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720" r:id="rId2"/>
    <p:sldId id="755" r:id="rId3"/>
    <p:sldId id="735" r:id="rId4"/>
    <p:sldId id="745" r:id="rId5"/>
    <p:sldId id="746" r:id="rId6"/>
    <p:sldId id="747" r:id="rId7"/>
    <p:sldId id="748" r:id="rId8"/>
    <p:sldId id="752" r:id="rId9"/>
    <p:sldId id="753" r:id="rId10"/>
    <p:sldId id="756" r:id="rId11"/>
    <p:sldId id="763" r:id="rId12"/>
    <p:sldId id="634" r:id="rId13"/>
    <p:sldId id="693" r:id="rId14"/>
    <p:sldId id="757" r:id="rId15"/>
    <p:sldId id="758" r:id="rId16"/>
    <p:sldId id="759" r:id="rId17"/>
    <p:sldId id="694" r:id="rId18"/>
    <p:sldId id="764" r:id="rId19"/>
    <p:sldId id="695" r:id="rId20"/>
    <p:sldId id="696" r:id="rId21"/>
    <p:sldId id="697" r:id="rId22"/>
    <p:sldId id="765" r:id="rId23"/>
    <p:sldId id="767" r:id="rId24"/>
    <p:sldId id="768" r:id="rId25"/>
    <p:sldId id="769" r:id="rId26"/>
    <p:sldId id="770" r:id="rId27"/>
    <p:sldId id="698" r:id="rId28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5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2T21:11:14.161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20062 4405 10127 0,'0'-4'896'0,"0"-5"-704"16,0 3-192-16,0-4 0 0,0 1 1728 0,0-1 320 15,-1 2 64-15,0-1 16 0,-2 1-624 0,1-2-128 16,-2 3-32-16,-4-3 0 0,0 3-128 0,0 2-16 16,-3-4-16-16,0 5 0 0,-3 3-336 0,-1 2-64 15,-2-1-16-15,-8 4 0 0,-1 1-192 0,0 4-64 16,-4 3 0-16,2 0 0 0,-2 6-192 0,1 2-32 16,-1 6-16-16,3 3 0 0,1 5-80 0,2 3-32 15,1 1 0-15,4-2 0 0,4-6-160 0,3 0 0 16,3-5 144-16,7-8-144 0,2-2 128 0,2 5-128 15,2-6 160-15,5 0-160 0,0-7 432 0,4-4-16 0,2-3 0 16,3-2 0-16,1-3 272 0,1-5 48 16,2 1 16-16,1-5 0 0,0-2-144 0,-3 0-32 15,-1-1 0-15,-1 3 0 0,-2-1-240 0,-2 1-48 16,-5 3-16-16,-1 3 0 0,-8 8-112 0,0 0-32 16,0 0 0-16,0 0 0 0,9 13-128 0,-3 3 0 0,-1 2 0 15,0 4 0-15,-1 1 0 0,1 5 0 0,0-3 0 0,3 0 0 16,1-2 0-16,0-4 0 0,5-2 0 0,2-2 0 15,3-3 0-15,2-1 0 16,0-6 0-16,5-1 0 0,2-7 0 0,-1-2 0 0,1-1 0 16,0-5 0-1,-1-2-816-15,-1-2-144 0,-4-2-16 0,-1-1-10624 0,-3 0-2128 0</inkml:trace>
  <inkml:trace contextRef="#ctx0" brushRef="#br0" timeOffset="358.35">20966 4320 26719 0,'1'-14'2368'0,"0"6"-1888"16,2-2-480-16,0 4 0 0,-3 6 448 0,0 0-16 16,0 0 0-16,0 0 0 0,0 0 352 0,-7-2 80 15,-2 2 16-15,-1 2 0 0,-4 3-192 0,-2 1-48 16,-2 0 0-16,-3 2 0 0,-1 0-64 0,0-1-32 15,-1 5 0-15,2-1 0 0,0-1-16 0,3 4 0 16,3-1 0-16,2 0 0 0,3 2-64 0,5 2-16 16,3 0 0-16,3 1 0 0,4 0-176 0,5 1-32 15,4 3-16-15,5 0 0 0,2-1 0 0,1-2 0 16,3 0 0-16,-3-1 0 0,0 1-80 0,-2-1-16 0,-2-2 0 16,-4 2 0-16,-4 1 64 0,-3 0 0 0,-2 0 0 0,-3-2 0 15,-5-2 80-15,-6-2 32 0,-5-3 0 16,-5 2 0-16,-4-1 208 0,-4-2 32 0,-2-2 16 0,-4 0 0 15,0-5-272-15,1-2-48 0,0-2-16 0,2-1 0 16,-1-2-224-16,4 0 0 0,3-2-144 0,4-1 144 31,2 0-2192-31,5-5-352 0,4-1-64 0</inkml:trace>
  <inkml:trace contextRef="#ctx0" brushRef="#br0" timeOffset="848.06">22963 3958 16575 0,'-4'-13'1472'0,"0"3"-1168"16,-1-2-304-16,0 1 0 0,1 2 1760 0,-2 0 288 0,-2 4 64 0,1 1 16 15,-4-2-336-15,4 3-80 0,-2 3-16 0,-4 8 0 16,1 2-640-16,-1 8-128 16,0 5-32-16,-2 1 0 0,-2 6-352 0,2 5-80 0,0 3-16 0,0 4 0 15,-2 7 0-15,2 5-16 0,0 2 0 0,2-1 0 16,3 4-48-16,2-1-16 0,2-4 0 0,2-5 0 16,4 0-64-16,4-4-16 0,2-5 0 0,2-5 0 15,6-8-48-15,0 0-16 0,1-7 0 0,3-1 0 16,2-2 16-16,0-5 0 0,-1-3 0 0,-1-1 0 0,-1-5-96 0,-2-5-16 15,-2-3 0-15,-2 0 0 16,-11 5-880-16,6-8-176 0,-6 8-32 16,-2-15-10688-16,-7-4-2112 0</inkml:trace>
  <inkml:trace contextRef="#ctx0" brushRef="#br0" timeOffset="1020.82">22398 4547 20271 0,'0'0'1792'0,"0"0"-1424"16,-2-5-368-16,2 5 0 0,0 0 2928 0,13-6 512 15,4 3 96-15,9 1 32 0,4-2-2048 0,3-1-416 16,7 1-80-16,4-1 0 0,5-1-176 0,1-3-16 16,3 1-16-16,1-3 0 0,3-3-384 0,-2 5-80 15,-2 1-16-15,-4 3 0 0,-6 1-336 0,-5-3 0 16,-4-1 0-16,-3 3 0 16,-4-1-2240-16,-3 0-400 0</inkml:trace>
  <inkml:trace contextRef="#ctx0" brushRef="#br0" timeOffset="1460.98">23940 4441 17615 0,'-16'-2'768'0,"6"2"192"0,-3 0-768 0,-2 3-192 16,-4-1 0-16,6 1 0 0,-2-1 1552 0,2 3 288 15,0-2 48-15,2 0 16 0,-1-2-352 0,3 1-64 16,2 1-16-16,7-3 0 0,0 0-384 0,0 0-96 16,0 0-16-16,10-1 0 0,4-2-48 0,5 1-16 15,3-1 0-15,8-1 0 0,4-2-288 0,6 1-64 16,3 5-16-16,3-3 0 0,0 1-240 0,1-3-48 16,5 1-16-16,-1 0 0 0,-1 0-16 0,3-1 0 15,-1 1 0-15,-1 2 0 0,-3 0-224 0,-5 1 144 0,-5 0-144 0,-6 1 128 16,-7-1-128-16,-4-1-176 0,-6 2 48 15,-4 0 0 1,-3-1-2288-16,-8 1-448 0,0 0-80 0</inkml:trace>
  <inkml:trace contextRef="#ctx0" brushRef="#br0" timeOffset="1705.26">24411 4190 25791 0,'7'-13'2304'0,"0"10"-1856"16,2 0-448-16,2-1 0 0,4-1 608 0,3 3 32 15,2 0 0-15,5 1 0 0,1 1 640 0,2 1 128 16,1 2 16-16,2 1 16 0,1 2-288 0,-1-1-48 16,1 4-16-16,-2 1 0 0,-4 5-304 0,-3 3-64 15,-3 0-16-15,-3 2 0 0,-4 3-320 0,-6 3-80 16,-4-1-16-16,-4 4 0 0,-5 3 64 0,-4-3 16 16,-6 4 0-16,-5-1 0 0,-1-3-48 0,-3-2-16 15,-4 0 0-15,-1-3 0 0,-3-4-160 0,-2 1-16 16,4-4-128-16,0-1 192 15,2-1-848-15,1-6-176 0,2 1-48 16,5-6-11504-16,3-4-2304 0</inkml:trace>
  <inkml:trace contextRef="#ctx0" brushRef="#br0" timeOffset="2294.98">26512 4012 10127 0,'0'0'896'0,"0"0"-704"15,1-6-192-15,0-3 0 0,1 3 1728 0,0-1 320 16,-2 7 64-16,3-6 16 0,1-1-448 0,-2 0-80 16,-2 7-32-16,0 0 0 0,0 0-112 0,0 0-32 15,0 0 0-15,0 0 0 0,0 0-432 0,0 0-96 16,-2 11 0-16,-2 3-16 0,0 4-240 0,-2 2-32 15,-3 1-16-15,0 5 0 0,2 5-48 0,-3 2-16 16,0 3 0-16,-1 2 0 0,-1 1-96 0,2 3-32 0,0-3 0 16,2-2 0-16,-2 3-176 0,2-3-32 0,-2-2-16 0,3-2 0 15,-1-1-176-15,2-8 160 0,-1-1-160 0,1 6 160 16,1-8-160-16,2-6 160 0,0-4-160 16,3-11 160-16,0 0-416 0,0 0-96 0,0 0-16 0,0 0 0 15,-4-10-2736 1,-3-3-544-16</inkml:trace>
  <inkml:trace contextRef="#ctx0" brushRef="#br0" timeOffset="2486.96">25940 4390 23951 0,'0'0'2128'0,"2"-7"-1696"16,5-3-432-16,0 5 0 0,4-3 2112 0,3 3 352 16,2 0 64-16,6 3 16 0,4 0-1152 0,-2 4-240 15,7-1-32-15,16-1-16 0,-4-6-256 0,4 2-48 16,3-1-16-16,1 2 0 0,1-3-304 0,-3 2-64 15,-2 1-16-15,-3 1 0 0,-5 2-256 0,-2-1-144 16,-4-2 160-16,-11 3-160 16,2 0-928-16,-1 1-288 0,-1 2-48 0</inkml:trace>
  <inkml:trace contextRef="#ctx0" brushRef="#br0" timeOffset="3240.41">28799 4088 16575 0,'0'0'1472'15,"0"0"-1168"-15,0 0-304 0,0 0 0 0,0 0 1056 0,0 0 160 16,0 0 16-16,0 0 16 0,0 0-96 0,-2 11 0 16,-1-4-16-16,-3 3 0 0,0-3-64 0,-3 2-16 15,0 0 0-15,-3 1 0 0,-4-1-96 0,-1 5-32 16,-3 0 0-16,0 1 0 0,-8 5-128 0,4-3-32 15,-5-3 0-15,-2 2 0 0,-1 3-192 0,-2 3-32 16,-1-2-16-16,-2-1 0 0,-1-2 32 0,-15 3 0 16,0 0 0-16,14-4 0 0,-3-2-160 0,0-3-16 15,0 1-16-15,0-1 0 0,-1-3-48 0,1-1-16 16,0 0 0-16,-9-4 0 0,4 3 32 0,4-5 16 16,3-2 0-16,5-2 0 0,4-1-64 0,4 0-16 15,5-3 0-15,3-1 0 0,3-3-48 0,5-1-16 0,3-3 0 16,4 0 0-16,3 1-16 0,5-2-16 15,2 0 0-15,4-1 0 0,3 3-176 0,4-1 0 0,2 0 144 16,2 1-144-16,4 5 0 0,0 0 0 16,3 4 0-16,1 0 0 0,0 0 0 0,2 4 0 0,-1 1 0 15,2 3-128-15,0 4 128 0,0-2 0 16,-2 1-144-16,-4 2 144 0,3-2 0 0,3 7 0 0,-3-4 0 0,1 4 0 16,-2 1-128-16,2 1 128 0,-4 0 0 0,1-2 0 15,10 5 0-15,-3-2 0 0,-1-1 0 0,0 1 0 16,0 0 0-16,3-2 0 0,1-2 0 0,1-1 0 15,0 2 0-15,0-4 0 0,0 1 0 0,-8-4 0 0,-2 3 0 16,2-3 0-16,2-1 0 0,2 2 0 0,0-5 0 16,2 0 0-16,1-2 128 0,12-3-128 0,-5-2 160 15,-4-1-160-15,-3-2 192 0,-1-3-192 0,1-5 256 0,-3 1-48 16,-5 0-16-16,-2-2 0 0,-4-1 112 16,-3-1 16-16,-5-1 0 0,-3-4 0 0,-6-3 64 0,-5 1 32 15,-6-5 0-15,-2 4 0 0,-7-1-96 0,-7 4-32 16,-5 0 0-16,-6 2 0 0,-2 1-128 0,-6 3-32 15,-3 2 0-15,-1 4 0 0,-1 2-128 0,2 2 0 16,2 2 0-16,4 2 0 0,4 3-352 0,5 0 48 16,5 2 16-16,6 1 0 15,4 3-2800-15,7 2-560 0</inkml:trace>
  <inkml:trace contextRef="#ctx0" brushRef="#br0" timeOffset="7625.81">19767 6364 11967 0,'4'-7'1072'0,"-1"0"-864"16,-1-5-208-16,1 2 0 0,1 0 1872 0,-3 1 336 16,1 1 64-16,-2 8 16 0,3-6-304 0,-3 6-64 15,0 0-16-15,0 0 0 0,0 0-800 0,0 0-144 16,0 0-48-16,6 6 0 0,1 7-336 0,-1 1-80 16,0 4-16-16,6 14 0 0,0 2 16 0,1 5 0 15,0 6 0-15,-2-1 0 0,1 5-144 0,-2-1-32 16,-1-4 0-16,2 3 0 0,-4-3-128 0,3-1-16 0,-3-5-16 15,4-1 0-15,-5-2-32 0,2-3-128 0,-1-6 192 0,1-2-64 16,-2-1-128-16,1-4 160 0,-1-4-160 16,0-6 160-16,-6-9-368 0,0 0-80 0,10 4-16 0,-1-6-10256 31,-1-5-2064-31</inkml:trace>
  <inkml:trace contextRef="#ctx0" brushRef="#br0" timeOffset="7887.25">20266 6247 29487 0,'-13'-14'1296'0,"5"7"288"0,4-3-1264 0,-1 5-320 15,-1 3 0-15,6 2 0 0,-9 2 768 0,0 3 80 16,0 7 32-16,-2 3 0 0,-4 4-176 0,-2 5-48 16,1 7 0-16,-4 3 0 0,0 3-16 0,-2 3-16 15,1 10 0-15,-2 2 0 0,-4 4-48 0,3-1 0 16,1 1 0-16,0 0 0 0,-1 1-272 0,0 0-64 15,-1-4-16-15,2-3 0 0,0-2-224 0,1-2 176 16,2-5-176-16,2-8 160 0,3-8-32 0,1 1-128 16,2-6 192-16,4-5-64 0,1-5-128 0,7-10 0 15,0 0-160-15,0 0 160 16,0 0-2624-16,0-14-448 0</inkml:trace>
  <inkml:trace contextRef="#ctx0" brushRef="#br0" timeOffset="8250.94">19521 6062 18431 0,'-24'-20'1632'0,"8"10"-1312"0,4 1-320 0,5 3 0 16,2 1 1616-16,3-3 256 0,0 2 48 0,2 6 16 15,5-6-1456-15,4 0-288 0,4 2-64 0,5 1-128 16,3-4 512-16,5-2-16 0,6 3 0 0,16-8 0 0,0 0 240 0,6 1 48 16,3 4 16-16,0-2 0 0,-2 2-64 0,-1-4-16 15,0 1 0-15,-5 1 0 0,-4 1-16 0,-5 3-16 16,0-2 0-16,-5 1 0 0,-4-2-112 0,-6 2 0 16,-4 4-16-16,-6-2 0 0,-5 1 32 15,-10 5 16-15,0 0 0 0,0 0 0 0,-8-5 16 0,-7-1 0 16,-8 1 0-16,-3 1 0 0,-7 2-240 0,-3 1-32 15,-1 0-16-15,0 1 0 0,0-3-336 16,3 0 128-16,2 3-128 0,2-2 0 0,4 1 0 0,9-3-128 16,3 3 0-16,5 0 0 15,9 1-1840-15,0 0-352 0,0 0-80 0,15 0-8848 16,5 1-1760-16</inkml:trace>
  <inkml:trace contextRef="#ctx0" brushRef="#br0" timeOffset="8604.89">20813 6591 19343 0,'-15'10'848'0,"6"-7"192"0,9-3-832 0,-9 5-208 0,9-5 0 0,-7 9 0 0,7-9 2032 0,0 0 352 15,0 0 80-15,0 0 16 0,0 0-928 0,11 9-176 16,3 0-32-16,5-6-16 0,5 0-464 0,4-2-96 16,4-1 0-16,-6-1-16 0,1 0-272 0,8-1-48 15,4 1-16-15,4-3 0 0,2-2-64 0,1 1-16 16,-2 0 0-16,2-2 0 0,-2 5-192 0,1-1-144 15,1 1 192-15,-4-2-192 0,-4-2 0 0,-3 2 0 16,-4 0-160-16,-3 2 160 16,-7-6-2608-16,-4 4-400 0,-4 0-64 0</inkml:trace>
  <inkml:trace contextRef="#ctx0" brushRef="#br0" timeOffset="8869.79">21221 6245 30399 0,'0'0'2704'0,"0"0"-2160"16,12-2-544-16,-1 2 0 0,6 0 304 0,4 1-48 16,5 2-16-16,17-1 0 0,4 2 256 0,-11 2 48 15,4-2 16-15,5 1 0 0,2 3 208 0,1 0 64 0,1 6 0 0,-2-3 0 16,-2 2-192-16,-1 1-16 0,-4 3-16 0,-3 1 0 16,-5 1-128-16,-5 2-32 0,-7-1 0 0,-5 7 0 15,-6-1-112-15,-6 6-16 0,-9 2-16 0,-2 2 0 16,-6-3 176-16,-5-2 32 0,-8 0 16 0,-1 0 0 15,-4 1-128-15,-4-4-16 0,-4 1-16 0,-3-2 0 16,-2-2-176-16,-17 4-48 0,5-2 0 0,5-7 0 0,3-2-144 0,7-7 0 16,5-5 0-16,16-5 0 15,2-2-2000-15,2-3-496 16</inkml:trace>
  <inkml:trace contextRef="#ctx0" brushRef="#br0" timeOffset="9438.66">23677 6173 17503 0,'0'0'1552'15,"5"-11"-1232"-15,0 0-320 0,-1 1 0 0,-4 10 848 0,0 0 112 16,0 0 32-16,0 0 0 0,-1-10 288 0,1 10 48 16,-9-4 16-16,-2 4 0 0,-3 1-112 0,-4 7-16 15,-4-2 0-15,-3 6 0 0,-7-1-288 0,-2 5-64 16,-3 1-16-16,0 2 0 0,0 4-144 0,-1 1-16 15,-4 7-16-15,1 1 0 0,2 0-160 0,1 1-16 16,0 1-16-16,7-2 0 0,4-4-160 0,7 1-16 16,5-4-16-16,7 2 0 0,6-7 0 0,6-1 0 15,3-2 0-15,6-2 0 0,5-5-32 0,5 1 0 16,5-5 0-16,5-1 0 0,2-2-48 0,5-2-16 16,0-1 0-16,2 1 0 0,0-1-192 0,1 0 0 15,2 0-192-15,-4 0 192 16,-5-1-2144-16,-1 0-320 0,-5 1-64 0</inkml:trace>
  <inkml:trace contextRef="#ctx0" brushRef="#br0" timeOffset="9605.03">23925 6676 24879 0,'0'0'1088'0,"0"16"256"0,3 3-1088 0,-1 4-256 0,-1 6 0 0,-1 4 0 15,-1 5 1664-15,-1 0 288 0,-3 3 48 0,-3 2 16 16,-2-1-480-16,0-3-112 0,-1-1-16 0,1-1 0 15,-2-4-656-15,0 0-144 0,1-3-32 0,1-7 0 16,-1 1-368-16,1-4-80 0,1-3 0 0,3-6-128 31,-2-3-1024-31,8-8-320 0,0 0-64 0</inkml:trace>
  <inkml:trace contextRef="#ctx0" brushRef="#br0" timeOffset="10754.4">25602 5537 18591 0,'0'0'832'0,"10"0"160"0,-10 0-800 0,11-1-192 0,-1-1 0 0,-10 2 0 16,0 0 1024-16,0 0 144 0,0 0 48 0,0 0 0 15,0 0-80-15,0 0-16 0,-3 10 0 0,-5-4 0 0,-3 2 48 0,-3-1 16 16,-3-4 0-16,4 1 0 16,-1 0-256-16,-10 3-48 0,0-2-16 0,1 2 0 15,3-1-160-15,0-2-48 0,-2 0 0 0,-3-1 0 0,-1 3-96 0,1-3-32 16,-1 2 0-16,1 2 0 0,-2-3-256 0,3-2-48 15,1 1-16-15,2 2 0 0,3-4-48 0,0 4-16 16,0-1 0-16,7-4 0 0,2 1-144 0,9-1 160 16,0 0-160-16,0 0 160 0,0 0 16 0,0 0 0 15,0 0 0-15,0 0 0 0,6 10-32 0,6 4 0 16,0 2 0-16,0 3 0 0,-2 4-144 16,-1 2 0-16,-3 5 0 0,1 1 0 0,-2-1 0 0,-3 7 0 0,-3 4 0 15,-2 6 0-15,0 4 0 0,-4 2 0 16,-4 2 0-16,-2-2 0 0,-5 3 0 0,-5 1 0 0,-1-1 0 15,-3 3 0-15,-2-1 144 0,-1 0-144 16,-1-4 160-16,2 1-160 0,2-2 240 0,-1-2-48 0,-1-1-16 16,4-5 0-16,2 2-16 0,2-5 0 15,4-1 0-15,1-3 0 0,1 0-32 0,4-2 0 16,2-2 0-16,2-5 0 0,4-1-128 0,1-2 192 0,4-1-192 16,1-4 192-16,4-1-64 0,-1 0 0 0,3-1 0 15,1-2 0-15,2-3 16 0,0 0 0 0,4-5 0 16,-1 1 0-16,1 1-16 0,2-4-128 0,0-2 192 0,1 1-64 15,-1-5 0-15,1-1 0 0,0 0 0 0,0 0 0 16,-1-1-128-16,-2-1 128 0,0-1-128 16,-2 0 128-16,-3 0-352 0,-1-1-80 0,0-8-16 0,-3 5 0 15,-2-3-1648 1,1-2-336-16,-2-1-64 0,1 2-15088 0</inkml:trace>
  <inkml:trace contextRef="#ctx0" brushRef="#br0" timeOffset="11194.01">26170 5794 15663 0,'18'-25'1392'0,"-9"16"-1120"0,0-3-272 0,1 0 0 0,0-1 1104 0,-1-1 176 16,1 0 16-16,-4 3 16 0,-2 0-96 0,0 1-32 16,-3 4 0-16,-1 6 0 0,0 0 0 0,-7-1 0 15,0 2 0-15,-4 1 0 0,-5 5-240 0,-1 2-48 16,-2 2-16-16,-4 2 0 0,0 5-176 0,-1 2-48 16,0 7 0-16,1-2 0 0,0 3-176 0,5 0-32 0,4 0-16 15,4 1 0-15,2-3-176 0,4 0-48 0,3-1 0 16,5-5 0-16,5-2 288 0,4-2 48 0,2-2 16 15,4-5 0-15,4 0 0 0,3-7 0 0,4-2 0 16,-1-1 0-16,0-5-80 0,2-2-16 0,-2-2 0 16,-4-1 0-16,2-5-80 0,-3 1 0 0,-3-1-16 15,-4-1 0-15,-3-1 0 0,-4-1 0 0,-2 0 0 0,-4-2 0 16,-4-2-112-16,-3-3 0 0,-2 3-16 0,-2 3 0 16,-4 1-240-16,-1 2 128 0,-3 3-128 0,-3 6 0 0,0 0 0 15,0 4-320-15,-2 2 64 0,-2 2 0 16,1 2-1696-16,0 4-336 0,2 6-64 15,1 2-9616-15,3 2-1936 0</inkml:trace>
  <inkml:trace contextRef="#ctx0" brushRef="#br0" timeOffset="11484.01">26170 6736 4607 0,'0'0'192'0,"0"0"64"0,0 0-256 0,0 0 0 15,8 5 0-15,-2 0 0 0,0 2 5056 0,-1 3 976 16,0 5 192-16,-3 2 48 0,-2 0-3712 0,-2 4-752 16,-4 0-144-16,0 2-16 0,-2 5-336 0,-1-1-64 15,-4 3-16-15,2 3 0 0,0-1-272 0,-2-1-48 0,1 0-16 0,-2 1 0 16,2-5-400-16,0 1-96 15,3-4-16-15,1 3 0 0,0-6-256 0,2-3-128 0,0 0 128 0,3-2-128 16,0-5 0-16,4-3 0 0,-1-8 0 0,7 0 0 31,5-3-1696-31,4-10-416 0,1-4-96 0</inkml:trace>
  <inkml:trace contextRef="#ctx0" brushRef="#br0" timeOffset="12037.06">27197 5370 12895 0,'-10'-8'1152'0,"1"2"-928"16,3 1-224-16,0-2 0 0,6 7 1728 0,0 0 320 16,0 0 48-16,0 0 16 0,0 0-768 0,0 0-160 15,0 0-32-15,0 0 0 0,0 0-128 0,14-4-16 16,3 1-16-16,3 1 0 0,3 0-304 0,1-1-64 16,1-3-16-16,-5 3 0 0,1 0-192 0,5 3-32 15,1-2-16-15,1 2 0 0,-1 2 16 0,1 3 0 0,-1 2 0 0,-3 2 0 16,-2 5-224-16,-2 3-32 0,-2 0-128 15,-3 6 192-15,-5 0 0 0,-2 5 0 0,-3 6 0 0,-1 2 0 16,-3 1 80-16,-2 6 16 0,-2 4 0 0,-2 5 0 16,-1 19-112-16,-3 2-32 0,-1 1 0 0,1 1 0 15,3-2-144-15,-1 4 0 0,2-1 144 0,-1 0-144 16,2 0 0-16,3-1 0 0,1-3 0 0,2-5 0 0,2 2 0 16,1-3 0-16,-2-5 0 0,2 0 128 0,1-5-128 15,1 0 128-15,-2-4-128 0,-2-8 128 0,0-2-128 16,-3-4 128-16,-1-2-128 0,-2-3 128 0,-2-6 256 15,0-1 64-15,-4-4 16 0,0-1 0 0,-3 1 208 0,-4-5 32 16,-2-3 16-16,-2 0 0 0,-3-6-288 16,-12 8-64-16,-3-4-16 0,2-3 0 0,-1 0-176 0,-1-2-48 15,-3 3 0-15,4-5 0 0,6-1-128 0,0 2 0 16,6-2 0-16,2 0 128 0,4-2-304 0,5-1-64 16,4-2-16-16,10 1 0 15,-5-6-2416-15,2-3-480 0</inkml:trace>
  <inkml:trace contextRef="#ctx0" brushRef="#br0" timeOffset="12502.46">28299 6179 19919 0,'0'0'880'0,"-6"4"192"0,-2 4-864 0,8-8-208 0,0 0 0 0,0 0 0 16,1 6 1104-16,3 2 176 0,5-4 48 0,2-2 0 15,2 1 176-15,2-2 32 0,3-1 16 0,3-1 0 0,1-2-528 0,3-1-128 16,-1-3 0-16,1 0-16 0,2-3-240 0,0 3-64 15,-3-6 0-15,-3 4 0 0,-2-4-64 16,-2 2 0-16,-3-1-16 0,-3-2 0 0,-2 2-144 0,-1-2-32 16,-7 3 0-16,-2-3 0 0,-4 3 192 0,-4 2 16 15,-4 4 16-15,-5 3 0 0,-4 2-288 0,-5 5-64 16,-4 5-16-16,-3 5 0 0,-2 3-176 0,-2 6 0 16,-4 1 0-16,2 6 0 0,-2 2 0 0,6 3 0 15,4 2 0-15,7-3 0 0,5 0 0 0,6-2 0 16,6 0 0-16,7 0 0 0,3-5 0 0,5-4 0 15,5 3 0-15,6-3 128 0,4-4 16 0,4 0 0 16,2-3 0-16,8-3 0 0,10 2-144 0,-1-7 0 16,1-1 144-16,-1-6-144 15,-2-3-1104-15,-10-1-304 0,3-5-48 0,-2 0-15680 0</inkml:trace>
  <inkml:trace contextRef="#ctx0" brushRef="#br0" timeOffset="13227.37">29438 4948 10127 0,'0'0'896'0,"0"0"-704"15,5-3-192-15,0 2 0 0,1 0 1360 0,2-1 240 16,0-3 64-16,-1 1 0 0,2 2-352 0,1-1-64 15,3 0-16-15,1 0 0 0,0-3-160 0,1 2-48 16,2 0 0-16,-3 1 0 0,1 0-144 0,0-2-48 16,1 1 0-16,0 0 0 0,1 1-272 0,-2 0-64 0,-2-3-16 0,-1 3 0 15,0 0-96-15,-2 2 0 0,-2 0-16 0,-2-1 0 16,-1 0 112-16,-5 2 32 0,0 0 0 0,0 0 0 16,0 0-128-16,-6 0 0 0,-3 1-16 0,-4 2 0 15,-9 2-160-15,2 0-16 0,-4 1-16 0,-3-1 0 16,1 5 0-16,0-2 0 0,2 2 0 0,4-2 0 15,-2 1-16-15,0 2 0 0,5 1 0 0,4-4 0 0,4 4-32 16,4-4-128-16,5-8 192 0,0 8-64 0,4 1-128 0,2 3 192 16,3-6-192-16,1 3 192 0,2-3-64 0,3 5 0 15,3-4 0-15,-2 5 0 0,-1-5-128 0,-2 5 0 16,0-3 0-16,-4 1 0 0,-2-3 0 0,-3 4 0 16,-4-3 0-16,-1 4 0 0,-4-1 0 0,-3-2 128 15,-2 3-128-15,-3-3 0 0,-6 3 192 0,-1 1-32 16,-3-3-16-16,-1 0 0 0,0-2 16 0,-2 0 0 15,5-5 0-15,-1 1 0 0,1-1-160 0,-1-2 0 16,-1 0 0-16,3-2 128 0,1-2-128 0,3 0-144 16,4 0 144-16,2-5-11264 0,4 2-2112 0</inkml:trace>
  <inkml:trace contextRef="#ctx0" brushRef="#br0" timeOffset="13868.07">30389 4522 19695 0,'6'-14'864'0,"-1"6"192"0,5 3-848 0,1 1-208 15,-1-3 0-15,-1 2 0 0,0 1 1264 0,-2 0 208 0,-7 4 32 16,8-3 16-16,-8 3-272 0,0 0-48 0,5 11-16 0,-3 1 0 16,-2-4-352-16,-1 6-64 0,-3 4 0 0,-2 2-16 15,-3 3-48-15,-2 5-16 0,-5 2 0 0,1 6 0 16,-6 11-80-16,-1 1-16 0,5-13 0 0,1 0 0 16,-1 2-160-16,3-1-48 0,2-1 0 0,1 0 0 15,3-4 0-15,0-1-16 0,2 0 0 0,0 4 0 0,3-6-80 16,1-1-16-16,2-3 0 0,3-3 0 0,1-7-96 0,2 0-32 15,0-3 0-15,2-3 0 16,1-1-16-16,0 1-128 0,0-6 192 0,0 1-64 16,-2-2-720-16,-7-1-160 15,0 0-16-15,2-6-11008 0,-5-6-2208 0</inkml:trace>
  <inkml:trace contextRef="#ctx0" brushRef="#br0" timeOffset="14025.24">29922 4981 28799 0,'19'-8'1280'0,"-7"3"256"0,8 1-1232 0,3 2-304 16,5-1 0-16,4 2 0 0,3-2 896 0,6-1 128 16,3 3 32-16,5 0 0 0,3 0-352 0,3-1-64 15,2 0 0-15,1-1-16 0,1 1-368 0,-2-1-64 16,-6-1 0-16,-3 4-16 16,-12 2-1392-16,-2 0-288 0</inkml:trace>
  <inkml:trace contextRef="#ctx0" brushRef="#br0" timeOffset="20154.43">7659 5896 5519 0,'0'0'496'0,"0"0"-496"0,0 0 0 0,0 0 0 15,0 0 2080-15,0 0 320 16,0 0 64-16,0 0 16 0,0 0-688 0,0 0-144 0,0 0-32 0,5 9 0 16,-5-9-448-16,0 0-80 0,0 0-32 0,5 5 0 15,-5-5 160-15,0 0 48 0,0 0 0 0,1 5 0 16,2 1-368-16,-3-6-80 0,0 0-16 0,0 0 0 16,0 0 0-16,0 0 0 0,0 0 0 0,2 5 0 15,-2-5-128-15,0 0-32 0,0 0 0 0,0 0 0 16,0 0-16-16,0 0-16 0,0 0 0 0,0 0 0 15,0 0-256-15,8-2-48 0,-2-6-16 0,0-1 0 0,-2-3 352 0,1-2 80 16,-1-2 16-16,1-1 0 0,0-5-304 0,-1-1-64 16,0 1-16-16,1-2 0 0,1-1-96 15,1-1 0-15,-2-3-16 0,4 3 0 0,-2-4 16 16,1 0 16-16,0 2 0 0,-2-3 0 0,-1 2-32 0,0 2-16 16,0-1 0-16,-1 3 0 0,0-4-48 0,-2 2-16 15,0 0 0-15,-2 3 0 0,-2-2-16 0,1 3 0 16,-1 1 0-16,-2 0 0 0,0 0 32 0,1 0 0 15,1 4 0-15,-2 0 0 0,-1 1-176 0,1 0 0 16,-1 1 0-16,1 2 128 0,0 0-128 0,-1-2 160 16,1 4-160-16,2 3 160 0,1-1-160 0,-1 3 192 15,1 0-192-15,1 7 192 0,0 0-192 0,0 0 192 16,0 0-192-16,0 0 192 0,0 0-64 0,-4 7-128 16,1 0 192-16,0 4-64 0,0 0-128 0,2 6 0 15,1 2 144-15,1 1-144 0,1 3 288 0,-1-1-16 16,-1 2 0-16,1 3 0 0,-1 3-416 0,3-1-96 15,-1 3-16-15,0 3 0 0,-2 0 256 0,-2 2 0 16,0 1 0-16,1 0 0 0,-1 0 0 0,1-2 0 16,0-3 0-16,-3-2 0 0,0-2 0 0,-1-5 0 15,1 0 0-15,-1 0 0 0,-1-2 128 0,-1-3-128 0,1 0 0 16,1-1 0-16,0-2 208 0,1-2-64 0,-1-2-16 16,-1-1 0-16,2-3-128 0,0 1 0 0,0-4 0 0,4-5 0 15,0 0 0-15,0 0 0 0,0 0 0 0,0 0 0 16,0 0 0-16,0 0 0 0,0 0 0 0,0 0 0 15,0 0 0-15,-1-5 0 0,2-4 0 0,-1 0 128 16,1-4-128-16,2 0-272 0,1 1 64 0,0-4 16 0,1-1 192 16,0-2 0-16,0-2 0 0,0-3 0 0,1-1 0 15,1-2 0-15,-2-1 0 0,0-4 0 0,1-1 0 16,1-1 0-16,-1-3 128 0,2 1-128 0,-2 2 0 0,1 0 0 16,2 2 128-16,0 2-128 0,0-1 0 0,-1 8 0 15,1 0 128-15,-3 2-128 16,0 4 0-16,0 1 0 0,-3 2 128 0,1 1-128 0,-1 5 0 0,-1-1 128 15,1 4-128-15,-3 5 0 0,0 0 128 0,0 0-128 16,0 0 0-16,0 0 0 0,0 0 0 0,0 0 0 16,0 0 0-16,0 0 0 0,0 0-192 0,0 0 0 15,0 0 0-15,0 0 0 16,-3 8-432-16,3-8-80 0,0 0 0 0,0 0-16 16,0 0-1312-16,0 0-256 0,0 0-48 0,0 0-10336 15,0 0-2048-15</inkml:trace>
  <inkml:trace contextRef="#ctx0" brushRef="#br0" timeOffset="20636.7">7548 5254 21647 0,'0'0'960'0,"-5"9"192"0,-2-3-912 0,2 3-240 0,2-3 0 0,-1 5 0 15,1-2 1232-15,1 1 208 0,-2-3 32 0,3 1 16 0,1-8 80 0,0 0 16 16,0 0 0-16,0 0 0 0,0 0-480 0,0 0-80 16,0 0-32-16,0 0 0 0,0 0-160 15,7-5-48-15,1-1 0 0,-1-6 0 0,0-1-32 0,0-2-16 16,2-3 0-16,2-2 0 0,0-3-48 0,2-1-16 15,1-1 0-15,1-6 0 0,1-3-32 0,2-2 0 16,0 1 0-16,1-1 0 0,0-1-128 0,2 3-48 16,-2 2 0-16,5-7 0 0,-4 8-32 15,-3 7-16-15,-3 2 0 0,-2 5 0 0,-2 3-144 0,-1 2-16 16,-1 6-16-16,-8 6 0 0,0 0-48 0,0 0-16 16,10 1 0-16,0 3 0 0,0 6-16 0,-3-1 0 15,-1 5 0-15,2 2 0 0,-1 3-160 0,1 4 0 16,1 4 144-16,0 0-144 0,0 2 0 0,0 3 0 0,1-2 0 15,0 0 128-15,0-3-128 0,0-2 0 16,-2-3 0-16,2-1 0 0,-2-3 0 0,2-3 0 16,0-1 0-16,-4-1 0 0,0-5-144 0,0 1-112 15,-1-2 0-15,1-3-16 16,-6-4-1968-16,8-2-400 0,1-2-80 0</inkml:trace>
  <inkml:trace contextRef="#ctx0" brushRef="#br0" timeOffset="21448.12">9002 5907 7359 0,'0'0'656'0,"0"0"-528"0,0 0-128 0,6 7 0 16,-6-7 1920-16,0 0 368 0,7 7 64 0,-3 0 16 16,1 2-640-16,-1-3-128 0,-2 2-32 0,1 0 0 0,-2-2 0 15,0 2 0-15,0-1 0 0,-1 0 0 16,3 1-80-16,-3-3-16 0,0-5 0 0,-3 9 0 0,3-4-128 0,-1 3-16 16,1-8-16-16,-1 9 0 0,1-9-352 0,0 0-64 15,-3 5 0-15,3-5-16 0,0 0-32 0,0 0 0 16,0 0 0-16,-6-2 0 0,0 0-96 0,2-7-32 15,-3 0 0-15,1-4 0 0,0 3-144 0,-1-4-16 16,2-4-16-16,-2-1 0 0,-1-2-112 0,0-3-32 16,0-1 0-16,-1-3 0 0,-2-1-96 0,3-3-32 15,-4 1 0-15,3-4 0 0,0-1-64 0,0-3-16 16,1 0 0-16,1-4 0 0,5 0-48 16,-1 2-16-16,1-4 0 0,-2-12 0 0,1 8 0 0,3 7-128 15,4 5 192-15,-1 3-64 0,0-1-128 0,2 3 160 16,1 3-160-16,-4-1 160 0,1 2-160 0,0 4 128 15,1 1-128-15,-1 1 128 0,-1 3-128 0,-2 2 128 16,0 5-128-16,0-1 128 0,0 4-128 0,0-1 0 16,0 10 0-16,0 0 128 0,0-8-128 0,0 8 0 15,0 0 0-15,0 0 0 0,0 0 0 0,0 0 0 16,0 0 0-16,0 0 0 0,0 0-272 0,0 0 64 0,0 0 16 0,-9 9 0 31,2 3-320-31,-1-3-48 0,-1 2-16 0,2-2 0 16,-2 1-1104-16,1-2-240 0,1 1-32 0,-2-3-16 0,2-1-720 15,7-5-128-15,-7 5-48 0,7-5-13296 0</inkml:trace>
  <inkml:trace contextRef="#ctx0" brushRef="#br0" timeOffset="21916.14">8609 5248 13823 0,'-6'11'1216'0,"1"-3"-960"16,0 2-256-16,0-3 0 0,-2 4 1888 0,2-2 336 15,0-1 64-15,0-1 16 0,1-1-176 0,4-6-16 16,-2 8-16-16,2-8 0 0,0 0-496 0,0 0-80 16,0 0-32-16,0 0 0 0,0 0-304 0,0 0-64 15,-4-14-16-15,1 1 0 0,6-2-272 0,-1 0-48 16,1-3-16-16,2 0 0 0,0-2-16 0,3 1-16 16,-1-3 0-16,1-1 0 0,0 2-144 0,1-5-16 15,1 1-16-15,1-5 0 0,2 1-96 0,0-1-16 16,2-2 0-16,1 1 0 0,2 1-64 0,0-2-32 15,-1 2 0-15,0 4 0 0,0 0-48 0,-1 3-16 16,1 2 0-16,-2 2 0 0,-1 1-32 0,0 2-16 16,0-3 0-16,-2 2 0 0,-5 3-48 0,1 2 0 15,-2 3 0-15,2-1 0 0,1 3-48 0,-2 3-16 0,-7 4 0 0,0 0 0 16,0 0-128-16,12 0 192 0,-12 0-192 16,14 8 192-16,-4 5-64 0,1 3-128 0,1 3 192 0,-1 4-64 15,2 6-128-15,2 3 0 0,0 1 144 0,1 7-144 16,0 0 128-16,1 4-128 0,-2 0 160 0,2-1-160 15,-1 2 192-15,-1-7-64 0,-2-3-128 0,0-1 192 16,-2-4-192-16,-1-2 176 0,-1-3-176 0,1 0 160 16,2-4-160-16,-3-7 0 0,-3-1 144 0,2 2-144 0,-2-3 0 15,0-1 0-15,-1-5 0 0,2-1 128 16,-7-5-592-16,0 0-112 0,0 0-32 0,0 0 0 16,2-14-1440-16,-3 0-304 15,-3-7-48-15,-5-1-16 0</inkml:trace>
  <inkml:trace contextRef="#ctx0" brushRef="#br0" timeOffset="23562.05">7713 19359 4607 0,'0'0'400'15,"0"0"-400"-15,0 0 0 0,0 0 0 0,0 0 1552 0,0 0 240 16,0 0 32-16,0 0 16 0,0 0-704 0,0 0-144 16,0 0-32-16,0 0 0 0,0 0-48 0,0 0-16 15,0 0 0-15,0 0 0 0,0 0 208 0,3-8 48 16,-1 2 0-16,-2 6 0 0,0 0-16 0,2-9 0 15,-2 3 0-15,0 6 0 0,0 0-176 0,0 0-48 16,-3-7 0-16,3 7 0 0,0 0-208 0,0 0-64 16,-4-8 0-16,3 2 0 0,1 6-64 0,-3-7-32 15,3 7 0-15,-1-6 0 0,0-2 144 0,1 8 16 16,0 0 16-16,0 0 0 0,0 0 96 0,0-8 16 0,0 3 0 0,0 5 0 16,0 0-112-16,0 0-16 15,0 0 0-15,0 0 0 0,0 0-176 0,0 0-32 0,0 0-16 16,0 0 0-16,0 0-112 0,0 0-32 0,0 0 0 0,0 0 0 15,0 0 16-15,5 5 0 0,1 3 0 0,2 3 0 16,1 5-128-16,2 1-32 0,1 1 0 0,0 6 0 16,2 2-16-16,-1-1-16 0,0 3 0 0,1 0 0 15,2 3 0-15,-2 3 0 0,2-4 0 0,-4 0 0 0,1 0 32 16,-3 1 16-16,0-6 0 0,-1 3 0 16,-1-4-16-16,-1 3 0 0,0-2 0 0,-2-2 0 15,-1 3-48-15,0-4-16 0,-1 0 0 0,-1 1 0 16,0-4-128-16,-1 0 160 0,2 1-160 0,-2-4 160 0,0-2-160 15,2 0 0-15,-2 0 144 0,2-5-144 0,-2 2 0 0,0-5 0 16,-1 2 0-16,0-8 128 0,0 0-128 0,0 0 0 16,0 0 0-16,0 0 0 0,0 0 0 0,0 0 0 15,0 0 0-15,0 0 0 0,0 0-192 0,0 0 32 16,0 0 16-16,0 0 0 16,0 0-224-16,3-9-32 0,-3 9-16 0,2-5 0 15,-2-5-352-15,2 2-80 0,-2-2-16 0,0 2 0 16,0-2-1552-16,0 3-304 0,-2 2-64 0,2-4-8880 15,-1 2-1776-15</inkml:trace>
  <inkml:trace contextRef="#ctx0" brushRef="#br0" timeOffset="23942.07">7784 19854 17503 0,'-19'6'1552'0,"12"-1"-1232"0,-2-1-320 0,0-2 0 16,0 1 1344-16,1-1 224 0,-2 2 32 0,5-1 16 16,5-3 48-16,-6 2 0 0,6-2 0 0,-7 3 0 15,7-3-160-15,0 0-32 0,0 0 0 0,0 0 0 16,0 0-320-16,0 6-80 0,0-6-16 0,0 10 0 16,3-1-128-16,-1 1-32 0,2 4 0 0,1-3 0 15,3 0-272-15,2 4-64 0,2 1-16 0,3-3 0 0,1 1-192 0,2 2-32 16,-1 0-16-16,1-1 0 0,-3-2-96 15,1-3-16-15,1 2 0 0,-2-5 0 0,0 2 32 0,-1-4 0 16,-1 2 0-16,2-3 0 0,-3-4 64 0,-1-4 16 16,1 0 0-16,-1-1 0 0,-1-4 64 0,4-1 16 15,-1-5 0-15,0-2 0 0,-2-2-112 0,-1-1-16 16,-2-6 0-16,-1 2 0 0,1 1-128 0,0-2-128 16,-2 1 144-16,0 3-144 0,1 1 0 0,-2 2 0 15,-1 3 0-15,-1 0-160 16,1-1-1376-16,0 6-256 0,-1-1-64 0,2-3-18320 0</inkml:trace>
  <inkml:trace contextRef="#ctx0" brushRef="#br0" timeOffset="24599.66">8961 19308 2751 0,'-5'-11'128'0,"5"11"16"16,2-5-144-16,0-7 0 0,2 5 0 0,0-5 0 0,-2-2 1920 0,3 1 336 15,2 3 80-15,0-4 16 0,1 3-1456 0,0-1-272 16,-1-3-64-16,0 1-16 0,2 4 112 0,-2-1 32 15,1-2 0-15,-2 5 0 0,2-2 432 0,-2 4 96 16,-1-2 0-16,-1 2 16 0,1 1 176 0,-5 5 16 16,4-9 16-16,-2 1 0 0,-2 8 160 0,3-6 16 15,0-2 16-15,-5 4 0 0,2 4-64 0,-4-9-16 16,4 9 0-16,-3-6 0 0,3 6-176 0,0 0-32 16,0 0-16-16,0 0 0 0,-13-1-368 0,3 1-80 15,1 1-16-15,0 4 0 0,0 4-208 0,0 0-32 16,-2 4-16-16,1 2 0 0,-1 1-160 0,1 5-48 15,-2 4 0-15,3-3 0 0,0 2-112 0,-3 8-32 0,1-2 0 16,-1 5 0-16,1 1-32 0,3 5-16 0,-2-1 0 16,5-1 0-16,-1 2-80 0,1-1 0 0,1-3-128 15,3-3 192-15,-1 1-192 0,2-5 144 0,2 1-144 16,0-2 128-16,2-5-128 0,-2 0 0 0,1 2 144 0,0-6-144 16,-1-1 0-16,3-2 0 0,-2-3 0 0,1 0 128 15,-1-2-128-15,1 1 0 0,0-3 0 0,-2-1 0 16,2-5-368-16,-4-4 16 0,0 0 0 0,0 0 0 15,0 0-1008-15,0 0-208 0,0 0-32 0,4-8-16 16,-4-2-800-16,-2 0-144 0,0-3-48 16,-2-5-14160-16</inkml:trace>
  <inkml:trace contextRef="#ctx0" brushRef="#br0" timeOffset="24887.7">8687 19615 24879 0,'0'0'2208'0,"0"0"-1760"16,-6 0-448-16,6 0 0 0,-7 0 2496 0,7 0 400 16,-4 3 96-16,2 6 16 0,1 3-1200 0,2 3-224 15,1 4-48-15,5 3-16 0,0 0-640 0,2 5-128 16,1 0-32-16,4 0 0 0,0-2-144 0,2 2-48 16,-1-4 0-16,1-2 0 0,3 0-64 0,1-4-16 15,-1 0 0-15,-2-3 0 0,1 0-16 0,1-8-16 16,-1 2 0-16,0-6 0 0,-2-3-16 0,1-1 0 15,2-6 0-15,-1-1 0 0,1-6-144 0,1-1-48 16,-1-4 0-16,4 1 0 0,-1-3-208 0,1 0 128 16,-2 0-128-16,3 2 0 0,-1 1 0 0,0 1 0 0,-1-1 0 0,-1 0 0 31,1 0-1584-31,0 0-208 0,-1-3-32 0,6-6-18976 0</inkml:trace>
  <inkml:trace contextRef="#ctx0" brushRef="#br0" timeOffset="25890.28">8283 4003 17791 0,'0'0'784'0,"0"0"176"0,0 0-768 0,0 0-192 0,0 0 0 0,0 0 0 16,-4 12 704-16,0 2 128 0,0-2 0 0,0 2 16 16,1 4 80-16,0 4 16 0,0 1 0 0,2-2 0 0,0 2-16 15,1 3 0-15,0-2 0 0,0 0 0 0,1-1-224 0,0-4-32 16,1-3-16-16,0-3 0 0,1 0 64 16,-1-2 16-16,-2-11 0 0,5 9 0 0,-5-9-112 0,7 9-32 15,-7-9 0-15,0 0 0 0,11-1-16 0,1-4 0 16,-1 0 0-16,-1-2 0 0,0-6-96 0,2 0-32 15,2-7 0-15,0 1 0 0,2 2-288 0,1-1-160 16,-1-1 160-16,0 1-160 0,-2 0 128 0,-2 3-128 16,2 0 0-16,-2 3 0 0,-2-1 0 0,0 3 0 15,-2 1 0-15,1 6-160 16,-9 3-384-16,7-7-80 0,-7 7-16 0,0 0 0 16,0 0-2464-16,0 0-496 0</inkml:trace>
  <inkml:trace contextRef="#ctx0" brushRef="#br0" timeOffset="26216.78">8369 4264 19343 0,'0'0'1728'0,"-9"-3"-1392"0,4-6-336 0,0 2 0 15,1-5 592-15,2 3 48 0,0-2 16 0,2 1 0 16,0-4 608-16,3-1 112 0,-1-3 32 0,2-1 0 15,-1-4-256-15,2-4-64 0,-1 2 0 0,2-3 0 16,2 0-96-16,2-1-32 0,3-1 0 0,1 1 0 16,2-3-112-16,-1-1-16 0,3 1-16 0,4 2 0 15,3-3-176-15,1 0-48 0,-1-1 0 0,3 1 0 0,4-2-224 0,1 5-48 16,1 0-16-16,0-1 0 0,2 0-112 16,-2 3 0-16,3 0-16 0,-1 4 0 0,-1-1-176 15,-3 3 192-15,-4 2-192 0,-4 3 192 0,-5 5-192 16,-3 1 0-16,-5 6 0 0,-11 5 0 15,0 0-944-15,0 0-160 0,0 0-48 0,1 10-10368 16,-4 4-2096-16</inkml:trace>
  <inkml:trace contextRef="#ctx0" brushRef="#br0" timeOffset="28097.73">9444 3041 12959 0,'0'0'576'0,"0"0"112"0,-8-4-560 0,8 4-128 15,-11 2 0-15,11-2 0 0,-10 2 1104 0,1 1 192 16,0 0 48-16,9-3 0 0,-8 5-208 0,1 3-48 16,1-3 0-16,6-5 0 0,-7 7-48 0,7-7-16 15,0 0 0-15,-1 11 0 0,1-11-208 0,1 9-48 16,3 0-16-16,3-4 0 0,3 1-16 0,4-1 0 15,2-2 0-15,5-1 0 0,-2-2-32 0,2-1-16 16,1 0 0-16,2 0 0 0,0-3-112 0,2-4 0 16,-2 2-16-16,-1-4 0 0,-3 1-48 0,2-3 0 15,-3 1 0-15,0-2 0 0,-1-3-80 0,-1-1-32 16,0-2 0-16,-2 0 0 0,-5 1-144 0,0 0-16 16,-3 1-16-16,-3 1 0 0,-2 1-96 0,-2 0 0 15,-4-2-128-15,-1 3 192 0,-4 0-192 0,-1 2 176 0,-2 4-176 0,-2 2 160 16,-3-1-160-16,-1 6 0 0,-2 1 0 0,-2 4 0 15,-1 5 0-15,-1 2 0 0,-1 6 0 16,-1 3 0-16,-2 5 0 0,2 1 0 0,-5 3 0 16,6 2 0-16,2 0 0 0,4 2 0 0,4-1-144 0,3 0 144 15,3-7 0-15,4 3 0 0,4-3 0 0,5 1 0 0,2-5 0 16,4-2 0-16,0-4 0 0,7-2 0 0,5-2 0 16,-2-2 0-16,5-3 128 0,3-3-128 15,2-2 160-15,3-1-16 0,2-2 0 0,1-1 0 0,-2-5-144 0,-1 2 192 16,0 1-192-16,-1-3 192 0,-2 2-192 15,0 1 0-15,-4-4 0 0,-1 3 0 16,-5-2-2320-16,-2 2-352 0,-4-2-64 16</inkml:trace>
  <inkml:trace contextRef="#ctx0" brushRef="#br0" timeOffset="28650.02">10130 2582 20783 0,'0'0'912'0,"0"0"208"0,0 0-896 0,0 0-224 0,0 0 0 0,3-5 0 16,2-1 944-16,2-1 144 0,6 2 16 0,-1-4 16 15,2 1-224-15,3-4-32 0,1 1-16 0,2-2 0 16,2-2-112-16,0-2-32 0,3-1 0 0,-5 4 0 16,3 3 0-16,-2 1-16 0,-3 0 0 0,-3 2 0 15,-3-3-288-15,-2 4-48 0,-2 3-16 0,-8 4 0 0,0 0-64 0,0 0-16 16,0 0 0-16,-12 3 0 0,-3-1-48 0,-4 6-16 15,-4 2 0-15,0 4 0 0,-4-1 32 0,-8 10 0 16,2-3 0-16,4-1 0 0,3-2-16 0,2-2 0 16,4-2 0-16,6-2 0 0,1 1 16 0,2-4 0 15,0 4 0-15,4-4 0 0,2 0-80 0,2-1-16 16,3-7 0-16,5 10 0 0,2-4 16 0,1 1 0 16,3 0 0-16,3 0 0 0,1 0 0 0,3 0 0 15,-1 0 0-15,1 3 0 0,-1 3-144 0,-2-3 0 16,-1 2 144-16,-3-3-144 0,0 2 0 0,-4 2 0 15,-2-6 0-15,-3 4 128 0,-4-4 16 0,-2 5 16 16,-2-3 0-16,-1 2 0 0,-4-5 80 0,0 3 16 16,-2-2 0-16,-1 0 0 0,-2-2-128 0,-1-2 0 15,1-1-128-15,2 0 192 0,-2-2-192 0,2-3-160 16,3 1 32-16,1-3 0 16,2-3-1984-16,3 3-400 0,1-4-80 0</inkml:trace>
  <inkml:trace contextRef="#ctx0" brushRef="#br0" timeOffset="28968.92">10853 2231 23615 0,'0'0'1040'0,"0"0"224"0,0 0-1008 0,0 0-256 0,0 0 0 0,0 0 0 0,0 0 1152 16,-6 5 192-16,0 2 48 0,-2 0 0 0,-3 2-64 0,1 2-16 16,0 4 0-16,0 5 0 0,0 4-160 0,-2 2-16 15,5 4-16-15,-1 3 0 0,2 3-320 0,1-2-64 16,2-2-16-16,3 2 0 0,3-2-368 0,0 0-80 16,2-2-16-16,2-4 0 0,0-3-96 0,2-1-32 15,3-2 0-15,0-4 0 0,2-2 48 0,0-1 0 16,0-2 0-16,-1-3 0 0,0 1-176 0,-3-4 128 15,-2 1-128-15,-8-6 128 16,0 0-832-16,0 0-160 0,0 0-32 0,0 0-11072 16,-2-7-2192-16</inkml:trace>
  <inkml:trace contextRef="#ctx0" brushRef="#br0" timeOffset="29114.22">10566 2604 27935 0,'19'-5'1232'0,"-8"3"256"0,6 1-1184 0,3 0-304 15,3-3 0-15,4 2 0 0,0-2 560 0,7 1 48 0,4-1 16 16,4-3 0-16,5 0-240 0,4-4-64 0,1 2 0 0,-3-1 0 16,-3 1-320-16,-3-2 0 0,-3 2 0 0</inkml:trace>
  <inkml:trace contextRef="#ctx0" brushRef="#br0" timeOffset="31521.16">8246 3144 7359 0,'0'0'320'0,"0"0"80"0,0 0-400 0,0 0 0 16,0 0 0-16,0 0 0 0,0 0 2560 0,0 0 448 16,0 0 64-16,0 0 32 0,0 0-1488 0,0 0-288 0,0 0-64 0,0 0-16 15,0 0 80-15,4 8 16 0,1-5 0 0,-2 4 0 16,0 2-480-16,0-2-96 0,-1 5 0 0,2-3-16 16,0 1-224-16,1 4-32 0,0-3-16 0,0 1 0 15,0-1-128-15,0-3-32 0,2 1 0 0,-1-2 0 16,2 1-112-16,-2 0-16 0,0-6-16 0,1 1 0 15,-1-3 80-15,3-2 0 0,-2 1 16 0,2-1 0 16,0-7-16-16,3 0 0 0,-2-3 0 0,1 1 0 16,-3-3-256-16,2-1 160 0,-1-2-160 0,0 1 128 0,0 0-256 15,-2 1-64-15,1 2-16 0,-2-1 0 16,-2 3-1328-16,1 2-272 16,-1 0-48-16,-1 3-12048 0</inkml:trace>
  <inkml:trace contextRef="#ctx0" brushRef="#br0" timeOffset="31848.57">8442 3299 14735 0,'0'0'1312'0,"0"0"-1056"15,-7 1-256-15,2 1 0 0,-3-1 672 0,8-1 80 16,-5 0 16-16,5 0 0 0,-5-3 512 0,3 0 96 15,-1-5 32-15,2 0 0 0,1 1-64 0,1-5-16 16,0 0 0-16,3-1 0 0,-1-5-528 0,1-2-96 16,-1-2-32-16,3-1 0 0,-1-5 32 0,1-1 0 15,-1-5 0-15,1-3 0 0,1-1-64 0,3-22 0 16,-1 3 0-16,2 1 0 0,2 1-64 0,2-1-32 0,2-1 0 0,-2-4 0 16,-2-1-208-16,2 1-32 0,3 6-16 15,-2 4 0-15,3 8-128 0,-2 4-32 0,-4 2 0 0,-1 5 0 16,1 7-128-16,-2 0 160 0,-2 5-160 0,-1 1 160 15,-3 1-160-15,-1 0-176 0,0 1 48 16,-2 0 0-16,1 3-1248 16,-2 3-240-16,-1-2-48 0,4-1-8560 0,-3 5-1696 0</inkml:trace>
  <inkml:trace contextRef="#ctx0" brushRef="#br0" timeOffset="32789.44">8518 775 14111 0,'0'0'624'0,"0"0"128"0,0 0-608 0,0 0-144 16,0 0 0-16,0 0 0 0,0 0 1280 0,0 0 208 15,0 0 48-15,0 0 16 0,0 0-96 0,0 0-32 0,0 0 0 0,-5 5 0 16,-2 5-336-16,1 3-64 0,3 4 0 0,1 5-16 16,-1-2-240-16,1 3-32 0,-1 5-16 0,1-1 0 15,-1 2-128-15,1 0-16 0,-2 2-16 0,1 1 0 16,1-4-176-16,-2 0-16 0,0-2-16 0,2 0 0 15,-1-6-32-15,1-2-16 0,-1-4 0 0,2-4 0 16,-1 0 16-16,2-10 0 0,0 0 0 0,0 0 0 16,0 0-96-16,0 0-16 0,0 0 0 0,7-10 0 15,-3-3 208-15,-1-3 32 0,4-5 16 0,-1-4 0 16,-1 1-80-16,4-4 0 0,-3-1-16 0,2-2 0 16,0-4-208-16,1 0-32 0,1-2-128 0,0 2 192 0,1-1-192 0,1 3 0 15,-1 3 0-15,2 4 0 0,0 5 0 0,-1 2 0 16,1 2 0-16,0 4 0 0,-2 7 0 15,-11 6 0-15,0 0 0 0,12 1 0 0,-12-1-128 0,10 10 128 16,-5 4 0-16,-2 4 0 0,-6 3 0 16,-1 3 0-16,-3 0 0 0,-4 3 0 0,0 1 0 0,-1-3 0 15,1-1 0-15,0-4 0 0,-1-3 0 0,2-3-192 16,1-4 192-16,0 2-160 16,0-7-336-16,0-2-64 0,2-1-16 0,7-2 0 15,-8-4-2176-15,3-1-448 0,1-2-96 0</inkml:trace>
  <inkml:trace contextRef="#ctx0" brushRef="#br0" timeOffset="33077.8">8878 720 25919 0,'0'0'1152'0,"-9"6"224"0,2 7-1104 0,0 1-272 15,-2 0 0-15,0 4 0 0,-3 0 432 0,2-1 16 0,-1 3 16 16,4-3 0-16,1-1 592 0,1-1 112 0,1 0 32 0,3-2 0 15,1-13-240-15,0 0-32 0,0 0-16 0,5 6 0 16,6-2-368-16,1-4-80 0,1-3-16 0,1 0 0 16,0-6 32-16,1 0 0 0,1-3 0 0,0 1 0 15,-2-4-112-15,-2-2-32 0,0 1 0 0,-3-1 0 16,-3 6-80-16,-1 1-32 0,-1-2 0 0,-4 4 0 16,-4-2 80-16,-2 4 16 0,-4-4 0 0,-2 5 0 15,-1 3-144-15,-1 2-32 0,-2 0 0 0,-2 3 0 0,-1 0-336 16,3-1-80-16,0-1-16 0,4 3 0 15,3-1-1568-15,9-3-304 16,0 0-64-16</inkml:trace>
  <inkml:trace contextRef="#ctx0" brushRef="#br0" timeOffset="33427.18">9270 500 25743 0,'0'0'1136'0,"0"0"240"0,0 0-1104 15,0 0-272-15,0 0 0 0,0 0 0 0,0 0 624 0,0 0 64 16,0 0 16-16,0 0 0 0,0 0 320 0,0 0 64 16,0 0 0-16,0 0 16 0,0 0-272 0,0 0-48 15,-11 7-16-15,5-4 0 0,-2 4-224 0,8-7-48 16,-5 9-16-16,1 0 0 0,0 1-192 0,2-1-32 16,2-9-16-16,-2 10 0 0,2 1-240 0,3-1 144 15,1 3-144-15,-2-1 128 0,3-6-128 0,3-1 128 0,-8-5-128 0,10 11 128 16,0-3-128-16,0 2 192 0,-1-6-192 0,-1 2 192 15,-2 2 32-15,-6-8 16 0,7 4 0 0,-7-4 0 16,4 9 64-16,-4-9 16 0,-4 9 0 0,-1 2 0 16,-6-5 0-16,0 3 16 0,-4-1 0 0,0 2 0 15,-3-4-160-15,0 3-48 0,-2 0 0 0,2 1 0 16,3-2-128-16,-1 0 0 0,6-2 0 16,1-2 0-16,9-4-1152 0,0 0-256 15,0 0-48-15,0 0-16 0,0 0-2176 0,7-13-432 0,4-6-80 0,6 1-32 16</inkml:trace>
  <inkml:trace contextRef="#ctx0" brushRef="#br0" timeOffset="33624.28">9580 471 24879 0,'0'0'2208'0,"0"0"-1760"16,0 0-448-16,0 6 0 0,0 6 752 0,-1-2 64 15,0 4 16-15,-2 1 0 0,0 4 448 0,-3 0 80 16,1 0 32-16,0 2 0 0,2 3-560 0,-1-3-96 15,-1-1-32-15,1 1 0 0,3-2-448 0,-3 0-80 16,1 3-32-16,3-8 0 0,0-3-144 0,4-2-176 16,-4-9 48-16,5 8 0 15,0-4-1408-15,5-1-256 0,0-4-64 0</inkml:trace>
  <inkml:trace contextRef="#ctx0" brushRef="#br0" timeOffset="33857.68">9981 128 22111 0,'0'0'976'0,"0"0"208"0,0 0-944 16,0 0-240-16,0 0 0 0,0 0 0 0,0 0 1760 0,1 10 304 0,-1 5 64 0,-1 6 16 0,-2 3-784 0,1-3-144 15,-2 0-48-15,0-1 0 0,0 0-672 0,2-1-144 16,-1 0-32-16,1 2 0 0,0-1-320 0,1 0 128 15,0 0-128-15,1-10 0 0,-1 2 0 0,-1 2 0 16,0-1 0-16,-1 0 0 16,-1-1-1856-16,1 1-432 15,-2-4-80-15</inkml:trace>
  <inkml:trace contextRef="#ctx0" brushRef="#br0" timeOffset="34013.75">9753 454 25567 0,'0'0'1136'0,"7"-3"224"0,2-2-1088 0,1 1-272 0,1-1 0 0,3 2 0 15,3-6 640-15,1 3 80 16,1-4 16-16,16-7 0 0,-7 3 128 0,-2 0 32 16,-2 1 0-16,-3 3 0 0,0-1-576 0,-4 1-128 15,-3 2 0-15,-1 2-16 16,-1 1-1360-16,-4 2-272 0,-8 3-48 0</inkml:trace>
  <inkml:trace contextRef="#ctx0" brushRef="#br0" timeOffset="34309.68">10236 329 18431 0,'0'0'1632'0,"0"0"-1312"0,0 0-320 0,3 7 0 0,-1 5 848 0,1 0 112 0,-2-1 0 0,2 0 16 16,-2-2 672-16,2 1 128 0,-1-2 16 0,-1-1 16 16,1-2-336-16,-1 2-64 0,2 0 0 0,-1-2-16 0,1 1-448 0,-3-6-96 15,0 0-16-15,6 7 0 0,-6-7-160 0,0 0-32 16,5 3-16-16,1 1 0 0,-6-4-208 0,0 0-32 15,8 0-16-15,-8 0 0 0,8-3-176 0,-2 0-48 16,-2 1 0-16,1-2 0 0,0-2-144 0,1 1 192 16,-2-4-192-16,1 1 192 0,2-3-192 0,-1 1 160 15,0-4-160-15,2 1 160 0,-4 1-160 0,1 0 128 16,-1 1-128-16,1 3 128 0,0-3-128 0,-1 4 0 16,-1-1 0-16,3-1 0 0,-6 9-176 0,8-5-16 15,-8 5 0-15,0 0 0 16,0 0-1152-16,8-7-256 0,-8 7-32 0</inkml:trace>
  <inkml:trace contextRef="#ctx0" brushRef="#br0" timeOffset="34658.47">10742 275 25103 0,'0'0'1104'0,"0"0"240"0,9-2-1072 16,0-3-272-16,1-1 0 0,0 1 0 0,1 2 1136 0,-1-4 160 0,0 3 48 0,0 1 0 15,-1-2-48-15,1-3 0 0,0 3 0 0,2-3 0 16,-5 1-176-16,1-1-32 0,-2-3-16 0,1 3 0 16,-2-1-320-16,-1 1-64 0,-3-3-16 0,-1 3 0 0,-3-1-80 0,0 4-16 15,-4-1 0-15,0 2 0 0,-2 3-192 0,-3 3-32 16,-2 6-16-16,-1-2 0 0,0 6-336 0,-7 4 128 15,6 1-128-15,3-2 0 0,1 2 0 0,9-2 0 16,1-2 0-16,5-3 0 0,2 0 0 0,3 3 0 16,2-4-144-16,4 2 144 0,1-2 0 0,2 0-176 15,3-4 176-15,4 0-128 16,4-1-64-16,1-3-16 0,-6-2 0 0,0 0 0 16,0-3-2096-16,-2 0-432 0,-1-1-80 15,-4 0 0-15</inkml:trace>
  <inkml:trace contextRef="#ctx0" brushRef="#br0" timeOffset="34785.37">10302 140 36863 0,'0'0'3264'0,"8"0"-2608"16,2-2-528-16,3 1-128 15,2 1-1264-15,-1 0-272 0,-1 1-64 0</inkml:trace>
  <inkml:trace contextRef="#ctx0" brushRef="#br0" timeOffset="35323.11">9467 1398 16575 0,'-11'0'1472'0,"11"0"-1168"0,-6-2-304 0,6 2 0 0,0 0 1200 0,0 0 176 16,0 0 32-16,0 0 16 0,0 0 112 0,0 0 32 16,11-6 0-16,2 1 0 0,-1-4-224 0,1-1-32 15,1-3-16-15,3-2 0 0,-1-2-272 0,2 0-64 16,0-3-16-16,1 1 0 0,0-1-208 0,-1 1-32 16,-2-1-16-16,-3 3 0 0,0 3-224 0,-2 3-32 15,-5-2-16-15,1 0 0 0,-3 6 48 0,-3-4 16 16,-1 11 0-16,0 0 0 0,-5-3 16 0,-4 3 0 15,-3 2 0-15,0 5 0 0,-5 4-224 0,-1 4-32 16,-1 3-16-16,2 2 0 0,-3 3-224 0,5 1 0 0,3-1 0 16,1-2 0-16,2-5 0 0,4-1 128 0,4 2-128 0,2-6 0 15,2 0 0-15,-3-11 0 0,8 7 0 0,3 0 0 16,3-5 0-16,2-1 0 0,2-2 0 0,1-1 0 16,2-7-128-16,-1 1-32 0,0-3 0 0,2 0 0 15,0-3-1424-15,-1 3-272 16,0 2-64-16,0-1-16 0,1 5-576 15,2-4-112-15,1 1-32 0,-1 2 0 0</inkml:trace>
  <inkml:trace contextRef="#ctx0" brushRef="#br0" timeOffset="35568.21">10114 1076 13823 0,'0'0'1216'0,"0"0"-960"15,0 0-256-15,0 0 0 0,0 0 2240 0,-3-8 416 16,0 2 80-16,3 6 16 0,-3-4-1216 0,3 4-224 15,0-7-48-15,0 7-16 0,0 0 112 0,0 0 32 16,0 0 0-16,0 0 0 0,0 0-352 0,0 0-64 16,0 0-16-16,0 0 0 0,0 7-256 0,0 1-48 15,-2 3-16-15,1 2 0 0,-1 1-240 0,1 0-48 16,0 1-16-16,0 2 0 0,-1 2-144 0,2-1-48 16,-1-2 0-16,1 4 0 0,0-2-144 0,3-4 0 15,-1-1 0-15,2-3 128 0,-4-10-272 0,5 6-64 16,-5-6-16-16,0 0 0 15,10 2-2080-15,-10-2-432 0,12-5-80 0</inkml:trace>
  <inkml:trace contextRef="#ctx0" brushRef="#br0" timeOffset="37014.65">10239 1112 6447 0,'0'0'576'0,"0"0"-576"16,0 0 0-16,0 0 0 0,0 0 816 0,5-8 48 15,-1 2 16-15,0-2 0 0,-1 2-880 0,1 1-208 16,1-3-32-16,3-1-3792 0</inkml:trace>
  <inkml:trace contextRef="#ctx0" brushRef="#br0" timeOffset="37559.31">10058 1110 2751 0,'0'0'128'0,"0"0"16"0,2-10-144 0,0 4 0 0,1-3 0 0,-3 9 0 0,-2-8 3648 15,2 8 688-15,0 0 144 0,0 0 16 0,-2-11-2320 0,2 11-480 16,0 0-96-16,0 0 0 0,0 0-192 0,0 0-16 15,0 0-16-15,0 0 0 0,0 0-288 0,0 0-48 16,0 0-16-16,0 0 0 0,0 14-208 0,2 2-48 16,1 1-16-16,1-1 0 0,1 1-112 15,0 1 0-15,-1 1-16 0,0 1 0 0,1 0-128 0,-1-1-32 16,1-1 0-16,-2-1 0 0,0-2-64 0,1-3-16 16,0-1 0-16,-1 0 0 0,3-2-64 0,0 1 0 15,0-6-16-15,-6-4 0 0,0 0-16 0,8 5 0 16,2-2 0-16,-10-3 0 0,0 0-16 0,0 0 0 15,10-5 0-15,-2-2 0 0,-1-4-96 0,-1 6-32 16,-1-8 0-16,0 3 0 0,0-3 16 0,0-1 0 0,0 0 0 16,0-1 0-16,0 0-160 0,0-3 128 15,0 0-128-15,2 2 128 0,-1 1-128 0,-1-1 0 16,1 1 0-16,1 0 0 0,0 3-320 0,1 0 0 0,1-2 0 16,0 2 0-1,0 2-1424-15,-2 0-288 0,0 3-48 0,-2 4-16 16,1-4-1104-16,2 3-208 0</inkml:trace>
  <inkml:trace contextRef="#ctx0" brushRef="#br0" timeOffset="38444.18">10602 981 15663 0,'0'0'1392'0,"0"0"-1120"15,0 0-272-15,0 0 0 0,0 0 2432 0,0 0 448 16,-7-3 64-16,-2 3 32 0,0 1-1552 0,-1 4-304 15,-3 1-64-15,-3 1-16 0,0 5 0 0,-4 4 0 16,2-1 0-16,-1 2 0 0,0 1-272 0,4 0-48 16,3-1-16-16,4 1 0 0,1 0-192 0,3 0-64 15,4-6 0-15,3 2 0 0,1-1-192 0,2-4-64 16,4-1 0-16,2-3 0 0,-1-1 48 0,2-3 0 16,1-2 0-16,0-2 0 0,0-2 80 0,0-4 32 15,-2 1 0-15,-1-3 0 0,1-1-128 0,-1-1-32 16,-3-3 0-16,0 4 0 0,-3 0-64 0,-1 1-128 15,-2-1 176-15,1 5-176 0,-3-4 176 0,0 5-176 16,0 6 160-16,0 0-160 0,-3-4 128 0,3 4-128 16,0 0 0-16,0 0 0 0,-5 5 0 0,2 2 0 15,0 2 0-15,2-3 0 0,-2 4 0 0,6-4-160 16,-3-6 160-16,5 9-128 0,1-4 128 0,3 1 0 0,1-4 0 16,2-2-128-16,-1-1 128 0,2-3 0 0,3 0 160 15,-2-5-160-15,-1 2 224 0,1-6-48 0,0-1-16 0,-3 0 0 16,2-5 16-16,0-3 0 0,-2 2 0 0,-2-2 0 15,3-1-32-15,-2-3 0 0,-1 2 0 0,0-6 0 16,-3 2 0-16,-1-2 0 0,0-1 0 0,-4 1 0 16,1-3-144-16,-4 0 128 0,1 0-128 0,-3 4 128 15,2 3-128-15,-2 7 0 0,-1 1 0 0,0 4 128 0,0 8-128 0,-2 0 0 16,0 8 0-16,-2 4 0 16,-1 3-192-16,0 7 192 0,-2 4-192 0,1 5 192 0,-1 3-192 0,1 7 192 15,-2 5-160-15,5 1 160 0,2 2-144 16,4-1 144-16,-1-5-128 0,6-3 128 0,2-3 0 0,1-3 0 15,2-3 0-15,0-3 0 0,4-6 0 16,-2 0 0-16,2-4 0 0,0-1 0 0,1-6 0 0,0-2 0 16,1-1 0-16,0-4 0 0,0 0 128 0,-2-2-128 15,1-5 160-15,1 3-160 0,0-6 144 0,0 3-144 16,-1-5 128-16,-1 2-128 0,1-1 128 0,-1 0-128 16,-2 1 0-16,-1 3 128 0,-2-3-128 0,0 5 0 15,-4-1 0-15,-3 8 0 0,0 0 0 0,0 0 0 16,0 0 128-16,0 0-128 0,0 0 0 0,-2 9 0 15,1 0 0-15,1 2 0 0,0-1-128 0,2 2 128 16,2-1 0-16,0-3 0 0,0 1 0 0,2-3 0 16,2-1-144-16,0-1 144 0,1 0 0 0,2-3 0 15,0-2 0-15,0-3 0 0,1 0 0 0,1-1 0 0,-1 0 0 0,2-5 0 16,0 1 0-16,0-1 0 16,-1 4 0-16,0-6 0 0,-1 2 128 0,0 1-128 15,-2-4 0-15,0 6 0 0,-3-2 0 0,-1 2 128 0,0 2-128 0,-1-1 0 16,-5 6 0-16,0 0 0 0,4-6 0 0,-4 6 0 15,0 0 0-15,0 0 128 16,0 0-128-16,0 0 0 0,0 0 0 0,0 0 0 0,0 0 0 0,0 0 0 16,0 0 0-16,8-2 0 0,-8 2 0 0,6-2 0 15,0-3 0-15,2 1 0 0,-2 1 0 0,2 1 0 16,0 1 0-16,-1-1 128 0,0 1-128 0,0 1 0 16,0-1 0-16,-7 1 0 0,10 2 0 0,-3 1 0 0,0 1 0 15,-7-4 0-15,6 5 0 0,-6-5 0 0,0 0 0 0,5 9-256 16,0-3 48-16</inkml:trace>
  <inkml:trace contextRef="#ctx0" brushRef="#br0" timeOffset="43661.73">18577 9039 17503 0,'0'0'768'0,"0"0"176"0,0 0-752 0,0 0-192 0,0 0 0 0,0 0 0 15,0 0 1456-15,0 0 256 0,0 0 48 0,0 0 16 16,13 2-1392-16,1-2-384 0,3 0 128 0,0 0-128 16,3-2 304-16,2 1 16 0,3 0 0 0,4 1 0 15,4 0 160-15,4 0 32 0,2 0 16 0,4-2 0 16,1 2-112-16,1 0-32 0,4-1 0 0,5 0 0 16,2 0-112-16,8-1-16 0,6-1-16 0,2 0 0 15,3 0-48-15,4 1-16 0,-1 1 0 0,5-1 0 16,9 2-48-16,2-1-128 0,0-3 192 0,4 0-64 15,5 1 64-15,6 1 16 0,4 2 0 0,3 0 0 0,0-2 0 16,4 2 0-16,8 0 0 0,-3 0 0 0,1 1-32 0,5 2-16 16,6-1 0-16,-1 3 0 0,-1-2-160 0,4 1 128 15,2 1-128-15,1-1 128 0,2 1-128 0,1-3 0 16,-2-2 0-16,7 1 0 0,5 2 160 0,-5-2-160 16,-5-2 192-16,4 1-192 0,6 3 208 15,-6-1-64-15,-3-3-16 0,0 3 0 0,5 2 32 0,-2-3 0 16,-6 1 0-16,0-2 0 0,3 0 16 0,2 2 0 15,-1 1 0-15,-2-2 0 0,-5-2-48 0,5 2 0 16,5 2 0-16,-6-1 0 0,-8 1-128 0,3-2 0 16,5 3 0-16,-3-3 128 0,-5-4-128 0,5 3 128 15,0 2-128-15,-1-2 128 0,-6-3-128 0,0 1 0 16,6-1 0-16,-4 2 0 0,-4-2 128 0,3 2-128 0,2 0 128 16,-3-2-128-16,-7-2 192 0,4-1-64 0,2 3 0 0,-4-1 0 15,-6-6 128-15,3 4 32 0,4 2 0 16,-6-2 0-16,-4-2 0 0,0 4 0 0,7 2 0 0,-3-5 0 15,-6 0-32-15,1-1 0 0,1 6 0 0,-4 0 0 16,-6 0-48-16,0 2-16 0,-2 0 0 0,2 2 0 16,1 1-192-16,-7 1 144 0,-7-3-144 0,-2 3 128 15,-1 2-128-15,0 6 0 0,-6-2 144 0,-9 1-144 16,-9-1 0-16,-6 1 0 0,-1 4-192 0,-11 0 64 16,-8-1-2272-1,-8-1-448-15,-11-1-96 0</inkml:trace>
  <inkml:trace contextRef="#ctx0" brushRef="#br0" timeOffset="44643.42">19673 10425 6447 0,'3'-12'576'0,"-2"0"-576"15,-1-4 0-15,1 2 0 0,-1 0 2704 0,0-1 432 16,0 0 96-16,-1 1 16 0,0 0-1456 0,-2 0-272 16,1-1-64-16,-2 1-16 0,-1 1-256 0,-2 3-48 15,2 1-16-15,-7-1 0 0,1 1-240 0,-3 6-48 16,-2 6-16-16,-4 7 0 0,-3 3-224 0,-5 6-32 16,-1 4-16-16,-6 6 0 0,1 0-304 0,0 7-64 15,0 1-16-15,3 1 0 0,3 0-160 0,5-4 128 0,5-2-128 16,7-2 128-16,3-7-128 0,7-1 0 15,3-4 0-15,3-4 0 0,7-2 240 0,3-8 16 16,5-4 0-16,2-4 0 0,9-6 240 0,2-2 48 16,3-8 16-16,1-4 0 0,0-1-112 0,0-3-32 15,-1 4 0-15,-5-3 0 0,-1 0-208 0,-4 4-32 16,-3 1-16-16,-5 3 0 0,-4 2 0 0,-1 4 0 0,-4 1 0 16,-4 7 0-16,-5 5 80 0,0 0 16 15,0 0 0-15,0 0 0 0,1 10-256 0,-2 4 0 16,-1 2 128-16,1 3-128 0,-1-2 0 0,2-1 0 0,2-2 0 0,1-1 0 15,3 1 0-15,4-1 0 0,2-4 0 0,4-1 0 16,4-4 0-16,3-1 0 0,3-4 0 0,2-3 0 16,4-1 224-16,3-5-48 0,-1-1-16 15,2 0 0-15,0-6-160 0,-1 0 192 0,-2-2-192 0,0 2 192 16,-1 0-192-16,-4 5 0 0,-4 0 0 0,-2 2 128 0,-3 6-128 0,-4 4 0 16,-1 3 0-16,-2 5 0 15,-5 3 0-15,0 4 0 0,-5 6 0 0,1-2-176 0,-3-2 176 0,-2 4 0 16,-3 0 0-16,-1 2 0 0,-3-2 0 0,-2-2 0 15,-5-3 0-15,0 2 0 0,-3 1 272 0,-3-1-16 16,-2 0 0-16,-1-4 0 0,-2-6 64 16,-2 0 16-16,-1-4 0 0,0-4 0 0,-1-4-160 0,2-2-48 15,1-1 0-15,1 1 0 16,3-5-432-16,3-2-80 0,0-4-32 0,5 0 0 16,1-1-2448-16,6-1-480 0</inkml:trace>
  <inkml:trace contextRef="#ctx0" brushRef="#br0" timeOffset="45050.02">22221 9634 19343 0,'-3'-14'848'0,"3"14"192"0,0 0-832 0,0 0-208 0,0 0 0 0,0 0 0 15,0 0 1920-15,-9 3 320 0,0 4 80 0,-1 9 16 0,0 3-1600 0,-3 5-320 16,-2 2-64-16,-2 10-16 0,0 0 224 0,-1 6 32 15,0 5 16-15,-1 2 0 0,2 7-112 0,1 1-32 16,-1 7 0-16,3-3 0 0,2 1-256 0,3-1-48 16,1-4-16-16,4-6 0 0,3-9-144 0,1-4 192 15,3-3-192-15,0-4 192 0,1 1-64 0,3-6-128 16,-4-1 192-16,4-6-64 0,0-5-128 0,-2-4 0 16,2 0 0-16,-7-10 0 15,0 0-1008-15,13 3-272 0,-2-6-64 0,-6-4-12480 16</inkml:trace>
  <inkml:trace contextRef="#ctx0" brushRef="#br0" timeOffset="45205.58">21504 10346 30399 0,'-11'-9'2704'0,"11"9"-2160"16,0 0-544-16,7-10 0 0,4 3 576 0,7 0 0 16,4 3 0-16,8 0 0 0,6-2-416 0,7-3-160 15,5 1 128-15,11-2-128 0,2 3 160 0,5-5-160 0,0 1 192 0,-1 1-192 16,-3-3 0-16,-19 6 0 15,0-4 0-15,1 3-9792 16,-4-6-1904-16</inkml:trace>
  <inkml:trace contextRef="#ctx0" brushRef="#br0" timeOffset="45587.89">23284 10381 26719 0,'-7'-1'2368'0,"-3"0"-1888"16,2 1-480-16,8 0 0 0,-10 0 272 0,10 0-32 16,-8 4-16-16,8-4 0 0,0 0 224 0,0 0 32 15,0 0 16-15,10 10 0 0,3-5 208 0,5 0 32 16,5 0 16-16,6-2 0 0,4-2-176 0,8 2-48 16,6 0 0-16,4 2 0 0,2-8-208 0,3 1-64 15,1 0 0-15,-14 1 0 0,1-1-256 0,3 1 128 16,1 0-128-16,0-1 0 0,1 2 0 0,-5-1 0 0,-3-1-192 15,-3-2 48 1,-3 0-1520-16,-4 0-320 0,-6 2-48 0,-3-5-11280 0</inkml:trace>
  <inkml:trace contextRef="#ctx0" brushRef="#br0" timeOffset="45847.14">23732 10120 27647 0,'0'0'2448'0,"2"-12"-1952"0,4 3-496 0,4 2 0 15,2 3 432-15,1 1-16 0,4 3 0 0,6 0 0 0,4 0-96 0,9 4-32 16,6 1 0-16,6 7 0 0,4-1 224 0,2 7 64 16,0 6 0-16,-1-1 0 0,0 5 80 0,-9-3 32 15,-2 6 0-15,-5-2 0 0,-4 2-256 0,-6 2-48 16,-7 1-16-16,-6-1 0 0,-5 0-96 0,-7 1-16 16,-8 6 0-16,-4-3 0 0,-5-2 112 0,-5-2 16 15,-4-4 0-15,-6 2 0 0,0-6-112 16,-6 2-16-16,-2-8 0 0,1-1 0 0,-1-5-80 0,1-7-32 15,0-2 0-15,4-4 0 16,7-4-2480-16,4-2-496 0,-11-22-112 0,21-2 0 0</inkml:trace>
  <inkml:trace contextRef="#ctx0" brushRef="#br0" timeOffset="46256.8">25436 10347 22111 0,'-19'-1'1968'0,"11"1"-1584"16,8 0-384-16,0 0 0 0,0 0 1120 0,0 0 144 15,0 0 16-15,0 0 16 0,0 0 176 0,12 4 48 16,3 2 0-16,7-5 0 0,6-2-624 0,5 0-112 15,9 1-16-15,3-1-16 0,3-5-320 0,3 3-64 16,1-1-16-16,-14 0 0 0,5-2-160 0,2 1-16 16,2 2-16-16,-2-2 0 0,0-1-160 0,1 2-144 15,-4 1 144-15,-3 1-208 16,-7-2-2912-16,-2-2-576 0</inkml:trace>
  <inkml:trace contextRef="#ctx0" brushRef="#br0" timeOffset="46912.06">28235 9768 24063 0,'0'0'1072'0,"0"0"208"16,9 2-1024-16,0 2-256 0,0 2 0 0,-1 1 0 0,-1 2 0 0,0 2 0 16,-2 3 0-16,-1 0 0 0,-2 2 176 0,-3 2 128 15,-3 1 16-15,-3 2 16 0,-6-1 368 0,-4 3 64 16,-2 0 0-16,-5 3 16 0,-4 0-144 0,-5 3-16 16,-3 3-16-16,-5-5 0 0,-4-1-64 0,-5-2-16 15,-3-1 0-15,-4-1 0 0,-4-4 160 0,0-3 16 16,-1-1 16-16,3-1 0 0,1-4 0 0,0 1 0 15,0-4 0-15,3 0 0 0,-1-3-160 0,3-3-48 16,2-4 0-16,5-2 0 0,7-1-144 0,3 2-48 16,5-6 0-16,4 1 0 0,4 0-80 0,5-6-32 15,4 1 0-15,4-3 0 0,2-3-80 0,5 0-128 16,4-2 176-16,5 2-176 0,1 3 0 0,4 2 0 16,4 0 0-16,6 2 0 0,-1-1 0 0,4 4 0 0,2 2-192 15,5 1 192-15,2 3-144 0,2 4 144 16,-2 5-128-16,2 3 128 0,3-2-128 0,1 3 128 15,-1 3-128-15,0 6 128 0,-1 1 0 0,1 4-128 0,-3 5 128 16,4-1 0-16,-1 0 0 0,1-2-160 16,2 1 160-16,1-1 0 0,0-4 0 0,0-3 0 0,-2-2 0 15,4-5 0-15,-1 0 0 0,3-3 0 0,-1-4 0 0,2 0 0 16,3 1 0-16,1-6 0 0,0-3 0 16,-2 0 144-16,5 1-144 0,-4-4 0 0,0-1 0 0,0-3 128 15,-3 2-128-15,1-4 128 0,-5-1-128 0,-1-3 128 16,-3-1 176-16,-4 0 16 0,-7-1 16 0,-5-1 0 15,-4 0 240-15,-4 0 64 0,-5-2 0 0,-5 2 0 16,-4-2-16-16,-6 1 0 0,-2 2 0 0,-7 1 0 0,-7-1-208 16,-3 2-32-16,-4 0-16 0,-3 1 0 0,-5 1-368 0,-3 1 144 15,-5 3-144-15,-1 1 0 0,-5 1 0 0,2 1 0 16,-4-4 0-16,-1 4 0 16,1 0-976-16,5 5-256 0,4 1-48 15,2 0-12160-15,3 1-2432 0</inkml:trace>
  <inkml:trace contextRef="#ctx0" brushRef="#br0" timeOffset="48358.71">19514 12804 24639 0,'0'0'1088'0,"0"0"240"0,0 0-1072 0,-6-5-256 15,6 5 0-15,0 0 0 0,0 0 928 0,0-182 128 16,-4 372 32-16,2-181 0 0,2 6-256 0,3 4-64 0,4 4 0 16,4 2 0-16,4 8-368 0,6 4-80 0,3 1 0 0,4 5-16 15,4 3 64-15,2 4 16 0,3-3 0 0,2 1 0 16,3 2-64-16,-1-6 0 0,-4 2 0 0,0-3 0 15,-6-3-320-15,-1-5 128 0,-4-2-128 0,-7 2 0 16,-1-6 0-16,-4-3 144 0,-2 0-144 0,0-1 0 16,-5-6-1408-1,-2-6-400-15,-5-3-80 0</inkml:trace>
  <inkml:trace contextRef="#ctx0" brushRef="#br0" timeOffset="48621.27">20051 12803 28559 0,'0'0'1264'0,"-7"-6"272"0,0-1-1232 0,-2 5-304 15,-1-1 0-15,0 4 0 0,-1 3 1168 0,1 8 176 16,-3 2 48-16,-2 8 0 0,0 3-688 0,-3 6-144 16,-2 5-32-16,-1 2 0 0,-1 7 160 0,-3 3 16 15,0 5 16-15,0 3 0 0,-1 1-128 0,-1 3-16 16,1 1-16-16,0 1 0 0,-2-3-352 0,4-1-64 15,0 1-16-15,1-2 0 0,0-4-128 0,2-4 160 0,0-4-160 16,2-5 160-16,3-6-160 0,2-5-176 0,2-7 48 0,0 0 0 31,1-10-1792-31,11-12-336 0,0 0-80 0</inkml:trace>
  <inkml:trace contextRef="#ctx0" brushRef="#br0" timeOffset="48999.61">19211 12511 21183 0,'-13'-2'1888'0,"-2"0"-1504"15,-2-1-384-15,0 2 0 0,2-3 2224 0,0-1 368 16,5 2 80-16,0 1 16 0,1-1-1760 0,2 1-352 15,7 2-64-15,3-7 0 0,-3 7 16 0,9-6 16 16,2-1 0-16,5-2 0 0,4 4-224 0,7-1-32 16,4-2-16-16,10 0 0 0,5-4 144 0,6 4 32 15,4-4 0-15,4-1 0 0,2 2-144 0,1 0-32 16,4-1 0-16,0 3 0 0,3-2-144 0,-2 3-128 16,0-3 192-16,-5 4-192 0,-3 1 192 0,-7 0-64 15,-5 2 0-15,-9-4-128 0,-6 2 384 0,-8 2-48 16,-7-2 0-16,-5 2 0 0,-5 0 336 0,-8 4 64 15,-4-1 16-15,-5-3 0 0,-5 4-384 0,-5-1-80 16,-5 1-16-16,-3 0 0 0,-4 2-464 0,0 1-112 0,0-3-16 16,-15 2 0-1,6 1-2000-15,8-1-416 0,6-2-80 0,10 0-13312 0</inkml:trace>
  <inkml:trace contextRef="#ctx0" brushRef="#br0" timeOffset="49402.71">21063 13433 10127 0,'-34'-1'896'0,"19"1"-704"16,-5 0-192-16,0-1 0 0,-2-2 2176 0,2 2 416 15,2 2 80-15,4-2 16 0,2-2-704 0,5 2-128 16,2 0-16-16,5 1-16 0,0 0-160 0,0 0-48 15,15-3 0-15,3 1 0 0,2 1-624 0,8-2-128 16,5 0-32-16,4-3 0 0,1 0-192 0,7 1-32 16,4-3-16-16,2 3 0 0,4 1-272 0,7-2-64 15,3 1-16-15,-2 1 0 0,1-1-240 0,-3-2 176 0,-4 2-176 16,16-4 160 0,-15 4-880-16,-8 2-176 0,-10-3-48 0,-16 1-9888 0,-2-1-1984 15</inkml:trace>
  <inkml:trace contextRef="#ctx0" brushRef="#br0" timeOffset="49693.23">21595 12966 32079 0,'14'-17'1408'0,"-4"8"320"0,4 2-1392 0,8-4-336 0,5 2 0 0,6-1 0 0,3 4 144 0,8 1-144 15,8-2 192-15,4 5-192 0,1-1 544 0,0 3 0 16,0 2 0-16,1 3 0 0,-3 2-240 0,3 2-48 15,-5 5-16-15,-2 3 0 0,-3 3-16 16,-6 3 0-16,-6 4 0 0,-7-1 0 0,-7 1-32 0,-8 1 0 16,-8 4 0-16,-7 1 0 0,-7 1 96 0,-8 2 16 15,-11 1 0-15,-6 0 0 0,-7-1 160 16,-3 1 48-16,-5-1 0 0,-4 1 0 0,-3-4-192 0,-5-1-16 16,-3-6-16-16,-1 2 0 0,3-6-288 0,5-3 0 15,5-4 128-15,-10 0-128 16,14-8-1360-16,13-7-336 0,9-7-64 0,7-4-14624 0</inkml:trace>
  <inkml:trace contextRef="#ctx0" brushRef="#br0" timeOffset="50112.61">23949 12817 7359 0,'0'0'656'0,"0"0"-528"0,0 0-128 0,0 0 0 0,-1-5 3200 0,-4 1 624 16,0-1 112-16,-2 0 32 0,0 2-2048 0,-3 2-416 16,-2 1-80-16,-3 3-16 0,-3-1-272 0,-2 6-64 15,-2-3-16-15,-2 7 0 0,-1 4-224 0,-3 2-32 16,-4 2-16-16,-2 3 0 0,-3 9-256 0,-1-1-48 16,-3 1-16-16,4 6 0 0,3 0-160 0,1 2-48 15,6 0 0-15,4 0 0 0,7-2-128 0,4-5-128 16,6-2 192-16,6-2-192 0,6-5 272 0,6 0-48 15,4-2-16-15,7-5 0 0,6 0 16 0,7-7 0 16,4 0 0-16,5-6 0 0,-1-3-416 0,1-2-64 16,-2-1-32-16,-1-5-10752 15,-2 1-2144-15</inkml:trace>
  <inkml:trace contextRef="#ctx0" brushRef="#br0" timeOffset="50453.08">24139 13381 34383 0,'0'0'1520'0,"7"-4"320"0,1-2-1472 16,2 2-368-16,3 2 0 0,2 2 0 0,0 2 384 16,2 2 16-16,-2 4 0 0,0-2 0 0,1 3 0 0,-4 1 0 15,-2 3 0-15,-2 3 0 0,-4 3 32 0,0 3 0 16,-4 3 0-16,-4 1 0 0,1-1 64 0,-3 5 16 15,-4 1 0-15,-2 2 0 0,-2-3-128 0,-2 1 0 16,-3 1-16-16,-2 0 0 0,1-3-80 0,-8 13-16 16,3-6 0-16,2-7 0 0,5-2-80 0,3-5 0 15,3 5-16-15,3-5 0 0,7-2-176 0,2-2 160 16,5 1-160-16,3 1 160 0,3-2-160 0,1-5 160 16,2-2-160-16,3 5 160 0,4-3-160 0,3 3 0 15,1-5 0-15,3-1 0 0,0 1-144 0,3-6-112 16,0 0-32-16,1-3 0 15,-1 1-2288-15,-1-7-464 0,-1-1-96 0</inkml:trace>
  <inkml:trace contextRef="#ctx0" brushRef="#br0" timeOffset="51319.21">26434 12164 18431 0,'0'0'1632'0,"4"-8"-1312"16,-4 8-320-16,4-6 0 0,-2-1 848 0,-2 7 112 15,0 0 0-15,0 0 16 0,-6-7 256 0,-2 3 48 16,-2 0 16-16,-2 4 0 0,-5 0-464 0,-5-1-112 0,-5-1-16 0,-3 2 0 16,-4 3 16-16,-18-2 0 0,0 0 0 0,1-1 0 15,1 2-144-15,6 0-48 0,-1 5 0 0,3-2 0 16,-3-1-144-16,0 1-48 0,1 0 0 0,-5-1 0 16,1 1-96-16,2 2-32 0,4-2 0 0,5-1 0 0,4 6-80 15,4-2-128-15,4 2 176 0,6-2-176 0,5 2 128 16,4-4-128-16,2 1 0 0,5 2 0 15,3-1 0-15,3 3 0 0,-3-11 0 0,8 16 0 0,4 1 0 16,2 2 0-16,3 0 0 0,2 5 0 0,4 4 0 16,0 1 0-16,-1 9-128 0,3-1 128 0,-5 1 0 0,0 3 0 15,-3 7 0-15,-4-1 0 0,-2 2 0 16,-2 1 0-16,-2 1 0 0,-3 5 0 0,-2 3 0 0,-2 4 0 16,-2-2 0-16,0 5 0 0,-2 0 0 0,-1 2-144 15,-1 0 144-15,-2 2 0 0,-4 1 0 0,1-1 0 16,-4 2 0-16,1-5 0 0,0-2 0 0,1-2 0 15,0-6 0-15,2 1 0 0,2-5 0 0,-1-3 144 16,2 0-144-16,1-5 0 0,0 1 128 0,3-4-128 16,-1 0 0-16,3-6 0 0,1-2 0 0,2-7 0 15,1 1 0-15,3-5 0 0,3-4 0 0,2-1 0 0,2-1 0 0,3-5 0 16,3-3 0-16,3-1 0 16,5-4 0-16,2-2 0 0,1 1 128 0,1-2-128 15,1-1 192-15,-1-2-192 0,0 0 0 0,-2 0 0 16,0-1 0-16,0-1 0 15,-2-3-240-15,0 2-144 0,-1-3-48 0,-1 0-15296 0</inkml:trace>
  <inkml:trace contextRef="#ctx0" brushRef="#br0" timeOffset="51615.35">26499 12969 28559 0,'-10'-1'2544'0,"0"-3"-2032"16,0-1-512-16,10 5 0 0,-7-6 128 0,7 6-128 15,0 0 0-15,0 0 144 0,9-8 640 0,4 2 128 16,5 2 32-16,5 2 0 0,3 0-368 0,6-2-64 15,4-1 0-15,-7 2-16 0,6 0-208 0,5 0-32 16,-1 0-16-16,1-4 0 0,-3 1-240 0,-3 1 0 16,-2-3 0-16,-3 3 0 15,-5-4-1792-15,-1 0-448 0,-3 0-80 0</inkml:trace>
  <inkml:trace contextRef="#ctx0" brushRef="#br0" timeOffset="51958.92">27863 11937 30399 0,'-2'-5'2704'0,"0"-4"-2160"0,1 2-544 0,0 0 0 0,-1 0 432 0,2 7-32 16,0 0 0-16,0 0 0 16,0 0-128-16,0 0-16 0,-3 7-16 0,-1 3 0 0,1 7-16 0,-2 3 0 15,0 4 0-15,0 2 0 0,0 7 48 0,1 4 16 16,0 2 0-16,0 4 0 0,1 1-80 0,-1 4-16 16,-1-1 0-16,0 3 0 0,1-1-192 0,-1-3 176 15,-2 1-176-15,2-5 160 0,0-3-160 0,0-2 128 16,-1-3-128-16,1-2 128 15,1-1-1968-15,-1-1-400 16,-2-4-64-16</inkml:trace>
  <inkml:trace contextRef="#ctx0" brushRef="#br0" timeOffset="52498.14">26905 13768 23951 0,'0'0'2128'0,"-12"-7"-1696"0,2 1-432 0,5-3 0 0,2-1 448 0,3-3 16 16,3 3 0-16,5-3 0 0,2-1 592 0,6 2 112 15,3 0 32-15,4 1 0 0,4 4-624 0,3 1-128 16,5 3-32-16,3 1 0 0,1 1-96 0,2 3-32 16,3 3 0-16,-5 3 0 0,-6-3-32 0,-3 5-16 15,-4 0 0-15,-7 3 0 0,-7 2-240 0,-4 1 0 16,-6 1 128-16,-4 1-128 0,-7 1 176 0,-2 1-16 15,-5 1 0-15,-1 2 0 0,-3 3 48 0,0-1 16 16,-1-3 0-16,0 1 0 0,3-4-80 16,6 0-16-16,4-3 0 0,6 0 0 0,5 2-128 0,8-4 160 15,5 0-160-15,4 0 160 0,5 2 112 0,1 2 32 16,3-1 0-16,1-2 0 0,-2-2-304 0,1 3 0 16,-2 3 0-16,-6 3 0 0,-4-2 0 0,-5 2 0 15,0 2 0-15,-10 1 0 0,-4-3 128 0,-4-2-128 16,-3 2 192-16,-7 0-192 0,-5 1 592 0,-5-3 16 15,-3-1 0-15,-4 0 0 0,-4-1-112 0,-5-2-32 16,-2-2 0-16,1-5 0 0,-1-6-320 0,5-6-144 0,3-3 128 16,6-7-128-1,3-2-2128-15,5-7-512 0,5-4-112 0</inkml:trace>
  <inkml:trace contextRef="#ctx0" brushRef="#br0" timeOffset="53041.58">28403 11597 33167 0,'-2'-16'2944'0,"2"-1"-2352"16,4-2-464-16,2 3-128 0,3 5 528 0,2 1 96 0,2 2 16 15,1 0 0-15,1 2-640 0,3 4-160 16,1 0-16-16,3 2 0 0,-1-2 176 0,5-2-160 0,-3 8 160 0,2 0-160 16,2-1 160-16,-2 4 0 15,-1 0 0-15,-2 3 0 0,-1 6 0 0,0 3-160 0,-2 5 160 0,-3-1 0 16,-3 2-144-16,-3 6 144 15,-1 4 0-15,-4 5-144 0,-5 5 144 0,-2 5 0 0,-3 6 0 16,-3 4 0-16,-2 8 0 0,-2 4 0 16,0 1 0-16,0 9 0 0,0-1 0 0,1 4 0 0,6 3 0 0,1 1 0 15,4 0 0-15,4 0 0 0,4 0 0 0,3 1 0 16,3-4 128-16,3-2-128 0,1-1 128 0,-1 1-128 16,-3-4 128-16,-1 0-128 0,-4-4 128 0,-3-2-128 15,-3-3 0-15,-3 0 128 0,-3-1-128 0,-2-5 0 16,-2-3 320-16,-3 3-16 0,-4-5 0 0,-3 0 0 15,-2-4 16-15,-1-3 0 0,-1-1 0 0,-2-4 0 0,-2 1 128 16,6-18 48-16,-3 1 0 0,-2 0 0 16,-1 1-48-16,-3 0-16 0,0-4 0 0,-3-1 0 0,0 2-128 15,-4-6-32-15,0-3 0 0,-4-2 0 0,0-3-144 16,1-4-128-16,0-4 192 0,-9-3-192 16,11-5-384-16,11-8-176 15,3-6-32-15,6-5-16 0,3-4-2816 0,4-7-560 0</inkml:trace>
  <inkml:trace contextRef="#ctx0" brushRef="#br0" timeOffset="53541.41">29355 12948 22111 0,'0'0'1968'0,"0"0"-1584"0,0 0-384 0,-1 10 0 15,1-10 1248-15,5 10 160 0,4-1 48 0,4 0 0 16,2-5-240-16,5 0-64 0,6-3 0 0,2-2 0 0,1-3-80 0,3 0-32 16,2-4 0-16,3-1 0 0,0-1-400 0,1 0-64 15,-1-3-32-15,-3 3 0 0,-2-4-224 0,-4-1-32 16,-4-2-16-16,-5 1 0 0,-6-1 48 0,-7 0 0 16,-6 0 0-16,-6 1 0 0,-7-2 192 0,-5 5 32 15,-3 3 16-15,-9 9 0 0,-1 1-368 0,-5 6-192 16,-3 7 192-16,-3 6-192 0,-3 4 0 0,1 5 0 15,-2 5 0-15,1 5 0 0,-3 5 128 0,5 3-128 16,6 2 0-16,5-2 0 0,7 3 0 0,5-2 0 16,4-1 0-16,7-1 0 0,7-7 0 0,6-1 0 15,5-3 0-15,6-5 0 0,4-1 0 0,8-4 0 16,4-3 0-16,8-5 0 0,0-3 0 0,0-9-304 16,1-8 64-16,-1-5 16 15,1-6-3040-15,-1-6-624 0,14-14-112 0,-9-3-32 0</inkml:trace>
  <inkml:trace contextRef="#ctx0" brushRef="#br0" timeOffset="54070.93">30123 11733 12895 0,'0'0'1152'0,"0"0"-928"15,-9 5-224-15,9-5 0 0,0 0 2032 0,0 0 352 16,0 0 80-16,0 0 16 0,0 0-304 0,0 0-64 16,13-2-16-16,2 1 0 0,4-3-848 0,5-2-160 15,2-2-48-15,4 2 0 0,6-3-464 0,1 3-80 16,5-3-32-16,1 3 0 0,1-2-208 0,0 3-32 0,-4 1-16 16,-4 0 0-16,-6-1-208 0,-2 3 144 0,-2-2-144 0,-5 2 128 15,-4 1-416-15,-4 0-96 0,-3-2 0 0,-10 3-16 16,0 0-2480-1,0 0-512-15,0 0-80 0,0 0-32 0</inkml:trace>
  <inkml:trace contextRef="#ctx0" brushRef="#br0" timeOffset="54523.16">31061 11139 23263 0,'0'0'1024'0,"0"0"224"0,0 0-992 0,0 0-256 16,0 0 0-16,0 0 0 0,0 0 320 0,13-4 32 15,-4 2 0-15,2 0 0 0,2 2 512 0,1 0 96 16,0-1 32-16,1 1 0 0,2 0-192 0,2 3-32 15,1 1-16-15,-3 2 0 0,0-1-304 0,0 6-64 16,-3 0-16-16,-1 4 0 0,-3-1-240 0,-4 2-128 16,-3 2 160-16,-3 1-160 0,-3 2 160 0,-4 1-160 15,-5 4 160-15,-1-1-160 0,-3 4 320 0,-2-1-16 16,-1 4-16-16,-1-1 0 0,-2-3 32 0,2 0 16 0,-2 1 0 0,4-5 0 16,9-10-16-16,-1-1-16 0,0 2 0 0,1 0 0 15,2 0-48-15,0 2 0 0,3-3 0 16,3-1 0-16,1-1 32 0,4 1 0 0,2-3 0 15,3-1 0-15,3-1 16 0,3-1 0 0,1-3 0 0,3 1 0 16,18 2-112-16,-4-5-32 0,-2-1 0 0,-3-1 0 16,0 0-160-16,-1 0 0 0,-2-1 0 0,-2-1 128 0,-2-3-272 15,-2 0-64-15,-2-1-16 0,-2-1 0 16,1 0-1776 0,-5 2-368-16,-1-5-64 0,-2 3-12448 0</inkml:trace>
  <inkml:trace contextRef="#ctx0" brushRef="#br0" timeOffset="54870.05">31965 10946 22111 0,'0'0'1968'0,"0"0"-1584"16,0 0-384-16,0 0 0 0,-10 2 448 0,0 2 16 15,-1 1 0-15,1 5 0 0,0 6 256 0,-3 1 48 16,2 3 16-16,-4 4 0 0,-1 4-176 0,0 1-32 16,-1 4-16-16,2 4 0 0,-1 2-48 0,3 1-16 15,-2 0 0-15,3 1 0 0,3 0-160 0,6-3-16 0,-3-1-16 0,6-3 0 16,6-1 16-16,-1-2 0 0,2-2 0 0,5-4 0 15,4-2-48-15,2-3 0 0,0-1 0 0,0-2 0 16,2-6-48-16,-1 1-16 0,0-1 0 0,-6-7 0 16,1-4-1136-1,-4-1-224-15,-1-2-64 0</inkml:trace>
  <inkml:trace contextRef="#ctx0" brushRef="#br0" timeOffset="55004.62">31627 11431 25791 0,'5'-5'2304'0,"4"-5"-1856"15,4 5-448-15,1-3 0 0,3 2 1344 0,5 1 192 16,5-1 16-16,6 2 16 0,5 0-1200 0,8 1-240 16,4-3-128-16,-9 4 128 0,6-4-128 0,4 3 128 15,1-5-128-15</inkml:trace>
  <inkml:trace contextRef="#ctx0" brushRef="#br0" timeOffset="64130.49">5847 4930 8287 0,'0'0'736'0,"0"0"-592"0,0 0-144 0,0 0 0 15,-5-6 1120-15,1-3 192 0,2 4 32 0,-2-1 16 0,1 1-240 16,0-1-48-16,0 1-16 0,-2 2 0 15,5 3-160-15,-3-6-16 0,0 1-16 0,3 5 0 16,-4-4-48-16,1-1-16 0,3 5 0 0,0 0 0 0,-2-8-64 0,-1 3-16 16,3 5 0-16,-2-3 0 0,2 3-16 0,0 0-16 15,-3-8 0-15,1 3 0 0,2 5-32 0,0 0 0 16,-3-5 0-16,3 5 0 0,0-8-80 0,0 8 0 16,-3-6-16-16,3 6 0 0,-1-7-112 0,0 0 0 15,-2 0-16-15,3 7 0 0,0 0-112 0,0 0-32 16,0-7 0-16,0 7 0 0,0 0-16 0,0 0 0 15,0 0 0-15,0 0 0 0,0 0-48 0,0 0-16 16,0 0 0-16,0 0 0 0,0-7 0 0,0 7 0 16,0 0 0-16,0 0 0 0,0 0-80 0,0 0 0 15,0 0-128-15,0 0 192 0,0 0 16 0,0 0 0 16,3-5 0-16,-3 5 0 0,0 0-208 0,0 0 176 16,0 0-176-16,0 0 160 0,0 0-32 0,0 0-128 15,0 0 192-15,0 0-64 0,0 0-128 0,0 0 160 16,0 0-160-16,0 0 160 0,0 0-160 0,0 0 0 15,0 0 144-15,0 0-144 0,0 0 144 0,8 4-144 16,-2-1 192-16,-1 2-192 0,-5-5 160 0,6 7-160 16,-1-2 128-16,2 4-128 0,-1-2 144 0,0-1-144 15,0 3 160-15,-1-1-160 0,0 2 144 0,1-1-144 0,-2 2 128 0,1 1-128 16,1-2 144-16,1 2-144 0,-1-1 160 0,2 0-160 16,-5 2 176-16,4-3-176 0,0 3 192 0,-1 2-192 15,-3-1 176-15,2 0-176 0,1 0 160 0,0-1-160 16,-1 1 176-16,0-3-176 0,1 3 192 0,1 0-192 15,-1 0 160-15,2-3-160 0,-1 3 128 0,1 0-128 0,0 0 144 16,1-2-144-16,-2 0 160 0,2 2-160 0,-1-3 144 16,1 0-144-16,-2 0 128 0,0 0-128 0,0 1 144 0,0 2-144 15,0-5 160-15,0 4-160 16,-1-2 160-16,0 1-160 0,1 1 160 0,1-5-160 16,-2 1 160-16,1 0-160 0,1 1 160 0,-1 3-160 0,1-5 144 15,-3 3-144-15,2-1 128 0,-1 1-128 0,0 0 128 0,1-2-128 16,-2 1 128-16,0-1-128 0,-1 2 128 0,-1-2-128 15,2 3 0-15,-1-3 128 0,1 1-128 0,-1 1 0 16,1-3 144-16,-1 3-144 0,1-1 0 0,0 3 128 16,-1-1-128-16,0-2 0 0,1 2 0 0,0-1 128 15,-2 0-128-15,2 2 0 0,-2-2 0 0,1 2 0 16,0 1 0-16,1-3 128 0,-1-2-128 0,1 3 0 16,0-5 0-16,3 5 128 0,-2-3-128 0,1 2 0 15,-1-2 0-15,0 1 128 0,2 2-128 0,-1-3 0 16,2 1 0-16,0 0 0 0,-1 0 0 0,0-1 0 15,-1 1 0-15,3-2 128 0,0 2-128 0,-2-4 0 16,0 3 0-16,1-3 128 0,0 3-128 0,-1-2 0 0,-1-1 0 0,-1 2 128 16,2-3 0-16,1 2 0 0,-4 1 0 0,2-3 0 15,1 3-128-15,0-2 0 0,-1-1 0 16,2 3 128-16,0-3-128 0,1 0 0 0,0 3 0 16,1-3 0-16,-3 1 0 0,1 2 0 0,0-3 0 0,0 0 0 15,1 0 0-15,-1-1 0 0,-9-4 0 16,8 4 0-16,-2-1 0 0,-6-3 0 0,7 4 0 0,-7-4 128 15,0 0-128-15,0 0 0 0,0 0 128 0,0 0-128 16,0 0 0-16,0 0 0 0,0 0 0 0,0 0 128 16,0 0-336-16,2-6-64 0,-2 1-16 0,-4-5 0 15,-2 3-2016-15,-2 0-416 0,-1 2-80 0,1-1-14528 16</inkml:trace>
  <inkml:trace contextRef="#ctx0" brushRef="#br0" timeOffset="64613.59">6287 6080 5519 0,'0'0'496'0,"0"0"-496"15,0 0 0-15,0 0 0 0,0 0 3152 0,0 0 544 16,-5 0 96-16,5 0 32 0,0 0-1968 0,0 0-384 0,0 0-64 0,0 0-32 16,0 0-240-16,0 0-48 0,0 7-16 0,0-7 0 15,0 0-192-15,4 7-48 0,1 1 0 0,0-4 0 16,0 1-160-16,3 2-32 0,-2-2-16 0,2 3 0 16,-1 0-64-16,2-3-16 0,1 2 0 0,0 0 0 15,-1-3-16-15,3 3 0 0,0 0 0 0,1-2 0 16,0 1-32-16,0 0-16 0,-2-1 0 0,0 3 0 15,1-4-80-15,-1-2-16 0,1 2 0 0,1 0 0 16,-2 0 0-16,2-3-16 0,-1 0 0 0,-1-1 0 16,1-1-16-16,0 0 0 0,-2-3 0 0,4-1 0 15,-3 0 16-15,-1-4 0 0,-2 0 0 0,1-5 0 0,-3-1 0 0,5-3 0 16,-1-2 0-16,-4-1 0 0,0-3-48 0,-1-3 0 16,-1 3 0-16,-1-2 0 0,-1 2-16 0,0-3-16 15,-1 3 0-15,-1 3 0 0,0 5-96 0,-1 1-32 16,-1-1 0-16,1 4 0 0,-1-2-160 0,-2 0 0 15,-1 2 0-15,0 3 128 0,0-1-128 0,1 4 0 16,-4 1 0-16,3-2 0 16,0 2-1024-16,5 5-96 0,-9-5-16 0,1 1 0 15,1 1-2048-15,-1 0-400 0</inkml:trace>
  <inkml:trace contextRef="#ctx0" brushRef="#br0" timeOffset="65581.86">5087 5240 5519 0,'-5'-13'496'0,"5"13"-496"0,-1-10 0 0,-1 3 0 15,1-4 1520-15,1 4 208 0,0-3 32 0,1 2 16 16,1-1-592-16,-2 0-112 0,0-1-32 0,2 2 0 16,-2 8-32-16,4-10-16 0,-4 10 0 0,4-7 0 15,-2-2-160-15,-2 9-16 0,0 0-16 0,0 0 0 16,3-8-64-16,-3 8-16 0,2-6 0 0,-2 6 0 15,0 0 48-15,0 0 16 0,0 0 0 0,0 0 0 0,0 0 0 16,0 0 0-16,0 0 0 0,0 0 0 0,0 0-240 16,0 0-48-16,0 0-16 0,0 0 0 0,0 0-112 0,0 0-32 15,0 0 0-15,12 5 0 0,-4 0-16 0,-1 5 0 16,1 0 0-16,-2 3 0 0,2 1 48 0,1 0 0 16,1-1 0-16,1 4 0 0,2 2-32 15,1 3 0-15,-1 1 0 0,1-4 0 0,1 1-32 0,0-1-16 16,0 2 0-16,3 3 0 0,0 0 32 0,0 4 16 15,0-3 0-15,-2 6 0 0,-2-1-16 0,0 3-16 16,0 0 0-16,0 2 0 0,-1 0-80 0,1 1-16 16,-2-2 0-16,2 2 0 0,-1-3-48 0,-3 0-16 15,2-3 0-15,-2 2 0 0,3 1-16 0,-3 2 0 16,-1-2 0-16,-2 0 0 0,1 1 32 0,-2-1 0 16,-1-1 0-16,2 1 0 0,-1-3 32 0,2 0 0 15,1-1 0-15,-3-7 0 0,-1-3-48 0,1 1 0 16,0 2 0-16,0-2 0 0,2-1 0 0,-2-1 0 15,0 0 0-15,1-2 0 0,-2-2 16 0,0 0 0 16,0 0 0-16,1 1 0 0,-1-5-16 0,0 1 0 0,0 0 0 16,1-5 0-16,-6-6 0 0,0 0 0 0,3 7 0 15,-3-7 0-15,0 0-144 0,0 0 192 0,0 0-192 0,0 0 192 16,0 0-64-16,0 0-128 0,0 0 192 16,0 0-64-16,0 0-128 0,0 0 0 0,0 0 0 0,0 0 128 15,-2-7-128-15,-1 4-192 0,-1-6 32 16,-2 0 16-16,0-1-1008 15,-1 3-208-15,0-2-48 0,0 2 0 0,2-6-992 16,-1 4-208-16,-2-2-32 0,-1 3-13040 0</inkml:trace>
  <inkml:trace contextRef="#ctx0" brushRef="#br0" timeOffset="66300.05">5341 6174 11967 0,'-10'-7'1072'0,"1"0"-864"16,9 7-208-16,-9-11 0 0,-2-1 1664 0,2 1 304 15,4 2 48-15,1-1 16 0,-1-2-432 0,1 2-96 16,0-1-16-16,4 11 0 0,-1-9-224 0,1 9-48 16,0 0-16-16,0 0 0 0,1-12-176 0,-1 12-48 15,-1-8 0-15,1 8 0 0,0 0-208 0,0 0-64 16,0 0 0-16,0 0 0 0,0 0-128 0,0 0-48 15,0 0 0-15,0 0 0 0,0 0-80 0,9 2-32 16,-1 3 0-16,-1 5 0 0,1-3-96 0,-2 2-32 0,2 2 0 0,-2 3 0 16,-3-1-16-16,3-1 0 15,4 2 0-15,-1 4 0 0,-1 1-16 0,1 0 0 16,1 0 0-16,0 4 0 0,-2 1-48 0,-1-6-16 0,2 3 0 16,0-1 0-16,1 0-64 0,0 3 0 0,3 1-128 0,-1 2 192 15,0 2-64-15,1-2 0 0,1 4-128 16,0 0 192-16,-1-2-192 0,1 0 144 0,-2-3-144 15,1 3 128-15,0-3-128 0,-1 1 160 0,2-4-160 0,0 0 160 16,-2-2-32-16,1 0-128 0,1-3 192 0,-3-2-64 16,0 0 0-16,1 0 0 0,-2 1 0 0,2-5 0 15,-4 1 0-15,1-2-128 0,0-3 192 16,0 1-64-16,0 1 0 0,-3-1-128 0,1-2 192 0,-2-1-64 0,0 0-128 0,-5-5 192 16,0 0-192-16,0 0 192 0,5 6-64 0,-5-6 0 15,0 0 0-15,0 0 0 0,0 0 0 0,0 0 0 16,0 0 0-16,0 0 0 0,0 0 0 0,0 0-128 15,0 0 192-15,0 0-64 0,0 0-128 0,0 0 192 16,0 0-192-16,0 0 192 0,0 0-192 0,0 0 192 16,0 0-192-16,0 0 192 0,0 0-192 0,5-6 192 15,0 1-192-15,0 0 192 0,0-4-64 0,2 3-128 16,-2-6 192-16,0 2-64 0,0-4 0 0,1 1 0 16,1-1 0-16,0-1 0 0,2-5 0 0,1-1-128 15,0 1 192-15,1 0-64 0,-1 1 0 0,1 0-128 16,1-4 192-16,-1-1-64 0,1-1 16 0,3-1 0 15,-1 0 0-15,1 3 0 0,-1-1-16 0,0 4-128 16,-1 0 192-16,2 2-64 0,-5 3-128 0,0 3 0 16,-1 1 144-16,-1 1-144 0,-2 2 0 0,-1 2 128 15,-5 6-128-15,0 0 0 0,0 0 0 0,0 0 0 16,0 0 0-16,0 0 128 0,0 0-128 0,-7 6 0 16,-3 5 0-16,-7 2-128 15,-1-1-1024-15,2 0-192 0,2-2-32 0,1 3-16 16,2-1-2288-16,0-5-464 0</inkml:trace>
  <inkml:trace contextRef="#ctx0" brushRef="#br0" timeOffset="70505.56">10160 19939 7359 0,'0'0'320'0,"0"0"80"0,0 0-400 0,0 0 0 16,0 0 0-16,0 0 0 0,0 0 2544 0,0 0 416 0,0 0 96 15,0 0 16-15,0 0-1440 0,0 0-288 0,0 0-48 16,8 2-16-16,-1 1-128 0,-7-3-48 0,0 0 0 0,0 0 0 16,0 0-128-16,0 0-16 0,5 1-16 0,-5-1 0 15,0 0-112-15,0 0-32 0,0 0 0 0,8-3 0 16,-8 3-32-16,0 0-16 0,0 0 0 0,5-5 0 15,-1-4-128-15,-3 3-32 0,2-3 0 0,-3 0 0 0,-3 0-16 0,3 1 0 16,-2-5 0-16,-1 1 0 0,-1 0-80 0,1-4-32 16,-3 2 0-16,1-2 0 0,0-2-64 15,-2-1-16-15,-1-3 0 0,-2 1 0 0,0-5-16 0,0 1-16 16,-1-2 0-16,2 2 0 0,-2 1-64 0,-2-3-16 16,1 2 0-16,0-2 0 0,-1 3-16 0,-1-4-16 15,-1 2 0-15,-1-2 0 0,-1 3-16 0,-1 2 0 16,1-2 0-16,-1 3 0 0,0 2-48 0,0 1-16 15,2-2 0-15,0 4 0 0,0 0-16 0,2 2 0 16,0 0 0-16,0 1 0 0,2 3-16 0,0-1-128 16,2 2 192-16,-1 1-64 0,0 0-128 0,1 2 160 15,-2 2-160-15,5-1 160 0,-5 1-160 0,3 1 160 16,1 3-160-16,-1-2 160 0,0 1-160 0,2-1 0 16,1 2 0-16,1 1 0 0,0 0 0 0,5 0 0 15,0 0 0-15,0 0 0 0,-5 4 0 0,5-4 0 0,-7 2-144 0,7-2 144 16,0 0-160-16,0 0 32 0,-5 4 0 0,5-4 0 31,0 0-256-31,-5 4-32 0,0 0-16 0,5-4 0 16,0 0-352-16,0 0-80 0,-5 5-16 0,5-5 0 15,-8 1-1152-15,8-1-224 0,0 0-48 0,0 0-16 16,0 0-352-16,0 0-64 0,0-6-16 0,0 6-10256 0</inkml:trace>
  <inkml:trace contextRef="#ctx0" brushRef="#br0" timeOffset="71019.89">9556 19299 6447 0,'0'0'576'0,"0"0"-576"16,0 0 0-16,0 0 0 0,0 0 2352 0,0 0 352 15,0 0 80-15,0 0 16 0,0 0-976 0,0 0-192 16,0 0-32-16,0 0-16 0,-5 10-208 0,5-10-32 15,-4 7-16-15,4-7 0 0,0 0-224 0,0 0-32 16,0 0-16-16,0 0 0 0,0 0-160 0,-6 1-48 16,6-1 0-16,-6-2 0 0,-1-1-112 0,2-3-32 15,0-2 0-15,1 2 0 0,-1-6-16 0,1 1-16 16,-1-2 0-16,0-1 0 0,0-1-96 0,0 0 0 16,0-2-16-16,0 2 0 0,-1-3-160 0,1 2-16 0,-1-2-16 0,1 2 0 15,2 0-112-15,-4 1 0 16,3-1-16-16,2 1 0 0,1-1-16 0,-3 2 0 0,1 1 0 15,3-1 0-15,0-1 32 0,0 2 0 16,0 2 0-16,3-2 0 0,-1 3-64 0,0 1 0 16,-1 0 0-16,1 1 0 0,1 1 0 0,-1-1-16 15,4 4 0-15,-6 4 0 0,2-6-32 0,-2 6 0 16,5-5 0-16,-5 5 0 0,7-3 0 0,-7 3 0 0,8 0 0 0,1 3 0 16,0-2-16-16,1 4-128 0,3-1 192 15,0 0-64-15,1 2 0 0,2 3 0 0,0-1 0 16,1 2 0-16,-1 3 32 0,1-3 0 0,10 1 0 0,0-1 0 15,-7 2-32-15,2-1 0 0,-2-2 0 0,0 3 0 16,2-5-128-16,-3 3 192 0,1-2-192 0,0 2 192 16,-1-4-192-16,-4 3 0 0,0-4 0 0,-1 1 0 15,-1 0 0-15,-2-2 0 0,-2-2 0 0,-1 1 0 16,-8-3-1216-16,0 0-256 0,7-4-64 16,-2-1-12160-16,-1-5-2432 0</inkml:trace>
  <inkml:trace contextRef="#ctx0" brushRef="#br0" timeOffset="71898.86">11159 19646 15087 0,'0'0'656'0,"3"8"160"0,-3-8-656 0,1 6-160 15,2 3 0-15,-3-2 0 0,0-1 768 0,1 2 128 16,0-3 32-16,-1-5 0 0,1 9 352 0,1-4 64 15,-2-5 0-15,0 6 16 0,0-6-144 0,0 0-16 16,0 0-16-16,0 0 0 0,0 0-32 0,0 0-16 16,0 0 0-16,0 0 0 0,0 0-208 0,0 0-32 15,0 0-16-15,0 0 0 0,-5-5-64 0,-1-3-16 0,0-3 0 0,1-2 0 16,0-1-16-16,0 0 0 16,-1-2 0-16,-1-1 0 0,2-2-160 0,0 0-48 0,-1 0 0 15,1-3 0-15,-2 1-96 0,1 0-32 0,2 1 0 0,-1-3 0 16,-1-4-128-16,-1 3-48 0,0-5 0 0,-1 2 0 15,-2-3-16-15,0-1 0 0,-2 1 0 16,-1-4 0-16,-1-3 112 0,2 1 16 0,-1 2 0 0,0-1 0 16,-1 1-256-16,3 2-128 0,-4 1 160 0,3 1-160 15,1 0 0-15,2-1 128 0,0 5-128 0,3-1 0 16,-2 3 464-16,3 1 48 0,-3-4 16 0,2 4 0 0,2-2-528 16,-1 1 0-16,3 1 0 0,-1-3 0 0,-1 4 128 0,4 1-128 15,-4 0 0-15,3 2 0 0,0 1 128 0,0 3-128 16,-1-2 0-16,1 4 0 0,1 2-128 15,0-1-96-15,-1 3-16 0,1 2 0 0,0 7 240 0,0 0 0 16,0 0 0-16,0 0 0 0,0 0 0 0,0 0 0 16,0 0-128-16,0 0 128 0,0 0-256 0,0 0-16 15,0 0 0-15,0 0 0 16,-4 4-560-16,-1-1-96 0,1 3-32 0,0-3 0 16,-2 0-2064-16,1-1-432 0,-2 1-64 0</inkml:trace>
  <inkml:trace contextRef="#ctx0" brushRef="#br0" timeOffset="72450.48">10647 18641 14735 0,'0'0'1312'0,"0"0"-1056"0,-5 9-256 0,1-3 0 15,0 3 512-15,2-3 64 0,-1 2 0 0,1 1 0 16,-1-4 688-16,3-5 144 0,-2 9 16 0,0-4 16 16,2-5-176-16,-1 6-48 0,1-6 0 0,0 0 0 15,0 0-64-15,0 0-32 0,-4 8 0 0,4-8 0 16,0 0-176-16,0 0-48 0,0 0 0 0,0 0 0 0,0 0-64 0,-4-8-32 16,1 2 0-16,0-5 0 0,2 0 48 0,-1-3 16 15,2 0 0-15,0-1 0 0,0-3-416 0,2 1-64 16,-1-2-32-16,3-2 0 15,0 0 272-15,1-1 48 0,2-3 16 0,1 0 0 16,1-4-448-16,-2 2-96 0,2-2-16 0,2 3 0 0,-1-5 128 0,-1 3 0 16,1 1 16-16,1-1 0 0,2 3-64 0,-2 1-16 15,1-3 0-15,-1 6 0 0,-2 0 64 0,1 2 16 16,-1 3 0-16,0 2 0 0,-1 1-32 16,-1 4-16-16,-2 0 0 0,2 4 0 0,-1 0-16 0,-6 5 0 15,7-5 0-15,-7 5 0 0,8-1-16 0,3 2 0 16,-1 3 0-16,0-1 0 0,0 1 32 0,2 6 0 15,2 1 0-15,-2 3 0 0,1 2-16 0,0 3 0 16,3 5 0-16,-1 3 0 0,3-3-16 0,-3 4-16 16,1-1 0-16,-1 3 0 0,-2-2-16 0,-1 2 0 15,1 0 0-15,0-3 0 0,0-1-16 0,1-1 0 0,-2 0 0 16,1-3 0-16,1-3-144 0,-1-1 128 16,-1-2-128-16,-3 1 128 0,1-6-128 0,1 0 0 15,-1-3 0-15,-1 0 0 0,-2-6 0 0,1-1 0 0,-2-2 0 16,3-1-176-1,-2-6-720-15,-5 0-160 0,2-4-32 0,-2 0 0 0,0-4-1824 16,-4-2-368-16</inkml:trace>
  <inkml:trace contextRef="#ctx0" brushRef="#br0" timeOffset="78508.75">25555 10324 1839 0,'0'0'160'0,"-9"2"-160"16,9-2 0-16,0 0 0 0,-9 0 2240 0,9 0 432 16,0 0 80-16,-9 2 0 0,9-2-1248 0,-9 3-256 15,9-3-48-15,-11 5-16 0,-1 0-176 0,2-1-48 0,0 1 0 0,0 2 0 16,-2 0 112-16,2 3 16 0,0-5 0 16,1 0 0-16,1 0 0 0,8-5 0 0,0 0 0 0,0 0 0 15,0 0-160-15,0 0-32 0,0 0 0 0,0 0 0 16,0 0-16-16,0 0-16 0,16-4 0 0,3 0 0 15,4-1-80-15,3 2-16 0,5-6 0 0,3 4 0 16,3-4-240-16,0 4-48 0,-2 1-16 0,2-1 0 16,0-3-192-16,0 3-32 0,0 0-16 0,1-1 0 15,-2 2-224-15,0 1 176 0,1 1-176 0,0 0 160 16,0 2-32-16,-1 2-128 0,-3-2 192 0,-3 1-64 16,-3 0 0-16,-5-1 0 0,-5 0 0 0,-3 0 0 15,-14 0-128-15,0 0 160 0,0 0-160 0,0 0 160 16,0 0-32-16,0 0 0 0,-12 4 0 0,-9 0 0 15,-7 0 32-15,-3-2 0 0,-5 1 0 0,-1-1 0 16,-2 0-160-16,-2-1 192 0,0 1-192 0,1 0 192 0,-1-1-16 0,3 1 0 16,0-2 0-16,-3 0 0 0,-1 0 0 15,0 2 0-15,-1-1 0 0,6-1 0 0,1 1-176 0,7 2 192 16,5 1-192-16,4-1 192 0,6 3-192 0,4-3 192 16,10-3-192-16,0 0 192 0,0 0-192 0,0 0 0 15,0 0 0-15,16 2 0 0,6-2 192 0,6 0 16 16,5-3 0-16,5-1 0 0,4-1-80 0,1 1-128 15,-1 1 176-15,1-5-176 0,2 0 144 0,2 1-144 16,1-5 0-16,3 2 144 0,0 4-144 0,2 1 192 16,2-3-192-16,-3 2 192 0,-3 2-192 0,-5-1 0 15,-1 1 0-15,-6 1 0 0,-8 2 0 0,-6 0 128 16,-8 1-128-16,-5 0 0 0,-10 0 144 0,0 0-144 0,-9 5 160 0,-7 3-160 16,-10-3 128-16,-5 2-128 0,-6 3 0 15,-10-3 144-15,-10 2-144 0,-1-3 0 16,2 2 144-16,0-2-144 0,2-2 0 0,0 1 144 0,2 1-144 0,3-3 0 15,2-1 176-15,-2 2-176 0,-1-1 160 0,4 1-160 16,4-2 176-16,6 1-176 0,7-2 192 0,6 0-192 16,5 0 128-16,7-1-128 0,11 0 0 0,0 0 0 15,0 0 0-15,0 0 160 0,18-1-160 0,6-1 128 16,5-2-128-16,12-3 192 0,5 2-192 0,1 2 192 16,-2-5-192-16,5 0 0 0,2 1 0 0,1-4 0 15,0 4 0-15,4-3 0 0,4 3 128 0,0-2-128 16,1 4 0-16,-5 2 0 0,-1-3 0 0,-6 4 0 15,-8 1 0-15,-11 2 0 0,-8 0 0 0,-9 2 0 16,-14-3 0-16,0 0 0 0,0 0 0 0,-17 9 0 0,-9 2 0 16,-6-2 0-16,-7 1 0 0,-8-2 0 0,-6 1 0 0,-5-3 0 15,-1 0 0-15,-2 2 0 0,0-3 0 0,3 1 0 16,0 2 0-16,1-5 0 0,1-1 0 0,2-1 0 16,3-1 0-16,7 0 0 0,5 0 0 0,7 2 0 15,6-1 128-15,7 0-128 0,7 1 0 0,12-2 0 16,0 0 0-16,0 0 0 0,0 0 0 0,10 0 0 15,8-2 0-15,8 0 0 0,7-3 0 0,7 1 0 16,3-3 0-16,1 0 0 0,1-2 0 0,2 1 0 16,3 1 0-16,-1-2 0 0,1 1 0 0,1 1 0 15,2 1 0-15,0 5 0 0,1-1 0 0,-10 0 0 16,-7 2 0-16,-5 3 0 0,-4-1 0 0,-8 2 0 0,-2 0 0 16,-7 2 0-16,-11-6 0 0,0 0 0 0,0 0 0 15,-6 12 0-15,-7-2 0 0,-4 1 0 0,-6-4 0 0,-8 2 0 16,-6 0 0-16,-3-3 0 0,-2-1 0 15,0-2 0-15,0-1 0 0,1-1 0 0,0 2 0 0,3-1 0 16,3-2 0-16,0 0 0 0,1 2 0 0,4-2 0 16,3 0 0-16,3 0 0 0,2 0 0 0,6-2 0 15,4 0 0-15,12 2 0 0,0 0 0 0,0 0 0 16,10-9 0-16,7-1 0 0,3 4 0 0,9-3 0 16,4 2 0-16,6-3 0 0,2 1 0 0,4-2 0 15,1 2 0-15,6-1 0 0,1 3 0 0,2-2 0 16,1 3 0-16,-2-2 0 0,2 2 0 0,-2 2 0 15,-2 0-128-15,-5 1 128 0,-6 1 0 0,-10 2 0 16,-6 0 0-16,-11 0 0 0,-14 0 0 0,0 0 0 16,0 0 0-16,-13 5-176 0,-11-1 176 0,-9-1-128 15,-9-1 128-15,-5 2-192 0,-9 1 192 0,-1-1-192 0,-8-1 192 16,0 0-128-16,1 0 128 0,2 2-128 0,0 0 128 16,6 0 0-16,1 3 0 0,3-3 0 0,0-1 0 15,5 0 0-15,4 1 0 0,7-2 0 0,7 0 0 0,7 1 0 16,6 0 0-16,7-1 0 0,9-3 0 0,0 0 0 15,0 0 0-15,21 2-128 0,9-4 128 16,7 0-128-16,7 1 128 0,2-2-128 0,2-1 128 0,4 0 0 16,4-2 0-16,4 2 0 0,1 2 0 0,1 0 0 15,0 1 0-15,-4 1 0 0,-8 0 0 0,-5 0 0 16,-8 0 0-16,-10 1-128 0,-10 2 128 0,-17-3 0 16,0 0 0-16,0 0 0 0,-17 9 0 0,-10-3 0 15,-9 1 0-15,-8-1 0 0,-10-2 0 0,-2 1 0 16,-1-1 0-16,0 2 128 0,0-3-128 0,3-1 0 0,4 2 0 15,5-1 0-15,4-3 0 0,6 3 0 0,4 0 0 0,8-1 128 16,8 0-128-16,6 0 0 0,9-2 0 0,0 0 0 31,14 13-704-31,8 0-144 0,3-3-48 0,13 3-12368 16,8-5-2480-16</inkml:trace>
  <inkml:trace contextRef="#ctx0" brushRef="#br0" timeOffset="82835.2">21118 11312 9087 0,'0'0'400'0,"-10"-1"96"0,0-2-496 0,1 3 0 0,0 0 0 0,2 1 0 16,-2 2 912-16,9-3 96 0,-10 2 16 0,1 4 0 16,9-6-512-16,-9 5-80 0,9-5-32 0,0 0 0 15,0 0 176-15,0 0 16 0,0 0 16 0,9 11 0 16,1-6 608-16,3 0 128 0,4-1 32 0,5 0 0 0,1-3-400 0,6-1-80 15,2 0 0-15,3 1-16 0,4-2-256 0,5 1-48 16,4-1-16-16,3 1 0 0,2 0-32 0,3-3 0 16,2-2 0-16,3 0 0 0,2 1 208 0,5-3 32 15,4 0 16-15,6 0 0 0,2-1-96 16,-1 0-32-16,1-2 0 0,1 3 0 0,2-3-160 0,3 3-48 16,4-2 0-16,-4 3 0 0,-5-4-32 0,0 3-16 15,-1-2 0-15,4 2 0 0,2-1-80 0,-1 2-32 16,-3 2 0-16,0 2 0 0,2-2-144 0,2 0-16 15,2 1-128-15,-2 2 192 0,1 1-192 16,-2-1 176-16,-1-2-176 0,3 2 160 0,6 1-160 0,-6 0 0 16,0-4 0-16,-2 2 0 0,-2-3 128 0,0 2-128 15,2-1 0-15,-1 2 128 0,-3-2-128 0,-3 0 0 16,1 1 0-16,-3 2 0 0,3-3 0 0,-1 4 0 16,1 0 0-16,-6-1 0 0,-5-1 128 0,2 0-128 0,1 2 128 15,4 3-128-15,5-1 176 0,1 1-48 0,1-1-128 16,-2 5 192-16,-3-1-48 0,3 1-16 15,1 0 0-15,4 0 0 0,-2-1-128 0,-1 3 128 0,-3-3-128 0,-1-1 128 16,-4-5-128-16,2 0 0 0,-1 0 0 0,-2-2 128 16,-2 4 0-16,0 1-128 0,-4-2 192 0,-1 0-64 15,0-1 160-15,-1 2 32 0,-1 1 0 0,-1 1 0 16,-1 0-96-16,-6-1-16 0,-3 0 0 0,-3 0 0 16,-5 1-64-16,-1-3-16 0,-5-2 0 0,-3 1 0 15,-6 0 0-15,0 0-128 0,-5 0 192 0,0 1-64 16,-4 0-128-16,-6 2 160 0,-4-2-160 0,-3-1 160 15,-7 0-160-15,0 0 0 0,0 0-192 0,-12-1-12688 16,-13-4-2544-16</inkml:trace>
  <inkml:trace contextRef="#ctx0" brushRef="#br0" timeOffset="84887.25">5130 5340 13583 0,'-7'-7'592'0,"3"3"144"0,-3-4-592 0,0 2-144 0,-1-4 0 0,1 1 0 15,-1-3 960-15,0 1 176 0,1 0 16 0,0-3 16 16,1 1 0-16,-2 1 0 0,1 0 0 0,-1 0 0 15,-2 2-208-15,2-1-32 0,1 3-16 0,-1-2 0 16,2 2-112-16,-1-2-32 0,0 3 0 0,2-2 0 16,1 2-48-16,1-2-16 0,-1 2 0 0,2 0 0 15,1-2-32-15,1 4-16 0,0 5 0 0,0-7 0 16,0-1-96-16,0 4-32 0,0 4 0 0,0 0 0 0,-2-7-64 0,2 7-16 16,0 0 0-16,0 0 0 0,0 0-48 0,0 0-16 15,0 0 0-15,0 0 0 0,0 0-160 0,0 0-32 16,0 0-16-16,0 0 0 0,0 0 16 0,0 0 16 15,0 0 0-15,0 0 0 0,0 0-16 0,7 5 0 16,-1 0 0-16,2-1 0 0,-1 1-32 0,2 2-16 16,0-2 0-16,1 4 0 0,0-1-16 0,2 2-128 15,-1-1 192-15,3 5-64 0,2 1 0 0,0 2-128 16,1 2 192-16,0 1-64 0,1 1 0 0,1 3-128 16,0 1 192-16,2 1-64 0,-3 0-128 0,-1 0 192 15,2 2-192-15,-2 0 192 0,-2 0-192 0,0-2 160 0,1 3-160 16,-1 2 160-16,0-3-16 0,-1 1 0 15,-2-3 0-15,-1 2 0 0,-1-2 16 0,2 4 0 16,-3 0 0-16,1-2 0 0,0 1 16 0,-1-2 0 16,0 2 0-16,0 2 0 0,-1-3-48 0,0 2 0 15,0 2 0-15,-1-3 0 0,4 2-128 0,-4-2 128 16,3-5-128-16,-2 0 128 0,1 0-128 0,-2-2 0 16,1 0 144-16,0-2-144 0,-2-1 160 0,0-1-32 15,1 0-128-15,-2-2 192 0,0 2-64 0,0-3 0 0,-1 0-128 0,0-1 192 16,-4-5-64-16,1 1-128 0,1-2 176 0,0 1-176 15,-2-9 160-15,0 0-160 0,0 0 128 0,0 0-128 16,0 0 160-16,-3 6-160 0,3-6 192 0,0 0-192 16,0 0 208-16,0 0-64 0,-6-2-16 0,1-1 0 15,-2-3-128-15,2-1 160 0,0 0-160 0,0-5 160 16,0 1-160-16,0 0 0 0,-1-5 144 0,-1-2-144 0,1 1 0 16,0-2 0-16,-2-2 0 0,0-2 128 0,1 1-128 15,-2-3 0-15,0-4 0 0,0 4 0 0,-2-6 0 0,2 5 0 16,-2-5 0-16,0 1 0 0,1 2 0 0,0-2 0 15,-2 0 0-15,0 2 0 0,-1-4 0 0,-1 2 0 16,1 2 0-16,-1-2 0 0,1 1 0 0,-2 2 0 16,1-3 0-16,0 2 0 0,-4-1 0 0,1 0 0 15,-1 3 0-15,1-2 0 0,1 3 0 0,-1 2 0 16,1-3 0-16,2 4 0 0,-3-3 0 0,2 0 0 16,0 2 0-16,2 0 0 0,0-2 0 0,1 3 0 15,1 3 0-15,3 0 0 0,-1 1 0 0,1 2 0 0,2 0 0 16,-1 4 0-16,1-1 0 0,2 2 0 15,3 4 0-15,-2 0-128 0,2 2 128 0,1 5 0 16,0 0 0-16,0 0-128 0,0 0 128 0,8 2 0 16,-1 3-144-16,2 5 144 0,1 2 0 0,2 0-144 15,1 5 144-15,0 3 0 0,3 4 0 0,2 1-128 0,1 3 128 0,1 1 0 16,0 1 0-16,2 3 0 16,1 3 0-16,1 2 0 0,1 5 0 0,2 3 0 0,1-3 0 0,1 3 0 15,-5-1 0-15,3 0 0 16,0-3 0-16,-1 3 0 0,1-3 0 0,-3 2 0 15,-2-1 0-15,1 3 0 0,0-4 0 0,-3 1 0 0,-2 2 0 0,-2-3 0 16,0 2 128-16,-4-3-128 0,1-2 0 0,0-2 0 16,-6-3 144-16,4-2-144 0,-4 0 128 15,2-4-128-15,-4 0 144 0,-1-3-144 0,2 2 160 0,-1-5-160 16,-2-1 128-16,-1-3-128 0,0-1 0 0,3-3 144 0,-4-6-144 16,0 1 128-16,-1-9-128 0,0 0 128 15,0 0 0-15,0 0 0 0,0 0 0 0,-5-10 0 0,1-5 64 16,-1-3 0-16,-1-3 0 0,-2-4 0 0,-2-4-192 15,1 1 128-15,-1-2-128 0,0-6 128 0,0-1-128 0,-4-2 0 16,1-4 0-16,0 1 128 0,-1 0-128 0,2-3 0 16,-1 3 0-16,3-2 0 0,-3 2 0 0,0 2 0 15,1 0 0-15,-1 3 0 0,2 0 0 0,-1 0 0 16,-2 0 0-16,3 3 0 0,1 5 0 16,1-2 0-16,-2 5 0 0,4 3 0 0,0 4 0 0,2 3 0 15,0 5 0-15,2 0 0 0,1 4-176 0,2 7 176 16,0 0-128-16,0 0 128 0,0 0-160 0,3 7 160 15,1 5-192-15,1 5 192 0,2 3-176 16,2 4 176-16,0 9-160 0,3 3 160 0,4 2-128 0,1 5 128 0,0 7 0 16,2 2-144-16,3 3 144 0,-2 2 0 15,1 3 0-15,-1-3 0 0,-1-3 0 0,0 0 0 16,-2-3 0-16,-2-4 0 0,-1-2 0 0,-3-1 0 16,0-1 0-16,-1-5 0 0,-4 0 0 0,0-2 0 0,0-3 0 0,-1-1 0 15,-3-7 0-15,2 0 0 0,-4-2 0 0,0-4 0 16,0-3 0-16,0-6 128 0,0-3-128 0,0-7 0 15,0 0 128-15,0 0-128 0,-8-7 160 0,1-2-160 16,-2-6 192-16,0-5-64 0,-1-1-128 16,0-6 192-16,-2-1-192 0,-1-4 0 0,1-3 128 0,-1-1-128 15,0-4 0-15,1-2 0 0,-2 0 0 0,1 0 0 16,-1-4 0-16,0 2 0 0,-1-4 0 0,-1 0 0 16,2 1 0-16,0-1 0 0,-2-2 0 0,1 5 0 0,-1-2 0 15,0 2 0-15,1 1 0 0,1 3 0 16,-3-2 0-16,4 2 0 0,-2 3 0 0,1 0 0 0,0 1-128 15,2 1 128-15,0 3 0 0,2 3 0 0,-2 4-144 0,4 2 144 16,0 5 0-16,3 4-144 0,-3 3-48 0,4 1 0 16,2 5 0-16,-2-2 0 15,4 8-864-15,0 0-176 0,0 0-48 0,3 10 0 16,0 3-1280-16,4-3-272 0,0 3-48 0</inkml:trace>
  <inkml:trace contextRef="#ctx0" brushRef="#br0" timeOffset="85824.26">5040 5886 17215 0,'0'0'768'0,"0"0"144"0,0 0-720 0,0 0-192 15,0 0 0-15,0 0 0 0,0 0 1536 0,0 0 288 16,0 0 48-16,0 0 16 0,-9 1-256 0,1 0-48 15,8-1-16-15,0 0 0 0,-6-1-112 0,-1 0-32 16,0-1 0-16,7 2 0 0,-5-6-192 0,1-2-32 16,2-3-16-16,2 1 0 0,1-3-352 0,4-2-80 0,-1 0-16 0,4-1 0 15,0 0-256-15,3 1-48 16,1-2-16-16,2 1 0 0,3-1-144 0,1 1-16 16,-1 0-16-16,2 4 0 0,2 1-64 0,-1 1-16 15,2 5 0-15,-2 3 0 0,-1 3-32 0,-1 3 0 0,0 5 0 0,-3 2 0 16,-1 3 0-16,-3 3 0 0,1 2 0 15,-6 2 0-15,-3 3 96 0,-3 0 16 0,-2 1 0 16,-1 1 0-16,-5-2 64 0,-2 3 16 0,-2-3 0 16,-2 0 0-16,-1 2-32 0,-3-4 0 0,-1-3 0 0,0-2 0 15,0-1-80-15,0-7-16 0,0-2 0 16,0-6 0-16,1-3 112 0,2-7 16 0,-2-2 0 0,4-5 0 16,0-3-48-16,4-5 0 0,1-1 0 0,4-3 0 15,2 1-272-15,4-4 128 0,5 0-128 0,1 0 0 0,3-1 0 16,3 1 0-16,2 0 0 0,3 3 0 0,0-2 0 0,2 7 0 15,2 4 0-15,-1 5 0 0,1 2-144 0,-2 8 144 16,1 7-128-16,-2 7 128 0,0 4 0 0,-3 4-160 16,0 4 160-16,-2 2 0 0,-5 8 0 15,-1 1 0-15,-8 3 0 0,0-1 0 0,-5-1 0 0,-2-2 0 16,-5 0 0-16,1-2 0 0,-4-1 0 0,-1-4 176 16,0-3-48-16,-1-3-128 0,0-2 192 0,0-4-192 15,-1-7 192-15,2-3-192 0,-2-7 240 0,1-4-64 16,2-7-16-16,1-5 0 0,0-8 32 0,1 1 0 15,5-4 0-15,1 1 0 0,5-1-192 0,2 0 0 16,3-4 0-16,5 4 128 0,2 0-128 0,3 2 0 16,2 1 0-16,2 6 0 0,1 3 0 0,1 6-176 15,0 6 176-15,0 4-128 0,1 7 128 0,-1 4-160 0,-1 6 160 0,-2 3-160 16,-2 6 160-16,-2 4 0 16,-8 1 0-16,-2 4-128 0,-4 2 128 0,-2 4-208 0,-1 4 80 0,-8 9 128 31,0-6-1504-31,2-5-176 0,1-3-48 0,1-6-19680 0</inkml:trace>
  <inkml:trace contextRef="#ctx0" brushRef="#br0" timeOffset="88108.43">5373 5890 7487 0,'0'0'320'0,"0"0"80"0,0 0-400 0,0 0 0 0,0 0 0 0,0 0 0 15,0 0 1136-15,0 0 144 0,-9 5 16 0,9-5 16 16,-9 7 128-16,0-2 32 0,-2-2 0 0,2 2 0 0,0 1 32 0,0-2 16 16,-1 1 0-16,0-4 0 15,-2-3-48-15,0 1-16 0,2-1 0 0,-3 1 0 0,-2-3-144 0,-1-3-32 16,4 2 0-16,-1 1 0 0,0-8-400 0,2 3-96 16,1-2-16-16,2 0 0 0,0-1-192 0,5-2-32 15,1-2-16-15,4 0 0 0,0 1-224 0,3-1-48 16,2 0-16-16,4 1 0 0,3 0-240 0,1 0 0 15,0 1 128-15,3 2-128 16,3-1 0-16,-1 3 0 0,-1 4 0 0,0 5 0 0,3 1 0 0,-3 3 0 16,-1 6 0-16,-2 2 0 0,-1 3 0 0,-3 3 0 15,-3 1 0-15,-4 1 0 0,-1 3 0 0,-2 3 0 16,-2-2 0-16,-5 1 0 0,-4 2 144 0,-1-3 48 16,0 1 0-16,-2-4 0 0,0-2 224 0,-1 0 48 15,1-2 16-15,-2-2 0 0,0-1 0 0,2-3 0 16,-1 0 0-16,-1-1 0 0,0-1-160 0,1-5-48 15,1-4 0-15,0-1 0 0,2 0-16 0,1-4-16 16,0-2 0-16,4 1 0 0,1-6-48 0,3 2-16 16,1-2 0-16,1-2 0 0,1-2-176 0,3-1 128 15,2 1-128-15,4 0 128 0,0 1-128 0,3 2 0 16,0 3 0-16,4 1 0 0,2 3 0 0,-2 0 0 0,2 3 0 16,-1 4 0-16,-3 3 0 0,0 5 0 0,-1-1-144 0,-2 8 144 15,-5 5 0-15,-5 1 0 16,3 6-128-16,-6 0 128 0,-4 4 0 0,-4-1 0 15,-2-4 0-15,-2 2 0 0,1-4 0 0,-4-3 0 0,-4-1 0 0,0-1 144 16,1-1-144-16,0-4 128 0,-4-1-128 0,8-8 128 16,0 0 96-16,1-1 16 0,-1-7 0 0,0-1 0 15,2-1 80-15,2-6 0 0,1-5 16 0,1-1 0 0,2-5-96 16,2-1-32-16,3-1 0 0,2-3 0 0,3 2-208 16,4-2 0-16,1 3 128 0,1 1-128 0,5 0 0 15,0 3 0-15,2 1 0 0,-1 4 0 0,0 6 0 0,-1 0 0 16,-2 4 0-16,-1 5 0 0,1 2-128 15,-3 5 128-15,-2 3 0 0,-3 4 0 0,-1 1 0 16,-4 3-128-16,-3 2 128 0,-2 1 0 0,-1 0 0 0,-6 1 0 16,0-2 0-16,-2-2 0 0,-2-3 0 0,1-2 0 15,1 0 0-15,0-6 0 0,0-2 0 0,0-1 128 16,1-4-128-16,2-5 0 0,-1-3 160 0,2-4-160 16,0-2 160-16,5-2-160 0,0-5 128 0,2 0-128 15,3 0 0-15,3-1 144 0,2 2-144 0,3-3 0 16,-1 1 0-16,3 2 0 0,3 1 0 0,0 1 0 15,0 3 0-15,-2 1 0 0,-1 4-368 0,-1 1 48 0,0 4 16 16,0 2 0 0,1 3-1760-16,-2 4-368 0,-2 5-64 0,-1 0-16080 0</inkml:trace>
  <inkml:trace contextRef="#ctx0" brushRef="#br0" timeOffset="91159.13">23040 14624 13823 0,'-7'-24'1216'0,"4"14"-960"0,1-1-256 0,0-2 0 16,1 1 448-16,1 0 64 0,-1-1 0 0,2 7 0 16,-1 6 192-16,0 0 64 0,5-9 0 0,2 2 0 15,-7 7-192-15,0 0-16 0,0 0-16 0,7-2 0 16,-7 2 112-16,0 0 32 0,0 0 0 0,0 0 0 15,5 9-144-15,-2 3-32 0,-3 4 0 0,-1-1 0 16,-1 3-64-16,-3 0-32 0,0 1 0 0,0 2 0 16,0 5-176-16,1-1-48 0,0 2 0 0,2-1 0 15,-1-1-192-15,3 1 176 0,0-3-176 0,3 1 160 16,-1 2-160-16,2-6 0 0,1-2 0 0,3 0 0 0,1-1 224 16,2-3-32-16,3-2-16 0,0 1 0 0,3-1 144 15,0-2 16-15,3 2 16 0,1-1 0 0,2-6-128 0,2 1-32 16,5 2 0-16,0-2 0 0,1-3-64 0,2 1-128 15,2-3 176-15,6 6-176 0,4-3 160 0,0-1-160 16,4-3 128-16,1 0-128 0,3-2 128 0,1-1-128 16,5 3 0-16,4-5 128 0,6-4-128 0,2 4 0 15,0-2 144-15,3 0-144 0,1 0 0 0,1-4 128 16,3 3-128-16,4-3 0 0,3 8 0 0,1-5 0 16,-1-1 0-16,2 4 0 0,2-3 0 0,3 6 0 15,2 2 0-15,-1-3 0 0,-2-1 0 0,3 1 0 0,3 1 0 16,1 1 0-16,-1 1 0 0,0-1 0 15,-2 0 0-15,4 2 128 0,2 3-128 0,0 2 0 0,-3-3 0 0,-1 2 128 16,0 2-128-16,1 2 0 0,2 5 0 0,0 0 0 16,-2-5 0-16,2 4 0 0,2 2 0 15,-3 0 0-15,2-2 0 0,0-2 0 0,-4-4 0 0,2 4 0 16,2 4 0-16,-3-4 0 0,-4-3 128 16,-1-1-128-16,3 2 0 0,-2 0 0 0,-1 2 0 0,-5-3 0 15,0 2 0-15,-2-3 0 0,-1 4 0 0,0 1 0 16,1-5 0-16,-3 0 0 0,-2 0 0 0,0-3 128 15,-2-1-128-15,1 1 0 0,3-3 0 0,-4 3-128 16,-4-1 128-16,-2-1 0 0,-1-2 0 0,0 3 128 16,4-1-128-16,-2 1 0 0,0 1 0 0,-3-2 0 15,-2 1 0-15,1-2 0 0,-2 2 0 0,-1-2 0 0,0 1 0 16,-2 1 0-16,-5 0 0 0,0-1 0 0,-3 2 0 16,-3-2 0-16,-3 2 0 0,-2 1 0 0,-6-1 0 15,-1-1 0-15,-4 1 0 0,-4-2 0 0,-4 1 0 0,-3-1 176 16,-4-2-176-16,-4-2 192 0,-2-1-48 0,-3 1 0 15,-2-1 0-15,-2 0 0 0,-2 1 48 0,-1 1 0 16,1-1 0-16,-9 2 0 0,0 0-192 0,9-3 160 16,-9 3-160-16,7-4 160 0,0 0-32 0,-7 4 0 15,6-3 0-15,-6 3 0 0,5-7 112 0,-2 0 16 16,3 2 0-16,-3-1 0 0,-3 6-112 0,0 0-16 16,3-9 0-16,1-1 0 0,0 2 80 0,-4 8 16 15,5-7 0-15,0-4 0 0,0-1 48 0,3-1 16 16,-1 0 0-16,4-2 0 0,1-1 96 0,2-2 32 0,-1-1 0 15,4-5 0-15,0-2 32 0,2-1 0 0,2-3 0 0,2-1 0 16,2 0-96-16,0 0-16 0,2-2 0 16,-1 1 0-16,0-2-160 0,1 2-48 15,-3 6 0-15,0 3 0 0,-5 0-128 0,-1 4 160 0,-4 1-160 0,0 6 160 16,-5 2-160-16,-1 5 0 0,-8 5 0 0,0 0 0 31,0 0-1280-31,0 0-272 0,-7 9-64 0,-2 4-15360 0</inkml:trace>
  <inkml:trace contextRef="#ctx0" brushRef="#br0" timeOffset="96996.58">4968 5410 5519 0,'0'0'496'0,"0"0"-496"16,0 0 0-16,0 0 0 0,0 0 1360 0,0 0 176 16,0 0 48-16,0 0 0 0,0 0-576 0,0 0-112 15,0 0-32-15,0 0 0 0,0 0 128 0,-3-5 32 16,3 5 0-16,0 0 0 0,0 0 16 0,0 0 16 16,0 0 0-16,0 0 0 0,-3-7-144 0,3 7-16 15,0 0-16-15,0 0 0 0,0 0-144 0,0 0-32 16,0 0 0-16,0 0 0 0,0 0-192 0,0 0-64 15,0 0 0-15,0 0 0 0,0 0-80 0,0 0-32 16,-2 7 0-16,2 1 0 0,4 2-16 0,-2-2-16 16,2 3 0-16,0 1 0 0,0-2-16 0,3 5 0 15,2 1 0-15,-1 1 0 0,0 0-32 0,2 0-16 0,1 1 0 16,2 1 0-16,0-2-48 0,-1 1-16 16,1-1 0-16,0 1 0 0,-2-1-16 0,3-1 0 15,-1-1 0-15,0 3 0 0,-2-1 64 0,2-1 16 16,-3 1 0-16,0-2 0 0,1 0 64 0,-2 2 16 0,-1-2 0 0,0-2 0 15,-2 1 0-15,0 0 0 0,-1 1 0 16,0-4 0-16,1 2-64 0,0 1 0 0,0-1 0 0,1 0 0 16,-1 1-96-16,0 0-32 0,1 1 0 15,0-1 0-15,0-2-128 0,2 2 128 0,1 2-128 0,0-2 128 16,-1-3-128-16,2 2 0 16,-1 1 0-16,1-3 128 0,-1 2-128 0,-1 1 0 0,0-1 144 0,-1-2-144 15,1 2 128-15,2 1-128 0,-3 0 160 0,3-3-160 16,-1 2 160-16,0 0-160 0,-2-4 160 0,2 3-160 15,-3-2 208-15,5 2-48 0,-6 1-16 0,4-5 0 16,-2 4-144-16,0-4 192 0,-1 2-192 0,1-3 192 0,-2 3-64 0,1-2 0 16,-1 2 0-16,0 0 0 0,2-1 0 15,-3 0 0-15,3 0 0 0,-2 0 0 0,0 2-128 0,-1 2 192 16,0-1-192-16,3 5 192 0,-2-1-192 0,1-2 160 16,-1 1-160-16,1-2 160 0,-1-2-160 0,1 2 0 15,0 1 0-15,-2-3 128 0,3 3-128 0,-1 0 0 16,1 0 0-16,-2-1 128 0,3 0-128 0,-3 1 0 15,0-2 0-15,0 0 128 0,3-1-128 0,-2 3 0 16,0-2 0-16,-1 0 128 0,-1 1-128 0,2-2 160 16,-1 3-160-16,0-1 160 0,1 0-160 0,0-4 0 15,1 2 144-15,-3-1-144 0,1 3 0 0,-1 1 128 16,4-4-128-16,-2 2 0 0,-1 0 0 0,0-2 144 16,2 2-144-16,1 1 0 0,-2-3 192 0,-1 3-192 0,0 2 192 15,0-1-192-15,1-2 144 0,-1 2-144 16,-1 0 0-16,1 2 144 0,1 0-144 0,0 2 0 15,1-1 144-15,-3-2-144 0,1 0 0 0,1 2 144 16,-2-1-144-16,0 1 0 0,0-2 128 0,0 0-128 0,2-2 0 0,-1 2 0 16,0 0 144-16,-1 2-144 0,0-1 0 0,1 2 144 15,-1 1-144-15,0-1 0 0,0 1 0 0,0-2 128 16,1-2-128-16,1 1 0 0,-1-2 0 0,0 0 0 16,-1 4 0-16,-1 0 0 0,0-2 0 0,2 0 0 15,1-1 128-15,-1 1-128 0,-2 2 0 0,0 0 128 16,-1 0-128-16,3 0 0 0,-1 2 144 0,2-1-144 15,-2-2 128-15,2-1-128 0,-1 1 128 0,2 0-128 16,-3 3 0-16,0-3 0 0,0 1 0 0,0 1 128 0,0-1-128 16,0 0 0-16,0 0 0 0,0-1 128 0,0 0-128 15,1-1 0-15,-1 0 0 0,2-1 128 0,-3-2-128 0,2 1 0 16,2-2 0-16,-3-3 128 0,0 3-128 16,0 2 0-16,-1-3 0 0,1 3 128 0,2 0-128 0,-1 3 0 15,-1-2 0-15,0 3 0 0,-1-2 0 0,0 2 0 16,0 0 0-16,1-3 128 0,0 0-128 0,0 0 0 15,-1 1 0-15,1 0 128 0,-2-2-128 0,1-1 0 16,0 1 0-16,1 0 128 0,-2 1-128 0,1 0 0 16,2-1 0-16,-1 2 0 0,-1-2 0 0,1 1 0 15,1 1 0-15,-1 0 0 0,-1-1 0 0,4-2 0 16,-2-1 0-16,0 4 0 0,0-1 0 0,-3-2 128 16,2-1-128-16,2 2 0 0,-1 1 0 0,1-1 0 15,-2-1 0-15,0 1 128 0,1 1-128 0,-1 1 0 16,-1 0 0-16,1-2 128 0,0 1-128 0,0 1 0 15,0-1 0-15,-1 1 0 0,-1 0 0 0,0-1 0 16,1-1 0-16,1 1 128 0,0 0-128 0,1 1 0 16,-3 0 0-16,2 2 0 0,1-1 0 0,-1-1 128 0,-2 1-128 15,2 0 0-15,1 0 0 0,-1-2 0 0,-2 2 0 16,3-1 128-16,-3-1-128 0,6-1 0 0,-4 2 0 16,-1-2 0-16,3 0 0 0,-2 0 0 0,0 0 0 0,0 2 0 15,0-2 0-15,0 0 0 0,-1 1 0 16,1 2 0-16,0 1 0 0,0-1 0 0,0 1 0 0,0 0 0 15,-1 0 0-15,1-2 0 0,-1 1 0 0,0 1 0 16,1-2 0-16,-1 1 0 0,-2 1 0 0,1-2 128 16,1-1-128-16,-2 2 0 0,1-3 0 0,-1 2 128 15,1 2-128-15,0 1 0 0,-1-2 0 0,2 7 0 16,-2-5 0-16,2-1 0 0,-2-4 0 0,2 1 0 0,-2 2 0 16,0 0 0-16,-1 1 0 0,3-1 0 0,5-2 0 0,-5 1 0 15,0 1 0-15,1-1 0 0,0 4 0 16,-1-1 0-16,-2-2 0 0,2 1 0 0,1-1 0 0,1 0 0 15,0 0 0-15,-1 1 0 0,0 0 0 0,0 1 0 16,0 0 0-16,1 0 128 0,-2 0-128 0,2 0 0 16,1-1 0-16,-2 0 0 0,-3-1 0 0,2 1 0 15,0-1 0-15,-1-2 0 0,0 0 0 0,1-1 0 16,0 1 0-16,0 2 0 0,-2 1 0 0,3 2 0 16,-2-2 0-16,1 1 0 0,0 1 0 0,-2 1 0 15,3 0 0-15,0-2 0 0,2 0 0 0,-2 0 0 16,-3 2 0-16,3-1 0 0,0-2 0 0,1 1 0 15,0 1 0-15,-2-1 128 0,0 0-128 0,3 2 0 0,0-2 0 16,-4-1 0-16,4 1 0 0,-3 0 0 16,2 0 0-16,-2-5 0 0,-2 0 0 0,2 2 0 0,1 2 0 0,-1 0 0 15,0 0 0-15,0 1 0 0,-1 2 0 16,1 0 0-16,1 2 0 0,-2 1 0 0,1-3 0 0,-2 0 0 16,1 0 0-16,-1 2 0 0,2 1 0 15,0-2 0-15,0 1 0 0,0 1 0 0,-1-1 0 0,1 0 0 16,0-2 0-16,1 2 0 0,0-3 0 0,0 1 0 15,-1-1 0-15,0 2 0 0,-2-2 0 16,3 2 0-16,-2-2 0 0,1 0 0 0,0 3 0 0,-1-1 0 16,1 1 0-16,-1-2 0 0,-1 2 0 0,1 1 128 15,-1-2-128-15,1-2 0 0,-2 3 0 0,1 0 0 16,-1 0 0-16,-1-1 0 0,2-1 0 0,0 1 0 0,-2-1 0 16,0-2 0-16,0 1 0 0,0-1 128 15,0-2-128-15,0 1 0 0,0 0 0 0,0 1 0 16,0 0 0-16,0 0 0 0,1 0 0 0,0 3 0 0,-1-1 0 15,1 1 0-15,2-3 0 0,0 0 0 0,-2 0 0 0,1 0 0 16,0-1 0-16,3 1 0 0,-2 0 0 0,1 0 0 16,-1-1 0-16,-1 0 0 0,2 1 0 15,0-1 0-15,-1 0 0 0,-1-2 0 0,1-1 0 0,-1 2 0 16,3-3 0-16,-2-1 0 0,-1 1 0 0,0 0 0 16,-1 1 0-16,0 0 0 0,0-1 0 0,2 1 0 15,-3 2 0-15,0-1 0 0,0 1 0 0,-1 1 0 16,-1 1 0-16,1 1 0 0,1 0 0 0,0 2 0 15,1-2 0-15,-1 8 0 0,-1 0 0 16,2-4 0-16,2 2 0 0,0-3 0 0,-1 1 0 0,2 0 0 16,-2-2 0-16,2-2 0 0,-1-2 0 0,-3 1 0 15,0-1 0-15,4 1 0 0,-1-2 0 0,0 1 0 0,-1 0 0 0,1 1 0 16,-2 1 0-16,1 1 0 0,-2 2 0 16,3-2 128-16,0 0-128 0,-2 2 0 15,-1 1 0-15,3-1 0 0,-1 2 0 0,0 2 0 0,-2-3 0 16,2 3 0-16,-1-3 0 0,4 0 0 0,-1 0 0 15,-1-2 0-15,-1-2 0 0,1 2 0 0,1-2 0 0,0 3 0 16,-1-2 0-16,2 1 0 0,0 1 0 0,-1 1 0 16,-1-1 0-16,-1 1 0 0,0 3 0 0,0-3 0 15,3 3 0-15,-2-2 0 0,1 4 0 0,-1-2 0 16,1 1 0-16,0-1 0 0,0-1 0 0,1-2 0 16,1 4 0-16,-1-5 0 0,-2 0 0 0,1 0 0 0,1-1 0 0,-1-1 0 15,-3 3 0-15,1 2 0 0,1-3 0 0,0 1 0 16,-1 2 0-16,1 0 0 0,-2 2 0 0,1-4 0 15,1 3 0-15,0-3 0 0,-2 4 0 0,1-4 0 16,1 0 0-16,-1 3 0 0,0-3 0 0,-1 1 0 16,2-3 0-16,-1 0 0 0,-1 1 0 0,2 1 0 15,-1-4 0-15,1 2 128 0,1 2-128 0,-2 2 0 16,1-1 0-16,-1 1 0 0,1-2 0 0,0 3 0 16,-2-3 0-16,1 2 0 0,0 2 0 0,1-3 0 0,-3 4 0 15,2-3 0-15,-2-1 0 0,-2-1 0 16,2 4 0-16,0-4 0 0,0-1 0 0,2 1 0 0,-1-1 0 15,-1 3 128-15,-1 2-128 0,-1-2 0 0,2 4 0 0,0 0 0 16,-1-4 0-16,1 3 0 0,1-1 0 0,1 1 0 16,-4 0 0-16,2-2 0 0,0 2 0 0,0-3 0 15,2 2 0-15,-2-4 0 0,0 1 0 0,2-1 0 16,1 0 0-16,-2 3 0 0,-1-4 0 0,1 1 0 16,3 2 0-16,0-2 0 0,-3 4 0 0,-1-4 0 15,1-1 0-15,2 2 0 0,0-3 0 0,-1 1 0 16,-2 1 0-16,3-1 0 0,-1 1 0 0,2 1 0 15,-4-2 0-15,1-1 0 0,2-1 0 0,-2 3 0 16,-1-3 0-16,1-2 0 0,2 2 0 0,-3 1 128 0,-1 0-128 16,1-1 0-16,0 1 0 0,0 2 0 15,0 3 0-15,0-2 0 0,0 1 0 0,0-2 0 0,0 1 0 16,0 2 0-16,-3 0 0 0,3-1 0 0,3 1 0 16,-3 0 0-16,-2-1 0 0,1 2 0 0,1-2 0 0,0-1 0 15,0-3 0-15,0 1 0 0,0 1 0 0,1-1 0 16,2-2 0-16,-1 6 0 0,-3-4 0 0,2 2 0 15,2 1 0-15,-3-2 0 0,0 0 0 0,4 1 0 16,0-3 0-16,-2 2 0 0,-1 3 0 0,2-4 0 16,1-2 0-16,0 5 0 0,-2-5 0 0,1 2 0 15,-1-2 0-15,1 0 0 0,1 0 0 0,-2-2 0 16,-1 0 0-16,2-2 0 0,1 4 0 0,-2 0 0 16,-2 0 0-16,2 2 0 0,-1-2 0 0,0 2 0 15,0-1 0-15,2 1 128 0,-1-3-128 0,2 0 0 0,0 4 0 16,0-1 0-16,0-2 0 0,0-1 0 15,1-1 0-15,-2-5 0 0,2-1 0 16,1 2 0-16,-1 1 0 0,0 2 0 0,1-1 0 0,0-1 0 16,0 1 0-16,0-1 0 0,0 1 0 0,-1 1 0 15,0 1 0-15,1 0 0 0,-1-1 0 0,0 1 0 0,-2 1 0 0,3 0 0 16,0-1 0-16,-1 1 0 16,0-1 0-16,0 1 0 0,-1-1 0 0,2 0 0 0,-2-1 0 0,0 0 0 15,0 1 0-15,2-2 0 0,-1 1 0 16,2 0 0-16,-2-1 0 0,1 0 0 0,0 1 0 15,2 8 0-15,0-5 0 0,-2-2 0 0,0-1 0 0,-1 0 0 16,1-2 0-16,-1 1 0 0,1 1 0 0,-2 0 0 16,2-1 0-16,-1 0 0 0,-1-1 0 0,1 2 0 15,1 1 0-15,1 0 0 0,-2-1 0 0,1 2 0 0,-2 1 0 16,1 0 0-16,2-2 0 0,-2-6 0 16,0 2 0-16,0 1 0 0,0-1 0 0,0 3 0 0,1-2 0 0,-1 2 0 15,-1-1 0-15,0 0 0 0,1 1 0 0,-2-1 0 16,0 0 0-16,0 0 0 0,0-3 0 0,-1 2 0 15,2 1 0-15,-4 0 0 0,2-1 0 0,1 2 0 16,0-2 0-16,-2 1 0 0,0-1 0 0,0 2 0 16,2 0 0-16,1 0 0 0,-4-2 0 0,2 2 0 15,1 0 0-15,-1 0 0 0,1-2 0 0,-1 1 0 16,1 1 0-16,-2-1 128 0,3 1-128 0,-1-1 0 16,-1-2 0-16,-1 1 0 0,1 1 0 0,-1-1 0 15,-1 1 0-15,1 0 0 0,2-1 0 0,-2 1 0 16,-2-3 0-16,2-2 0 0,-1 2 0 0,0 0 0 15,3 3 0-15,-3-5 0 0,0 0 0 0,1 1 0 0,1-1 0 16,0 0 0-16,-2 0 0 0,0 2 0 16,0 2 0-16,0-2 0 0,0 1 0 0,0 0 0 15,0 0 0-15,1 2 128 0,-1 1-128 0,0-2 0 16,-1 3 0-16,1-1 0 0,1 0 0 0,-1 0 0 16,0 0 0-16,0 1 0 0,0-2 0 0,0 0 0 15,0-1 0-15,0 1 0 0,0 1 0 0,0-3 0 0,0-1 0 16,0 1 0-16,0 1 0 0,0-1 0 0,0 1 0 15,0 1 0-15,-1-3 0 0,-1-1 0 0,1 0 0 0,0 3 0 16,-3-2 0-16,4 0 0 0,0 1 0 16,-1 1 0-16,-1 2 0 0,1-1 0 0,1-1 0 0,0 1 0 15,0-1 0-15,1 1 0 0,-2-1 0 0,0 1 0 16,0-1 0-16,1 1 0 0,0-3 0 0,0 1 0 16,0 2 0-16,0-2 0 0,0 0 0 0,0-1-128 0,0-1 128 15,-2 1 0-15,1 0 0 0,0-1 0 0,0-3 0 16,-1 3 0-16,1-3 0 0,0 2 0 0,-2 0 0 15,3-3-160-15,-1 2 160 0,0 2 0 0,-1-4 0 16,1 3-128-16,0-3 128 0,1 4 0 0,0-1 0 16,0-4 0-16,0 4 0 0,0-2 0 0,0 1-128 0,1 2 128 15,0-3 0-15,1 3 0 0,-1 0 0 0,-1-3 0 16,0 1 0-16,1 3 0 0,-1-3 0 0,3 0-128 16,-2 4 128-16,2-5 0 0,-2 1 0 0,1-3 0 15,0 3 0-15,0 0 0 0,2-3 0 0,-1 1-128 16,-1-3 128-16,-1 2 0 0,-1-8-128 0,2 7 128 15,-2-7-192-15,0 0 192 0,0 0-192 0,0 0 64 16,0 0 128-16,0 0-208 0,0 0 208 0,0 0-144 16,0 0 144-16,0 0-128 0,0 0 128 0,0 0 0 15,6 0-144-15,-6 0 144 0,0 0 0 0,4-7-176 0,1-2 176 0,-3-1-128 16,1 1 128-16,0-5 0 16,-3-2-144-16,0 0 144 0,0-1 0 0,1-2 0 0,-2-1 0 0,-1 0 0 15,1-1-128-15,1 0 128 0,0-2 0 16,-1 0 0-16,-2 1 0 0,1-6 0 0,0-2 0 0,-1-6 0 15,-1-6 0-15,-1-1 0 16,0-8 0-16,-1-1 0 0,3-1 0 0,-2-2 0 0,-2 0 0 16,2-2 0-16,-3-8 0 0,2-1 0 0,1-1 0 0,-1-2 0 15,2-1 0-15,-2 6 0 0,0 3 0 0,3-2 0 16,-2 2 0-16,-1 2 0 0,3-4 0 0,0 5 0 16,-1-1 0-16,2 2 0 0,-1 2 0 0,1 2 128 15,-2 0-128-15,3 1 0 0,-2 1 144 0,1-24-144 16,-4 10 0-16,3 4 144 0,-1 5-144 0,0 4 0 15,0 2 128-15,2 2-128 0,-3-3 0 0,-2 0 0 0,0-1 0 0,-2-2 0 16,0-2 0-16,1 2 0 0,2 2 144 16,1 5-144-16,-2 0 0 0,0 1 144 0,-2 4-144 0,1 2 0 15,1-4 0-15,-1 2 128 0,2-1-128 16,-1 0 160-16,0 4-160 0,0-2 160 0,2-1-160 16,-1 3 0-16,2-1 0 0,-2 5 128 0,-3 2-128 0,2 0 0 15,1-3 0-15,1 2 128 0,1-2-128 0,0 0 0 16,-1 0 0-16,3 0 0 0,-1 0 0 0,1 1 0 15,-1-1 0-15,1 1 0 0,-1-2 0 0,-1 2 0 16,0 5 0-16,1-2 0 0,-3 2 0 0,1-1 0 16,-1 1 0-16,0-2 0 0,1-4 0 0,-1 3 0 0,0 0 0 15,0 0 0-15,-3 1 0 0,1-2 0 0,2 0 0 0,-2-2 0 16,-1 3 0-16,0 0 0 16,-1 1 128-16,0 3-128 0,0-3 0 0,1 3 0 0,1-1 0 0,1-1 0 15,-5-1 0-15,3 3 0 0,2 1 0 0,-2-2 0 16,0-4 0-16,0 5 0 0,0-3 0 0,2 3 0 15,-1 3 0-15,-1-4 0 0,-2 0 0 0,0 3 0 16,3-1 0-16,-1 1 0 0,-1 1 0 0,-1 0 0 16,1 1 0-16,-1-3 0 0,-1-1 0 0,3 3 0 15,2 0 0-15,-1 0 0 0,1 1 0 0,-1-2 0 16,0 2 0-16,3-3 0 0,0 1 0 0,1-1 0 16,0 3 0-16,3-1 0 0,0 3 0 0,0 0 0 0,-3-1-128 15,-1 3 128-15,2-1 0 0,1 3 0 0,0-1 0 0,1-1 0 16,-1-3 0-16,-1 1 0 0,-2 2 0 0,2-5 0 15,-2 2 0-15,2 1 0 0,0-2-128 0,-1 1 128 16,3-3 0-16,-3 3 0 0,-1 0 0 16,-3-3 0-16,5 4 0 0,-1 3 0 0,0-2 0 15,0 2 0-15,0 1 0 0,-1 1 0 0,1 0 0 0,1 4 0 16,-1 0 0-16,1-1 0 0,-1 5 0 0,2 1 0 16,-1-3 0-16,2 4 0 0,0-3 0 0,0 5 0 15,-1-4 0-15,2 10 0 0,0 0-128 0,0 0 128 16,-2-7 0-16,2 7 0 0,0 0 0 0,0 0-144 0,0 0 144 15,0 0 0-15,2 16-160 0,2-1 160 16,0 3-128-16,1 2 128 0,-1-1 0 0,3 5-160 0,1 6 160 0,1 1 0 16,-1 7-144-16,0 3 144 0,1 4 0 15,3 5-144-15,1 6 144 0,0 4 0 0,3-4 0 0,-4 6-128 16,-3 4 128-16,5 3 0 0,0 2 0 0,-1 6 0 16,0 3 0-16,-1-3 0 0,1 1 0 0,-3 4 0 15,-3 3 0-15,0-1 0 0,1 2 0 0,-2-4 0 16,-2-4 0-16,-1 3 0 0,0-2 0 0,-1 5 0 15,0-3 0-15,1 0 0 0,-2-6 0 0,0 2 0 16,1 4 0-16,0-1 0 0,-1 0 0 0,2-5 0 16,0-4 0-16,-1-1 0 0,1 0 0 0,0-2 0 15,3-4 0-15,0 2 0 0,-1 1 0 0,1-5 0 0,-1 0 0 16,3-3 0-16,-2-3 0 0,5 2 0 16,-4 2 0-16,2-2 0 0,3 1 0 0,-4-1 0 15,-1 2 0-15,0-4 0 0,1-3 0 0,0-1 0 16,-1-1 0-16,1-3 0 0,-3 2 0 0,-1-14 0 15,1 4 0-15,-1 2 0 0,0-2 0 0,-2 0 0 0,-1 2 0 0,1-2 0 16,-2-2 0-16,-2 1 0 0,2 1 0 16,0 2 0-16,-1-3 0 0,0 0 128 15,1 1-128-15,-1 0 0 0,-1-1 0 0,2-1 0 0,-1 0 0 0,0-4 0 16,1-2 0-16,-3-2 0 0,2 3 0 0,0 2 0 16,-1-3 0-16,1 2 0 0,0 0 0 0,0 2 0 15,-1-2 0-15,1 2 0 0,0 1 0 0,1 2 0 16,-2-3 0-16,1 0 0 0,0-1 0 0,1-2 0 15,0-7 0-15,0 4 0 0,0-5 0 0,0 3 0 16,0-5 0-16,0 4 0 0,0-2 0 0,1 4 0 16,-1-5 0-16,1 2 0 0,2 1 0 0,-2-1 0 15,-1 2 0-15,0 0 0 0,0-2 0 0,0 3 0 16,0-4 0-16,2 1 0 0,-4-1 0 0,2-1 0 16,0 0 0-16,0-2 0 0,2-3 0 0,-1 0 0 15,0 0 0-15,2-1-128 0,-1 1 128 0,1-2 0 0,-1-1-144 16,1 2 144-16,1-2-272 0,-2 0 16 15,1-5 0-15,0 4 0 16,-3-1-192-16,2-5-16 0,-1 0-16 0,-1-9 0 16,0 0-1120-16,0 0-240 0,0 0-32 0,0 0-16 15,0 0-384-15,0 0-80 0,0-18-16 0,0 1-11696 0</inkml:trace>
  <inkml:trace contextRef="#ctx0" brushRef="#br0" timeOffset="97332.37">7584 19261 15663 0,'-14'-1'688'0,"7"-2"144"0,-2-4-656 0,0-1-176 0,0-5 0 0,-2 3 0 0,1-1 896 0,2 1 128 16,3 2 48-16,0-1 0 0,-1 4-224 0,6 5-32 16,0 0-16-16,0 0 0 0,0 0 224 0,0 0 32 15,0 0 16-15,-2 8 0 0,2-2 0 0,0 3 0 16,0 2 0-16,0 5 0 0,3 1-384 0,0 1-80 15,0 0-16-15,2 4 0 0,1 4-16 16,-1 0 0-16,0 3 0 0,1 1 0 0,0 6 16 0,1 5 0 16,-1-1 0-16,2 4 0 15,-2 1-160-15,2 0-48 0,-1 1 0 0,0-4 0 0,-2 1-96 0,0-4-32 16,-1 3 0-16,0 0 0 0,-1-3-128 0,0 0-128 16,1 0 144-16,-4-2-144 0,1-3 0 0,-1-2 128 15,-1 0-128-15,1-7 0 0,-3-1-176 0,1-2-80 16,-1-8 0-16,-1 2-16 15,-1-3-768-15,5-13-160 0,0 0-16 0,-11-5-16 16,-3-6-1568-16,0-6-304 0</inkml:trace>
  <inkml:trace contextRef="#ctx0" brushRef="#br0" timeOffset="97617.9">7191 19833 21247 0,'-14'5'944'0,"9"-1"192"0,0 1-912 0,1 0-224 0,0 3 0 0,1 1 0 16,1 2 768-16,1 1 96 0,1 3 32 0,2 3 0 0,2 1 256 16,2 4 64-16,4 3 16 0,2 0 0 0,1 3-496 0,2 0-96 15,3-1-32-15,-1 1 0 0,4-4 16 0,-1-3 0 16,1 0 0-16,-1-8 0 0,0-4 176 0,2-5 32 16,4-5 16-16,1-6 0 0,1-7 48 0,3-6 0 15,2-8 0-15,2-7 0 0,1-8-224 0,-1-1-32 16,5-3-16-16,-3 0 0 0,0-3-176 0,-1-1-16 15,-1-3-16-15,-1 0 0 0,-1-1-224 0,-1 3-64 16,-3 3 0-16,9-18 0 16,-7 11-640-16,-3 8-144 0,-5 4-32 0,-4 4-18112 0</inkml:trace>
  <inkml:trace contextRef="#ctx0" brushRef="#br0" timeOffset="102602.4">6178 5503 4607 0,'0'0'400'0,"0"0"-400"16,0 0 0-16,0 0 0 0,0 0 1872 0,0 0 304 0,0 0 48 0,0 0 16 16,0 0-848-16,0 0-176 0,0 0-16 0,0 0-16 15,0 0-16-15,0 0 0 0,0 0 0 0,0 0 0 16,0 0-48-16,0-6-16 0,0 1 0 0,0-3 0 16,0 2-144-16,0 1-48 0,1-3 0 0,0 3 0 15,0-1-304-15,-1 6-64 0,2-7-16 0,-2 7 0 16,1-5-144-16,-1 5-48 0,0 0 0 0,0 0 0 15,0 0-144-15,0 0-16 0,0 0-16 0,0 0 0 0,0 0-160 16,6 8 0-16,-1 2 0 0,-1 5 0 0,-2-2 0 0,-1 3 128 16,0 3-128-16,-1 2 128 0,-1-6 16 0,-2 2 0 15,1-2 0-15,0-1 0 0,-3 0 240 0,0-5 32 16,0 0 16-16,0-3 0 0,1 2 224 0,4-8 48 16,0 0 16-16,0 0 0 0,-5-4-48 0,1-1-16 15,2-3 0-15,-1-2 0 0,2 1-288 0,1-4-64 16,1-3-16-16,2 0 0 0,1 0-288 0,1 1 128 15,0 2-128-15,-1 0 0 0,2 3 0 0,0 2 0 16,-1 1 0-16,2 3 0 0,-7 4 0 0,7 3 0 16,1 2-144-16,-8-5 144 0,5 7 0 0,0 6 0 15,-1-2 0-15,0 3-128 0,-4 0 128 0,-1 2 0 16,-1-2 0-16,-1-2 0 0,-3 2 0 0,0 0 0 16,-2-1 128-16,0-3-128 0,-3 3 192 0,0-5-48 0,-1-1 0 15,1-3 0-15,0-1 112 0,0-2 0 0,1-2 16 16,1-2 0-16,3-1-32 0,3-5-16 15,0 2 0-15,3-5 0 0,3 2-224 0,3-3 176 16,2-3-176-16,3 1 160 0,0-1-160 0,3 1 0 16,1 2 0-16,1-1 0 0,-1 4 0 0,1 3 0 0,1 4 0 0,-1 2 0 15,-2 1 0-15,0 4 0 0,-2 4 0 16,-3 4 0-16,-2 2 0 0,-2 1 0 0,-2 2 0 0,-4 2 0 16,-2 1 0-16,-1-1 0 0,-2-1 0 0,1-2 0 15,-4 0 0-15,0-4 0 0,-1 0 0 0,1-1 0 16,0-3 128-16,1 1-128 0,0-4 128 0,0-4-128 15,2-1 144-15,6 0-144 0,-5-4 160 0,1-5-160 0,1 2 256 0,3-6-64 16,3-1 0-16,1 0 0 16,1-2-192-16,4-2 0 0,1 3 0 0,1-2 0 0,-1-1 0 0,2 4 0 15,-1 7 0-15,3-1 0 0,-2 3 0 0,-2 5 0 16,2 1 0-16,-1 6 0 0,-4 3 0 16,-2 1 0-16,2 2-128 0,-5 3 128 0,0 2 0 0,-5 1 0 15,-5 0 0-15,3 3 0 0,-2-4 0 0,-2-4 0 16,-3 0 0-16,2 0 0 0,0-5 0 0,0-1 128 15,0-1-128-15,-1-1 0 0,1-3 128 0,1-3-128 16,-1-3 0-16,-4-6 0 16,0-2-432-16,3-1-176 0,-1-4-32 0,7 4-12128 15,-1 0-2416-15</inkml:trace>
  <inkml:trace contextRef="#ctx0" brushRef="#br0" timeOffset="105470.86">5686 4823 5519 0,'0'0'496'0,"-7"-4"-496"16,1 2 0-16,0-2 0 0,-1 1 1776 0,1 0 256 15,-2 0 48-15,1 2 16 0,-2-1-848 0,0 1-160 16,0 0-48-16,0 0 0 0,4-4-224 0,0 1-48 16,0 1-16-16,5 3 0 0,-4-5 128 0,2 1 16 0,0-3 16 0,1 2 0 15,0 0-32-15,-1-3-16 16,2 2 0-16,2 0 0 0,-1-2-144 0,2 2-16 15,-1 1-16-15,-2 5 0 0,4-6-48 0,-4 6 0 16,0 0 0-16,0 0 0 0,0 0-16 0,0 0-16 0,0 0 0 0,0 0 0 16,0 0-48-16,0 0-16 0,0 0 0 0,0 0 0 15,0 0-192-15,0 0-32 0,0 0-16 0,0 0 0 16,2 9-112-16,2-3 0 0,0 3-16 0,0-1 0 16,1 2-32-16,0-2 0 0,0 2 0 0,1-3 0 15,1 5 0-15,-1-3 0 0,1 2 0 0,-1-1 0 16,0 3-16-16,1 1-128 0,-1-1 192 0,3-2-64 15,-4 2 0-15,3 2-128 0,0 0 192 0,0 1-64 0,0 0 0 16,1 1-128-16,1 1 192 0,1-2-64 0,-1 1 0 0,1-1-128 16,-1 1 192-16,0-1-64 15,0 1 0-15,0-3-128 0,0-3 192 0,1 3-64 0,-1 0 32 0,-1 0 0 16,-3 0 0-16,2 1 0 0,1-1 16 16,-1 2 0-16,-1 0 0 0,2-1 0 0,-4-1 16 0,1 0 0 15,0-1 0-15,-2 1 0 0,1-1-48 16,0-1 0-16,-1 1 0 0,1-4 0 0,0 1-144 0,1 2 192 15,0-2-192-15,1 1 192 0,0-2-192 0,0 3 160 16,0-4-160-16,0 4 160 0,1-1-160 0,0-2 128 16,-1 3-128-16,1-3 128 0,0 1-128 0,-2 0 192 15,0 0-192-15,1 3 192 0,2-4-192 0,-2 2 192 16,0-2-192-16,-1 2 192 0,0 1-192 0,-1-3 160 0,-1 1-160 16,2-2 160-16,0 0-160 0,-1-1 192 15,0 0-192-15,1 2 192 0,-2-4-192 0,0 4 192 16,0-4-192-16,-1 2 192 0,1 0-192 0,1-2 128 15,0 4-128-15,-1-2 128 0,-4-7-128 0,4 9 0 0,0 0 144 16,1-1-144-16,-4 1 0 0,2-2 144 16,0 2-144-16,1-2 0 0,0 2 128 0,0-3-128 0,1 3 0 15,0-2 0-15,-1 0 128 0,1 2-128 16,0-2 0-16,0 1 0 0,0-1 128 0,0 0-128 0,0 1 0 0,1 0 0 16,-1-1 0-16,0-3 0 0,-5-4 128 15,6 6-128-15,0 3 0 0,1-2 128 0,-2 0-128 0,0 0 0 16,0-2 160-16,1 2-160 0,1 0 128 0,-1-1-128 15,-6-6 128-15,6 10-128 0,1-2 0 0,-2 2 128 0,-1-5-128 16,-1 4 0-16,3-3 144 0,-1 3-144 16,-2-2 0-16,3-1 144 0,-1 3-144 0,0-3 0 15,-1 3 128-15,-1-1-128 0,4 2 0 0,-1-1 0 0,-1 2 128 16,3-2-128-16,-4 3 0 0,1-3 0 0,1 1 160 16,0 1-160-16,-1-2 128 0,2 3-128 0,-1-5 0 0,1 3 0 15,-2-3 0-15,0 3 0 0,0-3 0 0,0 4 0 16,0-5 144-16,0 2-144 0,0 1 0 0,0-3 128 15,0 3-128-15,0-2 0 0,0 4 0 0,1-4 0 16,-1 3 0-16,2-2 128 0,-2 1-128 0,0-3 0 16,3 3 0-16,-3-1 0 0,3 2 0 0,-1-1 0 15,2 1 0-15,-4-2 0 0,3 1 0 0,-2-3 128 16,2 2-128-16,0-1 0 0,-2-3 0 0,2 2 0 16,-2 2 0-16,0-3 128 0,-1 1-128 0,2 1 0 15,-3-3 0-15,3 2 128 0,1 2-128 0,-1-3 0 16,0 1 0-16,-1 0 0 0,-1-2 0 0,3 0 128 0,-1 4-128 0,-1-2 0 15,-6-6 0-15,6 5 0 16,0 3 0-16,1-1 128 0,-2 2-128 0,1-2 0 16,-2-1 0-16,1 1 0 0,1 0 0 0,1 2 0 0,0-3 0 0,0 2 128 15,-1 1-128-15,0-3 0 0,-1 3 0 16,1-3 0-16,0 3 0 0,0-3 0 16,-1 0 0-16,2 1 0 0,0-2 0 0,1 2 0 0,-8-7 0 15,8 7 0-15,0-2 0 0,0 2 0 0,-2-1 0 0,1-2 128 16,-7-4-128-16,6 5 0 0,2 0 0 0,-2 1 0 15,-6-6 0-15,8 4 0 0,1 1 0 0,-2 2 0 16,-7-7 0-16,8 3 0 0,0 3 0 0,2-3 128 16,-3 2-128-16,1-1 0 0,0-1 0 0,-1 1 0 0,1-1 0 0,-8-3 0 15,7 7 0-15,1-3 0 0,-8-4 0 16,8 3 0-16,-8-3 0 0,9 4 0 0,-9-4 0 16,7 7 0-16,-7-7 0 0,9 2 128 0,-9-2-128 0,10 4 0 15,-1-2 0-15,0 1 0 0,-9-3 0 0,10 5 0 16,0-2 0-16,-3-2 128 0,2 0-128 0,-2 0 0 15,-7-1 0-15,9 3 0 0,0 0 0 0,-1 0 0 16,-1-1 0-16,1-1 0 0,-8-1 0 0,9 2 0 16,-1 0 0-16,-1-2 128 0,-7 0-128 0,8 1 0 15,1-1 0-15,-2 1 0 0,1-1 0 0,0 0 0 16,-1-1 0-16,0 0 0 0,-7 1 0 0,10 0 128 16,-3-3-128-16,0 1 0 0,-1 0 0 0,2-1 144 15,-3-1-144-15,1 0 0 0,0 1 128 0,1 1-128 0,-1-2 0 16,3 3 0-16,-3-2 0 0,2 1 0 15,0-1 0-15,-1 2 0 0,0-3 0 0,0 0 0 16,1 2 0-16,0-1 0 0,0-1 128 0,-1 2-128 0,0-5 0 16,1 4 0-16,0-1 128 0,-1 1-128 15,-7 3 0-15,9-4 0 0,1-2 0 0,-2 4 0 0,-8 2 0 16,5-6 0-16,3 3 128 0,-1-4-128 0,-3 2 0 0,4 3 0 16,-3-3 0-16,0-2 0 0,1 2 0 15,1 1 0-15,-2-2 128 0,2 1-128 0,0 1 0 16,-3-2 0-16,-1-3 0 0,2 4 0 0,1-3 0 0,0 2 0 15,-2-1 128-15,1-1-128 0,-1 1 0 0,1-2 0 16,0 3 128-16,-1-3-128 0,-1 1 0 0,2 2 0 16,-1-3 0-16,-1 4 0 0,1-3 0 0,1 1 0 15,0 0 128-15,-1-1-128 0,-1 2 0 0,1-1 0 16,1 0 0-16,0 2 0 0,-1-2 0 0,1-1 0 0,-1 2 128 0,1-3-128 16,0 1 0-16,2-3 0 0,-4 1 0 15,3-1 0-15,-1 1 0 0,0 1 0 0,0-3 128 0,0 2-128 16,0-2 0-16,0 1 0 0,0-1 0 0,0-1 0 15,0-2 0-15,0 1 0 0,-1 3 0 0,0-3 0 16,-1-1 0-16,3 1 0 0,-2 0 0 0,0 0 0 16,-1-2 0-16,2 1 0 0,1-1 0 0,-1 0 0 15,0 2 0-15,1 2 0 0,-1-2 0 0,-1 2 0 16,1 2 0-16,0-3 0 0,-1 1 0 0,0 1 0 16,0-1 0-16,-1 2 0 0,1-1 128 0,-1-1-128 15,-1 3 0-15,0-3 0 0,1 1 0 0,0 1 0 16,1-4 0-16,0 1 0 0,-1 2 0 0,1-2 0 15,0-1 0-15,-1 1 0 0,-1 1 128 0,1-4-128 16,2 2 0-16,-4 0 0 0,2 2 0 0,-1-2 0 16,2-2 0-16,0 1 0 0,0 0 0 0,-3 0 0 15,3-1 0-15,-1 0 0 0,1-2 0 0,1 0 0 16,-2 0 0-16,1-1 0 0,-1-2 0 0,1 2 0 0,0 1 0 0,-1 0 0 16,0-1 0-16,1 1 0 0,0 2 0 0,0-1 0 15,-2 2 0-15,1 0 0 0,0-1 0 16,0 0 0-16,1 2 0 0,0-1 0 0,0-1 0 0,0 2 0 15,-2-2 0-15,2 1 0 0,0-2 0 0,0 2 0 16,-2-2 0-16,2 1 0 0,0-1 0 0,0 1 0 16,-1 1 0-16,1-2 0 0,0-1 0 0,-1 2 0 15,-2-1 0-15,3-1 0 0,-1 1 0 0,1-1 0 16,-1 0 0-16,-1 1 0 0,2 1 0 0,0-2 0 16,-2-1 0-16,2 1 0 0,1 1 0 0,0-1 0 0,1 1 0 0,-1 2 0 15,1-2 0-15,0 2 0 0,-1-1 0 0,1 3 0 16,-3-2 0-16,1-1 0 0,0 2 0 0,0 0 0 15,0-1 0-15,1 1 0 0,-2-1 0 16,1 1 0-16,0 0 0 0,0 1 0 0,1-1 0 0,0-2 0 16,0 2 0-16,0-1 0 0,0 1 0 0,2-2 0 15,-1 0 0-15,2-2 0 0,-1 0 0 0,1 0 0 16,0 1 0-16,-1 1 0 0,0 1 0 0,0 2 0 16,0 1 0-16,0-2 0 0,-2 1 0 0,0 4 0 15,-1-2 0-15,0 3 0 0,0-2 0 0,0 2 0 16,-1-1 0-16,0 4 0 0,-2-4 0 0,3 2 0 15,-3 0 0-15,1 0 0 0,-1 2 0 0,-1 5 0 16,4-8 0-16,-2 3 0 0,-2 0 0 0,0 0 0 16,0 5 0-16,1-8 0 0,1 4 0 0,-2 4 0 15,1-6 0-15,-1 6 0 0,0-6 0 0,0 6 0 16,0-5 0-16,0 5 0 0,0 0 0 0,0 0 0 16,0 0 0-16,0-7 0 0,-1 1-192 0,1 6 16 15,0 0 0-15,0 0 0 16,0 0-224-16,0 0-48 0,-9-3-16 0,9 3 0 15,-9 3-304-15,0-2-64 0,0 2-16 0,0 2 0 16,3 0-1200-16,-3 1-256 0,0 3-32 0,1-3-16 16,0-2-512-16,1 4-96 0,7-8-32 0</inkml:trace>
  <inkml:trace contextRef="#ctx0" brushRef="#br0" timeOffset="106183.99">7642 5358 2751 0,'-6'13'128'0,"3"-7"16"0,-1 4-144 0,0-1 0 16,1 3 0-16,-1 1 0 0,0-2 2720 0,1 2 512 15,1-1 96-15,1-1 32 0,-3 0-1872 0,1 0-368 16,1-3-80-16,-1 0-16 0,-1-1 112 0,4-7 16 16,0 0 0-16,-2 5 0 0,2-5 0 0,0 0 16 15,0 0 0-15,0 0 0 0,-5 4-16 0,5-4 0 0,0 0 0 16,0 0 0-16,0 0-256 0,0 0-64 0,0 0-16 0,0 0 0 15,-3-6-96-15,2-1-16 16,1-3 0-16,3-1 0 0,0-1-160 0,2-4-32 0,-1-1-16 0,3 0 0 16,-1-2-64-16,0-1-16 0,-1-1 0 0,2-2 0 15,0-1 0-15,0-2 0 0,-1-2 0 0,0 0 0 16,1 1-96-16,-1-5 0 0,1-1-16 0,-2 0 0 16,3 0-32-16,0-2 0 0,1 1 0 0,0 0 0 15,0-1-32-15,0 4-16 0,-2-3 0 0,2 0 0 0,0-1-48 16,0-2-16-16,0 0 0 0,0-4 0 0,0-1-16 15,0-1 0-15,0 2 0 0,-1 2 0 0,1 1-144 0,1 2 192 16,-2 3-192-16,0 1 192 0,-1 3-64 16,0 2-128-16,-2 0 192 0,0 2-64 0,0 5-128 0,0 1 160 15,0 1-160-15,0 2 160 0,0 0-160 0,0 4 128 16,-1 1-128-16,0 1 128 0,0 4-128 0,0-2 0 16,1 3 0-16,-5 5 128 0,4-2-128 15,-4 2 0-15,5-3 0 0,-5 3 0 0,0 0 0 0,7 1 0 16,-7-1 0-16,10 6 0 0,-2 4 0 0,0-1 0 15,-1 3 0-15,1 2 0 0,0 3 0 0,-1 2 0 16,3 1 0-16,1 1 0 0,-1 3 0 0,0 5 0 16,1 4 0-16,2 5 0 0,0 2 0 0,1 1 0 15,-3 4 0-15,1-4 0 0,-2 1 0 0,0-3 0 0,0-1 144 16,-1-2-144-16,0-3 0 0,-1-4 128 16,-2-1-128-16,0-1 0 0,-1-1 0 0,0 0 0 15,-1-2 0-15,1-2 128 0,2-3-128 0,-1 0-160 16,2-4 160-16,1-1-13952 0,1-5-2688 15</inkml:trace>
  <inkml:trace contextRef="#ctx0" brushRef="#br0" timeOffset="109643.66">11249 19693 20271 0,'0'0'896'0,"0"0"192"0,-5 3-880 0,0-1-208 16,5-2 0-16,-6 4 0 0,6-4 432 0,-6 3 32 0,0-1 16 0,6-2 0 16,0 0 528-16,0 0 96 15,0 0 32-15,0 0 0 0,0 0-224 0,0 0-32 0,0 0-16 0,0 0 0 16,0 0-16-16,0 0 0 15,0 0 0-15,0 0 0 0,-2-5-208 0,2 5-32 0,0-9-16 0,0 4 0 16,0 5-96-16,0-7-32 0,0 0 0 0,1 2 0 16,0-2-144-16,-1 7-48 0,2-8 0 0,0 3 0 15,1-4-32-15,-1 4-16 0,0-3 0 0,-1 2 0 16,-1 0 64-16,1-2 16 0,-1 2 0 0,3 0 0 16,-3-1-32-16,0 7 0 0,0 0 0 0,0 0 0 15,0-5-32-15,0 5-16 0,0-7 0 0,0 7 0 16,0-7-96-16,0 7-128 0,0 0 176 0,0 0-176 15,0 0 128-15,0 0-128 0,0 0 0 0,0 0 0 16,0 0 0-16,0 0 0 0,0 0 0 0,0 0 0 0,0 0 0 0,0 0-272 16,0 0 16-16,0 0 16 15,0 0-384-15,-3 9-80 0,2-2 0 0,1 3-16 16,0-2-432-16,1 4-64 0,-1-4-32 0,3 4 0 16,-1-3-256-16,1 1-48 0,-1 0-16 0,2 0 0 15,-1 0 64-15,-1-2 16 0,2 0 0 0,0 1 0 16,-2-3 448-16,-2-6 80 0,3 8 32 0,-3-8 0 0,3 5 736 0,-3-5 192 15,0 0 0-15,0 0 0 0,0 0 448 0,0 0 192 16,0 0 16-16,0 0 16 0,0 0 304 0,0 0 64 16,0 0 16-16,0 0 0 0,-6-4-96 0,1-4-32 15,0 1 0-15,-1-2 0 0,0-1-96 0,-1-2 0 0,1 2-16 0,-1-4 0 16,1 1-224-16,1 2-32 16,1-1-16-16,0 1 0 0,3 2-176 0,-1 0-48 15,2 9 0-15,0 0 0 0,-3-6 112 0,3 6 16 16,0 0 0-16,0 0 0 0,0 0-112 0,0 0-16 15,0 0 0-15,0 0 0 0,-1 9-128 0,0 2-48 0,1 2 0 0,0-2 0 16,0 2-144-16,0 1 0 0,0 1 0 0,0-3 0 16,0-1 0-16,0 1 0 15,0-4 0-15,0 3 0 0,0-5 0 0,0 0 0 0,0-6-224 16,0 0 80 0,0 0-1392-16,0 0-256 0,0 0-64 0,-9-2-12864 0</inkml:trace>
  <inkml:trace contextRef="#ctx0" brushRef="#br0" timeOffset="112884.17">11335 19603 8863 0,'-3'15'384'0,"3"-8"96"0,0 3-480 0,-1-1 0 0,1 2 0 0,0 2 0 16,0-4 640-16,0 2 48 0,0-2 0 0,1 3 0 16,0-5 720-16,3 2 160 0,-3-4 32 0,-1-5 0 15,0 0-384-15,4 8-80 0,-4-8-16 0,4 6 0 16,0-2 96-16,-4-4 32 0,5 5 0 0,-5-5 0 16,5 5-176-16,-5-5-48 0,0 0 0 0,5 4 0 0,-5-4-192 0,0 0-32 15,0 0-16-15,0 0 0 0,0 0 16 0,0 0 0 16,0 0 0-16,0 0 0 0,0 0 32 0,0 0 16 15,0 0 0-15,0 0 0 0,0 0-208 0,-8 0-64 16,1-1 0-16,7 1 0 0,-8-4-256 0,2-2-48 16,-2-1-16-16,1-3 0 0,-1 1-16 0,0-4-16 15,2 3 0-15,-2-2 0 0,1-2 0 0,-1 0 0 16,-1 1 0-16,0-2 0 0,0-2 32 0,1 1 0 16,-1-2 0-16,0 4 0 0,0-3-64 0,1 1 0 15,1-1 0-15,-1-1 0 0,2-1-48 0,-2 0-16 16,0 0 0-16,1 1 0 0,-1 2 0 0,2-2-128 15,-4 0 192-15,5 2-64 0,-1-1 0 0,1 2 0 16,-1-2 0-16,2 0 0 0,-2-2-128 0,2-2 160 16,0 2-160-16,0-1 160 0,2 0-160 0,-1-1 128 15,-1 1-128-15,1 0 128 0,-1-2 128 0,0 3 32 16,0-1 0-16,0-1 0 0,2 3-288 0,-2 1 0 0,0-1 0 0,0 1 0 16,1 1 0-16,-1-1-192 15,0 1 48-15,0 2 16 0,-1 0 128 0,3 0 192 16,-2 1-32-16,-1 3-16 0,2-3-144 0,-2 2 0 15,0 1 0-15,0-2 0 0,4 2 0 0,-3-3 0 0,-1 1 0 16,1 1 128-16,0-3-128 0,0 2 0 0,0 0 0 0,1 0 128 16,-1-2-128-16,0 1 0 0,0 0 0 0,0 0 128 15,1-1-128-15,-1 2 0 0,0 0 0 0,0-2 0 16,2 2 128-16,-2 0-128 0,0-1 0 0,0 1 128 0,-1 2-128 16,1-4 0-16,0 1 0 0,1 1 128 0,-2 0-128 15,-1-2 0-15,1 1 0 0,-5-6 128 16,0 1-128-16,2 2 0 0,1 3 0 0,0-1 0 0,1 0 0 0,1 1 0 15,-4 2 0-15,3-2 0 0,-1 2 144 16,2 3-144-16,0-2 160 0,-1 2-160 0,2-2 0 0,0 1 0 16,-1 0 0-16,0 0 0 0,1-1 0 0,0 1 0 15,-1-2 0-15,0 1 0 0,1-3 0 0,-1 2-128 16,0-1 128-16,-1-1 0 0,1-1 0 0,-2 2 0 16,1 0 0-16,0-2 0 0,2 0 0 0,-1 3 0 15,0-2 0-15,-2-2 0 0,4 1 0 0,-1 0 0 16,0 1 0-16,0-1 0 0,-1-1 0 0,3 0 0 15,-2-1 0-15,0 3 0 0,1-4 0 0,1-1 0 16,-1 2 0-16,1-1 0 0,-3 1 0 0,1-2 0 16,0 0 0-16,1 0 0 0,1 0 0 0,-1 2 0 15,-3-1 0-15,2 1 0 0,-1-1 0 0,1 2 0 0,-1 1 0 0,-1-1 0 16,-2-2 192-16,1 1-48 0,2-3-16 0,-1 1 0 16,0 0-128-16,1 0 0 0,0 1 0 0,-1-3 0 15,-2 1 0-15,2-1 0 0,1-2 0 0,-1 1 0 16,0-2 0-16,1 0 0 0,1-1 0 0,0 0 0 15,1 1 0-15,-3-1 0 0,3 2 0 0,-1 2 0 16,-1 1 0-16,1-2 0 0,-2 2 0 0,-2-2 0 16,0-3 0-16,-1 2 0 0,2 0 0 0,-1-2 0 0,1 0 0 15,-2 1 0-15,1-2 0 0,-1 1 0 0,-1-1 0 16,1 0 0-16,0 2 144 0,3 5-144 0,-2-3 0 0,1-5 128 16,-1 3-128-16,-2 2 0 0,0-3 128 0,-1 0-128 15,1 1 128-15,0-3-128 16,0 2 0-16,0 0 128 0,0-4-128 0,-1 3 0 0,1-5 0 0,-1 1 128 15,-3 0-128-15,5 0 0 0,-1 2 0 0,0-4 128 16,1 1-128-16,-1 2 0 0,1-3 0 0,0 4 0 16,0 0 0-16,-1-2 128 0,1 3-128 0,1-2 0 15,1 3 0-15,-2-3 0 0,0 1 0 0,0-1 0 16,0 0 0-16,0-1 0 0,-1 4 0 0,0-3 0 16,0 2 0-16,-4-11 0 0,2 4 0 0,1 1 0 15,2 2 0-15,2 10 0 0,1-1 0 0,-2 2 0 16,2-2 0-16,-7-10 128 0,1 6-128 0,0-1 0 15,2 5 0-15,1-3 0 0,-2-3 0 0,1 3 0 16,-1-4 0-16,1 4 0 0,-1-4 0 0,-1 3 0 16,1-1 0-16,1-1 0 0,0 0 0 0,-1 1 0 15,0-6 0-15,1 5 0 0,0-1 0 0,-1 4 0 16,1-3 0-16,1 3 0 0,-3-1 0 0,0 1 0 16,1 1 0-16,-2-3 128 0,2 1-128 0,0 0 0 15,0-3 0-15,1 2 0 0,-2-2 0 0,2 3 0 16,1-4 0-16,0-1 0 0,1 2 0 0,-1-2 0 0,2 3 0 15,0-2 0-15,0 0 0 0,0 3 0 0,-1 0 0 0,0 1 0 16,0 1 0-16,0-2 0 0,2 1 0 16,-3-3 0-16,2 3 0 0,1-4 0 0,0 1 0 0,0-3 0 15,0 3 0-15,1 2 0 0,0-5 0 0,1 1 0 16,-3-1 0-16,0-1 0 0,3 1 0 0,-2 3 0 0,2 0 0 16,-1 2 144-16,0-2-16 0,0 4-128 0,-3-4 0 15,1 1 0-15,0-3-160 0,1-1 160 0,0 2 0 16,1-1 0-16,1 2 0 0,-1 1 0 0,-2-5 0 15,2 2 0-15,-1-1 0 0,1-1 0 0,0 3 0 0,0 3 0 16,-3-2 0-16,3 3 0 0,1-1 0 0,0 0 0 16,0 0 0-16,1 7 0 0,-1-3 0 0,-3-1 0 15,4-4 0-15,-2 1 0 0,-1-1 0 0,3 0 0 16,-1-1 0-16,0 0 0 0,0-5 0 0,-1 4 0 16,0 2 0-16,1-2 0 0,-1 2 0 0,1 0 0 15,-2 1 0-15,1-2 0 0,1 3 0 0,2-5 0 16,-5 4 0-16,2-3 0 0,0-3 0 0,-1 1 0 15,-2 3 0-15,3-1 0 0,-4 1 0 0,3-4 0 16,-1 2 0-16,1 1 0 0,-2-1 0 0,-1 1 0 16,2 4 0-16,-1-3 0 0,1 2 0 0,-1-3 0 15,2 2 0-15,-1-2 0 0,1 1 0 0,1-1 0 0,-3-3 0 16,3 2 0-16,0 0 0 0,0-1 0 16,0-1 0-16,0 1 0 0,0-2 0 0,1-1 0 15,0 1 0-15,1 2 0 0,0 4 0 0,-2-4 0 16,2 2 0-16,-1 1 0 0,2-5 0 0,-2 0 0 15,0-2 0-15,0 2 0 0,0 3 0 0,3-3 0 0,-1-3 0 0,0 1 0 16,0-1 0-16,-1 0 0 0,1 2 0 16,0 0 0-16,-1 1 0 0,1 1 0 0,0 0 0 15,-1-1 0-15,-1 0 0 0,1-1 0 0,0-1 0 0,-1 0 0 16,2 1 0-16,-1-1 0 0,1 0 0 0,-1-1 0 16,1 0 0-16,0 3 0 0,2 2 0 0,-2-1 0 15,-1 0 0-15,1 0 0 0,-1 1 0 0,1-1 0 0,-1-4 0 0,1 1 0 16,2 0 0-16,-3-13 0 0,-1 7 0 15,2-1 0-15,-1 2 0 0,2 3 0 16,0 1 0-16,-1 3 0 0,2 5 0 0,-1-2 0 0,0-1 0 0,-3 3 0 16,1-1 0-16,2 7 0 0,-1-1 0 15,0-4 0-15,2 1 0 0,-1-3 0 0,0 0 0 16,-1-1 0-16,2-1 0 0,0-2 0 0,0 2 0 0,2 2 0 16,-1-2 0-16,0 2 0 0,1 2 0 0,-1-2 0 15,0 4 0-15,0-4 0 0,1 2 0 0,-1-2 0 16,-1 1 0-16,0-2 0 0,4 4 0 0,-4-1 0 15,0-2 0-15,0 1 0 0,1-3 0 0,0 2 0 16,-1 1 0-16,2-1 0 0,-2 2 0 0,0 0 0 16,0 5 0-16,0-1 0 0,0 0 0 0,0 1 0 15,-2 1 0-15,1 0 0 0,0-3 0 0,-3 1 0 16,1 0 0-16,1-3 0 0,-1-1 0 0,1 0 0 0,-1 1 0 16,2-4 0-16,-2 1 0 0,1-1 0 15,-1-2 0-15,1 1 0 0,-2 2 0 0,0-1 0 16,0-1 0-16,2 4 0 0,-2-2 0 0,0 4 0 0,0-6 0 15,2 3 0-15,-1-2 0 0,2-2 128 0,-2 2-128 16,2 0 0-16,0 0 0 0,1-1 0 0,0-1 128 16,0 1-128-16,0-1 0 0,1 3 0 0,-1 1 0 0,0-1 0 15,0 2 0-15,-1-2 0 0,0 4 0 0,-1-1 0 16,1 2 0-16,0-3 0 0,0 1 0 0,-2 2 0 16,0-4 0-16,1 0 0 0,1 2 0 0,-2 0 0 15,-1-3 0-15,2 1 0 0,-1 1 128 0,-2-11-128 0,0 3 0 16,-3 3 0-16,5 1 0 0,-2 6 0 15,1-3 0-15,1 4 0 0,1 0 0 0,-1-4 0 16,1 2 0-16,-1 0 0 0,-1 1 0 0,2-1 0 0,-2 0 0 16,4 0 0-16,-1 0 0 0,2 7 0 0,-2-4 0 0,1-2 0 15,0 2 0-15,0-13 0 0,-2 2 0 0,2 5 0 16,2 3 0-16,-1-2 0 0,-1 2 0 0,0-5 0 16,2 1 0-16,0-1 0 0,-2-1 0 0,-2 2 0 15,0-3 0-15,2 1 0 0,0-1 0 0,0-2 0 16,0-1 0-16,-1 3 0 0,1 1 0 0,0 4 0 15,0-1 0-15,0 1 0 0,0 3 0 0,1 0 0 16,-1-1 0-16,4-1 0 0,-3-4 0 0,1-2 0 16,0 2 0-16,-1 0 0 0,2-1 0 0,-1-1 0 15,1-4 0-15,0 3 0 0,1 2 0 0,-1 1 0 16,-3 0 0-16,1 1 0 0,2 0 0 0,-1 5 0 16,-1-2 0-16,-1 1 0 0,0-1 0 0,0 0 0 15,0 2 0-15,0-3 0 0,0 2 0 0,3-3 0 16,-2 0 0-16,0 1 0 0,2-1 0 0,-2 2 0 0,1-4 0 15,-1 2 0-15,0-1 0 0,2-1 0 16,-1 3 0-16,1 2 0 0,-1-5 0 0,1 2 0 16,-1 0 0-16,2-2 0 0,0 1 0 0,1 0 0 0,1-3 0 0,3 3 0 15,-2-2 0-15,4 2 0 0,-2-2 0 0,1 1 0 16,-2 6 0-16,2-2 0 0,0 2 0 0,0 1 0 16,-1-2 0-16,0 5 0 0,-1 0 0 0,1 1 0 15,2 1 0-15,-2 1 0 0,-3-2 0 0,-1 1 0 0,3 2 0 16,-3 4 0-16,-2-1 0 0,-1 4 0 15,-2 0 0-15,0 0 0 0,0 4-144 0,0 6 144 16,-4-4-256-16,4 4 16 0,-6-5 0 0,6 5 0 16,-10-2-400-16,0 6-64 0,1 0-32 15,0 0 0-15,9-4-1200 0,-9 11-240 0,1-3-64 16,3 3 0-16,-1-2-800 0,6-9-160 0,0 0-48 0</inkml:trace>
  <inkml:trace contextRef="#ctx0" brushRef="#br0" timeOffset="113304.93">8597 5733 18431 0,'-17'4'1632'0,"17"-4"-1312"15,-10 5-320-15,10-5 0 0,0 0 128 0,0 0-128 16,0 0 160-16,0 0-160 0,-9-8 704 0,9 8 64 15,-3-10 0-15,3-2 0 0,-1-2-16 0,1-2 0 0,0 2 0 0,3-3 0 16,-1-5 336-16,2-1 64 0,-1 0 0 0,-1-6 16 16,3-2 16-16,0 0 0 0,-1-6 0 15,0 1 0-15,2 1-240 0,1-1-48 0,0-3-16 0,3-3 0 16,2 1-224-16,2-2-32 0,1 0-16 0,2-1 0 16,-1-3-144-16,2 5-16 0,1 2-16 0,1 4 0 15,3 6-48-15,-1-1-16 0,0 1 0 0,0 5 0 16,-1 4-80-16,-1 2-16 0,-2 1 0 0,1 5 0 15,-4 3-32-15,2 8-16 0,-3 5 0 0,1 8 0 0,-1 3-224 0,5 6 144 16,0 4-144-16,-1 13 128 0,-3 9-128 16,-1 7 0-16,-1 4 0 0,2 2 128 0,0-5-128 15,1 0 128-15,-1-2-128 0,3-4 128 0,-3-1-128 16,0-5 0-16,-1 0 0 0,0 1 0 0,-1-2 0 16,0-2 128-16,-1 0-128 0,2-3 0 15,0 0-560-15,0-4-192 0,-1-2-32 0,1-2-11600 16,2-1-2320-16</inkml:trace>
  <inkml:trace contextRef="#ctx0" brushRef="#br0" timeOffset="115930.02">10000 19499 5343 0,'0'0'240'0,"9"10"48"0,-2-5-288 0,1 1 0 15,-8-6 0-15,10 8 0 0,-10-8 448 0,9 6 16 16,-9-6 16-16,9 9 0 0,-3-4 448 0,-6-5 96 15,7 7 0-15,-2 0 16 0,-5-7 0 0,5 8 0 16,-5-8 0-16,5 9 0 0,-5-9-64 0,4 6-16 0,-4-6 0 0,0 0 0 16,0 0-64-16,5 9-32 0,-5-9 0 0,0 0 0 15,5 7 32-15,-5-7 0 0,0 0 0 0,0 0 0 16,0 0-64-16,6 5 0 0,-6-5 0 0,0 0 0 16,0 0-32-16,0 0-16 0,0 0 0 0,0 0 0 15,0 0-80-15,0 0 0 0,0 0-16 0,0 0 0 16,0 0-64-16,0 0-16 0,0 0 0 0,0 0 0 15,0 0-96-15,0 0-32 0,0 0 0 0,0 0 0 16,4-11-96-16,0 1 0 0,-4 10-16 0,3-11 0 16,-3 1-96-16,-3-3-16 0,0 3 0 0,1-2 0 15,-1 1-32-15,0 2-16 0,-1-1 0 0,0 2 0 16,0-3-80-16,0 1 0 0,0-2-128 0,-1-1 192 16,0 2-64-16,-1-2-128 0,-2-1 176 0,1 3-176 15,0 1 128-15,-2-2-128 0,2 3 0 0,-2-2 0 16,-1 1 0-16,1-2 0 0,0-2 0 0,0 2 0 0,0 0 128 15,2 0-128-15,-1 4 0 0,0-5 0 0,1-1 0 16,-1 0 128-16,2 3-128 0,-1-3 0 0,2 2 128 16,0 1-128-16,-1-2 0 0,-1 2 0 0,2 4 128 15,-1-3-128-15,0-1 0 0,-1-1 0 0,1 5 160 0,0-2-160 16,-1 2 128-16,1-1-128 0,0 0 128 0,-1 2-128 16,0-5 0-16,-1 6 128 0,-1-5-128 15,0 5 0-15,1-3 0 0,1 2 0 0,-1-2 0 0,1 1 0 16,-2 2 128-16,0 1-128 0,0-5 0 0,0 4 0 15,-1-1 0-15,0-2 128 0,-1 2-128 0,1-3 192 16,0 1-192-16,1-1 192 0,3 3-192 0,-2 1 0 16,-1-5 0-16,0 5 0 0,2-3 0 0,-1 2 128 15,-1 2-128-15,0-4 128 0,1 0-128 0,-1 3 128 0,0-1-128 16,0 1 128-16,1 1-128 0,1-1 128 0,-1 0-128 16,0 1 128-16,1 2-128 0,7 2 0 15,-9-2 0-15,0 1 0 0,0 0 0 0,0 0 0 0,0-1 128 0,0 2-128 16,-1 0 0-16,0 2 0 0,0 0 0 0,1-1 0 15,-1-1 0-15,1 0 0 0,9 0 0 0,-12 2 0 16,4-4 0-16,-1 2 128 0,-2 0-128 0,1 0 0 16,0 0 176-16,0 0-48 0,-3 0-128 0,4 0 192 15,-1-1-192-15,0 0 144 0,0 1-144 0,0 0 128 16,-2 0-128-16,1 1 192 0,-1 0-192 0,2 1 192 16,0 1-192-16,0 0 0 0,1-2 144 0,-1 3-144 15,2-1 0-15,-2 0 128 0,2 0-128 0,-2 1 0 16,3-2 144-16,7-2-144 0,-9 5 192 0,1-1-192 15,-1-1 128-15,9-3-128 0,-10 4 0 0,2 1 0 0,8-5 128 0,-7 6-128 16,0-2 0-16,1 1 0 16,-4 1 0-16,3-2 0 0,-1 0 0 0,8-4 0 15,-9 10 0-15,0-2 0 0,-1 1 0 0,-1-4 0 0,5 0 0 0,-2 2 0 16,1-2 0-16,0 3 0 0,1 2 128 0,-2 2-128 16,2-2 0-16,0 1 0 0,-1-2 144 0,2 3-144 15,-1 0 0-15,1-1 144 0,0 0-144 0,0-1 0 16,-2 3 144-16,2 0-144 0,0-1 0 0,0 1 128 15,0 0-128-15,1-1 0 0,0-1 128 0,1 0-128 16,-3-3 128-16,3 2-128 0,0-1 128 0,1 0-128 16,-2-2 160-16,0 3-160 0,0 2 176 0,0-1-176 15,1 2 192-15,-1-2-192 0,-1-3 176 0,0 3-176 0,-2 0 160 16,2 1-160-16,1-3 144 0,2 1-144 0,2-10 128 16,-7 14-128-16,4-2 128 0,-1 1-128 0,-1 1 0 15,0-2 128-15,2-2-128 0,1 3 0 0,-2-3 144 0,1 2-144 16,1-1 0-16,0-1 128 0,0 2-128 15,2 2 0-15,-1-2 0 0,1 2 128 0,0-1-128 0,0 2 0 16,0-1 0-16,-2-1 0 0,1 0 0 16,1 1 128-16,0 0-128 0,-1-1 0 0,-1 0 0 0,2 1 0 15,0-3 0-15,-1 1 128 0,0 4-128 0,0-5 0 16,-1-2 0-16,1 1 144 0,0-2-144 0,0 4 0 16,-2-3 128-16,3 3-128 0,0-12 0 0,-1 11 0 15,-1-1 176-15,2 2-176 0,-1-3 160 0,1-9-160 16,0 11 0-16,0-11 128 0,1 9-128 0,1 0 0 0,-2-9 0 15,0 0 0-15,0 0 0 0,0 0 0 16,0 0 0-16,4 11 144 0,-4-11-144 0,0 0 128 16,0 0-128-16,0 0 0 0,0 0 144 0,0 0-144 0,0 0 0 0,10 2 0 15,-10-2 0-15,10-5 128 0,-10 5-384 16,9-8-64-16,-3-3 0 0,-2 3-16 16,-4 8-1440-16,4-12-272 0,-2 1-64 15,0 0-16-15,-2 11-1280 0,-3-9-256 0,-5-4-48 0,2 0-16 0</inkml:trace>
  <inkml:trace contextRef="#ctx0" brushRef="#br0" timeOffset="116257.69">8677 19598 20095 0,'0'0'896'0,"0"0"176"0,0 0-864 0,0 0-208 0,0 0 0 0,0 0 0 16,0 0 1712-16,0 0 288 0,0 0 64 0,0 0 16 15,0 9-800-15,-2 2-176 0,0 3-16 0,1 0-16 16,-1 4-256-16,1 2-48 0,-1-2-16 0,0 0 0 16,4 1-160-16,0-1-16 0,2 1-16 0,0-1 0 15,0-3 96-15,2-4 32 0,0 2 0 0,2-1 0 16,2-5 64-16,0 1 16 0,0-1 0 0,2-3 0 16,1 0-16-16,-1-3 0 0,6-2 0 0,0-1 0 15,-3-2-176-15,2-1-48 0,0-3 0 0,4 0 0 16,0-6-80-16,1 2-32 0,-2-1 0 0,1-1 0 15,-1-1-160-15,2 1-16 0,-1 1-16 0,1 3 0 16,-2-2-80-16,-1 6-16 0,-2-3 0 0,-2 3 0 0,-1 2-128 16,-3 2 0-16,-2 0-192 0,-9 2 192 15,0 0-1248-15,0 0-128 0,3 10-32 16,-6 3-18704-16</inkml:trace>
  <inkml:trace contextRef="#ctx0" brushRef="#br0" timeOffset="122204.3">13391 10908 20447 0,'0'0'896'0,"0"0"192"0,-5 6-864 0,-1 4-224 0,-2 0 0 0,1 1 0 0,-2-5 912 0,1 3 144 15,0-2 32-15,1 4 0 0,-2-5 528 0,0-3 112 16,-1 0 32-16,1 0 0 0,1-1-160 0,8-2-48 15,-6-2 0-15,0-1 0 0,-1-2-96 0,2-1-32 16,0-4 0-16,1-2 0 0,0 0-432 0,3-4-96 16,1-1 0-16,3-1-16 0,-1-1-336 0,6-2-64 15,2-2-16-15,2 1 0 0,2-1-160 0,5-1-48 16,0 2 0-16,4 2 0 0,1 1-112 0,1 2-16 16,2 4-128-16,-2 4 192 0,4 0-192 15,-2 4 176-15,-3 3-176 0,2 3 160 0,-3 4-160 0,-3 4 0 16,-2 1 0-16,-2 4 128 0,-2 4-128 0,-2 2 0 15,-3 5 0-15,-2-1 128 0,-6 4 0 0,-1-2 0 16,-3 4 0-16,-4-6 0 0,-2 0 64 0,-5 1 16 16,-1-2 0-16,-4-1 0 0,-4-3 96 0,-1-1 16 15,-3-4 0-15,1-2 0 0,-2 1-64 0,0-7-16 16,0-2 0-16,1-5 0 0,3-3 16 0,1-3 0 16,1-4 0-16,3-3 0 0,4-3-48 0,2-4 0 0,3 0 0 15,4-5 0-15,2 1-208 0,8-3 0 0,4-1 128 16,3-3-128-16,2 0 128 0,7-1 0 0,0 1-128 0,6 3 192 15,3 1-192-15,3 5-240 0,-2 4 48 16,2 4 16-16,0 5 176 0,0 3-160 0,-3 7 160 16,-2 7-160-16,-5 0 160 0,-1 10 0 0,-5 2-144 15,-3 5 144-15,-4 5 0 0,-4 6 0 0,-5 0 0 16,-5 2 0-16,-5 0 0 0,-4-2 0 0,-3-1 0 16,-3-8 0-16,-2 0 0 0,-3-6 0 0,-2 0 0 15,-1-2 0-15,-2-4 0 0,3-6 0 0,-2-4 128 0,2-2-128 0,4-6 160 16,-2-5-160-16,1-5 192 0,2-5-192 15,4-4 272-15,4-7-48 0,4-3-16 0,5-1 0 0,5-5-208 16,4 1 0-16,9-2 0 0,3 0 0 0,4-2 272 0,5 5 64 16,4 3 16-16,1 7 0 15,5 2-640-15,-5 8-128 16,1 6-32-16,-1 5 0 0,-1 6 448 0,-2 7-160 0,-3 5 160 0,-3 9 0 0,-5 3 0 0,-6 11 0 16,-5 3 0-16,-6 8 0 0,-5 1 0 15,-7 2 0-15,-6 1 0 0,-4-6 0 0,-2 0-128 0,-2-5 128 16,-2-1 0-16,-12 13 0 15,5-9-1616-15,5-8-224 0,1-5-32 0,13-15-19840 0</inkml:trace>
  <inkml:trace contextRef="#ctx0" brushRef="#br0" timeOffset="135443.17">21546 2620 16575 0,'0'0'736'0,"-4"-9"160"0,2-2-720 0,1 2-176 0,1 0 0 0,1 0 0 0,-1 9 208 0,3-9 16 16,0 3 0-16,-3 6 0 0,1-9 272 0,-1 9 48 15,0 0 16-15,6-7 0 0,-6 7 0 0,0 0 0 16,5-9 0-16,-5 9 0 0,0 0-64 0,0 0-16 16,0 0 0-16,0 0 0 0,0 0-176 0,4 14-48 15,-3 2 0-15,-1 1 0 0,-2 0 0 0,-2 3 0 16,0-1 0-16,-2 1 0 0,-2 4 32 0,1 3 0 16,-1-3 0-16,-1 5 0 0,3-5-64 0,-1 3-16 15,1-3 0-15,1 3 0 0,1-3 0 0,0-4 0 0,-1 1 0 16,1 0 0-16,1 2-32 0,-1-3-16 0,1-2 0 0,2 0 0 15,-2-1-32-15,2-2 0 0,-1-1 0 0,-1 0 0 16,2-1 16-16,-1-3 0 0,1 0 0 16,1 1 0-16,0-11-16 0,0 10-128 0,0-10 192 0,0 13-64 15,0-13-128-15,5 9 192 0,-5-9-192 0,8 10 192 16,0 0-192-16,2-3 160 0,-1-3-160 0,3 3 160 16,1 0-160-16,4-4 128 0,-2 1-128 0,4 0 128 15,-1-1-128-15,1-1 128 0,0-1-128 0,6 2 128 16,1-1-128-16,2 1 192 0,-2 1-192 0,4-2 192 15,1 2-192-15,2-3 0 0,0 2 144 0,3 2-144 16,2 0 0-16,0-2 144 0,-1-2-144 0,1-1 0 16,0-1 160-16,4-2-160 0,3-2 128 0,1 0-128 15,1 0 224-15,2-3-32 0,3 2-16 0,0 1 0 16,-2 1-48-16,0-4 0 0,-2 2 0 0,-1 0 0 16,-6 2-128-16,1 1 0 0,-2 1 0 0,5-2 128 0,-2-1-128 0,0 2 0 15,2 2 144-15,-2 0-144 0,-1 1 0 16,-3 0 144-16,1-1-144 0,-2 2 0 0,-3 1 160 0,0 5-160 15,3-5 128-15,-3 0-128 0,-2-1 144 0,2-1-144 16,2 0 160-16,1 0-160 0,1 0 192 0,1 0-64 16,-1 0-128-16,-1 0 192 0,3 0 16 0,-6-3 0 15,1 1 0-15,-4-2 0 0,0 1-48 0,-2 1-16 16,-1-1 0-16,2 2 0 0,-1 1-16 0,1 0 0 16,-1-1 0-16,1-1 0 0,1 2-128 0,-1 2 192 15,-1-1-192-15,-1-1 192 0,-1 0-192 0,0-1 192 16,1-1-192-16,-2 2 192 0,1-1-192 0,0 0 192 15,0 0-192-15,0-3 192 0,0 1-192 0,-1 2 160 16,5 0-160-16,-1-1 160 0,-2 1-160 0,2 0 160 16,-1 1-160-16,1 0 160 0,-4-1-160 0,1 1 0 0,-1-2 0 0,0 2 0 15,-2 3 0-15,2-2 128 0,-3-1-128 0,-1 0 0 16,-1-1 0-16,-1 1 0 0,1 0 0 0,-1 0 0 16,2 1 0-16,0 0 0 0,0 1 128 15,1-2-128-15,-1 0 0 0,0 0 128 0,-1 0-128 0,-1 1 128 16,2 2-128-16,-3-2 0 0,1 0 0 15,-2 2 128-15,-3-2-128 0,0 1 0 0,-4 1 0 0,2-3 128 16,-2 1-128-16,-2 1 0 0,1-1 0 0,-2 1 0 16,-9-2 0-16,10 5 128 0,-10-5-128 0,9 4 0 15,-9-4 128-15,0 0-128 0,9 3 0 0,-9-3 128 16,0 0-128-16,0 0 0 0,0 0 0 0,0 0 128 0,0 0-128 16,0 0 160-16,0 0-160 0,0 0 160 0,-10 6-160 0,-1 2 0 15,-5-4-192-15,1 1 192 16,-4 2-2544-16,-1-2-384 15,-2-2-80-15</inkml:trace>
  <inkml:trace contextRef="#ctx0" brushRef="#br0" timeOffset="138096.01">26639 2206 14623 0,'6'-17'640'0,"-1"6"144"0,0-2-624 0,2-1-160 16,-1 0 0-16,1 2 0 0,-2 0 784 0,1 1 128 16,-1 2 32-16,0-1 0 0,-5 10 16 0,5-8 16 15,-5 8 0-15,3-10 0 0,-3 10-176 0,0 0-32 16,0 0-16-16,0 0 0 0,0 0-256 0,0 0-48 16,0 0-16-16,-9 16 0 0,0 2-208 0,-4 4-32 15,-3 6-16-15,-2 1 0 0,-1 3 144 0,-3 5 16 16,-2 7 16-16,4 4 0 0,-2 6-80 0,2-2-16 15,2-3 0-15,3 0 0 0,2-6-16 0,2 0-16 16,0-3 0-16,5-4 0 0,4 0-16 0,0-3 0 0,4-9 0 16,3 2 0-16,5 0 32 0,-3-3 0 0,0-1 0 15,2 2 0-15,3-4 0 0,-1-2 0 0,1 0 0 0,2-3 0 16,0-2-80-16,2 0-16 0,-4-1 0 0,2-1 0 16,1-1 0-16,5-3 0 0,0 2 0 0,0-4 0 15,1 2 48-15,1-4 0 0,3 0 0 0,0-2 0 16,3-1 0-16,1 0 0 0,2-1 0 0,2 0 0 15,2-1-64-15,2 1 0 0,1 0 0 0,3 0 0 16,2 2 16-16,3-1 0 0,2 0 0 0,2 0 0 16,-1 0 32-16,5 0 0 0,-3-1 0 0,2 1 0 15,2 1-16-15,2 1 0 0,1 1 0 0,0 2 0 16,-2 1-160-16,-2-2 160 0,-2-1-160 0,0-3 160 16,1 0-160-16,0 0 128 0,2 0-128 0,2 2 128 0,1 2-128 15,-1 1 128-15,-2-2-128 0,0 1 128 0,-2-4-128 16,1 1 160-16,0 0-160 0,0 2 160 15,-1 0-160-15,4 4 128 0,2-3-128 0,-3 1 128 0,0 0-128 0,-2-1 128 16,1-2-128-16,-1 1 128 0,2 1-128 0,2 2 0 16,-1-2 144-16,3-2-144 0,-1 1 128 0,0 1-128 15,-3-1 128-15,-3 0-128 0,-2-2 128 0,0 1-128 16,0-1 128-16,-1 1-128 0,3 0 0 0,-1-1 144 16,-3-1-144-16,0 0 0 0,-2 0 144 0,-3 0-144 15,-3-1 0-15,2-1 144 0,-2 0-144 0,2 2 160 16,-1 0-160-16,2-3 160 0,0-1-160 0,1 1 160 15,4 3-160-15,-4-2 160 0,0 1-160 0,-3-1 0 16,2-1 144-16,1 2-144 0,-1-1 0 0,1 1 0 16,-1-1 0-16,1-1 128 0,-1 3-128 0,1 4 0 0,-1 0 128 0,-2-3-128 15,-2-1 0-15,0 0 0 0,0 0 0 0,-2 1 128 16,-3 1-128-16,1-1 0 0,1 0 0 0,0-1 0 16,1 1 0-16,-3 1 0 0,0-1 0 0,0 1 128 15,1 2-128-15,-3 0 0 0,-3 2 0 0,0 2 0 16,-5-5 0-16,1-3 128 0,-4 1-128 0,1 1 0 15,-5 2 0-15,-1 1 128 0,-1-2-128 0,-2-1 0 16,-2 0 0-16,-1 1 128 0,-1 0-128 0,-1 2 0 16,-9-5 0-16,10 5 128 0,0-2-128 0,-2 1 0 15,-8-4 0-15,10 5 0 0,-1-2 0 0,-9-3 128 16,9 2-128-16,-9-2 0 0,0 0 0 0,9 0 128 16,-9 0-128-16,8-2 128 0,-8 2-128 0,8-3 128 15,-1-4 0-15,-1 2 0 0,-1-4 0 0,0 0 0 16,2-3-128-16,-1 0 176 0,0-2-176 0,1-2 192 0,0-3-192 0,4-6 192 15,1 0-192-15,2-4 192 0,0-3-192 0,5-7 128 16,4-5-128-16,1 4 128 0,3-2-128 0,-2 1 0 16,0 3 144-16,1-4-144 0,0-5 0 0,-2 4 0 15,-3 0 0-15,0 1 0 0,-3-7 0 0,1 7 0 16,-2-1 0-16,1 1 0 16,-2 4 0-16,-1 0 0 0,-4 0 0 0,2 2 0 0,-2 3 0 0,-4 17 0 15,-1-1 0-15,2-1 0 0,-1 1 0 0,1 0 144 16,-2 1-144-16,2-1 0 0,-2 0 0 0,6-9 0 15,-5 2-160-15,0 6 160 0,-1 5-144 0,-1 0 144 16,-2 3 0-16,-1 4 0 0,-2 6 0 0,0 0 0 16,0 0 0-16,0 0 0 0,0 0-240 0,0 0 64 0,0 0 16 15,-2 16 0-15,-2 2 32 0,0 0 0 0,0 2 0 0,0 5 0 16,-1 1 128-16,2 1 0 0,-4 3 0 16,1 2 0-16,-2-4 0 0,3-11-208 0,-1 4 48 0,-2 6 16 15,-2 10 144-15,0 3-128 0,-2 4 128 0,-2-1-128 16,0 4 128-16,-15 34 0 0,5-15 0 0,4-7-128 15,1-8 128-15,3-6 0 0,2-5 0 0,2-3 0 16,1-4 0-16,1-3 0 0,0 0 0 0,1-3 0 16,0-6 0-16,2 0 0 0,-3 0 0 0,2-2 0 15,0-3 0-15,-1-2 0 0,-1-2 128 0,-1-5-128 16,1 2 0-16,-1-2 128 0,3-2-128 0,-5 1 0 16,3-2 0-16,-1-2 128 0,1 2-128 0,-2 0 0 15,0-5 160-15,-1 0-32 0,1-1-128 0,-1 1 192 16,0 0-192-16,-2 1 0 0,0-3 0 0,0 3 0 0,-1-1 0 15,-1 0 0-15,-4-1 0 0,1 2 0 0,-2 0 0 16,-2 2-128-16,-1-1 128 0,-3 0 0 0,-3 2 0 16,2-1 0-16,0 1-128 0,-3 1 128 0,-4-1 0 15,-1 0 0-15,-1-3-128 0,-1 3 128 0,-3 0 0 0,1 0-128 16,-2 1 128-16,-4-3 0 0,-4 0-256 0,-2 1 64 16,-4-1 16-16,-6-1 0 0,-5-3-32 0,-7 2-16 15,0 0 0-15,-4-3 0 0,-5-1 0 0,-2 1 0 16,-5-2 0-16,1 1 0 0,0 2 224 0,0 0-144 15,-3 2 144-15,0 0-128 0,-1 0 128 0,4 1 0 16,5 1 0-16,-2 0 0 0,-2 0 0 0,-1 1 0 16,-2 0 0-16,2 1 0 0,-3-2 0 0,-1-1 0 15,-5-1 0-15,0 1-128 0,-3 1 0 0,4 2 0 0,0-3 0 16,-2-3 0-16,-4-1 128 0,2 0-128 0,7 2 128 0,2-2-128 16,2-1 128-16,0-1 0 0,-5 1 0 0,7-4 0 15,6 2 0-15,2-3 0 0,-1 3 0 16,4-5 0-16,-3 2 0 0,3 0 0 0,5 3 0 0,6-3 128 15,3 1-128-15,2-2 0 0,1-1 0 0,-1 1 0 16,1-4 0-16,5 2 0 0,5 2 0 0,5-1 0 16,5-3 0-16,6 2 128 0,6 2-128 0,4-3 128 15,4 2-128-15,2 2 0 0,1-3 0 0,4 3 0 16,0 1 0-16,1 3 0 0,2-2 0 0,1 3 0 16,0-2 0-16,-1 2 0 0,1 1 0 0,0 3 0 15,0-2 0-15,0 2 0 0,0-1 0 0,2 0-128 16,0 1 128-16,8 1 0 0,-9-4 0 0,3 3 0 15,0 1 0-15,6 0 0 0,0 0 0 0,0 0 0 16,0 0 0-16,0 0 0 0,-5-3 0 0,5 3 0 0,0 0 0 0,0 0 0 16,-3-9 0-16,4 0 128 0,3-2 0 0,1-4 16 15,-5-5 0-15,4 3 0 0,1-1-16 16,1-1-128-16,0-3 192 0,2-2-64 0,1-6-128 0,2-4 128 16,0-5-128-16,4 0 128 0,2-6-128 0,-1-1 0 15,0-3 0-15,0 2 128 0,1 2-128 0,-1 5 0 16,-1 2 144-16,1 4-144 0,-4 3 0 0,0 3 0 15,-1 4 0-15,-2 5 0 0,-1-1 0 0,-1 4 0 16,1 1 0-16,-2 2 0 0,-2 3 0 0,0 1-128 16,-4 9 128-16,0 0 0 0,8-5-128 0,-8 5 128 15,0 0-128-15,0 0 128 0,3 14-160 0,-1 1 160 16,-4 0-192-16,-1 6 192 0,-1 0-160 0,-1 5 160 16,-2 7-128-16,-2 1 128 0,-3 0-128 0,-2 5 128 0,0 1-128 15,1 5 128-15,2 4 0 0,-1 2-128 0,-1 2 128 0,3-2 0 16,3-1 0-16,0-2 0 0,3-5 0 0,2 2 0 15,1-4 0-15,2-2 0 0,0 0 0 0,3 2 0 16,0-4 0-16,1 0 0 0,0-2 0 16,0-2 0-16,1-3 0 0,1 0 0 0,0-4 0 0,4 0 0 15,0-4 0-15,2-2 0 0,3-1 0 0,5-3 128 16,-1-5-128-16,9-6 0 0,2-1 0 0,7-3 0 16,5-3 0-16,5-3 0 0,4-7 0 0,4-2 128 15,3-1-128-15,4-3 0 0,4-5 128 0,5 4-128 16,6 0 0-16,-1 4 0 0,2 3 0 0,0 1 0 15,-1 1 0-15,4 1-128 0,2 2 128 0,-3 0 0 0,-2 3 0 16,-3 3-160-16,-3 2 160 0,-1-1-11296 16,3 0-2192-16</inkml:trace>
  <inkml:trace contextRef="#ctx0" brushRef="#br0" timeOffset="140702.5">9258 5067 19983 0,'0'0'880'0,"0"0"192"0,0 0-864 0,-5 4-208 0,-2 0 0 16,7-4 0-16,-6-2 720 0,6 2 112 0,-5-6 0 15,-2 0 16-15,2-4 256 0,1-2 48 0,-1-1 16 0,2-2 0 16,0-3-144-16,2-2-48 0,-2-3 0 16,3 2 0-16,0-2-176 0,3 0-32 0,1-4-16 0,-1 2 0 15,1-7-160-15,1 1-16 0,2-2-16 0,-1 2 0 16,2-4-32-16,1 1 0 0,-1 0 0 0,4-1 0 15,-1 2-64-15,1 2-16 0,-1 1 0 0,2 0 0 16,-3 2-64-16,0 2 0 0,2 4-16 0,-2-3 0 16,1 2-80-16,-1 2-16 0,-1-1 0 0,0-1 0 15,0 4-32-15,0 3-16 0,-1 2 0 0,1 0 0 16,-3-1-48-16,2 2-16 0,-3 3 0 0,1-2 0 16,0 5 0-16,1-1 0 0,-1 3 0 0,-6 5 0 0,8 0 32 0,-8 0 16 15,10 2 0-15,1 6 0 0,1 1 0 0,0 5 0 16,2 1 0-16,2 6 0 0,0 3-32 15,3 6-16-15,3 2 0 0,2 4 0 0,1 2-16 16,2 1 0-16,1 4 0 0,12 20 0 0,-2-7-16 0,-3-4 0 16,0-3 0-16,0-6 0 0,-3-4 0 0,-2-4-128 15,0-3 192-15,-1-2-64 0,0-5 0 0,-2-1-128 16,-3 0 192-16,0-5-64 0,0-1-128 0,0-3 0 16,-2-2 144-16,-2-1-144 0,-2 1 128 0,-3-4-128 15,-1-1 128-15,-2-3-128 0,-2 0 0 0,-2-3 0 16,-8-2 0-16,0 0 0 15,0 0-912-15,0 0-256 0,-2-10-48 0,-1-4-12128 16,-1-1-2416-16</inkml:trace>
  <inkml:trace contextRef="#ctx0" brushRef="#br0" timeOffset="151741.49">13246 10629 10479 0,'0'0'448'0,"-9"-5"128"0,2-2-576 0,1 2 0 0,6 5 0 0,0 0-3008 15,-8-7-704-15</inkml:trace>
  <inkml:trace contextRef="#ctx0" brushRef="#br0" timeOffset="156305.49">13718 10913 6447 0,'0'0'576'0,"0"0"-576"15,0 0 0-15,0 0 0 0,0 0 2688 0,0 0 416 16,0 0 96-16,0 0 0 15,0 0-3056-15,0 0-608 0,0 0-128 0,0 0-32 0,0 0 848 0,8 7 160 16,-8-7 48-16,7 9 0 0,-7-9-432 0,0 0 0 16,9 3 0-16,-9-3 0 0,0 0 192 0,0 0-64 15,9 5 0-15,-9-5 0 0,0 0 384 0,0 0 64 16,0 0 0-16,0 0 16 0,0 0 272 0,0 0 48 16,0 0 16-16,0 0 0 0,0 0-176 0,0 0-48 0,0 0 0 0,0 0 0 15,0 0-160-15,0 0-32 0,0 0-16 0,0 0 0 16,0 0-48-16,0 0-16 0,0 0 0 0,0 0 0 15,0 0 16-15,0 0 0 0,0 0 0 0,0 0 0 16,0 0 0-16,0 0 16 0,0 0 0 0,0 0 0 16,0 0-112-16,0 0-32 0,0 0 0 0,0 0 0 15,0 0 16-15,0 0 0 0,0 0 0 0,0 0 0 16,-4-6-32-16,2-3-16 0,2 9 0 0,-7-9 0 16,4-3-96-16,-1 3 0 0,-1-2-16 0,1 2 0 15,-4-4-176-15,2 5 128 0,-1-1-128 0,1 2 128 16,0-2-128-16,-2 3 160 0,0-5-160 0,0 2 160 15,-3-3-160-15,1 1 192 0,0-2-192 0,0 0 192 16,1-2-48-16,0 1 0 0,0-1 0 0,-2 0 0 16,-1-2 48-16,2-1 0 0,0-3 0 0,1 0 0 15,-1 1-48-15,-2 1 0 0,2-1 0 0,0 1 0 16,0-4 128-16,1 0 32 0,-1 1 0 0,1 1 0 0,0-2 0 0,1-3 0 16,1 2 0-16,-2-3 0 0,0 2-128 0,0-3-32 15,-1 0 0-15,0-4 0 0,0 2 0 16,0 1 0-16,-2-4 0 0,1-1 0 0,-1 3-144 0,2-1 0 15,-4 1 0-15,0-2 0 0,0-2 0 0,0-1 128 16,1 1-128-16,-2-1 192 0,0 3-64 0,0-1 0 16,1-1 0-16,-3 1 0 0,2-2 32 0,-2 0 0 15,0-3 0-15,-1 0 0 0,-1 1 0 0,0-2 0 16,-3-1 0-16,3 0 0 0,0 0-32 0,1-2-128 16,-1 2 192-16,2 2-64 0,1-4-128 0,1 1 160 0,-1 0-160 15,1-1 160-15,0 1-160 0,-2 1 128 16,1-5-128-16,-1 4 128 0,1-2-128 0,-1 2 0 0,2-3 0 15,0 1 128-15,0-2-128 0,-1 2 192 16,0-5-192-16,1 4 192 0,-2-2-192 0,0-1 0 0,0 1 0 0,-4-1 0 16,-2 2 0-16,1 1 0 0,-3-2 0 0,3-2 0 15,-3 0 0-15,0-3 0 0,0-2 128 0,2 3-128 16,2 1 128-16,1 3-128 0,1-1 0 0,0-1 128 16,1-1-128-16,0 2 0 0,0-3 0 15,3 2 0-15,-1 0 0 0,-1 2 0 0,1-4 0 16,-2 1 0-16,-1-1 0 0,1 1 0 0,1 3 0 0,0-1 0 15,-2 2 0-15,0-1 0 0,-3-5 0 0,2 1 0 16,-2 0 0-16,0 2 0 0,-1-3 0 0,2 1 0 16,-1 0 0-16,1 1 0 0,2-1 0 0,2 2 0 15,1-2 0-15,-1 0 0 0,4-1 0 0,-1 0 0 16,-1-3 0-16,4 2 0 0,-2 1 0 0,0 0 0 0,0 0 0 0,2 0 0 16,0-1 0-16,0 4 0 0,4-3 0 15,-2 0 0-15,0-2 0 0,3 2 0 0,-2-1 0 0,2 1 0 16,-1-1 0-16,1 1 0 0,0 2 0 0,-1 0 0 15,2-2 0-15,-1 0 0 0,-1-3 0 16,2 3 0-16,0 2 0 0,0 2 0 0,0 1 0 0,0 0 0 16,-3 4 144-16,3 0-144 0,0 2 128 0,-1 3-128 15,0-2 128-15,0 2-128 0,4 5 0 0,-2 3 0 16,2 0 0-16,0 5 0 0,1-3 0 0,1 4-208 16,0 1 48-16,1 1 16 15,1 3-240-15,0 5-64 0,1 2 0 0,-1-1 0 16,-1 4-1600-16,2 0-320 0,-3 9-64 0</inkml:trace>
  <inkml:trace contextRef="#ctx0" brushRef="#br0" timeOffset="159214.06">19488 18205 15375 0,'0'0'672'0,"0"0"160"0,0 0-672 0,0 0-160 16,0 0 0-16,0 0 0 0,0 0 864 0,0 0 144 15,0 0 16-15,0 0 16 0,0 0 112 0,0 0 0 16,0 0 16-16,0 0 0 0,0 0-160 0,0 0-48 16,0 0 0-16,-5 1 0 0,-2 2-320 0,1-1-64 15,-2 2 0-15,-1 2-16 0,0-2-48 0,-1 3-16 16,1 0 0-16,-12 5 0 0,2 0-192 0,1 2-48 0,1-1 0 0,1-4 0 15,3 2-32-15,-1-2-16 0,1 4 0 0,1-2 0 16,-4-2-16-16,4 3-16 0,0-3 0 0,1 3 0 16,-1 0 0-16,4-2 0 0,-4 1 0 0,6-3 0 15,-2 4-32-15,8-12 0 0,-4 10 0 0,4-10 0 16,0 0-16-16,5 12-128 0,2 1 192 0,3-4-64 16,3 0 80-16,2-3 16 0,3 3 0 0,3-1 0 15,3 2-96-15,1-4-128 0,0 1 176 0,-1 0-176 16,0-3 128-16,-1 1-128 0,-1 0 0 0,-3-1 0 0,-3-1-192 15,-2 0-160-15,-2 0-32 0,-12-3 0 16,0 0-2560-16,0 0-528 0</inkml:trace>
  <inkml:trace contextRef="#ctx0" brushRef="#br0" timeOffset="159554.91">19214 18537 11055 0,'0'0'976'0,"0"0"-784"0,0 0-192 0,8-4 0 15,0-1 2560-15,0 2 480 0,3 1 96 0,1 0 0 16,2 0-1312-16,5 2-272 0,3 0-48 0,6 0-16 16,1 2-256-16,6 1-48 0,4 0-16 0,2 0 0 15,-1 2-400-15,4 3-64 0,3-2-32 0,0 5 0 16,-2-4-288-16,4 5-48 0,1-3-16 0,-1 2 0 16,-3-2-320-16,-5 1 0 0,-4-1 0 0,-4 0 128 15,-6 0-1808 1,-4-2-368-16</inkml:trace>
  <inkml:trace contextRef="#ctx0" brushRef="#br0" timeOffset="164480.24">13705 10491 7935 0,'0'0'352'0,"0"0"80"0,0 0-432 0,0 0 0 0,0 0 0 0,0 0 0 15,0 0 384-15,0 0-16 0,0 0 0 0,0 0 0 16,0 0-144-16,0 0-32 15,-9 0 0-15,9 0 0 0,0 0 160 0,-7 2 32 0,0 1 0 0,7-3 0 16,0 0 320-16,0 0 80 0,-7 4 16 0,7-4 0 16,-9-2-160-16,9 2-16 0,0 0-16 0,0 0 0 15,-9 3 0-15,9-3 0 0,0 0 0 0,0 0 0 16,-6 6 32-16,-1 3 16 0,2-2 0 0,3 3 0 16,2-10-64-16,-2 12-16 0,0 6 0 0,2 0 0 15,1-1-16-15,2 2-16 0,-2 2 0 0,3 3 0 16,2 1 64-16,2 5 16 0,-2 4 0 0,0 2 0 15,2-3-160-15,0 3-16 0,-1 2-16 0,2-1 0 0,0-3-176 16,0 3-16-16,1 0-16 0,0 1 0 0,0-1-96 0,1 1 0 16,-1 2-128-16,0 1 192 0,0 0-64 0,2-2 0 15,-1-1-128-15,0 3 192 0,1-2 16 16,-2 0 0-16,4 0 0 0,0 2 0 0,1-2 48 0,1 2 16 16,-1 7 0-16,-1-4 0 0,0 2-64 0,1-3-16 15,0 2 0-15,1-3 0 0,-1 1-32 0,0 2-16 16,0-6 0-16,2 4 0 0,1-1 16 0,-1 1 0 15,0 3 0-15,-1 2 0 0,0-2-16 0,2 2 0 16,-3-2 0-16,0-1 0 0,0-6-144 0,3 6 192 0,2-2-192 16,-2 3 192-16,0-3-192 0,-1 4 0 15,3-3 144-15,0 5-144 0,-1-4 0 0,2 2 128 16,-1 0-128-16,0-3 0 0,-2-1 128 0,1 1-128 16,1 7 128-16,1 0-128 0,-1 1 160 0,0 0-32 0,1 0-128 0,-1 1 192 15,-1-3-192-15,0 0 144 16,-1-2-144-16,1-1 128 0,0 2-128 0,0 3 0 0,-1-3 0 0,0 0 0 15,0 0 0-15,2 1 0 0,0-1 128 16,1-4-128-16,-2-2 0 0,1-1 0 0,-1-1 144 16,3 3-144-16,-2-1 144 0,2 3-144 0,-3-3 192 0,2 4-192 15,-2-2 256-15,1 1-48 0,-1-3-16 0,0 1 0 16,-2-2-32-16,1 1-16 0,-1 2 0 0,1-1 0 16,-1 2-144-16,1-3 0 0,0 3 0 0,0 2 0 15,-3-3 0-15,0-1 0 0,2-3 128 0,-1-2-128 16,-2 1 0-16,4-2 128 0,0 0-128 0,2-1 128 0,-2 0 16 0,0 1 0 15,0 0 0-15,-3 0 0 0,0-2-16 0,3 1 0 16,0-2 0-16,-2 1 0 0,-2-3-128 16,1 1 160-16,1-7-160 0,-2 2 160 15,4 2-160-15,-2-1 0 0,-1 2 144 0,2 0-144 0,-1 0 0 0,1-2 0 16,-1 3 0-16,2 1 128 0,-1 2-128 0,1-2 0 16,-1 1 0-16,1 0 0 0,0 2 0 0,0-1 0 15,-2-5 0-15,2 2 128 0,1-2-128 0,0 1 0 16,0 0 0-16,2 1 0 0,-2-2 0 0,1 1 0 15,-2 4 0-15,0-3 0 0,-1-1 0 16,2 1 0-16,-1-2 0 0,-1 0 0 0,-1 1 0 0,-2-1 128 16,-1-5-128-16,1 2 0 0,0-1 0 0,0 2 0 15,0 1 0-15,0-3 128 0,0 1-128 0,1-1 0 16,-1 2 0-16,1 1 0 0,2-3 0 0,-2 2 0 16,-1-2 0-16,0 1 0 0,0-3 0 0,0 3 0 0,-1-4 0 15,1 3 0-15,0-4 0 0,0 1 0 0,0 0 0 0,0-2 128 16,0-3-128-16,1 4 0 15,0 2 0-15,2-1 0 0,-3-3 0 0,0 3 0 16,-2 3 0-16,2-2 0 0,0 3 0 0,4 1 0 16,-1-3 0-16,-2 0 0 0,1 1 0 0,1 0 0 0,-2-1 0 15,0 1 128-15,1 1-128 0,0 0 0 0,-1-4 128 0,3 0-128 16,0 2 128-16,-3-3-128 0,1 1 160 16,0 1-160-16,1-2 128 0,0 3-128 0,2 0 0 0,1 0 144 15,-3 2-144-15,1-3 0 0,0 3 0 0,1-3 0 16,1 2 128-16,2-3-128 0,-3 3 128 0,0-3-128 15,-1 0 128-15,0 3-128 0,1-3 0 0,0 2 128 0,2-6-128 16,-2 0 128-16,-2 3-128 0,0 2 128 0,2 0-128 16,-2 1 0-16,1 1 0 0,1 2 0 0,-1-2 0 15,1 1 128-15,1-1-128 0,0 1 0 16,0 0 0-16,-1 0 128 0,0-4-128 0,0 4 0 0,0-3 0 0,0 3 0 16,-1-4 128-16,1 3-128 0,1-3 0 0,2 1 0 15,-2 2 0-15,1-1 128 0,-4 1-128 0,1-1 0 16,1 2 0-16,2-1 128 0,0-1-128 0,-2 0 0 15,0 0 0-15,0 0 0 0,2 2 128 0,-2 0-128 16,0 1 0-16,3-1 128 0,-2 1-128 0,0-1 0 16,-2-4 0-16,1 0 128 0,0-2-128 0,-1-2 0 15,-1 2 144-15,-2-4-144 0,1 0 0 0,-2-1 144 16,-2-1-144-16,-2-1 0 0,0-1 144 0,1 0-144 0,2-1 0 16,-1 1 144-16,-3-2-144 0,-1 1 0 15,0 1 0-15,0-4 0 0,-1 2 0 0,1-1 0 16,-2-3 0-16,1 0 0 0,-7-8 0 0,6 8 0 15,-6-8 0-15,0 0 0 0,0 0-128 0,0 0-64 0,0 0-16 0,0 0 0 32,0 0-1328-32,0 0-272 0,0 0-48 0,-4-11-9536 0,-3-2-1888 15</inkml:trace>
  <inkml:trace contextRef="#ctx0" brushRef="#br0" timeOffset="168450.31">16887 18469 6447 0,'2'-15'576'0,"0"-3"-576"16,0 0 0-16,0 1 0 0,1-1 960 0,0 0 96 0,-2 3 16 0,2 0 0 15,-1 1-464-15,2 2-96 16,0 1 0-16,0-1-16 0,-1 3-16 0,0-1 0 16,1 3 0-16,-2-2 0 0,1 0-240 0,-2 5-48 15,4-4-16-15,-2 2 0 0,-1 1-48 0,2-4-128 16,-3 3 192-16,2-3-64 0,-3 1-128 0,-1-8 0 16,1-1 0-16,-3 4 128 0,-1 4-128 0,1 1 0 15,3 8 144-15,-7-11-144 0,3-3 320 0,-1 4 0 0,-1 3 0 0,2-4 0 16,0 3 80-16,0-4 16 0,-2 3 0 15,4-2 0-15,-2 3 160 0,4 8 16 0,-4-13 16 16,0 3 0-16,0 1-224 0,1 2-64 0,3 7 0 0,-6-9 0 16,6 9-96-16,0 0-32 0,0 0 0 0,0 0 0 15,0 0 16-15,0 0 0 0,-6 9 0 0,2 1 0 16,3 4 208-16,2 1 32 0,3 3 16 0,1 4 0 16,2 2 32-16,3 6 0 0,1 1 0 0,4-1 0 0,1 3-48 15,-1 4-16-15,1 1 0 0,3 5 0 0,-1 1-160 16,0 1-16-16,0-3-16 0,2 4 0 0,2 0 80 0,1 2 0 15,1-5 16-15,0 4 0 0,0 4 64 0,0-1 16 16,4-2 0-16,-2 4 0 0,2 4-80 0,1 1-16 16,1 1 0-16,1-6 0 0,1-7-64 0,1 4-32 15,1-5 0-15,0 3 0 0,-1 2-32 0,-2-5-16 16,-2 1 0-16,-1-3 0 0,-2 2-48 0,-2-2-128 16,-3-5 192-16,-2 0-64 0,-1-4-128 0,-3-7 128 15,1 2-128-15,-5-7 128 0,-2-1-128 0,0-2 0 16,-3-2 0-16,2 1 0 0,-2-2 128 0,1-3-128 15,-2-5 0-15,0 3 128 0,0-3 0 0,-5-7-128 16,1 9 192-16,-1-9-64 0,0 0 64 0,0 0 16 16,0 0 0-16,0 0 0 0,0 0 64 0,0 0 16 0,0 0 0 0,0 0 0 15,0 0-64-15,0 0-16 16,0 0 0-16,0 0 0 0,0 0-80 0,-1-13-128 0,-4-4 176 0,-2-2-176 16,1-1 144-16,-5-4-144 0,-1 0 0 0,-1-7 144 15,-4-6-144-15,-4-3 0 0,-2-11 0 0,-1 0 0 16,-4-1-320-16,-3-4 64 15,-4-1 16-15,0-3 0 0,-5-1 48 0,0-3 16 0,-1-7 0 16,-1 1 0-16,0-1 176 0,1 0-192 0,2 1 192 0,2 0-192 16,-2-1 192-16,4 4-128 0,0 3 128 0,-1-1-128 15,7 2 128-15,0 2 0 0,2 6 0 0,2 7 0 16,2 6 0-16,2 2 0 0,4 4 0 0,1 2 0 16,2 3 0-16,3 5 0 0,-1 3 0 0,4 4 0 0,1 3 0 0,2 6-160 15,1 1 160-15,4 9 0 16,0 0-144-16,0 0 144 0,0 0 0 0,5 10-144 0,2 0 16 0,3 7 0 15,1 2 0-15,7 7 0 0,-1 5-16 16,4 6 0-16,5 3 0 0,2 9 0 0,-2 2 144 0,5 10-160 16,-1 0 160-16,5 5-160 0,-1 4 160 0,0-1-160 15,1 4 160-15,2-1-160 0,2 2 160 0,0 2 0 16,1 6 0-16,-2-5-128 0,3-4 128 0,0-1 0 16,-1 1 0-16,-1-2 0 0,-3-1 0 0,-3-2 0 15,-1 0 144-15,-2-7-144 0,-2-4 176 0,-2-1-176 16,-4-7 160-16,0-2-160 0,-2-3 144 0,-3-2-144 15,-3-4 128-15,-3-3-128 0,-2-7 144 0,-2-2-144 16,-4-7 160-16,1-7-160 0,-4-12 256 0,0 0-64 16,0 0 0-16,0 0 0 0,-10-3 224 0,2-6 32 0,-3-9 16 15,-2-4 0-15,-2-7-240 0,1-1-48 0,-2-1-16 0,-1-4 0 16,-2-6-160-16,-3-1 128 16,2-1-128-16,-3-6 128 0,-2-5-128 0,-1-5 0 15,0-6 0-15,-4-1 128 0,-4-2-128 0,-2-1 0 16,0-2 0-16,-1-7 0 0,1-2 128 0,2 0-128 0,1 6 0 0,2 6 128 15,3 6-128-15,4 6 0 0,3 5 0 0,3 9 0 16,2 4 0-16,3 8 0 0,5 6 0 0,2 10 0 16,2 4 0-16,4 10 0 0,0 0 0 0,6 18 0 15,4 9 0-15,5 6-144 0,3 10 144 0,4 8-160 16,5 5 160-16,3 12 0 0,4 11-144 0,7 8 144 16,4 0 0-16,2 2 0 0,1 3 0 0,0 1 0 15,-1 2 0-15,-2-4 0 0,-3-9 0 0,-3-6 0 16,-3-6 0-16,-6-7 0 0,-2-7 0 0,-4-6 0 15,-2-11-2128-15,-2-9-368 16</inkml:trace>
  <inkml:trace contextRef="#ctx0" brushRef="#br0" timeOffset="169920.21">19391 18221 19343 0,'8'-12'848'0,"-2"5"192"0,4-3-832 16,0 3-208-16,0-4 0 0,1 8 0 0,-2-1 1056 0,-9 4 160 16,10-7 48-16,-10 7 0 0,0 0-96 0,0 0-16 15,0 0 0-15,0 0 0 0,0 0 336 0,0 0 64 16,0 0 16-16,0 0 0 0,0 0-528 0,-13 11-96 15,-5 1-32-15,-3 1 0 0,-6 4-288 0,-5 0-64 16,-6 1-16-16,-3 6 0 0,-3 2-240 0,-6 4-48 16,-2-1-16-16,-3 3 0 0,-2 0-240 0,0 1 176 15,0 0-176-15,1-4 160 0,5-1-160 0,5-5 0 16,6 0 0-16,4 0 128 0,2-3-128 0,5-2 0 16,3-3 144-16,6-2-144 0,2 0 176 0,8 1-48 15,5-5 0-15,2 0 0 0,3-9 64 0,0 0 0 16,12 8 0-16,5 1 0 0,6-2 48 0,5-1 16 0,3-2 0 0,3 0 0 15,2 6-96-15,1-1-16 0,2 1 0 16,2-1 0-16,-2 3-144 0,2-1 128 0,-4 0-128 0,-1 4 128 16,0-1-128-16,0 0 0 0,-1 4 0 15,0 0 128-15,-2 2-128 0,-2-2 0 0,0-4 0 0,-1 1 0 16,0-1 0-16,-4 0 0 0,-3-4 0 0,-1 1 0 16,-3-3-288-1,-3-1-144-15,-3-5-16 0,-13-2-16 0,0 0-1872 16,0 0-368-16,0 0-80 0</inkml:trace>
  <inkml:trace contextRef="#ctx0" brushRef="#br0" timeOffset="170233.57">18556 18815 35007 0,'1'-14'3120'0,"6"-2"-2496"15,5-1-496-15,5 4-128 0,3 1 0 0,5 1 144 16,3 4-144-16,7 0 160 0,5-3-160 0,6 5 0 16,4-2-160-16,6 0 160 0,-3-3 240 0,4 4 144 15,4-1 16-15,3 1 16 0,1 2 112 0,3 2 32 16,2-1 0-16,-1 1 0 0,-3 4-144 0,0 1-32 0,0 2 0 16,0 5 0-16,-1-1-112 0,-1 2-16 15,-1 1-16-15,0-3 0 0,-2 1-112 0,-4-4-128 16,1 0 176-16,-4 3-176 0,-5 0 128 0,-2 1-128 15,-1-1 0-15,-7 0 0 0,-4-4 0 0,-5 3 0 16,-4-3-192-16,-6-4 48 16,-4-2-1472-16,-2 1-304 0,-1 0-48 0,-1-3-14160 0</inkml:trace>
  <inkml:trace contextRef="#ctx0" brushRef="#br0" timeOffset="170885.86">22053 18757 26719 0,'0'-21'1184'0,"2"7"240"0,2-2-1136 0,0-3-288 16,-3-3 0-16,0 0 0 0,-1 2 1408 0,-1-2 208 0,-1 3 48 0,-5-1 16 15,0-2-1216-15,-5 3-240 0,-4 3-48 0,-5 2-16 16,-4 2 288-16,-3 7 48 16,-4 0 16-16,-3 5 0 0,-4 3-304 0,-1 1-48 0,-2 6-16 0,0 1 0 15,0 3-144-15,4 3 0 0,1-2 0 0,5 0 128 16,3 1-128-16,6-2 0 0,7 1 0 0,4 0 128 15,6-4-128-15,3 1 0 0,10 2 0 0,7 0 128 16,2-8 176-16,9 2 16 0,6-4 16 0,2-3 0 16,5-2 192-16,2-2 48 0,0-3 0 0,1-1 0 15,-3-3-256-15,0 1-32 0,-5-5-16 0,0 5 0 0,-5-1 96 16,-6 6 16-16,-7 1 0 0,-3 3 0 0,-12 0-96 0,0 0-16 16,0 0 0-16,-6 9 0 0,-5 7-64 15,-8 4-16-15,-8 3 0 0,-5 7 0 0,-3 3-192 0,-5 3 144 16,-4 4-144-16,1 1 128 0,0 2-128 0,-1-4 0 15,-1 3 0-15,-1-1 128 0,0-3-128 0,3-4 0 16,2-5 0-16,4 1 128 0,2-2-128 0,3-7 0 16,1-4 0-16,9-5 0 0,0 1-192 0,4-1-112 15,5-9-16-15,13-3-16 16,0 0-1728-16,0 0-352 0,6-10-64 0,2-4-13984 0</inkml:trace>
  <inkml:trace contextRef="#ctx0" brushRef="#br0" timeOffset="171222.13">22346 18768 24879 0,'4'-8'2208'0,"1"-1"-1760"0,7 3-448 0,0 4 0 15,4-2 2832-15,3 1 496 0,2 1 80 0,4 0 32 16,0 0-2960-16,0-1-480 0,1 1-320 0,-5-1 64 15,0-3 256-15,-3 1 272 0,-3 1-48 0,-4 1-16 16,-2 0 208-16,-9 3 32 0,0 0 16 0,0 0 0 16,-9-3 144-16,-5 2 32 0,-7 1 0 0,-7 1 0 15,-8 4-304-15,-2-1-48 0,-3 4-16 0,1-1 0 0,-1-3-144 16,4 4-128-16,4 3 144 0,5 1-144 0,5-4 0 0,7 5 0 16,5-1 0-16,6-3 0 0,3 2 0 0,4-2 0 15,-2-9 0-15,16 13 0 0,4-5 0 16,4 1 0-16,4-2 0 0,3 0 0 0,0-2 0 0,5-2 0 15,2-2-208-15,0-1 64 16,0-1-1520-16,2 0-288 0,-1-1-64 0,-2 0-9168 16,-4-1-1824-16</inkml:trace>
  <inkml:trace contextRef="#ctx0" brushRef="#br0" timeOffset="171484.37">23732 18304 36447 0,'-8'-11'1616'0,"3"3"336"0,-4 3-1568 0,-2 4-384 0,-4 2 0 0,-3 3 0 16,-4-2 0-16,-3 7 0 0,-6 5 0 0,-4 3 0 16,2 3 176-16,-3 4 96 0,-1 9 32 0,2 0 0 15,-5 2-48-15,3 1 0 0,3 4 0 0,0 2 0 16,2 1-96-16,-1 0-32 0,-3 2 0 0,1-5 0 15,-1 1-128-15,0 0 0 0,1-6 0 0,2 1 0 16,4-1-192-16,2-3-128 0,1-1-32 0,7-7 0 16,2-1-1408-16,1-9-288 15,5-3-48-15,5-8-12480 0</inkml:trace>
  <inkml:trace contextRef="#ctx0" brushRef="#br0" timeOffset="171646.74">22949 18591 23951 0,'11'-9'1056'0,"2"4"224"0,5 0-1024 0,3 4-256 16,6 4 0-16,4 2 0 0,2 1 2688 0,1 4 464 16,2-2 112-16,0 3 0 0,3-1-2624 0,0 3-512 15,3 4-128-15,0-1 0 0,-1-1 0 0,1 2 0 16,-1-1 0-16,1-2 0 16,-1 0-1904-16,0 0-416 0,-4-1-96 0</inkml:trace>
  <inkml:trace contextRef="#ctx0" brushRef="#br0" timeOffset="171919.95">24170 18901 33567 0,'-22'-17'1488'0,"2"5"304"0,-5 2-1424 0,-4-1-368 16,-2-1 0-16,0 3 0 0,-3-2 448 0,1 6 0 0,0 1 16 0,2 3 0 16,4 1 208-16,3 3 32 0,2 4 16 15,4 2 0-15,4-3 48 0,4 6 16 0,4-2 0 0,2 4 0 16,2 2-288-16,2 2-64 0,2 0-16 0,2 3 0 15,1 1-240-15,0 5-48 0,0-2-128 0,-1 4 192 16,-4 2-192-16,-3-4 0 0,-2 1 0 0,-4-6 0 16,-3 3 128-16,-2-6-128 0,-4-5 0 0,-6 0 144 15,-3-7 32-15,-5 1 0 0,-5-8 0 0,-2-4 0 0,1-5 16 16,-2 2 0-16,6-7 0 0,-1-3 0 0,3-1-416 16,4-1-80-16,5-2-16 0,5-2 0 15,4-1-3088-15,9-1-624 16</inkml:trace>
  <inkml:trace contextRef="#ctx0" brushRef="#br0" timeOffset="172519.25">25940 19287 38703 0,'-15'-21'1712'0,"4"11"352"0,0-3-1648 0,-3-1-416 15,-4 2 0-15,-2-1 0 16,-6-2-256-16,-4 1-128 0,-6 5-16 0,-7-3-16 0,-8 0 416 0,0 5 0 16,-1 4 144-16,3 3-144 0,2 2 176 0,5 3-176 15,5 7 160-15,5-1-160 0,7 3 144 0,3 3-144 16,4-1 128-16,7 2-128 0,6 2 0 0,5-1 128 15,6-1-128-15,6 1 0 0,3 1 160 0,6 1-160 16,5-6 192-16,6 0-192 0,3-2 208 0,5 0-64 0,3-4-16 16,4 0 0-16,2-6-128 0,4 0 0 15,-1-2-192-15,-3-1 192 16,-3 0-1872-16,0-1-256 0,0-2-48 0,1-2-12816 16</inkml:trace>
  <inkml:trace contextRef="#ctx0" brushRef="#br0" timeOffset="172744.09">27083 18760 25791 0,'-3'-10'2304'0,"3"10"-1856"16,-8-7-448-16,0 2 0 16,-4 3 2080-16,-3 5 320 0,-4 2 64 0,-5 5 16 15,-6 1-1824-15,-4 7-352 0,-5 5-80 0,-5 3-16 0,-3 2 208 0,-3 3 32 16,-4 6 16-16,2 4 0 0,0 1-160 0,4 5-48 15,-2-1 0-15,7 4 0 0,0-3-128 0,1 0-128 16,0-1 192-16,1-5-192 0,3 0-128 0,4-5-144 16,1 0-32-16,5-2 0 15,3-2-2384-15,6-5-496 0,7-7-80 0</inkml:trace>
  <inkml:trace contextRef="#ctx0" brushRef="#br0" timeOffset="173074.68">26945 19311 34095 0,'-11'-8'3024'0,"1"3"-2416"15,-4 1-480-15,-3 2-128 0,-3 2 272 0,-4 2 48 0,-4 0 0 0,-4 0 0 16,0 2-320-16,-1 3-224 16,0-1 32-16,4-1 16 0,2 4 336 0,4-1 64 0,3 5 16 0,6 0 0 15,5-2 32-15,5 5 16 0,3 1 0 16,6 1 0-16,6 1 112 0,6 0 32 0,3-2 0 0,7 1 0 15,5 1-48-15,2-3 0 0,2-2 0 0,-2-2 0 16,-1-6 64-16,-1-5 16 0,-3-2 0 0,-1-8 0 16,0-2 208-16,-4-6 32 0,-5-2 16 0,-5-3 0 15,-5-4-80-15,-6-1-32 0,-8-3 0 0,-6 4 0 16,-5-1-144-16,-6 3-16 0,-2-1-16 0,-5 2 0 16,-5 1-432-16,-2-1 0 0,0 3 0 0,2 2 0 15,1 6-192-15,3 0-128 0,3 2-32 0,4 6 0 16,4 4-2048-16,6 5-416 15,7 4-64-15,8 4-9056 0,10 3-1808 0</inkml:trace>
  <inkml:trace contextRef="#ctx0" brushRef="#br0" timeOffset="173406.98">27944 19358 38703 0,'5'-21'1712'0,"-3"13"352"0,-2-4-1648 0,0 12-416 15,0 0 0-15,-2-11 0 0,-1 3 272 0,-2 2-16 16,-3-2-16-16,-3 3 0 0,-6 4 80 0,-2-1 0 0,-4 1 16 0,-4 2 0 16,-3 2 80-16,-2 0 16 15,2 2 0-15,0 4 0 0,2 1-112 0,2 2 0 16,0 2-16-16,3 3 0 0,4-1-112 0,4 3-32 0,-1 2 0 0,4 2 0 16,1 2-32-16,2-2 0 0,1-3 0 0,2 3 0 15,-2 3-128-15,1-5 0 16,0 0 0-16,2-2 0 0,-5-2 160 0,0-1-160 0,0-1 192 15,-1 0-192-15,0-6 160 0,0-1-160 0,-3-4 128 0,-2-1-128 16,-2-4 192-16,1-3-32 0,-2-6-16 0,0 0 0 16,-2-5-16-16,2-3-128 0,0-2 192 0,1-5-64 15,0 0-128-15,5 3-192 0,1 2 32 0,3 0 16 16,4 2-1200-16,3 4-256 16,3 1-32-16,6 4-16 0,5 3-1600 15,4 2-320-15</inkml:trace>
  <inkml:trace contextRef="#ctx0" brushRef="#br0" timeOffset="173717.14">27961 19615 24879 0,'8'-7'2208'0,"6"3"-1760"16,1 2-448-16,4 1 0 0,2-1 2176 0,5 1 368 16,1 0 64-16,3-1 16 0,2-1-1584 0,5-1-304 15,2-1-64-15,4-5-16 0,3-1 96 0,-3-1 16 16,-3-1 0-16,-6 4 0 0,-6-1-128 0,-4 5-32 15,-6 2 0-15,-3 1 0 0,-6-1-32 0,-9 3 0 16,0 0 0-16,-6-9 0 0,-3 4-96 0,-10-5-32 16,-8 1 0-16,-6-2 0 0,-8 6-256 0,-3 2-48 15,-6 3-16-15,5 3 0 0,1-1-128 0,4 2 0 0,3 5 0 0,4-1 0 16,4 0 0-16,6 3 0 0,5 4 0 16,3 3 0-16,2-1 0 0,5 1 0 15,4-1 0-15,3 1-176 0,2-2 48 0,6-1 0 16,2-1 0-16,5 4 0 15,2-1-416-15,5 0-80 0,3 2-16 0,2 4 0 16,1-2-2112-16,4 0-448 0,0 3-64 0,1-2-32 0</inkml:trace>
  <inkml:trace contextRef="#ctx0" brushRef="#br0" timeOffset="174090.31">29189 19534 27647 0,'-3'-17'2448'0,"-2"9"-1952"16,0-1-496-16,-5 5 0 0,-3 2 2080 0,-3 2 320 15,-6 0 64-15,-2 1 16 0,-4 0-1712 0,-3 4-352 16,0 3-64-16,-1 0-16 0,0 3 112 0,4 2 0 15,3-2 16-15,2 2 0 0,0 1 48 0,6-3 0 16,5 1 0-16,7 2 0 0,2-3 240 0,7 3 48 16,5-1 16-16,4 0 0 0,7-1-112 0,7 2 0 0,4 0-16 0,5-4 0 15,3-1-176-15,3-4-48 16,3 3 0-16,3-3 0 0,3-2-224 0,5 1-48 0,1-2-16 0,0 3 0 16,-2-1-176-16,-2 1 192 15,-3 1-192-15,-4 1 192 0,-6 0-192 0,-7 4 0 0,-6-4 0 0,-7 3 0 31,-4-3-704-31,-16-7-128 0,0 0-32 0,-9 14 0 16,-10 0-2272-16,-9-7-448 0</inkml:trace>
  <inkml:trace contextRef="#ctx0" brushRef="#br0" timeOffset="174528.22">21721 19534 38703 0,'-3'-16'3440'0,"3"16"-2752"0,0 0-560 0,0 0-128 15,-3-6 496-15,3 6 64 16,-8 0 16-16,-1 6 0 0,-1 5-368 0,0 5-64 15,-5-1-16-15,-2 3 0 0,-2 1 240 0,0 2 32 0,-3 4 16 16,3 2 0-16,-1-2-160 0,-1 3-48 0,1-2 0 0,1 1 0 16,3-5-208-16,0-1 0 0,4 2 128 0,-1-1-128 15,0-5 0-15,2-3 0 0,1-1 0 0,1 1-160 32,0-8-1280-32,9-6-256 0,0 0-48 0,-9-2-16 0,3-6-1952 0,0-6-384 0</inkml:trace>
  <inkml:trace contextRef="#ctx0" brushRef="#br0" timeOffset="174840.05">21312 19547 13823 0,'-8'-14'608'0,"4"9"128"0,0-3-592 0,4 8-144 0,0 0 0 0,0 0 0 0,14 6 3984 0,4-1 768 16,4 7 160-16,6 0 16 0,5 2-3312 0,7 2-656 15,8 3-144-15,-1 2-32 0,3 0-112 0,3 3-32 16,1-2 0-16,0 2 0 0,-4 2-128 0,-3-5-48 16,-2 1 0-16,-7-3 0 0,-5-3-176 0,-9-2-32 15,-8-1-16-15,-9-3 0 0,-7-10 64 0,-7 12 16 16,-10-7 0-16,-7 1 0 0,-7-5-64 0,-6-1 0 15,-3 0 0-15,-2 0 0 0,-1-3-128 0,3 0-128 16,5-1 192-16,5 2-192 0,6 2 192 0,6 0-64 16,7 0 0-16,11 0-128 0,0 0 224 0,0 0-64 0,10 9-16 0,9 1 0 15,7 1-144-15,9-1 160 16,8 1-160-16,6-3 160 0,4 3 32 0,1-4 16 16,-2 1 0-16,-3-4 0 0,-2-4 0 0,-7-2 0 15,-9-4 0-15,-4 0 0 0,-7-1-16 0,-6-3 0 0,-5 1 0 0,-5-3 0 16,-6-2-192-16,-6 0 0 15,-3-4 0-15,-5 3 0 16,-3-2-1888-16,-2 2-416 0,-1 0-96 0,2-1-15232 0</inkml:trace>
  <inkml:trace contextRef="#ctx0" brushRef="#br0" timeOffset="175687.08">23799 19815 23951 0,'-4'-14'2128'0,"4"14"-1696"16,0 0-432-16,-3-9 0 0,-1-1 2304 0,4 10 384 0,0 0 80 0,0 0 16 16,0 0-1936-16,-9 0-384 15,0 3-80-15,0 3 0 0,-2 1 176 0,1 5 32 0,-1 0 16 0,1 3 0 16,0 0-272-16,1 2-48 0,4 2-16 0,1-3 0 15,2 1-48-15,2-3-16 0,2 0 0 0,5 1 0 16,1 0 112-16,4 1 32 0,1-5 0 0,2-1 0 16,1 0 48-16,2-3 16 0,1-2 0 0,0 0 0 15,2-5-192-15,0-1-32 0,1-3-16 16,-2 1 0-16,1-2-176 0,-2 1 128 0,0-2-128 0,-2 0 128 16,-1-1-128-16,-1-2-192 0,-1 1 32 0,-1 0 16 15,-2 3-1424 1,-11 5-288-16,0 0-48 0,0 0-16 0,0 0-736 0,0 0-160 0,0 0-16 15,0 0-5952-15,0 0-1200 0</inkml:trace>
  <inkml:trace contextRef="#ctx0" brushRef="#br0" timeOffset="175862.6">24043 19993 6447 0,'0'0'576'0,"0"0"-576"16,0 0 0-16,0 0 0 0,-9 5 4560 0,-1 4 816 15,-1-4 144-15,-3 4 48 0,-1 1-2560 0,-6 4-496 16,-4 0-96-16,-4 2-32 0,-3 1-608 0,0 5-128 16,-1 0-32-16,0-2 0 0,-1 2-592 0,-1 1-112 15,0 2-16-15,-1-3-16 0,1-1-320 0,-2-2-64 16,1 3-16-16,4-4 0 0,2-1-288 0,2-3-64 15,2 2-128-15,5-1 192 0,0-1-192 0,6-4 0 16,1-1 0-16,5 0 0 16,5-2-416-16,4-7-128 0,0 0-32 0,0 0 0 15,16 0-2432-15,3-2-480 0,2-3-96 0</inkml:trace>
  <inkml:trace contextRef="#ctx0" brushRef="#br0" timeOffset="176222.9">24477 20118 18431 0,'4'-10'1632'16,"-4"10"-1312"-16,7-8-320 0,5 0 0 0,0 3 3936 0,4 2 720 0,1-1 144 0,5-1 16 15,3 1-3728-15,3 0-736 0,3 1-160 0,-1 1-16 16,0-4 368-16,-4 1 80 0,-3 1 16 0,-2 0 0 15,-4-1-64-15,-4 2 0 0,-4 1 0 0,-9 2 0 16,0 0 96-16,0 0 16 0,0 0 0 0,-9-4 0 0,-6 1-304 16,-7 3-48-16,-6 2-16 0,-4 0 0 0,-3 5-320 0,-2 1 144 15,-1 0-144-15,2 3 0 16,6-2 0-16,2 3 0 0,4 1 0 0,5-1 0 0,3 1 0 0,5 1 0 16,3-1 0-16,7-2 0 0,1 2 0 0,4 2 0 15,5-5 128-15,5 2-128 0,4 0 0 16,2-3 0-16,4 3 0 0,3-2 0 15,3-1-448-15,1 0-64 0,0-2 0 16,3 0 0-16,-1 0-1136 0,-2-2-224 0,0-1-48 0,-2 0-9568 16,-1 0-1904-16</inkml:trace>
  <inkml:trace contextRef="#ctx0" brushRef="#br0" timeOffset="176486.93">25792 19856 33167 0,'0'0'1472'0,"-6"-10"304"0,0-2-1424 0,-2 9-352 15,-1 0 0-15,-2 4 0 0,-5 1 512 0,-4 0 48 0,-1 3 0 16,-6 5 0-16,-4 2 352 0,0 4 80 0,-5 3 16 0,-1 8 0 16,-4 4-304-16,2 0-64 0,2 4-16 15,2 2 0-15,1-2-336 0,4 1-64 0,2 1-16 0,-2-3 0 16,4-1-208-16,2-4 144 0,1-5-144 0,4 2 128 15,1-2-128-15,2-5 0 0,-1-2 0 0,6 0 0 16,2-4-416-16,5-4-112 0,4 1-32 0,0-10 0 16,9 4-1872-1,4-3-368-15,2-1-80 0,3-1-12016 0</inkml:trace>
  <inkml:trace contextRef="#ctx0" brushRef="#br0" timeOffset="176741.1">26330 19766 34095 0,'0'0'3024'0,"0"0"-2416"16,0 0-480-16,0 0-128 0,0 0 240 0,0 0 16 16,-9 14 16-16,-6 0 0 0,-3 1 336 0,-6 3 64 15,-8 5 16-15,0-3 0 0,-3 2-160 0,-1 4-16 16,-4 2-16-16,-1 4 0 0,0 2-224 0,1 2-32 0,1 0-16 15,-1 0 0-15,-3 4-224 0,-1-3 128 16,1-2-128-16,1-3 0 16,7-7-304-16,3 0-144 0,4-5-48 0,4-2 0 15,3-7-1296-15,6-4-256 0,4-1-48 0,11-6-12912 0</inkml:trace>
  <inkml:trace contextRef="#ctx0" brushRef="#br0" timeOffset="177169.26">26362 20296 35007 0,'0'0'3120'0,"0"0"-2496"0,-8-7-496 0,-4 2-128 0,-1 3 0 16,-6 1 192-16,-4 2-64 0,-3 1 0 16,0 2 192-16,-2 3 64 0,-3-2 0 0,3 2 0 0,2 2-208 0,1 4-48 15,1 0 0-15,7 4 0 0,1 1 240 0,6 0 32 16,4-1 16-16,2 2 0 0,6-2 48 0,4 1 16 15,2 0 0-15,5 0 0 0,2-2-48 0,3-2-16 16,1 0 0-16,4-5 0 0,4 1 64 0,1-5 16 16,0-1 0-16,0-3 0 0,4-4-32 0,-2-2 0 15,-1-7 0-15,0-1 0 0,1-7-32 0,-4 1-16 16,-1-3 0-16,-4 3 0 0,-3 0-176 0,-4 4-48 16,-4 1 0-16,-2 1 0 0,-3-1-64 0,-3 2 0 15,-3 3-128-15,1 9 192 0,-2-12-192 0,-2 5 0 0,0-3 0 0,4 10 0 16,0 0-128-16,0 0-32 15,-5-7 0-15,5 7 0 0,0 0-32 0,0 0 0 16,0 0 0-16,0 0 0 0,0 0 32 0,0 0 0 16,0 0 0-16,0 0 0 0,0 0-48 0,7-6-16 0,-7 6 0 0,8-4 0 31,-8 4-288-31,0 0-48 0,8-4-16 0,-8 4 0 16,0 0-1056-16,0 0-224 0,0 0-32 0,0 0-16 15,11 0-656-15,-11 0-144 0,10 1-32 0,1 2 0 0</inkml:trace>
  <inkml:trace contextRef="#ctx0" brushRef="#br0" timeOffset="177523.02">26981 20429 36687 0,'2'-17'1616'0,"2"8"352"0,-4 9-1584 0,5-13-384 15,-5 13 0-15,0 0 0 0,0 0 0 0,0 0 0 16,4-9 0-16,-4 9 0 0,0 0 320 0,-9-3-32 15,-6 6 0-15,-4 3 0 0,-4 3 48 0,-2 5 16 16,-5 3 0-16,1 3 0 0,0 4-160 0,1-1-16 16,1 0-16-16,3 0 0 0,5 1-160 0,1-4 0 15,2-3 0-15,4-4 0 0,2-5 224 0,5 3 16 16,5-11 0-16,0 0 0 0,0 0 464 0,0 0 80 16,10 6 32-16,9-2 0 0,5-5-64 0,3-3-16 15,1 1 0-15,4-4 0 0,1-1-240 0,1-2-48 16,2-2-16-16,-1-2 0 0,0 4-112 0,-4 3 0 15,0 1-16-15,-4 1 0 0,-4 4-144 0,-3 2-32 16,-4 3 0-16,-2 1 0 0,-2 0-128 0,-3 6 0 0,-3-1 0 0,-2 2 128 16,0 5-128-16,-2-1 0 15,1 4 0-15,-1-1 0 0,1 1 0 0,-1 5-176 0,0 0 176 16,2 1-192 0,-3 1-1408-16,0 3-272 0,-1 2-64 0</inkml:trace>
  <inkml:trace contextRef="#ctx0" brushRef="#br0" timeOffset="181844.12">8772 16669 16527 0,'0'0'720'0,"0"0"176"0,0 0-720 0,0-10-176 0,0 10 0 0,-1-7 0 0,1 7 1568 16,-3-10 288-16,3 10 48 0,-2-8 16 0,2 8-480 15,0 0-96-15,-2-9 0 0,2 9-16 0,0 0-112 0,0 0-32 16,0 0 0-16,9-5 0 0,0 1-240 0,1 3-48 16,2 2-16-16,1 2 0 0,-1-1-320 0,1 5-64 15,1-2-16-15,1 2 0 0,2 1-144 0,-2-2-16 16,-1 1-16-16,0 1 0 0,-4-1-64 0,0 2-16 16,-2-3 0-16,-8-6 0 0,5 13-64 0,-5-13-16 15,-1 9 0-15,1-9 0 0,-5 10-144 0,5-10 0 16,-9 5 0-16,-1 1 128 0,-2-2-128 0,-1-4 0 15,-1-2 0-15,0-4 0 0,0 1 128 0,2 3-128 16,-1-7 128-16,3 1-128 0,0 1 336 0,1-1-16 16,2 3 0-16,2-3 0 0,3 1 128 0,2 7 32 15,-1-8 0-15,1 8 0 0,5-10-48 0,2 6-16 0,3 0 0 16,3 4 0-16,1 3-176 0,3 1-48 0,0-1 0 0,1 5 0 16,0-2-192-16,0 6 0 0,0-2 128 0,-2 3-128 15,-1-4 0-15,-2 1 0 0,-4 3 0 0,-1-5 0 16,-2 3 0-16,-6-11 0 0,0 0 0 0,-4 10 0 15,-5 0 0-15,-1-4-160 0,0 1 160 0,-2-4-128 16,-1-3 128-16,-1-1 0 0,-2-4 0 0,0-1 0 16,0-2 0-16,1-3 0 0,0 1 0 0,5 1 0 15,0-3 0-15,2 5 0 0,3-5 0 0,1 5 0 16,4 7 0-16,0 0 144 0,1-11-144 0,7 6 160 16,1 0 64-16,1 1 16 0,-10 4 0 0,15 0 0 15,1 3-112-15,-2 1-128 0,0 0 176 0,-2 2-176 16,0 3 0-16,-2-2 0 0,-2 2 0 0,-2-2 0 15,-2 3 0-15,-4-10 0 0,-2 10 0 0,-1 1 0 16,-2-3-1888-16,-4 2-288 16,0-2-48-16</inkml:trace>
  <inkml:trace contextRef="#ctx0" brushRef="#br0" timeOffset="183131.6">8829 16752 7359 0,'0'0'656'0,"0"0"-528"16,0 0-128-16,0 0 0 0,-7-5 1328 0,7 5 224 16,0 0 48-16,0 0 16 0,0 0-400 0,-7-3-64 15,7 3-32-15,0 0 0 0,0 0-160 0,0 0-48 0,0 0 0 16,0 0 0-16,0 0-16 0,0 0 0 0,0 0 0 0,0 0 0 16,-9-3-32-16,9 3-16 0,-6-5 0 0,6 5 0 15,0 0-16-15,0 0 0 0,0-9 0 0,0 9 0 16,0 0 64-16,0 0 16 0,4-5 0 0,2 0 0 15,1-2-160-15,-7 7-48 0,8-4 0 0,0 2 0 16,-2-2-192-16,3 0-32 0,0 2-16 0,1 2 0 16,1-2-144-16,-1 2-16 0,1 0-16 0,-1 0 0 15,2 2-128-15,-1 0-32 0,1 2 0 0,-1 0 0 16,1-2 0-16,-1 3 0 0,2 2 0 0,1-2 0 16,0 0-128-16,2 4 192 0,-2-3-192 0,0 6 192 15,0-3-64-15,1 1-128 0,-1-4 192 0,2 5-64 16,-1 1-128-16,0 1 192 0,0 1-192 0,-1 0 192 15,2-2-192-15,-1 4 192 0,0-1-192 0,-1-1 192 16,-1 1-192-16,-1-2 128 0,1 2-128 0,-1-1 128 0,-1 1-128 16,-1-1 0-16,0-4 144 0,2 4-144 0,-3 2 0 0,0-2 0 15,-3-3 0-15,3 3 128 0,-1 0-128 0,-1 3 0 16,1-2 0-16,1 0 0 0,1-1 0 0,0 1 0 16,-1 1 0-16,1-1 0 0,-2 3 0 0,3-1 0 15,-1 1 0-15,2 0 0 0,-2 0 0 0,1-2 0 16,1 0 0-16,-1 0 128 0,-2-2-128 0,1 3 0 15,1 0 0-15,-1 0 128 0,-3-2-128 0,1 0 0 16,0 2 0-16,-3-2 0 0,2-3 0 0,1 2 0 16,-2 1 0-16,1-2 0 0,-2-2 0 0,0 2 128 15,1 1-128-15,-1-3 0 0,-1 2 0 0,4 1 0 0,-2 2 0 16,0 0 128-16,2-4-128 0,0 2 0 0,-1-1 0 16,1 1 0-16,-2-1 0 0,1-1 0 0,-1 0 0 15,0-1 0-15,1 3 0 0,-1 2 128 0,0-1-128 0,1-1 0 16,-2-3 0-16,1 2 0 0,-1 0 0 0,-1-3 128 15,1 1-128-15,-4 2 0 0,2-3 0 0,-1 3 0 16,1-2 0-16,1-1 0 0,1 2 0 0,-3-3 0 16,2 2 0-16,1-2 128 0,-1 1-128 0,0 2 0 15,0-3 0-15,1 2 128 0,0-2-128 0,-1 2 0 16,-4-11 0-16,5 14 144 0,-1-1-144 0,1 0 0 16,0 1 144-16,-1-4-144 0,-1 1 0 0,1 3 144 15,-1-1-144-15,3-3 0 0,-1 3 144 0,0-3-144 16,0 0 0-16,1 0 144 0,-1-2-144 0,-2 4 0 15,-3-12 160-15,3 10-160 0,0 1 128 0,-1-3-128 0,-2-8 192 16,5 11-64-16,-5-11 0 0,5 7 0 16,-5-7-128-16,0 0 192 0,0 0-192 0,4 10 192 0,-4-10-192 15,0 0 128-15,5 7-128 0,-5-7 128 0,0 0-128 0,0 0 0 16,-1 11 0-16,1-11 0 0,0 0 0 0,0 0 0 16,0 0 0-16,0 0 0 0,0 8 0 0,0-8 0 15,0 0 128-15,0 0-128 0,0 0 0 0,0 0 0 16,0 0 0-16,0 0 128 0,0 0-128 0,0 0 0 15,0 0 0-15,0 0 128 0,0 0-128 0,0 0 0 16,0 0 0-16,0 0 128 0,0 0-128 0,0 0 0 16,0 0 0-16,0 0 0 0,-8-7 0 0,8 7 0 15,-5-12-144-15,-1 5 144 16,-2-2-2000-16,1 2-304 0,0 2-48 0</inkml:trace>
  <inkml:trace contextRef="#ctx0" brushRef="#br0" timeOffset="185192.48">8932 16748 6447 0,'0'0'576'0,"0"0"-576"0,0 0 0 0,0 0 0 16,0 0 976-16,8 8 96 0,-8-8 16 0,0 0 0 16,0 0-192-16,9 4-16 0,-9-4-16 0,0 0 0 15,10 2-160-15,-10-2-16 0,0 0-16 0,10 4 0 16,-10-4 0-16,0 0 0 0,0 0 0 0,9 0 0 15,-9 0-144-15,0 0-16 0,0 0-16 0,0 0 0 16,8-5 16-16,-8 5 0 0,0 0 0 0,0 0 0 16,0 0-16-16,6-5 0 0,-6 5 0 0,4-8 0 15,-4 8-80-15,0 0-16 0,0 0 0 0,0 0 0 0,0 0-32 0,2-6-16 16,-2 6 0-16,0 0 0 0,0-6-64 0,0 6-16 16,0 0 0-16,0 0 0 0,0 0 0 0,-4-9 0 15,4 9 0-15,0 0 0 0,-6-4 16 0,6 4 0 16,-8-4 0-16,8 4 0 0,-8-8-16 0,8 8 0 15,-11-1 0-15,1 0 0 0,1-2 32 0,0 2 0 16,9 1 0-16,-11 0 0 0,0-1 16 0,2 0 0 16,0-1 0-16,9 2 0 0,-10 0 0 0,10 0 16 15,-12 0 0-15,12 0 0 0,-11 2-16 0,1 0-16 16,10-2 0-16,-11 1 0 0,11-1-48 0,-8 7-16 16,8-7 0-16,-9 10 0 0,9-10 0 0,-8 11 0 15,2-1 0-15,1 3 0 0,1-4-48 0,4-9 0 16,-7 12 0-16,4 0 0 0,0-3 0 0,0 3 0 15,0-4 0-15,-1 3 0 0,4-11-64 0,-4 14 0 0,0-4-128 16,0 1 192-16,1-1-64 0,3-10-128 0,-4 13 176 0,1 0-176 16,-1-3 192-16,4-10-64 0,-3 11 0 0,-1 2-128 15,0-1 192-15,1-2-64 0,1 1 0 0,2-11-128 16,0 10 192-16,-4 3-64 0,2-2 0 0,-1 1-128 16,0 1 176-16,2-1-176 0,-1-1 160 0,0 1-160 15,1 0 176-15,1-1-176 0,-2 2 192 0,0 1-192 16,1-1 160-16,0-1-160 0,1-12 128 0,0 14-128 15,0 0 176-15,0-2-48 0,0-1-128 0,0 1 192 16,0-12-64-16,-2 10-128 0,1 2 176 0,0-1-176 16,2 1 128-16,-1 1-128 0,-1-3 0 0,0 3 0 15,-1 1 128-15,1-1-128 0,0-2 0 0,0 2 0 0,-1 2 128 16,2-1-128-16,-2-1 0 0,0 2 0 16,2 1 128-16,0 0-128 0,-1 0 0 0,0-1 0 0,0 1 128 15,-1-2-128-15,4 0 0 0,-4 1 0 0,1 1 144 16,0 0-144-16,1-1 0 0,0-1 144 0,-1 1-144 0,1 0 160 15,1 1-160-15,-1-1 160 0,0-2-160 0,0-1 128 16,-1 2-128-16,1 0 128 0,-2-2-128 0,1-1 160 16,1 1-160-16,0-1 160 0,0 3-160 0,-1 0 0 15,0 3 0-15,1-2 128 0,-3 0-128 0,3 0 128 16,-1 1-128-16,1-1 128 0,-2 0-128 0,2 2 128 16,0-3-128-16,0 1 128 0,0 0-128 15,0 2 0-15,0-3 0 0,0 0 128 0,2 1-128 0,-2-2 128 16,0 1-128-16,4 1 128 0,-4 1-128 0,0 0 0 15,0-2 0-15,1-2 128 0,-1 1 0 0,1 1-128 0,-1-1 192 16,0-2-64-16,-1 2 0 0,2 0 0 0,-1-13 0 16,3 11 0-16,-3 0 0 0,1 1-128 0,-1-12 192 15,1 9-64-15,-1-9-128 0,3 12 0 0,-3-12 144 0,2 8-144 16,-2-8 0-16,0 0 128 0,0 0-128 0,0 0 0 16,0 0 0-16,0 0 0 0,0 0 0 0,0 0 0 15,0 0 0-15,0 0-288 0,0 0 48 0,0 0 16 31,0 0-1632-31,0 0-336 0,0 0-64 0,0 0-9712 0,0 0-1920 0</inkml:trace>
  <inkml:trace contextRef="#ctx0" brushRef="#br0" timeOffset="185608.13">8866 18045 2751 0,'0'0'256'0,"0"0"-256"15,0 0 0-15,5-9 0 0,-5 9 3232 0,0 0 608 16,0 0 112-16,0 0 16 0,0 0-1856 0,0 0-384 16,0 0-80-16,0 0-16 0,0 0-608 0,0 0-128 15,0 0-32-15,4 14 0 0,-1 0-32 0,-2 4 0 16,-1 2 0-16,0 0 0 0,-1 1 0 0,-2 3-16 15,2-1 0-15,-1 2 0 0,0 1 16 0,-1-2 16 0,1 4 0 0,-2-2 0 16,-1 5-80-16,-1-4-32 0,-2-2 0 16,0-3 0-16,-1-2-304 0,1-1-64 0,-1-1-16 15,0-2 0-15,-1-3-80 0,1 0-16 0,-3-4 0 0,3-3 0 16,-1-1 128-16,0-2 0 0,1-3 16 0,9 0 0 16,-11-8 112-16,0-1 0 0,1-4 16 0,-1-3 0 15,-2-3 64-15,2-2 16 0,-1-1 0 0,0-5 0 16,0 0-176-16,2-2-48 15,0 2 0-15,0-1 0 0,1 4-192 0,1-1-32 0,3 3-16 0,0 3 0 16,-1 2-144-16,0 4 0 0,4 2 0 0,2 11 0 31,0 0-1072-31,0 0-288 0,0 0-64 0</inkml:trace>
  <inkml:trace contextRef="#ctx0" brushRef="#br0" timeOffset="191630.22">8982 15988 14623 0,'0'0'640'0,"0"0"144"0,0 0-624 0,0 0-160 0,0 0 0 0,0 0 0 0,0 7 1008 0,0-7 160 16,0 0 48-16,2 8 0 0,-2-8 144 0,0 7 48 15,0-7 0-15,0 0 0 0,0 0 48 0,0 0 16 16,0 0 0-16,0 0 0 0,0 0-176 0,0 0-16 16,0 0-16-16,0 0 0 0,2 5-224 0,-2-5-32 15,0 0-16-15,0 0 0 0,0 0-240 0,0 0-48 16,0 0-16-16,0 0 0 0,0 0-128 0,0 0-32 16,0 0 0-16,0 0 0 0,6-5 112 0,-1 0 0 15,0-5 16-15,-2-1 0 0,-1-3-176 0,1-1-32 16,-1 0-16-16,1 0 0 0,-1-2-96 0,0-1-16 15,0-2 0-15,-1 0 0 0,2-1-96 0,0 2-32 16,-1-2 0-16,1-1 0 0,0 0 16 0,5 2 0 16,-3 0 0-16,0-1 0 0,2 0 176 0,-1-3 48 15,-1-1 0-15,-1 3 0 0,-2-4-432 0,2 3 0 0,0 3-144 0,0-2 144 16,0-1 176-16,-3 4 144 16,1 2 16-16,1-1 16 0,0-1-352 0,-2 1 0 0,1 3 0 0,2 2 0 15,0-1 0-15,0-1 128 0,-2 2 0 16,2 3 0-16,-3-2-128 0,4 4 176 0,-1-5-176 0,0 3 192 15,0 3-192-15,1 1 192 0,0-4-192 16,0 3 192-16,-1 1-64 0,-4 6-128 0,5-4 192 0,0 0-64 16,2 2-128-16,-1-3 160 0,0 4-160 0,3 1 160 15,-1 0-160-15,2 1 0 0,0 3 0 0,2-2 128 16,3-1-128-16,1 1 0 0,-2 2 0 0,3-2 0 16,1 3 128-16,1 0-128 0,4 0 128 0,-1 4-128 15,3-2 0-15,-1 3 0 0,2-3 128 0,1 5-128 0,2-3 0 16,-1 3 0-16,-2 1 0 0,2-1 128 15,-2 0-128-15,1 2 0 0,1-4 0 0,-1 2 128 0,-1 1-128 16,0-3 128-16,-2 2-128 0,0 0 128 0,-1-2-128 16,-1 3 160-16,1-4-160 0,-1 3 160 0,0 1-160 0,-3-3 128 15,-1 2-128-15,-2 0 128 0,-2-1-128 0,2 0 0 16,-2-3 144-16,-3 2-144 0,1-4 0 0,-2 2 144 16,1-3-144-16,-5-1 0 0,2 1 144 0,-3 0-144 15,2-3 0-15,-4 0 144 0,-3-2-144 0,0 0 0 16,7 1 0-16,-7-1 128 0,0 0-128 0,0 0 160 15,0 0-160-15,0 0 160 0,5 0-160 0,-5 0 0 16,0 0 0-16,0 0 0 0,0 0 0 0,0 0 0 16,0 0 0-16,0 0 128 0,-3-5-128 0,2-3 0 15,-3 2 0-15,0 0 0 0,-2-3 0 0,-2 1 0 16,1-3 128-16,-1-1-128 0,-3 1 0 0,-1-5 0 16,0 2 0-16,-4 0 0 0,1 2 0 0,-1-1 0 0,0-2 0 15,1 1 0-15,-3 2 0 0,0 0 0 16,-1-2 0-16,0 1 0 0,-2 0 0 0,-1-1 0 0,2 2 0 15,-6 0 0-15,1-1 0 0,1-1 0 16,0 0 0-16,-2 3 0 0,2-2 0 0,1 3 0 0,-1 1 0 16,2 2 0-16,2-1-128 0,1 3 128 0,1-3 0 15,2 3 0-15,-1 3 0 0,1-1 0 0,0 2 0 0,1 0 0 16,0 1 0-16,0 1 0 0,1 0 0 16,0 2 0-16,2-3-128 0,-1 2 128 0,2 2 0 0,0 0 0 15,-2 1 0-15,1-3 0 0,0 4-144 0,2 1 144 16,-2-2 0-16,3 2 0 0,0-1 0 0,-1 0 0 15,3-1 0-15,-2 3 0 0,1-3 0 0,0 3 0 16,1 1 0-16,0-3 0 0,2 4 0 0,0-1 0 16,0 2 0-16,1 2 0 0,1-1 0 0,0 2 0 15,-1 0-128-15,3 1 128 0,0 1 0 0,1 3 0 0,0 2 0 0,1-1 0 16,-1 4 0-16,1 3 0 0,2-2 0 16,-1 5-128-16,1-4 128 0,-1 2 0 0,2 2 0 15,-3-4 0-15,1 6 0 0,-1-3 0 0,0 2 0 0,-1 0 0 16,0 0 0-16,0-3 0 0,-1 1 0 0,0-3 0 15,-2 0 0-15,1-3 0 0,-1 1 0 0,1-1 0 16,-1-4 0-16,-1-2 0 0,0-3-192 0,1-3 0 16,-1-2 16-16,4-9 0 15,0 0-1136-15,-7-2-224 0,1-5-64 0,1-5 0 16,0-6-1600-16,1-6-320 0,0-3-64 0</inkml:trace>
  <inkml:trace contextRef="#ctx0" brushRef="#br0" timeOffset="192737.94">6841 10129 20271 0,'0'0'1792'0,"0"0"-1424"0,0 0-368 0,0 0 0 0,-5-2 768 0,5 2 96 16,-5-2 16-16,0-2 0 0,5 4 448 0,-6-5 80 15,3 2 32-15,3 3 0 0,-5-4 32 0,0 2 16 16,-1-1 0-16,6 3 0 0,0 0-80 0,0 0-32 16,-6-5 0-16,6 5 0 0,-5-4-288 0,5 4-64 15,0 0-16-15,0 0 0 0,0 0-336 0,0 0-64 16,0 0-16-16,0 0 0 0,0 0-208 0,0 0-32 15,0 0-16-15,0 0 0 0,0 0-48 0,3 11-16 16,2-2 0-16,1 2 0 0,2 3-80 0,0-1-32 16,4 3 0-16,1 2 0 0,2 1-32 0,3 0 0 15,2 3 0-15,3-2 0 0,0 0-128 0,3 1 0 16,0 0 144-16,2 0-144 0,1-1 0 0,1-2 144 0,-1-3-144 16,0 0 0-16,2-2 144 0,-3-2-144 0,-2-3 0 0,1-2 144 15,-3 0-16-15,-1-3 0 0,-4 0 0 0,-1-3 0 16,-2-1 112-16,-3-1 16 0,0-1 0 15,-3-4 0-15,-2 1-16 0,1 1 0 0,-3-7 0 0,-1 1 0 16,-1-2-16-16,0-2 0 0,1-3 0 0,-3 0 0 16,-2-1-64-16,0-1-16 0,0-4 0 0,0 0 0 0,-1-6-16 0,0 1 0 15,-2-3 0-15,3-1 0 0,0 0 0 16,0 0-128-16,0-1 192 0,0-3-64 0,4-1-128 16,0 0 192-16,-2-2-192 0,3 2 192 0,1 0-192 15,0-3 128-15,0 2-128 0,2 1 128 0,1 2-128 0,0 5 0 16,-2 1 0-16,1 1 128 0,-3 5-128 0,0-1 0 15,-1 4 0-15,0 6 0 0,-4 3 0 16,0 1 0-16,-3 2-192 0,2 3 192 16,-2 2-1504-16,3 4-176 0,-5 1-48 0,-1 3-12992 15,-2 1-2624-15</inkml:trace>
  <inkml:trace contextRef="#ctx0" brushRef="#br0" timeOffset="193771.91">7976 9291 3679 0,'0'0'160'0,"0"0"32"0,0 0-192 0,-6 10 0 0,0-4 0 0,1 3 0 15,-2-2 3232-15,1 0 608 0,2 1 112 0,-1 0 16 0,0 0-1920 0,1 0-400 16,0 2-80-16,-1-2-16 0,0 1-64 0,1-3-16 16,4-6 0-16,-2 8 0 0,2-8-64 0,0 0-32 15,0 0 0-15,0 0 0 0,0 0-240 0,0 0-48 16,0 0-16-16,0 0 0 0,0 0-208 0,0 0-32 15,0 0-16-15,5-5 0 0,0-2-176 0,0-3-48 16,3 1 0-16,-2-5 0 0,2 0-96 0,-1-1-32 16,2-1 0-16,4-2 0 0,-2-3-112 0,2 0-32 15,0-3 0-15,1-4 0 0,1 0 48 0,3-3 0 16,2 1 0-16,0 0 0 0,3 1-160 0,1-3-16 16,1 4-16-16,-1-1 0 0,0-1-32 0,1 3 0 15,-1-1 0-15,1 4 0 0,-4-3-16 0,-1 3 0 16,1 2 0-16,-3 1 0 0,-2-2 16 0,-1 3 0 15,-1 1 0-15,-1 1 0 0,0 3 64 0,-2-1 16 16,-2 4 0-16,-1-1 0 0,-2 1 0 0,-1 5 0 0,4-2 0 16,-4 4 0-16,-1 1-32 0,-4 4-16 15,5-5 0-15,-5 5 0 0,0 0-48 0,0 0-128 16,0 0 192-16,9 5-64 0,0 1 0 0,1 7 0 16,1 1 0-16,-2 4 0 0,3 2-128 0,-1 2 192 0,2 4-192 15,2 2 192-15,0 4-64 0,2 4 0 16,1-1 0-16,0 2 0 0,-1-1 32 0,2 1 0 0,-1 0 0 0,-1-1 0 15,-1 0 0-15,1 0 0 0,-1-3 0 0,-2-2 0 16,0-3-32-16,2-2 0 0,-2-5 0 16,-2 0 0-16,1-1-128 0,-2-3 0 0,1-2 144 0,-1-1-144 15,-1-7 0-15,-2 4 0 0,-2-8 0 0,1 0 0 16,-7-3-896-16,0 0-208 16,0 0-48-16,0 0-14368 0,4-5-2880 0</inkml:trace>
  <inkml:trace contextRef="#ctx0" brushRef="#br0" timeOffset="196252.78">7852 16166 9215 0,'-2'-4'816'0,"1"-1"-656"0,1 5-160 0,-2-6 0 16,0 0 2064-16,1-2 384 0,0 3 80 0,-2-4 16 16,1 3-752-16,-1 2-128 0,2-3-48 0,0 2 0 15,-1 1-160-15,2 4-48 0,0 0 0 0,-1-5 0 16,0-1-192-16,-2 0-32 0,3 6-16 0,0 0 0 15,0-5-128-15,0-2-16 0,-1 2-16 0,1 5 0 0,0 0-224 0,0 0-32 16,0-4-16-16,0 4 0 0,0 0-128 0,0 0-32 16,0 0 0-16,0 0 0 0,0 0-144 0,0 0-48 15,0 0 0-15,6 0 0 0,-6 0-144 0,9 2-48 16,1 1 0-16,1 4 0 0,0 0 0 0,2 4 0 16,2 0 0-16,2 4 0 0,0-1-32 0,4 5-16 15,0 3 0-15,2 6 0 0,-1-1 48 0,1 3 0 16,1 4 0-16,3 2 0 0,0-2-64 0,1-2-128 15,-1 0 192-15,0 0-64 0,0-3 0 0,-2-4 0 16,-1 1 0-16,-1-3 0 0,-1-3 0 0,-2-1 0 16,-1-2 0-16,0-2 0 0,-4-5 0 0,-1 1 0 15,-1-4 0-15,-2 0 0 0,-2-3 64 0,-1-3 0 16,-8-1 0-16,6-2 0 0,-1-2 144 0,1-2 48 16,-1-2 0-16,-2-3 0 0,1-2-80 0,0 0-16 15,1-2 0-15,0-3 0 0,-1 0-288 0,1-1 128 0,1-2-128 16,1-3 0-16,3-2 128 0,-2-4-128 0,3-2 0 15,-1 0 0-15,0-2 0 0,4-3 0 0,2-5 0 16,0 4 0-16,3 0 0 0,2 0 0 0,0-3 0 16,1-1 0-16,-2 0 0 0,-1 0 0 0,0-2 0 0,0 3 0 15,-2-1 0-15,-3 5 0 0,0 2 0 0,0 4 0 16,-3 1 128-16,1 4-128 0,-3-1 0 0,-2 7 0 16,0 2 0-16,0 3 0 0,-2 2 0 0,0 4 0 0,-2-1 0 15,-1 4 0-15,-2 6 0 0,4-5 0 0,-1-2 0 16,-3 7 0-16,0 0 0 0,0 0 0 15,6-3 0-15,-6 3 0 0,0 0 0 0,0 0 0 0,5 0 0 0,-5 0 0 16,7 3 0-16,-1 4 0 0,-1-2 0 16,-1 0 0-16,-2 4 0 0,0-1 0 0,-2 2 0 0,1 0 0 15,-2 3 0-15,-1 3 0 0,0 2 0 0,-2 2 0 16,0 4 0-16,-2 4 0 0,-2 3 0 0,-1-1 0 16,2 6 0-16,-2 0 0 0,-1 0 0 0,-2 3 0 15,1-3 0-15,-1 1 0 0,0-1 0 0,-2-1 0 16,1 0 0-16,-1 0 0 0,0 1 0 0,0 1 0 15,0 0 0-15,0-1 0 0,0-2 0 0,0-5 0 16,1 0 0-16,-1-4 0 0,2 2 0 0,0-4 0 0,1-1 0 0,1-3 0 16,-1-3 128-16,2 1-128 0,2-3 0 15,1 0 0-15,-1-5 128 0,1-1-128 16,1-2 0-16,0-1 0 0,5-5 128 0,-7 5-128 0,1-4 0 16,-2 0 0-16,-1-2 144 0,0-3-144 0,1 0 0 0,0 1 144 15,-2-3-144-15,2-1 0 16,-2-1 0-16,1 2 0 0,-2-4 0 0,-1 0 0 0,0-3 128 15,-2-1-128-15,-3-4 0 0,-1 2 0 0,0-4 0 0,-1 0 0 16,0-7 0-16,-1 3 0 0,-2-2 128 0,-2 1-128 16,0-1 0-16,0-2 0 0,0 4 0 15,1-2 0-15,0 3 0 0,1 4 0 0,3-1 0 0,2 2 0 16,1 2 0-16,2-1 0 0,0 3 0 0,0 0 0 16,0 1 0-16,2-1 0 0,0 3 0 0,2 2 0 15,1-1 0-15,1 4 0 0,2-3 0 0,1 2 0 16,1 3 0-16,4 4 0 0,-5-3 0 0,0-2 0 0,5 5-128 15,0 0 128-15,0 0 0 0,0 0 0 0,0 0 0 0,6 7-144 16,3 1 144-16,0 5 0 0,1 1-144 16,2 1 144-16,1 3 0 0,1 3-144 0,1 1 144 0,1 2 0 15,5 6-144-15,2 4 144 0,2-3 0 0,0 1 0 16,1 2 0-16,-1-3 0 0,-1-1-128 0,0-4 128 16,1 1 0-16,-2-6 0 0,-1-2 0 15,3-1 0-15,-4-4 0 0,0-1 0 0,-4-3 0 0,1-3 0 16,-3-1 0-16,1-5 0 0,-4-2 0 0,1-5 0 15,-3-1 144-15,2-6-144 0,-2-3 128 0,3-3-128 16,-2-4 128-16,0-4-128 0,0 0 0 0,-4-3 0 16,2 3 0-16,0-2 0 15,0-2-1312-15,2 5-176 0,-1-1-48 0,2 3-12736 16,2 2-2560-16</inkml:trace>
  <inkml:trace contextRef="#ctx0" brushRef="#br0" timeOffset="200722.05">6099 5282 10479 0,'-8'-4'448'0,"8"4"128"0,-2-6-576 0,-1 1 0 0,-1 0 0 0,1-3 0 15,-1 2 656-15,1 2 32 0,-1-4 0 0,2 3 0 16,-2 1-64-16,0 0-16 0,0-1 0 0,1 2 0 15,3 3 16-15,-4-4 0 0,0 1 0 0,0 1 0 16,4 2 32-16,0 0 16 0,-4-5 0 0,4 5 0 16,-5-4-192-16,5 4-32 0,-5-3-16 0,5 3 0 15,-4-2 16-15,4 2 0 0,0 0 0 0,-3-4 0 0,0-2 48 16,0 2 16-16,0 0 0 0,-1 0 0 0,4 4-176 0,-3-6-16 16,1 1-16-16,-1 1 0 0,3 4 48 0,-2-5 16 15,-1-3 0-15,3 8 0 0,-4-4 80 0,2 1 0 16,2 3 16-16,-4-7 0 0,1 3 0 0,3 4 0 15,0 0 0-15,0 0 0 0,-3-3-80 0,3 3-32 16,0 0 0-16,0 0 0 0,0 0-16 0,0 0 0 16,0 0 0-16,0 0 0 0,0 0-16 0,0 0-16 15,0 0 0-15,0 0 0 0,0 0-112 0,-4 7 0 16,1 3-16-16,2-2 0 0,2 3-48 0,2 5-128 16,-1 0 192-16,3 3-64 0,2 3 32 0,0 2 0 15,1 3 0-15,2 1 0 0,2 1 32 0,3 4 0 16,0 3 0-16,0 0 0 0,3 3-48 0,2 0 0 0,-2 2 0 15,1-1 0-15,4 0 0 0,-1 0 0 0,-1 2 0 0,1-1 0 16,-2-2 48-16,-1 1 0 16,1-1 0-16,-3-1 0 0,0 0 48 0,1-1 16 15,2 0 0-15,-1-1 0 0,-2-1-80 0,-1-2-16 0,1-1 0 0,0-3 0 16,1 2-16-16,0-2 0 16,-3-5 0-16,3-1 0 0,-1 0 80 0,0 1 16 15,4-5 0-15,-2 0 0 0,1-1-48 0,-1-3 0 0,0 2 0 0,2-2 0 16,-2-2-48-16,0 1-16 0,0 0 0 0,-1-1 0 15,-1-3-128-15,0 2 128 0,-1-1-128 0,-2 0 128 16,-1 2-128-16,0-4 128 0,0 2-128 16,-1-3 128-16,0-1 0 0,-1-2 0 0,2 3 0 0,-2 0 0 15,-1-3-128-15,-1 0 0 0,4 1 0 0,-1-3 128 0,-4-1-128 16,3 1 128-16,-1-2-128 0,1-2 128 16,-1-2-128-16,1-1 128 0,-1 1-128 0,1-2 128 0,1-2-128 15,0 2 192-15,0-4-192 0,0 2 192 0,2-4-192 16,2 3 128-16,-4-4-128 0,5 3 128 0,-1-2-128 0,1 3 0 15,-1-2 0-15,1 2 128 0,2-3-128 0,-1-1 0 16,0 2 0-16,-2-4 128 0,-1 0-128 0,2 0 0 16,-3 2 0-16,0-1 128 0,-1-5-128 0,-1 2 0 15,0-2 144-15,2 0-144 0,-3 1 128 0,-1 1-128 16,3-1 160-16,1 1-160 0,0-1 128 0,-1 2-128 16,-1 0 0-16,1 0 0 0,0-1 128 0,0 2-128 15,-2 0 0-15,2 0 0 0,-2-1 0 0,2-1 0 0,-2-2 0 16,1-1 0-16,1-2 128 0,-1-1-128 15,0-1 0-15,-1 0 144 0,-2-4-144 0,2 2 128 16,-2-6-128-16,2 3 128 0,-1-2-128 0,0-2 128 16,-1 0-128-16,1 2 128 0,-2-2-128 0,0-1 0 15,1 1 144-15,0 2-144 0,1-3 128 0,-1-1-128 16,1 0 128-16,-1 1-128 0,2-2 0 0,-1-1 144 16,-4-1-144-16,0-1 0 0,1-3 128 0,-1-2-128 15,0 1 0-15,1 1 0 0,-2-3 144 0,3 2-144 0,-3-3 0 16,0 4 144-16,0 0-144 0,0-2 128 0,-3 2-128 0,2 2 128 15,0-1-128-15,0 0 0 0,0 0 144 0,-4 2-144 16,0-3 0-16,0 3 128 0,0-1-128 0,-3 2 0 16,2 1 0-16,0 3 144 0,-1 5-144 0,1 0 0 15,-1 4 144-15,0 3-144 0,0-4 0 0,0 6 144 16,2 3-144-16,-1 3 0 0,1 0 0 0,0 3 128 16,-1 1-128-16,1 0 0 0,-3 4 0 0,3 5 0 0,-1-3 0 0,1 3 0 15,0 0 0-15,0 0 0 0,0 0-304 0,0 0 16 16,0 0 0-16,0 0 0 15,0 0-400-15,0 0-80 0,-2 11 0 0,2 0-16 16,-2 2-1376-16,1 0-272 0,0 0-48 0,1-2-9008 16,0 3-1808-16</inkml:trace>
  <inkml:trace contextRef="#ctx0" brushRef="#br0" timeOffset="201057.49">7351 5159 11055 0,'-9'-3'976'0,"3"1"-784"15,1-6-192-15,2 0 0 0,3-6 3744 0,4-1 704 16,3-5 144-16,1-3 16 0,1-6-3472 0,2-3-704 16,2-5-144-16,2-4-32 0,-1-2 608 0,4-5 112 0,3-2 32 0,-1-1 0 15,1 2 112-15,4-2 32 16,0 0 0-16,2 2 0 0,1 3-192 0,1 1-48 0,0 6 0 0,0 2 0 15,-1 3-272-15,0 5-64 0,-1 3-16 0,0 4 0 16,-2 5-176-16,-1 4-16 0,-1 3-16 0,-1 9 0 16,-3 7-176-16,2 4-48 0,2 8 0 15,1 10 0-15,1 6 32 0,-1 8 0 0,0 9 0 0,0 4 0 16,-1 3-160-16,-1 2 192 0,-2-2-192 0,0-2 192 0,1-1-192 16,-4-3 128-16,0-1-128 0,-1-5 128 15,1-2-128-15,-1-3 0 0,2-4 0 0,9 12 0 16,2-12-2832-16,0-5-496 15</inkml:trace>
  <inkml:trace contextRef="#ctx0" brushRef="#br0" timeOffset="213775.19">2157 2653 12319 0,'0'0'544'0,"0"0"112"0,0-5-528 0,1-2-128 0,-1 7 0 0,2-5 0 16,-2 5 1328-16,0 0 224 16,0 0 48-16,0 0 16 0,2-7-304 0,-2 7-64 15,0 0-16-15,0 0 0 0,0 0-272 0,0 0-64 16,0 0-16-16,0 0 0 0,0 0-256 0,0 0-48 0,0 0-16 0,1 7 0 15,1 5-48-15,-1 1 0 0,-1 4 0 0,0 12 0 16,-1-3 16-16,1 6 0 0,-2 3 0 0,1 7 0 16,0 6-128-16,0 5-16 0,-1 6-16 0,1 4 0 15,1 5-112-15,0 0 0 0,-1 6-16 0,-2 1 0 16,1 1 0-16,-1 0 0 0,1-1 0 0,-1-2 0 16,1-2 112-16,0 0 32 0,1 0 0 0,-2-2 0 15,2-3 80-15,0-20 32 0,0 1 0 0,-1 0 0 16,1 1-176-16,-1-1-16 0,-1 4-16 0,-1-1 0 0,0-6-96 15,-1 2-32-15,-1-3 0 0,0-1 0 0,-1-4-32 0,1-2-128 16,0-3 192-16,-2-3-64 0,2 1-128 0,-3-1 0 16,0-5 144-16,1 0-144 0,-1-2-176 15,0-4-96-15,0-3-32 0,2-2 0 16,-3-6-1504-16,1-3-304 0,0-1-64 0,0-8-8016 16,0-1-1600-16</inkml:trace>
  <inkml:trace contextRef="#ctx0" brushRef="#br0" timeOffset="214419.22">914 3982 9215 0,'-17'-2'400'0,"7"1"96"0,-1-1-496 0,-2 2 0 0,0-2 0 0,1 1 0 0,-1 0 1360 0,0-1 176 16,2 2 48-16,-1-1 0 0,2-1-240 0,1 0-64 16,9 2 0-16,-11 0 0 0,3-1-144 0,8 1-48 15,-10 0 0-15,10 0 0 0,0 0-96 0,-8-1-32 16,8 1 0-16,0 0 0 0,0 0-112 0,0 0-16 16,0 0-16-16,0 0 0 0,0 0-64 0,0 0-16 15,0 0 0-15,0 0 0 0,0 0-224 0,0 0-32 16,13-3-16-16,2 1 0 0,3 2-16 0,4-3-16 15,5 2 0-15,6 0 0 0,7-1-128 0,5 0-32 16,3 1 0-16,3-2 0 0,2 1-64 0,6-1-16 16,6 2 0-16,8-2 0 0,9-2 64 0,2 1 16 15,-1-1 0-15,1 0 0 0,0-3 48 0,4 3 16 16,3 3 0-16,1-5 0 0,-4 1 48 0,-1-1 0 16,1-4 0-16,2 4 0 0,4-2-64 0,-5 1-16 15,-6-2 0-15,-4 1 0 0,-3-4 16 0,3 2 0 16,1 1 0-16,0-5 0 0,-4-1-128 0,-3 0 0 15,-5-2-16-15,-3 1 0 0,-4 3 32 0,0 0 16 0,0-1 0 0,-2 0 0 16,-3 2-64-16,-3 2-16 16,-3-2 0-16,-1 2 0 0,-4 3-144 0,-3 2 160 0,-3 3-160 15,-2 2 160-15,-3 0-160 0,-2 1 0 0,-4 1 0 0,-4 1 128 16,-4 6-128-16,-3-3 0 0,-6 1 0 16,-11-6 0-1,4 9-1536-15,-4-9-272 0,-9 9-64 0,-3 0-16464 0</inkml:trace>
  <inkml:trace contextRef="#ctx0" brushRef="#br1" timeOffset="-204856.49">2185 2529 10127 0,'0'0'896'0,"0"0"-704"16,-4-7-192-16,4 7 0 0,-2-7 832 0,2 7 128 15,-4-7 16-15,4 7 16 0,-5-10 16 0,1 5 0 16,4 5 0-16,-5-10 0 0,0 1 128 0,5 9 16 16,0 0 16-16,-3-10 0 0,-1 1-64 0,4 9-16 0,0 0 0 0,-2-11 0 15,-1 2-208-15,3 9-48 16,-3-10-16-16,3 10 0 0,-3-9-176 0,3 9-48 16,0 0 0-16,-3-12 0 0,2 5-128 0,1 7-16 15,-4-12-16-15,4 12 0 0,0 0-48 0,0-10 0 16,-1 2 0-16,1 8 0 0,0 0 0 0,0-12 0 15,0 0 0-15,1 2 0 0,-1 10-32 0,0 0-16 0,3-10 0 0,-3 10 0 16,1-9-32-16,-1 9-16 0,1-10 0 16,-1 10 0-16,0 0 0 0,0 0 0 0,0-8 0 0,0 8 0 15,0 0-32-15,0 0 0 0,0 0 0 0,0 0 0 16,0 0 16-16,0 0 0 0,0 0 0 0,0 17 0 16,0 2-112-16,0 1-32 0,-1 7 0 0,0 5 0 15,0 11 0-15,-2 0 0 0,-1 5 0 0,2 7 0 16,-3 5-128-16,3 7 128 0,-3 6-128 0,0 8 128 0,-1 4-128 0,2 3 0 15,2-1 0-15,-1 1 0 16,0-1 0-16,2-1 128 0,2-1-128 0,1-2 128 0,-2-1 192 0,1-3 48 16,2-4 0-16,-2 2 0 0,-2-5 16 0,2-1 0 15,1-2 0-15,0-4 0 0,-2 1-64 0,0-4-16 16,-3 2 0-16,2-7 0 0,-3 0-48 0,-1-2-16 16,-1-2 0-16,-2-1 0 0,2 0-48 0,-2-2 0 15,-2-7 0-15,-2 3 0 0,3-2-48 0,-1 1-16 16,0-5 0-16,0 0 0 0,1-1-128 0,3-6 128 15,1-4-128-15,-2 1 128 0,3-5-128 0,3 1 0 16,1-7 0-16,0-3 128 0,0-4-128 0,1-2 0 0,-1-10 0 16,0 0 0-1,0 0-464-15,8-7 16 0,-2-1 16 0,2-9 0 16,0-2-1376-16,-1-5-288 0,2-8-48 0,4-20-10144 16,-2-4-2016-16</inkml:trace>
  <inkml:trace contextRef="#ctx0" brushRef="#br1" timeOffset="-204044.67">1145 2657 7359 0,'0'0'656'0,"-9"-6"-528"16,0-4-128-16,3 3 0 0,-1 0 1392 0,-1-1 240 15,0 2 48-15,8 6 16 0,-7-10-480 0,-4 3-112 16,4 0-16-16,7 7 0 0,-10-7-128 0,-1 1-48 16,3-1 0-16,-3 4 0 0,3-1-112 0,8 4-32 0,-12-4 0 0,2-2 0 15,-2 2-16-15,12 4-16 16,-7-4 0-16,7 4 0 0,-8-4 80 0,8 4 16 15,-7-5 0-15,7 5 0 0,0 0-64 0,-8-5 0 16,8 5 0-16,0 0 0 0,0 0-64 0,0 0 0 16,-6-5-16-16,6 5 0 0,0 0-64 0,0 0-16 0,-5-3 0 15,5 3 0-15,0 0-96 0,0 0 0 16,0 0-16-16,0 0 0 0,0 0-176 0,-3 8-48 0,2 2 0 0,2 2 0 16,3 2-128-16,2 2-16 0,3-1-128 0,1 5 192 15,0 0-64-15,4 4-128 0,3 4 176 0,1 0-176 16,1 0 208-16,4 6-64 0,2 2-16 0,3 6 0 15,0 5-128-15,4-3 192 0,3 3-192 0,2 4 192 16,3 0-192-16,2-3 160 0,2 1-160 0,-1 1 160 0,2 3-32 16,-5 1 0-16,2 0 0 0,-1-2 0 0,-2-3 304 0,3 1 48 15,2 1 16-15,-2-2 0 0,0 0-320 16,-1-1-176-16,1 0 192 0,2 2-192 0,-2 1 304 16,-3-1-48-16,2 1-16 0,-2-1 0 0,-1-1-96 0,2 0-16 15,-4-5 0-15,3 2 0 0,0-5-128 0,0 4 160 16,1-3-160-16,-3-1 160 0,-2-2 0 0,0 1 0 15,-4-3 0-15,0-3 0 0,-6-4 48 0,-2 2 16 16,0-2 0-16,-3-4 0 0,-2 3-48 0,0-3-16 16,0 2 0-16,-3-7 0 0,0 0-32 0,2-1 0 15,-3 0 0-15,-1-2 0 0,-1-1 0 0,-2-2 0 16,-1-2 0-16,0-1 0 0,0 0 0 0,0-2-128 16,-3-4 192-16,1-1-64 0,-7-5-128 0,5 6 160 15,-5-6-160-15,0 0 160 0,0 0-160 0,5-7 0 16,-1 0-192-16,-2-4 192 15,0 0-1856-15,-2-6-256 0,-2-3-64 0,0-4-17216 0</inkml:trace>
  <inkml:trace contextRef="#ctx0" brushRef="#br0" timeOffset="-200122.45">2666 2131 9215 0,'0'0'400'0,"0"0"96"0,0 0-496 16,1-10 0-16,0 3 0 0,-1 7 0 0,0 0 2000 0,0 0 304 16,1-7 64-16,-1 7 16 0,0 0-816 0,0 0-160 15,0 0-48-15,0 0 0 0,0 0-16 0,0 0 0 16,-6-1 0-16,6 1 0 0,0 0-128 0,-9 2-48 16,3 3 0-16,-1 0 0 0,0 5-352 0,0-2-80 15,0 3-16-15,-2 2 0 0,3 5-256 0,-2 5-48 16,-1 1-16-16,3-6 0 0,-3 6-96 0,0 6-32 15,1 6 0-15,1 6 0 0,-4 6-80 0,4 4 0 16,0 4-16-16,2 3 0 0,0-2-48 0,1 4-128 16,1 6 192-16,1 3-64 0,2 1-128 0,3 4 128 0,2-2-128 15,0-1 128-15,3 2 16 0,3 2 0 16,1 4 0-16,2-2 0 0,1-2-144 0,1-1 0 16,1-7 144-16,2 0-144 0,1 2 320 0,1-1-16 15,-4-3 0-15,2-5 0 0,2-3-48 0,-2-3 0 0,-1-3 0 0,-2-2 0 16,2-1-64-16,-3-3-32 0,3 0 0 15,-1-3 0-15,-1-1-160 0,1-4 192 0,-1-1-192 16,-1-4 192-16,1-4-192 0,-2-2 0 0,-2-3 0 0,1-4 0 31,0-2-1360-31,-2-4-256 0,-1-5-48 0,-1-5-15152 0</inkml:trace>
  <inkml:trace contextRef="#ctx0" brushRef="#br0" timeOffset="-199360.51">573 2924 8287 0,'0'0'736'0,"0"0"-592"15,-5-2-144-15,1-5 0 0,-2 0 1552 0,2 2 288 16,0-3 48-16,2 0 16 0,-2 2-368 0,4-2-64 16,-1 3 0-16,1 5-16 0,0-5-240 0,0 5-64 15,0 0 0-15,0 0 0 0,4-6-320 0,-4 6-64 16,7-2 0-16,1 2-16 0,-1 0-64 0,4 3-16 15,0 2 0-15,1 1 0 0,3 7-96 0,0 5-32 0,5 4 0 16,-1 4 0-16,7 4-80 0,2 4-16 16,1 5 0-16,13 18 0 0,0 2-80 0,1 1-32 15,-2 6 0-15,0 5 0 0,0 1-32 0,-1 3-16 16,-2 0 0-16,-2 3 0 0,-3 1-48 0,0-2-16 16,-2 3 0-16,0-3 0 0,-2 0 48 0,-3-4 16 15,-3-4 0-15,-3 0 0 0,-1 0 144 0,-4-1 16 0,-2-2 16 0,-3-1 0 16,0 0-64-16,-3-6-16 0,-4-1 0 15,1-2 0-15,-4-1-128 0,-1 1-48 0,-2-2 0 0,-3 0 0 16,2-7-208-16,-2 0 144 0,0-5-144 16,-1 0 128-16,1-4-128 0,-1-4 0 0,1-3 0 0,-2-2 0 31,1-9-1600-31,0-2-320 0,2-3-48 0,0-6-9072 0,0-3-1824 16</inkml:trace>
  <inkml:trace contextRef="#ctx0" brushRef="#br0" timeOffset="-198697.82">2073 5769 7359 0,'0'0'656'0,"5"10"-528"16,-2-4-128-16,-2 3 0 0,-1-9 1376 0,0 0 240 0,0 0 48 16,5 7 16-16,-5-7-336 0,3 7-80 0,1 1-16 0,-4-8 0 15,0 0-80-15,0 0-16 0,0 0 0 0,0 0 0 16,0 0 0-16,0 0 0 0,0 0 0 0,0 0 0 15,0 0 128-15,-3-9 32 0,0-1 0 0,1-4 0 16,-2-1-144-16,2-3-16 0,-2-3-16 0,1 1 0 16,1-3-288-16,0-2-48 0,1-2-16 0,1-3 0 0,3-4-272 15,-1 1-48-15,-1-2-16 0,3 1 0 0,0-1-80 0,4 2-32 16,-2-2 0-16,2-1 0 0,-2 0-80 16,2 3 0-16,1 0-16 0,-1 3 0 0,-1 2-64 0,2 0-16 15,1 5 0-15,0 1 0 0,-1 1-16 0,0 2 0 16,2 6 0-16,2 2 0 0,-2 0-144 0,2 6 0 15,0 5 144-15,2 4-144 0,2 5 0 0,3 1 128 16,3 4-128-16,1 4 0 0,3 2 128 0,1 4-128 16,5 2 160-16,-1 2-160 0,-2-3 128 0,-1 3-128 15,-1-2 0-15,0-1 0 0,-1 2 0 0,-2-7 128 16,-2 0-128-16,-1-1 0 0,-2 1 0 0,-2-5 0 16,-2 0 0-16,-2-1 0 0,-3-4-144 0,-2-1-128 15,-2-5-32-15,-7-4 0 16,0 0-2336-16,3-9-480 0,-3-7-80 0</inkml:trace>
  <inkml:trace contextRef="#ctx0" brushRef="#br0" timeOffset="-197863.76">1238 2028 14623 0,'0'0'640'0,"-5"-1"144"0,-1-3-624 0,1 0-160 0,-2 0 0 0,3 2 0 15,1-1 1152-15,-3 1 208 0,-1-2 48 0,2 1 0 16,5 3-16-16,0 0 0 0,-7-3 0 0,2 1 0 16,5 2-304-16,-5-2-48 0,0 0-16 0,-1 4 0 15,6-2-128-15,0 0-48 0,0 0 0 0,0 0 0 0,-5 2-256 0,5-2-48 16,-3 4-16-16,1 4 0 0,-1-5-144 0,2 5-48 16,2 1 0-16,0 2 0 0,-2 0-32 0,6 3-16 15,0 3 0-15,3 4 0 0,1 3-96 0,1 3 0 16,3-2-16-16,3 7 0 0,2 5-176 0,5 6 128 15,4 0-128-15,2 4 128 0,1-1-128 16,2-2 0-16,0-4 0 0,2-6 0 0,-5-5 0 0,1-3 0 16,-4-7 0-16,0-3 0 0,-1-7 320 0,-2 0-32 15,-1-6 0-15,-2-2 0 0,-2-4 224 0,0 0 64 16,-3-10 0-16,1-2 0 0,-3-6 80 16,0-4 32-16,0-11 0 0,-2-6 0 0,-1-1-176 0,-1-4-16 15,-3 3-16-15,-2-6 0 0,-1-3-32 0,-3-7 0 16,-3-6 0-16,-1-7 0 0,1-7-96 0,-3 3-32 15,1 2 0-15,4 1 0 0,1 3-176 0,3 1-144 16,2 0 192-16,1 6-192 0,-1 6 0 0,3 6 0 16,1 9 0-16,-2 3-144 0,2 5 144 0,0 3-192 15,0 3 192-15,1-3-192 16,-5 8-1312-16,0 6-272 0,0 3-48 0,-1 5-16928 0</inkml:trace>
  <inkml:trace contextRef="#ctx0" brushRef="#br0" timeOffset="-190808.46">1955 2188 6447 0,'0'0'272'0,"0"0"80"0,0 0-352 0,1 7 0 0,-1-7 0 0,-1 8 0 0,0-1 1600 15,-1 2 240-15,1-2 48 0,-1 3 16 0,-2-3-688 0,1 2-128 16,-1 0-16-16,3 0-16 0,-1-1-176 0,-1 1-48 15,1 0 0-15,-1-4 0 0,2 4-64 0,1-1 0 16,0 1-16-16,0-3 0 0,0-6-80 0,0 0-16 16,0 8 0-16,0-8 0 0,2 9 288 0,-2-9 48 15,0 0 16-15,0 0 0 0,0 0-112 0,0 0-32 16,0 0 0-16,0 0 0 0,0 0-16 0,0 0 0 16,0 0 0-16,7-9 0 0,-4 0-160 0,4-4-48 0,-1-1 0 15,2-1 0-15,-2-3-128 0,2-2-48 16,-1-1 0-16,2-3 0 0,0-2-96 0,3-2-32 15,-2 0 0-15,1-2 0 0,3-4-16 0,0 0 0 16,1-2 0-16,1 1 0 0,-1-1-48 0,0 0-16 0,-1 5 0 0,1 0 0 16,2 3-64-16,-2-1 0 15,-1 3-16-15,-2 0 0 0,2 2 0 0,-2 2 0 16,0 2 0-16,-2 2 0 0,-2 3 16 0,0 2 16 0,1 4 0 16,-4 0 0-16,1 5-16 0,-6 4-16 0,0 0 0 0,7 0 0 15,1 3 64-15,-1 7 16 0,2 1 0 16,0 6 0-16,-1 6 0 0,-1 4 0 0,2-2 0 0,0 4 0 15,1 3-80-15,1 1-16 0,-4 4 0 0,1 1 0 16,0 0 16-16,-1 2 0 0,-1-4 0 0,0 1 0 16,-1-2 32-16,-2-2 16 0,0-2 0 0,-2-4 0 15,2 0-48-15,-3-6-16 0,-3 1 0 0,2-4 0 0,0-4-160 16,-2 0 160-16,1-5-160 0,-1 1 160 0,1-4-160 16,2-6 0-16,-6 5 0 0,6-5 0 0,-6-3-192 0,1-3-112 15,-1 0-16-15,3-5-16 16,-1-3-1680-16,2-3-336 0,1-3-64 0,2-2-16672 15</inkml:trace>
  <inkml:trace contextRef="#ctx0" brushRef="#br0" timeOffset="-190101.29">1494 1290 3679 0,'0'0'160'0,"-12"7"32"0,2 5-192 0,0-4 0 16,1 5 0-16,-1-4 0 0,0 1 2880 0,2-2 512 15,-1 1 128-15,0-3 0 0,2 4-1712 0,-1-1-336 16,0 1-80-16,2-2-16 0,1 0-64 0,5-8-16 16,0 0 0-16,0 0 0 0,0 0-64 0,0 0-16 15,0 0 0-15,0 0 0 0,0-13-128 0,4 0-48 16,1 0 0-16,2-3 0 0,2-3-288 0,1-3-64 0,2-1-16 15,1 2 0-15,2-1-16 0,4-2 0 16,0-1 0-16,1-3 0 0,2-2-192 0,2-1-32 0,-1-2-16 0,1 1 0 16,5 1-80-16,-5 1-16 15,1-3 0-15,-1 6 0 0,-1-1-64 0,0 5 0 0,-1-2-16 0,0 6 0 16,-3 2-48-16,-1 6-16 16,-2-2 0-16,0 8 0 0,-4-1-32 0,1 4 0 15,0 4 0-15,0 5 0 0,-1 2 64 0,1 4 16 0,-2 5 0 16,1 2 0-16,-1 8 48 0,-1 1 16 0,1 4 0 0,-3 4 0 15,-1 3-80-15,-1-1-16 0,1-1 0 16,0-2 0-16,-3-3-64 0,0-3 0 0,0-1-128 0,1 1 192 16,0-5-192-16,-3-7 0 0,1 1 128 0,-1-1-128 15,1-2 0-15,1 1 0 0,0-3 0 0,-1 0 0 16,2-4-1232 0,3-4-240-16,-8-6-64 0,0 0-11344 0,10-5-2288 0</inkml:trace>
  <inkml:trace contextRef="#ctx0" brushRef="#br0" timeOffset="-189394.55">2527 2034 6447 0,'0'0'272'0,"-5"8"80"0,-3-3-352 0,1 3 0 16,-4 1 0-16,3-2 0 0,-1 1 2736 0,1-1 464 16,2 2 112-16,-2-2 16 0,0 2-1552 0,1-3-304 15,-1 0-64-15,1 2-16 0,1-4-48 0,6-4-16 16,0 0 0-16,0 0 0 0,0 0 16 0,0 0 0 16,0 0 0-16,0 0 0 0,4-10-416 0,3-1-80 15,0-4-16-15,2-1 0 0,3-3-128 0,0-2-16 16,4-5-16-16,-1 0 0 0,1-2-48 0,2 3-16 15,3-7 0-15,-1 3 0 0,0 0-128 0,2-2-32 16,-3 3 0-16,4-1 0 0,3-2-16 0,0 6-16 16,-3-2 0-16,0 6 0 0,-2 2-128 0,2 3-32 15,-1 7 0-15,-2 2 0 0,-1 5-32 0,0 5-16 16,-1 7 0-16,0 8 0 0,1 6 160 0,-1 7 16 16,-2 4 16-16,1 6 0 0,-5 6-48 0,1 4-16 0,-1 3 0 0,0 2 0 15,-2-1-112-15,-1-2-32 0,0 0 0 16,-1-8 0-16,-3 1-64 0,0-4-128 15,1 1 176-15,-2-3-176 0,0-2 0 0,0-3 0 0,2-2 0 16,1-2 0 0,1-7-2720-16,1-6-448 0</inkml:trace>
  <inkml:trace contextRef="#ctx0" brushRef="#br0" timeOffset="-187332.53">1027 5361 8287 0,'0'0'736'0,"0"0"-592"0,-2-12-144 0,-1 1 0 16,0 3 1472-16,1-2 256 0,-1 1 48 16,2-1 16-16,1 0-496 0,0 2-80 15,-4 1-32-15,4-2 0 0,-1 1-128 0,1 8-32 16,-1-9 0-16,1 9 0 0,-3-5-16 0,3 5-16 15,0 0 0-15,0 0 0 0,0 0-208 0,0 0-32 16,0 0-16-16,0 0 0 0,0 0-272 0,0 0-48 0,0 0-16 0,0 0 0 16,0 0-160-16,0 0-48 15,0 0 0-15,0 0 0 0,-2 15-192 0,3-2 144 0,1 2-144 0,2 6 128 16,0 0-128-16,1 2 128 0,2 1-128 0,0 4 128 16,1-2-128-16,-3 3 128 0,2-2-128 0,0 2 128 15,0 3-128-15,0-3 0 0,-1 0 144 0,2 0-144 16,-2-3 272-16,-1-1-16 0,2-5 0 0,-1 2 0 15,2-2 0-15,-1 0-16 0,0-5 0 0,1-3 0 16,3-5 192-16,0-2 32 0,2-4 16 0,1-5 0 0,-5-5 160 16,3-5 16-16,5-2 16 0,2-3 0 0,3-5-112 0,2-5-32 15,2-1 0-15,4 1 0 0,5-5-336 0,3 1-64 16,-2-2 0-16,0 5-128 0,-3 1 0 0,-3-2 0 16,-3 3 0-16,-9 10 0 15,1-1-2448-15,-2 1-448 0</inkml:trace>
  <inkml:trace contextRef="#ctx0" brushRef="#br0" timeOffset="-186626.23">1635 5583 17503 0,'0'0'1552'0,"-5"-9"-1232"15,2 3-320-15,3 6 0 0,-4-10 736 0,0 2 96 16,2 2 0-16,2 6 16 0,-3-13 704 0,2 4 144 16,1 9 32-16,-1-9 0 0,2-2-432 0,-1 11-80 15,0-9 0-15,0 0-16 0,0 9-240 0,3-9-32 16,-2-1-16-16,-1 10 0 0,0 0-160 0,0 0-48 0,0 0 0 0,0 0 0 15,2-8-256-15,-2 8-48 16,0 0-16-16,0 0 0 0,0 0-80 0,7 12-32 0,-1 3 0 0,0 7 0 16,-2 3-16-16,1 2 0 15,0 1 0-15,1-2 0 0,-1 0-64 0,1-5-32 0,3 2 0 0,1 0 0 16,0-4-160-16,0-3 160 0,-6-4-160 0,4 0 160 16,-8-12-160-16,14 7 0 0,-3 0 144 0,2-7-144 15,0-4 320-15,-1-4-16 0,0-3 0 0,-1-4 0 16,1-6 144-16,-1-2 16 0,-1-1 16 0,0-6 0 15,1-2-256-15,-4 1-48 0,1-2-16 0,-2 0 0 16,-2 3-160-16,2 4 0 0,-2 2 0 0,-1 5 128 16,-2 1-400-16,0 6-96 0,-1-1-16 0,2 9 0 15,-2 4-2304-15,0 0-448 0,0 0-112 16</inkml:trace>
  <inkml:trace contextRef="#ctx0" brushRef="#br0" timeOffset="-186144.85">1780 5947 14735 0,'-14'-16'1312'0,"6"8"-1056"0,-1-8-256 0,0 0 0 16,2-3 1280-16,0 1 192 0,-2 0 32 0,4 3 16 16,4 2 208-16,-2 3 32 0,-2-1 16 0,1 3 0 15,4 8-240-15,-2-10-64 0,2 10 0 0,0 0 0 16,0 0-384-16,0 0-96 0,0 0-16 0,0 0 0 15,0 0-304-15,0 12-64 0,4 6-16 0,1 0 0 16,0 1-160-16,1 0-48 0,3 0 0 0,-1 3 0 16,2-2-64-16,-1 3 0 0,0-4-16 0,1-1 0 15,-1-2 16-15,1-3 16 0,-1-1 0 0,1-3 0 0,0-6 48 0,2-3 0 16,2-1 0-16,0-5 0 16,0-2 192-16,2-10 64 0,5-3 0 0,-1-10 0 0,1-3 64 0,4-4 0 15,-3-8 16-15,4-1 0 0,1-4-368 16,3-4-80-16,1-2-16 0,-2 0 0 0,-2 1-256 0,1 8 0 15,-2 0 128-15,2 6-128 0,1-3 0 0,-3 6-272 16,-2 3 48-16,-1 3 16 16,1 6-2400-16,-2 3-464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40:55.98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10525 3011 1839 0,'0'0'0'0,"9"-6"160"16,-2-1-160-16,2 0 0 0,-1-1 0 0,0 1 0 16,-2 2 2944-16,-1-1 576 0,0 1 96 0,-1 1 32 15,-4 4-1792-15,0 0-336 0,1-8-80 0,-1 8-16 0,0 0-128 0,-2-6-16 16,-3 2-16-16,-2-1 0 0,0 0-336 0,-1 2-64 16,-5 1-16-16,-2 2 0 0,-3-3-256 0,-1 2-48 15,-1 1-16-15,-2 3 0 0,-1 0-176 0,-1 5-32 16,-1 0-16-16,-5 4 0 0,1 1-144 0,1 4-32 15,0 0 0-15,2 2 0 0,-1 3-128 0,3 0 0 16,2-1 144-16,4 1-144 0,4-2 0 0,4 2 0 16,3-3 0-16,2 0 0 0,2 0 0 0,6-1 0 15,0-3 0-15,8-2 0 0,1-2 192 0,3-2-16 16,3 0-16-16,5-3 0 0,3 2 48 0,3-4 16 16,4 0 0-16,0-3 0 0,-1-1-96 0,1 0 0 15,-4 0-128-15,1-1 192 0,-2-2-192 0,0 1 144 16,-3-1-144-16,4-183 128 15,-5 367-1680-15,-6-181-352 0,-4 0-64 0</inkml:trace>
  <inkml:trace contextRef="#ctx0" brushRef="#br0" timeOffset="185.15">10902 3289 23951 0,'0'0'2128'0,"0"0"-1696"0,3 10-432 0,0 4 0 16,-1 0 624-16,-1 4 32 0,-2 1 16 0,-1 1 0 15,-4 3 80-15,1 5 16 0,-4-1 0 0,2 3 0 16,-1-2-64-16,1-1-16 0,-2-2 0 0,0 1 0 16,0-5-368-16,1 0-80 0,3-3-16 0,-4 2 0 15,5-4-1072-15,2-3-224 0,2-13-32 0,0 0-12192 16</inkml:trace>
  <inkml:trace contextRef="#ctx0" brushRef="#br0" timeOffset="733.62">11786 2975 4607 0,'0'0'400'15,"0"0"-400"-15,-10-1 0 0,10 1 0 0,0 0 3552 16,0 0 624-16,0 0 128 0,0 0 32 0,7 5-2784 0,6-1-544 16,5-1-112-16,3 0-32 0,5-3-16 0,7-1 0 15,4-4 0-15,2 2 0 0,-2 1-224 0,2-1-48 16,2 2-16-16,-3-2 0 0,-2 1-304 0,-4-3-48 16,-4 2-16-16,-3 0 0 0,-5 2-336 0,-3 1-80 15,-6 1-16-15,-11-1-8224 16,0 0-1648-16</inkml:trace>
  <inkml:trace contextRef="#ctx0" brushRef="#br0" timeOffset="888.5">11755 3250 21183 0,'0'0'1888'0,"0"0"-1504"16,13 6-384-16,4-2 0 0,2-3 464 0,2-1 32 16,5 0 0-16,5 0 0 0,5 0 176 0,2-1 32 15,2-3 16-15,3-2 0 0,1-1-80 0,2-3-32 16,0-1 0-16,-3-2 0 0,-4 1-144 0,-3 4-16 15,-4-3-16-15,-7 5 0 16,-4 2-1856-16,-6-1-368 0,-4 3-80 0,-11 2-16 0</inkml:trace>
  <inkml:trace contextRef="#ctx0" brushRef="#br0" timeOffset="1285.14">12284 2550 20271 0,'0'0'896'0,"0"0"192"0,0 0-880 0,0 0-208 15,0 0 0-15,0 11 0 0,-1 0 832 0,-3 7 112 16,-4 3 16-16,-2 6 16 0,-2 10 64 0,-2 1 16 16,0 5 0-16,-4 2 0 0,0 4 32 0,1 5 0 15,0 3 0-15,0-1 0 0,2 0-352 0,2-3-64 16,0-2-16-16,5-4 0 0,-1-8-416 0,2 1-96 15,2-6-16-15,1-2 0 0,3-8-128 0,1-4 0 16,1-3 0-16,5-4 0 16,0-4-1232-16,-6-9-288 0,13 5-48 0,-1-4-12112 0</inkml:trace>
  <inkml:trace contextRef="#ctx0" brushRef="#br0" timeOffset="1682.73">13287 2844 27119 0,'0'0'1200'0,"0"0"256"0,0 0-1168 0,0 0-288 16,0 0 0-16,0 0 0 0,0 0 528 0,-9 4 48 15,-1 3 16-15,-3 5 0 0,-5-3-80 0,-1 7 0 16,-2 5-16-16,-3 5 0 0,-3 6 0 0,4 0 0 15,1 2 0-15,6-1 0 0,3-1-128 0,7 0-32 16,5-4 0-16,4 0 0 0,5 1-160 0,6-7-48 16,5-5 0-16,7-6 0 0,1-1 128 0,4-6 0 15,1-3 16-15,-7-4 0 0,4-1 288 0,3-6 48 16,1-2 16-16,0-4 0 0,-1-1 48 0,-1-4 16 16,-3-3 0-16,-3 1 0 0,-5-6 80 0,-3 1 0 15,-6-3 16-15,-3 0 0 0,-4-2-112 0,-6 2-32 16,-5-1 0-16,-3-1 0 0,-4 0-368 0,-5 5-80 15,-2 0 0-15,-8-1-16 0,4 9-368 0,0 7-80 16,1 3-16-16,0 7 0 16,0 6-1984-16,0 3-400 0,5 4-80 0,1 4-14448 0</inkml:trace>
  <inkml:trace contextRef="#ctx0" brushRef="#br0" timeOffset="2180.61">12467 4382 14623 0,'-14'-14'640'0,"4"5"144"0,0 2-624 0,-2-5-160 16,-2 2 0-16,0-3 0 0,0 3 1280 0,2 1 208 16,-5 0 48-16,2 0 16 0,-2 3-32 0,2 0-16 0,-3 3 0 0,1 4 0 15,-2 2-416-15,-3 3-96 0,-2-1-16 0,-2 9 0 16,-2 4-224-16,-2 4-48 0,-2 3-16 0,-1 3 0 16,3 0-320-16,-1 4-64 0,2 3-16 0,5 1 0 15,3-4-288-15,7 0 160 0,5-6-160 0,9 2 128 16,3-5-128-16,5-3 192 0,4 0-192 0,6-3 192 15,4 1 32-15,4-3 16 0,2-2 0 0,3-7 0 16,1-2-32-16,-1-4 0 0,1 0 0 0,1-2 0 16,2-3-208-16,-2-2-192 0,-2-3 48 0,2-4 0 15,3-1-2432 1,2 0-496-16</inkml:trace>
  <inkml:trace contextRef="#ctx0" brushRef="#br0" timeOffset="2504.51">12805 4495 13823 0,'0'0'608'0,"0"0"128"0,0 0-592 0,0 0-144 15,9-4 0-15,0 2 0 0,-9 2 2864 0,13 0 528 16,-2 0 128-16,1 4 0 0,-1-1-2016 0,1 5-416 16,0 2-64-16,-2 4-32 0,-2-4-288 0,0 4-48 15,-2 2-16-15,-2 1 0 0,-4 4-192 0,-3-1-32 16,-2-1-16-16,-2 4 0 0,-2 1 112 0,-1-1 0 15,-3-1 16-15,1-1 0 0,1-2-128 0,1-2-16 16,2-3-16-16,4-3 0 0,2-1-32 0,2-10 0 16,2 12 0-16,6-2 0 0,0-6-48 0,4 0-16 15,4-3 0-15,4-2 0 0,5 1 48 0,5-2 16 0,0 0 0 16,3-1 0-16,-1 0-144 0,1-4-16 0,-1 0-16 0,-3-2 0 16,-4 0-160-16,-3-1 0 0,-3 1 0 15,-1-3 0 1,-4-2-1712-16,-3 3-272 0,1-4-48 0,-6 2-16 0</inkml:trace>
  <inkml:trace contextRef="#ctx0" brushRef="#br0" timeOffset="3043.19">13426 4156 11055 0,'0'0'976'0,"-8"0"-784"0,8 0-192 0,0 0 0 16,0 0 2464-16,0 0 448 0,10 1 96 0,8 0 0 16,5-1-1552-16,7-1-320 0,6 0-64 0,6-3-16 0,5-2-96 0,1-1-32 15,2 0 0-15,2-5 0 0,1-1-128 16,3 2-32-16,1-2 0 0,3 2 0 0,0 3-192 0,-2-1-64 16,1 2 0-16,-10 0 0 0,-7-2-288 0,-5 6-64 15,-6-1-16-15,-6 3 0 0,-6 1-304 0,-5 2-64 16,-14-2-16-16,0 0 0 15,0 0-2160-15,-4 12-432 0</inkml:trace>
  <inkml:trace contextRef="#ctx0" brushRef="#br0" timeOffset="3283.21">13684 4410 14735 0,'0'0'640'0,"0"0"160"0,0 0-640 0,11 3-160 15,2-3 0-15,5 1 0 0,1 3 3072 0,4-4 592 0,1-5 112 16,7 1 32-16,4 0-1600 0,4-4-320 15,4-1-64-15,7 0-16 0,2 1-1440 0,4-3-368 0,3 0 0 0,-7-3 0 16,-5 0 480-16,-3 4 32 16,-2-2 0-16,-15 9 0 0,-2-4-512 0,-2 2 0 0,-1 0 0 15,-5-3 0 1,-3 2-1360-16,-2 1-272 0,-3-1-48 0,-5 2-8176 0,-4 4-1616 16</inkml:trace>
  <inkml:trace contextRef="#ctx0" brushRef="#br0" timeOffset="3525.61">14220 3656 21183 0,'-4'-6'1888'0,"0"-4"-1504"0,-1 2-384 0,0 0 0 0,5 8 2016 0,-9-1 336 15,-1 2 64-15,0 6 16 0,-1 0-1344 0,-2 9-272 16,-1 2-48-16,-1 4-16 0,-3 8-64 0,-1 3-16 15,-4 4 0-15,1 2 0 0,-1 5 48 0,1 7 16 16,-3 5 0-16,5 1 0 0,1-2-368 0,2-4-80 16,1-2-16-16,3 0 0 0,4-2-272 15,3-5 160-15,1-4-160 0,2-5 128 0,1-10-128 0,1-3-256 16,1-2 64-16,1-5 16 16,-1-13-1168-16,0 0-224 0,0 0-48 0,0 0-8752 15,0 0-1760-15</inkml:trace>
  <inkml:trace contextRef="#ctx0" brushRef="#br0" timeOffset="3886.71">15144 3773 35007 0,'0'0'1552'0,"-4"-4"320"0,-3-1-1488 0,2 4-384 0,-2 2 0 0,0 4 0 16,-3 3 0-16,-3 2-192 0,-5 5 32 0,-10 16 0 16,-2 3 160-16,-2 4 0 0,-1 4 0 0,10-9 0 15,-1 3 144-15,0 3 112 0,1 5 32 0,4-4 0 16,3 2-16-16,7 1 0 0,3-4 0 0,6-1 0 0,6-3-272 0,2-2 128 16,6-7-128-16,4-2 0 0,2-6 288 0,4-8-48 15,4-3-16-15,4-5 0 0,4-5 352 0,1-4 64 16,4-2 0-16,3-9 16 0,-1-6 48 15,-2-2 16-15,-5-4 0 0,-1 1 0 0,-5-3-32 0,-3-3-16 16,-4 0 0-16,-5-5 0 0,-7-4 16 0,-2 3 0 16,-5-3 0-16,-3 3 0 0,-3 3-448 0,-4 5-96 15,-4 6-16-15,-2 3 0 0,-5 5-384 0,-3 5-96 16,-4 4-16-16,-3 2 0 16,-4 3-2512-16,0 0-512 0</inkml:trace>
  <inkml:trace contextRef="#ctx0" brushRef="#br0" timeOffset="4990.53">16579 2784 12719 0,'0'0'560'0,"0"0"128"0,0 0-560 16,0 0-128-16,0 0 0 0,0 0 0 0,0 0 768 0,0 0 112 15,0 0 16-15,0 0 16 0,0 0-160 0,0 0-48 16,0 0 0-16,0 0 0 0,0 0 112 0,0 0 16 16,10 9 0-16,2-4 0 0,1 0 128 0,2 2 16 15,1-2 16-15,3 4 0 0,2 2-256 0,-1 3-48 16,0-4-16-16,-2 3 0 0,-2 1-448 0,-3 3-96 15,1 2 0-15,-5 1-128 0,2 7 288 0,-5 2-48 16,-2 5-16-16,-4 4 0 0,-3 4 96 0,-2 1 0 16,-4 7 16-16,-1 1 0 0,-3 0-128 0,1 2-16 15,-1 0-16-15,0 0 0 0,0-4-176 0,2-3 160 16,0-8-160-16,2 0 160 0,1 0-32 0,3-3-128 16,4-5 192-16,1-7-64 0,2-1 96 0,2-3 16 15,2-2 0-15,3-1 0 0,1-2 160 0,2 1 48 16,1-4 0-16,1 0 0 0,1-5 16 0,3-1 16 15,1-4 0-15,0-1 0 0,0 0-176 0,0-1-48 0,-1-4 0 16,-2-1 0-16,-1-3-16 0,-3 0-16 16,1-1 0-16,-6 2 0 0,-2 2 32 0,-5 6 16 0,4-12 0 0,-4 12 0 15,0-10 96-15,0 10 16 0,0 0 0 0,0 0 0 16,-9-3-192-16,0 6-48 0,-2 5 0 0,2-1 0 16,-2 5-144-16,-1 2 0 0,-1 4 0 0,2 3 0 15,1-1 0-15,1 8 0 0,1 0 0 0,2 5 0 0,5 4 0 16,1 1-144-16,0 1 144 0,1 4 0 15,-1 4-128-15,3 1 128 0,-3 2 0 0,0-2 0 0,-3-4 0 0,-1 3 0 16,-3-2 0-16,-4 1 0 0,0-3 0 16,-3-2 128-16,-3-2-128 0,-3-1 192 0,-2 0 192 0,-3-1 48 15,-3-5 0-15,-2 1 0 0,-1-1-128 0,1 0-32 16,-1-1 0-16,-1 0 0 0,0-4-144 0,3-3-128 16,1-4 144-16,4-7-144 15,5-3-896-15,1-8-288 16,4-3-48-16,2-5-10752 0,0-8-2160 0</inkml:trace>
  <inkml:trace contextRef="#ctx0" brushRef="#br0" timeOffset="5476.37">17919 3637 8287 0,'-9'4'736'0,"-2"-1"-592"0,-1 2-144 0,2-2 0 0,0 0 2352 0,10-3 432 16,0 0 96-16,0 0 0 0,0 0-1344 0,0 0-256 15,8 8-64-15,6-1-16 0,5-4 80 0,6-3 0 16,4-3 16-16,8-1 0 0,5-2-208 0,6 1-32 15,4 0-16-15,7-3 0 0,5 1-352 0,3-4-80 16,4 1-16-16,-19 3 0 0,5 0-208 0,4-3-32 16,3 1-16-16,0 0 0 0,-2 3-128 0,-4 2-16 15,-2-3-16-15,-7 3 0 0,-8 0-176 0,-4 1 0 16,-6 1 0-16,1-2 0 16,-12 4-880-16,-7 0-96 0,-13 0-32 0,0 0-8848 15,0 0-1760-15</inkml:trace>
  <inkml:trace contextRef="#ctx0" brushRef="#br0" timeOffset="5719.29">17854 4035 21183 0,'0'0'1888'0,"15"1"-1504"0,5 1-384 0,5-2 0 16,3-3 640-16,5 0 48 0,8 1 16 0,4-3 0 15,6-5 240-15,8 2 48 0,7-2 16 0,5-2 0 16,3 0 32-16,1-2 16 0,-3-1 0 0,-18 7 0 15,9-2-176-15,3 2-48 0,2-3 0 0,-4 0 0 0,-1 0-464 16,-7-3-112-16,-4 3 0 0,-8 2-16 0,-6 0-240 16,-6 2 0-16,-8 1 0 0,-5-3 0 15,-3 4-336-15,-5-1-176 0,-3-1-16 0,-3 2-16 16,-4-1-1776-16,-1 6-368 16,-5-8-64-16</inkml:trace>
  <inkml:trace contextRef="#ctx0" brushRef="#br0" timeOffset="6030.52">18616 3163 29487 0,'10'-1'2624'0,"5"1"-2112"16,7 1-512-16,-1 4 0 0,8 0 0 0,7 2-192 15,5 2 0-15,6 1 0 0,5 4 192 0,4 1 240 16,2 0-48-16,3 3-16 0,2 1 400 0,3 3 96 15,5 3 16-15,-1-1 0 0,0 2 32 0,-4 2 16 16,-4 5 0-16,-10 1 0 0,-2 3-256 0,-11 1-48 0,-3 0-16 16,-12 1 0-16,-6 3-144 0,-8-3-16 0,-6-4-16 15,-8-2 0-15,-6-2 144 0,-7 0 48 0,-4 3 0 16,-7-4 0-16,-8-1 240 0,-6 2 48 0,-5-1 16 0,-4-2 0 16,-2 3-464-16,-2-5-80 0,1 1-32 0,0-4 0 15,1 0-944 1,6 0-192-16,2-4-48 0,8-3-10704 0,7-4-2160 0</inkml:trace>
  <inkml:trace contextRef="#ctx0" brushRef="#br0" timeOffset="6975.72">21707 3646 11967 0,'0'0'528'0,"-6"-9"112"0,-2 3-512 0,0-2-128 15,-2 3 0-15,0-4 0 0,0 2 1728 0,0-2 304 16,-3 2 64-16,-1 4 16 0,-3-1-464 0,-3 0-96 16,-4 0-16-16,-1 3 0 0,-2 1-480 0,-2 4-96 15,-2 5-32-15,-1 1 0 0,1 2-352 0,0 4-64 16,1 0 0-16,0 6-16 0,4 6-208 0,1-2-32 15,3 2-16-15,4-2 0 0,4 1-32 0,5-6 0 16,5-6 0-16,3 1 0 0,3-2 144 0,7-4 32 16,5-4 0-16,4-3 0 0,2-5 80 0,6-1 32 15,3-4 0-15,3-4 0 0,0-3 32 0,2 0 16 0,-1-3 0 16,-3 1 0-16,-3-2-240 0,-4 0-48 0,-4-1-16 0,-2 3 0 16,-5 0 16-16,-3 6 0 0,-4 3 0 0,-5 7 0 15,0 0-80-15,0 0-16 0,-1 11 0 0,-3 3 0 16,-1 8-160-16,0 2 0 0,0 0 0 0,1 5-176 15,0 2 176-15,2-5 0 0,4-2 0 0,3-1 0 16,6-4 0-16,1-3 0 0,4-5 0 0,3-1-128 0,1-6 128 16,2-3 0-16,3-3 0 0,6-6 0 0,2-7 192 0,5-5 0 15,-4-6 16-15,7 5 0 0,-1-1 0 16,-1-2 0-16,-4 0 0 0,-3 1 0 0,-3-4-80 0,-5 3 0 16,0 1-128-16,-2 4 192 0,-4 5-192 0,-3 1 176 15,-2 6-176-15,-2 0 160 0,-11 7-160 0,10 3 0 16,-2 5 0-16,-2 2 0 0,-2 5 0 0,-1 4 0 15,-2 4 0-15,-1 0 0 0,0 0 0 0,-3 3 0 16,0-2 0-16,-2 2 0 0,-3 1 0 0,-2-5 0 16,-2 0 0-16,-2 0 0 0,-2-5 0 0,-2 1 240 15,-2 0-48-15,-1-1 0 0,-1-6 48 0,-3 2 0 16,-4-7 0-16,1 0 0 0,0-4-240 16,1-4 176-16,1-3-176 0,0-2 160 15,1-3-1200-15,1-2-240 0,0-3-64 0,5-2-10576 16,3 2-2128-16</inkml:trace>
  <inkml:trace contextRef="#ctx0" brushRef="#br0" timeOffset="7430.92">24245 3005 26895 0,'-3'-22'1184'0,"1"13"256"0,2 9-1152 0,-2-9-288 15,-2 2 0-15,4 7 0 0,0 0 512 0,-8 8 64 16,-2 4 0-16,-4 8 0 0,-4 12-64 0,-2 4-16 16,1 5 0-16,-8 6 0 0,-2 3 64 0,-1 6 16 15,-2 3 0-15,1 9 0 0,3 2 32 0,3-2 16 16,1-2 0-16,5 1 0 0,3-1-240 0,5-8-64 15,3-3 0-15,5-4 0 0,3-7-128 0,2-2-16 0,2-8-16 0,2-7 0 16,3-2-160-16,3-5 160 16,-4-8-160-16,4-3 160 0,-1-6-160 0,0-3-192 0,-11 0 32 15,8-9 16 1,-1-6-2528-16,-5-6-496 0</inkml:trace>
  <inkml:trace contextRef="#ctx0" brushRef="#br0" timeOffset="7627.52">23447 3693 32255 0,'-10'-8'1424'0,"10"8"304"0,0-10-1392 0,0 10-336 0,13-2 0 0,5 3 0 0,2 2 784 0,7 0 96 16,4 1 16-16,9-3 0 0,2-1-624 0,6-3-112 15,4-1-32-15,5-1 0 0,7-5 96 0,3 2 16 16,4-2 0-16,-2 2 0 0,-4-2-240 0,-5 2 176 16,-10-2-176-16,-1 1 160 15,-3 0-2784-15,-3 2-544 0</inkml:trace>
  <inkml:trace contextRef="#ctx0" brushRef="#br0" timeOffset="8006.6">24891 3637 14735 0,'-15'0'1312'0,"1"0"-1056"0,-3 0-256 0,2 0 0 15,0 4 2064-15,2 0 368 0,2 0 64 0,1-1 0 16,2 0-960-16,8-3-192 0,0 0-32 0,0 0-16 15,4 6-432-15,5 2-96 0,3-3 0 0,7 0-16 16,8 0 208-16,5-1 32 0,4-1 16 0,9-2 0 0,7 1-208 0,4 0-32 16,2-2-16-16,-1-2 0 15,4 1-192-15,-2-1-48 0,1-1 0 0,0-1 0 16,1-1-256-16,-3 3-48 0,-4-1-16 0,-8 1 0 16,-6-6-192-16,-5 2 0 0,-6 0 128 0,-5-1-128 15,-6 0-416-15,-4 4-128 0,-4-4-32 16,-4 2 0-16,-4 0-2096 0,-5-3-416 0,-2 2-96 0</inkml:trace>
  <inkml:trace contextRef="#ctx0" brushRef="#br0" timeOffset="8237.74">25364 3417 29487 0,'4'-6'2624'0,"3"1"-2112"16,5 0-512-16,3-2 0 0,3 4 352 0,5 0-32 15,2 2-16-15,7 1 0 0,5 1 528 0,4 3 128 16,2 0 0-16,1 2 16 0,2-2 48 0,-1 2 16 15,-1 3 0-15,-1 1 0 0,0 6-192 0,-2 0-32 16,-3 2-16-16,-5 1 0 0,-6 0-336 0,-7 3-64 16,-4-1-16-16,-9 1 0 0,-6 1-80 0,-6 2-32 15,-6-1 0-15,-7 4 0 0,-6-2 0 0,-4 3 0 0,-4-5 0 16,-2 1 0-16,-3 1-96 0,0-5-32 0,2 1 0 16,-3-4 0-16,-1-3-144 0,6 0-192 0,3-6 32 0,4 0 16 31,5-5-2416-31,6-1-496 0,3-6-80 0</inkml:trace>
  <inkml:trace contextRef="#ctx0" brushRef="#br0" timeOffset="8650.12">27447 3424 15663 0,'3'-37'1392'0,"2"19"-1120"15,0-4-272-15,1-4 0 0,1-2 2400 0,0-2 416 16,1 4 96-16,0 0 16 0,-2 6-1456 0,2 2-304 16,-1 3-48-16,0 6-16 0,-4 0-144 0,-3 9-16 0,0 0-16 0,0 0 0 15,0 0-464-15,4 14-80 0,-2 7-32 16,-4 6 0-16,1 4-16 0,-3 6 0 0,-2 4 0 0,-1 2 0 16,1 8-48-16,-1-1-16 0,-4 1 0 0,1 0 0 15,-1 2-128-15,1-2-16 0,-1-1-128 0,4-4 192 16,-1-6-192-16,4-4 144 0,1-3-144 0,-1-8 128 15,1-2-304-15,2-5-64 0,-2-4-16 0,3-2 0 16,-2-7-2000-16,2-5-416 0</inkml:trace>
  <inkml:trace contextRef="#ctx0" brushRef="#br0" timeOffset="8847.45">27005 3616 30287 0,'0'0'1344'16,"0"0"272"-16,14 1-1296 0,3 1-320 0,2 5 0 0,5-1 0 0,4-1 384 0,-3-2 0 15,7 1 0-15,7-2 0 0,6 2 528 0,4-4 112 16,5-4 32-16,3 2 0 0,5-2-272 0,2 1-48 16,4-2-16-16,-1-3 0 0,-3 2-448 0,-1-4-80 15,-5 1-32-15,-2-2 0 0,-4 2-416 0,-3-3-64 16,-2 5-32-16,-3-4 0 16,1 6-2464-16,-1-1-512 0</inkml:trace>
  <inkml:trace contextRef="#ctx0" brushRef="#br0" timeOffset="9441.48">29679 3316 28447 0,'14'-4'1264'0,"-14"4"256"0,8 1-1216 0,-8-1-304 0,6 3 0 0,-6-3 0 16,3 7 0-16,-4 2 0 0,-3-1 0 0,-2 3 0 15,-3 2 496-15,-3 0 32 0,-2 3 16 0,-2 3 0 16,-3 3 224-16,-4-1 32 0,-3 1 16 0,-3 3 0 16,-5 2-128-16,-4 0-32 0,-4 0 0 0,-4-3 0 15,-2-3-208-15,-3 2-64 0,-1-2 0 0,0-2 0 16,-2-2 112-16,-3 1 16 0,0-4 0 0,-2-4 0 0,1 0-96 16,-1-3-16-16,6-1 0 0,2-2 0 0,5-1 0 0,4-2 0 15,4-1 0-15,5-1 0 0,4-3-192 0,5-3-32 16,4 0-16-16,4-6 0 0,4-1 16 0,1-1 0 15,9-7 0-15,2-1 0 0,2-1-176 0,9-5 128 16,0 0-128-16,3-1 128 0,4 0-128 0,5 2 0 16,2 3 0-16,3 3 0 0,3 2 0 0,0 4 0 15,4 5-192-15,1 5 192 0,3 4-160 0,-1 2 160 16,5 2 0-16,-1 3-144 0,1 4 144 0,0 1 0 16,1 4-144-16,0 4 144 0,1 2 0 0,3 0-144 15,-1 3 144-15,0-1 0 0,-3-2 0 0,0 0 0 0,-4-2 0 0,-2 0 0 16,-2-2 0-16,-2 1 0 0,1-4 0 0,-5-3 0 15,1 1 0-15,-1-4 144 16,2 0-16-16,1-2 0 0,0-1 48 0,3 1 0 16,2-1 0-16,0-4 0 0,-2-4 16 0,0 0 0 15,3-1 0-15,-1-4 0 0,0 1 16 0,-1-3 16 16,0 1 0-16,-2-4 0 0,1 0 32 0,-2 0 16 0,-2 3 0 0,-3-3 0 16,-4 0 48-16,-3-1 16 0,-3 2 0 0,-5-1 0 15,-4 0 80-15,-3 1 16 0,-6 3 0 0,-5-4 0 16,-2-1-128-16,-6 1-32 0,-8 1 0 0,-3-1 0 15,-5 0-128-15,-2 1-16 0,-3 3-128 0,-4-1 192 16,-3 3-192-16,1-2 0 0,-1 4 0 0,1-3 0 16,-2 2 0-16,2 2 0 0,0-1 0 0,3 2 0 15,2 2-768-15,-1 0-160 16,5 2-32-16,3 0 0 0,3 0-1376 0,4 0-288 0,4 4-48 16</inkml:trace>
  <inkml:trace contextRef="#ctx0" brushRef="#br0" timeOffset="11541.77">19188 5944 6447 0,'0'-6'576'0,"0"-3"-576"16,-2 3 0-16,2-3 0 15,0 1 4192-15,0-1 736 0,0 2 128 0,0 1 48 16,0 6-2704-16,0 0-544 0,0 0-96 0,0 0-32 0,0 0-864 0,8 6-176 16,2 1-48-16,3 3 0 0,1 4 0 0,4 3-16 15,2 3 0-15,4 2 0 0,3 2-144 0,2 3-32 16,2 1 0-16,0 2 0 0,2 1-80 0,-1-3-32 16,0 1 0-16,0 1 0 0,-3-2-176 0,-2 1-32 15,-3-3-128-15,-3-2 192 0,-2-4-64 0,-3-1 0 16,-4-1-128-16,0 0 192 0,-3-3-192 0,-3-3-192 15,-3-1 48-15,-3 4 0 16,0-15-1616-16,0 0-320 0,0 0-64 0,-12-3-12896 0</inkml:trace>
  <inkml:trace contextRef="#ctx0" brushRef="#br0" timeOffset="11748.34">19691 5657 28559 0,'4'-13'2544'0,"-4"13"-2032"15,0 0-512-15,0 0 0 0,0 0 400 0,0 0-16 16,0 0 0-16,-4 13 0 0,0 5 448 0,-3 2 96 16,-2 9 16-16,-3 1 0 0,-3 4 128 0,-2 5 16 15,-2 6 16-15,-2 2 0 0,0-8-256 0,1 3-48 0,-5 4-16 0,-3 0 0 16,-3 3-272-16,-1 1-64 0,-1-3-16 0,0 1 0 16,-10 18-240-16,5-9-32 0,6-3-16 0,5-7 0 15,5-8-144-15,1-6-144 0,3-6 144 0,-3 3-208 16,6-12-1808-1,3-9-352-15,5-5-80 0</inkml:trace>
  <inkml:trace contextRef="#ctx0" brushRef="#br0" timeOffset="12174.73">18937 5490 27647 0,'-33'2'1216'0,"19"-1"256"0,-1 1-1168 0,-2 0-304 16,2 0 0-16,4 1 0 0,3-2 192 0,8-1-32 16,0 0 0-16,0 0 0 0,9 3 352 0,5-1 64 15,5-1 0-15,6-4 16 0,6-2-16 0,7-1 0 16,3-2 0-16,6-1 0 0,4 0 0 0,7 0 0 15,4 0 0-15,6 0 0 0,0-1-112 0,4 1-16 16,0-2-16-16,1 2 0 0,-2-1-32 0,-3 3 0 16,-3-2 0-16,-5 3 0 0,-5-4-32 0,-8 2-16 15,-5 3 0-15,-11-4 0 0,-4 4 96 0,-7-3 0 16,-4 2 16-16,-6 2 0 0,-10 4 272 0,-2-7 48 0,-4-1 16 16,-7 2 0-16,-7-2-144 0,-4 3-16 0,-7-1-16 0,-5-2 0 15,-6 3-400-15,-2 0-80 0,0-3-16 0,-1 3 0 16,2 3-128-16,0-1 0 0,4-2 0 0,2 2 128 15,4 2-288-15,5 0-64 0,10 0-16 0,4-1 0 16,2 2-1568 0,6-1-320-16,6 1-64 0,0 0-9904 0,12-3-1968 0</inkml:trace>
  <inkml:trace contextRef="#ctx0" brushRef="#br0" timeOffset="12690.41">20555 5890 8287 0,'0'0'368'0,"-6"5"80"0,-2-2-448 0,1 3 0 0,-1-3 0 0,2 0 0 15,-1 1 976-15,7-4 112 0,-5 5 32 0,5-5 0 16,0 0 432-16,0 0 96 0,0 0 16 0,0 0 0 16,0 0 80-16,0 0 32 0,0 0 0 0,9 5 0 15,3-3-176-15,0 1-16 0,2-3-16 0,3-3 0 0,1 2-352 0,2 1-64 16,4-1 0-16,4-2-16 0,3 1-320 0,3-5-64 16,5 2-16-16,5 3 0 0,1-1-208 15,4-1-32-15,0 1-16 0,0-1 0 0,-4 0-144 0,0 0-16 16,-2-3-16-16,-1 3 0 0,-14 2-160 15,1 0-16-15,-1 1-128 0,-1-1 192 0,-3-1-192 0,-2 0 0 16,-3 0 0-16,-2 1 0 0,1-1-192 0,-4 0-128 16,-4-4-16-16,-1 2-16 15,-2 3-1168-15,-7 2-224 0,1-11-48 0,-2 6-16 16,1 5-1248-16,-8-2-240 0</inkml:trace>
  <inkml:trace contextRef="#ctx0" brushRef="#br0" timeOffset="13057.1">21047 5606 20271 0,'0'0'1792'0,"2"-4"-1424"16,-1-3-368-16,4 2 0 0,-1-2 448 0,0 1 0 16,-4 6 16-16,0 0 0 0,7-5 624 0,1 1 112 0,-1 4 16 0,2-1 16 15,3-1-80-15,-1 2-32 0,3 3 0 0,3-2 0 16,0 0-96-16,5 2-32 0,1 0 0 0,4 0 0 15,1 1-224-15,3-1-32 0,4 2-16 0,0 1 0 16,2-1-80-16,-1 0-32 0,-2 3 0 0,-1-2 0 16,-1 1-32-16,-3 2-16 0,-2-4 0 0,-3 1 0 0,-2 3-176 15,-2-3-16-15,-6 3-16 0,-1-1 0 16,-3 2-96-16,-3-2-32 0,0 2 0 0,-3-1 0 0,-4 3 96 0,-4 4 32 16,-4-1 0-16,-3 1 0 0,-3 3-16 0,-7-1 0 15,-1 0 0-15,-3 1 0 0,0 0-112 0,-2 2-32 16,1-2 0-16,-1 0 0 0,0-2-192 0,2 1 128 15,1 0-128-15,-1 1 0 0,3-1 0 0,0-2-256 16,3 0 16-16,1-1 16 16,0-2-1248-16,4-2-240 0,4 1-48 0,3-6-10624 15,0-2-2128-15</inkml:trace>
  <inkml:trace contextRef="#ctx0" brushRef="#br0" timeOffset="14322.7">23595 5516 7359 0,'9'0'656'0,"2"-3"-528"0,3 2-128 0,-1-2 0 15,-2 0 1376-15,1-2 240 0,-1-1 48 0,-1 4 16 16,-2-4-144-16,-2 2-16 0,-1-1-16 0,-5 5 0 0,0 0-80 0,0 0-16 16,1-5 0-16,-1 5 0 0,-2-9-112 15,-4 5-16-15,-3 0-16 0,-3-1 0 0,-3 4-352 0,-3 1-64 16,-2 0-16-16,-16 6 0 0,-3-1-176 0,-1 7-32 15,1-1-16-15,0 6 0 0,-1 4-176 0,1 5-48 16,-2-1 0-16,2 6 0 0,-2-1-64 0,4-1-32 16,2 3 0-16,3 1 0 0,3 3-96 0,4-2 0 15,4-2-16-15,6-2 0 0,4 1-16 0,8-2 0 16,5-4 0-16,7 0 0 0,4-3-32 0,5-2 0 16,2-4 0-16,5 1 0 0,5-3 0 0,3-3 0 15,2-5 0-15,3 1 0 0,3-5-128 0,0 0 192 16,-2-4-192-16,-1 0 192 0,-1-7-192 0,-11 4 0 15,0 0 0-15,0-3 0 16,-4 2-2208-16,-1 2-320 0,-3-2-64 0</inkml:trace>
  <inkml:trace contextRef="#ctx0" brushRef="#br0" timeOffset="14496.83">23892 5992 25279 0,'0'11'1120'0,"3"-2"224"0,-3 1-1072 0,1 5-272 0,-1 7 0 0,-1 4 0 16,-2 0 1360-16,-1 3 224 0,-1 4 32 0,0 1 16 15,0 3-192-15,-1 0-32 0,-2 0-16 0,0-2 0 16,-1 4-544-16,3-5-96 0,1-1-32 0,1-5 0 16,0 0-400-16,2-3-64 0,1 1-32 0,-1-7 0 0,2-3-224 15,2-3 128-15,-1-2-128 0,1 0 0 16,-2-11-1056-16,0 0-304 0,0 0-64 15,9-8-14800-15</inkml:trace>
  <inkml:trace contextRef="#ctx0" brushRef="#br0" timeOffset="15144.81">25275 4996 20207 0,'0'0'896'0,"-3"-9"192"0,0 0-880 0,-4 3-208 0,-2-4 0 0,-1 2 0 16,-2-2 960-16,-5 3 128 0,-5-1 48 0,-3 1 0 15,-6 2-256-15,0-1-48 0,-4 2-16 0,0 3 0 16,-1 3-96-16,1 5-16 0,-1 2 0 0,2-2 0 16,1 3-224-16,1-2-48 0,1 2-16 0,3-2 0 15,2 2-112-15,3-5-32 0,4 0 0 0,5 1 0 0,2-3 80 0,12-3 16 16,0 0 0-16,0 0 0 0,0 0-112 0,0 0-32 15,0 0 0-15,0 0 0 0,0 0-48 16,8 14-16-16,3-1 0 0,3 2 0 0,0 1-160 0,0 5 0 16,2 2 0-16,-6 0 0 0,-1 3 0 15,-3 6 0-15,0 1 128 0,-2 5-128 0,-4 5 128 0,-4 4-128 16,-1 4 192-16,-2 4-64 0,-2 5 112 0,-1-1 16 16,-4-3 0-16,0 3 0 0,-2 2-32 0,0-4 0 15,-3-1 0-15,-2-1 0 0,-1-1 64 0,-1 0 16 16,2-4 0-16,1 0 0 0,3-5-128 0,2-2-32 15,0-4 0-15,4-2 0 0,0-3-16 0,2-3 0 16,1 1 0-16,1-4 0 0,2-4 0 0,3-1-128 16,-1-2 192-16,2-3-64 0,1-7 0 0,4 1-128 15,-4-12 192-15,5 11-64 0,1-4 0 0,3-2-128 16,1-3 192-16,3 3-64 0,1-5-128 0,5 0 192 16,4 0-192-16,1-1 192 0,4-1-192 0,0-1 0 15,1-1 0-15,-1 0 0 0,0-4 0 0,-3 0 0 16,-2-2-192-16,-1 0 192 15,-2-4-2000-15,-2 1-288 0,-4 3-48 0,-1-4-13312 0</inkml:trace>
  <inkml:trace contextRef="#ctx0" brushRef="#br0" timeOffset="15527.69">25838 5154 14735 0,'-4'-13'1312'0,"1"1"-1056"15,-3 2-256-15,1-1 0 0,-1 3 2320 0,0 1 416 16,-5 3 80-16,1 4 0 0,-2 4-1792 0,-4 4-352 16,-1 1-80-16,-3 5-16 0,-1 4-32 0,1 4-16 15,-1 2 0-15,5 0 0 0,0 7-48 0,6-3-16 16,4 2 0-16,5-2 0 0,2-3-80 0,7 0-32 15,4-3 0-15,5-4 0 0,2-4 272 0,1-1 48 16,3-2 16-16,0-6 0 0,1-1 128 0,0-4 16 16,2-4 16-16,-3-1 0 0,-1-4-80 0,0 1-32 15,-3-5 0-15,-1-1 0 0,-3-3-256 0,-1 1-48 16,-4 1-16-16,-1-3 0 0,-4-3-32 0,-3 2 0 16,-2-1 0-16,-2 1 0 0,-2 0-192 0,-1 1-32 15,-2 2-16-15,-1 2 0 0,2 5-144 0,-2 2 0 16,-1-2 0-16,0 7 0 15,-1-1-496-15,0 3-16 0,0 2-16 0,0-1 0 16,-3 5-1600-16,2 3-320 0,0-1-64 0,2 3-8240 0,3-1-1664 16</inkml:trace>
  <inkml:trace contextRef="#ctx0" brushRef="#br0" timeOffset="15762.28">25870 5804 20271 0,'-9'32'896'0,"3"-14"192"0,1 0-880 0,-2 7-208 0,1 4 0 0,-2 6 0 0,-2 3 2576 0,0 1 480 16,-2 4 80-16,0-2 32 0,-1 0-1312 0,-1 2-256 16,0-2-48-16,0-1-16 0,-1-1-704 0,1-3-128 15,0 0-48-15,1-4 0 0,-1 0-400 0,4-7-64 16,1 0-32-16,1-3 0 0,3-4-160 0,-1-3 0 16,4-6 0-16,2-9 0 15,0 0-1072-15,0 0-288 0,3-5-64 0,5-3-9632 16,5-5-1920-16</inkml:trace>
  <inkml:trace contextRef="#ctx0" brushRef="#br0" timeOffset="16292.52">26354 5021 20271 0,'1'-10'896'0,"2"0"192"0,1 0-880 0,0-4-208 0,1 0 0 0,4 0 0 16,-2-3 1264-16,5 3 208 0,0-1 32 0,5 0 16 0,2-4-240 0,3 1-64 15,2-1 0-15,2 2 0 0,4 1-416 0,1 1-96 16,4 1 0-16,-2 5-16 0,0 0-176 0,-11 6-16 16,-2 2-16-16,-1 4 0 0,-3 4-128 0,0 2-32 15,-4 5 0-15,-1 4 0 0,-4 0-64 0,-4 5-32 16,-3 6 0-16,-3 4 0 0,-3 5-16 0,-3 5 0 16,-4 11 0-16,-3 5 0 0,-5 4 80 0,-2 4 16 15,-1 2 0-15,1 3 0 0,2 3-304 0,1-4 160 16,6 2-160-16,2-5 128 0,4-4-128 0,5-1 0 15,1-3 0-15,5 0 0 0,5-5 160 0,0-6-160 16,4-3 192-16,3-4-192 0,3-4 192 0,1 1-192 16,0-4 192-16,0-5-192 0,-2 1 176 0,-2-1-176 15,-2-7 160-15,-3 0-160 0,-1-5 160 0,-3-2-160 16,-2 0 160-16,-4-2-160 0,-3-3 352 0,-2 0-32 16,-2 2 0-16,-5-3 0 0,-3 2 80 0,-5 2 16 15,-5-3 0-15,-4 3 0 0,-3 0-80 0,-3 3-16 16,-2-1 0-16,-1-3 0 0,1-3-128 0,1 3-16 15,1-2-16-15,3-1 0 0,1 1-160 0,-5-4 0 16,5 0 0-16,18-4 0 16,1-3-1408-16,4-3-144 0,4-1-48 0,4-3 0 15,5-5-1776-15,6-4-352 0</inkml:trace>
  <inkml:trace contextRef="#ctx0" brushRef="#br0" timeOffset="16755.99">27287 5748 21247 0,'-12'-1'944'0,"12"1"192"0,-13 5-912 0,1 3-224 16,1-4 0-16,2 1 0 0,1-1 800 0,8-4 112 15,0 0 32-15,0 0 0 0,0 0 464 0,0 0 80 16,0 0 32-16,16-3 0 0,-1-1-352 0,5-1-64 16,-2-5-16-16,4 2 0 0,1-3-512 0,1 1-128 15,0-3 0-15,0-1-16 0,0 0-192 0,-4 1-48 16,-2-1 0-16,0-1 0 0,-6 2-48 0,-2-1-16 15,-4 2 0-15,-3-1 0 0,-5 2 128 0,-3 4 0 16,-4 3 16-16,-3 4 0 0,-6 3-272 0,-5 6 128 16,-4 4-128-16,-2 4 0 0,-4 5 128 0,0 2-128 15,-3-1 0-15,3 6 0 0,0 0 144 0,4 2-144 0,2 1 0 0,7-4 144 16,5 1-144-16,3-4 0 0,3 2 144 0,6-3-144 16,6 0 0-16,5-2 144 0,2-3-144 0,4-1 0 15,6-4 176-15,5-4-176 0,4 0 160 0,0-6-160 16,0-2 0-16,3-3 0 0,1-3 0 0,1-4-160 15,-2 0-2128-15,-1-5-416 16,-3-3-96-16</inkml:trace>
  <inkml:trace contextRef="#ctx0" brushRef="#br0" timeOffset="17245.84">28092 4878 24879 0,'-10'-9'1088'0,"6"5"256"0,-1-1-1088 0,5 5-256 16,-4-6 0-16,3 1 0 0,1-2 576 0,0 7 48 15,4-5 16-15,2 0 0 0,4-4 0 0,3 3 0 16,2-4 0-16,3 2 0 0,2 2-144 0,2-3-32 0,1 1 0 0,0-1 0 15,-2 4-80-15,-1-4-32 16,-3 4 0-16,-3 1 0 0,-3-1-128 0,-4 1-32 0,-7 4 0 0,0 0 0 16,0 0 0-16,-8 7-16 0,-6-1 0 0,0 4 0 15,-5-1-176-15,-3 4 192 0,-2-3-192 0,0 4 192 16,0 1-64-16,2 1 0 0,3-2 0 0,3-2 0 16,2 2 48-16,2-1 0 0,5 1 0 0,3-3 0 15,4 1-176-15,4-3 128 0,2 2-128 0,4 1 128 16,4-5 0-16,4 1-128 0,2-2 192 0,3 2-64 0,0 2 0 15,0-2 0-15,-1 2 0 0,-3 1 0 0,-4-2-128 0,-4 4 0 16,-4-3 0-16,-5 3 128 0,-3-2-128 0,-5-1 0 16,-4 2 144-16,-6-1-144 0,-3-2 272 0,-2 1-16 15,-5-3 0-15,-1 0 0 0,1 2-64 16,0-3-32-16,2 0 0 0,1-3 0 0,2 0-160 0,5-2 0 16,1-1 0-16,6-1-176 15,4-2-1152-15,5 3-224 0,3-10-48 0,3 3-8640 16,8-6-1728-16</inkml:trace>
  <inkml:trace contextRef="#ctx0" brushRef="#br0" timeOffset="17485.96">28848 4566 7359 0,'0'0'656'0,"0"0"-528"16,0 0-128-16,0 0 0 0,0 0 3904 0,0 0 768 15,-7 3 128-15,-1 6 48 0,-1 1-2960 0,-1 5-592 16,-3 3-112-16,0 4-32 0,-2 4-96 0,2 0-32 0,-1 4 0 0,3-1 0 16,1 1-448-16,2 0-80 0,3-3-32 0,3 2 0 15,2-3-272-15,2 2-64 0,2-2-128 0,0 0 192 16,3-6-192-16,0-1 144 0,-1-2-144 0,2-2 128 16,-1-5-128-16,1 0 128 0,-2-1-128 0,-2-1 128 15,-4-8-368-15,0 0-80 0,0 0 0 0,0 0-9920 16,-5-2-1968-16</inkml:trace>
  <inkml:trace contextRef="#ctx0" brushRef="#br0" timeOffset="17656.25">28502 4941 13823 0,'-11'-7'608'0,"11"7"128"0,0 0-592 0,0 0-144 15,0 0 0-15,0 0 0 0,0 0 2912 0,8-2 544 16,2 1 128-16,2 1 0 0,5-1-1904 0,3 1-384 16,3 1-80-16,4 0 0 0,2-1-384 0,3 0-80 15,2-1-16-15,3 1 0 0,3 0-352 0,0-1-64 16,1-2 0-16,-2 1-16 0,-3 1-304 0,-4-3 0 15,-2-1-208-15,-2-2-15200 0</inkml:trace>
  <inkml:trace contextRef="#ctx0" brushRef="#br0" timeOffset="18236.25">29583 5415 15663 0,'-6'-12'1392'0,"0"-4"-1120"16,0-3-272-16,1 3 0 0,1-1 1920 0,0 3 320 0,1 7 64 0,3 7 0 16,-6-8-64-16,6 8 0 0,-5-1-16 0,0 3 0 15,-2 3-1072-15,0 2-192 16,0 4-64-16,-3 3 0 0,1 4-240 0,-2 5-48 15,1 2-16-15,-2 6 0 0,0-1-96 0,2 5-32 0,1 4 0 0,1 0 0 16,3 2-176-16,-1-1-32 16,1-1-16-16,-1 0 0 0,2 1-240 0,-1-2 144 0,0-1-144 15,-2-3 128-15,0-1-128 0,2-2 0 0,-1-8-192 0,1-3 192 32,0-5-2256-32,-1 0-336 0,2-8-64 0</inkml:trace>
  <inkml:trace contextRef="#ctx0" brushRef="#br0" timeOffset="18362.28">29163 5790 27647 0,'-3'-11'1216'0,"3"11"256"16,3-10-1168-16,4 3-304 0,2 0 0 0,3 3 0 0,4 1 2304 0,5 3 384 15,8 0 96-15,3 0 16 0,6-1-1824 0,7 0-352 16,2 1-80-16,2-3-16 0,5 0 0 0,4-4 0 16,5 2 0-16,-16 0 0 0,6 0-320 0,0 0-64 15,0 1-16-15,-4-4 0 16,-3 1-832-16,-5-1-192 0,-6-3-16 0,-4-5-16816 0</inkml:trace>
  <inkml:trace contextRef="#ctx0" brushRef="#br0" timeOffset="18805.82">30834 4608 22111 0,'2'-25'976'0,"1"12"208"0,1-2-944 0,-1 3-240 0,0 1 0 0,-1 5 0 16,1-2 1360-16,-3 8 240 0,0 0 32 0,0 0 16 0,-4 10-560 16,-1 4-96-16,-1 5-32 0,-2 7 0 0,-2 7-208 15,0 4-48-15,0 7-16 0,-1 8 0 0,0 5-112 0,0 4 0 16,-2 9-16-16,1 1 0 0,1 2 0 0,-3 1 0 16,-3 2 0-16,1 4 0 0,-2-2-336 15,0-3-64-15,1-4-16 0,1-6 0 0,1-6 0 0,2-4 0 16,2-8 0-16,2-5 0 0,4-7-144 0,-1-4 0 15,0-6 144-15,4-4-144 16,2-7-1152-16,2-4-288 0,-2-10-64 0</inkml:trace>
  <inkml:trace contextRef="#ctx0" brushRef="#br0" timeOffset="19161.5">31188 5413 28559 0,'2'-8'2544'0,"1"-3"-2032"16,1 1-512-16,-3-2 0 0,-2 2 624 0,-1 1 16 16,-2 0 16-16,-3 2 0 0,-1 2 80 0,-4-1 16 0,-2 6 0 0,-4 6 0 15,-2-3-256-15,-3 4-48 16,-5 4-16-16,0 4 0 0,-4 3-64 0,-1 3-16 0,0-1 0 0,2 4 0 16,1 3-176-16,5-3-48 0,1 1 0 0,6-2 0 15,4-4-128-15,6-1 160 0,3-1-160 0,4-5 160 16,4-3 16-16,4 0 0 0,5-4 0 0,4-4 0 15,6-2 208-15,2-1 32 0,3-6 16 0,1-2 0 16,-2-5-112-16,1-3 0 0,-2 1-16 0,-2 2 0 16,-2-4-160-16,-4 2-16 0,-1 3-128 0,-5 2 192 0,-2-1-192 15,-1 5 144-15,-3 2-144 0,-5 6 128 16,0 0 16-16,0 0 0 0,-4 13 0 0,-1 1 0 0,-2 2-144 0,1 2 0 16,0 4 0-16,-1-2 0 0,2 2 0 15,0 0 0-15,3 3 0 0,0-5 0 0,4-2 0 0,0 0-224 16,3-5 80-16,2-2 16 15,2-1-576-15,2-6-96 0,2-2-32 0,2-3-10848 16,1-3-2176-16</inkml:trace>
  <inkml:trace contextRef="#ctx0" brushRef="#br0" timeOffset="19459.47">31512 5300 27183 0,'-12'12'1200'0,"5"-5"256"0,-3 6-1168 0,-1-1-288 16,-3 3 0-16,-1 3 0 0,-2 1 512 0,0 3 64 0,1-2 0 0,-1 3 0 16,1 1 512-16,1 2 96 0,2-3 32 0,0-2 0 15,1 0-240-15,1-4-32 0,2-1-16 0,2-4 0 16,2 1-288-16,1-5-48 0,4-8-16 0,0 0 0 16,0 0-48-16,0 0-16 0,0 0 0 0,10-2 0 15,2-4 128-15,0-4 0 0,1-2 16 0,1 0 0 16,1-6-416-16,0-1-96 0,1 0-16 0,0-2 0 15,2 4-128-15,1 1 0 0,0-5 0 0,0 3 0 16,0 3 0-16,2 2 0 0,-1-2 0 0,0 2 0 0,-2 3 0 16,0 0 0-16,-3 3 0 0,-1 0 0 15,-1 0-128-15,0 4 128 0,-2-4-160 0,-1 5 160 16,0 0-1504 0,-2 1-208-16,2 1-32 0,-2 1-10032 0,-1 2-2016 0</inkml:trace>
  <inkml:trace contextRef="#ctx0" brushRef="#br0" timeOffset="19927.18">32112 5387 13823 0,'0'0'1216'0,"4"-5"-960"16,3-2-256-16,-4 3 0 0,-3 4 1920 0,0 0 320 15,0-9 80-15,0 9 16 0,0 0-416 0,-7-1-64 16,-3-2-32-16,-2 2 0 0,-2 1-640 0,-2 1-128 0,-3 2-32 0,-3 2 0 16,-2 0-384-16,-2 3-64 15,0 2-32-15,-2 1 0 0,0 3-160 0,0 4-16 16,4 0-16-16,1 3 0 0,1 1-160 0,4-2-16 16,4 1-16-16,4-2 0 0,4-4-32 0,5 1-128 0,4-2 192 0,6-3-64 15,1-1 144-15,4-5 32 0,3-1 0 16,2-3 0-16,3-2 112 0,1-3 32 0,1 0 0 0,0-6 0 15,0-2-128-15,-1 0-32 0,-3-1 0 0,-1 3 0 16,-2-3-112-16,-2 0-32 0,-2 3 0 0,-2-1 0 16,-3 3-16-16,1 1 0 0,-4 1 0 0,-5 6 0 15,0 0 64-15,0 0 0 0,-3 9 0 0,-1 4 0 16,-3 5-192-16,0 4 0 0,-1 2 0 0,-3 1 128 0,-1 7-128 16,-2 0 0-16,-2 3 0 0,1 0 0 0,-1-1 0 15,-2 4 0-15,-2 1 144 0,-2 0-144 0,0-3 144 0,1 0-144 16,-1-2 192-16,-2-1-192 0,0-3 192 0,1-4-192 15,1-4 192-15,2-2-192 0,1-2 160 0,1-4-160 16,0-1 128-16,3-7-128 16,0-3-336-16,1-5-160 0,1-1-16 0,2-6-16 15,2 0-2784-15,2-7-544 0</inkml:trace>
  <inkml:trace contextRef="#ctx0" brushRef="#br0" timeOffset="20431.56">32360 5553 11055 0,'0'0'976'0,"7"-2"-784"0,3 1-192 0,0 1 0 16,1 0 3952-16,1 0 736 15,1 0 160-15,-1 0 16 0,2 0-2944 0,0-1-576 16,0 0-128-16,0-1-32 0,1 0-48 0,1-3-16 0,-1 0 0 0,2 0 0 16,-1-3-304-16,1 0-64 0,-3-1-16 0,0 0 0 0,-1-2-224 15,0 1-64-15,-1-3 0 0,-1 2 0 0,-2 1-32 0,-1-2-16 16,-2 3 0-16,-2-1 0 0,-4 4 0 0,-3-2 0 16,3 8 0-16,-6-4 0 0,-6 2-144 0,1 2-48 15,-4 2 0-15,-4 3 0 0,-5 3-208 0,-2 0 144 16,-2 3-144-16,-2 2 128 0,-3 1-128 0,0 7 0 15,-2 3 144-15,11 1-144 0,-1 3 0 16,2 0 0-16,2 2 0 0,4 3 128 0,3-4-128 0,3-2 0 16,5 1 0-16,4 4 128 0,4-4-128 0,6-8 192 15,3-2-64-15,6-2 0 0,3 1 176 0,8-3 32 16,1-5 16-16,3 1 0 0,2-5-48 0,13-1-16 16,0-5 0-16,0-3 0 0,2 0-128 0,-10-2-32 15,6-1 0-15,-1 3 0 0,-1 1-128 0,-2-2 0 16,-2 1 0-16,-2 1 0 15,-4 2-928-15,4 1-160 0,-9 0-48 0</inkml:trace>
  <inkml:trace contextRef="#ctx0" brushRef="#br1" timeOffset="42893.02">9021 19146 13583 0,'0'0'592'0,"0"0"144"0,-2-8-592 0,2 2-144 15,-2-5 0-15,2 4 0 0,-1-2 816 0,1 2 128 16,0-3 16-16,0 3 16 0,-1-5 272 0,0 5 48 0,-1-5 16 0,2 5 0 15,0-2-32-15,0 2 0 16,0 0 0-16,0 0 0 0,0 2 32 0,0-2 0 16,0 0 0-16,0 7 0 0,0 0-128 0,0 0-32 15,0 0 0-15,2-5 0 0,-2 5-256 0,0 0-48 16,0 0-16-16,0 0 0 0,0 0-176 0,0 0-32 0,0 0-16 0,0 0 0 16,0 0-96-16,0 0-32 0,0 0 0 0,3 9 0 15,1 5-96-15,0 3 0 0,-3 2-16 0,2 6 0 16,2 6-112-16,0 2 0 0,-1-3-16 0,1 2 0 15,-1 2-48-15,1 6 0 0,1 2 0 0,2 0 0 16,-3 2-32-16,0 0-16 0,0 5 0 0,-1 0 0 16,1-2 208-16,0 0 32 0,0-2 16 0,1-1 0 0,0-4-400 0,-1-1 0 15,-2 2-192-15,1-2 192 0,-1-2 0 16,-1 0 0-16,1-1 144 0,1-3-16 0,-2-2-128 0,1 0 128 16,-2-2-128-16,0-2 128 0,1-3-128 0,-2-4 0 15,0-2 128-15,2-3-128 0,-1-4 128 0,1-1-128 16,-2-1 128-16,1 0-128 0,-1-9 0 0,0 0 128 15,0 0-128-15,0 0 0 0,0 0 0 0,0-8 144 16,0-2-144-16,0-3 0 0,0-4 128 0,0-2-128 16,0-2 0-16,0-2 0 0,0-5 128 0,-1 3-128 15,-1-6 0-15,1-1 0 0,-1-2 128 0,-2 0-128 16,1-2 0-16,1 0 0 0,-1 1 0 0,1-2 0 16,-2-1 0-16,1-3 0 0,-1-3 128 0,2-1-128 15,1 2 0-15,-1-4 0 0,1 0 0 0,1 1-176 16,0-2 32-16,0 2 0 0,1 0 144 0,1-1-128 15,-2-1 128-15,0 0-128 0,2-1 256 0,-1 6 48 0,-1-3 16 0,0 6 0 16,0 3-192-16,0 3 0 16,0 2 0-16,0 5 0 0,-1 0 128 0,-1 5-128 0,0 4 0 0,1 0 128 15,0 3-128-15,0 6 128 16,-2 0-128-16,2 4 128 0,-1-2-128 0,2 7 128 0,0 0-128 0,0 0 128 16,0 0-128-16,0 0 128 0,0 0-128 15,0 0 128-15,-3 9-128 0,-1 4 0 0,1 4 0 0,1 2 0 16,-2 2 0-16,1 3 0 0,1 8 0 15,2 1 0-15,0 3 0 0,-1 2 0 0,-1 6 0 16,2 5 0-16,-1 2 0 0,2-2 0 0,1-2 0 0,-1 3 0 16,3 2 0-16,1 0 0 0,-1 1 128 0,-1 1-128 15,1-1 0-15,1-2 0 0,2-4 0 0,-4-2 0 16,2-5 0-16,-1 0 128 0,0-4-128 0,0 0 0 16,1 0 0-16,-1-6 128 0,0-1-128 0,-2-4 0 0,-1-1 0 15,1-1 0-15,-1-4 128 0,-1-4-128 0,-1-4 288 0,-1 1 32 16,1-5 0-16,0 1 0 0,1-8-320 0,0 0 0 15,0 0 0-15,0 0 0 0,0 0 0 0,0 0 0 16,0 0 0-16,0 0 0 0,0 0-144 0,0 0 16 16,0 0 0-16,-4-6 0 0,0-2 128 0,2 0 0 15,-1-3 0-15,3-2 0 0,-2 3 0 0,0-3 0 16,1-2 0-16,0 1 0 0,0-4 0 0,-1 1 0 16,1-4 0-16,-2 1 0 0,2 0 0 0,0-2 0 0,-2-3 0 15,3 0 0-15,0-4 0 0,3 0 0 16,-2-7 0-16,0-1 0 0,2-2 0 0,0 1 0 15,-1-1 0-15,2 0 0 0,1-3 0 0,0-1 0 16,1 3 0-16,1-4 0 0,-1 1 0 0,-1 1 0 0,0-4 0 16,-1 4 0-16,0-1 0 0,-3 5 0 15,1 3 0-15,-1 1 0 0,-1 5 0 0,0 0 0 0,0 4 0 0,0-2 0 16,-1 7 0-16,1 2 0 0,0 1 0 16,0 2 0-16,-2 0 0 0,0 3 0 0,-1 0 0 0,2 3 0 15,0-3 0-15,-1 7 0 0,0 0 0 16,2 5 0-16,0 0 0 0,0 0 0 15,0 0 0-15,0 0 0 0,-3 10 0 0,1 5 0 0,0 2 0 0,1 3 0 16,0 5 0-16,0 5 0 0,1 6 0 0,0 2 0 16,0 7 0-16,0 4 0 0,0 2 0 0,0 1 0 15,2 0 0-15,-1 1 0 0,1 1 0 0,-1 0 0 0,0 2 0 16,2 0 0-16,-1 3 0 0,1-6 0 16,-1-6 0-16,1 0 0 0,-2-5 0 0,2-3 0 0,-2 1-144 15,0-7 0-15,-1-1 0 0,0-3 0 16,2-5-896-16,-2-1-176 15,0-5-48-15,-2-4 0 0,1-3-384 0,1-6-80 0,0-5 0 16,0 0-16-16,0 0-1248 0,-5-4-240 0,0 1-48 16</inkml:trace>
  <inkml:trace contextRef="#ctx0" brushRef="#br1" timeOffset="43285.92">8969 19925 27183 0,'0'0'1200'0,"0"0"256"0,-8-3-1168 0,2 1-288 16,0-1 0-16,1 1 0 0,-2 0 1104 0,7 2 176 15,-6 0 16-15,6 0 16 0,0 0 80 0,0 0 16 0,0 8 0 0,-3-2 0 16,6 4-448-16,-1 1-96 15,4 3-16-15,0 1 0 0,3 3-176 0,1-1-32 0,3 2-16 0,1 3 0 16,2 3-96-16,3 0-16 0,-2 0 0 0,-1 2 0 16,0-1 64-16,-1 0 0 0,0-5 0 0,-1 0 0 15,0-3-160-15,-1-2-32 0,-2-1 0 0,1-1 0 16,0-5-624-16,-3 1-128 0,1-4-16 0,1-3-16 0,-3-3 1152 16,1-2 224-16,-1-2 48 0,1-6 16 0,0-2-592 15,0-4-112-15,1-3-16 0,0-5-16 0,3-1-144 16,-1-2-32-16,1-1 0 0,0-3 0 0,0 4-128 15,-2-1 0-15,3 3 0 0,1-3 0 0,-1 4-240 0,0-3-80 16,0 3 0-16,0 1-16 16,-4-1-1968-16,-1 2-400 0,-1 1-80 15</inkml:trace>
  <inkml:trace contextRef="#ctx0" brushRef="#br1" timeOffset="48102.42">9362 6980 1839 0,'0'0'160'0,"0"0"-160"15,1 6 0-15,-1-6 0 0,0 0 3104 0,3 11 592 16,-1-4 112-16,1 2 32 0,-3-9-2112 0,1 7-432 16,0 1-80-16,2-1 0 0,-1 0-32 0,2 2 0 15,-1-4 0-15,-1 4 0 0,1-2-352 0,1 2-80 16,1-1-16-16,-3 3 0 0,-2-5-240 0,0 2-48 15,0 0-16-15,0-1 0 0,3 2 80 0,-2-3 0 16,0 3 16-16,-1-3 0 0,0 2 128 0,0 1 32 16,0-9 0-16,0 6 0 0,0-6-64 0,0 0-16 15,0 0 0-15,0 0 0 0,0 0-112 0,0 0-32 16,0 0 0-16,0 0 0 0,0 0 48 0,0 0 0 16,0 0 0-16,0 0 0 0,0 0 32 0,0 0 16 15,0 0 0-15,0 0 0 0,0 0-176 0,-2-6-48 16,-1-3 0-16,2-2 0 0,1-5-144 0,0-2-16 15,1-2-16-15,1-4 0 0,-2-1 80 0,0-1 16 0,-2-3 0 16,2 0 0-16,-1-1-112 0,0-1-16 0,-2-4 0 0,1 0 0 16,-1-2 0-16,-1-1-128 0,-1-4 192 0,-1 0-64 15,1 1-128-15,1-3 192 0,0 0-192 0,-1 4 192 16,0-5-192-16,0 5 0 0,1-5 144 0,-1 3-144 16,2 2 0-16,1-4 144 0,-2 4-144 0,0 2 0 0,0-2 160 15,2-13-160-15,-2 4 128 0,-1 9-128 0,-1 2 0 0,3-2 128 16,-2 5-128-16,2 3 0 0,2 0 0 0,0-1 128 15,1 1-128-15,2 6 0 0,1-1 0 16,0 3 0-16,-1 1 128 0,1-1-128 0,2 1 0 0,-3 4 0 16,1 0 0-16,-1 1 0 0,1 0 0 0,-2 3 0 15,-2 2 128-15,0 3-128 0,-1-3 0 0,1 4 0 16,0-2 0-16,1 11 0 0,0 0 0 0,0 0 128 16,-3-6-128-16,3 6 0 0,0 0 128 0,0 0-128 15,0 0 0-15,0 0 128 0,0 0-128 0,0 0 0 16,-5 6 144-16,1 0-144 0,-1 4 0 0,1-1 0 15,-1 5 0-15,2 5 0 0,-1 4 0 0,1 4 0 16,-1 5 0-16,3 1 128 0,1 5-128 0,1 3 0 16,1 6 0-16,0 1 0 0,1 4 0 0,1 4 128 15,-1 6-128-15,1-1 0 0,3 4 0 0,-2-3 0 16,4 3 0-16,-2 0 0 0,-2-4 0 0,-1 0 0 16,1 0 160-16,-1-6-160 0,-3-1 128 0,2-3-128 15,-3-5 0-15,1 0 144 0,-1-3-16 0,0 0-128 0,-1-5 192 16,2-3-64-16,-1-4-128 0,0-4 0 15,1 0 144-15,1-4-144 0,-2-4 0 0,0-2 128 0,0 0-128 0,1-7 0 16,1-1 0-16,-2-9 128 0,0 0-128 0,0 0 0 16,0 0 160-16,0 0-32 0,-5-10-128 0,0 0 192 15,0-6-48-15,1 1-16 0,1-3 0 0,-3-2 0 16,0-2-128-16,0-3 160 0,1 0-160 0,3-7 160 16,-1-2-160-16,0-2 0 0,0-2 0 0,2-3 0 15,0-6 0-15,0-2 128 0,-1-2 0 0,-1-6 0 0,-1-2-128 16,0-1 0-16,0-6 0 0,0-27 0 0,-3 2 0 0,3 8 0 15,-1 8 128-15,0 3-128 0,1 2 0 0,0 3 0 16,2 6 0-16,-1 0 0 0,2 2 0 0,1 4 128 16,-3 7-128-16,2 6 0 0,0 5 128 0,1 2-128 15,0 2 0-15,0 6 128 0,-3 0-128 0,3 4 0 16,-1 4 0-16,0 4 0 0,-1 1 0 0,0 5 128 16,-1-1-128-16,3 10 0 0,-1-4 0 0,1 4 0 15,0 0 128-15,0 0-128 0,0 0 0 0,-8 5 0 16,2 7 0-16,2-1 0 0,0 4 0 0,2 6 0 15,-1 4 0-15,1 3 0 0,2 5-144 0,0 10 144 0,0 7 0 16,2 10 0-16,1 5 0 0,-1 7-128 0,2 8 128 0,-1-21 0 16,-1 8 0-16,2 4 0 15,1 2-128-15,1-2 128 16,3-3-400-16,0-8-32 0,0-6 0 0,0-5 0 16,1-6-944-16,-1-5-192 0,0-5-32 0,0-3-16 15,-1-10-544-15,-1-5-96 0,0-2-32 0,-2-8-8688 16,-5-5-1744-16</inkml:trace>
  <inkml:trace contextRef="#ctx0" brushRef="#br1" timeOffset="48698.6">8958 5550 16575 0,'-9'14'1472'0,"-3"-1"-1168"16,0 3-304-16,-8 11 0 0,3-3 752 0,0 2 80 15,2-5 32-15,2-2 0 0,1-1 976 0,3-3 192 16,2-7 32-16,7-8 16 0,0 0-672 0,0 0-128 16,0 0-16-16,14-8-16 0,-1-7-224 0,1-3-32 15,0-8-16-15,2-2 0 0,1-5-80 0,1-3 0 16,-2-2-16-16,1-5 0 0,-2-1-320 0,0 0-64 16,1-3-16-16,-2-5 0 0,0-3 112 0,1 1 32 0,0-1 0 15,-1-4 0-15,-1-2-192 0,-1 7-48 16,1 7 0-16,0 5 0 0,1 2-16 0,-3 5-16 15,2 2 0-15,-2 2 0 0,0 7-80 0,-4 5-16 0,2 0 0 16,-4 5 0-16,-1 2-32 0,0 2-16 0,-4 10 0 0,0 0 0 16,0 0-32-16,0 0-16 0,0 0 0 0,7 13 0 15,1 1-160-15,1 10 0 0,0 3 0 16,0 7 128-16,2 4-128 0,3 8 0 0,3 5 0 0,2 4 0 0,1 2 0 16,0 1 0-16,1-1 128 0,0 2-128 15,4-3 0-15,-3-4 0 0,-4-4 0 0,0-1 0 16,-4-2 128-16,0-3-128 0,-1-3 128 0,-3-2-128 0,1-5 128 15,-2-2-128-15,-4-7 0 0,0 0 128 0,-2-3-128 0,-1-2 0 16,-2-4-160-16,0-1 160 16,0-13-1520-16,0 0-208 0,0 0-32 0,0 0-11296 15,0 0-2240-15</inkml:trace>
  <inkml:trace contextRef="#ctx0" brushRef="#br1" timeOffset="50324.42">7402 6732 5519 0,'0'0'240'0,"0"0"64"0,0 0-304 0,0 0 0 16,0 0 0-16,0 0 0 0,0 0 2592 0,-3 7 464 15,2 1 80-15,-2-1 32 0,0 0-1872 0,3 0-368 16,-3 2-80-16,1 0-16 0,2 1-128 0,-2-3-48 15,0 4 0-15,-1-4 0 0,2 3 0 0,-2-1 0 16,1 1 0-16,-1-3 0 0,2 2-96 0,0-3-32 16,1-6 0-16,0 8 0 0,-3 1 32 0,1-4 0 15,2-5 0-15,-2 6 0 0,2-6 80 0,0 0 0 16,-1 9 16-16,1-9 0 0,0 0-48 0,0 0-16 16,0 0 0-16,0 0 0 0,0 0-48 0,0 0-16 15,0 0 0-15,0 0 0 0,0 0 112 0,0 0 32 16,0-6 0-16,0-5 0 0,1 4-32 0,1-6 0 15,-1-3 0-15,1-2 0 0,0-1-176 0,-2 0-32 16,0-4-16-16,1 0 0 0,2 0-80 0,-2 0-16 16,4-6 0-16,-1 0 0 0,0-1-320 0,-1-3 0 0,1-1 0 0,1-2 128 15,0 1 192-15,0-2 32 0,0-1 16 0,1-3 0 16,-1-3-368-16,0 0 144 0,-1-3-144 0,1-1 0 16,0-4 256-16,1 1-48 0,0 0-16 0,1 1 0 15,-3 0-192-15,1 4 0 0,0-2 0 0,-1 2 0 0,2 3 0 16,-1 2 128-16,-1-1-128 0,-2 4 0 0,2 1 176 15,-1 2-176-15,-1 2 192 0,0 5-192 0,-1 1 208 0,-1 4-64 16,1 3-16-16,-1 2 0 0,0 1-128 0,0 2 128 16,-1 2-128-16,1 5 128 0,-3-1-128 0,3 2 0 15,-1 2 144-15,1 5-144 0,0 0 0 0,0 0 144 16,0 0-144-16,0 0 0 0,-4 5 128 0,0 3-128 16,-1 3 0-16,1 5 0 0,1-1 0 0,-2 4 0 15,1 3 0-15,-1 3 0 0,1 3 0 0,-1 6 0 16,2 3 0-16,1 1 0 0,-1 3 0 0,1 5 0 15,-1 1 0-15,2 0 0 0,-3 2 0 0,3 6 0 16,-2 3 0-16,1 2 0 0,-1-1 0 0,3-1 0 16,-2 3 0-16,-1-4 0 0,-2-2 0 0,0-3 0 15,1-4 0-15,-1 1 0 0,-1-1 0 0,-1-7 0 16,2-3 0-16,-1-4 0 0,-1-3 0 0,2-3 0 16,0-2 0-16,3-4 0 0,-3-2 144 0,1-3-144 15,0-3 0-15,4-3 144 0,-1-4-144 0,1-7 0 16,0 0 0-16,0 0 0 0,0 0 0 0,-3-6-144 15,1-5 144-15,-1-3-160 0,2-4 160 0,0-3 176 16,1-3-48-16,0-6 0 0,0 0-128 0,2-2-176 0,2-4 48 0,0 1 0 16,0-2 128-16,1-2 0 0,0-3 0 15,0-2 0-15,2-3 160 0,1-3 64 0,1-5 16 16,2-23 0-16,2 5-240 0,-1 3 0 0,-2 0 128 0,0 1-128 16,-2-2 0-16,0 2 128 0,1 3-128 15,-1 4 0-15,0 6 0 0,-2 3 128 0,-2 6-128 0,-2 6 0 16,2 0 0-16,-1 4 144 0,-1 6-144 0,-2 3 128 15,0 5-128-15,-1 4 192 0,0 5-192 0,1 4 192 16,-2 1-192-16,2 9 192 0,0 0-192 0,0 0 192 0,0 0-64 0,-9 10 0 16,1 1 0-16,-1 7 0 0,-2 4-128 0,3 6 0 15,-1 6-192-15,1 5 192 0,0 6-144 16,5-7 144-16,0 8 0 0,-1 7 0 0,-1 6-144 0,3 2 144 16,-1 6 0-16,1 0-144 0,-2 1 144 0,1 2 0 15,-1 0 0-15,3-3 0 0,-1 0 0 0,-1-4 0 16,0 0 0-16,2-6-128 0,-1-5 128 0,0-2 0 15,1-4 0-15,1-2 128 0,-2-4-128 0,2-6 0 16,2-7 0-16,-1-1 0 0,2-7 0 0,-2-3-256 16,2-7 64-16,-3-9 0 15,0 0-320-15,0 0-64 0,5-6 0 0,0-5-16 16,-1-7-480-16,0-5-80 0,-1-2-32 0,0-6 0 16,-2-3-1984-16,4-3-400 0,-5-3-80 0</inkml:trace>
  <inkml:trace contextRef="#ctx0" brushRef="#br1" timeOffset="50911.91">7136 5548 15999 0,'-13'22'704'0,"8"-9"160"0,0 1-688 0,-2 1-176 16,0 2 0-16,0 1 0 0,-1 1 1072 0,2 1 176 15,-1-2 32-15,2 0 16 0,1-3 240 0,1-1 32 16,0-1 16-16,2-1 0 0,-1-5-480 0,2 0-80 16,0-7-32-16,0 0 0 0,0 0-160 0,0 0-16 15,0 0-16-15,4-6 0 0,0-2 240 0,0-4 48 16,-2-6 16-16,2-2 0 0,1-5-368 0,0 0-80 16,1-4-16-16,1-16 0 0,0-2-112 0,1 5-16 15,3-2-16-15,-1 2 0 0,0 1-32 0,1-3 0 16,1-2 0-16,0-1 0 0,1 2-80 0,1-3-32 15,0 0 0-15,3 1 0 0,-2 0-48 0,0 2-16 16,-1 5 0-16,0 3 0 0,-1 1-80 0,-3 4-16 16,1 2 0-16,-2 1 0 0,-1 6 0 0,0 4-16 15,-2 2 0-15,0 3 0 0,-3 3 16 0,-3 11 0 0,0 0 0 0,0 0 0 16,0 0-32-16,0 0 0 0,4 12 0 0,0 8 0 16,-1 9-160-16,2 4 160 0,-1 4-160 0,3 3 160 15,-1 7-160-15,3 2 0 0,0 4 0 0,2 0 0 16,2-2 0-16,3 0 0 0,2-6 0 0,0-1 0 15,-3-6 0-15,2 0 0 0,1-6 0 0,-1-1 0 16,0-6-640 0,1-1-224-16,-1-1-32 0,1-5-16 0,3-7-1728 0,0-1-352 0,2-7-64 15</inkml:trace>
  <inkml:trace contextRef="#ctx0" brushRef="#br1" timeOffset="52544.26">9283 6215 5519 0,'8'23'496'0,"-3"-10"-496"0,1 3 0 15,0 1 0-15,2 0 2448 0,-2 1 400 0,3 0 80 0,-1 2 16 16,-2 3-1920-16,2 0-368 0,-3-5-80 0,0 0 0 15,-2-1-32-15,-1-3 0 0,-2 2 0 0,-1-5 0 16,0 1 592-16,-2-5 112 0,-2 3 32 0,2-3 0 0,3-7-128 0,-5 5 0 16,5-5-16-16,-6 4 0 15,1-1-64-15,-1-3-16 0,-1-3 0 0,1-2 0 0,-2-2-96 0,3-3 0 16,1-1-16-16,1-5 0 0,0-3-112 0,2-4 0 16,-1 0-16-16,1-3 0 15,1-7-304-15,-1-4-64 0,2-4-16 0,0-3 0 0,1-6 16 0,0-25 0 16,1 3 0-16,-3-1 0 0,-1 1-144 0,-1-3-32 15,1-4 0-15,1 3 0 0,4-2-144 0,0 4-128 16,-1 7 192-16,1 4-192 0,0 5 144 0,0 6-144 16,-2 6 0-16,1 5 144 0,-2 2-144 0,1 4 128 15,-2 2-128-15,0 2 128 0,1 5-128 0,-1-1 0 16,-1 1 0-16,-1 6 0 0,1 2 0 0,-2 4 0 16,3 4 0-16,0 0 0 0,-2 4 0 0,2 6 0 15,0 0 0-15,0 0 0 0,0 0 0 0,0 0 0 16,0 0 0-16,0 0 0 0,-6 10-192 0,0 4 192 0,1 2-160 15,2 5 160-15,1 2-128 0,1 4 128 16,0 1 0-16,-1 5-144 0,1 2 144 0,1 4-128 16,0 3 128-16,1 3-128 0,1 5 128 0,0-9 0 15,1 5 0-15,1 26 0 0,-2 1 0 0,3 1 0 0,-2-1 0 0,1 0-128 16,-2-1 128-16,-1-20 0 16,5 8 0-16,-5-1 0 0,-1 2 0 0,1 0 0 0,-1-3 0 0,-1-1 0 15,0-3 0-15,-1-4 0 0,1 0 0 0,-2-6 128 16,1 1-128-16,-1-6 0 0,1-2 128 0,-1-4-128 15,3-6 0-15,-1-3 128 0,1-5-128 0,0-4 0 16,-1-4 0-16,-1-1 128 0,2-10-128 0,0 0 0 16,0 0 0-16,-1-9 144 0,-1-3-144 0,2-9 0 15,-3-6 224-15,1-5-64 0,-4-2-16 0,4-4 0 16,-1-1-144-16,2-7 160 0,1-1-160 0,1-5 160 16,1-3-160-16,1-28 192 0,3 7-192 0,1 1 192 0,2 1-64 0,0-2-128 15,0-1 192-15,0-2-64 0,0-4-128 0,-3 2 128 16,-1 1-128-16,0 2 128 0,0 1-128 0,2 5 0 15,2 10 0-15,-1 5 128 0,0 5-128 0,-2 6 160 16,-1 8-160-16,1 5 160 0,-3 7-160 0,0 2 128 16,-2 5-128-16,4 8 128 0,-3 2-128 0,-2 9 0 15,0 0 0-15,0 0 128 0,0 0-128 0,-7 11 0 16,5 3 0-16,-1 5 128 0,1 7-128 0,-2 7 0 16,0 6 0-16,0 8 0 0,3 5 0 0,-2 7 0 15,1 10 0-15,1 6 0 0,-1 3 0 0,1 9 0 16,0 3 0-16,-1 5 0 0,2 1-128 0,-1-23 128 15,-1 11 0-15,-1 4 0 0,3 1 0 0,-1-4 0 16,-2-1 0-16,1-3 0 0,-1-4 0 0,1-7 0 16,-2-7 0-16,3-3 0 0,-1-7 0 0,0-7 0 15,-2-3 0-15,0-7 0 0,2-8 0 0,-1-2 0 16,0-5 128-16,2-5-128 0,-1-6 0 0,-1-1 0 0,3-9 0 16,0 0 128-16,-9-12-128 0,4-7 128 0,-1-7-128 15,-1-8 128-15,1-8-128 0,-2-6 0 0,0-11 0 0,-1-3 128 16,1-4-128-16,2-5 128 0,-1-4-128 15,1-36 128-15,3 4-128 0,2 4 0 0,1 5 144 0,1-1-144 16,2 1 0-16,-1 1 144 0,0 1-144 0,0 8 0 16,2 8 192-16,0 5-64 0,-4 3 0 0,2 7-128 0,2 0 192 15,0 9-64-15,-3 4 0 0,2 4-128 16,-2 9 128-16,-1 6-128 0,0 6 0 0,1 3 0 0,1 5 0 0,-2 5 0 16,-3 3 0-16,2 1 0 0,1 10 0 15,0 0 0-15,-3-4 0 0,3 4 0 0,0 0-240 0,0 0 0 16,-1 14 0-16,-3-1 0 15,2-1-336-15,0 2-64 0,1 0 0 0,1 0-16 16,0-2-2144-16,3 1-416 0,3-2-96 0,-6-11-13264 16</inkml:trace>
  <inkml:trace contextRef="#ctx0" brushRef="#br1" timeOffset="53025.37">8932 5465 9215 0,'-5'11'816'0,"-3"1"-656"0,2 2-160 0,-4 2 0 15,2 2 2560-15,-2 1 464 0,0-1 112 0,4 0 0 16,-1-2-1552-16,2-2-320 0,0 0-64 0,3-5-16 16,-1 0 160-16,3-9 48 0,0 0 0 0,0 0 0 15,0 0-304-15,0 0-48 0,3-13-16 0,3-8 0 16,0-10 48-16,3 0 0 0,1-5 0 0,2-3 0 0,-1-3-256 16,2-5-48-16,1-3-16 0,0-2 0 0,0 2-128 15,2-2-32-15,0 0 0 0,3-1 0 0,0-2-144 0,0 3-48 16,0 5 0-16,0 5 0 0,-1 6-16 0,1 3-16 15,-1 3 0-15,-2 6 0 0,-2 5-176 16,0 1-16-16,-4 5-16 0,-1 5 0 0,-9 8 0 0,0 0 0 16,13 3 0-16,-2 3 0 0,-2 8-160 0,1 5 160 15,1 8-160-15,1 2 160 0,1 6-160 0,2 8 128 16,1 5-128-16,-2 6 128 0,-2 4-128 0,3 0 0 16,-1 0 0-16,-1-1 0 0,-1-2 128 0,0-1-128 15,-2-2 0-15,-2 0 128 0,-4-1-128 0,2-1 0 16,-3-10 0-16,-1-3 0 15,3-5-736-15,1-5-224 0,-3-3-64 0,4-9 0 16,-3-6-1712-16,-4-9-336 0,0 0-80 0</inkml:trace>
  <inkml:trace contextRef="#ctx0" brushRef="#br1" timeOffset="54088.3">7361 6403 15375 0,'0'0'672'0,"1"9"160"0,-3 1-672 0,2-1-160 0,0 2 0 16,-1-2 0-16,-2 3 768 0,0 3 128 0,1 0 32 0,-1 1 0 15,1-2 304-15,-2 1 64 0,1-1 16 0,-2 1 0 16,2-5-144-16,-1 2-16 0,0-2-16 0,0-3 0 16,0 1 80-16,4-8 32 0,0 0 0 0,0 0 0 15,0 0-64-15,0 0-16 0,0 0 0 0,-3-8 0 16,0-3-160-16,2-4-48 0,1-8 0 0,2-1 0 16,1-7-432-16,1-2-80 0,1-4-32 0,-2-2 0 0,1-4-64 0,1-7-16 15,2-3 0-15,-1-3 0 0,0-8-48 16,1 1-16-16,-3-5 0 0,1 0 0 0,-1-4-16 15,-1 0-16-15,1-2 0 0,0 2 0 0,0 1-48 0,0 1-16 16,1 4 0-16,0 5 0 0,0 0-32 16,0 2 0-16,0 5 0 0,-1 3 0 0,0 5-144 0,-2 3 192 15,2 5-192-15,-3 3 192 0,-1 3-192 0,-1 5 128 16,1 4-128-16,-1 1 128 0,-2 4-128 0,2 7 0 16,1-1 0-16,-1 6 0 0,-2-2 0 0,3 8 0 15,0 0 0-15,0 0 0 0,0 0 0 0,-4 12 0 16,0 3 0-16,2 2 0 0,-1 2 0 0,2 2 0 15,0 8-176-15,1 3 176 0,1 9 0 0,0 2-128 16,4 7 128-16,-1 3 0 0,1 4 0 0,-1 9 0 16,3 6 0-16,-2 3-128 0,0 7 128 0,1 0 0 15,3 3 0-15,-3 0 0 0,-2-1 0 0,1-3 0 16,0-3 0-16,-1-5 0 0,0-1 0 0,0-6 0 16,0-8 0-16,-1-2 0 0,0-4 0 0,-1-4 128 15,0-3-128-15,0-7 128 0,0-5-128 0,-1-6 0 16,-1-3 0-16,0-1 0 0,0-9 0 0,-1-3 0 15,1-2 0-15,0-9 0 0,0 0 0 0,0 0 0 0,-7-9 0 0,1-5 128 16,1-6-128-16,-2-3 0 0,1-7 0 16,0-3 0-16,1-3-144 0,0-2-48 0,-2-3-16 0,3-186 0 15,-2 360 208-15,2-186 256 0,0-6-48 0,-1 1-16 16,-1-1-192-16,1-3 0 0,0 1 0 0,-2-3 0 16,2 1 0-16,-1-6 0 0,0-1 0 0,-1 2 0 15,1 2 0-15,0-1 0 0,-2 3 128 0,-1 3-128 0,3-2 0 16,-1 6 0-16,1 4 0 0,2 6 0 0,2 2 0 15,-1 7 0-15,2 5 0 0,1 8 0 0,0 2 0 0,-2 5 0 16,2 7 0-16,0-1 0 0,0 6 0 0,2-1 0 16,-2 7 0-16,0 0 0 0,0 0-224 0,0 0-32 15,0 0-16-15,0 0 0 16,4 11-464-16,-1 0-96 0,2-1 0 0,-1 3-16 16,0 3-1632-16,0 1-320 0,0 1-64 0,0-2-12864 0</inkml:trace>
  <inkml:trace contextRef="#ctx0" brushRef="#br1" timeOffset="54463.98">6982 5460 29423 0,'0'0'1296'0,"0"0"288"0,0 0-1264 0,0 0-320 16,-7-4 0-16,7 4 0 0,-2-10 144 0,4 1-16 0,0-4-128 0,5-3 192 15,-1-3 816-15,4-4 144 0,0-6 48 0,4-2 0 16,4-4-288-16,4-2-48 0,-1-1-16 0,3-2 0 16,1-2-112-16,0-1-32 0,3 4 0 0,0-1 0 15,-1 2-128-15,-1 4-16 0,-2 2-16 0,-1 3 0 0,-1 5-224 0,-4 4-32 16,-2 3-16-16,0 3 0 0,-3 7-96 0,1 6-32 15,-1 6 0-15,1 9 0 16,-1 4-144-16,-2 4 0 0,-1 4 144 0,-1 6-144 0,0 4 144 0,0 0-144 16,0 1 192-16,0-2-192 0,0-4 0 0,1-1 0 15,3-6-240-15,7 9 80 16,-2-9-1344-16,0-5-272 0,-3-5-48 0,-4-8-15536 16</inkml:trace>
  <inkml:trace contextRef="#ctx0" brushRef="#br1" timeOffset="55247.94">9375 6531 6447 0,'0'0'576'0,"0"0"-576"0,0 0 0 0,0 0 0 16,0 0 2416-16,-2-8 368 0,0 0 80 0,0-4 16 16,0 2-832-16,1-4-176 0,-2-2-16 0,1-3-16 15,-1-2-144-15,0-3-32 0,0-2 0 0,-1-5 0 0,-1-5-272 0,1 0-64 16,-1-6-16-16,-1-7 0 0,-3-3-352 0,1-4-80 15,0-2-16-15,-2-8 0 0,0-4-256 0,0-5-48 16,-3-1-16-16,2-3 0 0,1 1-288 0,1 4-48 16,0 5-16-16,1 5 0 0,0 9 32 0,3 8 0 15,2 5 0-15,-1 9 0 0,1 4-48 16,2 8-16-16,-2 0 0 0,2 5 0 0,0 2-160 0,0 2 0 16,-1 5 0-16,0-1 0 0,1 3-304 0,1 5-32 15,0 0-16-15,-3-4 0 16,3 4-1248-16,0 0-240 0,-6-4-48 0,1-1-16 15,5 5-1280-15,0 0-256 0</inkml:trace>
  <inkml:trace contextRef="#ctx0" brushRef="#br1" timeOffset="55608.28">8810 5459 22111 0,'0'0'1968'0,"0"0"-1584"0,0 0-384 0,-1-8 0 16,3 0 1360-16,4-2 192 0,1-1 48 0,2-7 0 15,2-6-624-15,2-2-112 0,1-3-32 0,1-3 0 16,1-6 112-16,1 0 16 0,1-1 0 0,3-2 0 16,-1-5-96-16,4 3-16 0,-2-1 0 0,1 2 0 15,-2 4-80-15,1-1-32 0,2 0 0 0,-1 5 0 16,-3 2-240-16,2 5-48 0,-2 7-16 0,-1 3 0 15,-1 7-64-15,0 1-16 0,2 7 0 0,0 7 0 0,2 6-176 0,1 8-48 16,0 5 0-16,1 7 0 0,-1 5-128 0,-3 4 0 16,2 7 144-16,-3 5-144 0,-4 0 0 15,-1-1 144-15,-1-4-144 0,-2-1 0 0,-2-4 0 0,-1-4-256 16,-1-3 32-16,4 10 0 16,-3-12-2592-16,-2-9-528 0</inkml:trace>
  <inkml:trace contextRef="#ctx0" brushRef="#br1" timeOffset="58676.06">9011 18768 21183 0,'0'0'1888'0,"0"0"-1504"16,0 0-384-16,0 0 0 0,0 0 512 0,0 0 16 16,0 0 16-16,0 0 0 0,-1-5 416 0,1 0 96 15,1-3 16-15,-1 1 0 0,-1-2-112 0,1 0-32 16,1-1 0-16,-2-2 0 0,1-3 48 0,1-2 16 16,2 1 0-16,-1-1 0 0,-1 1-320 0,1 1-64 15,-2 2-16-15,3 0 0 0,0-1 64 0,0 3 16 0,-1 1 0 16,1 1 0-16,-2 1-48 0,0 4-16 15,-1 4 0-15,0 0 0 0,0 0-112 0,0 0-32 0,0 0 0 16,0 0 0-16,7 7-112 0,-2 4-32 0,0 2 0 0,0 3 0 16,1 6-112-16,-1 1-16 0,-1 2-16 0,2 4 0 15,-2 1-32-15,1 0 0 0,-2 6 0 0,2 2 0 0,-3 3 96 16,0-1 16-16,-1-2 0 0,-1 3 0 0,-1 1-64 16,1-3-16-16,1 3 0 0,0-6 0 0,1-6-176 0,-1-3 0 15,1-3 0-15,0-3 0 0,1-5 0 0,0-3 0 16,1-6 0-16,1 5-176 15,1-6-992-15,-6-6-208 16,12-1-32-16,-2-3-16 0,3-7-1616 0,-2-7-320 0</inkml:trace>
  <inkml:trace contextRef="#ctx0" brushRef="#br1" timeOffset="68155.55">9115 18830 9215 0,'0'0'400'0,"0"0"96"0,0 0-496 0,0 0 0 16,0 0 0-16,0 0 0 0,0 0 1408 0,0 0 192 16,0 0 48-16,0 0 0 0,-5-4-1216 0,1-2-240 15,4 6-64-15,-2-6 0 0,1-4 80 0,1 1 16 16,1-3 0-16,1 3 0 0,0-2 528 0,3 2 96 0,-1-1 32 0,1 0 0 15,-2 1-112-15,4-1-32 0,-2 2 0 0,0 2 0 16,0-5-176-16,0 4-48 0,1-3 0 0,0 3 0 16,-1-2-32-16,-2 4-16 0,1-4 0 0,-1 3 0 15,-1 1 112-15,1-1 32 0,-2 1 0 0,-1 5 0 16,0 0 64-16,0 0 16 0,0 0 0 0,0 0 0 16,0 0 176-16,0 0 32 0,0 0 16 0,0 0 0 15,0 0-368-15,-1 11-80 0,-2-1-16 0,3 5 0 0,-3 3-304 0,0 3-144 16,0 3 128-16,0 0-128 0,0 5 192 0,1 3-32 15,-4 5-16-15,3 2 0 0,-2 1 32 0,-2-1 0 16,3 3 0-16,1 2 0 0,0 2-32 0,-1-1 0 16,0-7 0-16,2 1 0 0,-1 2 32 0,3-2 0 15,-1-3 0-15,1-3 0 0,0-4 16 0,1-1 0 16,-1-5 0-16,2 0 0 0,-1-4 0 0,1-1 0 16,1-3 0-16,-1-2 0 0,1-2-48 0,-2-5 0 15,-1-6 0-15,0 0 0 0,0 0 48 0,0 0 16 16,0 0 0-16,4-6 0 0,-1-5 112 0,-1-2 32 15,2-4 0-15,-1-3 0 0,-2-3-160 0,1-3-16 16,0-2-16-16,0 0 0 0,-1 1-160 0,1-4 128 16,-1 1-128-16,2-1 128 0,-3-2-128 0,1-2 128 15,0-3-128-15,2-1 128 0,-2 0-128 0,1-2 0 16,2 2 0-16,-1 1 128 0,-1 1-128 0,1 1 0 16,1 1 0-16,0 2 128 0,-2-2-128 0,1 5 0 15,-1 2 0-15,-2 1 0 0,0 4 0 0,0 4 128 16,0 3-128-16,0 1 0 0,0 2 0 0,0 5 128 15,-2 2-128-15,2 6 0 0,0 0 192 0,0 0-32 16,0 0-16-16,0 0 0 0,0 0-144 0,0 9 0 16,0 5 0-16,2 1 0 0,-2 4 0 0,1 3 0 0,1 2 0 0,0 5 0 15,-1 5 0-15,2 2 0 0,-3 5 0 0,0 3 0 16,0 1 0-16,0 4 0 0,0 1 0 0,-1 2 0 16,-1-4 0-16,0 2 128 0,-1 1-128 0,0-2 0 15,0-1 0-15,-1 1 0 0,0-2 0 0,2-5 0 0,-1-2 0 0,1 1 0 16,1-4 128-16,-2-4-128 0,0-6 0 0,2-2 0 15,0-2 0-15,1-5 0 16,-1-6 0-16,1-1 0 0,0-5 128 0,0-6-128 0,0 0 160 0,0 0 0 16,0 0 0-16,-4-9 0 0,3-4 32 0,-3-4 16 15,1-5 0-15,2-2 0 0,0-7-208 0,1 1 0 16,2-3 128-16,1-3-128 0,1-1 0 0,-1-1 0 16,1-2 0-16,0 0 0 0,0-1 0 0,0 1 0 15,-1-2 128-15,1-4-128 0,0 2 0 0,-1-3 0 16,0 3 0-16,2-1 0 0,1 3 0 0,0-2 0 15,0 6 0-15,1 3 0 0,-1 3 0 0,-1 5 0 16,0 4 0-16,-1 3 0 0,-1 4 0 0,-2 3 0 16,1 1 0-16,1 5 0 0,-3 7 0 0,0 0 0 15,0 0 0-15,0 0 0 0,0 0 0 0,2 9 0 16,1 5 0-16,1 3 0 0,0 6 0 0,-1 4 0 16,0 3 0-16,-1 6 0 0,2 5 0 0,0 3 0 15,-4 6 0-15,1 2 0 0,1 3 0 0,-2 2 0 16,0 1 0-16,-2 2 0 0,-1-2 0 0,-3 1 0 15,3-1 0-15,-2-2 0 0,-1-2 0 0,3-2 128 0,-2-5-128 16,0-1 0-16,1-4 0 0,-1-2 0 0,0-3 128 0,1-5-128 16,1-2 0-16,1-5 0 0,2-8 128 0,-2-3-128 15,0-2 128-15,1-6-128 0,1-6 176 0,0 0-176 16,0 0 320-16,-4-8-64 0,0-8 0 0,-1-3 0 16,1-4-80-16,0-4-32 0,-1 1 0 0,0-4 0 15,1-1-144-15,0-2 0 0,2-4 0 0,-1-1 0 16,1-2 0-16,1 2 0 0,-1-1 0 0,1-3 0 15,0 1 0-15,1-5 0 0,0 2 0 0,1-2 0 16,2 3 0-16,0-4 0 0,-1 0 0 0,0-2 0 0,2 1 0 0,1 4 0 16,0-3 0-16,0 7 0 0,-1 5 0 0,1 2 0 15,0 2 0-15,-1 6 0 0,-3 3 0 0,2 4 0 16,-2 2 0-16,2 3 0 0,-1 5 0 0,1 1 0 16,-3 7 0-16,0 0 0 0,0 0 0 0,0 0 0 15,0 9 0-15,0 2 0 0,0 7-128 0,-3 6 128 16,6 1 0-16,-3 7 0 0,-4 4 0 0,3 2 0 15,-1 8 0-15,1-1 0 0,0 8 0 0,2-1 0 16,-2 1 0-16,0 3 0 0,-2 1 0 0,0 2 0 16,1-3 0-16,-3 1 0 0,1-4 0 0,0-2 0 15,3-6 0-15,-2-1 0 0,2-5 0 0,-3-3 0 16,3 0 0-16,1-5 0 0,0-5 0 0,1-3 0 16,1-3 0-16,0-7 0 0,1-2 0 0,-1-5 0 15,-2-6 0-15,0 0 0 0,5-8 144 0,-1-10-144 16,0-8 160-16,-3-2-160 0,2-7 192 0,-1-8-48 15,0-3-16-15,-2-9 0 0,-3-6-128 0,0-2 0 16,1-7 144-16,-4-3-144 0,-2-2 0 0,2-4 144 0,-1 1-144 16,1-33 0-16,1 11 0 0,2 17 0 0,5 13 0 0,1 13 0 15,-1 10 0-15,1 10 0 0,-1 8 0 0,0 10 0 16,1 5 0-16,-3 14 0 0,0 0 0 0,0 0 0 16,14 20 0-16,-2 8 0 0,1 4 0 0,-3 10 0 15,1 11 0-15,-4 7 0 0,1 7 0 0,-1 8 0 16,0 7 0-16,-3-1 0 0,-2 2 0 0,-4 3 0 15,-2 2-192-15,-3-6 192 0,-2 0-208 0,3-11 80 16,0-11-768-16,2-8-160 16,0-10-32-16,3-11 0 0,2-9-1808 0,-1-10-368 0</inkml:trace>
  <inkml:trace contextRef="#ctx0" brushRef="#br1" timeOffset="71593.7">20506 8237 11967 0,'-13'-7'1072'0,"5"-1"-864"16,0 2-208-16,-3-1 0 0,1-3 1120 0,-1 4 176 16,-1-3 48-16,0 4 0 0,-4 2 224 0,-3-1 48 15,-4-1 16-15,-1 3 0 0,0 0-416 0,-3 2-96 16,-3 3-16-16,-2 3 0 0,-2-1-448 0,-2 7-80 16,-2 3-32-16,-3 5 0 0,-3 1-96 0,2 4-32 15,0 7 0-15,3 4 0 0,2-2-96 0,4 0-32 16,1 1 0-16,8 3 0 0,5 1-64 0,5-1-16 15,6-2 0-15,6-3 0 0,5-4 16 0,6-5 0 16,4 0 0-16,5-5 0 0,1-5 48 0,4-2 16 16,2-8 0-16,3-2 0 0,3-4 96 0,0-2 32 15,4-9 0-15,-1-2 0 0,0-3 16 0,-1-3 0 16,-1-2 0-16,-5-5 0 0,-4 0-48 0,-3 0 0 16,-3 4 0-16,-3-2 0 0,-3 3-64 0,-2 3 0 15,-3 1-16-15,-1 2 0 0,-1 1-96 0,-4 4-16 16,0 6 0-16,0 6 0 0,0 0-192 0,0 0 0 15,0 0 128-15,0 9-128 0,0 6 0 0,0 3-128 16,4 1 128-16,0 4-208 0,1 0 208 0,4 0 0 0,2 3 0 16,5-1 0-16,1-4 0 0,5-1 0 0,2-3-128 15,3 0 128-15,1-2-304 0,2 0-16 0,1-2 0 0,-1-4 0 32,1 0-2992-32,-6-4-592 0,8-5-128 0,-7-4-32 0</inkml:trace>
  <inkml:trace contextRef="#ctx0" brushRef="#br1" timeOffset="71919.53">20966 8432 29135 0,'0'0'1280'0,"-6"9"288"0,0-2-1248 0,0 7-320 16,-3 4 0-16,-1 1 0 0,-1 1 256 0,-2 2-16 16,-1-2 0-16,1 3 0 0,1 0 384 0,1-3 80 15,2-1 0-15,3-2 16 0,4-2-48 0,-1-6-16 16,3-9 0-16,0 0 0 0,0 0-144 0,13-1-16 15,1-4-16-15,1-8 0 0,1-7 192 0,1-3 32 16,1-1 16-16,1-6 0 0,-1 1-304 0,2-1-64 16,0-3-16-16,2 0 0 0,0 1-192 0,0 4-144 15,1-1 192-15,0 6-192 0,-2 4 128 0,0 6-128 16,-2 3 0-16,-2 5 0 0,-6 3 0 0,1 8 0 16,-2 4 0-16,-4 0 0 0,-1 5 0 0,-1 3 0 15,-1 2 0-15,-2 6 0 0,-1 2 0 0,0 5 0 16,-1 2 0-16,-2 2 0 0,0-1 0 0,1 12 0 15,1-10 0-15,1-14 0 0,0 1 128 0,2-5-128 0,1-1 0 16,1-3 0-16,-1 0-192 0,2-6-160 0,2-1-32 16,3-4 0-1,0-1-3120-15,2-6-624 0,4-7-128 0,-1-6-9088 0</inkml:trace>
  <inkml:trace contextRef="#ctx0" brushRef="#br1" timeOffset="72380.71">22288 8425 20271 0,'-3'-16'896'0,"0"1"192"0,-5-7-880 0,-1 2-208 0,-4 1 0 0,-2 2 0 0,-3 3 1552 0,-1 1 272 15,-1 6 48-15,-6 0 16 0,-5 6-736 0,-5 6-160 16,2 1-32-16,-8 8 0 0,-4-1-288 0,3 8-64 15,1 3-16-15,2 2 0 0,1 2-112 0,7 4-32 16,3 0 0-16,6 0 0 0,5 1 0 0,8-2-16 16,5 1 0-16,6-8 0 0,6-2-96 0,5-5-16 15,6-5 0-15,6-4 0 0,7-3 128 0,6-9 32 16,3-3 0-16,7-9 0 0,2-8-32 0,0-6 0 16,1-5 0-16,-3 0 0 0,-5-2-128 0,-1-1-48 15,-5-3 0-15,-1 0 0 0,-5 2 112 0,-2-3 32 16,-2-2 0-16,-2-3 0 0,-1-6-48 0,-3 1-16 0,-2-1 0 15,0 1 0-15,-3-2-192 0,-1 10-32 16,-3 3-128-16,-2 13 192 0,-2 5-192 0,-4 11 0 0,-3 2 128 16,0 10-128-16,-7 12 0 0,-5 7 0 15,-4 12 128-15,2-5-128 0,-4 9 0 0,-2 11 0 0,-3 7 0 16,-9 27-160-16,3-5 160 0,5-5 0 0,3-4 0 0,6 0 0 16,4-5 0-16,3-1-128 0,3-4 128 0,7-7 0 31,7-3-416-31,3-8 0 0,0-5 0 0,4-1 0 0,2-5-2528 15,2-3-496-15,1-2-96 0</inkml:trace>
  <inkml:trace contextRef="#ctx0" brushRef="#br1" timeOffset="73129.06">24840 8245 20783 0,'-20'-17'912'0,"7"5"208"0,-2-5-896 0,-2-1-224 15,0 0 0-15,-2 1 0 0,-3 0 736 0,0 3 96 0,1 4 32 0,-2 0 0 16,-3 3 224-16,0 7 64 0,-2 2 0 0,-3 8 0 16,0 1-416-16,-1 10-80 0,0 7-16 0,-2 1 0 15,1 1-256-15,1 6-48 0,1 0-16 0,5-1 0 16,3 1-48-16,4-3-16 0,2 0 0 0,6-6 0 15,4-5 0-15,5-6 0 0,2-7 0 0,6 2 0 16,1-2 176-16,4-3 16 0,0-6 16 0,5-5 0 0,0-1 128 0,3-7 32 16,2-2 0-16,0-2 0 15,2-4-96-15,0 2-16 0,0 1 0 0,-2-4 0 0,0-1-304 0,-2-1-64 16,-3 4-16-16,-2 3 0 0,-1 6-128 16,-3 1 128-16,-10 10-128 0,0 0 128 0,0 0-128 0,5 11 0 15,-3 3 0-15,-4 7 0 0,-1 0 0 0,-3 2-176 16,-1 4 176-16,2-3-128 0,0-5 128 15,3 0 0-15,4-1 0 0,3-3 0 0,5 0 0 0,3-6 0 16,1-1 0-16,6-4 0 0,5-1 0 0,3-3 192 16,0-3-32-16,5-6-16 0,3-5 128 0,2-4 32 15,1-5 0-15,2 3 0 0,-1-1-80 0,-1 1-16 16,-2-2 0-16,0 0 0 0,3 0-208 0,0 2 0 16,-3 1 0-16,-2 2 0 0,-3 4 0 0,-4 4 0 15,-3 1 0-15,-2 4 0 0,-4 4 0 0,-1 4-192 16,0 3 192-16,-3 2-160 0,-2 5 160 0,-2 5-192 15,-1 3 192-15,-2 3-192 0,-3-1 192 0,-5 3-128 16,-2-4 128-16,-1 2-128 0,-2 3 128 0,-1-2 0 16,-3-2 0-16,-1-4 0 0,-6-2 0 0,0 0 192 15,-3-2-32-15,-2 1-16 0,-3 1 208 0,0-7 32 16,-1 0 16-16,-2-4 0 0,-2-1-144 0,1-5-16 0,1-2-16 16,2-5 0-16,2-2-96 0,2-3 0 15,2-1-128-15,3-2 192 0,4-1-464 0,2 1-112 0,4 0 0 0,5 0-16 16,4-2-2672-1,8-2-544-15</inkml:trace>
  <inkml:trace contextRef="#ctx0" brushRef="#br1" timeOffset="73556.97">27135 7700 17503 0,'1'-8'1552'0,"-1"-4"-1232"15,-1 2-320-15,1 10 0 0,-4-9 672 0,4 9 80 16,-10-2 16-16,-2 2 0 0,0 5 704 0,-5 6 160 16,-1 5 32-16,-1 5 0 0,-1 3-624 0,-4 9-112 15,-3 7-32-15,0 7 0 0,1 0 0 0,-1 4-16 16,0 6 0-16,2 4 0 0,2 6-368 0,4-3-64 0,5-1 0 16,2 0-16-16,2-4-208 0,5-4-32 0,4-5-16 0,3-6 0 15,2-4-48-15,1-6 0 0,3-5 0 16,2-3 0-16,2-1 0 0,2-6 0 0,0-6 0 0,2-1 0 15,-2-3-128-15,0-5 0 0,-1-4-160 16,-2-2 160-16,-1-5-3072 0,-3-2-512 16</inkml:trace>
  <inkml:trace contextRef="#ctx0" brushRef="#br1" timeOffset="73707.11">26505 8390 33167 0,'-3'-16'1472'0,"4"8"304"0,4-1-1424 0,4 0-352 16,4 0 0-16,3 5 0 0,7 2 464 0,5-1 32 15,5 2 0-15,4-1 0 0,1 1-80 0,4-1-16 16,2-1 0-16,5-3 0 0,3-6 0 0,-1 3 0 16,-3 2 0-16,-1 3 0 0,-4-2-240 0,-3 2-160 15,-2-1 192-15,-5 3-192 16,-4 0-2432-16,0 1-608 0,-1-3-112 0</inkml:trace>
  <inkml:trace contextRef="#ctx0" brushRef="#br1" timeOffset="74150.92">27578 8411 17503 0,'0'0'1552'0,"0"0"-1232"15,-10 3-320-15,10-3 0 0,-7 5 1600 0,7-5 272 16,0 0 48-16,0 0 16 0,0 0-112 0,10 6-32 15,4-3 0-15,5-2 0 0,5-1-640 0,5 0-144 16,5 0-32-16,6-1 0 0,3 0-368 0,0-5-80 16,4-2-16-16,2 0 0 0,-1-3-256 0,0 0-48 15,-1 1-16-15,-1-1 0 0,-4 3-192 0,-4-2 176 16,-4 1-176-16,-2-2 160 16,-8 3-720-16,-1-2-144 0,-4 1-16 0,-3-1-16 15,-4 2-2160-15,-3-1-432 0</inkml:trace>
  <inkml:trace contextRef="#ctx0" brushRef="#br1" timeOffset="74370.77">27877 8146 24879 0,'0'-10'1088'0,"0"10"256"0,8-8-1088 0,3 4-256 16,3 3 0-16,3 0 0 0,2 2 816 0,4 0 96 16,3 4 32-16,3 2 0 0,3-1-128 0,4 0-32 15,5 3 0-15,2-1 0 0,3 4 304 0,-1 1 48 16,1 0 16-16,-3 2 0 0,-2 2-336 0,-3 0-64 0,-7 4-16 0,-3 4 0 15,-6-1-352-15,-5 6-80 0,-7-5-16 0,-6 6 0 16,-5-2-128-16,-6 1-32 0,-4 2 0 0,-6 0 0 16,-3-5 80-16,-5 2 16 0,-3-4 0 0,-3 2 0 15,-2-6-48-15,0 2-16 0,0-4 0 0,0-2 0 16,5-3-592-16,4-3-112 0,2-4-32 16,8-2-11152-16,3-6-2240 0</inkml:trace>
  <inkml:trace contextRef="#ctx0" brushRef="#br1" timeOffset="74801.08">29601 8336 19343 0,'-13'5'1728'0,"3"-1"-1392"0,1-1-336 0,-3 3 0 15,0-1 496-15,-2 5 16 0,1 1 16 0,0-1 0 16,2-5 688-16,2 0 144 0,3 1 32 0,6-6 0 0,0 0-96 0,0 0-16 16,0 0 0-16,15 7 0 0,4-1-240 0,9-1-48 15,6-5-16-15,-3 1 0 0,7 1-288 0,9-1-64 16,8 3-16-16,3-1 0 0,2-4-320 0,2 0-64 15,3 0-16-15,-3-1 0 16,-1 2-208-16,1 0 144 0,-2 0-144 0,-5 0 128 0,-6-1-352 0,-3 0-80 16,-4-2-16-16,-4 1 0 15,-5-2-2720-15,-3 3-544 0</inkml:trace>
  <inkml:trace contextRef="#ctx0" brushRef="#br1" timeOffset="75427.57">32119 8101 22111 0,'9'-4'1968'0,"2"2"-1584"0,1 1-384 0,-1 2 0 16,-1 1 992-16,-1 3 112 0,-3-1 32 0,0 0 0 15,-6-4-912-15,1 12-224 0,-2-4 0 0,-2 4 0 16,-3 2 224-16,-2-1 0 0,-3 4 0 16,-3 1 0-16,-6 0 288 0,0 2 48 0,-3 1 16 0,-2 0 0 15,-6 3 96-15,-2 3 32 0,-4-4 0 0,-3 0 0 16,-3-3-144-16,-3 3-32 0,-1-3 0 0,-4 1 0 16,-2 0-32-16,-2 0-16 0,-1-4 0 0,0 0 0 0,-1-3 16 15,2 0 0-15,4-6 0 0,4 2 0 0,4-3-80 0,4 1-16 16,2-3 0-16,4-4 0 0,3-2-176 0,6-1-32 15,0-6-16-15,5 0 0 0,5-1 48 0,4-1 16 16,2-1 0-16,5-3 0 0,1-3-32 0,5-4 0 16,1-1 0-16,6 2 0 0,1-1-208 0,3 1 0 15,3 0 128-15,2-1-128 0,1 2 0 0,3 3 0 16,2 3-192-16,3 3 192 0,2 6-192 0,1 3 192 16,4 2-192-16,2 4 192 0,1 5-192 0,1 1 192 15,1 2-192-15,1 3 192 0,5 0-144 0,1 1 144 16,2 2 0-16,0-1-144 0,1-1 144 0,-1 1 0 15,2-3 0-15,-1 1 0 0,-2-2 0 0,0 0 0 0,1-2 0 16,-2-1 0-16,-2-4 0 0,-9-3 0 16,2-3 0-16,2-2 128 0,-1 0-128 0,-1-1 192 15,-2 1-64-15,-3-3 0 0,-3-1 32 0,6-1 16 16,-4 0 0-16,-6-5 0 0,-3 4 80 0,-2-5 32 16,-5 0 0-16,-3-1 0 0,-3-4 144 0,-2 0 16 0,-3-6 16 15,-4 1 0-15,-2 1-144 0,-4 1-16 0,-4 0-16 16,-4 1 0-16,-2-1-288 0,-6-1 160 0,-4 2-160 15,-7 3 128-15,-7 1-128 0,4 2 0 0,-4 3-160 0,-4 2 160 32,-3-1-1520-32,-2 2-208 0,-4 1-32 0</inkml:trace>
  <inkml:trace contextRef="#ctx0" brushRef="#br1" timeOffset="76130.12">19818 11602 24879 0,'-13'-17'2208'0,"8"6"-1760"15,-1-3-448-15,5 1 0 0,-1 4 496 0,2 9 16 16,3-14 0-16,-3 14 0 0,0 0 384 0,0 0 96 16,16 0 16-16,-2 3 0 0,0 4-368 0,0 5-80 15,2 9-16-15,1 2 0 0,1 1-32 0,5 9-16 16,3 7 0-16,-1 2 0 0,2-2-144 0,2 1-32 15,-1 0 0-15,1 2 0 0,2 2-144 0,-1 0-48 16,-1-3 0-16,-1 3 0 0,-1-6 48 0,-2 1 0 16,1-4 0-16,-2-1 0 0,0-6-176 0,-3-6 0 15,-8-3-160-15,1-3 160 16,-1-5-1456-16,-3-4-192 0,-10-8-32 0,11-4-7984 16,-4-6-1600-16</inkml:trace>
  <inkml:trace contextRef="#ctx0" brushRef="#br1" timeOffset="76327.66">20749 11206 28559 0,'0'0'2544'0,"0"0"-2032"0,0-7-512 0,0 7 0 16,0 0 336-16,0 0-16 0,-4 9-16 0,-4 5 0 16,-2 5 96-16,-1 5 32 0,-5 1 0 0,-2 8 0 15,-3 3 208-15,-2 3 64 0,-1 6 0 0,-3 2 0 0,-3 5-32 0,-3 5 0 16,-3 5 0-16,-2 1 0 0,-3 3-112 15,-1 1-32-15,-2-2 0 0,2 2 0 0,1 2-224 16,3-2-48-16,-1-3-16 0,2-3 0 0,4-5-240 16,5-7 176-16,4-4-176 0,2-4 160 0,2-6-160 0,3-3 0 15,3-7 0-15,4-3 0 16,1-3-480-16,1-5-128 0,5-8-32 0,3-6 0 16,0 0-2368-16,-4-11-496 0</inkml:trace>
  <inkml:trace contextRef="#ctx0" brushRef="#br1" timeOffset="76830.59">19807 11004 24879 0,'-35'-11'2208'0,"15"6"-1760"0,-2 1-448 0,3 1 0 0,-1-3 576 0,5 0 48 0,3 1 0 0,3 1 0 15,9 4 432-15,0 0 96 0,0 0 0 0,0 0 16 16,0 0-256-16,11-7-48 0,3 2-16 0,6 4 0 16,5-4-464-16,7-1-112 0,6 1-16 0,5-2 0 15,3-3 192-15,8 0 16 0,5 0 16 0,6-2 0 0,5 5-160 16,5-2-16-16,4 2-16 0,1 1 0 15,0-3-160-15,-1 3-128 0,1-4 144 0,-3 3-144 0,4 0 192 0,-5 0-64 16,-4 2-128-16,-2-6 192 0,-4 3 64 0,-6-3 16 16,-5 1 0-16,-4-1 0 0,-8 2 16 0,-4 1 0 15,-3-4 0-15,-4 2 0 0,-6-4 80 0,-3 1 16 16,-4 3 0-16,-5-3 0 0,-4 1 64 0,-2 0 32 16,-6 1 0-16,0-2 0 0,-6-1 32 0,-4 0 0 15,-4-4 0-15,-6 2 0 0,-6 2-64 0,-6 0-16 16,-1-1 0-16,-5 3 0 0,-1 1-176 0,-3 4-16 15,-4 1-16-15,-1 3 0 0,-1 0-224 0,0 1 144 16,2 2-144-16,2 0 128 0,5 0-128 0,2 0 0 16,5-1 0-16,6 1 0 15,6 1-880-15,6 2-96 0,12-3-32 16,0 0 0-16,8 10-1792 0,11-2-352 0,12 2-80 0</inkml:trace>
  <inkml:trace contextRef="#ctx0" brushRef="#br1" timeOffset="77920.8">21481 11768 9215 0,'-16'-1'816'0,"0"1"-656"0,-2 2-160 0,2 0 0 16,0 0 976-16,2 0 176 0,0 0 16 0,3 1 16 15,2-1-112-15,9-2-32 0,0 0 0 0,0 0 0 16,0 0-464-16,0 0-80 0,0 0-32 0,0 0 0 16,14-4-32-16,3 2-16 0,2 2 0 0,2 0 0 0,3 0 416 0,4 0 64 15,7 1 32-15,3 2 0 0,4 0-32 0,6 0-16 16,4 0 0-16,9-3 0 0,8 0-176 0,7 0-16 16,0 1-16-16,2-1 0 0,-2-1-64 0,0-3-16 15,2-4 0-15,3 6 0 0,-1-2-96 0,-6 0-32 16,-8-4 0-16,-5 5 0 0,-7 0-176 15,-3-1-32-15,-7-1-16 0,-5 0 0 0,-6 0-240 0,-2-3 0 16,-8 1 0-16,-4 3 0 16,-5-3-624-16,-4 1-208 0,-6-1-64 0,-4 7 0 15,-3-12-1408-15,-2 4-272 0,-1-2-64 0</inkml:trace>
  <inkml:trace contextRef="#ctx0" brushRef="#br1" timeOffset="78255.1">22200 11410 10127 0,'-1'-10'896'0,"2"2"-704"16,4-2-192-16,5 3 0 0,7-1 4512 0,2 2 864 16,5 3 192-16,7 1 16 0,3 4-4496 0,11-1-912 0,7 1-176 0,1 1 0 15,2 0 192-15,-2 3 64 0,-1 0 32 0,2 6 0 16,-2-3 208-16,1 5 32 0,-2 2 16 0,-2 3 0 15,1 4-64-15,-5 1-16 0,-7-2 0 0,-5 1 0 16,-4 5 48-16,-6-2 16 0,-5 4 0 0,-7-2 0 0,-5 3-16 16,-4 2-16-16,-5-2 0 0,-7-2 0 0,-3 4 256 15,-5-1 48-15,-3-2 16 0,-8 0 0 0,-8 1-192 0,-5 1-48 16,-5-4 0-16,-3 0 0 0,-1 1-256 0,1-1-64 16,1 4-16-16,0-6 0 0,2-2-240 0,2-6 0 15,3-7 128-15,5-1-128 16,4-6-1184-16,9-4-288 0,10-4-48 15,10-7-10720-15,9-1-2160 0</inkml:trace>
  <inkml:trace contextRef="#ctx0" brushRef="#br1" timeOffset="79197.09">24721 11198 8287 0,'0'0'736'0,"9"-11"-592"0,-3 5-144 0,0-5 0 0,1 2 1984 0,-2-4 384 15,-1 4 64-15,0-2 0 0,-2 2-320 0,-1 0-80 16,-1-1-16-16,0 10 0 0,0 0-624 0,0 0-128 15,-11-4-32-15,-2 1 0 0,-3 3-288 0,-3 3-64 16,-2 2-16-16,-4 1 0 0,-6-1-160 0,-3 8-16 16,-4 2-16-16,-3 3 0 0,-1 5-224 0,-1 7-64 15,0-2 0-15,-2 7 0 0,1 3-128 0,1 5-16 16,1-1-16-16,2 0 0 0,2-3 16 0,4 1 0 16,2-2 0-16,8-2 0 0,5-1-48 0,7-2-16 15,6-4 0-15,6-1 0 0,6-5-176 0,6-1 192 16,4-2-192-16,5-2 192 0,3-4-192 0,4-3 160 15,4-3-160-15,3-2 160 0,3-3-160 0,4-3 160 16,1-3-160-16,2 1 160 0,2-2-160 0,0 2 0 16,-1-1 0-16,-2 2 0 15,-1-2-832-15,-2-1-256 0,-3-1-64 0,-3-1-9712 0,-5 2-1936 16</inkml:trace>
  <inkml:trace contextRef="#ctx0" brushRef="#br1" timeOffset="79642.83">25009 11715 11967 0,'0'0'528'0,"-9"2"112"0,-2 2-512 0,2 1-128 15,2 2 0-15,1-2 0 0,-1 0 2704 0,7-5 512 16,0 0 112-16,0 0 0 0,0 0-1360 0,0 0-288 16,0 0-48-16,0 0-16 0,10 1-384 0,3-1-80 15,1-1 0-15,-2 1-16 0,4 0-368 0,3 0-64 16,5 0 0-16,9 5-16 0,-3 1-176 0,-3 6-48 16,-5-2 0-16,-4 5 0 0,-5 4-208 0,-2 2-32 15,-5-1-16-15,-5-1 0 0,-3 6 80 0,-5 2 16 16,-3 2 0-16,-4 3 0 0,-4-3 48 0,-3 3 16 15,-5-1 0-15,1-1 0 0,-2-2 16 0,2 1 0 16,3-2 0-16,-6 9 0 0,9-7-128 0,5-5-32 16,5-5 0-16,7-6 0 0,2-1-224 0,4-3 144 15,2 1-144-15,5-3 128 0,5 0 0 0,5-1 0 0,6 0 0 16,3-4 0-16,5-2 0 0,2-1-128 0,1-3 192 16,1 1-64-16,2-6-128 0,1 0-256 0,-4-3 64 15,0 2 16 1,-2-3-1696-16,-3 1-352 0,-3-1-64 0,10-10-14912 0</inkml:trace>
  <inkml:trace contextRef="#ctx0" brushRef="#br1" timeOffset="80349.48">27273 10462 18879 0,'8'-13'832'0,"-3"5"192"0,0-3-832 0,1-2-192 0,1 2 0 0,-2-1 0 16,0 3 896-16,-5 9 128 0,4-9 16 0,-4 9 16 15,0 0 0-15,-2-10 0 0,2 10 0 0,-7-7 0 16,-3 0-224-16,-3 2-64 0,-4 4 0 0,-5-2 0 15,-9 1-256-15,-3 2-48 0,-4 0-16 0,-3 0 0 16,-1 4-128-16,-4-2-48 0,-2 1 0 0,-2 2 0 16,1-1-16-16,-1 1-16 0,2 1 0 0,0-2 0 0,1-2 16 15,2 0 16-15,3 1 0 0,5 1 0 0,3 1-128 0,7-2-16 16,7-2-128-16,3 3 192 0,3 0 0 0,5 1-16 16,9-5 0-16,0 0 0 0,0 0-176 0,-1 9 160 15,5 4-160-15,1-5 160 0,5 3-160 0,3 1 0 16,4 6 0-16,2 2 0 0,1 2 0 0,2 7 0 15,3 2-160-15,-2 7 160 0,0 6 0 0,-2 6-144 16,-3 0 144-16,-1 8 0 0,-7 2 0 0,-3 5 0 16,-7-1 0-16,-5 6-128 0,-4 5 128 0,-5 5 0 15,-5 0 0-15,-3 4 128 0,-5-1-128 0,-1 1 176 16,-3 2-176-16,-2 1 192 0,-1-1 48 0,1-2 16 16,2-5 0-16,0-3 0 0,-1-2-96 0,1-6-16 15,2-1 0-15,2-3 0 0,1-4-16 0,2-4 0 0,1-6 0 0,5-7 0 16,3-5-128-16,6-5 192 15,4-2-192-15,5-7 192 0,4-1 0 0,6-4 0 16,6-7 0-16,5-1 0 0,3-3 80 0,5 0 32 0,5-3 0 0,4-1 0 16,1-3-64-16,6-1-16 15,4 0 0-15,3-4 0 0,2-3-224 0,5-3 144 16,3 2-144-16,-2-6 128 0,-5 0-128 0,-8-1-176 0,-4-3 48 16,-6-1 0-1,-6-1-2368-15,-5-2-480 0,-5 2-96 0</inkml:trace>
  <inkml:trace contextRef="#ctx0" brushRef="#br1" timeOffset="80768.2">27313 10892 23039 0,'-11'-3'2048'0,"3"-1"-1648"15,-1 3-400-15,9 1 0 0,0 0 576 0,0 0 48 16,0 0 0-16,0 0 0 0,0 0 720 0,0 0 160 0,0 0 32 0,15 6 0 15,3-1-416-15,3 0-80 16,5-2-16-16,-6-2 0 0,3 1-416 0,4 0-96 16,3-2 0-16,3 1-16 0,3-2-256 0,1 1-48 15,0 0-16-15,-1 0 0 0,1-5-176 0,-2 1 192 16,-5 0-192-16,-2 0 192 16,-5-1-496-16,-1 1-80 0,-3-1-32 0,-3 1 0 15,-3-2-1664-15,-3 1-336 0,-1 1-64 0,1-3-10912 0</inkml:trace>
  <inkml:trace contextRef="#ctx0" brushRef="#br1" timeOffset="80992.85">28341 10399 23039 0,'8'-15'1024'0,"-5"7"192"0,0 0-960 0,1 0-256 0,1 3 0 0,0-2 0 0,-5 7 1872 0,0 0 336 16,0 0 64-16,0 0 16 0,0 0-1232 0,0 11-240 15,-3 1-48-15,-2 6-16 0,-2 5-48 0,-3 4-16 16,-3 3 0-16,-2 6 0 0,-4 4-112 0,-1 5-32 16,1-1 0-16,2 2 0 0,0-1-224 0,2-1-64 15,0-4 0-15,2 0 0 0,3 1-128 0,-1-3-128 16,1-9 192-16,3 2-192 0,0-1 0 0,2-4 0 16,1 0 0-16,2-4 0 15,1-4-1392-15,1 0-384 0,1-2-80 0,1 1-13904 0</inkml:trace>
  <inkml:trace contextRef="#ctx0" brushRef="#br1" timeOffset="81865.07">27563 11950 11055 0,'-11'0'976'0,"-3"1"-784"0,0-2-192 0,-2 0 0 15,2-1 1360-15,0 1 240 0,2 1 32 0,0-1 16 16,3-3 192-16,4 2 32 0,5 2 16 0,0 0 0 16,0 0-336-16,5-7-64 0,7-2-16 0,3 3 0 15,4 2-704-15,4-1-160 0,2-1-32 0,3 1 0 0,4 2-176 16,5 2-32-16,2 3-16 0,1 0 0 0,-1-2 80 16,-7 3 16-16,0 6 0 0,-4-1 0 0,-4 3-256 0,-4-2-64 15,-4 3 0-15,-5 2 0 0,-6 3-128 0,-2 1 192 16,-5-1-192-16,-3 2 192 0,-2 1 32 0,-4 1 16 15,-3-2 0-15,-2 0 0 0,-3-2 16 0,1-1 16 16,2-2 0-16,2-4 0 0,2 1-80 0,6-1-32 16,2 1 0-16,4-11 0 0,5 11-160 0,5-2 0 15,3 1 0-15,3-1 0 0,5 3 192 0,3-5-64 16,1 5 0-16,2 2 0 0,0-3 0 0,2 3-128 16,-2 0 192-16,-2 4-64 0,-1-2-128 0,-2 1 0 15,-4-2 0-15,-6 2 128 0,-3 3 144 0,-4-2 32 16,-3-6 0-16,-6 5 0 0,-3 1 368 0,-7 0 80 15,-2 1 16-15,-7-4 0 0,-5-2-32 0,-2 1 0 16,-3 2 0-16,-4-2 0 0,-5-3-352 0,-7 0-80 16,-4-8-16-16,1 1 0 0,4 0-288 0,2-3 0 15,3-2 128-15,6-3-128 16,5-1-432-16,5-1-144 0,6 2-16 0,7-4-16 16,5-6-2720-16,5-1-560 0</inkml:trace>
  <inkml:trace contextRef="#ctx0" brushRef="#br1" timeOffset="82929.67">28534 10125 1839 0,'0'0'160'0,"0"0"-160"15,0 0 0-15,-2-10 0 0,-3 1 2784 0,5 9 528 16,-7-9 96-16,7 9 32 0,-7-9-1696 0,-1-1-336 15,4 2-64-15,4 8 0 0,0 0 0 0,-2-10 16 16,2 10 0-16,2-9 0 0,2-2-272 0,5 3-48 16,4-2-16-16,3 3 0 0,4 0-512 0,-2 3-128 15,5 1 0-15,3 0-16 0,2-5 16 0,3 3 0 16,5 2 0-16,1 2 0 0,0 1 32 0,1 1 16 16,1-1 0-16,1 2 0 0,-1 1-64 0,0 5-16 0,-1-2 0 15,-1 2 0-15,-4 0-96 0,-2-1-32 16,-3 6 0-16,-3 1 0 0,-2-3-32 0,-4 3-16 0,-4 3 0 15,-1 5 0-15,-6 4 16 0,-2 1 0 16,-6 3 0-16,-3 5 0 0,-6 2 64 0,-4 1 32 0,-5 4 0 0,-2 2 0 16,-4 4-48-16,-2 2-16 0,-2 7 0 15,0 0 0-15,2-1-96 0,0 3 0 0,2 3-128 16,4-3 192-16,1 0-192 0,3 4 0 0,0-2 0 16,3 5 0-16,3 1 0 0,2 0 0 0,3 1 0 0,4-1 0 15,2-1 0-15,3-3 0 0,3-1 0 0,0-1 0 16,2 0 0-16,0-3 0 0,0-3 0 0,0 0 0 0,-2-2 0 15,2-1 0-15,-1-6 0 0,1 1 0 0,-2-4 0 0,1 3 0 16,0-2 0-16,-1 2 0 0,-2-4 0 16,2 4 0-16,-3-4 0 0,-1 2 0 15,-1-4 0-15,-2-3 0 0,-2-3 0 0,0-1 0 0,-2-5 192 0,-1 1-48 16,-1-7-16-16,-1-1 0 0,0-2 384 0,-2-1 80 16,-1-1 16-16,-3 1 0 0,-2-2 96 0,-3 1 0 15,-4-1 16-15,-2-1 0 0,-4 1-208 0,-4-1-32 16,-3-1-16-16,-16 9 0 0,3-5-128 15,3-1-16-15,3-4-16 0,1 1 0 0,5-1-176 0,4-1-128 16,4-5 144-16,2-2-144 0,3 0 0 0,4-4 0 16,3-2-208-16,2-4 64 15,2-4-1440-15,6-6-272 0,2-3-64 0,7-4-10368 16,6-7-2080-16</inkml:trace>
  <inkml:trace contextRef="#ctx0" brushRef="#br1" timeOffset="83875.53">29559 11484 12895 0,'-13'1'1152'0,"13"-1"-928"15,-11 1-224-15,-1 3 0 0,1 2 768 0,1 1 128 16,-1-2 0-16,5 2 16 0,0 0 272 0,2 0 48 16,1 2 16-16,5-1 0 0,-2-8-96 0,8 10-32 15,4-5 0-15,3 1 0 0,3-2-80 0,5-1-16 16,4-6 0-16,-8 2 0 0,9 0-192 0,2-1-64 15,4-1 0-15,5-1 0 0,1-1-64 0,2-3 0 16,1 0-16-16,-1-2 0 0,-1-1-96 0,-3-4-16 16,-2-1 0-16,11-4 0 0,-5 0-176 0,-13 1-32 15,-6 1-16-15,-7 1 0 0,-4 2-96 0,-6 2 0 16,-5 2-16-16,-1-2 0 0,-5 0 112 0,-5 6 32 16,-4 0 0-16,-6 6 0 0,-6 6-208 0,-3 2-48 15,-3 4 0-15,-3 2 0 0,-6 2-128 0,-1 4 0 16,-4 3 0-16,2 4-176 0,1 0 176 0,3 4 0 15,1 3-144-15,7 0 144 0,4-1 0 0,7-1-144 16,4 0 144-16,7 1 0 0,5-5 0 0,6 1-128 16,5-5 128-16,5-8 0 0,3 2 0 0,6-2 0 15,5 0 0-15,7-1 0 0,7-1 0 0,5-1 0 0,3-3 144 0,4 0-144 16,2-6 0-16,2-1 0 0,-1 0 128 0,2-2-128 31,1-3-384-31,-3 1-96 0,-2-6-32 0,-1 0 0 0,-3 1-2688 16,-6-6-528-16</inkml:trace>
  <inkml:trace contextRef="#ctx0" brushRef="#br1" timeOffset="84358.18">30684 10168 20271 0,'-2'-8'1792'15,"1"-2"-1424"-15,2 4-368 0,2-3 0 0,2 0 480 0,0 0 32 16,-1 0 0-16,1-1 0 0,4 4 448 0,0 1 112 15,4-2 16-15,1 1 0 0,2 1-304 0,3-2-48 16,4 4-16-16,2 1 0 0,2 2-144 0,-1 3-16 16,-2-2-16-16,-3 6 0 0,-3-1-224 0,-3 4-64 15,-2 0 0-15,-3 4 0 0,-3 4-128 0,-4 0-128 0,-3 5 192 16,-2 3-192-16,-2 0 352 0,-4 3-32 0,-2-2-16 16,-1 2 0-16,-3-5 112 0,-1 3 32 0,-2-4 0 0,2-2 0 15,0 3 0-15,1-3 0 0,2-3 0 0,3-2 0 16,4-3-192-16,4 1-16 0,2 0-16 15,5-4 0-15,5 0 80 0,4 0 16 0,4-2 0 0,1-2 0 16,2-1 0-16,1-5 16 0,5-3 0 0,1 0 0 16,0 0-192-16,0 0-144 0,-1-6 192 0,-1 1-192 0,-1 2 128 15,-2-2-128-15,-4 2 0 0,-1-2 0 16,-2 1-368 0,-2 1-128-16,-2-1-16 0,-2 0-16 0,0 1-2192 0,-2-2-432 0,-1 3-96 0</inkml:trace>
  <inkml:trace contextRef="#ctx0" brushRef="#br1" timeOffset="84629.21">31791 9902 24991 0,'-4'-14'1104'0,"4"14"240"0,0 0-1088 0,-6 0-256 16,-3 3 0-16,-3 2 0 0,-3 4 576 0,-1 2 64 15,-4 5 16-15,0 5 0 0,-3 8 64 0,-1 4 16 16,-3 4 0-16,2 4 0 0,1 3-144 0,2 0-16 16,4 3-16-16,6 1 0 0,2 3-96 0,3-2-16 15,5 0 0-15,3-5 0 0,5 2-112 0,3-4-16 16,4 1-16-16,2-3 0 0,3-6-48 0,1-5-16 0,1 0 0 0,-1-5 0 16,2-2-112-16,-1 0 0 0,-1-8-128 0,-1-2 192 15,-2-1-192-15,0-6 0 0,-2-2 0 0,-3-1 0 31,-1-2-1376-31,-3-3-320 0,-7 3-64 0</inkml:trace>
  <inkml:trace contextRef="#ctx0" brushRef="#br1" timeOffset="84830.36">31182 10462 28559 0,'0'0'2544'16,"0"0"-2032"-16,11-7-512 0,5 5 0 0,1 0 832 0,5 2 80 15,3 2 16-15,6 1 0 0,6 1-576 0,4 1-112 16,2 0-32-16,4 2 0 0,2-7 368 0,2 0 64 15,1 1 0-15,2 2 16 0,0-1-336 0,2 2-80 16,0 0-16-16,-2-2 0 0,-5 5-448 0,-3-5-96 16,-4-2 0-16</inkml:trace>
  <inkml:trace contextRef="#ctx0" brushRef="#br1" timeOffset="90764.75">26846 9126 6447 0,'-24'-2'576'0,"9"2"-576"0,1 0 0 0,-1 2 0 15,-1-1 1408-15,5 0 192 0,2 0 16 0,9-1 16 16,-8 4-560-16,8-4-112 0,0 0-32 0,0 0 0 15,0 0-224-15,0 0-32 0,14 9-16 0,4-5 0 16,4 1 176-16,4-1 16 0,6-4 16 0,8-4 0 16,5 0-160-16,9 0-16 0,4 2-16 0,10-2 0 15,7-1-96-15,8-1 0 0,6 1-16 0,9-4 0 0,7 2-112 16,3-2-32-16,2 3 0 0,3 1 0 0,3-3-144 0,3 5-16 16,2 0-16-16,3 2 0 0,-4-2 16 0,4 2 16 15,0 1 0-15,-34 1 0 0,7-2-48 0,7 1-16 16,7-1 0-16,-1 1 0 0,0 0-64 0,0 1-16 15,2 1 0-15,-5-2 0 0,-4-2-128 0,-7-2 160 16,0 4-160-16,-2 0 160 0,-1 0-160 0,-3 3 0 16,-4-2 144-16,-2 0-144 0,-2-1 128 0,-2 3-128 15,0-1 160-15,-1 3-160 0,-4 3 0 0,-2-4 128 16,0 1-128-16,-5 0 0 0,-1 0 0 0,-3-1 0 16,0 1 128-16,-3 1-128 0,-1-2 0 0,-3-1 0 15,1-1 0-15,-3 2 0 0,1 1 0 0,-3 0 128 16,-2-1-128-16,-1 0 0 0,-2-2 0 0,0 2 176 15,1 0-176-15,-2-3 160 0,0-1-160 0,-2 0 0 16,1-1 144-16,-10-2-144 0,2-2 128 0,3 2-128 16,1-1 160-16,-4 1-160 0,1 2 144 0,-2-2-144 0,-3 2 128 0,7-1-128 15,-5 0 208-15,-3 2-32 0,-4 0-16 16,-1 2 0-16,-3 0 0 0,-1 1 0 16,1-1 0-16,-1 1 0 0,0 1-32 0,-1 2-128 0,-3-1 192 0,9 1-64 15,-7 2-128-15,-12-4 192 0,-1-2-192 16,-3 2 192-16,-6-4-192 0,0 0 0 0,0 0 0 0,-5 8 128 31,-4-3-1088-31,-3 1-240 0,-5 2-32 0,-16-3-16 0</inkml:trace>
  <inkml:trace contextRef="#ctx0" brushRef="#br1" timeOffset="95226.01">23685 13321 8287 0,'-10'-14'736'0,"5"1"-592"0,1-7-144 0,1 0 0 16,2-3 1280-16,1-3 240 0,0-1 32 16,1-1 16-16,2 1 272 0,-1-2 48 0,2 0 16 0,-1 3 0 15,-2-2-624-15,0 4-128 0,2 4-32 0,-3 2 0 16,0 2-96-16,0 2-32 0,0 6 0 0,0 8 0 0,0 0-64 0,0 0-16 15,0-8 0-15,0 8 0 0,0 0-416 0,0 0-96 16,0 0-16-16,0 0 0 0,4 17-384 0,2 4 0 16,2 6 0-16,-3 0 0 0,4 1 0 15,-1 5 0-15,1 5 0 0,0 5 0 0,0 4 0 0,0 5 0 16,0 2 0-16,2 0 0 0,3 4 0 0,3-5 0 16,1-3 0-16,6-7 0 0,5 1 0 0,5-7 0 15,6-4 0-15,3-5 128 0,3-2 144 0,2-5 32 16,0-3 0-16,6-5 0 0,4-8 400 0,5-3 64 15,3-3 32-15,5-4 0 0,0-8-208 0,4 0-32 16,1 1-16-16,3-5 0 0,2-4-288 0,6 0-64 16,3 2-16-16,-1-2 0 0,-2-2-176 0,0-1 160 15,0 2-160-15,0 2 160 0,1 4-160 0,-8 5 0 16,-6 0 0-16,-4 0 0 0,-4 5 128 0,-1 5-128 16,-4-1 128-16,2 6-128 0,-2 8 0 0,-3-2 0 15,-6 3 0-15,-5 2 0 0,0-4 0 0,-2 7 0 16,0 0 0-16,-4 5 0 0,-6-4 0 0,0 2 0 0,-4 4 0 15,-1 0 0-15,1-5 0 0,-1 2 0 16,-2 0 0-16,-4-3 0 0,-4-3 0 0,-2-2 0 16,-4 0 0-16,-2-4 0 0,0 0 0 0,-2 1 0 0,-2-5 0 15,-2 0 0-15,-6-6 0 0,9 7 0 0,-9-7 0 16,11 5 0-16,0-5 0 0,0 0 0 0,0-4 144 16,3-2-144-16,3-2 0 0,2-1 128 0,1-1-128 15,1-2 0-15,4 1 128 0,1-3-128 0,2-1 160 0,-1 1-160 16,4-1 0-16,1 4 128 0,0 0-128 0,-1 5 0 15,4-2 0-15,-1 2 0 0,-1 1 0 0,3-2 0 16,0 5 0-16,1 0 0 0,0 4 0 0,0-2 0 16,-1-2 0-16,3 2 0 0,0 3 0 0,6-1 0 0,1 2 0 15,1-1 0-15,0-1 0 0,1 1 0 0,2-1 0 16,-15 0 0-16,8-2 0 0,7-2 0 0,5 1 0 16,6-1 0-16,6 0 0 0,4-1 0 0,0-3 0 0,6 3 0 15,2-1 0-15,3 3 0 0,6-6 0 0,2 1 0 16,2 1 0-16,2-4 0 0,4 1 0 0,1-3 0 15,2-3 0-15,-1-1 0 0,-4-3 0 0,-1-5 0 16,1-3 0-16,31-16 144 0,-16-3 48 0,-14-5 16 16,-8-4 0-16,-7-6 0 0,-6-5 80 0,-6 3 16 15,-5-1 0-15,-23 23 0 0,-5-4-304 0,-7 3 0 16,-6 4 0-16,-9 2 0 16,-7 4-1568-16,-9 1-368 0,-8 6-80 0</inkml:trace>
  <inkml:trace contextRef="#ctx0" brushRef="#br1" timeOffset="95741.27">26695 14725 22111 0,'-4'-14'1968'0,"2"4"-1584"16,-4-7-384-16,1 3 0 0,5 14 1920 0,-5-8 288 16,5 8 64-16,-5-12 16 0,0 3-624 0,5 9-128 15,0 0-32-15,0 0 0 0,0 0-672 0,-8 7-128 0,2 10-16 0,-1 6-16 16,-1 9-336-16,2 5-64 0,-1 7-16 0,2 4 0 15,-1 3 112-15,4 1 16 0,1 3 0 0,0-2 0 16,-2-1-64-16,1 3-16 16,-1 4 0-16,2-2 0 0,0-3-160 0,-3-3-16 0,3-4-128 15,-1-2 192-15,4-1-192 0,-1-6 176 0,-1-3-176 16,0-6 160-16,2-2-160 0,0-6 160 0,-2-3-160 0,1-7 160 16,-1-11-160-16,0 0 0 0,0 0 0 0,0 0-176 15,0 0-1168 1,0-8-256-16,0-5-32 0,-3-4-15536 0</inkml:trace>
  <inkml:trace contextRef="#ctx0" brushRef="#br1" timeOffset="96055.69">26222 15259 34783 0,'0'0'1536'0,"-9"5"320"0,3 2-1472 0,-1 2-384 15,1 4 0-15,2 3 0 0,3 3 0 0,2 4 0 16,3 7 0-16,2 1 0 0,-2 4 512 0,3 2 48 15,0 3 0-15,2-3 0 0,1-1-48 0,2 2 0 16,-2 0 0-16,1-1 0 0,6-4-96 0,-1 0-32 16,1 2 0-16,1-4 0 0,-1-7 64 0,4-2 0 15,3-4 0-15,0-3 0 0,-1-1 32 0,2-8 16 16,3-5 0-16,3-3 0 0,2-3 112 0,3-7 32 16,-1-2 0-16,2-3 0 0,0-8-128 0,0-1 0 15,0-7-16-15,-1-3 0 0,1-3-48 0,0-6 0 0,-1 1 0 16,-3 1 0-16,-4 3-112 0,-4 3-16 15,-3 3-16-15,-5 3 0 0,-6 6-304 0,-2 2 128 16,-4 3-128-16,-1 5 0 0,-4 1 0 0,-1 0 0 16,-3 2 0-16,0 4-144 15,-1 0-1520-15,-1 5-288 0,-5 4-64 0,2 4-18224 0</inkml:trace>
  <inkml:trace contextRef="#ctx0" brushRef="#br1" timeOffset="96755.09">26945 16775 24879 0,'0'0'2208'0,"-2"-14"-1760"0,-1 0-448 0,-1 3 0 16,2-2 496-16,-4 1 16 0,-1 2 0 0,0-1 0 15,-5-1 944-15,-1 2 192 0,-1-3 32 0,-3 6 16 16,-2-1-448-16,-4 3-96 0,-4 3 0 0,-1 2-16 16,-5 2-384-16,-6 5-80 0,-7 1-16 0,-1 8 0 0,-4 5-176 0,-2 10-32 15,-6 7-16-15,-2 8 0 0,-3 11-160 0,-2 8-16 16,-1 10-16-16,3 6 0 0,1 4-240 0,8 3 0 16,7 2 128-16,11-7-128 0,10-4 0 0,13-13 0 15,13-5 0-15,10-12 0 0,10-7 176 16,13-5-176-16,9-6 192 0,16-10-192 0,13-6 368 0,3-11-48 15,9-8 0-15,4-10 0 0,6-6 128 16,0-9 32-16,1-3 0 0,-4-2 0 0,-5-6-16 0,-1-2 0 16,-2-5 0-16,-1-1 0 0,-4-5-80 0,-8-6 0 15,-10-1-16-15,-9 3 0 0,-11-4 32 0,-10 5 16 16,-10 4 0-16,-8 6 0 0,-8 2-32 0,-7 3-16 16,-6 4 0-16,-8 3 0 0,-7 2-144 0,-8 6-32 15,-8-1 0-15,-9 5 0 0,-9 3-192 0,-1 4-288 16,0 1 64-16,3 5 16 15,-1-2-1424-15,2 4-288 0,1-3-48 0,7 4-18640 0</inkml:trace>
  <inkml:trace contextRef="#ctx0" brushRef="#br1" timeOffset="101831.16">7755 10441 14047 0,'0'0'304'0,"0"0"64"0,-2-9 16 0,-2 4 16 0,3-1-400 0,1 6 0 16,-3-6 0-16,0 2 0 0,3 4 832 0,-3-4 64 15,-1-2 32-15,0 0 0 0,1 3 96 0,2-4 0 16,0 1 16-16,0 2 0 0,-1-1 16 0,2 5 0 16,0-8 0-16,0 3 0 0,0-2-176 0,0 7-48 15,0-7 0-15,0 7 0 0,2-5-176 0,-2 5-32 16,0 0-16-16,0 0 0 0,0 0-48 0,0 0-16 16,5-7 0-16,-5 7 0 0,0 0 32 0,0 0 0 15,0 0 0-15,0 0 0 0,4-5-64 0,-4 5 0 16,0 0 0-16,0 0 0 0,0 0-16 0,0 0-16 15,0 0 0-15,0 0 0 0,0 0 64 0,0 0 16 16,0 0 0-16,0 0 0 0,0 0-112 0,0 0 0 16,0 0-16-16,0 0 0 0,0 0-176 0,0 0-48 0,1 10 0 0,1-3 0 15,1 4-208-15,-1-1 176 0,1 2-176 0,0 2 160 16,0 3 112-16,1 1 32 0,0 1 0 0,0 1 0 16,2-1-304-16,0 2 0 0,0 1 0 0,0 4-144 15,-1-2 144-15,1 3 128 0,1-3-128 0,0 1 176 16,0 3-176-16,-1-5 160 0,-1 1-160 0,1-2 160 15,2-2-160-15,-2 1 128 0,2-2-128 0,-3 0 128 0,-1-2-128 0,0 0 0 16,-2-2 144-16,1 0-144 16,-2-4 128-16,-1 1-128 0,-1 2 160 0,1-5-160 15,-3 1 192-15,2-2-48 0,1-8-16 0,0 0 0 16,-2 8 64-16,2-8 0 0,0 0 0 0,0 0 0 0,0 0 0 16,0 0 0-16,0 0 0 0,0 0 0 0,-7-2-64 0,2 0-128 15,0-5 192-15,1 2-64 0,-1-1-128 0,1-4 0 16,0-3 144-16,1 0-144 0,-1-2 0 0,1-1 144 15,1-1-144-15,1-2 0 0,-3-3 144 0,1-4-144 16,1-3 0-16,-1-1 144 0,1-3-144 0,-1 1 0 16,-2-1 144-16,1 2-144 0,2-2 128 0,-2 0-128 15,0-3 160-15,-1 0-160 0,1 3 144 0,0 2-144 16,0 1 128-16,1 0-128 0,1 3 144 0,0 0-144 16,-3 1 160-16,1 0-160 0,-1 3 144 0,0-1-144 15,0 4 128-15,1 2-128 0,0 3 128 0,3 3-128 16,-3 0 0-16,0 4 128 0,2-1-128 0,-1 5 128 15,2 1-128-15,1 3 128 0,0 0 96 0,0 0 16 16,0 0 0-16,0 0 0 0,0 0-240 0,-3 7-192 16,2 5 48-16,1 2 0 0,1 0 144 0,2 5 0 15,-1 4 0-15,2 1 0 0,2 5 0 0,1 0 0 16,0 3 0-16,2 2 0 0,1 2 0 0,-1 1 0 0,2 0 0 16,-3 1 0-16,1 0 0 0,0 3 0 0,0-2 0 15,-1-1 0-15,-1 0 0 0,2-2 0 0,-2-4 0 16,-1 1 0-16,-1-4 0 0,1 0 0 0,0 2 0 0,0-7 0 15,-4 0 0-15,1 0 0 0,0-4 0 0,-1-2 0 16,1-3 0-16,-1-4 0 0,-2-1 0 16,3-5 128-16,-3-5-128 0,0 0 0 0,0 0 0 0,0 0 0 0,0 0 0 15,0 0 0-15,0 0 0 0,-3-5 128 0,2-5-128 16,-2-2 0-16,1-4 128 0,-2-2-128 0,0-4 0 0,0-2 144 16,1 0-144-16,-1-4 0 0,0 1 128 15,0-6-128-15,0-2 0 0,0-2 0 0,-2 1 0 0,0-2 0 16,-2 0 128-16,1-4-128 0,-4 0 0 0,4-1 0 15,-3-4 128-15,2 0-128 0,-2 1 0 0,0-2 0 16,-1 1 0-16,1 2 0 0,-1 1 128 0,1 3-128 16,-2 4 0-16,3 4 0 0,0 4 0 0,-1 0 128 15,0 4-128-15,0 1 0 0,2 4 176 0,2 5-176 16,1 2 160-16,0 2-160 0,1 4 192 0,1 1-64 16,3 6-128-16,0 0 192 0,0 0-48 0,0 15-16 15,3 5 0-15,2 7 0 0,3 2-128 0,2 10 0 16,3 6 0-16,0 7 0 0,4 7 0 0,0 4 0 15,2 1 0-15,0 1 0 0,0-8 0 0,1 1 0 16,-1 2 128-16,-1-4-128 0,-2-4 0 0,-2-5 0 16,2-3 0-16,-2-8 0 0,-4 0 0 0,1-4 0 15,-2-8 0-15,0-1 0 16,0-4-464-16,-3-4-176 0,-1-2-48 0,-2-7 0 16,-3-6-1344-16,0 0-272 0,0 0-48 0,0-7-17184 0</inkml:trace>
  <inkml:trace contextRef="#ctx0" brushRef="#br1" timeOffset="103633.62">7103 11186 7359 0,'0'0'656'0,"0"0"-528"16,-1-5-128-16,0 0 0 0,1 5 1392 0,0 0 240 16,0-8 48-16,0 8 16 0,1-5-880 0,-1 5-176 15,0 0-48-15,0 0 0 0,1-5 176 0,-1 5 48 16,0 0 0-16,0 0 0 0,0 0 160 0,0 0 48 16,0 0 0-16,0 0 0 0,0 0 64 0,0 0 32 0,0 0 0 0,0 0 0 15,0 0-112-15,-1-8-32 0,-2 3 0 0,3 5 0 16,0 0-176-16,-5-3-32 0,-1-4-16 0,6 7 0 15,-3-4-96-15,-2 1-16 0,0 0 0 0,-1 1 0 16,6 2-192-16,0 0-32 0,-5-4-16 0,-2 2 0 16,1 1-96-16,0-1-32 0,0-1 0 0,6 3 0 15,-3-1-80-15,-4-3-32 0,2-1 0 0,5 5 0 16,-5-4 32-16,5 4 16 0,-4-5 0 0,4 5 0 0,-5-4 48 0,1-3 0 16,1 0 0-16,3 7 0 0,0 0 64 0,0 0 0 15,-3-5 16-15,3 5 0 0,0 0-16 0,0 0 0 16,0 0 0-16,0 0 0 0,0 0-32 0,0 0-16 15,0 0 0-15,0 0 0 0,0 0 32 0,0 0 0 16,0 0 0-16,0 0 0 0,0 0-304 0,0 0 160 16,0 0-160-16,0 0 128 0,5 5 80 0,2 4 16 15,0 4 0-15,2 3 0 0,2 5-48 0,3 3-16 16,-1 1 0-16,2 6 0 0,2-2-160 0,1 4 192 16,2 3-192-16,0 1 192 0,1 1-192 0,3 2 0 15,-4-3 144-15,2-1-144 0,-3-1 128 0,1 1-128 16,-1-2 128-16,2 2-128 0,-7-1 0 0,2-3 144 15,-2 0-144-15,1-2 0 0,-4-3 160 0,1 1-160 16,-3 1 128-16,0-4-128 0,1-1 128 0,-1 0-128 16,-1-3 0-16,1-1 128 0,-4-3-128 0,4-1 0 15,-2-1 0-15,2-4 128 0,-4 2-128 0,0-5 0 16,0 0 144-16,1-2-144 0,-6-6 128 0,0 0-128 16,0 0 128-16,0 0-128 0,0 0 272 0,0 0-16 15,-8-4 0-15,-1 1 0 0,0-6-32 0,0 0-16 16,2-5 0-16,-2-1 0 0,0-1-208 0,0-2 176 0,-1-2-176 15,0 0 160-15,-1 0-160 0,2-5 0 0,-1-1 0 0,-1 1 128 16,-1-4-128-16,-2-2 0 0,-2-3 0 16,-2-2 128-16,0 1-128 0,1-1 0 0,-5-1 0 0,2-1 0 15,1 0 0-15,-2 0 128 0,2 1-128 0,-1 0 0 16,2 1 144-16,0 2-144 0,2 0 160 0,-2 3-160 0,3 3 176 16,1 0-176-16,0 4 192 0,0-1-192 0,2 2 176 15,0 3-176-15,0 2 160 0,-1 3-160 0,3 2 128 0,0 1-128 16,0-3 0-16,1 5 144 0,1 2-144 0,2 3 0 15,-2-2 144-15,6 2-144 0,2 5 0 0,0 0 128 16,0 0-128-16,0 0 0 0,0 0 0 0,0 0 0 16,0 0 0-16,6 8 0 0,2 4 0 0,1 3 0 15,0 2 0-15,2 3 0 0,4 4 0 0,-1 5 0 16,4 3 0-16,4 1 0 0,-2 4 0 0,5 4 0 16,3 1 0-16,2 3 0 0,0-1 0 0,1 3 0 15,-2-3 0-15,1 4 128 0,1 5-128 0,1-3 0 16,-7-3 0-16,1 1 0 0,-2-1 0 0,-3-4 128 15,0 3-128-15,-2-6 0 0,-3-3 0 0,-1 0 0 16,-1-1 0-16,-2-3 128 0,-3 0-128 0,0-4 0 16,-3 0 128-16,-1-4-128 0,-1 0 0 0,-2-8 128 15,0-3-128-15,-2-2 0 0,-2-1 0 0,1-4 144 16,1-7-144-16,0 0 0 0,0 0 176 0,0 0-176 16,-7-4 160-16,-2-1-160 0,1-7 128 0,-1-2-128 15,0-3 0-15,-1-4 0 0,-1-2 0 0,0 0 0 16,-1-5 0-16,2 2 0 0,-3-5 0 0,0-3 128 0,-1-5-128 15,0-2 0-15,-1 0 0 0,1 1 0 0,0-5 0 16,0 1 0-16,-1-2 0 0,-2 3 0 0,2-2 0 0,0 2 0 16,-2 0 0-16,2-3 0 0,0 1 0 0,-6 0 0 15,4 3 0-15,-1-3 0 0,-3 3 0 0,5 3 0 16,-2 3 0-16,2 5 0 0,2 1 0 0,1 7 0 16,3 2 0-16,0 3 0 0,2 4 0 0,2 0 0 15,-1 8 128-15,5-1-128 0,2 7 0 0,0 0 0 16,0 0 144-16,0 0-144 0,5 13 128 0,1 6-128 0,6 7 0 15,3 3 0-15,3 6 0 0,3 9 0 0,3 0 0 16,3 6 0-16,1 3 0 0,4 0 0 0,0 1 0 0,-2 2 0 16,2 2 0-16,-4 1 0 0,-1-5 0 0,-2-2 0 15,2-2 128-15,-4-2-128 0,-3-1 0 0,-2-6 128 16,-1-3-128-16,-1-2 128 0,-2-3-128 0,-3-4 0 16,-1-5 0-16,-3-4 128 0,0-2-128 0,-2-2-224 15,-1-4 48-15,-3-5 16 16,-1-7-1504-16,0 0-320 0,0 0-48 0,-6-9-19264 0</inkml:trace>
  <inkml:trace contextRef="#ctx0" brushRef="#br1" timeOffset="105150.97">9246 14267 12783 0,'0'0'560'0,"0"0"128"0,0 0-560 0,3-7-128 16,1 1 0-16,-4 6 0 0,2-7 704 0,1 0 96 15,-3 7 32-15,2-3 0 0,1-6 256 0,-1 2 48 16,-2 7 16-16,1-3 0 0,1-5 240 0,-2 8 48 16,0-5 16-16,0 5 0 0,0-4-176 0,0 4-48 15,0-8 0-15,0 8 0 0,0 0-160 0,0 0-48 16,0 0 0-16,-3-5 0 0,3 5-112 0,-2-3-16 15,2 3-16-15,0 0 0 0,0 0-160 0,0 0-16 16,-4-6-16-16,4 6 0 0,0 0-144 0,0 0-32 16,0 0 0-16,0 0 0 0,0 0-128 0,0 0-48 15,0 0 0-15,-3 6 0 0,3-6-112 0,0 11-32 16,0-1 0-16,2 5 0 0,0 3 48 0,2 3 0 16,2 0 0-16,1 5 0 0,4-1-48 0,-1 5 0 15,3 4 0-15,1 0 0 0,1 3-48 0,3 0-16 16,0 1 0-16,3-3 0 0,-2 0-128 0,2 0 192 15,-1 1-192-15,-1-1 192 0,-1-2-192 0,0-2 192 16,0-1-192-16,-1 1 192 0,0-6-64 0,-3 1-128 0,-3-3 192 0,1-2-64 16,-2 1 0-16,-1-3 0 0,0-1 0 15,-2-3 0-15,0-2-128 0,-3-1 192 0,-1-3-192 0,0 0 192 16,-3-9 0-16,0 0 16 0,0 0 0 0,0 0 0 16,0 0 96-16,0 0 16 0,0 0 0 0,-4-7 0 15,-1 0-80-15,4-4-16 0,-6-1 0 0,2-2 0 0,0-1-224 16,-1-4 176-16,-2 1-176 0,-1-3 160 0,0-6-160 15,1 0 0-15,0-5 0 0,-2 2 0 0,-2-2 0 16,1-1 0-16,-2-1 128 0,2-2-128 0,-3 1 0 0,0-2 0 16,0-3 0-16,-1 2 0 0,1-1 0 15,-2 1 0-15,1-3 0 0,2 2 0 0,-1 2 0 0,2 4 0 16,0 1 0-16,1 1 0 0,-1 5 0 16,1 0 0-16,-2 5 0 0,3 3 0 0,1 0 0 0,1 3 0 15,2 2 0-15,-3 2 0 0,2-3 0 0,1 2 0 16,1 3 0-16,2 1 0 0,-2 0 0 0,1 4 0 15,1-2 0-15,3 6 0 0,0 0 0 0,0 0 0 16,0 0 0-16,0 0 0 0,4 10 0 0,1 1 0 16,0 3 0-16,3 3 0 0,2 1 0 0,3 6 0 15,1 2 0-15,3 8 0 0,1 1 0 0,5 5 0 16,-1 3 0-16,1 1 0 0,5 7 0 0,0 0 0 16,-1 0 0-16,3 2 0 0,-5-3 0 0,1 1 0 15,-1-1 0-15,0 1 0 0,0-5 0 0,-1-2 0 16,-1-2 0-16,1 0 0 0,-5-2 0 0,0-5 0 15,0-3 0-15,-3-4 0 0,1 1 0 0,-4-5 0 16,-1 2 128-16,1-4-128 0,-3-3 0 0,-1-3 0 16,0-3 0-16,-3-2 128 0,0-2-128 0,-1-4 0 0,-5-5 0 15,0 0 0-15,0 0 128 0,0 0-128 0,0-9 128 16,-2 2-128-16,1-3 176 0,-4-2-48 0,-1-4-128 0,-3-1 192 16,-1-2-192-16,-3-3 128 0,-1-6-128 0,-1-1 0 15,-3-3 128-15,-1-3-128 0,-4-6 0 0,3-1 0 16,-5-2 0-16,3-3 128 0,-3-2-128 0,0 2 0 15,-3-1 0-15,0-3 0 0,1 0 0 0,2 2 0 0,-1 3 0 16,2 2 0-16,3 3 0 0,2 4 0 0,0 4 0 16,5 8 0-16,3 3 0 0,4 5 0 0,0 5 0 15,2 3 0-15,2 4 0 0,3 5 0 0,0 0 0 0,7 15 0 16,5 9 0-16,3 5 0 0,1 6 0 0,6 4 0 16,1 3 0-16,1 3 0 0,3-2 0 0,-3 2 0 15,1-1 0-15,1 1 0 0,-1-1 0 0,-2-1 0 16,2-4 0-16,0-1 0 0,-1-3-176 0,-1-2 176 15,-3-3-160-15,-2-6 160 16,-4-1-1712-16,-3-2-240 0,-4-6-48 0,-5 0-18432 0</inkml:trace>
  <inkml:trace contextRef="#ctx0" brushRef="#br1" timeOffset="106688.97">8682 15163 15135 0,'0'0'672'0,"0"0"144"0,0 0-656 0,2-6-160 0,-2 6 0 0,3-6 0 15,-3 6 1136-15,2-6 192 0,1 0 32 0,-3 6 16 16,0 0 16-16,0 0 0 0,0 0 0 0,0 0 0 15,0 0-64-15,0 0-16 0,0 0 0 0,6-4 0 16,-6 4-208-16,0 0-32 0,0 0-16 0,8 2 0 0,-2 1-160 0,2 4-48 16,-2-2 0-16,2 5 0 0,0 0-208 0,0 7-64 15,4 2 0-15,-2 2 0 0,1 3-64 0,2 2-32 16,0 3 0-16,0-1 0 0,1 3-48 0,0 2-16 16,1 2 0-16,-1 1 0 0,0-1-160 0,1 0-48 15,-1-2 0-15,-3 1 0 0,1-3-32 0,-2 0-16 16,2 1 0-16,-4-1 0 0,1-2 0 0,-1 1 0 15,2-3 0-15,-5 0 0 0,0-4 64 0,0 0 16 16,2-2 0-16,-2-2 0 0,-1-1-16 0,-1-3 0 16,1-2 0-16,1 0 0 0,-2-2-16 0,-1-4 0 15,-2-7 0-15,0 0 0 0,0 0 16 0,0 0 0 16,0 0 0-16,0 0 0 0,-2-6 80 0,-1-5 16 16,0 0 0-16,-3-3 0 0,4-5-160 0,-2-4-32 15,2 0 0-15,-2-1 0 0,-1-4-128 0,1 1 128 16,-1-2-128-16,0 1 128 0,0 0-128 0,-1-4 0 15,0 1 144-15,0 0-144 0,-1-5 0 0,1-2 144 16,-2 0-144-16,1 0 0 0,-2-2 128 0,0 3-128 16,-1-2 0-16,1 2 0 0,0 2 0 0,-1 2 0 0,1 1 0 15,0 3 0-15,0 2 128 0,0 4-128 0,-1-1 0 16,2 2 0-16,1 3 128 0,1 3-128 0,-3 0 0 16,4 6 0-16,-2 0 0 0,1 4 128 0,1-1-128 0,0 2 0 15,5 5 160-15,0 0-160 0,0 0 128 0,0 0-128 16,0 0 128-16,2 13-128 0,2 1 0 0,0 1 128 15,2 3-128-15,1 4 0 0,-2 0 0 0,5 4 0 16,0 4 0-16,3 6 0 0,-1 2 0 0,1 3 0 0,2 1 0 16,-1 1 0-16,0 4 0 0,2 0 0 0,1 1 0 15,-1 1 0-15,-2-5 0 0,0 3 0 0,0 1 0 16,1-3 0-16,-1 1 0 0,-3-6 0 0,1 0 0 0,-2-1 0 16,-1-1 0-16,0-2 0 0,-2-4 0 15,0-3 0-15,-1-4 0 0,0-1 0 0,-1-3 0 0,-1-5 0 16,0-2 128-16,-3-5-128 0,1 0 0 0,-2-9 0 15,0 0 0-15,0 0 0 0,0 0 128 0,-3-9-128 16,-1 0 128-16,0-6-128 0,-2-5 160 0,0-6-160 16,-1 0 192-16,0-4-192 0,-2 0 128 0,-1-2-128 15,-1-3 0-15,3-4 0 0,-3 0 128 0,1 0-128 16,0 0 0-16,1 0 0 0,0-2 0 0,2-1 0 16,-2-1 0-16,0-4 0 0,-1 1 0 0,0 1 0 15,-1-5 0-15,1 4 0 0,-1-2 0 0,-1 2 0 0,2 4 0 16,-3 5 0-16,1 2 0 0,2 3 0 15,-1 5 0-15,4 2 0 0,-1 5 0 0,2 3 0 16,-1 3 0-16,5 5 0 0,-1 2 144 0,3 7-144 16,0 0 0-16,0 0 144 0,0 0-144 0,3 12 0 15,2 5 0-15,1 4 128 0,2 6-128 0,1 1 0 16,1 4 0-16,1 6 0 0,2 8 0 0,2 0 0 0,-1 3 0 16,0 3 0-16,0 3 0 0,0-3 0 0,0 0 0 15,-4-2 0-15,1-2 0 0,0 0 0 0,-1 2 128 0,-1-6-128 16,-1 2 0-16,-2-7 0 0,-1-2 0 0,2-4 128 15,-2-3-128-15,-3-9 0 0,1-2 0 0,-2-2 0 16,-1-10 144-16,0-7-144 0,0 0 160 0,-5-3-160 16,-1-5 256-16,-2-6-32 0,0-6-16 0,-2-8 0 15,0-4-208-15,-1-5 144 0,-1-5-144 0,-2-1 128 0,1-5-128 0,1-2 0 16,-2-2 0-16,0-4 0 0,0-1 0 16,1-2 0-16,2 1 0 0,2 5 0 0,4 4 0 0,1 7 0 15,3 9 0-15,1 8 0 0,1 4 0 0,0 7 0 16,2 6 0-16,-3 8 0 0,10 0 0 0,2 10 0 15,4 10 0-15,2 9 0 0,1 8 0 0,0 6 0 16,-2 4 0-16,3 6 0 0,-1 1 0 0,-2 2 0 16,-1 0 0-16,-2 0 128 0,-2 0-128 0,1-7-256 15,-3-2 64-15,0-6 16 16,3-7-1648-16,-3-3-336 0,0-8-64 0,3 2-18848 16</inkml:trace>
  <inkml:trace contextRef="#ctx0" brushRef="#br1" timeOffset="117715.25">8889 15301 2751 0,'0'0'256'0,"0"0"-256"0,0 0 0 0,-5 3 0 16,-4-3 1248-16,3 2 208 0,-2-1 32 0,0-1 16 15,1-1-544-15,-1-1-96 0,1 0-32 0,0 1 0 16,2-2 416-16,0-1 80 0,0 0 16 0,-1-3 0 16,2 2-304-16,0 1-48 0,-1-1-16 0,0-2 0 15,5 7-336-15,-5-5-64 0,1 1 0 0,-1-2-16 16,0 1-112-16,0 1-32 0,5 4 0 0,-5-4 0 16,-1-4 96-16,3 2 0 0,0 1 16 0,-1 0 0 15,4 5 96-15,-2-5 16 0,2 5 0 0,0 0 0 16,0 0-32-16,0 0 0 0,0 0 0 0,0 0 0 0,-3-5 144 0,3 5 16 15,0 0 16-15,0 0 0 0,0 0-144 0,0 0-48 16,0 0 0-16,0 0 0 0,0 0-240 0,0 0-48 16,0 0-16-16,0 0 0 0,5 6-80 0,0 3-16 15,0-2 0-15,1 0 0 0,-3 2 0 0,2-2 0 16,2 1 0-16,-2 0 0 0,-1 4 32 0,1-2 0 16,-1 4 0-16,1 1 0 0,0 1 48 0,0 2 16 15,0-1 0-15,0-1 0 0,0 2-32 0,0 0 0 16,2 0 0-16,-1 0 0 0,0-2-32 0,2 1-16 15,-2-2 0-15,3 1 0 0,-1 0-48 0,-2-2-16 16,0-2 0-16,3 0 0 0,-2 2-16 0,-1 0 0 16,0-3 0-16,-1-1 0 0,1 3 16 0,0-3 0 15,-4 2 0-15,5 0 0 0,-2-2 0 0,-1 2 0 16,0 2 0-16,-1-4 0 0,1 0 128 0,0 2 32 16,1-5 0-16,0 2 0 0,-1 1-304 0,0 2 0 15,1-3 0-15,-1 3 0 0,-1-1 0 0,1 0 0 16,1 0 0-16,0 0 0 0,1 0 144 0,-1 3-16 0,0-2-128 15,1 0 192-15,0 1-192 0,1-3 0 0,-1 2 0 0,-1 0 0 16,3-2 0-16,-3 3 176 0,-3 0-48 0,4-3-128 16,-1 3 0-16,0 1 0 0,-1-4 0 0,1 1 0 15,0 2 192-15,0-2-192 0,-1 2 192 0,2 1-192 16,0-6 160-16,-1 3-160 0,0-2 128 0,2 1-128 16,-1-1 144-16,1 1-144 0,-1 1 160 0,2-3-160 15,-3 4 144-15,2-3-144 0,0 3 128 0,-1 1-128 0,0-1 128 16,1 0-128-16,0 4 128 0,1-4-128 0,-3-2 128 15,1 4-128-15,1-1 0 0,-2-1 128 0,1 2-128 0,1 1 0 16,-5-1 0-16,2-1 128 0,0-1-128 0,1 2 0 16,0-4 144-16,0 3-144 0,0 1 320 0,0 0-16 15,0-3 0-15,-1 3 0 0,1 0-304 0,0 2-256 16,-1-2 64-16,1-2 0 0,0 4 192 0,2 0 0 16,-2-1 0-16,0-1 0 0,-3-1 128 0,3 1-128 15,-1 0 0-15,0 0 0 0,1-4 144 0,-1 3-144 16,-2 0 0-16,2-3 144 0,1 1-144 0,-2 2 0 15,2-3 0-15,-1 3 128 0,0 1-128 0,-1-3 0 16,-1 2 0-16,1 0 128 0,0-3-128 0,0 1 0 16,-1 3 144-16,1-2-144 0,-2 0 0 0,1 2 0 15,3 0 0-15,-2-2 128 0,0 1-128 0,-1 2 0 16,1-1 0-16,-1-2 0 0,1 1 0 0,1 2 144 16,-2-1-144-16,2 2 0 0,-2-4 128 0,4 2-128 15,-4 2 0-15,2-2 0 0,0 1 0 0,-2-1 128 16,1 1-128-16,-1-1 0 0,2 0 144 0,-1-2-144 0,-1 0 0 15,1 2 144-15,1 1-144 0,-1-3 0 0,0 1 0 16,-1 1 128-16,1 0-128 0,0 0 128 0,-1 0-128 16,2 1 128-16,-3 0-128 0,2-1 0 0,-1-1 0 0,2 2 128 15,0-1-128-15,0 1 0 0,-3-1 144 0,2-1-144 16,-1 0 0-16,2 1 0 0,0 0 0 0,0-3 128 16,-3 2-128-16,1 1 0 0,1-3 128 0,-1 2-128 15,0 1 0-15,-2 0 144 0,2-1-144 0,1 1 0 16,-1 0 144-16,1 1-144 0,-2-3 0 0,2 1 144 15,-1 2-144-15,1-1 0 0,-2 0 0 0,-1-2 128 0,1 2 0 0,1 0 0 16,-1 1 0-16,-1-4 0 0,2 1-128 0,0 2 0 16,-1 0 0-16,0-1-176 0,0 1 176 0,1 1 0 15,-1-1 0-15,0-1 128 0,-1 1-128 0,2-1 0 16,0 3 128-16,1-2-128 0,-3-2 0 0,2 4 128 16,1-2-128-16,-1 1 0 0,1-1 272 0,-1-3-16 15,1 2 0-15,-1 0 0 0,-2-3-256 0,0 1 0 16,3 2 0-16,0-1 0 0,-1 0 0 0,1 2 0 15,0-2 0-15,0 0 0 0,-2 4-224 0,2-2 48 16,-1-2 16-16,1 2 0 0,-1 0 160 0,1 2 0 16,-2-4 0-16,2 0 0 0,-2 0 0 0,3-3 0 15,-3 1 0-15,0 2 128 0,1-4-128 0,-1 2 0 16,1-4 128-16,1 3-128 0,0 1 0 0,-2 3 0 16,-1-3 0-16,2 1 128 0,1 2-128 0,-2-1 0 15,0 2 128-15,1 1-128 0,0-1 0 0,1-1 0 16,-2 0 0-16,0 3 0 0,1-1 0 0,0 0 0 15,1-1 0-15,-1-1 128 0,1 3-128 0,-1-2 0 0,1 2 0 16,-1-2 128-16,1 0-128 0,-1 1 0 16,1 0 0-16,0 2 0 0,-1-1 0 0,1 2 128 0,-1 0-128 0,1-3 0 15,-3 0 0-15,1 2 0 0,-1-2 0 0,1 0 128 16,-1-1-128-16,2 2 0 0,-2-1 128 0,1 5-128 16,0-2 0-16,0-3 128 0,-1 0-128 0,2-1 0 15,-1 2 0-15,0 0 0 0,-1 2 0 0,1 1 128 16,-1-2-128-16,2-1 0 0,-1 1 0 0,2-1 0 15,-2-2 0-15,0-1 0 0,0 2 0 0,2-3 0 0,-3 3 0 0,0-1 0 16,0-3 0-16,0 3 128 0,0 1-128 0,0-1 0 16,0-1 0-16,0 2 0 0,0 2 0 0,0-2 0 15,0-3 0-15,0-1 128 0,1 2-128 0,-1 2 0 16,-1-1 0-16,1-3 0 0,0 3 0 0,0 0 0 16,0-2 0-16,0 1 0 0,0 1 0 0,0 3 0 15,-1-1 0-15,-1-1 0 0,2-1 0 0,-1 2 0 16,0 0 0-16,0-1 128 0,1 1-128 0,0 0 0 15,0-1 0-15,-3-1 0 0,2 0 0 0,-1 1 0 16,1 0 0-16,0 2 0 0,0-1 0 0,-2 0 0 16,2-4 0-16,0 4 0 0,-1-1 0 0,1 0 0 15,0 0 0-15,1 1 0 0,-3-2 0 0,2 2 0 16,1-2 0-16,0 1 0 0,0-2 0 0,-1-1 0 16,-1 0 0-16,1 2 0 0,0-2 0 0,-2 2 0 15,3 0 0-15,0 1 0 0,0-1 0 0,0-1 0 16,-1 1 0-16,0 1 0 0,1 1 0 0,0 0 0 15,-2-1 0-15,2 0 0 0,2-1 0 0,-2 0 0 0,0 1 0 0,0-1 0 16,1-2 0-16,0 2 0 0,-1 2 0 0,0 1 128 16,0-3-128-16,0 2 0 0,-1 2 0 0,0 0 0 15,-1-2 0-15,1 3 0 0,0-2 0 0,-2-3 128 16,3 0-128-16,-1 0 0 0,-1 0 0 0,-1-5 128 16,1 1-128-16,2-10 0 0,-3 9 0 0,0 2 0 15,0-3 0-15,1 2 128 0,0-4-128 0,2-6 0 16,-1 13 0-16,1-13 0 0,-3 9 0 0,2 0 128 0,-2-3-128 0,3-6 0 15,-4 10 0-15,4-10 0 0,0 0 0 0,0 9 0 16,0-9 0-16,0 11 0 0,0-11 0 16,2 8 0-16,-2-8 0 0,0 0 0 0,1 9 0 0,-1-9 0 15,0 0 0-15,0 0 0 0,0 0-256 0,0 0 48 16,0 0 0-16,0 0 0 16,0 0-1008-16,0 0-208 0,-8-2-48 0,1-6 0 15,-2 1-1296-15,-1-4-272 0,-1 1-48 0</inkml:trace>
  <inkml:trace contextRef="#ctx0" brushRef="#br1" timeOffset="120465.61">9207 18824 3679 0,'0'0'320'0,"0"0"-320"16,0 0 0-16,2 8 0 0,-2-1 1712 0,0 3 272 15,0-3 48-15,0 2 16 0,0-3-1024 0,0 3-208 16,0-3-48-16,-1 2 0 0,-2 1-192 0,1-4-64 15,2-5 0-15,-3 9 0 0,0-4-144 0,3-5-48 16,0 0 0-16,-3 6 0 0,3-6 192 0,0 0 48 16,-4 8 0-16,4-8 0 0,0 0 64 0,0 0 16 15,0 0 0-15,0 0 0 0,0 0-144 0,0 0-32 16,0 0 0-16,0 0 0 0,0 0 48 0,0 0 16 16,0 0 0-16,0 0 0 0,0 0 112 0,0 0 0 15,0 0 16-15,0 0 0 0,0 0-64 0,4-9-16 0,-3 0 0 16,1-2 0-16,0-2-176 0,-2 1-32 15,0-2-16-15,0 0 0 0,0 0-48 0,0 3-16 16,0-4 0-16,0 1 0 0,0-1-16 0,0-1 0 0,0 2 0 0,0-1 0 16,0 0-64-16,0-2-16 0,0 2 0 0,0 0 0 15,1-2 80-15,1 1 16 0,-1 0 0 0,0 0 0 16,2-1-48-16,-1 1-16 0,1-1 0 16,-1 0 0-16,1-4-96 0,-1 1-128 0,1-3 176 0,-2 3-176 0,-1-2 176 0,0 2-176 15,-1-3 160-15,-2 0-160 0,1 3 192 0,-2 1-64 16,-1 0-128-16,1 1 192 0,0 1-192 0,1 1 144 15,-1-1-144-15,0 1 128 0,1-1-128 16,1 3 0-16,-1 0 144 0,3-1-144 0,-2 1 0 16,1 2 0-16,-1-2 0 0,2 0 0 0,0 2 0 15,0 0 0-15,0-2 0 0,0-1 0 0,0 1 0 0,0 0 0 16,2 1 0-16,-1-2 0 0,-1-3 0 0,2 1 0 16,-2-1 0-16,0 0 128 0,2 0-128 0,-1 0 0 15,0-1 0-15,0 2 0 0,1-1 0 0,-1 1 0 16,-1-1 0-16,1 1 0 0,2-1 128 0,-2 0-128 15,-1-1 160-15,1 0-160 0,1 0 160 0,-2 0-160 16,-2 0 160-16,2-3-160 0,0 4 192 0,0 1-48 16,0-3-16-16,0 3 0 0,-1 0-128 0,0 2 192 15,0-2-192-15,-1 2 192 0,1-1-192 0,0-1 160 16,-1-1-160-16,1 0 160 0,-3 1-160 0,2-1 192 16,-1-1-192-16,1 1 192 0,-1 1-192 0,1 0 160 15,0-1-160-15,0 0 160 0,-2 0-160 0,1 1 128 0,1-3-128 16,-1 1 128-16,1-1-128 0,-1 0 160 15,1-1-160-15,-1 2 160 0,2-1-160 0,-2 1 160 0,0 0-160 16,1 1 160-16,1 0-160 0,0 0 160 0,-1 2-160 0,1-1 160 16,-3 0-160-16,4 0 160 0,-1 1-160 0,0 0 160 15,0 1-160-15,-1 0 160 0,1 0-160 0,-1 1 160 16,-1 1-160-16,0-1 0 0,0 0 144 0,1 1-144 16,0 2 0-16,1-2 128 0,-2-1-128 0,0 1 0 15,1 2 0-15,-1-4 128 0,1 1-128 0,-2 0 0 0,1 0 0 0,1-2 144 16,-1 0-144-16,2 1 0 0,0-3 128 15,-3 1-128-15,3 0 0 0,-3-1 0 0,-1 1 144 0,0 1-144 16,0-1 0-16,0 1 144 0,0-1-144 0,-2 2 128 16,1 0-128-16,1-1 128 0,0 0-128 0,3 1 128 15,-1-2-128-15,0 2 128 0,-1 2-128 16,0-1 0-16,-1-2 144 0,1 2-144 0,1 1 0 0,-1 3 128 16,1-5-128-16,-1 3 0 0,1 2 0 0,-1-3 144 15,-1 4-144-15,1-2 0 0,0-1 128 0,0 5-128 16,2-3 0-16,-1 2 0 0,1-3 0 0,-1 3 0 15,1-2 0-15,-1 1 0 0,1-3 128 0,-1 4-128 16,0-4 0-16,2 2 0 0,0 1 0 0,-2-4 0 16,1 3 128-16,1-3-128 0,-2 1 0 0,0 2 0 15,1-3 0-15,1 0 0 0,-1 2 0 0,1-1 0 16,-1 0 0-16,-1 3 0 0,2-4 0 0,-2 3 0 0,1 0 0 0,-1-2 0 16,1 3 128-16,-2-1-128 15,1 1 0-15,1-1 0 0,-1 1 128 0,2-1-128 16,0 2 0-16,-2-2 0 0,1 3 128 0,-1-2-128 15,0 4 0-15,1-6 0 0,-1 5 160 0,1-3-160 16,-1 1 128-16,-2 2-128 0,1-1 0 0,1 1 128 0,-3-2-128 0,1 0 0 16,4-1 0-16,-1 3 0 0,-1 1 128 15,-1-3-128-15,-1 0 0 0,1 2 0 0,-1-2 0 0,1 2 0 16,2-4 0-16,-1 3 0 0,1 1 0 0,-1-2 128 16,-1 2-128-16,1-2 0 0,-2 1 0 0,1 1 0 0,1-5 0 15,1 5 0-15,-1-3 0 0,1 3 0 0,-1-3 0 16,-1 2 0-16,0 1 0 0,2-1 0 0,1 0 0 15,-1 0 0-15,1 0 128 0,0 2-128 0,-2-3 0 0,2 2 0 16,-2 1 0-16,3-3 0 16,-1 3 0-16,0 1 0 0,1-3 0 0,0 7 0 0,0 0 0 0,-1-5 0 15,1 5 0-15,0 0 0 0,0 0 0 0,0 0 0 16,0 0 0-16,0 0 0 0,0 0-224 0,0 0-80 16,0 0-16-16,0 0-12400 15,0 0-2480-15</inkml:trace>
  <inkml:trace contextRef="#ctx0" brushRef="#br1" timeOffset="124742.11">9349 14296 2751 0,'0'0'256'0,"0"0"-256"0,0 0 0 0,0 0 0 16,0 0 2112-16,0 0 368 0,0 0 80 0,0 0 0 16,-5 0-1440-16,5 0-288 0,-6 0-64 0,6 0-16 0,0 0-80 15,0 0-16-15,0 0 0 0,0 0 0 0,0 0 32 16,0 0 0-16,0 0 0 0,0 0 0 0,0 0 208 16,0 0 64-16,0 0 0 0,0 0 0 0,-5-1-112 0,5 1-16 15,0 0 0-15,0 0 0 0,0 0-96 0,0 0-32 16,0 0 0-16,0 0 0 0,0 0-32 0,0 0-16 15,0 0 0-15,-5 4 0 0,5-4-32 0,0 0-16 16,0 0 0-16,-6 8 0 0,5-3-80 0,-1 4-16 16,0-3 0-16,2 5 0 0,2-1-80 0,0 4-32 15,-1 0 0-15,6 3 0 0,-1 2-16 0,-1 1 0 16,4 2 0-16,0 2 0 0,1 3-112 0,3-3-16 16,-3 3-16-16,0-3 0 0,0 0-64 0,1 0-16 15,-1-2 0-15,1 1 0 0,-2 2-32 0,0-2 0 16,0 0 0-16,0 1 0 0,0-1 48 0,0-2 0 15,-1 2 0-15,3 3 0 0,-1-3 16 0,0 1 16 16,1 0 0-16,1-2 0 0,-2 0-16 0,0 0-16 16,0-2 0-16,1-1 0 0,1 0-176 0,1-1 192 15,-2-2-192-15,1-2 192 0,-1-2-192 0,1 2 160 0,-1-1-160 16,1-2 160-16,-1 2-16 0,-1-4 0 0,0 1 0 0,1 3 0 16,-3-2 0-16,1 2 0 0,0 1 0 0,1 1 0 15,-1-2-16-15,0 1-128 0,-1 0 192 0,1 1-64 16,-2 0 0-16,1-1-128 0,-2 0 192 0,2 0-64 15,-2 2-128-15,-2-4 128 0,2 0-128 0,1 0 128 16,0 0-128-16,0-2 0 0,-1 3 144 0,1-3-144 0,0 1 0 16,0 1 144-16,-1-3-144 0,0 2 0 15,1-2 144-15,-1 3-144 0,3 0 0 0,-2-2 144 16,0 3-144-16,0 0 128 0,0-2-128 0,-1 5 128 0,1-3-128 0,-1 0 0 16,0-1 144-16,2 0-144 0,1 2 0 0,-3-2 0 15,0 0 0-15,5 6 0 0,-4-1 0 0,2-2 128 16,0-2-128-16,1-2 0 0,0 2 0 0,2 1 128 15,-1-4-128-15,1 3 0 0,-2 2 0 0,-1-1 0 16,1-3 0-16,1 3 0 0,1 0 0 0,1-1 0 16,-1-3 0-16,1 4 0 0,0-1 0 0,-1-3 0 15,2 2 0-15,0-2 0 0,-1 1 0 0,-2 1 0 16,2-3 0-16,-1 2 128 0,-1-2-128 0,1 1 0 16,2 0 0-16,-2 2 0 0,1-1 0 0,-4-2 128 15,1 1-128-15,1-1 0 0,1 2 0 0,1-2 144 16,-2 2-144-16,3 0 0 0,-1-3 128 0,-1 2-128 15,2-4 0-15,0 2 0 0,-2 1 0 0,-1-2 0 16,1 1 0-16,-1-2 0 0,1 2 0 0,2 0 0 16,0-2 0-16,0 2 0 0,-3-3 128 0,3 3-128 15,1-1 0-15,2 0 0 0,-2 1 0 0,2-3 0 0,-1 4 0 0,1-3 0 16,0 1 0-16,1 2 0 0,1-5 0 0,-1 2 0 16,0 1 0-16,0-3 160 0,2 1-160 0,-2-1 128 15,0 1-128-15,-1-2 0 0,1 2 0 0,-3-1 0 16,3 1 0-16,0-1 0 0,0-3 0 0,0 1 0 15,-3 1 0-15,0 0 0 0,0-2 0 0,2 1 0 0,-2 0 0 16,0-1 0-16,1-1 0 0,-1 0 0 0,1-1 0 0,0-3 0 16,-1 1 0-16,0 2 0 0,0-3 0 0,2 2 0 15,-2-2 0-15,3-1 0 0,0 1 0 0,1 0 0 16,-1 0 0-16,2-1 0 0,-1 3 0 0,3-2 0 16,-2 0 0-16,0 1 0 0,1 1 0 0,-2-4 0 15,0 1 0-15,1 2 0 0,-2-2 0 0,-2-3 0 16,5 1 0-16,-3-2 0 0,-3 2 0 0,1-3 0 15,2 0 0-15,1-1 0 0,-1 2 0 0,0-3 0 16,-2 3 0-16,1-1 0 0,-3-3 0 0,2 1 0 0,1 0 0 16,1 0 0-16,0 3 0 0,-1-4 0 15,1-1 0-15,0 1 0 0,1 1 0 0,-1-2 0 16,0-3 0-16,-4 6 0 0,2-3 0 0,1-2 0 16,-5 0 128-16,2-2-128 0,3-2 0 0,-2-2 0 15,0 2 144-15,2-2-144 0,-3-1 0 0,0-2 0 16,-1 2 0-16,0 1 0 0,-1-3 0 0,1 1 0 15,-1 1 0-15,0-4 0 0,-1 2 0 0,2-3 0 16,0 0 0-16,-1-3 0 0,1 1 0 0,0 1 0 0,-2-2 0 0,1 1 128 16,0-2-128-16,-1-2 0 15,-1-1 0-15,2 2 0 0,2-1 0 0,0-2 0 0,0-1 0 16,0-1 0-16,0 0 0 0,0-2 0 0,0-1 0 0,0 0 128 16,0-5-128-16,3 2 0 0,-2-3 0 0,3 2 0 15,-2-2 0-15,0 2 0 0,-1 0 0 0,5-21 0 16,-2 6 0-16,-1 4 0 0,-2 2 0 0,0 0 128 15,-1 2-128-15,-1 0 144 0,-3 4-144 0,-1 1 160 16,0-2-160-16,-2 0 0 0,0 1 0 0,2 2 0 16,-2-4 0-16,0 3 0 0,0 1 0 0,-2-1 0 0,2 3 0 15,0-1 0-15,1 4 0 0,0 0 0 0,-2-4 144 16,4 3-144-16,-2-5 160 0,1 4-160 16,-3-4 144-16,0 3-144 0,-3-3 128 0,2 1-128 0,0 0 128 15,0 4-128-15,0 0 128 0,2 2-128 0,-1 0 0 0,0-2 0 16,1 0 128-16,-2 3-128 0,0-2 0 0,1 0 0 15,-1 2 144-15,2 1-144 0,-1-1 128 16,-1 0-128-16,-1 3 128 0,1-3-128 0,-1 3 0 0,-2-3 144 16,2-1-144-16,0 0 0 0,0-4 144 0,-2 2-144 15,1-3 0-15,1 2 144 0,1 4-144 0,-2-3 0 16,4 1 0-16,-1 3 128 0,1 1-128 0,-1 0 0 16,0 0 144-16,-1-1-144 0,0-2 0 0,1 2 128 0,-1-1-128 15,0 0 0-15,-2 1 0 0,0-2 128 0,2 1-128 0,0-2 0 16,-1 2 0-16,0 1 0 0,3 0 0 0,-1-3 128 15,-1-1-128-15,1 0 0 0,0-1 0 0,2 1 128 16,-2 3-128-16,1-1 0 0,-1 0 0 0,0-1 128 16,2 3-128-16,-2 0 0 0,2 1 0 0,1-3 0 15,-3 0 0-15,1-1 128 0,-1 2-128 0,-1 8 0 16,1-3 0-16,-1-2 0 0,2-1 0 16,0-1 128-16,0-3-128 0,0 1 0 15,0 3 0-15,-1-1 0 0,2-2 0 0,-3 2 0 0,1-5 0 0,1 4 0 16,-1-2 0-16,0 2 128 0,2-6-128 15,-2 2 0-15,-1-2 256 0,2 3-32 0,0 2 0 0,0-3 0 16,-2 1-224-16,2 1-240 0,1-4 48 0,0 5 16 16,-2-2 176-16,0-3 0 0,-1-2 0 0,2 3 0 15,-2-1 0-15,1 2 0 0,1 2 0 0,-2-3 0 16,1 2 0-16,-1 0 0 0,-2-5 0 0,2 1 0 0,0 1 0 0,0-3 0 16,0 1 0-16,-1-1 0 0,1-1 0 0,0-1 128 15,1 4-128-15,1-22 0 0,-1 4 0 0,0 4 0 16,2 3 0-16,0 1 0 0,-2 2 0 0,0 0 0 15,2 2 0-15,0 4 0 0,-1 3 0 0,0 0 0 16,-1 1 0-16,0-1 128 0,1-1-128 16,-2 1 0-16,-1 3 0 0,1-1 128 0,0 2-128 0,1 0 0 15,0-3 0-15,0 5 0 0,-1 1 0 0,0-3 0 16,-1-1 0-16,-1 1 128 0,2-3-128 0,1-1 0 16,-4 0 0-16,1 14 0 0,0-6 0 0,1-2 0 15,0-3 0-15,0 3 0 0,0-5 0 0,-1 4 0 16,1-1 0-16,-1 2 0 0,-1-2 0 0,1 3 0 15,-1 1 0-15,0-1 0 0,0 2 0 0,-2 2 128 16,-1 0-128-16,0 3 0 0,-2 2 0 0,1-3 0 16,-1 5 0-16,2-1 128 0,-2 2-128 0,2-2 0 15,-2 2 0-15,1-2 128 0,1-1-128 0,-1 2 0 0,1 0 0 16,0 1 0-16,1 2 0 0,-1-5 0 16,-5 1 0-16,5 2 0 0,0-2 0 0,0 4 0 0,-1 3 0 0,0-5 0 15,-1-1 0-15,2 1 0 0,1 0 0 0,-1 1 0 16,0-2 0-16,-1 2 0 0,2-4 0 15,0 3 0-15,0-1 0 0,0 2 0 0,0-3 0 0,0 4 0 16,2-4 0-16,-2 4 0 0,0-4 0 0,1 2 0 16,1 1 0-16,1 1 0 0,-1 1 0 0,1-1 0 15,-2 2 0-15,0-1 0 0,2 3 0 0,0 1 0 0,-1 1 0 16,2 2 0-16,-2-1 0 0,1-1 0 0,-2 2 0 16,3 2 0-16,-1 4 0 0,-1-3 0 0,1-1 0 0,-1 1 0 15,1 1 0-15,-2-2 0 0,3 1 0 0,0-1 0 16,0 4 0-16,-1-3 0 0,2 2 0 0,-1-5 0 15,1 2 0-15,0-1 0 0,-1 0 0 0,0 1 0 16,0 1 0-16,0-1-128 0,-1 0 128 0,1 5 0 16,0-1 0-16,-1 2-128 0,-1-2 128 0,1 4-208 15,-2-2 80-15,0 2 128 0,3 3-368 0,-4 3 48 16,0 0 16-16,0 0 0 16,1-6-272-16,-1 6-64 0,0 0-16 0,0 0 0 15,0 0-1136-15,0 0-240 0,0 0-32 0,0 0-16 16,0 0-560-16,0 0-112 0,0 0-32 0</inkml:trace>
  <inkml:trace contextRef="#ctx0" brushRef="#br1" timeOffset="125230.32">12997 6727 25791 0,'-28'3'1152'0,"19"-1"224"16,-1 2-1104-16,1-1-272 0,2-1 0 0,2-2 0 15,5 0 320-15,0 0 16 0,0 0 0 0,-4-7 0 0,1 0 160 0,2-6 16 16,0-2 16-16,2-5 0 0,2-3 304 0,0-5 48 15,2-1 16-15,3-4 0 0,1-4-48 0,2-4 0 16,3-1 0-16,-1-2 0 0,2-6-32 0,2-3-16 16,-1-6 0-16,3-2 0 0,2-1-160 0,0-3-48 15,1 4 0-15,0-1 0 0,-1 2-80 0,2 3 0 16,0 2-16-16,0 4 0 0,-4 3-32 0,1 8 0 16,1 1 0-16,-2 6 0 0,1 3-96 0,-1 7-32 15,0 1 0-15,0 7 0 0,0 5-144 0,0 7-48 16,0 7 0-16,2 8 0 0,2 3-144 0,1 8 0 15,0 10 0-15,3 4 128 0,-2 2-128 0,3 7 0 16,-3 0 144-16,3 1-144 0,-3-4 0 0,1 4 0 16,1-1 0-16,-2 2 128 0,-2 2-128 0,-1-6 0 15,-2 0 0-15,-1 0 0 0,-2-4 0 0,-2 0 0 16,-1-2 0-16,1 11 128 16,-2-8-880-16,-4-4-160 0,-3-3-48 0,-3-12-12032 15,-3 5-2432-15</inkml:trace>
  <inkml:trace contextRef="#ctx0" brushRef="#br1" timeOffset="126621.28">9268 6004 7359 0,'0'0'320'0,"0"0"80"0,0 0-400 0,0 0 0 0,0 0 0 0,0 0 0 16,0 0 1424-16,0 0 208 0,0 0 32 0,0 0 16 16,0 0-1168-16,0 0-224 0,0 0-48 0,0 0-16 15,0 0 32-15,0 0 0 0,0 0 0 0,0 0 0 16,0 0 96-16,0 0 32 0,0 0 0 0,0 0 0 0,0 0-96 0,0 0-16 15,0 0 0-15,0 0 0 0,0 0-32 0,0 0-16 16,0 0 0-16,0 0 0 0,0 0-96 0,0 0 0 16,-3 8-128-16,3-8 192 0,0 0-192 0,0 0 176 15,0 0-176-15,0 0 160 0,0 0-160 0,0 0 128 16,0 0-128-16,0 0 128 0,0 0-128 0,0 0 0 16,0 0 0-16,0 0 0 0,0 0 0 0,0 0 128 15,0 0-128-15,0 0 0 0,0 0 0 0,0 0 0 16,0 0 0-16,-5 6 0 15,5-6-624-15,0 0-96 0,-7 9-32 0</inkml:trace>
  <inkml:trace contextRef="#ctx0" brushRef="#br1" timeOffset="128515.11">9188 6113 10127 0,'0'0'896'0,"0"0"-704"0,0 0-192 16,0 0 0-16,0 0 640 0,0 0 80 0,0 0 32 15,0 0 0-15,0 0-368 0,0 0-64 0,0 0 0 0,0 0-16 16,0 0 160-16,0 0 48 0,6-2 0 0,-6 2 0 16,8 0-64-16,-8 0-16 0,0 0 0 0,0 0 0 15,6 9 0-15,-1-2 0 0,-1 5 0 0,0-2 0 16,-2 3-16-16,1 1 0 0,-1 1 0 0,1 0 0 15,1-1-96-15,-2 1-32 0,1 1 0 0,-1 1 0 16,1 1-48-16,-1 2-16 0,1 0 0 0,0-1 0 0,-1-2 32 0,1 5 0 16,0 1 0-16,-1 0 0 0,-2 3 64 0,0 0 0 15,-2 4 16-15,1 0 0 0,0 0-16 0,0 1-16 16,-1-5 0-16,1 4 0 0,0-1-32 0,0-3 0 16,1 2 0-16,0-3 0 0,0-1 0 0,1 1 0 15,-1-3 0-15,0 2 0 0,1 3-64 0,2-3-16 16,-1 4 0-16,1-4 0 0,-2 3-64 0,0-3-128 15,0 1 176-15,3 2-176 0,-2-3 176 0,1 3-176 16,0-3 160-16,-1 0-160 0,1 0 256 0,-2-2-64 16,3 1 0-16,-3 2 0 0,3-2 0 0,0 0 0 15,0 1 0-15,0 0 0 0,1-4-64 0,-1 2 0 16,-1 1-128-16,1 0 192 0,1-2-192 0,0 4 144 16,0 1-144-16,-1-3 128 0,1 0-128 0,-1 0 160 15,0-2-160-15,0 4 160 0,0 0 0 0,1-3 0 0,0 1 0 0,0 2 0 16,-1-2-16-16,-1 2 0 15,1 1 0-15,0-3 0 0,1 1-16 0,-1 2 0 16,0-1 0-16,-2 1 0 0,1-2-128 0,-1 4 160 0,-2-2-160 16,3 6 160-16,-3-1-160 0,0-1 128 0,0 0-128 0,1 3 128 15,0-1-128-15,2-2 192 0,0 1-192 16,-2 2 192-16,0 0-64 0,0-4-128 0,1 2 192 0,-1-1-64 16,0-1-128-16,-1 2 128 0,3-1-128 15,-3 0 128-15,0 0-128 0,2 2 160 0,0-1-160 0,-1-1 160 0,0 2-160 16,0 1 192-16,1-3-192 0,-2 1 192 15,1 1-192-15,0-1 128 0,0 0-128 0,1-1 128 16,-2 1-128-16,1 2 0 0,-1-1 0 0,0 0 128 16,-1 1-128-16,1-2 0 0,-2 2 0 0,2-5 128 15,2 2-128-15,2 0 128 0,-3-2-128 0,1 1 128 0,0 2-128 0,0-3 0 16,1 2 144-16,-2 0-144 0,-2-6 128 0,1 2-128 16,-2 4 128-16,1 1-128 0,0 2 144 0,0 3-144 15,-2-2 192-15,1-2-192 0,-1 1 160 0,0 0-160 16,2 0 128-16,0 3-128 0,1-4 128 0,1-3-128 15,2 1 0-15,-2 1 128 0,-2-4-128 0,1 2 0 16,0 3 144-16,0-4-144 0,0 1 0 0,1-1 144 16,-1 2-144-16,0 2 0 0,0-1 128 0,3-5-128 15,-3 2 0-15,1-1 0 0,1 3 144 0,1-2-144 16,1 3 0-16,0-2 144 0,-1-4-144 0,0 2 0 16,1-3 0-16,0 0 128 0,-2 1-128 0,1-1 0 15,0 2 144-15,1-1-144 0,-1 0 0 0,-1 2 128 16,1-2-128-16,-1 3 0 0,1-1 0 0,-3 1 144 15,2-3-144-15,1 3 0 0,0 3 128 0,-1-2-128 16,-1 3 0-16,2 1 0 0,1-5 0 0,-4 0 128 0,1 1-128 16,2-2 0-16,-1 3 128 0,2-2-128 15,0 3 0-15,0-2 0 0,-4-3 0 0,2 4 160 0,1-4-160 0,-2 2 128 16,0 4-128-16,0-4 0 0,-1 3 0 16,2 0 128-16,-1-1-128 0,-1 0 160 0,1 1-160 0,1-5 160 15,-2 2-160-15,0-1 0 0,1 1 0 0,1 1 128 16,0-1-128-16,0 1 0 0,1-2 144 0,-1 2-144 15,1-3 0-15,-1 3 128 0,1-4-128 0,2 3 0 0,-1-2 0 16,-2 2 0-16,2 0 0 0,-1-2 0 0,0-1 0 0,1 0 128 16,1-3-128-16,-1 2 0 0,0-1 0 15,0-1 0-15,-3 0 0 0,2 1 0 0,-2 2 0 16,0-3 128-16,0 2-128 0,1 2 0 0,-2-4 0 0,0 1 0 16,0 1 0-16,0-2 128 0,0-3-128 0,-2 4 0 15,2-1 128-15,0 1-128 0,-1-2 0 0,0 2 128 16,0 2-128-16,1-3 0 0,-2-2 0 0,1-1 0 15,0 1 0-15,1 0 128 0,-1-1-128 0,1 0 0 16,0 0 0-16,0 3 0 0,-2-5 0 0,2 3 0 16,0-1 0-16,0 0 0 0,0 0 0 0,-1 0 0 15,1-1 0-15,0 1 0 0,-3 1 0 0,3 0 0 16,-1-2 0-16,1 1 0 0,0 4 0 0,0 0 128 16,-1-4-128-16,1 3 0 0,0-2 0 0,-1 3 0 15,1-3 0-15,0 1 0 0,0-2 0 0,-2 0 0 16,2 0 0-16,2 0 0 0,-1 0 0 0,-1-1 0 15,0-1 0-15,1 1 128 0,-1 0-128 0,1 1 0 16,-1-2 0-16,0-1 0 0,0 1 0 0,3-2 0 16,-3 1 0-16,0-2 0 0,0-2 0 0,-3 2 0 15,3 1 0-15,0 0 0 0,0-3 0 0,0 0 0 16,0 4 0-16,0-1 0 0,0-1 0 0,0-1 0 0,-1 1 0 0,1 1 0 16,-1 1 0-16,0-2 0 0,-1-1 0 15,1 1 128-15,-1 1-128 0,0 1 0 0,0-6 0 0,0 1 0 16,-1 3 0-16,1-4 0 0,1 1 0 0,0 0 0 15,0-2 0-15,-1 1 0 0,0-2 0 0,0 2 128 16,1-1-128-16,1 3 0 0,0-4 0 16,0 2 0-16,0-2 0 0,0 3 0 0,-1-3 0 0,1 2 0 0,0-4 0 0,0 3 0 15,-1-1 0-15,-1 1 0 0,0-3 0 0,2 3 0 16,0-3 0-16,0 2 128 0,-1 1-128 0,-1-3 0 16,0 2 0-16,0-2 0 0,0 1 0 0,1 2 0 15,-2-3 0-15,1 3 0 0,0-2 0 0,-1 2 0 16,-1-2 0-16,0 0 128 0,0 2-128 0,2-2 0 15,-2 0 0-15,1-2 0 0,3-5 0 0,-4 4 144 16,4-4-144-16,-3 4 0 0,-1 2 144 0,4-6-144 16,0 0 0-16,0 0 144 0,-5 4-144 0,1 1 0 15,4-5 0-15,-4 7 0 0,0-1 0 0,4-6 0 16,0 0 0-16,-4 4 0 0,1 0 0 0,-1 1 0 16,4-5 0-16,0 0 0 0,0 0 0 0,-5 5 0 15,5-5 128-15,0 0-128 0,0 0 0 0,-8 0 0 16,0-2 144-16,3 0-144 0,-2-1 0 0,2-3 144 15,0 1-144-15,-3-5 0 0,-2 2 128 0,1-5-128 16,-3 3 0-16,4-2 0 0,-5-2 160 0,-1 0-160 16,4 1 128-16,-2-1-128 0,2-3 128 0,-1 2-128 15,-2 2 128-15,0 1-128 0,-1-2 0 0,1 0 0 0,1 1 0 16,-1 2 0-16,0-2 0 0,2 1 0 0,-1 4 0 0,1-5 0 16,-2 4 0-16,1-4 0 0,-1 2 0 0,1 1 0 15,1-2 0-15,0 3 0 0,-1-3 0 0,2 0 0 16,0 2 192-16,0-1-64 0,-1 2 0 0,0-2 0 15,1 1-128-15,1 1 192 0,1 0-192 0,2 2 192 16,1 2-192-16,1-3 0 0,0 3 0 0,4 5 128 0,-2-4-128 16,2 4 0-16,0 0 0 0,0 0 0 0,0-7 0 0,1 0 0 15,2 2 0-15,-3 5 0 0,0 0 0 0,0 0 0 16,5-6 0-16,-5 6 0 0,0 0 0 0,0 0 0 16,7 0 0-16,-7 0 0 0,7 6-176 0,-1 1-64 15,0 3-16-15,1 2-18496 16</inkml:trace>
  <inkml:trace contextRef="#ctx0" brushRef="#br1" timeOffset="131874.1">7826 10204 5519 0,'0'0'496'0,"2"7"-496"16,-2-7 0-16,1 8 0 0,-1 2 1296 0,0-2 176 0,0 0 16 0,1-1 16 15,0 2-672-15,2 0-144 0,-1 2-32 0,2-2 0 16,-2 1-224-16,0-1-48 0,1 4-16 0,-2-3 0 15,0 0-160-15,0 2-16 0,1-2-16 0,-1 2 0 16,0-3-176-16,-1 1 128 0,0 2-128 0,-1-3 128 16,1 2-128-16,-1-2 0 0,-1 3 0 0,0-4 128 15,-1 3-128-15,-2 0 0 0,1-2 0 0,1 1 0 16,-1-2 160-16,0 2-160 0,2-4 192 0,-4 4-192 16,4-2 416-16,-2 0-32 0,0-2 0 0,2-1 0 0,-5 0 64 0,7-5 0 15,0 0 0-15,-3 7 0 0,-1-4 64 0,4-3 32 16,-7 4 0-16,7-4 0 15,0 0-176-15,-6 0-48 0,0 0 0 0,6 0 0 0,-7-4-96 0,1 1-32 16,0-4 0-16,-1 1 0 0,1-2-32 0,0-3-16 16,-1-1 0-16,1 2 0 0,-2-4 144 0,1 0 32 15,-1-1 0-15,0-2 0 0,1 0 64 0,-1-2 0 16,-1 0 16-16,2-3 0 0,-1 0-128 0,-1-3-16 16,1 1-16-16,1 0 0 0,-1-4-32 0,0 1 0 15,0-2 0-15,0 3 0 0,3 0 32 0,-3 3 0 16,2-3 0-16,0 2 0 0,-2 1 0 0,2-2 0 15,-1-1 0-15,2 2 0 0,0-4-64 0,0 2-16 16,1-4 0-16,0 1 0 0,1 2-160 0,-1-3 160 16,0-2-160-16,0-1 160 0,-1 0-32 0,0 0-128 15,0 0 192-15,0 0-64 0,-2 1 0 0,0 2-128 16,0-3 192-16,0 0-64 0,2-2 16 0,-2 2 0 16,1 0 0-16,1 0 0 0,0 0-16 0,1-3-128 15,-1-3 192-15,1 2-64 0,2 0-128 0,-1-2 128 16,-1 0-128-16,0-5 128 0,-1 2-128 0,3 0 0 0,-1-6 144 0,-1 2-144 15,1 1 0-15,-1-4 0 0,-1 4 0 16,0-4 128-16,0 3-128 0,-2 1 0 0,0-2 128 16,-1 3-128-16,0-1 160 0,1 3-32 0,-1-1-128 0,2 1 192 15,-1 1-192-15,1 2 0 0,1-2 0 0,-1 3 0 16,2 1 128-16,0 1-128 0,0 1 176 0,2-1-176 16,-1 2 128-16,2-2-128 0,-1 1 0 0,1 0 0 0,0 0 144 0,1 0-144 15,2 2 0-15,1-1 144 16,2 0-144-16,-2 1 0 0,2-3 144 0,-1 4-144 0,2 1 0 15,-4 1 144-15,2 1-144 0,-1 2 0 0,-1-3 176 0,1-1-176 16,-3 3 160-16,-1-2-160 0,1-2 128 16,-2 2-128-16,0-1 0 0,-1-3 144 15,-1-1-16-15,2 0-128 0,-2 2 192 0,2 1-64 0,-2-1 0 16,1 4 0-16,-1-3 0 0,3 1 0 0,-4-2 80 0,2 3 16 16,1-3 0-16,1 1 0 0,-1 0-224 0,1 1 0 15,0-1-144-15,0-1 144 0,-3-3 0 0,2-1 0 16,1 0 128-16,1 2-128 0,1 0 160 0,1 0-160 15,0 1 128-15,0-2-128 0,-2 0 128 0,2 0-128 16,1-1 0-16,0 1 128 0,1 0-128 0,0 0 0 16,1-1 0-16,0 1 128 0,0 3-128 0,0-2 128 15,-1 3-128-15,0 0 128 0,-1 3 0 0,-1-4-128 16,1 1 192-16,-3-1-64 0,-3-3 0 0,1 1-128 16,-1-2 192-16,1-1-64 0,-1-2 0 0,0 3-128 15,2 2 192-15,0 1-64 0,1 0-128 0,0 8 192 16,0-1-192-16,0 5 192 0,0 2-192 0,0 2 160 15,0-1-160-15,0 3 160 0,0 1-160 0,0-2 160 0,0-1-160 0,0 2 160 16,1 0-160-16,0 0 0 0,-1 1 0 16,2-1 128-16,-1 0-128 0,0 1 0 0,1-2 0 15,0 6 0-15,1 2 0 0,-1 0 0 0,1 3 0 0,-3 6 0 16,0 0-304-16,0 0-32 0,0 0-16 0,0 7-10992 16,-3 6-2208-16</inkml:trace>
  <inkml:trace contextRef="#ctx0" brushRef="#br1" timeOffset="133357.73">6921 11438 11055 0,'0'0'976'0,"0"0"-784"0,0 0-192 0,0 0 0 16,0 0 944-16,-6 7 144 0,6-7 16 0,0 0 16 16,0 0-608-16,0 0-112 0,0 0-16 0,0 0-16 15,0 0-48-15,0 0-16 0,0 0 0 0,0 0 0 16,0 0-64-16,0 0-16 0,5 7 0 0,-5-7 0 15,0 0-224-15,0 0 0 0,0 0 0 0,6 6 0 16,-6-6-224-16,0 0-96 0,0 0 0 0,0 0-16 31,0 0-288-31,0 9-48 0,0-9-16 0,0 0 0 0,-5 9 256 0,0 0 48 0,5-9 16 0,-7 6 0 16,7-6 368-16,0 0-176 0,0 0 176 0,0 0-128 16,0 0 288-16,0 0 64 0,0 0 16 0,0 0 0 15,0 0-48-15,0 0-16 0,0 0 0 0,0 0 0 16,0 0-432-16,0 0-64 0</inkml:trace>
  <inkml:trace contextRef="#ctx0" brushRef="#br1" timeOffset="135242.65">7013 11517 10127 0,'0'0'448'0,"0"0"96"0,0 0-544 0,0 0 0 0,0 0 0 16,0 0 0-16,0 0 1248 0,0 0 144 0,0 0 16 0,0 0 16 16,7 6-592-16,-7-6-112 15,0 0-16-15,0 0-16 0,0 0 32 0,0 0 16 0,0 0 0 0,0 0 0 16,0 0 96-16,0 0 0 0,0 0 16 0,0 0 0 15,0 0-16-15,0 0 0 0,0 0 0 0,0 0 0 16,8-4-192-16,0-4-32 0,-6 0-16 0,2-3 0 16,0 4-224-16,-2-3-48 0,1 2-16 0,-1-2 0 15,0 2-48-15,-1-2-16 0,0 2 0 0,-1-2 0 16,0 3 16-16,0-4 16 0,0 3 0 0,0-3 0 16,-1 2-80-16,1-2 0 0,-1-3-16 0,1 1 0 15,-2-1-32-15,2-2 0 0,0-1 0 0,-2 3 0 0,1 2-16 16,-1-6 0-16,1 0 0 0,0 1 0 0,-2 1 0 0,2 1 0 15,0-2 0-15,-1 1 0 0,1 2-128 0,0 0 192 16,0-2-192-16,-3 1 192 0,0 0-32 0,2-2 0 16,-1 1 0-16,0 2 0 0,1 1-160 0,-3 0 192 15,1 1-192-15,0-3 192 0,0-2-192 0,3 0 0 16,-3 5 0-16,2-3 0 0,-3-2 0 0,0-1 192 16,-2 2-192-16,1 2 192 0,-1 0-192 0,0 0 192 15,-2 0-192-15,1-3 192 0,2 3-64 0,-2 0-128 16,3 3 192-16,-1-3-64 0,0 0-128 0,0 2 160 15,0 0-160-15,0-2 160 0,-1 2-160 0,2 2 0 16,2-4 144-16,-3 0-144 0,1 4 0 0,-1-1 128 16,0-2-128-16,-1 1 0 0,-2-2 0 0,0-1 144 0,1 2-144 0,0 1 0 15,-2-5 128-15,3 2-128 0,0 0 0 16,-2 1 0-16,0-3 0 0,-1-1 0 0,0 1 0 16,-3 0 0-16,3 3 208 0,0-1-64 0,-3-2-16 0,1 1 0 15,0-2-128-15,0 1 0 0,0 0 0 0,-1 0 0 16,-1 1 0-16,0-1 0 0,0-1 0 0,0 1 128 15,-1-4-128-15,1 3 0 0,-2 2 144 0,2-1-144 16,1 0 0-16,0 0 144 0,1 1-144 0,-2 2 0 16,-2-3 128-16,2 3-128 0,-1 0 0 0,-2 1 0 15,1 1 0-15,0-1 0 0,1 3 0 0,-1 0 0 16,-4-6 0-16,1 1 0 0,0-1 0 0,0 4 0 16,1-1 128-16,2 2-128 0,-2-2 0 0,0 2 0 15,1-2 0-15,-1 4 0 0,0-2 0 0,0 2 0 16,-1-3 0-16,0 2 0 0,0 0 0 0,0-3 0 0,0 7 0 15,0 0 0-15,0 2 0 0,-2 0 0 0,5 0 0 16,-2-1 0-16,-5 3 0 0,3 2 0 0,-1 0 0 16,1 2 0-16,0 3 0 0,-3-1 0 0,1 0 0 0,1 1 0 15,0 1 0-15,1-1 0 0,0 2 0 0,-2 2 0 16,0-4 0-16,1 4 0 0,-1 0 0 0,2 2 0 16,-2-3 0-16,2 3 0 0,0 4 0 0,-1 2 0 15,-2-1 0-15,3 1 0 0,0-3 0 0,1 2-144 16,0 1 144-16,0 1 0 0,-3 1 0 0,2 0 0 15,1 1 0-15,-1 3 0 0,1-1 0 0,0-1 0 16,-2 2 0-16,3 1-128 0,0-1 128 0,0 1 0 0,1-1 0 16,1 0 0-16,1 1 0 0,-1 2 0 0,-1-4 0 15,0 3 0-15,0-2 0 0,-1-1 0 0,0 5 0 16,-1-1 0-16,0-2 0 0,0 2 0 0,-1-1 0 0,-2 2 0 16,2 1 0-16,-1 4 0 0,1 3 0 0,0-4 0 15,-2-3 0-15,2 3 0 0,-1-1 0 0,2 0 0 16,1-1 0-16,1-5 0 0,0 3 0 0,2-2 0 15,-2 7 0-15,5-6 0 0,0 1 0 0,-1-1 0 16,-1 3 0-16,-1 3 0 0,0-2 0 0,-2 4 0 16,1 6 0-16,1-1 0 0,-1-1 0 0,-1 4 0 15,-1 2 0-15,-3-5 0 0,0 2 0 0,1-1 0 16,-1 4 0-16,2-4 0 0,1 1 0 0,3 2 0 16,0-2 0-16,1 1 0 0,-3 2 0 0,5-3 0 15,-2 2 0-15,2-2 0 0,3-1 0 0,-1 0 0 16,-1-3 0-16,-1 3 0 0,2 0 0 0,0-1 0 15,-2 4 0-15,1 1 0 0,-2 0 0 0,1 3 0 0,-1 3 0 16,1 1 0-16,4-3 0 0,-4 1 0 0,1 1 0 0,-2-3 0 16,0-1 128-16,3 3-128 0,2 0 0 0,1-1 128 15,-2 2-128-15,1 0 0 0,1 1 0 0,0-4 0 16,1 0 0-16,1 3 0 0,-1-3 0 0,0 4 128 16,1-2-128-16,0 2 0 0,1-1 0 0,1-1 0 15,-2 5 0-15,-1-5 128 0,0 0-128 0,0 0 128 16,-1-1-128-16,0 3 128 0,2-1-128 0,0 1 0 15,0-2 128-15,-1 1-128 0,0 2 144 0,2 0-144 16,-1-2 192-16,0 0-192 0,0-3 192 0,-3 3-64 16,1 3 0-16,-1 0-128 0,1-1 224 0,-1 1-64 15,-1 3-16-15,3-3 0 0,-3-1-16 0,1-1 0 0,0 1 0 16,1 1 0-16,1 1 0 0,-2 1 0 0,2-1 0 16,-1 0 0-16,0 2-128 0,-1-3 128 0,5-3-128 15,-2 1 128-15,1-2-128 0,2 3 160 0,-2 2-160 0,3-1 160 16,-3 2-160-16,0-2 0 0,2 0 144 0,-1 0-144 15,-1-4 128-15,3 3-128 0,-3-3 128 0,0-1-128 16,-1 1 0-16,2 4 144 0,-1-1-144 0,0 1 0 16,0 2 176-16,0-1-176 0,-1-3 160 0,0-1-160 15,-1 2 144-15,-1-1-144 0,0 1 128 0,2 0-128 16,0 0 160-16,1 0-160 0,0 0 192 0,0 0-192 16,2-6 160-16,-2-1-160 0,0-1 128 0,1 1-128 15,0-3 128-15,0 3-128 0,2-3 128 0,-4 5-128 0,1-1 128 16,0 1-128-16,0 3 0 0,0-6 128 15,1 2-128-15,-1-3 0 0,-1 4 0 0,0-2 128 0,0 3-128 16,-2 0 0-16,0-3 0 0,0 4 0 0,2 2 0 0,0-5 0 16,-1 0 128-16,-2-1-128 0,-1-1 0 15,2 0 0-15,-1 1 0 0,0-2 0 0,-1 1 0 0,2 0 128 16,-2-2-128-16,3-2 0 0,-2 3 0 0,2 2 0 16,-2-7 128-16,0-1-128 0,5 0 0 0,-4 0 0 15,2-1 0-15,0 1 0 0,-3 0 0 0,2 0 0 16,1 0 128-16,0 1-128 0,-2-1 0 0,1 1 0 15,2 0 0-15,0-1 0 0,-1-3 0 0,0-1 128 16,-1 0-128-16,2-1 0 0,2 0 0 0,-3 0 0 16,2-6 0-16,0 2 0 0,1 4 0 0,-2-5 0 15,3 1 128-15,-2-4-128 0,2-1 0 0,0 4 0 0,1-6 0 16,-2 6 0-16,0-3 0 0,1 1 0 0,-1 1 0 16,1-2 0-16,1-1 0 0,-1 0 0 0,1-3 0 0,-1 0 0 15,1 2 0-15,-2 2 0 0,-2-2 0 0,3-2 0 16,1 2 0-16,-1 1 0 0,0 2 0 0,-1-5 0 15,1 1 0-15,-1 0 0 0,0 0 128 0,1 3-128 16,0-4 0-16,-2 2 0 0,3 1 0 0,-2 1 0 16,0-3 0-16,1 1 0 0,0-3 0 0,1-1 0 15,-1 0 0-15,-1-4 0 0,4 0 0 0,-1-4 0 16,1 0 0-16,0 1 0 0,-2-11 0 0,2 7 0 16,-2-7 0-16,0 0-144 0,0 0 144 0,0 0-208 15,0 0-1008 1,0 0-208-16,0 0-48 0,0 0 0 0,0 0-736 0,-9-5-160 15,3-2-16-15</inkml:trace>
  <inkml:trace contextRef="#ctx0" brushRef="#br1" timeOffset="135624.51">2868 19152 36863 0,'-38'20'1632'0,"17"-2"336"0,3 0-1584 0,3 2-384 0,4 0 0 0,3 2 0 31,3 1-384-31,2-1-144 0,5-3-48 0,3 2 0 0,2 2 832 0,4 3 144 0,4 0 48 0,4 3 0 16,1 3-112-16,4 0-16 0,6 0 0 0,0 1 0 16,4-1-48-16,2-1-16 0,0-1 0 0,-1-2 0 15,1-7 64-15,-1-2 0 0,0-3 0 0,0-2 0 16,3-6-176-16,2-1-16 0,2-6-128 0,0-4 192 16,2-5-192-16,3-3 0 0,3-6 0 0,1-10 0 15,0-6-432 1,-1-7-80-16,3-4 0 0,4-6-16736 0</inkml:trace>
  <inkml:trace contextRef="#ctx0" brushRef="#br1" timeOffset="139955.98">3413 18148 16815 0,'-11'-30'368'0,"8"17"80"0,0-4 0 0,2-3 32 0,1-2-480 0,0-6 0 0,1-1 0 0,1-4 0 16,0-3 128-16,1 1-128 0,1-1 0 0,-3 2 144 16,1-1 176-16,1 4 48 0,0 1 0 0,-1 0 0 15,1 1 144-15,0 3 16 0,-3 0 16 0,2 3 0 16,-2 2 432-16,0 5 96 0,-2 2 16 0,2 4 0 0,-2-1-48 0,1 6 0 15,1 5 0-15,0 0 0 0,0 0-336 0,0 0-64 16,-3 9 0-16,2 5-16 0,-2 4-304 0,2 5-64 16,1 5-16-16,0 6 0 0,-1 2-16 0,2 7 0 15,-2 7 0-15,-1 7 0 0,1 8 128 0,0 6 32 16,0 5 0-16,-2 7 0 0,1 3 16 0,-2 6 16 16,-1 2 0-16,-2 1 0 0,0-1-160 15,-1-2-48-15,-2-3 0 0,2 0 0 0,-2-2 64 0,2-7 16 16,0-6 0-16,0-7 0 0,0-6 32 0,3-2 16 15,0-6 0-15,0-4 0 0,0-2-112 0,0-7-32 16,-1-3 0-16,3-6 0 0,0-6-64 0,1-5-128 16,-1-8 176-16,2-3-176 0,1-9 240 0,0 0-64 15,-2-14-16-15,0-5 0 0,0-12 32 0,2-3 16 16,0-7 0-16,2-5 0 0,1-2-208 0,1-12 0 16,-1-6 128-16,1-6-128 0,1-4 0 0,0-3 0 15,2 1 0-15,0-6 0 0,1-2 0 0,0-3 0 16,-1-1 0-16,3 1 0 0,2 1 0 0,-2-1 0 15,-1-1 0-15,1 2 0 0,0 2 0 0,-1 6 0 16,-1 2 128-16,-2 3-128 0,-1 4 0 0,-1 7 128 0,-1 3-128 0,0 7 0 16,-3 5 192-16,0 6-48 15,-2 6-16-15,1 8 0 0,-1 4 0 0,1 6-128 0,-1 5 192 16,-1 6-64-16,3 8 16 0,0 0 0 0,-5 9 0 0,-1 12 0 16,-2 7-144-16,-2 13 128 0,-2 10-128 0,1 10 128 15,-2 5-128-15,0 15 0 0,-1 10 0 0,-1 13 0 16,0 5 0-16,0 12 0 0,-1 6 0 0,0 0 0 15,3-1 0-15,-1 0 128 0,0-3-128 16,3-5 0-16,1-3 192 0,2-10-32 0,-1-9-16 0,3-10 0 16,3-7-16-16,-1-8 0 0,2-6 0 0,2-9 0 0,1-8-128 0,2-10 0 15,-1-10 0-15,1-5 0 16,-1-8-288-16,2-8-96 0,-4-7 0 0,4-14-16 16,-4-13-1776-16,1-14-336 0,3-5-80 0</inkml:trace>
  <inkml:trace contextRef="#ctx0" brushRef="#br1" timeOffset="140540.85">2626 18598 27647 0,'-6'-2'2448'0,"-6"0"-1952"16,2-2-496-16,0 2 0 0,1-1 0 0,0 0-320 16,2 2 64-16,-1 0 0 0,3 0 768 0,5 1 144 15,-6 0 48-15,6 0 0 0,0 0 0 0,-3 6 16 16,4 4 0-16,2 3 0 0,1 5-288 0,1 5-64 16,2-1-16-16,2 9 0 0,3 5 224 0,2 4 64 0,3 11 0 0,2 6 0 15,2 12-128-15,2 2 0 0,2 1-16 0,-1 2 0 16,4 2-176-16,-2 3-48 0,2-2 0 0,-3-5 0 15,-2-5-80-15,0-9 0 0,0-5-16 0,-2-11 0 16,2-7 160-16,0-4 48 0,-3-7 0 0,1-4 0 16,-1-4-16-16,0-5 0 0,-1-7 0 0,1-3 0 15,-1-5-16-15,0-2 0 0,-2-5 0 0,1-6 0 16,0-3-80-16,1-9-16 0,1-7 0 0,2-2 0 0,0-3-64 16,4-3 0-16,0 0-16 0,1 2 0 0,-1-1-176 0,3 3 128 15,2 0-128-15,-1 1 128 0,1-2-128 0,1 3 192 16,-2 0-192-16,-1 1 192 0,-1 1-192 0,-2 2 160 15,-2 5-160-15,-4 2 160 0,1 4-160 0,-2 4 160 16,-3 3-160-16,-3 3 160 0,0 7-32 0,-3 2-128 16,-1 3 192-16,-9 1-64 0,6 10 96 0,-1 0 16 15,-2 5 0-15,-3 5 0 0,-3 8 16 0,-2 4 16 16,-1 1 0-16,-3-1 0 0,-3 1-144 0,1 3-128 16,0 2 192-16,-2 5-192 0,-2-1 144 0,-2 5-144 15,-1-1 0-15,3 2 144 0,-3 2-144 0,0-6-192 16,2-1 32-16,-6 7 16 15,5-9-1680-15,1-12-336 0,0-4-64 16,4-13-16752-16</inkml:trace>
  <inkml:trace contextRef="#ctx0" brushRef="#br1" timeOffset="144924.57">9059 14226 12671 0,'0'0'560'0,"0"0"112"0,-2-5-544 0,-1 0-128 15,3-2 0-15,0 0 0 0,3 2 688 0,-2-4 96 16,0 3 32-16,2-3 0 0,-1 3-80 0,2 1-16 15,0-3 0-15,-4 8 0 0,5-5-80 0,0 0-32 16,-1-1 0-16,0 0 0 0,0 3-96 0,-1-4-32 16,-3 7 0-16,4-5 0 0,0 0-32 0,-1 1 0 15,-1-3 0-15,-2 7 0 0,0 0 0 0,3-7-16 16,-1 2 0-16,0-2 0 0,-2 1-240 0,0 6-64 16,0-5 0-16,0-2 0 0,0-1-128 0,0 1 0 15,0 7 144-15,-2-8-144 0,1-1 0 0,0 3 0 16,-1 2 0-16,2 4 0 0,-3-5 0 0,1 0-160 0,-1 1 16 0,3 4 0 15,-6-3-16-15,1 1 0 0,5 2 0 16,-5-3 0-16,-1-1 160 0,6 4 0 0,0 0-144 0,0 0 144 16,-6-2 0-16,6 2 0 0,-6-4 128 0,3 2-128 15,3 2 496-15,0 0 16 0,-4-4 0 0,4 4 0 16,0 0 144-16,0 0 48 0,0 0 0 0,0 0 0 16,0 0-224-16,0 0-32 0,0 0-16 0,0 0 0 15,6 4 16-15,2 3 0 0,1 5 0 0,2 4 0 0,3 2 64 16,1 1 32-16,2 4 0 0,1 6 0 15,0 3-80-15,4 5-16 0,3 2 0 0,0 4 0 0,3 4-64 16,1 5 0-16,3 2-16 0,1 1 0 0,0-2-144 0,4 0-32 16,1 4 0-16,-1 1 0 0,0 0-64 0,-2 1-128 15,1-3 176-15,0 1-176 0,0-1 256 0,-1-3-64 16,-1-2-16-16,-1-2 0 0,1 1 144 0,-2-4 48 16,-3 1 0-16,3-1 0 0,-4-2-32 0,-1-1 0 15,-2 2 0-15,-1-6 0 0,1-1-96 0,-4-2-32 16,0-4 0-16,-2-2 0 0,0-4-64 0,-3-2-16 15,-2-1 0-15,-2-6 0 0,-2-4 0 0,-1-3-128 16,-2-3 192-16,-7-7-64 0,0 0 96 0,0 0 16 16,-2-7 0-16,-3 0 0 0,-4-6 16 0,-3-4 0 15,-3-3 0-15,-1-5 0 0,-3-2-256 0,-2-6 144 16,0-3-144-16,-2-2 128 0,-1 0-128 0,-3-5 0 16,-2 0 0-16,-3-3 128 0,1 1-128 0,-2-4 0 15,-4-2 0-15,1-2 0 0,0-3 0 0,0-1 0 16,1 1 0-16,-1-5 0 0,-1 0 0 0,2 2 0 15,2 1 0-15,1 0 0 0,0 0 0 0,3 3 0 0,1 3 0 16,1 4 0-16,4 5 0 0,2 2 0 0,2 4 0 0,1 7 0 16,1 3 0-16,2 4 0 0,2 3 0 0,2 3 0 15,1 6 0-15,3 3 0 0,2 2 0 0,5 6 128 16,0 0-128-16,0 0 0 0,3 10 0 0,3 6 0 16,3 6-128-16,5 7 128 0,0 4-160 0,6 7 160 15,6 8 0-15,2 0-144 0,4 4 144 0,4 8 0 0,3 2 0 16,1 7-128-16,2 4 128 0,1 2 0 15,2 1 0-15,-1 0 0 0,1-3 0 0,-4-2 0 16,-3-1 0-16,-1-6 0 0,-2 0 0 0,-4-4 0 0,-5-4 0 0,-3-7 0 16,-2-4 0-16,-4-6 0 0,-1-3 0 0,-2-7 0 15,-3-2 128-15,-2-6-128 0,-1-4 208 16,-2-3-16-16,-5-7-16 0,-1-7 0 0,0 0 304 0,-5-3 64 16,-4-5 16-16,-2-5 0 0,-1-5-192 0,-5-6-48 15,-8-5 0-15,-3-7 0 0,-5-8-192 0,-1-3-128 16,-5-5 160-16,-2-4-160 0,-1-5 128 0,0 0-128 15,1-1 0-15,2-2 0 0,0-1 0 0,3 2 0 16,4-1 0-16,3 4 0 0,0 2 0 0,3 5 0 16,-2 4 0-16,4 2 0 0,3 4 0 0,0 0 0 15,2 3 0-15,3 4 0 0,0 2 0 0,4 8 0 16,0 2 0-16,3 8 0 0,3 4 0 0,2 3 0 16,4 9 0-16,0 0 0 0,4 9 0 0,2 6-160 15,3 7 160-15,4 4-192 0,2 7 192 0,4 4-160 16,4 6 160-16,3 6-160 0,4 8 160 0,4 4 0 15,5 7-144-15,3 2 144 0,-2 2 0 0,5 1 0 16,0 1-144-16,1 2 144 0,0 2 0 0,1-3 0 0,0-1 0 0,-2-3 0 16,-4-5 0-16,1-4 0 0,-1 0 0 0,-2-3 0 15,1-5 0-15,-2 0 0 0,1-2 0 16,-3-6 0-16,0-2 0 0,-1-7 128 0,0-3-128 0,-4-6 0 16,-1-1 160-16,-4-3-160 0,0-6 160 0,-6-3-160 15,-3-2 160-15,-5-5-160 0,1-1 160 0,-3-3-160 16,-2-4 160-16,-8 0-160 0,0 0 160 0,4-5-160 0,-4-6 176 15,-3-2-176-15,-1 0 192 0,-3-7-192 0,-6-4 192 0,-4-3-192 16,-3-6 192-16,-4-3-192 0,1-2 128 0,-5-3-128 16,-1-2 0-16,-3-1 0 0,0-1 0 0,-5-2 0 15,-1 2 0-15,-1-6 0 16,-3-7 0-16,-3-3 0 0,0 0 0 0,-2 2-144 0,-2-6 144 0,1 0-160 16,-2 4 160-16,3 0-160 0,4 3 160 0,4 5-192 15,1 6 192-15,5 3-192 0,1 5 192 0,3 2 0 16,2 1 0-16,3 3-128 0,0 4 128 0,3 2 0 15,1-1 0-15,1 4 0 0,0 4 0 0,3-1 0 16,4 2 0-16,0 3 0 0,1 0 0 0,2 4 0 16,1 3 0-16,2-1-128 0,-2 2 128 0,5 0 0 15,3 8 0-15,0 0-128 0,0 0 128 0,0 0 0 16,0 0 0-16,6 9-128 0,3 0 128 0,4 5-192 16,2 4 192-16,3 5-192 0,3 7 192 0,6 9-160 15,2 5 160-15,3 3-160 0,2 6 160 0,4 3 0 16,3 4 0-16,1-1-128 0,1 0 128 0,2 4 0 15,-1-1 0-15,3 3 0 0,-1 2 0 0,0-5 0 16,-1-1 0-16,0-3 0 0,-3-5 0 0,0-2 0 0,0-3 0 16,0-1 0-16,-3-2 0 0,2-2 0 0,-3-3 0 0,0 0 0 15,2-3 0-15,-4-2 0 0,-3-2 0 16,2-1 0-16,-1-1 0 0,-1-7 144 0,-2-3-144 0,9 9 0 16,-4-10 176-16,-4-3-176 0,-4-3 160 0,0-6-160 15,-3 0 160-15,2-4-160 0,-1 1 160 0,1-3-160 16,0-3 144-16,-3 1-144 0,0 0 128 0,0-1-128 15,2-2 0-15,-3 1 128 0,-2-2-128 0,-2 1 0 0,2 3 0 16,-1-3 0-16,2 0 0 0,-2-1 0 0,-2 2 0 16,1-1 0-16,0 1 128 0,1-3-128 15,2 0 0-15,-3-1 0 0,0-2 0 0,0 1 0 0,3 0 0 0,-2-2 128 16,-1-1-128-16,1-1 0 0,1-1 0 16,0 0 128-16,0-1-128 0,-2-2 0 0,-2-3 0 0,3 2 0 15,-1-1 0-15,0 0 0 0,-3-2 0 0,2 1 0 16,1 0 128-16,-6 6-128 0,-1 0 0 0,2-2 0 15,3-3 0-15,-1 2 128 0,-2-2-128 0,2 1 0 16,-1-2 0-16,-1 0 0 0,1 1 0 0,2 0 0 16,-2 2 128-16,0 0-128 0,-1-2 0 0,1 2 0 15,2 0 0-15,2-3 0 0,-1 1 0 0,-3 2 0 16,-2 1 0-16,0 1 0 0,-2-2 0 0,0 0 0 16,0 1 0-16,0 0 0 0,-2 0 0 0,1-1 0 15,-1-2 128-15,1-1-128 0,-1 0 0 0,4 1 0 16,-4-2 0-16,0 6 0 0,-3-2 0 0,3-2 0 15,0-1 128-15,2-3-128 0,-3-2 0 0,1-4 0 16,2 0 0-16,-1-2 128 0,0 2-128 0,2-2 0 16,1 3 144-16,-1-4-144 0,0 1 0 0,2 1 0 0,-2-2 0 15,4 0 128-15,-5 2-128 0,1-1 0 0,-1 4 0 0,-2-3 0 16,1 1 0-16,2-2 0 0,0 1 0 0,1-1 0 16,-2 1 0-16,1 2 0 0,-1-2 0 0,1 3 0 15,-1 1 0-15,1-3 0 0,-2 4 0 0,0-5 0 16,0 2 0-16,0-4 0 0,0 2 0 0,1-1 128 15,-1-1-128-15,0 3 0 0,1-1 0 0,0 1 0 16,-3-3 0-16,1 1 0 0,-1 1 0 0,0-2 0 0,-1 2 0 0,1-1 0 16,-2 1 0-16,1 0 0 0,-1-4 0 15,-1-1 0-15,0-1 0 0,1-2 128 0,0 1-128 0,-1-1 0 16,1 1 0-16,-2-1 0 0,1 1 0 0,0 0 0 16,0 2 0-16,0 0 0 0,0 0 0 0,-1 0 0 15,0 1 0-15,0-2 0 0,-1-3 0 0,1-2 0 16,1-1 0-16,-3 0 0 0,0-2 0 0,1 1 0 15,-1 0 0-15,1-2 0 0,-2 1 0 0,2 1 0 16,-2 1 0-16,3-1 128 0,-2 2-128 0,1-2 0 16,-2-2 0-16,2 3 0 0,0 4 0 0,-1-3 0 15,2 0 0-15,-2 0 0 0,2 0 0 0,-2 1 0 16,1-1 0-16,-2 2 0 0,0 0 0 0,3-1 0 16,-1-4 0-16,-1 0 0 0,2 0 128 0,0-4 0 15,-3 2 0-15,3-3 0 0,-1 1-128 0,-2 3-192 16,3 2 64-16,0-15 0 0,-2 7 128 0,1 1 0 15,-2 0 0-15,-1 4 0 0,0 0 0 0,0 2 0 16,0 1 0-16,0-2 0 0,-1-1 0 0,1 5 0 16,0-3 0-16,0 3 0 0,-3-1 0 0,3 1 0 0,-1-4 0 15,1 1 0-15,0 1 0 0,0-3 0 0,-1 0 0 0,1-1 0 16,0-1 0-16,0-1 0 0,0 4 0 0,1 11 0 16,0-3 0-16,2-3 128 0,0-4-128 0,3-21 128 15,-1 6-128-15,1 1 0 0,0-1-128 0,-1 18 128 0,0-3 0 16,1 2 0-16,-1-3 0 0,1-1 128 15,0 0-128-15,1-1 0 0,-1-3-128 0,2-1 128 16,1-2 0-16,-3 0 0 0,-1 0 0 0,1-1 0 0,-2 0 0 16,0 1 0-16,0-1 0 0,0 0 0 0,1 1 0 0,-1-3 0 15,1-1 0-15,1 1 0 16,-2-1 0-16,2 5 0 0,2-2 0 0,-2 1 0 0,-1-3 0 0,2 0 0 16,-1-1 0-16,2-1 0 0,-2-4 0 0,2 2 0 15,0 2 0-15,0-1 0 0,-2-3 0 0,2 0 0 16,0-2 0-16,1 0 128 0,-1-3-128 0,1 3 0 15,2-2 0-15,-3 3 0 0,1 1 0 0,0-3 0 16,1-1 0-16,6-25 128 0,-1 10-128 0,1 7 0 16,0 3 0-16,-2 3 0 0,-2 4 0 0,0 1 0 15,-1-1 0-15,-1 1 128 0,1-7-128 0,-3 3 0 16,0 2 0-16,0-2 0 0,-3 7 0 0,0-5 0 16,-1 0 0-16,-2-5 128 0,2-3-128 0,0 0 0 15,-2 0 0-15,1 2 128 0,-2 4-128 0,2-2 0 16,-1-3 0-16,0 1 0 0,0 1 0 0,1 2 0 0,-1 2 0 15,2 7 0-15,0 4 0 0,0-1 0 0,-1 0 0 16,1 15 0-16,0-4 0 0,1 0 0 16,0-7 0-16,4 3 128 0,-5 3-128 0,4-15 0 15,-2 11 0-15,0 7 0 0,1 8 0 0,-2 3 0 0,0 6 0 16,-1-2 0-16,-2 7 0 0,-1 3 0 0,-1 4 0 16,-1 0-128-16,-3 4-128 0,1 3 0 0,3 5-16 0,0 0 0 31,-8 6-1056-31,-1-1-208 0,0 7-32 0,-1-1-16 0,-3 6-1008 15,3 3-208-15,-1 2-32 0,-1 3-14256 0</inkml:trace>
  <inkml:trace contextRef="#ctx0" brushRef="#br1" timeOffset="145163.71">12676 6170 22111 0,'-21'0'1968'0,"14"0"-1584"15,0-1-384-15,7 1 0 0,-5-5 1280 0,3 0 192 16,2-3 16-16,4-4 16 0,1-5-848 0,5-4-160 15,2-9-48-15,6-3 0 0,4-5 384 0,2-1 64 16,1-6 0-16,7 1 16 0,0-6 176 0,1-1 16 16,1-1 16-16,1 3 0 0,-4 3-160 0,4 5-48 15,-5 3 0-15,1 6 0 0,-2 3-256 0,0 9-48 16,-2 4-16-16,2 10 0 0,2 6-176 0,-1 13-32 16,-1 8-16-16,2 12 0 0,-1 8 144 0,1 13 16 15,-2 4 16-15,-1 11 0 0,-4 8-224 0,0 10-32 16,-2 9-16-16,-2 0 0 0,-2-2-272 0,-4-3 0 15,-1-2 0-15,-7-2 0 0,1-2-192 0,-6-7-80 16,-1 0-32-16,-8-3 0 16,-3-3-2320-16,-8 3-448 0,-7 2-112 0,-5 2-16 0</inkml:trace>
  <inkml:trace contextRef="#ctx0" brushRef="#br1" timeOffset="146847.22">9166 13793 5519 0,'0'0'240'0,"0"0"64"0,0 0-304 0,-2-4 0 16,2-5 0-16,-3 2 0 0,2 0 2304 0,-1-2 416 15,1 2 80-15,0-2 16 0,-3 4-1184 0,2-3-224 16,-1 3-64-16,3 5 0 0,-4-4 96 0,4 4 16 0,0 0 0 16,0 0 0-16,0 0-448 0,0 0-96 15,0 0-16-15,0 0 0 0,0 0-256 0,0 0-48 0,0 0-16 0,0 0 0 16,5 12-48-16,2 0-16 0,2 5 0 0,-1 1 0 15,5 2-32-15,5 3-16 0,1 0 0 0,4 0 0 16,2 5-208-16,3-2-64 0,3 5 0 0,-2-1 0 16,3 0-32-16,-2 0-16 0,2 1 0 0,11 8 0 15,-3-2 32-15,-5-3 0 0,0-2 0 0,-4 0 0 16,0 1 48-16,-1-1 16 0,1-3 0 0,-2-1 0 0,0 1 112 16,2-1 32-16,-2-1 0 0,0-1 0 0,-1 1-32 15,-1-1 0-15,1-1 0 0,-3-2 0 0,0-2-64 0,0 0-16 16,2-2 0-16,-2 1 0 0,1-1-64 0,-4 0-16 15,0-1 0-15,1 0 0 0,1 1 0 16,-1 0-16-16,-3-1 0 0,2 0 0 0,-2-1 16 0,2-1 16 16,-1-5 0-16,1 2 0 0,-4-2 16 0,0-2 0 15,-2 1 0-15,-2-5 0 0,-1 2-16 0,2 0 0 16,0 0 0-16,6 0 0 0,-5-2-32 0,-1-2-16 16,1 0 0-16,-2-1 0 0,-3-1-160 0,4-1 192 15,2 0-192-15,-1 0 192 0,0 0-192 0,-1-1 128 16,-1 0-128-16,0 0 128 0,1-1-128 0,-1 1 0 15,-1-2 0-15,1 2 128 0,1-3-128 0,0-2 128 0,-1 0-128 16,0-3 128-16,-1 1-128 0,1-2 192 16,0 0-192-16,1-4 192 0,-1 0-64 0,3 1 0 0,-3-2 0 15,1-2 0-15,-1 1-128 0,3-2 160 16,-2-1-160-16,-1 0 160 0,-2-1-160 0,1-3 160 0,0 0-160 16,0 0 160-16,-2-2-160 0,-1-2 192 0,-1-5-192 0,1-1 192 15,-1-5-192-15,1 0 192 0,0 1-192 0,1-3 192 16,-1-3-192-16,1 3 160 0,2 3-160 0,-2-1 160 15,3-1-160-15,-1 0 0 0,0-2 0 0,0 1 128 0,-1 0-128 16,0-2 0-16,0 0 0 0,2 2 0 0,-1-6 0 0,1 1 0 16,0-3 128-16,0 1-128 0,0 1 0 15,0-4 0-15,-3-4 144 0,3-2-144 0,-1-1 0 16,1-3 128-16,3 1-128 0,-3-4 0 0,-2 4 0 0,0 0 0 16,-1-4 0-16,1-1 128 0,-2-5-128 0,0 2 144 15,0-2-144-15,-1 1 160 0,0-1-160 0,-1-3 160 16,-2-7-160-16,-1 3 160 0,3-2-160 0,-1-1 128 15,1 3-128-15,-2-4 128 0,1 0-128 0,-1-2 0 16,-1-1 144-16,1 20-144 0,1-4 0 0,-2-7 0 16,4-6 0-16,-2-5 128 0,1-4-128 0,0-1 0 15,-2-1 0-15,5-34 128 0,-2 5-128 0,0 7 0 16,-1 4 0-16,-2 4 0 0,1 10 0 0,-2 0 0 16,-2-1 0-16,1 4 128 0,0-4-128 0,1 6 0 15,-4 4 0-15,2-1 0 0,-2 0 0 0,2-1 128 0,-1-2-128 16,2 3 0-16,0 2 0 0,-4 2 0 15,0-3 0-15,1-2 128 0,1-3-128 0,0-1 0 16,1-3 0-16,-1 1 0 0,1-3 0 0,2 1 0 16,0 3 0-16,0 0 0 0,0 2 0 0,1-1 0 0,1 0 0 0,0 4 0 15,-2 0 0-15,1 4 128 16,-3 3-128-16,1-1 0 0,0-4 0 0,-1 7 0 0,-1 0 0 16,1 3 128-16,-2 0-128 0,0-4 0 0,0 3 0 0,2 0 0 15,-3-2 0-15,2 4 0 0,1 3 0 0,1 2 128 16,0 0-128-16,-1-1 0 0,4-3 0 15,-1 5 0-15,2 7 0 0,-2 1 0 0,-1 4 0 0,-1 20 0 16,1-1 0-16,-1-2 0 0,0 0 0 0,0 0 0 16,-1 2 0-16,1 1 0 0,0 5 0 0,0 4 0 0,-2-1-160 15,0 5 160-15,1-1-192 0,-1 6 192 16,-1 2-528-16,-1 4 0 0,0-1 0 0,-1 3 0 16,-2 3-1152-16,1 2-240 15,-1 1-32-15,3 5-11216 0,0 0-2240 0</inkml:trace>
  <inkml:trace contextRef="#ctx0" brushRef="#br1" timeOffset="147236.1">11246 6744 30399 0,'-23'-12'2704'0,"15"8"-2160"15,1-4-544-15,0-3 0 16,3-4-384-16,1-6-176 0,0-7-32 0,3-6-16 0,3-5 608 0,4-3 0 16,2-6 224-16,5-2-64 0,3-4 560 0,3-4 112 15,2 1 32-15,2-1 0 0,2-2 160 0,4 3 48 16,-4 2 0-16,1 2 0 0,0 2-256 0,-1 5-48 16,0 0-16-16,-2 7 0 0,0 1-208 0,2 4-32 0,-2 1-16 0,4 5 0 15,-3 2-176-15,3 8-48 0,1 2 0 16,6 9 0-16,3 6-128 0,0 9-16 0,0 11-128 0,3 11 192 15,1 7 0-15,0 9 0 0,1 9 0 0,-1 12 0 16,0 14-192-16,-2 6 176 0,-2 2-176 0,1 2 160 16,-6 2-160-16,0 1 0 0,-3-1 0 0,-2-3 128 15,-5-1-128-15,-1-2 128 0,-5-4-128 0,1-2 128 16,-3-1-128-16,-1-5-176 0,-2-2 48 0,-1-1 0 16,-2-4-2624-16,-5 0-528 0</inkml:trace>
  <inkml:trace contextRef="#ctx0" brushRef="#br1" timeOffset="148755.39">9939 16186 18431 0,'-15'-8'1632'0,"8"4"-1312"15,1 0-320-15,1 0 0 0,-1-2 784 0,0 1 96 16,6 5 16-16,-5-4 0 0,0-1 336 0,5 5 80 16,0 0 16-16,-1-7 0 0,1 7 64 0,0 0 16 15,0-5 0-15,0 5 0 0,0 0-480 0,0 0-96 16,0 0 0-16,6 2-16 0,-1 0-112 0,4 6 0 15,0-1-16-15,3 6 0 0,-1-1-64 0,2 5-16 0,0 8 0 16,2 2 0-16,0 8-112 0,4 7-32 16,4 1 0-16,2 9 0 0,3 4-176 0,3 4-32 0,1 1-16 0,2 1 0 15,3 4-240-15,1 1 144 0,0-2-144 0,17 26 128 16,-4-11-128-16,-7-9 128 0,-3-11-128 0,-2 1 128 16,-1-3 32-16,0-5 0 0,-1 0 0 0,-1-8 0 0,-1 1 112 15,2-1 32-15,3-2 0 0,-1-4 0 0,2 1-48 0,1-5 0 16,-3-1 0-16,1 1 0 0,-4-1-64 0,3 0-32 15,0 2 0-15,0-2 0 0,0-3-16 16,1-3 0-16,2 1 0 0,3-4 0 0,-2 2-16 0,1-4-128 16,2-4 192-16,-3 0-64 0,-1-1-128 0,2 0 0 15,-3-3 144-15,3 0-144 0,-2-3 0 0,1-2 144 16,1-4-144-16,1 2 0 0,-1-6 128 0,1 1-128 16,-2-3 0-16,-1-3 0 0,-3 2 0 0,-1-8 0 15,-2 0 0-15,1-6 0 0,0-1 144 0,0-2-144 16,1-3 0-16,0-3 144 0,0-2-144 0,1 0 0 15,2-2 0-15,0 2 0 0,0-5 0 0,-1-2 0 16,-3-1 128-16,2 1-128 0,1-3 0 0,-2 0 0 0,-1 1 0 0,2-5 128 16,2 0-128-16,1-7 0 0,0 1 0 0,1-2 128 15,0-4-128-15,0 2 0 0,-1-2 0 0,-2-2 128 16,-3 1-128-16,1-4 0 0,1-3 0 0,2-5 0 16,-2 2 144-16,1-5-144 0,0-3 160 0,-3 0-160 15,1-1 192-15,-1-5-64 0,-1-5-128 0,-1-1 192 16,0-1-32-16,-2-1-16 0,-3-3 0 0,1 3 0 15,2-5-16-15,-4-2-128 0,0 1 192 0,-1-1-64 16,-1-2 0-16,2-4 0 0,3-2 0 0,-4 1 0 0,0 4-128 16,0-6 192-16,0-2-192 0,1 3 192 15,4-4-192-15,-2-1 128 0,-1 5-128 0,1-2 128 16,-5-5-128-16,4 4 160 0,-2 3-160 0,-2 0 160 0,1-7-160 16,1-1 0-16,-1 0 144 0,-2-4-144 0,2 0 128 0,-1-2-128 15,0-3 128-15,-1 2-128 0,3-2 0 0,-2 3 144 16,-3-4-144-16,1 5 0 0,-1 1 160 0,1-4-160 15,-3-3 128-15,-2 3-128 0,-2 4 176 0,-3-5-48 16,-1 3-128-16,-2-4 192 0,-1 2-64 16,-2-4-128-16,-1-2 176 0,0 0-176 0,-1 2 192 0,2-2-192 15,-3 1 192-15,3 1-192 0,-2 2 160 0,3 1-160 16,2 9 128-16,-1-2-128 0,-2 0 0 0,1 4 128 16,0 1-128-16,2 4 0 0,1-2 0 0,-1 1 0 15,2-1 128-15,0 5-128 0,-1-1 0 0,2 0 0 0,0-4 0 16,0 1 128-16,1 4-128 0,-1-2 0 0,0 2 0 15,-3-2 0-15,-1 1 0 0,0 2 0 16,-2 4 128-16,0 0-128 0,0 3 0 0,0 1 0 0,1 0 0 16,-4 3 0-16,-1 2 0 0,-2 6 128 0,-1-1-128 0,1 5 0 15,-2 1 0-15,0 4 0 0,0 6 0 0,0 2 0 16,0 5 0-16,0 3 0 0,1-1 128 0,1-1-128 16,0 2 0-16,2 1 0 0,-1 1 0 0,1 4 0 15,1 1 0-15,-1 6 0 0,1 3 0 0,-1 0 0 16,-2 3 0-16,0 1 0 0,0 1 0 0,0 4 0 15,-1 0 0-15,0 4 0 0,0-5 0 0,-1 3 0 16,0-2 0-16,3 4 0 0,1-1 0 0,-3 3 0 16,-1 2 0-16,1 2 0 0,1 0 0 0,-2 4 0 15,-2 1-192-15,0 2 192 0,0-1-192 0,0 2 192 16,-1-2-320-16,1 1 64 0,-3 4 16 0,2 0 0 16,3 7-176-16,-4-7-32 0,-2 2-16 0,0 2 0 15,-2-4-208-15,2 4-32 0,6 3-16 0,0 0 0 16,-13 3-816-16,3 2-144 0,10-5-48 0,-10 5 0 15,10-5-1008-15,-11 15-208 0,3 1-32 16,1 2-12336-16</inkml:trace>
  <inkml:trace contextRef="#ctx0" brushRef="#br1" timeOffset="149330.03">14324 7783 28559 0,'-19'18'1264'0,"7"-8"272"0,3 3-1232 0,-2 1-304 0,3-2 0 0,1-4 0 16,7-8 176-16,0 0-32 0,0 0 0 0,0 0 0 15,0 0 1024-15,0 0 208 0,-7-7 32 0,5-6 16 16,1-5-464-16,4-3-80 0,0-6-32 0,5-2 0 16,2-9-272-16,3-4-48 0,3-2-16 0,2-5 0 15,0-3-64-15,2-2 0 0,3-2-16 0,3 2 0 16,0-3-112-16,2-6-32 0,-1 1 0 0,1-5 0 0,2-1 32 16,1-2 16-16,-1-2 0 0,0 1 0 15,-2-2-48-15,0 1-16 0,0-1 0 0,0 4 0 0,-2 1-32 16,1 6-16-16,-2 0 0 0,3 3 0 0,0 2-32 0,2 4 0 15,-2-1 0-15,-1 5 0 0,1 5-32 0,-1 5-16 16,-1 1 0-16,-2 7 0 0,-3 1-144 0,0 6 160 16,-2-1-160-16,1 6 160 0,-1 2-160 0,1 5 160 15,1-1-160-15,-2 6 160 0,1 2-160 0,1 5 0 16,-1 2 0-16,2 7 0 0,3 1 0 0,2 8 0 16,-3 8 0-16,1 5 0 0,3 9 0 0,0 9 0 15,1 12 0-15,1 9 0 0,-2 3 0 0,1 4 0 16,0 6 0-16,-1 2 0 0,0 0 0 0,1 3 0 15,3-3 0-15,2-1 0 0,-2-7 0 0,2 6 0 16,1-2 0-16,3 2 0 16,1-5-1024-16,2 4-192 0,-2 2-48 0,3-1-18112 0</inkml:trace>
  <inkml:trace contextRef="#ctx0" brushRef="#br1" timeOffset="153816.82">10170 17353 7359 0,'0'0'656'0,"0"0"-528"16,-4-4-128-16,1 1 0 0,1-4 1248 0,1 2 224 16,0 0 32-16,0-2 16 0,1-1 0 0,1 2 0 15,0-5 0-15,2 4 0 0,-1-3-240 0,2 3-64 16,-1 0 0-16,-1 0 0 0,1 2 32 0,-3 5 0 15,2-6 0-15,-2 6 0 0,0 0-240 0,0 0-48 16,1-5-16-16,-1 5 0 0,0 0-192 0,0 0-48 16,0 0 0-16,0 0 0 0,0 0-128 0,0 0-16 15,0 0-16-15,0 0 0 0,0 0-112 0,0 0-32 16,0 0 0-16,0 0 0 0,0 0-128 0,0 0-16 0,0 0-16 0,0 0 0 16,0 0-48-16,0 0 0 0,0 0 0 0,0 0 0 15,0 0-64-15,0 0-128 0,0 0 176 0,0 0-176 16,0 0 176-16,0 0-176 0,0 0 160 0,0 0-160 15,0 0 368-15,0 0-32 0,0 0 0 0,0 0 0 16,0 0-32-16,0 0-16 0,4-4 0 0,-4 4 0 16,0 0-96-16,0 0 0 0,0 0-16 0,0 0 0 15,2-8-176-15,-2 8 160 0,0 0-160 0,-2-5 160 0,1 0-160 0,1 5 192 16,0 0-192-16,0 0 192 0,-3-6-192 0,3 6 0 16,0-7 0-16,0 7 128 0,0 0-128 0,0 0 0 15,-1-3 0-15,1 3 0 0,0 0 0 0,0 0 0 16,0 0 128-16,0 0-128 0,-2-8 0 0,0 2 0 15,2 6 144-15,0 0-144 0,0 0 0 0,0 0 0 16,-1-5 0-16,1 5 0 0,0 0 0 0,0 0 0 16,0 0 0-16,0 0 0 0,0 0 0 0,0 0 0 15,0 0 0-15,0 0 0 0,0 0 0 0,0 0 0 16,0 0 0-16,0 0 0 0,0 0 0 0,0 0 0 16,-1-7 0-16,1 7 0 0,0 0 0 0,0 0 0 15,0 0 0-15,0 0 0 0,0 0 0 0,0 0 0 16,0 0 0-16,0 0 0 0,0 0 0 0,0 0 0 15,0 0 0-15,0 0 0 0,0 0 0 0,0 0 0 16,0 0 0-16,5 8 0 0,-3-2 0 0,4 2 0 16,-6-8 128-16,5 5-128 0,-5-5 0 0,3 9 144 15,1 0-144-15,1 0 0 0,-1-1 192 0,0 4-192 16,1-2 192-16,0 3-192 0,0-4 128 0,2 2-128 16,-2 3 0-16,0 0 0 0,1-1 160 0,0 2-160 0,0 2 128 15,-1-1-128-15,1 1 128 0,-1-1-128 0,-1-1 0 0,0-1 128 16,1 2 0-16,-1-1-128 0,-2 0 192 0,2 2-64 15,0-2 0-15,1 0-128 0,0-1 192 0,0 3-64 16,1 0-128-16,1 3 0 0,0-3 144 0,1 4-144 16,0-2 0-16,-1 0 0 0,2 0 0 0,1-1 128 0,-2-1-128 15,0 1 0-15,0-1 128 0,0-3-128 0,-2 0 0 16,1 0 144-16,0 0-144 0,-2-4 0 0,1 0 192 16,-1-1-192-16,-2 0 192 0,-3-9-192 0,3 5 224 0,-3-5-64 15,0 0-16-15,0 0 0 0,0 0 80 0,0 0 16 16,0 0 0-16,0 0 0 0,0 0 96 0,0 0 32 15,0 0 0-15,0 0 0 0,0 0-160 0,-4-6-16 16,-1-6-16-16,3 3 0 0,-4-4-176 0,1 2 0 16,0 0 0-16,0-3 128 0,0 1-128 0,0 1 0 15,3 0 0-15,-4-3 0 0,0-1 0 0,1 1 0 16,0-2 0-16,-1 0 0 0,-2-2 0 0,0 0 0 16,2-2 0-16,-2 1 0 0,-2 0 0 0,-1-2 0 15,-1-2 0-15,1 2 0 0,-1 2 0 0,2-2 0 16,-1-1 0-16,1 2 0 0,-2-2 0 0,2 3 0 15,-1-2 0-15,2 0 0 0,0 3 0 0,1 0 0 16,2-1 0-16,-2 2 0 0,2 2 0 0,-1-1 0 16,1 0 0-16,1 1 0 0,-1-2 0 0,1 4 0 15,-1-1 0-15,1 0 0 0,0 2 0 0,1 2 0 16,1-2 0-16,-2 3 0 0,1 2 0 0,0-2 0 0,0 2 0 16,0-1 0-16,1 2 0 0,0 2 0 0,0-2 0 15,1 2 0-15,-1 0 0 0,0-1 0 0,-1 2 0 16,4 4 0-16,0 0 0 0,0 0 0 0,0 0 0 0,0 0 0 15,0 0 0-15,0 0 0 0,0 0 0 0,0 0 0 16,0 0 0-16,0 0 0 0,0 0 0 0,0 0 0 16,0 0 0-16,0 0-144 0,0 0 144 0,1 9 0 15,0-2-128-15,1 4 128 0,1-4 0 0,1 5 0 0,3-1 0 16,-4 3 0-16,2 1 0 0,1 2 0 0,0-1-128 16,1 2 128-16,0 0 0 0,0 1 0 15,2-1 0-15,0 2 0 0,-1 2 0 0,1 2 0 0,0-2 0 16,0-1 0-16,-1 3 0 0,1 2 0 0,0-3 0 0,0 2 0 15,1-2 0-15,-1 0 0 0,-1 0 0 0,-1 1 0 16,0-1 0-16,-1-2 0 0,2 1 0 0,-1 1 0 16,1-3 0-16,-2-1 0 0,1-1 0 0,-2 0 0 15,1 0 0-15,-1-1 0 0,0 0 0 0,0-1 0 16,1 1 0-16,0-3 0 0,-2 1 0 0,0 2 0 16,1-3 0-16,0 1 0 0,-1-1 0 0,1-1 0 15,1 1 0-15,3 3 0 0,-3-1 0 0,1 0 0 16,-1-2 0-16,0-2 0 0,2-1 0 0,-2 1 128 15,1-2-128-15,-2 1 0 0,-1-2 0 0,-1 1 0 16,1 3 0-16,1-3 0 0,-1 1 0 0,1-2 0 16,-2 3 0-16,-1-1 0 0,2-1 128 0,0 3-128 0,-2-3 0 15,1 2 0-15,-1 0 0 0,1-1 128 0,1 0-128 16,0 2 0-16,-2-3 0 0,1 3 0 0,-1-1 0 16,1 0 0-16,2-1 0 0,-3 1 0 0,1-3 0 0,-3-9 0 15,4 12 128-15,0-3-128 0,-4-9 0 0,6 13 0 16,-1 0 0-16,0-4 0 0,-5-9 0 0,5 12 0 15,-1 0 0-15,1-3 128 0,0 2-128 0,0-1 0 16,-1 2 0-16,1 0 0 0,2 0 0 0,-2 0 0 0,1 2 0 16,0-2 0-16,-1 1 0 0,1 1 0 0,-3-2 0 15,2 1 0-15,2 0 0 0,-1 1 0 16,-1-4 0-16,-2 3 0 0,1 1 0 0,1 1 0 0,0-4 0 0,1 2 0 16,0 0 0-16,2-3 0 0,0 1 0 0,-2 3 0 15,4-2 0-15,-2 2 0 0,2 0 0 0,-2 0 0 16,2-4 0-16,-3 3 0 0,4 1 0 0,-1-2 128 15,-1-2-128-15,0 4 0 0,-1-2 0 0,3-3 0 16,-4 1 0-16,2 0 0 0,0 4 0 0,0 0 0 16,-1-3 0-16,2 3 0 0,0 2 0 0,-1 0 0 15,0-2 0-15,-2-1 0 0,1 1 0 0,2 2 0 0,-3-2 0 0,0 2 0 16,2-5 0-16,0 2 128 0,-1 1-128 16,-1 2 0-16,2 0 0 0,3 0 0 0,-2 1 0 15,0-1 0-15,-1 2 128 0,0-2-128 0,-2 1 0 0,2-2 0 16,0 0 128-16,-1 1-128 0,-1-2 0 0,2-3 0 15,1 1 128-15,-1-1-128 0,-2-2 0 0,0 4 0 16,2-3 0-16,-1 0 128 0,-1-1-128 0,4 1 0 16,-1 3 0-16,0-3 0 0,-2 1 0 0,-2 2 0 15,2-3 0-15,0 3 128 0,1 1-128 0,0-3 0 16,-1 1 0-16,-1 2 0 0,1-3 0 0,1 2 0 16,0 0 0-16,1-4 128 0,-1 2-128 0,1 0 0 15,-1-2 0-15,1 3 0 0,0-5 128 0,1 5-128 16,-3-2 0-16,4 1 0 0,-2 3 0 0,0-2 0 15,0 1 0-15,2 1 128 0,-1 0-128 0,2-2 0 0,-3 2 0 16,0-1 0-16,2 1 128 0,-2-4-128 0,3 2 0 16,-1-2 0-16,-3 1 0 0,3 1 0 0,3-4 128 15,-4 3-128-15,2-4 0 0,0 3 0 0,0-2 0 16,-2 4 128-16,3-4-128 0,-1 3 0 0,1-3 0 0,-3 1 0 16,3 0 0-16,0 0 0 0,6-1 0 0,-4 2 0 15,-4-2 0-15,4 2 0 0,0-1 0 0,2 0 0 16,0-3 0-16,0 3 0 0,-1-4 0 0,2 0 0 15,-1 1 0-15,1-2 0 0,2 2 0 0,-1 1 128 16,0-3-128-16,1-1 0 0,-2 1 0 0,2 3 0 16,0-2 0-16,0-3 0 0,0 1 0 0,0 1 0 15,-4 1 0-15,3-1 0 0,-2-3 0 0,2 0 0 16,3 2 0-16,-1-3 0 0,-2 0 0 0,2-2 0 16,0 1 0-16,3 0 0 0,-1 0 0 0,0-3 0 15,0-3 0-15,2 2 0 0,-1 3 0 0,-1-6 0 16,3 2 0-16,-2 1 0 0,2-3 0 0,-2 2 0 15,1-1 0-15,-2 1 0 0,-1 0 0 0,-2 1 0 16,1-4 0-16,0 2 0 0,0-2 0 0,0 3 0 16,0 1 0-16,-1-3 0 0,1 2 0 0,1 1 0 15,0-1 0-15,1-1 0 0,0 1 0 0,0-4 0 0,0 2 0 0,2-3 0 16,-1-1 0-16,1 2 0 0,0-4 0 16,2 1 0-16,-1 2 0 0,-2-2 0 0,-1-3 0 15,1 0 0-15,-1 1 0 0,2 1 0 0,2-1 0 0,0-2 0 16,-2 1 0-16,2-1 0 0,1 1 0 0,0-2 0 15,2 0 0-15,-1 0 0 0,1 1 0 0,-1-1 0 16,1-4 0-16,-1 2 0 0,3 0 0 0,-2 0 0 16,-3-1 0-16,-3 0 0 0,3 2 0 0,0 0 0 0,3-2 0 15,-2-2 0-15,-2 1 0 0,2 1 0 0,0-2 0 16,2-4 0-16,-2 3 0 0,1-4 0 0,1 3 0 0,-1-2 0 16,2 1 0-16,0-2 0 0,1 2 0 0,-1-1 0 15,-2 0 0-15,-1-2 0 0,-1 1 0 0,-1-1 0 16,1 2 0-16,1-2 0 0,2 4 0 0,1-5 0 15,-2 1 0-15,2 0 0 0,-2-4 0 0,2 0 128 16,0-3-128-16,1 3 0 0,-2 0 0 0,0 0 0 16,1 0 0-16,-3 0 0 0,1 1 0 0,-2 0 0 15,-1-1 0-15,1 4 0 0,-1-3 0 0,1 1 0 16,0-2 0-16,0-3 0 0,-1-1 0 0,2 0 0 16,-2 0 0-16,1-1 0 0,0 0 0 0,1 0 0 0,0-3 0 15,-2 2 0-15,1-1 0 0,0 1 128 0,-3-3-128 0,-1 0 0 16,-1-1 0-16,-1-3 0 0,-1 3 0 15,2-1 0-15,0 0 0 0,0 0 0 0,0 1 0 0,-2 1 0 16,1 0 0-16,0 1 128 0,-1 2-128 0,1-6 0 16,-2 2 0-16,2-3 0 0,-2 3 128 0,1-5-128 15,-1-2 0-15,0 3 0 0,-2-3 0 0,1 3 0 16,0 0 0-16,1-2 128 0,-2-3-128 0,-1 0 0 16,-1-3 0-16,1 2 0 0,-1 0 0 0,1 1 0 15,-2 0 0-15,2 0 128 0,-1 4-128 0,-1-2 0 16,-2-3 0-16,1-1 0 0,0 1 128 0,1 0-128 15,1-1 0-15,-2 1 0 0,0 0 128 0,1 0-128 16,-1 4 0-16,-1-3 0 0,2-4 128 0,-1 0-128 16,1 1 0-16,0 2 128 0,-1-1-128 0,2 2 0 0,0 2 128 15,-2 1-128-15,-1 0 0 0,-1 0 0 0,1 2 128 0,-1-2-128 16,-1-2 0-16,-1 0 0 0,0 3 144 0,1 1-144 16,-3-4 128-16,3 1-128 0,-4-1 128 0,1-1-128 15,-1 2 0-15,2-4 128 0,-2-3-128 0,2 1 128 16,-2 3-128-16,2-2 128 0,-1 0-128 0,-1 2 0 15,1 1 0-15,-3-5 128 0,4-1-128 0,0 1 0 16,1-1 0-16,-2 1 128 0,2-2-128 0,0 2 0 16,3 1 0-16,-2 0 0 0,-2 0 0 0,0-2 0 15,0 2 0-15,0-3 0 0,0 1 0 0,0 1 0 16,-2 1 128-16,0 1-128 0,0 2 0 0,1-3 0 16,-2-3 0-16,1-2 0 0,-1 1 0 0,-1-2 0 15,0-1 128-15,3 0-128 0,-1 4 0 0,1 0 0 0,1-3 0 16,0 2 0-16,0-3 0 0,0 3 0 0,-1 3 0 15,0-1 0-15,0 0 0 0,-1 2 0 0,1 0 0 0,-2 1 0 16,-1 1 0-16,0-2 0 0,2 0 0 0,-2 0 0 16,1 0 0-16,-2 1 0 0,0 2 0 0,0-3 0 15,0-1 0-15,-1 0 0 0,1 0 0 0,3-3 0 16,-1 0 0-16,-2 4 0 0,-1 0 0 0,3 0 0 16,-1 3 0-16,-2-1 0 0,3 0 0 0,-1-2 0 15,0-1 0-15,1 2 0 0,-1 2 0 0,2-2 0 16,-1-1 0-16,0 3 0 0,-1 1 128 0,0 1-128 15,0-3 0-15,2 1 0 0,-3-3 0 0,2 0 0 16,0 1 0-16,1 2 0 0,-2 1 0 0,1 1 0 16,-1-2 0-16,0 2 0 0,0 1 0 0,1-1 0 0,0 1 0 0,1-4 0 15,0 0 0-15,0 3 0 0,1 1 0 16,-2 3 0-16,1-1 0 0,0-2 0 0,1 1 0 0,-3 0 0 16,1 0 0-16,0 1 0 0,-1-3 0 0,0-1 0 15,0 3 0-15,1 1 0 0,-1 5 0 0,2-3 0 16,-1 4 0-16,0-2 0 0,-2 0 0 0,1-4 0 15,-1 2 0-15,1-1 0 0,0-4 0 0,0 4 0 16,2 3 0-16,-1 2 0 0,-1-5 0 0,1 4 0 16,1-4 0-16,-1-3 0 0,1 1 0 0,-1-1 0 15,0-2 0-15,1 0 0 0,-2-3 0 0,1 4 0 16,-1 2 0-16,0-2 0 0,0-3 0 0,-1 2 0 16,0-1 0-16,1 0 0 0,1 2 0 0,-2-1 0 0,3 2 0 15,-4 0 0-15,0 3 0 0,-1 2 0 0,0 0 0 16,-1-1 0-16,-1-2 0 0,3 0 0 0,-2-2 0 15,-1 1 0-15,1 2 0 0,-1 3 0 16,0-1 0-16,1 1 0 0,1-3 0 0,-1 4 0 0,0 3 0 16,-1-2 0-16,0 1 0 0,1 0 0 0,-1-3 0 0,0 4 0 15,0 3 0-15,0 1 0 16,2-1 0-16,-1 2 0 0,-1 2 0 0,0 2 0 0,0-1 0 0,0 1 0 16,0 1 0-16,0 1 0 0,0-1 0 0,0-1 0 15,0 0 0-15,1 4 0 0,0-1 0 0,1 4 0 16,-2-2 0-16,0 3 0 0,2 0 0 0,1 2 0 15,1 1-128-15,-2-1 128 0,-1 0 0 0,2 3 0 16,0 2 0-16,-1 1 0 0,3-3 0 0,-1 4 0 16,-1 0 0-16,-1 0 0 0,-1 2 0 0,2 2 0 15,-1 0 0-15,1 2 0 0,-3 8 0 0,5-7 0 0,-5 7-144 16,4-6 144-16,0 0 0 0,-4 6 0 0,0 0-176 16,6-5 176-16,-6 5-160 0,0 0 160 0,0 0-192 15,0 0 192-15,0 0-208 0,0 0 80 0,3-6-48 0,-3 6 0 16,0 0 0-16,0 0 0 0,0 0-32 15,0 0-16-15,0 0 0 0,0 0 0 0,0 0-96 0,0 0-32 16,0 0 0-16,0 0 0 16,0 13-848-16,0-13-160 0,0 14-48 0,0-14 0 15,-5 11-832-15,5-11-160 0,-7 13-32 0</inkml:trace>
  <inkml:trace contextRef="#ctx0" brushRef="#br1" timeOffset="154371.87">16703 6585 29487 0,'-30'-12'2624'0,"13"7"-2112"0,-3 0-512 0,3-2 0 0,0 1 1600 0,3 1 224 0,1-3 32 0,3 0 16 16,1-2-1584-16,3 0-288 0,1-4 0 0,0-3-208 0,2-5 368 16,1 3 80-16,-1-1 16 0,1-2 0 0,-1-7 64 0,3-1 32 15,-2-2 0-15,0-1 0 0,1-3 272 0,0-1 48 16,1-3 16-16,2-1 0 0,1-5 80 0,2 2 32 15,0-4 0-15,3 0 0 0,1 5-144 0,1-3-16 16,4 2-16-16,1-4 0 0,0-1-176 0,3 2-16 16,2-3-16-16,5 1 0 0,1 2-176 0,3 1-48 15,2 5 0-15,-1-3 0 0,0 4-192 0,-1 0 144 16,0 2-144-16,2 2 128 0,-1 2-128 0,1 1 160 16,-2 1-160-16,-1 6 160 0,-1-2-160 0,-2 7 0 15,-1 4 144-15,-2 5-144 0,-2 6 0 0,-1 3 0 0,0 4 0 0,0 6 128 16,0 6-128-16,-1 4 0 0,0 10 0 15,-2 5 0-15,1 5 0 0,1 5 0 0,-2 1 0 16,0 4 0-16,-4-1 128 0,2 2-128 0,-4 3 128 0,1-2-128 16,-2 0 128-16,2 1-128 0,-1 0 160 0,0-4-160 15,0 0 144-15,2-3-144 0,-2-3 128 0,3-1-128 16,2-1 0-16,2-3 128 0,-2-2-128 0,3-1 0 16,2-4 0-16,3 0 0 0,2-5 128 0,-1-1-128 15,2-2-224-15,1-4-80 0,0-3-16 0,0 1 0 31,-3-4-2432-31,-3 2-480 0</inkml:trace>
  <inkml:trace contextRef="#ctx0" brushRef="#br1" timeOffset="155579.79">8150 5271 12895 0,'-8'-7'1152'0,"-4"-2"-928"0,1 0-224 0,1 0 0 16,4 3 192-16,6 6 0 0,0 0 0 0,0 0 0 15,-8-1-192-15,8 1 0 0,0 0 0 0,-4 13 0 16,-3-2 0-16,4 4 0 0,-1 3 0 0,0 4 0 16,0 1 0-16,0 2 0 0,-1 8 0 0,0 6 0 15,-3 7-208-15,2 6 64 0,0 5 16 0,-1 6 0 16,2 3 128-16,-1 10 0 0,3 8 0 0,1 9-128 15,1 6 128-15,2 6 0 0,1 7 0 0,1 4 0 16,2 5 0-16,3 2 0 0,3 3 0 0,1-2 0 16,0 0 0-16,4 0 0 0,0 2 0 0,1 0 0 15,-2 1 0-15,0 1 0 0,3 0 0 0,0-4-5760 16</inkml:trace>
  <inkml:trace contextRef="#ctx0" brushRef="#br1" timeOffset="155983.51">8333 9802 8287 0,'-7'-70'368'0,"2"15"80"0,-3-12-448 0,2-11 0 0,-2-9 0 0,1-7 0 16,-1-7 784-16,0-6 80 15,2-4 16-15,1-10 0 0,0-4-352 0,0-2-64 0,0-8-16 16,5 3 0-16,2-1-240 0,1-2-48 0,-2-3-16 0,1 3 0 16,0-1-144-16,0 5 192 15,1-3-192-15,3 6 192 0,1 3-16 0,-1 2 0 0,-2 0 0 0,1 6 0 16,0 0 128-16,0 8 16 0,4 6 16 0,-3 6 0 15,1 4-80-15,0 7-32 0,0 8 0 0,-1 5 0 16,-1 8-224-16,-1 1 0 0,-2 6 0 0,1 6 0 16,-1 5-432-16,2 2 32 0,0 3 0 0,0 3-6512 15</inkml:trace>
  <inkml:trace contextRef="#ctx0" brushRef="#br1" timeOffset="168209.02">9237 13657 15487 0,'0'0'688'0,"0"0"144"0,0 0-672 0,0 0-160 0,0 0 0 0,0 0 0 15,0 0 352-15,0 0 32 0,0 0 16 0,0 0 0 16,12 5 80-16,-2-2 16 0,-10-3 0 0,14 3 0 16,1 6 64-16,-1 0 16 0,-2 4 0 0,2-3 0 15,1 3 16-15,3 2 16 0,-3 2 0 0,3 2 0 16,-1 1-176-16,4 0-48 0,-2 1 0 0,-1 4 0 15,-1 1-256-15,1 5-128 0,1 2 0 0,3 2 128 0,1-1-128 16,0 0 0-16,0-1 0 0,1 0 128 0,2 0-128 0,2 1 0 16,2-4 0-16,1-1 0 0,2 2 0 0,2-2 0 15,-2-5 0-15,2-1 0 0,1 1 0 0,-3-2 0 16,-4-3 0-16,0 0 0 0,-2-3 0 0,1-2 0 16,0-1 0-16,1 0 0 0,-1 0 0 0,2-3 0 15,-1 1 0-15,1 2 0 0,-1-4 0 0,5 2-176 16,-1-2 48-16,1 1 0 0,-1-6-192 0,1 0-48 15,-1 0 0-15,-3-4 0 0,-2-3 64 0,-3 1 16 16,-1-2 0-16,-1 0 0 0,-1-5 80 0,-1 1 16 16,0-3 0-16,-1 2 0 0,-1-2 192 0,1 1 0 0,1-2 0 0,-1-1 0 15,-1 2 0-15,1-4 0 0,2-3 0 0,1-1 0 16,1-3 0-16,0-3 0 0,3-4 128 0,1-7-128 16,1-5 288-16,-1-2 0 0,-3-5 0 0,0-4 0 15,-1-4 288-15,2 1 48 0,1-1 16 0,1 0 0 16,0-2-192-16,0 3-16 0,1 3-16 0,4-3 0 15,-1-3-96-15,2-4-32 0,2-8 0 0,1-1 0 16,1-2-80-16,-1-10-16 0,-4-7 0 0,-1-6 0 16,-4-9-48-16,0-4-16 0,-3-5 0 0,-2-6 0 15,-1-12-128-15,-1 1 0 0,1-5 0 0,-3 1 0 16,1 1 0-16,-1 3 0 0,-1-2 0 0,1 3 0 31,1 0-1152-31,2-4-128 0,0 1 0 0,2 0-16 0</inkml:trace>
  <inkml:trace contextRef="#ctx0" brushRef="#br1" timeOffset="191711.1">18947 18929 6447 0,'0'0'272'0,"0"0"80"0,0 0-352 0,0 0 0 16,0 0 0-16,-7 0 0 0,7 0 3520 0,0 0 624 15,0 0 128-15,0 0 16 0,-3-7-1984 0,4-3-384 16,3-1-96-16,3-3-16 0,4-1-672 0,-1-3-144 0,2-3-32 0,2-2 0 16,2-5-160-16,2 0-32 0,0-2-16 0,3-4 0 15,1 1-256-15,1 0-48 0,-1 0-16 0,-1 2 0 16,-2-2-96-16,0 1-16 0,-2 5 0 0,-1 0 0 15,-4 4-160-15,-1 6-32 0,-1 1-128 0,-1 6 192 16,-2 3-192-16,-7 7 0 0,0 0 0 0,0 0 0 16,0 0 0-16,6 16-160 0,-3 4 160 0,-3 6-128 15,0 3 128-15,-2 4 0 0,1 2 0 0,0 0-128 16,-4 3 128-16,3-2 0 0,2-1 0 0,3-4 0 16,1-7 0-16,1-2 0 0,2-5 0 0,5-3 0 15,1-3 0-15,2-6 0 0,5-4 0 0,3-4 0 16,2-3 176-16,3-4 64 0,3-9 16 0,1-5 0 15,-2-3 384-15,1-4 96 0,-1-2 16 0,-2 2 0 16,-4-4-160-16,-1-2-16 0,-2 2-16 0,-1-5 0 16,0 0-160-16,-1 2-16 0,-2 1-16 0,-2 5 0 15,-2 5-368-15,-1 3 144 0,1 9-144 0,-4 2 0 0,-3 1 0 0,0 5 0 16,-6 7 0-16,0 0 0 16,0 0-1536-16,0 0-272 0,0 0-48 0,-3 12-10128 15,0 2-2032-15</inkml:trace>
  <inkml:trace contextRef="#ctx0" brushRef="#br1" timeOffset="192030.25">20210 18571 24879 0,'-12'-1'1088'0,"12"1"256"0,-10 4-1088 0,0 3-256 0,-2-2 0 0,-2 7 0 16,-2-1 1232-16,-1 4 192 0,2 2 48 15,-1 2 0-15,0-1-320 0,5 0-48 0,2-1-16 0,4 0 0 16,1-2-528-16,5 0-112 0,6-3-32 0,-1-3 0 16,6 1-32-16,0-4 0 0,5-2 0 0,4-1 0 15,4-3-48-15,0-2-16 0,-2-1 0 0,2-3 0 16,1-6 208-16,0 0 48 0,1 1 0 0,-2-4 0 16,1 1 128-16,-5-2 48 0,-3-1 0 0,-5 0 0 15,-5-1 0-15,-5 2 0 0,-3-2 0 0,-5 3 0 16,-5-3-256-16,-4 1-48 0,-2 1-16 0,-5 1 0 15,-2 2-432-15,1 4 0 0,-1 0 0 0,2 4 0 16,1 1-1344 0,4 2-288-16,3-2-64 0,4 3-11232 0,9 1-2256 0</inkml:trace>
  <inkml:trace contextRef="#ctx0" brushRef="#br1" timeOffset="192253.52">20932 18357 26719 0,'0'0'2368'0,"0"0"-1888"16,-5 8-480-16,-3 0 0 0,-1 4 912 0,-1 5 96 15,-2 2 16-15,0 0 0 0,-2 3 304 0,0 3 64 16,-2-2 16-16,1 5 0 0,1-1-544 0,2 2-96 16,0-2-32-16,2 2 0 0,1-3-464 0,1 1-80 15,2-4-32-15,5 2 0 0,-2-2-160 0,3-4 0 0,0-2-160 0,1-4 160 31,2 1-1936-31,0-2-304 0,-1-5-48 0,-2-7-12480 0</inkml:trace>
  <inkml:trace contextRef="#ctx0" brushRef="#br1" timeOffset="192431.86">20719 18346 31503 0,'0'0'1392'0,"14"-8"288"0,2-1-1344 0,3 1-336 0,2 4 0 0,5-1 0 15,2-4 848-15,5 2 112 0,2 2 0 0,2-2 16 16,1 4-160-16,0-1-48 0,1-5 0 0,-3 3 0 16,-1 2-528-16,-2 0-112 0,-1 2-128 0,-3 1 176 15,-3-2-1024-15,-1 4-208 0,-4 4-32 0,3 1-14768 16</inkml:trace>
  <inkml:trace contextRef="#ctx0" brushRef="#br1" timeOffset="192776.86">21740 18343 11055 0,'0'0'480'0,"-8"7"112"0,1 0-464 0,-1 6-128 16,-2 2 0-16,-1 4 0 0,-2 2 4736 0,-2 2 912 15,-2 3 192-15,1-1 48 0,-2 3-3584 0,1-3-704 0,1 2-128 16,0-1-48-16,1 2-752 0,2-2-160 15,1 0-16-15,2-4-16 0,2-3-320 0,3-1-160 16,1 0 160-16,3-2-160 0,2-2 176 0,3-2-176 0,0 0 192 0,2 0-192 16,2-7 272-16,2 1-48 0,5 1-16 0,0-2 0 15,3-2-32-15,1 0-16 0,0-2 0 0,0-1 0 16,0 0-160-16,2 2 192 0,-3 0-192 0,1-1 192 16,1-1-192-16,-2 0 0 0,-3 0 0 0,-1 2 0 15,-1-1-192-15,-2-1-80 16,-1-1-16-16,-10 1 0 15,12-3-1488-15,-12 3-288 0,9-4-64 0,-9 4-8560 0,0 0-1696 0</inkml:trace>
  <inkml:trace contextRef="#ctx0" brushRef="#br1" timeOffset="192972.11">21621 18647 17503 0,'0'0'1552'0,"0"0"-1232"16,0 0-320-16,0 0 0 0,0 0 1552 0,0 0 256 15,0 0 48-15,0 0 16 0,0 0-400 0,12 0-96 16,2 0-16-16,2 0 0 0,-1-2-416 0,3 0-96 16,1 2-16-16,1 0 0 0,0 0-448 0,1 0-80 15,-2 0-32-15,0-1 0 0,-3 0-272 0,-2-2-144 16,-4 1 16-16,1-1 0 16,-11 3-1888-16,0 0-368 0,0 0-80 0,2-9-9568 0</inkml:trace>
  <inkml:trace contextRef="#ctx0" brushRef="#br1" timeOffset="193114.58">21678 18516 15663 0,'-15'-17'688'0,"7"6"144"0,-1-3-656 0,3 2-176 0,2-2 0 16,3 1 0-16,3-1 3632 0,1 0 688 0,3 1 144 0,2 4 16 16,1-1-2416-16,2 3-480 0,0-4-112 0,3 4 0 15,2 2-832-15,3-2-144 0,1 2-48 0,3 3 0 16,1-2-304-16,3 0-144 0,-1 3 128 0,6 1-128 31,0 1-672-31,1 3-224 0,1 0-32 0,3-2-15440 0</inkml:trace>
  <inkml:trace contextRef="#ctx0" brushRef="#br1" timeOffset="193572.78">23001 18340 18431 0,'0'0'1632'0,"0"0"-1312"0,0 0-320 0,0 0 0 16,0 0 1792-16,0 0 304 0,0 0 48 0,10 3 16 15,0 4-640-15,1-1-128 0,-1 4-32 0,2 6 0 16,0 1-368-16,2 5-80 0,1 0-16 0,4 4 0 15,3 0-272-15,-1 2-64 0,0-4-16 0,-1 0 0 16,0 1-288-16,-1-2-48 0,-3 1-16 0,-2 1 0 16,0-6-192-16,0-2 176 0,-2 0-176 0,0-2 160 15,-2-1-160-15,-2-2 0 0,-2-5 0 0,-6-7 0 16,6 9-400-16,-6-9-112 0,0 0-32 16,0 0-15472-16</inkml:trace>
  <inkml:trace contextRef="#ctx0" brushRef="#br1" timeOffset="193885.39">23591 18247 29999 0,'0'0'1328'0,"0"-6"272"0,-3-5-1280 0,3 11-320 15,-5-6 0-15,-1 3 0 0,-4 2 928 0,-4 4 112 16,-2-1 32-16,-4 8 0 0,-2 1-80 0,-3 5-16 0,-4 6 0 0,-3 4 0 15,-1 2-192-15,-3 5-32 0,1 3-16 16,-1 5 0-16,1 2-144 0,-4 0-16 0,3 5-16 0,-3-3 0 16,1-1-176-16,1-4-48 15,2-2 0-15,3-4 0 0,3-3-208 0,3-1-128 0,4 0 160 0,3-4-160 16,1-4 128-16,5-4-128 0,4-1 0 0,4-4 144 31,2-4-1104-31,3-9-208 0,0 0-48 0,0 0-16 16,12 0-1536-16,3-4-304 0,9-14-64 0,0 1-16 0</inkml:trace>
  <inkml:trace contextRef="#ctx0" brushRef="#br1" timeOffset="194381.01">23802 18724 24815 0,'0'0'1088'0,"0"0"256"0,0 0-1088 0,0 0-256 0,0 0 0 0,0 0 0 16,0 0 1376-16,0 0 224 0,5-11 32 0,3 5 16 15,2 2-464-15,2-1-96 0,1 3 0 0,2-1-16 16,1 2-336-16,-1 3-64 0,1 6-16 0,-3-3 0 15,-3 1-176-15,-3 6-32 0,-4 3-16 0,0 3 0 16,-7 2-240-16,-1 1-32 0,-4-1-16 0,-4 1 0 16,-2 1 208-16,-1 0 32 0,-3-1 16 0,0 1 0 15,1-3 96-15,4-5 16 0,1-3 0 0,5-2 0 16,3 3-16-16,5-12 0 0,0 0 0 0,8 6 0 16,2 0-144-16,5 0-32 0,8-4 0 0,8-2 0 0,2-1-32 15,6-3-16-15,4-2 0 0,1 1 0 0,3 2-272 16,-3-1 0-16,-2-1-128 0,-4 0 128 15,-3 0-2320-15,-5 1-368 0,-3-1-80 16</inkml:trace>
  <inkml:trace contextRef="#ctx0" brushRef="#br1" timeOffset="194830.57">25092 18660 14735 0,'0'0'1312'0,"0"0"-1056"0,0-8-256 0,0 8 0 0,0 0 2496 0,0 0 448 15,0 0 96-15,0 0 16 0,0 0-896 0,0 0-176 16,-5 7-48-16,1 4 0 0,-1 3-816 15,-1 0-160-15,-1 4-48 0,0 5 0 0,0 1-160 0,1 5-48 16,1-5 0-16,1 0 0 0,2 1-272 0,0-4-64 16,1 0-16-16,1-1 0 0,1-1-352 0,2-4 144 15,1-2-144-15,-1-3 0 0,1 0 0 0,-4-10-176 16,0 0 0-16,0 0 0 16,0 0-2064-16,8-4-400 0,-3-4-96 0</inkml:trace>
  <inkml:trace contextRef="#ctx0" brushRef="#br1" timeOffset="194982.9">24909 18469 33119 0,'0'0'1472'0,"-3"-10"288"0,0-1-1408 0,1 2-352 0,2 9 0 0,0 0 0 16,0 0 656-16,5-9 64 0,-5 9 16 0,9-5 0 16,1 1-448-16,2 3-96 0,-2 1 0 0,4 0-16 31,0 1-1648-31,0 3-336 0,1 1-64 0</inkml:trace>
  <inkml:trace contextRef="#ctx0" brushRef="#br1" timeOffset="195298.89">25875 18601 24815 0,'0'0'1088'0,"-9"-1"256"0,0-3-1088 0,0 3-256 0,-2 1 0 0,-3 3 0 0,-1-1 1136 0,-6 2 160 15,1 0 48-15,-3 3 0 0,-1 0-464 0,-1 3-96 16,-2-1-16-16,3 2 0 0,3 0-48 0,5 0-16 16,3 0 0-16,3 0 0 0,4 0-192 0,3 0-32 15,4-2-16-15,4 4 0 0,3 2-128 0,5-1-16 16,2 2-16-16,4 0 0 0,1 2-160 0,1 1-16 16,-1-4-128-16,-2 0 192 0,-4 2 0 0,0-2-16 15,-3-2 0-15,-3 1 0 0,-3 0 160 0,-2-1 48 16,-3-5 0-16,-4 3 0 0,-3-5 176 0,-2 2 32 15,-3-3 16-15,-6-3 0 0,-6 0-112 0,-5-2-32 16,-6 0 0-16,1-3 0 0,0 0-336 0,3-3-128 0,3-3 0 16,3 0 144-1,1 0-2624-15,6-2-528 0</inkml:trace>
  <inkml:trace contextRef="#ctx0" brushRef="#br1" timeOffset="196205.5">26975 18543 17503 0,'1'-11'1552'0,"-2"0"-1232"0,1-1-320 0,0-2 0 0,-2 1 1664 0,2 5 256 16,0 8 64-16,-1-9 16 0,1 9 0 0,0 0 0 16,0 0 0-16,0 0 0 0,-9 4-960 0,0 1-192 15,0 4-32-15,-1 5-16 0,-5 4-352 0,0 4-80 16,-1 4-16-16,0 1 0 0,-2 2-64 0,-1 3-16 16,0-4 0-16,1-1 0 0,2-7 16 0,0-1 0 15,4 0 0-15,-1-2 0 0,1-2 0 0,5-5 0 16,7-10 0-16,-4 8 0 0,4-8 48 0,0 0 16 15,0 0 0-15,11-2 0 0,2-8 288 0,4-1 64 16,1-4 16-16,1-3 0 0,1-4-272 0,0-2-48 16,3 1-16-16,0-1 0 0,0-1-256 0,1 3-128 15,-1 0 0-15,-1 3 128 0,-2 0-128 0,0 5 0 0,1 2 0 16,-4 5 0-16,-1 0 0 0,-2 5 0 0,0 5 0 16,-2 5 0-16,-2 2 0 0,-2 5 0 0,-2 5 0 15,-2 7 0-15,-4 0 0 0,-2 1 0 0,-5-2 0 0,1 2 0 16,-5 5 0-16,2-2 0 0,-2-4 0 0,3 2 0 15,-1-6-256-15,4 1-96 0,1 1-16 0,1-4 0 32,3-4-1504-32,4-3-304 0,1-5-64 0,3-1-9216 0,3-4-1824 0</inkml:trace>
  <inkml:trace contextRef="#ctx0" brushRef="#br1" timeOffset="196476.53">27724 18571 3679 0,'-11'-4'320'0,"2"3"-320"0,-1 0 0 0,-3 1 0 0,-3 0 5488 0,1 3 1024 16,-6 3 208-16,3 2 32 0,-3 4-4512 0,-2 1-912 15,-1 3-176-15,1 3-48 0,1 2-400 0,4 0-96 16,2-2-16-16,4-1 0 0,4 0-96 0,4-3-32 16,2-1 0-16,5-1 0 0,3-2-64 0,6-2-16 15,2 0 0-15,5-5 0 0,1 0 160 0,3-4 32 16,1-3 0-16,0 0 0 0,2-4 32 0,-1-1 16 15,-1-2 0-15,-1 1 0 0,-4-4-240 0,2 3-32 16,-6-2-16-16,-1-5 0 0,-8-1-32 0,-2 0-16 16,-4 2 0-16,-4 1 0 0,-5 3-80 0,-2 1-16 15,-1-1 0-15,-1 6 0 0,-5 1-192 0,0 0-208 16,-2 1 32-16,2 0 16 16,1 3-1312-16,3-2-272 0,3 3-48 0,1 0-10128 15,10 0-2032-15</inkml:trace>
  <inkml:trace contextRef="#ctx0" brushRef="#br1" timeOffset="196723.14">28468 17962 16575 0,'-2'-18'1472'0,"0"11"-1168"0,2 7-304 0,-2-10 0 16,2 10 3072-16,-8-4 544 0,-2 4 112 0,-3 5 32 15,-3 5-2064-15,-2 5-416 0,-1 3-64 0,-3 2-32 16,-3 6-384-16,-3 6-80 0,-3 4-16 0,2 5 0 0,1 4-256 0,3-3-48 16,1 1-16-16,5-1 0 0,1 1-256 0,4 0-128 15,2-6 128-15,5 0-128 0,-4 1 0 0,4-2 0 16,1-1 0-16,0 1 0 16,1-3-368-16,4-6-144 0,-1-1-48 0,2-5 0 15,-2-4-2320-15,1-3-480 0</inkml:trace>
  <inkml:trace contextRef="#ctx0" brushRef="#br1" timeOffset="196921.17">27927 18482 23039 0,'0'0'2048'0,"-2"-9"-1648"15,2-2-400-15,0 11 0 0,7-10 1920 0,2 1 288 16,-9 9 64-16,15-4 16 0,3 0-848 0,3-1-160 0,5 4-48 16,3-1 0-16,3 2-656 0,1 3-128 0,1 1-16 15,4-2-16-15,4 1-288 0,-2-1-128 0,-2 3 0 16,-4-1 128-16,0-2-336 0,-2-1-80 0,-1-1-16 0,-3-1-10576 15,-2-3-2128-15</inkml:trace>
  <inkml:trace contextRef="#ctx0" brushRef="#br1" timeOffset="197422.7">29424 18149 5519 0,'0'0'240'0,"-3"-11"64"0,2 2-304 0,0 0 0 16,1 1 0-16,-4-2 0 0,-1 1 4528 0,-1 0 848 15,-2 3 160-15,-1-2 32 0,-1 3-3056 0,-4 4-608 16,0-2-128-16,-3 5-32 0,1-1-720 0,-2 4-128 16,-1 4-48-16,-3 2 0 0,-2 7-432 0,0 5-96 15,-1 1 0-15,-1 5-16 0,-2-2-48 0,7 4 0 16,0 0 0-16,6-1 0 0,4 0-80 0,6-3-32 16,3 1 0-16,5-4 0 0,1-1 0 0,5-5 0 0,2-7 0 15,2 0 0-15,5-3 112 0,3-2 0 0,2-6 16 16,2-2 0-16,1-5 256 0,1 1 48 0,-1-7 16 0,1 1 0 15,-2-1-64-15,-2-2-16 0,-2-2 0 0,-4 1 0 16,-1 0-64-16,-2 2 0 0,-3 3-16 0,-1-2 0 16,-1 3-112-16,-1 3-32 0,-8 7 0 0,0 0 0 15,7-6-160-15,-7 6-128 0,0 0 144 0,0 0-144 16,9 7 0-16,0 3 0 0,0-1 0 0,1 2 0 16,2-2 0-16,0 3 0 0,4 0 0 0,1-2 0 15,3 3 0-15,2-1 0 0,4-1 0 0,1 1 0 16,1-5 0-16,-1 2 0 0,3-4 0 0,-5-2-160 31,1-1-2272-31,2-2-464 0</inkml:trace>
  <inkml:trace contextRef="#ctx0" brushRef="#br1" timeOffset="198348.43">20981 19612 8287 0,'0'0'736'0,"0"0"-592"0,5-11-144 0,-1 2 0 0,0 0 1920 0,-2-3 368 0,5 3 64 0,-2-2 16 16,0 2-304-16,0-2-48 0,-1-1-16 0,0 5 0 16,1-2-192-16,-1 0-32 0,-2-3-16 0,2 3 0 15,-4 9-208-15,4-11-32 0,-2 1-16 0,-2 0 0 0,-1 0-272 16,0 1-48-16,-3-3-16 0,-1 2 0 0,-2-3-320 0,0 2-64 16,-3 2-16-16,0-2 0 0,-2 3-368 0,1 3-80 15,-2-2 0-15,-4 6-16 0,-3 5-304 0,0 4 160 16,-4 1-160-16,1 4 128 0,0 4-128 0,0 6 0 15,-1 6 0-15,1 2 0 0,0-1-144 0,0 6 144 16,0 1 0-16,4-1 0 0,4 1 0 0,2-1 0 16,2-3 0-16,3-1 0 0,3 0 0 0,3-6 0 15,0 2 0-15,4-4 0 0,-1 2-176 0,3-5 176 16,-1-3-160-16,3 0 160 16,-5-2-512-16,1-2 0 0,0 0 0 0,-2-2 0 15,0-12-1600-15,-3 10-320 0,3-10-64 0,0 0-8320 16,-10 3-1680-16</inkml:trace>
  <inkml:trace contextRef="#ctx0" brushRef="#br1" timeOffset="198508.34">20263 19850 30687 0,'0'0'1360'0,"0"0"288"0,0 0-1328 0,0 0-320 0,9-5 0 0,4 0 0 16,3 2 976-16,3 2 128 0,7 1 32 0,4-2 0 16,6 1-160-16,3-3-16 0,3-2-16 0,0 1 0 15,-3 1-512-15,2 0-112 0,0-2 0 0,-2 3-16 16,2 2-304-16,-3 1 0 0,0 1 0 0,2 1 0 31,-1-2-2944-31,-2 0-656 0</inkml:trace>
  <inkml:trace contextRef="#ctx0" brushRef="#br1" timeOffset="198771.99">21318 19705 11055 0,'-6'7'976'0,"-1"1"-784"0,-3-2-192 0,-3 3 0 0,3 3 4096 0,-1 2 784 15,-3 1 160-15,2 3 16 0,0-2-3296 0,2 2-672 16,1 0-128-16,2 0-16 0,2-4-368 0,3 0-64 16,2-2 0-16,5-3-16 0,-1 0 48 0,4-3 16 15,-8-6 0-15,16 3 0 0,0-3 160 0,3-4 48 16,2-1 0-16,0-6 0 0,2-1 64 0,0-3 0 16,1-2 16-16,0 0 0 0,2-1-336 0,-3-1-80 15,-6 0-16-15,1 0 0 0,-1 0-224 0,-5 1-32 16,-1 1-16-16,-1 1 0 0,-1 1-336 0,-3 2-64 0,-2 4 0 15,-4 9-16 1,4-8-2992-16,-4 8-576 0</inkml:trace>
  <inkml:trace contextRef="#ctx0" brushRef="#br1" timeOffset="199139.45">21848 19649 19343 0,'0'0'1728'0,"-9"10"-1392"0,0 3-336 0,-2 5 0 16,2 3 2528-16,-1 1 432 0,-2-2 96 0,1 3 16 15,1-1-1504-15,-3 0-288 0,2 0-64 0,-1 0-16 16,-1-2-272-16,3-2-48 0,1-3-16 0,2-2 0 16,-1-1-208-16,3-1-32 0,5-11-16 0,0 0 0 0,0 0-48 0,0 0-16 15,0 0 0-15,0 0 0 0,8-11 16 0,2 0 0 16,3-2 0-16,1-3 0 0,2-2-304 0,2 0-64 15,0 0-16-15,1 2 0 0,1-3-176 0,2 1 0 16,-1 0 144-16,5 3-144 0,0 0 0 0,1 3 144 16,-3 3-144-16,-2 7 0 0,-3 2 128 0,-4 2-128 15,-2 5 0-15,-2 4 0 0,1 1 0 0,-6 2 0 16,0 3 0-16,-2 1 0 0,-4 0 128 0,0 1-128 16,-1 3 0-16,-2-3 0 0,0-1 0 0,-1-1 0 15,-1 1 0-15,1 0 0 16,1-2-1184-16,2-3-192 0,2-1-32 0,3-4-11088 15,-4-8-2224-15</inkml:trace>
  <inkml:trace contextRef="#ctx0" brushRef="#br1" timeOffset="199577.57">23062 19870 23951 0,'-8'-10'2128'0,"1"1"-1696"0,-1-2-432 0,1 0 0 0,-2 0 832 0,-3 3 96 15,-2-1 16-15,0 4 0 0,-1-2 336 0,0 0 80 16,-2 5 16-16,-1 1 0 0,-1 2-416 0,-1 3-64 16,-2 3-32-16,-1 2 0 0,-2 4-384 0,2 2-80 15,2 2-16-15,-1 2 0 0,2 0-80 0,3 0-32 16,3-3 0-16,4 2 0 0,1 0-128 0,4 0-16 16,2-6-128-16,5 2 192 0,2 0-16 0,2-2-16 15,7-3 0-15,2 0 0 0,3-3 48 0,5-2 16 16,3-2 0-16,3 0 0 0,3-4-80 0,3 0-16 15,1-2 0-15,3 0 0 0,1-5-304 0,0 3-64 0,-2-4-16 16,-3 2 0 0,-2-5-2864-16,-1 1-576 0</inkml:trace>
  <inkml:trace contextRef="#ctx0" brushRef="#br1" timeOffset="199750.23">23517 19425 32591 0,'0'0'1440'0,"0"0"304"0,0 0-1392 0,-8 10-352 0,-2-1 0 0,0 5 0 16,-1 3 592-16,-1 2 48 0,0 6 16 0,-2 3 0 15,0 4 112-15,0 2 0 0,-2 4 16 0,2 1 0 16,0-3-464-16,4 1-80 0,-3 0-32 0,3 0 0 16,0-3-208-16,1 1 128 0,2-1-128 0,0-1 0 15,2-4-240-15,1-1-144 0,3-1-16 0,-1-2-10816 16,-1-6-2160-16</inkml:trace>
  <inkml:trace contextRef="#ctx0" brushRef="#br1" timeOffset="200065.72">23170 19840 27647 0,'0'0'2448'0,"0"0"-1952"16,12-7-496-16,-1 2 0 0,0-1 848 0,3 2 80 15,3 1 16-15,3 0 0 0,3-5 272 0,1 2 64 16,5 3 16-16,2-1 0 0,1-1-384 0,3 0-80 15,0 4 0-15,4 0-16 0,-1 1-432 0,-3-2-64 0,-2 1-32 0,-8 1 0 16,-1 0-112-16,-2 0-32 0,-7 1 0 0,-1-1 0 16,-4-1-144-16,-10 1 0 0,10 1 144 0,-10-1-144 15,0 0 0-15,5 7 144 0,-3 4-144 0,-4-1 0 16,-3 3 192-16,-1 2-64 0,-4-1 0 0,-2-1-128 16,-2 2 208-16,-1 0-64 0,-3 1-16 0,1 0 0 15,-1-2-128-15,1 0 0 0,3 1 144 0,0 1-144 16,3-2-160-16,1 1-96 0,3-4-32 0,3 1 0 31,2-1-2240-31,2-11-448 0,0 0-96 0</inkml:trace>
  <inkml:trace contextRef="#ctx0" brushRef="#br1" timeOffset="200709.84">24259 19824 11967 0,'0'0'528'0,"0"0"112"0,0 0-512 0,0 0-128 16,0 0 0-16,0 0 0 0,0 0 4080 0,0 0 784 16,0 0 144-16,-7 9 48 0,-3-2-3152 0,-1 4-624 15,0 0-128-15,-3 2-32 0,-1 1-288 0,-2 1-64 16,-1 2-16-16,3-1 0 0,1 1-192 0,3-1-48 15,2 2 0-15,4-4 0 0,2-2-144 0,3 0-48 16,3-3 0-16,2 1 0 0,6-3 16 0,3 0 0 0,4-2 0 16,2-3 0-16,2-2 32 0,2-2 0 0,2-1 0 15,-1-4 0-15,0 1-48 0,2-3-16 16,1 0 0-16,-2-1 0 0,-6 1-48 0,0-4-16 0,-5 3 0 16,-1-1 0-16,-3-3 64 0,-5 1 16 0,-1 2 0 0,-2-3 0 15,-7 2 0-15,-3 2 0 0,0-1 0 0,-6 3 0 16,0-2-192-16,-3 3-128 0,-4-1 192 0,2 4-192 15,1 1 0-15,4 2 0 0,2 0 0 0,2-1-144 16,9 2 0-16,0 0 0 0,0 0 0 0,0 0 0 16,0 0-32-16,0 0 0 0,10-8 0 0,6 1 0 15,4-2 48-15,4 2 0 0,3 2 0 0,2-1 0 16,2 3 128-16,3 0 0 0,3 1 0 0,0 2-128 16,-3-2 128-16,1 4 0 0,1-1 0 0,-3 3 0 15,-2-1 0-15,-7 5 0 0,-3 0 0 0,-2 3 0 16,-2 2 0-16,-4 0 0 0,-4 2 0 0,-4 3 0 15,-3-1 0-15,-3 1 0 0,-3-1 160 0,0-1-160 0,-3 1 192 16,-2-3-48-16,0-2-16 0,0 0 0 0,0-3 0 0,4-3 0 16,5-6 0-16,0 0 0 0,0 0 0 0,0 0 0 15,0 0 0-15,0 0 0 0,0 0 48 0,0 0 0 16,0 0 0-16,9-6 0 0,2-3-16 0,2 4 0 16,-2-2 0-16,3 5 0 0,2-2-160 0,-2 2 0 15,1 2 0-15,0 1 0 0,0 0 0 0,3 4 0 16,0 4 0-16,1 0 0 0,0 1-160 0,0 4 160 15,-1-1 0-15,1 2-144 0,0 3 0 0,-1-3 0 16,1-1 0-16,-4 0 0 16,-1-4-1168-16,-1 2-224 0,-2-5-64 0,-2 1-11376 15,-9-8-2272-15</inkml:trace>
  <inkml:trace contextRef="#ctx0" brushRef="#br1" timeOffset="200854.65">24467 19618 10127 0,'-13'-6'448'0,"8"0"96"0,-2 1-544 0,5-2 0 0,1-2 0 0,1 9 0 16,0 0 7040-16,0 0 1312 0,0 0 256 0,-3-7 48 16,2-2-6656-16,1 9-1328 0,0 0-272 0,0 0-48 15,0 0-1120-15,0 0-240 0,-4-4-32 0,4 4-16816 16</inkml:trace>
  <inkml:trace contextRef="#ctx0" brushRef="#br1" timeOffset="201507.58">26499 19912 14735 0,'-13'-6'640'0,"3"2"160"0,-1-3-640 0,1 1-160 0,-1 1 0 0,3-3 0 15,-1 2 1824-15,0 2 336 0,0-2 64 0,0 1 16 16,1 1-256-16,-1 0-32 0,1 2-16 0,-1-1 0 15,-2 3-720-15,-2 4-128 0,0 0-48 0,-4 1 0 16,-1 5-400-16,-1 0-96 0,-1 3-16 0,-2 2 0 16,-2 3-272-16,1 0-64 0,2-3-16 0,3 4 0 15,4 0 16-15,6-1 0 0,5-4 0 0,3-3 0 16,3 2 32-16,5-5 16 0,2-1 0 0,5-3 0 16,6-1 80-16,2-5 0 0,1 0 16 0,3-3 0 15,1-5 160-15,-3 1 16 0,0-3 16 0,-4-2 0 16,-4 1-208-16,-1 3-32 0,-4-2-16 0,-1-1 0 0,-4 0 16 15,-3-2 0-15,0-2 0 0,-2 2 0 0,-2 0-96 0,0 2 0 16,-1 0-16-16,-1 2 0 0,2 11-176 0,-2-9 0 16,1-2 0-16,1 11 0 0,0-9 0 0,3-1 0 15,2 3 0-15,4-3 0 0,3-1 0 0,6 2 0 16,4-3 0-16,3 1 0 0,3-6 0 16,4 0 0-16,1-2 0 0,5-1 0 0,3-2 0 0,-1 0 160 15,0-1-16-15,-2-4 0 0,-2 2 176 16,-2-4 48-16,-1 5 0 0,0-4 0 0,-1 0-192 0,-3-3-48 15,-4 7 0-15,-2-3 0 0,-1 1 0 0,-4 4 0 16,-4 5 0-16,-5 6 0 0,-1 6-128 0,-8 5 0 16,0 0 0-16,-3 11 0 0,-6 12 0 0,-5 5 0 15,-4 9 0-15,0 6 0 0,-2 2 0 0,-3 7 0 0,-2 4 0 16,-1 2 0-16,-1 3 0 0,1-1 0 0,-2 4 0 16,0-6 0-16,1 2 0 0,2-3 0 15,-1-6 0-15,1-2-176 0,-1-4-128 0,2-6-16 0,0-3-16 0,1-4 0 31,3-11-1296-31,1-3-256 0,0-5-48 0,1-7-10096 0,1-5-2032 0</inkml:trace>
  <inkml:trace contextRef="#ctx0" brushRef="#br1" timeOffset="201646.92">26446 20100 21183 0,'6'-14'1888'0,"2"8"-1504"0,1-4-384 0,2 2 0 16,2 0 2320-16,1 2 400 0,0 2 80 0,4-2 16 16,3 2-880-16,5 0-160 0,2 2-48 0,7-2 0 15,7-1-752-15,4 2-144 0,-3-1-48 0,2 2 0 16,-4-5-432-16,1 1-96 0,2 4 0 0,-9-2-16 15,-2-4-240-15,-2 1 0 0,-3-4 0 0,-2 4 0 16,0-1-2544-16,-1-1-448 16,1-4-80-16</inkml:trace>
  <inkml:trace contextRef="#ctx0" brushRef="#br1" timeOffset="202067.58">28066 19395 30399 0,'0'0'2704'0,"0"0"-2160"0,0 0-544 0,0 0 0 16,-3-7 1456-16,3 7 176 0,0 0 32 0,0 0 16 15,0 0-272-15,0 0-48 0,0 0-16 0,12 12 0 16,1 0-352-16,1 5-80 0,1 1-16 0,3 2 0 16,2 4-320-16,2 0-80 0,1 7-16 0,1-1 0 15,3 0-224-15,-2 0-32 0,-2-4-16 0,0 2 0 16,-3-6-208-16,-2 0 176 0,-1-3-176 0,-3-1 160 16,-3-2-160-16,-1 1 0 0,0-4 0 0,-2-1 0 15,-3-1-128-15,-1 0-64 0,0-3-16 0,-2 2 0 31,-2-10-1136-31,0 0-208 0,0 0-48 0,0 0-16 0,0 0-1168 0,0 0-224 0,0 0-64 0,7-14 0 16</inkml:trace>
  <inkml:trace contextRef="#ctx0" brushRef="#br1" timeOffset="202307.85">28583 19299 31327 0,'0'0'2784'0,"0"0"-2224"15,-4-5-560-15,4 5 0 0,0 0 1216 0,-12 3 128 16,1 1 16-16,-2 6 16 0,-1 2-112 0,-2 4-32 16,-2-1 0-16,-4 4 0 0,-2 4-160 0,-1 4-48 15,-5-1 0-15,0 5 0 0,-1 1-256 0,1-1-48 16,-2 2-16-16,3 0 0 0,2 3-304 0,3-4-64 0,1-2-16 16,4-4 0-16,-1 2-192 0,4-7-128 0,4 1 160 0,2-2-160 15,-1 1 0-15,3-4 0 0,0-4 0 0,4 1 0 31,0-1-752-31,3-6-240 0,1-7-48 0,1 11-16 16,-1-11-1424-16,8 2-272 0,-8-2-64 0,15-1-16 0</inkml:trace>
  <inkml:trace contextRef="#ctx0" brushRef="#br1" timeOffset="202607.07">29165 19742 30399 0,'0'0'2704'0,"0"0"-2160"0,0 0-544 0,0 0 0 0,0 0 1504 0,0 0 192 15,-8 6 32-15,2 2 16 0,-2-3-144 0,-2 1-48 16,-3 7 0-16,0 2 0 0,1 4-336 0,-2 3-64 15,-1 6 0-15,1-3-16 0,0 4-368 0,0 1-80 16,2 0-16-16,2 3 0 0,1-1-144 0,1-5-16 16,0-1-16-16,0-2 0 0,2-1-176 0,0-2-48 15,0-1 0-15,0-5 0 0,1 2-112 0,1-1-32 16,-4-3 0-16,3 0 0 0,0-6-128 0,3 2 0 16,2-9 144-16,0 0-144 0,0 0 0 0,0 0-320 0,0 0 64 0,0 0 16 31,0-11-1840-31,2-1-368 0,3 2-80 0</inkml:trace>
  <inkml:trace contextRef="#ctx0" brushRef="#br1" timeOffset="204318.32">17614 12949 10127 0,'-15'-2'448'0,"6"2"96"16,-1-2-544-16,-2 2 0 0,-2-1 0 0,2 1 0 0,0-4 2496 0,1 3 384 15,-1 1 64-15,3-1 32 0,2-2-1568 0,7 3-320 16,-8 0-64-16,8 0-16 0,0 0 0 0,0 0 0 16,0 0 0-16,0 0 0 0,0 0 272 0,0 0 48 15,0 0 16-15,0 0 0 0,13-4-144 0,3 2-32 16,3-1 0-16,6 3 0 0,2-2-464 0,3 4-112 16,1 2-16-16,5 0 0 0,2 2-80 0,2 3-32 15,0-4 0-15,1 5 0 0,1-2-80 0,-1 3 0 16,-1-2-16-16,-2 3 0 0,-1-3-48 0,-1 2-16 0,-3 4 0 15,-1-2 0-15,-6-2-112 0,-1 3-32 0,-6 2 0 0,-2 1 0 16,-1 3-160-16,-7-3 128 0,-6 1-128 16,-1 0 128-16,-4 4-128 0,-3 0 0 0,-5 5 144 0,-5-1-144 15,-4 0 256-15,-4 0-32 0,-3 2 0 0,-1-2 0 16,-4 4-32-16,0-1 0 0,-4-1 0 0,-1 2 0 16,-2-1 64-16,0 2 0 0,1-2 0 0,0-5 0 15,0 2-96-15,2-3-16 0,2-3 0 0,0 2 0 16,5-2-144-16,2-1 192 0,3 1-192 0,4-2 192 15,4-3-192-15,2-1 0 0,3-1 0 16,4-7 0-16,6-6 0 0,0 0-272 0,0 0 64 0,0 0 16 31,8 9-2144-31,3-5-416 0,2-3-96 0,2-3-16 0</inkml:trace>
  <inkml:trace contextRef="#ctx0" brushRef="#br1" timeOffset="204781.41">18720 13020 27647 0,'4'-9'2448'0,"1"2"-1952"0,2-6-496 0,4 7 0 16,1-1 1088-16,1 5 128 0,0 0 32 0,-1 2 0 15,0 3-480-15,-1 3-112 0,1 2-16 0,-2 3 0 16,-1 0 48-16,1 3 0 0,0 3 0 0,0 5 0 15,-1 3-80-15,-1 2-16 0,-2 2 0 0,1 7 0 16,-1 0-96-16,2 5-32 0,-3 5 0 0,1-1 0 16,0 0-192-16,-2 0-32 0,2 1-16 0,2-3 0 15,1-5-224-15,0-4 176 0,-1 1-176 0,-1-5 160 0,1-2-32 16,-1-1 0-16,0-3 0 0,-2-1 0 16,-3-5-128-16,1-3 192 0,-1-2-192 0,1-2 192 0,-3-11-192 15,0 0 0-15,0 0 0 0,0 0 0 16,0 0-1344-16,0 0-256 0,0 0-64 0,0-11-9936 15,3-5-2000-15</inkml:trace>
  <inkml:trace contextRef="#ctx0" brushRef="#br1" timeOffset="205069.26">19368 13170 35999 0,'5'-14'1600'0,"-5"14"320"0,0 0-1536 0,9-2-384 0,-9 2 0 0,0 0 0 16,0 0 832-16,5 9 80 16,0-1 32-16,-5 5 0 0,-5 2-336 0,-1 3-64 0,-6 3-16 0,-2 3 0 15,-2 2 32-15,-3 2 0 0,-3 3 0 0,-1 1 0 16,-1-2 48-16,-1-1 16 0,-2 2 0 0,-1 1 0 16,0-3-288-16,0 4-48 0,0-3-16 0,-1 1 0 15,1-1-48-15,-1 1-16 0,-2 1 0 0,3-3 0 16,0 2-208-16,3-1 176 0,-3-6-176 15,4 3 160-15,2-2-160 0,3-1 0 0,3-2 0 0,2-3 0 16,2-1 0-16,2-2 0 0,5-4-160 0,2-1 160 31,3-11-1408-31,4 12-176 0,3-2-32 0,3-2-16 0,4-6-1456 16,5-3-304-16,14-7-48 0,4-3-16 0</inkml:trace>
  <inkml:trace contextRef="#ctx0" brushRef="#br1" timeOffset="205310.5">19627 13952 35935 0,'0'0'3200'0,"0"0"-2560"15,-2 18-512-15,1 7-128 0,2 7 1104 0,-1 0 208 16,0 2 32-16,-1 2 16 0,-3 2-496 0,0 5-96 16,-4 3-32-16,-1-3 0 0,-1 3-256 0,0-4-48 15,-3 3-16-15,1-1 0 0,-2 1-416 0,-2-3 128 16,0-5-128-16,1-1 0 0,-2-3 0 0,2-1 0 15,2-4 0-15,2-3 0 0,1-2-416 0,2-2 32 16,3 2 16-16,2-4 0 16,2-1-2432-16,4-1-480 0</inkml:trace>
  <inkml:trace contextRef="#ctx0" brushRef="#br1" timeOffset="206197.32">8768 3958 38703 0,'-12'-20'3440'0,"-1"1"-2752"16,4 0-560-16,1 2-128 15,4 1-496-15,1 2-128 0,1 4-16 0,2 10-16 0,0 0 384 0,0 0 80 16,0 0 0-16,0 0 16 0,0 0 176 0,17-2-160 0,-17 2 160 0,13 2-160 16,-1 3 160-16,1 0 0 0,-3 5 0 0,2-1 0 15,-2 2 0-15,4 2 0 0,-3 5 128 0,4 4-128 16,2 0 0-16,0 2 0 0,0 6 0 0,1 2 0 15,0 1 0-15,-4-1 0 0,2 0 0 0,1-1 0 16,-1-3 0-16,1 2 0 0,1-1 0 0,0-4 128 16,-1 3-128-16,2-6 0 0,1-2 0 0,0-1 0 15,0-2-272-15,1-1 16 0,-1-2 16 0,-1-5 0 16,0 1-1488 0,-1-3-288-16,0 1-64 0,1-5-11264 0</inkml:trace>
  <inkml:trace contextRef="#ctx0" brushRef="#br1" timeOffset="206516.85">9415 3721 36975 0,'-15'-6'1632'0,"5"8"352"0,-2 7-1600 0,-2 5-384 0,-2 5 0 0,-1 3 0 31,0 3-256-31,-3 6-144 0,0 4-32 0,-1 5 0 0,-2 3 432 0,1 1-128 0,0 5 128 0,0-5 0 16,-1 1 0-16,-1-1 0 0,-1 1 0 0,2-5-128 15,1 4 128-15,0-5 0 0,2-1 0 0,-1-5 0 16,1-7-288-16,2-1-32 0,4-5 0 0,3-2 0 31,3-3-688-31,2-3-144 0,6-12-16 0,0 0-8224 0,0 0-1632 0</inkml:trace>
  <inkml:trace contextRef="#ctx0" brushRef="#br1" timeOffset="206924.26">9489 4179 34431 0,'0'0'1536'0,"0"0"304"16,0 0-1472-16,0 0-368 0,0 0 0 0,14 1 0 0,-3 0-144 0,5 0-112 16,3 3 0-16,2 0-16 0,3 0 272 0,2 2 0 15,1 4 0-15,-2 1 0 0,0-4 0 0,-2 6 0 16,-4-2 0-16,-2 6 144 0,-2-2-144 0,-5 2 0 15,-1 0 0-15,-2 3 0 0,-5 0 240 0,-1 1 16 16,-2 5 0-16,-1-2 0 0,-4 3 224 0,-1-2 48 16,-2 3 16-16,-2-1 0 0,-5 2 112 0,1-4 32 15,0 2 0-15,-2-6 0 0,3-2-128 0,3-2-32 0,1 0 0 16,2 1 0-16,2-3-112 0,4 0-32 0,5-3 0 0,5 0 0 16,4-4-64-16,6 1 0 0,5-4-16 0,7 0 0 15,9-1-16-15,5-3 0 0,6-3 0 0,3-5 0 16,3 2-144-16,1-4-16 0,2 0-128 0,-1-2 192 15,-2-1-192-15,4 0 144 0,-3 0-144 0,-1 3 128 32,-4-1-1728-32,-5 3-336 0,-5-4-80 0</inkml:trace>
  <inkml:trace contextRef="#ctx0" brushRef="#br1" timeOffset="208450.14">26077 495 22111 0,'0'-5'1968'0,"0"0"-1584"0,0 5-384 0,0 0 0 15,-4-5 0-15,4 5 0 0,0 0 0 0,-1-5 0 16,1 5 160-16,0 0 96 0,-4-4 32 0,4 4 0 15,0 0 464-15,-2-4 80 0,-3-2 32 0,0 2 0 16,-2 0 176-16,2-3 48 0,-3 0 0 0,0 3 0 16,-3-5-304-16,-8 1-48 0,0-3-16 0,0 6 0 15,1 3-272-15,-1-1-64 0,-1 1-16 0,-2 6 0 16,-1 2-192-16,11 1-48 0,-2 0 0 0,-1 4 0 16,-3-1-128-16,-3 4 128 0,-3 4-128 0,-2 0 128 15,-4 0 0-15,-29 17-128 0,5 0 192 0,8-2-64 16,2-3-128-16,5 3 160 0,0 2-160 0,4 2 160 15,0 2-160-15,2 3 160 0,0-1-160 0,3 4 160 16,2-1-160-16,3-1 0 0,3 0 144 0,2-4-144 16,2 1 192-16,1-2-48 0,2-4 0 0,2 2 0 0,2 1 112 0,3 0 0 15,1-3 16-15,3 1 0 0,4 2-16 0,4 0-16 16,3-4 0-16,3-2 0 0,6-2 16 0,3-5 0 16,4 0 0-16,2-1 0 0,6-4-64 0,-1-2-16 15,2-5 0-15,1 0 0 0,1-3 16 0,3-2 16 16,0-4 0-16,2 1 0 0,5-3-16 0,0-2 0 15,0-4 0-15,1-2 0 0,-3-3 0 0,1-3-16 16,-2-2 0-16,1-3 0 0,2-2 16 0,2-2 0 16,0-2 0-16,2-5 0 0,3-4 0 0,-2 2 16 15,4 0 0-15,-4-2 0 0,-1 0 48 0,-6-3 16 16,-2-2 0-16,-5 1 0 0,-2-1 16 0,1-2 0 16,-3-1 0-16,-1-1 0 0,-5-3 0 0,-5 1 0 0,-2-2 0 0,-3 3 0 15,-4 1-32-15,-4 0 0 0,-3 2 0 16,-4 6 0-16,-3 4 0 0,-4 3-16 0,-5-1 0 15,-3 4 0-15,-3 5-48 0,-5 0 0 0,-3 2 0 0,-4 3 0 16,-1 4-192-16,-4 0 0 0,0 3 0 0,-1 0 0 16,1 0 0-16,2 4 0 0,0-2-128 0,3 2 128 31,5 2-464-31,5-1 16 0,4 2 0 0,6 2 0 16,10-2-1712-16,0 0-336 0,0 0-64 0</inkml:trace>
  <inkml:trace contextRef="#ctx0" brushRef="#br1" timeOffset="209602.28">32031 596 10127 0,'0'0'896'15,"0"-9"-704"-15,0 9-192 0,0 0 0 0,1-8 1088 0,-1 8 176 0,-1-11 32 0,0 2 16 16,1 9-160-16,-1-9-48 0,-3 1 0 0,4 8 0 16,-3-11 48-16,2 3 0 0,1 8 0 0,-4-11 0 15,0 3-320-15,4 8-48 0,0-10-16 0,0 10 0 16,-1-8-48-16,1 8-16 0,0-11 0 0,0 11 0 16,0 0-64-16,0 0 0 0,-1-8-16 0,1 8 0 15,-5-9-112-15,5 9 0 0,-4-4-16 0,-1 2 0 16,-2-2-64-16,-2 0-16 0,-2 3 0 0,-2 2 0 15,-2 3-240-15,-1 1-48 0,-4 2-128 0,-2 4 192 16,0 2-192-16,-22 13 128 0,3 2-128 0,4 2 0 16,-1 5 0-16,1 5 128 0,-1 3-128 0,2-4 0 15,1 2 0-15,0 2 128 0,0-4-128 0,0 5 0 0,2 1 0 16,4-3 0-16,4-3 0 0,4 1 0 0,5-2 144 16,4-2-144-16,5-2 128 0,4-3-128 0,6 1 400 15,1-1 0-15,6 1 0 0,2-3 0 0,4 1 96 0,4-1 16 16,4-3 0-16,3 2 0 0,2-5-240 0,2-1-32 15,2-2-16-15,1-4 0 0,3-4-16 0,0-3 0 16,0-3 0-16,1-3 0 0,-1-3 64 0,1-4 16 16,-1-3 0-16,-1-1 0 0,3-5 64 0,-1-1 16 15,0-4 0-15,-1-2 0 0,-2 0 16 0,-2-3 16 16,0-5 0-16,3-1 0 0,-4-4-16 0,-14 14-16 16,2-4 0-16,3-1 0 0,0-2-48 0,0-4-16 15,-2-6 0-15,0-2 0 0,-5-1-112 0,11-31 0 0,-13 14-16 16,-10 9 0-16,-8 9-32 0,-8 4 0 0,-6 5 0 0,5 14 0 15,-7 1-144-15,-1-4 0 0,-3-2 0 0,-2-2 128 16,-3 2-128-16,-1 0 0 0,-1-1-160 0,-25-11 160 31,7 11-512-31,5 3-16 0,7 5 0 0,6 4 0 16,1-2-1184-16,9 5-224 0,3-2-48 0</inkml:trace>
  <inkml:trace contextRef="#ctx0" brushRef="#br1" timeOffset="-209505.75">26025 19210 7359 0,'0'0'656'0,"0"0"-528"16,0 0-128-16,0 0 0 0,-9 7 2080 0,9-7 384 15,0 0 80-15,-6 6 16 0,6-6-1056 0,-8 5-208 16,8-5-32-16,0 0-16 0,-6 6-64 0,6-6-16 16,0 0 0-16,0 0 0 0,0 0-80 0,0 0 0 15,0 0-16-15,0 0 0 0,0 0 96 0,0 0 32 0,0-8 0 0,4-4 0 16,1-1-224-16,4-3-32 16,2-6-16-16,2-1 0 0,5 1-368 0,-1-8-80 0,6 1-16 0,0-4 0 15,0 0-208-15,1 1-32 0,-1 0-16 16,1 6 0-16,-2-2-80 0,-1 4-128 0,-3 1 176 0,0 1-176 15,-2 7 128-15,-2-2-128 0,-1 3 0 0,-1 2 0 16,-1 4 0-16,-2 0 0 0,0 3 0 0,-9 5 0 16,0 0 0-16,0 0 0 0,7 13 0 0,0 4 0 15,-5 3 128-15,1 3-128 0,-1 5 0 0,-2 0 0 16,-3 2 0-16,0 3 0 0,-1-4 0 0,2 2 0 16,-1 0 144-16,1-6-144 0,-1 0 0 0,3-3 144 15,-1-4-144-15,0-2 0 0,-1-6 0 0,1 1 0 16,0-2-224-16,1-9-80 0,0 0-16 0,0 0-11328 15,0 0-2256-15</inkml:trace>
  <inkml:trace contextRef="#ctx0" brushRef="#br1" timeOffset="-209017.53">26347 18272 11967 0,'-5'-16'528'0,"5"4"112"0,0 1-512 0,0 1-128 0,0 0 0 0,-2 2 0 16,2-4 2640-16,-1 5 496 0,1 7 112 0,0 0 16 15,0 0-1392-15,0 0-272 0,0 0-48 0,0 0-16 16,-8 7-848-16,1 6-176 0,-2 4-48 0,0 1 0 15,-1 1-80-15,0 3 0 0,-2 4-16 0,1-2 0 16,-1-1 16-16,1 2 16 0,1-4 0 0,1-1 0 16,0-3-144-16,3-3-48 0,0-4 0 0,6-10 0 15,-5 11 112-15,5-11 32 0,0 0 0 0,0 0 0 16,0 0 32-16,0 0 0 0,0 0 0 0,9-9 0 16,1-3 64-16,2-2 32 0,1-3 0 0,1 0 0 15,1 0-192-15,-1-1-32 0,-2 0-16 0,2-1 0 16,-1 0-240-16,0-1 0 0,-2-1 0 0,1 5 0 15,-1 1 0-15,1 2 0 0,-1 5 0 0,-1 1 0 16,-10 7 0-16,10-3 0 0,1 4 0 0,-11-1 0 16,7 12 0-16,-2 2 0 0,-1 1 0 0,-1 5-160 0,-1 1 160 0,-1-1 0 15,1-1 0-15,-2 3 0 16,0-2 0-16,0-1 0 0,-2 0 0 0,4-2 128 0,0-3-128 0,1-2 0 16,-3-12 0-16,2 9 0 0,-2-9-256 0,0 0-64 15,0 0 0-15,0 0-16 16,0 0-2032-16,0 0-416 0,0 0-80 0</inkml:trace>
  <inkml:trace contextRef="#ctx0" brushRef="#br1" timeOffset="-208668.79">26580 18230 23039 0,'0'0'2048'0,"0"0"-1648"0,0 0-400 0,0 0 0 16,7-6 624-16,2 2 32 0,1-2 16 0,4 1 0 16,2-2 208-16,2-2 32 0,1 2 16 0,0-3 0 15,-1 3-512-15,0-2-96 0,0 3-32 0,0 0 0 16,-3-4-288-16,-3 4 128 0,0 0-128 0,-2 0 0 16,-2-2 144-16,-4-2-144 0,-1 4 0 0,-3 6 144 15,0 0 48-15,-5-8 0 0,-4 4 0 0,-1 3 0 16,-5 3 32-16,0 6 16 0,-3 0 0 0,-1 4 0 15,-3-1-240-15,2 3 0 0,-2 1 0 0,4-1 0 16,5-3 0-16,4 1 0 0,4-1 0 0,5-3 0 16,0-8 0-16,5 11 0 0,-5-11 0 0,15 8 0 0,4-1 0 15,1-1 0-15,3-5 0 0,1-1 0 0,3 0 0 0,0-4 0 16,1-2 0-16,-2-1 0 16,1 1-1472-16,-2-4-320 0,1 1-80 0</inkml:trace>
  <inkml:trace contextRef="#ctx0" brushRef="#br1" timeOffset="-208320.27">26939 18117 20383 0,'0'0'896'0,"0"0"192"0,13-1-864 0,-3 0-224 0,3-2 0 0,-1-2 0 15,2-3 1008-15,3 0 144 0,3 0 48 0,2 0 0 16,-1-3-272-16,1 1-48 0,-2 1-16 0,1-3 0 16,-2 3-288-16,-2-3-64 0,-3 2-16 0,-1 1 0 15,-4 0-64-15,-3 1-16 0,-6 8 0 0,3-7 0 16,-4-2 208-16,1 9 32 0,-8-4 16 0,-3 4 0 16,-5 0-144-16,-1 0-16 0,-5 4-16 0,0 3 0 15,3 0-368-15,-1 1-128 0,0 3 0 0,2 0 0 16,3-5 0-16,3 2 0 0,4 1 0 0,2-4 0 15,6-5 0-15,0 0 0 0,0 0 0 0,0 0 0 16,8 10 0-16,3-5-128 0,3-2 128 0,4-2 0 16,1-1-160-16,1-1 160 0,6 0-128 0,2-2 128 15,4-1-2272-15,2-2-368 16,-2 0-80-16</inkml:trace>
  <inkml:trace contextRef="#ctx0" brushRef="#br1" timeOffset="-207770.95">27854 17709 19343 0,'-7'-4'1728'0,"-5"3"-1392"0,-4-1-336 0,-4-2 0 16,-1 2 464-16,-5 1 32 0,-2 0 0 0,-1 2 0 15,-1 2 352-15,2 3 80 0,-3-1 16 0,2 7 0 16,2-2-352-16,2 3-64 0,1 6-16 0,2-3 0 15,2-1-192-15,3-1-32 0,6-1-16 0,2-3 0 16,1-2 144-16,8-8 32 0,0 0 0 0,0 0 0 16,0 0-32-16,12 7 0 0,2-4 0 0,4-4 0 15,3-7 224-15,2-1 32 0,0-2 16 0,4-4 0 16,3-5-240-16,-1 0-32 0,2-3-16 0,-2 2 0 0,0-4-176 16,3 0-32-16,-4-5-16 0,-2-1 0 0,-2-3 128 0,-4-7 16 15,2-2 16-15,-2-7 0 0,-2-2 48 0,-2-4 0 16,-2-2 0-16,2-3 0 0,-1 1-192 0,0 9-48 15,-4 11 0-15,1 8 0 0,-2 8 16 0,-2 6 0 16,-4 4 0-16,-4 14 0 0,0 0 352 0,0 0 64 16,-11 15 0-16,-4 9 16 0,-4 9-352 0,-1 7-80 15,-1 5-16-15,-3 4 0 0,-3-1-144 0,1 4 0 16,0 3 0-16,5-2 0 0,3-2 0 0,3-4 0 16,3-8 0-16,5-2 0 0,4-2 0 0,3-4-256 15,3-4 48-15,2 0 0 16,4-7-1744-16,2-2-352 0,3-2-64 0</inkml:trace>
  <inkml:trace contextRef="#ctx0" brushRef="#br1" timeOffset="-206655.45">29003 17452 16575 0,'-6'-12'736'0,"6"12"160"0,-6-8-720 0,-1-1-176 15,0 2 0-15,-1-4 0 0,-1 5 816 0,0 0 128 16,-2 2 16-16,-2 1 16 0,0 2-16 0,-1 2 0 15,-1 2 0-15,1 5 0 0,0 0-352 0,-1 4-80 16,0-2-16-16,1 7 0 0,-3 7-64 0,1 0-32 0,0 3 0 16,2 4 0-16,2 5-32 0,1-2 0 0,3-2 0 0,0 1 0 15,3-2-160-15,2-2-32 0,-3-3-16 0,2-3 0 16,2-4 48-16,-1 0 16 0,2-2 0 0,-1-2 0 16,2-5 80-16,0-10 32 0,0 11 0 0,0-11 0 15,0 0-64-15,0 0-16 0,0 0 0 0,0 0 0 16,11-4 240-16,0-8 64 0,-1 0 0 0,2-5 0 15,-3 2 0-15,3-5 16 0,0-2 0 0,-1-1 0 16,4 1-368-16,-1-4-80 0,-1 2-16 0,-1-6 0 16,2 2-128-16,1 0 0 0,1 4 0 15,2 3 128-15,0 3-128 0,-2 4 0 0,-2 2 0 0,-1 6 0 16,-3 0 0-16,-10 6 0 0,10 5-128 0,-3 2 128 16,-3 7 0-16,-4 4 0 0,-3 1-144 0,-1 5 144 15,-2 4 0-15,-3-2 0 0,-2 1 0 0,-2-5 0 16,-2 3 0-16,-1-3 128 0,1-2-128 0,0-3 0 0,-2-1 128 15,2-5-128-15,-1 0 0 0,3-4 144 0,0 0-144 16,2-3 0-16,-1-1 0 0,2-3 128 0,0-3-128 0,1 1 0 16,0-5-192-16,3 1 192 15,3-2-2400-15,2-3-352 0,1-2-80 16</inkml:trace>
  <inkml:trace contextRef="#ctx0" brushRef="#br1" timeOffset="-206331.47">29336 17525 26719 0,'0'0'2368'0,"8"-13"-1888"0,2 0-480 0,2 2 0 15,0-3 256-15,3-1-64 0,2 2 0 0,1 0 0 16,0-2 448-16,-1-1 96 0,0-2 16 0,-1 0 0 15,-2 0-128-15,2 0-32 0,-6 1 0 0,0-1 0 16,-4-1 0-16,-1 1 0 0,-2 1 0 0,-4 5 0 16,-4 2 128-16,-4 1 32 0,-1 5 0 0,-4 3 0 15,-5 2-288-15,-7 4-48 0,-4 5-16 0,-6 4 0 16,-2 4-272-16,0 3-128 0,1 1 128 0,4 2-128 16,6 3 128-16,8-3-128 0,8 2 0 0,8-6 128 15,3-2-128-15,6-2 0 0,8 1 0 0,8-3 0 0,7 0 160 16,4-2-160-16,4-4 192 0,5 0-192 0,4-5 208 15,2-1-64-15,4-4-16 0,2 1 0 16,0-3-1024-16,4-3-224 0,1 0-32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43:58.90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9760 2582 34031 0,'0'0'1504'0,"0"0"320"0,-2-10-1456 0,2 10-368 0,0 0 0 0,0 0 0 0,0 0 0 0,0 0 0 15,0 0 0-15,0 0 0 0,0 0-176 16,0 0-96-16,0 0-32 0,13 5 0 16,-3-2-1552-16,2-1-320 0,2-1-64 0,4-1-10160 15</inkml:trace>
  <inkml:trace contextRef="#ctx0" brushRef="#br1" timeOffset="60069.59">2634 2656 11967 0,'0'0'1072'0,"0"0"-864"0,-3-4-208 0,3 4 0 16,0 0 640-16,0 0 64 15,-11-2 32-15,-2 2 0 0,0 1 320 0,-1 1 64 0,-2 0 16 0,-4 0 0 16,-5 1-32-16,-1-2 0 16,0 0 0-16,-3 3 0 0,-1 0-128 0,-2 0-16 0,-3 0-16 0,-3 4 0 15,-2 1-368-15,-5 3-64 0,-2-2 0 0,1 0-16 16,-1 0-96-16,-1-5-16 0,-2-3 0 0,3 0 0 15,4-1-16-15,2-1-16 0,6-1 0 0,6-1 0 16,3 0-32-16,5-3 0 0,2-5 0 0,3 6 0 16,4 0 0-16,1-1 0 0,4 0 0 0,7 5 0 15,0 0-112-15,0 0-16 0,0 0-16 0,0 0 0 16,0 0-176-16,0 0 0 0,0 0 0 0,0 0 0 16,0 0 0-16,0 0 0 0,2 12 0 0,1-3 0 0,-3-9-160 15,4 14 160-15,1 2 0 0,0 1-144 0,-3 3 144 0,3 5 0 16,-1 3 0-16,1 5 0 0,0 3 0 0,1 2 0 15,-4 3 0-15,3 3 0 0,-2 0 0 0,-1 5 0 16,-2 1 0-16,0 2 0 0,2-1 0 0,-2 6 0 16,-3 3 0-16,-1 2 0 0,0 0 0 0,1-1 0 15,-3 3 0-15,1-5 0 0,-5 2 0 0,3-2 0 16,-1 1 0-16,-1-4 0 0,-1-4 0 0,-2-4 0 16,4-1 0-16,-3-2 0 0,1-1 0 0,-2-3 0 15,-2-4 0-15,-2-1 128 0,2 1-128 0,0-2 0 0,0-2 128 16,2-5-128-16,0 0 0 0,2-2 144 15,0 1-144-15,3-3 0 0,5 0 128 0,1-3-128 0,-1-2 0 0,5-2 0 16,2-1 160-16,1-4-32 16,5 0 0-16,1 2 0 0,4-3 96 0,3-1 16 0,2 1 0 0,2-4 0 15,2 1 32-15,3 1 16 16,4-5 0-16,1-2 0 0,2-2-16 0,1-1 0 0,3-3 0 0,0 1 0 16,2 0-64-16,-3-4-16 15,-3 1 0-15,-2 1 0 0,-2 0-192 0,-4 1 0 0,-3-1 0 0,-4 0-11136 16,-5-5-2256-1</inkml:trace>
  <inkml:trace contextRef="#ctx0" brushRef="#br1" timeOffset="60730.88">3215 2683 10127 0,'0'0'448'0,"-2"-11"96"0,0 1-544 15,-2 1 0-15,0-1 0 0,2 3 0 16,2 7 1792-16,0 0 256 0,-4-9 64 0,4 9 0 0,0 0-784 0,0 0-160 15,0 0-16-15,0 0-16 0,0 0-560 0,0 0-96 16,0 0-32-16,6 12 0 0,-1 4-224 0,5 1-48 16,1 3-16-16,0 0 0 0,1 0 112 0,2 6 32 15,0 0 0-15,3 6 0 0,-1 2 32 0,-1 2 16 16,-1 0 0-16,0-1 0 0,-2-2-48 0,0-5-16 16,-2 0 0-16,-1-5 0 0,0-1-288 0,-3 1 0 15,-1-3 128-15,0-2-128 0,-2-3 128 0,-1-2-128 16,0 1 192-16,-2 0-192 0,-2-6 192 0,2 1-64 15,0-9 0-15,0 0-128 0,0 0 0 0,0 0-192 16,0 0 0-16,0 0-8080 16,0 0-1616-16</inkml:trace>
  <inkml:trace contextRef="#ctx0" brushRef="#br1" timeOffset="61077.93">3604 2564 21183 0,'0'0'1888'0,"0"0"-1504"0,-4-10-384 0,4 10 0 15,0 0-816-15,-9-1-224 16,1 1-48-16,-1 5-16 0,-1 1 1872 0,-2 3 368 0,-4 3 80 0,0 4 0 15,-3 5-96-15,-3 7-32 0,-1 1 0 0,-1 4 0 0,-1 1 0 0,-2 4-16 16,0 6 0-16,-1 0 0 0,-1 4-256 0,1-3-48 16,0 1-16-16,1-7 0 0,2-5-432 0,3-1-96 15,3-5-16-15,4-1 0 0,4-5-208 0,-1-2 144 16,3-4-144-16,3-2 128 16,1 0-128-16,1-7 0 0,4-7 0 0,0 0 128 15,0 0-1600-15,0 0-336 16,0 0-64-16</inkml:trace>
  <inkml:trace contextRef="#ctx0" brushRef="#br1" timeOffset="61407.57">3891 3102 20271 0,'0'0'896'0,"0"0"192"0,-1 12-880 0,1 0-208 0,0 6 0 0,-4 5 0 15,1 2 832-15,-2 2 112 0,0-3 16 0,-1 0 16 0,-2 6 16 16,1-5 0-16,-1 0 0 0,2-3 0 16,0-4-608-16,4-2-112 0,2-2-16 0,0-4-16 0,0-10-240 0,0 0 0 15,0 0 0-15,0 0 0 16,0 0-1520-16,9-5-400 0,4-17-64 0,-5 0-32 0</inkml:trace>
  <inkml:trace contextRef="#ctx0" brushRef="#br1" timeOffset="61778.81">4515 2137 16815 0,'0'0'736'0,"0"0"160"0,0 0-704 0,0 0-192 0,0 0 0 0,-3 9 0 15,0 0 1056-15,-5 4 176 0,-1 0 48 0,-2 1 0 16,-2 0 144-16,-6 11 48 0,0 2 0 0,0-1 0 0,-2 1-432 0,5-3-80 16,4 4 0-16,1-5-16 0,-2-1-400 15,4-2-80-15,4 0-16 0,0-2 0 0,1-4-288 0,2-1-160 16,2-2 160-16,1-3-9600 16,-1-8-1920-16</inkml:trace>
  <inkml:trace contextRef="#ctx0" brushRef="#br1" timeOffset="62443.62">2930 4008 15487 0,'0'0'688'0,"0"0"144"0,0 0-672 0,0 0-160 15,0 0 0-15,0 0 0 0,8 4 768 0,-1 4 128 16,1 2 32-16,1 5 0 0,1 2 288 0,3 4 48 15,1 0 16-15,1 4 0 0,0 2-256 0,-2 6-64 16,0 1 0-16,-1 2 0 0,0-1-160 0,-1 1-32 16,-1 0-16-16,-1 2 0 0,-1-1-432 0,1-2-64 15,3-1-32-15,-4-2 0 0,-2-4-80 0,1-1-16 16,-2-6 0-16,0-4 0 0,0-6-128 0,-4 1 128 0,2-1-128 16,-3-11 128-16,0 0-128 0,0 0-224 0,0 0 48 0,0 0-8944 15,0 0-1792-15</inkml:trace>
  <inkml:trace contextRef="#ctx0" brushRef="#br1" timeOffset="62754.04">3361 4031 18431 0,'0'0'816'15,"0"0"160"-15,0 0-784 0,0 0-192 0,0 0 0 0,-5 8 0 0,-3-1 704 0,-2 2 80 16,-3 3 32-16,-2 6 0 0,-2 3 176 0,0 5 32 16,-2-1 16-16,-3 8 0 0,0 4-144 0,-2 2-16 15,-2 5-16-15,-1-2 0 0,1-3-224 0,2 2-64 16,1 1 0-16,2-4 0 0,-1-3-384 0,3-3-192 16,1-5 160-16,1-2-160 0,0-6 0 0,3-4 0 0,1-2 0 0,6 0 0 31,-1-4-1744-31,2-3-448 0</inkml:trace>
  <inkml:trace contextRef="#ctx0" brushRef="#br1" timeOffset="63091.89">3621 4531 13823 0,'14'2'1216'16,"0"2"-960"-16,2 2-256 0,-1 0 0 0,-2-1 1104 0,-2 5 176 15,-3 1 48-15,-3 3 0 0,-3 0-512 0,-3 3-112 16,-3-2 0-16,-2 3-16 0,-4-3-32 0,-4 3 0 16,-5 2 0-16,-3 3 0 0,0 5 144 0,-3-4 32 15,-2-1 0-15,2 1 0 0,-1-2-80 0,2-2-16 16,5 0 0-16,1 0 0 0,3-3-176 0,4 0-48 15,2-1 0-15,4 0 0 0,4-6-224 0,2 1-48 16,-1-11-16-16,7 10 0 0,4-3 208 0,1-5 32 16,2 0 16-16,5-2 0 0,3 0 16 0,2-2 0 15,2 0 0-15,-1-1 0 0,2-4-160 0,-1-1-16 16,2 2-16-16,-1-5 0 0,-2 1-304 0,0 0 160 16,-5 0-160-16,-2 1 128 0,-2-4-288 0,-3 1-64 15,-3-1-16-15,-2-1-10448 16,-2-1-2112-16</inkml:trace>
  <inkml:trace contextRef="#ctx0" brushRef="#br1" timeOffset="63409.48">4239 3806 17503 0,'0'0'1552'0,"0"0"-1232"0,-4-5-320 0,4 5 0 0,0 0 928 0,-5 1 128 16,-1 1 32-16,0 3 0 0,-1-1 224 0,-2 2 48 15,2 5 16-15,-2 2 0 0,-1 4-160 0,-1 2-48 16,1 5 0-16,0-3 0 0,0 2-128 0,0 3-16 15,0-2-16-15,-1 0 0 0,3 0-400 0,-1-3-80 16,1-4-16-16,2 0 0 0,-1-3-256 0,5-3-48 16,-1-1-16-16,2-3 0 0,1-7-48 0,0 0-16 15,0 0 0-15,0 0 0 0,0 0-128 0,0 0 0 16,0 0 0-16,0 0 0 16,6-4-1872-16,3-1-304 0,-2-5-64 0</inkml:trace>
  <inkml:trace contextRef="#ctx0" brushRef="#br1" timeOffset="64235.83">5031 2240 15663 0,'-1'-10'1392'0,"0"0"-1120"0,-1-1-272 0,2-1 0 16,0 2 704-16,3-2 96 0,1 4 16 0,1-3 0 15,4 2 288-15,2-2 64 16,3 0 16-16,5 2 0 0,3-3-416 0,2 5-64 16,0-6-32-16,1 0 0 0,2 1-176 0,0-2-48 15,-2 0 0-15,1 1 0 0,-1 1 128 0,-2 0 32 16,-4 0 0-16,-1 5 0 0,0 0-160 0,-3 1-16 0,-2 2-16 0,-13 4 0 16,0 0-208-16,7 8-32 0,-2 4-16 0,-2 6 0 15,-4 4-160-15,-4 6 0 0,-3 6 0 0,-5 4 128 16,-3 11 0-16,-3 9-128 0,-2 13 192 0,-4 7-64 15,-2 8-128-15,0 4 0 0,-1 1 0 0,2 7 0 16,-1 1 0-16,2 2 0 0,2 2 0 0,4-6 0 16,5-2 0-16,5 1 128 0,1-4-128 0,4-4 0 15,2-5 160-15,3-1-160 0,3-2 192 0,5-3-192 0,1-4 0 16,4 0 0-16,0-5 0 0,0 0 0 0,4-1 0 0,-2-1 0 16,2-1 128-16,0-6-128 0,1-6 0 15,-1 0 128-15,-2 1-128 0,1-3 0 0,-3-6 160 0,1 1-160 16,0-3 128-16,1-2-128 0,-4-4 256 0,2-5-16 15,0 1-16-15,0-2 0 0,-1 0 208 16,-2-6 32-16,-3 2 16 0,0-1 0 0,-2-2-80 0,-2-1-16 16,1-6 0-16,-4 1 0 0,-2-5 0 0,-2 0-16 15,-1-1 0-15,-2 1 0 16,-5-2 272-16,-6 5 48 0,1-1 16 0,-6 3 0 0,-5-2-80 0,4-4-16 16,-5 3 0-16,-5 1 0 0,-3 4-32 0,-4 0-16 15,-1 4 0-15,-2-4 0 0,-2 2-368 0,-1 3-64 16,-1 0 0-16,4 1-128 0,-1 1 0 0,4-5 0 0,1-1 0 15,-8 5 0 1,12-10-896-16,7-8-304 0,8-6-48 0,11-4-11344 16,4-5-2256-16</inkml:trace>
  <inkml:trace contextRef="#ctx0" brushRef="#br1" timeOffset="65263.2">12531 709 5519 0,'9'-11'496'0,"-4"4"-496"0,1 2 0 0,3-5 0 15,-3 1 1888-15,2-4 288 0,0 0 48 0,-1 3 16 0,1-4-832 0,-2 1-176 16,-1 3-16-16,0-4-16 0,-2 3-64 0,-2-1-16 15,0-2 0-15,-2 0 0 0,-1 0-80 0,-3-1-16 16,-2 0 0-16,1 1 0 0,-3-3-128 0,-1 0-16 16,-3-1-16-16,-1 0 0 0,-2 0-240 0,-2 2-48 15,-3 0-16-15,-9 0 0 0,-3 2-240 0,-3 5-64 16,-3-1 0-16,-20 6 0 0,1 5-128 0,5 7-128 16,2 0 144-16,-1 6-144 0,-4 0 128 0,21-3-128 15,-7 8 0-15,-8 5 0 0,-5 2 224 0,-1 5-48 16,-5 1-16-16,-3 3 0 0,0 0 0 0,-55 38 0 15,25-10 0-15,17 1 0 0,9-2-160 0,11 3 160 16,8-3-160-16,9 3 160 0,8 0-160 0,8-4 0 16,5 2 144-16,8 0-144 0,6 5 176 0,6-2-48 15,7-1 0-15,7-1 0 0,6-7 48 0,5-5 0 16,3-6 0-16,3-2 0 0,2-6-48 0,4-1 0 16,3-1 0-16,5-4 0 0,5-2 16 0,2-6 0 15,3-1 0-15,4-4 0 0,2-5 64 0,2-1 16 0,0-11 0 0,4-2 0 16,2-2 32-16,-2-11 0 0,-2-5 0 0,-19 2 0 15,4-6 144-15,3-2 48 0,0-5 0 0,2 0 0 16,1-1 32-16,-2-4 16 0,-2-4 0 0,0-4 0 16,-1-1-16-16,-3-9 0 0,-2-8 0 0,-2-6 0 15,-5-2-32-15,-3-1-16 0,-5-4 0 0,-5-1 0 16,-6 1-176-16,-5-1-48 0,-6 4 0 0,-6 4 0 16,-7 9-208-16,-6 5 176 0,-5 3-176 0,-7 9 160 15,-7 4-160-15,-8 8 0 0,-5 4 0 0,-3 5 0 0,-3 1-160 16,-3 5-112-16,-2 4-32 0,-19 3 0 15,9 2-1984-15,7 8-400 0,7 1-64 16</inkml:trace>
  <inkml:trace contextRef="#ctx0" brushRef="#br1" timeOffset="69679.36">6098 3802 16927 0,'0'0'752'0,"0"0"144"0,10 0-704 0,4 0-192 15,4 2 0-15,2 0 0 0,1 3 336 0,4-2 48 16,0-2 0-16,3 2 0 0,3-6-48 0,-2 3 0 16,4-2 0-16,-1 0 0 0,-1 1-160 0,0 0-48 15,-7 1 0-15,5 0-8928 0</inkml:trace>
  <inkml:trace contextRef="#ctx0" brushRef="#br1" timeOffset="69829.62">6058 4208 22111 0,'0'0'1968'0,"10"-1"-1584"0,7-1-384 0,2 2 0 16,4-1 928-16,2 0 96 0,4-2 32 15,5-2 0-15,2 1-656 0,4-1-128 0,0-2-16 0,4 0-16 16,-1-4-64-16,0 2-16 0,-1-1 0 0,-1 2-12224 15</inkml:trace>
  <inkml:trace contextRef="#ctx0" brushRef="#br1" timeOffset="70660.86">8669 2695 3679 0,'0'0'320'0,"5"-5"-320"0,2 1 0 0,-1-2 0 0,0 1 2576 0,-6 5 448 16,5-4 96-16,-5 4 16 0,0 0-1280 0,0-6-240 16,0-2-48-16,-5 3-16 0,0 0-464 0,-2-1-80 15,-5 1-32-15,-2 1 0 0,-2-4-400 0,-4 2-64 16,-2 1-32-16,-5-2 0 0,-4 2-96 0,-3 1-32 16,-3 1 0-16,-1-2 0 0,-4 1-144 0,0 1-16 15,-1-1-16-15,1 2 0 0,3-2-32 0,1 4 0 16,2 0 0-16,0 1 0 0,1 2-144 0,2-1 192 15,1 1-192-15,1-2 192 0,3 2-192 0,3-2 128 16,2 2-128-16,3-1 128 0,1 3-128 0,1-1 0 16,3-1 0-16,1 0 128 0,1 2-128 0,2 2 0 15,0-2 0-15,4 4 0 0,0 0 0 0,2 3-144 16,1 7 144-16,2 2 0 0,1 0-144 0,-1 6 144 16,1 0 0-16,1 6-144 0,1 5 144 0,-1 8 0 15,-1 3-144-15,0 5 144 0,-2 4 0 0,0 4 0 16,-3 6 0-16,1 4 0 0,2 8-160 0,-3 3 160 0,0 6 0 0,-3 1-144 15,-2 2 144-15,-2 0 0 16,0-1 0-16,1-4-128 0,-1-1 128 0,-1-5 0 0,-1-4 0 0,1 1 0 16,-4 0 0-16,3-5 176 0,-3 1-48 15,-1-5 0-15,0-2 16 0,-2-2 0 0,2 0 0 16,-1-2 0-16,0-2-16 0,-2-1-128 0,0-4 192 16,3-3-64-16,-1-3-128 0,5-3 192 0,1-4-192 0,2-5 192 15,5-2-192-15,3-2 192 0,1-3-192 0,6-2 192 16,-1-4-48-16,5-1 0 0,2-1 0 0,2-2 0 15,3-4 288-15,1 0 48 0,1-2 16 0,0-1 0 16,2 0 96-16,2 0 32 0,1-2 0 0,1-4 0 0,4 1-48 0,-1-2-16 16,5-6 0-16,4 2 0 0,1-3-192 0,7-3-48 15,4 0 0-15,1-4 0 0,0-2-320 0,0-1 0 16,-2 0 0-16,-3-6-11152 16,-4 1-2224-16</inkml:trace>
  <inkml:trace contextRef="#ctx0" brushRef="#br1" timeOffset="71474.23">9308 3087 16527 0,'-5'-15'720'0,"4"8"176"0,-1-2-720 0,-1-1-176 16,-1-4 0-16,-1 0 0 0,-4 1 1088 0,0-2 176 16,-3-1 32-16,-1-1 16 0,-1-1-288 0,0 1-64 15,-3 1-16-15,2 4 0 0,0 4-240 0,-2 2-32 16,0 1-16-16,-1 6 0 0,0 6-352 0,-1 4-80 16,0 4-16-16,-1 6 0 0,-1 6-208 0,2 6 0 15,-3 3 0-15,3 2 0 0,2 0 0 0,1 3 0 16,5 2 144-16,3-4-144 0,4-3 144 0,4-2-144 15,6-4 160-15,4-4-160 0,2-5 448 0,4-5-16 16,2-3 0-16,1-7 0 0,3-3 352 0,4-6 80 16,1-1 16-16,1-10 0 0,0-5-240 0,1-2-32 0,0-6-16 0,-1 0 0 15,-3-5-272-15,0 1-64 0,-4 0-16 16,-1-3 0-16,-2-3-80 0,-1-5-16 0,-3-1 0 0,-2-5 0 16,0 2-16-16,-3-6 0 0,0-5 0 0,-3-2 0 15,-1-1-128-15,0 3 0 0,0 2 0 0,0 8 128 16,0 7-128-16,1 7 0 0,-1 7 0 0,-3 10 0 0,3 6-176 15,-5 10 48-15,0 0 0 0,3 14 0 16,-2 7 0-16,0 6 0 0,-1 6 0 0,0 9 0 0,0 0 128 0,2 6-128 16,-1 2 128-16,3 4-128 0,0 6 128 15,-3-1 0-15,3 0 0 0,-1 0 0 0,1-6 0 0,3-6 0 16,-1 0 0-16,2-6 0 0,0-4 0 16,1-4 0-16,2-4 0 0,3 5 128 15,0-11-448-15,-4-5-96 0,-1-7-16 0,-3-5-9952 16,2-5-2000-16</inkml:trace>
  <inkml:trace contextRef="#ctx0" brushRef="#br1" timeOffset="71723.91">10022 2915 25791 0,'0'0'2304'0,"0"0"-1856"16,0 0-448-16,0 0 0 0,0 0 576 0,6 0 0 15,-6 0 16-15,6 7 0 0,-1 0-240 0,-2 6-48 0,1 2-16 0,0 3 0 16,-1 2 64-16,2 3 16 0,0 3 0 0,3-4 0 16,1 3-192-16,1 0-48 0,0-2 0 0,1 1 0 15,-1 0 16-15,0-2 0 0,1-2 0 0,1 1 0 16,-3-4-144-16,3-1 0 0,-1-2-192 0,-1-6 192 15,-1 0-1088 1,-2-4-80-16,-7-4-32 0,0 0-11344 0</inkml:trace>
  <inkml:trace contextRef="#ctx0" brushRef="#br1" timeOffset="71966.99">10274 2815 7359 0,'0'0'656'0,"2"-5"-528"15,-1-4-128-15,0 2 0 0,1-1 2880 0,-2 8 560 16,0 0 96-16,0 0 32 0,0 0-1904 0,0 0-384 16,-7 7-80-16,0 1-16 0,-2 3-272 0,-3 5-48 15,0 3-16-15,-5 3 0 0,-1 9 80 0,0-2 16 16,-3 4 0-16,-2 2 0 0,-1-1-160 0,1 0-16 16,0-3-16-16,0-2 0 0,2 3-368 0,0-3-64 15,3-6 0-15,3-2-16 0,2-1-144 0,2-3-32 16,2-3 0-16,3-1 0 0,2-4-336 0,1-1-80 15,3-8-16-15,0 0 0 16,0 0-2736-16,8-6-544 0</inkml:trace>
  <inkml:trace contextRef="#ctx0" brushRef="#br1" timeOffset="72398.75">10407 3220 18431 0,'0'0'1632'0,"0"0"-1312"16,0 0-320-16,0 0 0 0,0 0 1264 0,0 0 176 15,0 0 32-15,6 8 16 0,-2 3-16 0,-2-2 0 0,0 4 0 0,-2 0 0 16,-3-1-224-16,1 5-48 15,-3 1-16-15,-2-1 0 0,0 1-368 0,-1 1-80 16,-1 2-16-16,0 0 0 0,-1-2-352 0,0 0-80 16,0-2-16-16,-1-1 0 0,3-2-144 0,-1 2-128 0,1-5 192 0,2 2-192 31,-1-6-992-31,2 0-304 0,5-7-64 0,0 0-13824 0</inkml:trace>
  <inkml:trace contextRef="#ctx0" brushRef="#br1" timeOffset="72868.6">11356 2658 16575 0,'0'0'1472'0,"4"-5"-1168"16,0-4-304-16,0 2 0 0,-1 1 928 0,1-1 128 15,-4 7 32-15,0 0 0 0,0 0 192 0,0 0 32 16,0 0 16-16,0 0 0 0,-5 12-560 0,-2 3-96 16,-1 0-32-16,-2 3 0 0,-2 2-64 0,-2 3 0 15,-1 6-16-15,-3 3 0 0,-1 8 208 0,-4 0 64 0,-2 7 0 16,-11 16 0-16,11-15-240 0,-2 0-32 0,1 2-16 0,-1 1 0 16,0-1-320-16,0 1-64 0,1-5-16 0,0 0 0 15,-4 7-16-15,3-10-128 0,4-5 192 0,4-6-64 16,3-4-128-16,3-6 0 0,3-4 0 0,-2 1 0 15,5-7-1392 1,7-12-352-16,0 0-80 0,0 0-16 0</inkml:trace>
  <inkml:trace contextRef="#ctx0" brushRef="#br1" timeOffset="73731.91">11660 3336 19007 0,'0'0'832'0,"0"0"192"0,0 0-832 0,0 0-192 15,0 0 0-15,0 0 0 0,0 0 896 0,0 0 128 16,-4-4 16-16,4 4 16 0,-6-5-16 0,-2 1 0 16,1 2 0-16,-1 2 0 0,-1 2-272 0,-2 3-48 15,-3 0-16-15,1 0 0 0,-1 2-256 0,-1-1-64 16,-2 2-16-16,-2 2 0 0,-2 1 80 0,-1 2 32 15,-1 1 0-15,0 4 0 0,0 2-128 0,2 1-32 16,-1 1 0-16,4 0 0 0,0-3-144 0,1 0-48 16,3-2 0-16,2-1 0 0,5-2-128 0,0-1 160 0,3-2-160 0,2-3 160 15,-1 0 48-15,3-8 16 16,0 0 0-16,0 0 0 0,9 1 352 0,3-2 80 0,-3-2 16 16,2-2 0-16,2-1-288 0,-1 1-64 0,4-4-16 15,-1 1 0-15,1-3-176 0,2 0-128 0,0-1 192 0,5-6-192 16,-1 1 176-16,-2 1-176 0,-1-2 160 0,-1 2-160 15,0-1 144-15,-2 2-144 0,-2-2 128 0,1-1-128 16,-2 5 0-16,-2-5 128 0,1 0-128 0,-2 1 0 16,-1 1 0-16,0-1 128 0,0 0-128 0,-2 0 0 15,1-2 0-15,0-1 128 0,-2-1-128 0,0 3 0 16,1 2 0-16,-1 2 0 0,-1-1 128 0,-1 3-128 0,-1 3 0 0,-1 4 0 16,-2 5 0-16,0 0 0 0,0 0-240 0,0 0 80 15,0 0 16-15,0 0 0 0,-5 7-112 0,0 5-32 16,0 1 0-16,0 2 0 0,0 3 288 0,1 0-192 15,0 0 192-15,0 1-160 0,0 4 160 0,1-2 0 16,0 1 0-16,0-2 0 0,1-2 0 0,1 0 0 16,1-3 0-16,0 0 0 0,0-5 0 0,1 2 0 15,1-2 0-15,2-2 0 0,1-2 0 0,-1 2 0 16,3-4 0-16,-7-4 0 0,7 3 128 0,2 2-128 16,0-1 160-16,-1-1-160 0,2-3 192 0,0 0-48 15,1-2-16-15,3 0 0 0,-2-4 32 0,2-1 0 16,0 1 0-16,1-4 0 0,0 2 16 0,2-3 0 15,-1-2 0-15,3 0 0 0,0-3-48 0,3-1-128 16,1-1 192-16,0 1-64 0,1-2 32 0,-2-4 0 16,2-3 0-16,1 1 0 0,-2-4-16 0,1-1 0 15,2 0 0-15,-2-3 0 0,0-4-144 0,0-4 128 16,-1-2-128-16,-3 0 128 0,-1-3-128 0,-2 4 0 16,-1-2 144-16,0 3-144 0,-4 9 0 0,-1 3 0 0,1 1 0 15,0 4 128-15,0 0-128 0,0 3 0 0,-2 4 0 0,-1 1 0 16,0 1-144-16,-3 6 144 0,-2 2-160 0,-4 7 160 15,0 0-128-15,-3 8 128 0,-3 9 0 0,-4 2-144 16,-4 6 144-16,-1 7 0 0,-3 5 0 0,0 6 0 16,-1 3 0-16,-3 7 0 0,0 5 0 0,-3 1 0 15,1 0 0-15,3 1 0 0,0-1 0 0,3-1 0 16,3-4 0-16,3-2 0 0,0-6 0 0,4 0 0 0,2-6 0 16,2-1 0-16,3-5 0 0,1-1 128 0,1-4-128 15,4-5 0-15,-1-2 0 0,0-4 0 16,-1-4-1216-16,-1-3-176 0,-2-11-16 0,0 0-16 15,0 0-1520-15,-2-6-288 0</inkml:trace>
  <inkml:trace contextRef="#ctx0" brushRef="#br1" timeOffset="73859.64">11814 3230 20271 0,'10'-7'896'0,"0"4"192"0,5-1-880 0,7 3-208 15,6 1 0-15,8 1 0 0,0 3 2752 0,6-2 512 16,4-2 112-16,1 0 16 0,3-3-2096 0,3 0-400 15,4 1-96-15,6-1-16 0,4 1-336 0,-1-1-80 16,0-2-16-16,-5 0 0 16,-6 3-1552-16,-7-1-304 0,-7 2-64 0</inkml:trace>
  <inkml:trace contextRef="#ctx0" brushRef="#br1" timeOffset="74897.64">9080 4777 16575 0,'0'0'1472'0,"0"-6"-1168"0,0 6-304 0,-3-6 0 0,1-184 864 0,-2 366 112 15,-1-181 32-15,-2-2 0 0,-2 1 16 0,-1 1 0 16,-1 1 0-16,-3-2 0 0,-3 3-320 0,-1 4-48 15,-3 6-16-15,-3-2 0 0,-3 2-256 0,-1 5-48 16,-2 3-16-16,0 3 0 0,2 1 64 0,0 5 0 16,2 5 0-16,0 4 0 0,1 6-112 0,3-3-16 15,3 3 0-15,3-4 0 0,2-2-48 0,4-4-16 16,3-3 0-16,6-3 0 0,5-4 144 0,3-4 32 16,1-1 0-16,6-4 0 0,4-5 400 0,3-3 64 15,5-5 32-15,4-5 0 0,3 1-208 0,3-9-32 16,0 0-16-16,-2-6 0 0,-1-4-304 0,-3-1-64 15,-2-1-16-15,0 1 0 0,-5-2-64 0,1 0-16 16,-2-3 0-16,-3-2 0 0,1-2 96 0,-2-1 16 16,0-2 0-16,-3-6 0 0,2 2-128 0,-5-6 0 15,0-5-128-15,-1 0 192 0,-1-1-192 0,2 2 0 16,-3 4 128-16,0 9-128 0,-2 3 0 0,0 5 0 16,-1 9 0-16,-2 5 0 0,0 3-192 0,-2 6 192 15,-1 4-192-15,-1 5 192 0,0 0-288 0,-2 11 48 16,-1 6 16-16,0 2 0 0,-2 3 96 0,-2 6 128 0,-2 3-208 15,0 6 80-15,-1 6 128 0,-1 1-128 0,-2 3 128 0,2-2-128 16,2 4 128-16,0 0 0 0,1-4 0 0,3-1 0 16,1-4 0-16,2-2 0 0,2-4 0 0,0-2 0 15,1-2 0-15,2-3 128 0,2 0-128 0,1-6 176 16,2-4-176-16,-1-2 0 0,1-3 0 0,1 0 0 16,0-3 160-16,0 0-160 0,1-1 192 0,1 1-192 0,1-4 160 15,0 0-160-15,2 0 128 0,2-1-128 0,1-2 160 0,2 1-160 16,2 1 192-16,-2-1-192 0,-1 0 0 0,-1-2 0 15,0 1 0-15,-2-2 0 16,3 0-1408-16,-4 0-384 0,-3 0-64 0</inkml:trace>
  <inkml:trace contextRef="#ctx0" brushRef="#br1" timeOffset="75123.8">9714 4655 16575 0,'5'-14'1472'0,"-5"14"-1168"15,5-5-304-15,0 0 0 0,-5 5 2752 0,0 0 512 16,0 0 80-16,0 0 32 0,7 7-2496 0,-4 1-496 16,0 5-112-16,-2 4-16 0,0 3 80 0,2 7 16 15,0-1 0-15,0 6 0 0,1 0-32 0,0 2 0 16,1 2 0-16,0 1 0 0,1 1-64 0,1 0-32 0,2-1 0 15,-2-2 0-15,2 0-96 0,0-3-128 0,-1-6 176 0,1 2-176 16,0-6 0-16,-1-3-304 0,-1-3 48 0,2-3 0 31,-3-5-1536-31,0-2-320 0,-6-6-48 0</inkml:trace>
  <inkml:trace contextRef="#ctx0" brushRef="#br1" timeOffset="75405.52">10000 4513 30751 0,'0'0'1360'0,"0"0"288"0,0 0-1328 0,0 0-320 16,-3 5 0-16,-2 5 0 0,-1 0 0 0,-3 8 128 16,-2 4-128-16,-5 2 0 0,-4 0 384 0,-4 7 0 15,-3 3 0-15,-2 0 0 0,-3 2 240 0,-2 1 48 16,0 2 16-16,-2 2 0 0,0 2-224 0,2-2-32 15,1 1-16-15,2-2 0 0,1-4-288 0,3-4-128 16,7-4 0-16,2-3 128 16,5-1-2400-16,5-5-480 0</inkml:trace>
  <inkml:trace contextRef="#ctx0" brushRef="#br1" timeOffset="75751.74">10090 5107 20271 0,'0'0'1792'0,"7"-3"-1424"0,0 2-368 0,1 1 0 16,-1-2 1856-16,-7 2 288 0,0 0 64 0,0 0 16 0,7 3-1360 0,-7-3-272 15,4 10-48-15,-4-1-16 0,-4 6 272 0,-3 2 48 16,-1-2 16-16,-6 2 0 0,-3 2-272 0,-1 1-48 16,-2 2-16-16,1-1 0 0,1 0-80 0,4 1 0 15,1-2-16-15,4-4 0 0,4 1 32 0,4-2 16 16,4 0 0-16,3-1 0 0,3 1 160 0,4-2 16 16,2-4 16-16,3 1 0 0,2-4-192 0,3 0-32 15,2-1-16-15,1-3 0 0,-2-2-224 0,3-1-32 16,-3 0-16-16,-1-4 0 0,-1-1-160 0,-2 3 0 15,-4-5-192-15,-2 2 192 16,-3 1-2704-16,-3-3-432 0,-3 0-64 0</inkml:trace>
  <inkml:trace contextRef="#ctx0" brushRef="#br1" timeOffset="76214.96">11598 4554 15663 0,'0'-12'1392'16,"2"-1"-1120"-16,1-1-272 0,-1 7 0 0,0-3 1552 0,-1 3 256 16,0-2 48-16,-1 9 16 0,0-5-240 0,0 5-48 15,0 0-16-15,0 0 0 0,0 0-560 0,-6 5-112 16,-4 6-32-16,1 0 0 0,-4 7-128 0,-3 5-32 15,-5 0 0-15,-3 7 0 0,-5 1-32 0,-4 5-16 16,-4 9 0-16,-4 2 0 0,-5 4-48 0,-1 10-16 16,-5 4 0-16,-4 6 0 0,-3 4-272 0,-4 1-48 15,-1 4-16-15,0 2 0 0,3-2-128 0,2-3-128 16,4-4 192-16,4-9-192 0,5-1 224 0,3-9-64 0,5-5-16 16,3-7 0-16,6-3-144 0,4-6 0 15,3-4 144-15,-2 4-144 16,6-12-1056-16,10-10-288 0,8-11-48 0,0 0-15040 0</inkml:trace>
  <inkml:trace contextRef="#ctx0" brushRef="#br1" timeOffset="77135.24">11529 5611 22111 0,'0'0'976'0,"0"0"208"16,0 0-944-16,0 0-240 0,0 0 0 0,0 0 0 0,0 0 960 0,0 0 160 15,0 0 32-15,0 0 0 0,0 0-608 0,0 0-112 16,0 0-32-16,0 0 0 0,0 0 560 0,0 0 128 16,0 0 0-16,-8 0 16 0,2-1-336 0,-2 1-80 15,0 1-16-15,-3 3 0 0,-1-3-176 0,-1 2-48 16,-1-1 0-16,0 1 0 0,0 2-128 0,0 3-48 15,-1-3 0-15,0 1 0 0,-2 3-144 0,3-1-128 16,-1 2 144-16,0 1-144 0,-1-1 144 0,1 2-144 16,-3-3 128-16,2 2-128 0,-1 3 160 0,2-1-160 15,1-3 192-15,1 3-192 0,2-3 0 0,2 1 0 16,3-1 0-16,-2 1 0 0,2 1 0 0,2-3 0 16,-1 1 0-16,2-1 0 0,1 3 0 0,2-1 0 15,1-2 192-15,3 3-192 0,1-4 384 0,1 3-48 16,3-4 0-16,2 1 0 0,3-4-80 0,2-3-32 15,-1 0 0-15,3-3 0 0,1-6-16 0,1-1 0 16,2-1 0-16,1-1 0 0,-2-3-16 0,6-4-16 0,2-3 0 16,-2-3 0-16,1-2-176 0,0-1 160 15,0-1-160-15,0-3 160 0,-2-2 48 0,0 2 16 0,-1-5 0 0,-1-2 0 16,1-2-48-16,0 0-16 0,0-2 0 16,0-4 0-16,-3-4-160 0,0 3 128 0,0-3-128 0,-1-4 128 15,1 2-128-15,-1-1 0 0,0 1 144 0,-1 3-144 16,1 5 0-16,-1-2 0 0,0 2 0 0,-2 2 0 15,-4 6 0-15,0 6 0 0,-3-1 0 0,0 9 0 0,-4 3 0 16,-2 3 0-16,-1 3 0 0,-1 7 0 0,-1-1 0 16,-2 7 0-16,0 0 0 0,-9 12-128 0,0 3 128 15,-5 4 0-15,-2 7-144 0,-3 3 144 0,-3 5 0 0,-1 6 0 16,-2 7 0-16,-1 5 0 0,2 5 0 16,1 0 0-16,3 5 0 0,1-2 0 0,1-1 0 0,6-1 0 15,1 3-144-15,5-6 144 0,2-1 0 0,4-3 0 16,4-9 0-16,1-2 0 0,3-5 0 0,2-3 224 15,3-2-64-15,3-8-16 0,2-3-144 0,2-5 0 16,2-2 144-16,2-6-144 0,1-6 224 0,3-4-32 16,0-4 0-16,2-2 0 0,-2-5-192 0,-2-3 144 15,-2-3-144-15,-1-5 128 0,-1 0-128 0,-2-5 0 0,1 1 144 16,-2 0-144-16,0-3 0 0,0-1 0 16,1 1 0-16,-1-1 128 0,-1-1-128 0,0 1 0 15,-6 7 0-15,4-1 0 0,0 0 0 0,1-2 0 16,1-1 0-16,-1 1 0 0,0-2 0 0,-1-1 0 15,0 0 0-15,1-7 0 0,-1 2 0 0,-4 3 0 16,-1 2 0-16,-3 0 0 0,1 2 0 0,-4 6 0 0,1 1 0 0,-3 2 0 16,1 8 0-16,-1 3 0 0,-3-1 0 15,0 7 0-15,0 5 0 0,0 0 0 0,-7 11-144 0,0 3 144 16,-3 8 0-16,-1 2-144 0,-1 9 144 0,-2 4 0 16,-2 6 0-16,-1 7 0 0,4-9 0 0,-1 4 0 15,-1 7 0-15,1 3 0 0,-2 2 0 0,4 3 0 16,0 2 0-16,2-2 0 0,-1-4 0 0,-2 15 0 0,3-7 0 15,1-7 0-15,3-7 0 0,2-10 0 0,-1 0-128 16,2-7 128-16,1-3-192 0,-1-6 192 16,1-5-1648-16,-1-6-208 0,-1-4-64 0,4-9-9920 15,-7-5-2000-15</inkml:trace>
  <inkml:trace contextRef="#ctx0" brushRef="#br1" timeOffset="77312.31">12012 5354 35935 0,'8'-1'3200'0,"3"1"-2560"16,4-1-512-16,5 2-128 0,1 2 384 0,3 0 48 16,6 4 16-16,0-2 0 0,3-1-48 0,1 1 0 15,2-1 0-15,0-2 0 0,4 1 80 0,5-3 16 16,2 0 0-16,1-3 0 0,0-1-320 0,-2-3-176 16,-4-2 192-16,-3-4-192 15,-3-3-2000-15,-2-2-512 0,-4-1-112 0</inkml:trace>
  <inkml:trace contextRef="#ctx0" brushRef="#br1" timeOffset="78149.61">13056 2538 21135 0,'-18'-9'928'0,"12"4"208"0,-1-5-912 0,-2-4-224 16,3 3 0-16,1 0 0 0,1 2 944 0,3 1 144 15,1 3 16-15,2 0 16 0,1-2 48 0,5 0 16 16,0-2 0-16,5 2 0 0,2-2-240 0,3 1-48 15,2 2-16-15,5-3 0 0,1 1-320 0,5-1-64 16,1 3-16-16,-1-2 0 0,2 5-64 0,-1-1-16 16,-3 3 0-16,-1-1 0 0,0 4-144 0,-2 0-16 15,-2 4-16-15,-2 3 0 0,-3 0-96 0,-4 3 0 16,0 3-128-16,-5 3 192 0,-2 2-192 0,-2 8 0 0,-2 1 128 16,-1 6-128-16,-3 4 0 0,-3 7 176 0,-1 5-176 0,-1 3 160 15,-1 5-160-15,-4 8 0 0,2 7 0 0,-5 5 128 16,-2 2-128-16,1 8 0 0,-1 2 0 15,-7 39 0-15,1-12 0 0,2-6 128 0,2-4-128 0,2-2 128 0,-3-2-128 16,-2-2 0-16,4-6 144 0,1 3-144 16,0-3 160-16,2-1-32 0,0 0-128 0,6-6 192 15,1-2-192-15,2 1 128 0,8 3-128 0,-2-2 0 0,1-1 128 16,2-1-128-16,1-3 0 0,4 7 144 16,2-4-144-16,-1 1 160 0,1-8-160 0,2-2 160 0,1-5-160 15,0-7 0-15,-1-1 0 0,3-4 128 0,-1-2 16 0,1-6 0 16,-2-5 0-16,1 1 0 0,2-7 48 0,-1-2 16 15,-2-4 0-15,-1-7 0 0,-1-1-32 0,-1-10-16 16,-2-4 0-16,1-8 0 0,-5-1 64 0,-6-5 16 16,0 0 0-16,0 0 0 0,0 0 128 0,0 0 16 15,0 0 16-15,0 0 0 0,-14-1 192 0,-1 0 48 16,-3-2 0-16,-1 2 0 0,-1 0-144 0,-6 2-32 16,-1 1 0-16,1 2 0 0,-1 5-208 0,-2-4-32 15,-2 2-16-15,-2-1 0 0,3-2-208 0,-3 1 128 16,-3 3-128-16,-1-5 0 0,-2 1 0 0,2-1 0 15,4-3 0-15,2 0 0 16,3-3-704-16,4-1-224 0,4 1-48 0,2-4-16 16,4 1-2112-16,4-4-416 0,-3-12-96 0,12 6-16 0</inkml:trace>
  <inkml:trace contextRef="#ctx0" brushRef="#br1" timeOffset="81076.07">14432 4359 10127 0,'0'0'448'0,"0"0"96"0,-5-1-544 0,5 1 0 0,-6-3 0 0,6 3 0 0,-5-3 2704 0,5 3 432 16,0 0 96-16,0 0 16 0,1-7-1024 0,7 1-208 15,1 1-32-15,3 0-16 0,4 0-608 0,4 2-112 16,7 0-32-16,2 1 0 0,5-3-320 0,4-1-64 16,2 0 0-16,4 3-16 0,3-5-320 0,-1 0-64 15,4-1-16-15,21-2 0 0,-4-3-192 0,-5 3-32 16,-3-1-16-16,-6 1 0 0,-6 3-176 0,-6-1 0 16,-8 4 0-16,-8 1 128 15,-5-1-464-15,-9 4-112 0,-11 1 0 0,0 0-16 16,-1 11-2000-16,-6 3-400 0,-4 5-80 0</inkml:trace>
  <inkml:trace contextRef="#ctx0" brushRef="#br1" timeOffset="81245.88">14559 4734 34959 0,'-17'6'1536'0,"17"-6"336"0,-8 4-1488 0,8-4-384 16,0 0 0-16,10 3 0 0,8-1 384 0,5 0 16 15,6-1 0-15,7-2 0 0,8-3 384 0,6-1 80 16,4-4 16-16,9-1 0 0,5-3-336 0,5-2-64 15,3-2-16-15,-1-1 0 0,-1-1-256 0,-26 7-48 0,2 0-16 0,-2-2 0 32,-2 3-912-32,-4 2-176 0,-3-3-32 0,-2 5-16 15,-1-2-1872-15,-3 3-368 0</inkml:trace>
  <inkml:trace contextRef="#ctx0" brushRef="#br1" timeOffset="82973.67">18042 2849 13823 0,'14'-4'1216'15,"-4"-1"-960"-15,1 1-256 0,0 2 0 0,1 1 864 0,-1-1 128 16,-1 1 32-16,-1 0 0 0,0 1 0 0,-1 2 16 15,-8-2 0-15,8 2 0 0,-8-2-64 0,0 0-16 16,0 0 0-16,0 0 0 0,0 0 240 0,0 0 32 16,0 0 16-16,0 0 0 0,0 0-400 0,0 0-80 0,0 0 0 0,-3 7-16 15,-2 2-112-15,-9 1-32 0,-7 0 0 0,-3 2 0 16,-4-3-272-16,-6 4-48 0,-7-3-16 16,-5 1 0-16,1 1-96 0,-4-2-32 0,0 4 0 0,-1 1 0 15,2-1 80-15,1-3 16 0,1 0 0 0,0-1 0 0,-1-1-96 16,2 0-16-16,-1-1 0 0,4 1 0 15,0 0-128-15,0-4 192 0,-3 2-192 0,3-2 192 0,-2-3-192 0,2 3 192 16,1 3-192-16,5-3 192 0,-1 1-64 0,1 2-128 16,2-4 192-16,3 2-64 0,5 1-128 15,3-4 192-15,4 5-192 0,2-2 192 0,3-2-192 0,4 0 0 16,2 1 0-16,8-5 128 0,-5 9-128 0,5-9 0 16,-2 11 144-16,2 1-144 0,1 3 0 0,3 0 0 15,0 1 0-15,-1-1 128 0,4-4-128 0,-1 3 0 16,2 2 0-16,-1 1 0 0,0 2 0 0,-1 2 0 15,0-1 0-15,-1 4 0 0,-3 0 0 0,4 3 0 16,-1 5 0-16,0 1 0 0,-1 5 0 0,1 1 0 16,0 5 0-16,0-2 0 0,0 5 0 0,1 2 0 15,-1 6 0-15,0 2-128 0,-2 0 128 0,-1 4 0 16,-4 2 0-16,0 0 0 0,-2 3 0 0,-1 2 128 16,-1-1-128-16,-2 0 0 0,-3 3 128 0,-1 0-128 15,-2 1 160-15,-1-2-160 0,2 0 240 0,-1-2-48 16,0-4-16-16,0 2 0 0,0-1-48 0,0-2 0 15,0-1 0-15,0 1 0 0,2-2-128 0,-2 2 192 16,0-3-192-16,1-1 192 0,2 0-64 0,0-1 0 16,0-4 0-16,1-2 0 0,0 1 32 0,-1-2 0 15,0-1 0-15,0 1 0 0,-1-2-160 0,2 2 192 0,-4-2-192 0,4-3 192 16,0-2-192-16,-2-4 192 0,1-3-192 0,-1 1 192 16,1-3-192-16,-1-1 0 0,2-1 144 0,1-12-144 15,0-1 128-15,2 0-128 0,-1-1 128 0,1-1-128 16,0-1 0-16,1-2 144 0,1 0-144 15,1-1 0-15,1-6 144 0,2 2-144 0,1-9 0 0,0 0 144 16,0 0-144-16,10-1 160 0,4-3-160 0,5-2 160 16,6 1-160-16,5 2 0 0,3-3 0 0,8 2 128 0,8 1-128 0,5 1 0 15,2 2 144-15,1-3-144 0,0-3 0 0,0 3 0 16,-1 2 0-16,-1 0 0 0,-2 1 224 0,-2 0 80 16,-3 0 16-16,-4-1 0 0,-6-1-176 0,10 1-16 15,-11-1-128-15,-10-5 192 0,-7 0-416 0,-6-5-96 16,-4-2 0-16,-5-6-12800 15,-5-2-2560-15</inkml:trace>
  <inkml:trace contextRef="#ctx0" brushRef="#br1" timeOffset="84140.82">17751 282 1839 0,'0'0'160'0,"0"0"-160"16,0 0 0-16,0 0 0 0,8-4 2832 0,-8 4 544 15,0 0 96-15,6-3 32 0,-6 3-1648 0,0 0-320 16,0 0-64-16,0 0 0 0,2-5-192 0,-2 5-16 15,0 0-16-15,-2-8 0 0,0 3-240 0,-5 0-48 16,1-1-16-16,-3 2 0 0,-2 2-112 0,-5 2 0 16,-1-2-16-16,-6 1 0 0,-4 0-224 0,-16 1-32 15,0 2-16-15,-1 1 0 0,1 2-64 0,5 3-16 16,2-5 0-16,2 4 0 0,1-3-128 0,1 1-16 16,6-2-16-16,0-1 0 0,3-1-80 0,2 2-16 15,2-1 0-15,2 2 0 0,1-3-80 0,4 2 0 16,2-2-128-16,2 2 192 0,8-3-192 0,0 0 128 15,0 0-128-15,0 0 0 0,-1 12 176 0,5 0-176 16,2 2 192-16,3 3-192 0,3 4 192 0,-4-6-64 16,0 7 0-16,1 3-128 0,0-1 144 0,1 7-144 15,1 3 0-15,-3 2 144 0,0 1-144 0,2 32 0 16,-5-9 0-16,-2-1 0 0,-3-1 144 0,-4-2-144 0,-4-1 160 16,-1-2-160-16,-1-5 272 0,0-1-32 0,-3 2-16 0,4-18 0 15,-2 3 0-15,-1 5 0 0,-2-1 0 0,0 1 0 16,0 5-32-16,-6 17 0 0,0-12 0 0,2-6 0 15,1-1-64-15,1-3-128 0,-2-1 176 0,4-8-176 16,1-1 128-16,2-2-128 0,0 0 0 0,2-3 0 16,2-1 0-16,1-3 160 0,2-2-160 0,2-3 128 0,0-2-128 15,4-2 0-15,0 0 0 0,-2-11 128 16,8 10 0-16,1 1-128 0,2-3 192 0,1-2-64 0,1 0 32 0,5-3 0 16,1 1 0-16,3 1 0 0,1-1 0 15,2-3 0-15,2 0 0 0,3 1 0 0,2-2-32 0,0 0 0 16,-1 0 0-16,-1-2 0 0,-1-2 0 0,1-1-128 15,-4 2 192-15,0 0-64 0,-3-2-128 0,-4-3 0 16,-3 1 144-16,-3-3-144 0,-3 2 0 0,-2-2-320 16,-2 2 64-16,-1-2 16 15,0 2-1616-15,1-2-320 0,-3 0-64 0,1-4-14448 0</inkml:trace>
  <inkml:trace contextRef="#ctx0" brushRef="#br1" timeOffset="84530.32">17890 444 18431 0,'0'-10'816'0,"2"6"160"0,1-2-784 0,1 2-192 0,0 0 0 0,-4 4 0 15,0 0 864-15,0 0 128 0,0 0 32 0,0 0 0 16,7 4-80-16,1 4-16 0,-1 1 0 0,1 3 0 16,1 2-32-16,0 3-16 0,0-1 0 0,0 2 0 0,2 9-240 0,0-4-64 15,0 1 0-15,-2 0 0 0,1-2-256 0,-3-3-48 16,4 1-16-16,-1-2 0 0,-4-3-256 0,-1 2 160 15,-1 0-160-15,-2 0 128 0,1-3-128 0,0-3 128 16,-2 1-128-16,0 1 128 0,-1-3-320 0,0 1-64 16,0-5 0-16,0-6-16 15,0 0-2080-15,0 0-400 0</inkml:trace>
  <inkml:trace contextRef="#ctx0" brushRef="#br1" timeOffset="84758.17">18242 410 16575 0,'1'-14'1472'0,"-1"6"-1168"16,3 1-304-16,-2-1 0 0,0 2 1856 0,1 1 320 15,-2-2 64-15,0 7 16 0,0 0-1056 0,0 0-224 0,0 0-32 0,-7 4-16 16,-2 2-112-16,0 2-32 16,-5 5 0-16,-1 3 0 0,-3 3 176 0,-1 4 16 0,0 4 16 0,-1 1 0 15,-6 2-384-15,2 2-80 0,0-1-16 0,-5 8 0 16,3-6-288-16,5-5-64 0,3 0-16 0,2-4 0 15,2-3-144-15,2-4 0 0,3 0 0 0,3-3 0 16,2-3 0-16,2-3 0 0,0 0-192 0,2-8 192 16,0 0-864-1,0 0-48-15,9 2-16 0</inkml:trace>
  <inkml:trace contextRef="#ctx0" brushRef="#br1" timeOffset="84981.73">18386 571 22111 0,'0'0'976'0,"0"0"208"16,0 0-944-16,2 8-240 0,-1-2 0 0,-1 7 0 0,-1 5 1456 0,-3 1 240 15,-2 1 48-15,-2 3 16 0,-3 0-528 0,1-1-96 16,-2 2-32-16,1 1 0 0,-2-1-448 0,2 0-80 16,-1 2-32-16,1-3 0 0,3 1-352 0,1 0-192 15,0-2 192-15,2-1-192 0,0 1 0 0,1-4-272 16,-1-2 16-16,0-1 16 15,0-1-2160-15,0-1-432 0,-2-5-96 0</inkml:trace>
  <inkml:trace contextRef="#ctx0" brushRef="#br1" timeOffset="85299.37">17688 1339 7359 0,'1'-19'656'0,"2"13"-528"0,0 1-128 0,1-2 0 16,-4 7 4112-16,0 0 800 0,5-4 144 0,-5 4 48 16,0 0-3376-16,0 0-656 0,0 0-144 0,7 11-32 0,-1-1 0 0,-1 4-16 15,0 2 0-15,0 2 0 0,0 1-80 0,0 3-16 16,0 6 0-16,1-3 0 0,0 3-400 0,-1-4-64 15,-1 2-32-15,0-2 0 0,-1 0-160 0,2 1-128 16,-3 0 144-16,0-1-144 0,0 0 128 0,-1-1-128 16,-1-2 0-16,-1 0 0 0,-2-2-208 0,2-3-144 15,1-2-32-15,0-2 0 16,-2-6-1808-16,2-6-368 0,0 0-80 0</inkml:trace>
  <inkml:trace contextRef="#ctx0" brushRef="#br1" timeOffset="85481.88">17944 1376 26895 0,'0'0'1184'0,"0"0"256"0,-5 8-1152 0,0-2-288 16,-2 5 0-16,-3 3 0 0,-6 3 352 0,0 3 16 0,0 3 0 16,-1 1 0-16,-1 3 480 0,-2-3 112 15,-1 3 0-15,3-3 16 0,-2 4-288 0,1-5-64 0,1-2-16 16,2 1 0-16,0-3-384 0,4-1-80 0,0-2-16 0,2 0 0 15,2-2-288-15,2-2-64 0,1-4-16 0,1 1 0 32,3-3-1968-32,1-6-400 0,0 0-80 0</inkml:trace>
  <inkml:trace contextRef="#ctx0" brushRef="#br1" timeOffset="85807.12">18028 1625 22799 0,'14'-5'1008'16,"-6"4"208"-16,1-1-960 0,0 2-256 0,0 2 0 0,-2 2 0 0,1 4 736 0,-2-1 96 15,-2 4 32-15,-1-1 0 0,-3 4 32 0,-3 3 0 16,-2-1 0-16,-4 1 0 0,-4 2 160 0,-1 1 32 16,-2 5 16-16,-1 0 0 0,0-3-144 0,-1 0-16 15,4-1-16-15,1 0 0 0,3-2-288 0,4-1-48 16,0-1-16-16,5-3 0 0,4-3-192 0,2 1-64 15,4-6 0-15,2-1 0 0,4-4 112 0,4-2 16 16,3-1 0-16,2-4 0 0,2-5-176 0,-1 0-16 16,2-3-16-16,1 1 0 0,-2-2-240 0,-1 2 0 15,-1-1 128-15,-3-1-128 16,-2 1-960-16,-1 2-224 0,-3-4-48 0,-1 2-10544 0,-1 0-2112 16</inkml:trace>
  <inkml:trace contextRef="#ctx0" brushRef="#br1" timeOffset="86434.12">18603 194 11055 0,'-5'-17'976'0,"5"12"-784"16,0 1-192-16,1-2 0 0,3-3 2592 0,-2 4 480 16,4-1 80-16,-1 2 32 0,1 0-2240 0,2 2-448 15,0-1-96-15,3 0-16 0,0 1 64 0,3-1 16 16,-2 1 0-16,3 1 0 0,0 1 336 0,2 0 64 15,-2 0 16-15,1 1 0 0,0 0-64 0,1 0-16 16,0 2 0-16,-2-1 0 0,0 0-112 0,1-1-32 16,-1 0 0-16,-1 2 0 0,-5-2-80 0,1 2-32 15,-1-1 0-15,0 1 0 0,0 2-208 0,0 0-32 16,-1 6-16-16,0 0 0 0,0 3-96 0,-2 2 0 16,-2 2-16-16,-4 3 0 0,-3 2 64 0,0 0 16 15,-3 6 0-15,0 7 0 0,-5 6-64 0,-1 0 0 0,0 5 0 16,-1 0 0-16,-2 4-192 0,-6 20 128 0,-2-1-128 15,3 1 0-15,1 2 0 0,0-1 0 0,0 0 0 0,0-3 0 16,1 0 0-16,3-1 0 0,2 2 0 16,3-4 0-16,3 0 0 0,5-6 128 0,2 0-128 0,1-5 0 15,4-3 0-15,2-1 0 0,0-3 128 0,1 1-128 16,1-2 0-16,-2-1 0 0,0-1 0 0,-2-6 0 0,-3-3 0 16,0-7 0-16,-2-1 0 0,-2-4 0 15,-1-2 128-15,-1-5-128 0,-3-1 0 0,0-1 0 0,-2-4 160 0,-1 0-160 16,-3-3 160-16,-2 0-160 0,-4 0 304 15,-3-3-48-15,-1 1 0 0,-2 2 0 0,-1-3 32 0,-2 4 0 16,-1 0 0-16,-3 1 0 0,-2-3-288 16,-2 5 128-16,0-2-128 0,0 3 0 15,0-1-864-15,5-1-288 16,3 1-48-16,-7 4-16320 0</inkml:trace>
  <inkml:trace contextRef="#ctx0" brushRef="#br1" timeOffset="88920.19">18082 3375 6447 0,'0'0'272'0,"0"0"80"0,-9 2-352 0,2-1 0 0,-1 1 0 0,8-2 0 0,0 0 2816 0,0 0 512 16,0 0 80-16,0 0 32 0,0 0-1760 0,10-6-336 16,2 1-80-16,6-4-16 0,4 0-496 15,1 3-112-15,5-1 0 0,4 1-16 0,2-4-176 0,3 2-16 16,0 1-16-16,-3 2 0 0,-2 1-224 0,-12 3-32 15,-2 1-16-15,-2 0 0 0,-3 3-144 0,-3 4 0 16,-2 2 0-16,-3 3 0 0,-5 0 528 0,-5 13 80 16,-5 2 16-16,-8 5 0 0,-9 3-48 0,-3 5-16 15,-3 2 0-15,-4-2 0 0,-3-2-368 0,1 1-64 16,0 0 0-16,-1-2-128 0,1-4 144 0,2 0-144 16,3 0 0-16,3-5 144 0,3-1-144 0,5-6 128 15,5-3-128-15,7-3 128 0,5-1-128 0,6-5 128 16,0-9-128-16,8 10 128 0,1-3 96 0,7-5 16 15,3-3 0-15,5 0 0 0,5-1 96 0,4 0 32 16,1-3 0-16,5-4 0 0,1 3-208 0,2-5-32 16,1 6-128-16,2 0 192 0,-1-5-192 0,-14 5 0 15,-1-4 128-15,-1 1-128 0,-4-1 0 0,3 3 0 16,-2 0 0-16,-1-3 0 16,-1 3-304-16,-3-2-144 0,-2 3-48 0,-1 1 0 15,-2 1-2336-15,0 1-480 0</inkml:trace>
  <inkml:trace contextRef="#ctx0" brushRef="#br1" timeOffset="89255.15">19188 3178 25743 0,'1'-17'1136'0,"3"10"240"0,-2 3-1104 0,3-1-272 15,-5 5 0-15,11-1 0 0,-5 2 0 0,3 6 0 16,1-1-128-16,0 5 128 0,2 0 0 0,2 3 256 16,2 1-16-16,2 3-16 0,1 2 272 0,0 0 48 15,1 2 16-15,2 2 0 0,2 0-32 0,0 4 0 16,-1-2 0-16,-1 3 0 0,-1-1-160 0,0 1-48 16,-1 2 0-16,-2-3 0 0,-2 1-160 0,0-4-32 15,-5 2-128-15,0-4 192 0,-4 0-16 0,-2-1-16 16,-1-2 0-16,0-3 0 0,-2 1-160 0,1-3 192 15,-3-2-192-15,0-1 192 16,0-6-1408-16,0-6-256 0,0 0-64 0,0 0-11440 0</inkml:trace>
  <inkml:trace contextRef="#ctx0" brushRef="#br1" timeOffset="89518.44">19742 3190 14735 0,'-1'-9'1312'0,"-1"0"-1056"0,1 0-256 0,1 3 0 16,0 6 2192-16,0 0 384 0,0 0 80 0,0 0 16 0,0 0-1280 0,-6 5-256 15,-1 4-48-15,-2 0-16 0,-2 6-176 16,-3 1-16-16,-1 5-16 0,-6 3 0 0,1 1-128 0,-3 6-32 16,0 2 0-16,-1 2 0 0,-3 5-128 0,-1-2-48 15,-1 4 0-15,1-1 0 0,3-5-240 0,1 1-48 16,0-1-16-16,2-6 0 0,3-2-96 0,1-1-128 15,2 0 176-15,0-6-176 0,2-3 128 0,3-1-128 16,2-2 0-16,3-1 0 0,1-6-176 0,5-8-144 16,0 0-16-16,0 0-16 15,0 0-2528-15,11-4-496 0,4-4-96 0</inkml:trace>
  <inkml:trace contextRef="#ctx0" brushRef="#br1" timeOffset="89715.79">20034 3637 26719 0,'0'0'2368'0,"-5"12"-1888"16,0 2-480-16,-1 7 0 0,-3 3 1152 0,-1 3 128 16,-2 1 16-16,-1 3 16 0,-2-4-608 0,2 3-112 0,0-4-16 15,0 1-16-15,-1-3-368 0,4 2-64 0,-2-3 0 0,2-2-128 16,1 0 160-16,2-4-160 0,0 0 128 0,2-2-128 31,1-1-880-31,3-5-256 0,1-9-48 0</inkml:trace>
  <inkml:trace contextRef="#ctx0" brushRef="#br1" timeOffset="90418.7">21205 3223 16575 0,'-3'-21'1472'0,"3"13"-1168"15,0 3-304-15,0-3 0 0,2 2 1328 0,-2 6 208 16,0 0 32-16,0 0 16 0,0 0-816 0,-2 10-144 15,0 0-48-15,-2 4 0 0,-2 4 192 0,-1 2 16 16,1 4 16-16,-3 2 0 0,1 0-336 0,1 5-64 16,0 3-16-16,-3 14 0 0,1-7-240 0,3-2-144 15,1 0 160-15,0-5-160 0,0-2 0 0,-2-3 0 16,4-4 0-16,-1-1 0 16,0-1-1216-16,0-4-352 0,2-5-64 0,-2-3-16 0</inkml:trace>
  <inkml:trace contextRef="#ctx0" brushRef="#br1" timeOffset="90571.74">20838 3597 28559 0,'6'-8'2544'0,"5"2"-2032"0,2-3-512 0,6 2 0 16,3 2-912-16,4-1-288 16,5-1-48-16,3 2-16 0,7-3 1264 0,-11 1 0 0,5 2 288 0,0-4-48 0,3 3-64 0,1-3-16 15,-1 1 0-15,-1-1 0 16,-3 3-1200-16,-1 1-240 0,-1-3-64 15</inkml:trace>
  <inkml:trace contextRef="#ctx0" brushRef="#br1" timeOffset="90937.64">22348 2997 19343 0,'0'-23'848'0,"-2"14"192"0,0 2-832 0,2 7-208 16,0 0 0-16,-5 0 0 0,-7 4 1536 0,-2 6 256 16,-3 4 48-16,-4 3 16 0,-4 6-1280 0,-3 0-240 15,-3 5-48-15,-2 1-16 0,1 6 32 0,2 0 0 16,1-1 0-16,1 3 0 0,1 2 16 0,5 2 16 16,5-2 0-16,4 0 0 0,7-4-208 0,6 1-128 0,6-1 160 0,5-4-160 15,6-8 304-15,5-3-48 0,3-3 0 0,5-9 0 16,4 0 384-16,2-7 64 0,2-3 0 0,3-7 16 15,1-2-32-15,0-5-16 0,-1-2 0 0,-2-2 0 16,-2-5-224-16,-4 1-32 0,-4-3-16 0,-3 0 0 16,-5-1 112-16,-4 0 32 0,-4-4 0 0,-5-1 0 0,-4-2-128 15,-4-1-32-15,-4 2 0 0,-3 3 0 0,-5 2-384 16,-3 1 0-16,-4 3 128 0,-4 6-128 16,-2 1-400-16,-3 5-112 0,-3 6-32 0,0 0 0 15,-1 6-2128-15,0 2-416 16</inkml:trace>
  <inkml:trace contextRef="#ctx0" brushRef="#br1" timeOffset="91208.03">22854 3157 20271 0,'0'0'1792'0,"0"0"-1424"16,6 10-368-16,-1-1 0 0,0 5 1040 0,1 1 144 0,1 2 32 0,0 0 0 16,2 4-320-16,1-1-64 15,3 3-16-15,1 4 0 0,1-3-288 0,3 4-48 16,0-4-16-16,1 4 0 0,-1-1-272 0,0 2-64 0,-2-4-128 0,2 2 192 16,0-6-192-16,0-1 176 0,-2-1-176 0,-1-3 160 15,-1-1-160-15,-1-2 0 0,0-1 144 0,-2-1-144 31,-1-3-928-31,-1-3-256 0,-1-2-48 0,2-6-10912 0</inkml:trace>
  <inkml:trace contextRef="#ctx0" brushRef="#br1" timeOffset="91437.95">23333 3097 22111 0,'-10'-9'976'0,"10"9"208"0,0 0-944 0,-7 4-240 0,1 2 0 0,-3 2 0 0,-2 5 1248 0,-5 3 208 15,-3 4 32-15,-2 5 16 0,-6 3-704 0,-2 2-144 16,-2 1-16-16,-3 3-16 0,-2 0-128 0,-1 3-32 16,1 2 0-16,0 3 0 0,2-3-144 0,2-1-48 15,1 0 0-15,3 0 0 0,2 0-272 0,3-2 0 16,4-1 0-16,2-4 0 16,3-3-592-16,4-5-240 0,2-3-32 0,5-4-8224 15,1-2-1664-15</inkml:trace>
  <inkml:trace contextRef="#ctx0" brushRef="#br1" timeOffset="91795.22">23380 3515 23551 0,'0'0'1040'0,"10"-4"224"0,1 4-1008 0,2-1-256 0,2-1 0 0,1 2 0 16,1 1 688-16,2 1 80 0,-1 3 32 0,3 4 0 15,-4-1-96-15,-3 3 0 0,-3-2-16 0,-4 4 0 16,-2 1 112-16,-3-1 32 0,-5 1 0 0,-5 1 0 16,-2 1 80-16,-6 5 32 0,-6-1 0 0,0 3 0 15,-3-1-272-15,0-2-48 0,0 0-16 0,5 2 0 16,2-2 0-16,6 2 0 0,1-2 0 0,5 1 0 0,4-4-288 16,5-1-64-16,5 0-16 0,6-4 0 0,1-1 240 15,8-5 48-15,5 2 16 0,5-5 0 0,4-3-32 16,2-3-16-16,5 0 0 0,-2-3 0 0,1-2-240 0,-3-2-64 15,2 3 0-15,-2-2 0 0,-3 2-192 0,-4 1 128 16,-4-2-128-16,-4 5 0 0,-3-1 0 0,-7 1 0 16,-3 1-176-16,-12 2 176 15,0 0-2688-15,0 0-400 0,-12 9-96 0</inkml:trace>
  <inkml:trace contextRef="#ctx0" brushRef="#br1" timeOffset="93554.4">18558 5076 16127 0,'0'0'704'0,"4"-8"160"0,-1 1-688 0,-1-2-176 0,0 3 0 0,-2-5 0 0,-2 2 1152 0,0-2 192 16,-2 1 32-16,-2 1 16 0,-2-4-112 0,-1 4-32 16,-2-3 0-16,-2 1 0 0,-2 0-336 0,-3-3-64 15,-5 0-16-15,0 4 0 0,-2-3-160 0,-2 6-32 16,-1-2-16-16,-1 4 0 0,-2-2-112 0,1 5-32 16,-2 2 0-16,-1 2 0 0,0 3-112 0,-1 2-32 15,1 4 0-15,-1 2 0 0,3 2-96 0,0 2-32 16,1 0 0-16,2 2 0 0,1 2-208 0,4 2 144 15,3-3-144-15,5 0 128 0,3 3-128 0,6-2 0 16,2-4 0-16,5 0 0 0,4-2 176 0,4-1-48 16,4-1-128-16,3-6 192 0,4 2 0 0,1-4 0 15,3-3 0-15,3-2 0 0,1 0-32 0,2-2-16 16,1-3 0-16,1-2 0 0,1-1-16 0,0-3 0 16,-1-2 0-16,-2 2 0 0,-1-3-128 0,-1 1 0 15,-2 1 144-15,-2 1-144 0,-1 5 128 0,-3-1-128 16,-2 2 128-16,2 5-128 0,-5 1 0 0,-3 6 0 15,-2 3 0-15,-2 5 0 0,-3 4 0 0,-1 2 0 16,-3 4 0-16,-1 6 0 0,-3 2 128 0,0 2-128 16,-4 3 128-16,1 3-128 0,-1 1 176 0,-3-3-48 0,-1-1 0 15,-1 1 0-15,1-3-128 0,0 0 0 0,-2-3 144 0,3-1-144 16,1-7 128-16,1 2-128 0,1-7 160 16,3 2-160-1,-3-4-720-15,4-3-240 0,1 0-64 0,1-7-9760 0,1-8-1952 0</inkml:trace>
  <inkml:trace contextRef="#ctx0" brushRef="#br1" timeOffset="94064.54">19012 5037 21999 0,'0'0'960'0,"0"0"224"0,0 0-944 0,0 0-240 0,0 0 0 0,0 0 0 15,0 0 608-15,9 15 80 0,-4 0 16 0,2 4 0 16,0 4 96-16,1 4 32 0,-2-1 0 0,6 6 0 16,3 3-256-16,-4-10-32 0,1 3-16 0,3 2 0 0,3 1-16 0,0 2 0 15,2 0 0-15,-2 1 0 0,1 1-320 0,0-2-64 16,0-4 0-16,1-1-128 0,-1-1 144 0,-1-3-144 16,-3-4 0-16,-1-5 144 15,-2-4-528-15,-1-3-128 0,-3-4 0 0,-8-4-8608 16,0 0-1712-16</inkml:trace>
  <inkml:trace contextRef="#ctx0" brushRef="#br1" timeOffset="94334.77">19443 5001 22111 0,'0'0'1968'0,"0"-5"-1584"16,0 0-384-16,0 5 0 0,0 0 1280 0,0 0 192 15,0 0 16-15,-6 5 16 0,-1 1-672 0,0 7-128 16,-5 4-16-16,-2 4-16 0,-2 7 256 0,-5 0 48 16,-3 4 16-16,-2 3 0 0,-2 4-144 0,-14 17-16 15,4-6-16-15,2 0 0 0,2-3-352 0,2-1-64 16,3 1-16-16,3-5 0 0,3-2-256 0,4-3-128 16,3-2 128-16,2-5-128 0,2-1-160 0,3-7-112 0,4-3-32 15,2-3 0 1,1-5-1744-16,2-11-336 0,0 0-80 0,12 0-11488 0</inkml:trace>
  <inkml:trace contextRef="#ctx0" brushRef="#br1" timeOffset="94545.31">19672 5516 25791 0,'0'0'2304'0,"1"11"-1856"0,2 3-448 0,-1 4 0 0,2 2 832 0,-1 5 64 16,-1 1 0-16,-1 5 16 0,1 1 432 0,-4 2 96 16,1-1 16-16,-1-1 0 0,-3 1-528 0,-2 0-96 15,2 1-32-15,-1-2 0 0,-1-5-400 0,1 1-80 16,1-4 0-16,-1 0-16 0,2-4-304 0,-1-1 128 16,1-5-128-16,-1-2 0 15,2-2-1264-15,-1-4-352 0,4-6-80 0</inkml:trace>
  <inkml:trace contextRef="#ctx0" brushRef="#br1" timeOffset="95194.78">20789 4957 10127 0,'0'0'448'0,"7"-11"96"0,-4 4-544 0,4-2 0 16,-2 3 0-16,-5 6 0 0,0 0 3440 0,0 0 576 0,0 0 112 0,0 0 32 15,9 6-2528-15,-5 5-496 0,-3 2-112 0,-2 1 0 16,-2 5 0-16,-2 6 16 0,-3 2 0 0,-1 5 0 15,1 0-272-15,-3 3-48 0,1 0-16 0,1 0 0 16,0 2-304-16,0-1-64 0,2-1-16 0,-2-2 0 16,1-2-192-16,-1 1-128 0,4-2 160 0,0 2-160 15,0-7 0-15,1 2 128 0,3-5-128 0,1-5 0 16,0-5-1168-16,0-2-288 0,0-10-48 0,0 0-8400 16,0 0-1680-16</inkml:trace>
  <inkml:trace contextRef="#ctx0" brushRef="#br1" timeOffset="95342.71">20512 5403 31615 0,'0'0'1408'0,"0"0"272"0,12 0-1344 0,2 0-336 16,1 1 0-16,4 0 0 0,4 1 0 0,5-2 0 16,2-2 0-16,6 1 0 0,3 0 320 0,7-1-16 15,4-1 0-15,-1-1 0 0,1-1-48 0,-3-2 0 16,-4 1 0-16,-4 1 0 15,-3-1-1136-15,0-2-224 0,-6 2-48 0,1-3-12640 0</inkml:trace>
  <inkml:trace contextRef="#ctx0" brushRef="#br1" timeOffset="95908.95">22200 4964 29087 0,'0'0'1280'0,"9"-7"272"0,1-4-1232 0,3 2-320 16,1-2 0-16,4 3 0 0,1-2 304 0,2 4 0 15,1-4 0-15,1 3 0 0,1-2 144 0,3 3 16 16,-2 1 16-16,2-4 0 0,-2 2 48 0,-1-4 16 16,-2 5 0-16,-2-4 0 0,-2 2-160 0,-3-2-48 15,-2 2 0-15,-4 0 0 0,-4 2-160 0,-5 6-48 16,0 0 0-16,-5-3 0 0,-4 0 64 0,-9 3 16 16,-5 3 0-16,-6 2 0 0,-6 4-208 0,-5-1 0 15,0 6 0-15,-5 2 0 0,-1 0 0 0,1 5 0 16,-1 0 0-16,0 3 0 0,3 0 0 0,0-1 0 15,-1 2 0-15,8 1 0 0,4-2 0 0,5 2 0 0,5-3 0 0,6-4 0 16,4-1 0-16,5-1 0 16,3-1 0-16,7-2 0 0,3-3-128 0,3 2 128 15,6 1-192-15,4-2 192 0,3 4 0 0,3-1-128 0,3 1 128 16,-1 1 0-16,2 1 0 0,2 0 0 0,-2 1 0 0,-1 1 0 16,-2 2 0-16,-3 2 144 0,-4-1-16 0,-3 5 0 15,-5-2 80-15,-3 2 16 0,-4-5 0 0,-4 1 0 16,-8 0 160-16,-2-2 16 0,-8-2 16 15,-2-1 0-15,-3 0 64 0,-4-1 16 0,-5-1 0 0,-2-1 0 16,-2-4-288-16,0-3-48 0,-3 1-16 0,-13-3 0 16,8-3-432-16,6-4-96 0,3-2 0 0,5-2-11472 15,4-2-2288-15</inkml:trace>
  <inkml:trace contextRef="#ctx0" brushRef="#br1" timeOffset="96201.22">22902 5145 27647 0,'0'0'1216'0,"0"0"256"0,0 0-1168 0,6 6-304 15,1-1 0-15,0 1 0 0,-2 6 608 0,4 3 64 16,0 2 16-16,-1 2 0 0,-1 2-80 0,2 4-16 0,1 4 0 0,1-4 0 16,0 4-144-16,0 2-48 15,0-3 0-15,0 0 0 0,0-4-208 0,1 3-32 0,-2-3-16 0,-1 1 0 16,-1-1-144-16,-1-3 128 16,0 0-128-16,-1-2 128 0,0-2-128 0,1-3 0 0,-2-3-192 0,0-4 192 31,-5-7-1936-31,7 2-272 0,0-4-48 0,0-2-16 0,2-8-640 15,2 1-128-15</inkml:trace>
  <inkml:trace contextRef="#ctx0" brushRef="#br1" timeOffset="96372.04">23302 5196 24879 0,'-11'-2'2208'0,"4"4"-1760"0,-1 3-448 0,-4 4 0 0,-3 1 1072 0,-3 5 128 16,-2 5 16-16,-6 4 16 0,-3 2-112 0,-4 3-32 15,-3-1 0-15,0 3 0 0,-1 0-320 0,0 2-64 16,1 3 0-16,3-3-16 0,3-4-336 0,2 2-64 15,1-2-16-15,3-2 0 0,1 1-272 0,4-4 0 16,2 1 128-16,3-2-128 16,3-4-1264-16,2-2-304 0,3-5-64 0,-1 4-13088 0</inkml:trace>
  <inkml:trace contextRef="#ctx0" brushRef="#br1" timeOffset="96797.29">23588 5682 38991 0,'0'0'1728'0,"0"0"352"0,0 0-1664 0,0 0-416 0,0 0 0 0,5 11 0 16,0-5-192-16,3 3-112 0,1-4-16 0,0 1-16 16,2 1 336-16,1-5 0 0,-1 2 0 0,2 0 128 15,-2 2 80-15,2-2 16 0,-2 1 0 0,1 3 0 16,-2-1 0-16,-2 3 0 0,-2-2 0 0,-2 5 0 0,-3-2-96 0,-2 3-128 16,-4 0 176-16,-4 3-176 0,-3 0 304 0,-3 3-48 15,-3 0-16-15,1-1 0 0,-1-1 16 16,3-2 0-16,1 1 0 0,2-1 0 0,3 1-16 0,4-2 0 15,4-2 0-15,3 1 0 0,5-2-48 0,3-1 0 16,4-1 0-16,4-3 0 0,2 0 64 0,4-5 0 16,3-2 0-16,1-1 0 0,2-4-112 0,2-4-16 15,-1 0 0-15,2-4 0 0,-2-1-128 16,3 1 0-16,-1 0-160 0,-2-2 160 16,0-1-2512-16,-3-1-416 0,-1-1-80 0</inkml:trace>
  <inkml:trace contextRef="#ctx0" brushRef="#br1" timeOffset="97580.46">24806 2909 22511 0,'-10'-8'992'0,"10"8"224"0,-5-9-976 0,0 3-240 16,-2-3 0-16,2 1 0 0,1 3 832 0,2-4 128 16,2 1 32-16,2-3 0 0,5 5 32 0,2-3 16 15,5 2 0-15,6-4 0 0,5 2-368 0,6-1-80 16,10 5-16-16,4-1 0 0,7-2-192 0,4 3-32 15,0 1-16-15,3-2 0 0,-2 2-80 0,-1 0-32 16,0 2 0-16,-1 1 0 0,-2 4-32 0,-4-1-16 16,-3 1 0-16,-6 3 0 0,-9 1-48 0,-4 2 0 15,-4 2 0-15,-5 5 0 0,-6 2-128 0,-4 2 0 16,-3 5 0-16,-6 7 0 0,-4 6 128 0,-7 8-128 16,-4 2 128-16,-6 8-128 0,-3 5 0 0,-3 10 128 15,-3 7-128-15,0 5 0 0,-1 6 0 0,0 3 0 16,3 6 0-16,1 3 0 0,1 2 0 0,3 1 0 0,2 3 0 0,6-1 0 15,3-1 0-15,7-4 0 0,3-2 0 0,7-5 0 16,5-3 0-16,5-4 0 0,5-3 0 0,4-7 128 16,2-5-128-16,6-3 192 0,2-1-192 0,1-7 192 15,2-4-32-15,-1-6 0 0,-2-1 0 0,-3-9 0 16,-6-5-160-16,-4-4 192 0,-2-1-192 0,-4-6 192 16,-4 2-192-16,-1-4 0 0,-3 0 144 15,-1-1-144-15,-1-2 160 0,-1-3-32 0,-1 1-128 0,-2-3 192 0,-1-2 208 16,-1 2 48-16,-2-1 0 0,-3 0 0 0,0-1 160 15,-3 2 32-15,-2 1 16 0,-3 0 0 0,-5 2 80 16,-5-2 16-16,-1 2 0 0,-16 4 0 0,0 3-144 0,0-3-32 16,0-2 0-16,0 2 0 0,0-3-112 0,-2-1-16 15,0-1-16-15,13-4 0 0,-5-1-256 0,0-2-48 16,-1 4-128-16,3-5 192 16,2-1-800-16,4 0-160 0,4-3-48 0,-5-5 0 15,7-6-2192-15,8-1-432 0</inkml:trace>
  <inkml:trace contextRef="#ctx0" brushRef="#br1" timeOffset="99114.19">3056 7658 5519 0,'0'0'496'0,"4"-11"-496"0,-2 0 0 0,1-2 0 0,-1 1 1584 0,-1 0 208 16,1-2 64-16,-2-1 0 0,0 2-432 0,0 2-80 15,-2-3 0-15,1-2-16 0,-4-1-240 0,0 0-64 16,-1 1 0-16,-3-1 0 0,-4 1-176 0,2 3-32 16,-5 0-16-16,0 0 0 0,-2 1-112 0,-1 3-32 15,-1 5 0-15,-3 3 0 0,-1 3-144 0,1 2-48 16,-1 6 0-16,-3 6 0 0,-2 8-336 0,1 1-128 15,1 6 0-15,2 4 0 0,0 2 128 0,1 5-128 16,-1 3 0-16,3-2 144 0,3 4-144 0,1-3 0 16,6 3 0-16,3-6 0 0,5-4 0 0,4-5 0 0,4-4 0 0,6-7 0 15,4-3 128-15,4-9-128 0,3-3 192 0,3-7-64 16,1-8 352-16,3-4 64 0,1-2 16 0,0-8 0 16,2-1-64-16,-1-6-16 0,1-4 0 0,-2 0 0 15,1-1-208-15,-2-1-32 0,0-2-16 0,-4-4 0 16,2 1-32-16,-3-2 0 0,-2 1 0 0,0-2 0 0,-1-1 48 15,-1-2 0-15,-1-1 0 0,-2-3 0 16,0-1-48-16,-4 0-16 0,0-3 0 0,-2 4 0 0,-1 9-176 0,-4 7 0 16,-1 3 144-16,-2 12-144 0,-2 4 0 0,0 7 0 15,0 9 0-15,0 0 0 0,0 0 0 0,-3 21 0 16,-3 3 0-16,0 8 0 0,-3 6-128 0,0 4 128 16,0 6-128-16,0 5 128 0,1 3 0 0,1 3-160 15,3 1 160-15,-2-2 0 0,0-1 0 0,2 0-128 16,3-1 128-16,1-6 0 0,1-6 0 0,3-4 0 15,2-3 0-15,3-3 0 0,2-9-128 0,2-2-128 16,-1-5-32-16,-1-5 0 16,2-2-2016-16,-1-7-416 0,0-5-80 0</inkml:trace>
  <inkml:trace contextRef="#ctx0" brushRef="#br1" timeOffset="99362.49">3606 7387 14735 0,'0'0'1312'0,"10"-3"-1056"0,-10 3-256 0,14-2 0 15,-1 2 1920-15,1 5 336 16,1 1 64-16,1 7 16 0,-2-2-1136 0,1 6-240 0,1 6-32 0,0 0-16 16,-4 3-208-16,1 2-64 0,1 3 0 0,-1-5 0 15,-3 4-320-15,3-6-64 0,-3-1 0 0,1 2-16 16,1-2-240-16,-2 4 144 0,-3-4-144 0,0-2 128 15,-1 1-128-15,0 1 0 0,0-3 0 0,-3-2-176 16,2-8-752-16,-5-10-160 0,0 0-16 0,0 0-10928 16</inkml:trace>
  <inkml:trace contextRef="#ctx0" brushRef="#br1" timeOffset="99596.04">4038 7176 21183 0,'2'-14'944'0,"-2"14"192"0,0 0-912 0,7-4-224 16,-7 4 0-16,0 0 0 0,0 0 624 0,5 13 80 15,-5 2 0-15,-5 8 16 0,-4 0-80 0,-5 9 0 16,-2 3-16-16,-4 2 0 0,-2-1 336 0,-1 4 64 16,-4 9 0-16,1 1 16 0,-2 4-240 0,0-2-48 15,2-3-16-15,3 0 0 0,1-1-480 0,5-6-112 16,-1-1-16-16,5-4 0 0,2-8-128 0,2-3-224 15,4-5 48-15,3-5 16 16,4-3-2016-16,3-3-384 0,-5-10-96 0</inkml:trace>
  <inkml:trace contextRef="#ctx0" brushRef="#br1" timeOffset="99813.93">4451 7485 25791 0,'0'0'1152'0,"0"0"224"0,12 11-1104 0,-2-1-272 0,0 3 0 0,-1 7 0 16,-1 7 1072-16,-3 1 144 0,-1 3 48 15,-4 2 0-15,-3 0-96 0,-1 1-16 0,-1-1 0 0,-1 1 0 16,-2-1-384-16,-1-1-64 0,-1-1-32 0,1-2 0 0,2 0-416 0,3 2-96 16,-4-7-16-16,4-1 0 15,1 1-1088-15,0-3-208 0,1-2-64 0,2-1-9152 16,-3-1-1824-16</inkml:trace>
  <inkml:trace contextRef="#ctx0" brushRef="#br1" timeOffset="100400.47">2230 8542 15487 0,'0'0'688'0,"-7"-5"144"0,7 5-672 0,0 0-160 16,0 0 0-16,0 0 0 0,0 0 592 0,0 0 96 16,19 4 16-16,2-1 0 0,1 0 384 0,9 1 64 15,7-1 32-15,10-1 0 0,7-2-96 0,11-1-32 16,5-2 0-16,6 0 0 0,3-2-336 0,9 1-64 16,6 2-16-16,5 0 0 0,5-1-144 0,-4 2-48 15,-3 2 0-15,0 1 0 0,0 0-128 0,-8 2-16 16,-8 0-16-16,-6 3 0 0,-4 1-160 0,0 2-128 15,-5-1 144-15,-4 3-144 0,-4 2 0 0,-8-3 0 16,-9 0-208-16,-7 2 64 16,-7-3-1408-16,-2 0-288 0,-5-1-48 0,-7 0-9936 0</inkml:trace>
  <inkml:trace contextRef="#ctx0" brushRef="#br1" timeOffset="101336.22">3136 9348 18431 0,'0'0'816'0,"-6"-6"160"0,-1 2-784 0,1 0-192 16,-1-1 0-16,2 2 0 0,-2 2 928 0,-3-1 144 16,-3 0 16-16,-1 2 16 0,-4-1-400 0,-1 0-96 15,-1 0-16-15,-2-1 0 0,-2 1-128 0,0 1-16 16,-2 1-16-16,1 3 0 0,-1 0-112 0,0 5 0 15,-2 0-16-15,0 5 0 0,0 2-112 0,1 3-32 16,-1 2 0-16,0 3 0 0,-1 4 64 0,1 0 16 16,1 2 0-16,2 2 0 0,1 2-96 0,3 1-16 15,4 0 0-15,4 1 0 0,4-2-128 0,4-3 192 16,2-3-192-16,7-2 192 0,4 1 0 0,7-5 16 0,4-2 0 0,3-1 0 16,3-6 96-16,3-2 16 0,-1-4 0 0,3-5 0 15,1-4-80-15,3-4-16 0,-1-2 0 0,2-3 0 16,0-4-16-16,2-1 0 0,0-3 0 0,0-3 0 15,-2-5 32-15,1 1 0 0,-2-5 0 0,-2-2 0 16,-1 1-16-16,-3-1 0 0,-3-1 0 0,-2-4 0 0,-2 0 32 16,0-1 0-16,-3-2 0 0,-1-4 0 0,1 2-96 15,-1-3-16-15,-5 3 0 0,1 2 0 0,0-2-144 16,-2 5 128-16,-1 3-128 0,-3 8 128 0,-1 0-128 0,-1 5 0 16,-1 3 144-16,0 3-144 0,-2 2 208 0,1 5-16 15,-2 0-16-15,-1 9 0 0,0 0-176 0,0 0 192 16,0 0-192-16,-2 7 192 0,-2 4-192 15,0 4 0-15,0 3 0 0,-2 6 0 0,0 5 0 0,0 5 0 16,-2 1 0-16,-1 3 0 0,-2 0 0 0,1 4 0 16,1 4 0-16,1-2 0 0,-1 1 0 0,2-2 0 15,2-1 0-15,1-3 0 0,2-3 0 0,2-2 0 16,2-2 0-16,3-5 128 0,2-3-128 0,2-1 192 16,2-4-192-16,-1-2 192 0,2-5-64 0,0-2 0 15,2-2 0-15,-2-2 0 0,2-5 80 0,1-2 16 16,2-3 0-16,0-5 0 0,2 4 32 0,2-7 0 15,-1-4 0-15,2 0 0 0,-2-3-256 0,4-3 0 0,-1 2 0 0,1-3 0 16,0-5 144-16,1 3-144 16,0-5 128-16,-2 1-128 0,0-1 128 0,0-2-128 15,1-3 0-15,0 1 128 0,0 0-128 0,0 1 0 16,-1 0 144-16,0 1-144 0,-1-4 0 0,-2 1 0 0,-1 4 0 0,-2-1 128 16,-2 2-128-16,-1 3 0 0,-3 4 0 0,-1 1 0 15,-2 2 0-15,-2 6 0 0,-1 2 0 0,-1 2 0 16,-4 10 0-16,0 0 0 0,0 0 0 0,0 0 0 15,-1 10 0-15,-2 4 0 0,-2 4-128 0,0 4 128 16,-1 4 0-16,-2 4 0 0,-1 7 0 0,-1 4-128 0,-1 5 128 16,-1 1 0-16,1 0 0 0,0 2 0 15,-1 2 128-15,4 0-128 0,-2-4 128 0,4 1-128 0,2-1 0 16,2-6 0-16,0-4 0 0,4-3 128 0,3-7-128 0,-2 1 0 16,5-9 0-16,0-1 128 0,-1-3-128 15,2-6-192-15,0 0 64 0,3-4 0 16,-2-3-1152-16,-10-2-240 15,11-6-32-15,-4 1-9504 0,-1-4-1888 0</inkml:trace>
  <inkml:trace contextRef="#ctx0" brushRef="#br1" timeOffset="101527.09">3688 9512 19343 0,'-13'-6'848'0,"13"6"192"0,0-5-832 0,2 0-208 15,1-2 0-15,3 3 0 0,2 2 3104 0,2 2 576 16,0-1 112-16,4-3 32 0,4 0-2736 0,1 1-528 15,5 0-112-15,3-1-32 0,6-4 256 0,3-1 48 16,4-1 16-16,5 0 0 0,4-5-416 0,3-1-64 16,2 0-32-16,20-7 0 15,-8 1-1184-15,-8 2-256 0,-7-4-32 0,-4 2-14416 0</inkml:trace>
  <inkml:trace contextRef="#ctx0" brushRef="#br1" timeOffset="101918.09">5256 8410 23039 0,'0'0'2048'0,"0"0"-1648"16,0 0-400-16,0 0 0 0,8 1 800 0,4 1 80 16,2-2 16-16,3 1 0 0,2 1 64 0,5-3 32 15,5 1 0-15,4-4 0 0,4-2-432 0,5-3-96 16,4 1-16-16,1-3 0 0,1-2-304 0,-1 2-144 0,-2-3 128 0,11-3-128 31,-13 3-2496-31,-10 3-576 0</inkml:trace>
  <inkml:trace contextRef="#ctx0" brushRef="#br1" timeOffset="102060.58">5440 8702 25791 0,'0'0'2304'0,"-2"12"-1856"0,4-1-448 0,1-4 0 15,5 2 1456-15,2-1 192 0,2 0 32 0,6 1 16 0,4-3-560 0,5-2-112 16,4-4-32-16,6-1 0 0,4-3-496 16,2-2-112-16,3-6 0 0,1 2-16 0,0-4-368 15,1-1-160-15,1-3 16 0,14-9-16080 16</inkml:trace>
  <inkml:trace contextRef="#ctx0" brushRef="#br1" timeOffset="102775.74">7146 7739 15375 0,'0'0'672'0,"0"0"160"0,0 0-672 0,0-8-160 15,0 2 0-15,3-3 0 0,1 1 1616 0,1-3 304 16,1 2 48-16,3-2 16 0,4-3-656 0,2 1-128 16,4 0-32-16,4-1 0 0,4 3-432 0,-1 1-96 15,2-3 0-15,0 5-16 0,-1-1-64 0,0 7-16 16,-1 4 0-16,0 5 0 0,-3 3-320 0,1 6-64 15,-5 2-16-15,-3 6 0 0,-2 6-144 0,-6 4 0 16,-4 3 0-16,-6 2 0 0,-4 6 208 0,-7 2-32 16,-4 6-16-16,-5 2 0 0,-5 2-16 0,-4 1 0 15,-5-2 0-15,-2-2 0 0,0-3-144 0,-2-4 160 16,0-2-160-16,0-3 160 0,1 0-32 0,7-5 0 16,1-5 0-16,5-2 0 0,3 0 64 0,4-7 0 15,4-1 0-15,4-4 0 0,5-3-64 0,4-1-128 16,4-5 192-16,4 2-64 0,6-1 128 0,3-3 32 15,4 1 0-15,7 1 0 0,3 0-96 0,5 0-32 0,4-6 0 16,7 1 0-16,3 0-32 0,5-4 0 0,0-4 0 16,0 0 0-16,-1 1 64 0,-1 0 0 0,0-3 0 0,16-2 0 31,-10 2-1024-31,-8-3-192 0,-9 1-32 0,-16 1-9312 0,-2-2-1872 0</inkml:trace>
  <inkml:trace contextRef="#ctx0" brushRef="#br1" timeOffset="103041.06">8276 7888 22111 0,'0'0'1968'0,"7"-5"-1584"0,0-1-384 0,2 5 0 0,0 1 2432 0,1 5 384 15,3 4 96-15,-2 0 16 0,2 4-2256 0,1 3-448 16,1 6-96-16,1 3 0 0,-1 0 256 0,1 6 64 15,1-1 16-15,-1 1 0 0,1 1-96 0,-2 1-32 16,0-1 0-16,2 0 0 0,-1 1-160 0,1 2-48 16,-2 1 0-16,-2-1 0 0,4-1-128 0,-5-1 0 15,0-3 0-15,-1-2 128 0,1 1-320 0,-2-3-64 16,-1-1 0-16,2 2-16 16,-3-8-1648-16,-3-6-336 0,-5-13-64 0,0 0-11136 0</inkml:trace>
  <inkml:trace contextRef="#ctx0" brushRef="#br1" timeOffset="103312.47">8797 7851 5519 0,'2'-8'496'0,"-1"2"-496"0,0-4 0 16,2 3 0-16,-3 7 5904 0,0 0 1088 0,0 0 224 0,0 0 32 15,0 0-5296-15,-5 12-1056 0,-3 0-224 0,-2 6-32 16,-3 5 16-16,-2 1 16 0,-4 3 0 0,-3 6 0 0,-1 4 48 15,-3 5 16-15,-5 1 0 0,-2 4 0 0,-4-1-160 0,-1 5-48 16,-4 3 0-16,-2-2 0 0,-2-1-320 0,1-4-64 16,4-5-16-16,2-1 0 0,4-3-128 0,7-5 0 15,4-2 0-15,-7 2 0 16,10-10-464-16,7-7-176 0,3-7-48 0,11-9 0 16,0 0-2496-16,0 0-496 0,0 0-96 0,9-10-32 0</inkml:trace>
  <inkml:trace contextRef="#ctx0" brushRef="#br1" timeOffset="103492.35">9039 8341 25791 0,'5'7'2304'0,"-1"2"-1856"16,0 0-448-16,-2 5 0 0,5 3 1392 0,-4 7 176 16,0 4 32-16,-3 4 16 0,-1 1-256 0,-2 4-48 15,-3 1-16-15,-2 4 0 0,-1 1-208 0,-1-1-64 16,-1 0 0-16,-2 2 0 0,-1-4-336 0,1 1-80 15,-2-2-16-15,1-6 0 0,1-1-400 0,3-1-192 16,2-6 160-16,-2 7-160 16,1-8-1024-16,4-4-320 0,-1-7-48 0,3-3-16032 0</inkml:trace>
  <inkml:trace contextRef="#ctx0" brushRef="#br1" timeOffset="104743.02">13579 7977 17391 0,'0'0'768'0,"-2"-7"160"15,-1 2-736-15,0 0-192 0,-4-3 0 0,1 1 0 16,-2-2 992-16,-1 0 160 0,-2-1 48 0,-1 1 0 0,0-4-304 0,0 1-64 16,-3-1-16-16,0-2 0 0,-2 1-160 0,-1 1-16 15,-1 1-16-15,-1 1 0 0,0 5-48 0,-1-2 0 16,1 7 0-16,-2 2 0 0,-2 2-112 0,-1 5-16 15,-2 6-16-15,0 4 0 0,-1 3-224 0,2 1-32 16,-1 6-16-16,0 0 0 0,-1 5-160 0,4 3 192 16,3 2-192-16,3 2 192 0,3-2-192 0,4-3 0 15,6-4 144-15,5-2-144 0,4-5 160 0,5-2-32 16,8-2-128-16,4-7 192 0,5-3 64 0,3-6 0 16,3-7 0-16,2-1 0 0,2-4-32 0,0-6 0 15,1-5 0-15,4-6 0 0,-3-4-48 0,0 0-16 16,-2-4 0-16,-1 0 0 0,0-4-160 0,-3 0 128 15,-3 2-128-15,-1-5 128 0,-2-7-128 0,0-3 128 16,-2 2-128-16,-1-5 128 0,-3-6-128 0,-2 1 0 16,-3-1 144-16,-1 3-144 0,-1 6 0 0,-3 9 0 15,-2 7 0-15,-2 6 0 0,-2 7 0 0,-2 7 0 0,-2 8 0 16,0 6 0-16,-2 6-128 0,-2 8 128 0,-1 7-128 0,-1 7 128 16,-2 3-192-16,0 10 64 0,1 1 0 15,-1 8 0-15,-1 0 128 0,2 4 0 16,-1 2 0-16,2 0-128 0,1-3 128 0,1 0 0 0,1 0 0 15,1-3 128-15,2-3-128 0,2 0 0 0,2-6 128 0,4 11-128 32,-1-11-976-32,2-8-272 0,1-8-48 0,1-8-12656 0</inkml:trace>
  <inkml:trace contextRef="#ctx0" brushRef="#br1" timeOffset="104998.29">14219 7730 24879 0,'0'0'2208'0,"0"0"-1760"16,0 0-448-16,0 0 0 0,0 0 992 0,0 0 112 16,4 10 32-16,-1 7 0 0,1 4-80 0,0 3-16 15,0 3 0-15,1 4 0 0,1 0-272 0,3 1-64 16,-2-1-16-16,1 2 0 0,3 1-336 0,0 0-64 15,1-1-16-15,0-3 0 0,1-4-272 0,0 2 160 0,1-3-160 16,1 0 128-16,1 0-336 0,0-2-80 16,-1-2-16-16,1-2 0 15,-3-4-2288-15,1-2-464 0,-2-7-80 0</inkml:trace>
  <inkml:trace contextRef="#ctx0" brushRef="#br1" timeOffset="105226.61">14537 7655 26719 0,'0'0'2368'0,"0"0"-1888"15,0 0-480-15,0 0 0 0,0 0 752 0,-6 4 48 0,-1 5 16 0,-3 5 0 0,-2 2-32 0,-4 7 0 16,-5 5 0-16,-1 6 0 0,-4 3-64 0,-1 8-16 16,1 1 0-16,-2 2 0 0,-3-2-32 0,2 4-16 15,0 1 0-15,2-2 0 0,2-4-368 0,2 2-80 16,2-3-16-16,1 0 0 0,2-7-400 0,6-3-96 15,1-3-16-15,-1 8 0 16,7-11-2368-16,3-6-464 0,4-10-112 0</inkml:trace>
  <inkml:trace contextRef="#ctx0" brushRef="#br1" timeOffset="105610.06">14786 8041 29999 0,'16'-7'1328'0,"-6"6"272"0,1-1-1280 0,1 2-320 0,4 2 0 0,0-1 0 16,-1 4 496-16,2 3 16 0,-2 0 16 0,-1 5 0 15,-2-1-96-15,-2 2-32 0,-3 3 0 0,-2 2 0 16,-2 0 256-16,-4 3 48 0,-4-2 16 0,-2 2 0 15,-2 2 48-15,-3 3 0 0,-6-4 0 0,-1 2 0 16,1 2-192-16,-1-2-16 0,0-1-16 0,2-2 0 0,3-4 144 16,4-2 16-16,3 0 16 0,3-4 0 0,2 0-336 15,5-2-64-15,5-4 0 0,2 1-16 0,4-2 64 0,4-3 16 16,3-2 0-16,3-1 0 0,0-2-160 0,3 0-32 16,1 0 0-16,3-1 0 0,-1-1-192 0,2-2 144 15,0 0-144-15,-1 2 128 0,0-2-128 0,-1 1-256 16,0-2 64-16,-4 0 16 15,-3 3-2768-15,0-5-544 0</inkml:trace>
  <inkml:trace contextRef="#ctx0" brushRef="#br1" timeOffset="106173.75">12766 8918 23039 0,'0'0'1024'0,"0"0"192"0,13-7-960 0,3 1-256 16,4-5 0-16,11 5 0 0,5-2 656 0,12 3 96 15,9 0 16-15,10-5 0 0,6-1-64 0,7 0-16 16,6 1 0-16,12 3 0 0,9-2-48 0,2 1 0 16,1 0 0-16,0 2 0 0,7 5-96 0,-1 0-32 15,-2-2 0-15,-8 3 0 0,-10 0-256 0,-5 4-48 0,-6 0-16 16,-10 2 0-16,-9-2-192 0,-11 1-160 16,-12 0 32-16,-4 1 0 15,-10-1-2288-15,-6 2-448 0</inkml:trace>
  <inkml:trace contextRef="#ctx0" brushRef="#br1" timeOffset="107114.92">13676 9686 26031 0,'-11'-10'1152'0,"3"1"240"0,-2 0-1120 0,-2-2-272 15,1 2 0-15,-2-1 0 0,-1 3 208 0,-1-3-16 16,-3 3 0-16,2-4 0 0,-2 3 320 0,0-3 48 0,0 5 16 0,0-2 0 16,-1 5-16-16,0 0 0 0,-1 3 0 15,0 3 0-15,-3 7-176 0,-3 1-48 0,0 4 0 16,-2 7 0-16,-2 5-208 0,0 1-128 0,-3 3 128 0,2 4-128 15,0 0 256-15,1 1 0 0,2 0-16 0,3-2 0 16,2-1-240-16,5-5 0 0,3-3 0 0,6-3-160 16,7 1 160-16,3-4 0 0,4-4 0 0,6-2 0 0,5-4 0 15,7-3 176-15,2-3-48 0,4-6 0 16,3-6 128-16,0 0 32 0,0-6 0 0,3-1 0 0,3-5-128 0,0-2-32 16,-2-3 0-16,1 0 0 0,1-3 48 15,1 0 0-15,2-1 0 0,-2-3 0 0,-2 2 208 0,-2-2 32 16,-2-3 16-16,-3 2 0 0,-3-2-176 0,-2 1-48 15,-2-4 0-15,-2 3 0 0,-4 0-208 0,1 0 176 16,0-1-176-16,-4 3 160 0,-4 4-160 0,0 0 128 16,-2 1-128-16,1 5 128 0,-3 4-128 0,0 1 0 15,-2 2 0-15,0 3 128 0,-1 3-128 0,-5 4 0 16,2 7 0-16,0 0 0 0,0 0 0 0,-9 5 0 16,2 6 0-16,-3 3 0 0,-3 5 0 0,-1 2-176 15,-3 8 176-15,2 2-192 0,-1 3 192 0,4 3 0 16,-3 1-144-16,1 6 144 0,1-3 0 0,3 3 0 15,1-4 0-15,3-2 0 0,1 1 0 0,2-5 0 16,3-2 0-16,3-7 0 0,2-1 0 0,4-5 0 16,-2-6 0-16,6-2 0 0,1-3 0 0,1 0 0 15,3-7 128-15,1-4-128 0,3-5 304 0,2-1-32 16,0-5 0-16,2-2 0 0,0-1-16 0,1-5 0 16,-2-1 0-16,2-4 0 0,2 1-96 0,1-5-32 15,-4-2 0-15,1 0 0 0,0 0 0 0,1-2 0 0,-3-4 0 16,-1 1 0-16,-1-1 48 0,-1 2 0 0,-2 0 0 0,-1 2 0 15,-2 0-176-15,-2 0 0 0,-1-1 144 0,-1 3-144 16,-3 4 0-16,-4 3 128 0,-3 6-128 0,-1 2 0 16,-1 7 0-16,-1 11 128 0,0 0-128 0,0 0 0 0,0 0 0 15,-5 11 0-15,-4 8 0 0,-1 7 128 0,-1 4-128 16,-2 6 0-16,-1 2 0 0,0 5-128 0,-1 0 128 16,0 7 128-16,-1 0-128 0,2 0 176 0,0 4-48 0,3-2-128 15,1-1 192-15,2-3-64 0,3 2-128 0,4-7 0 16,2-4 0-16,3-3 0 0,1-3 0 0,3-1 0 15,-3-3-160-15,1-5 160 16,0-2-1024-16,1-5-128 0,0-5 0 0,-2-6-10688 16,-5-6-2144-16</inkml:trace>
  <inkml:trace contextRef="#ctx0" brushRef="#br1" timeOffset="107278.65">13961 9625 32255 0,'0'0'2864'0,"11"-4"-2288"16,2-1-576-16,3 1 0 0,4 3 1120 0,4 1 112 16,5 0 32-16,4-1 0 0,1-2-864 0,6 0-160 15,-1-6-48-15,3 1 0 0,0-2 80 0,0 0 16 16,2-4 0-16,0 1 0 16,-1 4-1376-16,4-4-288 0,1 1-48 0</inkml:trace>
  <inkml:trace contextRef="#ctx0" brushRef="#br1" timeOffset="107652.59">16098 8625 17503 0,'0'0'1552'0,"0"0"-1232"15,0 0-320-15,0 0 0 0,0 0 2928 0,0 0 528 16,0 0 96-16,15 1 32 0,3 2-2176 0,4-2-416 16,6 0-96-16,3-2 0 0,2-2-352 0,1 1-64 15,3-1-16-15,-3 0 0 0,-2-4-240 0,-1 3-48 16,-2 1-16-16,-4 1 0 16,-3 1-1360-16,-4 2-272 0,-7 2-48 0</inkml:trace>
  <inkml:trace contextRef="#ctx0" brushRef="#br1" timeOffset="107786.51">16007 9072 30399 0,'0'0'1344'0,"0"0"288"0,0 0-1312 0,13 4-320 0,4 0 0 0,2 1 0 15,2-2 1024-15,7-2 144 0,6-1 32 0,6 0 0 16,6-4-832-16,1-4-176 0,4-1-16 0,2-5-16 16,3 2-1696-16,1 0-352 0</inkml:trace>
  <inkml:trace contextRef="#ctx0" brushRef="#br1" timeOffset="108431.36">18242 8242 14847 0,'8'-18'656'0,"-2"6"144"0,2-5-640 0,-1-1-160 0,0 1 0 16,-2-1 0-16,-2 0 1616 0,0 0 304 15,-3 0 48-15,-1-1 16 0,-2-1-320 0,-3 0-48 0,-2-2-16 0,-2 1 0 16,-3-183-320-16,-2 364-80 0,-2-180-16 0,0 2 0 16,-5 0-416-16,0 2-96 0,-3 3-16 0,-3 7 0 15,-6-1-368-15,-3 7-80 0,-4 6-16 0,-2 2 0 16,-4 9-192-16,-4-1 128 0,-2 2-128 0,3 0 0 16,3 2 176-16,4 7-176 0,2 1 192 0,4 4-192 15,7 1 192-15,3-4-192 0,7 0 192 0,6-1-192 16,5-5 0-16,5-4 0 0,9-3 0 0,3-5 0 0,5-2 0 0,6-4 0 15,6-3 160-15,6-2-160 0,3-1 304 0,7-4-32 16,6-3 0-16,2-3 0 0,3-2-96 0,-1-2-32 16,0-5 0-16,-1-1 0 0,-3 1-144 0,-4-2 128 15,-4-2-128-15,-3 4 128 0,-3 0 32 0,-4 2 0 16,-3 3 0-16,-5 4 0 0,-3 3 32 0,-5 4 0 16,-13 4 0-16,6 5 0 0,-6-5-48 0,5 16 0 15,-7 10 0-15,-5 6 0 0,-3 8-16 0,-1 3-128 16,-5 8 192-16,0 3-64 0,-3 7-128 0,-2 2 0 15,0-2 144-15,-2 5-144 0,-1 5 192 0,0-1-48 16,1-4 0-16,-1-5 0 0,3-2-144 0,2 1 128 16,3-7-128-16,2-3 128 0,2-6-128 0,2-6-144 15,1-3 144-15,0-4-208 16,2-5-1312-16,2-6-256 0,2-5-48 0,3-15-14336 0</inkml:trace>
  <inkml:trace contextRef="#ctx0" brushRef="#br1" timeOffset="108722.44">18677 8118 23951 0,'2'-21'1056'0,"2"12"224"0,0 3-1024 0,-4 6-256 15,0 0 0-15,0 0 0 0,10 4 1792 0,-1 6 288 16,-2 8 64-16,1 4 16 0,1 2-1328 0,1 2-256 16,0 7-48-16,2 6-16 0,3 2-48 0,0 0-16 15,2 1 0-15,1 1 0 0,-1-2 0 0,1 1-16 16,1-3 0-16,0-1 0 0,0 2-240 0,0-2-64 16,1-1 0-16,-3-4 0 0,-1 0-256 0,-2-8-64 15,-3 1-16-15,-1-6 0 16,-2-3-1808-16,-2-8-352 0,-6-9-80 0,0 0-11296 0</inkml:trace>
  <inkml:trace contextRef="#ctx0" brushRef="#br1" timeOffset="108916.64">19074 8036 19343 0,'-8'-10'1728'0,"8"10"-1392"15,0 0-336-15,0 0 0 0,-7 8 3088 0,1 6 560 16,-2 5 96-16,-2 5 32 0,-4 8-2624 0,-2 5-528 15,-5 1-112-15,-2 6 0 0,-3-1 256 0,-2 6 64 16,-3-3 16-16,-4 2 0 0,-2-4 48 0,0 3 16 16,0 3 0-16,3-4 0 0,1-2-464 0,0-3-112 0,0-2-16 0,1 1 0 15,5-3-320-15,3-2 0 0,2-4 0 0,3-2 0 16,0-6-1328 0,3-3-224-16,2-1-48 0,1-6-9920 0,2-3-1968 0</inkml:trace>
  <inkml:trace contextRef="#ctx0" brushRef="#br1" timeOffset="109108.41">19228 8676 24879 0,'0'0'2208'0,"0"16"-1760"0,-2 3-448 0,-2 4 0 0,-1 9 2224 0,-1 1 352 15,-7 3 80-15,-1 0 16 0,-3 0-1408 0,-2 0-288 16,-4 0-48-16,2-1-16 0,0-2-400 0,4-3-96 15,-1 0-16-15,4 0 0 0,1-3-400 0,3-3-144 16,1-4 0-16,3-4-11392 16,1-2-2288-16</inkml:trace>
  <inkml:trace contextRef="#ctx0" brushRef="#br1" timeOffset="109522.01">20267 7747 25791 0,'0'0'2304'0,"0"0"-1856"0,4-9-448 0,-4 9 0 0,0 0 752 0,0 0 48 15,10 6 16-15,-4 3 0 0,-2 5-416 0,-3 5-80 16,-2 4 0-16,-2 6-16 0,-2 4 656 0,-2 4 144 16,-3 1 32-16,-1 7 0 0,0 5-208 0,-1 1-32 15,0-1-16-15,-1-2 0 0,2 0-272 0,-1 2-48 16,1-2-16-16,1-3 0 0,-1-3-384 0,1-4-160 15,1-3 128-15,2-1-128 0,0-4 0 0,2-3-192 16,-1-8 0-16,0-3 16 16,-1-2-1936-16,1-7-400 0,6-7-80 0</inkml:trace>
  <inkml:trace contextRef="#ctx0" brushRef="#br1" timeOffset="109667.08">19744 8291 34847 0,'0'0'1536'0,"0"0"320"0,16-2-1472 0,1 1-384 16,2 2 0-16,7 2 0 0,4 2 0 0,6-1 0 16,0-4 0-16,6 0 0 0,1-3 240 0,3-1-32 15,3 2 0-15,1-2 0 0,2 0 16 0,1 0 0 0,1-1 0 16,-1 2 0 0,-1-3-1520-16,-4 1-304 0,-2-4-64 0</inkml:trace>
  <inkml:trace contextRef="#ctx0" brushRef="#br1" timeOffset="110274.55">21514 7646 13823 0,'0'0'1216'0,"0"0"-960"15,0 0-256-15,0 0 0 0,0 0 2080 0,0 0 368 16,0 0 80-16,0 0 16 0,0 0-672 0,15 0-128 15,3-1-16-15,2 0-16 0,4-2-464 0,4 2-96 16,2-2 0-16,1-2-16 0,2 0-432 0,3-1-64 0,2-6-32 0,3 2 0 16,-1-1-96-16,-9 2 0 0,2 1-16 15,0 1 0-15,-1-5-336 0,8-2-160 0,-8 0 160 0,-5 5-160 16,-9 0 144-16,-7 2-144 0,-4-5 128 0,-7 12-128 16,0 0 0-16,-9-6 0 0,-5 5 0 0,-9 1 0 31,-6 2-512-31,-10 3-176 0,-8 4-32 0,-2-1-16 0,-3 3 304 0,-2 4 64 0,1 3 16 0,-3 3 0 15,-1-1 224-15,0 4 128 0,-1 3-160 0,4-2 160 16,0 4 0-16,5-2 128 0,4 1 16 0,6 1 0 0,5-2-16 16,6 1 0-16,6 0 0 0,7-1 0 0,5-6 80 0,6-2 16 15,6 0 0-15,10-1 0 0,0-1 16 16,9-1 0-16,2-1 0 0,5-2 0 0,5 1 80 0,5 4 0 16,5 1 16-16,3 4 0 0,1 0 144 0,-1 0 32 15,-3 2 0-15,-4-1 0 0,-3 0-128 0,-8 2 0 16,-9-5-16-16,-8 0 0 0,-6-1-32 0,-5-1 0 15,-6-2 0-15,-4 0 0 0,-7 4 192 0,-3-2 48 16,-9-1 0-16,-6-2 0 0,-5 1-304 0,-3-5-48 16,-5 0-16-16,1-6 0 0,0-2-208 0,2 0-288 15,0 1 64-15,3-4 16 16,4-2-1760-16,4 0-336 0,3-4-80 0,5 0-14704 0</inkml:trace>
  <inkml:trace contextRef="#ctx0" brushRef="#br1" timeOffset="110585.2">22571 7689 34095 0,'0'0'3024'0,"0"0"-2416"0,0 0-480 0,0 0-128 0,5 9 128 16,1 5 16-16,-3 3 0 0,2 2 0 16,-1 1 304-16,1 6 64 0,3 5 16 0,-2 2 0 0,3 0-16 0,1 3 0 15,-1 0 0-15,4-1 0 0,-3 1-176 16,3-1-32-16,1-2-16 0,0-3 0 0,0-1-144 0,-3 0-16 16,3-5-128-16,-2 0 192 0,0-1-192 0,-3-1-128 15,0-2 128-15,-5 1-208 16,0-2-1536-16,-2-3-304 0,0-1-64 0,-1-2-16 15,0-5-784-15,-1-8-160 0</inkml:trace>
  <inkml:trace contextRef="#ctx0" brushRef="#br1" timeOffset="110821.31">22875 7666 29487 0,'0'0'2624'0,"0"0"-2112"16,0 0-512-16,0 0 0 0,0 0 1216 0,-5 8 128 15,-3 1 16-15,-2 6 16 0,-2 7-544 0,-6 6-128 16,-5 7 0-16,-3 4-16 0,-3 2-48 0,-4 5 0 16,-5 1 0-16,-5 0 0 0,-5 4-240 0,-20 19-48 15,7-11-16-15,8-5 0 0,4-2-160 0,6-2-48 16,6-8 0-16,6 2 0 0,5-4-304 0,6-3-64 0,2-4-16 16,7-8 0-1,2-2-1872-15,5-10-384 0,4-3-80 0,0-10-12576 0</inkml:trace>
  <inkml:trace contextRef="#ctx0" brushRef="#br1" timeOffset="111180.8">23239 8108 27647 0,'0'0'2448'0,"9"-2"-1952"15,1-2-496-15,2 2 0 0,2-1 1392 0,4 8 176 16,3 2 32-16,0 2 16 0,2-3-672 0,1 3-144 16,0 0-32-16,-1 2 0 0,-1-3 64 0,-3 3 0 15,-3 0 0-15,-3 1 0 0,-4 5-80 0,-4-1-16 16,-5 1 0-16,-5 2 0 0,-5 0 0 0,-5 1 0 16,-6 6 0-16,-5 0 0 0,-6 1-240 0,-2 2-48 15,-3 3-16-15,1 0 0 0,2-4-112 0,3 1-32 16,3-5 0-16,5 0 0 0,4 1 32 0,7-4 0 15,3-1 0-15,4-2 0 0,3 0-64 0,7-4-16 16,6-1 0-16,4-3 0 0,5-1 192 0,6-4 32 16,5 0 16-16,2-2 0 0,6-3-128 0,1-2-32 15,3-2 0-15,3 1 0 0,1-2-176 0,0-3-144 16,3 0 192-16,-1 1-192 0,4 0 128 0,-4 1-128 0,3 0 0 0,21-2 0 31,-10-3-1920-31,-3 5-448 0,-3 4-96 0</inkml:trace>
  <inkml:trace contextRef="#ctx0" brushRef="#br2" timeOffset="119359.53">1655 12736 7359 0,'0'0'320'0,"-3"-14"80"0,0 0-400 0,0 2 0 16,2-6 0-16,0 3 0 0,-3 1 2432 0,1-2 384 16,-1-4 96-16,2 1 16 0,-2 0-1392 0,1 2-256 15,1 3-64-15,2 3-16 0,0-3-176 0,0 0-48 16,-1 3 0-16,1 2 0 0,-2-1-256 0,2 2-48 0,0 5-16 16,0 3 0-16,0 0-64 0,0 0-16 0,0 0 0 0,0 0 0 15,0 0-80-15,0 0-32 0,0 0 0 0,0 0 0 16,0 0-96-16,-2 6-32 0,1 7 0 0,-1-1 0 15,0 4 112-15,1 3 0 0,-1 5 16 0,2 2 0 16,-1 7-48-16,0 6-16 0,-1 5 0 0,0 3 0 0,-2 5-80 16,3 5-32-16,-4 6 0 0,0-2 0 0,-2 2-32 15,1 0-16-15,-3 0 0 0,1-3 0 0,-2 1-32 16,0-6 0-16,0-5 0 0,1-4 0 0,1-3 256 0,1-2 48 16,-1-4 16-16,2-3 0 0,-1-6-160 0,2 0-48 15,0-4 0-15,1 2 0 0,2-7-96 0,-1-1-32 16,2-2 0-16,1-3 0 0,0-3-48 0,1 0-16 15,2-4 0-15,-3-6 0 0,6 7 0 0,1-1-128 16,0-2 192-16,3-3-64 0,4 1-128 0,0-1 192 16,3-2-192-16,4-1 192 0,5 0-192 0,2-2 0 15,5 0 0-15,1 0 128 0,3 0-128 0,4 2 0 16,3-2 0-16,5-2 128 0,1 1-128 0,4 0 0 16,2-2 0-16,1 2 0 0,0-1 0 0,0-2 0 0,2 3 0 0,1-1 128 15,-1-1-128-15,-2 2 0 16,2 3 0-16,19-2 0 0,-11 0 0 0,-4 3 0 15,-4 1 128-15,-3 2-128 0,-2-2 0 0,1 3 0 16,-1 0 0-16,-1-1 0 0,0-1 0 0,-1-1 0 16,-1 0 0-16,0 0 0 0,3 0 0 0,-1 0 0 15,0 0 0-15,3 0 0 0,1 2 128 0,-1-2-128 0,-1-2 0 16,-3 2 128-16,-1 3-128 0,-4-1 128 0,-3 2-128 16,-4 1 128-16,-3-1-128 0,-4 0 0 0,-4 4 0 15,-4-3 0-15,-2-2 0 0,0 4 128 0,-6 0-128 0,-2-3 0 16,-1 0 128-16,-1 2-128 0,-2 1 0 0,3-1 128 15,-2 2-128-15,-2-3 0 0,0 2 144 0,0 1-144 16,0-5 256-16,0 0-32 0,-2 4 0 0,0-2 0 16,-1-1-224-16,1 2 0 0,-8-6 0 0,6 8 0 0,1-2 0 15,-2 2 0-15,-5-8 0 0,0 0 0 0,5 5 0 0,-1 0 128 16,-4-5-128-16,0 0 0 0,0 0 160 0,0 0-160 16,0 0 160-16,0 0-160 0,0 0 256 0,0 0-64 15,0 0 0-15,6-5 0 0,-1-5 48 0,-1 1 0 16,0-1 0-16,-1-3 0 0,0-5-48 0,2-4-16 15,-2 1 0-15,-1-2 0 0,1-5-176 16,-1 1 128-16,1-3-128 0,1-1 128 0,1-1-128 0,0-2 0 16,-1-3 0-16,1 0 0 0,1-3 0 0,0-2 0 15,-1 0 0-15,1-4 0 0,-1 2 0 0,0-5 0 16,1 1 0-16,-1 2 0 0,0-2 0 0,2 2 0 16,-1 2 0-16,0 3 0 0,3 2 0 0,-1 0 0 15,-1 3 0-15,1 0 0 0,0 2 0 0,-1 3 0 16,0 2 0-16,-1 5 0 0,-1-2 0 0,0 4 0 0,0-1 0 15,-2 1 0-15,1 8 0 0,-3-1 0 16,0 0 0-16,-1-1 0 0,0 2 0 0,0 3 0 16,0-2 0-16,-1 2 0 0,0 2 0 0,-1-1 0 15,2 3 0-15,0 0 0 0,0 7 0 0,0 0 0 16,-1-7 0-16,1 7 0 0,0 0 0 0,0 0-144 16,0 0 144-16,0 0 0 0,-2 11-176 0,-1-1 176 15,1 6-160-15,2 1 160 0,-3-1-144 0,2 6 144 0,-2 3-128 16,1 3 128-16,-2 7 0 0,1 3 0 0,-2 6 0 15,0-1-128-15,-1 4 128 0,-2 0 0 0,-2 6-144 0,0-3 144 0,-2 1 0 16,2 1 0-16,-3 0 0 0,-1-1 0 16,0 1 0-16,1-3 0 0,-3-2 0 0,1 0 0 15,0-5 0-15,-1 0 0 0,3-5 0 0,-1-2 0 16,2-2 0-16,1 0 0 0,-1-2 0 0,2-5 0 0,0 1 0 0,1-4 0 16,1-1 0-16,1-3 0 0,2-4 0 15,0-1 128-15,1 1-128 0,0-6 0 0,1 0 0 0,1-4 128 16,-1 1-128-16,3-6 0 0,0 0 128 15,0 0-128-15,0 0 0 0,0 0 128 0,0 0-128 0,0 0 0 16,0 0 144-16,-6 4-144 0,0-3 0 0,6-1 144 16,-7-2-144-16,2-1 0 0,5 3 128 0,-7 0-128 15,0 0 0-15,0-1 0 0,-2-1 272 0,-2 0 0 16,1 0 0-16,-6-1 0 0,-1-1-400 0,-1-1-96 16,-1 3-16-16,0 1 0 0,-2-3 240 0,-3 2 0 15,-6 2 0-15,-1-1 0 0,-5-1 0 0,-2-2 0 16,-4 1 0-16,-4 2 0 0,-1 0 0 0,-5 1 0 15,-4 2 0-15,-2 1 0 0,-2 2 0 0,-4-1 0 16,-1-3 0-16,-1 2 0 0,-4 0 128 0,2 2-128 16,0-2 0-16,2-1 0 0,3 0 0 0,-2-2 0 15,0-2 0-15,0 1 0 0,3 1 0 0,-2-1 0 16,1 0 0-16,4-1 0 0,6 1 0 0,3-1 0 16,3 0 0-16,3 1 0 0,1 0 0 0,5 1 0 15,2 0 0-15,3 0 0 0,0-1 0 0,0 2 0 0,4 0 0 16,3 0 0-16,1-3 0 0,2 1 0 0,1-1 0 15,2 1 0-15,1 0 0 0,2-1 0 0,2 0-128 16,2-1 128-16,2 0 0 0,-1-1 0 0,0 0 0 0,2 1 0 16,-1 0 0-16,1-3 0 0,-1 3 0 0,1 0 0 15,-1-1 0-15,3 2 0 0,-1-3 0 0,0 1 0 16,-4 1 0-16,3 0 0 0,0-4 0 0,0 2 0 16,-3 0 0-16,5-1 0 0,-2 1 0 0,1-2 0 0,-2-4 0 15,2 2 0-15,1-3 0 0,2 1 0 0,-2 0 0 0,2-3 0 16,0-3 0-16,2 1 0 0,0-4 0 15,4 0 0-15,-1-4 0 0,1-5 0 0,1-3 0 0,1-4 0 16,1-3 0-16,1-7 0 0,1-1 0 0,-1-4 0 16,2-1 0-16,-2 0 0 0,0 0 0 0,-1-3 0 15,3-1 0-15,-3 0 0 0,1-1 0 0,1 4 0 16,0-1 0-16,0 5 0 0,-2-1 0 0,-2 8 0 16,2 3 0-16,-2 1 0 0,-1 1 0 0,3 3 0 15,-2 1 0-15,-2 2 0 0,-2 4 0 0,3 3 0 16,-1 4 0-16,-2 2 0 0,1 4 0 0,-2 5 0 15,1-1 0-15,3 10 0 0,0 0 0 0,0 0 0 16,0 0 0-16,0 0 0 0,0 0 0 0,-5 9-144 16,0-3 144-16,0 10-128 0,0 1 128 0,0 4-128 15,0 2 128-15,-1 6-128 0,-2 4 128 0,0 4 0 16,1 2 0-16,-2 4 0 0,-3 3 0 0,0 5 0 0,-6 4 0 16,3 3-128-16,-1 6 128 0,1-3 0 15,0 1 0-15,0-2 0 0,-2-1 0 0,0 4 0 16,3-5 0-16,2 1 0 0,2-5 0 0,1-2 0 0,1-1 0 15,3-2-128-15,-1-7 128 0,2 2 0 0,0-2 0 0,1-3 0 16,2-2 0-16,1 0 0 0,3-3 0 0,-1-3 0 16,5-2 0-16,0-5 0 0,2 0 0 0,4-3-128 15,2-2 128-15,3-3 0 0,0 0 0 0,5-1 0 16,-1-1 0-16,4-4 0 0,-1 1 0 0,5 2 0 16,3-6 0-16,3 0 0 0,4 0 0 0,3-2 0 15,0 2 0-15,6 0 0 0,4-2 0 0,2 4 0 0,1-1 0 16,2 3 0-16,1-5 0 0,2 2 0 0,2-3 0 15,3 1 0-15,0 2 0 0,4-3 0 0,0-3 0 0,-3 2 0 16,-3-1 0-16,0 0 0 0,-1 0 0 0,1-2 0 16,-2-1 0-16,-1 3 0 0,0-2 0 0,-3 2 0 15,4-5 0-15,-5 0 128 0,-4-2-128 0,0-2 0 16,0 2 0-16,-1-3 0 0,-1-4 0 0,1 2 0 16,-3-2 0-16,0 3 128 0,-2 0-128 0,-3 2 0 15,-1-4 0-15,-2 4 0 0,-3 2 0 0,-1 0 0 16,-1-1 0-16,-3 1 0 0,-3 0 0 0,-1 0 0 15,-1 1 0-15,-1 0 0 0,-2-1 0 0,-2 2 0 16,-2 0 0-16,-4 0 0 0,0-1 0 0,-2 1 0 16,-1 1 0-16,-1 1 128 0,1 0-128 0,-3 0 0 15,-2 0 0-15,-9 0 0 0,0 0 0 0,12-2 0 16,-12 2 0-16,0 0 0 0,0 0 0 0,0 0 0 16,0 0 0-16,0 0 128 0,7-2-128 0,-7 2 0 15,8-4 0-15,-8 4 128 0,0 0-128 0,0 0 0 16,0 0 0-16,6-9 128 0,1 3-128 0,-2 1 0 15,-5 5 0-15,5-12 0 0,0 2 0 0,0-1 0 0,-1-3 0 0,2-2 0 16,1 4 0-16,1-4 144 0,0 0-144 0,-2-5 0 0,2-3 224 16,1-1-64-16,0-2-16 0,1-2 0 0,-1-7 32 15,2 0 0-15,1-5 0 0,-1-5 0 0,-1-5-32 16,1-1 0-16,5-4 0 0,-2-1 0 0,-3-5-144 16,1 1 128-16,-1 4-128 0,2 2 128 0,-1 7-128 0,-1 3 0 15,0 7 0-15,1 6 0 0,-2 2 0 0,-1 4 0 16,-1 6 0-16,-2 7 0 15,-2 2-704-15,-4 11-80 0,0-4-16 0,0 4 0 16,0 0-2144-16,-9 20-448 0,-8 15-64 0,-2 7-32 0</inkml:trace>
  <inkml:trace contextRef="#ctx0" brushRef="#br2" timeOffset="121912.99">10864 10397 8287 0,'0'0'368'0,"0"0"80"0,0 0-448 0,0 0 0 15,0 0 0-15,3-4 0 0,-1-5 2512 0,-2 9 432 16,0 0 64-16,3-6 32 0,-1 2-1520 0,-2 4-304 16,2-8-64-16,-2 8-16 0,0 0-176 0,0 0-48 15,0 0 0-15,0 0 0 0,0 0-400 0,0 0-96 16,0 0-16-16,0 0 0 0,0 0 80 0,-4 10 16 15,0 6 0-15,-2-2 0 0,-2 0 144 0,-2 2 16 16,-1 2 16-16,-2 5 0 0,-1 2-16 0,-4 8 0 16,0 3 0-16,-1 2 0 0,-5 5-96 0,-1 3-32 15,-1 1 0-15,-1 0 0 0,1 4-16 0,-2 1 0 16,-3 0 0-16,2-1 0 0,0-3 64 0,0 2 0 16,-2-1 0-16,-2-4 0 0,3-1-64 0,-1 1 0 15,2-3 0-15,1-4 0 0,0-2-80 0,4-2-32 16,1-5 0-16,1 0 0 0,4-5-192 0,4 1-32 15,3-5-16-15,1-2 0 0,0-4-160 0,3-4 128 16,1 0-128-16,3-4 128 0,3-6-128 0,0 0 0 16,0 0 144-16,0 0-144 0,0 0 0 0,9-3 0 15,-1 0 0-15,6-8 128 16,-1-3-1248-16,-1 2-240 0,1 1-48 0,1 2-16 16,0-4-1584-16,1 0-304 0,6-6-64 0,-1 10-10832 0</inkml:trace>
  <inkml:trace contextRef="#ctx0" brushRef="#br2" timeOffset="122891.34">11152 11248 12895 0,'0'0'1152'0,"0"0"-928"15,3-7-224-15,1 0 0 0,-1 2 1840 0,1-4 320 16,-4 3 64-16,0-4 16 0,0 2-704 0,-4-2-128 16,0 2-16-16,-1 0-16 0,0 1-352 0,-3 3-64 15,-1-2 0-15,0 2-16 0,-1 0-224 0,-4 1-32 16,-1 1-16-16,-2 1 0 0,0-1-224 0,-1 2-64 15,-1 0 0-15,-2 3 0 0,0 2 16 0,-1 0 0 16,-1 4 0-16,0 0 0 0,1 4-112 0,-1 4-32 16,-1 0 0-16,-1 2 0 0,2 2-96 0,2 2-32 0,-1 3 0 15,2-3 0-15,2 0-128 0,3 0 0 16,2-1 0-16,4-2 0 0,3-2 176 0,2-2-48 0,3-1-128 16,1-4 192-16,2 0 0 0,5-1-16 0,-2-3 0 15,4-4 0-15,2 0 144 0,3-1 16 0,3-2 16 0,0 0 0 16,1-2-48-16,3-2-16 0,0 0 0 0,2-3 0 15,0-1-96-15,0-2 0 0,0-2-16 0,2-3 0 0,-2-3 16 16,1 2 0-16,-1-2 0 0,4-1 0 16,-2-3-16-16,1-3 0 0,0 0 0 0,1-2 0 0,-2 0 16 15,1-5 0-15,-2-1 0 0,-1-1 0 0,0 0-64 16,-2 1-128-16,1-3 192 0,-2-1-64 0,1-2-128 16,-2-1 128-16,-2 1-128 0,0 0 128 0,0-5-128 15,-1 1 0-15,1 2 0 0,-2 1 128 0,-1-2-128 0,0 4 0 16,-3 2 0-16,-1 2 0 0,1 5 0 0,-3 2 0 15,0 0 0-15,-2 4 0 0,1 4 0 0,-2 3 0 16,-3 2 0-16,0 5 0 0,-2 0 144 0,0 9-144 16,0 0 160-16,0 0-160 0,-8 6 0 0,-2 3 0 15,-2 6 0-15,-3 5 0 0,-3 0 0 0,-1 7 0 16,-2 1 0-16,-2 8 0 0,-1 10 0 0,0 2 0 16,1 2 0-16,1 3 0 0,2 3 0 0,1 2-128 15,1-4 128-15,3 1 0 0,2-4 0 0,4-3 0 16,1 0-128-16,3-1 128 0,2-6 0 0,3-3 0 15,1-5 0-15,3-2 0 0,2-5 0 0,-1-3 0 16,1-4 0-16,3-3 0 0,3-2 0 0,0-4 0 16,1-5 0-16,4-4 0 0,2-2 144 0,2-3-16 15,2-5 0-15,1 0 0 0,1-5 0 0,0-1-128 16,-1-5 192-16,2-2-64 0,0-5-128 0,2 1 128 16,0-6-128-16,1-1 128 0,2-4-128 0,-1-1 128 0,2 0-128 15,-3-7 128-15,3-1-128 0,0-3 0 0,1-1 0 0,-1-2 128 16,0-4-128-16,-2 2 0 0,1-1 0 0,-6 5 0 15,-2 8 0-15,0 3 0 0,-4-2 0 0,-3 7 0 16,-2 4 0-16,-2 2 0 0,-3 5 0 0,-2 4 0 16,-3 1 0-16,-1 6 0 0,-2 6 128 0,-1 6-128 15,0 0 128-15,-8 8-128 0,-2 4 192 0,-3 7-64 0,-2 7-128 16,-3 3 0-16,-3 5 0 0,-1 11 0 0,-2 4 0 0,0 9 0 16,0 3 0-16,1 3 0 15,1 1-128-15,3 1 128 0,3-1 0 0,2-2 0 0,2-2 0 16,5-3 0-16,1-6 0 0,4-4 0 0,2 1 0 0,2-4 0 15,4-4 0-15,-1-3 0 0,-2-3-144 0,5-5 144 16,-3-2 0-16,0-3 0 16,0-5-1200-16,-1-4-128 0,-1-4-16 0,-3-2-10992 15,0-10-2192-15</inkml:trace>
  <inkml:trace contextRef="#ctx0" brushRef="#br2" timeOffset="123047.24">11251 11082 32255 0,'32'-9'1424'0,"-11"5"304"0,12-5-1392 0,10 3-336 16,4-2 0-16,9 1 0 0,5 0 992 0,3-2 128 15,3 4 32-15,6 1 0 0,3 1-432 0,3 0-80 16,1 1 0-16,-3-1-16 0,-4 3-416 0,-7 3-80 0,-6 2 0 16,-8 2-128-1,-6-2-1728-15,-7 6-464 0</inkml:trace>
  <inkml:trace contextRef="#ctx0" brushRef="#br2" timeOffset="123901.19">10892 12091 17503 0,'0'0'1552'0,"0"0"-1232"15,2-8-320-15,-2 8 0 0,0 0 1184 0,0 0 176 16,0 0 48-16,0 0 0 0,0 0 352 0,0 0 80 15,-6 0 16-15,0 4 0 0,-3 1-672 0,-1 0-128 16,-3 6-32-16,-1 5 0 0,-2 6-464 0,-3 3-112 16,0 6 0-16,-3 4-16 0,-3 5 144 0,-2 7 48 15,-4 2 0-15,1 2 0 0,-6 5 16 0,1 1 0 16,-7 4 0-16,1 2 0 0,-1-4-272 0,0 0-48 16,0-5-16-16,2 0 0 0,0-3-64 0,2-6-16 0,2-6 0 15,2-3 0-15,0 0-48 0,5 0-16 0,-1-6 0 16,5-5 0-16,0 0-160 0,3-3 160 0,3-2-160 0,2-3 160 15,5-5-160-15,1-3-176 0,4-4 48 16,7-5 0 0,0 0-2016-16,0 0-400 0,0-7-80 0</inkml:trace>
  <inkml:trace contextRef="#ctx0" brushRef="#br2" timeOffset="124961.71">11163 13130 6447 0,'5'-9'272'0,"-5"9"80"0,0 0-352 0,0 0 0 15,6-7 0-15,1 2 0 0,-2-1 3168 0,-1 1 560 16,-4 5 112-16,0 0 32 0,4-8-1808 0,-3-1-352 15,-1 4-80-15,0-1-16 0,0-2-208 0,-1 4-32 16,-1 1-16-16,0-4 0 0,2 7-208 0,-5-4-64 16,-2-1 0-16,1 1 0 0,-3-1-240 0,0 2-48 15,-1 0-16-15,0 1 0 0,0-6-288 0,-1 4-64 16,0 0-16-16,-2 2 0 0,-2-2-160 0,0-1-48 16,-2 1 0-16,1 1 0 0,-2 2-16 0,-1 0-16 15,-3 1 0-15,2 0 0 0,0 0-48 0,-1 2 0 0,1 2 0 16,-2 4 0-16,2-4-128 0,-12 3 0 15,5 6 144-15,2 2-144 0,0-5 0 0,2 4 0 0,0 2 0 0,4 1 128 16,1 1-128-16,3 1 0 0,2-1 0 0,3 0 0 16,1-2 0-16,3 1 0 0,1 0 0 0,5-2 0 15,0-1 0-15,1-2 0 0,3 2 0 0,3 0 0 16,2-3 0-16,5-1 128 0,-1-3-128 0,1 1 128 0,0-4-128 16,-1 1 192-16,-1 1-64 0,2-2 0 0,0-3-128 15,-4 1 144-15,1-2-144 0,1-2 160 0,1 0-32 0,1-5 0 16,1 1 0-16,2 0 0 0,1-4 32 0,-1-3 0 15,2-1 0-15,0-3 0 0,2 0-32 0,-1-1 0 16,2-3 0-16,-2-1 0 0,3-1-128 0,0 1 128 16,-2-3-128-16,4-1 128 0,-1-2-128 0,1 2 0 15,-1-5 0-15,2 2 128 0,-1-3-128 0,1 0 0 16,-2 3 0-16,1-3 0 0,1-2 0 0,-1 0 160 16,0 1-160-16,1-3 160 0,-1 3-160 0,-2-1 0 15,0-1 0-15,-3 0 0 0,-1-2 0 0,-1 1 0 16,-1 1 0-16,-1-1 0 0,-2 0 0 0,2 1 0 15,-4 1 0-15,1 3 0 0,-2 1 0 0,0 2 0 16,-3 2 0-16,1 5 0 0,-2 0 0 0,-5 5 0 16,5 0 0-16,-4 2 0 0,0 2 0 0,-2 3 0 15,1 0 0-15,-2 9 0 0,0-6 0 0,0 6 0 16,0 0 0-16,0 0 0 0,-8 11 0 0,-2 0 0 16,-2 6 0-16,0 5 0 0,-5 4 0 0,1 5 0 0,-1 6 0 15,-1 3 0-15,-1 4 0 0,0 3 0 16,-1 5 0-16,-2 2 0 0,2 0 0 0,-2 0 0 0,3 5 128 0,1-2-128 15,2 0 0-15,-1-3 0 0,6-5 0 16,1 0-176-16,3-4 176 0,2-1 0 0,1-4 0 0,2 0 0 16,1-7 0-16,2-2 0 0,1 0 0 0,3-6 0 15,2-1 0-15,0-3 0 0,2-6 0 0,3-5 128 16,0 0 0-16,2-6 0 0,2-2 0 0,3-5 0 16,2-6 128-16,4-1 16 0,-4-2 16 0,5-3 0 15,-1 0-160-15,2-5-128 0,-3-2 192 0,5-1-192 0,-1-4 144 0,0-1-144 16,-1-5 0-16,2 0 144 0,0-2-144 0,0-3 0 15,2-2 144-15,1-3-144 0,1-1 0 0,1-3 128 16,0 1-128-16,1-4 0 0,-2 1 0 0,-1-3 0 16,-2-2 0-16,-1-1 128 0,-1 1-128 0,-1 0 0 15,-2 2 0-15,-2 4 0 0,-2 1 0 0,-2 6 0 16,-3-1 0-16,-3 8 0 0,0 7 0 0,-2 4 0 16,-2 2 0-16,-1 6 0 0,-3 1 0 0,-2 2 0 15,0 6 0-15,-3 6 0 0,0 0 0 0,0 0 0 16,-8 7 128-16,-3 7-128 0,-6 7 0 0,-3 8 0 15,-4 4 0-15,-1 8 0 0,-3 4 0 0,-2 9 0 16,1 6 0-16,2 1 0 0,1 5 0 0,0 2 0 16,3 4-144-16,3 0 144 0,1 0 0 0,4-2 0 15,2-5 0-15,5-3 0 0,-1-6 0 0,4-3 0 16,3-5 0-16,2-6 0 0,1-2 0 0,3 0 0 16,0-8 0-16,1-2 0 0,1-6 0 0,2 0 0 15,-2-8 0-15,2-5-176 16,-8-11-1360-16,0 0-256 0,0 0-64 0,0 0-17024 0</inkml:trace>
  <inkml:trace contextRef="#ctx0" brushRef="#br2" timeOffset="125141.7">11497 12746 24879 0,'16'-10'2208'0,"-4"6"-1760"0,7-4-448 0,8 3 0 0,6 0 2848 15,7-3 480-15,3 4 112 0,5 2 16 0,4-2-1824 16,4-2-352-16,8-1-80 0,2 2-16 15,2-2-528-15,-2 2-96 0,1 1-32 0,0 0 0 16,-2 4-400-16,-3 3-128 0,-2 0 0 0,-4 1-12832 16,-4 4-2656-16</inkml:trace>
  <inkml:trace contextRef="#ctx0" brushRef="#br2" timeOffset="127686.8">8804 15175 21247 0,'0'0'944'0,"0"0"192"0,0 0-912 0,0 0-224 16,0 0 0-16,0 0 0 0,0 0 656 0,0 0 96 15,0 0 16-15,0 0 0 0,11-5 80 0,-2-4 32 16,-1-5 0-16,2-2 0 0,3-1 208 0,-1-2 64 15,0-7 0-15,1 1 0 0,0 1 64 0,3-4 0 0,-2-2 16 0,1 1 0 16,2-5-272-16,-4 1-48 0,1-1-16 0,0-2 0 16,-1-2-336-16,0 1-80 0,0-4-16 0,-1 2 0 15,1 2-176-15,1 1-32 0,0 3-16 0,-1-1 0 16,-2 1-16-16,2 2 0 0,0 7 0 0,-2 1 0 16,-1 4-80-16,0 4-16 0,-3 0 0 0,-1 1 0 15,0 1-128-15,-1 4 0 0,1-2 144 0,-3 6-144 16,-3 5 0-16,0 0 0 0,3-8 0 0,-3 3 128 15,0 5-128-15,0 0 0 0,0 0 0 0,0 0 0 16,0 0 0-16,0 0 0 0,0 0 0 0,0 0 0 16,0 0 0-16,0 0 0 0,-4-8 0 0,4 8 0 15,0 0 0-15,0 0 0 0,-4-10 0 0,2 5 0 16,2 5 0-16,0 0 0 0,0 0 0 0,0 0-128 16,-3-11-176-16,3 11-16 0,0 0-16 0,0 0 0 15,-1-8-1456-15,1 8-272 16,0 0-64-16,0 0-8928 0,0 0-1776 0</inkml:trace>
  <inkml:trace contextRef="#ctx0" brushRef="#br2" timeOffset="128036.61">8560 14467 30351 0,'0'0'1344'0,"0"0"272"0,-4-10-1296 0,5 2-320 16,-1 8 0-16,12-15 0 0,2-3 240 0,2 0-32 16,1 0 0-16,3-3 0 0,3-7-16 0,4 1-16 0,3-3 0 0,7-4 0 15,4 1 208-15,3 0 64 16,1-1 0-16,-3-3 0 0,-3 2 272 0,0 2 64 0,-2-1 16 0,1 3 0 16,1 0-160-16,-3 6-48 0,-1-1 0 15,-2 6 0-15,-1 1-144 0,-3 4-48 0,-1 5 0 0,-3 1 0 16,-2 2-96-16,-3 7-32 0,-2 3 0 0,-3 7 0 15,-3 1-16-15,-3 9-16 16,0 6 0-16,0 0 0 0,-4 3-80 0,0 4-16 0,-1 4 0 0,-1 1 0 16,0-3-144-16,-1 1 0 0,0 3 144 0,-2 1-144 15,-2-2 0-15,1 3 0 0,0-4 0 0,0-1 0 32,-1 1-896-32,-1-1-240 0,3 1-48 0,-3-2-16432 0</inkml:trace>
  <inkml:trace contextRef="#ctx0" brushRef="#br2" timeOffset="128657.88">8112 16330 26719 0,'0'0'1184'0,"-3"-9"240"16,-3 0-1136-16,5 3-288 0,1 6 0 0,0 0 0 0,7-10 784 0,-7 10 112 16,6-4 0-16,-6 4 16 0,11 1-464 0,-2 6-112 15,1 4-16-15,3 3 0 0,2 5 384 0,2 4 80 16,1 5 16-16,2 1 0 0,2 4-96 0,2 2-32 15,1-1 0-15,1 1 0 0,-1 2-240 0,2 0-48 16,-4 0-16-16,-2 0 0 0,-3 0-240 0,-3-3-128 16,-2-2 160-16,-2-2-160 0,0-4 0 0,-1-2 128 0,-3-2-128 15,0-5 0-15,-3-3 0 0,-1-1 0 0,1-2 0 16,-4-11 0 0,0 0-1600-16,0 0-256 0,0 0-48 0</inkml:trace>
  <inkml:trace contextRef="#ctx0" brushRef="#br2" timeOffset="128983.1">8698 16174 30399 0,'-7'-10'2704'0,"7"10"-2160"0,0 0-544 0,-2-12 0 16,2 12 608-16,0 0 16 0,0 0 0 0,0 0 0 15,0 0-464-15,0 0-160 0,-8 1 0 0,-3 8 144 0,-1 4 336 0,-4 6 64 16,-1 7 16-16,-2 1 0 0,-4 9 320 0,0 2 64 16,-1 2 16-16,1 0 0 0,-3 3-48 0,0 3 0 15,-2 3 0-15,-4-4 0 0,-5 2-464 0,1 0-80 16,2-1-32-16,1 1 0 0,1-2-336 0,3-5 144 16,2 0-144-16,4-5 0 0,2-4 0 0,3-2 0 15,2-6 0-15,3-1 0 16,1-5-768-16,5-1-256 0,2-2-48 0,5-6-11008 15,0-8-2192-15</inkml:trace>
  <inkml:trace contextRef="#ctx0" brushRef="#br2" timeOffset="129766.76">8778 16973 33119 0,'0'0'1472'0,"0"0"288"0,0 0-1408 0,0 0-352 0,12-4 0 0,2-1 0 16,1 2 0-16,0 0 0 0,1 0 0 0,-1 3 0 15,-1 2 256-15,2 2 16 0,-3 2 16 0,1 0 0 16,0 6 96-16,-1-1 32 0,-4 4 0 0,0 3 0 15,-3 3-128-15,-1 0-32 0,-4 2 0 0,-3 1 0 16,-5 5-80-16,-3-3-32 0,-1 3 0 0,-5-6 0 0,0-3 336 0,-1-1 64 16,0 0 16-16,-1-3 0 0,0-2 336 15,4-5 80-15,1-1 16 0,6-2 0 0,7-6-416 0,0 0-96 16,0 0-16-16,0 0 0 0,9-3-240 0,5 0-48 16,0 0-16-16,2-5 0 0,3 0-160 0,3-2 128 15,2 3-128-15,-2-6 128 0,-1 0-128 0,1 0 0 16,-1-1 0-16,1 0 0 0,-2 6-144 0,2-4-64 15,0 2-16-15,-2 0 0 16,-2 0-2080-16,-2 1-400 0,1-3-96 0,-2 3-16 0</inkml:trace>
  <inkml:trace contextRef="#ctx0" brushRef="#br2" timeOffset="130027.61">9813 15777 29487 0,'0'-23'2624'0,"3"12"-2112"0,-3 11-512 0,9-8 0 15,-3 1 1200-15,0 3 128 0,-6 4 16 0,0 0 16 16,0 0-880-16,0 0-176 0,-5 15-48 0,-2 3 0 15,-6 0 384-15,0 5 64 0,-3 4 0 0,-1 0 16 16,-1 2-192-16,0-2-32 0,-1 2-16 0,3 3 0 0,-1 0-240 0,1 0-48 16,3 2-16-16,2-1 0 0,-1-1-176 0,3-2 0 15,-1 1 0-15,0 1 0 16,-1 1-1248-16,0-2-176 0,0-1-48 0,1-1-14896 16</inkml:trace>
  <inkml:trace contextRef="#ctx0" brushRef="#br2" timeOffset="130579.09">7445 17902 22111 0,'0'0'1968'0,"0"0"-1584"0,0 0-384 0,0 0 0 0,0 0 1712 0,14-2 256 16,1-1 48-16,7 2 16 0,5-3-1200 0,4 3-256 15,6 1-32-15,10-3-16 0,10 0 576 0,8-1 112 16,4-3 32-16,2 4 0 0,-1-2-224 0,5 1-32 16,6-1-16-16,4 1 0 0,6 0-288 0,-4 0-64 15,-5-2-16-15,-2 3 0 0,0 3-208 0,-1 0-32 16,1 2-16-16,-8-2 0 0,-6 0-352 0,-6 1 0 16,-6 3 0-16,-4-3 128 0,-3-1-128 0,-5 0 144 15,-5 0-144-15,-2 0 160 0,-4 1-416 0,-1 0-64 0,-4-1-32 16,-3 0 0-1,-8 0-2752-15,-15 0-544 0</inkml:trace>
  <inkml:trace contextRef="#ctx0" brushRef="#br2" timeOffset="131003">8126 18432 32415 0,'0'0'1440'0,"0"0"288"0,0 0-1376 0,0 0-352 15,0 0 0-15,8 13 0 0,2 1 224 0,-1 1-32 16,2 3 0-16,1 0 0 0,-1 4 448 0,3 0 64 16,2 3 32-16,-1-3 0 0,3 3-176 0,-1 3-48 15,1 2 0-15,3-2 0 0,-2 3-224 0,0-2-48 16,-2-1-16-16,0 0 0 0,-3-4-224 0,-1 1 144 0,-2-2-144 15,-1-2 128-15,-1-2-128 0,-1-2 0 0,-3 0 0 0,-3-3 0 16,1-5 0-16,-2 1-192 0,-1-10 32 0,0 0 16 31,0 0-1408-31,0 0-288 0,0 0-48 0,0 0-13152 0</inkml:trace>
  <inkml:trace contextRef="#ctx0" brushRef="#br2" timeOffset="131310.19">8622 18267 38175 0,'-22'10'1696'0,"10"-5"352"0,-2 4-1648 0,1 3-400 0,0 2 0 0,-3 4 0 0,-3 2 0 0,-4 7 0 16,-5-1 0-16,-4 6 0 0,-1 4 464 0,-3 1 64 15,-2-2 16-15,0 3 0 0,3 0 224 0,2 3 32 16,2 1 16-16,1-3 0 0,0 5-432 0,2-4-96 15,3-2-16-15,1-1 0 0,2-2-272 0,3-2 0 16,1-2 0-16,3-4 0 0,1 0-192 0,3-6-80 16,3 0-32-16,3-3 0 15,1-4-1440-15,3-4-304 0,1 0-48 0,0-10-9344 16,0 0-1872-16</inkml:trace>
  <inkml:trace contextRef="#ctx0" brushRef="#br2" timeOffset="131552.93">8847 18940 34095 0,'-15'12'3024'0,"1"5"-2416"0,0 1-480 0,4 3-128 15,-1 2 1168-15,1 8 224 0,-1-5 32 0,-1 6 16 16,4 2-1184-16,-4-1-256 0,-2 1 0 0,1-5 0 16,1 1 240-16,2-1 112 0,-2-1 32 0,3 0 0 15,0-3-64-15,3-1 0 0,-3-3 0 0,4-3 0 16,1-1-320-16,2-5 0 0,-2 0 0 0,4-12-128 16,-2 7-1216-16,2-7-224 0,0 0-48 0,0 0-16 15,8-7-1952-15,-3-7-384 0</inkml:trace>
  <inkml:trace contextRef="#ctx0" brushRef="#br2" timeOffset="131836.56">9611 18040 29487 0,'0'0'1296'0,"-9"-3"288"0,0 6-1264 0,9-3-320 0,-9 6 0 0,0 8 0 16,2 1 1728-16,-2 7 304 0,-3 3 48 0,1 8 16 16,1 8-832-16,-3 2-176 0,-2-1-16 0,-2-1-16 15,1 0-160-15,1-2-48 0,-3-2 0 0,6-2 0 16,3 1-624-16,3-6-224 0,2-5 144 0,2-2-144 31,0-2-2768-31,2 1-640 0</inkml:trace>
  <inkml:trace contextRef="#ctx0" brushRef="#br2" timeOffset="135412.15">10322 17576 4607 0,'0'0'400'0,"0"0"-400"0,-4-10 0 0,4 10 0 15,2-8 3632-15,5-1 640 0,5 4 128 0,2-3 16 16,2 1-2336-16,4-1-480 0,4-3-80 0,5 0-32 16,4 1-400-16,4-2-96 0,1 0-16 0,0 3 0 0,1 3-480 0,0 0-112 15,-1 2 0-15,0 1-16 0,-1 3-368 0,-3 3 128 16,-2 1-128-16,-4 3 0 16,-4 1-1648-16,-6 3-400 0</inkml:trace>
  <inkml:trace contextRef="#ctx0" brushRef="#br2" timeOffset="135554.68">10409 17811 27519 0,'0'0'1216'0,"4"-8"256"0,5 2-1168 0,4 1-304 15,3-4 0-15,5 3 0 0,3-3 864 0,2 1 112 16,4-3 32-16,6 2 0 0,5-4-176 0,2 2-16 16,7 0-16-16,5 1 0 0,3 3-528 0,4 0-96 0,-2-4-32 0,-1 2-10320 15,-5 1-2048 1</inkml:trace>
  <inkml:trace contextRef="#ctx0" brushRef="#br2" timeOffset="137605.6">12679 16964 10127 0,'0'0'896'0,"3"-9"-704"0,-2 1-192 0,3-1 0 16,-3 2 1552-16,-1 7 288 0,3-9 48 0,-3 3 16 15,-1-4-480-15,1 10-80 0,-2-9-32 0,1-1 0 16,-3 2-288-16,2-3-48 0,-3 2-16 0,0-1 0 16,-2 2-352-16,0 0-80 0,-4 3-16 0,0 0 0 15,-2-1-240-15,-2 3-48 0,-3 2-16 0,-1 5 0 16,-1 4-208-16,-3 0 0 0,-2 5 128 0,-2 4-128 0,-1 2 0 16,0 2 0-16,0 5 0 0,3 0 0 0,2 4 0 0,2 0 0 15,3 5 0-15,3-1 0 0,3-2-128 0,4-6 128 16,5-3 0-16,5-2 0 0,4-4 0 15,0-3 0-15,3-5 0 0,5-4 0 0,4-3 0 0,2-5 128 16,5-3 0-16,2-7 16 0,5-2 416 0,0-4 80 16,1-4 0-16,1-4 16 0,2-7-208 0,0-1-32 15,-5 1-16-15,1-1 0 0,-1-2-144 0,-2-4-16 16,1-2-16-16,-2-2 0 0,-1-2 16 0,0-2 0 16,-2-1 0-16,2-3 0 0,-2-6-96 0,3-3-16 15,1-7 0-15,-1 1 0 0,-1-2-128 0,0 2 0 16,0-1 0-16,-3 9 0 0,-4 8 0 0,-3 10 0 15,-2 5-160-15,-8 8 160 0,0 8 0 0,-3 7 0 16,-2 8-128-16,-2 6 128 0,0 0 0 0,-8 14 0 0,-3 6-160 0,-3 6 160 16,-2 5 0-16,-1 5-144 0,-1 2 144 0,-1 5 0 15,-1 6-160-15,-4 4 160 0,0 4-128 16,-2 7 128-16,1-2 0 0,1 3-160 0,2 2 160 0,4-8 0 16,4-8 0-16,4-2-128 0,2-6 128 0,3-1 0 15,4-4 0-15,1-4 0 0,0-4 0 0,3-2 0 16,0-5-160-16,2-4-32 0,2-1 0 0,-1-3 0 31,0-6-2240-31,-6-9-448 0,14 4-80 0,-14-4-32 0</inkml:trace>
  <inkml:trace contextRef="#ctx0" brushRef="#br2" timeOffset="137861.14">13427 16544 21183 0,'0'0'1888'0,"0"0"-1504"15,0 0-384-15,0 0 0 0,6 7 464 0,-1 3 32 16,0 3 0-16,0-1 0 0,1 0 288 0,-1 5 64 16,1 2 16-16,2 2 0 0,1 2-352 0,1 3-80 15,0-1-16-15,1 3 0 0,2-1-176 0,0 3-48 16,-2 3 0-16,1-1 0 0,-1-1-192 0,1-1 176 15,0 1-176-15,-2-6 160 0,2-3-160 0,-1 1 0 16,1-2 144-16,-1-3-144 16,-1-1-976-16,2-7-272 0,-12-10-48 0</inkml:trace>
  <inkml:trace contextRef="#ctx0" brushRef="#br2" timeOffset="138114.6">13859 16490 18431 0,'-10'4'1632'0,"-3"4"-1312"0,-1 3-320 0,-4 4 0 16,-4 4 1392-16,-4 7 208 0,-3 2 32 0,-2 2 16 16,-2 0-304-16,3 1-48 0,-3 1-16 0,1 2 0 0,1 3-320 15,2 1-80-15,1-1-16 0,4-1 0 0,4-2-512 0,2-1-96 16,4-2-32-16,4-6 0 0,2-1-224 0,4-1 0 15,1-1 0-15,4-6 0 16,1-5-352-16,3-3-160 0,3-1-48 0,2-6-13520 16</inkml:trace>
  <inkml:trace contextRef="#ctx0" brushRef="#br2" timeOffset="138714.92">13995 16813 20271 0,'0'0'896'0,"8"-5"192"0,2-3-880 0,4 3-208 16,4 1 0-16,-1 1 0 0,3-2 1456 0,-1 2 240 15,0 2 48-15,0 2 16 0,0 0-608 0,-3 3-112 16,0 4-16-16,-4 2-16 0,-2 4-704 0,-3 4-144 16,-3 2-32-16,-7 4 0 0,-3-1-128 0,-3 2 192 15,-8 3-192-15,1-3 192 0,-3 0-64 0,-3-2 0 16,4 1 0-16,1-1 0 0,-1-9-128 0,8-1 0 15,-1-3 0-15,6-4 0 0,5-6 0 0,0 0 192 16,0 0-192-16,0 0 192 0,16 3 400 0,3-5 96 0,2-1 16 16,6-4 0-16,7-2-176 0,-1 6-16 0,3-3-16 15,2-1 0-15,-1 0-352 0,0 4-144 0,-5 0 128 0,1 3-128 16,-5 3 0-16,-2-1 0 0,-4 2 0 0,-4 2-10816 16,-6 6-2080-16</inkml:trace>
  <inkml:trace contextRef="#ctx0" brushRef="#br2" timeOffset="138997.1">12400 17637 15663 0,'0'0'1392'0,"0"0"-1120"0,0 0-272 0,0 0 0 0,1-7 608 0,7 1 64 15,4 5 16-15,7-3 0 0,7-1 304 0,7-3 64 16,10 1 16-16,5 0 0 0,8-2 80 0,11 3 32 16,6-3 0-16,12 3 0 0,12 2-48 0,6 0-16 15,5 0 0-15,4 3 0 0,4 1-272 0,0 0-48 16,3 0-16-16,-7 4 0 0,-7 2-144 0,-1-1-16 15,-1 0-16-15,-6 3 0 0,-9-2-336 0,-8 5-64 16,-8-4-16-16,-5 6 0 0,-4-2-192 0,-10 1 0 16,-7 2-144-16,-7-7-15792 0</inkml:trace>
  <inkml:trace contextRef="#ctx0" brushRef="#br2" timeOffset="139728.65">12648 18487 17503 0,'0'0'768'0,"-4"-11"176"0,1 3-752 0,0-3-192 15,-3 2 0-15,0-1 0 0,-2-3 928 0,0 3 160 16,-3-2 16-16,0 1 16 0,-2 2-224 0,2-1-64 0,-2 5 0 16,0 1 0-16,-1-1-288 0,-2 3-64 0,-1 1-16 15,0 6 0-15,-1 2-272 0,-1 2-64 16,-3 4-128-16,-1 5 192 0,0 3-32 0,0 4-16 0,1-1 0 0,1 4 0 16,3-2-144-16,2 3 0 0,1-1 0 0,4-2 0 15,6-5 0-15,5-1 128 16,4-2-128-16,4-3 192 0,2-2 32 0,5-5 16 0,2-3 0 0,4-2 0 15,6-6 400-15,5-1 64 0,3-4 32 16,4-6 0-16,1-4 160 0,3-2 48 0,3-4 0 0,-1 1 0 16,-3-2-496-16,1-2-80 0,-2 2-32 0,-2-3 0 15,-1 3-144-15,-1-3-48 0,-3 0 0 0,1-2 0 16,-1 1-144-16,0-2 128 0,-2-4-128 0,0-6 128 16,-2-2-128-16,0-4 160 0,-5-4-160 0,0-3 160 15,-2-4-160-15,-2 3 128 0,-4 2-128 0,-1 6 128 16,-4 1-128-16,-1 9 0 0,-5 7 0 0,-2 6 128 15,-3 8-128-15,-1 6 0 0,-3 0 144 0,3 10-144 16,0 0 160-16,-12 1-32 0,-4 8-128 0,0 3 192 0,-2 5-192 0,-1 10 0 16,-3 4 0-16,0 4 0 0,-4 5 0 0,3 2 0 15,2 1 0-15,2 3 0 0,1-3 0 0,1 3 0 16,2-3 0-16,1 0 0 0,0-5 0 0,5 0 0 16,0 2 0-16,3-2 0 0,1-4 0 0,4-1 0 15,1-1 0-15,2-2 0 0,2 0 0 0,2-2 0 16,3-5 0-16,0-2 0 0,4 1 0 0,0-2 0 15,-1-2 0-15,1-4 0 16,0-1-512-16,-1-1-64 0,4-3 0 0,-4 3-10144 16,2-7-2032-16</inkml:trace>
  <inkml:trace contextRef="#ctx0" brushRef="#br2" timeOffset="140184.87">13778 18050 13823 0,'0'0'608'0,"0"0"128"0,2-9-592 0,1 0-144 0,-1 0 0 0,-2 9 0 0,0 0 2944 0,0 0 544 15,0 0 112-15,0 0 32 0,0 0-2128 0,0 0-416 16,0 0-96-16,0 0-16 0,0 0-528 0,0 0-128 16,-2 9 0-16,-2 5-16 0,-1 5-48 0,-1 5 0 15,-2 4 0-15,0 4 0 0,-1-1 48 0,1 0 0 16,-1 1 0-16,-2 1 0 0,0-1 144 0,-2-2 16 15,1 0 16-15,1-1 0 0,0-2-64 0,2-1-16 16,1-2 0-16,6-3 0 0,2-3-176 0,2-2-32 16,2-1-16-16,3-3 0 0,-2-2-32 0,2 1 0 15,3-4 0-15,1 0 0 0,-1 0 32 0,1-2 0 16,1-1 0-16,0-2 0 0,2-2-176 0,2-1 160 0,-1 0-160 0,0-1 160 31,0 0-1296-31,-1-1-256 0,-1-2-48 0,-3-1-14336 0</inkml:trace>
  <inkml:trace contextRef="#ctx0" brushRef="#br2" timeOffset="140355.44">13478 18329 22111 0,'-9'-12'1968'0,"9"12"-1584"0,0-8-384 0,1-3 0 16,4 3 2112-16,2-2 352 0,3 2 64 0,4-1 16 15,3 3-1120-15,9-3-208 0,2 0-64 0,6-2 0 16,6 3-304-16,3-2-64 0,1 4-16 0,2-3 0 15,0 2-464-15,1 4-112 0,1 3 0 0,-1 1-16 16,-2 1-1616 0,-2 0-320-16,0-1-64 0</inkml:trace>
  <inkml:trace contextRef="#ctx0" brushRef="#br2" timeOffset="141078.9">15299 17787 16575 0,'-9'-5'736'0,"9"5"160"0,-9-4-720 0,2 3-176 0,7 1 0 0,-10-6 0 0,1-1 2352 0,1 3 432 15,1-1 96-15,7 5 0 0,-6-10-1056 0,1 2-224 16,3-5-32-16,2 7-16 0,0 6-464 0,5-10-112 16,3 0-16-16,2 2 0 0,1 2-432 0,1-2-80 15,-1 3-32-15,2 3 0 0,-1-4-208 0,0 1-32 16,-2 3-16-16,0 1 0 0,-10 1-32 0,10 2-128 0,-10-2 192 0,0 0-64 16,5 14-128-16,-2 1 0 0,-3-1 0 0,-3 0 0 15,-3 3 128-15,-3-1-128 0,-1 0 192 0,0-2-64 16,-2-7 0-16,0 1 0 0,-1-2 0 0,0-1 0 15,-1-1 192-15,5-4 16 0,1-2 16 0,1 0 0 16,7 2 288-16,-2-6 48 0,2-4 16 0,2 0 0 16,3-6-96-16,3 2-16 0,2 0 0 0,1 2 0 15,2-4-336-15,2 2-80 0,-2 6-16 0,2-4 0 16,1 2-160-16,-1 1 0 0,-1-1 0 0,0 5 0 16,-1 2 0-16,-2 1 0 0,-11 2 0 0,0 0 0 15,0 0 0-15,0 0-176 0,0 10 176 0,-5 1-128 16,-4 2-1776-1,-2-3-336-15,-3 3-80 0</inkml:trace>
  <inkml:trace contextRef="#ctx0" brushRef="#br2" timeOffset="142188.28">17117 16812 16287 0,'-8'-18'720'0,"2"9"160"0,-3 2-704 0,0-4-176 16,-2 0 0-16,-2-2 0 0,-3 4 992 0,-2-1 160 15,-1 4 48-15,0-2 0 0,-2 2-528 0,-2 3-96 0,-2 5-32 0,1 0 0 16,-5 3-208-16,-1 4-32 0,0-1-16 15,-1 4 0-15,0 2 16 0,-3 4 0 0,1 2 0 0,2 3 0 16,-2 7-96-16,0 0-16 0,1 3 0 0,3 3 0 16,3 1-192-16,5 3 144 0,1 2-144 0,8-5 128 15,7-4-128-15,3-6 0 0,7-2 0 0,4-3 128 16,7-4 0-16,3-3 0 0,1-5 0 0,3 0 0 16,4-5 272-16,1-1 48 0,3-1 16 15,2-3 0-15,0-8 176 0,2 3 48 0,-2-4 0 0,0 1 0 16,-1-4-384-16,-2-2-80 0,-4-4-16 0,-1 5 0 15,-3-1-80-15,-1 2 0 0,0-5-128 0,-1-2 192 16,-1-1-64-16,-1-2-128 0,0-1 176 0,-2-4-176 16,2-1 160-16,-3-5-160 0,2-3 128 0,2-5-128 0,0-1 128 15,1-1-128-15,2-4 128 0,1 4-128 0,-1-5 128 16,3 3-128-16,-3-1 0 0,3-4 128 0,0 1-128 0,0 4 0 16,-2 1 0-16,2 2 0 0,-4 2 0 0,-2 4 0 15,-1 4 0-15,-3 4 0 0,-2 2-128 0,-2 6 128 16,-2 2 0-16,-1 3 0 0,-2 2 0 15,-3 4 0-15,1-2 0 0,-2 5 0 0,-2 6 0 0,0 0 0 16,0 0 0-16,0 0 0 0,0 0 0 0,-11 7 0 16,-2 6 0-16,-2 4-176 0,-3 3 176 0,-1 4-128 15,-3 5 128-15,-1 7-128 0,-3 5 128 0,-1 7 0 16,0 5-144-16,-1 3 144 0,-1 5 0 0,0 1 0 16,1-1 0-16,3 2 0 0,3-7-128 0,4-3 128 0,4-3 0 15,4-7 0-15,2-4 0 0,6-3 0 0,2-4-144 16,5-3 144-16,0-4 0 0,6-2 0 0,2-3 0 0,4-2 0 15,3-4 0-15,2-2 176 0,2-3-176 0,1-2 160 16,2-4 32-16,1-2 0 0,1-2 0 0,-1-2 0 16,0-4-192-16,-1 0-272 0,-4 2 64 0,2-4-9344 15,-3 2-1872-15</inkml:trace>
  <inkml:trace contextRef="#ctx0" brushRef="#br2" timeOffset="142504.29">18164 16039 21183 0,'0'0'1888'0,"0"0"-1504"15,0 0-384-15,0 0 0 0,0 0 432 0,0 0 16 16,-9 4 0-16,-6 10 0 0,-4-1 384 0,0 6 96 16,-4 5 16-16,3 4 0 0,0 6-272 0,-1 4-48 15,-2 5-16-15,0 3 0 0,1 5-48 0,-3 0-16 16,0 1 0-16,2 1 0 0,3 1-128 0,3-2-32 16,3-4 0-16,4-3 0 0,1-5-256 0,4 1-128 15,3-2 0-15,0-2 128 0,2-1-128 0,3-3 0 16,-1-6 0-16,2 1 0 0,1-3 128 0,-1 0-128 15,0-2 0-15,0-2 128 16,-2-2-1728-16,0-4-336 0,-4 1-80 0,2-16-16 0</inkml:trace>
  <inkml:trace contextRef="#ctx0" brushRef="#br2" timeOffset="142654.28">17669 16705 29599 0,'16'-6'1312'0,"2"-1"272"0,6 2-1264 0,3 0-320 0,2 0 0 0,4 0 0 16,4 0 1120-16,4-4 160 0,1 3 48 0,3-3 0 16,2 4-400-16,4 0-80 0,-1 1-16 0,2 4 0 15,0 4-544-15,1-1-112 0,1 3-32 0,-6 0 0 16,-5-2-1744-16,-6 7-336 0,-5 1-80 16</inkml:trace>
  <inkml:trace contextRef="#ctx0" brushRef="#br2" timeOffset="143006.92">16109 17802 26079 0,'38'-3'1152'0,"-5"0"256"0,9-2-1136 0,8-4-272 0,4 1 0 0,10-2 0 16,7 2 1088-16,7-1 176 0,8 3 16 0,7 1 16 15,5-4-272-15,1 5-64 0,0 2-16 0,3 0 0 16,-1 1-176-16,-1 1-16 0,-5 1-16 0,-1 3 0 15,-6 1-352-15,-2 3-64 0,-3-2 0 0,-7 3-16 16,-5 0-304-16,-9 2 128 0,-7-2-128 0,-5 7 0 16,-7-2-256-1,-6 1-176-15,-7-2-16 0,-3-1-10560 0,-4 0-2096 0</inkml:trace>
  <inkml:trace contextRef="#ctx0" brushRef="#br2" timeOffset="143716.85">16747 18805 15663 0,'0'0'1392'0,"1"-9"-1120"0,-1-1-272 0,0 1 0 16,-1-4 1920-16,-1 4 320 0,-4-2 64 0,3 3 0 15,-2-3-784-15,-1 1-176 0,-4 2-16 0,0-2-16 16,-1 2-544-16,-3 2-96 0,-3-1-32 0,-1 5 0 16,-2 1-144-16,-3 3-48 0,-2 1 0 0,-2 4 0 15,-2 1-256-15,1 6-48 0,-5 3-16 0,1-1 0 16,2 2 0-16,0 2 0 0,4 1 0 0,0-1 0 16,1-1-128-16,4-1 0 0,6-2 0 0,4-1 0 0,2-2 0 15,5-4 0-15,4-9 0 0,5 13 0 0,5-4 0 16,5-2 240-16,6-5-64 0,4-2-16 0,3-4 192 0,3-5 32 15,1-1 16-15,2-4 0 0,3-3 32 0,1-1 0 16,-1-2 0-16,3-2 0 0,2 1-144 0,-1-2-32 16,0 0 0-16,-3-6 0 0,0-4-112 0,-2-3-16 15,-5-3-128-15,0-1 192 0,-3-5-64 0,0-4-128 16,0-9 176-16,0 1-176 0,-5 0 192 0,-1 1-192 16,0 2 192-16,-4 7-192 0,-3 5 0 0,-2 5 0 15,-3 3 0-15,-4 2 0 0,-1 7 0 0,-2 5 0 16,-3 3 0-16,-1 3-144 0,-3 4 144 0,-1 2 0 15,-2 4 0-15,-1 3 0 0,-3 4 0 0,-3 2 0 16,0 7 0-16,-2 4 0 0,-1 3 0 0,-2 4 0 0,-2 2-144 16,-2 7 144-16,1 6 0 0,4 4-144 0,2-1 144 0,2-1 0 15,1 3 0-15,4-2-128 0,4 2 128 16,1 1 0-16,1-5 0 0,3-1 0 0,5-1 0 0,0-1 0 16,1-2 0-16,3-1 0 0,1-3 0 0,4-3 0 15,0 2 0-15,4-4 0 0,4-3 0 0,2 3 0 16,-1-5 0-16,2-1-192 0,0-1 192 0,1-3-208 31,-2-5-1968-31,3 0-400 0</inkml:trace>
  <inkml:trace contextRef="#ctx0" brushRef="#br2" timeOffset="143980.75">17512 18385 23039 0,'0'0'2048'0,"0"0"-1648"0,0 0-400 0,0 0 0 0,7 9 912 0,-1 3 112 16,0 2 0-16,1 0 16 0,-1-2 1088 0,2 5 224 16,1 3 32-16,1 3 16 0,2-2-2208 0,0 0-432 15,2 7-80-15,-1-4-32 0,1-2 352 0,0 3 288 16,1-2-48-16,0-3-16 0,2 2-224 0,-2-2 0 15,-2-2 0-15,2 1 0 0,-1-1-272 0,-1 0 0 16,-2-4 0-16,0-3-9904 16,0-3-1968-16</inkml:trace>
  <inkml:trace contextRef="#ctx0" brushRef="#br2" timeOffset="144197.71">17826 18341 19343 0,'0'0'1728'0,"-10"0"-1392"0,-4 4-336 0,-2 0 0 16,-3-1 2688-16,-6 8 448 0,-1-1 112 0,-5 5 16 15,-2 4-1696-15,0 3-336 0,-1 1-64 0,-1-1-16 16,0 5-384-16,2 1-96 0,4-1-16 0,1 2 0 16,1 1-416-16,5 0-96 0,2 0-16 0,2 2 0 15,3-5-128-15,5 1 0 0,2 1 0 0,7-4 0 16,3-1-2112-16,5 1-320 15,4-6-48-15</inkml:trace>
  <inkml:trace contextRef="#ctx0" brushRef="#br2" timeOffset="144421.64">18114 18739 23039 0,'-9'15'1024'0,"4"-1"192"0,-3 9-960 0,0 2-256 16,1 7 0-16,-4 1 0 0,-2 3 2608 0,-1-1 464 16,1 1 112-16,3-1 16 0,-2 0-1648 0,1-5-320 0,3 2-64 0,1 2-16 15,-1-2-768-15,2-1-144 0,-1-3-48 0,5 0 0 16,-1-2-192-16,1 1 128 0,-1-3-128 0,2-2 0 31,-1-3-2176-31,1-3-544 0</inkml:trace>
  <inkml:trace contextRef="#ctx0" brushRef="#br2" timeOffset="144972.46">18605 16056 6447 0,'0'0'576'0,"3"-11"-576"0,0 4 0 0,-3 7 0 16,0 0 2304-16,0 0 336 0,-13-8 80 0,-5 11 16 15,-6 7-864-15,-10 8-160 0,-12 5-48 0,-6 8 0 16,-11 5-640-16,-7 8-128 0,-5 7-16 0,-12 11-16 16,-14 5-48-16,-2 6-16 0,-3 1 0 0,-4 2 0 15,-2 7-384-15,-4 1-80 0,-7 5-16 0,3 1 0 0,4 0-144 16,-1 1-48-16,-4-5 0 0,9-2 0 0,6-2-336 15,7-4-80-15,7-6-16 0,-1-7-8368 16,3-8-1680-16</inkml:trace>
  <inkml:trace contextRef="#ctx0" brushRef="#br2" timeOffset="145545.89">13624 18113 18431 0,'-8'-17'816'0,"3"6"160"0,0 6-784 0,0-2-192 15,-1 2 0-15,6 5 0 0,-9 1 1888 0,-3 8 336 16,-3 1 64-16,-3 8 16 0,-7 7-1088 0,-6 2-224 15,-3 5-32-15,-5 6-16 0,-7 2-96 0,-5 8-16 16,-5 4 0-16,-7 4 0 0,-9 2-48 0,-4 3-16 16,-4-3 0-16,-1 7 0 0,-3 0-400 0,-6 1-96 15,-7-1-16-15,0 1 0 0,3 2-256 0,0 1 0 16,1 3 0-16,-3-11 0 16,-5-7-2112-16,5-2-384 0,4-2-80 0</inkml:trace>
  <inkml:trace contextRef="#ctx0" brushRef="#br2" timeOffset="149058.74">17070 10524 18543 0,'0'0'816'0,"0"0"176"0,0 0-800 0,0 0-192 16,1-5 0-16,-1 5 0 0,0 0 1040 0,0 0 176 16,0 0 16-16,0 0 16 0,3-8-112 0,-3 2-32 15,0 6 0-15,0-7 0 0,-2 0-64 0,1-1-16 16,0 2 0-16,-2-4 0 0,1 2-192 0,-2-3-64 16,-1-1 0-16,-1 3 0 0,-2-1-224 0,-1 2-48 15,-2-3-16-15,-2 2 0 0,-2-2-144 0,-2 1-16 16,-2 1-16-16,-1-2 0 0,-2 1-64 0,-2-2-16 0,-4 4 0 15,-1-2 0-15,-2 3 0 0,-1 0 0 0,-2 2 0 16,-1 3 0-16,-2 2-64 0,1 2-16 0,1 3 0 0,-1 4 0 16,-1 1-144-16,1 5 128 0,1 3-128 0,1 2 128 15,3-2-128-15,1 4 0 0,3-1 0 0,3 1 0 16,2 1 0-16,3 2 0 0,3-2 0 0,3 2 0 16,4 2 0-16,4-3 0 0,2 3 0 0,6-3 0 15,2 0-144-15,5-1 144 0,3-4 0 0,3-2 0 16,3-1-144-16,4-3 144 0,3-3 0 0,0-2-144 15,4-3 144-15,0-4 0 0,1-2 0 0,0-5 0 16,1-1 0-16,0-4 0 0,1-1 0 0,0-3 128 0,0-1-128 0,-2-1 0 16,-2-1 128-16,-2 0-128 0,-2 1 0 0,-1-2 144 15,-2-2-144-15,-2 2 0 0,-2 3 160 0,-3 0-160 16,-1 0 128-16,-2 3-128 0,-2 3 144 0,-3 0-144 16,0 5 160-16,-7 5-160 0,0 0 192 0,0 0-64 15,0 0-128-15,5 7 192 0,-1 5-192 0,-3 3 0 16,-4 4 0-16,1 3 0 0,-2 3 0 0,0 6 176 15,-1 4-176-15,-1 3 160 0,-1 4-16 0,1-1 0 16,-2 0 0-16,-1 4 0 0,-1 0 48 0,-1 1 0 16,-2-3 0-16,-1 3 0 0,1-4-32 0,-1 0 0 15,0-2 0-15,3-2 0 0,-3-1-160 0,3-3 192 16,0-6-192-16,3-1 192 0,0-1-192 0,0-4 0 16,2-4 0-16,1 4 128 15,1-8-1408-15,4-7-304 0,0-7-48 0,0 0-9872 16,8-3-1968-16</inkml:trace>
  <inkml:trace contextRef="#ctx0" brushRef="#br2" timeOffset="149372.54">17517 10610 31439 0,'0'0'1392'0,"0"0"288"0,0 0-1344 0,0 0-336 0,0 0 0 0,8 4 0 0,-3 2 496 0,0 2 16 15,0 5 16-15,3 3 0 0,-3 6 128 0,4 1 32 16,0 3 0-16,1 2 0 0,0 4 16 0,2 4 16 16,2 1 0-16,-1 1 0 0,0 0-64 0,1-1-16 15,0 0 0-15,4 2 0 0,-2-2-352 0,1-1-80 16,-2-1-16-16,1-3 0 0,-2 0-64 0,-1-2 0 15,-2-3-128-15,-1-2 192 0,0-4-192 0,-2-2 0 16,-1-2-144-16,1-3 144 16,-4-5-1856-16,1-1-256 0,-5-8-64 0,0 0-8816 15,6-3-1744-15</inkml:trace>
  <inkml:trace contextRef="#ctx0" brushRef="#br2" timeOffset="149629.39">18004 10519 27647 0,'-6'-14'1216'0,"3"7"256"0,1-4-1168 0,2 2-304 15,-2-2 0-15,0 4 0 0,2 7 1760 0,0 0 288 16,-6 0 64-16,-2 5 16 0,-2 3-1136 0,-3 7-224 0,-3 6-64 0,-5 5 0 16,-2 1 0-16,-2 7-16 0,-4 4 0 0,-2 7 0 15,-1 1 0-15,2-1 0 0,-3 4 0 0,-14 21 0 16,5-7-288-16,5-2-48 0,3-5-16 0,2-4 0 15,3-3-208-15,2-2-128 0,4-4 128 0,3-6-128 16,7-7 0-16,3-3 0 0,4-4-192 0,3-5 64 16,3-6-1744-1,5-4-352-15,-5-8-64 0,13 2-16 0</inkml:trace>
  <inkml:trace contextRef="#ctx0" brushRef="#br2" timeOffset="150168.9">18396 11107 28095 0,'0'0'1248'0,"6"-10"256"0,-1 2-1200 0,-5 8-304 15,0 0 0-15,0 0 0 0,0 0 1312 0,0 0 208 16,0 12 32-16,-1 8 16 0,-3 4-288 0,-1 6-48 15,-3 3-16-15,1 7 0 0,-3 4-160 0,3-11-32 16,0 2-16-16,-6 19 0 0,0-4-224 0,2-5-32 16,1-1-16-16,1-5 0 0,0-4-304 0,1 1-64 15,2-3-16-15,2-7 0 0,1 0-224 0,2-6-128 16,2-1 160-16,2-3-160 16,1-5-544-16,-4-11-208 0,7 8-32 0,-7-8-12352 15,13-3-2480-15</inkml:trace>
  <inkml:trace contextRef="#ctx0" brushRef="#br2" timeOffset="151597.04">19141 10477 20207 0,'0'0'896'0,"0"0"192"0,3-17-880 0,2 5-208 0,-5 12 0 0,4-12 0 16,-4 12 1648-16,4-10 272 15,-4 10 64-15,0 0 16 0,0 0-592 0,0 0-128 0,0 0-32 0,0 0 0 16,0 13-624-16,0 4-128 0,-2 6-32 0,-2 0 0 16,-1 4 80-16,-2 6 16 0,0 5 0 0,-1 4 0 15,2-1-80-15,-2 3-16 0,-1-2 0 0,0 1 0 16,0 2-192-16,0-4-32 0,1-5-16 0,0 1 0 0,2 1-96 16,1-2-128-16,1-4 176 0,0-2-176 0,-1-187 128 15,4 364-128-15,1-184 0 0,1-4 0 16,-2-3-224-16,2-3-160 0,3-4-16 0,-4-9-16 15,0 0-2032-15,0 0-416 0,0 0-80 0</inkml:trace>
  <inkml:trace contextRef="#ctx0" brushRef="#br2" timeOffset="151779.63">18841 10898 31679 0,'0'0'1408'0,"0"0"272"0,0 0-1344 0,10 0-336 15,1-3 0-15,7 3 0 0,5 5 384 0,4-4 16 16,3-3 0-16,7-2 0 0,5-2 48 0,5-2 16 16,3 4 0-16,3-5 0 0,4 0-208 0,-1 3-32 15,1-3-16-15,-2 4 0 0,-6-3-208 0,-14 6 0 16,0-1-192-16,1 1 192 16,-3-1-2864-16,-1-1-464 0</inkml:trace>
  <inkml:trace contextRef="#ctx0" brushRef="#br2" timeOffset="152398.87">20660 10324 23775 0,'0'0'1056'0,"0"0"224"0,-5-7-1024 0,5 7-256 16,0 0 0-16,0 0 0 0,-2-12 320 0,2 12 0 15,0 0 16-15,5-9 0 0,-5 9 528 0,8-7 96 16,5 0 32-16,1-2 0 0,1 6-160 0,3-2-16 15,1-3-16-15,5 2 0 0,3-3-64 0,2 1-16 16,1 2 0-16,2-3 0 0,-1 1-352 0,-1-1-80 16,-2 3-16-16,-2-2 0 0,-5 3-144 0,-3 0-128 15,-5-3 144-15,-6 2-144 0,-7 6 192 0,0 0-48 16,0 0-16-16,-9 0 0 0,-7-1 112 0,-6 3 16 16,-4 6 0-16,-9 2 0 0,-7 7-256 0,-5-1 0 15,-5 2 0-15,-3 4 0 0,-3 1 0 0,0 2 0 16,-3-2 0-16,1 5 0 0,0-2 128 0,7 2-128 0,3-6 0 15,6 2 144-15,3 2-144 0,8-3 0 0,6 2 144 16,9-2-144-16,7-5 0 0,7-1 128 0,4 1-128 0,9-3 0 16,8-2 144-16,5 0-144 0,10 0 192 0,4-2-192 15,7 2 0-15,4 2 0 0,3 0 0 0,0 2 0 16,1 1 160-16,-2 2-160 0,-4-1 128 0,-3 4-128 16,-5-2 160-16,-6 4-160 0,-5-4 192 0,-7 3-192 15,-6 2 192-15,-7-6-64 0,-6-3 0 0,-5-1-128 16,-2 2 544-16,-8 0 0 0,-6-2 0 0,-4 2 0 0,-7 1 80 15,-4 0 16-15,-2-2 0 0,-2-3 0 0,-4-3-416 0,-1-1-80 16,0-5-16-16,1-3 0 0,3-1-128 0,3-1 0 16,2-4-160-16,6 0 160 15,3-2-1584-15,4 1-208 16,3-3-64-16,6-3-9760 0,1-2-1952 0</inkml:trace>
  <inkml:trace contextRef="#ctx0" brushRef="#br2" timeOffset="152710.43">21435 10587 30687 0,'0'0'1360'0,"0"0"288"0,0 0-1328 0,8 0-320 15,-2 2 0-15,2 1 0 0,-1 3 832 0,1 4 112 16,1 2 16-16,-3 4 0 0,2 0-192 0,1 7-48 0,0 0 0 0,1 6 0 16,0 0-16-16,4 3 0 0,0 0 0 0,0-1 0 15,-3 0-192-15,2 2-64 0,0 0 0 0,1 0 0 16,-2-3-256-16,1-1-64 0,-1-1-128 0,-1-4 192 16,0-1-192-16,1-1 0 0,2-1 0 0,-3-2 0 0,-2-4-224 15,0-4-96-15,0-3 0 0,-4-2-16 31,-5-6-1856-31,0 0-368 0,8-3-80 0,-2-7-12528 0</inkml:trace>
  <inkml:trace contextRef="#ctx0" brushRef="#br2" timeOffset="152949.03">21800 10412 17503 0,'0'0'1552'0,"0"0"-1232"16,0 0-320-16,0 0 0 0,0 0 2928 0,0 8 528 15,-3 2 96-15,-2 5 32 0,-4 0-2176 0,-1 8-448 16,-6 5-64-16,-5 8-32 0,-2 4 96 0,-3 4 0 16,-4 4 16-16,0 1 0 0,-3 2 96 0,0 1 16 15,1-1 0-15,2 1 0 0,-4-1-544 0,4-182-96 16,2 178-32-16,3 180 0 0,2-184-256 0,2-6-160 0,4-3 192 16,1-2-192-1,4-2-240-15,1-6-144 0,4-2-48 0,2-4 0 16,2-4-1744-16,3-1-336 0,3-8-80 0,-3-5-13136 0</inkml:trace>
  <inkml:trace contextRef="#ctx0" brushRef="#br2" timeOffset="153292.9">22200 10826 39455 0,'0'0'1744'0,"8"-3"368"0,1-5-1696 0,1 3-416 0,3 4 0 0,1 2 0 0,0 3 352 0,1 2-16 16,0-2 0-16,2 3 0 0,-1 2-112 0,-1 0-32 16,1 3 0-16,-2 3 0 0,-3 0 16 0,-3 2 0 15,-3 2 0-15,-5 1 0 0,-5-1-16 0,-5 3-16 16,-4 6 0-16,-7 0 0 0,-6 2 16 0,-3 5 16 16,-2-1 0-16,-3 1 0 0,0-2-48 0,2-2-16 15,7 0 0-15,3-4 0 0,5-4 64 0,5 0 16 16,4-1 0-16,9-1 0 0,5-5 32 0,7-2 0 15,6-2 0-15,6-3 0 0,6-1 128 0,6-6 16 16,6-2 16-16,4-1 0 0,2 1-32 0,1-4-16 16,2-3 0-16,-1 0 0 0,-2-3-48 0,-1 3-16 15,-1-2 0-15,-3 2 0 0,-2 2-304 0,-4 1 128 16,-4-1-128-16,-4 3 0 16,-6 1-1120-16,-4 1-336 0,-5-2-64 0,-6 6-12304 15,-8-4-2480-15</inkml:trace>
  <inkml:trace contextRef="#ctx0" brushRef="#br2" timeOffset="154107.78">15814 12048 12895 0,'-9'5'1152'0,"-2"-3"-928"0,1 0-224 0,-2-2 0 0,1-2 1984 0,1 4 368 16,-2 0 64-16,2 2 16 0,1-1-896 0,9-3-160 15,0 0-32-15,0 0-16 0,-5 10-400 0,5-10-80 16,0 0-16-16,15 10 0 0,6-4-64 0,4-2 0 16,9-1-16-16,8-5 0 0,9 0 128 0,14-1 16 15,14 3 16-15,10-2 0 0,5-5-384 0,10 4-80 16,7-1 0-16,9 3-16 0,11 2-144 0,7 0-32 15,5 0 0-15,6 1 0 0,2 0 64 0,7 2 16 16,3 1 0-16,2-4 0 0,0-3-112 0,8-1-32 16,7-1 0-16,1 1 0 0,2-2 80 0,-3 1 16 15,-1-3 0-15,2 4 0 0,4-4 96 0,1 3 0 16,-3 1 16-16,-2 3 0 0,-1 1 64 0,-3-1 16 16,2-1 0-16,-3 4 0 0,-1 0-256 0,-7 1-48 15,-5-2-16-15,-5 2 0 0,-4 1-160 0,-9 0 0 16,-10 0 144-16,-7 3-144 0,-8 0 0 0,-13-5 0 15,-18-3 0-15,-10 3 0 16,-10 6-384-16,-12-3-112 0,-11 2-16 0,-7-3 0 16,-12-3-2992-16,-12 1-592 0</inkml:trace>
  <inkml:trace contextRef="#ctx0" brushRef="#br2" timeOffset="156255.72">17629 12874 15663 0,'0'0'1392'0,"0"0"-1120"16,-7-4-272-16,7 4 0 0,0 0 1472 0,0 0 224 15,0 0 48-15,0 0 16 0,-5-9-16 0,3-1 0 16,2 10 0-16,10-13 0 0,4-1-384 0,5-2-80 15,6-2 0-15,5-1-16 0,7-1-416 0,5 1-80 16,4-3 0-16,1 2-16 0,-2-1-192 0,4 2-48 16,0 4 0-16,2 2 0 0,0 2-48 0,0 5-16 15,1 6 0-15,-4 5 0 0,-4-2-192 0,-6 9-32 0,-5 1-16 16,-5 4 0-16,-7 4-208 0,-5 2 0 16,-8 1 0-16,-5 4 0 0,-7 1 144 0,-6 5-144 0,-4 4 128 15,-6 3-128-15,-6-1 176 0,-4 0-48 0,-3 3-128 0,-5-4 192 16,-1-1-48-16,0-3-16 0,0 0 0 0,-2 0 0 15,0 1 0-15,2-3 0 0,1-5 0 16,1 2 0-16,3-2 64 0,3-2 0 0,4-6 0 0,6-2 0 16,4-2-64-16,6-3-128 0,4-4 192 0,6 1-64 15,5-2 32-15,4-3 0 0,2-1 0 0,6-2 0 0,7 1 112 16,6-3 32-16,3-3 0 0,6 1 0 16,6-2-32-16,4 0 0 0,4-1 0 0,5-1 0 0,4-2-16 0,1 2 0 15,2-5 0-15,-4 5 0 0,-6-5-256 0,-4 2 128 16,-3 0-128-16,-6 4 0 0,-6-4 0 0,-5 1 0 15,-8 2 0-15,-4-3 0 16,-4 1-480-16,-4-2-48 0,-3 3-16 0,-5-2 0 16,-2 9-2960-16,-4-11-592 0,-4-8-112 0,-5 7-16 0</inkml:trace>
  <inkml:trace contextRef="#ctx0" brushRef="#br2" timeOffset="156566.26">19306 12683 21183 0,'6'-7'1888'0,"3"-3"-1504"16,0-1-384-16,2 5 0 0,0 4 2720 0,0 3 480 0,-2 5 80 16,1 3 32-16,0-1-2000 0,0 6-400 15,1 5-80-15,1 7 0 0,2 2-192 0,3 5-48 0,1 4 0 0,1 4 0 16,-2 3 80-16,5 0 16 0,-3 0 0 0,3-1 0 15,-2 4-80-15,2-1-16 0,-2 4 0 0,0-3 0 16,-2-5-464-16,3 0-128 0,-4 1 0 0,-5-16 0 16,0 1 0-16,0 2 0 0,-2-3 0 0,-1 1 0 15,-3-7-432-15,-1-3 0 16,-2 0 0-16,-3-4 0 0,-1-6-1840 0,-2-3-368 16,3-5-80-16,0 0-12832 0</inkml:trace>
  <inkml:trace contextRef="#ctx0" brushRef="#br2" timeOffset="156871">19985 12638 26719 0,'0'0'2368'0,"0"0"-1888"16,0 0-480-16,0 0 0 0,0 0 2000 0,0 0 304 15,-5 5 64-15,-6 0 16 0,0 5-960 0,-6 3-192 16,-2 6-32-16,-15 13-16 0,-2 3-224 0,2 6-64 15,-5 5 0-15,-2 1 0 0,-2 1 32 0,0 7 0 16,-1-1 0-16,0 5 0 0,-2-5-288 0,0 1-48 16,1-2-16-16,1-1 0 0,1-4-256 0,1-4-48 15,4-6-16-15,4 0 0 0,5-3-128 0,1-4-128 16,2-9 192-16,6-2-192 0,5-2 160 0,3-3-160 0,3-2 128 16,4-7-128-16,5-6 0 0,0 0 0 0,0 0 0 0,0 0-176 31,10-17-1088-31,4-1-208 0,4 0-64 0,2-2 0 15,3-1-1728-15,3-5-336 0,-1 2-80 0</inkml:trace>
  <inkml:trace contextRef="#ctx0" brushRef="#br2" timeOffset="157133.76">20470 13146 30399 0,'8'9'1344'0,"-2"-1"288"0,1 0-1312 0,-2 5-320 16,2 4 0-16,-2 2 0 0,-1 10 2048 0,-3 2 320 15,-3 4 80-15,-3 6 16 0,-3 1-672 0,-2 1-128 16,-4 4-16-16,-4 1-16 0,-2-1-352 0,0 2-80 16,-2-2-16-16,0-4 0 0,1-1-336 0,0-2-64 15,1-4-16-15,2-2 0 0,3-2-336 0,1 0-80 16,1-5-16-16,-2 8 0 0,5-4-208 0,2-3-128 15,3-9 128-15,3-1-128 0,2-4 0 0,2-6 0 16,3 4-192-16,3-7 64 16,3-1-2176-16,3 1-448 0,4-1-64 0</inkml:trace>
  <inkml:trace contextRef="#ctx0" brushRef="#br2" timeOffset="158806.6">16844 1422 6447 0,'1'-19'272'0,"1"10"80"0,0 0-352 0,-2 9 0 16,6-9 0-16,-1 3 0 0,-5 6 4096 0,7-4 736 15,-7 4 160-15,0 0 16 0,5-8-3632 0,-5 8-736 16,0 0-128-16,0 0-48 0,0 0 48 0,0 0 16 0,0 0 0 0,0 0 0 15,1-6 336-15,-1 6 64 0,0 0 16 0,-4-5 0 16,0-3-304-16,-1 3-64 0,-1 1-16 0,-2-3 0 16,-2 0-256-16,0 1-48 0,-3-6-16 0,0 5 0 15,-3-3 0-15,-3 2 0 0,-5-2 0 0,-2 1 0 16,-3-4-32-16,-1 3 0 0,-5 0 0 0,-3 0 0 16,-5 3-48-16,0 2-16 0,-3 0 0 0,-1 1 0 15,-7-1-144-15,-1-2 128 0,0 0-128 0,-4 2 128 16,0-2 0-16,-4 2-128 0,-3 3 192 0,-4 0-64 15,-3 0-128-15,-6 0 0 0,0-3 0 0,-2 2 0 16,-2 2 0-16,-1 1 0 0,-2 3 0 0,-1-1 0 16,1-1 0-16,3 4 0 0,3 2 0 0,3 4 0 0,2 2 0 15,3 2 0-15,6 0 0 0,2 3 128 16,4 1-128-16,3 3 192 0,3 3-192 0,2 2 192 0,1 5-192 0,2 1 0 16,0 2 0-16,5 1 128 0,2 0-128 0,4-1 0 15,0-2 0-15,5-4 0 0,3 1 0 0,5-2 0 16,3-3 0-16,3 3 0 0,4-2 0 15,1 1 0-15,3 0 0 0,3 4 0 0,3-2 0 0,4 3 0 16,1-1 0-16,3 4 0 0,4-3 0 0,4-2 0 16,2-1 0-16,5-1 128 0,1-4-128 0,6-1 128 15,6 1-128-15,2-1 128 0,2-1 0 0,6-2-128 16,4-6 192-16,3 1-64 0,0-1-128 0,6-1 192 16,1 1-192-16,4 1 192 0,2-1-192 0,2-1 160 15,2 1-160-15,4-1 160 0,0-7-32 0,2 4 0 16,4-1 0-16,1 1 0 0,3 2 0 0,6-3 0 0,4 1 0 15,0-5 0-15,0-2-128 0,2 0 192 0,4 2-192 16,-1-5 192-16,0-3-192 0,2-1 192 0,1 0-192 0,-2-2 192 16,-2-5-192-16,-3 1 128 0,-2 0-128 0,-4-1 128 15,-3 2 0-15,-1-5 0 0,-2-4 0 0,-3 0 0 16,-4-2 32-16,-5 0 0 0,-4 0 0 0,-3-4 0 16,-4 0 0-16,-6-4 0 0,-4 2 0 0,-6-9 0 15,-3-2 32-15,-6-3 16 0,-5-5 0 0,-4 4 0 16,-7 2 112-16,-8 0 0 0,-6 2 16 0,-6 5 0 15,-8 2 0-15,-7-2 0 0,-3 0 0 0,-9 3 0 16,-9-2-176-16,-5 5-32 0,-6 1-128 0,-3 3 192 16,-4-1-192-16,-5 1 0 0,-3 4 0 0,0 4 0 15,1-1 0-15,1 1 0 0,0 4 0 0,0 2 0 0,1 3-304 16,0 0 48-16,0 3 16 0,4-1 0 16,2 0-1664-16,5 1-336 0,5-1-64 0,5-3-15424 15</inkml:trace>
  <inkml:trace contextRef="#ctx0" brushRef="#br2" timeOffset="159843.76">16723 292 16575 0,'0'0'1472'0,"0"0"-1168"16,0 0-304-16,0 0 0 0,0 0 1344 0,0 0 224 16,4-10 32-16,-4 10 16 0,0 0-1120 0,0 0-240 15,0 0-32-15,0 0-16 0,0 0-208 0,0 0 128 16,0 0-128-16,0 0 0 0,0 0 816 0,0 0 64 16,-8-7 16-16,-1 2 0 0,-2 0-256 0,-2 1-64 15,-3 0 0-15,-5 2 0 0,-4-4-336 0,-6 2-80 16,-3 0-16-16,-5 1 0 0,-3 0 64 0,-4-3 16 15,-2 1 0-15,-1 3 0 0,1-6-80 0,-3-1-16 0,-4-2 0 0,-3-1 0 16,-6 0 0-16,1 0 0 0,-3 3 0 0,3-1 0 16,1 4 0-16,1-1-128 0,-1 0 192 0,-8 3-64 15,-9 3-128-15,0 0 0 0,1 1 0 0,3 1 0 16,1 0 0-16,-5 0 0 0,-6 3 0 0,-3 0 0 16,2 2 0-16,3-1 0 0,6 2 0 0,-4 0 0 15,-2-3 0-15,-1 3 0 0,0 1 0 0,7 1 0 16,8 3 144-16,6-1-144 0,5-7 160 0,2 2-160 15,-1 1 192-15,1-1-64 0,2 2-128 0,4 1 192 16,2 1-192-16,7 1 176 0,2 4-176 0,4 1 160 16,3-1-160-16,3 2 0 0,2 2 0 0,13-7 128 15,-1 5-128-15,3 6 0 0,0 1 0 0,0 0 0 0,5 3 0 16,2-2 0-16,3 4 0 0,6 22 0 16,6-10 128-16,8-4 0 0,4-4 0 0,3-5 0 0,3 0 80 15,4 1 16-15,3-2 0 0,2 3 0 0,5-2-224 16,0 0 144-16,-1 1-144 0,6-2 128 0,0 3-128 15,4-4 128-15,1-1-128 0,4-4 128 0,4-4-128 0,1-1 0 16,1-4 144-16,1 2-144 0,0 2 208 0,3-4-16 16,5-3-16-16,-1 1 0 0,5-2-32 0,2-3 0 15,2 0 0-15,5-1 0 0,3 0 48 0,2-3 0 16,1-5 0-16,1 2 0 0,1-6-16 0,-1 3 0 16,-2 0 0-16,2-4 0 0,-1 0 16 0,-2-5 0 15,-3 0 0-15,-1 3 0 0,-2-1 16 0,-4 0 16 16,-4-5 0-16,-5-2 0 0,0-4 32 0,-7-1 0 0,-4-4 0 15,-5-2 0-15,-2-2 0 0,-4-4 16 0,-3 2 0 0,-6-2 0 16,-5-1 32-16,-2-3 0 0,-4-3 0 16,-8 2 0-16,-4 0 0 0,-12 17 0 0,-3-6 0 0,-3-1 0 15,-5-2-32-15,-3 2 0 0,-6 5 0 0,-3-2 0 16,-4 4-272-16,-33-20 0 0,-4 11 0 0,-8 8 0 16,-6 5-160-16,1 3-32 0,1 4-16 0,-2 4 0 31,-3-1-1168-31,-6 5-224 0,-10 3-64 0</inkml:trace>
  <inkml:trace contextRef="#ctx0" brushRef="#br2" timeOffset="163630.01">24132 1438 11231 0,'0'0'496'0,"0"0"96"0,0 0-464 0,0 0-128 0,0 0 0 0,0 0 0 15,0 0 0-15,0 0 128 0,9 3-128 0,-9-3 128 16,0 0 528-16,13 2 112 0,-13-2 32 0,10-1 0 16,-10 1 240-16,10-1 48 0,-10 1 16 0,10-3 0 15,-10 3-160-15,0 0-48 0,9-1 0 0,-9 1 0 16,0 0-80-16,0 0-32 0,0 0 0 0,0 0 0 15,0 0-144-15,9-4-16 0,-9 4-16 0,0 0 0 0,8-6 32 0,-8 6 16 16,6-8 0-16,-1-1 0 0,-5 9-16 0,5-7-16 16,-5 7 0-16,4-12 0 0,0 3-128 0,-3-1-32 15,1 1 0-15,-2 9 0 0,0-11-144 0,0 2-16 16,-2-3-16-16,1 4 0 0,1 8-80 0,-4-9-16 16,0 2 0-16,1-3 0 0,-1 1 0 0,-1-1-16 15,1 4 0-15,-3-4 0 0,0 1-48 0,1-3-128 16,-1 3 192-16,0 2-64 0,-1 2 32 0,-1-4 0 15,0-1 0-15,-1 2 0 0,-2 4 48 0,0 2 16 16,-2-6 0-16,-3 3 0 0,-1 1-96 0,1 3 0 16,-2-2-128-16,0 1 192 0,1-2-192 0,0 3 0 0,-4-1 128 15,3 2-128-15,-1 3 0 0,1-2 0 16,0-1 0-16,-3 4 0 0,2 1 0 0,0 0 0 0,-1 3 0 16,2-2 0-16,0 4 0 0,0-1 0 15,0 4 0-15,0-4 0 0,0 2 0 0,-3-2 0 0,2 1 0 16,-1 3 0-16,2-3 0 0,-1 3 0 0,0 1 0 0,1-3 0 15,1 5 0-15,0 0 0 0,0 1 0 0,2 0 0 16,-1 2 0-16,1 2 0 0,-1 4 0 0,1-2 0 16,-1 3 0-16,2 0 0 0,0-2 0 0,1 4 0 15,1-2 0-15,0 3 0 0,-1-2 0 0,2 2 0 16,-1 1 0-16,1 0 0 0,2 0 0 0,1 3 0 16,2-1 0-16,-1-2 0 0,4 2 0 0,-1 3 0 15,1-2 0-15,-1-2 0 0,4-1 0 0,0-2 0 16,-1-3 0-16,1 2 0 0,1-2 0 0,0 3 0 15,0-5 0-15,3 0 0 0,-1 0 0 0,1-2 0 16,1 0 0-16,1 0 0 0,0 3 0 0,1-4 0 16,2-7 320-16,2 3-48 0,1 0 0 0,1 0 0 0,-1-2-96 0,3-3-32 15,2 0 0-15,3 0 0 0,0-3 80 0,1 5 16 16,2-3 0-16,0 0 0 0,1-2-240 0,2 0 0 16,0-3 0-16,-1 0 0 0,0 0 0 0,0-2 0 15,2-3 0-15,-2 1 144 0,0-2-16 0,0-2 0 16,-2-3 0-16,-1-2 0 0,2-3 32 0,3-1 0 15,2-2 0-15,0-2 0 0,-2-2-16 0,2 0 0 16,2-1 0-16,-1 1 0 0,-1-2-16 0,0 1 0 16,0-2 0-16,0-1 0 0,-2-1 16 0,0 0 0 15,-2-3 0-15,-2 1 0 0,-2 0-16 0,-1 0 0 16,-1 3 0-16,-3-6 0 0,-2 0 16 0,-2-4 0 16,-1-1 0-16,-1 0 0 0,-2 1 0 0,-1 1 0 15,-1 1 0-15,-1 1 0 0,-3 3-144 0,0 3 192 0,-1 1-192 16,-1 2 192-16,-1 3-192 0,-4-1 0 15,0 0 0-15,0 4 128 0,-2 1-384 0,-1 1-96 0,0 3-16 0,2-1 0 32,0 2-1712-32,1 2-352 0,-2 1-64 0,2 2-14192 0</inkml:trace>
  <inkml:trace contextRef="#ctx0" brushRef="#br2" timeOffset="164420.45">24271 240 14735 0,'0'0'1312'0,"0"0"-1056"15,-7-11-256-15,7 11 0 0,0 0 384 0,0 0 0 0,-6-10 16 0,2 0 0 16,4 10-400-16,-2-9 0 0,2 9 0 15,0-12 0-15,-3-1 512 0,3 3 32 0,0-4 0 0,0 0 0 16,3 1 192-16,-3 0 32 0,0-1 16 0,0-1 0 16,-3 2-144-16,2 2-16 0,-2-3-16 0,0 1 0 15,-5 3 16-15,2 0 0 0,-1 3 0 0,-2 0 0 16,-1 0 16-16,-1 5 16 0,-2-1 0 0,0 0 0 16,-1 3-336-16,-1 2-64 0,-4 1 0 0,-1-1-16 15,-3 5-80-15,-1 0-16 0,-2-2 0 0,1 3 0 16,-2 2-16-16,-2-2 0 0,0 2 0 0,-2 3 0 15,1-2 0-15,-2 3-128 0,3 1 192 0,-1-1-64 16,2 1 32-16,2-1 0 0,0 3 0 0,0 1 0 16,-2 0-16-16,-3-1 0 0,-3-1 0 0,1-1 0 0,-2 1-16 15,1 1-128-15,-1 1 192 0,0 2-64 0,2-1-128 0,15-2 192 16,1 0-192-16,-4 6 192 0,3 4-192 16,1-2 160-16,-1 3-160 0,0-2 160 0,4 3-160 0,-11 22 0 15,6-9 144-15,3-5-144 0,4 0 0 16,3-3 128-16,2-1-128 0,6-4 0 0,0-1 0 0,5 1 0 15,2-4 0-15,3 4 128 0,1-4 32 0,3 3 16 16,1-2 0-16,4 0 0 0,1-3 48 0,4-4 16 16,1-1 0-16,4-1 0 0,3-2-48 0,4-1-16 15,2-2 0-15,2 1 0 0,3-3-16 0,2-2 0 16,0-5 0-16,0-3 0 0,-1-2 32 0,2-2 16 16,2-6 0-16,1 0 0 0,3-5 128 0,2-4 32 15,3-3 0-15,-1-2 0 0,-2-1-96 0,-3-6-16 0,-7 2 0 16,-5 0 0-16,-6-3 256 0,-3-2 32 0,-2 0 16 15,-4 0 0-15,-5-3-96 0,-2 0-16 0,-6-1 0 16,-3 1 0-16,-2 2-128 0,-3 1-48 0,-2-2 0 16,-1 17 0-16,-4-1-48 0,0-3-16 0,-1 0 0 0,-2 1 0 15,-1 2-208-15,-1 2-160 0,-2 2 32 0,-8-9 0 32,5 8-1232-32,2 4-240 0,2 7-64 0,4 0 0 15,7 6-1024-15,0 0-224 0,0 0-32 0</inkml:trace>
  <inkml:trace contextRef="#ctx0" brushRef="#br2" timeOffset="165490.01">30156 1626 23039 0,'0'0'1024'0,"-2"-9"192"0,-2 3-960 0,0-2-256 16,4 8 0-16,0 0 0 0,-8-5 128 0,2 2 0 15,6 3-128-15,-6-8 192 0,6 8 160 0,-5-8 32 16,-2-3 0-16,5 2 0 0,-2-4 320 0,0 2 80 16,-1 1 16-16,0-4 0 0,0 0-128 0,0 0-32 15,-2 0 0-15,-2 0 0 0,1-1-80 0,-3 1-32 16,0-2 0-16,0 2 0 0,-6-2 16 0,-1 2 0 0,-1-1 0 15,-4-1 0-15,-3 0-128 0,-4 1-32 0,0 1 0 0,-3 0 0 16,-3-2-128-16,1 5-48 0,-2 2 0 16,1 0 0-16,1 3-32 0,3 3-16 0,1 1 0 0,2 2 0 15,1 1-160-15,-1 1 128 0,-2 5-128 0,-3 3 128 16,-3-1-128-16,-4 2 0 16,-6 2 0-16,-1 0 0 0,-3 7 0 0,0 4 0 0,1-1 0 0,-1 6 0 15,-1-1 0-15,-2 5 0 0,0 4-144 0,-1 0 144 16,-1-1 0-16,5 0 0 0,3 0 0 0,6 1 0 15,6-1 0-15,5 2 0 0,5-1 0 0,6-2 0 16,3-1 0-16,5 1-128 0,1-1 128 0,4 0 0 16,3 2 0-16,1-3 0 0,3-1 0 0,4-7 0 15,0 1 0-15,5-5 0 0,2 1 0 0,5-1 0 16,3 2 0-16,6-2 0 0,6 0 0 0,5 1 0 16,6-3 0-16,5 0 0 0,3-1 0 0,0-2 0 15,3-3 0-15,-2-1 144 0,0-5-144 0,3-2 128 0,2-1-128 16,3-3 160-16,0-1-160 0,2 0 160 0,0-5 16 0,-3-2 0 15,-5-6 0-15,0 1 0 0,0-3 80 0,-1-3 32 16,1-2 0-16,-1-4 0 0,-2 0 112 0,-3-2 32 16,-4 1 0-16,-2 1 0 0,-6-4-112 0,-4 1-32 15,-5-2 0-15,-5 1 0 0,-6 1-96 0,-2 1 0 16,-3 0-16-16,-4 4 0 0,-3 2-48 0,-2-4 0 16,-3 1 0-16,-2 2 0 0,-4-2-128 0,1 1 0 15,-2 2 0-15,0-1 0 0,-5 1-272 0,1 2-96 16,0 3-16-16,1 2 0 15,-2 2-1280-15,0-2-256 0,-2 3-48 0,2 0-16 16,3 5-1264-16,1-3-256 0,0 2-48 0,10 6-16 0</inkml:trace>
  <inkml:trace contextRef="#ctx0" brushRef="#br2" timeOffset="166224.7">30206 289 15087 0,'0'0'656'0,"0"0"160"0,9-10-656 0,-9 10-160 16,5-8 0-16,-5 8 0 0,0 0 128 0,4-11-128 15,-3 3 192-15,-1 8-64 0,0 0 624 0,-4-11 112 16,0-1 32-16,-2 5 0 0,-2-2 240 0,-1 1 48 16,-1 1 16-16,-3-3 0 0,-1-1-352 0,-2 1-64 15,-1-4-16-15,-2 1 0 0,-2 2-256 0,-1-3-64 16,-3 1-16-16,-1-2 0 0,0-1 48 0,-4 0 16 0,-1 0 0 15,-6-1 0-15,-1-1-96 0,-3 3-16 16,-1-1 0-16,-1 3 0 0,-4 2 0 0,20 4 0 0,-1 2 0 16,-4 3 0-16,-2-2-128 0,-4 0-48 0,-4 3 0 0,-4-1 0 15,-2 2-80-15,-2 2 0 0,-2 1-128 0,0 4 192 16,0 0-192-16,1 5 144 0,1 3-144 0,-2 2 128 16,-1 3-128-16,-46 19 128 0,14-2-128 0,11-2 128 15,7-2-128-15,8 0 0 0,7-3 0 0,6-1 128 16,5 1-128-16,5-4 0 0,3 4 0 0,16-13 0 15,-1 4 0-15,0 4 0 0,4 3 0 0,-1 3 0 16,6-3 0-16,4 2 0 0,3 4 0 0,7 24 128 16,6-8-128-16,8-5 192 0,3-2-192 0,3-7 192 15,5-4-192-15,3-2 128 0,2 1-128 0,5-1 128 16,2-3-128-16,6 1 160 0,5-3-160 0,6 2 160 16,2-6 16-16,1-3 0 0,-1-1 0 0,0-3 0 15,-1-7 112-15,3 1 32 0,1 0 0 0,1-5 0 0,1 0-64 16,-3-1 0-16,-3-3 0 0,-1-1 0 15,-5-3 64-15,1-3 16 0,2 0 0 0,0-2 0 0,-1-1 48 0,0-6 0 16,-1 1 0-16,-2-3 0 0,-3-3 0 16,-3-5 16-16,-4 2 0 0,0-6 0 0,-1 1-112 0,1-1-32 15,-2-3 0-15,0 1 0 0,-3 0-96 0,-2 1-32 16,-5-3 0-16,-3 0 0 0,-5 4 16 0,-4-1 0 16,-5 0 0-16,-7 15 0 0,-2-3 48 0,-2 1 16 15,0-1 0-15,-3-1 0 0,-4 4-208 0,-2 0 176 16,-2 2-176-16,-13-12 160 0,-5 5-352 0,-3 6-64 15,-7 1 0-15,-3 5-16 16,-7-2-1520-16,0 7-320 0,-1 1-48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46:54.03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14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6T20:50:16.210"/>
    </inkml:context>
    <inkml:brush xml:id="br3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13780 1774 7359 0,'-11'2'656'0,"-2"1"-528"16,-2-1-128-16,0 2 0 0,-1 0 1536 0,2-3 256 16,0-1 64-16,2 0 16 0,-2 0-656 0,1 0-128 15,3-3-16-15,-2 1-16 0,1 1 0 0,1-2 0 16,10 3 0-16,-9-2 0 0,1-2 64 0,8 4 16 16,-6-4 0-16,5-1 0 0,-1-1-176 0,2-1-48 15,-1-1 0-15,2 0 0 0,2-3-240 0,2-1-48 16,4-11-16-16,2 3 0 0,2 1-128 0,0 1-32 15,1 0 0-15,2 0 0 0,1 3-64 0,1 1 0 16,-1 1-16-16,2 1 0 0,3-4-16 0,1 4 0 16,1-1 0-16,0 2 0 0,2-1-112 0,0 5-32 15,2-2 0-15,0 4 0 0,0 2-208 0,0 4 176 0,0 3-176 16,0 4 160-16,-2-2-160 0,-1 4 0 0,-1 0 0 0,2 4 0 16,0-1 0-16,0-3 0 0,-2 3 0 0,1-2 0 15,1 1 128-15,2-1-128 0,1-3 0 0,3 2 128 16,-1 2 0-16,5-2-128 0,2 0 192 0,2-2-64 15,0 2 64-15,3-4 0 0,2 0 0 0,3-1 0 16,2-5 48-16,2 0 16 0,0-2 0 0,1 2 0 16,2-1 0-16,0-1 16 0,-1 0 0 0,-1 1 0 15,-6-1-32-15,2 1-16 0,-4 0 0 0,-1-2 0 16,-1 1 16-16,-1-1 0 0,-1 2 0 0,1 0 0 0,2-2-112 0,1-2-128 16,-3-3 176-16,1-1-176 0,0-1 192 0,2-2-64 15,-1-5 0-15,-11 2-128 0,4-2 208 0,1-2-64 16,2-1-16-16,0-4 0 0,2 0 64 0,2 2 0 15,-1-1 0-15,2-2 0 0,1 2-64 0,-1 1-128 16,-2-3 192-16,1 2-64 0,-2 3-128 0,-1-2 0 16,-4-2 144-16,-1 1-144 0,-1 1 0 0,-2-2 128 15,3 1-128-15,-1 0 0 0,0-5 0 0,2 0 128 16,1-2-128-16,1-1 0 0,2 2 0 0,1-3 0 16,1-2 0-16,1 4 128 0,2 0-128 0,2 1 0 15,-3 4 0-15,1-1 0 0,-2 3 0 0,-2 3 0 16,-1-4 0-16,-3 2 0 0,-1 1 0 0,-3 3 0 15,-2 1 0-15,-3 2 0 0,-1 5 0 0,-2-1 0 16,-5 4 0-16,3 0 0 0,-5 1 0 0,-2 5 0 16,-2-3 0-16,-1 4 0 0,0 0 0 0,0 2 0 15,-2 0 0-15,-1 1-128 0,2 2 128 0,-1 2 0 0,1 0 0 16,0 3-128-16,0-1 128 0,1 4 0 0,1-1 0 16,3 1 0-16,-2 1 0 0,1 1 0 0,-1 2 0 0,1-1 0 15,0 1 0-15,3 2 0 0,-3 1 0 0,-1 2 0 16,-4 1 0-16,2 2 0 0,-4 3 0 0,-1 1-128 15,-1 2 128-15,-3-3 0 0,0 1 0 0,-2-2-128 16,-2 1 128-16,-1 1 0 0,0-2 0 0,-4 4 0 16,-1-3 0-16,-1 3 0 0,-1 1 128 0,-2-2-128 15,-1-1 128-15,-2 3-128 0,-2 1 128 0,1 0-128 16,0 4 0-16,0-1 128 0,-1-2-128 0,0 0 0 0,-2-2 0 16,-2 0 128-16,-1-2-128 0,-1 2 0 0,-2-1 128 15,-2-1-128-15,-1 3 128 0,-2 0-128 0,0 2 128 0,-1 0-128 16,0 3 128-16,0-2-128 0,-3-1 128 15,0 0-128-15,2-2 128 0,-2-4-128 0,1 0 0 0,-1-3 144 16,-1 0-144-16,1 0 0 0,-2-3 192 0,-2 1-192 16,1-4 192-16,-2 2-192 0,0-1 192 0,-1 2-192 15,0 0 192-15,-1 0-192 0,0-3 176 0,-2 2-176 16,-1-4 160-16,0 0-160 0,-3-3 160 0,0 1-160 16,-2 2 160-16,-1 0-160 0,-3-3 144 0,0 0-144 15,0-1 128-15,-2-3-128 0,-1-1 128 0,-1 1-128 16,-1-2 128-16,1 0-128 0,0-3 0 0,1 1 128 15,0 0-128-15,1 1 0 0,1 0 0 0,1-2 0 16,-1-1 128-16,2 3-128 0,-1-3 0 0,1 0 0 16,-2 1 0-16,-1-2 0 0,-2-1 0 0,0 0 0 15,-1 1 0-15,0 4 0 0,-1-4 0 0,-2-1 0 16,-1 0 128-16,1 2-128 0,-1-1 0 0,-22 0 0 16,9 0 0-16,7 2 0 0,4-2 0 0,4-2 0 15,3 1 0-15,2-1 0 0,1-2 0 0,3 2 0 0,1 1 0 0,2 1 0 16,2-3 0-16,1 1 0 0,-1 2 128 0,1 1-128 15,1 0 0-15,3-1 0 0,3-4 0 0,-1 1 128 16,0-1-128-16,3-1 0 0,3-2 144 0,-1-2-144 16,0 1 160-16,1-1-32 0,-1 1-128 0,1-2 192 15,0-3-192-15,1 3 144 0,-1-6-144 16,0 2 128-16,2 1-128 0,0-5 192 0,0-1-192 0,0-3 192 0,3-4-192 16,-1 0 192-16,0-10-192 0,0 1 192 0,1-4-192 15,-1-2 192-15,1 1-192 0,1-1 192 0,1 1-192 0,2 1 128 16,4 3-128-16,1 3 128 0,0-1-128 15,4 2 0-15,1 0 0 0,2 1 128 0,0 0-128 0,2 1 0 16,-2-1 0-16,5-5 0 0,1 0 0 0,2 2 0 16,2-2 0-16,4 3 0 0,3 2 0 0,2-1 0 15,2 4 0-15,2-3 0 0,3 2 0 0,5-2 0 16,2 1 0-16,5-4 0 0,3 5 0 0,1-2 0 16,-1 3 0-16,0 1 0 0,-2-2 0 0,2 2 0 15,0 3 0-15,-2-1 0 0,2 6-144 0,-1-1 144 16,-1 0 0-16,-1 6 0 0,-2 0 0 0,0 2-128 15,-6 2 128-15,-2 3 0 0,-5 2 0 0,-2 1 0 16,-12 0 0-16,0 0 0 16,5 12-464-16,-4-2 16 0,-5 8 0 0,-3 1 0 15,-3 3-2064-15,-3 3-416 0,-2-1-80 0</inkml:trace>
  <inkml:trace contextRef="#ctx0" brushRef="#br0" timeOffset="1247.13">8303 4786 19007 0,'0'0'832'0,"6"-6"192"0,-2-6-832 0,1 4-192 0,2-5 0 0,-2 5 0 16,-3-3 800-16,-1 1 112 15,-1-1 32-15,-1-1 0 0,-1 0-48 0,-3 1 0 0,-2-4 0 0,-2-2 0 16,-1-1-48-16,-4 0-16 0,0-1 0 16,-2 2 0-16,-2-2 16 0,-2 2 0 0,-3 0 0 0,0 4 0 15,-3 1-224-15,-13-2-48 0,-3 4-16 0,0 6 0 16,-2 5-304-16,-2 7-48 0,-2 0-16 0,-1 7 0 16,1 1-192-16,1 3 144 0,1 2-144 0,5 0 128 15,5 1-128-15,5 2 0 0,6-2 0 0,3 3 0 0,3 3 0 16,4 1 0-16,3-2-128 0,3 4 128 0,3-3 0 15,2 2 0-15,4 3 0 0,3-1 0 0,1-5 0 0,7-1 0 16,2-3 0-16,3-1 0 0,2-3 192 0,1-3-32 16,3-2-16-16,3-2 0 0,3-7 48 0,3-3 16 15,-1 0 0-15,2-5 0 0,1-1-32 16,0-6-16-16,0 1 0 0,0-5 0 0,-1-2 0 0,-2-2 0 16,1 1 0-16,-1-3 0 0,3-3 16 0,-3-2 0 15,-4 2 0-15,0 0 0 0,-2 0 64 0,0 4 16 16,-5-1 0-16,0 3 0 0,-2 6-48 0,-3-1 0 15,-3 6 0-15,-3 0 0 0,-8 6-80 0,0 0 0 0,10 9-128 16,-4 1 192-16,-1 2-64 0,-1 5-128 16,-3 2 176-16,-2 5-176 0,-3 4 288 0,-1 8-48 15,-1 1-16-15,-2 6 0 0,1 3 0 0,-2 2 0 16,-1-1 0-16,-2 1 0 0,1 0-32 0,-2-4 0 16,3 1 0-16,-3-5 0 0,2-3-16 0,2 1-16 15,0-1 0-15,1-3 0 0,2-1-160 0,1-6 0 0,0 1 0 0,2-8 128 16,1-2-128-16,2-3-256 0,0-6 64 15,0-9 16 1,0 0-1872-16,0 0-368 0,0 0-80 0,0 0-13824 0</inkml:trace>
  <inkml:trace contextRef="#ctx0" brushRef="#br0" timeOffset="1644.24">8898 4893 22111 0,'-6'-22'1968'0,"3"10"-1584"16,2-1-384-16,1 0 0 0,2 2 512 0,-2 11 32 15,5-9 0-15,-5 9 0 0,0 0 256 0,0 0 48 0,8-1 16 0,2 2 0 16,-10-1-416-16,14 9-64 16,0 4-32-16,1 4 0 0,1 1 288 0,1 1 64 15,2 5 16-15,2 4 0 0,-1 0-112 0,0 3-32 16,1 1 0-16,-6-8 0 0,2 4-256 0,0-2-64 15,0 2-16-15,-1 3 0 0,-2-4-112 0,-1 0 0 0,-1-4-128 16,-1 2 192-16,-1-3-64 0,-1 0-128 0,-1-4 176 0,-2-2-176 16,-1 0 128-16,0-5-128 0,0 2 0 0,-2-4 0 31,-1 0-256-31,0-4-144 0,-2-5-48 0,0 0 0 16,0 0-1584-16,-5-3-320 0,-2-1-64 0</inkml:trace>
  <inkml:trace contextRef="#ctx0" brushRef="#br0" timeOffset="1910.8">9397 4746 24879 0,'2'-20'2208'0,"-1"13"-1760"0,2 1-448 0,-3 6 0 0,0 0 720 0,0 0 64 16,0 0 16-16,0 0 0 0,0 0-96 0,-7 11-32 15,-2 2 0-15,-3 4 0 0,-5 5 288 0,-2 1 64 16,-3 6 16-16,-2 2 0 0,-3 4-16 0,0 5-16 15,-1 3 0-15,-13 19 0 0,3-3-272 0,3-7-48 16,4-6-16-16,0-2 0 0,2-3-448 0,3-4-96 16,4-3 0-16,3-6-128 0,2-1 0 0,4-6 0 15,3-1 0-15,1-2 0 0,3-2 0 0,1-4-352 16,5-12 48-16,0 0 16 16,0 0-2016-16,0 0-384 0,0 0-96 0,13-4-16 0</inkml:trace>
  <inkml:trace contextRef="#ctx0" brushRef="#br0" timeOffset="2159.52">9744 5174 24879 0,'0'0'2208'0,"0"0"-1760"0,4 6-448 0,1 6 0 16,-1 2 1296-16,0 3 176 0,0 5 48 0,-3 1 0 15,-2 4-304-15,-3-1-64 0,-1 6-16 0,-3 1 0 16,1 5 48-16,-2 0 16 0,-1 3 0 0,-2 0 0 0,-1-3-528 0,1-4-96 16,0-2-32-16,1 0 0 0,-2-2-352 0,3-3-64 15,2 0 0-15,2-7-128 0,1-2 0 0,1-2-144 16,3-2-16-16,2-4 0 16,2 1-2336-16,-3-11-480 0,7 1-96 0</inkml:trace>
  <inkml:trace contextRef="#ctx0" brushRef="#br0" timeOffset="2683.26">10852 4676 8287 0,'0'0'368'0,"0"0"80"0,-3-5-448 0,1-3 0 0,-1 2 0 0,3 6 0 0,0 0 2768 0,0 0 480 16,-4-3 80-16,4 3 32 0,0 0-1728 0,0 0-352 15,-9 6-64-15,0 8 0 0,0 5-224 0,-1 6-32 16,-1 3-16-16,3-3 0 0,-1 3 160 0,0 5 48 15,1 3 0-15,-1 2 0 0,0 5-352 0,2 1-64 16,1-3-16-16,-2 16 0 0,2-8-432 0,3-15-96 16,2-2 0-16,1-4-16 0,0 0-176 0,1-6 0 15,1 3 0-15,0-5 0 16,1-6-304-16,1-1-80 0,-2-3-32 0,-2-10 0 16,0 0-1600-16,0 0-320 0,0 0-64 0</inkml:trace>
  <inkml:trace contextRef="#ctx0" brushRef="#br0" timeOffset="2869.05">10294 5103 35935 0,'0'0'3200'0,"0"0"-2560"0,6-7-512 0,5 1-128 32,3 2-944-32,7 3-208 0,4 1-32 0,4-1-16 0,2-1 1056 0,8 0 144 0,4-3 144 0,-8 1-16 15,4-1 128-15,4-4 48 0,3 1 0 0,4-2 0 16,1 1-160-16,-2-2-16 0,-2 2-128 0,-1-1 192 15,-2 2-1552 1,-2-2-320-16,-5 1-64 0,-5-1-7136 0,0 4-1424 0</inkml:trace>
  <inkml:trace contextRef="#ctx0" brushRef="#br0" timeOffset="3351.3">12036 4543 14735 0,'18'-17'640'0,"-6"8"160"0,4 0-640 0,3-4-160 16,1 2 0-16,3-1 0 0,0 0 1936 0,0-1 368 15,0-1 64-15,-3 0 0 0,-2 1-1232 0,-1 0-256 16,-2 3-48-16,-2-1-16 0,-3-1-64 0,-3 4-16 16,0-3 0-16,-3 4 0 0,-3 0 160 0,-4 0 16 0,-2 2 16 0,-2 1 0 15,-5 3-160-15,-2 1-48 0,-4 0 0 0,-5 5 0 16,-3 1-336-16,-5 7-64 16,-3 1 0-16,-3-2-16 0,-2 4-48 0,-2 0-16 0,-1 5 0 0,1-1 0 15,2 3-16-15,3-2 0 0,5 1 0 0,4 0 0 16,4-1-96-16,5 0 0 0,4-2-128 0,5 0 192 15,4-2-192-15,5 1 0 0,5-1 0 0,6-1 0 16,3 1 192-16,3 2-48 0,6 4-16 0,3-2 0 16,0 2-128-16,4 4 160 0,0-2-160 0,-1 3 160 0,-2 2-160 0,-3-2 0 15,-2 2 0-15,-4-2 0 0,-4 0 0 0,-4-3 128 16,-5 1-128-16,-4-3 128 0,-5-2 368 0,-3 0 64 16,-5-1 16-16,-6-2 0 0,-3-3-32 0,-6 0 0 15,-5-1 0-15,-2 2 0 0,-3-1-288 0,0-4-48 16,0-1-16-16,1 2 0 0,-1-3-192 0,1 1 0 15,2-3 0-15,2-3 0 16,1-4-1920-16,9-1-336 0,1-3-64 0,0-6-14752 0</inkml:trace>
  <inkml:trace contextRef="#ctx0" brushRef="#br0" timeOffset="4208.14">12751 4707 21183 0,'-2'-14'1888'0,"2"14"-1504"0,4-10-384 0,1 1 0 16,-5 9 912-16,5-6 112 0,-5 6 32 0,0 0 0 16,12-3-208-16,-1 7-32 0,1 0-16 0,-3 4 0 15,1 2-288-15,1 6-64 0,1 3-16 0,3 3 0 0,1 2 160 16,2 4 48-16,1 4 0 0,3 1 0 0,-1 1-64 0,4-1-16 16,-2 7 0-16,-1-2 0 0,1 1-304 0,-1-3-64 15,-1-4-16-15,1-2 0 0,-3 1-176 0,-1-1 0 16,-3-3 144-16,-1-4-144 0,-1-5 0 0,-2-4 0 15,-2 0 0-15,-1-3 0 16,-2-6-608-16,-6-5-192 0,0 0-32 0,0 0-13696 0</inkml:trace>
  <inkml:trace contextRef="#ctx0" brushRef="#br0" timeOffset="4370.28">13110 4676 29487 0,'0'0'1296'0,"7"-5"288"0,-1-2-1264 0,3 3-320 16,-3 3 0-16,-6 1 0 0,7 4 288 0,-2 5 0 0,-3 1 0 0,-2 5 0 15,-2 4 512-15,-6 7 96 16,-1-2 32-16,-2 4 0 0,-3-1 32 0,-3 3 16 0,-3 2 0 0,-2 2 0 16,-1 0-432-16,-1 2-96 15,-2 0 0-15,0-2-16 0,1 0-304 0,1-3-128 0,-1-1 0 0,1-3 128 16,0 0-128-16,-1-4 0 0,2-2 0 0,3-2 0 31,3-4-704-31,4-2-32 0,2-4 0 0,6-1-10352 0,1-4-2080 0</inkml:trace>
  <inkml:trace contextRef="#ctx0" brushRef="#br0" timeOffset="4737.29">13536 4951 23951 0,'0'0'2128'0,"9"-3"-1696"16,1-1-432-16,3 1 0 0,1 2 1344 0,1 1 192 15,3 1 48-15,2 1 0 0,3-1-864 0,0 1-160 16,0 2-48-16,-4 5 0 0,0-1 48 0,-2 4 0 16,-3 5 0-16,-3-1 0 0,-3 2 16 0,-2 1 0 15,-3-1 0-15,-3 2 0 0,-4 2 224 0,-3 4 48 16,-3-1 16-16,-2 4 0 0,-4-2-144 0,1 2-16 15,0-5-16-15,-2 3 0 0,3-2-176 0,2-2-16 16,-1 1-16-16,4-3 0 0,3-2-96 0,2 1-32 16,3-1 0-16,3-1 0 0,4-3-96 0,5 0-32 15,1-2 0-15,5-1 0 0,3-1 112 0,4-3 32 0,3 1 0 0,4-4 0 16,0 0-128-16,4 1-32 16,1-5 0-16,5 1 0 0,1-4-208 0,0 2 144 0,0 2-144 15,-1-2 128-15,-2-3-128 0,-1 2 0 0,-6 0 0 16,-4-2-176-1,-5 3-1552-15,-4 0-320 0,-5 3-64 0,-3-1-16688 0</inkml:trace>
  <inkml:trace contextRef="#ctx0" brushRef="#br0" timeOffset="5530.96">7356 6331 17791 0,'-20'0'784'0,"7"0"176"0,-2-7-768 0,-1 2-192 0,4 0 0 0,0-1 0 0,2 2 1152 0,4 0 208 15,1 2 48-15,5 2 0 0,0 0-272 0,0 0-48 16,0 0-16-16,0 0 0 0,21 2-608 0,0 1-112 16,4-1-32-16,3 1 0 0,4 1 256 0,7-4 32 15,7-3 16-15,6 2 0 0,5 1 16 0,6 0 16 16,6 0 0-16,9 0 0 0,6-2-48 0,4 2-16 16,6 0 0-16,6-1 0 0,1-1-32 0,4-2-16 15,4-4 0-15,2 2 0 0,2 1 128 0,5-4 32 16,2 2 0-16,3 1 0 0,2 0-128 0,2 2 0 15,1 0-16-15,4 2 0 0,-1 2-80 0,0 0-16 16,-1-2 0-16,2 2 0 0,-4 3-272 0,2-1-48 16,-2 1-16-16,2 0 0 0,-4-1 0 0,0 3 0 15,-2-2 0-15,1 0 0 0,-1 3 80 0,0-3 16 16,-2 0 0-16,-1-2 0 0,-2 0 0 0,-2 1 0 16,-1-2 0-16,-4-2 0 0,-4 0-80 0,-5-2-16 0,-4 3 0 0,-4-2 0 15,-7-1-128-15,-7 1 128 0,-7-4-128 16,-6 5 128-16,-5 1-128 0,-7-1 160 0,-7 1-160 15,-8 2 160-15,-8 2-160 0,-5-1 128 0,-8 2-128 16,-6-1 128-16,-6-2-128 0,-8-1 0 0,0 0 0 0,0 0 0 16,0 0-1024-1,-17 4-128-15,-3-2-16 0,-9-2-11888 0,-3-4-2368 0</inkml:trace>
  <inkml:trace contextRef="#ctx0" brushRef="#br0" timeOffset="13235.6">13783 857 23439 0,'-15'-3'1024'0,"6"1"240"0,0 0-1008 0,9 2-256 0,-9-2 0 0,1 2 0 16,8 0 144-16,-9 3-16 0,9-3 0 0,-7 6 0 16,-1 2-128-16,8-8 160 0,-9 8-160 0,4 2 160 15,5-10-160-15,-2 12 192 0,0-1-192 0,4 1 192 16,1 1 32-16,2-1 16 0,2 0 0 0,0-3 0 16,2 0 32-16,2-1 16 0,1 1 0 0,1-4 0 15,1 2 64-15,1-2 16 0,3 0 0 0,0 1 0 16,0-1 16-16,-1-2 0 0,2 1 0 0,3 0 0 15,-3 1-80-15,3-1-16 0,-1-3 0 0,6 2 0 16,-2-2-16-16,2 2 0 0,4-1 0 0,0 2 0 16,4-2-64-16,0 0-16 0,-3-2 0 0,0 0 0 15,0 1-16-15,1-1-16 0,0 0 0 0,2 0 0 0,2 0 0 0,1 0 0 16,2 0 0-16,2 0 0 0,1-1-160 16,0 1 192-16,3 0-192 0,-4 0 192 0,-3 0-192 0,-1 1 160 15,0-1-160-15,1 4 160 0,-3-2-160 0,1 1 0 16,0 2 144-16,1-1-144 0,0 1 0 0,2 3 0 15,-1-3 0-15,1 3 0 0,-1 3 0 0,-2-4 0 16,-1 3 0-16,-2-2 0 0,0 2 0 0,2-1 0 16,-1 3 0-16,4 2 0 0,-4-2 0 0,1 1 0 15,-1 2 0-15,1 2 0 0,-1 1 0 0,1-2 128 16,1 1-128-16,-1-2 0 0,-3 0 160 0,-2-1-32 16,0 0-128-16,1 0 192 0,1 3-192 0,-2-2 176 15,-1-2-176-15,-1 3 160 0,0 2-160 0,-1 1 0 16,-1 1 0-16,2 1 128 0,-2-1-128 0,-1-1 0 15,-1 0 0-15,-3 1 0 0,3 3 0 0,-1-1 0 0,-1-3 0 0,-2 3 0 16,-2-1 128-16,2 1-128 0,-2-3 0 16,-1 0 128-16,-2 1-128 0,2 2 0 0,-4-2 0 0,2 2 0 15,1-2 0-15,-2 0 0 0,-1 2 0 0,-1 0 128 16,0-2-128-16,-2 2 192 0,2 1-192 0,1-1 192 16,0-1-192-16,0-2 0 0,-2-1 144 0,2-1-144 15,2-1 0-15,-1-1 144 0,0-1-144 0,2 0 0 16,0-1 176-16,0 1-176 0,-2-2 160 0,2 2-160 15,-1 0 144-15,2 3-144 0,-4-3 128 0,3-2-128 16,2 2 144-16,-2-1-144 0,1-3 160 0,0 2-160 16,-1 0 144-16,0-1-144 0,2 0 128 0,2 1-128 15,-1-6 128-15,2 4-128 0,-1-2 128 0,2-1-128 16,0 1 128-16,1-4-128 0,-1 1 128 0,0 0-128 0,4-1 128 16,-1-2-128-16,1 2 128 0,2-1-128 15,-3-3 128-15,2 1-128 0,0 1 128 0,0-2-128 0,-2-3 144 16,1 1-144-16,-2 0 160 0,0-1-160 0,3 1 128 0,-1-1-128 15,1-2 0-15,0 0 0 0,0-1 128 0,0-2-128 16,-1 4 0-16,1 0 144 0,0-5-144 0,1 3 0 16,0 2 144-16,1-3-144 0,-4-1 128 0,2 0-128 15,0-2 128-15,0 4-128 0,-4-4 0 0,2 2 0 16,-2-2 0-16,1 2 128 0,0-1-128 0,0 2 0 16,-1-2 0-16,0 0 0 0,-2-5 0 0,0 1 128 15,-1-1-128-15,-1 0 0 0,-2-3 0 0,1 0 144 16,0 1-144-16,2-2 0 0,-2-1 144 0,0-2-144 15,-1-3 0-15,-1 1 144 0,1 0-144 0,0-2 0 16,-1 1 0-16,-1 1 128 0,-2-2-128 0,-1 2 0 0,-3 1 0 0,0-2 0 16,-2 2 128-16,-1 3-128 0,0-1 0 0,-2 1 128 15,-3-2-128-15,0 0 0 0,-1-3 0 16,-1 2 128-16,0 2-128 0,0 1 0 0,-1-3 0 0,1-2 0 16,-3 0 0-16,-2 0 0 0,-3-2 0 0,-1 2 0 15,-1-3 0-15,-1 3 0 0,-3 1 0 0,-4-1 0 16,0 1 0-16,0 0 0 0,-3-2-160 0,-1 0 160 15,-1 0-128-15,-2-1 128 0,2 0 0 0,-1 0-144 16,0 3 144-16,0 0-128 0,-2 0 128 0,0 3-128 16,-2 2 128-16,-2 0-160 0,1 0 160 0,0 2-160 15,-3-1 160-15,-2 3-192 0,-6-2 192 0,2-1-192 16,0 1 192-16,2 0 0 0,-3-1 0 0,3 1-128 16,2 1 128-16,1 0 0 0,1 1 0 0,1-1-128 0,-1-2 128 0,1 1 0 15,2 0 0-15,-1 4 0 0,-2 0 0 16,0-2 0-16,-4 0 0 0,-2 4-128 0,0-1 128 0,-3-2 0 15,1-1 0-15,-1 2 0 0,0 0 0 0,2 3-160 16,0-3 160-16,0 1 0 0,3 2 0 0,-1-1 0 16,1 1 0-16,-1-1 0 0,-1 1 0 0,1-2 0 15,0-1 0-15,1 3 0 0,0-4 0 0,2 3 0 16,2-2 0-16,1 0 0 0,1 2 0 0,1-1 0 16,-4-1 0-16,14 7 0 0,-4 0 0 0,-2-4 0 15,0 1 0-15,-3 0 0 0,-1 0 0 0,-2 0-128 16,0-3 128-16,-25-6 0 0,9 3 0 0,6 3 0 15,3-1 0-15,2 0 0 0,3 3 0 0,1-1 0 16,2 3 0-16,-1 0 0 0,1-1 0 0,1 4 0 0,-1-1 0 0,1 1 0 16,-3-1 0-16,-1 1 0 0,0-1 0 15,-1 2 0-15,-2-3 0 0,0 3 0 0,-1-4 0 0,-3 3 0 16,2-1 0-16,0 4 0 16,0 0 0-16,1 1 0 0,1 0 0 0,2 0 0 0,1 0 0 0,-1 1 0 15,-3-1 0-15,0-2 0 0,0-5 0 0,-1 5 0 16,-3 0-128-16,1 2 128 0,-4-1 0 0,0 1 0 15,2 3 0-15,0 1 0 0,3 2 0 0,-1-4 0 16,1-2 0-16,-1 2 0 0,2-2 0 0,0 0 0 16,0 0 0-16,2 1 0 0,-2 0 0 0,3 2 0 15,-1-2 0-15,1 2 0 0,3 0 0 0,0 2 0 16,1 1 0-16,3 2 0 0,2-1 0 0,-1 3 0 16,0 0 0-16,-1 4-128 0,-2 3 128 0,2 0 0 15,3 4 0-15,11-6 0 0,-3 5 0 0,1 3 0 16,0 4-192-16,4-2 64 0,1 5 128 0,5 0-208 15,2 1-1616-15,8 28-320 16,10-10-64-16</inkml:trace>
  <inkml:trace contextRef="#ctx0" brushRef="#br0" timeOffset="14592.45">8768 7168 9215 0,'0'0'816'0,"0"0"-656"16,0 0-160-16,0 0 0 0,0 0 1520 0,0 0 272 15,-5-4 48-15,5 4 16 0,0 0-448 0,-4-3-64 0,4 3-32 0,0 0 0 16,0 0-176-16,0 0-48 0,0 0 0 0,4-5 0 15,1-2-128-15,4 2-16 0,0 1-16 0,6-5 0 16,2-1-240-16,3-1-48 0,3 2-16 0,2-3 0 16,5 1-160-16,0 2-16 0,2-4-16 0,0 3 0 15,0-3-128-15,-2 5-32 0,3 0 0 0,-2 4 0 16,-2 3 16-16,-1 2 0 0,-3 2 0 0,-2 3 0 0,-1 5-288 16,-5 2 0-16,-3 1 0 0,-5 8 0 0,-5 1 192 0,-6 2-192 15,-1 7 192-15,-6 0-192 0,-5 3 256 16,-4 1-48-16,-2 1-16 0,-3-2 0 0,-2 0 0 0,-1-4 0 15,1-1 0-15,2-1 0 0,-2-1 128 0,2-2 32 16,2-3 0-16,5-1 0 0,1-4 0 0,6-2 0 16,1-2 0-16,4-1 0 0,4-5-160 0,5 1-48 15,4-7 0-15,4 2 0 0,5-4 112 0,3-3 32 16,4 1 0-16,3-3 0 0,5-3-48 0,1 2-16 16,3-3 0-16,2 2 0 0,2-3-224 0,1 3 176 15,1-3-176-15,-1 2 160 0,-1-2-160 0,-5 2 0 16,-2 2 0-16,-5-3 128 15,-6 2-928-15,-2-3-192 0,-3 3-32 0,-4-5-16 16,0 3-1664-16,-1-3-336 0</inkml:trace>
  <inkml:trace contextRef="#ctx0" brushRef="#br0" timeOffset="14906.94">10063 6924 30399 0,'2'-6'2704'0,"0"-1"-2160"0,2 2-544 0,-4 5 0 16,6-6 272-16,2 3-48 0,0 3-16 0,-1 6 0 15,1-1 160-15,2 4 16 0,2 1 16 0,2 5 0 16,0 4 48-16,2 1 0 0,2 6 0 0,0 0 0 0,1 4-80 0,1-4-16 16,3 5 0-16,-1-3 0 0,0 1-160 0,1 2-48 15,1-5 0-15,-2 2 0 0,0-4-144 0,-2-1 160 16,-1 0-160-16,-1-4 160 0,-2-1-160 0,0-5 0 15,-2-2 144-15,-4-1-144 0,1-3 0 0,-2-2-256 16,-1 0 32-16,-8-5 16 16,0 0-2528-16,7-6-496 0</inkml:trace>
  <inkml:trace contextRef="#ctx0" brushRef="#br0" timeOffset="15111.15">10667 6828 24879 0,'-1'-14'1088'0,"1"6"256"16,-1 2-1088-16,1-2-256 0,0 8 0 0,0 0 0 0,0 0 1776 0,0 0 288 15,-9 5 64-15,0 1 16 0,-2 8-1216 0,-3 0-240 16,-2 3-48-16,-2 5-16 0,-3 2 208 0,-2 5 64 16,-1-1 0-16,-3 5 0 0,-1 3-64 0,0-1 0 15,2-1 0-15,-1 2 0 0,0 0-416 0,3-2-96 0,1-2 0 0,3-4-16 16,2 1-304-16,0-4 128 0,2-2-128 0,2-2 0 15,2-2 0-15,2-2 0 16,0-3 0-16,2-2-144 16,3-3-432-16,1-4-64 0,4-5-32 0,0 0 0 0,0 0-2320 15,0 0-464-15,0 0-80 0</inkml:trace>
  <inkml:trace contextRef="#ctx0" brushRef="#br0" timeOffset="15408.11">11021 7278 30399 0,'9'7'2704'0,"-6"0"-2160"16,2 3-544-16,1 7 0 0,-1 1 1072 0,-2 8 96 16,-3 4 32-16,-1 6 0 0,-3 1 240 0,-1 2 48 15,-2 6 16-15,-4-1 0 0,0 6-512 0,0-3-96 16,-2-4-32-16,-1 4 0 0,0-4-320 0,0 0-64 15,1-1-16-15,-1-5 0 0,2 0-272 0,-1-3-48 16,0 2-16-16,2-4 0 0,2-7-128 0,-3 4 0 16,3-5 0-16,1 2 0 15,-1-3-2112-15,0-4-320 0,0 0-48 0</inkml:trace>
  <inkml:trace contextRef="#ctx0" brushRef="#br0" timeOffset="22505.9">2489 9811 11967 0,'0'0'1072'0,"0"0"-864"15,6-5-208-15,2 2 0 0,2-1 864 0,-4-1 128 16,1 1 32-16,-2 1 0 0,-5 3-128 0,5-3 0 16,-1-3-16-16,0 1 0 0,1 1-80 0,-4-1-16 15,-1 5 0-15,1-8 0 0,0 3-48 0,-1-1-16 16,-1-2 0-16,-1 2 0 0,2 6-16 0,-4-8-16 15,-1 0 0-15,-4 5 0 0,-3-4-224 0,-2 3-32 16,-2 1-16-16,-3 1 0 0,-3 1-224 0,-1 1-32 16,-1 0-16-16,-3 1 0 0,-2 2 48 0,1 2 0 15,0 3 0-15,-2-2 0 0,-2 4 32 0,-1-1 16 16,2 4 0-16,2-1 0 0,4 0-48 0,1 1-16 16,2 1 0-16,2-3 0 0,1 3-176 0,2 0 192 15,4 3-192-15,1-3 192 0,2-4-192 0,4 1 0 0,4-2 0 0,2 1 0 16,0-10 0-16,10 13 0 0,4-7 176 0,4 2-176 15,2 1 416-15,6-4-16 0,4 0 0 16,2 1 0-16,0 1-80 0,1 3-32 0,2-1 0 16,1 1 0-16,-3-4-160 0,-3 6-128 0,-2-2 192 0,-1 3-192 15,-3 2 192-15,-2-1-64 0,-4-3 0 0,-2 3-128 16,-2 0 256-16,-4 0-48 0,-2-2-16 0,-3 2 0 16,-4 0 160-16,-2 2 32 0,-3-2 0 0,-3-2 0 15,-5 0-16-15,-2 2 0 0,-5-1 0 0,-1 0 0 16,-4-2-16-16,-3-2 0 0,-2 2 0 0,-2-2 0 0,-3 1-192 0,-2 1-32 15,1-4-128-15,-2 0 192 0,-1-1-192 0,1-2 144 16,1-3-144-16,4 0 128 0,4-2-304 0,6 0-64 16,4-2-16-16,5-1 0 15,2-3-1440-15,7-1-288 0,1-5-64 16,7 1-8304-16,4-5-1648 0</inkml:trace>
  <inkml:trace contextRef="#ctx0" brushRef="#br0" timeOffset="22992.46">3185 9199 17327 0,'0'0'768'0,"0"-12"160"0,0-1-736 0,3 0-192 0,1 4 0 0,-4 9 0 0,0 0 1056 0,0 0 176 15,0 0 48-15,0 0 0 0,0 0-48 0,-8 9 0 16,2 3 0-16,-1 3 0 0,0 8-576 0,-1 4-112 16,-1 6-32-16,0 7 0 0,2 9 288 0,-1 3 48 15,1 2 16-15,-2 5 0 0,0 3-112 0,-3-1-32 16,0 3 0-16,-2-2 0 0,0-1-384 0,-3-6-80 15,3-3 0-15,0-8-16 0,0-3-48 0,3-6-16 16,3-3 0-16,3-3 0 0,0-8-176 0,5-6-176 16,-1-5 48-16,1-10 0 15,0 0-2848-15,10-2-560 0</inkml:trace>
  <inkml:trace contextRef="#ctx0" brushRef="#br0" timeOffset="23348.71">3653 9741 27647 0,'0'0'2448'0,"0"0"-1952"0,0 0-496 0,0 0 0 16,0 0 784-16,-5 9 64 0,-4 0 16 0,-3 5 0 16,-5 2-480-16,-3 2-80 0,-4 2-32 0,2 6 0 15,-2-1 32-15,1 3 0 0,0-4 0 0,10-5 0 16,1 5 32-16,1 2 16 0,2-2 0 0,4 1 0 15,5-3-144-15,2-2-16 0,3-2-16 0,4 0 0 0,2-3-48 0,4-5 0 16,3-1 0-16,4-5 0 0,2-3 256 0,4-2 32 16,-3-1 16-16,3-3 0 15,0-6-96-15,-4 0-16 0,1-1 0 0,-3-3 0 0,0-4 48 16,-4 0 0-16,-5 0 0 0,1-1 0 0,-3-2 128 0,-2 2 16 16,-4-2 16-16,-4 2 0 0,-3-3-80 0,-3 0 0 15,-4 1-16-15,-4 5 0 0,-2 1-224 0,-11-3-32 16,0 5-16-16,9 8 0 15,-1 2-832-15,0 2-160 0,-1 0-48 0,2 2-11408 16,0 2-2272-16</inkml:trace>
  <inkml:trace contextRef="#ctx0" brushRef="#br0" timeOffset="23828.73">4418 9801 15663 0,'0'0'1392'0,"-7"0"-1120"16,-1 1-272-16,1 0 0 0,-1 0 3008 0,-2 3 528 0,-3 5 112 16,-1 0 32-16,0 5-2912 0,0 1-576 15,-1 4-192-15,-2 3 128 0,1 5 320 0,-8 13 80 0,2 0 16 0,0 0 0 16,3 2-64-16,2 2-16 0,-3 4 0 15,4-4 0-15,-1 1-112 0,3-6-32 0,3-2 0 0,1-3 0 16,1-1 96-16,1-8 16 0,5-6 0 0,0-2 0 0,2-1 208 16,1-4 32-16,0-12 16 0,0 0 0 0,0 0 32 0,0 0 16 15,10-1 0-15,3-6 0 0,2-6 96 16,1-9 32-16,2-3 0 0,0-7 0 0,-2 0-496 0,-3 8-112 16,-1 4 0-16,0-7-16 0,2-2-240 0,0-7 128 15,3-3-128-15,-2-4 0 0,3 1 0 0,2-3 0 16,-1 3 0-16,2 4 0 0,-1 0 0 0,2 5 0 15,-1 2 0-15,2 7 0 0,0 0 0 0,0 6 0 16,-2 4 0-16,1 4-160 0,-4 6 160 0,-3 3 0 16,-1 4-144-16,-1 6 144 0,-6 2 0 0,-4 4 0 15,-7 4-144-15,-5 3 144 0,-2-4 0 0,-4 2 0 16,-6 3 0-16,-2-1 0 0,-2-1 0 0,-3 2 0 16,-1 0 0-16,-1-3 0 0,0-1 0 0,-1-1 0 15,2-6 0-15,4-2 0 16,2-4-1024-16,4-2-208 0,2-3-48 0,2-7-11040 15,7-3-2208-15</inkml:trace>
  <inkml:trace contextRef="#ctx0" brushRef="#br0" timeOffset="24300.05">5146 9846 20095 0,'0'0'896'0,"0"0"176"0,0 0-864 0,0 0-208 16,2 12 0-16,-2-12 0 0,5 9 960 0,3 0 160 15,2-4 32-15,3 2 0 0,-1-2 512 0,2 2 96 16,7-5 32-16,-6 2 0 0,-1-3-496 0,2 1-80 16,4-4-32-16,0 0 0 0,3-3-432 0,0 0-96 15,-1 0-16-15,3-4 0 0,17-7-112 0,-7 2-16 16,-18 6-16-16,-1 0 0 0,1-5 64 0,-1 3 16 16,-3 1 0-16,-2-2 0 0,-2 1-128 0,-1-2 0 15,-3 2-16-15,-2-8 0 0,-6 4-32 0,-6 1 0 16,2 10 0-16,-5 0 0 0,-3 1-224 0,-3 4-48 15,-2 2-128-15,-6 2 192 0,-4 7-192 0,-1 3 0 16,-2 2 0-16,-30 22 0 0,8-1 0 0,10-1 0 0,9 2 0 16,6-7 0-16,6-2 0 0,10 1 0 0,7-1 0 15,8-6 0-15,8 2 0 0,9-3 0 16,6-4 0-16,1-4 0 0,-1-8 0 0,7 1 0 0,3-1-128 16,4 1 128-1,3-5-1008-15,5 0-144 0,5-3-16 0,4-2-11248 0,24-5-2240 16</inkml:trace>
  <inkml:trace contextRef="#ctx0" brushRef="#br0" timeOffset="25187.51">7673 9751 11055 0,'0'0'976'0,"3"-6"-784"0,1-2-192 0,1 3 0 16,2-3 2336-16,-1 2 416 0,0 2 96 0,2-1 16 16,-8 5-1360-16,9-5-272 0,-9 5-48 0,0 0-16 15,10 0-64-15,-10 0-16 0,0 0 0 0,6 11 0 16,-2 2-64-16,-4 0 0 0,-4 3-16 0,-2 5 0 0,-4 4-176 0,-4 3-16 16,-4 3-16-16,-2 2 0 0,-4 1-288 0,-3 3-64 15,-1 5-16-15,-5-2 0 0,-1 0 0 0,-2-2 0 16,-3-1 0-16,-3-3 0 0,-3-2-112 0,-1-7-32 15,-1 0 0-15,0-3 0 0,1 0 144 0,5-5 16 16,0-3 16-16,3-6 0 0,1 0-48 16,-1-3-16-16,2-4 0 0,1-2 0 0,-2-8-80 0,1 0-32 15,2-6 0-15,3-1 0 0,3-4-96 0,5 0-32 16,4-3 0-16,3-5 0 0,2-3-160 0,5 0 192 16,3-1-192-16,3-1 192 0,4-2-192 0,6 2 0 15,2 3 0-15,5 4 0 0,2 1 0 0,7 1 0 16,4 3 0-16,-6 8 0 0,3 3-192 0,6 0 192 15,0 3-192-15,6 2 192 0,-2 1-192 0,0 6 192 16,2 4-192-16,0 2 192 0,0 4-160 0,1 6 160 16,-1 3 0-16,-1 3-144 0,2 4 144 0,1 1-160 15,-2 0 160-15,0 3-160 0,-2 1 160 0,2-3 0 16,-1-3 0-16,1 0 0 0,-3-6 0 0,1-1 0 0,2-4 0 16,2-1 0-16,0-3 0 0,5 0 128 15,0-5-128-15,1-1 0 0,-11-5 0 0,2-2 144 0,1-5-144 0,-3-1 0 16,0-1 256-16,-3-3-64 0,-3-4-16 0,1-1 0 15,4-9 80-15,-5-1 0 0,-10 8 16 0,-3-4 0 16,-2-1 48-16,-5-5 0 0,-1 2 0 0,-4-3 0 16,-4-1 64-16,-4 4 0 0,0-4 16 0,-5 6 0 0,-8-5-144 15,-6 5-16-15,5 7-16 0,-8 3 0 0,-2 4-224 16,-6 0 0-16,-3 4 0 0,-3-2 0 0,0 3-272 0,1 2-112 16,3 1 0-16,-23-1-16 15,19 3-1776-15,13 0-368 0,10-1-64 0,7-1-16032 16</inkml:trace>
  <inkml:trace contextRef="#ctx0" brushRef="#br0" timeOffset="25616.93">9067 9876 29311 0,'0'0'1296'0,"0"0"272"0,0 0-1248 0,-6 1-320 0,6-1 0 0,-7 2 0 16,7-2 1648-16,0 0 272 0,0 0 48 0,0 0 16 15,0 0-400-15,0 0-80 0,0 0-16 0,0 0 0 0,0 0-480 0,9-3-112 16,0-4 0-16,4 0-16 0,-1 0-496 0,1-2-80 15,0 3-32-15,0-4 0 0,-1 0-144 0,0 0-128 16,-2 3 144-16,-1-2-144 0,-2 4 0 0,-1 3 0 16,-6 2-176-16,0 0 176 15,0 0-2752-15,-8 12-448 0,-2 2-64 0</inkml:trace>
  <inkml:trace contextRef="#ctx0" brushRef="#br0" timeOffset="25766.13">8908 10510 38703 0,'0'0'3440'0,"0"0"-2752"16,6-3-560-16,1 0-128 0,-1-3 1280 0,2-1 208 16,-1 0 48-16,2 0 16 0,1-3-672 0,1 2-144 15,1-3-32-15,-2-1 0 0,2 1-528 0,-2-2-176 16,-1 2 0-16,0 2 0 16,0-2-2304-16,0 4-576 0</inkml:trace>
  <inkml:trace contextRef="#ctx0" brushRef="#br0" timeOffset="27431.4">10444 9876 13823 0,'-21'-2'1216'16,"11"4"-960"-16,0-2-256 0,-2 1 0 0,2 0 1792 0,1-1 320 15,-1-1 64-15,1 1 16 0,0 2-656 0,3 0-128 16,0-2-16-16,3-2-16 0,3 2-288 0,0 0-48 16,0 0-16-16,4-5 0 0,6-4-144 0,0 2-48 15,7-5 0-15,3 3 0 0,3-3-304 0,2-1-64 16,6-1-16-16,1-2 0 0,0 0-48 0,2 0-16 15,1-1 0-15,2-1 0 0,-2 3-48 0,0 2-16 16,1 3 0-16,-3 1 0 0,-1 4-112 0,-3 4-16 16,-2 4-16-16,-7 7 0 0,-4 2-176 0,-3 6 128 15,-9 5-128-15,-5 4 128 0,-7 6-128 0,-7 5 160 16,-8 5-160-16,-4 3 160 0,-5 6-160 0,1 2 160 16,-4 0-160-16,0-2 160 0,-2-1-160 0,0-6 0 0,0-2 0 0,2-4 128 15,0-3-128-15,2-3 0 16,1-4 144-16,4-2-144 0,6-6 0 0,4 1 0 15,4 1 0-15,5-4 128 0,5-3-128 0,7-3 0 0,4-1 0 16,9-1 128-16,0-5-128 0,11 1 0 0,3 0 0 16,5-2 0-16,1-3 128 0,5-1-128 0,2-2 128 0,2 1-128 15,2-2 0-15,1 1 128 0,3-4-128 16,-1-2 0-16,-1 1 272 0,-4 3-16 0,-3-5 0 0,-6 2 0 16,-1-1-96-16,-7 0-32 0,-4 2 0 0,5-8 0 15,-7-2-448 1,-6 2-112-16,-6 0-16 0,-4 2-11472 0,-1-1-2304 0</inkml:trace>
  <inkml:trace contextRef="#ctx0" brushRef="#br0" timeOffset="27758.02">11677 9728 26543 0,'0'0'1168'0,"0"0"256"0,0 0-1136 0,0 0-288 15,0 0 0-15,0 0 0 0,0 0 992 0,0 0 144 16,8-1 16-16,0 2 16 0,1 4-224 0,0 2-48 16,2 3-16-16,2 2 0 0,0 2-96 0,2 6-16 15,3 1 0-15,3 2 0 0,2 6-160 0,4-1-32 16,0 3-16-16,1 2 0 0,0 2-176 0,-2 2-16 15,1 0-16-15,-5 0 0 0,-2-1-224 0,-2-3-128 16,-3-4 128-16,-2-1-128 0,-3-10 128 0,-3-1-128 0,0-1 128 16,-1-4-128-16,-1 0-192 0,0-1-96 15,-2-4-32-15,-1-1 0 16,-2-6-2032-16,0 0-400 0,0 0-96 0</inkml:trace>
  <inkml:trace contextRef="#ctx0" brushRef="#br0" timeOffset="28054.19">12185 9619 23039 0,'0'0'1024'0,"0"0"192"0,0-10-960 0,0 3-256 16,0 7 0-16,0 0 0 0,0 0 2192 0,0 0 400 16,0 0 80-16,-9 2 16 0,3 0-1408 0,-2 3-288 15,-2 7-48-15,-3-1-16 0,-1 7-128 0,-2 1-32 16,-3 4 0-16,-2 1 0 0,-9 12-48 0,1 0-16 15,-1 3 0-15,2 1 0 0,-2 1-192 0,3 0-32 16,0 3-16-16,5-3 0 0,1-2-272 0,3-1-48 16,3-1-16-16,1-5 0 0,0-2-128 0,3-5 0 15,1-1 0-15,1 0 128 0,2-5-384 0,2-3-64 16,3 0-32-16,2-5-12352 16,0-1-2464-16</inkml:trace>
  <inkml:trace contextRef="#ctx0" brushRef="#br0" timeOffset="28527.71">12810 10117 20271 0,'0'0'896'0,"0"0"192"0,0 0-880 0,0 0-208 15,0 0 0-15,0 0 0 0,0 0 2880 0,-6 9 544 16,1 6 96-16,0 6 32 0,0 3-2144 0,0 4-448 15,-3 0-64-15,-1 3-32 0,0 4-32 0,0 0-16 16,-1 3 0-16,1-1 0 0,2 0-176 0,-1 0-16 16,-1-3-16-16,4-8 0 0,-1 2-256 0,-1 1-48 0,0-2-16 15,0 1 0-15,1-4-288 0,1-1 160 0,1-4-160 0,2-4 128 32,0-4-1072-32,4 1-208 0,1-6-64 0,-3-6-10656 0,9-2-2144 0</inkml:trace>
  <inkml:trace contextRef="#ctx0" brushRef="#br0" timeOffset="28988.16">13400 9693 11055 0,'0'0'976'0,"0"0"-784"16,-7 3-192-16,0 1 0 0,1 0 2240 0,6-4 416 15,-5 5 80-15,5-5 16 0,-5 5-736 0,5-5-144 16,0 0-16-16,0 0-16 0,0 0-112 0,0 0-32 0,0 0 0 16,0 0 0-16,0 0-352 0,10 1-80 0,-1-1-16 0,3 0 0 15,5-1-352-15,2-1-64 0,4-3 0 0,4 2-16 16,2-2-384-16,1 0-80 0,3 0-16 0,11-2 0 15,-5 1-208-15,-2-2-128 0,-4 3 160 0,-4 2-160 0,-3-4 0 16,-6 2 0-16,-4 1-176 0,-4 3 176 31,-12 1-2336-31,0 0-352 0,-1 6-64 0</inkml:trace>
  <inkml:trace contextRef="#ctx0" brushRef="#br0" timeOffset="29159.49">13443 10043 21183 0,'0'0'944'15,"11"2"192"-15,0-1-912 0,6 1-224 0,3-5 0 0,4 3 0 0,4 3 2576 0,3-3 480 16,0-2 80-16,4-3 32 0,1 1-1760 0,3-1-368 16,0-4-64-16,0 3-16 0,0-4-544 0,-4 3-112 15,-2-2-32-15,-4 4 0 16,-2 1-2720-16,-4-3-560 0</inkml:trace>
  <inkml:trace contextRef="#ctx0" brushRef="#br0" timeOffset="29548.73">14988 9367 26543 0,'-12'-19'1168'16,"7"11"256"-16,-2 2-1136 0,-3-3-288 0,2 4 0 0,-4 1 0 0,-2 3 592 16,-2 4 64-16,-6 0 16 0,1 9 0 0,-6 2 112 0,-1 5 32 15,-4 4 0-15,-1 1 0 0,0 8-32 0,0 1 0 16,1 1 0-16,3 4 0 0,2 3-176 0,6 0-32 16,4-3-16-16,7-1 0 0,5-2-256 0,6-3-48 15,4-3-16-15,7-6 0 0,4-3 336 0,6-3 64 16,5-4 0-16,4-5 16 0,5 1 304 0,3-7 64 15,0-4 16-15,0-4 0 0,0-5-256 0,0-2-48 16,-3-4-16-16,0 1 0 0,-2-3-80 0,-3-4 0 16,-5 0-16-16,-4-5 0 0,-3 0-32 0,-4-2 0 15,-7-3 0-15,-3-1 0 0,-5 1-256 0,-5 2-48 16,-3-1-16-16,-7 1 0 0,0 11-272 0,-3 1 0 16,-2 2-176-16,-3 2 176 15,-1 6-1792-15,-2 2-240 0,-2 4-48 0,-1 3-18640 0</inkml:trace>
  <inkml:trace contextRef="#ctx0" brushRef="#br0" timeOffset="30149.35">10147 12062 13823 0,'0'0'1216'0,"0"0"-960"0,0 0-256 0,8-5 0 16,2 2 2224-16,2-3 400 0,2 1 64 0,3 1 32 15,2 0-1424-15,6-1-272 0,4 0-64 0,6 1-16 16,6-6-368-16,4 0-80 0,2-4-16 0,0 1 0 16,-3 2-304-16,1-2-176 0,-3 0 192 0,-4 6-192 15,-4-1-944-15,-3 4-288 0,-5 3-64 0,-7 1-10320 16</inkml:trace>
  <inkml:trace contextRef="#ctx0" brushRef="#br0" timeOffset="30288.66">10351 12316 27119 0,'-14'6'1200'0,"14"-6"256"16,0 0-1168-16,0 0-288 0,0 0 0 0,0 0 0 0,11-2 880 0,6-2 112 16,6 2 32-16,5-2 0 0,5-1-368 0,5-4-64 15,4 1-16-15,1-2 0 0,1 1-304 0,2-5-64 16,1-4-16-16,2 2 0 0,-1 2-192 0,-9 7 0 16,3-2 0-16,1 3-160 15,-1 0-2000-15,-2-1-400 0,-5 1-64 0</inkml:trace>
  <inkml:trace contextRef="#ctx0" brushRef="#br0" timeOffset="30858.06">11007 11703 8287 0,'-19'-3'368'0,"10"1"80"16,1-1-448-16,0-4 0 0,0 3 0 0,1 2 0 0,2-1 2432 0,5 3 416 15,-4-4 80-15,4 4 16 0,0 0-1216 0,0 0-224 16,0 0-48-16,0 0-16 0,0 0-224 0,14 6-32 15,0-3-16-15,4 4 0 0,4 2 0 0,2-3 0 16,4 2 0-16,4 0 0 0,3 5-368 0,2 1-80 16,1-2-16-16,3 2 0 0,1 0-160 0,2 1-32 15,3 0-16-15,0 3 0 0,-2 1 160 0,-5 3 48 16,-3-1 0-16,-6 6 0 0,-4-3-224 0,-7 1-32 16,-5 1-16-16,-6-3 0 0,-4 3-48 0,-5-1 0 0,-5 0 0 15,-5 2 0-15,-7-3-64 0,-4 3 0 0,-7-3-16 16,-7 1 0-16,-4-1-144 0,0-3-32 0,1-1 0 15,2-1 0-15,0-4-336 0,6-2-80 0,4-5-16 0,6-1 0 16,2-3-1376 0,9-5-288-16,9 1-48 0,0-12-14944 0</inkml:trace>
  <inkml:trace contextRef="#ctx0" brushRef="#br0" timeOffset="31321.82">12261 11572 15663 0,'0'0'1392'0,"0"0"-1120"15,0 0-272-15,0 0 0 0,5-10 1696 0,-5 10 288 16,0 0 48-16,0 0 16 0,11 2-512 0,-3 5-112 16,1 3-16-16,1 4 0 0,3 3-128 0,1 3-16 0,3 7-16 15,2-2 0-15,4 5-176 0,2-4-48 0,2 3 0 0,-1 2 0 16,5 0-272-16,-2 0-64 0,0 1-16 0,-1 0 0 15,-2-2-336-15,-2 1-64 0,-2-7-16 0,-3 1 0 16,-4-2-128-16,-2-1-128 0,-3-3 192 0,-1-1-192 16,-3-4 0-16,-1-2 0 0,-4-3 0 0,-1 2 0 15,0-11-240-15,0 0-144 16,0 0-48-16,0 0 0 0,0 0-2272 0,0 0-464 16,-9-9-96-16,1-3 0 0</inkml:trace>
  <inkml:trace contextRef="#ctx0" brushRef="#br0" timeOffset="31592.7">12763 11532 24639 0,'5'-13'1088'0,"-5"13"240"0,3-11-1072 0,-3 11-256 16,4-8 0-16,-4 8 0 0,0 0 1440 0,0 0 224 15,0 0 64-15,0 0 0 0,-8 5-368 0,-1 7-64 16,-2 3-16-16,-2 4 0 0,-2 5-416 0,0 7-96 15,-6-1 0-15,1 6-16 0,-4 3 32 0,0 2 16 16,-1-1 0-16,0 6 0 0,-2 0-128 0,2 1-32 16,1-1 0-16,-3 1 0 0,2-3-272 0,2-2-64 15,1 0-16-15,3-4 0 0,3-2-160 0,0-6-128 16,4-2 192-16,3-5-192 0,5-4 0 0,1-2 0 0,2-5 0 16,1-12 0-1,-2 9-288-15,2-9-160 0,0 0-48 0,0 0 0 16,14-5-2112-16,0-6-416 0,1-4-96 0,3-2-12832 0</inkml:trace>
  <inkml:trace contextRef="#ctx0" brushRef="#br0" timeOffset="31800.43">13018 12064 27647 0,'0'0'2448'0,"-3"13"-1952"0,1-1-496 0,-1 0 0 0,0 6 1600 0,1 5 208 16,-1 0 48-16,0 3 16 0,-3 5-416 0,0 0-96 16,0-5-16-16,-1 2 0 0,0-2-448 0,0 0-80 15,1-4-32-15,0 1 0 0,-1 1-400 0,2-5-96 16,0-4-16-16,3-1 0 0,0 3-272 0,2-2 160 16,0-4-160-16,2-5 128 15,-2-6-1264-15,3 8-256 0,1-3-48 0,-4-5-10496 16,9-10-2096-16</inkml:trace>
  <inkml:trace contextRef="#ctx0" brushRef="#br0" timeOffset="32405.8">13447 11485 5519 0,'0'0'496'0,"-6"0"-496"16,6 0 0-16,-5 4 0 0,5-4 1920 0,0 0 304 16,0 0 48-16,0 0 16 0,0 0-1264 0,0 0-256 15,0 0-64-15,0 0 0 0,0 0 192 0,0 0 16 16,0 0 16-16,0 0 0 0,0 0 32 0,0 0 16 16,2 7 0-16,-2-7 0 0,0 0-80 0,0 0-32 15,9 7 0-15,1-4 0 0,-10-3 368 0,13 3 80 0,1-3 16 16,1-1 0-16,3 2-16 0,4-2 0 15,2-3 0-15,-6 1 0 0,5 1-304 0,3-3-64 16,4 2-16-16,0-2 0 0,2-5-384 0,1 1-80 0,1 0-16 0,0 0 0 16,0 0-256-16,0 2-48 0,-1 0-16 0,0 0 0 15,0 2-128-15,-6 1 0 0,-2-3 0 0,-1 4 0 16,-6 0-1152-16,-6 2-144 16,-1 1-48-16,-11 0 0 0,0 0-1984 0,-8 2-416 15</inkml:trace>
  <inkml:trace contextRef="#ctx0" brushRef="#br0" timeOffset="32599.27">13503 11725 21183 0,'0'0'944'0,"-5"8"192"0,5-8-912 0,0 0-224 15,0 0 0-15,0 0 0 0,0 0 1680 0,3 7 304 16,-3-7 48-16,5 8 16 0,6-6-352 0,3 0-64 16,4-4-16-16,4 1 0 0,2-1-368 0,4-1-80 15,2 2-16-15,3-2 0 0,3 1-432 0,-3-1-80 16,2-1-32-16,1-2 0 0,0 0-400 0,-2 1-80 15,-1-3 0-15,-3 3-128 16,-3 1-1088-16,-1-2-320 0,-4 1-64 0,0 1-9808 16,-3 1-1968-16</inkml:trace>
  <inkml:trace contextRef="#ctx0" brushRef="#br0" timeOffset="33097.3">15011 11190 14735 0,'-13'-9'640'16,"13"9"160"-16,-6-6-640 0,1-3-160 0,1 4 0 0,0-3 0 0,1 2 3392 0,3 6 640 16,-5-4 128-16,5 4 16 0,-5-1-3040 0,5 1-624 15,-6-5-112-15,0 3-16 0,-3 4-112 0,0 3-16 16,-3 0 0-16,1 2 0 0,-2 3 64 0,0 4 16 16,-3 3 0-16,-2 3 0 0,-2 2 208 0,-12 14 32 15,1 0 16-15,4 5 0 0,-1 5-64 0,2 1-16 16,1-3 0-16,3 3 0 0,3-3-192 0,5 1-64 15,4-5 0-15,6-16 0 0,3 3 0 0,3-5-16 16,6 0 0-16,2-2 0 0,8-1 400 0,4-5 64 16,3-1 32-16,3-6 0 0,2-2-48 0,3-5-16 15,2-5 0-15,0-2 0 0,0-2-176 0,-1-3-48 16,2-5 0-16,-2-3 0 0,0-4-128 0,-2-1-48 16,-1-1 0-16,-3-1 0 0,-3-4 80 0,-3-2 16 15,-2-3 0-15,-6-3 0 0,-7 0 64 0,-3 1 16 0,-5-3 0 16,-5 3 0-16,-6 5-208 0,-3 1-48 15,-4 3 0-15,-4 6 0 0,-5 4-192 0,-1 3 0 0,-5 3 0 16,-2 7-160 0,-3 0-2016-16,2 4-416 0,-1 6-80 0</inkml:trace>
  <inkml:trace contextRef="#ctx0" brushRef="#br0" timeOffset="35891.57">31364 13943 19343 0,'-10'-9'1728'0,"-1"-2"-1392"0,0 1-336 0,1-3 0 16,0 3 1312-16,-1 1 192 0,3 4 32 0,-1-2 16 16,1 1-432-16,2 3-96 0,6 3 0 0,0 0-16 15,0 0-32-15,0 0 0 0,0 0 0 0,0 0 0 16,0 0-240-16,0 0-48 0,10 2-16 0,4 0 0 16,4 2-96-16,4 4-32 0,5-2 0 0,5 7 0 15,5-1-64-15,0 2-16 0,1-1 0 0,0 1 0 16,1-2 32-16,1 0 0 0,0 4 0 0,1-3 0 15,-1-2-80-15,-6 0-16 0,-1 2 0 0,-4-3 0 16,-3 3-112-16,-7 1-32 0,-3-4 0 0,-4 3 0 16,-5 2-80-16,-3 1-32 0,-4 5 0 0,-4-1 0 15,-5-2 48-15,-2 6 16 0,-4 4 0 0,-1 2 0 16,-7-2 64-16,1 2 16 0,-3-4 0 0,0 4 0 16,-3 0-144-16,0-2-16 0,0 1-128 0,-2-3 192 15,0 3 16-15,2-2 0 0,-1-3 0 0,1-4 0 0,2-1-32 0,-2 1-16 16,-3-2 0-16,2-1 0 0,0-2-160 0,2-2 160 15,0-3-160-15,4 1 160 0,3-3-160 0,3 2 0 16,3-6 0-16,4 0 128 0,10-4-320 0,0 0-64 16,0 0 0-16,0 0-16 15,0 0-1104-15,7-9-224 0,4 0-32 0,2 0-16 16,5-5-1056-16,3 1-224 0,3 2-32 0,6-2-16 0</inkml:trace>
  <inkml:trace contextRef="#ctx0" brushRef="#br0" timeOffset="36247.37">32348 14101 19407 0,'15'-23'848'0,"-2"6"192"0,2-3-832 0,0 2-208 15,-1 3 0-15,-1 2 0 0,-2 3 1312 0,-2 0 224 0,-3 5 32 0,-6 5 16 16,0 0-112-16,0 0-32 0,0 0 0 0,0 0 0 16,9 9-480-16,-1 5-80 0,-5 3-32 0,0 2 0 15,1 2-96-15,-1 3-32 0,-1-2 0 0,2 2 0 16,0 2-16-16,0-1 0 0,1 3 0 0,1 1 0 16,2 5-128-16,-1 3-48 0,0 4 0 0,2-2 0 15,0-1-256-15,-1-1-48 0,1-4-16 0,-1-5 0 0,-2-1-80 16,1-2 0-16,-1-1-128 0,0-3 192 15,-2-6-192-15,1-2 144 0,-1-2-144 0,-4-11 128 0,6 13-128 0,-6-13 0 16,0 0 0-16,0 0 128 16,0 0-560-16,0 0-112 0,0 0-32 0,0 0 0 15,0 0-2032-15,0 0-400 0,-2-10-96 0,1-3-16 0</inkml:trace>
  <inkml:trace contextRef="#ctx0" brushRef="#br0" timeOffset="36530.73">32873 14185 27647 0,'0'0'2448'0,"0"0"-1952"0,0 0-496 0,-3-9 0 15,3 9 1216-15,-6-9 128 0,-5 0 48 0,5 8 0 16,-3 2-80-16,-2 3-16 0,-4-2 0 0,-3 2 0 16,-3 6-352-16,0 0-80 0,-3 4-16 0,-18 13 0 15,6 0-352-15,3 4-80 0,6 3-16 0,-1 2 0 16,0 5-80-16,3 1-32 0,0 3 0 0,0-5 0 15,0-3-160-15,2-5-128 0,2-2 192 0,3-4-192 16,1-3 144-16,3-3-144 0,3-4 0 0,1 0 144 16,1-2-144-16,5-8 0 0,1 3-160 0,1-4 160 31,2-5-1360-31,0 0-176 0,0 0-48 0,0 0 0 0,6 5-1584 0,3 0-320 16</inkml:trace>
  <inkml:trace contextRef="#ctx0" brushRef="#br0" timeOffset="36701.55">32815 14730 31327 0,'-15'15'1392'0,"5"-1"272"0,0 4-1328 0,-7 6-336 0,-1 7 0 0,-3 4 0 0,0 8 1168 0,0-1 176 16,-1 1 16-16,3 1 16 0,1-5-288 0,2-1-48 16,-1-1-16-16,2-5 0 0,1-4-640 0,3-3-144 15,1-3-32-15,2-1 0 0,3 2-208 0,2-1 0 16,3-2 128-16,3-1-128 15,1 2-832-15,3-4-192 0,3-1-64 0</inkml:trace>
  <inkml:trace contextRef="#ctx0" brushRef="#br0" timeOffset="37792.8">22290 6240 13823 0,'-2'8'1216'0,"1"-2"-960"15,-1 2-256-15,2-8 0 0,2 5 1040 0,-2-5 176 16,0 0 16-16,0 0 16 0,6 13 144 0,-1-4 16 15,-5-9 16-15,0 0 0 0,0 0-144 0,0 0-16 16,15 2-16-16,-15-2 0 0,17-6 304 0,-8 1 64 0,-2-5 16 0,2-1 0 16,1-1-224-16,1-5-32 15,0-1-16-15,3-1 0 0,0-1-560 0,9-11-112 0,1 2-32 0,3 3 0 16,2 1-288-16,-4 0-64 0,3 3-16 16,0 3 0-16,-4 2-288 0,1 0 160 0,-2 3-160 15,-3 6 128-15,0 2-128 0,-2 3 0 16,-1 5 0-16,-2 7 128 0,-3 5-128 0,1 9 0 0,0 6 0 0,0 4 0 15,-1 6 0-15,0 3 128 0,-2 5 0 0,1 0 0 16,0 1 0-16,1 5 0 0,1-3 0 0,1-1 0 16,-1-2-128-16,2 0 0 0,0-5 0 0,2-3 0 15,0-2 0-15,0-3 208 0,-2-3-48 16,1-4-16-16,-3 0-144 0,-1-4 0 0,-2-2 0 0,4 5 0 16,-2-10-976-16,-2-10-80 0,-10-6-16 15,0 0-11184-15,7-3-2240 0</inkml:trace>
  <inkml:trace contextRef="#ctx0" brushRef="#br0" timeOffset="38100.85">23512 5817 31327 0,'-5'-15'1392'0,"5"15"272"0,-3-7-1328 0,3 7-336 16,0 0 0-16,0 0 0 0,0 0 736 0,0 0 80 15,7 17 16-15,-2 3 0 0,1 2-96 0,1-4-16 16,1 6 0-16,5 5 0 0,1 3 48 0,3 3 16 16,3 4 0-16,0-1 0 0,3 0-272 0,-1-1-48 15,-1 0-16-15,1-2 0 0,-2 0-240 0,1-2-48 16,-4 1-16-16,1-4 0 0,0-2-144 0,-3 0 0 0,-1-5 0 0,-1 0 128 31,-2-4-1552-31,0-2-320 0,-4-6-64 0,0-6-15024 0</inkml:trace>
  <inkml:trace contextRef="#ctx0" brushRef="#br0" timeOffset="38335.89">23912 5747 21183 0,'-2'-18'1888'0,"2"13"-1504"0,-1-2-384 0,1 7 0 0,0 0 3376 0,0 0 592 16,-2 7 128-16,-3 3 32 0,-2 7-2976 0,-5 5-576 15,-1 4-128-15,-2 11-32 0,-1 4 480 0,-5 7 112 16,-2 7 16-16,1 2 0 0,4-13-192 0,-1 2-16 16,-2 5-16-16,0 0 0 0,-1 2-288 0,-1-2-64 15,0 0-16-15,-1-4 0 0,-19 38-288 0,11-17-144 16,8-20 160-16,6-6-160 0,3-10 0 0,4-7-288 15,0-5 32-15,6-10 16 16,2-2-2176-16,3-8-432 0,0 0-96 0</inkml:trace>
  <inkml:trace contextRef="#ctx0" brushRef="#br0" timeOffset="38721.65">23972 6149 29487 0,'0'0'1296'0,"0"0"288"0,5-8-1264 0,2 3-320 0,1 0 0 0,4 2 0 15,1 3 1184-15,2 3 176 0,1 2 48 0,2-1 0 16,1 2-272-16,0 3-48 0,0-2-16 0,0 4 0 16,2-2 80-16,-3 4 0 0,-1 2 16 0,-1-1 0 15,-2-1-288-15,-2 2-64 0,0 3-16 0,-3 2 0 0,0 2-256 0,-6 0-48 16,-1 5-16-16,-5 2 0 15,-3 3-128-15,-3 1-32 0,-3-1 0 0,-2 4 0 16,-1 0-80-16,-1-1-32 0,-2-2 0 0,1-1 0 0,3-7 16 0,4 3 0 16,3-3 0-16,1-1 0 0,3-3-32 0,5-3 0 15,3-3 0-15,5 0 0 0,2-3-16 16,3 0-16-16,3-4 0 0,5-2 0 0,4-2 48 0,6-5 16 16,1-3 0-16,4-4 0 0,3 1-80 0,4-6-16 15,4-1 0-15,0 3 0 0,0-6-128 0,-4-2 128 16,-4 0-128-16,-3 1 128 0,-7 0-128 0,-6 2-192 15,-3 1 32-15,-8-1-15376 16,-7 1-3072-16</inkml:trace>
  <inkml:trace contextRef="#ctx0" brushRef="#br0" timeOffset="41213.8">25787 14112 1839 0,'0'0'0'0,"0"0"160"0,0 0-160 0,0 0 0 16,0 0 0-16,0 0 0 0,0 0 992 0,0 0 160 0,0 0 48 0,9-5 0 15,-5-6 288-15,1 0 64 0,-1 2 16 0,-2 3 0 16,-2 6 32-16,3-11 16 0,0-1 0 0,-1 5 0 16,-1-2-448-16,-1 9-80 0,0 0-32 0,0 0 0 15,-1-8-112-15,1 8-32 0,0 0 0 0,-1-6 0 16,0-4-128-16,1 10-16 0,0 0-16 0,0 0 0 15,0-8-48-15,-3 0 0 0,3 8 0 0,0 0 0 16,-3-5 0-16,3 5 0 0,-2-7 0 0,1 0 0 16,-3 3-48-16,4 4-16 0,-3-7 0 0,1 0 0 15,-1 1-112-15,1-2-16 0,-2 2-16 0,0 1 0 16,0-3-16-16,-1 3 0 0,1-4 0 0,1 4 0 16,-3 2-80-16,6 3-16 0,-6-7 0 0,6 7 0 15,-4-6-32-15,4 6-16 0,0 0 0 0,0 0 0 16,0 0-16-16,0 0 0 0,0 0 0 0,0 0 0 0,0 0-96 0,0 0-32 15,0 0 0-15,0 0 0 0,-2 13-192 0,-1 1 176 16,1 3-176-16,-1 5 160 0,-1 3 0 16,0 8 0-16,1 6 0 0,-1 2 0 0,0-1 16 0,0 1 0 15,-1 4 0-15,1 0 0 0,-1 1-176 0,0-3 160 16,0 1-160-16,0-3 160 0,0 1-32 0,-1 0 0 16,2-4 0-16,-3 0 0 0,1-1 48 0,-3-3 0 15,1-1 0-15,0-3 0 0,-1-2 0 0,1-3 0 16,0-1 0-16,5-6 0 0,-4-3 16 0,3-3 16 15,1-2 0-15,3-10 0 0,0 0 112 0,0 0 0 16,0 0 16-16,0 0 0 0,-2-14-32 0,4-4-16 16,0-4 0-16,2-7 0 0,0-4-112 0,1-4-32 15,1-2 0-15,2-2 0 0,-1-6-144 0,1 3 0 0,0-2 0 0,-2-2 128 16,0 1-128-16,2-3 0 0,-2 3 0 0,0 1 0 16,0-1 0-16,-2 4 0 0,0 0 0 0,-2 2 0 15,-1 3 0-15,2 6 0 0,-1 7 0 0,-3 8 0 16,1-1 0-16,-1 3 0 15,-2 4 0-15,3 3 0 0,-1-1 0 0,1 9 0 0,-1-6 128 0,1 6-128 16,0 0 0-16,-5 7 0 16,0 5 0-16,-2 4 0 0,0 6 0 0,-1 6-144 0,0 4 144 15,-1 5-160-15,1 2 160 0,-1 2 0 16,1 4 0-16,-1 18 0 0,3-6 0 0,1-6 0 0,1-3 0 0,3-6 0 16,1-3 0-16,2-3 0 0,1-4 0 0,1-3 0 15,1-6 0-15,0-3 0 0,0-1 0 0,2-2 0 16,-3-6-192-16,1-2-16 0,-5-9 0 0,9 9 0 15,-9-9-1872 1,12 1-368-16,-1-4-80 0,-2-5-16672 0</inkml:trace>
  <inkml:trace contextRef="#ctx0" brushRef="#br0" timeOffset="41941.71">26672 14094 11967 0,'3'-19'528'0,"-1"12"112"0,2 0-512 0,1 0-128 16,3-5 0-16,-1 1 0 0,1 1 4032 0,-1-3 768 0,0 0 144 0,-1 3 48 15,-1-4-3072-15,-1 3-592 0,-1-1-128 0,-2 1-32 16,-1 3-80-16,0-1 0 0,0 4-16 15,0 0 0-15,0 5-32 0,0 0 0 0,0 0 0 0,0 0 0 16,-5 5-384-16,-2 4-80 0,2 6 0 0,0 6-16 16,-1 5-112-16,0 7-32 0,-1 4 0 0,-2 3 0 15,2 4 48-15,0 4 16 0,1 4 0 0,1 2 0 16,1-1-160-16,0-1-16 0,0-1-16 0,2-4 0 0,1 0-96 16,2-2-32-16,-1-6 0 0,0-2 0 0,0-8 112 0,1-2 32 15,0-5 0-15,2-5 0 0,0-3 32 0,2-5 16 16,-5-9 0-16,0 0 0 0,0 0-64 0,0 0-16 15,10-9 0-15,0-5 0 0,-1-5-16 0,-1-4 0 16,-3-6 0-16,0-3 0 0,-2-4-256 0,1-4 0 16,0-2 128-16,0-6-128 0,0-4 0 0,1-5 0 15,0-4 128-15,-1-4-128 0,2 0 0 0,0 4 0 16,1 1 0-16,-2 8 0 0,0 8 128 0,-1 8-128 16,-2 8 144-16,1 6-144 0,-3 10 0 0,0 0 0 0,0 12 0 0,0 0-160 15,0 0 160-15,0 0 0 0,-5 17 128 0,-2 6-128 16,-1 7 0-16,1 6 0 0,0 6 0 15,1 5 0-15,-1 4 0 0,0 1-128 0,4 1 0 0,0 2 0 16,2-1 128-16,1-5 0 0,2-5 0 0,1-3 0 16,1-3 0-16,1-4 0 0,-3-5 0 0,2-3 0 15,1-3-144-15,2-5-48 0,-4-6-16 0,3 1 0 32,-1-5-1136-32,-5-8-240 0,10 2-32 0,0-6-16 15,3-2-1168-15,-1-5-224 0,1-5-48 0</inkml:trace>
  <inkml:trace contextRef="#ctx0" brushRef="#br0" timeOffset="42609.78">27969 14040 22111 0,'0'0'1968'16,"3"-14"-1584"-16,0 1-384 0,-1 3 0 0,-2-2 1872 0,0 12 304 0,0 0 48 0,0 0 16 16,0-10-256-16,0 10-64 0,0 0 0 0,0 0 0 15,0 0-496-15,0 0-96 0,0 0-32 0,0 0 0 16,-6 15-592-16,2 8-112 0,-1 3-16 0,1 5-16 15,1 3-32-15,-1 2 0 0,1 3 0 0,1 5 0 16,-1 3-80-16,1 1 0 0,-1-2-16 0,1 0 0 0,-1-3-176 16,2-1-16-16,-1-4-16 0,1-2 0 0,0-2-48 0,1-5-16 15,0-1 0-15,1-4 0 0,-1-3 96 0,1-6 32 16,1-1 0-16,-1-3 0 0,-1-11-48 0,0 0-16 16,0 0 0-16,0 0 0 0,0 0-32 0,9-12-16 15,-3-6 0-15,1-4 0 0,-2-4-16 0,1-2 0 16,0-5 0-16,1-4 0 0,-2-5-160 0,1-3 0 15,1-6 144-15,0-4-144 0,1-4 0 0,1-7 128 16,0 0-128-16,1 0 0 0,-1 0 0 0,2 10 0 16,-2 5 0-16,0 12 0 0,-3 4 0 0,1 9 0 15,-2 6 0-15,-2 9 0 0,-1 1 0 0,-2 10 0 16,0 0 0-16,0 0 128 0,-3 15-128 0,-2 7 0 0,-4 9 0 16,3 5 0-16,-3 2 0 0,3 5-128 0,-1 2 128 15,2 4 0-15,0 1 0 0,1 1-160 0,0-2 160 0,2-2 0 16,2-6-320-16,0-4 32 0,0-4 16 0,1-1 0 31,2-7-160-31,-1 2-16 0,1-4-16 0,1-3 0 16,2-1-1200-16,0-2-256 0,1-3-32 0,3-3-11360 0,-1 2-2288 0</inkml:trace>
  <inkml:trace contextRef="#ctx0" brushRef="#br0" timeOffset="43271.62">29543 13915 6447 0,'-5'-11'576'0,"2"2"-576"0,-1-1 0 0,0 2 0 16,0-1 6032-16,4 9 1104 0,-6-5 224 0,-1 2 32 16,7 3-4384-16,-8-1-864 0,-1 2-176 0,-2 4-48 15,1 7-752-15,-2 3-144 0,-2 7-48 0,0 4 0 16,1 8-368-16,-1 4-80 0,1 5-16 0,1 1 0 16,0 5-16-16,1-1-16 0,-1-1 0 0,5 3 0 15,1 2-112-15,4-7-32 0,-1 0 0 0,3-7 0 16,0-4-64-16,4 1-16 0,-1-4 0 0,2-5 0 15,-1-6-128-15,-2-3-128 0,5-5 192 0,-2 1-192 0,0-3 224 16,0 1-64-16,-5-11-16 0,0 0 0 0,0 0-144 16,10-2 160-16,-10 2-160 0,10-14 160 15,-2-4-160-15,-4-2 0 0,1-8 144 0,-3-1-144 16,1-4 0-16,-1-4 128 0,1-5-128 0,-1-1 0 0,1-7 0 0,-2-2 0 16,2-4 0-16,-2 4 0 0,3 4-192 0,-2 3-16 15,-2 5 0-15,0 4 0 0,-1 4 208 0,-1 9-176 16,-2 2 176-16,0 7-160 0,-4 1 160 0,2 7 0 15,-2-1 0-15,-2 5 0 0,-1 6 0 0,-2 5-192 16,0-2 64-16,-1 6 0 0,3 7-192 0,-1 2-16 16,2 2-16-16,1 0 0 15,2 4-224-15,0 1-64 0,2 4 0 0,0 2 0 16,3-5-1392-16,3-1-272 0,3 3-64 0,5 0-9712 0,3-1-1936 16</inkml:trace>
  <inkml:trace contextRef="#ctx0" brushRef="#br0" timeOffset="43884.42">30585 13974 29423 0,'0'-16'1296'0,"0"7"288"0,0-3-1264 0,0-1-320 16,0 5 0-16,0 8 0 0,0-12 1248 0,1 5 192 15,-1 7 32-15,0 0 16 0,0 0-96 0,0 0-32 16,0 0 0-16,-5 19 0 0,-2 3-448 0,1 11-80 16,-2 9-32-16,1 8 0 0,-1 2-192 0,-2 2-32 15,0 1-16-15,0 2 0 0,-1 4-160 0,3-5-16 0,0-4-16 0,-1-2 0 16,1-7-176-16,1-2-16 0,-1-3-16 15,2-6 0-15,1-3 128 0,0-8 32 0,1-4 0 0,1-2 0 16,3-7 112-16,0-1 16 0,0-7 16 0,0 0 0 16,0 0-144-16,0 0-16 0,9-10-16 0,0-5 0 15,0-7-96-15,0-2-32 0,0-8 0 0,-2 2 0 16,1 1-160-16,-2-4 160 0,-1-5-160 0,2-6 160 16,-1 0-160-16,2-6 0 0,-2-2 0 0,2 0 128 15,-1 1-128-15,1 7 0 0,-3 3 0 0,0 12 0 16,-1 5 0-16,-1 7 0 0,-3 2 0 0,0 3 0 15,-2 7 0-15,2 5 0 0,0 0-128 0,0 0 128 16,-6 4-272-16,-2 8 16 0,1 0 0 0,0 4 0 16,1-2-944-16,1 2-176 0,2 2-32 15,1 2-16-15,-1 4-624 0,1 4-128 0,0 3-32 0,2-1-9824 16,2 2-1952-16</inkml:trace>
  <inkml:trace contextRef="#ctx0" brushRef="#br1" timeOffset="49880.73">27819 6153 22511 0,'-4'-13'992'0,"2"1"224"0,0 1-976 0,1-2-240 16,-4-1 0-16,1 2 0 0,-1-1 432 0,-2-2 32 15,0 3 16-15,-5 3 0 0,-2-2 656 0,0 2 128 16,0-4 16-16,-1 3 16 0,-1 1-384 0,-1 2-80 0,0 3 0 0,0 1-16 15,-1 1-224-15,-1 3-32 0,-3 7-16 0,-1 3 0 16,-2 4-288-16,1 7-48 0,0 6-16 0,-2 0 0 16,-2 2-192-16,0 5 144 0,2 0-144 0,0 2 128 15,3-1-128-15,5-1 128 0,4-4-128 0,6-5 128 16,5-4-128-16,4-3 128 0,6-2-128 0,5-5 128 0,6-7 64 16,5-5 16-16,4-3 0 0,5-5 0 0,3-5 176 15,3-4 48-15,4-4 0 0,1-5 0 0,2-1-112 16,1-5-32-16,-1 0 0 0,-3 2 0 0,-3-6-80 0,-4-2-16 15,-3 0 0-15,-3-2 0 0,-3 1-32 0,-4-2-16 16,-1-2 0-16,-3 3 0 0,-6 0-16 0,-2 3-128 16,-1 5 192-16,-2 5-64 0,-3 6-128 0,-2 7 160 15,-2 5-160-15,0 9 160 0,0 0-160 0,-6 8 0 16,-3 8 0-16,-3 10 0 0,2 3 0 0,-3 7 0 16,-1 2 0-16,3 6-176 0,1 6 176 0,1 1 0 15,0 0 0-15,3-4 0 0,-1 1 0 0,5-6 0 16,-1 0 160-16,3-3-160 0,3-7 0 0,-1-3 0 15,5 0-128-15,0-6 128 16,2-4-1424-16,3-2-176 0,0-4-48 0,1-7-9248 16,-1-1-1856-16</inkml:trace>
  <inkml:trace contextRef="#ctx0" brushRef="#br1" timeOffset="50059.87">28430 6009 20271 0,'0'0'896'0,"0"0"192"0,-10 5-880 0,1 3-208 0,3 1 0 0,-2 2 0 16,-1 6 2544-16,3 4 464 0,-3 3 80 0,1 0 32 15,1 3-1808-15,0-3-352 0,2 4-80 0,0-4-16 16,-1 3-288-16,1-3-48 0,1-1-16 0,2-1 0 16,1-3-304-16,2-3-64 0,3-2-16 0,3 0 0 15,0 0-400-15,1-6-96 0,0-3-16 0,2-1-10320 16,1-4-2080-16</inkml:trace>
  <inkml:trace contextRef="#ctx0" brushRef="#br1" timeOffset="50405.81">28903 5910 27647 0,'0'0'2448'0,"-10"13"-1952"16,-1 2-496-16,0 4 0 0,1-1 688 0,-4 5 32 15,-6 7 16-15,2 1 0 0,0 3-208 0,0 0-32 16,3-1-16-16,0-1 0 0,2 0 368 0,2-5 80 16,0-1 16-16,2-3 0 0,3 0-320 0,2-3-64 0,2-3-16 15,2-4 0-15,0-13-112 0,0 0-32 16,0 0 0-16,11 3 0 0,1-4 112 0,2-4 0 0,2-8 16 0,3-2 0 16,2-4 96-16,-1-3 16 15,0 1 0-15,2-5 0 0,1 1-320 0,-2-6-64 16,1 0-16-16,1-1 0 0,1-4-96 0,1 3-16 0,3 1 0 0,0 3 0 15,0 3-128-15,0 4 0 0,0 3 0 16,0 5 128-16,-2 2-128 0,-2 7 0 0,-3 3 144 0,0 3-144 16,-4 4 0-16,1 7-256 0,-5 2 32 0,1-2 16 15,0 1-1136 1,0 2-240-16,-1 0-32 0,-2 3-10416 0,-2 1-2064 0</inkml:trace>
  <inkml:trace contextRef="#ctx0" brushRef="#br1" timeOffset="50704.85">29653 6122 5519 0,'0'0'496'0,"0"0"-496"0,0 0 0 0,-1 14 0 0,1-5 5376 0,0-9 960 16,0 0 208-16,0 0 48 0,11 10-4160 0,3-5-832 16,0-1-176-16,2-3-16 0,1-2-272 0,1-1-48 15,0-2-16-15,-2 0 0 0,-1-6-352 0,-1 3-64 16,-2-2-16-16,-3 3 0 0,-4-4-256 0,-3 4-64 15,-2 1-16-15,-2-3 0 0,-3 0-64 0,-4 6-16 16,-4 0 0-16,-5 6 0 0,-3 1-224 0,-3 7 176 16,-3-2-176-16,-2 5 160 0,-3 3-160 0,1 2 0 15,0 6 0-15,0-2 0 0,4 3 0 0,4-2 0 16,3 3 0-16,4-3 0 0,4 0 0 0,7-3 0 16,4-1 0-16,5-2 0 0,2-3 0 0,5 0 0 0,2-5 0 15,5 1 0-15,0-6-144 0,2 0-64 0,2-3-16 0,3-5 0 31,2-5-2528-31,1 1-496 0,0-5-96 0</inkml:trace>
  <inkml:trace contextRef="#ctx0" brushRef="#br1" timeOffset="50988.61">30418 6117 23951 0,'0'0'1056'0,"5"-11"224"0,-1 0-1024 0,-2 5-256 0,-2 6 0 0,0 0 0 0,-1-8 1472 16,-4 1 256-16,-5 4 32 0,-3 3 16 0,-1 3-560 0,-4 3-128 15,-2 1 0-15,-2 1-16 0,0 1-80 0,-4 4-16 16,-2 0 0-16,-1 2 0 0,1 3-320 0,0 0-64 16,1 1-16-16,2 0 0 0,3 2-224 0,5-2-48 15,5-1-16-15,1-1 0 0,4-3-144 0,5 1-16 16,2-4-128-16,0-11 192 0,10 7-32 0,3-2-16 16,2-3 0-16,5 0 0 0,4-4 0 0,2-1 0 15,3-1 0-15,2-1 0 0,-2-8-144 0,4 2 0 16,-3-3 0-16,-6 3 0 15,3 4-1024-15,1-3-224 0,-1-1-48 0,1 0-16 16,1 0-1760-16,-2 0-336 0</inkml:trace>
  <inkml:trace contextRef="#ctx0" brushRef="#br1" timeOffset="51187.39">31101 5513 27647 0,'11'-33'1216'0,"-6"21"256"0,-1 0-1168 0,-2 1-304 0,1 4 0 0,-3 7 0 15,0 0 1088-15,-9 3 144 16,-4 1 48-16,-7 10 0 0,-3 3-304 0,-1 5-48 0,0 9-16 0,-3 3 0 16,-5 4-144-16,4 3-16 0,-1 6-16 0,3 0 0 15,0 4-352-15,6 1-64 0,2 0 0 0,4 0-16 16,3 1-176-16,2-2-128 0,1-8 144 0,3 3-144 16,1-3-208-16,2 3-144 0,0-7-32 0,1-13 0 15,2 1-2416-15,2-6-480 16,-1 0-112-16</inkml:trace>
  <inkml:trace contextRef="#ctx0" brushRef="#br1" timeOffset="51351.41">30609 6038 35999 0,'0'0'1600'0,"0"0"320"0,0 0-1536 0,0 0-384 0,0 0 0 0,0 0 0 0,5 8 0 0,2-3-192 16,4 3 32-16,3-1 0 0,3-4 608 0,5-2 112 15,3 2 16-15,5-3 16 0,5-3 112 0,6 0 0 16,1 2 16-16,2-3 0 0,1-1-464 0,-2 0-80 15,-2 0-32-15,-3-1 0 16,-4-1-1168-16,-2 4-224 0,-3-2-48 0,-2-1-15472 0</inkml:trace>
  <inkml:trace contextRef="#ctx0" brushRef="#br1" timeOffset="51540.88">31506 5867 26719 0,'0'0'1184'0,"-5"7"240"0,-1 6-1136 0,-1 2-288 0,1 3 0 0,-4 4 0 16,-3-1 1088-16,-2 3 144 16,-2 3 48-16,-1 1 0 0,5-4 64 0,-3-1 0 15,1 1 16-15,0 3 0 0,1-3-752 0,1 1-160 0,0-2-16 0,3 0-16 16,0 8-288-16,4-6-128 0,2 1 0 0,3-9 128 31,2-3-1376-31,3-6-288 0,-1 0-48 0,4-5-13648 0</inkml:trace>
  <inkml:trace contextRef="#ctx0" brushRef="#br1" timeOffset="52125.23">31896 6003 14735 0,'0'0'1312'0,"-6"5"-1056"16,-3 1-256-16,-1 3 0 0,-2 5 3904 0,-2 2 736 15,-2 4 144-15,-2-1 16 0,0-2-3360 0,2 2-672 16,-1 2-144-16,2 0-32 0,4-2 176 0,3 1 16 15,3-4 16-15,4-3 0 0,3 0-160 0,3 0-48 16,4-1 0-16,1-4 0 0,4-2-64 0,0-2-16 16,4-4 0-16,1-3 0 0,0-1 48 0,5-1 0 15,1-4 0-15,-3 0 0 0,4-3-160 0,-3 0-16 16,-2-2-16-16,1-1 0 0,-4-3-128 0,-4 3-32 16,-2 0 0-16,-1 0 0 0,-5-2 32 0,-1 3 0 15,-1 1 0-15,-4-1 0 0,0 2-48 0,0 1 0 16,-3 1 0-16,1 3 0 0,-1 2-192 0,1-2 128 0,2 7-128 0,0 0 0 15,-2-7 0-15,4-2 0 16,0 1 0-16,3 2 0 0,2-2 128 0,2 2-128 0,2-4 0 16,3 2 0-16,1-3 0 0,3 2 128 0,0-4-128 15,5 1 0-15,-2 2 0 0,-2 1 0 0,3 4 0 0,2 0 0 16,-1 0 0-16,1 1 0 0,-1 2 0 0,2 2 0 16,-2-1 0-16,4 1 0 15,-3 1 0-15,-3 1 0 0,-5 2 0 0,-1 4 0 0,-2-2 128 0,-3 4-128 16,-1-2 0-16,-1 5 0 0,-1-1 0 0,0 2 0 0,-3 4 0 15,-2 1 128-15,-1 4-128 0,-1-1 0 0,0-2 0 16,0 2 144-16,-2-2-144 0,1-1 128 0,-1-1 48 16,1-3 0-16,0-2 0 0,-1-1 0 0,2-3-16 0,2 2 0 15,-2-5 0-15,0-6 0 0,0 0-32 0,0 0-128 16,0 0 192-16,6 5-64 0,2 0 0 0,-1-1-128 16,1-2 192-16,0 2-64 0,-2 3-128 0,2-2 0 15,0 0 0-15,1 4 0 0,0-3 0 0,1 5 0 16,1 0 0-16,-1 1 0 0,-1 2 0 0,2-2 0 15,-2 2 0-15,1-2 0 0,0 1-160 0,2-4 160 16,-2 1-208-16,1-3 80 16,1 3-720-16,-1-4-144 0,-1-1-32 0,1-1 0 15,-1 0-1856-15,-4-4-368 0</inkml:trace>
  <inkml:trace contextRef="#ctx0" brushRef="#br1" timeOffset="52714.93">29952 7176 28559 0,'6'-14'2544'0,"-1"1"-2032"0,1-2-512 0,-1-2 0 0,0 1 448 0,1-1-16 15,0 1 0-15,-4-1 0 0,2-1 224 0,-1-2 48 16,1-5 16-16,-2 2 0 0,-2 3 400 0,0 2 80 16,0 1 16-16,0 1 0 0,-1 0-320 0,0 5-48 15,-2-2-16-15,1 4 0 0,-2 0-288 0,4 9-64 16,-8-3-16-16,-1 0 0 0,0 1-176 0,-1 4-32 16,-1 1-16-16,-3 6 0 0,-4 7-240 0,-2 3 176 15,-3 1-176-15,-1 7 160 0,-2 2-160 0,-1 10 192 16,1 2-192-16,0 3 192 0,2 1-192 0,3 4 160 15,1-1-160-15,4 0 160 0,-1 1-160 0,2-4 0 16,2 2 0-16,3-5 0 0,1 0 0 0,1-1 0 16,0-3 0-16,3-2 0 0,0-4-256 0,1-7 0 15,1 0 16-15,1-6 0 16,1-6-1728-16,1-13-336 0,0 0-80 0,0 0-14128 0</inkml:trace>
  <inkml:trace contextRef="#ctx0" brushRef="#br1" timeOffset="52820.77">29223 7534 12895 0,'-15'-6'1152'0,"9"1"-928"0,-1 1-224 0,7 4 0 16,0 0 5264-16,0 0 1008 0,0 0 208 0,0 0 48 16,14-4-4688-16,5-1-944 0,7-2-176 0,7 1-32 15,7-4 320-15,5 3 64 0,2-4 16 0,1 3 0 16,3-6-352-16,2 2-64 0,1 3-16 0,2 4 0 0,4 0-368 16,-7 3-80-16,-2-2-16 0,-4 2 0 15,-5 1-192-15,-3-1 0 0,-7-1-192 0,-3 1 192 16,-3 0-1872-16,-5 2-272 0,-3 0-48 0,-4-2-15792 15</inkml:trace>
  <inkml:trace contextRef="#ctx0" brushRef="#br1" timeOffset="53030.99">30257 7231 23039 0,'0'0'2048'0,"-2"15"-1648"15,0 1-400-15,-2 3 0 0,-1 2 1968 0,-3 4 304 16,-2 3 64-16,0 4 16 0,0-5-672 0,-2 3-128 15,-2 1-16-15,0-1-16 0,0 3-400 0,3-1-80 16,2 0-16-16,1-7 0 0,1-3-512 0,3-3-96 16,1-3-32-16,3 0 0 0,3-1-384 0,1-3 0 15,0-5 0-15,-4-7 0 16,0 0-1664-16,10 4-432 0,1-6-80 0</inkml:trace>
  <inkml:trace contextRef="#ctx0" brushRef="#br1" timeOffset="53660.61">30596 7558 23951 0,'-11'7'1056'0,"11"-7"224"0,-11 5-1024 0,1-1-256 0,1 1 0 0,9-5 0 15,-7 9 1376-15,7-9 224 0,0 0 32 0,0 0 16 16,0 0-224-16,0 0-32 0,15 1-16 0,0-4 0 15,6-4-240-15,0-2-48 0,5-3-16 0,2 1 0 16,2-4-288-16,6-2-48 0,-1 1-16 0,3-2 0 16,-2-1-144-16,1 1-16 0,-3 0-16 0,-3 3 0 15,-5 0-224-15,-3-1-64 0,-4 3 0 0,-5 0 0 16,-6-1-80-16,-3 2-32 0,-3 3 0 0,-2 9 0 0,-5-5 80 0,-3 4 16 16,-5 4 0-16,-8 0 0 0,-8 5-240 0,-3 5 144 15,-6 3-144-15,-1 5 128 0,-3 2-128 0,1 3 0 16,1 0 0-16,4 2 0 0,6 2 0 0,2-2 128 15,2 3-128-15,6-5 0 0,5 2 0 0,4-6 0 16,4-3 128-16,5-1-128 0,5-3 0 0,5 0 0 16,3-1 0-16,4-5 128 0,3 0-128 0,5-5 0 15,2-4 144-15,6 0-144 0,3 0 0 0,3-4-128 16,1-5 0-16,3 1 0 16,2-4-1360-16,3-1-272 0,-4 0-48 0,1-1-10672 15,-2-3-2144-15</inkml:trace>
  <inkml:trace contextRef="#ctx0" brushRef="#br1" timeOffset="53936.68">31726 6819 35935 0,'0'0'3200'0,"0"0"-2560"16,0 0-512-16,0 0-128 0,-1 6 320 0,-6 5 64 15,0 5 0-15,-2 0 0 0,-3 5 496 0,1 0 96 0,-2 3 32 0,1 7 0 16,-6 4 16-16,1 4 0 0,-2 0 0 0,1 3 0 15,1 0-256-15,-1 5-64 0,0-3 0 0,0 5 0 16,2-7-336-16,0 2-80 0,2-2-16 0,2 4 0 16,2-6-272-16,2 1 160 0,3-4-160 0,1 10 128 15,3-10-128-15,2-7 0 0,2-7 0 0,0-9 0 16,4-4-432-16,0 1-64 16,1-5-16-16,5-2 0 0,-2-7-1984 0,3-2-384 0,-1-2-96 15,1-6-14688-15</inkml:trace>
  <inkml:trace contextRef="#ctx0" brushRef="#br1" timeOffset="54468.36">32398 7388 13823 0,'0'0'1216'0,"0"0"-960"0,0 0 1600 0,0 0 320 16,0 0 64-16,0 0 0 0,0 0-576 0,0 0-112 15,0 0-16-15,0 0-16 0,0 0 272 0,0 0 64 0,-6-10 16 0,-2 5 0 16,2-1-544-16,-5-2-112 0,-1 3-32 0,-1 1 0 16,-2-1-384-16,-3 1-80 0,-1 2-16 0,-2 0 0 15,-3 2-272-15,-2 4-64 0,-3 4-16 0,-28 7 0 16,2 5-160-16,6 2-16 0,1 0-16 0,7 2 0 15,1 4-160-15,6 2 160 0,2 1-160 0,8 0 160 16,7-3-32-16,7-5-128 0,4-1 192 0,6-3-64 16,2-1 64-16,6-6 0 0,6-1 0 0,8-4 0 0,3-5 128 15,9-2 16-15,6-3 16 0,-10-5 0 16,5-1 96-16,1-7 32 0,1-3 0 0,1-5 0 0,1-4-112 16,-10 7-32-16,0-4 0 0,2 0 0 0,-1-3-64 15,1-4-16-15,-2-9 0 0,0-3 0 0,-1-7-80 16,8-22-32-16,-7 1 0 0,0-1 0 0,-2-3-16 0,-3-3-128 15,-1 2 192-15,-3 7-64 0,-3 14-128 0,-5 10 128 16,-1 12-128-16,-5 9 128 0,-2 8-128 0,-3 12 0 16,-1 5 0-16,-5 18 0 0,-4 11 0 0,-4 10-144 15,-1 5 144-15,-2 4-208 0,-2-4 208 0,-2 7 0 16,-3 5 0-16,-1 8 0 0,-2 4 0 0,2-2 0 16,2-1 0-16,2-6 0 0,4-5 0 0,2-4 0 15,3-2 0-15,1 12 0 0,5-7 0 0,4-6-144 16,3-3 144-16,4-8-192 15,1-2-1424-15,3-9-304 0,2-6-48 0</inkml:trace>
  <inkml:trace contextRef="#ctx0" brushRef="#br1" timeOffset="56482.15">22875 11872 22111 0,'0'0'1968'0,"0"7"-1584"15,-4 0-384-15,3 2 0 0,0 0 544 0,0 1 32 16,-2 2 0-16,2-2 0 0,-1 3 640 0,0-3 144 16,-1 0 32-16,3 0 0 0,-3-2-400 0,1-1-80 15,2-7-16-15,0 0 0 0,0 0 32 0,0 0 0 16,0 0 0-16,0 0 0 0,-4-5 144 0,1-2 16 15,0-7 16-15,1-3 0 0,2-2-288 0,0-4-64 16,0-3-16-16,1-2 0 0,3-7-288 0,1-3-48 16,0-5-16-16,1-1 0 0,-1-6-96 0,4-5-32 0,-4-6 0 15,2-1 0-15,-1-4 80 0,-4-1 16 0,1-1 0 0,-2 3 0 16,2 8-32-16,-1 5 0 0,0 1 0 0,-2 9 0 16,0 3-32-16,0 5-16 0,0 3 0 0,-2 8 0 15,1 4-16-15,0 4-16 0,-3 1 0 0,1 4 0 16,1 3 208-16,2 7 64 0,0 0 0 0,0 0 0 15,-5 12-336-15,1 4-176 0,0 7 192 0,2 8-192 0,-1 6 0 0,3 4 0 16,-2 10-160-16,2 4 160 0,0 6 0 0,2 4 0 16,-2 0 0-16,1-3 0 0,1 1 0 15,-2-3 128-15,0-1 0 0,0-5 0 0,0-3-128 16,1-4 0-16,-2-6-192 0,1-4 192 0,0-6 0 0,1-8 0 16,-1-5 0-16,1-4 0 0,-1-7 0 0,0-7 0 15,0 0 0-15,2-11 128 0,0-6 0 0,-1-10 0 16,1-2 0-16,-2-10 0 0,0-4-128 0,-2-8 128 15,0-6-128-15,-1-6 128 0,1-5-128 0,0-3 128 16,2-3-128-16,2 6 128 0,2 4-128 0,-1 7 0 16,1 2 0-16,2 7 0 0,1 9 0 0,-1 7 128 15,-1 9-128-15,0 5 0 0,-1 4 144 0,1 10-144 16,-5 4 160-16,7 7-160 0,0 9 128 0,0 10-128 16,-1 3 0-16,0 9 0 0,1 7 0 0,-1 5 0 15,-1 9 0-15,0 6 0 0,-1-2 0 0,0 3 128 16,-3-3-128-16,-1-1 0 0,-1-6 0 0,-2-3 0 15,2-2 0-15,0-8 0 16,-2-3-480-16,1-7 16 0,-1-7 0 0,1-5 0 16,-2-6-1664-16,1-9-336 0,3-6-64 0,-9-3-11040 0,-1-10-2192 15</inkml:trace>
  <inkml:trace contextRef="#ctx0" brushRef="#br1" timeOffset="57130.67">23016 9376 28559 0,'-9'14'1264'0,"6"-9"272"0,-3 3-1232 0,1 1-304 16,0 2 0-16,0 1 0 0,-1 4 896 0,-1 3 112 15,0 0 16-15,2 2 16 0,-2-1 272 0,1-2 48 16,2-3 16-16,0 0 0 0,2-2-304 0,1-3-64 16,1-4-16-16,0-6 0 0,0 0-224 0,0 0-64 15,2-5 0-15,2-7 0 0,0-4-144 0,1-4-48 16,0 0 0-16,3-6 0 0,2 1-176 0,-1-4-32 15,0-4-16-15,-2 0 0 0,-2-4-16 0,-1-1 0 16,-1 1 0-16,-1 1 0 0,-2 4-48 0,0 3-16 16,0 6 0-16,0 5 0 0,0 4-16 0,-1 6-16 15,-2 2 0-15,3 6 0 0,-2 12 16 0,-1 4 0 16,-1 7 0-16,-1 9 0 0,0 4-192 0,-2 3 0 0,2 6 0 0,-3-1 128 16,0-1-128-16,1 0 0 0,-3-3 0 0,1-3 0 15,1-3 0-15,2-2 0 0,1-9 0 0,-1-4 128 16,4-4-128-16,-1-7 192 0,3-8-192 0,0 0 192 15,-2-5 80-15,1-8 32 0,-1-5 0 0,2-4 0 16,2-2-48-16,-1-6-16 0,0-3 0 0,0-5 0 0,-1-3-240 16,2-6 144-16,-2 0-144 0,3-3 128 0,3-1-128 15,0 3 0-15,0 6 0 0,2 8 128 0,-3 8-128 0,-1 9 0 16,-3 4 0-16,-1 13 0 0,0 0 0 0,5 16 0 16,-2 10 0-16,-2 9 0 0,-2 9 0 0,-1 4 0 15,0 7 0-15,-2 3 128 0,-1 1-128 0,-1-2 0 16,-1-1 0-16,-2-4 0 0,0-3 0 0,2-8 0 15,-1-5 0-15,2-5 0 0,1-6-384 0,1-6 32 16,0-5 16-16,4-4 0 16,0-10-1200-16,0 0-256 0,0 0-32 0,1-14-16 15,3-8-1056-15,1-10-224 0,3-6-32 0</inkml:trace>
  <inkml:trace contextRef="#ctx0" brushRef="#br1" timeOffset="57592.06">22599 7042 27359 0,'0'0'1216'0,"0"0"240"15,0 0-1168-15,0 0-288 0,0 0 0 0,0 0 0 0,0 0 0 0,8-2 0 16,0 2 0-16,-2 0 0 0,-6 0 368 0,0 0 112 15,9 5 32-15,-2-1 0 0,-7-4 160 0,7 4 32 16,-7-4 16-16,6 5 0 0,-6-5-112 0,7 7-32 16,-2-2 0-16,-5-5 0 0,0 0-128 0,0 0-48 15,0 0 0-15,0 0 0 0,0 0-144 0,0 0-48 16,6 5 0-16,-6-5 0 0,0 0-32 0,0 0-16 16,0 0 0-16,0 0 0 0,0 0 0 0,0 0 0 15,0 0 0-15,0 0 0 0,0 0-160 0,6-5 128 16,1 2-128-16,-2-5 128 0,-1 2-304 0,-1-1-64 15,1-3-16-15,-1 4 0 16,-1-3-400-16,0 1-96 0,-1-3-16 0,0 3-9552 16,-1-1-1920-16</inkml:trace>
  <inkml:trace contextRef="#ctx0" brushRef="#br1" timeOffset="58208.12">22996 7140 6447 0,'0'0'576'0,"-1"-5"-576"0,-1-5 0 0,1-1 0 0,1-2 4720 0,0-1 832 16,-1-3 160-16,0 2 48 0,-2 1-3328 0,0 3-672 16,0-2-128-16,-1-5-32 0,1 4-112 0,1 7-16 15,2 7-16-15,0 0 0 0,0 0-352 0,0 0-64 16,-3 10-16-16,2 9 0 0,0 7-368 0,1 8-80 15,0 4 0-15,1 7-16 0,0 8-176 0,0 5-48 16,-1 2 0-16,0 6 0 0,-1 4-16 0,0-3-16 16,0 0 0-16,-1-2 0 0,0-5-48 0,1-7 0 15,-1-4 0-15,2-11 0 0,3-6-16 0,-3-9-16 16,4-7 0-16,-2-3 0 0,2-7 48 0,-4-6 16 16,5-4 0-16,1-11 0 0,1-8 160 0,-1-9 16 15,1-4 16-15,-1-6 0 0,0-5-256 0,2-8-48 16,-2-7-16-16,1-3 0 0,-5-5-32 0,1-8 0 0,-2-2 0 15,1-33 0-15,0 11-128 0,0 17 128 16,1 17-128-16,-1 13 128 0,0 13-128 0,-2 12 0 16,-2 8 144-16,2 9-144 0,-2 7 176 0,2 6-48 15,-4 9 0-15,1 14 0 0,0 7-128 0,-1 1 0 16,-2 9 144-16,-3 11-144 0,-2 11 0 0,-3 5 0 16,3 5 0-16,-3 6 128 0,-2 0-128 0,-2 0 0 0,0-6 0 15,0-7 0-15,2-4 0 0,2-7 0 0,2-10 0 16,3-7 128-16,2-7-128 0,2-9 0 0,1-7 0 0,4-14 0 15,0 0 400-15,-3-8 16 0,2-6 0 0,1-10 0 16,1-8-416-16,2-8 0 0,1-10 0 0,-3-5 0 16,1-6 0-16,2-4 0 0,1-2 0 0,4-7 0 0,3-1 0 15,8-25 128-15,-4 15-128 0,2 17 128 0,-1 18-128 16,-3 11 0-16,-4 9-160 0,-2 8 160 16,-3 6-976-1,-5 6-112-15,0 3 0 0,0 7-16 0,0 0-1984 0,-3 10-400 0,-5 3-80 0</inkml:trace>
  <inkml:trace contextRef="#ctx0" brushRef="#br1" timeOffset="59086.73">20518 6711 27231 0,'-13'-23'1216'0,"4"10"240"0,0-3-1168 0,-1-4-288 15,-1 3 0-15,2-2 0 0,-1 2 1312 0,3 1 208 16,-1 2 32-16,3 5 16 0,0 0 96 0,1 5 32 15,4 4 0-15,0 0 0 0,0 0-672 0,0 11-128 16,3 6-16-16,3 7-16 0,2 10-368 0,3 6-80 16,3 8-16-16,4 5 0 0,2 6-64 0,2 10-16 15,2 7 0-15,1 5 0 0,3 1-16 0,2 3-16 16,-1 1 0-16,-1-1 0 0,-2-2 64 0,2-4 16 0,-2-11 0 0,-3-4 0 16,-4-8-368-16,-1-7 0 15,-3-9 0-15,-4-7 0 0,-1-8 688 0,-1-6 64 16,-2-8 16-16,-4-5 0 0,-3-6-432 0,0 0-80 0,-3-9 0 15,0-8-16-15,-3-4-80 0,-1-10-16 0,-1-3 0 0,-4-5 0 16,-1-11-144-16,-2-3 160 0,-1-6-160 0,-3-7 160 16,-2-3-160-16,1 0 0 0,0 0 144 0,0-1-144 15,1 3 0-15,2 4 128 0,0 9-128 0,3 8 0 16,1 3 176-16,3 7-48 0,0 8 0 0,1 4 0 0,2 9 0 16,0 2 0-16,3 2 0 0,-1 4 0 0,5 7 16 15,0 0 0-15,0 0 0 0,-1 16 0 0,2 3-144 0,4 7 0 16,0 9 0-16,4 9 0 0,3 7 0 0,0 2 0 15,4 2 0-15,-2 0 0 0,0-1 0 0,0-3 0 16,-2-5 0-16,1 1 0 0,0-5 0 0,-2-3 0 16,1-4 0-16,0-5 0 0,-1-6 128 0,-1 0-128 15,-1-7 0-15,-2-6 128 0,0-2-128 0,-7-9 0 16,0 0 0-16,0 0 128 0,2-9-128 0,-2 0 0 16,-4-5 0-16,-1-2 0 15,-1 1-960-15,0-1-160 0,-1 1-32 0,0 2-16 16,1-2-1696-16,5 1-336 0,1 5-64 0</inkml:trace>
  <inkml:trace contextRef="#ctx0" brushRef="#br1" timeOffset="59762.08">21153 8966 11967 0,'0'0'528'0,"-7"-7"112"0,0-4-512 0,-1-2-128 16,1 2 0-16,-4-3 0 0,1-2 3696 0,-1 1 704 15,-1 0 144-15,-2-3 16 0,-2 0-1856 0,1-1-368 16,-2-2-80-16,1 0-16 0,2 2-704 0,2 1-128 15,2 2-48-15,1 3 0 0,1 6-336 0,3 0-64 16,2 3 0-16,3 4-16 0,0 0-272 0,0 0-48 16,6 14-16-16,5 7 0 0,7 7-416 0,2 6-192 15,3 4 160-15,1 4-160 0,1 6 0 0,3 4 0 16,0 6 0-16,0 0-160 0,-1-1 448 0,1-2 96 16,-1-2 0-16,-1-3 16 0,-4-4-272 0,0-7-128 15,-3-5 128-15,-2-2-128 0,-3-9 336 0,-3-5-16 0,-2-5 0 16,-4-6 0-16,0-2-32 0,-5-5-16 15,0 0 0-15,-1-7 0 0,-3-9-64 0,-1 0-16 0,-3-6 0 0,-2-7 0 16,-1-1-32-16,-5-6-16 0,0-6 0 0,-2-4 0 16,-2-7-144-16,-2-3 0 0,2-3 144 15,1 5-144-15,0 2 0 0,3 6 0 0,5 1 0 0,2 10 0 16,-1 8 0-16,4 7 0 0,2 5 0 0,3 3 128 0,2 7-128 16,-1 5 0-16,9 13 0 0,2 7 128 0,-2 7-128 15,5 7 0-15,1 7 0 0,2 7 0 0,1 7 0 16,1 4 0-16,0 1 0 0,0 1 0 0,-1 0 0 0,-2-4 0 15,-1-2 0-15,-1-2 0 0,0-3 0 16,-2-4 0-16,-2 1 0 0,-1-9 0 16,0-2-640-16,0-6-160 0,0-8-32 0,-3-5 0 15,0-3-1312-15,1-5-272 0,-1-2-48 0,4-5-16992 16</inkml:trace>
  <inkml:trace contextRef="#ctx0" brushRef="#br1" timeOffset="60541.36">21879 11303 14735 0,'-9'-15'1312'0,"-3"-9"-1056"15,0-9-256-15,-4-6 0 0,-2-4 3264 0,1-1 576 16,-2-6 128-16,-3-2 32 0,-3 0-1888 0,0 4-368 16,5 3-80-16,0 2 0 0,1 2-160 0,2 7-32 15,3 6 0-15,3 3 0 0,2 5-448 0,0 6-112 16,3 6-16-16,2 3 0 0,4 5-208 0,-1 6-48 16,2 10-16-16,4 7 0 0,4 9-352 0,5 9-64 15,4 7-16-15,4 5 0 0,4 5-192 0,3 6 0 16,2 3 128-16,2 1-128 0,1 1 0 0,0 1 144 15,-1-2-144-15,0 0 128 0,-3-7-128 0,-2-3 0 16,-3-3 0-16,-3-6 0 0,-1-5 144 0,-3-7-144 16,-1-8 160-16,-5-3-160 0,0-8 208 0,-2-6-48 15,-4-3-16-15,1-7 0 0,-7-2 48 0,1-9 0 16,-1-7 0-16,0-7 0 0,-4-4 64 0,-2-7 32 16,-4-2 0-16,-3-6 0 0,-1-6-80 0,-4-7-16 15,-4-7 0-15,-3-4 0 0,-4-12-48 0,-2 0-16 16,-2-4 0-16,3 2 0 0,2 3-128 0,5 7 0 15,4 7 144-15,6 10-144 0,3 7 128 0,2 9-128 0,3 7 160 16,3 7-160-16,-1 8 128 0,4 5-128 0,-1 10 0 0,9 9 0 16,1 8 0-16,4 10 128 0,3 9-128 0,2 6 0 15,3 5 0-15,-1 6 0 0,7 5 0 0,0 7 0 16,-5 6 0-16,-1 1 0 0,-3-5 0 0,-1-3 0 16,-3-3 0-16,-1 14 128 0,-4-18-128 0,-4-8 0 0,-1-13 0 15,0-12 176-15,-1-6-176 0,-1-7 160 16,-3-11-160-16,0 0 192 0,0 0-192 0,-7-12 192 15,0-5 0-15,-1-5 0 0,-2-3 0 0,-1-7 0 0,-1-5-192 0,-6-6 160 16,-2-5-160-16,-3-6 160 16,-1-5-160-16,0 4 0 0,5 3-192 0,2 5 192 15,2 1-1296-15,6 8-144 0,1 8-32 16,5 5 0-16,3 8-1280 0,6 3-272 0,0 7-48 0</inkml:trace>
  <inkml:trace contextRef="#ctx0" brushRef="#br1" timeOffset="61202.53">22358 12298 31327 0,'-13'-9'2784'0,"8"6"-2224"15,0-6-560-15,0 4 0 0,1-2 1488 0,4 7 192 16,0 0 48-16,0 0 0 0,0 0-704 0,0 0-128 16,0 0-16-16,1 9-16 0,2 6 96 0,2 4 32 15,1 11 0-15,3 4 0 0,4 8-480 0,7 16-112 16,-2-4-16-16,2-3 0 0,2-1 16 0,-3-1 0 16,1-7 0-16,-4-5 0 0,-1-7-16 0,-1-4 0 15,1-6 0-15,-3-5 0 0,-2-2-112 0,-3-9-16 16,0-4-16-16,-1-2 0 0,0-4 32 0,0-8 16 15,-1-6 0-15,-2-6 0 0,1-3 32 0,-3-4 16 16,1-1 0-16,-4 8 0 0,0-2-96 0,-2-5-32 16,-1 0 0-16,-1 0 0 0,-1 3-16 0,2 0 0 0,1 9 0 15,2 4 0-15,-1 3-48 0,0 8-16 0,3 6 0 16,0 0 0-16,1 6-128 0,1 10 192 0,2 5-192 0,1 17 192 16,0 2-192-16,2 4 0 0,-1 6-160 0,3 1 160 15,-3-1-832 1,2 0-64-16,1-3 0 0,2-4-16 0,3-3-1840 0,-1-7-352 15,1-5-80-15</inkml:trace>
  <inkml:trace contextRef="#ctx0" brushRef="#br1" timeOffset="62221.94">23014 15853 16575 0,'0'-11'1472'0,"-2"-3"-1168"15,-1-3-304-15,0 1 0 0,1-1 1712 0,0 9 272 16,-2-4 64-16,-1-4 16 0,-1-2 16 0,2 9 0 15,2-3 0-15,-3 0 0 0,1-2-112 0,1 5-32 16,3 9 0-16,0 0 0 0,0 0-592 0,0 0-112 16,0 0-16-16,-1 11-16 0,0 11-688 0,-1 19-144 15,0 9-32-15,2-9 0 0,-1 9-80 0,-2 6-32 16,2 7 0-16,-2 6 0 0,-1 10-16 0,1-4 0 16,-2 1 0-16,2-2 0 0,0-6-208 0,1-7 144 15,1-12-144-15,1-5 128 0,2-5-128 0,2-6 192 0,0-10-192 16,1-6 192-16,0-6 192 0,0-8 64 0,1-4 0 0,3-13 0 15,-2-7 144-15,3-8 48 0,-3-1 0 0,1-11 0 16,0-4-352-16,-1-7-64 0,0-6-16 0,-3-2 0 16,-2-1-208-16,1-5 144 0,-6-1-144 0,2-34 128 0,-2 8-128 15,2 39 0-15,0 0 0 0,-1-16 128 0,0 13-128 16,1 18 0-16,1 15 0 0,-2 6 0 0,1 6 0 16,1 12 0-16,0 0 0 0,-1 28 0 0,-2 12 0 15,1-6 0-15,-3 9 0 0,-2 11-176 0,0 5 176 16,-2 0 0-16,-1 6 0 0,-3 2-128 0,1 2 128 0,0-4 0 15,0-9 0-15,2-2 128 0,1-7-128 0,4-9 0 16,0-6 0-16,2-8-128 0,2-6 128 0,1-7 0 16,0-11 0-16,0 0 0 0,5-8 368 0,3-8 0 15,1-5 0-15,0-10 0 0,1-7-80 0,0-4-16 16,3-6 0-16,-2-4 0 0,-1-2-272 0,3-22 160 16,-3 4-160-16,0 0 128 0,1 8-128 0,-4 23 0 15,1 3 0-15,1-16 0 0,0 16 0 0,-4 19-224 16,0 4 32-16,1-2 0 15,-5 7-1856-15,-1 10-384 0,2 13-64 0,-4 6-11648 0,1 8-2320 0</inkml:trace>
  <inkml:trace contextRef="#ctx0" brushRef="#br1" timeOffset="62935.8">22950 17416 32255 0,'-10'-17'2864'0,"0"-2"-2288"15,-2-1-576-15,2-1 0 0,0 6 496 0,2 2-16 16,2 3 0-16,6 10 0 0,-5-6 864 0,5 6 192 15,0 0 16-15,0 0 16 0,0 0-672 0,0 14-128 16,1 7-16-16,3 11-16 0,2 8-480 0,-1-9-80 16,3 6-32-16,-3 6 0 0,0 6 96 0,-2 3 16 15,-1 4 0-15,-2 7 0 0,-2 3 0 0,-2-1 0 16,-1-5 0-16,0-5 0 0,0-6-128 0,1-8 0 16,-2-7-128-16,2-3 192 0,1-8 240 0,2-4 32 15,0-7 16-15,1-3 0 0,0-9 192 0,0 0 32 0,2-9 16 16,2-8 0-16,0-10-64 0,1-1-16 0,1-9 0 15,1-9 0-15,0-5-384 0,2-4-96 0,-4-5-16 16,3-5 0-16,1 1-144 0,5-25 0 0,0 9 144 0,0 12-144 16,-2 5 0-16,2 15 128 0,-2 10-128 0,-3 13 0 15,-3 7 0-15,-1 8 0 0,-5 10 0 0,0 0 0 16,10 23 0-16,-5 10-128 0,-2 9 128 0,-3-9 0 16,-1 11-128-16,-2 6 128 0,-1 6-128 0,-5 7 128 15,1 7 0-15,-6 4 0 0,-2 3 0 0,-1-4 0 0,-1-6 0 16,-3-5 0-16,1-4 0 0,2-8 0 15,3-4 0-15,2-8 0 0,3-6 0 0,3-9 0 0,1-9 0 0,4-6 144 16,2-8-144-16,0 0 0 0,0-17 384 0,2-5-48 16,5-2 0-16,-1-7 0 0,3-6-192 0,1-5-144 15,0-2 192-15,2-3-192 0,-1-2 128 0,5-3-128 16,-1 1 0-16,0 4 0 0,0 6 0 0,-1 7 0 16,-1 8 0-16,2-4 0 15,-5 11-1088-15,-2 9-128 0,-8 10-32 0,0 0 0 16,1 19-1984-16,-3 9-400 0,-5 5-80 0</inkml:trace>
  <inkml:trace contextRef="#ctx0" brushRef="#br1" timeOffset="63689">22875 18962 26207 0,'-2'-27'1152'0,"2"10"256"0,-2-7-1136 0,1-4-272 16,-1-5 0-16,0-1 0 0,-2-3 1344 0,1 1 224 15,-1 3 32-15,0 3 16 0,1 3 16 0,2 5 0 16,0 2 0-16,-2 6 0 0,5 2-432 0,-2 7-96 16,0 5-16-16,0 0 0 0,3 8-512 0,3 7-96 15,0 7-32-15,0 8 0 0,1 8-192 0,-1 10-64 16,0 5 0-16,-1 3 0 0,0 2 0 0,-1 5 0 15,0-5 0-15,-1 1 0 0,-3-5-64 0,0 1-128 0,0-4 176 0,1-3-176 16,0-10 304-16,0-5-48 0,2-7-16 0,0-6 0 16,-1-7 192-16,1-4 32 0,-3-9 16 15,5-8 0-15,0-4 192 0,0-9 32 0,0-6 16 0,0-6 0 16,0 1-320-16,2-6-64 0,-5-4-16 0,1-7 0 16,-3-3-144-16,-2-4-48 0,4-2 0 0,-2 3 0 15,0 2-128-15,1 8 128 0,-1 8-128 0,2 9 128 16,0 4-128-16,-1 7 0 0,-1 8 0 0,0 9 0 15,0 0 0-15,0 18 0 0,-1 9 0 0,-3 11 0 0,1 9 0 16,-3 8 0-16,-3 3 0 0,3 6 0 16,-6-1 0-16,1 4 0 0,-4 5 0 0,-1-1 0 0,1-3 0 15,0-3 0-15,0-6 0 0,2-8 0 0,1-8 0 16,4-6 0-16,-1-7 0 0,2-7 0 0,2-8 0 0,1-2 0 16,2-10 0-16,2-3 128 0,-3-12 128 0,2-8 32 15,1-7 0-15,1-8 0 0,2-9-96 0,1 0 0 16,1-8-16-16,2 0 0 0,5 5-48 0,2 5 0 15,1 6 0-15,2 6 0 0,-2 5-128 0,1 9 0 16,1 8 0-16,1 6 0 0,1 11 0 0,0 8 0 16,-1 9 0-16,-4 11 0 0,-2 10 0 0,-2 6 0 15,-3 7 0-15,-3 3 0 0,-4 3 0 0,-3 1 0 16,-3 2 0-16,-2 4 0 0,0 1-192 0,0-4-64 16,-1-6 0-16,1-10-16 15,2-11-816-15,1-6-144 0,1-9-48 0,0-9 0 16,0-6-1472-16,4-13-320 0,-2-13-48 0</inkml:trace>
  <inkml:trace contextRef="#ctx0" brushRef="#br1" timeOffset="64963.29">23612 15989 23903 0,'-19'-10'1056'16,"4"3"224"-16,-1-7-1024 0,-4 0-256 0,1 0 0 0,2-4 0 0,0 0 1280 0,1-3 192 15,-1-2 64-15,4-2 0 0,2-5 192 0,1 2 32 16,2 1 16-16,3-1 0 0,1 2-496 0,0 2-80 15,2 2-32-15,1 5 0 0,1 3-320 0,1 0-64 16,0 3-16-16,-1 11 0 0,0 0-416 0,0 0-96 16,6-6 0-16,2 2-16 0,4 4-112 0,0 5-128 15,4 6 176-15,1 2-176 0,2 4 192 0,2 7-192 16,-1 5 192-16,2 10-192 0,-1 8 240 0,2 7-64 16,-1 3-16-16,-1 5 0 0,1-1-160 0,1 5 128 15,0-3-128-15,-2 1 128 0,0-3-128 0,-4-1 0 16,1-10 0-16,-2-3 0 0,-1-7 144 0,-2-5-144 15,-3-6 160-15,1-6-160 0,-1-5 144 0,-1-6-144 0,-1-3 128 16,-8-9-128-16,6 7 352 0,-6-7-16 0,0 0 0 0,7-12 0 16,-2 0 288-16,-3-8 48 0,2-2 16 0,-4-3 0 15,0-3-320-15,-1-3-64 16,-1-7-16-16,0-3 0 0,1-7-160 0,-4-1-128 0,-1 0 192 0,1-1-192 16,0 2 128-16,1 0-128 0,-1-2 0 0,0-1 0 15,1 3 0-15,1 3 0 0,0 2 0 0,1 8 0 16,0 5 0-16,1 4 0 0,0 7 0 0,1 5 0 15,0 5 0-15,0 9 0 0,0 0 0 0,0 0 0 16,6 19 0-16,0 13 0 0,5 6-128 0,-4 2 128 16,0 9-144-16,0 4 144 0,1 5-128 0,-1 1 128 15,2 1 0-15,-4 2-128 0,1 5 128 0,-1 1 0 0,0-9 0 16,0-3 0-16,-3-5 0 0,1-18-128 0,2 2 128 0,-5-5 0 16,0-3 0-16,0-3 0 0,0-1 0 0,0-4 0 15,0-3 0-15,0-7 0 0,0-9 0 0,0 0 128 16,0 0-128-16,0 0 128 0,-5-10 80 0,0-5 32 15,-3-4 0-15,-3-14 0 0,1-3-112 0,-2-2 0 16,-2-5-128-16,0-8 192 0,0-9-192 0,-2-1 0 16,-2-6 128-16,-1-2-128 0,0-3 0 0,1-1 0 15,3 1 128-15,1-1-128 0,2 2 0 0,3 5 0 16,2 10 0-16,3 24 0 0,1 4 0 0,1-8 0 16,-2 6 0-16,3 11 0 0,-1 9 0 0,2 10 0 15,0 0-128-15,0 0 128 0,6 22-160 0,-1-2 32 16,4 8 0-16,3 25 0 0,2 8 128 0,2 4-160 15,-3 5 160-15,4 4-160 0,1 2 160 0,-3-1 0 16,0-5-144-16,-1 0 144 0,3-4 0 0,-7-21 0 16,-1-7 0-16,5 16 0 0,-3-4 0 0,-4-22 0 15,-1 0 0-15,0-4 0 0,-2-4 0 0,0-3 0 16,-1-3 0-16,-3-3 0 0,-2-6-176 0,2-5-16 0,-5 0 0 0,-6-2 0 31,-2-6-1920-31,3-1-400 0,1-2-80 0,3 1-17104 0</inkml:trace>
  <inkml:trace contextRef="#ctx0" brushRef="#br1" timeOffset="65914.3">24046 17619 23903 0,'-22'-22'1056'0,"13"11"224"0,0-3-1024 0,1-1-256 0,-1-6 0 0,0 2 0 16,1-1 816-16,2 0 112 0,-2 3 32 0,2 2 0 16,2 2 320-16,-1 0 64 0,1 1 0 0,2 4 16 15,-1-1-288-15,0 3-64 0,2 2-16 0,1 4 0 16,0 0-240-16,0 0-48 0,0 0-16 0,0 0 0 0,3 8-336 0,3 6-64 16,3 5-16-16,1 7 0 0,5 7-144 0,4 8-128 15,3 2 192-15,2 9-192 0,0 2 192 0,1 7-192 16,0 4 192-16,-1 3-192 0,0-3 144 15,-1 0-144-15,-1-4 0 0,-2-1 144 0,-2-4-144 0,0-2 0 16,-2-3 144-16,-1-8-144 0,-1-5 160 0,-2-6-32 16,-2-4-128-16,0-7 192 0,-2-6 64 0,-2-6 16 15,-6-9 0-15,0 0 0 0,4-7 304 0,-3-9 64 16,4-5 16-16,-5-8 0 0,-2-3-240 0,-2-4-48 16,-2-4-16-16,-2-2 0 0,-2-5-224 0,-3-4-128 15,-2-3 160-15,0-5-160 0,-3-11 128 0,-1-1-128 16,-2-3 0-16,1 5 144 0,1 1-144 0,1 5 0 15,3 0 0-15,2 10 0 0,3 6 0 0,2 8 0 16,3 9 0-16,2 5 0 0,0 7-128 0,3 10 128 16,0 8 0-16,4 8 0 0,3 11 0 0,4 10 0 0,0 6-144 0,2 7 144 15,1 5 0-15,2 7 0 16,2 5-128-16,1 6 128 0,0 6 0 0,-1 0 0 16,0 0 0-16,-2-5 0 0,0-5 0 0,-2 0 0 15,-3 2 0-15,2-8 0 0,-3 0 0 0,0-5 0 0,-2-8 0 16,-1-6 144-16,0-5-144 0,-2-7 160 0,-1-6-160 0,-1-5 160 15,-1-6 208-15,-2-7 32 0,0 0 16 0,0-9 0 16,0-7 240-16,-3-4 48 0,-2-7 16 0,0 0 0 16,0-5-432-16,-4-1-96 0,-2-6 0 0,-2-8-16 0,-5-27-176 15,-2-2 160-15,-1-3-160 0,2 3 160 0,3 5-160 16,6 22 0-16,1-1 0 0,1 0 0 16,0 7 0-16,2 3 0 0,1 7 0 0,1 4 0 0,0 7 0 15,-1 0 0-15,4 8 0 0,1 14 0 0,0 0 0 0,3 12-176 16,0 10 176-16,4 5-128 0,0 8 128 15,4 11-128-15,0 1 128 0,3 9-128 0,1 6 128 0,2-2 0 16,-1 1 0-16,1-4 0 0,-1-4 0 0,-2 0 0 16,4-3 0-16,-1-1 0 0,-3-3 0 0,1-6 0 15,0-4 0-15,-1-3 0 0,-1-6-176 0,-2-3 176 16,-1-7-208-16,-1-5 80 16,0-3-1216-16,-4-3-256 0,-5-6-32 0,0 0-12128 15,0 0-2432-15</inkml:trace>
  <inkml:trace contextRef="#ctx0" brushRef="#br1" timeOffset="66712.17">24945 19255 23439 0,'-16'-13'1024'0,"11"4"240"0,-1 0-1008 0,-4-3-256 16,-4-4 0-16,1 4 0 0,2-2 144 0,-1-2-16 15,1 2 0-15,1 2 0 0,-1 2 976 0,2-3 192 16,2 3 48-16,0-3 0 0,-1 2 32 0,1 0 16 16,2-3 0-16,1 3 0 0,-1 1-192 0,1-2-48 15,1 5 0-15,-1-3 0 0,0 3-208 0,1-2-48 16,3 9-16-16,0 0 0 0,0 0-400 0,0 0-80 15,0 0-16-15,6 16 0 0,0 5-192 0,4 8-64 16,3 7 0-16,3 3 0 0,5 11-128 0,0 5 0 16,2 4 144-16,1 6-144 0,3 4 176 0,1 2-48 15,-1 0 0-15,-1-1 0 0,1-1 0 0,-2 1 0 16,-2-3 0-16,-2-2 0 0,-4-8 64 0,-1-5 0 0,-5-10 0 0,1-5 0 16,-4-8 96-16,0-6 32 15,-3-9 0-15,0-3 0 0,-1-5 224 0,-4-6 48 0,-1-11 16 0,-2-5 0 16,-1-7 0-16,-1-8 0 0,-1-2 0 0,-3-9 0 15,-1-1-336-15,-3-5-64 0,-3-3-16 16,-3-2 0-16,-4-4-32 0,-1-2-16 0,-2-7 0 0,2 0 0 16,-3 0-144-16,3 0 128 0,4 8-128 15,2 6 128-15,2 5-128 0,2 9 0 0,3 6 0 0,2 7 0 16,2 6 0-16,0 4 0 0,4 5 0 0,3 10 0 16,0 0-144-16,0 13 144 0,2 8 0 0,2 7 0 0,1 6-176 0,1 6 176 15,3 7-160-15,2 2 160 0,-4 5 0 0,2 3 0 16,0-1 0-16,-1-4 0 0,-1-4 0 15,2-2 0-15,-1-2 0 0,-2-2 0 0,2-4 0 0,-2-6 0 16,2-6 0-16,-2-5 0 0,-1-6 0 0,0-2 0 16,-5-13 0-16,0 0 0 0,5-5 0 0,-1-5 0 15,-1-4 0-15,-3-4 0 0,-3-6 0 0,-1 0 0 16,-1-5 128-16,-5-2-128 0,-1-5 0 0,-2-2-144 16,1-1 16-16,0-6 0 15,-1 5-432-15,2 0-80 0,2 4 0 0,1 2-16 16,0 7-1456-16,3 2-272 0,3 4-64 0,1 3-10464 15,2 5-2080-15</inkml:trace>
  <inkml:trace contextRef="#ctx0" brushRef="#br1" timeOffset="67563.25">25303 20911 35823 0,'-17'-28'1584'0,"10"15"336"0,-3-3-1536 0,0-1-384 16,-1 1 0-16,4 1 0 0,-1 2 656 0,4 0 64 0,0 3 16 0,2 2 0 15,1 3 336-15,1 5 64 16,0 0 16-16,0 0 0 0,0 0-720 0,9 12-144 16,2 5-32-16,3 8 0 0,1 0-80 0,-1 8-32 15,3 4 0-15,-2 1 0 0,0 3-144 0,-7-16 0 0,1 3 144 0,0 3-144 16,2 3 0-16,1 2 144 15,-1-1-144-15,0-1 0 0,-2 1 160 0,4 3-160 0,-4-2 128 0,-3-9-128 16,-1-1 208-16,-2-7-32 0,1-1-16 0,-4-18 0 16,0 0 240-16,0 0 48 0,0 5 16 0,-2-4 0 15,0-5 112-15,-2-5 0 0,-2-6 16 0,-2-5 0 16,-1-8-208-16,-1-5-32 0,-1-7-16 0,2 4 0 16,-1-9-144-16,-1-3-48 0,1-6 0 0,0 2 0 15,-1 0-144-15,0 3 160 0,4 7-160 0,-3-8 160 0,3 12-160 16,1 10 0-16,1 8 0 0,4 6 0 0,-1 5 128 15,2 9-128-15,0 0 128 0,12 23-128 16,0 12 0-16,1 10 0 0,2 3-144 0,-8-18 144 0,0 9 0 0,2 5-128 16,0 2 128-16,0 2 0 0,0 0 0 0,0-3 0 15,0 1 0-15,1 6 0 0,-1-9 0 0,-2-5 0 16,0-6 0-16,-2-7 0 0,1-3 0 0,-2-8 0 16,-4-14 128-16,0 0-128 0,0 0 208 0,3-1 0 15,-2-6 0-15,-2-7 0 0,-3-3 144 0,-1-5 32 16,-3-6 0-16,-1-3 0 0,-2-5-192 0,-1 3-16 15,3-6-16-15,-1-1 0 0,1 0-160 0,3 4 0 0,-2 1 0 16,2 5 128-16,2 3-128 0,-5-11 0 0,4 12 0 0,3 12 0 16,0 4 0-16,2 10 0 15,0 0-160-15,0 0 160 16,3 19-448-16,1 3 0 0,0 1 0 0,-2-5 0 16,1 1-832-16,-1-2-144 0,1 1-48 0,1-4 0 15,-1 0-2112-15,1-1-448 0</inkml:trace>
  <inkml:trace contextRef="#ctx0" brushRef="#br1" timeOffset="67894.24">24849 18994 33695 0,'-12'-1'1488'0,"12"1"304"0,-9 4-1424 0,1 1-368 16,2 4 0-16,-1 0 0 0,1 2 0 0,1 3 0 15,0 1-192-15,2 2 64 0,1 1 480 0,0 2 96 16,2 2 32-16,2 3 0 0,0 2-80 0,2-2-16 16,0 3 0-16,1-1 0 0,1 1-176 0,3-5-32 15,0 1-16-15,0-3 0 0,-3-2-160 0,4-2 0 0,-2-2 0 0,2-3-10896 32,-2-1-2256-32</inkml:trace>
  <inkml:trace contextRef="#ctx0" brushRef="#br0" timeOffset="73194.02">21905 14127 2751 0,'0'0'128'0,"0"-7"16"0,0 7-144 0,0 0 0 0,0 0 0 0,-1-9 0 15,0-4 2240-15,-1 5 400 0,2 8 96 0,-2-11 16 16,-1 2-1344-16,1-2-272 0,-2-1-48 0,1 5-16 15,3 7-144-15,-2-11-32 0,-1 1 0 0,2 0 0 16,0 4 0-16,1-3 0 0,0 9 0 0,1-12 0 16,2-2-16-16,-1 2-16 0,1 4 0 0,-2-3 0 15,-1-2 48-15,0 2 16 0,3-3 0 0,-2 0 0 16,0 0-224-16,0 2-64 0,-1-2 0 0,2 1 0 0,-2-1-96 16,0 2-32-16,0-4 0 0,0 4 0 0,0 0-96 15,0 0-32-15,0-2 0 0,0 5 0 0,0 9 0 16,0 0 0-16,0 0 0 0,0 0 0 0,0 0-256 0,0 0-128 15,0 0 128-15,0 0-128 0,-9 2 0 0,0 3 0 16,0 3 0-16,0 3 0 0,1 5 128 0,1 1-128 16,-3 1 128-16,3 1-128 0,0 3 256 0,-1 5-16 15,0-1-16-15,0 7 0 0,-1 7 16 0,0 2 0 16,1 0 0-16,2 0 0 0,-6 3 160 0,2-1 48 16,0 1 0-16,0-1 0 0,-2 0-48 0,1-1 0 15,-1 3 0-15,2-4 0 0,1-4-80 0,2-4 0 16,-1-2-16-16,1-5 0 0,0 0-48 0,1-6-16 15,-1-2 0-15,2-2 0 0,0-2 48 0,0-2 16 0,1-4 0 0,1 2 0 16,-1-5-32-16,4-6 0 16,-3 11 0-16,3-11 0 0,0 0-48 0,0 0-16 0,0 0 0 0,0 0 0 15,0 0 64-15,8-11 16 0,-2-1 0 0,2 2 0 16,-2-4-96-16,2-2 0 0,-1 0-16 0,0-5 0 16,-2-1-176-16,0-6 0 0,1-3 144 0,-1-4-144 15,-1-6 0-15,1 1 144 0,2 1-144 0,-2 0 0 16,-1-5 128-16,1 1-128 0,-2-5 0 0,3 5 0 15,-1 2 0-15,1-2 0 0,0-2 0 16,2 0 0-16,1 1 0 0,-3 5 0 0,-1 3 0 0,0 7 0 16,2 2 0-16,-6 6 0 0,-1 2 0 0,1 4 0 15,1 2 0-15,-2 4 0 0,0 9 0 0,0 0 0 16,0 0 0-16,0 0 0 0,0 0 0 0,0 0-144 0,-9 11 144 0,1 2 0 16,0 2 0-16,1 6-128 15,-1 5 128-15,1 4 0 0,1 4 0 0,-1 9 0 0,-2 3 0 16,3 2 0-16,-3 0 0 0,5 2-128 0,1 3 128 15,2 0 0-15,1-4 0 0,3 1 0 0,2-5 0 0,0 4 0 16,-1 0 0-16,1-5 128 0,0-8-128 16,2-1 0-16,0-5 0 0,-1 1 0 0,0-5 0 0,1 1 0 15,3-5 0-15,-4-4 0 0,-1-2 0 0,2-2 0 16,0-3 0-16,2 1 0 0,1-6 128 0,-2 2-128 16,-8-8 128-16,13 4-128 15,-13-4-1264-15,0 0-320 0,0 0-64 0,0 0-18192 0</inkml:trace>
  <inkml:trace contextRef="#ctx0" brushRef="#br0" timeOffset="74058.69">20431 13920 14559 0,'0'0'640'0,"1"-9"144"0,-1-1-624 0,1 2-160 16,-1-3 0-16,0 3 0 0,0-2 1232 0,0 3 224 15,0-5 32-15,0 12 16 0,0 0-352 0,5-9-80 16,-1 0-16-16,3 4 0 0,-7 5-192 0,10-5-32 0,0 3-16 16,-1-1 0-16,2 1-48 0,-11 2 0 0,12 3 0 15,-2 5 0-15,-1-2-128 0,-2 8-16 0,1 4-16 0,-3 1 0 16,-1 0-96-16,0 4 0 0,0 8-16 0,-1 2 0 16,1 4 32-16,-1 1 16 0,-2 2 0 0,0 5 0 15,-1-1-16-15,-1 6 0 0,0-6 0 0,-1 1 0 16,0-2-144-16,-1-1-48 0,1-3 0 0,-2-3 0 15,0-4 64-15,-1-3 16 0,-1 0 0 0,-3-5 0 16,0-4-80-16,0-3-16 0,-2-1 0 0,3-2 0 16,0-2-16-16,2-4-16 0,6-8 0 0,-9 6 0 15,1 1-16-15,8-7 0 0,0 0 0 0,-8-3 0 16,1-3 48-16,1-2 0 0,0-2 0 0,-1-2 0 16,1-4-96-16,-1-2-16 0,1-2 0 0,1-7 0 15,-1-1-208-15,1-5 176 0,1-4-176 0,0-3 160 0,1-2-160 16,1-3 0-16,-1-4 0 0,3-2 128 15,0-1-128-15,3-1 0 0,-1 1 0 0,3-1 0 0,3-2 0 16,1 4 0-16,-1 4 128 0,3 3-128 0,-2 3 0 0,0 3 0 16,1 5 0-16,-1 5 0 0,0 7 0 0,-3 4 0 15,1 6 0-15,-2-1 0 0,-5 12 0 0,0 0 0 16,0 0-144-16,0 0 144 0,0 0 0 0,-2 18-160 16,0 4 160-16,-1 3-128 0,-1-1 128 0,2 9 0 15,-1 3 0-15,0 4-128 0,-4 7 128 0,1 6 0 16,-2 2 0-16,-1 0 0 0,-1-1 0 0,0-2 0 15,1 0 0-15,1-4 0 0,2-1 0 0,-2-4 0 16,2-2 0-16,2-4 128 0,-2 0-128 0,2-8 192 16,0-2-64-16,3-7 0 0,0-1-128 0,1-4 192 15,0-1-64-15,1-6 0 0,-1-8-128 0,0 0 192 0,6 9-64 0,-6-9 0 16,0 0 64-16,13-7 0 0,-3 1 16 16,-2 1 0-16,-8 5-208 0,6-11-160 0,-3-2 32 15,-4 3 0 1,-5-3-2816-16,-2 2-576 0,-10-7-96 0,-4-1-32 0</inkml:trace>
  <inkml:trace contextRef="#ctx0" brushRef="#br0" timeOffset="75043.16">19043 13794 7359 0,'0'0'656'0,"0"0"-528"0,0 0-128 0,0 0 0 16,-8-5 1920-16,8 5 368 0,-8-5 64 0,8 5 16 15,-6-7-944-15,6 7-176 0,0 0-32 0,0 0-16 16,0 0-144-16,0 0-32 0,0 0 0 0,-5 7 0 0,1 3-112 0,3 4-16 15,0 2-16-15,2 1 0 0,0 1 16 16,4 4 0-16,0 4 0 0,2 7 0 0,0 8-64 16,2 2-16-16,1 7 0 0,1-3 0 0,3 4-80 0,0 0-16 15,0 0 0-15,-4-2 0 0,-3-2 0 0,1 1 0 16,0 1 0-16,-2-6 0 0,0 3-208 0,-1-9-32 16,-1-9-16-16,0-1 0 0,-1-2-96 0,-1 0-32 15,2-5 0-15,-4-2 0 0,1-8-16 0,-1-10-16 16,0 0 0-16,0 0 0 0,0 0 80 0,0 0 0 15,0 0 16-15,0 0 0 0,3-10 48 0,-1-6 0 16,1-3 0-16,-2-2 0 0,0-3-240 0,-1-1-32 16,0-5-16-16,-1-4 0 0,0-7-160 0,0-3 0 15,-2-3 0-15,0-3 0 0,1-2 0 0,-4-5 0 16,0 1 0-16,1-1 0 0,0 1 0 0,0 3 0 16,0-1 0-16,1 6 0 0,2 9 0 0,2 4 0 0,-3 3 0 0,1 8 0 15,-2 4 0-15,0 5 0 0,-1 2 0 0,5 13 0 16,0 0-144-16,0 0 144 0,0 0 0 0,0 0 0 15,-4 15-176-15,2 4 176 16,2 3-160-16,2-2 160 0,2 8 0 0,2 7-144 16,-2 4 144-16,0 3 0 0,0 4 0 0,2-1 0 15,-1 5 0-15,4 19 128 0,-5-8-128 0,1-5 0 0,0-8 0 0,0-1 0 16,-1-5 0-16,0-4 0 0,-2-8 128 0,1 1-128 16,1-6 192-16,-3-3-16 0,0-4-16 0,1-6 0 15,-2-12 64-15,0 0 16 0,0 11 0 0,0-11 0 16,0 0 80-16,2-12 32 0,-1-4 0 0,-1-2 0 15,-1-1-48-15,0-4-16 0,0-9 0 0,-1 0 0 16,0-1-288-16,-1-4 128 0,-2-3-128 0,-1-3 0 16,-3-6 0-16,0 1 0 0,0 5 0 0,1-3 0 0,1 3 0 15,0 0 0-15,1 3-192 0,1 6 48 16,-1 6-384-16,1 2-80 0,-2 5-16 16,3 4 0-16,1 10-1696 0,3 7-352 0,0 0-64 15</inkml:trace>
  <inkml:trace contextRef="#ctx0" brushRef="#br0" timeOffset="75848.56">17822 13924 4607 0,'0'0'400'0,"0"0"-400"0,0 0 0 0,7-8 0 0,-1-3 2224 15,1 3 352-15,-1 1 80 0,0 0 16 0,1 2-944 0,-1-1-192 16,0 1-48-16,-6 5 0 0,8-5-224 0,-8 5-48 15,0 0-16-15,0 0 0 0,0 0-160 0,0 0-16 16,2 7-16-16,0 3 0 0,-4-1-176 0,0 7-48 16,-1 5 0-16,0 5 0 0,-1 2 112 0,2 1 32 15,0 3 0-15,1 2 0 0,-1 4-32 0,1 7 0 16,-1 0 0-16,-1 2 0 0,0 0-176 0,1 3-32 16,1 1-16-16,-2-4 0 0,2-3-192 0,0-6-32 15,-1 1-16-15,2-6 0 0,0-2-64 0,0-5-16 16,0-2 0-16,2 1 0 0,-1-6-48 0,0-3-16 15,-1-16 0-15,0 0 0 0,0 7 48 0,0-7 16 16,0 0 0-16,0 0 0 0,0 0 160 0,3-11 16 16,-2-2 16-16,0-3 0 0,-1-6-272 0,0-1-48 15,0-4-16-15,0 2 0 0,0-5-80 0,0-6-128 16,-1-3 176-16,0 6-176 0,-2-3 128 0,3-6-128 16,0-5 0-16,0 0 0 0,3-1 0 0,0-3 0 0,1-1 0 0,3-2 0 15,2 1 0-15,1 1 0 0,1 6 0 0,1 4 0 16,-1 4 0-16,-1 5 0 0,-1 6 0 0,0 3 0 15,-1 5 0-15,-2 5 0 0,-1 5 0 0,-5 9 0 16,0 0 0-16,8 4 0 0,-2 9-144 0,-1 3 144 16,-1 6 0-16,-2 8 0 0,-2 6 0 0,-1 6-128 15,-4 9 128-15,-1 2 0 0,-2 2 0 0,1-1 0 0,-1 4 0 16,-1-1 0-16,0 2 0 0,0-1 0 16,0-4 0-16,0 0 0 0,1-5 0 0,0-5 128 0,2-5-128 15,0-2 144-15,3-5-144 0,-2 11 160 0,1-10-160 0,2-6 128 16,0-7-128-16,2-5 128 0,2-2-128 15,-2-13 0-15,0 0 144 0,0 0-144 16,0 0-832-16,0 0-256 0,0 0-32 0,0 0-12448 16,-12-4-2480-16</inkml:trace>
  <inkml:trace contextRef="#ctx0" brushRef="#br0" timeOffset="76559.53">16570 13916 16415 0,'0'0'720'0,"3"-9"160"0,-2-1-704 0,2-1-176 0,-1 1 0 0,0-2 0 0,1 1 1488 0,1 2 272 16,0 1 48-16,0 1 16 0,-2 2-384 0,-2 5-80 15,0 0-16-15,0 0 0 0,0 0-400 0,0 0-96 16,0 0-16-16,4 10 0 0,-3 5-160 0,1 5-32 16,0 4-16-16,2 3 0 0,0 7 208 0,1 5 32 15,1 3 16-15,1 1 0 0,-1 6 16 0,-1 3 0 16,-1 3 0-16,-2-2 0 0,0 0-304 0,-2-3-48 16,-2 1-16-16,1-4 0 0,-1-3-144 0,-1-5-16 15,1-7-16-15,-1-2 0 0,0-1-16 0,1-4 0 16,1-5 0-16,-1-5 0 0,1-2 32 0,1-5 0 15,0-1 0-15,0-7 0 0,0 0 80 0,0 0 0 16,1-10 16-16,1-1 0 0,1-2-112 0,0-5-32 16,-2-5 0-16,2-1 0 0,-2 0-192 0,0-7-128 15,1-3 128-15,-1-3-128 0,-1-2 0 0,0-6 144 16,0 1-144-16,0-7 0 0,0-1 0 0,1-2 0 16,0 1 0-16,3-2 0 0,-2-1 128 0,0 6-128 15,1 3 0-15,0 6 0 0,1 8 0 0,0 6 0 0,-3 3 0 16,2 9 0-16,-2 2 0 0,0 4 0 0,-1 9 0 15,0 0 0-15,3 15-144 0,0 7 144 0,-1 5-128 16,2 6 128-16,-3 4 0 0,0 1 0 0,-1 2 0 16,0 4 0-16,0 1 0 0,2 4 0 0,-1-7 0 0,1 2 0 15,1 1 0-15,1-1 0 0,0-3 0 16,-1-2 0-16,3-2 128 0,-1-1-128 0,1-5 128 0,3 10-128 16,1-8 128-16,0-4-128 0,2-8 160 0,0-3-160 0,2-2-224 15,3-2-144-15,-2-3-16 0,-2 1-13824 16,-4 1-2752-16</inkml:trace>
  <inkml:trace contextRef="#ctx0" brushRef="#br2" timeOffset="85786.47">2087 13366 8287 0,'-13'-1'368'0,"13"1"80"0,-8 0-448 0,-4 0 0 0,2 0 0 0,1 0 0 16,9 0 1472-16,-9 0 224 0,9 0 32 0,-9 0 16 16,9 0-848-16,0 0-192 0,0 0-16 0,0 0-16 15,0 0-112-15,0 0-32 0,0 0 0 0,0 0 0 16,0 0-192-16,10 1-32 0,2 0-16 0,2-1 0 15,4 0 0-15,2 0 0 0,2 2 0 0,3-2 0 0,0-2 128 0,6 0 32 16,3-1 0-16,6-1 0 0,3-1 208 16,6 3 48-16,9-1 16 0,4 1 0 0,4 0-32 0,3 0-16 15,1 1 0-15,3-2 0 0,5-3-192 0,6 2-32 16,5 3-16-16,2-1 0 0,2 1-176 0,4 0-16 16,3-4-16-16,4 2 0 0,3-1 32 0,2 0 0 15,-6-1 0-15,7-1 0 0,4 4 0 0,-1-2 16 16,-1 0 0-16,4-1 0 0,3 2-32 0,1 1-16 15,-2 0 0-15,1 1 0 0,2 0-48 0,1 2-16 0,0 2 0 16,2-2 0-16,-2-2-160 0,2 1 160 16,3 4-160-16,2-4 160 0,-2-3 64 0,1 2 16 15,3 1 0-15,-4-2 0 0,-1-1-96 0,2 0-16 0,2 2 0 16,-2-3 0-16,2-1 128 0,-3 2 0 0,3 3 16 16,-2-1 0-16,-1 0-80 0,3 0-32 0,1 1 0 0,-5-3 0 15,-5-3-16-15,3 3 0 16,4 1 0-16,-3 0 0 0,-4-3 16 0,2 0 0 0,2 3 0 0,-2 0 0 15,-5 0-32-15,3 2-128 0,1 1 192 0,-1-1-64 16,-3 0-128-16,-1 0 160 0,2 0-160 0,1 3 160 16,-1-1-160-16,0 2 128 0,-4-2-128 0,2 2 128 15,-1-1-128-15,-2 2 0 0,-1 3 0 0,-1-6 0 16,4-1 128-16,-4 2-128 0,-5-1 0 0,2 2 128 16,-1-5 0-16,-1 5-128 0,-2-2 192 0,1 1-64 15,-2-1 32-15,3 1 0 0,3 1 0 0,-3-3 0 0,-4 4-32 16,0-2 0-16,0 1 0 0,1-1 0 15,0 0-128-15,-1 1 192 0,-2-4-192 0,-1 1 192 0,2 0 0 0,-4 0 0 16,-3 1 0-16,2-2 0 0,-3-2-48 16,-1 2 0-16,-3 0 0 0,-4-1 0 0,-2 0-16 0,-5 0 0 15,-3-3 0-15,-5 1 0 0,-6 1-128 0,-4-1 0 16,-6 1 0-16,-8-2 128 16,-10-1-992-16,-11 1-208 0,-6 0-32 15,-9 2-16-15</inkml:trace>
  <inkml:trace contextRef="#ctx0" brushRef="#br2" timeOffset="86616.19">3130 14205 16575 0,'-4'-8'1472'0,"1"-2"-1168"16,1 2-304-16,-3 1 0 0,1 2 704 0,-1 1 96 0,-2-5 16 0,1 4 0 16,-3 4 192-16,-1-3 32 15,-3-2 16-15,-2 2 0 0,-4 0-208 0,-4 4-32 16,-1 0-16-16,5 1 0 0,-3-1-288 0,-2 4-64 0,-3 5-16 16,-2 1 0-16,0 4-128 0,0 3-32 0,-2-1 0 0,2-1 0 15,1 2-144-15,4 1-128 0,2 1 192 0,3-2-192 16,4-4 240-16,5 1-64 0,6-1-16 0,4 1 0 15,4-5 32-15,7 1 0 0,6-2 0 0,3 0 0 16,7-2 304-16,3 0 64 0,4 2 16 0,3-3 0 16,3 2-208-16,0 2-48 0,0 0 0 0,-2 1 0 15,-4 2-320-15,-3-2 0 0,-5 4 0 0,-3 0 0 0,-5-3 224 0,-5 3 32 16,-6 3 0-16,-3-1 0 0,-4 1 256 0,-5-1 48 16,-5 2 16-16,-7 2 0 0,-4 2-64 0,-6 0 0 15,-3-1 0-15,-3-2 0 0,-2-1-240 0,0-1-48 16,-1-3-16-16,1-2 0 0,-1-2-32 0,2-3-16 15,-1-1 0-15,5-3 0 0,-1-8-160 0,3-2-176 16,4-2 48-16,-3-5 0 16,10-2-2496-16,8-7-512 0</inkml:trace>
  <inkml:trace contextRef="#ctx0" brushRef="#br2" timeOffset="86876.59">3755 13670 32415 0,'0'0'1440'0,"0"0"288"0,0 0-1376 16,0 0-352-16,0 0 0 0,-1 14 0 0,-2 2 0 0,-1 5 0 0,-2 4 0 0,-3 6-128 16,-2 4 128-16,0 3 256 0,-3 0-64 0,0 6-16 15,-2-2 64-15,-1 5 16 0,0-2 0 0,-2 2 0 16,-3 0-112-16,-1-1-16 0,1 2 0 0,1-4 0 15,0-4-128-15,1-3 0 0,1-4 144 0,-4 12-144 16,5-8-256-16,6-8-128 16,3-9-32-16,4-5-14448 0</inkml:trace>
  <inkml:trace contextRef="#ctx0" brushRef="#br2" timeOffset="87153.83">3994 14130 28623 0,'0'0'1264'0,"0"0"272"0,-6 6-1232 0,-2 6-304 16,-1 2 0-16,-1 5 0 0,-5 0 320 0,-2 2 0 15,3 5 0-15,-1 1 0 0,0-5 272 0,-1 4 64 16,5-3 16-16,2 1 0 0,4-4-336 0,4-2-64 16,3-2-16-16,3-3 0 0,4 0-16 0,4-4-16 15,2 1 0-15,5-7 0 0,0-3 128 0,2-2 32 16,3-2 0-16,-1-2 0 0,0 0-176 0,-1-4-16 15,-3-1-16-15,-1-4 0 0,-4-1 176 0,-2-2 32 16,-3 1 16-16,-3-1 0 0,-5-2 256 0,-3 1 48 16,-3 1 16-16,-2 1 0 0,-3-1-304 0,-4 1-64 15,-2 3-16-15,-3 3 0 0,-1-3-336 0,0 1 0 16,1 2 0-16,3 3-192 16,1 4-1632-16,2 0-336 0,2 1-64 0,3 1-13712 0</inkml:trace>
  <inkml:trace contextRef="#ctx0" brushRef="#br2" timeOffset="87593.42">4615 14115 26719 0,'0'0'2368'0,"-1"15"-1888"0,-1 1-480 0,-1 5 0 0,-1 0 288 0,-2 9-32 16,-2 1-16-16,-1 1 0 0,-2 4 720 0,-2 1 160 15,-2-1 32-15,-2 3 0 0,0-3-256 0,-1 1-32 16,-2 0-16-16,-1-1 0 0,1-2-464 0,2-3-112 15,3-3-16-15,0-6 0 0,3-4-32 0,2-4-16 16,2-4 0-16,3-6 0 0,5-4 416 0,-1-7 80 16,0-2 0-16,3-5 16 0,3-7 96 0,4 0 16 15,-1-2 0-15,2-5 0 0,3-4-512 0,1-3-112 16,4-2-16-16,2-3 0 0,-1-6-192 0,5 3 176 16,4-2-176-16,1 3 160 0,4 2-160 0,2 3 0 15,-1 3 0-15,0 2 0 0,-1 7 0 0,-1 2 0 0,-3 8 128 0,-2 4-128 16,-4 8 144-16,-4 1-144 15,-2 5 160-15,-6 3-160 0,-3 8 0 0,-6 2 0 16,-4 1 0-16,-4 5 0 0,-2 1 0 0,-6 5 0 16,-7-2 0-16,-3 4 0 0,-8-5 128 0,-1 1-128 0,-2-5 0 0,0-1 0 15,0-3 0-15,0-2 0 16,2-7 0-16,3 0 0 16,2-6-1216-16,4-2-256 0,3-1-32 0,5-7-10464 0,2-1-2112 15</inkml:trace>
  <inkml:trace contextRef="#ctx0" brushRef="#br2" timeOffset="88552.04">5074 14179 11967 0,'0'0'1072'0,"0"0"-864"16,0 0-208-16,0 0 0 0,0 0 1872 0,0 0 336 0,0 0 64 15,14 4 16-15,0-2-784 0,2 0-160 0,1 2-16 0,2 1-16 16,2-8 0-16,5 2 0 0,4-3 0 0,1 1 0 16,1-1-480-16,-6-3-112 0,-1 0-16 0,3 0 0 15,0-2-320-15,0 2-64 0,-1-5 0 0,-2 2-16 16,-1 0-64-16,-1 0-16 0,-3 2 0 0,-3-3 0 16,-4 1 16-16,-3-3 0 0,-4 2 0 0,-2 0 0 0,-4-1 96 0,-4 3 32 15,-2-3 0-15,-7 2 0 0,-3 5-160 0,-5 3-16 16,-3 2-16-16,-3 5 0 0,-2 2-176 0,-13 7 0 15,-1 8 0-15,2-3 0 0,3-3 208 16,4 5 16-16,2 2 0 0,4 2 0 0,1 2 32 0,6-3 16 16,2 4 0-16,6-4 0 0,4 4-16 0,8-5 0 15,6-2 0-15,5 2 0 0,3-1-256 0,3-3 128 16,3-2-128-16,8-6 0 0,6-1 0 0,3-2 0 16,-1-2 0-16,-8-3 0 15,2-3-1456-15,2-2-336 0,1 0-80 0</inkml:trace>
  <inkml:trace contextRef="#ctx0" brushRef="#br2" timeOffset="88933.26">6734 13792 28095 0,'6'-15'1248'0,"-3"8"256"0,1-4-1200 0,-1 2-304 0,-3-3 0 0,0 5 0 16,0-1 976-16,-4 4 144 0,-2-1 32 0,-5 1 0 15,-4 4-624-15,-3 7-112 0,-5 0-32 0,1 7 0 16,-6 4-384-16,1 5 0 0,-4 5 0 0,0 4 0 16,-1 1 224-16,1 6 64 0,2 1 16 0,2 0 0 0,4 5 16 15,3-5 16-15,6 0 0 0,5-2 0 0,4-1-80 0,5-3 0 16,5-2-16-16,4-3 0 15,4-6 256-15,5-3 48 0,3-4 16 0,3-4 0 0,2-7 80 16,2-2 32-16,1-4 0 0,-1-3 0 0,3-8-48 0,-2-3-16 16,1-4 0-16,-2-1 0 0,-1-2 0 0,-3-3 0 15,-2-1 0-15,-5 1 0 0,-1-4-32 0,-5-2 0 16,-2 3 0-16,-4-4 0 0,-5-3-208 16,-2 1-48-16,-5-2-16 0,-3 2 0 0,-3-1-304 0,-2 5 0 15,-3 2-176-15,1 5 176 16,-3 0-1472-16,1 7-176 0,0 5-32 0</inkml:trace>
  <inkml:trace contextRef="#ctx0" brushRef="#br2" timeOffset="89471.2">7601 14188 15663 0,'0'0'1392'16,"0"0"-1120"-16,0 0-272 0,0 0 0 0,0 0 1584 0,0 0 256 16,0 0 48-16,10-3 16 0,4 1-64 0,6-2-16 15,2-2 0-15,9 1 0 0,6 2-656 0,5-2-128 16,1-4-16-16,3 2-16 0,1-7-560 0,-14 6-128 15,2-1 0-15,4 3-16 0,-1-2-304 0,-1 3 128 16,-2 3-128-16,-2 0 0 16,-4 2-1568-16,-4 2-416 0,-6 0-96 0</inkml:trace>
  <inkml:trace contextRef="#ctx0" brushRef="#br2" timeOffset="89637.94">7695 14454 25455 0,'0'0'1120'0,"0"0"240"0,0 0-1088 0,14 4-272 0,0 0 0 0,5-1 0 15,3-1 1344-15,5-4 224 0,5-3 32 0,3 0 16 0,3 1-656 0,-6-3-128 16,4-2-16-16,6-1-16 16,-1-2-416-16,5-2-64 0,1 0-32 0,-1 0 0 0,-4 2-288 15,-3-2-304-15,0 1 64 0,-6 3-10064 16,-2 0-2000-16</inkml:trace>
  <inkml:trace contextRef="#ctx0" brushRef="#br2" timeOffset="90040.41">8206 13724 24639 0,'0'0'1088'0,"0"0"240"0,0 0-1072 0,0 0-256 0,0 0 0 0,11 8 0 15,0-3 816-15,4 1 96 0,3 3 32 0,5-1 0 16,4 5 32-16,4-2 16 0,9 2 0 0,0 2 0 16,2-1-224-16,2 4-64 0,-2 0 0 0,0 1 0 15,-1-1-256-15,0 6-64 0,-3 5-16 0,-3 0 0 16,-7-2-144-16,-4 3-32 0,-5 0 0 0,-5 1 0 15,-7 1-32-15,-2 2-16 0,-6 1 0 0,-5-1 0 16,-6 0 208-16,-4 1 32 0,-7-2 16 0,-4-4 0 0,-3-1 80 16,-3-4 16-16,0 0 0 0,-3 2 0 0,-2-5-224 15,1-3-32-15,0 0-16 0,2-4 0 0,0 1-224 16,5-5-192-16,4 0 48 0,5-6-11840 16,4-1-2368-16</inkml:trace>
  <inkml:trace contextRef="#ctx0" brushRef="#br2" timeOffset="90836.08">9911 13785 13823 0,'0'0'1216'0,"9"-3"-960"16,0-1-256-16,0 0 0 0,-2 1 1632 0,1 0 288 15,-8 3 48-15,6-7 16 0,1 2-96 0,-2 1-16 16,-5 4 0-16,2-7 0 0,-2-1-400 0,-1 3-96 16,0-3-16-16,-4 3 0 0,0-4-592 0,-3 3-128 15,-2 1-32-15,-3-3 0 0,-2 1-272 0,-3 0-48 16,-2 0-16-16,-3 2 0 0,-1 0-128 0,-2-1-16 16,-2 5-128-16,2 2 192 0,-4-1-192 0,-10 3 0 15,3 2 0-15,5 3 0 0,1 6 0 0,7-2 0 16,-1 0 0-16,2 6 0 0,0 2 0 0,0 4 0 15,4-2 0-15,3 2 0 0,4 3 0 0,5-5 128 16,3 0-128-16,3-4 0 0,2-4 0 0,3 1 0 0,-1-2 0 0,8-3 0 16,-1 3 0-16,4-8 128 0,0-3-128 0,1 2 0 15,-1-3 384-15,2-4-32 0,2-4 0 16,-2 3 0-16,1-4 0 0,0 0 0 0,1-2 0 0,2 0 0 16,-2-6-128-16,1 1-32 0,-1-1 0 0,-1-1 0 15,0-1-32-15,1 3-16 0,-4 1 0 0,1 0 0 16,-1 3-144-16,-1 3 0 0,-3 0 144 0,-1 6-144 15,-2 3 0-15,0 5 0 0,-2 2 0 0,-1 7 0 16,-2 3 0-16,-1 5 0 0,-1 2 0 0,-1 2 0 16,-3 6 0-16,-1 0 0 0,-1-4 0 0,-2 4 0 0,-1 4 0 15,0 0 144-15,-1-1-144 0,1-1 0 0,2-3 144 0,-1 0-144 16,1-5 0-16,0-1 144 0,1-3-144 0,1-1 0 16,1-2 0-16,1-6 0 0,1-2 0 0,1-4-192 15,1-8 0-15,0 0 16 16,0 0-1776-16,0 0-352 0,0 0-80 0,12-6-13056 15</inkml:trace>
  <inkml:trace contextRef="#ctx0" brushRef="#br2" timeOffset="91141.74">10277 13755 25567 0,'4'-15'1136'0,"-4"15"224"0,0 0-1088 0,0 0-272 0,9-3 0 15,-9 3 0-15,7 4 848 0,4 4 112 0,-3 0 32 0,1 8 0 16,0 0-224-16,3 3-64 0,0 7 0 0,2 0 0 16,2-1-64-16,-1 5 0 0,0 2-16 0,2 0 0 15,0 2 16-15,3-2 0 0,0-1 0 0,1 0 0 16,1 2-240-16,1 0-32 0,-3-1-16 0,-1-2 0 15,-1-4-224-15,-1-1-128 0,-2-2 160 0,-4-5-160 0,1-2 160 0,-2-2-160 16,-1-5 160-16,-3 0-160 16,-2-4 0-16,-4-5-256 0,0 0 16 0,0 0 16 15,0 0-2224-15,5-7-448 0,-1-2-96 16</inkml:trace>
  <inkml:trace contextRef="#ctx0" brushRef="#br2" timeOffset="91381.96">10742 13778 27871 0,'-1'-12'1232'0,"1"6"256"0,1 1-1184 0,-1 5-304 15,0 0 0-15,0 0 0 0,0 0 1136 0,-5 0 160 16,-1 2 48-16,-3 7 0 0,-4 2-608 0,-1 5-112 0,-4 4-32 16,-1 3 0-16,-1 4 176 0,0 3 48 15,-2 1 0-15,2 3 0 0,-3 1-160 0,1 0-16 0,2 1-16 0,0-2 0 16,1-1-320-16,-1 1-64 15,3-2-16-15,-1-3 0 0,1 2-224 0,3-2 0 0,3-6 0 0,1-1 0 16,0-1 0-16,2-4 0 16,2-4-128-16,2-2 128 15,0-5-1984-15,4-6-272 0,0 0-64 0,0 0-13360 0</inkml:trace>
  <inkml:trace contextRef="#ctx0" brushRef="#br2" timeOffset="91572.96">10882 14309 29487 0,'0'12'2624'0,"-2"2"-2112"15,-1 3-512-15,-2 7 0 0,-1-2 992 0,-2 1 96 16,0 5 0-16,2-5 16 0,-3 1 32 0,1 1 0 16,1-4 0-16,0-2 0 0,4 2-768 0,-1 0-160 15,3-2-16-15,-1 0-16 0,2-4-176 0,2 0 0 16,-1-1 0-16,1 0 0 15,1-6-1696-15,1 1-320 0,0-4-64 0</inkml:trace>
  <inkml:trace contextRef="#ctx0" brushRef="#br2" timeOffset="92034.72">11711 13834 14735 0,'0'0'1312'0,"0"0"-1056"16,4-7-256-16,-4 7 0 0,1-6 1696 0,-1 6 288 15,0 0 48-15,0 0 16 0,0 0-384 0,0 0-80 16,0 0-16-16,-4 5 0 0,-1 4-672 0,0 4-128 15,-5 3-16-15,0 3-16 0,-2 4 128 0,1 3 32 16,-2-2 0-16,4 4 0 0,-2 0-320 0,1 1-48 16,-1 1-16-16,2-4 0 0,2-1-320 0,0 1-192 15,2-3 192-15,2-2-192 0,0 1 144 0,2-4-144 16,1-7 0-16,2 2 144 16,1-4-464-16,1 0-80 0,-4-9-32 0,0 0-9968 15,0 0-2000-15</inkml:trace>
  <inkml:trace contextRef="#ctx0" brushRef="#br2" timeOffset="92214.29">11373 14066 28559 0,'0'0'1264'0,"7"-2"272"0,6-1-1232 0,4 1-304 0,3-2 0 0,4-1 0 16,2 2 1312-16,4 1 208 0,4-2 32 0,4 0 16 15,3-5-800-15,2 3-144 0,-1-2-48 0,0 2 0 16,-1-1-336-16,-4-3-80 0,-4 3-16 0,1-1 0 15,-3 4-1856-15,-3 2-368 16,-4-3-80-16,9-4-12016 0</inkml:trace>
  <inkml:trace contextRef="#ctx0" brushRef="#br2" timeOffset="92672.56">12502 13761 23039 0,'0'0'1024'0,"6"-5"192"0,3 3-960 0,2-6-256 16,3-1 0-16,0 4 0 0,1-3 1616 0,3 3 288 16,1-1 48-16,2-3 16 0,-2 1-1136 0,-2-2-240 15,-1 4-32-15,-2-3-16 0,-2 1-304 0,0 1-64 16,-3 0-16-16,-4 4 0 0,-5 3 64 0,0 0 16 15,0 0 0-15,-10 1 0 0,-4 1-240 0,-4 5 128 16,-8 3-128-16,1 1 0 0,-4-3 256 0,-4 7-32 16,-3 3-16-16,-4 1 0 0,0 0 240 0,1 3 32 0,2 2 16 0,3-4 0 15,3-1 16-15,4 0 16 16,7-1 0-16,2 0 0 0,5-1-304 0,6-2-64 0,3 0-16 16,5-1 0-16,6 0-144 0,3 3 0 0,6-2 0 0,3 0 0 15,6-4 0-15,-3 2 0 0,4 1 0 16,1 0 128-16,1-1-128 0,-1 1 128 0,0 0-128 0,-3 1 128 15,-2 3-128-15,-6-2 0 0,-2-2 0 0,-3 2 128 16,-5-2-128-16,-2 1 192 0,-4-2-192 0,-3-3 192 16,-2 1 160-16,-5-3 32 0,-4 3 16 0,-3-3 0 15,0-2-64-15,-4-2-16 0,0-1 0 0,-2-2 0 16,3-1-192-16,-1-1-128 0,1-2 160 0,3-2-160 16,3-3-576-16,3 2-224 0,1-2-32 0,2 1-16 15,3-3-2352-15,2 1-480 0</inkml:trace>
  <inkml:trace contextRef="#ctx0" brushRef="#br2" timeOffset="92982.54">13235 13840 21183 0,'0'0'1888'0,"0"0"-1504"16,0 0-384-16,0 0 0 0,-4 5 1408 0,2 3 192 0,-1 1 64 0,2 3 0 15,0 0-416-15,1 2-80 0,1 1-16 0,1 2 0 16,1 2-256-16,1 1-48 0,-1 5-16 0,5 0 0 16,-2-6-64-16,2 1-32 0,1 4 0 0,0 0 0 15,-1-3-352-15,-2-1-80 0,4 0-16 0,-2 1 0 16,-1-4-288-16,1 1 128 0,1-1-128 0,-2-3 0 15,0 0 0-15,-1-5 0 0,2-1 0 0,-2-2 0 32,-6-6-1248-32,8 2-352 0,-1-3-80 0,1-2-8624 0,-2-3-1712 0</inkml:trace>
  <inkml:trace contextRef="#ctx0" brushRef="#br2" timeOffset="93250.22">13585 13722 30527 0,'0'0'1344'0,"0"0"288"0,-6-3-1312 0,1 1-320 0,-2 3 0 0,-2 2 0 0,-3 3 736 0,-2 4 80 16,-5 5 16-16,-2 2 0 0,-2 4 144 0,-1 2 48 15,-2 4 0-15,0 0 0 0,-1 3-272 0,0 5-48 16,-1-1-16-16,2 1 0 0,-1-1-368 0,1-1-80 16,1 3-16-16,2 0 0 0,1-3-224 0,3 0 0 15,2 0 0-15,1 0 0 0,2-5 0 0,4-1-320 16,3-4 64-16,-2-3 0 15,1-3-1728-15,3-3-352 0,4-3-64 0</inkml:trace>
  <inkml:trace contextRef="#ctx0" brushRef="#br2" timeOffset="93566">13647 14199 34207 0,'0'0'1520'0,"6"-2"304"0,3-2-1456 0,1 3-368 0,2 0 0 0,-1 1 0 15,-1 2 560-15,-1 2 32 0,-1 0 16 0,-2 0 0 16,-1 2-288-16,-1 3-64 0,-3 3-16 0,-1 0 0 16,-2 4-112-16,-3 1-128 0,-4 4 176 0,-3 2-176 15,-3-2 432-15,0 2-32 0,0-1 0 0,1-1 0 0,-3 2 160 0,2-1 16 16,0 1 16-16,1-3 0 0,1-2-80 0,3 0-32 15,1-2 0-15,2-2 0 0,2-3-32 0,4-3 0 16,1 2 0-16,4-3 0 0,2-1-16 0,3 2-16 16,3-7 0-16,0-1 0 0,4 2-48 0,1-2-16 15,2-1 0-15,3 0 0 0,0-3-192 0,1-1-32 16,-1 1-128-16,1 0 192 0,-2-2-192 0,0-3 0 16,1 3 0-16,-2-2 0 15,-2 2-960-15,0-1-224 0,-2-5-48 0,1 3-16 16,-2 2-2064-16,-1 1-400 0</inkml:trace>
  <inkml:trace contextRef="#ctx0" brushRef="#br2" timeOffset="93867.79">14187 13977 25791 0,'0'0'2304'0,"0"0"-1856"0,0 0-448 0,0 0 0 16,0 0 1632-16,0 0 224 0,0 0 64 0,6-3 0 16,2 0-704-16,3 2-128 0,3-4-16 0,3 0-16 0,-1 2-544 15,4 0-128-15,0 1 0 0,1 1-16 16,2-2-240-16,-2 1-128 0,2-2 128 0,-3 2-128 0,-2 0 0 0,-2 1 0 15,-2-1 0-15,-1 1 0 16,-3 1-352-16,-1 0-144 0,-9 0-16 0,0 0-16 16,0 0-2176-16,0 0-432 0,0 0-96 0,-8 8-5536 15,-2 2-1088-15</inkml:trace>
  <inkml:trace contextRef="#ctx0" brushRef="#br2" timeOffset="94008.85">14271 14094 10127 0,'0'0'448'0,"0"0"96"0,-5 9-544 0,2 0 0 15,3-9 0-15,0 0 0 0,0 0 3680 0,5 6 624 16,0 5 128-16,3-8 32 0,1-1-1904 0,1-1-368 15,3 2-80-15,2-2 0 0,0-2-896 0,3-1-192 16,1 0-16-16,3-2-16 0,-1 3-544 0,1-2-96 16,0-1-32-16,-2 2 0 0,-1-2-320 0,-1 1 0 15,0 3 0-15,-2-1-192 16,-1-3-2000-16,2 0-416 0,-1 3-80 0</inkml:trace>
  <inkml:trace contextRef="#ctx0" brushRef="#br2" timeOffset="94433.35">15203 13704 24527 0,'7'-15'1088'0,"-3"8"224"0,1-3-1056 0,-2 3-256 0,1-5 0 0,-4 5 0 0,-2-2 1216 15,-2 2 192-15,-2-2 48 0,-4 6 0 0,-5 4-560 0,-3 1-128 16,-2 2 0-16,-2 1-16 0,-1 7-304 0,-1 3-48 16,-3 8-16-16,1 4 0 0,-4 4 288 0,2 6 48 15,4 4 16-15,1 5 0 0,2-2-96 0,3 3 0 16,4 3-16-16,2-3 0 0,4 1-304 0,2 2-48 16,5-7-16-16,2 0 0 0,3-6-48 0,5-4-16 15,3-4 0-15,0-3 0 0,5-6 480 0,2-3 96 16,3-5 0-16,2-4 16 0,1-4 192 0,2-6 48 15,-1-1 0-15,4-9 0 0,0-4-320 0,-1-5-48 16,-1-3-16-16,-1-5 0 0,1-3-128 0,-2-2-48 16,-1-3 0-16,-2-4 0 0,-2-2-112 0,1-5-32 15,-7-1 0-15,-1 1 0 0,-5-3-144 0,-2 2-48 16,-5 3 0-16,-4 3 0 0,-5 5-128 0,-4 2 0 16,-5 3 0-16,-1 5 0 15,-7 4-640-15,-3 5-128 0,-2 4 0 0,-3 4-16 16,-4 1-2608-16,-1 8-512 0</inkml:trace>
  <inkml:trace contextRef="#ctx0" brushRef="#br2" timeOffset="96123.69">3778 16178 16575 0,'0'0'1472'0,"0"0"-1168"15,0 0-304-15,0 0 0 0,-3-9 1136 0,1 2 160 16,2 7 48-16,0 0 0 0,-4-6 256 0,4 6 48 0,-3-6 16 0,3 6 0 16,0 0-608-16,0 0-112 0,0 0-32 15,0 0 0-15,0 0-544 0,8 6-112 0,1 7-32 0,1-1 0 16,3 1 64-16,-1 5 16 0,1 5 0 0,0 0 0 16,1 6 32-16,1 3 16 0,2-1 0 0,0 2 0 15,-3-1 32-15,3-1 0 0,-1 1 0 0,1-1 0 16,-2 2-64-16,1 0 0 0,0-5 0 0,-1 2 0 0,-2-8-128 15,-2 4-16-15,1-2-16 0,-1-5 0 0,-1-1-32 16,1-2-128-16,-2-4 192 0,-1-3-64 0,0 0-128 0,0-4 0 16,-1-4 0-16,3-1 0 15,-10 0-2560-15,8-9-400 0,-3-2-80 16</inkml:trace>
  <inkml:trace contextRef="#ctx0" brushRef="#br2" timeOffset="96464.16">4402 16026 20271 0,'0'0'896'0,"0"0"192"0,-3-5-880 0,0-2-208 0,-1 0 0 0,0 3 0 16,4 4 1344-16,-6-1 208 0,-2 0 48 0,2 1 16 15,-1 5-512-15,-2 0-96 16,0 5-32-16,-2 0 0 0,-2 6-112 0,1 3-32 15,-1 4 0-15,-4 3 0 0,-2 1-64 0,-1 3-32 16,-2 5 0-16,-1 4 0 0,-2 4 0 0,-2 2 0 0,-1 4 0 0,-2 1 0 16,-1 2-128-16,0 2-32 15,0 0 0-15,2 1 0 0,-3 0-288 0,4-3-64 0,1-4-16 16,5-4 0-16,0-5-208 0,3-4 144 0,2-4-144 0,3-7 128 16,4-3-128-16,3-3 0 0,1-5 0 0,1 1 0 15,5-14-1664 1,0 0-256-16,0 0-48 0,8-4-8928 0,1-5-1792 0</inkml:trace>
  <inkml:trace contextRef="#ctx0" brushRef="#br2" timeOffset="96960.66">4581 16800 12895 0,'0'0'1152'0,"0"0"-928"15,0 0-224-15,0 0 0 0,0 0 2112 0,3-5 384 16,-2 1 80-16,-1 4 16 0,0 0-592 0,8-3-112 16,-2-2-32-16,2 2 0 0,-1 1-368 0,2 0-80 15,0 2 0-15,1 0-16 0,2 0-416 0,-1 0-80 16,2 3 0-16,-1-1-16 0,1 1-176 0,1 2-48 15,-1 0 0-15,-3 0 0 0,1 4-192 0,0-1-32 16,-2 3-16-16,-3-1 0 0,0 4-16 0,-4 1 0 16,-1 2 0-16,-2 1 0 0,-1 2-16 0,-7 3 0 15,0 2 0-15,-5-2 0 0,-1 3-32 0,-4 2-16 16,-4 0 0-16,-1-4 0 0,-3 3-80 0,1-2-32 0,-2-3 0 0,0-1 0 16,1 1-32-16,2 1 0 0,1-6 0 0,2 0 0 15,3-4-48-15,4-2-16 0,2 2 0 0,3-6 0 16,1 1 16-16,4-2 0 0,5-6 0 0,0 0 0 15,0 0-16-15,5 4-128 0,2 0 192 0,5 0-64 16,3-3-128-16,5-1 192 0,5 0-192 0,4-4 192 16,5 2-64-16,4-1-128 0,3 1 192 0,1-1-64 0,1-1-128 15,2-3 160-15,-7 2-160 0,0-2 160 16,-4 1-160-16,-3 1 0 0,-3-2 0 0,-5 2 0 16,-4 0-1072-16,-4 3-288 0,-4 0-64 0,-11 2-18896 15</inkml:trace>
  <inkml:trace contextRef="#ctx0" brushRef="#br2" timeOffset="99624.42">5824 16198 11919 0,'0'0'512'0,"0"0"128"0,0 0-512 0,-9-3-128 0,9 3 0 0,-7 3 0 16,-1-6 864-16,8 3 144 0,0 0 16 0,0 0 16 0,-9-1 160 15,9 1 16-15,0 0 16 0,0 0 0 0,0 0 48 0,0 0 0 16,8-2 0-16,2-2 0 0,7 1-256 0,3-2-32 16,4-1-16-16,3 1 0 0,3-2-496 0,1 0-96 15,32-1-32-15,-3 0 0 0,-5 3-192 0,-2 0-32 16,-3-2-128-16,-2 0 192 0,-5 6-192 0,-3-3 0 15,-5-1 0-15,-3 1 0 16,-5 2-1296-16,-3 2-208 0,-4 0-32 0,-7 0-16 0</inkml:trace>
  <inkml:trace contextRef="#ctx0" brushRef="#br2" timeOffset="99776.41">5732 16441 30111 0,'0'0'1344'0,"0"0"256"0,12 1-1280 0,6 0-320 0,2 2 0 0,10-1 0 16,1-2 832-16,2 0 80 0,3 0 32 0,5-2 0 16,3-1-544-16,8-1-96 0,5 1-32 0,-2-5 0 15,-1 0-144-15,0 3-128 0,1-2 144 0,-3 2-144 16,-6 2 0-16,-7 0 0 0,-6 3 0 0,-4-1-10288 16,-3 0-2032-16</inkml:trace>
  <inkml:trace contextRef="#ctx0" brushRef="#br2" timeOffset="104262.12">7145 16078 21183 0,'0'0'1888'0,"0"0"-1504"16,0 0-384-16,0 0 0 0,0 0 768 0,0 0 96 16,0 0 16-16,0 0 0 0,0 0-208 0,14-1-32 15,1 1-16-15,4-2 0 0,3-5 160 0,2 2 48 16,0-1 0-16,4-2 0 0,4 3-192 0,1 0-48 15,3-5 0-15,-2 3 0 0,-1-1-112 0,0 1-32 16,0 2 0-16,-2 0 0 0,-3 1-192 0,-3 2-64 16,-2 0 0-16,-3 2 0 0,-2 0-192 0,-4 0 0 15,-3 0 128-15,-11 0-128 16,0 0-752-16,11 0-192 0,-11 0-32 0,0 0-13216 0</inkml:trace>
  <inkml:trace contextRef="#ctx0" brushRef="#br2" timeOffset="104892.64">8946 15635 5519 0,'0'0'496'0,"4"-8"-496"0,-4 8 0 0,4-10 0 0,-4 10 2368 15,4-9 384-15,-1-1 80 0,-3 10 16 16,0 0-1376-16,2-10-288 0,-2 1-48 0,0 0-16 0,0 9-192 0,-4-9-32 16,4 9-16-16,-10-9 0 0,-2 0-176 0,1-1-16 15,-2 3-16-15,-1 0 0 0,-4-3-64 0,-2 4-16 16,-4-5 0-16,-2 8 0 0,1-2-432 0,-2-1-160 15,-1 4 0-15,-1 1 144 0,0-1-144 0,1 2 0 16,-3 3 144-16,2 2-144 0,-3 1 0 0,4 2 0 16,-1 3 0-16,0 5 128 0,0 0-128 0,3 1 0 15,2-2 128-15,5 2-128 0,3 2 0 0,4-2 0 16,-1-1 0-16,6 0 0 0,6 1 0 0,1-2 0 16,1 0 0-16,5-2 0 0,-6-13 224 0,12 8 32 15,-1-1 0-15,4 0 0 0,4-6 384 0,3-5 64 16,2-2 32-16,2-1 0 0,-1 1-224 0,3-6-32 0,-1 0-16 0,3-2 0 15,-2 1-208-15,0-1-32 0,-3-1-16 0,1 0 0 16,-1-1-16-16,-3 2 0 0,0-2 0 0,-2 1 0 16,-2 1 0-16,-2 2 0 0,-1 3 0 0,-4 5 0 15,-11 4-192-15,0 0 0 0,0 0 128 0,9 12-128 16,-6 7 0-16,-3 5 0 0,-3 0 0 0,-6 5 0 16,-2 1 0-16,-3 7 192 0,-1 7-48 0,-1 4-16 15,-5-1-128-15,1 2 160 0,0-5-160 0,-1 2 160 16,2 1-160-16,3-6 160 0,0-11-160 0,0 1 160 15,1 0-160-15,2 0 0 0,4-7 144 0,0-2-144 16,3-3 0-16,2-4 0 0,1 0 0 0,2-2 128 16,1-13-128-16,0 0 0 0,0 0-128 0,13 4 128 15,1-3-1952 1,2-2-304-16,0-2-64 0</inkml:trace>
  <inkml:trace contextRef="#ctx0" brushRef="#br2" timeOffset="105195.08">9340 15677 19343 0,'0'0'1728'0,"10"-9"-1392"16,1-5-336-16,-3 8 0 0,-8 6 848 0,11-3 112 15,-11 3 0-15,11 0 16 0,-11 0-240 0,13 5-48 16,-3 7-16-16,-1-2 0 0,-3 4-112 0,4 1-32 0,1 1 0 0,-1 5 0 16,1-1 304-16,1 4 48 0,0 2 16 0,1-3 0 15,0 6-80-15,1-5-16 0,0 1 0 0,0 1 0 16,-2-5-464-16,0 2-80 0,-1 3-32 0,-1-6 0 16,2-2-224-16,-2 0 0 0,0-1 128 0,-1-3-128 15,-1-2 0-15,-3-1 176 0,-5-11-176 0,0 0 160 31,10 8-1072-31,-2 0-224 0,-8-8-32 0,0 0-8352 0,0 0-1664 0</inkml:trace>
  <inkml:trace contextRef="#ctx0" brushRef="#br2" timeOffset="105525.73">9793 15618 15663 0,'0'0'688'0,"2"-7"144"0,1-6-656 0,1 5-176 16,1-1 0-16,-5 9 0 0,0 0 2352 0,0 0 432 16,0 0 96-16,0 0 0 0,0 0-2112 0,0 0-448 15,-8 9-64-15,-2-1-32 0,-3 3 96 0,-2 3 0 16,-2 7 16-16,0-1 0 0,-2 0 176 0,-3 5 48 16,-2 5 0-16,-2 2 0 0,-2-3 96 0,0 2 32 15,1 2 0-15,0-2 0 0,0 0-256 0,2-3-48 16,2-3-16-16,-1 1 0 0,2-3-240 0,0 1-128 15,2-1 128-15,2-6-128 0,3-4 0 0,2 0 144 0,1 1-144 16,4-4 0-16,0-1 0 0,8-9 0 0,0 0 0 0,0 0-10192 16,3 11-1968-16</inkml:trace>
  <inkml:trace contextRef="#ctx0" brushRef="#br2" timeOffset="105803.64">10282 15811 27647 0,'0'0'1216'0,"0"0"256"0,0 0-1168 0,0 0-304 0,0 0 0 0,0 0 0 0,9 8 752 0,-4 2 80 15,-2 4 32-15,-5 3 0 16,0 2-256-16,-3 2-48 0,-3 2-16 0,0 5 0 0,0-2 352 0,-3 4 64 15,0 5 0-15,0-1 16 0,-3-4 48 0,1 2 0 16,1 0 0-16,1 2 0 0,0 2-560 0,0-1-96 16,2 0-32-16,2-3 0 0,-2-5-336 0,3 4 144 15,1-6-144-15,1 1 0 0,2-5 128 0,2 2-128 16,3-1 0-16,1 0 0 16,1-2-1600-16,0-2-368 0</inkml:trace>
  <inkml:trace contextRef="#ctx0" brushRef="#br2" timeOffset="106859.31">7250 17061 10591 0,'-13'1'464'0,"13"-1"112"0,-11 0-576 0,11 0 0 0,0 0 0 0,-7 4 0 16,7-4 944-16,0 0 80 0,-7 5 0 0,7-5 16 15,0 0-160-15,0 0-48 0,0 0 0 0,0 0 0 16,16 8 304-16,0-6 48 0,2-2 16 0,4 0 0 16,6 0-96-16,5-1-16 0,5 0 0 0,4-2 0 15,3-4-432-15,5 0-80 0,6 3-32 0,5-1 0 16,5 0-160-16,3 1-16 0,2-1-16 0,0 0 0 15,1 3 16-15,1-2 0 0,-1 1 0 0,3 1 0 16,4-1 48-16,1-1 16 0,3 1 0 0,-2-1 0 16,-1 0 80-16,2-1 0 0,0 2 16 0,2-3 0 15,1-3-96-15,-1 2-32 0,-2 3 0 0,0-3 0 16,-2 1 48-16,0 1 16 0,-1-1 0 0,-1-1 0 0,-7 2-48 16,-2-3-16-16,-3 2 0 0,-3 1 0 0,-3 0-16 15,-2 1-16-15,0 0 0 0,-5 2 0 0,-3-2-144 0,-7-1-32 16,-5 2 0-16,-6 1 0 0,-6 1-192 0,-5 2 128 15,-7-1-128-15,-4 1 0 16,-10-1-816-16,0 0-256 0,0 0-48 0,-9 8-10144 16,-8-3-2016-16</inkml:trace>
  <inkml:trace contextRef="#ctx0" brushRef="#br2" timeOffset="108377.63">8017 17558 24351 0,'-13'2'1088'0,"13"-2"208"0,-10 2-1040 0,10-2-256 0,0 0 0 0,-9 1 0 16,9-1 880-16,0 0 112 0,0 0 32 0,0 0 0 15,0 0-112-15,0 0-16 0,13-10 0 0,6 2 0 16,5-2 128-16,2 1 0 0,-2-5 16 0,5 1 0 15,4 2-432-15,4-2-96 0,5 2 0 0,1-2-16 0,0-3-304 0,0 0-64 16,-1 4-128-16,-3 2 192 0,-4-3-192 0,1 1 0 16,-3 3 128-16,-3 1-128 31,-3 1-992-31,-3 2-240 0,-6 1-48 0,-4 4-14016 0</inkml:trace>
  <inkml:trace contextRef="#ctx0" brushRef="#br2" timeOffset="108764.56">8077 17524 35935 0,'-26'0'1600'0,"14"0"320"0,1 0-1536 0,3 2-384 0,8-2 0 16,0 0 0-16,-9 4 0 0,2 5 0 0,1-1 0 0,0 2 128 16,-2-3-128-16,4 3 0 0,0-2 0 15,2 4 0-15,0-2 0 0,4 1 0 0,2-2 0 0,-1 4-128 16,6 1 128-16,0 0 0 0,4 0 0 0,1 1 0 15,4 1 0-15,-1 1 0 0,0 0 0 0,1 2 0 16,0 1 0-16,2 2 0 0,0 0 0 0,3 0 0 16,1 0 128-16,3 3 64 0,0-1 16 0,-1-1 0 15,-1 1 176-15,-1-1 48 0,-3-4 0 0,-2 2 0 16,-2-4-80-16,-3 0-16 0,-5-2 0 0,-3 0 0 16,-3-1 96-16,-6 0 16 0,-3-1 0 0,-4 2 0 15,-6 1 272-15,-7-4 64 0,-7 1 16 0,-3 0 0 0,-4-6-224 16,-4 3-32-16,-2-2-16 0,-3 0 0 15,-1-3 0-15,-2-1 0 0,2 1 0 0,-4 0 0 16,-2-1-272-16,-1-3-48 0,2-1-16 0,5-1 0 0,6-2-384 16,6-2-64-16,5 1-32 0,9-1 0 15,7 0-1680-15,2-1-336 0,6 1-64 0,6 5-16256 16</inkml:trace>
  <inkml:trace contextRef="#ctx0" brushRef="#br2" timeOffset="127609.54">22123 13159 4607 0,'0'0'192'0,"0"0"64"0,0 0-256 0,0 0 0 0,0 0 0 0,0 0 0 16,0 0 2880-16,0 0 512 0,0 0 128 0,0 0 0 15,0 0-2064-15,0 0-432 0,0 0-64 0,0 0-32 16,0 0-96-16,0 0-32 0,-5 7 0 0,5-7 0 15,0 0 160-15,0 0 48 0,0 0 0 0,0 0 0 16,0 0 16-16,0 0 0 0,0 0 0 0,0 0 0 16,-9 5-144-16,9-5-32 0,0 0 0 0,-9 6 0 15,-1-4-176-15,1 2-32 0,-3-2-16 0,3 1 0 16,-3-2 0-16,-1 2 0 0,-2 1 0 0,-2-2 0 0,-1 1-112 0,1-2 0 16,-1 2-16-16,3-2 0 0,1 0-32 0,1 2 0 15,-1-3 0-15,2 0 0 0,1 0-208 0,1 0-64 16,0 0 0-16,1 2 0 0,9-2-192 0,-9 0 176 15,9 0-176-15,0 0 160 0,0 0-160 0,0 0 0 16,0 0 0-16,0 0-176 16,0 0-1424-16,0 0-272 0,0 0-64 0,4-9-9520 15,3 5-1920-15</inkml:trace>
  <inkml:trace contextRef="#ctx0" brushRef="#br2" timeOffset="162592.85">21880 11951 3679 0,'0'0'160'0,"0"0"32"0,0 0-192 0,0 0 0 15,0 0 0-15,0 0 0 0,0 0 1776 0,0 0 304 16,-8-5 64-16,8 5 16 0,0 0-1424 0,0 0-288 16,0 0-48-16,0 0-16 0,0 0 64 0,0 0 0 15,0 0 0-15,0 0 0 0,0 0-16 0,0 0 0 16,0 0 0-16,0 0 0 0,0 0 16 0,0 0 0 16,0 0 0-16,0 0 0 0,0 0-64 0,0 0 0 15,0 0 0-15,0 0 0 0,0 0-32 0,0 0-16 16,0 0 0-16,0 0 0 0,0 0 96 0,0 0 16 15,0 0 0-15,0 0 0 0,0 0-48 0,0 0 0 16,0 0 0-16,0 0 0 0,0 0-48 0,0 9-16 0,0-9 0 0,0 0 0 16,0 0 16-16,0 0 0 0,-5 9 0 15,-1-5 0-15,6-4 0 0,0 0 0 16,-9 4 0-16,9-4 0 0,0 0-48 0,-10 3-16 0,0 1 0 0,10-4 0 16,-13 3 0-16,5-1 0 0,8-2 0 0,-10 2 0 15,0-1 16-15,0 1 0 0,-2 0 0 0,0-1 0 16,1-1-48-16,-3 1 0 0,-2 3 0 0,-1-1 0 15,0-2-32-15,-2-1-16 0,-1 0 0 0,1 2 0 16,-1 0-16-16,2 0-16 0,3-2 0 0,1 1 0 16,0 2 48-16,1 1 16 0,2 0 0 0,-1-3 0 15,0-2-32-15,0 1 0 0,2 0 0 0,10 0 0 16,-9 1-48-16,9-1-16 0,0 0 0 0,0 0 0 16,0 0-16-16,0 0-128 0,0 0 192 0,0 0-64 15,0 0 0-15,0 0-128 0,0 0 192 0,0 0-64 0,0 0-128 0,10 4 0 16,2 0 144-16,1-2-144 0,-3 2 0 15,2-3 128-15,2-2-128 0,4 1 0 0,1 4 0 16,3-3 128-16,2-1-128 0,0 0 0 0,-2 1 0 0,1 2 128 16,0-1-128-16,-2 0 0 0,-1-2 0 0,1 1 0 15,-2 3 0-15,-1-1 0 0,-3-4 0 0,-2 1 0 16,-4-1 0-16,-9 1 128 0,0 0-128 0,0 0 0 16,0 0 0-16,0 0 0 0,0 0 0 0,0 0 0 15,0 0 0-15,-9 4-128 0,-5-3 128 0,-3 0 0 16,-1-2 0-16,-1 1 0 0,-4-1 0 0,-1 1 0 15,0-2 0-15,-3 2 0 0,-2 2 0 0,0-2 0 16,2 0 0-16,2-2 0 0,1 1 128 0,2 0-128 16,6 0 128-16,-2-3-128 0,5 0 240 0,4 3-32 0,9 1 0 15,0 0 0-15,0 0-16 0,0 0 0 0,0 0 0 16,0 0 0-16,13-1-32 0,2 1-16 0,3-2 0 16,1 2 0-16,1 3-144 0,3-1 128 0,1 3-128 0,2-2 128 15,-3-3-128-15,2 2 0 0,-3 1 0 0,-1 0 0 16,0-1 0-16,-1 1 0 0,-5 0 0 0,0 1 0 15,-2 0 0-15,-1 0 0 0,-2-2 128 0,-10-2-128 16,9 6 0-16,-9-6 0 0,0 0 0 0,0 0 0 16,0 0 0-16,0 0 0 0,0 0 0 0,-7 5 0 15,-2-2 0-15,-1 1 0 0,-4-1 0 0,2-1 0 16,-4 2 0-16,0-1 128 0,-2-1-128 0,0-1 0 16,-1-1 0-16,1 2 128 0,1-1-128 0,-1-1 0 15,0-1 144-15,4-2-144 0,1 2 160 0,4-2-160 16,9 3 256-16,-6-3-64 0,6 3 0 0,0 0 0 0,0 0 64 15,0 0 16-15,10-9 0 0,4 2 0 0,1 4-272 16,3 0 160-16,1 0-160 0,0 1 128 0,0-2-128 16,0 3 0-16,1 0 0 0,-1 1 128 0,-2-3-128 0,1 2 0 15,-3-1 0-15,-1 1 0 0,-2-1 0 0,-1 2 0 16,-11 0 0-16,0 0 0 0,0 0 0 0,0 0 0 16,0 0 0-16,0 0 0 0,0 0 0 0,-9 9 0 15,-2-6-144-15,-2 1 144 0,-3 0 0 0,-1-3 0 16,-1-2 0-16,-1 1 0 0,0 1 0 0,0-1 0 15,1-5 0-15,3 5-160 16,2 5-1248-16,3-1-240 0,3-1-48 0</inkml:trace>
  <inkml:trace contextRef="#ctx0" brushRef="#br2" timeOffset="167117.82">20661 9701 8287 0,'0'0'736'0,"0"0"-592"0,0 0-144 0,0 0 0 16,0 0 768-16,10 3 112 0,-10-3 16 0,10 1 16 0,-10-1-144 0,0 0-48 15,0 0 0-15,0 0 0 0,10 0-208 0,-10 0-32 16,0 0-16-16,0 0 0 0,11-1-144 15,-11 1-48-15,0 0 0 0,0 0 0 0,0 0-16 0,8-1-16 16,-8 1 0-16,0 0 0 0,0 0 0 0,0 0 0 16,0 0 0-16,0 0 0 0,0 0 64 0,0 0 16 15,0 0 0-15,0 0 0 0,0 0 0 0,0 0 0 16,0 0 0-16,0 0 0 0,0 0-64 0,0 0-16 16,0 0 0-16,-8-3 0 0,-5 1 160 0,-1 0 48 15,-1 1 0-15,-3-1 0 0,-1-4 0 0,-5 3 16 16,1-1 0-16,0 3 0 0,0-2-48 0,4 1-16 15,1-1 0-15,3 2 0 0,0-2-96 0,3 2-32 16,2-2 0-16,10 3 0 0,-8 0-96 0,8 0-32 0,0 0 0 16,0 0 0-16,0 0-144 0,0 0 192 15,0 0-192-15,0 0 192 0,0 0 64 0,0 0 32 0,0 0 0 0,9-1 0 16,4 1-32-16,0 1-16 0,1 1 0 0,0-1 0 16,3-1-48-16,4 0 0 0,2 1 0 0,0-1 0 15,-2 0-64-15,2 1 0 0,0 1-128 0,-2 2 192 16,0-2-192-16,-2 1 128 0,-1-1-128 15,-2 1 0-15,-2-1 0 0,-2 1 128 0,-12-3-128 0,0 0 0 16,0 0 0-16,0 0 0 0,0 0 128 0,0 0-128 16,0 0 0-16,0 0 0 0,0 0 0 0,-16 5 0 15,-3-3 0-15,-5-2 0 0,-5 0 0 0,-4 2 0 16,-5-2 0-16,1 1 0 0,3 0 0 0,-1-1 0 16,0 0 0-16,3 0 0 0,3 0 0 0,4 0 0 15,1-1 0-15,4-2 176 0,2 2-176 0,4-1 160 0,2-2 80 0,3 2 16 16,9 2 0-16,0 0 0 0,0 0 0 15,0 0 0-15,0 0 0 0,0 0 0 0,0 0-64 0,16 2-16 16,2 0 0-16,1-2 0 0,1 0-176 0,3 0 128 16,1 2-128-16,2-1 128 0,2-1-128 0,2 0 0 15,2 1 144-15,1 0-144 0,0-1 0 0,3 0 0 16,-4 3 0-16,-1-1 0 0,-1 1 0 0,-4 0 0 16,-4 0 0-16,-4 0 128 0,-4-2-128 0,-4 0 0 15,-10-1 0-15,0 0 0 0,0 0 0 0,0 0 0 16,0 0 0-16,0 0 128 0,-9 2-128 0,-6 0-192 15,-3 0 64-15,-6-2 0 0,-6 0 128 0,1 0 176 16,-3 0-48-16,-1 1 0 0,-2 0-128 0,3-1-144 0,3 0 144 16,2-1-208-16,2 0 208 0,2-2 0 0,2 0 0 15,4 2 0-15,0-3 0 0,6 1 0 0,2 1 0 0,9 2 0 16,0 0 208-16,0 0-64 0,0 0-16 0,0 0 0 16,10-2 16-16,4 0 0 0,2 2 0 0,4 0 0 15,1 0-144-15,2 0 0 0,1 0 0 0,2 0 128 16,2 2-128-16,0-2 0 0,-2 0 0 0,1 0 128 15,-2 0-128-15,-2 0 0 0,-4 0 0 0,-2 1 0 16,-6 2 0-16,1-1 0 0,-12-2 0 16,0 0 0-16,0 0 0 0,0 0 0 0,0 0 0 0,0 0 0 15,-12 6 0-15,0 1-176 0,-8-1 176 0,-2 1-128 16,-8 3 128-16,0-1 0 0,-2-1 0 0,2-1 0 16,0-1 0-16,4 1 0 0,-1-4 0 0,4-1 0 15,4 0 128-15,2-1-128 0,5 1 128 0,2-1-128 0,1-2 176 16,9 1-48-16,0 0 0 0,0 0 0 0,0 0-128 15,0 0 0-15,0 0 144 0,0 0-144 16,0 0-1008-16,0 0-272 0,0 0-48 0,-4-8-13584 16</inkml:trace>
  <inkml:trace contextRef="#ctx0" brushRef="#br2" timeOffset="168484.14">19400 7182 13823 0,'0'0'608'0,"11"0"128"0,1-2-592 0,0-1-144 0,1 2 0 0,-3 0 0 0,2-1 0 0,1 1-192 15,1-3 32-15,-3 4 16 0,0 0 752 0,0 0 160 16,-3 0 16-16,0 0 16 0,-8 0-288 0,0 0-64 16,0 0-16-16,0 0 0 0,0 0-16 0,0 0 0 15,0 0 0-15,0 0 0 0,-8-1 16 0,-4 1 0 16,-5 0 0-16,-2 0 0 0,-1 0-80 0,-3 1-16 15,-1-1 0-15,-2 0 0 0,-2-1-48 0,2 0-16 16,-5-2 0-16,-11 1 0 0,5-1-80 0,6 3 0 16,1-1-16-16,5-2 0 0,2-1-48 0,4 3 0 15,2 1 0-15,3 0 0 0,3-1 32 0,1 0 0 16,10 1 0-16,0 0 0 0,-9 0-16 0,9 0 0 16,0 0 0-16,0 0 0 0,0 0 240 0,0 0 32 15,10 2 16-15,2-1 0 0,3-1-16 0,3 3 0 16,1 0 0-16,0-2 0 0,4-1-224 0,2 1-64 15,3-1 0-15,1 3 0 0,2-1-128 0,2 1 0 16,1-1 0-16,2 1 0 0,-1-2 0 0,3 0 0 16,2-1 0-16,-13 0 0 0,-2 0 0 0,-2 0 0 15,-3-1 0-15,-2 0 0 0,-3 1 0 0,-3 0 0 16,-5-3 0-16,-7 3 0 0,0 0 0 0,0 0 0 16,0 0 0-16,-11 0 0 0,-7-1 0 0,-6 1 0 0,-7 0 0 15,-2 0 0-15,-3 0 128 0,-3 0-128 0,0 0 128 0,0-1-128 16,-5-1 144-16,4 1-144 0,-4 0 160 0,4 0-160 15,-1 1 288-15,2-2-32 0,-1 1-16 0,-11 0 0 16,12 0-64-16,9-1-16 0,7 1 0 0,6 1 0 16,6 0 0-16,11 0 0 0,0 0 0 0,0 0 0 0,0 0 32 15,11 0 16-15,7-3 0 0,7 3 0 0,6 3-16 16,3-2-16-16,3-1 0 0,1 2 0 0,0-1-176 16,2 0 128-16,2 2-128 0,1 0 128 0,-4 1-128 15,3 1 0-15,0-3 144 0,4-1-144 0,0-1 0 0,-7 2 0 16,-3 0 0-16,-16 0 0 0,-2 1 0 0,-4 1 0 15,-4-2 0-15,-10-2 128 0,0 0-128 0,0 0 0 16,-8 1 0-16,-6 1 0 0,-6 1 0 0,-7 1 0 16,-4-1 0-16,-5 2 0 0,-1-1 0 0,-5-3 0 15,0 2-128-15,-14-1 128 0,8 1 0 0,5-1 0 16,3-2 0-16,5 0 128 0,3-2 0 0,4 2 0 16,4-2 0-16,5 2 0 0,2 0 0 0,6 0 0 15,11 0 0-15,0 0 0 0,0 0-128 0,0 0 176 16,0 0-176-16,15-3 192 0,4 0-64 0,3 2-128 15,-1 1 192-15,2-3-64 0,-1 1-128 0,-2-2 0 16,-2 3 144-16,-1-1-144 0,-2 1-128 0,-5 1-112 16,-10 0-16-16,0 0-15024 0</inkml:trace>
  <inkml:trace contextRef="#ctx0" brushRef="#br2" timeOffset="172074.92">19697 7761 3679 0,'0'0'320'0,"0"0"-320"16,0 0 0-16,0 0 0 0,0 0 1776 0,0 0 272 16,0 0 64-16,0 0 16 0,0 0-976 0,8 0-192 15,-8 0-32-15,0 0-16 0,0 0-208 0,0 0-32 16,0 0-16-16,0 0 0 0,0 0-16 0,0 0-16 15,6-3 0-15,-6 3 0 0,0 0-80 0,0 0-16 16,0 0 0-16,0 0 0 0,0 0-144 0,-7 5-16 0,-3-1-16 0,-1-3 0 16,-1 2 96-16,-4-1 0 0,4 5 16 0,-4-5 0 15,0 1 112-15,-1-3 32 0,1 2 0 0,-2 2 0 16,-2 4-192-16,1-5-32 0,1 3-16 0,1-3 0 16,2 2-224-16,1-1-144 0,1-1 192 0,2-1-192 0,1-2 176 15,2 0-176-15,8 0 160 0,0 0-160 16,0 0 0-16,0 0 0 0,0 0 0 0,10 3-8336 15,3 2-1648-15</inkml:trace>
  <inkml:trace contextRef="#ctx0" brushRef="#br2" timeOffset="172507.67">20072 8227 11567 0,'0'0'512'0,"0"0"112"0,0 0-496 0,8 4-128 15,-8-4 0-15,8 1 0 0,-1 2 704 0,-7-3 128 16,9 0 32-16,-9 0 0 0,0 0-176 0,0 0-48 0,0 0 0 0,0 0 0 16,0 0-160-16,-2 9-32 0,-5-3-16 0,-6 3 0 15,0-2 256-15,-5 0 48 0,-5 0 16 0,1-3 0 16,1 0-48-16,-2-1 0 0,0-3 0 0,0-2 0 15,-1 1-64-15,1-2 0 0,0 2-16 0,3-1 0 0,-1 0-272 0,4 2-48 16,1 2-16-16,5-1 0 16,1 0-160-16,10-1-128 0,-9 0 144 0,9 0-144 0,0 0 0 0,0 0 128 15,0 0-128-15,0 0-8080 16,14 9-1648-16</inkml:trace>
  <inkml:trace contextRef="#ctx0" brushRef="#br2" timeOffset="172914.75">20394 8788 13407 0,'0'0'592'0,"0"0"128"0,0 0-576 0,0 0-144 0,0 0 0 0,0 0 0 0,-9 6 672 0,-1 2 96 16,-3-2 32-16,0-1 0 0,-2 1 48 0,0-3 16 16,-5 1 0-16,-1-2 0 0,-3 1-176 0,2 1-48 15,2-3 0-15,0 0 0 0,-1 2-256 0,1 2-48 16,-1 1-16-16,1-2 0 0,1-3-192 0,3 0-128 16,1 2 160-16,1 1-160 15,1 1-304-15,1-1-144 0</inkml:trace>
  <inkml:trace contextRef="#ctx0" brushRef="#br2" timeOffset="173598.45">20986 10379 11967 0,'0'0'528'0,"0"0"112"0,0-182-512 0,0 364-128 0,0-182 0 0,0 0 0 16,-4-6 1440-16,4 6 256 0,-8-5 48 0,-1 2 16 16,-2 2-1184-16,1-1-256 0,-4 1-32 0,2 1-16 15,-2 0 176-15,-2 1 48 0,1-1 0 0,-1 2 0 16,0-2-80-16,2 2-16 0,0 3 0 0,3-1 0 0,1-4-208 15,0 1-64-15,2 3 0 0,8-4 0 0,0 0-288 0,0 0-64 16,0 0-16-16,0 0 0 0</inkml:trace>
  <inkml:trace contextRef="#ctx0" brushRef="#br2" timeOffset="173900.67">21229 10773 16527 0,'0'0'720'0,"0"0"176"0,-10-4-720 0,-2 3-176 0,0 1 0 0,0 1 0 15,0 2 752-15,0-1 112 0,-4 1 32 0,-2 2 0 16,-1-1-416-16,-3-3-80 0,2-1-16 0,-2 0 0 16,1 1-96-16,-1-1-32 0,-1 0 0 0,3 0 0 15,2 0 0-15,3 3 0 0,2 2 0 0,3 1 0 16,1-3-256-16,9-3 0 0,0 0 0 0,0 0-6832 16,-3 10-1296-16</inkml:trace>
  <inkml:trace contextRef="#ctx0" brushRef="#br2" timeOffset="174370.78">21593 11387 13823 0,'0'0'1216'0,"0"0"-960"0,0 0-256 0,-12 2 0 15,2-2 1216-15,-1 0 208 0,-2 0 48 0,-1 2 0 16,-4-1-480-16,-1 0-96 0,-1-1 0 0,-1 2-16 15,-2-1-112-15,1-1-32 0,-1-1 0 0,0 1 0 0,1 1-224 0,1 1-64 16,-1 0 0-16,3 1 0 16,2 4-320-16,3-1-128 0,2 6 0 0,0-1-7824 15,6 0-1648-15</inkml:trace>
  <inkml:trace contextRef="#ctx0" brushRef="#br2" timeOffset="175037.09">22153 12594 6447 0,'0'0'576'0,"-10"6"-576"0,-1-1 0 0,-1-2 0 16,-1-4 1472-16,1 1 176 0,-1 1 32 0,-1-1 16 16,-4-1-752-16,0 1-160 0,1-1-16 0,-1 1-16 15,-1 0-128-15,1 1-32 0,1 0 0 0,2 2 0 16,1 3-304-16,1 2-64 0,2-2-16 0,1 1 0 16,1-2-368-16,9-5-80 0,-11 11-16 15,11-11 0-15</inkml:trace>
  <inkml:trace contextRef="#ctx0" brushRef="#br2" timeOffset="175703.76">22440 13437 6447 0,'0'0'576'0,"0"0"-576"16,0 0 0-16,0 0 0 0,0 0 2592 0,0 0 416 16,-14-1 64-16,4 0 32 0,-2 1-1968 0,-2 0-400 0,-4-2-80 15,1 5-16-15,-2 1-176 0,4 1-32 0,-3-3-16 16,3 1 0-16,1-1-208 0,1 3-32 0,2 2-16 0,1-2-6608 15,10-5-1312-15</inkml:trace>
  <inkml:trace contextRef="#ctx0" brushRef="#br2" timeOffset="179016.53">24439 16607 5519 0,'0'0'496'0,"0"0"-496"0,0 0 0 0,0 0 0 16,0 0 560-16,0 0 16 0,0 0 0 0,0 0 0 15,-8-1-416-15,-2 0-160 0,10 1 128 0,-10-2-128 16,10 2 400-16,0 0 0 0,-9-3 0 0,-1 0 0 16,-1 3 336-16,11 0 64 0,-10-1 16 0,10 1 0 15,-9-3 112-15,9 3 32 0,-9 0 0 0,9 0 0 16,0 0-160-16,-8-4-32 0,8 4 0 0,0 0 0 16,-9 3-208-16,9-3-48 0,0 0-16 0,0 0 0 15,0 0-80-15,0 0-16 0,0 0 0 0,0 0 0 16,0 0 176-16,0 0 48 0,0 0 0 0,0 0 0 0,0 0-80 0,0 0-16 15,0 0 0-15,0 0 0 0,0 0 0 0,10 4 0 16,0-4 0-16,0 0 0 0,-1 1-32 0,-9-1-16 16,0 0 0-16,13-1 0 0,-2-2-128 0,-11 3-32 15,10-1 0-15,-10 1 0 0,0 0-128 0,0 0-16 16,0 0-16-16,0 0 0 0,0 0-160 0,0 0 160 16,0 0-160-16,0 0 160 0,0 0-32 0,0 0-128 15,-8 4 192-15,-1-2-64 0,-2 2-128 0,0 0 160 16,-2 2-160-16,3-3 160 0,0-4-32 0,1 1 0 15,9 0 0-15,-9 1 0 0,9-1 64 0,0 0 0 16,0 0 0-16,0 0 0 0,0 0-64 0,0 0-128 16,0 0 192-16,0 0-64 0,0 0 64 0,0 0 0 0,12 0 0 0,0-1 0 15,2-2-16-15,0-2 0 0,0 1 0 0,2 2 0 16,-1-1-48-16,0 0-128 0,-4-2 192 0,3 3-64 16,0 2-128-16,0-1 0 0,-2-2 144 0,-2 2-144 15,-10 1 144-15,10-2-144 0,-10 2 192 0,0 0-192 16,0 0 176-16,0 0-176 0,0 0 160 0,0 0-160 15,-9 2 160-15,-3-2-160 0,-4 0 160 0,-1 0-160 16,-3 0 128-16,1 0-128 0,-1 0 0 0,0 0 144 16,-1-2-144-16,1 4 0 0,0 0 0 0,2-2 0 15,4-1 0-15,1 1 0 0,3 1 0 0,10-1 0 16,0 0 0-16,0 0 0 0,0 0 128 0,0 0-128 16,0 0 0-16,0 0 160 0,13-4-160 0,2 3 160 15,2-1-160-15,2 0 160 0,0 1-160 0,0 0 160 0,0-2-160 16,-1 3 128-16,-1 4-128 0,0-1 128 15,-2-1 16-15,-3-2 0 0,-12 0 0 0,0 0 0 0,9 5 48 0,-9-5 0 16,0 0 0-16,0 0 0 0,0 0-64 0,-9 5 0 16,-5 0 0-16,0-2 0 0,-3-3-128 0,1 3 192 15,-2 0-192-15,4 0 192 16,1-2-1088-16,4 3-224 0,9-4-32 0</inkml:trace>
  <inkml:trace contextRef="#ctx0" brushRef="#br2" timeOffset="180428.26">25529 19112 13183 0,'0'0'576'0,"0"0"128"0,0 0-560 0,0 0-144 0,0 0 0 0,0 0 0 16,-7 3 1248-16,7-3 224 0,-11 0 32 0,1 1 16 15,3-1-192-15,-1 2-48 0,-1 1 0 0,2-3 0 16,7 0-144-16,-9-1-48 0,9 1 0 0,-9 1 0 16,0 1-208-16,9-2-48 0,-10 1-16 0,10-1 0 15,-9 4-256-15,9-4-48 0,0 0-16 0,0 0 0 16,-9 5-80-16,9-5-16 0,0 0 0 0,0 0 0 16,0 0 16-16,0 0 0 0,0 0 0 0,14 1 0 15,0-1 144-15,1-1 16 0,4 0 16 0,1 1 0 16,2 0-208-16,2 1-64 0,0-1 0 0,2 0 0 15,-1 0-64-15,1 0 0 0,-2 0-16 0,-3 0 0 0,-3 0 16 16,-3-1 16-16,-1-1 0 0,-2 2 0 0,-12 0-128 0,0 0-16 16,0 0-128-16,0 0 192 0,0 0-64 0,0 0-128 15,0 0 176-15,0 0-176 0,-9 7 128 16,-2-2-128-16,-5 1 0 0,-1-1 0 0,-9-1 160 0,1 0-160 16,-2 1 128-16,0-3-128 0,1 1 128 0,1-2-128 15,-1 0 128-15,3 2-128 0,1 0 208 0,2 2-32 16,2-8-16-16,5 6 0 0,2-1-32 0,11-2 0 15,0 0 0-15,0 0 0 0,0 0 0 0,0 0 0 16,0 0 0-16,13-1 0 0,3-3 80 0,6 2 16 16,2-2 0-16,4 1 0 0,2 2-224 0,3-2 0 0,1-3 0 15,-1 3 0-15,-3 2 0 0,-2 0 0 16,-3-2 0-16,-2 3 0 0,-4-1 0 0,-2 0 128 0,-4 1-128 16,-13 0 0-16,0 0 0 0,0 0 128 0,0 0-128 0,0 0 0 15,0 0 0-15,0 0 128 0,-14 4-128 0,-3 1 0 16,-3 1 128-16,-2-2-128 0,-4 0 0 0,-4-2 144 15,0 0-144-15,1-1 192 16,-1 0-192-16,5-1 192 0,3 0 0 0,4 0 0 0,4-1 0 0,4 1 0 16,10 0 64-16,0 0 32 0,0 0 0 0,0 0 0 15,0 0-128-15,0 0-32 0,0 0 0 0,14-5 0 16,7 1-128-16,0 0 128 0,5-1-128 0,3 2 128 16,1 0-128-16,1 1 0 0,-3 0 0 0,-1 2 0 31,-2 2-1408-31,0 1-320 0,1 2-64 0</inkml:trace>
  <inkml:trace contextRef="#ctx0" brushRef="#br2" timeOffset="182357.16">23704 14945 10127 0,'0'0'448'0,"0"0"96"0,0 0-544 0,0 0 0 0,0 0 0 0,0 0 0 16,13 2 1104-16,2-1 112 0,1 2 32 0,3-3 0 15,6 0-272-15,0-1-48 0,2-1-16 0,2 2 0 16,3 0-368-16,-14 0-80 0,2 0-16 0,3 0 0 15,-2 2-128-15,2-1-48 0,-1 0 0 0,-3-1 0 16,-1 2-144-16,8 1-128 0,-6 1 192 0,-8 1-192 16,-12-5-128-16,0 0-144 0,0 0-32 0</inkml:trace>
  <inkml:trace contextRef="#ctx0" brushRef="#br2" timeOffset="182659.18">23860 15512 11567 0,'0'0'512'0,"0"0"112"0,0 0-496 0,0 0-128 0,0 0 0 0,0 0 0 15,0 0 1216-15,10 10 240 0,2-5 32 0,1-1 16 16,-2-3-512-16,4-1-96 0,2 0-32 0,1 1 0 16,2-1-240-16,2 0-48 0,0-1-16 0,3 1 0 15,-1 2-256-15,-1 2-48 0,-2-5-16 0,0 1 0 16,-2 0-240-16,0 1 128 0,-1 2-128 0,-3-1 0 31,-1 0-1136-31,1 0-320 0</inkml:trace>
  <inkml:trace contextRef="#ctx0" brushRef="#br2" timeOffset="183579.9">24647 17334 6447 0,'0'0'576'0,"0"0"-576"0,0 0 0 0,0 0 0 15,0 0 2624-15,12-4 400 0,0 2 96 0,4-4 16 16,1-1-1584-16,2 3-304 0,3-1-64 0,3-1-16 0,0 1-368 16,1-4-80-16,1 1-16 0,0 3 0 0,-1-1-336 15,1 2-80-15,-3 0-16 0,0 3 0 0,0-2-80 0,-3 3 0 16,-3 3-16-16,-3-2 0 15,-2 2-528-15,-13-3-96 0,7 9-32 0,-7-9-10640 16</inkml:trace>
  <inkml:trace contextRef="#ctx0" brushRef="#br2" timeOffset="183888.75">24953 17855 17503 0,'0'0'768'0,"0"0"176"0,0 0-752 0,0 0-192 0,0 0 0 0,8 9 0 15,-8-9 1616-15,14 4 304 0,1-1 48 0,3-3 16 16,2-4-288-16,6 0-48 0,2-2-16 0,1 1 0 15,2-2-400-15,-1-2-80 0,-1 3 0 0,1-2-16 16,-4 2-496-16,2 2-80 0,0-1-32 0,-2 0 0 16,-5 0-352-16,0 4-176 0,-2-1 160 0,-7 2-160 15,0-1 0-15,-12 1-288 0,11 5 32 0,-4 2 16 16,-7-7-3040-16,3 10-624 0</inkml:trace>
  <inkml:trace contextRef="#ctx0" brushRef="#br2" timeOffset="184194.18">25022 18443 19919 0,'0'0'880'0,"0"0"192"0,0 0-864 0,0 0-208 0,0 0 0 0,4 7 0 16,-4-7 832-16,0 0 112 0,13 3 16 0,-1-2 16 15,4-3 224-15,1-2 32 0,1 0 16 0,1-1 0 16,0 1-448-16,0-4-96 0,-1 2 0 0,-1 3-16 16,-2 0-368-16,0-1-64 0,-1 0 0 0,1 1-16 15,-3 2-240-15,-1 1 0 0,2 1 0 0,-4 2 0 31,1 0-1488-31,2 3-240 0,-1 0-64 0,0 2-10256 0</inkml:trace>
  <inkml:trace contextRef="#ctx0" brushRef="#br2" timeOffset="184466.22">25388 18943 21183 0,'0'0'944'0,"0"0"192"0,0 0-912 0,14-1-224 16,1 0 0-16,1 1 0 0,-4 0 1648 0,2 0 272 16,2-1 64-16,0 1 16 0,1-2-1312 0,-1 0-272 15,-1-1-48-15,1-1-16 0,-2 3-32 0,-2 0-16 16,0 1 0-16,-2 0 0 0,-10 0-304 0,0 0 0 15,10 1-208-15,-10-1 80 16,0 0-1920-16,4 12-384 0,-4-12-80 0,-5 11-16 0</inkml:trace>
  <inkml:trace contextRef="#ctx0" brushRef="#br2" timeOffset="184633.57">25501 19140 11967 0,'0'0'1072'0,"16"-1"-864"0,-1-1-208 0,0 0 0 16,0 0 1664-16,4-3 304 0,2 1 48 0,3 0 16 16,0 2-912-16,1-6-176 0,-2 0-48 0,5 3 0 15,0 3-704-15,-1-5-192 0</inkml:trace>
  <inkml:trace contextRef="#ctx1" brushRef="#br3">10580 19390 0,'0'0'16,"0"0"-1,0 0-15,0 0 16,0 0-1,0 0 1,0 0 0,38 76-1,-38-76 1,0 0 0,0 0-1</inkml:trace>
  <inkml:trace contextRef="#ctx0" brushRef="#br3" timeOffset="204851.79">21725 11106 6447 0,'0'0'272'0,"0"0"80"0,6 3-352 0,-6-3 0 15,7 2 0-15,-7-2 0 0,5 4 1216 0,-5-4 160 16,0 0 32-16,3 8 16 0,-3-8-544 0,0 0-112 0,4 5-32 0,-4-5 0 16,0 0-288-16,0 0-48 0,0 0-16 0,3 7 0 15,-2 2 192-15,-1-9 16 0,0 0 16 0,3 6 0 16,-3-6 48-16,0 0 16 0,0 0 0 0,0 0 0 15,0 0-176-15,0 0-48 0,0 8 0 0,0-8 0 16,0 0-96-16,0 0-32 0,0 0 0 0,0 0 0 16,0 0 96-16,0 0 16 0,-4-6 0 0,0-1 0 0,-4-1-144 0,2-1-32 15,0-2 0-15,-1 0 0 0,0-4-64 0,0-2-32 16,-2 1 0-16,-1-2 0 0,-1-1-16 0,-4-3 0 16,-1-4 0-16,1 0 0 0,-2-2 64 0,1 3 16 15,1-6 0-15,-1 3 0 0,-1 0 64 0,3 3 16 16,1-2 0-16,0 4 0 0,1-2-32 0,0 2 0 15,1 3 0-15,0 1 0 0,1-3-272 0,0 2 0 16,0 3 0-16,2 3 0 0,1 0 0 0,0 5 0 16,4-1 0-16,-3 5 0 0,6 5 0 0,0 0 0 15,0 0 0-15,0 0 0 0,0 0 144 0,0 0-144 16,0 0 0-16,0 0 144 0,0 0-16 0,6 10 0 16,-3 4 0-16,4 1 0 0,0 2-128 0,4-1 0 15,0 4 144-15,3-1-144 0,-1 2 0 0,2 5 0 16,0-2 0-16,2 2 128 0,0 2-128 0,1 4 0 15,1-5 0-15,2 3 0 0,-1 0 0 0,0-2 0 16,2 1 0-16,1-1 0 0,-4 1 160 0,0 0-32 16,-1-5-128-16,-2-1 192 0,0 1-192 0,-1-2 0 15,-2-2 0-15,-2-2 0 0,-2-3 0 0,0-1 0 16,-3-3 0-16,-1 0-160 0,-1-6 160 0,-4-5 0 16,0 0 0-16,0 0 0 0,0 0 0 0,0 0 144 15,0 0-144-15,0 0 0 0,0 0 192 0,-4-5-64 0,-2-6 0 0,-2 0-128 16,-2-3 208-16,-1-1-64 0,-1-3-16 15,-2 1 0-15,-1-5 64 0,-2 2 0 0,0-6 0 0,-2 2 0 16,-4-4-64-16,0 0 0 0,-1-5 0 0,3-1 0 16,0-2-128-16,-1 1 128 0,-1-1-128 0,2-1 128 15,0 2-128-15,2 2 192 0,1 3-192 0,3 5 192 16,1-1-192-16,1 4 128 0,3 5-128 0,3 6 128 16,2-1-128-16,-2 7 0 0,5-1 144 0,2 6-144 15,0 0 128-15,3 9-128 0,3 0 128 0,1 5-128 0,3 2 128 0,3 4-128 16,1 5 128-16,4 1-128 0,2 6 0 0,3 4 0 15,0 0 0-15,1 1 128 0,0 1-128 0,0-2 0 16,1-4 0-16,-3-2 0 0,0 1 0 0,-2-2 0 16,1-1 0-16,-2-4 0 0,0 0 0 0,-1-2 0 15,-3-2 0-15,-2-4 0 0,-3-4 0 16,-1 1 0-16,-3-7 0 0,-1 2 0 0,-5-8 0 0,0 0 0 16,0 0 0-16,0 0 0 0,0 0 0 0,0 0 0 15,-4-8 0-15,-1 2 0 0,-1-3 0 0,-1 1 0 16,0-3 0-16,-2 1 0 0,-4-7 0 0,3-1 0 15,-1 1 0-15,-2-2 0 0,-2-2 0 0,-1-3 0 16,0 0 0-16,-2-3 0 0,-1 2 0 0,0-1 144 16,0-3-144-16,0-3 0 0,-3-1 128 0,2 3-128 15,0-3 0-15,0 0 0 0,1 0 128 0,3 3-128 16,1 4 0-16,2-1 0 0,0 3 0 0,2 4 0 16,1 3 0-16,2 3 0 0,2 5 0 0,1 0 0 15,-1 3 0-15,6 6 0 0,0 0 0 0,0 0 0 16,0 0 0-16,0 0 0 0,6 6 144 0,0 6-144 15,2 6 0-15,0-1 144 0,3 1-144 0,0 1 0 0,0 0 0 16,2 3 0-16,1-1 0 0,-1 2 0 0,0-1 0 0,-1 1 0 16,0-2 0-16,-1 2 0 0,-1-4 0 15,1 0 0-15,-1-3 0 0,0-2 0 0,-1-2 0 0,0 2 0 16,0-1 0-16,-1-3 0 0,0 0 0 0,1-2 0 16,-3 1 0-16,2-4 0 0,-3 0 0 0,0 2 0 0,-5-7 0 15,5 5 0-15,-5-5 0 0,0 0 0 0,0 0 0 16,0 0 0-16,0 0 0 0,0 0 0 0,0 0 0 0,0 0 0 15,0 0 0-15,0 0 0 0,0 0 0 0,0 0 0 16,0 0 0-16,0 0 0 0,0 0 0 0,0 0 0 16,0 0 0-16,0 0 0 0,0 0 0 15,-2-5 0-15,-2-2 0 0,-1 1 0 0,-2-1 0 16,2-1 0-16,0 1 0 0,-2-2 0 0,0 2 0 0,0-4 0 16,-1 4 0-16,0-5 0 0,-1 2 128 0,1-1-128 15,-1-1 0-15,0 3 128 0,0-6-128 0,0 3 160 16,0-2-160-16,-1 1 160 0,0-2-160 0,0-2 0 15,-1 2 144-15,3 0-144 0,-4-1 0 0,3 4 128 16,2-2-128-16,-1 0 0 0,0 1 0 0,1 1 144 16,0 0-144-16,1 0 0 0,0 2 144 0,1-1-144 15,-1 3 0-15,3-2 144 0,-1 2-144 0,0-1 0 16,-1 2 0-16,1-1 0 0,0 2 128 0,2 1-128 16,-3-3 128-16,1 0-128 0,0 3 0 0,0-2 0 15,0 0 128-15,1 1-128 0,-2-3 0 0,1 3 0 16,-1-1 0-16,2 1 0 0,-2 0 0 0,2-3 0 0,0 2 0 0,-1 0 0 15,4 7 0-15,-1-7 128 16,-3 1-128-16,1 0 0 0,3 6 0 0,-2-5 0 16,-2 1 128-16,4 4-128 0,-4-8 0 0,0 2 0 0,2 2 0 15,-1-2 0-15,-1 1 0 0,2 1 0 0,-1-1 0 0,3 5 0 16,-1-8 0-16,0 3 0 0,-2-1 0 16,1-1 0-16,-1 2 0 0,1 1 0 0,2 4 0 0,-6-6 0 15,3 1 0-15,-1 0 128 0,0-3-128 0,-2 2 0 0,2 0 0 16,-1-3 0-16,1 4 128 0,-1-3-128 0,2 2 0 15,-1 1 0-15,1-4 0 0,-1 2 0 0,0 3 0 16,0-2 0-16,0 1 0 0,1 1 0 0,-1 2 0 0,0-5 0 16,0 2 0-16,4 5 0 0,-2-4 0 0,-1-1 0 15,-1-1 128-15,2 1-128 0,-3 1 0 0,1-2 0 16,-3 1 0-16,5 1 0 0,-4 1 0 16,6 3 0-16,-6-4 0 0,1-1 0 0,0 2 0 0,0 0 0 15,0-1 0-15,1-1 128 0,-3 0-128 0,0 1 0 16,1 2 0-16,0-2 128 0,-1-1-128 0,2 0 0 15,-1 1 144-15,1 0-144 0,-2-4 0 0,2 5 0 16,-1-2 0-16,0-2 128 0,2 1-128 0,-1 2 0 16,-4-1 128-16,5 1-128 0,-1-1 0 0,0 1 0 15,0-3 0-15,0 2 128 0,0 2-128 0,1-1 0 16,-1-2 0-16,0 2 128 0,0 1-128 0,-1 0 0 16,1-2 0-16,0 2 128 0,0-1-128 0,0 2 0 15,-1-1 0-15,1-1 0 0,-2-1 0 0,2 1 128 16,0 1-128-16,5 3 0 0,-6-2 0 0,1 0 128 0,0-3-128 15,5 5 0-15,-5-3 0 0,5 3 128 16,0 0-128-16,-6-4 0 0,1 2 0 0,5 2 0 16,-5-3 0-16,0 1 128 0,0-3-128 0,0 0 0 0,5 5 128 0,-5-3-128 15,5 3 0-15,-5-3 128 0,-2-3-128 16,2 2 0-16,-1 0 0 0,1 2 0 0,0-2 0 0,0-1 128 16,0 1-128-16,5 4 0 0,-7-4 128 0,1 3-128 15,0-1 0-15,1-4 0 0,1 3 0 0,-3-1 128 0,2 1-128 16,0 0 0-16,0-3 0 0,5 6 0 0,-7-2 0 0,1-1 128 15,6 3-128-15,-6-2 0 0,0 1 0 16,-1-2 0-16,1 2 0 0,0-3 128 0,1 1-128 16,-1 1 0-16,6 2 0 0,-6-3 0 0,0 2 0 0,1-2 0 15,5 3 0-15,-5-2 128 0,-2-2-128 0,1 2 0 16,0-1 0-16,0 2 0 0,0-1 0 0,6 2 128 16,-6-1-128-16,-1 1 0 0,1-2 0 0,6 2 0 15,-6-3 0-15,-1 2 128 0,1-2-128 0,1 2 0 16,0 0 0-16,5 1 0 0,-7-1 0 0,1-1 0 15,0 1 0-15,-1 0 0 0,1-1 0 0,1 2 0 16,-3 0 0-16,2 0 128 0,-2-1-128 0,2 0 0 16,1 0 0-16,0-1 0 0,0 1 0 0,0 1 0 15,0-2 0-15,-1 2 0 0,1 0 0 0,-1 0 128 16,1-2-128-16,0 1 0 0,5 1 0 0,-7-1 0 0,1-1 0 16,1 4 128-16,5-2-128 0,-6-2 0 15,-1 2 0-15,7 0 0 0,-7 0 0 0,7 0 0 16,-7-2 0-16,7 2 0 0,-6 1 0 0,0-1 0 15,1 0 0-15,5 0 0 0,-7 0 0 0,1 1 0 0,1 1 0 16,5-2 128-16,0 0-128 0,-7 1 0 16,1 0 0-16,1 1 0 0,5-2 0 0,-6 2 144 0,6-2-144 15,-7 3 0-15,7-3 128 0,-7 3-128 0,7-3 0 16,-5 3 0-16,-2 0 128 0,7-3-128 0,-5 2 0 16,5-2 0-16,-8 1 0 0,8-1 0 0,-7 3 0 0,0-2 0 15,7-1 144-15,-7 1-144 0,1 1 0 0,6-2 144 16,-8 2-144-16,2-2 0 0,-1 0 0 0,7 0 0 15,-7 3 0-15,0-1 0 0,0 1 128 0,-4 1-128 0,11-4 0 16,-10 3 0-16,1 0 0 0,-1 2 0 16,10-5 0-16,-10 8 0 0,1-3 128 0,0 0-128 0,9-5 0 0,-7 10 0 15,-4-4 144-15,4 3-144 0,-1-2 0 16,2 0 128-16,1 2-128 0,5-9 0 0,0 0 0 0,-7 9 144 16,2 0-144-16,5-9 0 0,-6 9 144 0,6-9-144 15,0 0 0-15,-5 10 144 0,1-1-144 0,4-9 0 16,0 0 0-16,-5 9 128 0,5-9-128 0,-5 11 0 15,0-2-160-15,0 0 160 16,5-9-2592-16,-8 8-416 0</inkml:trace>
  <inkml:trace contextRef="#ctx0" brushRef="#br3" timeOffset="208810.19">20301 9727 2751 0,'0'0'256'0,"0"0"-256"0,0 0 0 0,0 0 0 0,0 0 1696 0,0 0 288 16,0 0 64-16,0 0 16 0,0 0-1072 0,0 0-224 16,0 0-32-16,0 0-16 0,0 0-288 0,-10 4-64 15,10-4-16-15,0 0 0 0,-8 6-160 0,8-6-16 16,-6 9-16-16,6-9 0 0,-4 9-160 0,4-9 192 15,-5 9-192-15,5-9 192 0,0 0-192 0,-5 9 0 16,5-9 144-16,0 0-144 0,-4 10 176 0,4-10-48 16,0 0 0-16,0 0 0 0,-4 9 16 0,4-9 0 15,0 0 0-15,0 0 0 0,0 0-144 0,0 0 0 16,0 0 0-16,-6 9 0 0,6-9 288 0,-8 3-32 0,8-3 0 16,-9 7 0-16,9-7 64 0,-8 5 16 0,-1-3 0 15,0 2 0-15,0-3-64 0,9-1-16 0,-10 4 0 0,1 3 0 16,-1-2-64-16,2-1-32 0,8-4 0 0,-9 8 0 15,0-1-32-15,2-2-128 0,-1 4 192 0,0-3-64 16,-1 0 0-16,3 3 0 0,-4-2 0 0,0 2 0 16,0-2 64-16,1 3 16 0,1-1 0 0,2 2 0 15,-4-5 32-15,2 3 0 16,-1-2 0-16,1 2 0 0,1-2 0 0,0-1 0 0,0 5 0 0,0-3 0 16,0 1-48-16,-1-3-16 0,-1 3 0 0,0-1 0 15,2-1-48-15,0 0-128 0,0-1 192 0,0 3-64 16,1-4-128-16,0 4 160 0,-1-3-160 0,2 1 160 0,5-7-16 15,-6 11 0-15,0-2 0 0,0 0 0 16,1-1 32-16,5-8 0 0,-6 10 0 0,1 1 0 16,0-1 16-16,0 4 16 0,1-5 0 0,-1 1 0 0,-1 2-80 0,0-2 0 15,1 3-128-15,0-1 192 0,-1-1-64 16,0 1 0-16,-1-3-128 0,2 3 192 0,-1 0-192 0,1-1 128 16,-2 0-128-16,1 2 0 0,1-4 176 0,0 1-176 15,5-10 192-15,-5 11-192 0,-2 3 272 0,2 0-48 16,0 0-16-16,1-2 0 0,1-2 48 0,-1 4 16 15,0-2 0-15,0 1 0 0,0-1-48 0,4-12-16 16,-2 11 0-16,-2 2 0 0,-1 1-32 0,2-4-16 16,-2 1 0-16,1 3 0 0,1 2 0 0,-1-4 0 15,0 1 0-15,1 1 0 0,1 1-32 0,-1 1-128 0,0 0 192 16,0-1-64-16,-1 1-128 0,3 0 192 0,-2 2-192 16,1 0 192-16,-1-1-64 0,1 1-128 0,-1-1 192 0,-1 1-64 15,3 1-128-15,-1 1 128 0,-2-1-128 0,0 0 128 16,0 3-128-16,0-2 0 0,2 0 0 0,-1-2 128 15,-1 0-128-15,2 1 0 0,-1-1 0 0,1 1 0 16,-1 0 128-16,1 0-128 0,0-1 128 0,2 2-128 16,-1 1 192-16,1 1-32 0,0 0-16 0,3 1 0 15,-1 1-16-15,1-1 0 0,-3-3 0 0,4 3 0 16,-2 1-128-16,1-1 160 0,-2-4-160 0,0 3 160 16,-1-1-160-16,0 1 0 0,0-4 144 0,0 1-144 15,-1 1 0-15,0-1 144 0,-1-2-144 0,1-1 0 16,-1 1 0-16,-2 1 0 0,3 1 0 0,-2-3 0 15,0 0 128-15,1 0-128 0,1 2 0 0,-1 0 0 16,1-1 0-16,0 2 0 0,0 2 0 0,-2-3 0 0,3-4 144 16,-1 1-144-16,1 0 0 0,0 2 144 0,-2-1-144 15,2-1 0-15,0-1 144 0,0-1-144 0,2 1 128 0,-2 1-128 16,0 1 128-16,1-1-128 0,-1-2 0 16,0 2 144-16,3-1-144 0,-3 0 0 0,0-2 128 0,0 2-128 15,0-1 0-15,0-1 0 0,-3-2 128 0,3 4-128 16,-1 0 0-16,-1-3 0 0,0-1 0 0,1 4 0 15,-1-1 0-15,0 0 0 0,-2-1 0 16,3-1 0-16,-2 0 0 0,3 3 0 0,-1 1 0 0,1-1 0 16,0 3 0-16,1 2 0 0,-1 1 160 0,3-1-160 15,-1 0 128-15,1 0-128 0,1 0 160 0,-1 1-160 16,3 0 192-16,-1 0-192 0,-2-2 176 0,3 0-176 16,-5 0 160-16,4 1-160 0,-3 0 144 0,1-1-144 0,-2-3 128 15,1 0-128-15,-2 0 0 0,1 2 128 0,0 1-128 0,0-2 0 16,-1-3 0-16,0 2 0 0,0 2 128 0,0-2-128 15,-1 0 0-15,0 3 0 0,0-2 0 0,1 2 0 16,-2 1 0-16,2-1 0 0,0-1 0 0,0 0 0 16,0 1 0-16,0 0 0 0,-1 0 0 0,0 0 0 15,-2-3 0-15,2 1 0 0,1 0 0 0,0 0 0 16,0-1 0-16,0 1 0 0,0-1 0 0,2 1 0 16,0 0 0-16,0-2 0 0,0 0 144 0,-1 0-144 15,1 1 128-15,0-1-128 0,1 0 160 0,0 0-160 16,-2 0 144-16,2 1-144 0,-1-1 128 0,0-3-128 15,-2 2 0-15,1 1 0 0,0-2 128 0,0 0-128 16,-1 2 0-16,3 2 0 0,-3-5 0 0,1 2 0 0,0 1 0 16,1-4 0-16,-2 1 0 0,0 2 0 0,0-2 0 0,0 1 0 15,0-12 0-15,0 15 0 0,-2-1 0 16,2-2 128-16,-1-1-128 0,1 4 0 0,-1-2 0 0,-2-3 0 16,3-10 0-16,0 14 0 0,-1-1 0 0,0-3 0 15,0 3 0-15,-1-2 0 0,2-11 0 0,-1 12 0 16,1 0 0-16,0-3 0 0,0-9 0 0,-1 10 0 15,1 3 0-15,0-13 0 0,-1 9 0 0,1-9 0 16,0 0 0-16,-2 13 0 0,1-4 0 0,1-9 0 16,-1 10 0-16,1-10 0 0,0 12 0 0,0-3 0 15,1 4 128-15,0-4-128 0,-1-9 0 0,2 13 0 16,0-1 0-16,1-3 0 0,-2 3 0 0,0-3 0 16,-1-9 0-16,1 11 128 0,2 2-128 0,-1-4 0 0,0 2 0 15,-1-2 128-15,0 0-128 0,2 2 0 0,-4-2 0 0,2 3 0 16,-1-12 0-16,2 11 0 0,2 2 128 0,-1 0-128 15,-3-13 0-15,2 11 0 0,1 0 0 0,-2 2 0 16,-1-4 0-16,1 2 0 0,-1-11 0 0,2 11 0 16,-1 0 0-16,0 2 0 0,0-4 0 0,1 2 0 15,-2-11 0-15,1 12 0 0,-1-2 0 0,0-10 0 16,4 11 0-16,-4-11 0 0,2 10 0 0,2 1 0 16,-4-11 0-16,4 12 0 0,-1-3 128 0,-3-9-128 15,0 13 0-15,1-4 0 0,-1-9 0 0,0 10 0 16,0-10 0-16,0 11 0 0,0-11 0 0,2 9 0 15,-2-9 0-15,0 12 0 0,0-12 0 0,0 10 0 16,-2 1 0-16,2-11 0 0,2 10 0 0,-2-10 0 0,-2 12 0 16,2 1 0-16,-1-3 0 0,1 0 0 15,0-10 0-15,0 0 0 0,-3 9 0 0,3-9 0 16,-4 11 0-16,4-11 0 0,0 0 0 0,-4 10 0 0,4-10 0 0,-2 9 0 16,2-9 0-16,0 0 0 0,-4 12 0 0,4-12 0 15,-1 7 0-15,1-7 0 0,0 0 0 0,0 12 0 16,0-12 0-16,0 9 128 0,0-9-128 0,1 10 0 15,-1-10 0-15,5 11 0 0,-5-11 0 0,5 11 0 16,0-1 0-16,-5-10 0 0,5 10 0 0,-2 1 0 16,-3-11 128-16,4 12-128 0,-1-5 0 0,-3-7 0 15,4 13 0-15,0-4 0 0,-4-9 0 0,0 13 0 16,0-13 0-16,0 12 0 0,0-1 0 0,0 0 0 16,0-2 0-16,0-9 0 0,0 10 0 0,0 0 0 15,0 2 0-15,0-1 0 0,0-11 0 0,0 10 0 0,0 2 0 0,-2 0 0 16,-1-3 0-16,3-9 0 0,0 13 0 0,-1-3 0 15,-1 3 0-15,1 1 0 0,0-3 0 0,-2 0 0 16,1 1 0-16,-1-2 0 0,1 3 0 0,-1-1 0 16,3-12 0-16,-4 8 0 0,1 4 0 0,-1-4 0 15,4-8 0-15,-4 10 0 0,4-10 0 0,-4 12 0 16,-2 1-192-16,2-1-32 0,-1-5 0 0,0 2 0 31,0-1-480-31,-2 3-80 0,4-5-32 0,-4 1-9920 0,-2-5-1984 0</inkml:trace>
  <inkml:trace contextRef="#ctx0" brushRef="#br3" timeOffset="-214506.78">21851 11253 8751 0,'0'0'384'16,"0"0"80"-16,0 0-464 0,0 0 0 0,0 0 0 0,6 8 0 0,-6-8 768 0,0 0 64 15,0 0 16-15,9 5 0 0,-9-5-32 0,0 0-16 16,0 0 0-16,0 0 0 0,0 0-80 0,0 0-16 16,-1-13 0-16,-3 2 0 0,-3 1-400 0,2-3-96 15,-1 2-16-15,-2-2 0 0,-1-4 32 0,-1 2 0 16,0 0 0-16,-3 2 0 0,1 2 32 0,-1-3 16 0,2 2 0 16,0 3 0-16,1 1 0 0,1 0 0 0,3-1 0 0,1 0 0 15,0 2 0-15,5 7 0 0,-4-8 0 0,4 8 0 16,0 0 16-16,0 0 0 0,-4-8 0 0,4 8 0 15,-5-11 32-15,3 3 16 0,-4-2 0 0,1 0 0 16,-1 1-96-16,0-2-32 0,-2 0 0 0,-2-3 0 16,0 0-48-16,0-1-16 0,-1-1 0 0,0-1 0 15,-1 2 16-15,2 0 0 0,0-1 0 0,0 0 0 16,-1-2-16-16,0-1 0 0,0 1 0 0,1 2 0 16,-3-1-16-16,5 3 0 0,0 1 0 0,-4-2 0 15,2-1-128-15,1 0 192 0,0 4-192 0,0 0 192 16,2 1-192-16,-1-2 160 0,2 2-160 0,-1-1 160 15,0 0-160-15,-1 1 0 0,-1-1 0 0,3 0 0 16,-4 1 0-16,2-2 128 0,-5 2-128 0,1 0 0 16,-1-3 0-16,4 0 0 0,0 0 0 0,-1 2 0 0,-2-3 0 0,-2-2 0 15,2 0 0-15,-2 2 0 0,-2 0 0 16,3-2 0-16,-1 0 128 0,0-2-128 0,-2 0 0 0,0-1 0 16,-3 1 0-16,1 2 128 0,0 0-128 15,0-1 0-15,2-1 144 0,-1 3-144 0,-1 0 0 0,2 2 144 16,-1-2-144-16,1 1 0 0,-1-1 144 0,1 1-144 15,2-3 0-15,-1 2 144 0,-1 1-144 0,2 2 128 16,0 0-128-16,0-1 128 0,0 1 0 0,0 5 0 16,0-3 0-16,2 4 0 0,-1-5-128 0,0 2 192 15,1-1-192-15,-1 3 192 0,0-1-192 0,0 3 192 16,3-3-192-16,0 4 192 0,0 1-192 0,1-2 128 16,0 2-128-16,2 0 128 0,-1 0-128 0,8 4 0 0,-10-4 0 15,10 4 128-15,-7-5-128 0,7 5 0 0,0 0 144 16,0 0-144-16,0 0 0 0,0 0 144 0,0 0-144 0,0 0 0 15,0 0 128-15,0 0-128 0,0 0 0 0,0 0 0 16,0 0 176-16,0 0-176 0,0 0 160 0,0 0-160 16,0 0 144-16,0 0-144 0,12 8 128 0,1-2-128 15,1 5 160-15,3 0-160 0,4 5 192 0,3 5-192 16,1 6 144-16,6 2-144 0,-2 9 0 0,5-1 144 16,2 0-144-16,2-1 0 0,1 1 0 0,6 0 0 15,-1 1 0-15,0 0 128 0,-5 1-128 0,0 1 0 16,-2-2 0-16,-1-1 0 0,-4-5 128 0,-3 0-128 15,-1 2 0-15,-4-2 0 0,-1-2 0 0,-3-7 0 16,1-2 0-16,-5-2 0 0,-3-4 0 0,-3-4 0 16,-10-11 0-16,0 0 0 0,0 0 0 0,0 0 0 15,0 0 0-15,0 0 0 0,0 0 0 0,0 0 0 0,-8-12 0 16,2-1 0-16,-3 0 0 0,0-1 0 0,0-1 0 16,0 0 128-16,1-2-128 0,-3-2 0 0,0-1 0 0,-2-2 0 15,-2-1 0-15,-2-1 0 0,-2-1 0 0,-2-7 0 16,-3-1 128-16,-4-3-128 0,-5-2 0 0,-3 3 0 15,-3-3 0-15,-2 2 128 0,-1 2-128 0,1 2 0 16,2 1 0-16,1 1 128 0,2-3-128 0,3 1 160 16,3 5-160-16,2 3 160 0,2 6-160 0,3 3 0 15,-1 4 144-15,4 2-144 0,1 2 0 0,2 6 128 16,3 0-128-16,2 2 0 0,1 0 0 0,11-1 128 16,-6 12-128-16,3-3 0 0,3-9 0 0,3 12 0 0,5-1 0 15,2 1 128-15,3 2-128 0,2 0 128 0,4-2-128 16,1 4 128-16,2 2-128 0,-1 0 0 0,2-2 128 15,1 0-128-15,-1-4 0 0,1 0 144 0,1-1-144 16,1 2 0-16,2-5 128 0,3 2-128 0,-2-4 0 0,3 4 0 16,0-2 0-16,-3-2 0 0,-4 1 0 15,-3-4 0-15,-2 1 0 0,-2-1 0 0,-3-2 0 0,-1-1 0 16,-4-1 0-16,-2-2 0 0,-8 3 0 0,0 0 0 16,4-6 0-16,-3-4 0 0,-5 2 0 0,-2-3 0 15,-4 2 0-15,-3-4 0 0,-2 0 0 0,-4 3 0 16,-9-3 0-16,-1-2 0 0,-1 0-128 0,1 0 128 15,-1-2 0-15,0 3 0 0,1 1 0 0,0-4 0 16,1-2 0-16,-1 0 0 0,1 1 0 0,0 1 0 16,0-1 0-16,-3 3 0 0,2 0 0 0,1 3 0 15,1 1 0-15,2-2 0 0,1 4 0 0,0-1 0 0,-2 4 0 16,3 0 0-16,3 2 0 0,2 0 0 0,2 1 128 0,3 2-128 16,2 0 0-16,2 1 0 0,9 0 0 0,0 0 0 15,0 0 128-15,0 0-128 0,0 0 0 0,0 0 0 16,7 9 128-16,3 1-128 0,3-4 0 0,6 6 128 15,5-3-128-15,3 2 0 0,0-2 144 0,1 2-144 16,0 2 0-16,1-3 144 0,0 0-144 0,-2 2 0 16,1-5 0-16,0 5 0 0,-5-2 0 0,0 2 0 15,-3-5 0-15,-2-1 0 0,-3-3 0 0,-4-3 0 16,-11 0 0-16,0 0 0 0,0 0 0 0,0 0 0 16,0 0 0-16,2-10 0 0,-5 1 0 0,-3-4 0 15,-6-1 0-15,0 3 0 0,-5-1 0 0,-2 3 0 16,-3 1 0-16,2-4 0 0,-2 3 0 0,3 0 0 15,-2 3 0-15,0 2 0 0,1-2 0 0,0 1 0 0,-3 2 0 16,3-1 0-16,-3-2 0 0,0 2 0 0,-3 0 0 0,1 2 0 16,1-2 0-16,-2-1 0 0,1 0 0 0,1 2 0 15,1 0 0-15,1-3 0 0,1 3 0 0,0-1 0 16,4 1 0-16,-1 1 0 0,2-2 0 0,4 4 0 16,0 0 0-16,2 2 0 0,10-2 0 0,0 0 0 15,-7 7 160-15,7-7-160 0,0 0 192 0,0 0-192 16,0 0 0-16,1 11 0 0,-1-11 0 0,5 9 0 15,-5-9 0-15,0 0 0 0,5 13 160 0,-5-13-160 16,5 9-352 0,-5-9-160-16,0 0-16 0,0 0-16 0,3 11-2208 15,-3-11-432-15,0 0-80 0</inkml:trace>
  <inkml:trace contextRef="#ctx0" brushRef="#br3" timeOffset="-201528.17">24367 17313 9263 0,'0'0'400'0,"0"0"112"0,0 0-512 0,0 0 0 0,0 0 0 0,0 0 0 15,2-12 480-15,-1 6 0 0,-1 6 0 0,0-10 0 16,-1 2-176-16,-1-3-48 0,1 2 0 0,0-3 0 15,-2 5 112-15,1-4 16 0,-1 3 0 0,3-3 0 16,0 11-176-16,-2-8-16 0,-1-3-16 0,2 4 0 16,-2-5 16-16,2 3 0 0,1 0 0 0,-2 1 0 15,-1-3 0-15,0 1 16 0,6 1 0 0,-6-1 0 16,3 10-80-16,-2-9 0 0,-1-2-128 0,1 6 192 16,2 5-64-16,0 0 0 0,-5-8-128 0,5 8 192 15,0 0-32-15,0 0-16 0,0 0 0 0,0 0 0 16,0 0-144-16,0 0 160 0,-5-6-160 0,5 6 160 15,0 0 288-15,0 0 64 0,0 0 16 0,0 0 0 16,0 0-64-16,0 0-16 0,0 0 0 0,0 0 0 16,0 0-256-16,0 0-48 0,0 0-16 0,0 0 0 0,0 0 256 0,0 0 32 15,0 0 16-15,0 0 0 0,0 0-64 0,0 0-16 16,0 0 0-16,0 0 0 0,0 0-80 0,0 0-16 16,0 0 0-16,0 0 0 0,0 0-256 0,0 0 160 15,0 0-160-15,0 0 128 0,0 0-128 0,0 0 0 16,0 0 144-16,0 0-144 0,0 12 320 0,0-12-16 15,0 11 0-15,0 1 0 0,0 4-112 0,0-4-32 16,0 0 0-16,4 0 0 0,-2 1-32 0,1-1 0 16,0 3 0-16,0-1 0 0,-1-1 16 0,2-2 0 15,1 2 0-15,0 1 0 0,-1-3 0 0,1 1 0 16,0-2 0-16,1-1 0 0,-4 2 48 0,4-2 0 16,0 2 0-16,-1 2 0 0,0-4-192 0,0 2 0 0,1-2 0 15,0 3 0-15,0-3 128 0,-1 1 0 16,1 1 0-16,-6-11 0 0,0 0-128 0,4 10 0 0,0 3 144 15,-4-13-144-15,3 10 0 0,1 2 144 0,-4-12-144 0,4 14 0 16,-1-4 144-16,-1 0-144 0,1 2 0 0,-1-4 144 16,-2-8-144-16,4 14 128 0,0-5-128 0,0 3 128 15,0 0 0-15,-1-1-128 0,2-1 192 16,-1 3-64-16,1-2 64 0,-1 0 16 0,1 1 0 0,0-3 0 16,-1 2-32-16,1-2-16 0,0 3 0 0,-1-5 0 15,-4-7-32-15,5 12-128 0,0-4 192 0,-1 1-64 16,1 0 0-16,-5-9-128 0,5 10 192 0,2-1-64 15,-5 2-128-15,2-1 192 0,-4-10-192 0,5 10 192 16,-5-10-48-16,5 13 0 0,0-3 0 0,-1 0 0 16,-4-10-144-16,5 14 0 0,-1-4 0 0,0 1 0 0,0 1 0 15,1-2 0-15,0 3 0 0,0 0 0 0,0-5 0 16,-1 5 0-16,2-3 128 0,0 0-128 0,1-2 0 16,-1 1 160-16,0 0-160 0,1 1 160 0,-2 2-160 0,0-4 192 15,1 3-192-15,1-3 192 0,-2 4-192 0,1-4 128 16,-6-8-128-16,6 11 128 0,1-1-128 0,-7-10 128 15,6 10-128-15,-1 0 128 0,-5-10-128 0,5 11 0 16,0 1 144-16,2-4-144 0,-7-8 0 0,2 10 128 16,-2-10-128-16,5 9 0 0,-5-9 0 0,6 10 128 15,-6-10-128-15,5 12 0 0,-2-5 128 0,-3-7-128 16,6 12 128-16,0-5-128 0,-1 4 128 0,1-4-128 16,1 2 160-16,0-3-160 0,1-1 176 0,0 3-176 0,-8-8 192 15,10 9-192-15,-1 1 192 0,1-3-192 16,-1 1 192-16,-2 0-192 0,1 3 128 0,0-2-128 15,-2 0 0-15,0-2 0 0,1 0 144 0,-2 2-144 0,4-1 0 0,-3 1 144 16,-6-9-144-16,9 9 0 0,-2 2 0 0,1-3 0 16,-2 1 0-16,1-2 0 0,0 2 128 0,0-1-128 15,-7-8 0-15,5 11 0 0,-5-11 0 0,6 9 128 16,-6-9-128-16,5 10 0 0,-1-1 0 0,-4-9 0 16,5 10 0-16,0 2 0 0,-5-12 0 0,5 9 0 15,-5-9 0-15,5 10 128 0,-1-3-128 0,1 2 0 16,-5-9 0-16,7 9 128 0,-1 0-128 0,-6-9 0 15,6 10 0-15,0 2 128 0,-1-5-128 16,-5-7 0-16,5 12 128 0,0-2-128 0,-5-10 0 0,7 10 128 16,-2-2-128-16,1-1 0 0,-6-7 0 0,7 11 128 15,-2-1-128-15,0-3 0 0,-5-7 0 0,5 10 128 0,1 1-128 16,-1-5 0-16,0 2 0 0,-5-8 0 0,0 0 0 0,6 10 128 16,-1 1-128-16,-1-3 0 0,-4-8 0 15,6 8 128-15,-6-8-128 0,8 10 0 0,-2 0 0 0,1-4 0 16,0 2 128-16,-7-8-128 0,8 10 0 0,-2-4 0 15,1 3 0-15,-7-9 0 0,7 7 0 0,1 0 0 16,0 0 128-16,-1-1-128 0,-7-6 0 0,8 8 0 16,-1-3 0-16,1 2 128 0,-3 2-128 0,-5-9 0 15,9 7 0-15,-1 1 0 0,-8-8 0 0,9 8 0 16,-2 1 128-16,-1-3-128 0,-6-6 0 0,8 10 0 16,1-3 0-16,-3-1 0 0,2 1 0 0,-8-7 0 15,8 5 0-15,1 1 0 0,-9-6 0 0,7 9 0 16,-7-9 0-16,8 5 0 0,-8-5 0 0,7 6 0 15,-7-6 128-15,8 8-128 0,-8-8 0 0,0 0 0 16,8 5 0-16,-8-5 128 0,0 0-128 0,0 0 0 0,7 8 0 0,-7-8 0 16,0 0 0-16,0 0 0 0,7 6 128 0,-7-6-128 15,0 0 0-15,7 5 0 0,-7-5 0 0,0 0 0 16,7 8 0-16,-7-8 128 0,7 5-128 0,-7-5 0 16,8 2 0-16,-8-2 0 0,0 0 0 0,0 0 0 15,8 5 0-15,-8-5 0 0,7 7 128 0,-7-7-128 16,8 4 0-16,-8-4 0 0,9 5 0 0,-9-5 0 15,0 0 0-15,9 6 0 0,-9-6 0 0,10 4 0 16,-10-4 0-16,9 2 0 0,-9-2 128 0,9 2-128 16,-9-2 0-16,0 0 0 0,8 2 144 0,-8-2-144 15,8 1 0-15,-8-1 0 0,0 0 0 0,8 3 128 0,-8-3-128 16,0 0 0-16,0 0 0 0,0 0 0 16,0 0 0-16,10 5 0 0,-10-5 0 0,0 0 0 0,9 3 0 15,-9-3 0-15,0 0 0 0,0 0 128 0,0 0-128 0,0 0 0 16,0 0 0-16,0 0 0 0,0 0 0 0,0 0 0 15,0 0 0-15,0 0 0 0,0 0 0 0,0 0 0 16,0 0 0-16,0 0 0 0,0 0 0 0,0 0 0 16,0 0 0-16,0 0 0 0,0 0 0 0,6 2 0 15,-6-2 0-15,0 0 0 0,0 0 0 0,0 0 0 16,0 0 0-16,0 0 128 0,0 0-128 0,0 0 0 16,0 0 0-16,0 0 0 0,0 0 0 0,0 0 128 15,0 0-128-15,0 0 0 0,0 0 0 0,0 0 0 16,0 0 0-16,0 0 128 0,-6-9-128 0,-2 2 0 15,-1 0 0-15,-1-2 0 0,0 3 0 0,-2-3 0 0,1 3 0 0,0-4 128 16,-2 2-128-16,1-2 0 0,2 1 0 16,-2-1 0-16,0 2 0 0,2-1 0 0,2 2 0 0,-2 0 0 15,-3-5 0-15,-1 0 0 0,-3 1 0 0,1-5 0 16,1-1 0-16,0-2 0 0,-3 0 0 0,0-1 0 16,0 0 0-16,1-2 0 0,-1 0 0 0,1 1 0 15,2 1 0-15,0-2 0 0,1 2 0 0,0 0 0 16,-1-1 0-16,3 2 0 0,-2 3 0 0,2 0 0 15,-1 1 0-15,1 3 0 0,1-1 0 0,2 0 0 16,-2 3 0-16,4-2 0 0,-3 1 0 0,0 3 0 16,1-2 0-16,0 3 0 0,1 2 0 0,2-3 0 15,0 3 0-15,-1 0 0 0,1-2 0 0,1 2 0 0,5 5 0 16,-8-6 0-16,-1 0 0 0,4-1 0 0,5 7 0 16,-6-9 0-16,0 0 0 0,6 9 0 0,-7-5 0 0,7 5 0 15,-5-7 0-15,5 7 0 0,0 0 0 0,0 0 0 16,0 0 0-16,0 0 0 0,0 0 0 0,0 0 0 15,0 0 0-15,0 0-128 0,0 0 128 0,3 12 0 16,1 2 0-16,2-2 0 0,0 2 0 0,4 1 0 16,2 2 0-16,-1 0-128 0,2-1 128 0,1 0 0 15,1 2 0-15,2 0 0 0,-1 1 0 0,1 1 0 16,-1-1 0-16,1 2 0 0,-1-4 0 0,0 1 0 16,0-1 0-16,-1 0 0 0,1 1 0 0,-1 0 0 15,0 0 0-15,3 1 0 0,0-1 0 0,-2 0 0 16,1-1 0-16,-2 0 0 0,3-2 0 0,0-1-128 15,-1 0 128-15,1 0 0 0,-1-1 0 0,-1-3 0 0,0 0 0 16,-2 0 0-16,-2-3 0 0,0 0 0 0,-1 1 0 16,2-3 0-16,-3 1 0 0,0 1 0 0,-10-7 0 0,12 5 0 15,-2 0 0-15,-1 0 0 0,-9-5 0 0,0 0 0 16,9 4 0-16,-9-4 0 0,0 0 0 0,0 0 0 16,0 0 0-16,0 0 0 0,0 0 0 0,0 0 0 15,0 0 0-15,0 0 0 0,0 0 0 0,0 0 0 16,0 0 0-16,-9-8 0 0,1 0 0 0,0 5 0 15,0-5 0-15,-1 0 0 0,-2-3 0 0,0 2-128 16,-2-2 128-16,1 2 0 0,-2-5 0 0,-2 0 0 16,0-3 0-16,1 1 0 0,-3 0 0 0,0-1 0 15,-2-2 0-15,-2-3 0 0,-2 0 0 0,1-2 0 16,0-2 0-16,3 0 0 0,-1-3 0 0,2 1 0 16,-1 1 0-16,1 2 0 0,0-4 0 0,1 4 0 0,2-1 0 15,3 5 0-15,-1 4 0 0,1 0 0 0,1 3 0 0,3 5 0 16,-2 2 0-16,11 7 0 0,-7-5 0 0,7 5 0 15,0 0 0-15,0 0 0 0,0 0 0 0,0 0 0 16,10 15 0-16,-1 1 0 0,2 3 0 0,3 2 0 16,3 2 0-16,1 2 0 0,1-3 0 0,2 3 0 15,2 3 0-15,1 2 128 0,2-4-128 0,0 4 0 16,1-2 0-16,1 0 0 0,0-4 0 0,1 3 0 16,2-3 0-16,-4 0 0 0,-1 2 0 0,-3-7 0 15,0-1 0-15,0 0 0 0,0-4 0 0,-3-2 0 16,-2 1 0-16,-2 1 0 0,0-5 0 0,-2 1 0 15,0-2 0-15,-2 1 0 0,1-4 0 0,-4 2 0 16,0 0 0-16,-3-4 0 0,-6-3 0 0,9 8 0 0,-9-8 0 16,0 0 0-16,0 0 0 0,0 0 0 0,0 0 0 0,0 0 0 15,0 0 0-15,0 0 0 0,0 0 0 0,0 0 0 16,0 0 128-16,0 0-128 0,-9-5 128 16,0 1-128-16,0 0-128 0,-1-1-112 0,-1-1-16 0,-1 2-11392 15,1 3-2304-15</inkml:trace>
  <inkml:trace contextRef="#ctx0" brushRef="#br3" timeOffset="-198123.34">25478 18989 5519 0,'0'0'496'0,"0"0"-496"0,-12 4 0 0,2 0 0 15,-2 1 896-15,1 1 64 0,-1-2 32 0,1 1 0 16,1 1-528-16,1-2-96 0,0-1-32 0,0-1 0 16,0 0 176-16,9-2 48 0,0 0 0 0,-9 0 0 15,9 0 224-15,0 0 48 0,0 0 16 0,0 0 0 16,0 0-144-16,0 0-16 0,0 0-16 0,0 0 0 0,0 0-416 0,0 0-96 15,0 0-16-15,0 0 0 0,0 0 160 0,0 0 16 16,0 0 16-16,0 0 0 0,10 9 144 0,0-6 32 16,-10-3 0-16,13 3 0 0,0-2 48 0,-2-1 16 15,3-1 0-15,-1 0 0 0,0 1 48 0,-1 0 16 16,0-2 0-16,-1 4 0 0,1-4-128 0,0 2 0 16,2 0-16-16,0 0 0 0,0 0-112 0,0 2-32 15,2-1 0-15,-1-1 0 0,-2-1 16 0,1 1 0 16,-2-2 0-16,2 2 0 0,0-1 0 0,0-1 0 15,0-1 0-15,1-1 0 0,-1 2-16 0,-2-1 0 16,2 1 0-16,-3-2 0 0,0-1-32 0,0 1 0 16,-2 1 0-16,1 1 0 0,-1-2-128 0,1 1-48 15,2 0 0-15,0 0 0 0,-2-1 32 0,2 2 0 0,-2-3 0 16,0 0 0-16,-10 5 16 0,13-6 0 0,0 3 0 16,1-1 0-16,-2-1-48 0,0 1 0 0,2 1 0 0,-2 1 0 15,0-2-144-15,-1-1 160 0,1 1-160 0,0 2 160 16,1 0-160-16,0 0 128 15,0-1-128-15,-1-1 128 0,2 2-128 0,0-1 0 0,-1 1 0 0,2-2 0 16,-1 1 128-16,-1-2-128 0,-2 2 0 0,2 0 128 16,0 0-128-16,0-3 0 0,-1 1 0 0,0 1 128 15,-1-2-128-15,1 0 160 0,-2 0-160 0,0 3 160 16,-1-4-32-16,0 2-128 0,-2 0 192 0,1-3-64 16,0 2-128-16,-1 1 160 0,0-3-160 0,0 2 160 15,0 1-160-15,-7 5 192 0,11-8-192 0,-2 2 192 16,0-3-192-16,1 3 128 0,0 2-128 0,-1-1 128 15,-9 5-128-15,11-9 0 0,-2 3 144 0,1-2-144 0,1 4 0 16,-1 0 128-16,0-3-128 0,0 0 0 0,-1 4 0 16,1-3 0-16,0-1 0 0,1 2 128 0,-3-3-128 0,1 2 0 15,0 1 0-15,0-3 0 0,0 2 128 16,1-1-128-16,-1-3 128 0,0 4-128 0,-1-2 0 0,-1 2 144 16,1-1-144-16,2-1 0 0,0 0 176 0,3-1-176 15,-2 3 160-15,1-3-160 0,-2 1 144 0,1-2-144 16,-2 1 128-16,2-2-128 0,0 2 0 0,0-4 128 15,1 0-128-15,-2 4 0 0,1-2 0 0,1 2 0 16,-2-4 128-16,-1 1-128 0,1 3 0 0,-2-4 0 16,-1 3 0-16,4 1 0 0,-4-2 128 0,2 2-128 15,-1-3 0-15,-1 3 128 0,1-3-128 0,0 1 0 16,-2 4 0-16,3-3 0 0,-2 1 0 0,2-4 128 0,2 0-128 16,-1 2 0-16,-3-2 128 0,0 2-128 0,-2 1 128 15,1-2-128-15,0 3 0 0,2-1 128 0,-2 1-128 16,1-2 0-16,-1 2 128 0,-1-3-128 0,2 2 0 0,0 1 128 15,1-1-128-15,-1 0 0 0,1-4 0 0,2 3 128 16,0 0-128-16,1-1 0 0,-1-2 0 0,0 4 0 16,3-2 0-16,-2 1 0 0,1-2 0 0,2-1 0 15,-2-1 0-15,1 2 0 0,-2 2 128 0,1-3-128 16,-1 1 0-16,1 1 0 0,-3 1 0 0,0-2 0 16,1 4 0-16,-1-2 0 0,-1 2 0 0,1-183 0 15,-1 361 128-15,1-179-128 0,-3-3 0 0,1 2 128 16,-1-1-128-16,3 0 0 0,-3-1 144 0,2 3-144 15,-3-3 0-15,1 2 144 0,1 1-144 0,-4-2 0 16,1 3 160-16,3-2-160 0,-5 1 128 0,3 1-128 0,-1 0 0 0,0 0 0 16,0-1 128-16,0 1-128 0,-1-4 0 15,1 3 0-15,0-2 0 0,0 1 128 0,0-2-128 0,-1 1 0 16,2 1 0-16,-1 3 128 0,0-5-128 0,0 3 0 16,1-3 144-16,0 0-144 0,0 3 0 0,2-1 0 15,-1 0 0-15,0 4 128 0,2-5-128 0,-1 4 0 16,0-3 0-16,-1 4 0 0,-1-5 0 0,0 3 128 15,-1-1-128-15,0 1 0 0,1-3 0 16,0 1 0-16,0 3 0 0,0-4 0 0,2 3 0 0,-1-2 0 16,-1 3 0-16,0-2 0 0,0 1 0 0,0-2 128 15,0 2-128-15,-2 0 0 0,1-1 0 0,1 2 144 16,1-3-144-16,-2 3 0 0,0-2 160 0,1 2-160 0,0-3 128 0,-1 2-128 16,1-1 0-16,0 2 128 0,-1-2-128 0,1 2 0 15,0-2 0-15,0 2 128 0,0-2-128 0,2 3 0 16,0-5 0-16,-2 5 128 0,-1-5-128 0,1 3 0 15,-1-2 0-15,2 1 0 0,-1 1 128 0,2-1-128 16,-1 2 0-16,0-2 0 0,0 2 0 0,1-2 0 16,0 1 0-16,-1-4 128 0,-1 4-128 0,1-2 0 15,1 1 0-15,-1 1 0 0,-1-2 0 0,-1 2 0 16,4-3 128-16,-2 1-128 0,0-1 0 0,1 0 128 16,-2 0-128-16,1 2 0 0,-2-4 0 0,2 1 0 15,-1 2 0-15,2-2 128 0,-1 2-128 0,-1 1 0 16,-1-3 0-16,1 3 0 0,-1-2 128 0,0 1-128 15,-1 2 0-15,1-4 0 0,0 0 0 0,0 3 128 16,0-1-128-16,0 2 0 0,-1-2 0 0,1-1 128 0,1 1-128 16,-1-2 0-16,1 2 0 0,0-1 0 0,-1-2 0 15,1 0 0-15,-1-1 128 0,1 2-128 0,0-1 0 0,1 0 0 16,1 1 0-16,-1 2 0 0,2-3 0 0,-1-1 0 16,0-2 0-16,0 3 0 0,0 0 0 0,2-1 0 15,0 0 0-15,-2-2 0 0,1 1 0 0,-1-2 0 16,0 0 0-16,-2 0 0 0,-4 2 0 0,3-2 0 15,1 0 128-15,-1 2-128 0,0-1 0 0,-1-1 0 16,1 1 0-16,0 0 0 0,0 3 0 0,2 0 0 16,-2-1 128-16,1-3-128 0,-1 2 0 0,1-2 0 15,0 0 0-15,0 1 0 0,-1 0 0 0,0 0 0 16,0-2 0-16,-1 3 0 0,0-2 0 0,0 1 0 16,-2 2 0-16,0 2 0 0,2-2 0 0,-3 0 0 0,0-1 0 15,2 0 0-15,1-2 0 0,-1 2 0 0,1-2 128 0,1 1-128 16,1 1 0-16,0-2 0 0,1 3 0 0,1-2 0 15,0-1 0-15,2 1 0 0,0 0 0 0,1 1 0 16,-1-2 0-16,1 0 0 0,2 0 0 0,-3 0 0 16,-1-1 0-16,1 2 0 0,0-1 0 0,-1 1 0 15,-2 1 0-15,1 2 0 0,-2-2 0 0,1 2 0 16,-2-1 0-16,-2 0 0 0,2-3 0 0,-1 3 0 16,-2 2 0-16,2 2 0 0,-1-4 0 0,2-1 0 15,-3 0 0-15,3 2 0 0,-1 0 0 0,-1 1 0 16,2-2 0-16,0 0 0 0,-1-2 128 0,1 3-128 15,1 3 0-15,-1-3 0 0,1-3 0 0,-3 3 0 16,0 4 0-16,1-1 0 0,-2 0 0 0,0 2 0 16,0-5 0-16,3 4 0 0,0-1 0 0,-4 1 0 0,1 1 0 15,1-3 0-15,-2 2 0 0,1-1 0 0,-1 1 0 0,0 1 0 16,1-1 0-16,-1 2 0 0,0 8 0 0,0-12 0 16,0 4 0-16,1-3 0 0,1 4 0 0,-2-2 0 15,0 1 0-15,1-2 0 0,-1 1 0 0,3-2 0 16,-1 3 0-16,-1-3 0 0,-2 2 0 0,1-1 0 15,1 3 0-15,2-2 0 0,-3-1 0 0,0-3 0 16,0 1 0-16,1 2 0 0,0-1 0 0,1 4 0 16,-2-2 0-16,1 1 0 0,2-2 0 0,-1 1 0 15,1-1 0-15,-1 4 0 0,-2 6 0 0,3-10 0 16,2 2 0-16,-1-1 0 0,-2 3 0 0,-2 6 0 0,4-11 0 16,0 4 0-16,0-5 0 0,1 5 0 0,-5 7 0 15,3-10 0-15,1 1 0 0,0-3 0 16,0 5 0-16,-2-2 0 0,-2 9 0 0,0 0 0 0,4-8 0 0,1 1 0 15,-5 7 0-15,0 0 0 0,0 0 0 0,0 0 0 16,3-11 0-16,-2 4 0 0,-1 7-192 0,0 0 192 31,3-8-1456-31,-3 8-160 0,3-6-48 0,-3 6-10592 0,0 0-2128 0</inkml:trace>
  <inkml:trace contextRef="#ctx0" brushRef="#br3" timeOffset="-196832.35">28328 15457 2751 0,'0'0'256'0,"0"0"-256"0,0 0 0 0,0 0 0 16,-7 7 2800-16,7-7 512 0,-7 6 96 0,7-6 32 15,0 0-1840-15,-7 2-384 0,7-2-64 0,0 0 0 16,-10 4-320-16,10-4-48 0,0 0-16 0,0 0 0 16,0 0 16-16,0 0 0 0,0 0 0 0,0 0 0 15,0 0-64-15,0 0-16 0,0 0 0 0,-2-10 0 16,4-3-48-16,0-1-16 0,3 0 0 0,-1-2 0 16,1-2-144-16,0 0-48 0,0 0 0 0,0 0 0 15,0 1 16-15,0-2 0 0,1-2 0 0,-3 1 0 16,1 1-48-16,1 0-16 0,0-3 0 0,0-2 0 15,-2 1-128-15,1 1-16 0,0 3-16 0,1-6 0 16,-2-2-64-16,1-1-16 0,0 3 0 0,0 1 0 16,0-4-160-16,0 4 192 0,-2-4-192 0,1 2 192 15,-1-3-192-15,-1 4 128 0,1-3-128 0,-2 2 128 0,0-2-128 16,0 3 192-16,-2-2-192 0,2 2 192 0,0-6-192 16,0 5 128-16,-1-4-128 0,0 2 128 0,0 3-128 0,1-2 160 15,0 2-160-15,0 3 160 0,0 1-160 0,1-2 160 16,0 2-160-16,0 2 160 0,1 1-160 0,0 3 0 15,1 3 0-15,-1-1 0 0,2-1 0 0,0 2 0 16,-1 4 0-16,-1-4 0 0,2 4 0 0,-2 0 0 16,1 1 0-16,-3 7 0 0,0 0-128 0,2-6 128 15,-2 6 0-15,0 0 0 0,0 0 0 0,0 0 0 16,0 0 0-16,0 0 0 0,0 0 0 0,0 0 0 16,0 0 0-16,0 0 0 0,0 0-176 0,0 0 176 15,0 0-128-15,2 10 128 0,-4 3-128 0,1 2 128 0,-1 4-128 16,-1 1 128-16,-1 5 0 0,-1 2-128 0,-1 5 128 15,1 0 0-15,-2 1 0 0,1 1-128 0,-2 6 128 0,2-1 0 16,1-1 0-16,0-1 0 0,1-1 0 0,0-1 0 16,1 2 0-16,0-2 0 0,0 0 0 0,2-1 0 15,0 0 0-15,-2-5 0 0,2-1 0 0,1-4 0 16,0-3 0-16,0 0 0 0,-2-1 0 0,0-2 0 16,1-4 0-16,1 0 0 0,0-14 0 0,-3 11 0 15,2-4 0-15,1-7 0 0,0 0 0 0,0 0 0 16,0 0 0-16,0 0 192 0,0 0-64 0,4-13 0 15,0-5 208-15,1-1 48 0,-1-2 16 0,0-1 0 16,-2-5-128-16,2-1-16 0,0-4-16 0,-1 1 0 16,1 0-112-16,-1-1 0 0,-1-1-128 0,0 3 192 15,-2-1-192-15,-2 1 128 0,1-2-128 0,0 2 0 0,0-1 0 0,-1-2 128 16,1-1-128-16,1-1 0 0,-1 0 0 0,1-1 0 16,2-2 128-16,1 0-128 0,-1-4 0 0,3 3 0 15,-1 2 0-15,1 0 0 0,0 1 128 0,1 6-128 16,-1 4 0-16,0 3 0 0,1-2 0 0,-2 3 0 15,1 5 0-15,-1 1 0 0,0 5 0 0,-2 0 0 16,1-2 0-16,-3 13 0 0,0 0 0 0,0 0 0 16,0 0 0-16,0 0 0 0,0 0-144 0,0 0 144 15,0 0 0-15,0 14-144 0,-2 0 16 0,1 5 0 16,-1 1 0-16,-2 8 0 0,0-4 128 0,-1 9-192 16,1 2 192-16,-5 4-192 0,0 3 192 0,0 5 0 15,0-1 0-15,-1-2-128 0,3-3 0 0,-2 2 0 0,1-2 0 16,2-6 0-16,-1-4 128 0,2-2 0 15,0 2 0-15,0-5 0 0,-1 1 0 0,1-4 0 0,0-4 0 16,1-1 0-16,-1-2 0 0,0 0 0 0,-2-1 0 0,4-5 0 16,3-10 0-16,-3 10 0 0,3-10 0 0,0 0 0 15,0 0 0-15,0 0 0 0,0 0 0 0,0 0 0 16,5-10 320-16,3-3 0 0,-2-3 0 0,3-5 0 16,1-3-16-16,0-2-16 0,0-10 0 0,2-2 0 15,-1-8-112-15,3-2-32 0,0-7 0 0,2-2 0 16,0-3 0-16,-2 4 0 0,0 4 0 0,-1 4 0 15,-3 7-16-15,0 3 0 0,-2 2 0 0,-2 6 0 16,0 6-128-16,-1-2 0 0,-1 5 0 0,-1 3 0 16,-1 4 128-16,0 4 0 0,-1-3 0 0,-1 13 0 15,0-10-128-15,1 4 0 0,-1 6 0 0,0 0 0 16,0 0 0-16,0 0-144 0,0 0 144 0,0 0-208 16,0 0-1056-16,0 0-208 0,0 0-32 0,10 12-15824 15</inkml:trace>
  <inkml:trace contextRef="#ctx0" brushRef="#br3" timeOffset="-190375.35">19672 13827 6447 0,'0'0'576'0,"0"0"-576"0,1-10 0 0,-1 10 0 16,4-10 1488-16,-3 1 192 0,-1 9 48 0,0 0 0 15,3-10-576-15,-2 0-128 0,-1 3 0 0,0 7-16 16,0 0 80-16,3-10 0 0,-3 10 16 0,0 0 0 16,0 0-80-16,0 0 0 0,0 0-16 0,0 0 0 15,0 0-304-15,0 0-48 0,0 0-16 0,0 0 0 16,0 0-320-16,0 0-64 0,0 0 0 0,0 14-16 15,-2 3 80-15,2 2 0 0,-1 2 16 0,2 5 0 16,-1-1 80-16,0 6 16 0,0-2 0 0,0 2 0 16,2 0-32-16,-1 4 0 0,-1-2 0 0,1-2 0 15,0 3-16-15,2-1-16 0,0 1 0 0,-3 3 0 16,0 0-112-16,1-2 0 0,0-1-16 0,0 1 0 0,1-2-32 16,-1 2 0-16,-1-1 0 0,0-4 0 0,0 1 32 0,0-1 0 15,-1-2 0-15,-1 0 0 0,1 1 80 0,0-2 32 16,0 2 0-16,-2-2 0 0,2 2-96 0,-2-1 0 15,1 0-16-15,2 2 0 0,-2-2-48 0,2 3-16 16,0 2 0-16,0 0 0 0,-1-2-176 0,4 0 192 16,0 1-192-16,0-1 192 0,1-5-192 0,-2 4 160 15,1-6-160-15,-1 4 160 0,1-4-160 0,0 4 160 16,0-3-160-16,-3 3 160 0,0-4 0 0,2-1 0 16,-1 4 0-16,0-3 0 0,-2 3-32 0,2-2 0 15,-1 2 0-15,3 0 0 0,-5-2 16 0,2 0 0 16,0-2 0-16,0 1 0 0,0 2-144 0,-1-3 192 0,-1 3-192 0,0 0 192 15,-1 2-192-15,0 0 0 0,2 2 144 16,-2-3-144-16,-1 1 128 0,1 1-128 0,-1-3 128 0,1 3-128 16,1-1 0-16,-1 2 128 0,1 2-128 0,-1-4 0 15,-1 2 128-15,2-5-128 0,0 0 128 0,0-1-128 16,-1 4 128-16,1-2-128 0,-1 2 128 0,2-3-128 16,-2 5 144-16,3-4-144 0,-1 2 192 0,0-3-192 15,1 2 160-15,0-2-160 0,-1 6 128 0,1-4-128 16,0 2 0-16,0 0 128 0,0-4-128 0,1 2 0 15,-1-1 0-15,0-2 128 0,-1 0-128 0,-2 0 0 16,1-1 128-16,-1 4-128 0,-1-3 128 0,2 4-128 16,-2 0 0-16,1 0 128 0,-1-4-128 0,2 3 0 15,-1-3 0-15,1 0 128 0,-2 3-128 0,3-3 0 16,-1 1 128-16,1-2-128 0,0-3 0 0,0 2 128 16,-1 0-128-16,2-1 128 0,-1-1-128 0,0 1 128 15,-3-2-128-15,4 2 0 0,-1 5 0 0,1-2 128 0,-2 0-128 16,1 3 0-16,0-3 0 0,0 3 128 0,-1-4-128 0,1 2 0 15,0-1 0-15,0-1 128 0,-1 1-128 0,1 2 0 16,0-2 0-16,-2 2 128 0,3-1-128 0,-1-2 0 16,-3-2 0-16,2 2 0 0,-1-1 128 0,-1-2-128 15,-1-1 0-15,0 1 128 0,0 2-128 0,0 0 0 16,-4-1 0-16,3-2 128 0,-1 2-128 0,2-1 0 16,0 0 0-16,1 2 128 0,-1-2-128 0,1 1 0 15,1-2 0-15,0-2 0 0,1 2 0 0,-4 3 0 16,3-3 128-16,0 0-128 0,1 0 0 0,-1 0 0 15,2 3 0-15,-2-4 0 0,1-2 0 0,-1 0 0 0,1-1 0 16,-1 3 128-16,0-3-128 0,1 1 0 0,-1 1 0 0,1-1 0 16,-1 3 0-16,2-1 0 0,-2 0 0 15,2 0 0-15,0 0 0 0,0 3 0 0,-1-2 0 16,1 2 0-16,1 0 0 0,0 0 0 0,0 0 0 0,0 1 0 16,0-1 0-16,0 2 0 0,0-2 0 0,0 0 0 15,-2 1 0-15,0-2 0 0,1-1 0 0,0 3 0 16,-1-1 0-16,1 0 128 0,1-1-128 0,-1 0 0 15,-3 0 0-15,0 1 0 0,1-1 0 0,-1 0 0 16,0-3 0-16,0 1 0 0,2 0 144 0,-1 1-144 16,-1-1 0-16,2 1 128 0,-2 0-128 0,3 0 0 15,-1-1 0-15,1 2 0 0,0-1 0 0,-2 3 128 16,3 2-128-16,0-2 0 0,3-2 0 0,-2 3 0 16,-1 0 0-16,1-2 0 0,-1-2 0 0,0 0 0 15,0 2 0-15,0-2 0 0,0-1 0 0,0 1 128 0,0 0-128 16,0 0 0-16,0-3 0 0,-1 2 0 0,1 0 0 15,1 1 0-15,2 1 0 0,-1 1 0 0,0-4 0 0,-1 1 0 16,1-3 0-16,1 2 0 0,0 0 0 0,0-1 0 16,0-1 0-16,1 1 128 0,0 0-128 0,-1-1 0 15,0-1 0-15,2 2 128 0,-1-1-128 0,0 0 0 16,-2-1 0-16,2 0 0 0,0-3 0 0,0 2 0 16,-2 1 0-16,2-1 0 0,-3 1 0 0,3 1 0 15,0-1 0-15,0-1 128 0,-2 0-128 0,1 1 0 16,-1 1 0-16,1-3 0 0,-2 0 0 0,-1-1 0 15,1 0 0-15,2-1 128 0,-2 2-128 0,2-1 0 16,-2 0 0-16,2 2 0 0,-3-3 0 0,1 4 128 0,0 0-128 16,-1-3 0-16,0 2 0 0,1 2 128 15,1 2-128-15,-2 1 0 0,0-2 0 0,0 2 0 0,0 0 0 0,0-1 0 16,0 3 0-16,0-3 128 0,-2 2-128 0,2 0 0 16,0-1 0-16,0 1 0 0,-1-1 0 0,1-1 128 15,-1-1-128-15,1 2 0 0,-1-2 0 0,1 2 0 16,-3 0 0-16,2 0 128 0,-1-3-128 0,1 2 0 15,0-3 0-15,0 1 0 0,-2-1 0 0,2 1 128 16,0-2-128-16,-1-6 0 0,2-7 0 0,0 0 0 31,0 0-1344-31,0 0-256 0,0 0-32 0,-2-10-11040 0,2-4-2224 0</inkml:trace>
  <inkml:trace contextRef="#ctx0" brushRef="#br3" timeOffset="-186626.24">28382 14969 17103 0,'0'0'752'0,"0"0"160"0,0 0-720 0,-10 2-192 0,10-2 0 0,-8 4 0 16,8-4 0-16,-12 4 160 0,4 0-160 0,8-4 160 15,0 0 320-15,0 0 64 0,0 0 16 0,0 0 0 16,0 0 48-16,0 0 16 0,0 0 0 0,0 0 0 16,0 0-112-16,0 0 0 0,0 0-16 0,0 0 0 15,0 0 16-15,0 0 0 0,0 0 0 0,0 0 0 16,0 0-16-16,7-8 0 0,-7 8 0 0,8-6 0 16,-3-3-64-16,-5 9-16 0,4-9 0 0,0-1 0 15,-1 2 224-15,1-3 64 0,0-1 0 0,0-2 0 16,0-1-32-16,-1-3 0 0,0 0 0 0,2 1 0 0,-1-1-144 15,0 0-16-15,-1 0-16 0,3 1 0 0,-4-3-128 0,3 1-32 16,0 0 0-16,0 2 0 0,-1-3-48 0,0 1-16 16,0 0 0-16,0-4 0 0,-2-1-16 0,1 1 0 15,-2-2 0-15,0 2 0 0,0-1-16 0,-1-3-16 16,0 3 0-16,2-3 0 0,-1 3-96 0,-1 0-128 16,0-4 176-16,1 5-176 0,2-1 160 0,-1 0-160 15,-2 2 128-15,0-2-128 0,0 3 192 0,0 2-32 16,0 1-16-16,0-1 0 0,-1 0 16 0,0 0 0 15,1-1 0-15,-1 3 0 0,-2-4 32 0,2 2 0 16,-1-1 0-16,2 0 0 0,-1-1-64 0,0 2 0 16,0 0 0-16,1 0 0 0,0-1-128 0,0 1 192 15,0-2-192-15,2 1 192 0,1-3-192 0,-2 3 160 0,0-2-160 0,1 3 160 16,-1-2-160-16,0 0 128 0,0 1-128 16,-1 1 128-16,0 0 0 0,0 1-128 0,0 0 192 0,0-1-64 15,-2-1-128-15,1-2 192 0,-1 3-192 0,1-1 192 16,0-1-192-16,-1 0 128 0,2 2-128 0,0 0 128 15,-1 0-128-15,0-2 160 0,1 2-160 0,0-1 160 16,-1-2-160-16,1-2 0 0,0 1 144 0,1 3-144 16,0-1 0-16,0-3 144 0,-1 1-144 15,2 3 0-15,-1 2 144 0,0-1-144 0,2-1 0 0,-1 1 144 16,-2 0-144-16,4-3 0 0,-3-1 0 0,1 3 128 16,-2 0-128-16,1-2 0 0,-1-3 0 0,0 3 128 15,0 3-128-15,1-3 0 0,1-2 0 0,-2-1 128 16,-3-2-128-16,3 2 0 0,1 0 144 0,-1 0-144 15,-1 1 0-15,0 2 144 0,-1-2-144 0,1 4 0 0,0-1 160 0,-2 2-160 16,2-1 128-16,-1-5-128 0,-1-1 128 16,0 2-128-16,0-3 128 0,0 2-128 0,1-4 144 15,0 5-144-15,0-3 160 0,0 3-160 0,1 0 128 0,0-3-128 16,0 3 0-16,-1-4 144 0,2 5-144 0,0 0 0 16,-1-1 0-16,1 2 0 0,-1 2 0 0,1 0 0 15,0-1 128-15,0-2-128 0,-1 1 0 0,1 0 0 16,0-4 0-16,0 4 0 0,-2 0 0 0,1-2 0 15,1-2 0-15,0 4 0 0,0-3 0 0,0 1 0 16,0 1 128-16,0 2-128 0,0-5 0 0,0 2 0 16,0 1 0-16,0-1 0 0,0 1 0 0,0 3 0 15,0 0 128-15,0-1-128 0,0 2 0 0,0-1 0 0,0 1 144 16,-4 0-144-16,2 0 128 0,-1-3-128 0,1 3 128 0,-1-1-128 16,-1-2 128-16,-2-1-128 0,1 0 128 0,0 3-128 15,1 0 0-15,-1-5 144 0,-2 4-144 0,4-1 0 16,-5 1 144-16,3-4-144 0,0 4 0 15,-1 1 144-15,-2-1-144 0,2 1 128 0,2-4-128 0,0 3 128 16,-1 2-128-16,2 2 0 0,1 0 0 0,-1 0 128 16,1 0-128-16,-1-1 0 0,2-1 0 0,0 2 0 15,2 2 0-15,-2-1 0 0,-1-1 0 0,2 2 0 16,2-1 0-16,-2 0 0 0,0-3 0 0,1 2 0 16,-1 1 0-16,0-2 0 0,0-1 0 0,1 1 0 15,0 0 0-15,2 2 0 0,-3-2 0 0,0 2 0 16,1-2 0-16,-1-1 0 0,0 0 0 0,1 1 0 15,-2 0 0-15,1 3 0 0,0 2 0 0,-1-3 0 16,0-1 0-16,-1 0 0 0,4 1 0 0,-2-1 0 0,0 1 0 0,1-1 0 16,0-2 0-16,0 0 0 0,1 3 0 0,0-1 0 15,0 1 0-15,0-1 0 0,1-1 0 0,-1-1 0 16,2 3 0-16,-1-2 0 0,0-1 0 0,1 1 0 16,0 0 0-16,-1 1 0 0,-2-3 0 0,1 1 0 15,1 0 0-15,-1 0 0 0,1-1 0 0,0 0 0 16,-1-1 0-16,1 1 0 0,-1 0 0 0,1-2 0 15,-1 0 0-15,1-4 0 0,-2 2 0 0,0 1 0 16,1-3 0-16,-1 2 0 0,0 0 0 0,0-3 0 16,1 4 0-16,-1-3 0 0,-1 0 0 0,0 2 0 15,0-4 0-15,0 4 0 0,0-1 0 0,0 0 0 16,0 5 0-16,-3-2 0 0,1-2 0 0,1 3 0 16,-1 2 0-16,1-2 0 0,-2 1 0 0,2-2 0 0,1 1 0 0,0 0 0 15,-1 0 0-15,1 0 0 0,1 1 0 0,0-4 0 16,1 0 0-16,0-3 0 0,1 0 0 0,-1 3 0 15,1-1 0-15,1 2 0 0,0-4 0 0,-1 2 0 16,0-1 0-16,1-2 0 0,-2 4 0 0,1-2 0 16,-1 1 0-16,1-2 0 0,-1-3 0 0,0 1 0 15,-1 2 0-15,-1 1 0 0,1 2 0 0,1-4 0 16,0 2 0-16,-1-1 0 0,1 3 0 0,-1-4 0 16,-1 2 0-16,0-4 0 0,1 8 0 0,0-4 0 15,1 1 0-15,-1 2 0 0,0-1 0 0,0 1 0 16,-1 2 0-16,2 1 0 0,-1-2 0 0,0 1 0 15,-1 1 0-15,0-2 0 0,0 3 0 0,2 0 0 16,-2 0 0-16,0 0 0 0,0 0 0 0,0-2 0 0,0 3 0 0,0 1 0 16,0 0 0-16,0-1 0 0,0-1 0 0,0-2 0 15,0 2 0-15,0 1 0 0,2 1 0 0,-1 3 0 16,1-1 0-16,-1-1 0 0,-1-2 0 0,1 0 0 16,0 1 0-16,1 2 0 0,-2 0 0 0,1 3 0 15,0-1 0-15,1-1 0 0,-2 1 0 0,1 3 0 16,1-3 0-16,1 1 0 0,-2 1 0 0,0-2 0 15,1 2 0-15,0 2 0 0,1-2 0 0,-2 2 0 16,0-3 0-16,2 1 0 0,-2 2 0 0,3-1 0 16,-3 1 0-16,1-1 0 0,-1 2 0 0,1-2 0 15,0 2 0-15,-1 1 0 0,0-2 0 0,0 1 0 16,-1 8 0-16,2-10 0 0,-1 2 0 0,2-1 0 0,0 2 0 0,-1-2 0 16,-4 1 0-16,2 8 0 0,2-11 0 0,-1 3 0 15,-1-3 0-15,0 3 0 0,1-2 0 0,0 2 0 16,3-3 0-16,-3 1 0 0,-1-2 0 0,2 0 0 15,-2 0 0-15,4 1 0 0,-3-3 0 0,1 0 0 16,-2-2 0-16,0 5 0 0,0-3 0 0,2 3 0 16,0 2 0-16,1-4 0 0,-2 2 0 0,2 0 0 15,-1-1 0-15,2-1 0 0,-2 4 0 0,1-4 0 16,0 3 0-16,-1-3 0 0,-1 3 0 0,3 1 0 16,-1-2 0-16,-1 2 0 0,0-4 0 0,-1 6 0 15,0-3 0-15,0 2 0 0,-1-2 0 0,0 3 0 16,0 7 0-16,0 0 0 0,0-10 0 0,0 10 0 15,0-6 0-15,0-3 0 0,0 9 0 0,-1-6 0 16,1 6 0-16,-2-9 0 0,2 9 0 0,-3-8 0 0,0 3 0 0,3 5 0 16,0 0 0-16,0 0 0 0,0 0 0 0,-2-8 0 15,2 8 0-15,0 0 0 0,-4-6 0 0,4 6 0 16,0 0 0-16,-2-8 0 0,2 8 0 16,-3-8 0-16,3 8 0 0,0-8 0 0,-1-1 0 0,1 9 0 15,-3-8 0-15,2-1 0 0,0 3 0 0,-1-3 0 16,2 3 0-16,0-3 0 0,0 9 0 0,-1-9 0 15,-1-2 0-15,2 3 0 0,0 8 0 0,0-10 0 16,0 3 0-16,0 7 0 0,0-10 0 0,0 3 0 16,0-3 0-16,0 10 0 0,-2-8 0 0,2 8 0 15,0 0 0-15,0-10 0 0,-1 1 0 0,1 0 0 16,0 9 0-16,0 0 0 0,0 0 0 0,3-8 0 16,-3 8 0-16,0-6 0 0,0-4 0 0,0 10 0 0,0 0 0 0,0 0 0 15,0 0 0-15,0 0 0 0,0 0 0 16,0 0 0-16,2-7 0 0,-2 7 0 0,0 0 0 0,0 0 0 15,0 0 0-15,0 0 0 0,0 0 0 0,0 0 0 16,0 0 0-16,0 0 0 0,0-8 0 0,0 8 0 16,0 0 0-16,0 0 0 0,0 0 0 0,0 0 0 15,0 0 0-15,0 0 0 0,0 0 0 0,0 0 0 16,0 0 0-16,0 0 0 0,0 0 0 0,0 0 0 16,4 10 0-16,-4-10 0 0,2 11 0 0,1-1 0 15,-3 2-128-15,1-2 128 0,-1 3 0 0,0 3 0 16,-1 4 0-16,0 2 0 0,-2 4 0 0,3-1 0 15,0 7-144-15,-1 1 144 0,-2 0 0 0,0 6 0 16,1 2 0-16,1 0 0 0,1 3 0 0,1 2 0 16,-1 6 0-16,2 1 0 0,-4 2 0 0,2 0 0 0,0-3 0 15,2 0-128-15,0-1 128 0,1-3 0 0,0-6 0 16,1 4 0-16,0-2 0 0,-3 6 0 0,3 2 0 0,-3-1 0 16,-1-4 0-16,0 4 0 0,-1 1 0 0,0 1 0 15,-2-3 0-15,2 4 0 0,-1 4 0 0,-1 4 0 16,-1 0 0-16,3 0 0 0,0 1 0 0,1-5 0 15,1-1 0-15,1 1 0 0,1-4 0 0,1 0 0 16,-2-2 0-16,5-4 0 0,-2 0 0 0,0-3 0 16,0-1 0-16,0-1 0 0,0-1 0 0,1-1 0 15,-2-2 0-15,-1 2 0 0,-1 2 0 0,0-1 0 16,-2 4 0-16,0-1 0 0,-2-1 0 0,1-2 0 16,0 4 0-16,1-2 0 0,0 6 0 0,0-2 0 0,-1-5 0 15,1 4 0-15,0-1 0 0,0 2-128 0,0 2 128 0,0-4 0 16,-2 1 0-16,1-4 0 0,1 3-128 15,-1-3 128-15,-3 0 0 0,1-3 0 0,1-5-128 16,-1 5 128-16,0 4 0 0,-1 1-128 0,0 2 128 0,0-2 0 16,-1 2-128-16,1-1 128 0,0 2 0 0,1-1 0 15,1-3-176-15,2 0 176 0,0-3-160 0,2 2 160 16,-1 3-224-16,1-2 48 0,1 3 16 0,-2 3 0 16,-2-1 0-16,-2 1 0 0,3 0 0 0,-1-1 0 15,-1-1 160-15,-2 0-128 0,-1 0 128 0,0 4-128 16,3-2 128-16,-2-2 0 0,2 1-144 0,-1 2 144 15,1-1 0-15,1-6-144 0,-3 1 144 0,4-3 0 16,-2-2-128-16,1 2 128 0,-3-2 0 0,2 2 0 16,-1 1-128-16,0-4 128 0,-1-2 0 0,0 3 0 15,0-1 0-15,0 2-128 0,-1-3 128 0,1 0 0 0,-1-4 0 16,1 1 0-16,-1 0 0 0,4 2 0 0,-1-3 0 0,-1 1 0 16,2 1 0-16,1-1 0 0,0-5 0 0,1 2 0 15,0 2 0-15,1 1 0 0,0-5 0 0,-1-1 0 16,3 2 0-16,-3-1 0 0,2-2 0 15,-2 3 0-15,1-1 0 0,-2-2 0 0,0 2 0 0,-2-2 0 16,1 1 0-16,1 1 0 0,-1-3 0 0,-1 2 0 16,0-1 0-16,-1 0 0 0,0 3 0 0,-1-5 0 15,0 4 0-15,0-5 0 0,-1 2 0 0,-1-2 0 16,1 2 0-16,-2-4 0 0,0-3 0 0,0 7 0 16,2-3 0-16,-1-1 0 0,-1 4 0 0,0-3 0 15,0 4 0-15,1-2 0 0,-1 2 0 0,-1-2 0 16,0 4 0-16,2-3 0 0,0 2 0 0,0 2 0 0,1-6 0 15,2 6 0-15,-3-5 0 0,1 2 0 0,0-2 0 0,1 0 0 32,-2-3-448-32,0 3-96 0,-2-3-16 0,4-4 0 15,1-3-2032-15,-1-7-416 0,0-1-64 0,4-8-12768 0</inkml:trace>
  <inkml:trace contextRef="#ctx0" brushRef="#br3" timeOffset="-185698.34">28089 7426 2751 0,'-7'18'256'0,"0"-3"-256"0,0 1 0 0,-1-2 0 0,0 1 2592 0,1 1 480 16,0 0 80-16,1 0 32 0,-2 2-1888 0,2-3-368 15,0-5-80-15,1 2-16 0,0 0 512 0,0-4 112 16,-2-3 16-16,7-5 0 0,-9 5 160 0,9-5 32 15,0 0 16-15,-9-1 0 0,3-5-96 0,6 6-32 16,-4-11 0-16,3-4 0 0,0-3-592 0,2-3-128 16,1-5-32-16,2 0 0 0,1-7-288 0,4 1-48 15,1-1-16-15,-1-3 0 0,-2-3 0 0,0-1-16 16,3-4 0-16,-1-2 0 0,2-6-48 0,-1 0 0 16,4-1 0-16,0 2 0 0,1-1-48 0,1 1-16 15,2 2 0-15,1 2 0 0,0 7-48 0,3-2-16 16,1 2 0-16,0 6 0 0,-3 5-80 0,-1 0-32 15,-1 6 0-15,1 2 0 0,-2 4 0 0,-1 1 0 0,-2 4 0 16,-1 0 0-16,-3 3-16 0,0 4 0 0,-1 0 0 0,0 5 0 16,0 4-128-16,2 2 0 0,1 2 0 0,0 5 128 15,0 2-128-15,2 4 0 0,4 9 0 0,-2 1 0 16,-2 4 0-16,3 3 0 0,2 2 0 0,4 3 128 16,1 1-128-16,0-3 0 0,1 0 0 0,1 5 128 15,0-4-128-15,-1 0 0 0,-1-1 0 0,-1-1 128 16,-1 0 0-16,1-1 0 0,-2-1 0 0,-2-4 0 15,-1-1 112-15,-1 1 16 0,-4-3 0 0,-1-2 0 16,-2 1-32-16,-1-4 0 0,-2-1 0 0,1 0 0 16,-3-3-64-16,-1 2-16 0,0-1 0 0,-2-1 0 15,-1-5-144-15,2 1 128 0,-1-2-128 0,2-2 128 0,-2-2-128 16,-2-10 0-16,0 0 0 0,0 0 0 16,0 0-1024-16,0 0-224 0,0 0-48 0,0 0-16 15,5-13-1632-15,0-6-336 16</inkml:trace>
  <inkml:trace contextRef="#ctx0" brushRef="#br3" timeOffset="-184091.23">19573 14294 4607 0,'1'-19'400'0,"3"7"-400"16,-2 0 0-16,2-4 0 0,1 0 768 0,0-1 80 16,2 0 16-16,0 0 0 0,1 3-672 0,0 0-192 15,-1 0 0-15,2 0 128 0,0-1-128 0,0 0 176 16,1-2-176-16,-1 1 192 0,-3-2 0 0,1 4 0 15,-1 1 0-15,-1-1 0 0,-1 0 576 0,-1 1 128 16,-2 1 32-16,-1-1 0 0,0 4 368 0,0-2 80 16,0 0 16-16,0 3 0 0,-1-1 64 0,1 1 16 0,0 8 0 0,0 0 0 15,0-8-448-15,0 8-96 0,0 0-16 0,0 0 0 16,0 0-384-16,0 0-80 0,0 0 0 0,0 0-16 16,0 0-112-16,0 11-32 0,-2 3 0 0,1 3 0 15,-2 4 128-15,1 5 32 0,-2 2 0 0,-1 4 0 16,0 2-112-16,0 3-16 15,0 5 0-15,-2 5 0 0,0-1-32 0,0 6-16 0,1 3 0 0,2 5 0 16,0-1-64-16,1 4-16 0,-1-4 0 0,0 1 0 16,0 7-64-16,2-1 0 0,-2-3-128 0,3 3 192 15,-2-4-32-15,0-1-16 0,1-5 0 0,-2-3 0 16,-1 2 112-16,0 0 0 0,0-1 16 0,-3 1 0 16,2-2 64-16,-2 2 16 0,1 0 0 0,-1-1 0 15,-1-1-64-15,0 0-16 0,0 0 0 0,2 2 0 16,0 0-128-16,0 3-16 0,0-1-128 0,5 1 192 0,-2-3-192 15,0-1 128-15,-1-3-128 0,1-2 0 0,2 0 0 0,-3 0 128 16,1-1-128-16,1-2 0 0,2 2 128 16,1 2 0-16,0-3-128 0,0-4 192 0,1 1-64 15,-1 0-128-15,0-2 176 0,0 4-176 0,0-3 128 0,0 4-128 16,2 0 0-16,-1 1 0 0,-1 2 128 0,1-1-128 16,2-5 0-16,-2 3 0 0,-2-2 0 0,-1 2 0 15,1-3 128-15,0 1-128 0,-2-3 0 0,1 4 0 16,-1-1 128-16,2 2-128 0,1-3 0 0,-4 1 128 15,2-1-128-15,-1-1 0 0,-1-5 128 0,-1 2-128 0,0-2 0 16,-1 3 0-16,-1-3 144 0,0-1-144 16,0-2 0-16,0 2 144 0,-1 1-144 0,2 0 0 0,1-1 0 15,-2 0 128-15,1-1-128 0,-2-2 0 16,1-1 0-16,0 1 0 0,1 1 0 0,0-2 0 0,-2-1 128 16,3 1-128-16,0-2 0 0,0 4 0 0,-2-1 0 0,2 2 128 15,0 0-128-15,0 0 0 0,-1 0 0 0,-2-2 0 16,1-2 0-16,-1-2 128 0,0 3-128 0,2 2 0 15,2-2 128-15,-2 0-128 0,-1-2 128 0,2 1-128 16,1 1 0-16,2 0 128 0,-1 2-128 0,1 0 0 16,1 0 0-16,-1-1 0 0,1-1 128 0,1-3-128 15,0 1 0-15,1 1 0 0,1-2 0 0,-1-1 0 16,1 2 0-16,0 1 128 0,-1-3-128 0,-1 3 0 16,1 1 0-16,2 4 0 0,-1 1 0 0,1-1 0 15,-2 0 0-15,0-4 0 0,1 0 128 0,-1-7-128 16,0 1 0-16,-1 0 0 0,-1-1 0 0,1 0 0 0,0-1 0 15,-1-3 0-15,-2 1 128 0,1-3-128 0,0-1 0 0,-2 1 0 16,2-6 0-16,-1 0 0 0,1-1 0 0,1-3 0 16,-2-2 0-16,3-8 0 0,0 0 0 0,0 0 0 15,0 0-160-15,0 0 160 16,-8-1-624-16,1-6-16 0,-1 1-16 0,1-3 0 16,-1-2-1776-16,-2-1-336 0,2 1-80 0,-3-1-11104 0</inkml:trace>
  <inkml:trace contextRef="#ctx0" brushRef="#br3" timeOffset="-183743.42">18947 19908 12895 0,'0'0'1152'0,"0"0"-928"0,-5 9-224 0,-1-3 0 15,6-6 1376-15,-4 8 224 0,4-8 64 0,-5 10 0 16,3-1-128-16,2-9 0 0,-4 12-16 0,2 2 0 16,1-2-432-16,1 1-64 0,0 2-32 0,1 2 0 15,2 1-288-15,0 1-64 0,0 1-16 0,1 0 0 16,-1 3 32-16,0-1 16 0,1-3 0 0,1 1 0 16,0-2-48-16,1-3-16 0,0 0 0 0,2-3 0 15,-2-1-208-15,3-2-32 0,1-4-16 0,3-3 0 16,2-2 32-16,1-4 16 0,2-8 0 0,3-3 0 15,0-4 32-15,3-5 0 0,-1-9 0 0,5-4 0 0,1-4-112 16,3-4 0-16,1-3-16 0,4 3 0 0,-1-2-176 16,-1 3-128-16,-2-1 144 0,0 2-144 15,2-2-528-15,-2 1-208 0,2-3-32 0,2 3-16432 16</inkml:trace>
  <inkml:trace contextRef="#ctx0" brushRef="#br3" timeOffset="-178014.79">22683 6104 5519 0,'0'0'240'0,"1"14"64"0,-1-4-304 0,3 2 0 0,0 1 0 0,-1-3 0 16,1 1 1152-16,0-2 192 0,-3-9 16 0,6 12 16 0,-6-12-736 15,6 12-160-15,2-3-32 0,-1 1 0 0,-7-10-272 0,9 8-176 16,0 0 192-16,0-3-192 0,0 0 0 0,-9-5-272 16,11 4 16-16</inkml:trace>
  <inkml:trace contextRef="#ctx0" brushRef="#br3" timeOffset="-177731.55">23034 6611 12895 0,'0'0'1152'0,"0"0"-928"0,-2 12-224 0,-1 1 0 16,0-3 224-16,2 3 0 0,1-2 0 0,0-1 0 15,-1 3-64-15,1-4-16 0,0-9 0 0,2 10 0 16,-2-10-16-16,2 13-128 0,-2-3 192 0,0 2-64 16,-2 1-128-16,1-1 0 0,0 2 0 0,-2 2 128 15,-2 4-128-15,-1 6-192 0,-3-1 32 0,-1 7 16 32,0 2-448-32,-4 5-96 0</inkml:trace>
  <inkml:trace contextRef="#ctx0" brushRef="#br3" timeOffset="-169998.6">22179 10934 7359 0,'0'0'656'0,"0"0"-528"15,0 0-128-15,0 9 0 0,0-2 1472 0,1 3 256 16,1-4 48-16,1 3 16 0,-1 1-832 0,1 2-176 15,0-5-16-15,-2 3-16 0,-1-2 32 0,2 2 16 16,0-3 0-16,-1 0 0 0,1 2 48 0,1-2 16 16,-3-7 0-16,0 0 0 0,3 8 144 0,-3-8 16 15,3 5 16-15,-3-5 0 0,0 0-144 0,4 7-48 16,-4-7 0-16,0 0 0 0,0 0 16 0,0 0 0 16,0 0 0-16,0 0 0 0,0 0-416 0,0 0-64 15,0 0-32-15,0 0 0 0,0 0 288 0,0 0 48 16,0 0 16-16,0 0 0 0,1-7-32 0,1 2 0 15,-2-3 0-15,-2 1 0 0,1 2-208 0,-1-4-32 0,-1 2-16 0,1-4 0 16,2 2-112-16,-3-2-32 0,-1 0 0 0,0-1 0 16,-1-2-80-16,0-2 0 0,-1 0-16 0,-1 0 0 15,0-2 240-15,-1 0 48 0,3 0 16 0,-1-1 0 0,-2 0-480 0,2-1 0 16,-1-2 0-16,1-2-160 16,1 1 160-16,0 2 144 0,0-2-16 0,2-3-128 0,0 4 176 0,-1-3-176 15,0 0 160-15,0 2-160 0,2-2 144 0,-1 1-144 16,0-1 128-16,1 0-128 0,-1 1 128 0,1 0-128 15,-1-3 128-15,1 3-128 0,-1-4 128 0,1 2-128 16,-1-3 128-16,1 1-128 0,-2-2 128 0,0-2-128 16,0 0 0-16,-1 2 128 0,0-3-128 0,-1 0 0 15,-1 1 0-15,0 0 128 0,-2-2-128 0,2 2 0 16,-2-2 0-16,2-1 128 0,-1 1-128 0,2-2 0 16,1 1 0-16,-3-1 0 0,-1 2 0 0,0 0 128 15,0-1-128-15,1 1 0 0,-3 3 128 0,1-2-128 16,-1 0 0-16,1-1 128 0,-2-3-128 0,-1 2 0 15,3-1 0-15,1 0 128 0,0 0 64 0,-1-1 16 16,1 0 0-16,2 1 0 0,-2 1-208 0,1 0-256 16,3 1 48-16,-2 2 16 0,-2 0 192 0,1-2 0 15,0 2 0-15,-2-1 0 0,1 0 0 0,2 1 0 16,0-1 0-16,-3 3 0 0,3-2 128 0,-1-1-128 0,2 1 0 16,-3 3 0-16,1-3 128 0,3 2-128 0,-1 3 0 0,-1-1 0 15,0 3 0-15,2-4 0 0,-2-1 0 0,1 2 0 16,2-2 128-16,-2 3-128 0,2-2 0 0,0 2 0 15,1-1 0-15,1-1 0 0,-2-2 0 0,2 1 0 16,0-1 0-16,1 5 0 0,0-3 0 0,-2 3 0 16,3-3 0-16,-1 1 0 0,0 3 0 0,-1-1 0 15,1-3 128-15,0-2-128 0,-2 3 0 0,2-2 0 16,0 1 272-16,0 1 0 0,-1-4 0 0,1 0 0 0,-2 0-416 16,3 2-96-16,0-2-16 0,0-1 0 0,0 4 256 0,0 2 0 15,-1-2 0-15,1 2 0 0,0 0 0 0,0 2 0 16,0 1 0-16,0-4 0 0,0-3 0 0,0 3 0 15,-1-1 0-15,1 3 0 0,0-5 144 0,1 1-144 16,0-1 0-16,3 2 144 0,0-6-144 0,1-6 0 16,-1 1 0-16,0 8 0 0,-2 2 0 0,1 3 0 15,1 4 0-15,-1 0 0 0,0-3 0 0,1 2 0 16,-2 2 0-16,1-3 0 0,-2 2 0 0,0 2 128 16,3 2-128-16,-1-1 128 0,2-4-128 0,-1 0 0 15,0-1 0-15,-1 0 0 0,2 1 0 0,1 0 0 16,-3 0 0-16,2 1 0 0,-1-1 0 0,0-1 0 15,-1 4 0-15,0 2 0 0,1 1 0 0,0-2 0 16,0 1 0-16,0 1 0 0,-2 1 0 0,1-1 0 16,1 2 0-16,-3 1 0 0,1-3 0 0,2 1 0 15,0 1 0-15,0-1 0 0,-2 1 0 0,2 2 0 16,-1-2 0-16,1 0 0 0,-1-2 0 0,1 2 0 16,-1 0 0-16,-1 1 0 0,1 1 0 0,-1 3 0 15,2-3 128-15,0 1-128 0,-3 4 0 0,0-1 0 0,1 4 0 16,-2-2 0-16,0 2 0 0,0 1 0 0,1-3 0 0,-1 8 0 15,-1-8 0-15,1 8 0 0,0-5 0 16,0 5 0-16,0 0-256 0,0 0 0 0,0 0 16 0,0 0 0 31,-9 4-1232-31,9-4-256 0,-10 5-64 0,1 7-10704 0,0-2-2160 0</inkml:trace>
  <inkml:trace contextRef="#ctx0" brushRef="#br3" timeOffset="-169609.58">21427 6369 23439 0,'0'0'1024'0,"0"0"240"0,0 0-1008 0,0 0-256 16,0-12 0-16,3 0 0 0,1 0 352 0,2-4 32 15,2-5 0-15,2-3 0 0,1-1 592 0,2-5 128 16,4 1 32-16,-3-5 0 0,1-3-16 0,0 0 0 15,0-2 0-15,1 2 0 0,0 0-112 0,1 3-32 16,0 2 0-16,1 0 0 0,0 2-208 0,1 0-64 16,0 2 0-16,0 6 0 0,0-3-160 0,0 6-32 15,-1 0-16-15,1 5 0 0,0 4-128 0,-1 1-32 16,-1 4 0-16,0 4 0 0,1 2-96 0,1 9-32 16,2 1 0-16,0 6 0 0,3 6 32 0,0 4 0 15,1 5 0-15,-3-1 0 0,-1 4 144 0,-1 4 16 16,1 2 16-16,-4 0 0 0,-1 4 64 0,-2-3 16 0,-2-2 0 15,1-2 0-15,0-3-176 0,-3-2-48 16,0-2 0-16,-4-2 0 0,-1-5-272 0,1 0 160 16,-3-3-160-16,2-6 128 0,1-2-128 0,-1-1-192 0,1-3 32 0,-6-9 16 31,11 9-2224-31,2-4-448 0,0-3-96 0</inkml:trace>
  <inkml:trace contextRef="#ctx0" brushRef="#br3" timeOffset="-167522.58">23324 16578 2751 0,'0'0'256'0,"0"0"-256"16,0 0 0-16,5-8 0 0,0 3 1120 0,1 0 176 15,-3-2 48-15,2 1 0 0,-2 1-960 0,-3 5-192 0,3-7-48 0,-3 7 0 16,2-7 576-16,0 4 112 0,-2 3 32 16,0-8 0-16,0 8 608 0,0 0 128 0,-4-6 32 0,2 2 0 15,2 4-192-15,0 0-32 0,-3-5-16 0,3 5 0 16,0 0-304-16,0 0-64 0,0 0-16 0,0 0 0 16,-4-7-176-16,2 2-16 0,2 5-16 0,0 0 0 15,0 0-128-15,0 0-32 0,0-6 0 0,1 0 0 16,-1 6 16-16,0 0 0 0,0 0 0 0,0 0 0 15,0 0-80-15,0 0-32 0,0 0 0 0,0 0 0 0,0 0-64 0,0 0-16 16,0 0 0-16,7 3 0 0,0 5-96 0,0-2-32 16,-2 5 0-16,1-3 0 0,0 5-176 0,1 2-32 15,-1 2-128-15,2-1 192 0,1 2-192 0,-2 1 144 16,1 3-144-16,1-1 128 0,-2 1-128 0,4 2 160 16,-3-1-160-16,1 1 160 0,1 4 32 0,-1-2 16 15,0 2 0-15,1-3 0 0,-2 3 32 0,1-3 0 16,-1 5 0-16,-1-5 0 0,1 1 0 0,-2-1 0 15,1 2 0-15,-1-4 0 0,0-1-48 0,2 3-16 16,1-4 0-16,-3-2 0 0,1 3-176 0,0-2 160 16,2 0-160-16,-1 3 160 0,-2-2-160 0,0-1 128 15,-1-2-128-15,1 2 128 0,-1 2-128 0,-2 2 0 16,1-2 144-16,1-1-144 0,-1 1 0 0,0-1 0 0,0 2 0 0,-3-1 128 16,3-3-128-16,0 0 0 0,-1 0 0 0,3 0 128 15,-4-1-128-15,4 0 144 16,0 0-144-16,-1-1 160 0,-2-1-160 0,3 0 128 15,-1 1-128-15,0 0 128 0,0 0-128 0,0-1 0 0,-1 1 0 0,1-1 128 16,-1 0-128-16,1 0 0 0,-2 1 0 0,4-1 128 16,-2 2-128-16,0 0 0 0,0-2 0 15,0 2 0-15,-2-1 0 0,1-1 0 0,-2 1 0 0,2-2 128 16,-3 0-128-16,0-1 0 0,2 3 0 16,0-2 128-16,-1 0-128 0,1 2 0 0,-2 1 0 0,3-2 128 15,-3 1-128-15,-1-1 0 0,3 1 0 0,-1-1 0 16,-1 0 0-16,2 0 0 0,-2 1 128 15,0 0-128-15,1 1 0 0,-2 0 0 0,3 1 0 16,0 0 0-16,-2 0 0 0,1 3 128 0,0-1-128 0,1 0 0 16,-2 0 0-16,1 3 128 0,1-2-128 0,0-2 0 0,0 1 0 0,1 0 0 15,-1 0 128-15,-1 0-128 0,1 0 0 16,1-1 0-16,-2 0 144 0,1 2-144 0,-1-3 0 0,1-1 144 16,1-2-144-16,-3 2 0 0,0 1 144 0,2 4-144 15,-2-3 0-15,0 1 144 0,0-2-144 0,1 0 128 16,-1 0-128-16,0 0 128 0,1-1-128 0,-1 1 0 15,1 1 0-15,0-2 128 0,0-2-128 0,1 1 0 16,-1 0 0-16,1-1 0 0,-1 2 0 0,0 0 0 16,0 1 128-16,-2-1-128 0,1-1 0 0,-1 4 0 15,0-2 144-15,0 1-144 0,-1-1 0 0,1 1 128 16,-2-4-128-16,0 1 0 0,0 5 0 0,-1-3 128 16,2 0-128-16,0 0 0 0,-2 0 0 0,3-1 128 15,-1 1-128-15,1-1 0 0,0 0 0 0,0 1 144 0,0-1-144 0,0-1 0 16,0 1 160-16,0 0-160 15,0-1 128-15,0 0-128 0,-1 1 0 0,-1 0 128 16,2 0-128-16,0 0 0 0,0 1 0 0,0 0 0 0,-2-4 128 16,2 0-128-16,0 0 0 0,0 1 0 0,0 0 0 0,0 1 0 15,0-1 0-15,0 1 0 0,0-1 128 0,0 7-128 16,0-1 0-16,2-3 0 0,-2 0 0 0,0 0 0 16,0 0 0-16,0 0 128 0,0-1-128 0,0 0 0 15,0 1 0-15,-2-1 128 0,1-2-128 0,-1 2 0 16,0 0 0-16,-1-1 0 0,1 3 128 0,-1-1-128 15,1 0 0-15,-2 1 0 0,0 0 0 0,0 2 128 16,0-3-128-16,2 0 0 0,-2-1 0 0,1 0 0 0,1-1 0 0,-1 3 0 16,1-4 0-16,1 1 0 0,-1-2 0 15,2 0 0-15,0 0 0 0,-1 1 0 0,1 0 0 0,0 2 0 16,0-3 128-16,0-1-128 0,0-1 0 0,0 1 0 16,0 1 0-16,0 0 0 0,0-2 0 0,0 2 0 15,0-1 0-15,-3 4 0 0,2-3 0 0,0-8-224 16,0 2 80-16,-1-3 16 15,-1 2-480-15,0-3-96 0,-1-3 0 0,4-2-16 16,-5 0-2272-16,-1-4-448 0,1-6-80 0</inkml:trace>
  <inkml:trace contextRef="#ctx0" brushRef="#br3" timeOffset="-167096.02">23708 20104 18431 0,'0'0'816'0,"-7"-1"160"0,1 1-784 0,0-2-192 0,6 2 0 0,-8-1 0 16,0 0 1568-16,2 1 272 0,6 0 48 0,-5 0 16 15,-3-1-592-15,8 1-112 0,0 0-32 0,0 0 0 16,0 0 0-16,0 0 0 0,-2 5 0 0,1 2 0 16,2 3-416-16,1 6-96 0,2 0-16 0,5 11 0 0,0 2 48 0,-1-11 0 15,-2 1 0-15,2 4 0 0,-1 2-240 16,1 1-32-16,-1 5-16 0,2 3 0 0,0 1-128 0,8 27-16 16,-5-8-16-16,2-8 0 0,-2-11 48 0,-2-6 16 15,-2-3 0-15,-1-7 0 0,4-4-48 0,1-3 0 16,1-2 0-16,2-4 0 0,3 0 0 0,2-4-16 15,3-5 0-15,0-4 0 0,2-2 16 0,5-7 16 16,2-4 0-16,3-7 0 0,2-6-80 0,0-6 0 16,-2-4-16-16,5-3 0 0,0 3-176 0,4 1 0 15,0 4 0-15,6 0-176 16,4-1-2064-16,-22 15-432 0,10-6-80 0</inkml:trace>
  <inkml:trace contextRef="#ctx0" brushRef="#br3" timeOffset="-164463.8">23644 16789 4607 0,'0'0'400'0,"-10"-4"-400"16,-1-1 0-16,-1 1 0 0,1-2 1536 0,-1 0 240 15,1 2 32-15,2 1 16 0,1-1-848 0,1-1-160 16,-1 1-48-16,8 4 0 0,-6-3 64 0,-1-1 16 16,2-3 0-16,5 7 0 0,0 0 112 0,0 0 32 15,-4-7 0-15,4 7 0 0,-3-6-80 0,3 6-16 16,-5-8 0-16,5 8 0 0,-4-8-208 0,0 1-48 16,4 7-16-16,-5-8 0 0,0-2 80 0,0 2 0 15,1-2 16-15,0 4 0 0,4 6 16 0,-5-10 0 16,0 1 0-16,1 4 0 0,0-3-96 0,4 8-32 15,-5-8 0-15,0-2 0 0,1 4-96 0,4 6-32 16,0 0 0-16,-5-8 0 0,1 2-144 0,4 6-16 16,-5-5-16-16,5 5 0 0,0 0-128 0,0 0-32 15,0 0 0-15,0 0 0 0,0 0-144 0,0 0 0 16,0 0 0-16,0 0 0 0,4 11 0 0,1 4 0 16,-1 4 0-16,2 4 0 0,1 1 0 0,0 2 0 0,2 2 0 0,0 5 128 15,-1 0-128-15,2 1 0 16,0 3 144-16,3 0-144 0,-2 0 128 0,1-2-128 0,-2-2 160 0,1-1-160 15,2-1 240-15,-3 1-48 0,-1-2-16 0,0-3 0 16,-3-3 64-16,1 3 16 0,-4-3 0 0,3 1 0 16,-3-5 0-16,1 1 16 0,-3-3 0 0,1-1 0 15,-2-1-16-15,1-2 0 0,2-4 0 0,-2 1 0 16,-1-11-32-16,0 0-16 0,0 0 0 0,0 0 0 0,0 0 96 16,0 0 16-16,0 0 0 0,0 0 0 0,0 0 224 0,0-12 48 15,-1-4 16-15,-1 0 0 0,0-2-256 0,-1-1-48 16,-2-3-16-16,1 2 0 0,-1-3-288 0,1 0 160 15,-2 2-160-15,0-2 128 0,1-5-128 0,-3 1 0 16,0-3 0-16,2-1 128 0,-3-1-128 0,4-2 0 16,0-2 0-16,0 0 0 0,1-5 0 0,0 3 0 15,-1 1 128-15,1 3-128 0,0 0 0 0,1 5 0 16,-1 0 0-16,0 4 0 0,0-2 0 0,0 5 0 16,2 3 0-16,1 4 0 0,-2 2 0 0,3 4 0 15,0 2 0-15,0 7 0 0,0 0 0 0,0 0 0 0,0 0-144 0,0 0 144 16,14 5 0-16,-1 1-192 15,-2 7 192-15,3 3-160 0,3 5 160 0,1-1 0 0,-1 2 0 0,2 6-128 16,0 1 128-16,2 4 0 16,-2 3 0-16,0 2-128 0,-1 2 128 0,0 2 0 15,-2 1 0-15,-1 2 0 0,-2-3 0 0,-3 0 0 16,0-4 0-16,1-4 0 0,-3-6 0 0,1 2 0 16,-1-4 0-16,-2 2 0 0,-1-5 0 0,0 0 0 15,-1 0 0-15,0-5 0 0,-1-3 0 0,-3-4 0 0,1 1 0 0,-1-12 0 16,0 0 0-16,0 0 128 0,0 0-128 0,0 0 0 15,0 0 160-15,-5-5-32 0,-2-7-128 0,1-3 192 16,-2-2 0-16,3-3 0 0,-2-2 0 0,-1-4 0 16,1-2-192-16,-1-4 176 0,4 0-176 0,-2-2 160 15,-2-3-160-15,0-1 0 0,-2 0 0 0,4 0 128 16,-2-4-128-16,1 1 0 0,-2 0 0 0,1 6 0 0,1-1 0 16,-2 3 0-16,0 1 0 0,0 4 0 0,1 0 0 15,1 4 0-15,-2-1 0 0,1 2 0 0,0 1 0 0,3 5 0 16,0-1 0-16,0 4 0 0,1 1 0 0,1 4 0 15,-1-1 0-15,4 10 0 0,0 0 0 0,0 0 0 16,0 0 0-16,0 0 0 0,0 0-224 0,-3 13 80 16,3 3 16-16,1 6 0 0,2 6 128 0,1 1-208 15,0 3 80-15,2 2 128 0,2 1-144 0,2 0 144 16,-1 1 0-16,2 2 0 0,2 3-128 0,2-2 128 16,0-7 0-16,2 2 0 0,-1 2-128 0,0-1 128 15,-5-2 0-15,4-1 0 0,-1-1 0 0,0-7 0 16,0 2 0-16,-1 0 0 0,-2-6 0 0,0 0 0 15,-4 0 0-15,0-5 0 0,-1-4 0 0,-1-2 0 16,-5-9 0-16,4 13 0 0,-4-13 0 0,0 0 0 0,0 0 0 0,0 0 0 16,0 0 0-16,0 0 0 15,0 0 0-15,0-13 0 0,-3-3 160 0,-2-3-160 0,-2-3 160 0,-2 2-160 16,-4-2 128-16,0-3-128 16,-1-1 0-16,0-2 144 0,0 3-144 0,-1-6 0 15,-3-1 0-15,-1 2 0 0,-1-2 0 0,1-2 0 0,-2-3 128 16,1 4-128-16,0 1 0 0,-1 2 0 0,1-3 0 15,2 2 0-15,-1 6 0 0,0-2 0 0,1 3 0 16,2-2 0-16,-1 6 0 0,2 0 0 0,1 1 0 0,1 2 0 16,4 4-144-16,3 3 144 0,1-1 0 0,1 3 0 15,2-1-144-15,2 9 144 0,0 0 0 0,0 0-144 16,0 0 144-16,0 0-160 0,0 0 160 0,0 0-160 16,0 0 160-16,7 12-192 0,2-3 192 0,0 3-192 0,0 4 192 0,1 1 0 15,-1 4-144-15,4 3 144 0,-3 3 0 0,0-1-144 16,0 5 144-16,0 2 0 0,6 2 0 0,-4 2-128 15,0 5 128-15,1 3 0 0,-1-2 0 0,1 1 0 16,1-3 0-16,-3 0 0 0,2 1 0 0,-1-5 0 16,-1-7 0-16,0 1 0 0,0-2 0 15,-1-5 0-15,-1-1 0 0,1-2 0 0,-3-3 0 0,0-2 0 16,-1-1 0-16,-1-3 0 0,-1 0 0 0,-4-12 0 16,0 0 0-16,0 0 0 0,0 0 0 0,0 0 0 15,0 0 0-15,0 0 0 0,0 0 176 0,-4-10-176 16,2-2 192-16,-5-3-192 0,-2-7 176 0,1-2-176 15,-3-1 160-15,1-4-160 0,-1-3 128 0,1-2-128 16,-2-5 0-16,-1 0 0 0,1-7 0 0,-2 3 0 16,1 1 0-16,2-1 0 0,0 2 0 0,1 3 0 15,0 2 0-15,1 3 0 0,2 3 0 0,-1 3 0 16,-2 1 0-16,1 3 0 0,0 2 0 0,1 2 0 16,2 0 0-16,1 4 0 0,0 1 0 0,1 5 0 0,4 9 0 0,0 0 0 15,0-9 0-15,0 9-128 0,0 0 128 0,0 0 0 16,0 0-192-16,9 12 64 15,0 0 128-15,1 6-208 0,1 5 208 0,2 1-144 0,1 4 144 0,0 1-128 16,1 4 128-16,-1 6 0 0,3 4 0 0,1-1-128 16,-1 2 128-16,4 1 0 0,-2-1 0 0,4 1-128 15,0-2 128-15,-2 0 0 0,-3-5 0 0,-1 2 0 16,2 4 0-16,-2-1 0 0,1 4 0 0,-1-2 0 16,-2 1 0-16,-1-3 0 0,0 3 0 0,-4-4 0 0,-1-1 0 15,-1 0 0-15,-2-4 0 0,0-3 0 0,-1-3 0 0,1-1 0 16,-3-2 0-16,1-4 0 0,0 1 0 15,-1-1 0-15,-1-3 0 0,1-3 0 0,-2-4 0 0,3-4 0 16,-4-10 0-16,0 0 128 0,0 0-128 0,0 0 0 16,0 0 0-16,0 0 0 0,2-9 0 0,-2-6 0 15,-1-5 0-15,-2-6-128 16,0 1-1024-16,-2-6-208 16,-2 1-48-16,1 2 0 0,-2 0-784 0,1 3-176 0,-1-6-16 0,-1 4-8016 15,-1-1-1600-15</inkml:trace>
  <inkml:trace contextRef="#ctx0" brushRef="#br3" timeOffset="-163784.95">23617 16856 3679 0,'-6'-10'320'0,"6"10"-320"0,-5-13 0 0,0 5 0 16,0-3 3536-16,5 11 640 0,0 0 128 16,0 0 32-16,-3-7-2544 0,3 7-512 0,0 0-112 0,0 0-16 15,0 0-480-15,0 0-96 0,0 0-32 0,3 10 0 16,-1 4 80-16,2 5 16 0,-1 3 0 0,1 4 0 16,1 2 32-16,1 5 16 0,2 0 0 0,1 3 0 0,-1 2-128 0,4 3-32 15,-1 2 0-15,1 0 0 0,0 5-80 16,2 3 0-16,2 4-16 0,0 0 0 0,0-2-48 0,0-1-16 15,2-2 0-15,-3-3 0 0,0 1-64 16,-1 0-16-16,2 2 0 0,-2 2 0 0,-2 1 16 0,1-1 0 16,0-2 0-16,-1 0 0 0,-1-7 0 0,-1 0 0 15,-1-4 0-15,1 0 0 0,0 0-16 0,1 0 0 16,0 2 0-16,-3 0 0 0,1-1-80 0,3 4-16 16,-2-2 0-16,0-2 0 0,0-2-192 0,-1 1 144 15,-1-1-144-15,-2-5 128 0,-1 0-128 0,0 0 192 16,-1 0-192-16,-1 1 192 0,-1-1-32 0,0 2 0 15,-2-1 0-15,0-1 0 0,0 0-32 0,2 1 0 16,-2 1 0-16,0 0 0 0,3 0-128 0,-2-2 160 16,0-3-160-16,2-1 160 0,-1-1-160 0,0-4 0 15,-1 3 144-15,1-1-144 0,1 3 0 0,-3-1 128 0,2 1-128 0,0 3 0 16,-2-2 0-16,1 2 128 0,-1 1-128 0,0 1 0 16,0-2 128-16,0-1-128 15,-1-14 128-15,1 6-128 0,0-1 0 0,-2-2 144 16,0 3-144-16,-1 3 0 0,1-1 160 0,-2 2-160 15,0-3 128-15,-5 23-128 0,0-8 128 0,0-2-128 0,1-5 0 0,-1-3 128 16,0 0-128-16,-1-3 128 0,1-1-128 0,1-4 128 16,2-1-128-16,-1-2 0 0,2-1 0 15,-1-1 128-15,2-4-128 0,2-3 0 0,-4 0 0 0,6-9 0 16,0 0 0-16,0 0 0 0,0 0 0 0,0 0 0 16,-5 4 0-16,5-4-192 0,0 0 64 0,0 0 128 15,-6-5-512-15,2-3 32 0,0-1 0 16,1-3 0-16,0 0-656 0,2 2-128 0,0-4-16 15,-2-2-16-15,3-1-1840 0,0-1-352 0,-3-1-80 0</inkml:trace>
  <inkml:trace contextRef="#ctx0" brushRef="#br3" timeOffset="-163393.14">23846 19231 19695 0,'0'0'864'0,"2"-8"192"0,-2-3-848 16,1 2-208-16,-1-3 0 0,2 2 0 0,-2 10 960 0,3-9 128 15,-1 0 48-15,-2 9 0 0,0 0 48 0,0 0 16 16,0 0 0-16,0 0 0 0,0 0-368 0,11 12-80 16,-6 3-16-16,0 3 0 0,-3 2 112 0,1 4 32 15,-3 4 0-15,1 5 0 0,2 2-208 0,-2 4-32 16,-1 6-16-16,3 4 0 0,-1 4-96 0,2 3-16 15,-3 3 0-15,0-4 0 0,-1-2-64 0,2 2 0 16,-2 2-16-16,1 1 0 0,-1-1-128 0,1 1-32 16,2-4 0-16,-2-4 0 0,0-6-48 0,4-3-16 0,-3-5 0 15,0-10 0-15,1 1-80 0,-1 3-128 0,2 2 176 0,1-2-176 16,-1 0 144-16,2-1-144 0,-1-3 0 16,1-5 144-16,-1-3-144 0,0-1 0 0,0-3 0 0,0-2 0 15,-1-5-880-15,-4-7-144 16,0 0-48-16,0 0 0 0,9-11-1104 0,-7-1-208 15,-2-6-48-15</inkml:trace>
  <inkml:trace contextRef="#ctx0" brushRef="#br3" timeOffset="-163074.39">23647 20054 9215 0,'0'0'816'0,"-9"-6"-656"16,1 1-160-16,8 5 0 0,-7-6 3712 0,7 6 720 16,0 0 144-16,0 0 32 0,0 0-2560 0,0 0-512 15,0 0-112-15,-4 14-16 0,2 2-624 0,4 4-128 16,2 6-16-16,-1 2-16 0,2 5 80 0,2 1 0 16,-1 2 16-16,1-10 0 0,-1 5-80 0,2 3-32 15,-1 3 0-15,2 1 0 0,1 0-80 0,2 0-16 16,0-2 0-16,2-3 0 0,0-1-160 0,0-2-32 15,-1-4-16-15,1-1 0 0,0-4-48 0,-1-4 0 0,2-1 0 16,0-6 0-16,0-1 48 0,3-5 0 16,0-4 0-16,0-6 0 0,2-5 272 0,2-4 64 0,1-7 16 0,1-5 0 15,0-4-144-15,3-9-16 0,-2-3-16 16,12-15 0-16,-3 5-304 0,-4 6-176 0,-5 8 192 16,-1 3-192-16,3 3 0 0,-4 0 0 0,-3-1 0 0,-1 4 0 15,-4-2-2176 1,-2 0-560-16</inkml:trace>
  <inkml:trace contextRef="#ctx0" brushRef="#br3" timeOffset="-161037.74">22128 10732 5519 0,'0'0'496'0,"0"0"-496"15,0 0 0-15,0 0 0 0,0 0 896 0,0 0 96 16,-3 5 16-16,3-5 0 0,-4 8-688 0,4-8-128 16,-3 6-16-16,3-6-16 0,0 0-160 0,0 0 128 15,0 0-128-15,-6 4 128 0,6-4 432 0,0 0 80 16,0 0 0-16,0 0 16 0,-3 7-192 0,3-7-32 15,-4 7-16-15,4 0 0 0,0 1-416 0,2-1 128 16,0 2-128-16,0-3 0 0,1 0 144 0,-1 3-144 16,1-2 160-16,1 5-160 0,-1-3 0 0,0-1 0 15,-2-2 0-15,2 6 0 0,1-5 128 0,-1 5 64 0,0-2 32 0,1 3 0 16,0 1 592-16,1-2 112 0,-3-2 32 16,5 1 0-16,-2-4-32 0,0 5 0 0,1-3 0 0,0 1 0 15,0 2-240-15,-3-3-48 0,1 2-16 0,0-5 0 16,0 0 64-16,-4-6 16 0,0 0 0 0,0 0 0 15,0 0 128-15,0 0 48 0,0 0 0 0,0 0 0 16,0 0 16-16,0 0 0 0,0 0 0 0,0 0 0 16,0 0-240-16,0 0-32 0,0 0-16 0,0 0 0 15,0 0-64-15,0 0-16 0,0 0 0 0,-1-7 0 0,-1-5 32 16,-2 1 0-16,-1-3 0 0,-1-4 0 0,-2 0-48 0,1-2 0 16,-1-2 0-16,-1-1 0 0,3 3-192 0,-2-2-32 15,2 0-16-15,-2-3 0 0,-1 1-64 0,2 1-16 16,-2-1 0-16,5 1 0 0,-2 0 0 0,-2-2-16 15,2 1 0-15,-1 1 0 0,0-1-32 0,-1 0 0 16,2 1 0-16,-2-3 0 0,2 1-16 0,-1 2-128 16,1-1 192-16,1 0-64 0,-1 1-128 0,1-3 128 15,-1 4-128-15,1-3 128 0,3 0-128 0,-3 2 128 16,0 0-128-16,1-1 128 0,0 0-128 0,0 2 160 16,0-3-160-16,-1 2 160 0,0 1-160 0,0 1 128 15,-1-1-128-15,-1 3 128 0,0-1-128 0,-1 0 0 16,-2 0 144-16,2 0-144 0,1 1 0 0,-1 0 0 15,0-1 0-15,1-1 128 0,-2 3-128 0,1-1 0 16,-1 0 0-16,3 0 128 0,-3-1-128 0,0 0 0 16,-2 1 0-16,4-2 0 0,-1 1 0 0,0-3 0 15,2 0 0-15,-1 3 0 0,2 2 0 0,1 0 0 0,1-1 0 16,0 1 0-16,-1 1 0 0,3-3 0 16,0 0 0-16,-1 1 0 0,1-3 0 0,-1 3 0 0,0 0 0 15,1-2 0-15,0 0 0 0,-1 0 0 0,0-2 0 16,-1 0 0-16,2 1 0 0,0 0 0 0,0-3 0 0,1 3 0 15,0 0 0-15,0-2 128 0,0 1-128 0,-2 1 0 16,2-2 0-16,2-1 0 0,-2 1 0 0,0 1 128 16,0 0-128-16,0 2 0 0,0 0 0 0,0-1 128 0,-2-2-128 15,0 1 0-15,-1 0 0 0,2-1 0 0,-2 0 0 16,2 0 0-16,-3-2 0 0,2 2 128 0,-3 0-128 0,1-3 0 16,1 3 0-16,-2-2 128 0,0 1-128 0,1 1 0 15,1-1 0-15,-1 2 0 0,0 1 0 0,1 1 128 16,0 4-128-16,-1-1 0 0,-1-2 0 0,2 1 128 15,1-1-128-15,-1 1 0 0,-1 1 0 0,-1 1 0 16,0-2 0-16,1 1 128 0,3 1-128 0,-2-2 0 16,-2-2 0-16,0 1 0 0,3-4 0 0,0 0 0 15,1-4 0-15,0-2 128 0,-2 4-128 16,1-1 0-16,2-2 0 0,-1 2 0 0,-1-5 0 0,1 2 0 16,1 1 0-16,1-3 0 0,-2 1 0 0,1 2 128 15,0 0-128-15,0-3 0 0,0 4 0 0,0-2 128 16,0-2-128-16,0 1 0 0,-1 1 0 0,-2-2 144 15,1-4-144-15,-1 2 0 0,1 1 128 0,-2-1-128 16,0-3 0-16,1-4 0 0,1 1 128 0,1-4-128 16,-1 4 0-16,1-1 0 0,0-3 0 0,1 3 0 15,0 4 0-15,-3 1 0 0,3 2 0 0,0 4 0 16,0 2 0-16,0 0 0 0,0 2 0 0,3-3 0 0,-1 0 0 16,1 1 0-16,-2-4 0 0,2 0 0 0,-2 3 0 15,3-2 0-15,0-2 0 0,1-14 0 0,1 5 0 0,0 3 0 16,1 2 0-16,-1 2 0 0,0 2 0 0,2 3 0 15,-3 5 0-15,2 2 0 0,-1-4 0 0,0 2 0 16,1 0 0-16,-2 2 0 0,0 1 0 0,-1 0 0 16,-1 3 0-16,0 2 0 0,-1-1 0 0,0 1 0 0,-1 1 0 15,0 2-144-15,-1 0 144 0,0 4 0 16,-1-2-192-16,0 2 32 0,-2 2 16 0,1 2 0 0,-1-4-208 16,1 5-32-16,-1-2-16 0,3 7 0 15,-4-5-208-15,0 1-32 0,4 4-16 0,0 0 0 16,0 0-384-16,0 0-80 0,0 0-16 0,0 0 0 15,-7 9-1424-15,0 3-304 0,1-1-48 0,1 2-11184 16</inkml:trace>
  <inkml:trace contextRef="#ctx0" brushRef="#br3" timeOffset="-160000.7">21631 7222 12895 0,'-2'11'1152'0,"1"3"-928"15,-1 0-224-15,0-1 0 0,0-1 1024 0,2 1 176 16,-3-4 16-16,2 1 16 0,-2-3 368 0,3-7 80 16,0 0 16-16,0 0 0 0,0 0 48 0,-3-6 16 15,-1-6 0-15,0-3 0 0,0-6-448 0,2-2-96 16,0-3 0-16,1-4-16 0,0-5-448 0,0-5-96 0,-1-4-16 0,0-1 0 15,-1-3-128-15,1-1-16 0,-1-4-16 16,1-3 0-16,-1-1 16 0,1-27 0 0,0 8 0 0,4 9 0 16,0 7-112-16,2 2-32 0,1-3 0 0,0 3 0 15,0 2-96-15,3 3 0 0,1 1-16 0,0 0 0 16,-2 2-64-16,-2 7-16 0,2 4 0 0,-1 3 0 16,-1 3-160-16,-1 1 0 0,1 2 144 0,-2 4-144 0,-1 0 0 15,-2 4 128-15,1 4-128 0,1 4 0 0,-2 5 0 16,0-1 0-16,0 10 0 0,0 0 0 0,0 0 0 0,0 0 0 15,0 0 0-15,0 0 0 16,-11 4-416-16,3 2 0 0,-1 3 0 0,2 5 0 16,0 4-528-16,0 1-96 0,1 3-32 0,1 3 0 15,-2 2-304-15,4 2-64 0,1 3-16 0,1 0 0 16,-1-3-192-16,0 3-32 0,2 2-16 0,2-1 0 16,-2 0-96-16,2 0 0 0,1 3-16 0,0-1 0 15,0 1-864-15,1-1-160 0,0 4-48 0,-1-1 0 16,0 2 1488-16,0 1 304 0,-2 3 48 0,1-10 16 0,1 2 528 0,-1 3 112 15,0 0 32-15,-2 2 0 0,0 1 1344 0,-2-6 272 16,1-1 48-16,0-6 16 0,0-4 1296 0,-1-7 256 16,0-6 48-16,2-3 16 0,0-9-160 0,0 0-32 15,0-13 0-15,2-5 0 0,-4-5-528 0,2-7-112 16,6-5-32-16,-2-3 0 0,-1-2-848 0,-1-24-160 16,1 7-48-16,-3 2 0 0,0 3-272 0,0-3-64 0,0-4-16 0,0-2 0 15,2 2-224-15,-1 2-64 16,1-5 0-16,3 4 0 0,2 6-160 0,1 3-32 0,-2 3-16 0,1-1 0 15,-1 5-176-15,0 3 128 0,2 2-128 0,0 2 128 16,-1 2-128-16,1 3 0 0,0 4 0 16,-1 0 0-16,0 2 0 0,0 3 0 0,-2 6 0 0,0 2 0 15,-1 8 0-15,-4 5 0 0,0 0 0 0,0 0 0 16,0 0-256-16,0 0-16 0,0 0-16 0,-5 14 0 16,0 4-416-16,0 2-64 15,-5 2-32-15,0 1 0 0,-1 2-336 0,1-2-64 16,0-1-16-16,0 3 0 0,1-1-64 0,0 0 0 0,-1 3-16 0,1-5 0 15,3 2-112-15,-1 1 0 0,0-3-16 16,0 1 0-16,2 2-128 0,1-1-32 0,-1 2 0 0,-1-1 0 16,2-3 384-16,-1 2 80 0,0 1 16 0,1-2 0 15,-2 1 384-15,1-1 80 0,-2-2 0 0,4-2 16 0,-1-1 240 16,0-3 64-16,-2-4 0 0,4-2 0 0,-1-4-32 0,3-5 0 16,0 0 0-16,0 0 0 0,0 0 480 0,0 0 80 15,0 0 32-15,-6-4 0 0,1-1 1312 0,2-4 272 16,0 2 48-16,3-8 16 0,-1 2 224 0,2-2 32 15,0-3 16-15,2-1 0 0,-3-2-624 0,5 1-112 16,-3 0-16-16,1-2-16 0,-2 2-480 0,1-2-80 16,0 2-32-16,-1-2 0 0,1-1-400 0,-2 3-80 15,2 2 0-15,1 2-16 0,-2 0-304 0,0 1 160 0,1 1-160 0,-1 1 128 16,-1 2-128-16,2-2 0 16,1 2 0-16,-1 1 0 0,4-2 0 0,-3 1 0 15,2-2 0-15,-1 0 0 0,3-1-336 0,-1 3 0 16,-1-2 0-16,3 2 0 15,-1 2-1456-15,1 0-272 0,-2 3-64 0,-6 6-7296 0,7-5-1456 0</inkml:trace>
  <inkml:trace contextRef="#ctx0" brushRef="#br3" timeOffset="-159648.18">21154 6312 13823 0,'-16'15'1216'0,"2"0"-960"16,0-4-256-16,3-3 0 0,2-3 2368 0,9-5 416 15,0 0 96-15,0 0 0 0,0 0-1184 0,-1-13-240 16,5-4-48-16,5-5-16 0,4-8-256 0,3-3-48 16,3-4-16-16,3-4 0 0,2-7-208 0,5 1-32 15,2 0-16-15,1-2 0 0,1 6-80 0,0 0-16 16,-2 1 0-16,4 3 0 0,-4-2-160 0,3 4-48 15,-1 0 0-15,-2 3 0 0,0 3-112 0,-1 2-16 16,2 6-16-16,-1 2 0 0,-2 3-160 0,0 5-16 16,-3 9-16-16,0 7 0 0,1 6-16 0,-2 7 0 15,0 8 0-15,-3 4 0 0,3 7-16 0,-4 5 0 16,-3 7 0-16,-3 4 0 0,0 1 160 0,-3 6 16 16,-3 9 16-16,-2 2 0 0,-1-1 64 0,-1 2 16 15,-2-3 0-15,4-4 0 0,-2-12-224 0,0-3-64 0,0 0 0 16,3-6 0-16,2-2-128 0,-1-4 0 0,1-3-160 15,0-3 160 1,5-10-2032-16,3-3-304 0,1-6-64 0,4-8-15824 0</inkml:trace>
  <inkml:trace contextRef="#ctx0" brushRef="#br3" timeOffset="-153196.53">25223 18553 4543 0,'0'0'192'0,"0"0"64"0,-4 10-256 0,3 1 0 0,-2-1 0 0,3-10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51:48.473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16484 16535 22975 0,'0'0'1024'0,"0"0"192"0,0 0-960 0,0 0-256 15,5-5 0-15,1 0 0 0,1-3 256 0,2 2 0 16,-4-1 0-16,4-4 0 0,1-2 160 0,0 0 32 16,1-3 16-16,1-3 0 0,-1-3-96 0,-1 2-32 15,-1-2 0-15,0 1 0 0,-1 2 64 0,-3-7 16 0,-1 2 0 0,-3 0 0 16,-2-5 240-16,-2-2 48 0,-2-3 16 0,1 1 0 15,-3-3 192-15,-5 1 48 0,0-2 0 0,-4-3 0 16,0 0 64-16,-2 0 0 0,-2 1 16 0,-3-3 0 16,-3 0-288-16,0 4-64 0,-2 0-16 0,-3-4 0 15,-2-2-304-15,-5 0-64 0,-4 1-16 0,-4 2 0 16,-1-3-160-16,-2 2-128 0,-1 1 144 0,2 0-144 16,-3 3 0-16,3 4 0 0,-3 3 0 0,-6 0 0 15,-8-1 0-15,-4-1 0 0,-2-2 0 0,-2 5 0 16,0 1 0-16,-5-1 0 0,-4 3 0 0,-7-3 0 15,-7 0 0-15,2 2 0 0,-5-4 0 0,-4 7 0 16,-7-2 0-16,-1 1 0 0,0 0 0 0,0 3 0 16,-4 4 128-16,2 0 0 0,1-2-128 0,7 2 192 15,0 2-64-15,0-1 0 0,-3 1-128 0,1 1 192 16,4-1-192-16,1 1 0 0,-1 0 128 0,2 4-128 0,-2 2 0 0,4-2 0 16,2 7 0-16,-6 1 0 0,-6 0 0 0,2 2 0 15,1 2 0-15,2 2 0 0,-3 4 0 0,-2-1 0 16,-3 1-128-16,4 4 128 0,4-1 0 0,-3 4 0 15,0 1 0-15,3 2 0 0,4 1 0 0,3 1-128 16,3 1 128-16,1 0 0 0,-1 0 0 0,4 1 0 16,6 2 0-16,2 2 0 0,0-1 0 0,1 1 0 15,-2 5 0-15,3 0 0 0,0 2 0 0,5 2 0 16,3 0 0-16,-3 1 0 0,-5-2 0 0,2-3-128 16,2 1 128-16,2 0 0 0,4-1 0 0,1 3 0 15,3 1 0-15,-1 0 0 0,-5-5 0 0,4 1 0 0,3-3 0 16,4 4 0-16,2 2 0 0,3 2-128 0,1 1 128 15,0 0 0-15,-2 1 0 0,1 1 0 0,0 0 0 0,3 1 0 16,2 1-144-16,3 6 144 0,-1-2 0 0,6 3-144 16,1-3 144-16,0 4 0 0,0-1 0 0,0 2 0 15,-1 1 0-15,0-2 0 0,0 2 0 0,1 3 0 16,4 0 0-16,1 3 0 0,2 2 0 0,4 0 0 16,0 2 0-16,6 0 0 0,3 2 0 0,4 2-128 15,3-4 128-15,5 5 0 0,4-1 0 0,3 2 0 16,2-3 0-16,5 3 0 0,2 4 0 0,4-2-128 15,2 1 128-15,3 2 0 0,4 1 0 0,1 1 0 16,4 1 0-16,4-3 0 0,3-2 0 0,4 0 0 16,4-2 0-16,4-3 0 0,5 2 0 0,2-5 0 15,1 2 0-15,2-3 0 0,-1-5 0 0,6 1 0 0,5-3 0 0,3 1 0 16,4-3 0-16,2-3-128 0,1-1 128 0,0-6 0 16,4 1 0-16,5-4-128 0,6-3 128 0,2-2 0 15,1-4 0-15,1-5 0 0,1-4 0 0,5-3 0 16,10 1 0-16,-2-3 0 0,-2-5 0 15,3 1 0-15,4-1 0 0,1 0 128 0,-2-3-128 0,-1 2 0 16,0-2 0-16,4-1 0 0,3-1 0 0,-2 1 0 16,-6-2 0-16,2-2 0 0,5-1 0 0,-1 0 0 15,-9-4 0-15,7-2 0 0,1 2 0 0,0-1 0 16,-1-5 0-16,-3 3-128 0,-1-4 128 0,2 2 176 16,2-4-48-16,-7 4 0 0,-8-5-128 0,3-1 0 15,2 4 0-15,-1-2 0 0,-1-2 0 0,-4 0 0 16,-3-1-176-16,0 2 176 0,5-1 0 0,-6 1 0 0,0-1 0 15,-3 0 0-15,-1-2 0 0,1 3 0 0,2 3 128 0,-3-3-128 16,-2-5 0-16,3 0 0 0,-5-3 0 0,3 3 0 16,-1 2 0-16,1 0 0 0,-5-3 0 0,-2 3 0 15,-6-2 0-15,1 0-160 0,1 1 160 0,3 0 0 16,-1-1-160-16,-3 1 160 0,-6 2-128 0,0-1 128 16,0-1 0-16,-2 0-128 0,7-1 128 0,-6 2 0 15,2-1 0-15,-6-1 0 0,-4 0 0 0,-1-2-128 16,1 1 128-16,-1-5 0 0,-1 0 0 0,2 3 0 15,0-6 0-15,-4 1 0 0,-4-5 0 0,-3 0 0 16,-2-1 0-16,-1-2 0 0,-3-2 128 0,2-1-128 16,-3-4 192-16,1-3-48 0,-1 2 0 0,1-4 0 15,-4 0-16-15,1-4 0 0,-3-2 0 0,-4-2 0 0,-5-5 0 0,-4 1 0 16,-6-1 0-16,-3-2 0 0,-2 2-128 0,-4 3 0 16,-4 2 144-16,-3 3-144 0,-2 1 0 0,-4 4-192 15,-3 1 32-15,-3 2 0 16,-4 3-1376-16,-3 3-288 0,-5 1-48 0</inkml:trace>
  <inkml:trace contextRef="#ctx0" brushRef="#br0" timeOffset="486.9">15696 14966 19343 0,'-9'5'1728'0,"3"2"-1392"0,-2 2-336 0,2-3 0 16,-2 2 896-16,8-8 96 0,-6 5 32 0,1 1 0 15,5-6-448-15,0 0-96 0,0 0-16 0,0 0 0 16,0 0 240-16,0 0 32 0,0 0 16 0,0 0 0 0,5-8 176 0,-2-6 32 16,3-3 16-16,4-4 0 15,1-5 0-15,2-4 0 0,2-4 0 0,3-3 0 0,2-1-304 0,1-4-64 16,-1-4-16-16,2-5 0 0,0 2 144 15,4-3 32-15,-1-2 0 0,6-2 0 0,2-2-192 0,1 0-16 16,2 2-16-16,1 5 0 0,-1 0-240 0,-1 1-48 16,-2 5-16-16,-3 5 0 0,-2 5-80 0,-2 2-16 15,-2-2 0-15,-3 7 0 0,-1-1-144 0,-3 5 0 16,-4 1 0-16,-2 1 128 0,0 3-128 0,-4 5 0 16,0 2 0-16,-2 0-176 15,-1 5-960-15,-4 7-192 0,0 0-32 0,0 0-16 16,0 0-1456-16,0 0-304 0,0 0-48 0</inkml:trace>
  <inkml:trace contextRef="#ctx0" brushRef="#br0" timeOffset="804.48">15501 13827 33055 0,'-9'-25'1472'0,"7"7"288"0,4-3-1408 0,4 0-352 0,2 1 0 0,6 0 0 16,7-3 640-16,8 0 48 0,5 0 16 0,4 0 0 15,4-4-464-15,3 2-96 0,2-3-16 0,3 3 0 16,2-2 16-16,4 3 0 0,1 3 0 0,5 2 0 16,0 0 64-16,-1 4 16 0,-1 0 0 0,-1 7 0 15,-2 2 32-15,-4 6 0 0,-5 2 0 0,-1 10 0 0,-2 5-64 16,3 6-16-16,-5 5 0 0,1 5 0 0,-4 3-48 15,-1 1-128-15,-5 0 192 0,-5 2-64 0,-4-1-128 0,-3 2 0 16,-4 0 0-16,-3 0 0 0,-3-3-208 0,-2 1-128 16,-1-3-32-16,-2 0 0 15,1-1-1456-15,0 0-288 0,0 1-64 0</inkml:trace>
  <inkml:trace contextRef="#ctx0" brushRef="#br0" timeOffset="2115.94">23570 15520 28559 0,'-6'-15'2544'0,"2"5"-2032"0,-1 4-512 15,1-2 0-15,4 8 224 0,-6-9-48 0,0 1-16 0,-2 0 0 16,-1 0-160-16,-2-3 0 0,-3-1 0 0,-3 2 0 15,1-4 0-15,-1-1 0 0,-3-4 0 0,-2 0 0 16,-1 1 272-16,-1-1 32 0,-5 1 0 0,0-4 0 16,-1 2 160-16,-1-3 48 0,-5 1 0 0,-2 2 0 15,-8-3-112-15,-5-5-16 0,-5 2 0 0,1-5 0 16,-4-1-64-16,1 2-32 0,-5 1 0 0,-4-3 0 16,-8 1-64-16,-6 3-16 0,-7-2 0 0,-1 3 0 15,0 3-208-15,-8 4 128 0,-8-1-128 0,-5 4 0 16,-3-3 160-16,-4 4-160 0,-5 2 160 0,0-1-160 15,0-3 288-15,-1 3-32 0,0 4-16 0,-2 3 0 16,-2-1 32-16,2 2 16 0,1 0 0 0,-2 4 0 0,-1 3-144 16,2 1-16-16,1 3-128 0,-2 1 192 0,-2-2-192 15,2 3 0-15,1 7 0 0,-1-3 0 0,-5-1 0 0,6 1 0 16,-1 5 0-16,-1 2 0 0,-6-1 0 0,4 4 0 16,3 0 0-16,-4 3 0 0,1 1 0 15,4 5 0-15,6 0 128 0,-1 2-128 0,1 1 0 0,4 2 0 16,8 2 0-16,6 2-160 0,2 2 160 0,7 6 0 15,2-1 0-15,7 5 0 0,6 5 0 0,4 2 0 16,7 8 0-16,-1 5-128 0,1 6 128 0,3-1-128 16,5 0 128-16,3 5-128 0,7 0 128 0,5 3-128 15,3 0 128-15,6-5-128 0,3 3 128 0,6-1-208 16,1-3 80-16,6 1 128 0,4-1-192 0,6-3 192 16,3 0-192-16,5-1 192 0,4-1-144 0,5-2 144 0,5-2 0 15,6 0 0-15,3-4 0 0,7 1-128 0,4-1 128 0,3-5 0 16,5-1 0-16,7-2 0 0,8-2 0 0,4 0 0 15,3-4 0-15,3 1 0 0,5 0 0 0,4-3 0 16,5-2 0-16,7 3 0 0,5-4 0 0,1 1 0 16,0-1 0-16,7-1 0 0,10 0 0 0,1 2 0 15,-4-3 0-15,8 2 0 0,6-3 0 0,1-3 0 16,4-8 0-16,4 1 0 0,6-1 0 0,1-6 0 16,-2-4 128-16,3-2-128 0,6-2 0 0,-1-5 0 15,-2-7 176-15,3-1-176 0,4 0 192 0,-2-5-192 16,1-6 336-16,1 2-32 0,4-3-16 0,1-1 0 15,0 0-96-15,-4 1-32 0,-3-2 0 0,2 1 0 16,0-2-160-16,-3 2 0 0,-4-4 0 0,2 2 128 16,2 2-128-16,-6-4 0 0,-6-4 0 0,-1 0 0 0,4-5 0 15,-7-1 128-15,-9-7-128 0,1-3 0 0,4 0 224 0,-9-7-32 16,-9-6-16-16,1-6 0 0,4 0 16 0,-6-10 16 16,-7-6 0-16,-3-7 0 0,-7-3-32 0,-2-1-16 15,-1-5 0-15,-4-4 0 0,-8-2-160 0,-8 1 192 16,-9 1-192-16,-10 2 192 0,-6-1-64 0,-3 7-128 15,-7-1 192-15,-5 4-64 0,-4 0 224 0,-6 0 32 16,-3 4 16-16,-3 6 0 0,-8 1-32 0,0 1-16 16,-6 8 0-16,0 1 0 0,-8 2-352 0,0 0 0 15,-6 2 0-15,-2-2 0 16,-3 2-896-16,-4 1-256 0,-6 6-64 0,1-2 0 16,-4 0-1440-16,-4 2-288 0</inkml:trace>
  <inkml:trace contextRef="#ctx0" brushRef="#br0" timeOffset="2695.26">23789 15074 23039 0,'-14'-6'1024'0,"14"6"192"0,0 0-960 0,-8 8-256 16,8-8 0-16,-2 7 0 15,2-7-320-15,-3 13-128 0,3 0 0 0,-1-2-16 0,0 0 464 0,0 3 0 16,-2-2 0-16,2 2 0 0,-2 0 0 0,1 1 0 15,-1-2 0-15,2 0 0 0,-2-1 0 0,3-2 0 16,0 2 0-16,0-12 0 0,0 0 160 0,0 0 128 16,5 9 32-16,-5-9 0 0,0 0 384 0,0 0 96 15,14-3 16-15,0-3 0 0,-1-6 16 0,1-3 0 16,4-9 0-16,2 0 0 0,4-5 0 0,6-1 0 16,-2-4 0-16,6-2 0 0,4 0-128 0,3-4-32 15,4-2 0-15,1 0 0 0,-1-3-224 0,0-1-64 0,5-4 0 16,5-2 0-16,6 0-48 0,5-3-16 0,5-1 0 15,-5-2 0-15,0-3-32 0,-1 2-16 0,-4 5 0 16,1-1 0-16,3 1 0 0,1 3 0 0,2 2 0 0,-5 4 0 16,-3-6-64-16,-2 0-16 0,-3 4 0 0,0 2 0 15,-2-2-64-15,-1 7-128 0,0-1 176 0,0 2-176 16,2 2 144-16,-6 1-144 0,-3 2 0 0,-7 2 144 16,-6-5-144-16,-2 7 0 0,-3 0 144 0,-1 6-144 15,-3-5 0-15,-2 6 144 0,-4 4-144 0,1-1 0 16,0-1 0-16,-1 2 0 0,-5 7 0 0,2-1 0 31,-1 3-496-31,-3-2 0 0,-2 5 0 0,-3-2 0 0,-5 9-480 16,0 0-112-16,0 0 0 0,0 0-16 0,0-5-2096 0,0 5-400 15</inkml:trace>
  <inkml:trace contextRef="#ctx0" brushRef="#br0" timeOffset="3095.45">24885 13166 32255 0,'13'-36'1424'0,"3"11"304"0,9-1-1392 0,11-1-336 16,7-5 0-16,8 0 0 0,6 3 0 0,3 1 0 0,1-2 0 0,5 4 128 15,3 0 240-15,6 1 48 0,7-2 16 0,0 4 0 16,-5 2-48-16,-2 2-16 0,-2 3 0 0,2 2 0 16,2 5-16-16,-2 1 0 0,2 4 0 0,-9 3 0 15,-7 1-80-15,-4 4-16 0,-3 5 0 0,-5 1 0 16,-2 7-80-16,-5 4-32 0,-5 6 0 0,-5 5 0 16,-4 6-144-16,-5 4 160 0,-9 7-160 0,-5 6 160 15,-7 3 32-15,-4 3 16 0,-8-1 0 0,-3 5 0 16,-2-1-16-16,-4-1-16 0,-4-3 0 0,-5-3 0 15,-4-1-176-15,-5 2 0 0,-1-7 144 16,-1 0-144-16,-1-4-400 16,-7-5-160-16,-6 0-16 0,-2-6-10848 0,0-6-2160 0</inkml:trace>
  <inkml:trace contextRef="#ctx0" brushRef="#br0" timeOffset="4536.13">7317 15364 28559 0,'-27'-19'1264'0,"8"5"272"0,-2 0-1232 0,-1 1-304 0,-1-1 0 0,1-1 0 16,1-3 832-16,-1 1 96 0,-2-4 32 0,-2 1 0 16,-2 1-448-16,-1-4-64 0,-4 1-32 0,-1 1 0 15,-2-2-32-15,-3-1-16 0,-3 0 0 0,-5 1 0 16,-4-2-48-16,0 3-16 0,-1-1 0 16,-1-4 0-16,-2 2-48 0,2-5-16 0,-1 2 0 0,-2-2 0 15,-4 1 16-15,-1 1 0 0,0-4 0 0,-2 0 0 16,-1 0 32-16,3 4 16 0,-1 0 0 0,-5 4 0 15,-7 3-144-15,-1 2-32 0,-1 0 0 0,-2 3 0 16,2 2 0-16,-2 3-128 0,0 2 192 0,-4-1-64 16,-4 5-128-16,1 0 0 0,1 0 0 0,1-1 0 0,0 4 0 15,0 2 0-15,-5-1 0 0,3 2 0 0,2-1 128 16,3 2-128-16,1 1 0 0,-2 1 128 0,-4 1-128 16,-1-1 0-16,4 2-160 0,1 4 160 0,2-1-128 15,-6 3 128-15,-6-1 0 0,-2 2-144 0,3 3 144 0,1 5 0 16,3 4 0-16,-6-2 0 0,-4 0 0 0,-1 2-128 15,6-1 128-15,3 6 0 0,3-1 0 0,-4 0 0 16,-5-1 0-16,5 0-128 0,5 2 128 0,6 2 0 16,3-3-144-16,-1 2 144 0,-5 1-128 0,4 0 128 15,5-3-160-15,1 3 160 0,2-1-160 0,3 2 160 16,1 4-160-16,-2 1 160 0,-6-5 0 0,1 6-144 16,1 1 144-16,1 2 0 0,2 1 0 0,2-3 0 15,0 2 0-15,-1 2-128 0,-3-3 128 0,3 0 0 16,2 1 0-16,33-22 0 0,-4 0 0 0,1 4 0 0,-1 3 128 15,2 5-128-15,0 0 176 0,2 2-48 16,0 3 0-16,-24 31 0 0,8-8-128 0,8-9 0 0,6-1 0 0,4-3 0 16,3-4 0-16,3 1 0 15,1-3 0-15,1 10 0 0,2 2 0 0,2 2 0 0,2 1 0 0,2 0 0 16,1 0-144-16,3-2 144 0,2 0 0 0,3 4 0 16,1 3 0-16,4 5-128 0,3-1 128 15,0 1 0-15,4-2 0 0,2-6 0 0,2-3-128 0,3 2 128 16,3 0 0-16,3 3 0 0,2-2 0 0,3 0 0 15,2-5 0-15,2 0 0 0,4 0 0 0,1-5 0 16,1-6 128-16,0 2-128 0,2-2 0 0,-14-19 0 16,5 6 0-16,9-1 0 0,6 4 0 0,8 1 0 15,4 0 0-15,3 3 0 0,6-3 0 0,58 29 0 16,-14-9 0-16,-5-4 0 0,0-6 0 0,-4 0-160 16,-6-6 160-16,2 0-192 0,3-4 192 0,6 0-192 0,7-1 192 15,-5-2-160-15,-4 2 160 0,6-8-160 0,6-2 160 16,0-4 0-16,-4-2 0 0,0-1-128 0,1-2 128 15,5-4 0-15,2 0 0 0,-1-4 0 0,-1 4 0 0,1-4 0 16,6-2 0-16,-5 0 0 0,-5-3 0 0,2-1 0 16,7-3 0-16,-5 2 0 0,-5-7 0 0,2-1 0 15,8-7 0-15,-5-2 0 0,-5-6 0 0,4-3 0 16,-3-7 128-16,0 1-128 0,0 1 0 0,-2-3 0 16,-8-3 0-16,2 1 128 0,3-2-128 0,-4 0 0 15,-8 0 0-15,-5 0 0 0,-2-5 0 0,0 2 0 0,0-4 0 16,-5 4 0-16,-8-2 0 0,-3 0 144 15,-3-6-144-15,-3 0 0 0,-2 0 256 0,0-4-48 0,-1-4-16 16,-4-4 0-16,-6 1 144 0,-9-9 32 0,-1-3 0 0,-8-6 0 16,-2-3 16-16,-5-7 0 0,-4-8 0 0,-3-1 0 15,-6-5-96-15,0-4-16 0,-4-3 0 0,-2 6 0 16,-3 3-144-16,0 9-128 0,-3 3 192 0,-2 7-192 16,-2 8 224-16,-3 8-64 0,2 9-16 0,-3 6 0 15,-4 6-144-15,-4 5 0 0,-2 2 0 0,-3 3 0 31,-3 1-1408-31,-2 1-144 0,-2 3-48 0,1 0-16064 0</inkml:trace>
  <inkml:trace contextRef="#ctx0" brushRef="#br0" timeOffset="5033.56">4495 14451 4607 0,'0'0'192'0,"0"0"64"0,0 0-256 0,0 0 0 0,0 0 0 0,0 0 0 16,0 0 3872-16,0 0 736 0,-3 8 128 0,3-8 48 16,0 0-3184-16,0 0-624 0,0 0-128 0,0 0-16 15,0 0 256-15,0 0 64 0,0 0 16 0,0 0 0 16,0 0 64-16,1-8 16 0,1-6 0 0,0-2 0 15,2-6-224-15,0-1-32 0,0-6-16 0,-1 0 0 16,1 1-272-16,0-6-48 0,1-1-16 0,-1-1 0 16,0-3-192-16,1-3-32 0,0-1-16 0,0 1 0 15,-1-1-112-15,0 0-32 0,0-5 0 0,1 4 0 16,1 1-96-16,2 5-32 0,-2 0 0 0,2 4 0 16,-2 2 0-16,0 4 0 0,1 0 0 0,-1 2 0 15,0-3-128-15,1 6 0 0,-1 2 0 0,-1 3 128 0,-2 1-128 16,-1 3-144-16,0 3 144 0,0 1-208 15,1 0-432-15,-3 10-64 0,0-8-32 0,0 8 0 16,-3-9-1952-16,3 9-384 0,0 0-64 16</inkml:trace>
  <inkml:trace contextRef="#ctx0" brushRef="#br0" timeOffset="5444.83">3958 13810 27983 0,'0'0'1232'0,"-4"-8"272"0,3-1-1200 0,4 1-304 0,2-2 0 0,0 1 0 16,5-3 192-16,2-4 0 0,2 1-16 0,3-3 0 16,4-2 112-16,3 1 32 0,4-4 0 0,0-2 0 15,0-2 80-15,0-4 32 0,-4 0 0 0,2 3 0 16,2-4 96-16,0 1 32 0,0-2 0 0,2 2 0 15,0-4-32-15,2 3 0 0,0 1 0 0,-1 0 0 16,3 3-160-16,0 0-48 0,-1 4 0 0,-1 4 0 16,-4-1 80-16,0 2 16 0,1 2 0 0,-4 1 0 15,-3 5-96-15,-3 3-32 0,-1-1 0 0,-2 6 0 16,-1 3-48-16,1 2-16 0,-2 7 0 0,1 0 0 16,-1 4 0-16,0 2 0 0,0 4 0 0,0 3 0 15,-1-1-48-15,-1 5-16 0,0-2 0 0,-1 2 0 0,-1 2-32 0,1 3-128 16,-1-3 192-16,-1 2-64 0,-3 0-128 15,0-1 0-15,-1 1 144 0,1 0-144 0,0-2 0 16,-1 3 128-16,1-3-128 0,1 3 0 0,2-2 0 0,-1 0-128 16,0 2 0-16,2 1-12192 15,3-2-2432-15</inkml:trace>
  <inkml:trace contextRef="#ctx0" brushRef="#br1" timeOffset="12289.9">5531 1104 5519 0,'-3'-5'496'0,"-1"0"-496"16,-1-3 0-16,0 1 0 0,1-1 1968 0,1-1 288 0,-3 0 64 16,1 0 16-16,0-2-784 0,0 1-144 0,-2-2-48 0,1 5 0 15,0-2-224-15,0 4-48 0,2-1-16 0,-5-1 0 16,0 3-256-16,2 1-48 0,7 3-16 0,-12-1 0 15,-2 0-240-15,1 1-32 0,2 2-16 0,0 1 0 16,-2-3-32-16,0 4-16 0,-1 1 0 0,0 4 0 0,0-2-32 16,-2 4 0-16,-1-4 0 0,2 3 0 0,-2-1 0 0,1 1 0 15,-3-1 0-15,1 2 0 0,0 1 0 16,-2 0 0-16,-3 2 0 0,1 2 0 0,1 3-48 0,-2 0-16 16,0 0 0-16,-1 4 0 0,0 0-64 0,2 3 0 15,2 4-16-15,-1 6 0 0,4 2-80 0,3 2-16 16,1 5 0-16,1-4 0 0,2 2-144 0,6-2 160 15,-1-3-160-15,3 0 160 0,2-4-160 0,2 0 0 16,3-2 144-16,4-4-144 0,3 0 128 0,0-5-128 16,0-1 160-16,2-1-160 0,2-4 192 0,2-2-48 15,3-2-16-15,0-2 0 0,2-3-128 0,2 1 160 16,2-3-160-16,0-2 160 0,1 0-160 0,1-1 160 16,3-3-160-16,-2-2 160 0,5-2-32 0,-1 0 0 15,2 2 0-15,2-6 0 0,-3-2 0 0,2 0-128 16,-1 0 192-16,3-4-64 0,-1 0 64 0,-1-2 16 0,-1-1 0 0,-1-1 0 15,-2-1 112-15,-1 0 32 16,-1-2 0-16,-11 7 0 0,-1-5 48 0,0-1 16 16,-1-2 0-16,2-3 0 0,-4-2-48 0,-1-1-16 15,-4-2 0-15,3-21 0 0,-4-1 32 0,-5 0 16 16,-7 2 0-16,-1 18 0 0,0 2-128 0,-3-3-16 0,-1 1-16 0,-3 2 0 16,-2 3-48-16,-7-9 0 15,-1 7 0-15,-2 6 0 0,-6 4 0 0,0 3-16 0,-1 2 0 0,-3 3 0 16,-3 0-176-16,-2 5 0 0,-1-3 0 0,1 4 0 15,0 3 0-15,1 2-192 0,2 0 32 0,4 2 16 32,3 1-1312-32,7 1-256 0,3 1-48 0,8-1-10736 0,9-4-2160 0</inkml:trace>
  <inkml:trace contextRef="#ctx0" brushRef="#br1" timeOffset="13492.35">10252 1147 12895 0,'0'0'1152'0,"0"-10"-928"0,-2 2-224 0,2-2 0 15,-2 4 512-15,1-3 48 16,-2 0 16-16,-2-1 0 0,0 4 576 0,1-2 112 16,-4 2 16-16,2 0 16 0,0-2-256 0,-1 1-48 0,0 2-16 0,-1-3 0 15,-1 2 0-15,-1-1 0 0,-1 0 0 0,-2 2 0 16,0-3-416-16,0 3-96 0,-1 2-16 0,2-3 0 15,-6 0 16-15,1 2 0 0,0 3 0 0,-1-2 0 16,-1 2-64-16,-3 0-16 0,-1 1 0 0,2 0 0 16,-2 1-64-16,-1 2 0 0,-3-2-16 0,-2 3 0 15,1 0-128-15,-3 2-32 0,2 0 0 0,1 5 0 0,1-3 32 0,-3 5 0 16,1-3 0-16,-3 3 0 0,0 1-176 16,-1 4 192-16,-3 0-192 0,3 3 192 0,-5 3-16 0,3 2 0 15,-1-6 0-15,3 3 0 0,-1 2-48 0,2 1 0 16,1 3 0-16,3 2 0 0,4 4-128 15,4 3 128-15,2-1-128 0,3 0 128 0,0 0-128 0,7-3 128 16,3 1-128-16,5-4 128 0,6 2 0 0,3-1 0 16,0-1 0-16,4-2 0 0,3 1 0 0,5 2 0 15,2-4 0-15,2 0 0 0,2-3-128 0,2 2 160 16,3 0-160-16,1-2 160 0,0-6-160 0,4-1 192 16,5-3-192-16,-4-4 192 0,1 0-32 0,3-6 0 15,1 1 0-15,2 0 0 0,-1-5 96 0,3 1 32 16,0 0 0-16,0-4 0 0,-2 0 64 0,-11-2 16 15,6-1 0-15,17-4 0 0,-4-4-16 0,-3-1 0 16,-6 0 0-16,1-3 0 0,-3-6 32 0,1 0 0 16,-1 1 0-16,-13 4 0 0,2 1-32 0,-4-2 0 15,3-7 0-15,9-7 0 0,-8 1 96 0,-12 7 0 16,0-2 16-16,-3-6 0 0,0-2 16 0,-5-6 0 16,0-10 0-16,-4 0 0 0,-1-1-128 0,-2 1-32 15,-4 3 0-15,-3 1 0 0,-3 4-112 0,-7-15-16 0,-2 14-16 16,1 15 0-16,-5 3-48 0,-4 0 0 0,-4 0 0 15,-4 5 0-15,-5 0-128 0,-3 1 0 0,-3 5 0 0,-3 1 0 16,-2 2 0-16,-21 2 0 0,4 1-224 0,7 7 80 31,3-3-992-31,7 3-192 0,11 5-32 0,8-1-16 0,7 0-1696 16,9 0-320-16</inkml:trace>
  <inkml:trace contextRef="#ctx0" brushRef="#br1" timeOffset="17329.58">1272 12987 14223 0,'0'0'624'0,"0"0"144"0,3-13-624 0,-1 3-144 16,-2-2 0-16,3 1 0 0,-2 3 1152 0,-1 8 208 16,0-11 48-16,0 4 0 0,0 7-624 0,0 0-112 15,0 0-32-15,0 0 0 0,-10-3-64 0,-1 3 0 16,1 3-16-16,-3 4 0 0,-1 6 0 0,-1 5 0 15,-6 2 0-15,2 6 0 0,-1 0-240 0,-1 7-32 16,0-1-16-16,3 1 0 0,0-2 32 0,3 0 0 16,4 3 0-16,3-8 0 0,3 0-16 0,4-6 0 0,4 0 0 0,5-2 0 15,2-3 224-15,2-6 32 0,0-1 16 0,4-4 0 16,1-3-112-16,2-2-32 0,2-3 0 0,0-6 0 16,1 0-32-16,0-4-16 0,-1 0 0 0,2-3 0 15,-3-2-96-15,2-1-16 0,-3-1 0 0,-1 0 0 16,-3-3-16-16,-2 3-16 0,-4 1 0 0,-4 2 0 15,-1 0 80-15,-4 2 16 0,-3 1 0 0,-2 2 0 0,-3-1-64 16,2 1 0-16,-2 5 0 0,0-2 0 0,-1 1-256 0,1 2 160 16,8 7-160-16,0 0 128 0,-10-1-416 15,10 1-96-15,-9 2 0 0,9-2-16 16,-6 9-2720-16,6-9-528 0,0 0-128 16,-8 13 0-16</inkml:trace>
  <inkml:trace contextRef="#ctx0" brushRef="#br1" timeOffset="17713.32">1856 12766 19343 0,'-12'5'1728'0,"7"-2"-1392"16,0 3-336-16,0 4 0 0,1 2 1568 0,1 0 240 16,-3 6 48-16,1 2 16 0,0 3-1024 0,0 1-208 15,1 8-32-15,-2-1-16 0,1-2-32 0,1 2-16 16,-1-4 0-16,0 1 0 0,0 0-288 0,1 8-64 15,3-9-16-15,-3-4 0 0,1-7 64 0,2-4 16 16,0-5 0-16,1-7 0 0,0 0 416 0,0 0 96 16,0 0 0-16,0 0 16 0,4-10 176 0,1-5 16 15,1-6 16-15,0 1 0 0,2-2-544 0,1 0-128 16,-1-1 0-16,1-4-16 0,1 2-304 0,0-3 160 0,1 1-160 16,-1 0 128-16,4 4-128 0,0 2 0 0,3-1 0 15,0 3 0-15,0 3 0 0,0 2 0 0,-1 3 0 16,1 6 128-16,-1 4-128 0,2 5-176 0,-3 6 48 15,2 1 0-15,-2 3 128 0,0 7 0 0,-1 4-144 0,-2 2 144 16,-3 3 0-16,-3 5 0 0,-3 0-144 0,1 2 144 16,-2-3 0-16,-1-2 0 0,-2-5 0 0,0 1 0 15,1-4 0-15,0-1 0 0,0-4 0 0,1-4 0 16,2-2-320-16,0-4-16 0,2-2 0 0,2-4-10976 16,-7-3-2192-16</inkml:trace>
  <inkml:trace contextRef="#ctx0" brushRef="#br1" timeOffset="18122.49">2439 12908 17503 0,'-14'-2'768'0,"14"2"176"0,0 0-752 0,0 0-192 16,0 0 0-16,0 0 0 0,0 0 2496 0,0 0 480 15,5 7 96-15,2-1 0 0,2 1-2416 0,2 0-480 16,6 0-176-16,0 3 0 0,2-6 256 0,2 0-64 16,-2 1-16-16,2-2 0 0,1-3-32 0,0-3 0 15,-1-2 0-15,0-1 0 0,-1-2 288 0,0-3 48 16,1-1 16-16,-1 1 0 0,-1-5 288 0,0-1 64 16,0-2 16-16,0-4 0 0,-2 1-160 0,-3 0-16 0,-3 3-16 15,-1-4 0-15,-1 1-400 0,-2 0-80 0,-6 2 0 0,-2 2-16 16,-3 1 128-16,-1 2 16 0,-3 0 16 0,-2 5 0 15,-3 0-64-15,-1 7-16 0,-1 6 0 0,-2 4 0 16,-3 1-256-16,-3 6 0 0,-5 6 128 0,2 7-128 0,-4 2 0 16,1 5 0-16,0 4 0 0,3 2 0 15,5 2 224-15,6-3-64 0,1 1-16 0,6-2 0 16,4-3-144-16,7-2 0 0,3-1 144 0,4-5-144 0,3-3 128 16,6-5-128-16,4-1 128 0,5-4-128 0,4-5 128 15,3-2-128-15,5-3 128 0,18-6-128 16,-3-6-1456-16,-2 0-352 0,-1-2-80 15</inkml:trace>
  <inkml:trace contextRef="#ctx0" brushRef="#br1" timeOffset="18487.16">3855 12500 28559 0,'-11'-9'2544'0,"11"9"-2032"15,-3-5-512-15,3 5 0 0,0 0 624 0,0 0 16 0,-7 0 16 0,3 2 0 16,-1 3-80-16,-2 5-32 0,0 3 0 0,0-1 0 15,1 5-160-15,1 3-16 0,-3 7-16 16,2 0 0-16,0 4-48 0,1 4-16 0,0 0 0 0,1 2 0 16,0 1-64-16,0 0-16 0,2 2 0 0,-1-3 0 15,0-2-208-15,1 1 0 0,1-6 128 0,-1 0-128 16,1-8 0-16,0 0 0 0,1 1 0 0,0 1 0 16,0-7-320-16,1-5-96 15,-1-12-32-15,0 0-9968 0,-1 5-2000 0</inkml:trace>
  <inkml:trace contextRef="#ctx0" brushRef="#br1" timeOffset="18655.08">3520 12927 28559 0,'0'0'2544'0,"0"0"-2032"16,10 0-512-16,3 0 0 0,-2 0 704 0,3 0 32 16,1 0 16-16,2 0 0 0,4 0-144 0,4-1-32 15,0-3 0-15,2 2 0 0,-1-2-240 0,0 3-48 16,-1-1-16-16,2 0 0 0,-2-3-272 0,0 1 128 15,0 0-128-15,7-2 0 16,-6-6-1440-16,0 2-400 0,-6 1-80 0,-7-1-11472 0</inkml:trace>
  <inkml:trace contextRef="#ctx0" brushRef="#br1" timeOffset="19078.55">4230 12338 29135 0,'-14'-13'1280'0,"9"7"288"0,-4-3-1248 0,0 2-320 0,-1-2 0 0,-1 4 0 15,-2-1 528-15,-1 0 48 0,-2 2 16 0,-3 1 0 16,-4 1-256-16,-3 2-48 0,-4 2-16 0,1 3 0 16,-5 6-144-16,-1 0-128 0,-5 6 192 0,-3 3-192 0,-3 5 176 0,-1 2-176 15,0 6 160-15,-3 1-160 0,0 2 528 16,2 5 16-16,2 6 0 0,4 5 0 0,5 1-192 15,4 1-32-15,4 0-16 0,7 0 0 0,4-1-128 0,6-2-32 16,7-9 0-16,6 0 0 0,7-2 80 0,4-4 16 16,6-6 0-16,7-2 0 0,7-5 80 0,5-5 0 15,5-4 16-15,5-3 0 0,3-5-80 0,3-4 0 16,3-3-16-16,1-3 0 0,0-7-64 0,2-3-16 16,-1-2 0-16,0-5 0 0,-4-2 0 0,0-1 0 15,-4-4 0-15,0-4 0 0,-2-5 160 0,-4-2 16 16,-6-1 16-16,-7-4 0 0,-5-1 128 0,-7-5 32 15,-6-4 0-15,-8 1 0 0,-9 1-224 0,-6 2-32 16,-3 3-16-16,-7 5 0 0,-4 9-240 0,-6 5 0 16,-3 8 0-16,-1 3 0 0,0 6 0 0,-2 6-320 15,-1 5 64-15,-14 2 0 16,6 5-2096-16,8 1-400 0,6 5-96 0,15-5-16 0</inkml:trace>
  <inkml:trace contextRef="#ctx0" brushRef="#br1" timeOffset="19908.55">7177 12851 7359 0,'0'0'656'0,"-4"-4"-528"16,-4 1-128-16,-1-3 0 0,-1-1 2736 0,-1 2 512 16,-2 2 96-16,-1 2 32 0,-1 0-1456 0,-3 2-304 15,-1 1-48-15,-1 4-16 0,-4 4-656 0,-1 0-128 16,0 3-16-16,-2 3-16 0,1 3-64 0,0 4-16 16,2 4 0-16,6-4 0 0,3 1-48 0,5 1-16 15,2-1 0-15,6-1 0 0,3 0-208 0,6-4-32 16,5-1-16-16,3-3 0 0,4-2 144 0,4-2 32 15,3 0 0-15,0-5 0 0,3-4-64 0,-2-2 0 16,1-2 0-16,1-1 0 0,-1-6-192 0,-1 1-64 16,-2-6 0-16,-2-2 0 0,-4 0 96 0,-2-2 16 15,-3-2 0-15,-4-1 0 0,-4-2 160 0,-3-1 48 16,-7-2 0-16,-2-2 0 0,-4 4-192 0,-2-4-48 16,-2 1 0-16,-1-1 0 0,0 4-272 0,-1 1 0 15,2 4 0-15,-5-4 0 16,4 10-1120-16,2 3-128 0,3 8-32 0,10 2 0 15,-7 2-1872-15,7-2-384 0</inkml:trace>
  <inkml:trace contextRef="#ctx0" brushRef="#br1" timeOffset="20300.14">7669 12734 21183 0,'-17'2'944'0,"11"0"192"0,-4 6-912 0,1 2-224 0,-1 5 0 0,2-1 0 0,-2 4 2176 0,1 2 400 15,-5 1 80-15,0 1 16 0,-1 5-1632 0,-1-1-320 16,1 4-64-16,1-2-16 0,0 0-272 16,1-3-64-16,1 1-16 0,2-5 0 0,-1 1-288 0,3-4 160 15,-1-4-160-15,4-3 128 0,2-6 240 0,3-5 32 16,0 0 16-16,0 0 0 0,6-3 672 0,3-8 128 16,1 2 16-16,3-5 16 0,0-5-560 0,0-1-112 15,2-4-32-15,-1-1 0 0,0-2-320 0,2 0-64 16,1 0-16-16,1 3 0 0,-1 1-16 0,2 2-128 15,2-1 192-15,-1 6-64 0,-1 3-128 0,2 2-176 16,-2 5 48-16,-2 3 0 0,0 3 128 0,-2 5 0 16,-2 4 0-16,-2 6 0 0,0 3 0 0,-4 1-192 15,0 4 192-15,-4 1-192 0,-3 6 192 0,-2-1 0 0,-2 3 0 16,0-1 0-16,-1-3 0 0,0 0 0 16,0-5 0-16,0-2 0 0,0 1 0 0,0-4 0 15,0-3 0-15,2 0 0 0,2-3-160 0,1-5-48 16,0-7-16-16,0 0 0 15,0 0-2288-15,12-1-464 0,2-5-96 0,-2-1 0 0</inkml:trace>
  <inkml:trace contextRef="#ctx0" brushRef="#br1" timeOffset="20654.78">7998 12898 20271 0,'-17'1'896'0,"17"-1"192"0,0 0-880 0,0 0-208 0,0 0 0 0,0 0 0 0,0 0 3072 0,0 0 560 16,13 3 112-16,2-2 32 0,4-1-2576 0,3-1-512 16,1-3-112-16,2 2 0 0,3-2-336 0,0-3-64 15,2 1-16-15,0 0 0 0,-1-6-160 0,-5 1 128 16,1 1-128-16,-6-4 128 0,-3 0-128 0,-2 1 160 16,-2 3-160-16,-4-4 160 0,-2 1 112 0,-4 2 32 15,-2-3 0-15,-4 5 0 0,-2 3 304 0,-4 3 64 16,-4 3 16-16,-4 4 0 0,-4 5-432 0,-2 1-96 15,-2 5-16-15,-2 4 0 0,0 2 64 0,2 3 16 16,2-1 0-16,2 2 0 0,2 3-80 0,4-3-16 16,4 1 0-16,3-2 0 0,4 3-128 0,3-4 0 15,5-1 0-15,6 10 0 0,3-8 0 0,3 2 0 16,3-5 0-16,5-3 0 16,2 0-2528-16,3-5-544 0,17-1-96 0,-4-1-32 0</inkml:trace>
  <inkml:trace contextRef="#ctx0" brushRef="#br1" timeOffset="21085.13">8923 13081 14735 0,'-28'-11'640'0,"13"4"160"0,2 4-640 0,3 0-160 0,8-2 0 0,2 5 0 15,0 0 3600-15,0 0 688 0,0 0 144 0,9-8 32 16,2 3-2672-16,3 1-544 0,5 1-96 0,5 0-32 15,2-3-624-15,4 3-128 0,1-1-32 0,4-1 0 16,1 0 48-16,2 3 16 0,0-3 0 0,1-2 0 16,2 5-112-16,-3 0-32 0,-1 0 0 0,-4 1 0 15,-2-6-256-15,-5 3 0 0,4 2 128 0,-6-2-128 16,-4-1-1056 0,-2-3-272-16,-5 2-48 0,-1-2-9200 0,0 2-1840 0</inkml:trace>
  <inkml:trace contextRef="#ctx0" brushRef="#br1" timeOffset="21545.04">9864 12763 21183 0,'4'-11'1888'0,"0"1"-1504"0,1 1-384 0,4-4 0 0,-2-1 1984 0,1 4 336 16,-3-1 64-16,-1 2 16 0,-2-1-1280 0,-3-1-256 15,-2 3-48-15,-3-5-16 0,-4-2-112 0,-3 1-32 16,-3 2 0-16,-5-3 0 0,-4 0-272 0,-3 3-48 15,-3 1-16-15,-2 6 0 0,-5 0-64 0,-5 2-32 0,-1 2 0 0,-6 5 0 16,-5 6 64-16,-2-1 16 16,-5 2 0-16,3 4 0 0,-2 2-48 0,-1 3-16 15,-3 6 0-15,2 2 0 0,-1 3-32 0,4 4 0 0,4 3 0 0,3 0 0 16,2-2-32-16,7 2-16 0,4 2 0 0,9 2 0 16,6-2-160-16,10-2 0 0,4-3 0 0,8 0 0 15,7-2 0-15,7-1 0 0,7-2 0 0,8-1 0 16,7-5 0-16,7-2 0 0,7-4 144 0,7-3-144 15,4-2 176-15,5-2-48 0,5-6 0 0,5-2 0 16,3-3-128-16,3-3 160 0,2-2-160 0,0-5 160 16,1-4 16-16,-3-4 0 0,-3-5 0 0,3 1 0 15,-2-6 256-15,-1 1 48 0,-1-4 16 0,-5 1 0 16,-5-4-16-16,-6-2 0 0,-9-1 0 0,-6-1 0 16,-9 0-48-16,-7-3-16 0,-7-7 0 0,-10-2 0 0,-7-1-176 15,-7 6-48-15,-6 5 0 0,-5 3 0 0,-5 3-192 16,-6 5-208-16,-9 9 32 0,-5 6 16 15,-5 7-1248-15,-8 5-240 0,-8 4-48 16,-6 3-17488-16</inkml:trace>
  <inkml:trace contextRef="#ctx0" brushRef="#br1" timeOffset="22379.25">1726 14094 23951 0,'-4'14'2128'0,"3"-7"-1696"16,2-2-432-16,-1-5 0 0,7 9 0 0,3-4 128 16,-1 1-128-16,2-1 0 0,-11-5 256 0,21-1-48 15,-2 0 0-15,2-3 0 0,5-1 336 0,-1-3 64 16,2-6 16-16,-1 1 0 0,5 3-192 0,-1-3-48 0,0-2 0 0,-1-1 0 16,-4-5 0-16,-2 2-16 0,-4 0 0 0,-1-1 0 15,-3 0 32-15,-2 2 16 0,-5 1 0 0,-2 1 0 16,-3-1 96-16,-6 3 32 0,-1 2 0 0,-6 0 0 15,-1-2 16-15,-5 5 0 0,-4 4 0 0,-2 4 0 16,0 2-176-16,-5 8-16 0,0 1-16 0,-3 7 0 16,-1 0-352-16,1 6 0 0,0 4 0 0,2 1 0 0,3 1 0 15,1 3 0-15,2-4 0 0,4 4 0 0,3 3 0 16,3 1 128-16,1-2-128 0,4-1 128 0,2-3-128 16,3-2 0-16,4-2 0 0,1-4 128 0,4-3-128 0,3-4 0 15,0-3 0-15,0-4 0 0,3-1-272 0,5-5-80 16,3-2-16-16,12-3-10320 15,6-4-2048-15</inkml:trace>
  <inkml:trace contextRef="#ctx0" brushRef="#br1" timeOffset="22596.51">2483 14253 33167 0,'-18'7'2944'0,"10"-6"-2352"15,3-2-464-15,5 1-128 0,0 0 736 0,0 0 128 16,0 0 32-16,0 0 0 0,0 0 112 0,-1-7 16 16,2-2 16-16,4 3 0 0,4-7-416 0,0 3-96 15,2-3-16-15,1-1 0 0,0 4-368 0,2-1-144 16,0-2 0-16,7-3 144 16,-1 0-1056-16,-1 6-224 0,-2 1-32 0,-1 4-16 15,-3-1-2096-15,-3-1-432 0</inkml:trace>
  <inkml:trace contextRef="#ctx0" brushRef="#br1" timeOffset="23510.25">3746 13949 6447 0,'0'-16'576'0,"1"7"-576"16,-2 1 0-16,1-6 0 0,-3-1 2768 0,2 0 448 15,-1 1 96-15,-2-1 16 0,-1-2-1216 0,0 1-256 16,1 3-32-16,-1 3-16 0,0-2-736 0,1 6-160 16,0-2-16-16,0 3-16 0,-1 3-480 0,5 2-80 15,-5-3-32-15,-1 2 0 0,-1 1-128 0,7 0-32 16,-6 1 0-16,6-1 0 0,-6 3-128 0,-1-1 0 15,1 1 144-15,1 2-144 0,0 2 160 0,0 0-32 16,0 2-128-16,1-2 192 0,1 5-64 0,2-2-128 16,-2 3 176-16,3 2-176 0,-2 0 224 0,2 0-64 15,0-1-16-15,0 4 0 0,2-1 32 0,2 2 0 0,1 4 0 16,2-2 0-16,-2-2 160 0,1-1 48 0,3 1 0 16,-3 0 0-16,3-1-32 0,0 0 0 15,-1-2 0-15,1 1 0 0,-2 1-96 0,1-4 0 0,-2-4-16 0,1 1 0 16,-2-4 208-16,0 0 32 0,-1-2 16 15,-4-5 0-15,0 0 224 0,0 0 48 0,0 0 16 0,6-5 0 16,0-6 16-16,-1-2 0 0,-1-3 0 0,0-1 0 16,0-1-352-16,0-2-64 0,0 0 0 0,-1-2-16 15,0 0-176-15,1-2-16 0,2 1-16 0,-1 2 0 0,0-3-160 16,0-1 0-16,3 4 0 0,1 2 128 0,0 1-128 16,0 3 0-16,0 1 0 0,-1 4 0 15,1-1-144-15,1 6-16 0,1 1 0 0,0 3 0 16,1 2-1840-16,0 3-368 0,-3 0-80 15,0 1-14672-15</inkml:trace>
  <inkml:trace contextRef="#ctx0" brushRef="#br1" timeOffset="24902.39">4641 13947 18431 0,'0'0'1632'0,"0"0"-1312"15,5-5-320-15,-5 5 0 0,5-5 1664 0,-1 2 256 16,-4 3 48-16,0 0 16 0,0 0-1008 0,0 0-192 16,0 0-32-16,0 0-16 0,0 0 352 0,0 0 64 15,0 0 0-15,-10-1 16 0,-2 1-464 0,0 1-112 16,-2-1-16-16,-3 3 0 0,-1 2-304 0,0 2-64 16,1-2-16-16,0 6 0 0,1 1 64 0,0 4 16 15,1-4 0-15,1 6 0 0,1 0-48 0,3-3-16 0,3 0 0 0,2-4 0 16,5-11-64-16,0 12-16 0,3-3 0 0,4-1 0 15,-7-8 192-15,14 4 48 0,1-2 0 0,1-1 0 16,2 1-48-16,0-5-16 0,1-2 0 0,1 0 0 16,1-1-112-16,-2 2-32 0,-1-3 0 0,-2-3 0 15,-1 0-160-15,1-1 160 0,-2 1-160 0,-2-1 160 0,-1-3-160 16,-1 3 0-16,-3 2 0 0,2 0 128 0,-9 9-128 0,10-5 0 16,-2 0 0-16,-8 5 0 0,0 0 0 0,0 0 0 15,0 0 0-15,9 8 0 0,-1 0 0 0,0 1 0 16,-2 4-128-16,1 0 128 0,2-6 0 0,1 2 0 15,-1-2 0-15,4-1 0 0,-2 0 0 0,2-1 0 16,-2-2 0-16,5 0 0 0,1-1 0 0,3-1 0 16,0-1 0-16,0 0 0 0,2-3 0 0,1-3 0 15,1 4 0-15,-1-6 128 0,2 1-128 0,1-3 192 0,0-1-192 16,0-1 192-16,-3-1-192 0,-1 0 0 0,1-3 0 0,3 0 128 16,-3 0-128-16,0-2 0 0,-2 0 0 0,2-3 128 15,-1-2-128-15,-3-1 192 0,-3-3-192 0,2-4 192 16,1 1-192-16,-2-4 192 0,-3-3-192 0,-2 1 192 15,0 2-192-15,-2 1 128 0,-1 2-128 0,-2 0 128 16,0 9-128-16,-1 3 0 0,-1 1 0 0,-1 4 0 16,-1 5 0-16,-3 9 0 0,0 0 0 0,0 0 0 15,0 0 0-15,0 0 0 0,-7 10 0 0,-2 6 0 16,-1 1-144-16,-1 3 144 0,-2-1 0 0,-2 2 0 16,-3 7 0-16,0 0 0 0,4 5 0 0,-1 4 0 15,0 2-128-15,-1 2 128 0,2-2 0 0,2 0 0 16,2-3 0-16,1-1-128 0,2-1 128 0,5-3 0 15,0-3 0-15,6-2 0 0,0-4 0 0,1-4 0 0,0 2 0 16,3-5 0-16,1-1 0 0,2-5 0 0,-1-1 0 0,4-3 0 16,0 0 0-16,3-4 0 0,-2-7 224 15,3-2-48-15,0-2-16 0,2 0 0 16,-1 1 16-16,0-5 0 0,-1-1 0 0,1 0 0 0,0-2-176 0,0 2 128 16,-2-2-128-16,1 1 128 0,-1 0-128 0,-1 4 0 15,-4 5 0-15,0-2 128 0,-2 3-128 0,-10 6 0 16,0 0 0-16,0 0 0 0,0 0 0 0,0 0 0 15,0 0 0-15,0 0 0 0,4 9-144 0,-4 2 144 16,0 3 0-16,-3 2 0 0,-1 0 0 0,3 2-128 16,-1 2 128-16,0-2 0 0,1-4 0 0,2-1 0 15,1 1 0-15,1 0 0 0,4-4 0 0,2 0 0 16,-9-10 0-16,14 13 0 0,-2 0 0 0,2-3 0 0,0-5 0 16,3-1 0-16,1-1 0 0,1-1 0 0,0-4 0 15,1-3 0-15,-2-2 0 0,2 0 0 0,-1-2 0 16,0 2 0-16,-1-6 176 0,0 2-176 0,-2 1 192 15,0-2-192-15,-2 4 0 0,-3 1 0 16,1 0 0-16,-2 4 0 0,-1-5 0 0,-2 2 0 0,1 1 0 0,-8 5 0 16,6-8 0-16,-6 8 0 0,0 0 0 0,0 0 0 15,0 0 0-15,0 0 0 0,4-5 0 0,-4 5 0 16,0 0 0-16,0 0 0 0,0 0-160 0,5 9 160 16,-1 1 0-16,-2 3 0 0,1-3-144 0,0 1 144 15,-3-11 0-15,6 16 0 0,0-4 0 0,3 2 0 16,1-1 0-16,3 1 0 0,1-5 0 0,3 4 0 15,3-2 0-15,0-2 0 0,1-3 0 0,0 1 0 0,3-4 0 16,2 0 0-16,0-3 0 0,1-3 0 16,-1-3 0-16,0-4 0 0,1 2 0 0,0-4 0 0,-1-4 0 15,1 0 0-15,-4-2 0 0,1 0 0 0,-1 2 128 16,1-3-128-16,-2-4 0 0,-3 0 0 0,-3-1 128 0,0 2-128 16,-4 0 0-16,-4 1 0 0,-2-5 0 0,-1 6 0 15,-2 0 0-15,-3 3 0 0,-3 5 0 0,0 4 0 16,-4 0 0-16,1 4 0 0,6 4-208 0,-12 0 64 15,-2 3 16-15,-1 3 0 0,-3 1-64 0,3 4 0 16,-3 1 0-16,2 0 0 0,-1 2 192 0,2-1 0 16,2 0 0-16,3-1 0 0,2 2 0 0,3-3-192 15,5-11 64-15,3 14 0 0,5 0 128 0,2-3 0 16,2-5 0-16,6-1 0 0,5 3 0 0,3-3 0 16,4-1 128-16,2-2-128 0,2-2 0 0,3 3 0 0,0 6 0 15,0-4 128-15,-2-1-128 0,0 1 0 0,-4-3 0 16,2 4 0-16,-2 4 0 0,1-1 0 0,-3 2 0 15,-2 0 0-15,-2 7 0 0,-2 4 128 0,-1-2-128 0,-3-2 0 16,-4-1 0-16,-2-2 128 0,-4 0-128 0,-6 2 0 16,-3-2 288-16,-3 0-16 0,-6 2 0 0,-4-1 0 15,-4-2 272-15,-2-4 48 0,-5 2 16 0,-2-6 0 16,-4 0-64-16,-4-3-16 0,-3-1 0 0,-2-2 0 16,-3-1-304-16,0-4-64 0,-1 0-16 0,-1-1 0 31,1-4-1296-31,2-1-256 0,3-1-48 0</inkml:trace>
  <inkml:trace contextRef="#ctx0" brushRef="#br1" timeOffset="29580.87">4453 3847 15663 0,'0'0'688'0,"-8"6"144"0,2 6-656 0,-2-5-176 15,1 4 0-15,0-5 0 0,1 0 1248 0,1 1 224 0,5-7 32 0,0 0 16 16,0 0 64-16,0 0 16 16,0 0 0-16,0 0 0 0,0 0-576 0,0 0-96 0,0 0-32 0,0 0 0 15,0 0 64-15,0 0 16 16,0 0 0-16,5-7 0 0,0 1 48 0,1 0 0 0,1-6 0 0,0 1 0 15,1-1-128-15,-1-3-32 0,1 0 0 0,2-2 0 16,2-1-240-16,0-1-48 0,0-1-16 0,1 1 0 16,-1-1-176-16,4-3-16 0,0-1-16 15,1-2 0-15,0-4-80 0,2-1-16 0,3 1 0 0,0-3 0 16,1-3-48-16,-1 2-16 0,4-1 0 0,-3 0 0 16,1-1 0-16,0 1 0 0,0 0 0 0,-1 2 0 15,-1 0 0-15,-1 3 0 0,1 0 0 0,-2 2 0 16,-1 3-16-16,-1 1-16 0,-1-2 0 0,-1 5 0 0,-2 2 0 15,-1 1 0-15,-3 1 0 0,-1 5 0 0,-1 3-32 16,-2-1 0-16,0 3 0 0,-1-2 0 0,-1 2-128 16,-1 3 160-16,-3 4-160 0,0 0 160 0,0 0-160 0,0 0 0 15,0 0 0-15,0 0 128 0,0 0-128 0,0 0 0 16,0 0 0-16,0 0 128 0,0 0-128 0,9 4 0 16,-3 2 0-16,3 4 0 0,-3 0 0 0,3 6 0 15,0 3 128-15,1 4-128 0,4 0 0 0,-1-1 0 16,1 5 0-16,2-1 0 0,3 3 0 0,-1-3 0 15,0 4 0-15,1-4 0 0,3 4 128 0,-2 3-128 16,0 1 0-16,3 4 128 0,-4 0-128 0,0 3 0 16,-1 2 0-16,1-3 128 0,-2-1-128 0,-1-1 192 15,0 0-192-15,-1-1 192 0,-2-4 96 0,-2 0 32 16,-1-1 0-16,0-2 0 0,2 1-320 0,-3-1 0 0,-2 0 0 16,1-5-144-16,-3 2 144 0,-1-3 176 15,-2-2-48-15,2-2 0 0,-1-1 0 0,-2-4 0 16,0-2 0-16,0 0 0 0,-1-7 0 0,0-6 0 15,0 0 0-15,0 0 0 0,0 0 96 0,0 0 16 16,0 0 0-16,-7-3 0 0,-1-5-32 0,1-1 0 16,-1-5 0-16,-1 0 0 0,0-2-208 0,0-1 128 15,0-2-128-15,0-3 0 0,-1-1 0 0,1-2 128 0,1-1-128 16,-1 2 0-16,-2-3 0 0,3 2 0 0,-3-5 0 0,0-1 0 16,2 0 0-16,-2-3 0 0,-2-3 0 0,0-3 0 15,-1-1 0-15,0 2 0 0,0-2 0 0,-1 1 0 16,1 5 0-16,0 4 0 0,0 0 0 0,0 1 0 15,0 4 0-15,1-2 0 0,1 2 0 0,0 1 0 16,1 2 0-16,-1 1 0 0,2 3 0 0,0-1 0 0,-1 1 0 0,-2 2 0 16,1 2 0-16,1-1 0 0,-2 0 0 0,1 4 0 15,-1 3-128-15,1-4 128 0,0 4 0 16,2-1 0-16,-1 4-128 0,2-3 128 0,-1 5 0 0,3 1-160 16,0 2 160-16,1 0-128 0,1 1 128 0,5 0 0 15,-5 2 0-15,0 3-128 0,0 2 128 0,2-1-160 16,-2 2 160-16,1 2-160 0,-1 3 160 0,-1-3-128 15,2 3 128-15,-2 2-128 0,-2 0 128 0,2 0 0 16,-3 3 0-16,0 4 0 0,-3-1 0 0,-2 2 0 16,-1 4 0-16,-5 1 0 0,-4 2 0 0,-1 2 0 15,0 2 0-15,-4 6 0 0,-2-1 0 0,0 3 0 16,1 3 0-16,1-3 0 0,-1 0 0 0,2-4 0 16,-2-3 0-16,4-4 0 0,0-3 0 0,5-4 0 15,2-1 0-15,3-3 0 0,5-5 0 0,2-3 0 16,3 1 0-16,1-6-128 0,5-7 128 0,0 0 0 15,0 0 0-15,0 0-128 0,12-2 128 0,2-3 0 0,3-8 0 0,1-2 0 16,1-4 0-16,2-4 0 16,2-5 0-16,0-4 0 0,-1-8 0 0,2 1 0 15,1-2 0-15,2-1 0 0,0-5 0 0,12-17 0 16,-3 5 0-16,-2 4 0 0,-1 3 0 0,-1 2 0 0,-1-3 0 0,3 4 0 16,0-2 0-16,-2 7 128 0,-3 8-128 0,-4 8 0 15,-1 3 0-15,-10 13 0 0,2 2 0 0,5 5 0 16,-3 5 0-16,-3 7 0 0,-1 10 0 0,0 10 0 15,0 4 0-15,-1 11 0 0,-3 4 0 0,2 2 0 16,-2 3 0-16,-4-14 0 0,0 3 0 0,1 5-128 16,-2 0 128-16,0 2 0 0,1-3 0 0,-1 2 0 15,-1-5-832-15,1-2-64 0,0-2-32 16,2-1 0-16,-1-1-1152 0,2-2-224 0,1-1-64 0,-2-3-17024 16</inkml:trace>
  <inkml:trace contextRef="#ctx0" brushRef="#br1" timeOffset="30758.62">4493 12244 2751 0,'-14'-14'128'0,"7"6"16"0,-3 2-144 0,-1-5 0 0,1 3 0 0,0-4 0 15,1 1 4960-15,2 1 960 0,-2-1 192 0,2 2 32 0,1-3-3712 16,1 2-736-16,0-2-160 0,1 2-16 0,0 1-16 15,2-2 0-15,-2 3 0 0,3-1 0 0,-1 3-160 0,2 1-48 16,0 5 0-16,0 0 0 0,0 0-272 0,0 0-48 16,0 0-16-16,0 0 0 0,0 0-48 0,0 0-16 15,0 0 0-15,4 5 0 0,4 6-640 0,1 2-256 16,1 5 176-16,3 6-176 0,1 3 192 0,6 4-48 16,1 6-16-16,15 15 0 0,0-2-128 0,-2-4 0 15,2 1 144-15,-12-16-144 0,4 0 0 0,-2 2 128 16,2 3-128-16,-1-2 0 0,-2-1 128 0,5 15-128 15,-2-6 160-15,-7-5-160 0,-2-4 400 0,-2-5-16 16,-2-1 0-16,-1-6 0 0,-1-3-384 0,0-4-144 16,-3 0 0-16,-1-6 0 0,-3-3 144 0,-6-5 176 15,0 0-48-15,11-1 0 0,-4-6 64 0,2-4 0 0,-2-6 0 16,1-3 0-16,1-4-32 0,0-4 0 16,1-4 0-16,-3 7 0 0,2-2-160 0,2-5 0 15,1-1 0-15,1-1 128 0,1-1-128 0,0-1 0 16,2-4 0-16,6-14 0 0,-2 1 128 0,1 5-128 0,0 2 0 0,2 2 128 15,-4 4 0-15,-5 18 0 0,4-4 0 16,-5 2 0-16,-1 2 16 0,2 1 0 0,2-1 0 16,-2 4 0-16,-2 2 144 0,0 2 32 0,-3-1 0 15,0 1 0-15,-3 3-320 0,2 4 160 0,-6 2-160 16,2-3 128-16,0 2 32 0,-4 6 0 0,0 0 0 0,0 0 0 16,0 0-32-16,0 0-128 0,0 0 192 0,0 0-64 15,0 0-128-15,-4 6 0 0,0 3 0 0,-2-1-176 16,-2 2-1104-16,-1-3-208 15,0 2-48-15,-2-2-13680 0,-2-2-2720 0</inkml:trace>
  <inkml:trace contextRef="#ctx0" brushRef="#br1" timeOffset="32540.88">4120 6952 15663 0,'0'0'688'0,"0"0"144"15,-4-6-656-15,0 2-176 0,0-2 0 0,2 1 0 0,-2-1 992 0,0 3 160 16,0-4 48-16,4 7 0 0,-2-5 208 0,2 5 64 16,-4-5 0-16,4 5 0 0,-4-6-64 0,0 1 0 15,2 1 0-15,2 4 0 0,-5-4-32 0,5 4-16 16,-7-5 0-16,5 1 0 0,2 4-272 0,0 0-48 16,-7-4-16-16,2 3 0 0,5 1-192 0,0 0-64 15,0 0 0-15,-3-4 0 0,3 4-144 0,0 0-48 16,0 0 0-16,0 0 0 0,0 0-128 0,0 0-16 15,0 0-16-15,0 0 0 0,0 0-128 0,0 0-32 0,7 3 0 0,2-2 0 16,1 3-256-16,2 2 0 0,0 2 0 16,5 2 0-16,5 3 0 0,-2 1 128 0,0 2 0 0,3 1-128 15,0 1 176-15,1 1-176 0,0 0 160 0,0-2-160 16,-3 1 128-16,3 0-128 0,-3-1 0 0,1-2 144 16,0-2-144-16,1-1 128 0,-3 0-128 0,0-5 128 15,-2 1-128-15,0-3 160 0,-2-4-160 0,0 1 160 0,-2-4 0 0,0 1 0 16,0-3 0-16,-3-3 0 0,-1-2 48 15,-1-4 16-15,-1-1 0 0,-1-1 0 0,-2 0 32 0,-1-6 16 16,-1 0 0-16,-1-2 0 0,1 0-32 0,-2-4-16 16,-1 0 0-16,0-4 0 0,1-5-48 0,-2 0-16 15,0-3 0-15,-2-4 0 0,3-2-32 0,3-2 0 16,-2 2 0-16,-1-2 0 0,0 5 0 0,0-2 0 16,1 6 0-16,-1 1 0 0,0 2 32 0,0 2 0 15,2 1 0-15,-1 5 0 0,-1 3-16 0,1 3 0 16,2 3 0-16,-2 4 0 0,0-2-144 0,1 3 192 15,-1 2-192-15,0 4 192 0,-1 0-192 0,0 1 0 16,0 1 0-16,0 5 128 0,0 0-128 0,0 0 0 0,0 0 0 16,0 0 128-16,0 0-128 0,0 0 0 15,0 0 0-15,0 0 0 0,0 0 0 0,0 0 0 16,0 0 128-16,0 0-128 0,0 0 0 0,0 0 0 16,0 0 0-16,0 0 0 0,0 0 0 0,0 0 0 0,0 0 0 0,0 0 0 15,0 0 0-15,0 0 0 0,0 0 0 0,0 0 0 16,0 0-176-16,0 0 176 15,0 0-128-15,0 0 128 0,0 0 0 0,0 0 0 16,0 0 0-16,0 0-128 0,0 0 128 0,-4-1 0 0,4 1 0 16,0 0 0-16,0 0 0 0,0 0 0 0,0 0 0 0,-6 1-128 15,-2 1 128-15,8-2 0 0,-3 6 0 0,-1 2 0 16,0 0 0-16,1 4-128 0,2 3 128 0,-1 4-128 16,2 2 128-16,0 9-128 0,3 0 128 0,-1 5-128 15,-2 1 128-15,1 8 0 0,-1-1 0 0,0 4-128 16,0 2 128-16,1 0 0 0,-1 0 0 0,-1 1 0 0,-2-4 0 0,0-2 0 15,-1-2 0-15,-1 0 0 0,-2-3 0 16,0 0 0-16,-2-1 0 0,-1-1 0 0,-1-1 0 0,0 0 0 16,1-4 0-16,-2-2 0 0,3-4 0 0,1-2 0 15,-1-1 0-15,1-4 0 0,0-3 0 16,1-3 0-16,-2-2 0 0,1 0 0 0,2-5 0 0,0-1 0 16,-1 0 0-16,1-2 128 0,-3-3-128 0,1-2 0 15,-1-3 0-15,1 3 0 0,-3-2 0 0,0 0 0 16,2-3 0-16,-1-1 128 0,-2-1-128 0,0 0 0 15,-2-5 0-15,0 1 0 0,1 1 0 0,0-6 0 16,-3-2 0-16,-1-5 128 0,1 1-128 0,-1 0 0 16,-2-3 0-16,0 3 0 0,1-2 0 0,-1 3 128 15,-1 0-128-15,1 0 0 0,1 5 0 0,1 2 0 16,2 0 0-16,0 2 0 0,2 0 0 0,2 3 0 16,-1 2 0-16,1-1 0 0,2 4 0 0,0 0 0 15,0 0 0-15,2 1 0 0,3 2 0 0,-1 1-128 16,1-2 0-16,4 4 0 15,0 0-1440-15,0 0-288 0,0 0-48 0,0 0-16 16,10 0-1584-16,7 0-320 0</inkml:trace>
  <inkml:trace contextRef="#ctx0" brushRef="#br1" timeOffset="35044.55">5552 10413 7359 0,'0'0'656'0,"0"0"-528"16,3 12-128-16,-1-3 0 0,2 2 2192 0,-1-2 416 15,-1 2 80-15,2-2 0 0,-3 1-992 0,2 2-208 16,-1-2-32-16,1 3-16 0,-3-4 32 0,0 1 0 16,0 1 0-16,0-2 0 0,0 3-64 0,0-5 0 15,-1 2 0-15,1-9 0 0,0 0-320 0,0 0-64 16,0 0 0-16,0 0-16 0,0 0-304 0,0 0-64 15,0 0-16-15,0 0 0 0,1-10 64 0,0 1 16 16,1-4 0-16,0-3 0 0,-1-3-144 0,2-4-32 16,-3-4 0-16,1 0 0 0,-2-3-80 0,2-3 0 15,0 0-16-15,2-4 0 0,1-1-128 0,1-1-32 16,1-5 0-16,2 2 0 0,2 2-112 0,-2-4-32 16,-1 3 0-16,0 0 0 0,0-2 0 0,1 2 0 15,-2 3 0-15,2 0 0 0,-1 2 16 0,1 2 0 0,-2-1 0 0,1 5 0 16,-2 2 16-16,-1 1 0 0,0 4 0 0,-2 4 0 15,2 2-16-15,0 0 0 0,0 3 0 0,-2 1 0 16,1 2-16-16,-1-1-128 0,-1 5 192 0,3-1-64 16,-4 8-128-16,3-5 0 0,-3 5 144 0,0 0-144 15,0 0 128-15,0 0-128 0,0 0 128 0,0 0-128 0,5-1 128 16,-5 1-128-16,7 1 160 0,1 4-160 0,0 2 128 16,-1-2-128-16,5 2 0 0,0 3 0 0,4 3 0 15,2 1 128-15,1 4-128 0,1 6 0 0,2 1 0 16,2 6 0-16,1 0 0 0,2-2 0 0,2 1 0 0,0 1 0 15,1-1 0-15,-3 1 0 0,1-1 128 0,0-3-128 16,-2 1 0-16,-1-3 0 0,-1 3 128 16,-2-4-128-16,-2 2 0 0,1-3 0 0,-6-3 128 0,1 0-128 15,-2-2 0-15,-1 1 0 0,0 2 192 0,-3-2-48 16,0-2-16-16,-1-1 0 0,-1-2 0 0,-2 0-128 16,0-4 192-16,0 0-64 0,-3-1-128 0,1-1 192 15,-1-1-192-15,-3-7 192 0,0 0-192 0,0 0 0 16,0 0 144-16,0 0-144 0,0 0 160 0,0 0-32 15,-4 7-128-15,4-7 192 0,-6 2-48 0,-2-2-16 16,0-1 0-16,-1-2 0 0,1-3-128 0,-1 0 0 16,1 0 0-16,-2-4 0 0,-2-1 0 0,0-1 0 15,-2-3 0-15,-2-3 0 0,1 1 0 0,-3-1 0 16,3-3 128-16,-1 1-128 0,-2-1 0 0,-3-1 0 0,1-1 0 16,0 0 0-16,-2-2 0 0,2 2 0 0,-3 3 0 15,1-2 0-15,3-1 0 0,0 3 0 0,3 2 0 0,-1 0 0 16,4 0 0-16,-1 1 0 0,3 1 0 15,1 2 0-15,0 0 0 0,0 0 0 0,-1 0 0 0,2 0 0 16,-2-1 0-16,1 0 0 0,0 0 0 0,1-1 0 16,0 4 0-16,1 1 0 0,2 0 0 0,0 3 0 15,-2-3 0-15,0 5 0 0,1-3 0 0,0 4 0 16,2 2 0-16,0 1 0 0,5 2 0 0,-5-4 0 16,-4 2 0-16,3 2 0 0,-1 2 0 0,1 2 0 0,6-4-128 15,-6 5 128-15,1 2 0 0,-2 3 0 0,0-2 0 0,0 3 0 16,0 3 0-16,0 2 0 0,2-1 0 0,-1 8 0 15,0-2 0-15,-1 6 0 0,1 2 0 0,-1 4 0 16,1 0 0-16,0 3 0 0,-2 1-128 0,1 2 128 16,0 5 0-16,0 3 0 0,-5 3 0 0,2 0 0 15,0-2 0-15,1 2 0 0,0-1 0 0,-1 1 0 16,0-7 0-16,-2 0 0 0,5-6 0 0,-1-1 0 16,2-1 0-16,0-4 0 0,3-2 0 0,0-3 0 15,1 0 0-15,2-5 0 0,0-4 0 0,1 0 0 16,1-4 0-16,1-4 0 0,-3-9 0 0,0 0 0 15,0 0 0-15,0 0 0 0,6-4 0 0,-1-6 0 16,-1-3 0-16,1-5 0 0,-2-4 0 0,1 0 0 16,-1-1 0-16,1-4 0 0,0 2 0 0,-3-7 0 15,2-2 0-15,1-2 0 0,0-1 0 0,-1-1 0 16,1-1 0-16,1-7 0 0,2-3 0 0,-1 0 0 16,0-2 0-16,1 0 0 0,-2-2 0 0,1-1 0 15,0 1 0-15,3 1 0 0,-1 0 0 0,0 2 0 0,0 1 0 16,1 2 0-16,0 5 0 0,0 2 0 0,0 5 0 15,-1 4 0-15,-1 5 0 0,1 3 0 0,0 2 0 0,-3 4 0 16,-2 3 0-16,1 3 0 0,0 1 0 0,1 5 0 16,-5 5 0-16,0 0 128 0,7 5-128 0,3 8 0 15,0 3 128-15,3 6-128 0,1 7 0 0,2 9 128 0,4 8-128 16,2 6 0-16,1 3 0 0,1 1 0 0,2-1 0 16,-2-2 0-16,1-2 128 0,1-4-128 0,-1-7 0 0,0-1 0 15,-2-4 0-15,-1-2 0 0,-1-1 0 0,0-5 0 16,-2-2 0-16,-3-5 0 0,-2-2 0 0,-1-1 0 15,-3-7-192-15,-1-2 192 16,-3-3-1824-16,-6-5-240 0,0 0-48 0,-1-13-18864 16</inkml:trace>
  <inkml:trace contextRef="#ctx0" brushRef="#br1" timeOffset="37727.54">7041 12250 13823 0,'-4'15'1216'0,"4"-8"-960"0,0 1-256 0,0 1 0 0,0-1 624 0,0 2 80 16,0-2 0-16,1 2 16 0,-1-5 176 0,0 4 48 15,-1-4 0-15,1 0 0 16,0-2 112-16,0-3 32 0,0 0 0 0,0 0 0 0,0 0-208 0,0 0-48 16,0 0 0-16,0 0 0 0,0 0-64 0,0 0 0 15,0 0-16-15,0 0 0 0,0 0-160 0,0 0-16 16,0 0-16-16,0 0 0 0,0 0 32 0,0 0 16 16,-6-8 0-16,1 2 0 0,-1-2 16 0,1 3 0 15,0-4 0-15,0 0 0 0,0 0-240 0,-1 0-32 16,2-2-16-16,0 1 0 0,0-4 0 0,-2 2 0 15,1 1 0-15,0-2 0 0,-2 0-80 0,1-1-32 16,0 2 0-16,-1-3 0 0,0-1 32 0,-1 1 16 16,0-3 0-16,0 0 0 0,0-1 48 0,-2 0 16 15,1-1 0-15,0-3 0 0,0-2-32 0,-1 2-16 16,-2-1 0-16,1-2 0 0,0 3-32 0,0-3 0 16,-1-1 0-16,0 0 0 0,1 1 0 0,1-4-16 15,-3 4 0-15,2-4 0 0,0 5-32 0,0-3 0 16,-1 3 0-16,0-3 0 0,-2 1 0 0,0-4 0 15,-1 1 0-15,1 1 0 0,0-3 32 0,2-1 0 0,-2 2 0 0,1 2 0 16,2-3-240-16,0 1 0 0,-2 0 128 16,1 3-128-16,0-1 160 0,2 2-16 0,-1-1 0 0,2 4 0 15,-1-4-16-15,1 1-128 0,0-3 192 0,1 1-64 16,-1-1 0-16,-1-3-128 0,-1 2 192 0,2-2-64 16,2 0-128-16,-1 1 128 0,1-3-128 0,-1 2 128 15,0-2-128-15,1 4 128 0,-2 5-128 0,2-4 128 16,0 4-128-16,-1-4 0 0,1 2 144 0,-1 0-144 0,0-3 0 15,1 1 144-15,-1 0-144 0,-1-2 0 0,-1-2 128 16,1 0-128-16,0-2 0 0,0 0 0 0,2 2 128 0,-1 0-128 16,0 3 0-16,2 1 0 0,0-2 0 0,-1 1 0 15,2 1 0-15,-6-17 0 0,2 6 128 0,0-2-128 16,0 5 0-16,1 0 0 0,1 0 0 0,1 1 0 16,0-1 128-16,-2 2-128 0,-5 3 0 0,4 1 0 15,1 2 0-15,1 3 0 0,-4-3 128 0,4 0-128 16,-1 0 0-16,-1-3 0 0,0 0 0 0,1 1 0 15,0 0 0-15,-2-1 0 0,1 0 128 0,0-1-128 16,-2-2 0-16,2 3 0 0,0 1 128 0,-1 3-128 16,-1 1 0-16,2 1 0 0,1-3 128 0,-3-1-128 15,3 1 0-15,-3-3 0 0,0-3 0 0,-1 2 0 16,-2-2 0-16,3 1 0 0,-2-2 128 0,2-1-128 16,-2-3 0-16,-2 4 0 0,5 2 0 0,0 2 0 15,-1 1 0-15,1 0 0 0,-2-4 192 0,0 1-64 16,-1-2 0-16,1-1-128 0,-2 1 0 0,1-2 0 15,0-3 0-15,2 1-192 0,1 3 192 0,2 2 0 0,-2 3 0 16,2 0 0-16,-3-4 0 0,2 3 0 0,0 0 0 0,-1-2 0 16,0-2 0-16,0 1 0 0,-1 1 0 0,4-2 0 15,-1-4 0-15,2 3 0 0,-1 0 0 0,2 0 0 16,-1 1 0-16,0 3 0 0,-1 2 0 0,2-3 0 0,0-1 0 16,0-1 0-16,1-1 0 0,-1 1 0 0,0 1 0 0,0-1 0 15,-1-2 0-15,0 1 0 0,1-2 0 16,0 2 0-16,-1 1 0 0,1 2 0 0,1 0 0 15,-2 1 0-15,1-3 0 0,1 1 0 0,0-1 0 16,0 2 0-16,3-2 0 0,-2 0 0 0,3-5 0 0,0 4 0 16,0 3 0-16,2 0 0 0,-1 0 0 0,-1 2 0 15,0 1 0-15,0-1 0 0,-1-3 0 0,-1 0 0 16,1 1 0-16,0 0 0 0,1 0 128 0,0 0-128 16,0 1 0-16,2-2 0 0,1-1 0 0,-2 1 0 15,-1 0 0-15,0 4 0 0,4 3 0 0,-1-1 0 16,-3-1 0-16,1 9 0 0,0-3 0 0,0-1 0 15,1-4 0-15,-1 1 0 0,1-2 0 0,1 0 0 16,-3-2 0-16,2 1 0 0,1-1 0 0,-2-1 0 16,1 4 0-16,-1-1 0 0,0 4 0 0,0-3 0 0,1 2 0 0,-1-3 0 15,-1 1 128-15,1 0-128 16,2 1 0-16,-1-2 0 0,1-2 0 0,1-1 0 16,1 1 0-16,-1 0 0 0,2-3 0 0,0 1 0 15,-1 1 0-15,3-1 0 0,-3 2 0 0,0-3 0 0,3-1 0 0,-2-2 0 16,0-3 0-16,1-2 0 0,-1-3 0 0,2 2 0 15,2-2 0-15,0 1 0 0,0 4 0 0,-1 0 0 16,-1 1 0-16,-1 2 0 0,1 0 0 0,0-4 0 16,1 4 0-16,-2-1 0 15,1-2 0-15,0 1 0 0,-1 1 0 0,1 1 0 0,-1 1 0 16,1 3 0-16,-2 0 0 0,3 4 0 0,-2 4 0 0,0-1 0 16,1 0 0-16,0 0 0 0,-1 1 0 0,1 0 0 15,-2 0 0-15,2 4 0 0,-1-2 0 0,1 2 0 16,-2 4 0-16,3-1 0 0,-1 2 0 0,-2 1 0 15,-1 3 0-15,-1 4 0 0,0 3 0 0,0-2 0 0,-2 5 0 16,1 2 0-16,-3 3-128 0,0 0 128 0,0 0-240 0,0 0 0 16,0 0 0-16,0 0 0 15,0 0-800-15,-5 9-176 0,-2 1-16 0,1 6-16 16,-3-1-864-16,3-2-192 0,-2 2-16 0,1 1-9488 16,-2 1-1888-16</inkml:trace>
  <inkml:trace contextRef="#ctx0" brushRef="#br1" timeOffset="38212.64">5398 4191 8287 0,'0'0'736'0,"0"0"-592"0,-3 8-144 0,-1 0 0 16,4-3 1696-16,-4 1 304 0,1 2 64 0,2-1 16 15,-1 2-944-15,0-2-192 0,1 0-48 0,1-7 0 16,0 0-128-16,0 0-16 0,0 0-16 0,0 0 0 16,0 0 32-16,0 0 16 0,0 0 0 0,0 0 0 15,0 0 128-15,0 0 32 0,4-10 0 0,-2 4 0 16,0-6-192-16,-1 1-48 0,0 1 0 0,3-6 0 15,-1 1 32-15,-2-1 0 0,-1-1 0 0,0-3 0 0,1-1-96 16,-1 1-32-16,0-3 0 0,0-2 0 0,-1 1-208 16,0-3-32-16,-1 0-16 0,1-2 0 0,0 2-96 15,-2-2 0-15,1 0-16 0,0 1 0 0,1-4 16 0,1 0 0 16,1 2 0-16,2-2 0 0,1 0-64 0,1 0-16 16,1-1 0-16,3-1 0 0,1 0-48 0,2-4-128 15,-2 1 192-15,3 5-64 0,-1 3-128 0,1 2 192 16,-1 3-192-16,-1 1 192 0,-1-1-192 0,2 4 128 15,-4-1-128-15,0 5 128 0,-2 3-128 0,1 2 0 16,-2-1 0-16,-1 5 0 0,-3-2 0 0,-1 9 0 16,0-7 128-16,0 7-128 0,0 0 0 0,0 0 0 15,0 0-192-15,0 0 192 16,-6 0-896-16,-1 3-64 0,-2 1-16 0,2 3 0 16,-1 0-2032-16,0 1-384 0,1-1-96 0</inkml:trace>
  <inkml:trace contextRef="#ctx0" brushRef="#br1" timeOffset="38703.19">5296 3483 12031 0,'0'0'528'0,"0"0"112"0,-4-7-512 0,0-2-128 16,0 1 0-16,2-2 0 0,-2 1 1216 0,1-2 192 15,1 2 64-15,0-4 0 0,1 2-128 0,1 1 0 16,1-4-16-16,2 2 0 0,1 3-256 0,2-4-48 15,-2 2-16-15,2-2 0 0,3-1-176 0,0 2-48 16,0-1 0-16,2 0 0 0,3 2 16 0,2 2 0 16,0-1 0-16,3 2 0 0,2-1-96 0,1 3 0 15,3 3-16-15,0 2 0 0,2 4 0 0,1 2 0 16,1 4 0-16,0 1 0 0,0 4-32 0,1 3 0 16,1 5 0-16,0 7 0 0,-1 6 32 0,-2 4 0 15,3 9 0-15,-3 4 0 0,-3 6 16 0,1-1 16 16,-6 4 0-16,-2 2 0 0,-3 5-128 0,-4-2-16 15,1 3-16-15,-3-3 0 0,-2-5-240 0,0-4-64 16,-1-9 0-16,1-2 0 0,-2-8-256 0,0-2 160 16,-1-3-160-16,1-8 128 0,-3-1-128 0,1-9-224 0,-1-2 48 15,-1-4 16 1,-1-9-1376-16,0 0-288 0,0-13-48 0,0-6-10752 0,0-5-2160 16</inkml:trace>
  <inkml:trace contextRef="#ctx0" brushRef="#br1" timeOffset="39985.89">3482 3252 7359 0,'0'0'656'0,"0"0"-528"0,0 0-128 0,0 0 0 16,0 0 2048-16,0 0 368 0,0 0 80 0,0 0 0 15,0 0-1072-15,0 0-208 0,5-5-64 0,-5 5 0 0,0 0-32 0,0 0-16 16,0 0 0-16,0 0 0 16,4-5-240-16,-4 5-48 0,2-8-16 0,-2 8 0 0,0 0-144 0,0 0-16 15,0 0-16-15,0 0 0 0,6 4 80 0,1 1 0 16,-1 2 16-16,0 4 0 0,2 4 48 0,0 3 16 16,1 2 0-16,0 6 0 0,1 2-176 0,0 2-32 15,1 2-16-15,3 2 0 0,2 2-224 0,1 0-32 16,-1-2-16-16,0-2 0 0,1-3-144 0,-2-5-16 15,1-1-128-15,2-2 192 0,-3 0-192 0,3-7 176 16,0 0-176-16,-1 0 160 0,-1-7-16 0,-1 2 0 16,-1-4 0-16,2 3 0 0,-1-2 48 0,-1-3 16 15,-1-3 0-15,-1 0 0 0,2 0 64 0,-4-1 16 16,-1-1 0-16,1-3 0 0,2-2-32 0,-2 2 0 16,0-4 0-16,0 0 0 0,1-6-64 0,-1 2 0 15,0-1-16-15,1-1 0 0,2-2-176 0,-1 1 128 16,-1-2-128-16,2-1 128 0,-1-2-128 0,1 0 0 0,1-1 144 15,0-2-144-15,0-3 128 0,0 1-128 16,0-2 160-16,-1 1-160 0,-2-1 144 0,-1 4-144 0,0-3 128 0,-1 0-128 16,-2-1 128-16,-1 2-128 0,2-6 128 0,-3 1-128 15,-1 2 144-15,-2-1-144 0,2 0 160 0,0 4-160 16,0-3 128-16,-1 2-128 0,0-2 0 0,1 4 144 16,0 3-144-16,-1-1 128 0,1 1-128 0,0 3 128 15,-1 0-128-15,0 2 0 0,0 2 144 0,-1 1-144 16,0 3 0-16,2-2 0 0,-2 2 0 0,1 2 128 15,-2-3-128-15,1 5 0 0,1-2 0 0,-2 2 0 16,1 1 0-16,-2-2 0 0,3 3 0 0,-3 5 0 16,0 0 0-16,0 0 0 0,0 0 0 0,0 0 0 0,0 0 0 0,0 0-240 15,2-5 64-15,-2 5 16 16,0 0-416-16,0 0-96 0,0 0-16 0,0 0 0 16,0 0-2320-16,-7 0-480 0,-2 3-96 0</inkml:trace>
  <inkml:trace contextRef="#ctx0" brushRef="#br1" timeOffset="40344.12">3885 3055 22111 0,'0'0'1968'0,"-6"0"-1584"16,-1-3-384-16,2 1 0 0,0-1 144 0,5 3-144 15,-4-3 160-15,3-6-160 0,1 1 832 0,1-5 80 16,1-1 16-16,3 0 0 0,3-2 0 0,1-3 0 0,1-3 0 0,3 1 0 16,1-2-112-16,1 0-32 0,0 1 0 0,3 2 0 15,1-3-80-15,0 3 0 16,0-4-16-16,3 2 0 0,-2-1-112 0,1 1 0 0,-1 1-16 16,2-1 0-16,0 4-96 0,3 6-16 0,-4-1 0 0,2 4 0 15,1 4-144-15,2 4-48 0,-2 2 0 0,1 8 0 16,1 2 144-16,2 10 32 0,2 5 0 15,1 5 0-15,0 1 80 0,-1 7 0 0,-2 3 16 0,-3 3 0 16,-1 4-16-16,-2 4-16 0,-2 0 0 0,-2-3 0 0,-3 1-128 16,-2-5-32-16,-2-1 0 0,-2-7 0 0,0-3-176 0,-1 0-32 15,-3-5-128-15,-1-2 192 0,0 1-192 16,-1-6 0-16,-1-1 0 0,0-6 0 16,-2-3-1792-1,1-4-240-15,-1-9-48 0</inkml:trace>
  <inkml:trace contextRef="#ctx0" brushRef="#br1" timeOffset="42128.81">3197 4257 4607 0,'0'0'192'0,"0"0"64"0,0 0-256 0,0-11 0 16,0 11 0-16,4-10 0 0,-2 2 1760 0,-2 8 304 15,0 0 64-15,0 0 16 0,0 0-896 0,0 0-176 16,0 0-48-16,0 0 0 0,0 0-96 0,0 0-32 16,0 0 0-16,0 0 0 0,0 0-96 0,0 0-32 15,0 0 0-15,0 0 0 0,0 0 192 0,5 8 16 16,2 1 16-16,-1 3 0 0,-3 2-32 0,-1-2-16 15,7 2 0-15,-1 2 0 0,-1 3-368 0,3 4-64 0,1 1 0 0,0 6-16 16,2 3-64-16,-1 2-16 16,2 3 0-16,2 2 0 0,0 2-96 0,-1-1-32 15,3 0 0-15,-1 4 0 0,-1-1 32 0,2 3 0 16,0-1 0-16,0 3 0 0,1 0-32 0,-3 3 0 16,2-2 0-16,-1-1 0 0,0 2-32 0,1-2 0 0,1-4 0 15,5 21 0-15,-4-8-64 0,-1-1 0 16,0-3-16-16,-4-4 0 0,-4-2-16 0,2 1 0 0,0-5 0 0,2 2 0 15,-4-4 80-15,2 1 16 0,0-1 0 0,-2 0 0 16,-1 2-64-16,-1 2 0 0,2 1 0 0,-3 0 0 16,0-4-32-16,0 3-16 0,-1-1 0 0,0-1 0 15,-2-3 48-15,-3-2 0 0,3 1 0 0,-2 4 0 0,-2 1 0 16,0 2 0-16,2-2 0 0,-2 2 0 16,-1 2-64-16,2-4 0 0,-2 2 0 0,2-3 0 0,1-1-128 0,-1-2 128 15,1 2-128-15,-1 0 128 0,2-2-128 0,0 3 0 16,-2-2 0-16,2 4 0 0,3-2 128 0,-2 3-128 15,-1-5 0-15,1 2 128 0,0-1-128 0,1-4 0 16,-2 2 0-16,1 1 128 0,1-2-128 0,1 2 0 16,-1 0 0-16,2-2 0 0,-1-3 0 0,3 2 128 15,-2 6-128-15,2-7 0 0,-2-3 0 0,-1 0 0 16,0-5 128-16,-1 4-128 0,1 3 0 0,-1 5 128 16,-2-1-128-16,-2-11 128 0,1 0-128 0,-1 3 0 15,3 2 0-15,-1 2 128 0,-1 3-128 0,-1-1 0 16,2-1 0-16,1-2 128 0,-4-2-128 0,1-2 0 15,-1 1 144-15,2 2-144 0,-2 2 128 0,1-1-128 16,1-2 128-16,-1-1-128 0,1 0 0 0,0 2 128 16,-1 0-128-16,2-1 0 0,0 0 0 0,1-4 0 15,-3 2 0-15,1 0 128 0,-1-4-128 0,0 3 0 16,-1 0 0-16,-1 2 128 0,0 0-128 0,0-1 0 16,0-1 0-16,0 4 0 0,0-2 0 0,1 2 0 15,1 1 0-15,0 0 0 0,-2-2 0 0,1 2 0 0,2-5 0 16,-2 0 0-16,0 1 0 0,1 1 0 0,0-2 0 15,-1 4 0-15,1-3 0 0,-2 1 0 0,0-3 0 16,2 2 0-16,1-2 0 0,-1 3 0 0,1 0 0 0,1-1 0 16,0 0 0-16,-2-3 0 0,1 4 0 0,-2-2 0 15,0-1 0-15,0 0 0 0,-1 1 0 16,-1 19 0-16,1-7 0 0,0 0 0 0,-1-3 0 0,0-2 128 16,1 1-128-16,0 1 0 0,0 0 0 0,-3-3 0 15,6-3 0-15,-2 2 0 0,1-4 0 0,0 1 128 0,-1 0-128 16,0 0 176-16,2 1-176 0,-1 2 192 0,1-2-192 15,1 1 0-15,-2-1 0 0,2 1 0 0,0 1 0 0,0 2 0 16,-2-1 0-16,1-3 0 0,2-1 0 0,-1 0 128 16,-1 4-128-16,1 3 0 0,0-1 128 0,-1-2-128 15,-1-1 0-15,1-1 128 0,2-1-128 0,-4 1 160 16,2-1-160-16,-1-2 160 0,1 1-160 0,-2-3 192 16,2-2-192-16,-1-1 192 0,1 1-192 0,-3-3 128 15,2 3-128-15,-1-1 128 0,-2 2 0 0,2-2 0 16,2 2 0-16,0-3 0 0,-3 0-128 0,2 1 0 15,1 1 0-15,0-2 128 0,-3 0-128 0,0 0 0 16,0-1 0-16,0-3 128 0,3-2-128 0,-2 2 128 16,-1-3-128-16,2-2 128 0,1-1-128 0,-1-1 0 15,-4-2 0-15,2-3 0 0,3 1 0 0,-2-3 0 16,-1-8 0-16,0 9 0 0,0-9 0 0,0 0-144 16,0 0 144-16,0 0-160 15,0 0-416-15,0 0-64 0,0 0-32 0,-4-15 0 16,-2-3-1824-16,0-4-352 0,-1-6-80 0,0 0-13456 0</inkml:trace>
  <inkml:trace contextRef="#ctx0" brushRef="#br1" timeOffset="42438.2">3920 11145 11055 0,'-18'-8'480'0,"6"2"112"0,-1 3-464 0,0-2-128 0,3-2 0 0,10 7 0 0,0 0 3712 0,0 0 736 15,0 0 144-15,0 0 16 16,0 0-2624-16,-5 12-544 0,2 0-96 0,3 6-32 0,3 4-416 0,2 2-64 16,3 5-32-16,-1 4 0 0,6 4-176 0,-3 2-48 15,2 6 0-15,2 1 0 0,2 2-48 0,4-2-16 16,5-1 0-16,-4-1 0 0,0 1-112 0,0-4-16 16,2-3-16-16,1-5 0 0,2-5-176 0,-3-6-48 15,2-6 0-15,-1-5 0 0,-2-4-144 0,2-6 0 16,3-4 144-16,-1-9-144 0,2-6 0 0,1-4 0 15,2-10 0-15,1-4 0 16,3-4-880-16,3-9-240 0,6-3-48 0</inkml:trace>
  <inkml:trace contextRef="#ctx0" brushRef="#br1" timeOffset="43464.4">6304 12885 8287 0,'0'0'736'0,"0"0"-592"0,0 0-144 0,0 0 0 16,5 12 1424-16,0-1 256 0,-5-11 48 0,5 9 16 16,-5-9-528-16,0 0-128 0,0 0 0 0,0 0-16 15,0 0 80-15,11 3 32 0,-11-3 0 0,10-5 0 16,-3-4 144-16,-2 0 16 0,-3-5 16 0,1-1 0 0,-3-3-208 0,0-2-64 15,0-3 0-15,-3-4 0 0,2 2-256 16,-3-6-64-16,-1 2-16 0,0-2 0 0,-1 2-192 0,-1 0-48 16,0-3 0-16,-1-2 0 15,-2-2-112-15,1-1-16 0,-1 0-16 0,-2 2 0 0,-2 1-48 0,2-2 0 16,0 2 0-16,0 1 0 0,-2 1-64 16,0 3-32-16,1-2 0 0,-1 4 0 0,-3-1-48 0,1 4-16 15,-2-1 0-15,2 2 0 0,0 1-160 0,2 3 160 16,3 1-160-16,-1 2 160 0,0-1-160 0,0 2 128 15,1 0-128-15,-2 2 128 0,2 3-128 0,-1-1 192 16,1 3-192-16,1-2 192 0,-2 2-192 0,0-1 192 16,0 2-192-16,1-1 192 0,-1 3-64 0,1 1-128 15,-2-2 192-15,0 1-64 0,3 2 0 0,1 2 0 16,-1 0 0-16,0 1 0 0,2 1 32 0,8-1 0 16,-10 4 0-16,3 1 0 0,-4-3-160 0,6 3 160 15,-1 2-160-15,0 2 160 0,-2-3-160 0,-2 5 192 16,1 0-192-16,0 3 192 0,1 0-192 0,1 2 128 15,-2 3-128-15,0-1 128 0,0 1-128 0,0 0 192 16,0-2-192-16,0 0 192 0,0 1-48 0,2 1 0 16,-2 2 0-16,1-1 0 0,-1 3 32 0,2 0 0 15,-1 2 0-15,2 4 0 0,-3 2 16 0,-1-2 0 0,2 2 0 0,2 3 0 16,-1-1-32-16,2 1 0 0,0 1 0 0,0 0 0 16,0-2-16-16,0-1 0 0,0-1 0 15,0-2 0-15,1-3-16 0,0 5 0 0,3-2 0 0,-2 3 0 0,1 0-128 16,-1 1 160-16,2-5-160 0,1 0 160 15,0-5-160-15,1 2 0 0,-1-3 144 0,2-3-144 0,0-4 0 16,1-4 0-16,-2 0 0 0,-1-11 128 16,0 0-128-16,0 0 0 0,0 0 0 0,0 0 0 0,0 0-160 0,0 0-48 15,1-12-16-15,-1-1 0 16,3-4-1184-16,-3-2-256 0,0-6-32 16,0 3-16-16,0-6-1328 0,0 2-272 0,-3-1-48 15</inkml:trace>
  <inkml:trace contextRef="#ctx0" brushRef="#br1" timeOffset="43703.67">5496 12457 26719 0,'-17'19'2368'0,"8"-4"-1888"16,-3 3-480-16,1 3 0 0,1 0 320 0,2 0-48 16,2 0 0-16,2 2 0 0,1 4 496 0,3-3 80 15,-1 0 32-15,5 3 0 0,2-1 272 0,3 2 48 16,0-1 16-16,5-2 0 0,1-4-320 0,4-1-64 15,0-2-16-15,5-3 0 0,4-2-240 0,3-4-32 16,2-3-16-16,0-3 0 0,-1-5-224 0,0-4-48 16,-1-2-16-16,2-6 0 0,4-2-16 0,1-6 0 15,-1-4 0-15,0-5 0 0,0-4-96 0,0-4 0 0,0-1-128 16,-2-3-12352-16,2-4-2592 16</inkml:trace>
  <inkml:trace contextRef="#ctx0" brushRef="#br1" timeOffset="46194.97">1047 14718 9215 0,'0'0'816'0,"0"0"-656"0,0 0-160 0,0 0 0 16,-2-14 2112-16,1 2 400 0,2 2 80 0,3-6 16 15,-1-3-1280-15,5-1-256 0,1-3-48 0,2-1-16 16,2-2-368-16,2-4-80 0,3-2-16 0,1-2 0 0,3-2-160 0,-2-1-48 16,1-2 0-16,-2 2 0 0,2-2-16 0,1 2 0 15,-2 0 0-15,1 3 0 0,-2-1-16 0,-2 5-16 16,0 4 0-16,-1 4 0 0,0 5-288 0,-1 3 0 16,-2 0 128-16,-2 9-128 0,-11 5 0 0,12 6 0 15,-4 7 0-15,1 4 0 0,-2 2 144 0,-2 5-144 16,-1 8 0-16,-3-2 144 0,-1 2-144 0,-3 5 0 15,-2 6 0-15,-2 1 128 0,-4 5-128 0,-1-1 0 16,-5-4 0-16,1 2 0 0,-1-5 0 0,1-2 128 16,-2-3-128-16,0-3 0 0,2-4 128 0,0-5-128 15,2-1 0-15,2-2 128 0,0-4-288 0,3-3-64 0,3-2-16 0,6-12-12144 16</inkml:trace>
  <inkml:trace contextRef="#ctx0" brushRef="#br1" timeOffset="47172.38">1567 14252 18431 0,'-11'0'1632'0,"1"1"-1312"0,1 2-320 0,9-3 0 15,-9 0 400-15,9 0 16 0,0 0 0 0,-8 5 0 16,1 2-416-16,7-7 0 0,-9 6 0 0,9-6 0 15,-9 2-304-15,9-2-32 0,-10 6-16 0,1 2 0 16,-1-5 48-16,-2 0 16 0,-1 0 0 0,1 3 0 0,2-2 288 0,-1 2 0 16,1 3 0-16,0 2 0 0,-3 1 448 0,1 3 32 15,-2 3 16-15,1 0 0 0,0 0 160 0,-1 0 48 16,-1-1 0-16,1 5 0 0,-1 6 128 0,0-3 48 16,-3 5 0-16,-1 0 0 0,-3 6-48 0,0 7-16 15,0 0 0-15,-4 8 0 0,-1 4-176 0,1 3-48 16,-1 4 0-16,0-1 0 0,1 6-224 0,-1 0-48 15,-1 2-16-15,1-1 0 0,-1 3-112 0,0 1 0 16,2-1-16-16,0-1 0 0,2 1-32 0,9-30 0 16,0 2 0-16,-3 9 0 0,0 6 48 0,1 5 0 15,4-5 0-15,0-1 0 0,1-2 32 0,-4 48 16 16,4-13 0-16,5-5 0 0,4-8-96 0,2-5-16 0,0-6 0 0,-1-10 0 16,1-8 0-16,0-3-128 0,0 1 192 0,1 3-64 15,-2 10-128-15,2 0 128 0,0 6-128 0,0-3 128 16,0 5-128-16,0-9 0 0,-1-2 144 0,1 10-144 15,0 10 0-15,-1 6 0 0,1-1 0 0,0-3 0 16,1-9 0-16,2 1-128 0,-1 5 128 0,2 2-192 16,2 3 16-16,3-3 0 0,0-6 0 0,3-11 0 15,-1-8-64-15,-3-21-16 0,1 3 0 0,2 2 0 16,-2-1 256-16,2 1-144 0,1-1 144 0,0-3-128 16,2 0 128-16,11 24 0 0,-5-9 0 0,-2-10 0 15,-3-8 0-15,-1-4 0 0,-3 1 0 0,2 1 128 16,-1-5-128-16,-1 4 0 0,-1-3 0 0,2 2 0 15,-2 3 0-15,0-2 0 0,-1 3 0 0,1-3 0 16,0 1 192-16,0 2-16 0,-1 1-16 0,-2 1 0 16,-1-1 160-16,0-2 48 0,1 3 0 0,-1 0 0 0,0-6 64 15,-1 5 16-15,1-6 0 0,-4 4 0 0,1-2-64 16,-3 4 0-16,-3-4 0 0,3 4 0 0,-1-4-48 0,0 3-16 16,-2 1 0-16,2-5 0 0,-1 4-32 0,2-6-16 15,0-1 0-15,0-2 0 0,3-2-80 0,1-1-32 16,0-5 0-16,1 2 0 0,-1-4-160 0,-1 2 160 15,0-1-160-15,1-4 160 0,-1 0-160 0,1 1 0 16,-1-2 144-16,-3-6-144 0,0 0 128 0,0 0-128 16,0 0 128-16,0 0-128 0,0 0 0 0,0 0 144 15,0 0-144-15,0 0 0 0,0 0 128 0,4 8-128 16,-4-8 0-16,0 0 0 0,0 0 0 0,0 0 0 16,9 5 0-16,-9-5 0 0,0 0 0 0,0 0 0 0,0 0 0 0,0 0 0 15,0 0 128-15,11-3-128 0,-11 3 0 16,10-9 0-16,-10 9 128 0,8-8-128 0,-3-5 0 0,1 1 0 15,1 1 0-15,-1-3 0 0,0 0 128 0,2 0-128 16,-2 0 0-16,3-2 128 0,-2-2-128 0,4-3 0 16,3-4 0-16,1 2 0 0,0-2 0 0,2-2 0 15,0-5 0-15,3 0 0 0,3 1 0 0,1-1 0 16,1 0 0-16,-1 0 0 0,2-1 0 0,1 2 0 16,-1-3 0-16,0 3 0 0,-2 1 0 0,-1 2 0 15,-2-3 0-15,1 4 0 0,-2 2 0 0,-2 2 0 16,0 0 0-16,-3 1 0 0,0 3 0 0,-1 3 0 15,-2 3 0-15,-3 0 0 0,-3 3 0 0,2 2 0 16,-3 2-176-16,-5 6-32 0,0 0-16 0,0 0 0 16,0 0-1328-16,0 0-272 15,0 0-48-15,0 0-14640 0</inkml:trace>
  <inkml:trace contextRef="#ctx0" brushRef="#br1" timeOffset="48322.05">2222 19388 12895 0,'0'0'1152'0,"6"-6"-928"16,1-4-224-16,-1 5 0 0,-6 5 1424 0,6-8 240 16,-6 8 64-16,0 0 0 0,0 0-400 0,0 0-80 15,0 0-16-15,0 0 0 0,0 0 16 0,0 0 0 16,0 0 0-16,0 0 0 0,-9-6-208 0,1 3-32 16,-4 3-16-16,-2 0 0 0,-2 0-464 0,-6 0-80 15,-3 1-32-15,-5 3 0 0,-1 4-48 0,-4-2-16 16,-2 3 0-16,-1 1 0 0,-1 6-96 0,2 1 0 0,4 0-16 15,4-1 0-15,5-3-96 0,6 2-16 0,5 1 0 0,4-2 0 16,4 0-128-16,4-3 0 0,1 0 0 0,2 2 128 16,7-4 32-16,5 2 0 0,7-3 0 0,3 2 0 15,4-3 144-15,3 3 16 0,4-1 16 0,-1 2 0 16,0-1-160-16,-3 2-48 0,1 0 0 0,-7 0 0 16,-3 3-128-16,-4-2 0 0,-6 0 0 0,-2-3 0 15,-2 1 176-15,-4 2-48 0,-4-2-128 0,-3 1 192 16,1 0 432-16,-7-1 80 0,-4 1 0 0,-2 4 16 15,-3-5-224-15,-2 2-48 0,-4-1-16 0,-3-1 0 16,-2-2-208-16,-1-3-32 0,2-1-16 0,3-2 0 16,1-3-176-16,1-3 0 0,3-3 144 0,3 1-144 15,2-4-1152-15,6 0-288 16,3-1-64-16,4 1-10464 0,4-5-2112 0</inkml:trace>
  <inkml:trace contextRef="#ctx0" brushRef="#br1" timeOffset="48693.83">2854 19476 12895 0,'0'0'1152'0,"0"0"-928"16,-2-6-224-16,2 6 0 0,-5-11 2688 0,0 6 512 16,-1-1 80-16,0 1 32 0,-3 1-1136 0,-2 0-208 15,0-1-48-15,-3 4-16 0,3 4-688 0,-2 2-144 16,-1-2-32-16,-3 5 0 0,0 2-528 0,-4 4-96 15,-3 3-32-15,2 2 0 0,2 2-176 0,1 4-32 0,1-1-16 0,3-1 0 16,1 2-160-16,4 0 0 0,4-3 0 0,3 1 128 16,3-5-128-16,4-2 128 0,2-2-128 0,4 0 128 15,0-6 128-15,4-1 0 0,3-4 16 0,1-2 0 16,1-1 80-16,1-2 16 0,1-6 0 0,-1 2 0 16,0-3-112-16,1 1 0 0,-1-5-16 0,0 2 0 15,-2-2-48-15,-4 1 0 0,0 3 0 0,-1-1 0 16,-3 4-192-16,0 4 128 0,-10 2-128 0,10 2 0 15,-10-2 0-15,10 9 0 0,-2 3 0 0,-2 3 0 16,-1 0 0-16,2-1 0 0,-3 0 0 0,2 2 0 16,0-1-128-16,1 0 128 0,0-4 0 0,2 2 0 15,0-1-2048 1,1-7-288-16,2-1-64 0</inkml:trace>
  <inkml:trace contextRef="#ctx0" brushRef="#br1" timeOffset="49231.93">3759 19477 12895 0,'0'0'1152'0,"-2"-7"-928"15,-1-5-224-15,-1 1 0 0,0 2 1360 0,-1-3 240 0,-1 4 32 0,-3-4 16 16,-2 4-176-16,0 1-16 0,0 2-16 0,-5 3 0 16,-1 1-144-16,-2 2-16 0,-4 2-16 0,-2 3 0 15,0 5-368-15,0 3-64 0,-2 3 0 0,0 1-16 16,2 0-304-16,1 4-48 0,1 2-16 0,4 2 0 16,2-1-160-16,4-1-32 0,2 0-16 0,3-3 0 15,5-2 32-15,0-1 16 0,2-2 0 0,3-1 0 16,5-6 96-16,0 0 0 0,3-6 16 15,4 0 0-15,3-1 48 0,2-4 16 0,1-3 0 0,3-7 0 16,1-2-112-16,2-2-32 0,-1-3 0 0,-1-3 0 16,-2-2-112-16,1-5-16 0,-1 0-16 0,-1-3 0 15,-1 0-176-15,0 0 160 0,-3-2-160 0,0-3 160 16,-3-1-160-16,-1-3 128 0,-1-6-128 0,0-2 128 16,-1-5-128-16,-1 5 160 0,-1 0-160 0,0 9 160 0,-3 5-160 15,1 7 0-15,-2 8 0 0,-1 7 0 0,1 6 0 0,-5 7 0 16,0 0 0-16,0 0 0 0,-5 20 128 0,0 8-128 15,-6 1 0-15,1 7 128 0,0 7-128 0,2-1 0 16,-2 5 144-16,3-4-144 0,-3 3 0 0,3-3 0 16,0 3 0-16,-1-4 0 0,0-3 0 0,3 2 128 15,1 1-128-15,2-5 0 0,-1-5 0 0,3-6 128 16,0 0-128-16,3-6 0 16,1 0-560-16,1-4-176 0,0-5-32 0,2-1-11008 15,4-5-2208-15</inkml:trace>
  <inkml:trace contextRef="#ctx0" brushRef="#br1" timeOffset="49840.12">4692 19404 12895 0,'0'0'576'0,"-5"-6"112"0,-2-1-560 0,0 0-128 0,-2-3 0 0,1 4 0 16,2 2 2176-16,-1-2 384 0,0-1 96 0,-2 5 16 16,0-2-1024-16,-1-1-208 0,-2 1-32 0,0 3-16 15,-1 3-208-15,-1 2-32 0,-3 1-16 0,-2 2 0 0,-3 4-416 0,-4 2-80 16,-2 2 0-16,-1 4-16 0,-2 7-256 0,1-4-48 15,-2 4-16-15,3 3 0 0,1 4-80 0,2-2-16 16,1-2 0-16,3 1 0 0,5 0-16 0,1-7 0 16,4-3 0-16,2-1 0 0,6-4 64 0,1-2 0 15,3-13 0-15,4 8 0 0,2-2 128 0,4-2 16 16,2-4 16-16,4-5 0 0,4-3 16 0,1-3 0 16,1-5 0-16,2-2 0 0,3-3-192 0,1-2-48 15,1-1 0-15,1-5 0 0,0-2-64 0,0 2-128 16,-1-2 176-16,1-3-176 0,1-2 192 0,0 0-64 15,-1-1 0-15,-2-3-128 0,-4-3 176 0,-1-3-176 0,0-6 160 16,-2 0-160-16,1-1 144 0,-3 2-144 0,-1 8 128 16,-4-1-128-16,-2 8 0 0,-1 5 0 0,-1 4 0 0,-2 8 0 15,-3 5 0-15,-2 3 0 0,-2 2 0 16,-1 9 0-16,0 0 0 0,0 0 0 0,0 0 0 0,-9 14 0 16,-3 3 144-16,-2 5-144 0,-1 8 160 0,-3 5-160 15,-2 5 0-15,0 3 128 0,-3 6-128 0,1 4 0 16,-2-1 0-16,3 1 128 0,-5-1-128 0,2 2 0 15,2 3 192-15,5-4-64 0,0-2-128 0,4-3 192 16,3-1-192-16,3-1 128 0,0-7-128 0,5-2 0 16,0-2 160-16,2-7-160 0,3-2 160 0,1-5-160 31,1-1-1152-31,2-3-336 0,1-5-64 0,0-7-10464 0,3-2-2080 0</inkml:trace>
  <inkml:trace contextRef="#ctx0" brushRef="#br1" timeOffset="50224.77">5381 18647 24479 0,'0'0'1088'0,"3"-11"208"0,-3 2-1040 0,0 9-256 16,0 0 0-16,0 0 0 0,0 0 1248 0,0 0 192 0,0 0 32 0,-2 14 16 15,-2 5-176-15,-3 6-32 0,-5 3-16 0,-1 9 0 16,-1 5-304-16,-2 4-48 0,-3 7-16 0,-2 10 0 16,0 3-160-16,-1 4-32 0,-1-2-16 0,-1 0 0 15,-1 0-112-15,-1-2-32 0,2 3 0 0,3-4 0 16,0-7-272-16,5-3-48 0,0-7-16 0,2-3 0 15,3-7-208-15,2-5 176 0,2-3-176 0,1 0 160 16,4-10-160-16,2-1 0 0,0-4 144 0,2-5-144 31,-2-10-992-31,0 0-272 0,11-3-48 0,0-2-10704 0,2-7-2128 0</inkml:trace>
  <inkml:trace contextRef="#ctx0" brushRef="#br1" timeOffset="50621.62">5482 19438 26367 0,'0'0'1168'0,"-5"7"240"0,1 5-1120 0,1-3-288 16,0 1 0-16,2-1 0 0,1-9 992 0,4 10 144 15,1-2 16-15,2-1 16 0,5-4 224 0,2-1 32 16,2-3 16-16,5-1 0 0,4-2-336 0,2-3-64 0,6 1-16 0,-1-2 0 16,-2-4-256-16,2-5-48 0,0 1-16 0,-1-1 0 15,-1 1-176-15,-4-1-32 16,1 1-16-16,-3-2 0 0,-3-1-32 0,-4-2 0 0,0 1 0 0,-3 1 0 16,-5 0-128-16,-3-1-16 0,-5-7-16 15,-1 5 0-15,-2 3 0 0,-6 3 0 0,-5 2 0 0,0 6 0 16,-3 4 64-16,-5 7 16 0,-5 2 0 0,-2 10 0 15,-6 4-368-15,-2 3 144 0,-2 5-144 0,0 2 0 16,-1 6 128-16,3 3-128 0,3 4 0 0,5-3 0 16,4 0 160-16,6-1-32 0,4 0 0 0,8-2 0 15,3-4-128-15,7-1 192 0,4-4-192 0,4 0 192 16,6-6 0-16,5-2 0 0,1-2 0 0,8-2 0 16,6-1-16-16,7-7 0 0,3-5 0 0,5-3 0 15,6-3-176-15,1-5-144 0,2 0 144 0,6-5-208 16,6 1-2560-16,2 0-512 15</inkml:trace>
  <inkml:trace contextRef="#ctx0" brushRef="#br1" timeOffset="67881.5">21418 1090 8287 0,'0'0'368'0,"0"0"80"0,11-5-448 0,-4 0 0 0,-7 5 0 0,7-4 0 16,-2-4 2240-16,-2 3 384 16,1 0 64-16,-4 5 0 0,3-9-1024 0,-2 3-224 0,-1-4-32 0,0 2-16 15,-1-2-160-15,-2 2-16 0,1-3-16 0,-2 3 0 16,-2-2-176-16,-2 2-48 0,0-3 0 0,-1 2 0 15,1-2-112-15,-6 1-32 0,0 1 0 0,-3 0 0 0,-2 0-192 0,0 0-32 16,-1 0-16-16,-5 3 0 0,1-2-272 0,-5 4-48 16,1 0-16-16,-2 3 0 0,-5 1-96 15,0 3-32-15,-2-1 0 0,-3 1 0 0,-2 2-128 0,-1 4 192 16,-1 0-192-16,-1 3 192 0,1 4-192 0,1 1 0 16,-1 5 144-16,4 3-144 0,2 1 0 0,-2 3 144 15,3-1-144-15,7 4 0 0,-1 1 192 0,6 0-192 16,4 1 192-16,4 2-192 0,1-1 128 0,4 6-128 15,3 2 0-15,2 4 0 0,4-1 128 0,1 1-128 16,2 0 0-16,3-4 0 0,2 3 128 0,3-4-128 16,2 0 0-16,8 15 0 0,2-12 192 0,3-3-32 15,5 0 0-15,1-6 0 0,3-2 48 0,3-6 16 16,4-3 0-16,1-5 0 0,2-4 32 0,1-6 16 16,1-3 0-16,-13-4 0 0,4-2 48 0,2-2 0 15,1-7 0-15,1-2 0 0,2-5 64 0,-2-7 0 16,1-6 16-16,0 0 0 0,1-5 32 0,0-1 0 15,-3-3 0-15,0-1 0 0,0-3 16 0,-2-1 0 16,-3-3 0-16,-2-5 0 0,0-9-112 0,-2 1-16 16,-2 1 0-16,-2 1 0 0,-4 3-80 0,-5 0-32 15,-3 5 0-15,-6 6 0 0,-3 1-16 0,-6 3 0 16,-3 3 0-16,-6 4 0 0,-4-2-32 0,-4 5-16 0,-2 3 0 16,-5 3 0-16,-3 3-144 0,-2 3-144 0,-2 0 144 0,-15-1-208 31,2 5-960-31,3 7-192 0,0 3-48 0,2 2 0 0,2 2-1488 0,-1 2-304 15,-19 1-64-15,8 4-16 0</inkml:trace>
  <inkml:trace contextRef="#ctx0" brushRef="#br1" timeOffset="68732.31">16478 1190 2751 0,'0'0'256'0,"5"-5"-256"16,1-4 0-16,2 2 0 0,-3-3 2704 0,0 2 496 16,-1-1 112-16,-2 1 16 0,-2-2-1520 0,0 3-288 15,0-4-64-15,-2 4-16 0,-3 1 32 0,-1-3 16 16,3 2 0-16,-4-2 0 0,-2 3-288 0,-1 1-64 15,-4-1-16-15,-1 0 0 0,-3 4-368 0,-12-3-80 16,0 1-16-16,-4 3 0 0,-1 1-208 0,-4 2-64 16,-3 5 0-16,-3-2 0 0,-4 1-64 0,-1 4 0 15,-5 6-16-15,0 1 0 0,2 4-48 0,-1 3-16 16,0 3 0-16,2-2 0 0,0 3 64 0,-1 1 16 0,3 4 0 0,1 12 0 16,5 3-64-16,-1 5 0 0,6 3 0 0,1 1 0 15,2 1-112-15,4 1-16 16,3 2-128-16,6-3 192 0,9-4-192 0,7 2 0 15,5 1 0-15,10-6 0 0,6-6 192 0,8-6-48 16,4-2-16-16,9-4 0 0,4-5 64 0,9 0 16 16,8-5 0-16,5-3 0 0,5-3 48 0,6-6 0 15,4-10 0-15,5-1 0 0,2-1-64 0,1-3-16 0,-2-1 0 0,-26-2 0 16,3-5 80-16,0-3 32 0,1-4 0 0,0-3 0 16,-2 1 272-16,0-4 48 0,-4-4 16 0,1-4 0 15,-4-6-80-15,0-2-16 0,-6-3 0 0,-3-1 0 16,-2-4-16-16,-8-1-16 0,-6-1 0 0,-3-5 0 15,-6-2 0-15,-6-8 0 0,-6-5 0 0,-5 3 0 16,-5 7-176-16,-5 8-16 0,-5 6-16 0,-7 5 0 16,-5 4-96-16,-4 5-32 0,-5 6 0 0,-6 3 0 15,-8 2-160-15,-2 7 0 0,-2 6 0 0,-26 0 0 0,7 8 0 16,7 3-272-16,4 5 32 0,6-2 16 16,5 2-1504-16,10 4-288 0,8-1-64 0,10 2-11456 15,7 2-2288-15</inkml:trace>
  <inkml:trace contextRef="#ctx0" brushRef="#br1" timeOffset="69753.5">18327 13216 22575 0,'0'0'992'0,"-1"-11"224"0,1-3-976 0,2 1-240 16,2-2 0-16,1-1 0 0,3 2 1120 0,3 0 176 16,5-2 48-16,3 2 0 0,1 0-672 0,4-1-128 15,4-1-32-15,0 2 0 0,-3 6-256 0,1 0-48 16,-1 2-16-16,-2 2 0 0,-2 2-192 0,-5 4 0 16,-3 4 0-16,-2 6 0 0,-2-2 0 0,-4 7 0 0,-2 6 0 0,-6 3 0 15,-3 6 128-15,-6 3-128 0,-4 2 0 0,-3 4 144 16,-3 1 144-16,-3-4 32 0,-1-3 0 0,-2-2 0 15,4-3 160-15,1-1 32 0,3-4 16 0,3-2 0 16,4-5 96-16,5-5 16 0,2-2 0 0,6-11 0 16,0 10-128-16,0-10 0 0,10 9-16 0,4-4 0 15,3-3 176-15,5-4 32 0,5 0 16 0,2-2 0 16,3 0-240-16,0-2-48 0,2 3-16 0,0-1 0 16,-1 1-224-16,0-3-64 0,-1 3 0 0,-1 0 0 15,-5 3-128-15,-2-1 160 0,-3-2-160 0,0 3 160 16,-3 0-288-16,-1-1-64 0,1 0-16 0,-6-1-12160 15,0-4-2432-15</inkml:trace>
  <inkml:trace contextRef="#ctx0" brushRef="#br1" timeOffset="70216.05">19374 13130 17503 0,'-6'-14'1552'0,"6"14"-1232"16,0 0-320-16,0 0 0 0,-4-7 1760 0,4 7 288 16,0 0 64-16,0 0 16 0,-6 8-1296 0,0 5-256 0,-2 2-48 0,0 3-16 15,1 2-128-15,-1 3-48 0,-1 3 0 0,0 1 0 16,-1 4 112-16,0-1 0 0,-1 1 16 0,0-2 0 15,1-4-112-15,0 1-32 0,0-6 0 0,2-3 0 16,3-5 208-16,1-5 48 0,4-7 0 0,0 0 0 16,0 0 384-16,0 0 64 0,0 0 32 0,9-14 0 15,1-4-16-15,3-1 0 0,1-1 0 0,1-2 0 16,2-5-672-16,2 2-144 0,0-4-32 0,0 3 0 16,0-3-192-16,3 3 0 0,1-3 0 0,-2 9 0 15,2 2 0-15,-1 2 0 0,-2 2 0 0,-1 5 0 16,-2 1 0-16,-2 6 0 0,-1 4 0 0,-4 6 0 15,-10-8 0-15,10 19 0 0,-3 4 0 0,-4 5-160 16,-1-2 160-16,-4 6-128 0,-1 2 128 0,-1 1-128 0,-1 0 128 16,-2 2 0-16,-2 0 0 0,6-4 0 15,-2-5 0-15,1-1 0 0,1-6 0 0,2 0 0 0,1-6 0 0,0-1-160 16,0-14 160-16,6 8-208 16,-6-8-1584-16,10 2-304 0,4-4-64 0</inkml:trace>
  <inkml:trace contextRef="#ctx0" brushRef="#br1" timeOffset="70554.25">19784 13327 28559 0,'-12'-2'2544'0,"12"2"-2032"0,0 0-512 0,0 0 0 15,0 0 1008-15,0 0 96 0,2-14 32 0,4 5 0 16,4-2-432-16,5 1-64 0,6 0-32 0,2-2 0 15,1 2-336-15,1-3-64 0,1 2-16 0,3 1 0 16,-1-4-192-16,-3 1 0 0,-2 3 0 0,-4-2 0 16,-4 5 128-16,-2-1-128 0,-3 4 0 0,-10 4 144 15,7-5-144-15,-7 5 160 0,0 0-160 0,0 0 160 16,-9 0 192-16,-4 3 32 0,-3-1 16 0,-4 5 0 16,-4 4-144-16,0 2-16 0,-1-2-16 0,-1 5 0 15,1 0 64-15,-1 2 16 0,2 0 0 0,3-1 0 16,2 1-48-16,3 0 0 0,4-1 0 0,3 0 0 15,4-3-256-15,5-1 128 0,4 1-128 0,2-1 0 16,5-4 0-16,7 0 0 0,4-4 0 0,1 2 0 16,1-3-176-16,2-3-144 0,2 1-16 0,3-1-16 15,2-4-2480-15,-1-2-496 0,0-4-112 0</inkml:trace>
  <inkml:trace contextRef="#ctx0" brushRef="#br1" timeOffset="70892.39">20745 13163 18431 0,'0'0'816'0,"1"-11"160"0,-1 11-784 0,0 0-192 16,0 0 0-16,-4-10 0 0,-2-1 2592 0,-3 6 480 15,-2 2 80-15,-3-1 32 0,-4 3-1840 0,-4 2-384 16,-2 6-64-16,-3 0 0 0,-2 5-416 0,-1-1-80 16,-2 1-16-16,1 2 0 0,5 0-112 0,1 0-16 15,3 2-16-15,10-6 0 0,2 2-112 0,4-3 0 16,2 1-128-16,4-1 192 0,0-9 48 0,11 6 0 15,3 0 0-15,1-4 0 0,3-4 96 0,5-1 32 16,3-6 0-16,0 1 0 0,1-2-128 0,0 1-32 16,-3-2 0-16,-1 5 0 0,-3-2-80 0,-2 3-128 15,-3 3 176-15,-1 2-176 0,-3 2 352 0,-3 3-32 16,-8-5-16-16,4 19 0 0,-2 5-16 0,-2 0 0 16,-2 3 0-16,-6 4 0 0,-2 6 64 0,-1 0 16 15,-2 3 0-15,0-2 0 0,1-1-224 0,-2 2-144 0,0 3 192 0,-2 1-192 16,1-1 0-16,0 3-224 0,1-4 16 0,0-2 0 31,-1-4-2448-31,-2-4-480 0</inkml:trace>
  <inkml:trace contextRef="#ctx0" brushRef="#br1" timeOffset="71326.52">18857 14132 24191 0,'0'0'1072'0,"0"0"208"0,0 0-1024 0,0 0-256 16,0 0 0-16,0 0 0 0,0 0 768 0,14 0 112 15,1-2 16-15,6 1 0 0,0-1 16 0,5-3 16 0,0-1 0 16,2 0 0-16,3-3-192 0,-1 2-32 16,1 0-16-16,-3 0 0 0,-1 0-272 0,-3-2-48 0,-3 1-16 0,-2-2 0 15,-3 2-48-15,-4-2-16 0,-3 1 0 0,-1-1 0 16,-6 2 160-16,-2 8 48 0,0 0 0 0,-5-11 0 16,-4 3 144-16,-2 3 16 0,-2 5 16 0,-3 5 0 15,-2-1-400-15,-1 3-80 0,-1 5 0 0,-3 4-16 16,-1 1-176-16,-1 2 0 0,6-2 144 15,2 3-144-15,0 1 192 0,6-1-48 0,3-1 0 0,4-1 0 16,4-2-144-16,3 0 0 0,2 0 0 0,4-1 128 16,2 1-128-16,2-4 0 15,2 0 0-15,3-1 0 16,2-3-1296-16,2-2-304 0,1-1-48 0</inkml:trace>
  <inkml:trace contextRef="#ctx0" brushRef="#br1" timeOffset="71554.27">19491 14404 28559 0,'-11'-3'2544'0,"1"-1"-2032"16,5-3-512-16,5 7 0 0,-4-8 2512 0,4-1 416 15,1-2 80-15,3 0 0 0,4 0-1552 0,2-2-320 16,3-4-64-16,0 2-16 0,4 0-640 0,0 2-128 15,-2 0-32-15,1 2 0 0,0 6-256 0,-1 1 0 16,-1 3 0-16,0 1 0 0,-4 0-352 0,-10 0-32 16,8 6 0-16,-5 4 0 15,-3-10-2512-15,3 11-512 0</inkml:trace>
  <inkml:trace contextRef="#ctx0" brushRef="#br1" timeOffset="71954.75">19864 14057 34719 0,'0'0'1536'0,"0"0"320"0,0 0-1472 0,0 0-384 0,-3 9 0 0,-2 3 0 15,-2 0 0-15,0 2 0 0,1 3 0 0,0 2-128 16,0 4 320-16,1 0 64 0,0 1 0 15,0 4 16-15,0 1-80 0,1-2-32 0,0 1 0 16,1-5 0-16,0 0-160 0,2-3 192 0,0-2-192 0,1-4 192 16,0-3 144-16,0-11 48 0,0 0 0 0,0 0 0 0,0 0 448 0,0 0 80 15,12-8 32-15,-2-3 0 0,1-5-64 0,-1-4-16 16,1 0 0-16,-1-4 0 0,4 0-448 0,-2-2-96 16,-2 4 0-16,1 1-16 0,1 2-160 0,1 0-16 15,-1 0-128-15,2 2 192 0,2 7-192 0,-1 1 0 16,1-5 0-16,-3 9 0 15,-2 3-816-15,1 2-144 0,-2 1-48 0,0 3 0 16,-10-4-2320-16,13 1-448 0</inkml:trace>
  <inkml:trace contextRef="#ctx0" brushRef="#br1" timeOffset="72866.92">20352 14127 30351 0,'-9'-14'1344'0,"9"14"272"0,0 0-1296 0,-6 3-320 0,-1-1 0 0,-4 5 0 15,-2-2 896-15,-1 5 96 16,-2 4 32-16,-1 1 0 0,1-1-112 0,-1 2-16 0,1 1 0 16,2 2 0-16,-3 0-256 0,4-1-48 0,3 0-16 0,4-3 0 15,2 1-320-15,3-5-64 16,2 2 0-16,3-6-16 0,-4-7 32 0,13 8 16 0,-2-6 0 0,6 0 0 16,0-5 160-16,1-4 48 0,0 0 0 15,1 0 0-15,-1-6-288 0,0 0-144 0,-3-1 160 0,-2 0-160 16,-2 0 128-16,-1 0-128 0,-1 2 0 0,-3 4 144 15,-6 8 0-15,0 0 0 0,0 0 0 0,0 0 0 16,0 0-144-16,0 0 160 0,0 0-160 0,0 0 160 16,0 0-160-16,5 9 0 0,-5-9 0 0,6 14 0 15,-1 0 0-15,0 0 0 0,1-4 0 0,-2 0 0 0,-4-10 0 16,9 5 0-16,0 2 0 0,2-6 0 16,2-6 0-16,1 0 0 0,1 1 0 0,2-5 0 0,0-1 192 15,2-4-32-15,1 0-16 0,-1-1 0 0,0-2-144 0,0-2 192 16,0-3-192-16,0-1 192 0,-1 2-64 0,-1-3 0 15,3 1 0-15,-1-3 0 0,0-5-128 0,0-2 192 16,0 0-192-16,-1-2 192 0,-1-2-192 0,1 2 0 16,-3-2 0-16,-2 4 0 0,-3 7 0 0,-2 7 128 0,-4 5-128 15,-3 8 128-15,-1 6-128 0,0 0-176 0,-10 5 48 16,-3 9 0-16,-3 3-112 0,-3 5-16 16,-3 5 0-16,-2 5 0 0,-3 2 256 0,0 3 0 15,3 4-160-15,0 3 160 0,0 0 0 0,4 0 0 0,3-3-144 0,4-2 144 16,3-2 0-16,4-4 0 15,3-2 0-15,5-6 0 0,1-2 0 0,5-5 0 0,3-6 0 0,5-2 0 16,-2-4 128-16,4-4 0 0,1-3-128 16,0-3 192-16,1-1 64 0,0-8 0 0,-1-3 0 0,2-1 0 15,-1-2-112-15,0-1-16 0,1 1 0 0,-3-2 0 16,-1-4-128-16,2 3 0 0,0 3 0 0,-1 3 128 16,-2-1-128-16,-5 3 0 0,0 4 0 0,0 1 0 15,-11 9 0-15,0 0 0 0,0 0 0 0,0 0 0 16,0 0 0-16,5 13-192 0,-3 1 64 0,-2 0 128 15,-1 0-192-15,-2 4 192 0,0 2-192 0,0 0 192 16,2-1-128-16,1 0 128 0,1 1 0 0,3-3 0 16,1 0 0-16,3-3 0 0,0-5 0 0,4 0 0 0,2-6-128 0,4-1 128 15,2-2 0-15,4-4 0 0,0-4 0 0,3 1 0 16,0-5 0-16,2-3 0 0,-5-2 0 0,0 0 0 16,-2-1 0-16,-4-1 0 0,-1 1 160 0,0 0-160 15,-4 0 192-15,-3 7-192 0,-4 1 144 0,-6 10-144 16,0 0 0-16,0 0 144 0,0 0 352 0,0 0 64 15,-7 5 16-15,-2 2 0 0,0-1-384 0,0 8-64 16,0 2 0-16,1 2-128 0,1-2 0 0,2 2 0 16,1 0 0-16,3 1 0 0,3 0 0 0,1-1 0 15,3 0 0-15,0-1 0 16,2 1-1280-16,3 0-304 0,1 0-64 0</inkml:trace>
  <inkml:trace contextRef="#ctx0" brushRef="#br1" timeOffset="74045.92">16867 10862 4607 0,'3'20'400'0,"-1"-8"-400"0,-1-2 0 0,1 3 0 15,1 1 2016-15,0-2 320 16,-1 0 64-16,2 2 16 0,0 1-1296 0,-2-1-256 0,1-4-48 15,-1 2-16-15,1-1 448 0,-2-2 96 0,-1 1 0 0,3-1 16 16,-1 4 240-16,-1-4 32 0,1 2 16 0,-1-2 0 16,-1 0-64-16,1 0-16 0,1 0 0 0,-1 0 0 15,-1-1-352-15,0-1-64 0,1 2 0 0,-1-4-16 16,0-5-112-16,0 0 0 0,0 0-16 0,0 0 0 0,0 0 0 16,0 0 0-16,0 0 0 0,-2-5 0 0,0-8-160 0,1-1-16 15,0-4-16-15,1-2 0 0,1-3-304 0,2-2-64 16,0-3-16-16,2-4 0 0,1 0-128 15,0-2-32-15,3-3 0 0,1-4 0 0,0 2-48 0,0-7-16 16,0 2 0-16,1-2 0 0,-4 3 32 0,0 2 0 16,0 1 0-16,1 4 0 0,0 0-64 0,-2 2-16 15,-1 2 0-15,0 0 0 0,-1 2-16 16,1 4 0-16,0 0 0 0,0 1 0 0,0 0 0 0,0 3 0 16,0 2 0-16,0 2 0 0,1 3-16 0,-1 4-128 15,-3 0 192-15,5 5-64 0,-4-2-128 0,1 5 0 16,-4 3 0-16,9-2 128 0,0 1-128 0,1 5 0 15,2 5 0-15,2 1 0 0,2 4 0 0,3 6 0 16,1 3 128-16,2 4-128 0,1 1 0 0,1 2 0 16,2 2 0-16,-2 2 0 0,0-2 128 0,0-1-128 15,-1 0 0-15,1 4 128 0,-4 0 0 0,-2-7-128 0,0-2 192 0,2 3-64 16,-4-1 0-16,1 2 0 16,1 3 0-16,0-5 0 0,0 0-128 0,-2-2 128 0,-1-3-128 15,3 1 128-15,-2-6-128 0,-5-4 0 0,-3-7 0 0,-8-7 0 16,0 0 0-16,0 0 0 0,0 0-224 0,-3-6 80 31,-3-7-1424-31,-2 2-288 0,-2-1-48 0,-3-3-13008 0,-2 1-2624 0</inkml:trace>
  <inkml:trace contextRef="#ctx0" brushRef="#br1" timeOffset="74764.14">15803 11283 13823 0,'0'0'1216'0,"0"0"-960"0,0 0-256 0,0 0 0 16,0 0 2080-16,-7 2 368 0,7-2 80 0,0 0 16 15,0 0-608-15,0 0-112 0,0 0-32 0,-2-7 0 0,2-1-368 16,0-3-80-16,2 0 0 0,2-3-16 0,1-3-224 0,2-1-32 15,0-3-16-15,2-3 0 0,0-2-48 0,4-4-16 16,-2 6 0-16,3-4 0 0,1-1-224 0,1-4-64 16,-1 1 0-16,-1 0 0 0,1 2-128 0,2-3-16 15,0-1-16-15,1-2 0 0,0 2-32 0,-3 2 0 16,2 5 0-16,-2 2 0 0,-2 2-128 0,1 4-48 16,-2 4 0-16,0 2 0 0,-2 3-64 0,0 1-16 15,0 4 0-15,2 3 0 0,-1 6-96 0,2 6-32 16,0 2 0-16,1 7 0 0,0 8 48 0,2 2 0 15,1 3 0-15,-1 4 0 0,1 4 48 0,-2-1 16 16,0-1 0-16,-1 2 0 0,-1-3 48 0,1 0 16 16,-1 1 0-16,-2-8 0 0,-2-1-64 0,2-1-16 15,-2 2 0-15,0 0 0 0,-1-2-224 0,2 1 128 16,-1-5-128-16,0 1 0 0,2 0 0 0,1-5 0 0,-2-6 0 16,-4-5 0-1,1-5-768-15,-7-4-192 0,2-13-32 0,1-4-16 16,-3-6-1824-16,-4-8-368 0</inkml:trace>
  <inkml:trace contextRef="#ctx0" brushRef="#br1" timeOffset="76023.85">15812 4190 12895 0,'0'0'1152'0,"0"0"-928"0,-7-5-224 0,-2-3 0 0,2 3 1312 16,-1-2 224-16,0 0 32 0,2 4 16 15,-3-3 464-15,9 6 80 0,-5-10 32 0,-1 4 0 0,-1-2-368 0,7 8-80 16,-5-6-16-16,5 6 0 0,0 0-400 0,0 0-80 16,0 0 0-16,0 0-16 0,0 0-592 15,0 0-112-15,-2 10-32 0,4 3 0 0,3 2-160 0,4 4-48 16,3 4 0-16,-1-1 0 0,3 2 64 0,5 10 0 16,4 5 0-16,4 11 0 0,3 6-96 15,3 4-16-15,4 2 0 0,4-5 0 0,0-2-208 0,-2-3 176 16,0-10-176-16,-3 0 160 0,-3-5 64 0,-3-8 16 15,0-2 0-15,-4-6 0 0,-1-4 240 0,0-3 48 16,-2-8 16-16,-2-2 0 0,-1-5 96 0,0-6 32 16,-5-8 0-16,2-4 0 0,-1-4 0 0,-1-7 0 15,-1-5 0-15,0-2 0 0,2-1-320 0,-6-5-64 16,1-3-16-16,-1-3 0 0,1-5-144 0,-1 2-128 16,4 3 144-16,-2 3-144 0,2 4 0 0,5-10 0 15,-1 7 0-15,-1 9 0 0,-2 4 0 0,-2 5 0 0,-2-1 0 0,1 8 0 31,-6 2-992-31,-1 5-192 0,-2 4-32 0,0 4-12992 0,-3 5-2576 0</inkml:trace>
  <inkml:trace contextRef="#ctx0" brushRef="#br1" timeOffset="76840.38">14596 5032 13823 0,'-10'-9'1216'0,"6"5"-960"0,-2 0-256 0,1 0 0 0,0-3 1344 0,1 2 240 15,-2-1 32-15,2 0 16 0,1 1 288 0,1 0 64 16,-1 1 16-16,-1-1 0 0,4 5-272 0,0 0-64 15,0 0-16-15,0 0 0 0,0 0-432 0,0 0-96 16,0 0-16-16,0 0 0 0,0 0-528 0,0 0-128 16,9 5 0-16,4 1-16 0,-2 6-80 0,5 1-16 0,1 4 0 0,5 6 0 15,0 0-80-15,6 3 0 16,1 2-16-16,5-2 0 0,2 3-16 0,1 3 0 0,0-3 0 16,2 2 0-16,3 1-32 0,-3-2-16 15,2-2 0-15,-4 0 0 0,-2-5 128 0,0 1 16 16,-5-2 16-16,-2-4 0 0,-2-6 112 0,-3 1 0 15,-1-3 16-15,-3-2 0 0,-2-3-16 0,-3-4-16 16,1-3 0-16,-5-5 0 0,2-3 128 0,-1-1 16 0,-2-10 16 0,0-3 0 16,-1-1-144-16,-2-6-16 0,-2-2-16 0,-2-2 0 15,-2-5-160-15,-2 1-48 0,-3-7 0 0,0-2 0 16,0-8 48-16,2 1 0 0,-1 1 0 0,2 1 0 16,0 5-112-16,4-1-16 0,2-2 0 0,2 6 0 15,0-1-128-15,2 6 0 0,0 0 0 0,0 1 128 16,3 1-128-16,-1 4 0 0,-1 4 0 0,0 2 0 0,-1 4 0 15,-1 5 0-15,-2 3 0 0,1-1 0 16,-2 6-720 0,-4 11-176-16,0 0-48 0,0 0 0 0,0 0-2496 0,8 12-496 0</inkml:trace>
  <inkml:trace contextRef="#ctx0" brushRef="#br1" timeOffset="83735.67">15729 2956 10127 0,'0'0'896'0,"0"0"-704"16,0 0-192-16,0 0 0 0,0 0 1152 0,0 0 192 15,0 0 32-15,0 0 16 0,0 0-240 0,0 0-32 16,0 0-16-16,0 0 0 0,0 0-48 0,0 0-16 15,0 0 0-15,-6-1 0 0,6 1-64 0,0 0-16 16,-6-2 0-16,6 2 0 0,-6-2-16 0,0-1-16 16,-1 3 0-16,7 0 0 0,-6 3-16 0,0-1 0 15,-1 1 0-15,1-2 0 0,0 2-64 0,6-3-16 0,-5 4 0 0,5-4 0 16,0 0-192-16,0 0-32 0,0 0-16 0,0 0 0 16,0 0 48-16,0 0 16 15,0 0 0-15,10 0 0 0,2 0 16 0,5-3 0 0,2-1 0 0,4-2 0 16,2-4-176-16,1 2-48 0,3-2 0 0,-2 3 0 15,-1-3-64-15,1 4-32 0,-3-2 0 0,0 2 0 16,-2 2-96-16,-4-2 0 0,0 2-16 0,-4 3 0 16,-4 1-112-16,-10 0 0 0,0 0-128 0,0 0 192 0,0 0-192 15,0 0 128-15,0 0-128 0,0 0 0 16,0 0 0-16,2 11 0 0,-2-11 0 0,-5 10 0 16,0 2-768-16,0-6-256 0,5-6-64 15,0 0 0-15,0 0-1792 0,0 0-352 0,0 0-80 0,11 3-12576 16</inkml:trace>
  <inkml:trace contextRef="#ctx0" brushRef="#br1" timeOffset="84359.74">16512 2618 17791 0,'0'0'784'0,"0"0"176"0,0 0-768 0,0 0-192 16,0 0 0-16,9 0 0 0,-9 0 1664 0,0 0 320 16,13-4 48-16,-2-1 16 0,2 0-384 0,1 1-80 15,2-1-16-15,3-3 0 0,3 2-288 0,3-3-48 0,-2 1-16 0,3-3 0 16,-2 0-368-16,-1-1-80 0,-2 4 0 0,-2-2-16 15,-1 0-336-15,-3 2-64 0,-3 2-16 0,-3 0 0 16,-9 6-144-16,0 0-48 0,0 0 0 0,0 0 0 16,0 0 48-16,0 0 0 0,-8-4 0 0,-5 3 0 15,-3 1-192-15,-3 4 192 0,0 2-192 0,-4 0 192 16,-4 3-192-16,-2 0 0 0,0 2 0 0,-1-2 0 16,0 3 0-16,1-1 0 0,-1 1 0 0,4 3 0 15,3-2 0-15,-1-2 0 0,1 2 0 0,4 2 0 0,2-1 0 16,5-3 0-16,1 2 0 0,5-1 0 0,1-2 0 0,5 2 0 15,2-3 0-15,6 2 0 0,4-5 192 0,4 0-64 16,4-1 0-16,5-2 0 0,1-1 192 0,-4 1 16 16,2 2 16-16,14 0 0 0,-1 4-96 0,-3 0-32 15,-2-4 0-15,-5 6 0 0,-4 0 32 0,-4 1 0 16,-5 1 0-16,-4-1 0 0,-3 1-64 0,0 1 0 16,-7 2 0-16,0-2 0 0,-3-3 192 0,-2 2 48 15,-2 0 0-15,-5-1 0 0,-3 4 128 0,-4 0 16 16,-7 1 16-16,-3-1 0 0,-3 1-192 0,-1-1-32 15,2-6-16-15,-2 2 0 0,1 0-176 0,0-3-48 16,1 2 0-16,3-5 0 0,3-2-128 0,5 0 0 16,2-3 144-16,5-1-144 0,4-1 0 0,9 1 0 15,0 0 0-15,3-9-192 16,2 2-1296-16,6-4-272 0,6 1-48 0,3-3-11952 0,4-1-2400 16</inkml:trace>
  <inkml:trace contextRef="#ctx0" brushRef="#br1" timeOffset="85948.41">13268 3323 5519 0,'0'0'240'0,"0"0"64"0,0 0-304 0,0 0 0 0,0 0 0 0,-9 2 0 0,9-2 2480 0,-8 2 432 16,8-2 96-16,-8 0 0 0,8 0-1264 0,0 0-256 16,0 0-48-16,0 0-16 0,0 0-208 0,0 0-32 15,-8 6-16-15,8-6 0 0,0 0-192 0,0 0-32 16,0 0-16-16,0 0 0 0,0 0 208 0,0 0 32 16,10 4 16-16,4 0 0 0,3 0-160 0,0-3-16 15,2-1-16-15,3-1 0 0,2-3-256 0,3 1-48 16,2 1-16-16,2 1 0 0,-1-1-144 0,1 2-16 15,-3-1-16-15,-3 0 0 0,3 0-112 0,-3-2 0 16,0-1-16-16,-4 2 0 0,-3-1-48 0,-1 2-16 16,-3 0 0-16,-3 2 0 0,-1-1-112 0,-10 0 0 15,0 0-16-15,0 0 0 0,0 0-176 0,0 0 0 16,0 0 144-16,0 0-144 0,0 0 160 0,0 0-32 16,0 0-128-16,-9 5 192 0,9-5-368 0,-10 3-80 15,10-3 0-15,-9 0-16 16,9 0-1904-16,0 0-384 0,0 0-80 0,-7-7-14160 0</inkml:trace>
  <inkml:trace contextRef="#ctx0" brushRef="#br1" timeOffset="86771.12">13947 3050 6447 0,'0'0'576'0,"0"0"-576"0,0 0 0 0,-9 6 0 15,0 1 2352-15,1-4 352 0,1 1 80 0,7-4 16 16,-9 7-1024-16,1-4-208 0,8-3-32 0,-9 3-16 16,9-3-16-16,-9 1 0 0,9-1 0 0,0 0 0 15,0 0-272-15,0 0-48 0,-7-2-16 0,7 2 0 0,-4-9-112 16,4 9-32-16,0-9 0 0,3-3 0 0,2 2-384 0,2-2-64 15,0-1-32-15,4 1 0 0,0-2-192 0,3-2-32 16,0-2-16-16,2 2 0 0,0 0-48 0,2 6 0 16,0-1 0-16,-2 1 0 0,2 2-48 15,0-1-16-15,-3 3 0 0,2 3 0 0,-2 1-64 0,0 2-128 16,-2 0 176-16,-2 2-176 0,2 1 128 0,-3 3-128 16,-2 2 0-16,-1-2 0 0,-7-6 0 0,8 15 0 15,-3 3 0-15,-2 1 0 0,-3 0 304 0,-2 3-48 16,-1 3-16-16,-5 1 0 0,-2 2-16 15,-2-2 0-15,1 4 0 0,-3-1 0 0,-1 0-64 0,-3 0-16 16,-1-3 0-16,1 0 0 0,-2-1-16 0,1-1-128 16,0 1 192-16,1-3-64 0,1-2 0 0,3-1-128 15,2-2 192-15,3-3-64 0,1 0-128 0,3-5 128 16,5-9-128-16,0 0 128 0,0 0-128 0,0 0 192 16,0 0-192-16,0 0 192 0,13-6 224 0,-1 1 48 15,4-2 16-15,1 0 0 0,1-3-128 0,1 3-32 16,2 0 0-16,-1 0 0 0,2 2-96 0,-2-1-32 15,2-1 0-15,2 3 0 0,-1 1-32 0,-1 0-16 0,3-2 0 0,-5-1 0 16,2 1 32-16,-1-1 0 16,1 2 0-16,-2 0 0 0,-5 1 16 0,-1-2 16 0,-1 1 0 0,-1 1 0 15,-2 1-80-15,-10 2 0 0,7-4-128 0,-7 4 192 16,0 0-192-16,0 0 128 0,0 0-128 0,0 0 0 16,7-8 0-16,-7 8 0 0,0 0 0 0,0 0 0 15,0 0-1664-15,-11 5-288 0,1-1-48 16,-1 1-18160-16</inkml:trace>
  <inkml:trace contextRef="#ctx0" brushRef="#br1" timeOffset="91611.96">15564 2469 6447 0,'0'0'576'0,"-4"-10"-576"15,3 2 0-15,-1-2 0 0,1 0 1632 0,0 1 224 16,1 9 32-16,-2-10 16 0,1 1-416 0,1 9-80 15,-1-11 0-15,0 3-16 0,1 8-304 0,-2-10-48 16,2 10-16-16,0 0 0 0,-1-8 0 0,1 8 0 16,0 0 0-16,0 0 0 0,0 0-320 0,0 0-64 15,0 0 0-15,0 0-16 0,-6 9-352 0,1 5-64 16,0 5-16-16,0 3 0 0,-1 3 144 0,3-1 32 16,-1 4 0-16,1-6 0 0,1 5 80 0,0 2 0 0,-1 4 16 0,-1 2 0 15,0 1-144-15,-1 3-16 16,-1 3-16-16,-1 4 0 0,-2 4 80 0,0-3 16 0,2-3 0 15,0 1 0-15,-1 0-112 0,1-1-16 0,-2-2 0 0,0-6 0 16,0-3-16-16,2-5-16 0,-1 0 0 0,2-3 0 16,1-4 32-16,1-3 0 0,1-4 0 0,2-1 0 15,0-3-64-15,2-1-16 0,-1-9 0 0,0 0 0 0,0 0 80 0,0 0 32 16,0 0 0-16,0 0 0 16,0 0-16-16,5 4 0 0,0 1 0 0,6 0 0 0,-1-1-128 0,0-3-16 15,-1-1-128-15,2 0 192 0,3 1-192 0,3 0 0 16,0 1 0-16,4 0 0 0,3 1 0 0,1 2 0 15,1-1 0-15,2-2 0 0,1 2 0 0,3 1 0 16,1-1 0-16,2 0 0 0,5-1 0 0,3 5 0 16,3-3 0-16,1 2 0 0,0-1 0 0,2-1 128 15,4 1-128-15,-1 3 0 0,-1-1 0 0,-1 5 128 16,0-5-128-16,1 3 0 0,-2-4 0 0,0 1 0 16,-5-3 0-16,1 0 0 0,-2 1 0 0,-2-3 128 15,-2-1-128-15,-14 1 0 0,2-2 0 0,0 2 144 16,-1 1-144-16,-3-2 128 0,1-3-128 0,-1 1 192 15,0 0-192-15,4 0 192 0,-5-1-192 0,-1 1 160 16,-4 0-160-16,-6 1 160 0,1 0-160 0,-2 0 0 16,1 1 0-16,-1 0 128 0,-1 0-128 0,-1 0 0 15,-8-2 0-15,7 3 0 0,-7-3 0 0,7 1 0 16,-7-1 128-16,0 0-128 0,0 0 0 0,0 0 0 16,0 0 0-16,0 0 128 0,0 0-128 0,0 0 128 15,0 0-128-15,0 0 128 0,0 0-128 0,0 0 192 16,0 0-192-16,0 0 192 0,0 0-64 0,0 0-128 0,0 0 192 15,0-6-64-15,0 0-128 0,1-4 192 0,-2 1-192 0,1-3 192 16,0-2-192-16,1-3 0 0,3-2 144 0,0 0-144 16,0-1 128-16,1-1-128 0,0 0 128 0,1-5-128 15,2 2 128-15,2-5-128 0,1 1 160 0,3-4-160 16,0 0 128-16,2-2-128 0,0-3 0 0,1-2 0 16,-2-3 0-16,3-5 0 0,1 5 0 0,-1-1 0 0,-2 2 0 15,1 4 128-15,-1 3-128 0,-2 1 0 16,1 1 0-16,1 4 0 0,-1 0 0 0,-1 4 0 0,-1 1 0 15,-1 4 0-15,0 3 0 0,-1 0 0 0,-1 1 0 16,-1 2 0-16,0 2 0 0,-1-1 0 0,-2 2 0 16,0 1 0-16,1-1 0 0,-2 4 0 0,0-3 0 0,0 1 0 15,-2 3 0-15,0-1 0 0,0-2 0 0,-3 8 0 16,0 0 0-16,0 0 0 0,1-4 0 0,-1 4 128 16,-1-7-128-16,1 7 0 0,-6-4 224 0,-1 0-48 15,-2 0-16-15,-1-2 0 0,-3 2-32 0,-3 0 0 16,-4 3 0-16,-3-5 0 0,-1 1 96 0,-6 0 16 15,-5-1 0-15,-5-1 0 0,-3 2-16 0,-19-4 0 16,0 0 0-16,0-2 0 0,-1 0-224 0,2-3 176 16,-3-2-176-16,0-1 160 0,-3-2-160 0,1 4 160 15,3 2-160-15,3 4 160 0,-2 4-160 0,3 0 0 16,2 4 0-16,4-2 0 0,1 0-144 0,3 1 144 16,4 4 0-16,5-1 0 15,6 1-832-15,8 1-48 0,9 0-16 0,5-1-12384 16,12-2-2480-16</inkml:trace>
  <inkml:trace contextRef="#ctx0" brushRef="#br1" timeOffset="93017.42">12931 2708 14335 0,'1'-16'640'0,"1"4"128"0,-2 1-624 0,0-2-144 0,4 1 0 0,-3 4 0 16,-1-1 1312-16,0 9 224 0,-1-9 64 0,1 9 0 15,0 0-208-15,0 0-48 0,-7-4 0 0,7 4 0 0,0 0-320 16,-9 6-80-16,0 7-16 0,3 2 0 15,-2 4-480-15,1 3-80 0,-1 2-32 0,2 5 0 0,1 2 176 0,-2 6 48 16,1 2 0-16,1 6 0 0,1 5-48 0,0 3-16 16,-1-1 0-16,0 0 0 15,1 1-160-15,-1-2-16 0,-2-1-16 0,-2-2 0 0,-2 1-96 0,3 1-16 16,0-4 0-16,0 0 0 0,-1-6 16 0,2-3 0 16,0-5 0-16,4-3 0 0,-1-6-16 0,1-4 0 15,1-1 0-15,2-4 0 0,0-5-48 0,0-9-16 16,0 0 0-16,5 9 0 0,-5-9 48 0,7 3 0 15,2 0 0-15,3-3 0 0,1-4 192 0,6-2 32 16,3-3 16-16,6 4 0 0,4-4-224 0,5 3-64 16,2-1 0-16,6 1 0 0,3 2-128 0,6 3 0 0,3-3 0 0,3 3 0 15,2 1 0-15,3 4 0 16,2 1 0-16,-3 2 0 0,-3 0 0 0,0-1 0 16,0 3 0-16,-4-2 0 0,-1 4 0 0,-3-4 0 15,-2 3 0-15,-4-2 0 0,-4 3-128 0,-3-3 128 0,-5 2 0 16,0-5 0-16,-2 0 0 0,0 3 0 15,-4-3 0-15,0 3 0 0,0-2 0 0,-2-1 0 0,4 3 128 0,-5-3-128 16,-2 1 128-16,1 2-128 0,0-3 0 0,-1 4 128 16,0 1-128-16,-2 0 0 0,-2-3 144 0,1-1-144 15,-2 2 0-15,-2-3 128 0,0 1-128 0,-4 2 0 16,-2-5 128-16,-2 3-128 0,-9-6 160 0,9 7-160 16,-9-7 224-16,0 0-48 0,0 0-16 0,0 0 0 15,0 0 48-15,9 4 16 0,-9-4 0 0,0 0 0 0,0 0 32 16,0 0 16-16,0 0 0 0,0 0 0 0,0 0-16 15,0 0 0-15,0 0 0 0,0 0 0 0,0 0-96 0,0-10-32 16,0 10 0-16,-1-8 0 0,-1-2-128 0,2 10 0 16,0-10 144-16,0-3-144 0,0 2 0 0,0 1 128 15,0-3-128-15,4 3 0 0,-1-3 0 0,0-1 144 16,1 4-144-16,1-3 0 0,0-2 128 0,2 0-128 16,-1-3 0-16,2-1 0 0,-1-2 128 0,1 2-128 15,1-4 0-15,0-3 0 0,-2-4 0 0,1 1 128 16,-2-3-128-16,1-3 0 0,-2-6 160 0,0-2-160 15,-1 1 128-15,0 3-128 0,-2-1 128 0,3-2-128 16,-2 2 0-16,1 0 128 0,-1-2-128 0,2 3 0 16,1 1 0-16,-1-2 0 0,-2 3 0 0,1 3 0 15,0 4 0-15,-1 3 0 0,-2-1 0 0,0 6 0 16,-1 2 0-16,0 1 0 0,0 2 0 0,0 2 0 16,0 0 0-16,0 4 0 0,0 0 0 0,0 2 0 15,0 1 0-15,1 0 0 0,-1 8 0 0,2-8 0 16,-2 8 0-16,0 0 0 0,2-6 0 0,-2 6 0 15,0 0 0-15,0 0 0 0,0 0 0 0,0 0 0 16,0 0 0-16,0 0 0 0,3-9 0 0,-3 9 0 0,0 0 0 16,0 0 0-16,0 0 0 0,0 0 0 0,0 0 0 15,0 0 0-15,4-6 0 0,-4 6 0 0,0 0 0 16,0 0 0-16,0 0 0 0,0 0 0 0,0 0 0 0,0 0 0 16,0 0 0-16,0 0 0 0,-4-9 0 0,4 9 0 15,-9-5 0-15,-1 2 0 0,-2 1 0 0,-2-1 0 16,-2-1 0-16,-3 2 0 0,-4-1 0 0,-3-1 128 15,-4-1-128-15,-3 0 0 0,-7 1 0 0,-5 1 128 0,-2-1-128 0,-7-3 128 16,-4 2-128-16,-4 3 128 0,-5-5-128 0,-2 1 0 16,-6 1 0-16,1 2 0 0,-6 0 128 0,2 0-128 15,-1 7 192-15,3 0-64 0,0-2-128 0,2 3 160 16,2 2-160-16,6-2 160 0,6 1-160 0,9 1 0 16,8-4 0-16,6-1 0 0,5 0 0 0,10-2 0 15,7-1 0-15,5 0 0 0,10 1 0 0,0 0 0 16,0 0 0-16,8-11 0 15,6 1-1840-15,9-4-288 16,6-2-64-16,6-2-16208 0</inkml:trace>
  <inkml:trace contextRef="#ctx0" brushRef="#br1" timeOffset="98563.81">15674 5572 5519 0,'0'0'496'0,"0"0"-496"15,0 0 0-15,0 0 0 0,0-5 1216 0,0-3 160 16,0 2 32-16,0 6 0 0,0-5-352 0,0-3-64 16,0 8-16-16,0-5 0 0,0 5-288 0,0-4-64 15,0 4-16-15,0 0 0 0,0-8 32 0,0 3 0 16,0 2 0-16,0-1 0 0,0-3 112 0,0 4 16 16,2-1 16-16,-2 0 0 0,0-2 112 0,1-1 0 15,-1 7 16-15,1-5 0 0,-1 5-160 0,0 0-48 16,0 0 0-16,0 0 0 0,0-7-176 0,1 1-32 15,-1 6-16-15,0 0 0 0,0 0-128 0,0 0-32 16,0 0 0-16,0 0 0 0,0 0 64 0,2 9 0 16,-1-1 0-16,-1 3 0 0,0 0 80 0,0 1 32 0,0 5 0 15,1 1 0-15,-1 2-64 0,3 2-16 16,-2 0 0-16,3 4 0 0,-2-2-80 0,2 4-16 0,1-1 0 0,-2 2 0 16,2 1-16-16,-1-2-16 15,-1 2 0-15,1-2 0 0,-2 3-32 0,1 0 0 0,0-6 0 0,-1 1 0 16,1-5 208-16,0 0 48 15,0-4 0-15,1 1 0 0,0-1-512 0,0-2 0 0,-2-5 0 16,2 0 0-16,-4-5 240 0,0-5-48 0,0 0-16 0,0 0 0 16,0 0 224-16,0 0 48 0,0 0 16 0,0-7 0 15,0-6 0-15,-1-1 0 0,-2-2 0 16,1-1 0-16,-1 1-272 0,2-5-64 0,-2 2-128 0,2-1 192 16,-3-1-192-16,3 1 0 0,-3 1 0 0,0-1 0 15,1-1 0-15,-2 0 128 0,-1 0-128 0,1 0 0 16,-2 0 0-16,2 0 0 0,-3-3 0 0,0 1 0 0,1 0 0 15,0-2 0-15,1-1 0 0,-2 3 0 0,1-1 0 0,0 1 0 16,2 3 0-16,0 0 0 0,0-1 0 0,1 1 0 16,1 5 0-16,0-1 0 0,-3 1 0 0,3 0 0 15,1 1 0-15,0 4 0 0,0-2 0 0,1 5 0 16,-1-4 0-16,0 5 0 0,-1-2 0 0,2 2 0 16,0 2 0-16,1 4 0 0,0 0 0 0,0 0 0 15,0 0 0-15,0 0 0 0,0 0 0 0,0 0 0 16,0 0 0-16,0 0 0 0,5 8 0 0,-1 3 0 15,-1 1 0-15,1 4 0 0,0 3 0 0,1 7 0 16,-2-1 0-16,0 6 0 0,0 2 0 0,-1 1 0 16,1 0 0-16,1 1 0 0,-3-2 0 0,3 0 0 15,-2 0 0-15,1-1 0 0,1-4 128 0,0 0-128 16,-1-4 0-16,1 1 144 0,0 1-144 0,0-1 0 16,1-5 0-16,1-1 128 0,-1-2-128 0,2-2 0 15,-1-2 0-15,0 1 0 0,1-3 0 0,-1-2 0 16,1 1 0-16,-2-3 128 0,-2-2-128 0,-3-5 0 15,0 0 0-15,7 5 0 0,-7-5-240 0,0 0-16 16,0 0-16-16,0 0 0 16,0 0-1072-16,0 0-224 0,0 0-32 0,2-6-16 15,2-1-960-15,-1 2-192 0,-2-5-48 0</inkml:trace>
  <inkml:trace contextRef="#ctx0" brushRef="#br1" timeOffset="98965.99">15537 5764 19807 0,'-11'-5'880'0,"11"5"176"0,-7-5-848 0,1 2-208 16,-1 0 0-16,1 1 0 0,0 2 1376 0,6 0 224 15,-7-1 64-15,7 1 0 0,0 0-320 0,0 0-64 16,0 0-16-16,0 0 0 0,0 0-432 0,-1 6-96 15,2 4-16-15,2-1 0 0,2 2-48 0,1 3-16 16,5 0 0-16,-1 2 0 0,1 0-80 0,2 2 0 16,-2 4-16-16,3 2 0 0,3 0-128 0,-2 5-32 15,-1-2 0-15,0 2 0 0,0-2-64 0,-1-1-16 16,-1-4 0-16,0 1 0 0,-2-4-64 0,0-4-32 16,-2-2 0-16,2-2 0 0,-1-4 32 0,-1-1 0 15,-1-2 0-15,1-4 0 0,-2-3 192 0,0 0 64 16,0-4 0-16,-1-4 0 0,1-3-32 0,-1-4 0 15,0-2 0-15,0-4 0 0,0-1-272 0,0-4-48 16,1 1-16-16,1 2 0 0,-2 1-144 0,3 0 0 16,-3 3 0-16,0 5 128 0,0-1-128 0,0 1 0 15,0 3-160-15,0 5 160 16,0-1-1728-16,-2 5-256 0,0 0-64 0,-3 5-16144 0</inkml:trace>
  <inkml:trace contextRef="#ctx0" brushRef="#br1" timeOffset="106291.76">16764 10159 2751 0,'0'0'128'0,"0"0"16"0,0 0-144 0,0 0 0 0,2 6 0 0,-2-6 0 15,3 9 1984-15,-3-2 384 0,0 3 64 0,0-4 0 16,0-6-1552-16,0 9-320 0,0 0-64 0,0-1-16 16,0 1 192-16,0-3 32 0,0 3 16 0,0-9 0 0,0 0-16 0,-2 6 0 15,1 2 0-15,1-8 0 0,0 9 160 0,0-2 32 16,-1 2 0-16,1-9 0 0,0 7 0 0,0-7 16 15,0 8 0-15,0-8 0 0,1 7 112 0,-1-7 32 16,4 6 0-16,-4-6 0 0,0 0-16 0,0 0 0 16,4 8 0-16,-4-8 0 0,0 0-208 0,0 0-64 15,0 0 0-15,0 0 0 0,0 0-160 0,0 0-32 16,0 0-16-16,0 0 0 0,0 0 96 0,2-8 32 16,-2 0 0-16,-1-2 0 0,-2 0-96 0,1-3-16 15,-2-2 0-15,0-1 0 0,1-5-32 0,-1 1-16 16,-1 0 0-16,1 1 0 0,-1-3-144 0,0-2-48 15,-2 0 0-15,0-2 0 0,-1 0-16 0,-1 1 0 16,-4-3 0-16,2 3 0 0,-2-3-32 0,1 3-16 16,-1-3 0-16,0 5 0 0,2-1-272 0,1 0 0 15,-1 1 0-15,2 2 0 0,1 1 208 0,2 2 48 16,-1 2 0-16,2 0 0 0,1 4-256 0,0 3 0 0,2-1 0 16,-1 3 0-16,1 0 144 0,-1 2-16 0,3 5 0 0,0 0 0 15,0 0-128-15,0 0 0 0,-4-3 0 0,4 3 0 16,0 0 0-16,0 0 0 0,-4 5-224 0,1 5 80 31,0-1-1008-31,-1 3-192 0,3 0-32 0,-2 0-16 0,1 3-1840 16,-1 0-368-16,1-2-80 0,-1-4-16 0</inkml:trace>
  <inkml:trace contextRef="#ctx0" brushRef="#br1" timeOffset="106726.97">16453 10115 11055 0,'-1'10'976'0,"-1"-3"-784"16,-1 4-192-16,1-4 0 0,0 3 2176 0,1-1 400 16,0 1 80-16,-1-3 16 0,2-7-752 0,0 0-160 15,0 0-32-15,0 0 0 0,0 0-80 0,0 0-32 16,0 0 0-16,-2-7 0 0,-1-2-288 0,2-2-64 15,-3-7-16-15,0-1 0 0,1-1-208 0,-1-3-32 16,0 0-16-16,1 0 0 0,1-5-192 0,-1 3-32 16,1-6-16-16,2 2 0 0,-4 0-112 0,2-4-32 15,-1 1 0-15,2 0 0 0,-2 2-128 0,3-1-32 16,0 1 0-16,1 3 0 0,1-2-128 0,0 6-48 16,1 3 0-16,-1 3 0 0,1 2-64 0,-3 2-16 15,4 4 0-15,1 2 0 0,-5 7-192 0,9-2 176 16,1 6-176-16,1 4 160 0,3-2-160 0,2 7 0 0,1 3 0 15,5 2 0-15,0 1 0 0,0-1 0 0,3 1-224 16,0 0 80-16,2 0 144 0,-3-1 192 0,-3-1-32 0,0-1-16 16,-1-2-144-16,0-1-192 0,-3-1 32 0,-2 2 16 15,2-1-1440 1,-3-4-272-16,-3 1-64 0,1-6-11392 0,-2-1-2288 0</inkml:trace>
  <inkml:trace contextRef="#ctx0" brushRef="#br1" timeOffset="107492.56">17465 9839 5519 0,'0'0'496'0,"0"0"-496"16,0 0 0-16,-1 6 0 0,1-6 2720 0,-1 10 448 16,1-2 96-16,1 2 0 0,-2-4-1952 0,1 3-400 15,0-9-80-15,-3 7 0 0,4 0 144 0,-1-7 48 16,0 0 0-16,0 0 0 0,0 0 128 0,0 0 48 16,0 0 0-16,0 0 0 0,0 0 160 0,0 0 48 15,0 0 0-15,0 0 0 0,-5 7-160 0,5-7-32 16,0 0 0-16,-6-3 0 0,0-3-256 0,-1-1-48 15,0-3-16-15,-2 0 0 0,0-4-96 0,0 0-32 16,-1-1 0-16,-2-2 0 0,-2 0-208 0,2-3-48 16,-4 0-16-16,0-3 0 0,-3-1-64 0,-2-5-16 15,2 0 0-15,-1-2 0 0,0-1-112 0,-1-1-32 16,2 0 0-16,0 0 0 0,1-2-64 0,1 0-16 16,1 4 0-16,1-1 0 0,1-1-64 0,0 2 0 15,1 3-128-15,3-1 192 0,-1 5-192 0,3-2 176 16,-1 5-176-16,3 0 160 0,-2 2-160 0,3 3 0 0,1-1 144 15,2 5-144-15,-2 3 0 0,2 0 0 0,-1 4 0 16,2 1 0-16,-1-1 0 0,2 5 0 0,0-6 0 0,0 6 0 16,0 0-336-16,0 0-48 0,0 0 0 0,0 0 0 15,0 0-1072-15,0 0-208 16,0 0-64-16,0 0 0 0,0 0-1040 0,0 0-224 0,6 11-32 16,-1-3-7536-16,-2 2-1520 0</inkml:trace>
  <inkml:trace contextRef="#ctx0" brushRef="#br1" timeOffset="107846.72">16929 9367 11967 0,'-9'21'1072'0,"6"-15"-864"16,0 1-208-16,-1 2 0 0,-1-1 2336 0,0 1 416 16,5-9 96-16,0 0 16 0,-7 2-656 0,7-2-128 15,-5-3-32-15,1-5 0 0,-1 0-352 0,1-6-80 16,1-1-16-16,-2-3 0 0,2-3-336 0,0-2-80 15,0-4-16-15,0 0 0 0,1-4-208 0,-2-2-64 16,2-2 0-16,1 0 0 0,1 2-208 0,0 2-48 16,0-1-16-16,1 1 0 0,1 3-96 0,-2-2-16 15,2 1 0-15,1 5 0 0,1 0-96 0,-1 1-32 0,3 3 0 0,-1 3 0 16,0 6-112-16,2 1-16 16,4 4-16-16,1 4 0 0,3 3-96 0,3 6-16 15,0 8 0-15,6 3 0 0,5 6-128 0,1 6 160 16,3 2-160-16,1 5 160 0,4 1-160 0,-2 3 160 0,-2 1-160 0,0-3 160 15,-3-2-160-15,-2-1 0 0,-5-7 0 0,-1 0 128 16,-2 1-128-16,-1-5-144 0,-4-2 144 0,0-2-208 16,0-2-1920-1,-2-6-384-15,0-3-80 0</inkml:trace>
  <inkml:trace contextRef="#ctx0" brushRef="#br1" timeOffset="111113.21">16572 10245 6447 0,'0'0'576'0,"0"0"-576"16,0 0 0-16,0 0 0 0,0 0 1696 0,0 0 224 16,0 0 64-16,0 0 0 0,0 0-768 0,0 0-128 15,0 0-48-15,0 0 0 0,0 0-192 0,0 0-32 16,0 0-16-16,0 0 0 0,0 0-160 0,0 0-16 15,0 0-16-15,0 0 0 0,2-11-80 0,-2 11-16 16,0 0 0-16,0 0 0 0,5-9-64 0,-5 9 0 16,0 0-16-16,0 0 0 0,0 0-112 0,8-4 0 15,-8 4-16-15,0 0 0 0,0 0 48 0,0 0 16 16,0 0 0-16,0 0 0 0,0 0 64 0,0 0 16 16,0 0 0-16,0 0 0 0,0 0 192 0,0 0 32 15,0 0 16-15,0 0 0 0,0 0-144 0,0 0-32 16,0 0 0-16,0 0 0 0,0 0-224 0,0 0-48 15,0 0-16-15,0 0 0 0,0 0-64 0,0 0-16 16,0 0 0-16,0 0 0 0,0 0-144 0,0 0 192 16,0 0-192-16,0 0 192 0,0 0-64 0,0 0 0 15,0 0 0-15,0 0 0 0,0 0-128 0,0 0 0 0,0 0 144 16,0 0-144-16,0 0 128 0,0 0-128 0,0 0 128 0,9 4-128 16,-4 1 128-16,0-1-128 0,-5-4 160 15,4 11-160-15,0-3 272 0,-2 4-32 0,1-2-16 16,0 2 0-16,1 1 96 0,1 1 0 0,-2 1 16 0,3 4 0 15,-1 1-64-15,0 0-16 0,2-1 0 0,-2-5 0 16,0 7-80-16,0-1-32 0,-1-1 0 0,2 1 0 16,-1 4 0-16,0 0 0 0,0-1 0 0,2-1 0 0,-2 2 32 0,0 0 0 15,0-1 0-15,1 1 0 0,2 2-16 0,2-4 0 16,-5 1 0-16,3 1 0 0,1-2-32 16,0 0 0-16,-2-1 0 0,2 3 0 0,0-2 0 0,-1-2-128 15,-2 2 192-15,3-3-64 0,-3-2 48 16,1 0 0-16,-1 2 0 0,-1 0 0 0,-2 1 16 0,2 0 0 15,-1-1 0-15,-1 1 0 0,1 1-48 16,0 0 0-16,-1 1 0 0,0 1 0 0,0-2-144 0,1-2 160 16,-2 2-160-16,3-1 160 0,-1-1-160 0,-1 0 0 15,-1 0 144-15,2 0-144 0,1 2 128 0,-1-2-128 16,0 0 128-16,0 0-128 0,-1-1 128 0,0-1-128 16,0-1 128-16,-1-2-128 0,1 2 0 0,0 1 144 15,1 1-144-15,-2-2 0 0,0 1 144 0,2-1-144 16,0 1 0-16,0 0 144 0,-2 1-144 0,1 1 0 15,-1-1 0-15,1 0 128 0,-3-2 64 0,1 2 16 16,0-3 0-16,2 2 0 0,-1-1-208 0,1-2 0 16,-1 0 128-16,1 2-128 0,-1-1 0 0,1 1-208 15,-2-2 32-15,1-1 16 0,-1 1 160 0,0 0 0 16,2 1 0-16,-3 1 0 0,1-4 128 0,0 2-128 16,0 0 160-16,1-1-160 0,-2-2 144 0,0 2-144 0,0 0 128 15,0-3-128-15,0 3 0 0,0-1 128 0,0 1-128 16,0 2 0-16,-2 2 128 0,2-2-128 0,-1 2 0 0,1-2 128 15,-1 2-128-15,1 0 0 0,0 1 0 0,0 0 128 16,-1 0-128-16,1 2 0 0,0-2 0 0,0 0 0 16,-3-2 0-16,3 2 128 0,0 0-128 0,0 0 0 0,0-1 0 15,0 2 0-15,0 0 0 0,3 1 0 0,-2-3 0 16,1 2 0-16,1-2 128 0,0-1-128 0,-1 1 0 16,1-1 0-16,0-2 0 0,0 3 0 0,1 1 0 0,0-2 0 15,-2 0 0-15,1-1 0 0,-1 1 0 16,2 1 128-16,0-1-128 0,0 1 0 0,0-1 0 0,-1-2 0 15,0 2 128-15,-1-2-128 0,1 0 0 0,-1-3 0 16,1 1 0-16,1 1 0 0,-4-5 0 0,1 2 0 16,-1-5 128-16,0-5-128 0,0 0-224 0,0 0-80 15,0 0-16-15,0 0 0 16,0 0-1600-16,-5-3-320 0,0-3-64 0,0-4-16256 0</inkml:trace>
  <inkml:trace contextRef="#ctx0" brushRef="#br1" timeOffset="112843.4">17353 9770 3679 0,'0'0'320'0,"0"0"-320"0,0 0 0 0,0 0 0 15,0 0 2880-15,0 0 496 0,-3-2 96 0,-3-1 32 16,0 2-1840-16,1 1-352 0,0 0-80 0,0 1-16 16,-1 2-384-16,0-1-64 0,6-2-32 0,-6 4 0 15,0 0-288-15,1 2-48 0,0-2-16 0,-1 0 0 16,3-2-128-16,3-2-48 0,0 0 0 0,-7 2 0 0,2-2 256 0,5 0 48 16,-5-3 16-16,1 0 0 0,4 3 240 0,0 0 32 15,-2-3 16-15,2 3 0 0,0 0-48 0,0 0 0 16,0 0 0-16,0 0 0 0,0 0-208 0,0 0-48 15,0 0-16-15,0 0 0 0,0 0-112 0,7 1 0 16,1 1-16-16,0 4 0 0,-2 1 16 0,2 0 0 16,1 3 0-16,1 0 0 0,0 4 16 0,0 1 16 15,0 2 0-15,2 2 0 0,-1 1-32 0,1 0 0 16,0 1 0-16,1 0 0 0,1 1-64 0,0-2 0 16,2 2-16-16,-2 1 0 0,-1 1-80 0,0-3-16 15,0 2 0-15,-1 0 0 0,1-1-16 0,1-2-16 16,1-2 0-16,0 0 0 0,2-2 0 0,-2-2 0 15,1-1 0-15,-1 1 0 0,0 0-32 0,2-4 0 16,-1 2 0-16,2-1 0 0,1-5-144 0,0 5 128 16,-1-5-128-16,1 2 128 0,1 0-128 0,1-3 128 15,-1 2-128-15,-2-1 128 0,1 1-128 0,0 0 0 16,-3-3 0-16,10 1 128 0,-1-2-128 0,-3 2 0 0,-3-1 0 0,-1-3 128 16,-3 1-128-16,3-2 0 0,-1-2 0 15,1 1 0-15,0-2 128 0,0 0-128 0,-3 0 0 16,2-1 128-16,-1 0-128 0,1 0 0 0,-1-5 144 0,1 3-144 15,-2-4 0-15,0 3 144 0,-2-1-144 0,4-1 0 16,-4-2 144-16,1 1-144 0,0-2 0 0,2-1 144 16,-2-1-144-16,0-1 128 0,-2 1-128 0,1-3 128 15,0 1-128-15,1-3 0 0,0-2 144 0,1 1-144 16,-4-4 128-16,2 1-128 0,1 1 128 0,1 1-128 16,2-2 128-16,-3 2-128 0,-3 1 128 0,3 0-128 0,0 1 0 0,2-4 144 15,-2-4-144-15,2 3 0 0,1-3 144 0,-1 2-144 16,1-6 0-16,-1 2 144 0,-1-1-144 0,1-3 0 15,-1-1 0-15,3 1 128 0,-2 2-128 0,1-2 0 16,-2-2 0-16,0 2 128 0,2-1-128 0,-2 0 0 16,0-2 0-16,3-1 128 0,-4 0-128 0,3 0 0 15,-2-2 0-15,1-3 128 0,-2 0-128 0,2 3 0 16,-4-3 0-16,4 2 128 0,-2 0-128 0,1 0 0 0,1-2 0 0,0 2 0 16,-2-1 0-16,1-2 0 0,-2 2 0 15,1 0 0-15,0-6 0 0,1 3 0 0,1-3 0 0,1 5 0 16,-2-3 0-16,0 2 0 0,1 1 128 0,-2-2-128 15,-2-1 0-15,1 0 0 0,0-1 0 0,2 0 0 16,0-1 0-16,0 1 0 0,-2-1 0 0,0 3 0 16,0-1 0-16,2 3 0 0,-2-3 128 0,-2 1-128 15,0-3 0-15,3 3 0 0,-1-4 0 0,1-1 0 16,-4-3 0-16,2 3 0 0,2-1 0 0,-4 0 0 16,0 2 0-16,1 2 0 0,2-5 128 0,0 3-128 15,1-1 0-15,-3 0 0 0,1-3 0 0,-2 0 0 16,-2-1 0-16,0-1 0 0,1 2 128 0,0 0-128 15,-1-1 0-15,0-1 0 0,0-2 0 0,1 0 128 16,-1-2-128-16,0 3 0 0,-1 3 0 0,0 0 0 0,-1 0 0 0,-1 0 0 16,1 1 128-16,-1-2-128 0,1-2 0 0,-1 2 0 15,-2 0 0-15,1 3 0 0,0 3 0 16,1-2 128-16,-1-2-128 0,0 2 0 0,-2-3 0 0,1 1 0 16,-1-5 128-16,1 0-128 0,-1 0 0 0,1 3 0 15,1-2 0-15,0 2 128 0,-2-1-128 0,2 1 0 16,-1 0 0-16,0-2 0 0,2-2 0 0,1 2 0 15,-1 0 0-15,0 3 0 0,2 5 0 0,-3 2 0 16,0-4 0-16,0 2 0 0,2 0 0 0,-2-4 0 16,2-1 128-16,-1 1-128 0,0 3 0 0,2 2 0 0,-2 1 0 15,0 1 0-15,-1 0 0 0,-2 1 0 16,0 1 0-16,0-2 0 0,1 3 0 0,-1-5 0 0,1 1 0 16,-1 2 0-16,0 2 0 0,-1 5 0 0,1 0 0 15,0 3 0-15,-1 4 0 0,0-2 0 0,-1 1 128 16,1 2-128-16,2-3 0 0,-3 1 0 0,0 0 0 0,0 0 0 15,0-3 0-15,3 1 0 0,-3 4 0 0,1-2 0 16,1 2 0-16,-2 2 0 0,-1 3 0 0,1-2 0 16,4 1 0-16,-3 5 0 0,-1 0 128 0,0 0-128 15,0 0 0-15,1 1 0 0,-1 0 0 0,2 0 0 16,-2 2 0-16,-2-1 0 0,0-2 0 0,1 3 0 16,1 0 0-16,0 2 0 0,-2 0 0 0,1 3 0 15,0-3 0-15,0 1 0 0,-2 3 128 0,3-1-128 16,0 2 0-16,0-2 0 0,-1 5 0 0,1 6 0 15,1-10 0-15,-1 10 0 0,-3-8 0 0,3 8 0 16,0 0 0-16,0 0 0 0,0 0 0 0,0 0 0 0,-1-7 0 0,1 7 0 16,0 0 0-16,0 0 0 0,0 0 0 0,0 0 0 15,-5 11-144-15,0-1 144 16,0 2-1376-16,1 2-160 0,0-2-48 0,1-1-11840 16,1 3-2368-16</inkml:trace>
  <inkml:trace contextRef="#ctx0" brushRef="#br1" timeOffset="114540.5">15893 5804 6447 0,'0'0'576'0,"0"0"-576"15,0 0 0-15,0 0 0 0,0 0 1488 0,0 0 192 16,0 0 48-16,0 0 0 0,0 0-560 0,0 0-96 16,0 0-32-16,0 0 0 0,0 0-128 0,0 9-16 15,1-2-16-15,-1 0 0 0,1 2-304 0,-1 0-48 16,0 0-16-16,-1-3 0 0,-1 3-144 0,-1-2-48 16,3-7 0-16,-2 8 0 0,2-8 80 0,-2 7 16 15,2-7 0-15,0 0 0 0,0 0 48 0,-5 7 16 16,0 1 0-16,5-8 0 0,0 0-32 0,0 0-16 15,-4 4 0-15,4-4 0 0,-6 4-240 0,6-4-32 0,0 0-16 0,0 0 0 16,-6 5-144-16,6-5 0 0,-6 5 0 16,6-5 0-16,0 0 0 0,-3 4 128 0,3-4-128 0,0 0 0 15,-5 6 0-15,5-6 0 0,0 0 128 0,0 0-128 16,-6 8 144-16,6-8 0 0,0 0 0 0,0 0 0 16,0 0-144-16,0 0 192 0,0 0-192 0,0 0 192 15,0 0-192-15,0 0 192 0,-6 1-192 0,6-1 192 0,0 0-192 0,0 0 0 16,-7 1 144-16,7-1-144 15,0 0 0-15,-8 5 144 0,8-5-144 0,-6 8 0 0,6-8 0 0,-6 4 0 16,6-4 0-16,0 0 0 0,0 0 0 0,0 0 0 16,0 0 0-16,0 0 0 0,0 0 128 0,0 0-128 15,0 0 0-15,0 0 0 0,0 0 128 0,0 0-128 16,0 0 0-16,0 0 0 0,-8 0 128 0,8 0-128 16,0 0 192-16,0 0-192 0,-7-5 320 0,1 0-64 15,6 5 0-15,-5-7 0 0,0 2 96 0,1-4 16 16,-1 3 0-16,2-4 0 0,-2 1-16 0,3-4 0 15,-2 0 0-15,-1 1 0 0,-2-4 0 0,4-1 0 16,-3-4 0-16,0 0 0 0,0-1-32 0,-1-1-16 16,0 2 0-16,2-5 0 0,-3 1-48 0,2-2 0 15,-1 0 0-15,1-1 0 0,0 2 64 0,1-5 0 16,-1 3 0-16,3-2 0 0,-5-1-112 0,2 3-16 16,-1-2 0-16,1-1 0 0,0 2-16 0,-1-3-16 15,1 0 0-15,1 1 0 0,0-2 0 0,1 1 0 16,-1-2 0-16,1-1 0 0,1 2 0 0,-2-1 0 15,0 2 0-15,3 3 0 0,-1-2 16 0,1 3 0 16,2 0 0-16,-3-2 0 0,2 1-48 0,0 1 0 0,1-3 0 16,-2 1 0-16,4 0-128 0,0-1 192 0,1-1-192 15,0 1 192-15,0 0-192 0,1-2 160 0,-2-2-160 16,1 3 160-16,-1 4-16 0,1-2 0 0,0 2 0 16,-1 1 0-16,1-3-16 0,-1 2-128 0,-1-3 192 0,1 2-64 0,0 1-128 15,0-1 160-15,0 0-160 0,1 2 160 0,-1 0-32 16,1 1-128-16,-1 0 192 0,2-2-64 0,-3 4 0 15,3 0-128-15,0 2 192 0,0 2-64 0,-2 2-128 0,2-1 160 16,-1 3-160-16,0-1 160 0,1 3-160 0,-1 0 128 16,1 3-128-16,-3-3 128 0,1 1-128 0,1 2 160 15,0-3-160-15,-1 1 160 0,1 3-160 0,0-3 0 16,-1 3 0-16,2 2 128 0,-3-2-128 0,1 1 0 16,0-1 0-16,0 4 0 0,-1-3 0 0,1 2 0 15,-1 2 128-15,1-2-128 0,-2 7 0 0,0 0 0 16,2-5 0-16,-2 5 0 0,0 0 0 0,0 0 0 15,0 0-144-15,0 0 144 16,0 0-1456-16,0 0-176 0,0 0-32 0,1 10-16 16,0-1-1456-16,-2 3-304 0</inkml:trace>
  <inkml:trace contextRef="#ctx0" brushRef="#br1" timeOffset="121650.47">12260 12939 3679 0,'0'0'160'0,"-1"-9"32"0,1-4-192 0,1 4 0 16,0-2 0-16,2 1 0 0,-3 10 2064 0,2-10 368 15,1-2 80-15,-1 5 16 0,-2 7-1472 0,3-11-288 16,-3 11-64-16,0 0-16 0,0-9 32 0,0 1 16 16,0 8 0-16,0 0 0 0,3-7 128 0,-3 7 32 15,0 0 0-15,0 0 0 0,0 0-272 0,0 0-48 16,0 0-16-16,0 0 0 0,0 0-192 0,0 0-48 16,0 10 0-16,1 3 0 0,-2 1 272 0,-1 1 48 15,1 3 16-15,1 4 0 0,0 8 48 0,0-1 0 16,-4 3 0-16,3 4 0 0,0 2-64 0,-2 1 0 15,1 5 0-15,-1-4 0 0,0 5 0 0,0-3 0 16,0-2 0-16,-1 1 0 0,-1 0-128 0,1-2-16 16,-3-1-16-16,0 2 0 0,0-3-80 0,0-4-16 15,0-3 0-15,-1-5 0 0,1 1-32 0,-1-6-16 0,2-1 0 16,-1-2 0-16,1-3-48 0,1-4-16 0,0 1 0 0,0-4 0 16,5-7-80-16,0 0 0 0,0 0-16 0,0 0 0 15,0 0-16-15,0 0 0 0,0 0 0 0,7-7 0 16,2-5-160-16,3 2-144 0,-1-3 144 0,0-1-208 31,1 1-2352-31,1 0-448 0,-3-1-112 0</inkml:trace>
  <inkml:trace contextRef="#ctx0" brushRef="#br1" timeOffset="122378.55">12491 13361 13823 0,'0'0'1216'0,"0"0"-960"15,0 0-256-15,0 0 0 0,0 0 384 0,0 0 48 16,0 0 0-16,3 9 0 0,-3-9 608 0,0 0 128 15,5 9 32-15,-5-9 0 0,8 5 80 0,-8-5 0 16,11 4 16-16,2-1 0 0,-1-3-16 0,2-2 0 16,0-2 0-16,2 0 0 0,1 2-272 0,1-3-64 15,-1-3-16-15,1 3 0 0,1-3-384 0,-2 2-80 16,1 1-16-16,-1-3 0 0,-2 2-192 0,2 1-64 16,-2-3 0-16,-1 3 0 0,-3 2-64 0,-1 0 0 15,-1-2-128-15,0 1 192 0,-9 4-192 0,7-5 0 0,-7 5 0 0,6-5 0 31,-6 5-2336-31,5-8-464 0</inkml:trace>
  <inkml:trace contextRef="#ctx0" brushRef="#br1" timeOffset="122948.52">12963 13023 17503 0,'0'0'1552'16,"0"0"-1232"-16,0 0-320 0,-1-9 0 0,1 9 800 0,3-10 96 15,-3 10 32-15,9-8 0 0,0 0-96 0,3 3 0 16,0-1-16-16,2 1 0 0,2 1-256 0,1-2-48 16,3-4-16-16,2 5 0 0,0-2-128 0,0 2-32 15,-1-1 0-15,0-3 0 0,-2 2-96 0,-2 2-32 16,-1 2 0-16,-4-1 0 0,-3 0-80 0,-9 4-128 15,12-3 176-15,-12 3-176 0,9-6 256 0,-9 6-64 16,0 0-16-16,0 0 0 0,0 0 96 0,0 0 32 16,0 0 0-16,0 0 0 0,-12-1 16 0,-1 2 16 15,-2 3 0-15,-3 0 0 0,-1-1-336 0,-2 6 128 16,-3-1-128-16,-1 6 0 0,3-3 192 0,-3 2-16 16,1 1-16-16,0 1 0 0,0 2 32 0,1-4 0 15,3-2 0-15,2 2 0 0,3-2-64 0,2 3 0 16,5 0 0-16,3-2 0 0,5-12-128 0,-1 11 0 0,2 2 0 0,6 1 0 15,3-5 0-15,5 2 208 16,4-1-48-16,4 2-16 0,2 2-16 0,2-2 0 0,0 0 0 0,1 2 0 16,0 1 0-16,-2 0 0 0,-1-2 0 0,-4 1 0 15,0 0 48-15,-5 2 0 0,-2-2 0 0,-4-1 0 16,-5 1 16-16,0 1 0 0,-5-1 0 0,-5 2 0 16,-5 0 64-16,-6 2 0 0,-6 1 16 0,-6 0 0 15,-5 3 0-15,-1-4 0 0,-2-1 0 0,-1 1 0 0,-2-4-16 0,-1-2-16 16,2 0 0-16,3 2 0 0,0-4-96 15,4 1-16-15,0-5 0 0,4 2 0 16,4-5 0-16,4 1-128 0,4-3 192 0,4-1-64 16,2-2-512-16,9 2-96 0,0 0-32 0,1-13 0 15,5 0-2656-15,5-4-544 0,8-14-96 0,5 2-32 0</inkml:trace>
  <inkml:trace contextRef="#ctx0" brushRef="#br1" timeOffset="123392.51">13478 12647 20207 0,'1'-12'896'0,"-1"12"192"0,0 0-880 0,0 0-208 16,6-5 0-16,-6 5 0 0,0 0 784 0,0 0 112 0,5 5 32 0,-1 1 0 16,-4-6-144-16,3 11-16 0,-2 5-16 0,0 3 0 15,-1 4 176-15,-1 3 32 0,0 1 16 0,-2 5 0 16,1 4-16-16,-2 2 0 0,1 5 0 0,0 0 0 16,-1 6-128-16,0 2-48 0,-1 1 0 0,1 2 0 15,-2 2-96-15,1-1-32 0,-4 2 0 0,1-4 0 16,0-2-160-16,1-1-48 0,-1-8 0 0,2 1 0 0,-1-1-112 0,2-5-16 15,0-4-16-15,-1 9 0 0,1-5-32 0,1-6 0 16,0-4 0-16,3-5 0 0,0-7-112 0,-1-1-32 16,2-1 0-16,0-2 0 0,0-11-128 0,0 0 128 15,0 0-128-15,0 0 128 0,0 0 0 0,0 0 0 16,8-6 0-16,-2 1 0 0,-6 5-416 0,7-9-96 16,-3 0 0-16,-2 0-16 15,-2-1-1840-15,-1 2-352 0,1 8-80 0,-4-7-13216 0</inkml:trace>
  <inkml:trace contextRef="#ctx0" brushRef="#br1" timeOffset="124195.9">13853 12962 6447 0,'0'0'576'0,"0"0"-576"16,0 0 0-16,0 0 0 0,0 0 2352 0,0 0 352 16,0 0 80-16,0 0 16 0,0 0-1760 0,0 0-336 15,0 0-80-15,0 0-16 0,0 0-48 0,0 0-16 16,0 0 0-16,0 0 0 0,0 0 80 0,0 0 16 16,0 0 0-16,0 0 0 0,0 0 128 0,0 0 48 0,0 0 0 0,0 0 0 15,0 0-128-15,0 0-32 0,0 0 0 16,0 0 0-16,0 0-64 0,0 0-16 0,0 0 0 15,7 4 0-15,2-1-144 0,-1 1-48 0,-1 0 0 0,1 2 0 16,1-3 112-16,-3-1 16 0,2 2 0 0,2 0 0 16,2 2-144-16,-1-3-32 0,2 1 0 0,1 1 0 15,1 3-16-15,0-2-16 0,3 0 0 0,0 1 0 16,0 1-48-16,1 1 0 0,-1 0 0 0,2 0 0 16,-1-4-96-16,1 4-32 0,-1-1 0 0,0 1 0 0,-1-4 64 15,-1 0 16-15,-3 1 0 0,0-1 0 16,-2 0-64-16,0 3-16 0,-3-3 0 0,1 1 0 0,-2 6 48 15,-5-2 0-15,2 3 0 0,-3-2 0 0,-2-11-176 0,-4 10 0 16,-1 2 0-16,-2 0 0 0,-1-1 256 0,-4 0 0 16,-1 2 16-16,-2-2 0 0,-1 2 48 0,-3 2 16 15,-3 0 0-15,2 2 0 0,-1 1 64 0,-3 1 16 16,0-5 0-16,-1 1 0 0,-1 0-224 0,1 1-64 16,-2 0 0-16,3-2 0 0,1-1 96 0,3 2 16 15,-2-2 0-15,4-1 0 0,4-3-240 0,-1 0 128 16,1-4-128-16,3 2 0 0,-1 3 128 0,3-5-128 15,0-1 0-15,9-4 0 0,0 0 128 0,0 0-128 16,0 0 0-16,0 0 0 0,0 0 0 0,0 0-240 16,0 0 32-16,0 0 0 15,5-8-2000-15,3-1-400 0,2 2-80 0,-3 2-14064 0</inkml:trace>
  <inkml:trace contextRef="#ctx0" brushRef="#br1" timeOffset="124740.62">14608 12650 12095 0,'0'0'528'0,"0"0"112"0,0 0-512 0,0 0-128 16,0 0 0-16,0 0 0 0,0 0 944 0,0 0 144 15,-5-2 48-15,5 2 0 0,0 0-64 0,0 0-16 16,0 0 0-16,0 0 0 0,0 0 96 0,0 0 0 15,-3 6 16-15,2 3 0 0,1-9-112 0,0 0-32 16,1 9 0-16,2 1 0 0,-1-1-64 0,2 4 0 16,-1 1-16-16,-1 2 0 0,2 2-176 0,-2 2-48 15,1 2 0-15,1 3 0 0,-3 0-112 0,0 4-32 16,-1 3 0-16,0-1 0 0,-1 1-96 0,0 4-32 16,-3 1 0-16,0 1 0 0,-1-1-16 0,1 2-16 15,-2 3 0-15,-3 14 0 0,1-9-96 0,2-4-32 16,-2-6 0-16,2-3 0 0,1 1 48 0,-3-4 16 0,2-3 0 15,-3 2 0-15,0-4-16 0,0 1 0 0,0-3 0 16,2 0 0-16,-1 0-128 0,2-2-16 0,1 1-16 16,0 0 0-16,0-3-176 0,-1 0 160 0,3-1-160 0,0-1 160 15,1-2-160-15,0-1 0 0,2-5 144 0,0 1-144 16,0-11 0-16,0 0 144 0,0 9-144 0,0-9 0 16,0 0 0-16,0 0 0 0,0 0 0 0,0 0 0 15,0 0-1280-15,0 0-352 0,0 0-80 0,4-7-10240 16,-3-6-2048-16</inkml:trace>
  <inkml:trace contextRef="#ctx0" brushRef="#br1" timeOffset="125198.51">14683 13437 17503 0,'0'0'1552'0,"0"0"-1232"0,0 0-320 0,0 0 0 15,0 0 1408-15,0 0 240 0,0 0 32 0,0 0 16 16,0 0-480-16,0 0-80 0,0 0-32 0,0 0 0 16,7 5 80-16,2-1 16 0,1-3 0 0,1-1 0 15,0 2-288-15,2-2-48 0,-1-3-16 0,9-2 0 16,-3 0-272-16,-1 1-48 0,1-1-16 0,3-1 0 15,-1 1-128-15,-1-1-16 0,-1-1-16 0,0 2 0 0,-2 0-192 0,-1-3-32 16,-5 3-128-16,1-1 192 0,-2 2-192 0,-9 4 0 16,10-4 0-16,-10 4 0 15,7-4-1408-15,-7 4-256 0,0 0-64 0,0 0-13616 16</inkml:trace>
  <inkml:trace contextRef="#ctx0" brushRef="#br1" timeOffset="125683.16">15053 13085 22111 0,'0'0'1968'0,"0"0"-1584"15,2-9-384-15,1 0 0 0,-1 2 1040 0,-2 7 128 16,5-4 32-16,2 0 0 0,-1-4-368 0,0 5-80 15,1 1-16-15,0 0 0 0,2 2-256 0,1 0-48 16,1 0-16-16,-1 2 0 0,0 2 48 0,0 2 16 0,0 2 0 16,-1-2 0-16,0 3-96 0,-1 0-32 0,1 6 0 0,-3 1 0 15,-1-2-160-15,-1 1-48 0,-2 3 0 0,-2 1 0 16,-2 1 160-16,-2 2 16 0,-1 2 16 0,-3 3 0 16,-1-3 48-16,-1 2 0 0,-1-3 0 0,-2-1 0 15,-2 1 0-15,0 1 16 0,-2-4 0 0,-6 11 0 16,0-8-48-16,3-3-16 0,2-2 0 0,0-3 0 15,2-5-112-15,2 2-32 0,1-3 0 0,1-3 0 16,3 2-64-16,0-2-128 0,9-6 176 0,0 0-176 16,0 0 192-16,0 0-192 0,0 0 192 0,0 0-192 15,0 0 192-15,0 0-64 0,14 4 0 0,1-3-128 0,0-1 272 16,3-1-48-16,0-1-16 0,1 2 0 0,0 2-208 16,3-1 128-16,0-2-128 0,-1-1 0 0,0 0 160 0,2-1-160 15,0 0 160-15,1-1-160 0,0-1 0 0,-2 0 0 16,0 0 0-16,-5 1 0 15,-3 0 0-15,2 1-256 0,-2-3 48 0,-3 2 16 16,-11 4-1664-16,10-4-320 0,-2 1-64 0,-8 3-13984 16</inkml:trace>
  <inkml:trace contextRef="#ctx0" brushRef="#br1" timeOffset="126092.58">15415 12650 7359 0,'-6'-20'320'0,"3"14"80"0,-2-2-400 0,5 3 0 0,-3-1 0 0,2-2 0 16,1 8 3920-16,0 0 704 0,0 0 144 0,0 0 32 16,0 0-3040-16,0 0-608 0,0 0-112 0,0 0-16 15,0 0-368-15,0 0-64 0,-2 10-16 0,2 2 0 16,0 3 304-16,2 5 48 0,2 2 16 0,1 2 0 0,1 3-80 0,1 2-16 16,-1 4 0-16,2 1 0 0,-1 4-16 0,2 2-16 15,-1 6 0-15,2 18 0 0,-2-1-176 0,-3-2-48 16,-3 3 0-16,-2-1 0 0,-1 2-272 0,-3-6-64 15,-1 1-16-15,0-3 0 0,0-1-240 0,0-2 128 16,0-1-128-16,2-3 0 0,2-5 0 0,2 0 128 16,-1-7-128-16,2-3 0 0,-1-4 0 0,1-4 0 15,6 2 0-15,1-6 0 16,2-2-1856-16,1-3-432 0,2 0-80 0,2-5 0 0</inkml:trace>
  <inkml:trace contextRef="#ctx0" brushRef="#br1" timeOffset="128167.68">16888 9389 16415 0,'0'0'720'0,"-4"7"160"0,1 4-704 0,-1-4-176 16,1 2 0-16,3-9 0 0,0 0-256 0,0 0-96 15,-4 6-16-15,4-6 0 0,-3 7 816 0,3-7 144 16,0 0 48-16,0 0 0 0,0 0 368 0,0 9 80 15,0-9 0-15,0 0 16 0,0 0 16 0,0 0 0 16,0 0 0-16,0 0 0 0,0 0-160 0,0 0-16 16,0 0-16-16,0 0 0 0,0 0-144 0,0 0-16 15,0 0-16-15,-2-8 0 0,0 0-144 0,-1-3-32 16,2-2 0-16,-2-4 0 0,0-8-64 0,1 2-32 16,-2-1 0-16,1-5 0 0,-1-1-480 0,0-1 0 15,3-2 0-15,-3 1 0 0,3 0 512 0,-2 5 192 16,2-1 64-16,1 3 0 0,0-1-352 0,0 3-64 15,1 1-16-15,2 2 0 0,1 0-96 0,-1 2-32 16,0 3 0-16,1-1 0 0,1 4-32 0,-1 4-16 16,-1 0 0-16,-3 8 0 0,0 0 48 0,0 0 16 15,0 0 0-15,11 5 0 0,-3 4 32 0,4 0 16 16,1 3 0-16,2 3 0 0,0 0-112 0,2 3-32 0,0 2 0 0,2-1 0 16,-1 2-128-16,3-1 128 0,-1 0-128 15,0 2 128-15,-1-3-128 0,-1 0 0 0,0-1 0 0,-2 0 0 16,1-2 0-16,-3-2 0 0,-1-1 0 0,-2 0 0 15,1-6 0-15,-4 2-144 0,-1-4 0 0,0 0 0 32,0 0-1136-32,-7-5-240 0,0 0-32 0,0 0-16 0,0 0-1456 0,0-7-304 15</inkml:trace>
  <inkml:trace contextRef="#ctx0" brushRef="#br1" timeOffset="130162.17">16882 8910 11055 0,'0'0'976'0,"0"0"-784"15,-4-5-192-15,1-2 0 0,1 2 1536 0,-1 3 272 16,3 2 48-16,-1-4 16 0,1 4-432 0,0 0-96 15,0 0 0-15,0 0-16 0,0 0 80 0,0 0 0 16,0 0 16-16,0 0 0 0,0 0-400 0,0 0-64 16,0 0-32-16,0 0 0 0,8 6 80 0,2 2 16 15,3 2 0-15,-2 3 0 0,0-3-192 0,1 4-48 16,-2 2 0-16,4 2 0 0,0 1-144 0,1 1-48 16,3 3 0-16,1 4 0 0,0-2-160 0,3 3-48 15,-3 3 0-15,3-3 0 0,0 1-192 0,1-2-32 0,0 2-16 0,0 0 0 16,0-1-16-16,1 3-128 0,-4-5 192 0,1 2-64 15,-2-3 64-15,-3 1 0 0,0 0 0 16,-2 0 0-16,2-2 80 0,-2 1 32 0,0-1 0 0,1-3 0 16,2 4-160-16,-2 0-16 0,-1-2-128 0,-1-2 192 0,0 1-64 15,-2 1-128-15,0-1 176 0,1-2-176 0,-1 2 176 16,-1-1-176-16,2 2 160 0,-3-1-160 16,1-5 160-16,0 2-160 0,0-1 160 0,-1-1-160 15,0-1 144-15,1 1-144 0,0-2 128 0,1-2-128 0,-1 0 128 0,-3 2-128 16,4-1 128-16,-1-2-128 0,0 1 128 0,1 1-128 15,1 0 0-15,-1-4 128 0,1 3-128 0,-1-4 0 16,3 1 0-16,-2 0 0 0,-1-2 0 0,0 2 0 16,2-1 0-16,1 1 0 0,-2-4 0 0,0 2 0 15,1 1 128-15,1-3-128 0,-1 2 0 0,-1-2 0 16,0 4 0-16,1-2 0 0,-2 0 0 0,0 1 0 16,2-3 0-16,0 3 0 0,0-3 128 0,-1 3-128 15,-2-3 0-15,1 1 128 0,-1-2-128 0,1 0 0 16,1-2 0-16,-1 0 128 0,0 0-128 0,1 1 0 15,1 0 0-15,-1-3-176 0,0-1 176 0,-1 0 0 16,1 0 0-16,-1 0 0 0,-1-1 0 0,2 1 128 16,-1-3-128-16,1 0 0 0,-1-2 0 0,0 0 128 15,1 1-128-15,-1-2 0 0,1 1 0 0,1 1 128 16,-1 2-128-16,1-2 0 0,0 0 0 0,3 2 0 16,1-1 0-16,-2 2 0 0,1-1 0 0,1 1 0 15,0-1 0-15,4-3 0 0,-1-1 0 0,-3 3 0 0,1-2 0 16,0-2 128-16,-1 1-128 0,0 1 0 0,-3-5 0 15,-1 2 0-15,2-3 0 0,0 0 0 0,3 1 0 0,-3 0 0 16,2-1 0-16,-1-3 0 0,1 1 0 16,-2-1 128-16,0 1-128 0,0-1 0 0,-1-1 0 0,2 1 0 0,0-1 128 15,-2 1-128-15,-2 0 128 0,0-1-128 16,2 1 0-16,-1 0 144 0,0 0-144 0,-2-3 0 0,-1-1 144 0,4 0-144 16,-2 1 0-16,-3 3 144 0,0-2-144 0,0 0 0 15,-2-1 0-15,2 0 0 0,0-2 0 0,-1-2 0 16,-1 1 0-16,2-1 0 0,-1-3 0 15,-1 0 128-15,1 1-128 0,0-2 0 0,-1 1 0 16,1 2 0-16,-2 1 128 0,2-2-128 0,-2 1 0 0,2 2 0 16,-1-1 0-16,0 0 0 0,-1-2 0 0,-1 1 0 15,0 1 0-15,-1 0 128 0,1-3-128 0,-1 1-224 16,0 0 48-16,-2-1 16 0,2-1 160 0,0 1 0 16,0-3 0-16,0 3 0 0,-2-4 0 0,2 2 0 15,1 2 0-15,0-1 128 0,-1 2 0 0,0 3 0 16,1-4 0-16,0 2 0 0,-1-1-128 0,2 1 0 15,-2-2 0-15,1 1 0 0,0 1 0 0,0-4 0 16,0 2 0-16,-1 1 0 0,0-4 0 0,0 3 0 16,0-2 0-16,-1 0 0 0,0 1 128 0,1-2-128 0,-4 3 128 15,2-2-128-15,1 4 0 0,-1 1 0 16,1 3 0-16,-1 1 0 0,1-1 0 0,0 0 0 16,-1 0 0-16,1 0 0 0,0 1 0 0,0-1 0 0,-1-1 0 0,2-2 0 15,-1 1 0-15,1-3 0 0,-1 2 0 0,3-1 128 16,-3 2-128-16,2-3 0 0,1 0 0 15,0 0 0-15,0 1 0 0,2 0 0 0,-2 0 0 0,1 0 128 16,-1 1-128-16,0-3 0 0,1 1 128 0,-2 0-128 16,1 0 0-16,0-2 144 0,1 2-144 0,-1 1 0 15,1-3 144-15,-2 0-144 0,3-1 0 0,-1-1 144 16,-1 0-144-16,1 2 0 0,-1 1 144 0,3-13-144 0,-2 3 128 0,1 2-128 16,-2 4 128-16,1 0-128 0,0-3 128 15,0 5-128-15,-1-2 160 0,-2 4-160 0,1-3 128 0,0 2-128 16,-1-3 0-16,0 2 144 0,1-4-144 0,0-1 0 15,1 2 144-15,1-2-144 0,-1 2 0 0,0 0 0 16,1-2 0-16,0 2 128 0,-3 0-128 0,2-2 0 16,2 6 128-16,-3-3-128 0,-1 5 128 0,1-2-128 15,0 2 128-15,-1 1-128 0,0-1 0 0,-2-1 144 16,1 0-144-16,-1 1 0 0,4-2 160 0,-1 2-160 16,-2-4 128-16,1 3-128 0,-4 1 128 0,4-4-128 15,0 2 0-15,0-4 128 0,-1 1-128 0,3-1 0 16,-3 3 0-16,2 0 128 0,1 0-128 0,-1 1 0 15,-2 3 0-15,3 2 0 0,-4 2 128 0,1-2-128 16,2 1 0-16,-1-2 128 0,-1-3-128 0,1 1 0 16,-3 0 0-16,3-1 128 0,-3 1-128 0,1 3 0 15,-2-3 144-15,1 0-144 0,0 0 0 0,2 2 128 0,-1-5-128 0,1 2 0 16,-2 0 0-16,3 0 128 16,-1 0-128-16,-1 2 0 0,1 2 0 0,-1-3 128 0,-1 2-128 15,2 2 0-15,0 0 0 0,-1-1 144 16,1 1-144-16,-1 1 0 0,-2-1 144 0,3-1-144 15,-1-3 0-15,0 4 144 0,-2-2-144 0,0 2 0 0,0 0 144 0,0 0-144 16,0-1 0-16,0 2 144 0,-2-2-144 16,2-1 0-16,0-1 144 0,0 1-144 0,0 1 0 0,3 1 144 15,-1 0-144-15,-2 1 0 0,2 0 0 0,0 2 128 16,-1-1-128-16,2 2 0 0,-2-2 0 0,2 5 0 16,-1-2 0-16,0-3 0 0,-2 3 128 0,2 1-128 0,1 2 0 15,-1-2 0-15,-1-1 0 0,1 5 128 0,-1-3-128 16,2 3 0-16,-1-3 0 0,2 1 0 0,-3 2 0 15,0-2 0-15,1 2 128 0,0-1-128 0,0 1 0 0,-1-3 0 16,0 5 0-16,0-4 0 0,-1 4 0 0,2-1 0 16,-2 8 128-16,0-7-128 0,0-5 0 0,0 6 0 15,1-3 0-15,-1 9 128 0,1-9-128 0,-1-1 0 16,0 1 0-16,0-3 0 0,0 2 0 0,3 1 0 16,-3 0 128-16,0 1-128 0,0-1 0 0,0 1 0 15,0 0 0-15,0 1 0 0,0 2 0 0,0 5 0 16,2-10 0-16,0 2 0 0,-2-1 0 0,1 0 0 15,1-1 0-15,0 2 0 0,-2-2 0 0,1 3 0 0,0-5 0 0,-1 4 0 16,0-2 0-16,0 1 0 16,0-2 0-16,0 2 0 0,0-4 0 0,0 2 0 15,1-1 128-15,-1 0-128 0,-1-5 0 0,0 1 0 16,1-3 0-16,0 0 0 0,0-1 0 0,0 0 0 0,-1 0 0 0,1-3 0 16,0 1 0-16,0 1 0 0,0-2 0 15,1-4 0-15,0 0 0 0,2-3 0 16,1 1 0-16,-2-2 0 0,-1-1 0 0,2-2 0 0,-1 1 128 0,1-3-128 15,-1-2 0-15,2-2 0 0,0-5 0 0,0 5 0 16,1-5 0-16,1 2 0 0,2 0 0 0,-2-2 0 16,1 3 0-16,0-1 0 0,-2 2 0 0,3 3 0 15,-3-3 0-15,0 2 0 0,-1 2 0 0,-1 2 0 0,-3-2 0 16,0 4 0-16,-2 3 0 0,1 1 0 0,-3 5 0 16,2 2 0-16,-2 1-192 0,-2 6 192 15,-2-1-912-15,-1 2-64 16,-1 5-16-16,0 2 0 0,-1 2-1280 0,3 4-256 0,-1 6-48 15</inkml:trace>
  <inkml:trace contextRef="#ctx0" brushRef="#br1" timeOffset="133560">29204 13484 21183 0,'0'0'1888'0,"0"0"-1504"0,0 0-384 0,-2-9 0 16,-2 0 880-16,4-1 96 15,6 3 32-15,0-4 0 0,6 3 32 0,3-5 16 0,5-1 0 0,3-1 0 16,5 2-352-16,2-1-80 0,-1-3-16 0,1 3 0 16,2 0-176-16,0 4-48 0,0 0 0 0,-2 5 0 15,-2 4 80-15,-2 2 16 0,-2 5 0 0,-4 6 0 16,-3 3-480-16,-3 3 0 0,-3 2 0 0,-2 3 0 15,-4 5 192-15,-6 5-64 0,-8 5-128 0,-1 2 192 16,-8 4 48-16,-8 3 0 0,-7 4 0 0,-4 1 0 16,-4-4 16-16,-3-3 16 0,1-2 0 0,-3-4 0 15,-2-7 240-15,4-3 32 0,4-2 16 0,7-4 0 16,4-4 80-16,6-1 0 0,5-7 16 0,7-4 0 16,11-7-192-16,0 0-32 0,0 0-16 0,6 2 0 15,7-3-80-15,7 0-16 0,8-1 0 0,9 0 0 0,6-6-128 16,4 2-16-16,-1 2-16 0,2-1 0 0,-1 0-160 15,3 1 192-15,-3-2-192 0,-1 1 192 0,-3 2-192 16,-2 3 0-16,-3 1 0 0,-5 1 128 0,-4-1-128 16,-5 3 0-16,-4 1 0 0,-6-3 0 15,-14-2-1552-15,9-1-304 0,-2-5-48 0</inkml:trace>
  <inkml:trace contextRef="#ctx0" brushRef="#br1" timeOffset="134104.71">30357 13455 25919 0,'0'0'1152'0,"0"0"224"0,0 0-1104 0,-5 10-272 0,1-4 0 0,-4 10 0 15,0 4 576-15,-1 2 64 0,1 3 16 0,0 2 0 16,1 5 336-16,-1 4 64 0,-1 6 16 0,0 4 0 16,-1 1-320-16,-1-2-64 0,-1 0-16 0,0-1 0 15,-2 1-272-15,0-3-48 0,-2 0-16 0,4-4 0 16,-4-3-64-16,5-5-16 0,1-2 0 0,1-5 0 15,1-4 192-15,2-2 16 0,1-8 16 0,5-9 0 0,0 0 224 0,0 0 64 16,0 0 0-16,0-13 0 0,2-10 32 16,2-2 16-16,1-6 0 0,4-2 0 0,1-3-432 0,2-2-96 15,1-4-16-15,2-5 0 0,0 2-80 0,2-5-32 16,3-2 0-16,5 0 0 0,6 0-160 0,3 6 0 16,3 4 0-16,0 5 0 0,-2 1 0 0,1 8 0 15,-2 2 0-15,-3 5 0 0,-3 9 0 0,-3 4 0 16,-4 6 0-16,-5 2 0 0,-4 6 0 0,-5 7-144 15,-2 2 144-15,-3 4 0 0,-5 0-128 0,-3 1 128 16,-6 11 0-16,-4-6 0 0,-6 2 0 0,-5-2 0 16,-4 3 0-16,-4-3 0 0,-2 0 0 0,-2-1 0 15,2-9 0-15,0-2 0 0,2-2 0 0,5-2 0 16,5-2 0-16,3-6 0 0,3-1 0 0,8-4 0 0,5-3 0 16,2-1 0-1,1-3-1488-15,7 0-304 0,5 0-48 0,5-4-16464 0</inkml:trace>
  <inkml:trace contextRef="#ctx0" brushRef="#br1" timeOffset="134424.01">30958 13493 28559 0,'-48'10'1264'0,"17"0"272"0,1 7-1232 0,-1 1-304 0,6 1 0 0,2 0 0 15,2 2 1456-15,5 0 224 0,7-1 48 0,4-2 16 16,3 0-912-16,6-2-176 0,7 0-32 0,4-6-16 0,4 0-128 0,7-6-32 16,6-1 0-16,6-4 0 0,2-3-128 0,2-1-16 15,-1-4-16-15,-2 1 0 0,-2-8-112 0,1 0-32 16,-2-1 0-16,-4 1 0 0,-6-2-144 0,-1 0 160 16,-5 2-160-16,-4-1 160 0,-3 1 64 0,-5-4 16 15,-7 0 0-15,-6 0 0 0,-5 1 224 0,-5 1 48 16,-6 0 16-16,-6 3 0 0,-7 1-528 0,-3 5 0 15,-2 1 0-15,-1 5 0 0,2 0 0 0,3 2 0 16,2 2 0-16,3 2 0 16,6-1-896-16,5 4-304 0,5 0-48 0,5-3-10800 0,3 6-2160 15</inkml:trace>
  <inkml:trace contextRef="#ctx0" brushRef="#br1" timeOffset="134759.04">31720 13306 26719 0,'0'0'2368'0,"0"0"-1888"0,0 0-480 0,-11-2 0 16,1 0 1104-16,-2 4 128 0,-4 0 32 0,0 1 0 15,-1 2 80-15,-1 4 0 0,1-2 16 0,0 6 0 16,1-3-656-16,3 2-128 0,3 2-16 0,2-2-16 16,3-1-240-16,1 4-48 0,0 1-16 0,4 2 0 15,3 1-112-15,1 0-128 0,1-3 176 0,1 0-176 16,1-1 192-16,0 3-64 0,2-4 0 0,1 0-128 15,2-1 320-15,0-1-64 0,0 2 0 0,-1 2 0 16,1-1 112-16,-3-1 16 0,0 0 0 0,-6-1 0 0,0 2 0 16,-3-1 0-16,-4 0 0 0,-2-1 0 15,-3-3 16-15,-4 4 16 0,-3-2 0 0,-3 0 0 16,-2 2-96-16,-2-1 0 0,-1-3-16 0,-3 0 0 0,-2 0-176 0,-1-2-128 16,-3-3 144-16,1 2-144 0,1-3 0 0,2-1 0 15,1-2 0-15,4 2 0 16,2-1-1952-16,3 1-480 0,4 0-112 15</inkml:trace>
  <inkml:trace contextRef="#ctx0" brushRef="#br1" timeOffset="135327.21">29036 15299 24879 0,'-15'7'1088'0,"7"-4"256"0,8-3-1088 0,0 0-256 16,-7 7 0-16,7-7 0 0,-4 10 992 0,4-10 144 16,4 9 16-16,5 0 16 0,2-5-272 0,4-1-64 15,7-1-16-15,2-4 0 0,4-1 112 0,4-1 32 16,5-5 0-16,2 2 0 0,2-4-176 0,-3 1-16 15,-2-4-16-15,-5-1 0 0,-1 1-272 0,-4-2-48 16,-3-4-16-16,-5 2 0 0,-5 2-144 0,-2 1-16 16,-5-2-16-16,-2 0 0 0,-4 1 64 0,-2 1 16 15,-5 2 0-15,-3-1 0 0,-5-4 0 0,-4 3 16 16,-3 0 0-16,-4 3 0 0,-2 6-144 0,-5 1-48 0,-8 2 0 16,3 11 0-16,1 3-144 0,3 6 160 0,-1 2-160 15,3 6 160-15,2 3-160 0,2 5 160 0,4 3-160 0,5 2 160 16,5-2-160-16,5-1 0 0,5 0-160 15,8-4 160-15,5 1 0 0,4-5 0 0,3-4 0 0,2-3 0 16,5-1 0-16,2-1 0 0,4-7 0 0,6 1 0 16,2-2 0-16,2-4 0 0,2-2 0 0,-2-3 0 31,-1-4-1152-31,-1-3-224 0,-3-1-48 0,-1-3-10704 0,-3-6-2144 0</inkml:trace>
  <inkml:trace contextRef="#ctx0" brushRef="#br1" timeOffset="135830.15">29730 15578 17503 0,'-2'10'1552'0,"-1"-4"-1232"16,3-6-320-16,0 0 0 0,0 0 2864 0,-2 8 512 15,-2 1 96-15,4-9 32 0,0 0-1632 0,0 0-320 16,0 0-64-16,0 0-16 0,0 0-448 0,0 0-112 15,0 0-16-15,0 0 0 0,0 0-288 0,0 0-64 16,8-12-16-16,-1 7 0 0,-7 5-304 0,0 0-64 16,0 0-16-16,0 0 0 0,7-11-144 0,-7 11 0 15,0 0 0-15,0 0 0 0,0 0 0 0,0 0 0 16,0 0 0-16,0 0 0 0,0 0 0 0,0 0 0 16,0 0 0-16,-9 2 0 0,1 5-288 0,8-7 64 15,-6 5 16-15,1 1 0 16,5-6-272-16,-7 6-48 0,1-1-16 0,6-5 0 15,0 0 64-15,0 0 16 0,0 0 0 0,0 0 0 0,-7 4 272 0,7-4 48 0,0 0 16 0,0 0 0 16,0 0 128-16,0 0 0 0,-5 5 0 0,5-5 0 16,0 0 0-16,0 0 0 0,0 0 0 0,0 0 128 15,0 0 64-15,0 0 0 0,0 0 16 0,0 0 0 16,0 0 64-16,0 0 16 0,0 0 0 0,0 0 0 16,0 0-48-16,0 0-16 0,0 0 0 0,0 0 0 15,0 0 16-15,0 0 0 0,0 0 0 0,0 0 0 16,0 0-48-16,0 0-16 0,0 0 0 0,0 0 0 15,0 0-32-15,0 0 0 0,0 0 0 0,0 0 0 16,0 0 192-16,0 0 48 0,0 0 0 0,0 0 0 16,5-10-208-16,1-2-48 0,-6 12 0 0,7-13 0 0,0 1-128 0,-1-2 0 15,0 2 0-15,1 3 0 16,2-1-1360-16,-3 2-304 0,0-1-64 0,2 3-15504 16</inkml:trace>
  <inkml:trace contextRef="#ctx0" brushRef="#br1" timeOffset="136228.63">30160 14960 26719 0,'0'0'2368'0,"0"0"-1888"0,0 0-480 0,0 0 0 16,0 0 1088-16,0 0 112 0,0 0 16 0,-3 18 16 15,2 5-368-15,1 1-80 0,0 0-16 0,3 8 0 16,1 3-320-16,-1 5-64 0,1 7 0 0,-1-4-16 16,-3 4 0-16,1-6 0 0,1-5 0 0,2 0 0 15,0-3-48-15,1-1 0 0,2-8 0 0,-1-2 0 16,2-5 64-16,-1-3 0 0,0-2 0 0,0-8 0 16,3-4 176-16,2-3 32 0,0-2 16 0,2-8 0 15,2-6 224-15,2-1 64 0,-3-7 0 0,0-1 0 16,-1-5-496-16,0-5-80 0,0-8-32 0,-1 6 0 15,-2 0-48-15,-2 3-16 0,1 1 0 0,-2 2 0 16,-1 4-224-16,2 6 144 0,2 0-144 0,-3 5 128 16,0 2-128-16,0 6-224 0,-1-1 48 0,2 8 16 15,1 3-1648 1,1 1-336-16,-1-1-64 0,-10 1-16032 0</inkml:trace>
  <inkml:trace contextRef="#ctx0" brushRef="#br1" timeOffset="137145.5">31041 15046 22111 0,'-15'10'1968'0,"1"-3"-1584"16,-2 2-384-16,-1 1 0 0,-4 4 2288 0,-2 4 368 16,-2-1 80-16,0 1 16 0,-1 0-1200 0,4 2-224 15,5 1-48-15,1 0-16 0,5 1-608 0,3-3-112 16,5-5-32-16,1-1 0 0,2-2-288 0,0-11-64 0,8 8-16 15,3-2 0-15,3-3 112 0,2-3 0 0,0-2 16 0,3-1 0 16,3-5 16-16,-2 0 0 0,-1-3 0 0,-1-3 0 16,-1 0-96-16,-5 0 0 0,-2 0-16 0,-2 1 0 15,-2 4 16-15,-2-2 0 0,-1 1 0 0,-3 10 0 16,0 0 80-16,0 0 32 0,0 0 0 0,0 0 0 16,0 0-112-16,0 0 0 0,0 0-16 0,-5 7 0 15,5-7-176-15,-3 11 0 0,3-11 0 0,0 14 0 16,3-2 0-16,2 2 0 0,0-4 0 0,6-1 0 15,2-7 0-15,1-2 0 0,0 1 0 0,4-4 0 16,1-4 0-16,1-1 0 0,2-5 128 0,2-1-128 16,1-2 128-16,-2-3-128 0,0-3 0 0,0-1 128 15,0 5-128-15,-3-2 0 0,-1-7 144 0,0 3-144 0,0-4 0 16,-1 0 144-16,-3-2-144 0,1-4 0 0,-1-5 192 16,-4-3-192-16,0-7 192 0,-3-4-192 0,-1-1 160 15,-2 1-160-15,0 2 128 0,1 10-128 0,-3 6 0 0,-1 8 0 16,1 10 128-16,-3 9-128 0,0 8 0 0,0 0 0 15,-8 6 0-15,-2 9-176 0,-3 4 48 0,1 8 0 16,-4 1 0-16,0 6 0 0,-1 6 128 0,0 7 0 16,-1 5-144-16,3 1 144 0,1 0 0 0,0-2-144 15,5-5 144-15,0-3 0 0,6-3 0 0,2-7 0 16,1-7 0-16,3 1 0 0,-2-5 0 0,6-3 0 16,4-4 0-16,0 0 0 0,2-5 0 0,2-2 128 15,2-8-128-15,0-5 144 0,1 1 16 0,1-3 0 16,-1-9 0-16,0 1 0 0,-2 0-32 0,-4 0 0 15,-1-1 0-15,-1 0 0 0,-2-3-128 0,-2 1 128 16,-2 1-128-16,0 5 128 0,-1 0-128 0,-3 12 0 0,0-6 0 0,0 6 0 16,0 0 0-16,0 0 0 0,0 0 0 0,-8 5 0 15,0 8 0-15,1 1 0 0,2-3-176 0,-1 2 176 16,1 1 0-16,4-1 0 0,1-1 0 0,0 0-128 16,3 0 128-16,-3-12 0 0,7 8 0 0,3 3 0 15,2-3 0-15,2-3 0 0,1-2 0 0,0-6 0 16,2 2 0-16,1-2 0 0,-1 0 0 15,1-3 128-15,0-6-128 0,-1 2 0 0,-1 3 0 0,-3 0 0 16,0-5 0-16,-1 1 144 0,0-1-144 0,-5 1 0 16,-3 3 0-16,-4 8 0 0,3-12 0 0,1 5 0 15,-4 7 0-15,0 0 0 0,0 0 0 0,0 0 0 16,0 0 0-16,0 0 0 0,-3 10 0 0,0 3 0 16,3-13 0-16,-2 10-144 0,2-10 144 0,0 13 0 0,2-2 0 15,-2-11 0-15,0 0 0 0,0 0-128 0,9 11 128 0,1-4 0 16,2-2 0-16,-1-2 0 0,1-3 0 0,1 0 0 15,-1-2 0-15,2-1 128 0,0-7-128 0,-1 1 128 16,-2-3-128-16,1 3 128 0,-1-2-128 0,-1 2 0 16,-3-2 0-16,-2 0 0 0,-5 11 0 0,0 0 0 15,0 0 0-15,0 0 0 0,-4-6 0 0,4 6 144 16,-10 0-144-16,-2 4 160 0,2 5 80 0,0 0 16 16,0 3 0-16,1 4 0 0,0-2-64 0,3-3-16 15,6-11 0-15,-4 15 0 0,1 3-48 0,5-1 0 16,1-2 0-16,5-2 0 15,2-3-816-15,3 4-160 0,2-2-48 0</inkml:trace>
  <inkml:trace contextRef="#ctx0" brushRef="#br1" timeOffset="138040.1">28131 16720 21183 0,'0'0'944'0,"-6"-1"192"0,0-5-912 0,2 1-224 15,2 1 0-15,5-4 0 0,2 2 1776 0,5-1 304 16,2-4 64-16,7 3 16 0,6-2-816 0,6 3-176 16,3-5-16-16,4-1-16 0,5 1-432 0,2-2-64 0,2 0-32 0,1 1 0 15,0 3-272-15,0-3-48 16,-1 6-16-16,-3-1 0 0,-1 3-272 0,-8 2 160 16,-2 1-160-16,-7 0 128 0,-3 2-368 0,-5 0-80 15,-5 0 0-15,-2 3-16 16,-11-3-2352-16,0 0-480 0,-15 6-96 0,-3-2 0 0</inkml:trace>
  <inkml:trace contextRef="#ctx0" brushRef="#br1" timeOffset="138302.81">28211 16597 6447 0,'-49'3'576'0,"25"-1"-576"0,-6 3 0 0,0 2 0 15,-1-2 3200-15,2 4 544 0,0-3 96 0,3 3 32 16,4 1-1792-16,3 1-352 0,5-2-80 0,3 4-16 16,8 0-544-16,4-1-128 0,5 1 0 0,6 1-16 15,5 0 16-15,6 0 0 0,4 4 0 0,4 1 0 16,3 3-64-16,3-1-16 0,2 2 0 0,0 4 0 0,1-1-208 15,-3 4-32-15,-5-5-16 0,-4 6 0 0,-2-1-112 0,-3-1 0 16,-5 2-16-16,-3-4 0 0,-5-1-16 16,-2 1 0-16,-6-2 0 0,-2-3 0 0,-6-2 96 0,-3-1 0 15,-2-1 16-15,-12 8 0 0,-5-6 64 0,-6-2 16 16,-5-3 0-16,-2-2 0 0,-5-1-192 0,0 2-32 16,-1-5-16-16,0-1 0 0,-1-6-144 0,1-2-32 15,3 0 0-15,1 0 0 0,0-3-112 0,2-4-16 16,3 0-128-16,6-2 192 0,3-1-192 0,5-3 128 15,2 0-128-15,7 3 0 0,2-4 0 0,5 1 0 16,1 3-128-16,5-4 128 16,3 0-2080-16,7 3-304 0,4-1-64 0</inkml:trace>
  <inkml:trace contextRef="#ctx0" brushRef="#br1" timeOffset="139005.21">29275 16672 14735 0,'-11'-5'1312'0,"11"5"-1056"16,-10-8-256-16,2 3 0 0,2 1 1536 0,6 4 256 16,0 0 64-16,-9-5 0 0,9 5 0 0,0 0 0 15,0 0 0-15,0 0 0 0,0 0-944 0,0 0-176 16,0 0-32-16,0 0-16 0,12 4 16 0,4-1 0 16,0 0 0-16,3 1 0 0,5 3-32 0,1-2 0 15,-2 2 0-15,3 2 0 0,3 3-96 0,4-3 0 16,3 3-16-16,1 2 0 0,1 2-48 0,-11-4-16 15,1 4 0-15,1 0 0 0,1 2-112 0,1 0 0 16,-3-1-16-16,0 1 0 0,0 3-96 0,-3-2-16 16,-3 0 0-16,5 7 0 0,-7-5-112 0,-2-5-16 0,-4-6-128 15,-2 2 192-15,1-3-192 0,-8-4 176 0,0-1-176 16,-1-1 160-16,0 3 16 0,0 0 0 0,-4-6 0 0,2 2 0 16,-2-2 16-16,0 0 16 0,2 12 0 0,-2-12 0 15,-6 8 96-15,0 2 16 0,-5-3 0 0,-3 5 0 16,-4-3 48-16,-4 5 16 0,-3-2 0 0,-6 2 0 15,-3 2-64-15,-3 1 0 0,-3 2 0 0,-2 0 0 0,2-1-48 0,3 1-16 16,3 3 0-16,3-3 0 0,5-2 16 16,3-3 0-16,3 0 0 0,2-1 0 0,3 3-144 0,7-10-128 15,0 6 192-15,2-7-192 0,-2 5 128 0,2-5-128 16,0 1 0-16,3 1 0 0,0-4 0 0,3-3-144 16,0 0-16-16,0 0 0 15,0 0-1424-15,13 3-272 0,2-3-64 16,5-3-11472-16,2-8-2288 0</inkml:trace>
  <inkml:trace contextRef="#ctx0" brushRef="#br1" timeOffset="139674.31">30709 16718 19343 0,'-16'-9'1728'0,"7"5"-1392"15,0 0-336-15,-1-2 0 0,2 0 1264 0,3-1 176 16,-3-4 32-16,3 3 16 0,0-2 528 0,0 4 96 15,5 6 32-15,1-14 0 0,3 0-864 0,1 0-192 16,4 1-16-16,5-1-16 0,4-1-416 0,3 3-96 16,4 1-16-16,1 1 0 0,5 2-224 0,2-1-48 15,1 4-16-15,1 1 0 0,-2 3-48 0,-2 4 0 0,0-1 0 0,-3 6 0 16,1 3-64-16,-5 6 0 0,0 2-128 0,-6 4 192 16,-4 3-192-16,-5 0 0 0,-4 2 0 0,-6 0 0 15,-7 5 0-15,-3 4 0 0,-7 2 128 0,-5 3-128 16,-6-3 128-16,-4 1-128 0,1-2 176 0,-6 0-176 15,-5-4 160-15,-1-1-160 0,0-2 128 0,1-2-128 16,0-5 144-16,3-1-144 0,3-5 160 0,7 0-160 16,3-2 320-16,7-1-48 0,2-7 0 0,6 1 0 15,5-3 0-15,7-6 0 0,-3 9 0 16,3-9 0-16,0 0-64 0,14 4-16 0,4 1 0 0,5 1 0 16,4-4 96-16,7 0 16 0,5 2 0 0,7 0 0 15,4 4-48-15,3-3-16 0,1 2 0 0,0 2 0 16,1-4-32-16,-1 4 0 0,1-3 0 0,-1 5 0 15,-2-5-16-15,-3 2 0 0,1 1 0 0,-4-3 0 0,-3 2-192 16,-4-3 0-16,-4 1 0 0,-2 0 0 16,-2-1-1616-16,-4-2-320 0,-5-2-64 15</inkml:trace>
  <inkml:trace contextRef="#ctx0" brushRef="#br1" timeOffset="140320.96">30360 16070 19295 0,'0'0'848'0,"0"0"176"0,0 0-816 0,-9 5-208 16,-2 2 0-16,1 8 0 0,0 3 448 0,-1 9 32 0,-3 5 16 0,2 11 0 16,1 5 256-16,-1 8 48 0,-2 6 16 0,0 5 0 15,-1 0-80-15,0 8-16 0,-2 2 0 0,3 2 0 16,-2 4-144-16,2 2-16 0,2 1-16 0,4-4 0 15,0-1-272-15,2-5-48 0,1-1-16 0,1-3 0 16,0-5-48-16,1-6-16 0,1-3 0 0,1-4 0 16,2-8-320-16,3-2-64 0,1-6-16 0,-3 2-8432 15,2-5-1680-15</inkml:trace>
  <inkml:trace contextRef="#ctx0" brushRef="#br1" timeOffset="140651.25">31989 16019 18431 0,'0'0'816'0,"-10"3"160"0,-1 4-784 0,0 8-192 16,0 9 0-16,-1 4 0 0,1 0 1472 0,-2 10 240 15,-1 6 48-15,2 8 16 0,-1 7-768 0,0 7-160 16,-2 4-16-16,0 4-16 0,-1 6-128 0,1 7-32 16,1 4 0-16,-2 6 0 0,-2-2-352 0,4 2-80 0,1-2-16 15,3-1 0-15,2-4-208 0,1-5 144 0,-1-2-144 0,-2-7 128 31,2-3-1664-31,-1-6-320 0</inkml:trace>
  <inkml:trace contextRef="#ctx0" brushRef="#br1" timeOffset="141133.76">28989 16120 23039 0,'0'0'2048'0,"0"0"-1648"15,-4-5-400-15,4 5 0 0,0 0 320 0,0 0-32 0,0 9 0 16,4 8 0-16,-4 7 144 0,3 6 16 0,-1 14 16 0,0 5 0 16,-2 8 192-16,-2 4 48 15,1 7 0-15,-1 4 0 0,-5 6-128 0,0 7 0 0,-4 6-16 16,-1 5 0-16,-4-1-288 0,1-2-48 16,-1-3-16-16,-1 3 0 0,-2 0-80 0,1-6 0 15,-1-1-128-15,1-4 192 0,-3-8-384 0,3-3-64 0,3-6-32 0,1-7-8864 16,2-4-1760-16</inkml:trace>
  <inkml:trace contextRef="#ctx0" brushRef="#br1" timeOffset="141504.51">27529 16165 3679 0,'0'0'320'0,"-2"-12"-320"15,2 12 0-15,0 0 0 0,-3-7 4544 0,3 7 832 16,0 0 160-16,-3 6 32 0,-2 9-3824 0,-3 10-768 16,-2 9-144-16,0 12-48 0,-6 10 224 0,0 7 32 0,0 12 16 0,-3 8 0 15,0 6 32-15,-4 10 16 16,-4 6 0-16,2 6 0 0,-6 2-304 0,2 7-64 16,-3 0-16-16,2 0 0 0,-1-2-400 0,3-4-64 0,4 2-32 15,4-7 0-15,3-3-224 0,4-11 0 0,5-6 0 0,5-30 0 31,2 4-2144-31,3-2-416 0</inkml:trace>
  <inkml:trace contextRef="#ctx0" brushRef="#br1" timeOffset="143743.37">26737 13463 10127 0,'0'0'448'0,"-8"2"96"0,1 1-544 0,-1-2 0 16,0-1 0-16,3 2 0 0,1 2 2576 0,4-4 416 15,0 0 80-15,-3 7 0 0,3-7-1440 0,-3 5-288 16,3-5-64-16,0 0-16 0,0 0-208 0,6 5-32 16,3-3-16-16,4 0 0 0,-2-2-96 0,3 0-16 15,3-3 0-15,2-1 0 0,3 0-336 0,-1-1-80 16,2-4-16-16,0 4 0 0,1-4-256 0,0 3-48 16,0-3-16-16,-1 4 0 0,0 0-144 0,-5-3 0 0,0 1 0 0,2-1 128 31,-6 1-1088-31,-2 3-208 0,-12 4-48 0,0 0-13104 0</inkml:trace>
  <inkml:trace contextRef="#ctx0" brushRef="#br1" timeOffset="144138.91">26634 13601 23615 0,'0'0'1040'0,"0"0"224"0,0 0-1008 0,0 0-256 0,0 0 0 0,0 0 0 0,0 0 448 0,6 5 64 15,-6-5 0-15,8 7 0 16,-3-4 48-16,0 6 16 0,3-1 0 0,-5 1 0 16,1-3-64-16,0 3-16 0,0 1 0 0,0 2 0 0,-2-3-112 0,2 2-32 15,1-1 0-15,0 0 0 0,0-1-32 16,0 1 0-16,0 3 0 0,2-4 0 0,-1 1 0 0,2-1 0 16,-3 2 0-16,3-2 0 0,-1 2 0 0,2 0-16 15,0-2 0-15,1 4 0 0,0-3-32 0,0 0 0 16,1 1 0-16,-2-2 0 15,1 3 0-15,-3-5 0 0,2 5 0 0,0-1 0 0,1 2 64 0,-2 1 16 16,-2 0 0-16,-1-3 0 0,-1 0 0 0,-1 1 0 16,-3 1 0-16,0 0 0 0,-2-1 96 0,-1-4 0 15,3-8 16-15,-11 13 0 0,-1-1 16 0,-3-3 0 0,-2-2 0 16,-1 0 0-16,-1-3-48 0,-1 1-16 16,-4 0 0-16,-2-5 0 0,0-6-160 0,-1 2-16 15,1 0-16-15,11 3 0 0,0-3-224 0,0-2 176 16,1-1-176-16,-3-3 160 15,6 3-1616-15,3-3-320 0,4-1-64 0,6 1-16064 0</inkml:trace>
  <inkml:trace contextRef="#ctx0" brushRef="#br1" timeOffset="144626.04">27930 13348 27007 0,'0'0'1200'0,"0"0"240"0,0 0-1152 0,0 0-288 16,0 0 0-16,0 0 0 0,8 0 640 0,1 0 80 16,1 0 16-16,2 0 0 0,3-1-176 0,0 1-48 15,2 0 0-15,0 1 0 0,1 0 0 0,0 2 0 16,0 2 0-16,-2 0 0 0,1 0-48 0,-3 5-16 16,-3-1 0-16,-1 3 0 0,-1 0-208 0,-2-1-48 15,-5 1-16-15,-1 4 0 0,-1-2 336 0,-3 0 80 0,-4 1 16 0,-2 0 0 16,-2 0 32-16,-2 2 16 15,-1-2 0-15,-6 4 0 0,1-7-48 0,1 0-16 16,2 2 0-16,4-4 0 0,4-2-112 0,8-8-32 0,0 0 0 16,0 0 0-16,0 0-144 0,0 0-48 15,0 0 0-15,18 3 0 0,3-1 112 0,7-1 16 0,3 1 0 0,7-4 0 16,6 0-224-16,0 1-32 0,-2 1-128 0,1-2 192 16,-2 1-192-16,0-4 0 0,-2-4 0 0,1 5 0 15,-4 0 0-15,-1 1 0 0,-4 0 0 16,-3 2 0-16,-1 0-1744 15,-3 1-400-15,-3 1-80 0</inkml:trace>
  <inkml:trace contextRef="#ctx0" brushRef="#br1" timeOffset="145688.13">26775 2819 8287 0,'-8'-4'736'0,"2"-1"-592"16,6 5-144-16,0 0 0 0,0 0 2784 0,-4-8 528 16,4 8 96-16,0 0 32 0,0 0-2240 0,0-8-448 15,0 8-96-15,8-11-16 0,5 2-384 0,3-2-64 16,3 1-32-16,3-2 0 0,2-4 224 0,4-2 32 16,2 0 16-16,5 1 0 0,-2 2 96 0,5 1 32 0,-1 3 0 0,2-2 0 15,1 2-288-15,-2 0-48 0,-3-1-16 0,-3 4 0 16,-5-2-208-16,-4 4 144 0,-4-1-144 0,-3 3 128 15,-3 2-128-15,-13 2 0 0,0 0 0 0,0 0-176 32,0 0-800-32,-3 11-176 0,-4-3-16 0,-6 3-6384 0,-4-2-1264 0</inkml:trace>
  <inkml:trace contextRef="#ctx0" brushRef="#br1" timeOffset="145939.32">26985 2692 7359 0,'-21'10'320'0,"9"-5"80"0,-6-3-400 0,1 3 0 0,2 3 0 0,0-3 0 16,0 0 2544-16,-1 2 416 0,0-2 96 0,1 1 16 15,1 3-1664-15,1-3-336 0,1 3-64 0,4-3-16 0,0 1-272 16,8-7-48-16,-4 10-16 0,4-10 0 0,0 0-272 0,6 14-64 16,2-3-16-16,5 1 0 0,1 1 176 0,4-5 32 15,2 0 16-15,0 0 0 0,2 2 96 0,1 0 16 16,1 3 0-16,-4-2 0 0,3-2-16 0,-3 3 0 16,-1-4 0-16,-1 5 0 0,-2-4-144 0,-5 3-32 15,-3 0 0-15,-3-3 0 0,-5-9-64 0,1 13-32 16,-5 1 0-16,-5-3 0 0,-3 1 224 0,-6 2 32 15,-6 1 16-15,-6-1 0 0,-5 1-192 0,-3-1-48 16,-3 0 0-16,-1-1 0 0,-1-3-224 0,-2 1-160 16,1-5 192-16,2-3-192 15,4 0-1088-15,5-3-336 0,2 0-64 0,6-3-14240 16</inkml:trace>
  <inkml:trace contextRef="#ctx0" brushRef="#br1" timeOffset="146624.31">24257 2939 16575 0,'0'0'736'0,"-5"-9"160"0,0 2-720 0,5 7-176 15,0 0 0-15,0-10 0 0,0 1 1472 0,2-1 256 0,-2 10 48 0,5-9 16 16,2-1-864-16,2 1-160 0,1-4-48 0,2 2 0 15,5 0-112-15,2-3-32 0,3-1 0 0,3 0 0 16,7 1-128-16,3 1-48 0,2 0 0 0,1 5 0 16,1-3-16-16,-6 8 0 0,-2 0 0 0,-1 6 0 15,-5 0-224-15,-3 6-160 0,-6-1 192 0,-2 7-192 16,-4 3 144-16,-2 1-144 0,-4 4 0 0,-4 5 144 16,-3-1 64-16,-3 3 16 0,-4 3 0 0,-2-1 0 15,-2-4 64-15,-1 1 16 0,0-5 0 0,0 2 0 16,-1-5 256-16,2 0 48 0,2-2 16 0,1-3 0 15,4-1-96-15,3-4-16 0,3-1 0 0,5-4 0 16,3 2-272-16,6-4-64 0,3 1-16 0,7-7 0 16,7-1 144-16,4-6 16 0,5-1 16 0,4-4 0 15,6 0-48-15,3-2-16 0,3 1 0 0,-1-1 0 0,1-2-272 0,-3 0 160 16,-2 0-160-16,-6 2 128 0,-2 0-128 0,-5 5-256 16,-3 5 64-16,-6 4-11568 15,-8 1-2320-15</inkml:trace>
  <inkml:trace contextRef="#ctx0" brushRef="#br1" timeOffset="149489.09">26312 4101 14735 0,'0'0'640'0,"0"0"160"0,0 0-640 0,0 0-160 0,-2 10 0 0,2-10 0 16,0 0 1856-16,-4 12 352 0,3-1 64 0,1-11 16 15,0 0-1712-15,0 0-320 0,0 0-80 0,0 0-16 0,0 0 464 0,0 0 80 16,0 0 32-16,0 0 0 0,0 0 176 0,0 0 48 15,10-1 0-15,-1-4 0 0,1-2-112 0,0 0-16 16,3-6 0-16,2-5 0 0,3 1-224 0,3-8-48 16,2-4-16-16,5-1 0 0,4-5-96 0,4 0-32 15,1 0 0-15,3-1 0 0,3-4 32 0,1 2 0 16,-4 1 0-16,-2 2 0 0,-5-2-32 0,-1 1 0 16,-1 1 0-16,-3 4 0 0,1 3-96 0,-5 3 0 15,-4 3-16-15,-2 6 0 0,-3 7-160 0,1 1-16 16,-2 5-128-16,0 6 192 0,-3 2-48 0,3 7-16 15,-1 3 0-15,1 5 0 0,-1 4 48 0,3 4 0 0,-1 4 0 0,1-2 0 16,0 4-48-16,-1 0 0 0,1 1 0 0,-1 0 0 16,-2-1-128-16,-1 0 192 0,0-2-192 0,-2-4 192 15,-1 1-192-15,-2-3 0 0,1 1 144 0,-3-2-144 16,-1 2 0-16,0-5 128 0,-2-1-128 0,1-2 0 16,-1-1 0-16,0-3 0 0,-1-1 0 0,0-1 0 31,-1-13-1328-31,0 9-272 0,0-9-64 0,0 0-15712 0</inkml:trace>
  <inkml:trace contextRef="#ctx0" brushRef="#br1" timeOffset="150229.84">25262 4821 25791 0,'-15'10'1152'0,"6"-6"224"0,9-4-1104 0,-9 3-272 0,9-3 0 0,0 0 0 15,-7 4 672-15,7-4 80 0,0 0 16 0,0 0 0 16,0 0-96-16,-4-7-16 0,4-6 0 0,2-2 0 15,1-4-16-15,1-4 0 0,1-2 0 0,1-2 0 16,1-3-16-16,1-1-16 0,-1-5 0 0,2-2 0 0,0-5-16 0,2-1 0 16,-1-4 0-16,0-2 0 0,-1-2-64 0,0-1-16 15,0-2 0-15,0 2 0 0,0 1-32 0,0 2-16 16,0 2 0-16,0 2 0 0,-1 6-128 0,-2 6-16 16,0 7-16-16,-1 5 0 0,-1 10-80 0,1 2-16 15,-5 10 0-15,0 0 0 0,0 0-64 0,15 7-16 16,-1 3 0-16,3 8 0 0,-2 4 0 0,4 10-128 15,3 5 192-15,3 5-64 0,3 1-128 0,2 4 128 16,3-1-128-16,1 1 128 0,-3-4-128 0,5-1 0 16,-2-4 0-16,1-1 0 0,-1-1 0 0,-2-2 0 15,-2-5 0-15,3-1 0 0,2-5 0 0,-1-2 0 0,-1-5 0 16,0-1 0-16,0-1 0 0,-2-5 0 0,-4 0 0 0,0-1 0 31,0-3-2320-31,-4-3-352 0,-2-3-64 0</inkml:trace>
  <inkml:trace contextRef="#ctx0" brushRef="#br1" timeOffset="151128.18">27873 12151 31615 0,'-12'0'1408'0,"12"0"272"0,0 0-1344 0,0 0-336 16,0 0 0-16,0 0 0 0,0 0-256 0,0 0-112 16,0 0-16-16,0 0-16 0,0 0 816 0,0 13 160 15,3-3 48-15,2 2 0 0,3 2-112 0,1 3 0 0,2-2-16 0,3 4 0 16,2 2 16-16,1-2 0 0,4 1 0 0,-1 2 0 16,2 2-96-16,-1-3-16 0,3 1 0 15,2-2 0-15,-3 1-128 0,0-2-16 0,-2-3-16 0,-2-1 0 16,-3-1-48-16,0-2-16 0,1-7 0 0,-1-1 0 15,-1 3 96-15,-1-5 32 0,0-6 0 0,2-5 0 16,-1-5 80-16,-2-6 32 0,-1-6 0 0,1-6 0 16,-2-4 80-16,1-6 16 0,-1 0 0 0,-1-5 0 15,-1-3-160-15,-1-8-32 0,-3-5 0 0,0-3 0 16,0-2-96-16,-1 0-32 0,4 0 0 0,1 2 0 16,-1 5-192-16,3 6 0 0,0 4 128 0,1 5-128 15,-2 6 0-15,0 4 0 0,0 8 0 0,-1 6-160 16,0 3-1184-16,-2 7-256 15,-1 4-32-15,-6 8-16800 0</inkml:trace>
  <inkml:trace contextRef="#ctx0" brushRef="#br1" timeOffset="151965.24">26314 11940 28223 0,'-12'-9'1248'0,"6"1"256"0,-2 1-1200 0,2 0-304 0,1-2 0 15,5 9 0-15,-7-5 0 0,2-2-256 0,5 7 64 0,0 0 0 16,0 0 832-16,0 0 160 0,0 0 32 0,0 0 16 16,0 0-80-16,0 0-32 0,0 0 0 0,4 15 0 15,4 8-32-15,1 2 0 0,1 7 0 0,0 4 0 16,-1 2-112-16,0 5-16 0,5 7-16 0,-2 3 0 16,0 2-160-16,1 2-16 0,-1 0-16 0,2-6 0 15,0-4-144-15,0-8-32 0,0-6 0 0,1-3 0 16,1-8 96-16,2-3 16 0,2-3 0 0,3-10 0 15,3-3 192-15,5-7 32 0,3-4 16 0,3-12 0 16,3-11-96-16,-1-6 0 0,-1-11-16 0,0-4 0 0,-1-5-176 16,0-2-48-16,0-4 0 0,0 4 0 15,-1 2-208-15,3 4 176 0,0 2-176 0,-1 3 160 0,0 4-160 16,-2 5 0-16,-3 5-160 0,-1 4 160 16,-3 10-2384-16,-4 4-384 15,0 4-80-15</inkml:trace>
  <inkml:trace contextRef="#ctx0" brushRef="#br1" timeOffset="155783.29">26462 6141 3679 0,'0'0'160'0,"0"0"32"0,0 0-192 0,0 0 0 16,0 0 0-16,0 0 0 0,0 0 2016 0,0 0 352 15,0 0 80-15,0 0 16 0,8 7-1456 0,-8-7-304 0,8 10-48 0,-8-10-16 16,6 7-128-16,-6-7-48 0,5 11 0 0,-1 0 0 16,-4-11 176-16,4 10 48 0,-2 2 0 0,-2-12 0 15,0 0 96-15,4 8 32 0,-4-8 0 0,2 12 0 16,-2-12-16-16,4 9 0 0,-4-9 0 0,0 0 0 16,0 0-112-16,0 0-32 0,0 0 0 0,0 0 0 15,0 0-96-15,0 0-32 0,0 0 0 0,0 0 0 16,0 0-64-16,0 0-16 0,0 0 0 0,0 0 0 15,0 0 48-15,0 0 0 0,0 0 0 0,0 0 0 16,0 0-64-16,0 0-16 0,0 0 0 0,0 0 0 0,0 0-16 0,0 0 0 16,0 0 0-16,0 0 0 0,0 0-96 0,0 0-32 15,0 0 0-15,-7-5 0 0,0 0-32 0,2-6-16 16,1 3 0-16,1-5 0 0,-1 0-48 0,0 2-16 16,-1-3 0-16,0-2 0 0,0 1-32 0,1 0-128 15,0-2 192-15,0 0-64 0,0-1 0 0,1 0 0 16,-2 2 0-16,2-1 0 0,-1 0-128 0,2 1 192 15,-2-1-192-15,1 1 192 0,1-2-192 0,-1 0 160 16,-1-1-160-16,1 0 160 0,-2-1-32 0,-1-2-128 16,1 1 192-16,0 0-64 0,-1 1-128 0,0 1 160 15,-2 1-160-15,0 0 160 0,2 1-160 0,0-3 192 0,-1 1-192 16,2 0 192-16,-1 0-64 0,-1-2-128 0,1-4 192 0,0 5-64 16,-2-1 0-16,3-2-128 0,0 1 192 0,0 0-64 15,0 1-128-15,1 1 128 0,0 0-128 0,0 1 128 16,-1-4-128-16,1 3 128 0,1 0-128 0,-2 1 128 15,2-2-128-15,-1 1 0 0,-1-2 144 0,-1 1-144 16,2 2 128-16,-1 0-128 0,0-2 160 0,2 2-160 16,-3-2 176-16,1-2-176 0,0 0 192 0,0 1-192 15,-2-1 192-15,1 1-64 0,-2 1 0 0,2 1-128 16,1 0 160-16,-2 1-160 0,-1-2 128 0,0 2-128 16,3 1 128-16,-3 1-128 0,-2-3 128 0,2 1-128 15,0-2 128-15,-1-1-128 0,-2 2 128 0,1 1-128 16,3-2 144-16,-1 1-144 0,0-2 160 0,1 3-160 15,0-1 144-15,1 0-144 0,0-2 128 0,-1 3-128 0,1-1 0 0,1-1 128 16,-1 1-128-16,0 0 0 0,1-1 0 0,0 2 0 16,2 2 128-16,-3-1-128 0,1-1 0 0,2-2 0 15,-1 1 0-15,0-4 0 0,0-2 0 0,-2 4 0 16,3-5 0-16,-1 4 0 0,-1 0 0 0,0-2 0 16,0 1 128-16,0-2-128 0,0 1 0 0,-1 2 0 15,1-4 0-15,-1 3 128 0,3-7-128 0,-2 5 0 16,1-3 0-16,-1 3 128 0,-3-1-128 0,2 3 0 15,-1-6 0-15,1 3 128 0,-2-3-128 0,3 0 0 16,-2 1 0-16,2-1 128 0,-1 2-128 0,3 1 0 16,-1-1 0-16,0 3 0 0,0-2 0 0,2 0 0 0,-1 0 128 0,1 1-128 15,0-2 0-15,1 2 0 0,-2 4 0 16,3-4 128-16,0 2-128 0,0-3 0 0,-1 1 0 16,1-2 0-16,0 2 0 0,0-3 0 0,0 4 0 0,0-2 0 15,-1 4 0-15,1 3 0 0,0-3 128 0,0 0-128 16,-3 2 0-16,2 1 0 0,1-1 0 0,0 3 128 15,-1-1-128-15,2 0 0 0,-1-2 0 0,0 2 0 16,0-2 0-16,0 4 0 0,0 4 0 0,0-1 0 16,1-2 0-16,1 1 0 0,-1 2 0 0,0 3 0 15,2 0 0-15,-2 1 0 0,0-1 0 0,1 2 0 16,-1-4 0-16,0 5 0 0,-1-2 128 0,0 9-128 16,0-6 0-16,0 6 0 0,0 0 0 0,0 0 0 15,3-4 0-15,-3 4-176 0,0 0 176 0,0 0-192 16,0 0-256-16,0 0-48 15,0 0-16-15,0 0 0 0,0 0-912 0,0 0-192 0,0 0-48 0,0 0 0 16,0 0-480-16,0 0-96 0,0 0-32 0,0 0-7360 16,0 0-1472-16</inkml:trace>
  <inkml:trace contextRef="#ctx0" brushRef="#br1" timeOffset="156318.97">25508 3011 4607 0,'-13'6'192'0,"5"2"64"0,-1-2-256 0,1 4 0 0,-1-4 0 0,2 1 0 15,7-7 2064-15,-6 9 368 0,6-9 80 0,0 0 16 16,0 0-1376-16,-5 6-288 0,5-6-48 0,0 0-16 16,0 0-80-16,0 0-16 0,0 0 0 0,0 0 0 15,0 0 128-15,0 0 32 0,0 0 0 0,1-8 0 16,5-6-144-16,1 0-16 0,-1-1-16 0,3-5 0 16,0-3 0-16,1-4 0 0,3 1 0 0,0-2 0 15,1 0 16-15,1-3 16 0,1 2 0 0,0 1 0 16,-4-5-48-16,1-1-16 0,0-3 0 0,-3 0 0 15,0 0 16-15,1 0 0 0,1-6 0 0,1 4 0 16,-4-1-160-16,3 3-48 0,0 3 0 0,-2 2 0 16,-1 4-128-16,0 0-16 0,-3 4-16 0,2 0 0 0,-1 1-128 15,1 3-32-15,-2 2 0 0,1 3 0 0,-2 1-144 16,0 5 160-16,0-1-160 0,-5 10 160 0,0 0-160 0,0 0 160 16,10 0-160-16,1 6 160 0,0 0-16 0,1 10 0 15,2 6 0-15,0 6 0 0,0 0 112 0,3 8 0 16,-1 5 16-16,3 2 0 0,0 8-112 0,1-2-32 15,-3-3 0-15,1 0 0 0,0-4-128 0,2-4 0 16,-1-3 0-16,2-4 0 0,-5-4 0 0,1-2 0 16,-3-6 128-16,0 0-128 0,-2-4 0 0,0-3 0 15,-3-2 0-15,2 0 0 16,-1-3-1712-16,-10-7-320 0</inkml:trace>
  <inkml:trace contextRef="#ctx0" brushRef="#br1" timeOffset="159416.62">26380 7449 8287 0,'0'0'736'0,"0"0"-592"0,0 0-144 0,0 0 0 0,0 0 1440 0,0 0 256 16,0 0 48-16,0 0 16 0,0 0-624 0,0 0-128 15,0 0-32-15,0 0 0 0,3 10-144 0,-3-10-48 16,0 0 0-16,6 10 0 0,-6-10-96 0,3 11-32 15,-3-11 0-15,0 0 0 0,2 9-16 0,-2-9 0 16,0 0 0-16,-3 10 0 0,3-10-112 0,0 0-16 16,0 0-16-16,-5 7 0 0,5-7-96 0,0 0-16 15,0 0 0-15,-5 9 0 0,5-9 0 0,0 0-16 16,0 0 0-16,0 0 0 0,0 0-32 0,0 0 0 16,0 0 0-16,0 0 0 0,0 0-16 0,0 0 0 15,0 0 0-15,0 0 0 0,0 0-32 0,0 0-16 0,0 0 0 0,0 0 0 16,0 0-16-16,0 0 0 0,0 0 0 15,0 0 0-15,0 0-64 0,0 0 0 0,-10-1-16 0,10 1 0 16,0 0 16-16,0 0 0 0,-8-6 0 0,8 6 0 16,0 0 0-16,0 0 16 0,0 0 0 0,0 0 0 15,-8-9-48-15,3 4-16 0,5 5 0 0,-5-11 0 16,5 11 64-16,-3-8 16 0,-1-4 0 0,1 2 0 16,-2 0 16-16,1-3 0 0,0-1 0 0,1 3 0 15,-1-3-32-15,0 1 0 0,-1-1 0 0,0 0 0 16,1-4-80-16,0 0 0 0,-1 1-128 0,0 0 192 15,-1 1-192-15,-1-1 176 0,2-1-176 0,-1 0 160 16,0 1-160-16,0-1 128 0,-1-1-128 0,2-2 128 0,0-1-128 16,-2 1 0-16,-2 1 144 0,1 0-144 15,0-2 128-15,0 0-128 0,1-1 128 0,-4 3-128 0,4 0 0 16,-2-1 128-16,1 2-128 0,-1 0 0 0,-1 3 0 0,-1-1 128 16,2-1-128-16,0 1 0 0,0-1 0 15,1 0 128-15,-2 0-128 0,4 2 0 0,-2-1 0 0,1 2 0 16,-2 1 0-16,1 1 128 0,1-2-128 0,-1 0 0 15,2 1 0-15,-1-1 0 0,1 2 0 0,-1-1 0 16,-3 0 0-16,3 0 128 0,-3 0-128 0,3 0 0 16,-2 0 0-16,2 0 0 0,-2 0 0 0,0 3 0 15,0-5 0-15,1 2 128 0,1-1-128 0,2 0 0 16,-2 1 0-16,2-3 0 0,-1 2 0 0,-1-3 0 16,0 2 0-16,0 0 0 0,0 3 0 0,1 0 0 15,-1-1 0-15,2 0 0 0,0 1 0 0,-1 2 0 0,-1-3 0 16,2 0 0-16,0 1 0 0,-1 2 128 0,-1-5-128 15,1 2 0-15,0 0 0 0,-1-2 0 0,2-2 0 16,0 3 128-16,-1 0-128 0,1-1 0 0,0 0 0 0,1-1 0 16,-3 1 0-16,2 0 0 0,-1 1 0 0,0 2 0 15,-3 0 0-15,1-1 0 0,3 1 0 0,-1 1 0 16,-4-3 0-16,2 0 0 0,-1 1 0 0,1 4 0 16,1-2 0-16,-1 3 0 0,0-2 0 0,1-2 0 15,-2 3 0-15,0-4 0 0,0 1 0 0,0 1 0 16,0 0 0-16,0 1 0 0,2 2 0 0,-1-3 0 15,-1 4 0-15,0-4 0 0,1-3 0 0,0 3 0 16,0 4 0-16,1-4 0 0,-2 3 0 0,1-2 0 16,-1 1 0-16,-1-2 0 0,1-2 0 0,0 1 0 0,0 1 0 15,0-2 0-15,1-4 0 0,0 3 0 0,0 1 0 16,1 2 0-16,-1 0 0 0,0 1 0 0,1 1 0 16,-1-1 0-16,1 2 0 0,0-1 0 0,-2 3 0 0,2 0 0 15,-1 0 0-15,0 2 0 0,1-5 0 0,-2 4 0 16,-1-4 0-16,0 5 0 0,-2 1 0 0,3-1 0 15,-2 0 0-15,1 1 128 0,-1-1-128 0,3 0 0 16,-3 1 0-16,4 0 0 0,-3 1 0 0,1 1 0 16,9 2 0-16,-14-4 0 0,4 0 0 0,1 0 0 15,-2 2 0-15,1 1 0 0,1-1 0 0,1 2 0 16,-3 0 0-16,1 2 0 0,0 0 0 0,0-1 0 16,2 1 0-16,-3 0 0 0,2 2 0 0,0 1 0 15,0-1 0-15,9-4 0 0,-11 0 0 0,0 2 0 16,1 2 0-16,0 3 0 0,1-4 0 0,2 1 0 0,-1 0 0 15,0 2 0-15,1 0 0 0,-1 0 0 16,-1 0 0-16,3-1 0 0,6-5 0 0,-7 12 0 0,1-5 0 0,-1 0 0 16,3 2 0-16,4-9 0 0,-7 9 0 0,0 1 0 15,0 0 0-15,2 1 0 0,1 3 0 0,1-1-128 16,-1-2 128-16,0 3 0 0,1 2 0 0,0-1 0 16,-2 0 0-16,1 0 0 0,1 2 0 0,-1-1-128 15,-1 0 128-15,3-1 0 0,-3 2 0 0,0-1 0 16,1 2 0-16,-1 0 0 0,0-2 0 0,0 1 0 15,-1-3 0-15,1 1 0 0,0-2 0 0,0 3 0 16,0-1 0-16,1 2 0 0,2 1 0 0,-1 1 0 16,-1-1 0-16,1-1 0 0,0 2 0 0,2 1 0 15,-4 0 0-15,1 3 0 0,3 2 0 0,-3-3 0 0,1 1 0 0,1-2 0 16,0 2 0-16,1-1 0 16,-1 1 0-16,0-2 0 0,1 1 0 0,0-2 0 0,1-1 0 15,0-1 0-15,-4-3 0 0,3 2 0 0,-2-2 0 0,1 3 0 16,-1 0 0-16,1-1 0 0,-1 0 0 0,0 1 0 15,0 1 0-15,-1 4 0 0,0-2 0 0,1 3 0 16,0 3 0-16,-1-3 0 0,0 4 0 0,0-2 0 16,2 2 0-16,-2-3 0 0,1 4 0 0,0-2 0 15,0 3 0-15,0-4 0 0,1 2 0 0,-2-4 0 16,3 0 0-16,-2-1 0 0,-1-1 0 0,2 2 0 16,2 1 0-16,-3-2 0 0,1 4 0 0,-1-4 0 15,1 1 0-15,0 4 0 0,0-3 0 0,1 4 0 16,-1-3 0-16,1 2 0 0,1-1 0 0,0 1 0 15,1-2 0-15,1 1 128 0,-1-2-128 0,0 2 0 0,-1-4 0 16,1 0 0-16,1 0 0 0,0-2 0 0,-2 3 0 0,4 2 0 16,-3-3 0-16,1 2 0 0,-1-1 0 0,0-1 0 15,-1 0 0-15,0 1 0 0,3-2 0 0,-2-2 0 16,-1 0 0-16,0 0 0 0,0-1 0 0,0 1 128 16,0 2-128-16,0-2 0 0,0 1 0 15,1-1 128-15,-2-3-128 0,0 0 0 0,-1-3 0 16,2 1 0-16,0-1 0 0,0 3 144 0,0-2-144 0,0-1 0 15,-2 0 128-15,2-3-128 0,1 2 0 0,-1 2 0 16,0 2 128-16,1 1-128 0,-1 2 0 0,0 0 0 16,0 1 128-16,2 0-128 0,-1 2 0 0,-1-1 0 15,0 2 0-15,0 1 0 0,0-1 0 0,0 4 0 16,0-2 0-16,0-1 0 0,0 2 0 0,0-2 0 16,-1 2 0-16,-1-3 0 0,0 2 0 0,1-4 0 0,-1 3 0 0,0 0 0 15,-1-3 0-15,2 3 0 0,0 3 128 16,-1-3-128-16,0 3 0 0,-1-3 0 0,1 0 0 15,1-2 0-15,-1 1 0 0,1 1 0 0,-2 0 0 0,3-1 0 16,-1 1 0-16,0-2 0 0,-2 1 0 0,1-1 0 16,-1-1 0-16,1-3 0 0,-1 0 0 0,1 1 0 15,0-1 128-15,0 0-128 0,-1 0 0 0,1 3 0 16,-1 0 0-16,-1-1 0 0,1 2 0 0,-1 0 0 16,0-1 0-16,0-2 0 0,2 1 128 0,-1 2-128 15,-1 3 0-15,0-3 0 0,1 3 0 0,-1-3 0 16,-1 0 0-16,0 0 0 0,1 2 0 0,0-2 0 15,-1 4 0-15,1-4 0 0,-1 0 0 0,1-2 0 16,0 2 0-16,2 0 0 0,-2 3 0 0,2 0 0 0,-1 2 0 16,0-2 0-16,2-2 128 0,-1 1-128 0,-1-3 0 0,1 1 0 15,-2 3 0-15,2-3 0 0,0 0 0 0,1 1 0 16,-1-2 0-16,-1-2 0 0,0 2 0 0,-1-2 0 16,3-1 0-16,0 2 0 0,-2-1 0 0,1-1 0 15,2-1 128-15,-3 1-128 0,-1 0 0 0,2 1 0 16,-1 1 0-16,1 1 0 0,-2 1 128 0,1-1-128 15,1-2 0-15,-1 2 0 0,-1-1 0 0,1 1 0 16,0-2 128-16,0 2-128 0,0 0 0 0,-1 3 0 16,0-1 0-16,0-1 0 0,0 1 0 0,1-1 0 15,-1-3 128-15,0 2-128 0,-1 0 0 0,2 3 0 16,-2 1 0-16,1 1 0 0,-2-2 0 0,1 3 0 16,-1-3 128-16,-1 3-128 0,1-3 0 0,1 5 0 15,-3-2 0-15,3 1 0 0,0 3 0 0,-1-2 0 0,3 1 128 0,-1 0-128 16,-1-4 0-16,-1 1 0 0,3 3 128 15,0-3-128-15,-1 2 0 0,0 2 0 0,0-3 0 16,2 3 0-16,-1 0 128 0,0-2-128 0,0-3 0 0,0 3 0 16,2-2 0-16,0 1 0 0,-3 1 0 0,2-2 0 15,2 0 0-15,0-3 0 0,0 3 0 0,0-3 0 16,0 2 0-16,2-3 0 0,2 6 0 0,-4-5 0 16,0 2 0-16,0-3 0 0,0-3 0 0,0 0-256 15,0-2 32-15,-3-4 0 16,3-2-240-16,0 1-48 0,0-5-16 0,0 0 0 15,0-9-992-15,0 0-192 0,0 0-32 0,0 0-16 16,0 0-896-16,0 0-176 0,0-14-48 0</inkml:trace>
  <inkml:trace contextRef="#ctx0" brushRef="#br1" timeOffset="159755.49">23984 11185 35935 0,'-30'9'1600'0,"15"-4"320"0,2 0-1536 0,2 2-384 0,1 0 0 0,1 4 0 15,0 1-912-15,3 2-256 0,-1 2-48 0,5 3-16 0,2 3 1424 0,2 6 304 16,1 1 48-16,2 5 16 0,3 6 80 15,3-2 32-15,2-2 0 0,4-2 0 0,4-4-48 0,3 1-16 16,4 1 0-16,-1-9 0 0,-1-3-192 0,2-1-32 16,0-3-16-16,0-3 0 0,1-5-128 0,2-2-32 15,-1-3 0-15,1-5 0 0,-2-5-16 16,-1-2-16-16,1-6 0 0,1-2 0 0,-2-2-16 0,0-3 0 16,0-4 0-16,-2-1 0 0,1-3-32 0,-2-2 0 15,1-4 0-15,-2-2 0 16,-1-1-704-16,-2 2-160 0,1 0-32 0,0 1-17072 0</inkml:trace>
  <inkml:trace contextRef="#ctx0" brushRef="#br1" timeOffset="163545.17">27470 8643 9215 0,'0'0'816'0,"0"0"-656"15,0 0-160-15,0 0 0 0,0 0 960 0,0 0 176 16,0 0 16-16,2-11 16 0,-4 4-384 0,2 7-80 0,4-9 0 16,-4 9-16-16,0 0-48 0,0 0 0 0,0 0 0 0,0 0 0 15,3-9 80-15,-3 9 16 0,2-10 0 0,-2 10 0 16,0 0 224-16,0 0 64 0,0 0 0 0,0 0 0 15,0 0-32-15,0 0 0 0,0 0 0 0,0 0 0 16,0 0-208-16,0 0-32 0,0 0-16 0,0 0 0 16,0 0-96-16,0 0-32 0,0 0 0 0,0 0 0 15,7-6-32-15,-7 6-16 0,0 0 0 0,0 0 0 16,0 0-112-16,0 0-32 0,0 0 0 0,0 0 0 16,0 0-48-16,0 0-16 0,0 0 0 0,8 6 0 15,-8-6-80-15,8 10-16 0,-2-2 0 0,-1 2 0 16,-1 1-64-16,0-1-32 0,0 3 0 0,0 0 0 15,1-2-32-15,0 2 0 0,-1 0 0 0,2-2 0 16,0 2-128-16,1 0 128 0,-1-3-128 0,1 2 128 0,0 4-128 16,1-2 0-16,-1-2 0 0,2 2 128 0,1 0-128 0,1 0 0 15,-4-2 144-15,1 2-144 0,0-1 128 0,-1-2-128 16,1 2 160-16,-2-1-160 0,0-1 192 0,3 1-64 16,-1 2-128-16,-2-1 192 0,-1-3-64 0,2 3 0 15,2 1-128-15,-3-3 192 0,-1 1-192 0,1 2 144 16,-2-5-144-16,0 2 128 0,0 2-128 0,-2-3 160 15,2 3-160-15,-1-1 160 0,-2 0-160 0,2 2 192 16,0 1-192-16,0-1 192 0,0-3-192 0,-1 2 128 16,-1 1-128-16,1-2 128 0,0-1-128 0,2 3 128 15,-3-4-128-15,1 2 128 0,-1 0-128 0,4-2 0 16,-3 2 0-16,1 2 128 0,-2-5-128 0,3 2 0 0,4-3 0 16,-5 2 0-16,1 0 0 0,0 2 0 0,0 0 128 0,1-3-128 15,0 0 0-15,0-1 0 0,0 3 0 0,0-2 0 16,-5-9 0-16,7 10 0 0,-1-3 0 0,-3 2 0 15,-3-9 0-15,5 7 0 0,-5-7 0 0,5 12 0 16,1-4 0-16,-2 3 0 0,-2 0 0 0,-2-11 0 16,3 9 0-16,-3-9 128 0,4 11-128 0,-2-2 0 15,2 1 0-15,-1-1 0 0,-1 3 128 0,2-1-128 16,-1-1 0-16,-1 2 0 0,-2-12 0 0,3 14 128 16,-1-3-128-16,1 3 0 0,-2 3 0 0,2-3 128 15,-1-4-128-15,1 1 192 0,-2 0-192 0,4-1 192 16,-2 2-192-16,-1-1 0 0,2 0 0 0,0 0 0 15,-2-2 0-15,2 4 0 0,1-3 0 0,0 3 0 0,-1 1 0 16,1-4 0-16,2 2 0 0,-1 2 0 0,-1-2 0 16,1 0 0-16,1 0 0 0,-2 0 0 15,-1-3 0-15,1 3 0 0,1-1 0 0,0-1 0 0,-6-10 0 16,9 12 0-16,0-4 0 0,0 4 0 0,-3-4 0 0,2 3 0 16,-8-11 0-16,10 9 0 0,2 2 0 0,-5-2 0 15,3 1 0-15,-2 1 128 0,2-4-128 0,-1 0 0 16,0 4 0-16,0-2 0 0,-1 1 0 0,2 1 0 15,-3-2 128-15,6 2-128 0,-1-2 0 0,-1 3 0 16,0-5 0-16,1 4 0 0,1-5 0 0,-1 2 0 16,0-3 0-16,-1 1 0 0,-1 3 0 0,3-4 0 15,0 0 0-15,-2 1 0 0,1 0 0 0,-1-3 0 16,2 1 144-16,-2 3-144 0,-1-5 0 0,1 3 0 0,1 3 0 16,-3-4 128-16,1-1-128 0,0 2 0 0,1 1 0 15,-1-3 0-15,-10-3 0 0,14 3 0 0,0-1 0 16,-1 1 0-16,-2 2 0 0,0-2 0 0,-11-3 0 15,13 3 128-15,-1 1-128 0,-2 0 0 0,-10-4 0 16,15 6 0-16,-1-2 128 0,-1-1-128 0,-1 1 160 0,1-2-160 16,-1 2 0-16,0-2 0 0,0 0 0 0,0-1 0 15,0 0 0-15,1 2 0 0,-1-2 0 0,1 0 0 16,0-1 0-16,-1 2 0 0,4-1 0 0,-2 1 0 16,-2-2 0-16,0 2 0 0,3-2 0 0,-1 2 0 15,1-2 0-15,-2 0 128 0,0 0-128 0,-1 0 0 16,2 0 0-16,-1 0 0 0,-1 0 0 0,-2-1 0 15,0 0 0-15,1-3 128 0,2 1-128 0,2 0 0 16,-6 0 0-16,4 0 0 0,0 1 128 0,2-3-128 0,-1 0 0 16,-1 0 0-16,-2-4 128 0,4 2-128 0,-3 2 0 15,2-4 0-15,-2 2 0 0,6-3 0 16,-4 1 192-16,1-3-48 0,1 1-16 0,-2 1 0 0,1-6-128 0,0 4 0 16,-1 0 0-16,1 0 0 0,1-1 0 0,0 1 0 15,1-2 0-15,-1 0 0 0,1 2 0 0,-2 2 0 16,2-4 0-16,-4-2 0 0,0 0 0 0,0-1 0 15,1 1 0-15,1 1 0 0,-3 2 0 0,0-4 0 16,-2 0 0-16,1-1 128 0,-1-3-128 0,1-2 0 16,1-1 0-16,0 3 128 0,1-1-128 0,0-1 0 15,0 0 0-15,-2 2 0 0,-3-5 0 0,2 3 128 16,0 1-128-16,1-1 0 0,0-5 0 0,0 5 0 16,3-1 0-16,-3 2 0 0,0-1 0 0,1 4 0 0,-2-1 128 15,3-4-128-15,0 0 0 0,0 1 0 0,-1-4 0 16,-2 2 0-16,1-7 0 0,1 1 0 0,2 2 128 0,0-1-128 15,-1-1 0-15,-2 0 0 0,0-3 0 0,-1 1 0 16,1 0 0-16,1 3 0 0,0 2 128 0,-1-4-128 16,-4 0 0-16,2-1 0 0,-1 0 0 0,-1 2 128 15,2 0-128-15,-1 0 0 16,-3 2 0-16,1-2 128 0,2 2-128 0,-2 1 0 0,-1-2 0 0,2-1 0 16,0-3 0-16,1 3 0 0,0 0 128 0,1-1-128 15,-2 4 0-15,1-4 0 0,1-2 0 0,0-2 0 16,-1 1 0-16,4-2 0 0,-3 2 0 0,0 0 0 15,-3-1 0-15,2-1 0 0,1 1 0 0,-2 0 0 16,2-1 0-16,0 3 0 0,0-1 128 0,-1 4-128 16,0-1 0-16,0 1 0 0,-2-2 0 0,2 0 0 15,0 2 0-15,-1-1 0 0,0 1 0 0,-1-2 0 0,-1-4 0 16,0 2 0-16,-1-1 128 0,2 3-128 0,-1 1 0 0,0 4 0 16,1-2 0-16,-1-2 0 0,1-1 0 0,-1 0 0 15,0 1 128-15,2-1-128 0,0-1 0 0,0-3 0 16,-2 1 0-16,4 0 0 0,-2-3 0 0,1-1 0 15,-2-1 0-15,2 3 0 0,-1 2 0 0,1 3 0 16,-3-1 128-16,1 0-128 0,0-2 0 0,-1 0 0 16,0 1 144-16,0 1-144 0,-1-3 0 0,-1 0 144 15,1-1-144-15,0 0 0 0,-1 1 160 0,-1 0-160 16,2-4 128-16,0 2-128 0,-3-1 128 0,2 2-128 16,-2 0 0-16,3-1 128 0,1-3-128 0,0 0 128 15,0-1-128-15,0-4 128 0,0 0-128 0,0 2 0 0,-1-2 0 16,0 3 0-16,-2-5 0 0,-2 1 128 0,-1 1-128 0,0-4 0 15,1-5 128-15,0 0-128 0,-1 3 0 0,-1-1 128 16,1-3-128-16,0 3 0 0,-1 1 0 0,1 3 128 16,-1-3-128-16,2 0 0 0,0 0 0 0,0 1 128 15,0-1-128-15,2 4 0 0,-1 3 0 0,-1-1 0 16,0-2 0-16,-1 4 0 0,-3-1 0 0,2-1 0 16,-1 0 0-16,1-5 0 0,-2-1 0 0,-1-1 0 15,1 4 0-15,-1 0 0 0,-1 5 128 0,-1 1-128 16,2 1 0-16,-1 3 0 0,-2-3 0 0,3 4 0 15,1-1 0-15,2 3 128 0,-6 3-128 0,3 2 0 16,0 2 0-16,0 3 0 0,-3 4 0 0,3-2 0 0,-1 1 0 16,1 1 0-16,1-1 128 0,1 5-128 0,-2 2 0 15,1 1 0-15,1-1 0 0,1 6 0 0,1-3 0 16,1 3 0-16,-1 3 0 0,1-1 0 0,0 0 0 0,0 4 0 16,0-3 0-16,2 2 0 0,0-2 0 0,-1 2-144 15,-1 6 144-15,2-4 0 0,-2 4-288 0,0 0 48 16,0-8 16-16,0 8 0 15,0 0-352-15,0 0-64 0,0 0 0 0,0 0-16 16,0 0-1136-16,0 0-208 0,0 0-48 0,0 0-16 16,9 12-896-16,-4-2-176 0,-5-10-48 0</inkml:trace>
  <inkml:trace contextRef="#ctx0" brushRef="#br1" timeOffset="164177.39">29945 4325 25567 0,'-7'14'1136'0,"1"-4"224"0,0-4-1088 0,0 7-272 0,2-2 0 0,0 1 0 0,4-12 0 0,-5 10 0 15,5-10-128-15,-5 6 128 0,-1 2 240 0,6-8 144 16,0 0 16-16,0 0 16 0,0 0 672 0,0 0 144 15,0 0 32-15,0 0 0 0,0 0-192 0,-2-10-48 16,5-4 0-16,-1-4 0 0,1-2-208 0,5-3-48 16,3-5-16-16,2-3 0 0,-2-2-112 0,4-6 0 15,2-3-16-15,1-4 0 0,1-2-112 0,2-7 0 16,4-6-16-16,0 4 0 0,2 1-112 0,4 0 0 16,2-1-16-16,4-3 0 0,3 1-80 0,-1 1-16 15,2 1 0-15,-2 0 0 0,-2 4 0 0,-3 3 0 0,-2 2 0 0,-3 6 0 16,-3 6-16-16,-2 4-16 0,-1 1 0 15,0 9 0-15,-2 3-112 0,-4 5 0 0,-3 3-128 16,-1 7 192-16,-2 4-64 0,-1 5-128 0,4 5 176 16,-1 8-176-16,0 7 128 0,1 11-128 0,1 7 0 0,1 7 0 15,1 2 0-15,-1 10 160 0,2 3-160 16,1-2 128-16,2 2-128 0,-1-4 128 0,0 1-128 0,-2-3 128 16,-3-6-128-16,2-1 0 0,-1 1 0 0,2-6 128 15,-1 0-128-15,-1-4 0 0,1-2 0 0,-1-6 0 16,0-6 0-16,0 3 0 0,2-1 0 0,-3-6 0 15,-5 0-1888 1,0-2-304-16,-1-1-64 0</inkml:trace>
  <inkml:trace contextRef="#ctx0" brushRef="#br1" timeOffset="166700.73">27224 9914 3679 0,'0'0'320'0,"0"0"-320"0,0 0 0 0,0 0 0 15,-2-5 1776-15,1-2 272 0,0 2 64 0,-3 1 16 16,-1 1-1168-16,5 3-256 0,-4-7-32 0,2 3-16 15,2 4-176-15,0 0-32 0,-3-5-16 0,-2 2 0 16,5 3 64-16,0 0 16 0,-4-7 0 0,4 7 0 16,0 0 64-16,-4-4 0 0,4 4 16 0,0 0 0 15,0 0-128-15,0 0-16 0,0 0-16 0,0 0 0 16,0 0-48-16,-3-3-16 0,3 3 0 0,0 0 0 16,0 0 64-16,0 0 16 0,0 0 0 0,0 0 0 15,0 0 128-15,0 0 16 0,0 0 16 0,0 0 0 16,0 0-48-16,0 0-16 0,-4-6 0 0,4 6 0 15,0 0-128-15,0 0-32 0,0 0 0 0,0 0 0 0,0 0-48 0,0 0-16 16,0 0 0-16,0 0 0 0,0 0-64 0,0 0 0 16,0 0-16-16,0 0 0 0,0 0-96 0,0 0-16 15,-2-6 0-15,2 6 0 0,0 0 0 0,0 0-128 16,0 0 192-16,0 0-64 0,0 0 64 0,0 0 16 16,0 0 0-16,0 0 0 0,0 0 16 0,0 0 0 15,0 0 0-15,0 0 0 0,0 0 16 0,0 0 0 16,0 0 0-16,0 0 0 0,0 0-32 0,0 0 0 15,0 0 0-15,0 0 0 0,0 0-64 0,0 0-16 16,0 0 0-16,0 0 0 0,0 0-128 0,0 0 0 16,0 0 144-16,0 0-144 0,0 0 0 0,0 0 128 0,0 0-128 0,0 0 0 15,0 0 0-15,8 10 144 16,-8-10-144-16,0 0 0 0,6 10 208 0,0 1-64 0,-6-11-16 0,6 8 0 16,-6-8 32-16,5 13 0 0,-1 1 0 0,2-1 0 15,-2-4-16-15,1 4 0 0,-1-3 0 0,1 1 0 16,1 1-144-16,-1-2 160 15,2 2-160-15,-1 2 160 0,2 3-160 0,-1-1 0 0,2 0 0 0,-1 2 128 16,-1-1-128-16,1 1 0 0,1 2 144 0,1 1-144 16,-2 0 0-16,-2 2 144 0,2 3-144 0,-3-3 0 15,0-4 160-15,0 1-160 0,0 0 128 0,1 1-128 16,0 2 144-16,-1-2-144 0,0 1 160 0,-1-1-160 16,1 2 192-16,-2 0-64 0,3-1-128 0,-3 1 192 15,0 1-48-15,1-1-16 0,0 2 0 0,-1 2 0 0,1-6-128 16,-1 6 160-16,-1-2-160 0,1 3 160 15,-1-3-160-15,1-3 192 0,-1 5-192 0,1-3 192 0,2 4-192 0,0-2 128 16,0 2-128-16,0-3 128 0,2 0-128 0,-1 2 0 16,-1-3 0-16,0 3 128 0,-1-2-128 15,1 2 128-15,0-4-128 0,1 1 128 0,1 0-128 0,-1-1 0 16,-1 0 0-16,0 2 128 0,0-2-128 0,1-1 160 16,-1 0-160-16,-2 0 160 0,1 1-160 0,0-1 128 15,0 0-128-15,0 2 128 0,-2-1-128 0,2-1 192 16,-3 0-192-16,2 0 192 0,-2-2-48 0,0 0 0 15,1-1 0-15,-1 3 0 0,-1 3-144 0,0-2 0 16,0-1 144-16,0 2-144 0,-1 2 176 0,-1-4-48 0,0 4 0 16,2-2 0-16,-1-2-128 0,-2 0 192 15,1 1-192-15,-1-1 192 0,3 0-48 0,-1-1 0 0,-1 0 0 16,1 0 0-16,2-1-144 0,-1 1 0 0,0-2 0 16,2 1 0-16,-2-5 0 0,2 2 192 0,2-1-192 0,-3 0 192 15,1-1-192-15,0 3 0 0,-1 0 144 0,2-1-144 16,-3 0 128-16,1 1-128 0,-1-1 160 0,0 5-160 15,0-4 0-15,0 0 128 0,0-1-128 0,0 1 0 16,-1-1 0-16,0 1 144 0,-1-1-144 0,1 1 128 16,0 0-128-16,0 0 192 0,-1-3-192 0,1 3 192 15,1 1-192-15,0-1 0 0,0-3 0 0,-2 0 0 16,0 2 0-16,1-1 0 0,0 2 0 0,-1-1 128 16,0-1-128-16,1 1 0 0,-1-1 144 0,2 3-144 15,-2 0 128-15,-1 0-128 0,3-1 160 0,-2 1-160 16,-1 0 144-16,1 0-144 0,-1-1 128 0,2 0-128 0,-2-2 128 15,2 1-128-15,0 1 128 0,-1-4-128 0,2-2 176 16,-2 2-48-16,-1 2-128 0,2-1 192 0,0 1-64 16,0 1 0-16,-1 0-128 0,1-1 192 0,-2-1-192 15,2 2 176-15,0-2-176 0,0 0 160 0,1 1-160 0,-3-1 0 16,2 0 144-16,1-3-144 0,-1 0 0 0,1 1 128 16,0-4-128-16,0 2 0 0,0-11 0 0,1 10 0 15,0 1 0-15,-1-11 128 0,3 10-128 0,-3-10 0 16,0 0 0-16,0 9 128 0,0-9-128 0,0 0 0 15,0 0 0-15,0 0 0 0,0 0 0 0,0 0 0 16,0 0 0-16,0 0 0 0,0 0-256 0,0 0 48 0,0 0 0 16,0 0 0-1,0 0-1008-15,0-8-208 0,0-3-48 16,-3-1 0-16,3-1-1056 0,3-2-224 0,-3-3-32 0,1 1-13088 0</inkml:trace>
  <inkml:trace contextRef="#ctx0" brushRef="#br1" timeOffset="167117.98">27400 12728 33167 0,'-12'5'2944'0,"3"-1"-2352"0,2 2-464 0,0 2-128 16,7-8 288-16,-7 7 32 0,2 2 16 0,5-9 0 15,-5 9-128-15,0 3-16 0,4-3-16 0,1 2 0 16,1 2 352-16,4-1 80 0,0 6 16 0,2 5 0 16,-1 0 16-16,3 4 0 0,0 1 0 0,1 3 0 0,0-1-144 0,0 0-32 15,2-1 0-15,-1-2 0 0,1 2-16 16,0-5-16-16,4 2 0 0,-4-3 0 0,0-2-112 0,0 1-32 16,1-2 0-16,2-3 0 0,-2-6 48 0,1 2 16 15,0-5 0-15,1-3 0 0,-1-2-32 0,4-4 0 16,-1-5 0-16,2-3 0 0,1-6 64 0,3-3 16 15,0-4 0-15,0-7 0 0,-3-3-16 0,2-5 0 16,-1-2 0-16,0-3 0 0,-1-4-48 0,3 2-16 16,-7-3 0-16,5 5 0 0,-2-1-176 0,1 2-144 15,0 4 192-15,0 2-192 0,-3 0 0 0,0 6 0 16,-1 4 0-16,1-2 0 16,-2 1-704-16,3 4-256 0,1-4-64 0,-2 2-13344 0,0-4-2672 15</inkml:trace>
  <inkml:trace contextRef="#ctx0" brushRef="#br1" timeOffset="170901.02">21791 4411 13583 0,'0'0'592'0,"0"0"144"0,0 0-592 0,0 0-144 16,0 0 0-16,0 0 0 0,0 0 1024 0,-4-6 160 15,4 6 32-15,-4-10 16 0,-1 3-224 0,5 7-48 16,-9-2-16-16,0-1 0 0,-2 2-176 0,-2 1-48 15,-5 0 0-15,-1 5 0 0,-2 3-80 0,-6 2-32 0,-2-4 0 0,1 6 0 16,-3-2 0-16,1 4 0 0,-1 0 0 0,1 2 0 16,-1 0-224-16,2-1-32 0,2 3-16 0,5-2 0 15,1-2 16-15,6 0 0 0,2-1 0 0,4-3 0 16,4 1-144-16,3 1-16 0,-1-4-16 0,3-8 0 16,1 12-16-16,3-4 0 0,3 1 0 0,1-5 0 15,3-1 96-15,3 1 32 0,3 3 0 0,4-5 0 16,3 3-96-16,1 3 0 0,-2-3-16 0,1 4 0 15,1 1-176-15,-1 3 0 0,-1-2 144 0,-2 3-144 0,-2 3 0 0,-2-1 144 16,-3 2-144-16,-2-2 0 0,-1 0 176 0,-5 2-176 16,-2-1 160-16,-3 1-160 0,-1 0 352 0,-1 0-32 15,-3-1 0-15,-2 1 0 0,-2 0 144 0,-2 1 32 16,-2 0 0-16,-3-1 0 0,-3-1-112 0,-1-1 0 16,0-2-16-16,0 3 0 0,-1-3-160 0,-2 0-16 15,-1-6-16-15,-1 1 0 0,-1-4-48 0,-1-1-128 16,0-1 192-16,5-6-64 0,3 2-128 0,3-3-256 15,4-1 64-15,4-3 16 16,5 1-1664-16,2-1-336 0,2-3-64 0</inkml:trace>
  <inkml:trace contextRef="#ctx0" brushRef="#br1" timeOffset="171289.6">22138 4626 20671 0,'0'0'912'0,"0"0"192"0,-3-6-880 15,-2-1-224-15,-2 0 0 0,-1 3 0 0,-2-1 832 0,-3 1 112 0,-1 3 16 16,-1 1 16-16,0 1-208 0,-4 5-32 0,-3-1-16 16,-1 6 0-16,0-2-128 0,0 5-16 0,0 0-16 0,1 2 0 15,0 2-192-15,3 3-48 0,2 0 0 0,3 0 0 16,4 0-112-16,3-2-16 0,3-1-16 0,3-2 0 15,2 1 80-15,3-3 32 0,2-2 0 0,3-4 0 16,2-3 160-16,3 1 16 0,2-3 16 0,0-3 0 0,2-4 80 0,1-4 16 16,1 2 0-16,-1-4 0 15,-1 2-112-15,-3-3-16 0,-1 2 0 0,-1-2 0 0,-3 3-192 0,-1-2-64 16,-1 3 0-16,-2-1 0 16,-1 2-192-16,-5 6 128 0,0 0-128 0,0 0 0 0,0 0 0 0,3 8 0 15,-3 2 0-15,1 4-160 0,-1 0 160 16,1 0-128-16,1 1 128 0,0 1-128 0,1 1 128 0,2 1 0 15,2-1 0-15,4-1-128 16,0-2-864-16,2-4-160 0,1 1-48 0,2-6 0 16,2-4-1184-16,0-4-240 0</inkml:trace>
  <inkml:trace contextRef="#ctx0" brushRef="#br1" timeOffset="171851.82">22523 4425 21183 0,'0'0'1888'0,"0"0"-1504"16,-2 7-384-16,-1 3 0 0,-3 4 368 0,-1 1 0 15,-2 4 0-15,0 1 0 0,1 1 608 0,-1 2 128 16,0 2 32-16,0-1 0 0,0 0-128 0,0 3-32 16,-1 0 0-16,1 1 0 0,0-4-448 0,0 0-80 0,2-2-32 15,0-3 0-15,2-4-96 0,0-5 0 0,3 0-16 0,-1-3 0 16,3-7 336-16,0 0 64 0,0 0 0 0,0 0 16 15,0 0 384-15,5-5 80 0,7-6 16 0,-2 1 0 16,1-5-608-16,2-2-112 0,0-2-32 0,-1 0 0 16,2-1-256-16,0-3-48 0,-1-1-16 0,0 0 0 15,-1-5-128-15,1 2 0 0,-3-2 144 0,3 6-144 0,1 0 224 16,0 4-32-16,1 5 0 0,-3 1 0 0,-2 3-320 0,0 6-80 16,-1 4-16-16,-2 5 0 0,0 7 80 0,-3 4 16 15,-2 2 0-15,-2 6 0 0,-1 4 128 0,-3-1-128 16,-4 2 128-16,0 4-128 0,-3 0 128 15,1-1 0-15,0-5 0 0,1-3-128 0,-2-1 128 0,1-4 0 16,-1-2 0-16,4-4 0 0,2-1 0 0,1-5 128 16,4-7-128-16,0 0 0 0,0 0 256 0,0 0 0 15,2-9-16-15,3-6 0 0,3 1 272 0,1-4 64 16,2-2 16-16,2-2 0 0,0-2-592 0,1-4-208 16,0-1 0-16,1 2 0 0,2-3 336 0,0 4 64 15,4 0 0-15,-2 3 16 0,-1 2-208 0,-3 4-288 16,-1 3 64-16,-1 7 16 0,-1 6 208 0,1 2 0 15,-5 6-160-15,-1 5 160 0,0 4-160 0,-4 4 160 16,-3 2-208-16,-2 6 80 0,-3 0 128 0,-2 3-128 16,1 5 128-16,1-3-128 0,-4 0 256 0,1-4 64 0,1 0 16 15,0-3 0-15,2 1-464 0,-1-6-112 16,2 0-16-16,2-5 0 16,0-2-784-16,2-5-176 0,0-9-16 0,0 0-16 15,0 0-1792-15,11-6-352 0</inkml:trace>
  <inkml:trace contextRef="#ctx0" brushRef="#br1" timeOffset="172951.24">23054 4556 19343 0,'-11'0'1728'0,"5"1"-1392"0,1 2-336 0,-1 0 0 0,0-1 192 15,1 2-16-15,-1 5-16 0,-1 0 0 0,3 3 96 0,2-1 32 16,1 0 0-16,1 0 0 0,2-2 544 0,5 2 128 15,1-4 0-15,4 3 16 0,1-3 96 0,1-1 16 16,3 0 0-16,2-3 0 0,3-3-240 0,0 1-32 16,-1-2-16-16,0-3 0 0,-2-2-64 0,0-2-16 15,1-3 0-15,-2 1 0 0,-2-4-96 0,1-2-32 16,-2 0 0-16,-3-2 0 0,-5 0-144 0,0-1-16 16,-2 0-16-16,-3 0 0 0,-3 0-32 0,-4 1-16 15,-4-1 0-15,0 4 0 0,-1 2-48 0,-3 7-16 16,-3 2 0-16,-2 4 0 0,-2 2-176 0,-2 5-128 15,-1 7 144-15,1 4-144 0,3 6 0 0,2 5 0 16,-1 1 0-16,5 2 0 0,4 1 0 0,3 3 0 16,3 1 0-16,3-2-160 0,4 0 160 0,5-1 0 15,0 2-144-15,5-2 144 16,4-2-1008-16,1-4-128 0,2 3-16 0,2 0-15360 0</inkml:trace>
  <inkml:trace contextRef="#ctx0" brushRef="#br1" timeOffset="173528.26">21369 5788 17727 0,'0'0'784'0,"-4"4"176"0,-1 3-768 0,1-3-192 15,4-4 0-15,-4 6 0 0,2 2 960 0,2-8 176 16,0 0 16-16,0 0 16 0,0 0-112 0,6 6-32 16,2 1 0-16,2-5 0 0,-1-3-112 0,2-3-16 15,2 0-16-15,1-1 0 0,1-1-208 0,0-4-32 16,-1 0-16-16,2-1 0 0,-4 1-176 0,2 1-48 16,-1-2 0-16,-1 2 0 0,-2-1-64 0,-1 2-16 15,-2-2 0-15,-2 2 0 0,-2-2-32 0,-2 4-16 16,-2-3 0-16,-3 3 0 0,-2-3-16 0,-2 2 0 0,-2 2 0 0,-2-1 0 15,-1 2-80-15,-1 3-32 0,-2 3 0 0,-2 5 0 16,-2-1-144-16,-3 4 128 0,0-1-128 0,3 5 128 16,-3 1-128-16,2 5 0 0,0 0 0 0,3 2 0 15,2-2 0-15,1 0 0 0,4 2-176 0,4-2 176 16,2 2 0-16,3-4 0 0,5-1 0 0,3 0 0 0,3-2 0 16,3-2 0-16,3 0 0 0,3-3 128 15,2-5-128-15,4 0 0 0,4-3 0 0,1-2 0 16,1-3-1568-1,0-2-336-15,-1-6-64 0</inkml:trace>
  <inkml:trace contextRef="#ctx0" brushRef="#br1" timeOffset="173731.95">21826 5611 24879 0,'0'0'2208'0,"0"0"-1760"16,0 0-448-16,0 0 0 0,3 10 640 0,0 3 32 15,-1-2 16-15,1 2 0 0,-1 4-80 0,2 1-16 16,1-1 0-16,1 4 0 0,2 0 160 0,1 3 16 16,0-1 16-16,0-1 0 0,1-1-784 0,1 2 0 15,1-1 0-15,1-2-192 0,-1 1 320 0,2-4 80 16,-1-1 16-16,-2-2 0 0,1-3-224 0,-1 1 0 16,-1-2 0-16,1-4 0 15,-1-2-1584-15,0-3-304 0,-1-1-64 0,1-5-10592 0</inkml:trace>
  <inkml:trace contextRef="#ctx0" brushRef="#br1" timeOffset="173946.66">22132 5545 26719 0,'0'0'1184'0,"0"0"240"0,0 0-1136 0,0 0-288 0,0 0 0 0,0 0 0 16,-4 8 624-16,-3 4 64 0,-2 0 16 0,-2 6 0 15,-3 6 224-15,1-3 48 0,-3 4 16 0,-2 3 0 16,-2 1-224-16,-3 0-32 0,-3 3-16 0,1 0 0 0,1-3-352 15,0 1-80-15,1 3-16 0,2-2 0 0,2-2-272 0,3 2 0 16,1-3 128-16,2-6-128 0,3-3 0 0,2-2 0 16,3-2 0-16,1-3 0 15,2-3-1600-15,2-9-256 0,0 0-64 0,0 0-12336 0</inkml:trace>
  <inkml:trace contextRef="#ctx0" brushRef="#br1" timeOffset="174221.99">22442 5658 26031 0,'0'0'1152'0,"0"0"240"0,0 0-1120 0,0 0-272 16,0 0 0-16,0 0 0 0,-8 1 256 0,-1 1-16 15,0 0 0-15,-2 3 0 0,-3 0 304 0,1 1 64 16,-2 4 16-16,0 0 0 0,-2 4 64 0,-1 1 16 15,-2 3 0-15,1 1 0 0,2 1-256 0,2 2-32 0,1 2-16 0,3-2 0 16,2-2-192-16,2 2-32 0,4-2-16 0,1-1 0 16,4 1-32-16,1-2 0 0,3-3 0 0,1-1 0 15,3-1-128-15,3-4 0 0,4 0 144 0,0-7-144 16,1-2-192-16,0-1-128 0,1-1 0 0,-1-6-16 31,0-1-2432-31,-1 0-496 0,0 0-80 0</inkml:trace>
  <inkml:trace contextRef="#ctx0" brushRef="#br1" timeOffset="174547.84">22564 5801 21183 0,'0'0'1888'0,"0"0"-1504"16,-4 7-384-16,1 1 0 0,3-8 576 0,-1 7 32 16,0 4 16-16,1-5 0 0,0-6 208 0,0 0 32 15,0 0 16-15,10 4 0 0,4 2 144 0,0-6 16 16,1-2 16-16,0-4 0 0,1 0-400 0,-1-3-80 15,0 2 0-15,-1-5-16 0,-2 1-224 0,0-3-32 16,-1 2-16-16,-4 2 0 0,-2-3-128 0,2 2-32 16,-6 2 0-16,-1-1 0 0,-1 2 48 0,-2 3 0 15,-2-1 0-15,-1 5 0 0,-5 2-48 0,0 4-128 16,-2-1 192-16,1 2-64 0,-2 6-128 0,0-1 0 16,0 3 0-16,1 3 0 0,1 0-160 0,2 1 160 15,3-1 0-15,2-1-144 0,2 2 144 0,3 0 0 16,5-2 0-16,0 1 0 0,4-2 0 0,1-2 0 0,0-1 0 15,4-1 128 1,0-6-1104-16,2-1-224 0,-1-2-32 0,7-3-12976 0</inkml:trace>
  <inkml:trace contextRef="#ctx0" brushRef="#br1" timeOffset="174905.23">23014 5757 19343 0,'-13'19'848'0,"7"-8"192"0,-3 3-832 0,-1 2-208 0,-3 3 0 0,1 1 0 0,-3 5 1536 16,-1 1 256-16,-2 4 48 0,0-2 16 0,0 3-288 0,3 2-48 16,0-2-16-16,1-2 0 0,0 2-560 0,2-6-112 15,2 0-32-15,3-4 0 0,0-5-288 0,5 0-48 16,0-6-16-16,2-1 0 0,0-9 128 0,0 0 32 16,0 0 0-16,9-7 0 0,0 0-48 0,3-6-16 15,0-1 0-15,2-3 0 0,2-2-304 0,-2-1-64 16,1-3-16-16,0-5 0 0,0-1-160 0,2-2 0 15,-1 2 144-15,2 1-144 0,-1-2 0 0,0 4 0 16,1 2 0-16,-1 4 128 0,-2 5-128 0,-1 2 0 16,-3 1 0-16,0 6 0 0,-2 0-128 0,-9 6 128 15,7 5-128-15,0 0 128 0,-2 1-176 0,-4 7 176 0,-1 1-208 16,-3 2 80-16,0 2 128 0,-4 1 0 16,-2 2-144-16,-3-2 144 0,-4 0 0 0,0 0 0 15,-3 0 0-15,1-1 0 0,0-3-240 0,2 0 80 0,-1-5 16 16,4 1 0-1,2-4-1328-15,-1 0-272 0,2-6-48 0,-2-4-13920 0</inkml:trace>
  <inkml:trace contextRef="#ctx0" brushRef="#br1" timeOffset="175148.44">23359 5326 16575 0,'0'0'1472'0,"0"0"-1168"0,2-5-304 0,-2 5 0 16,0 0 2688-16,0 0 464 0,0 0 112 0,0 0 0 0,-5 13-2128 0,-2 1-432 16,0 4-96-16,-2 3-16 0,0 2 64 0,1 7 16 15,1 4 0-15,0 1 0 0,5 2-304 0,-2 1-64 16,0 1-16-16,2 1 0 0,0 3-160 0,1-2-128 16,-2 1 192-16,3 1-192 0,0-2 160 0,-1 1-160 15,1 0 128-15,0-4-128 0,-1-4-208 0,1-3-128 16,1-2-32-16,-1-2 0 15,0-4-2192-15,-1-7-448 0</inkml:trace>
  <inkml:trace contextRef="#ctx0" brushRef="#br1" timeOffset="175323.6">23044 5851 30399 0,'13'-6'1344'0,"-3"3"288"0,5-2-1312 0,6 2-320 16,5-1 0-16,2-1 0 0,3 1 656 0,2 0 64 15,4 0 16-15,2-2 0 0,2 1-208 0,2 0-32 16,2-3-16-16,-2 2 0 0,-3 2-320 0,-1-2-160 16,-4 1 160-16,-2 1-10496 0,-7 0-2096 0</inkml:trace>
  <inkml:trace contextRef="#ctx0" brushRef="#br1" timeOffset="183869.72">21220 6854 17903 0,'-7'-14'784'0,"3"9"176"0,-1-4-768 0,0 2-192 16,-2 0 0-16,0-3 0 0,-1 3 1104 0,-1-4 176 15,0 1 48-15,-5 3 0 0,0 0-208 0,-2 1-32 16,-2 1-16-16,-2 2 0 0,-2 1-240 0,-1 2-64 15,0 0 0-15,-1 3 0 0,-3 5-128 0,2 4-48 16,1 4 0-16,-2 2 0 0,3 1-256 0,2 4-48 16,2 5-16-16,-2-2 0 0,4 4-64 0,4 1-16 15,0-1 0-15,6-2 0 0,3 1 0 0,4-5 0 16,4-6 0-16,3 0 0 0,3-2 128 0,6-3 32 16,4-5 0-16,5-3 0 0,3-4 96 0,4-5 32 0,0-1 0 0,2-5 0 15,2 0-160-15,-2-6-16 0,0-4-16 16,-2 0 0-16,-1-3-48 0,-3 0-16 0,-3 1 0 15,-2 1 0-15,-1-1-224 0,-5 3 0 0,-1 0 0 0,-4 1 0 16,-1 2 0-16,-4 4 176 0,-2 1-176 0,-1 4 160 16,-1 1-160-16,-3 6 0 0,0 0 0 0,0 0 128 0,-4 10-128 0,0 4 0 15,-1-2 0-15,0 4 0 16,-2 3 0-16,2 4-144 0,0-1 144 0,0 7 0 16,3-1-592-1,3-4-16-15,3-2 0 0,2-3 0 0,0-5-1968 0,2-3-400 16,-8-11-80-16,10 4-16 0</inkml:trace>
  <inkml:trace contextRef="#ctx0" brushRef="#br1" timeOffset="184263.44">21650 6756 18431 0,'0'0'1632'0,"0"0"-1312"15,0 0-320-15,0 0 0 0,0 0 1088 0,0 0 128 16,0 0 48-16,0 0 0 0,-3 9-176 0,1 3-16 16,-1 0-16-16,1 5 0 0,-2 1 48 0,0 3 16 15,1 2 0-15,0 1 0 0,-1 6-384 0,-1-2-80 16,0 1-16-16,-3-1 0 0,3 2-16 0,-1 0-16 16,-1-5 0-16,2-1 0 0,1-4-128 0,2-2-32 15,-1-5 0-15,2-2 0 0,-2-3-16 0,3-8-16 16,0 0 0-16,0 0 0 0,11-3 320 0,-4-3 64 0,5-4 16 0,-2-1 0 15,0-6-304-15,1-3-48 0,0-4-16 0,1 1 0 16,0 1-304-16,-1-1-144 0,1-2 128 16,0 2-128-16,2 1 0 0,2-1 0 0,-2 2 0 0,1 3 0 15,1 3 0-15,2 3 0 0,0-2 0 0,0 4 0 0,0 2 0 16,-2 5-144-16,-2 0 144 0,-1 3-160 16,-2 1-1248-16,-1 3-256 15,-1 0-64-15,0 1-9920 0,-2 0-1984 0</inkml:trace>
  <inkml:trace contextRef="#ctx0" brushRef="#br1" timeOffset="184574.64">22250 6755 22111 0,'0'0'976'0,"0"0"208"0,0 0-944 0,0 0-240 15,-8 9 0-15,2 0 0 0,-1 4 1344 0,1 3 208 16,0 1 48-16,-2 3 16 0,0 2-176 0,1 4-32 15,2 2-16-15,-2 2 0 0,1 0-496 0,0 1-112 16,-1 3-16-16,2 0 0 0,0-2-320 0,1-2-64 16,2-5 0-16,-1-1-16 0,-1-1-112 0,4-6 0 15,0-3-16-15,0-2 0 0,0-2 208 0,0-10 64 16,0 0 0-16,0 0 0 0,8-1 240 0,1-6 48 16,0 0 16-16,1-5 0 0,1-2-320 0,1 0-64 15,-2-3-16-15,2-5 0 0,-1-1-288 0,2 0-128 16,-2-5 128-16,1 2-128 0,-1-2 128 0,0 3-128 0,2 3 0 15,1 0 128-15,1 0-128 0,1 5 0 0,-2 3 0 0,-3 3 0 16,2 1 0-16,-3 4 0 0,-2 3-144 16,-1 3 144-1,-7 0-432-15,7 5-16 0,-2 2-16 0,-2 2 0 0,3 1-1584 16,-3 1-304-16,1 3-64 0,0-4-14112 0</inkml:trace>
  <inkml:trace contextRef="#ctx0" brushRef="#br1" timeOffset="184896.64">22878 6866 28559 0,'0'0'2544'0,"0"0"-2032"16,0 0-512-16,-8 1 0 0,-1-1 768 0,0 4 64 16,-1 1 16-16,-3 5 0 0,-3 1 64 0,-3 5 16 15,0 0 0-15,-2 5 0 0,1 3-384 0,-2 0-80 16,5 1-16-16,-1 2 0 0,3-4-208 0,3-1-48 15,3-1-16-15,7-1 0 0,2 0-176 0,2-4 192 16,5-5-192-16,2 0 192 0,1-4 128 0,2-2 16 16,4-5 16-16,0-2 0 0,1-2 96 0,2-2 0 15,0-6 16-15,-1 2 0 0,-2-4-80 0,-1-1-32 16,-1-2 0-16,-1 1 0 0,-1-3-16 0,-2 0 0 16,-1 0 0-16,-3 1 0 0,-1 1-80 0,-2 1-32 15,-3-1 0-15,0 3 0 0,-3 4-224 0,-1-1 0 16,-1 3 128-16,-1-1-128 0,-2 1-256 0,1 1-80 0,-2-1-32 15,4 3 0 1,-2-3-2176-16,3 2-432 0,3 1-96 0</inkml:trace>
  <inkml:trace contextRef="#ctx0" brushRef="#br1" timeOffset="185322.39">23243 6788 12895 0,'0'0'576'0,"0"0"112"0,0 0-560 0,-6 9-128 0,0-3 0 0,1 6 0 0,-3-2 3248 0,2 1 608 16,0 2 128-16,-2-1 32 0,-1 3-2000 0,-2 1-400 16,2 3-80-16,-1-1 0 0,-1 1-480 0,3 2-96 15,0-1 0-15,2-2-16 0,0-3-400 0,4 0-80 16,1 1-16-16,2-2 0 0,3-6-160 0,1 1-32 16,-5-9-16-16,10 4 0 0,1 1 272 0,2-5 48 15,-1-4 16-15,0-1 0 0,2-5-48 0,0 1 0 16,3-2 0-16,-2-2 0 0,-2 0-240 0,-1 1-48 15,1-1-16-15,-1 4 0 0,-2-1-96 0,-1 4-128 16,0-3 176-16,-2 5-176 0,-7 4 0 0,0 0 0 16,7 9 0-16,-2 0 0 0,-2 5 0 0,0 2 0 15,0 2 0-15,-2 1 0 0,0-1 0 0,0 0 0 16,1-1 0-16,0-3 0 0,2-5 0 0,0 1 0 16,1-4 0-16,-5-6 0 0,9 2 0 0,2-3 0 15,2-3 0-15,2-6 0 0,2-3 224 0,1-3-64 16,1-3-16-16,1-4 0 0,-1-2-144 0,0-1 192 15,-2 0-192-15,-3 2 192 0,-3-4-192 0,-1 2 192 16,-1-6-192-16,-3 3 192 0,0 6-192 0,-4 2 0 0,1 4 0 16,-3 1 0-16,0 1 0 0,0 6-176 0,-3-1 16 0,1 5 0 31,-1-1-1248-31,3 6-256 0,0 0-64 0,0 0-16320 0</inkml:trace>
  <inkml:trace contextRef="#ctx0" brushRef="#br1" timeOffset="185656.76">24047 6599 26719 0,'-4'-13'1184'0,"4"13"240"0,0 0-1136 16,0 0-288-16,0 0 0 0,0 0 0 0,-9 3 1216 0,1 3 176 16,-4 4 32-16,-1-1 16 0,-1 0-256 0,0 2-48 15,0-2-16-15,0 4 0 0,0-3-336 0,2 2-64 16,0 2-16-16,5 0 0 0,2-4-256 0,2 4-64 15,1 0-16-15,3-2 0 0,4 1 16 0,2 1 0 16,4 4 0-16,0 0 0 0,3-2-48 0,1 1 0 16,2-1 0-16,1 3 0 0,1 2-64 0,-1-1-16 15,-2 2 0-15,-2-1 0 0,-1 2 64 0,-4-1 0 16,-3-2 0-16,-3 0 0 0,-6 1 192 0,-3-2 32 16,-5-1 16-16,-3-2 0 0,-1 1 16 0,-5-5 0 15,-3 0 0-15,0-5 0 0,-1 1-288 0,0 0-48 16,0-6-16-16,1 2 0 0,-4-1-224 0,3 0 176 15,1-3-176-15,1 0 160 16,2 2-1200-16,1-2-240 0,1 0-64 0,0 1-12544 0,1 0-2528 16</inkml:trace>
  <inkml:trace contextRef="#ctx0" brushRef="#br1" timeOffset="186484.67">20655 8768 17215 0,'0'0'768'0,"0"0"144"0,0 0-720 0,3-5-192 16,-3 5 0-16,0 0 0 0,0 0 1024 0,0 0 160 15,0 0 32-15,0 0 16 0,0 0-144 0,2 5-16 16,-4 8-16-16,2 0 0 0,-5 5 16 0,0 3 0 16,0 2 0-16,-1 3 0 0,-2 2-128 0,-1 0-32 15,2 2 0-15,-1 3 0 0,-1 3-288 0,1-1-64 16,1 1-16-16,0-2 0 0,2-3-224 0,-2-6-64 16,0-2 0-16,4 0 0 0,-1-8 208 0,2-1 48 15,4-1 0-15,2-6 0 0,-4-7 112 0,0 0 16 16,0 0 16-16,7 2 0 0,3-5 96 0,-2-3 16 15,2-6 0-15,0 0 0 0,0-5-304 0,2-2-48 16,-1-5-16-16,2 0 0 0,0-4-224 0,-1 1-48 16,1-2-128-16,1 2 192 0,1-1-192 0,3 4 0 0,0-1 0 15,0 3 0-15,5 2 0 0,-2 2 0 0,1 0 0 0,1 2 0 16,0 4 0-16,0 3 0 0,-2 0 0 0,0 3 0 16,-2 2-1552-16,0-1-208 15,-2 3-32-15,4-1-16 0,-2 2-1392 16,0-2-288-16</inkml:trace>
  <inkml:trace contextRef="#ctx0" brushRef="#br1" timeOffset="186865.9">21172 9074 22111 0,'0'0'1968'0,"-5"2"-1584"16,5-2-384-16,0 0 0 0,-4 9 928 0,1-3 96 15,2 2 32-15,1 0 0 0,0-8 288 0,0 0 64 16,6 2 16-16,3 1 0 0,2-3-288 0,1-2-64 16,1 0-16-16,2-1 0 0,2-6-224 0,1 1-64 15,-1-5 0-15,1 0 0 0,0 0-80 0,0-1-32 16,-2-2 0-16,0 1 0 0,-2-1-208 0,-3 1-32 16,-1 2-16-16,-4-2 0 0,0-1-112 0,-6 0-32 15,0 2 0-15,-3 3 0 0,-3 0 64 0,-2 4 16 16,-2 0 0-16,-2 5 0 0,-2 5-128 0,-2 4-16 15,-3 2-16-15,-3 4 0 0,1 4-176 0,-2 2 0 16,0 6 0-16,3 3 0 0,-2 3 0 0,3-2 0 16,2 4 0-16,5-1 0 0,3-1 0 0,4-4 0 0,3 0 0 15,5-4 0-15,2-4 0 0,3-1 0 0,2-2 0 0,2-1 0 16,2-6 0-16,3 0-176 0,2-5 48 16,1-2 0-16,2-3-288 15,0-1-48-15,-1-2-16 0,3-4 0 0,1 2-2000 16,0-4-400-16,0 1-64 0,11-8-12736 0</inkml:trace>
  <inkml:trace contextRef="#ctx0" brushRef="#br1" timeOffset="187265.68">21772 8929 20271 0,'-1'-13'896'0,"1"8"192"0,0 5-880 0,-2-6-208 16,2-3 0-16,0 5 0 0,0 4 3008 0,0 0 576 15,0 0 96-15,0 0 32 0,0 0-2048 0,0 0-416 16,-5 5-80-16,0 4-16 0,0-2-320 0,1 5-80 16,0-2-16-16,1 5 0 0,-1 4-224 0,0 5-32 15,0 1-16-15,0-1 0 0,-1 2-176 0,0-1-32 16,1-1-16-16,-2 1 0 0,1-4-48 0,1-2 0 16,2-3 0-16,2-1 0 0,0-4 0 0,0-1 0 15,2-3 0-15,-2-7 0 0,0 0 160 0,9 4 32 16,0-3 0-16,1-3 0 0,2-3 192 0,-1-2 64 15,-1-3 0-15,0 1 0 0,2-5-384 0,-1 0-64 16,-2 3 0-16,0-3-16 0,0-3-176 0,1 0 0 16,0-2 144-16,2 1-144 0,-1 0 0 0,2 3 0 15,-1 0 0-15,4-3 128 0,-1 1-128 0,-1 4 0 0,0 2 0 0,-4-2 0 32,0 4-832-32,-1-1-144 0,-1 4-32 0,-2-2 0 15,-1 3-1024-15,0 1-208 0,-1-3-32 0,0 3-9760 0,-4 4-1936 0</inkml:trace>
  <inkml:trace contextRef="#ctx0" brushRef="#br1" timeOffset="187615.15">22191 8997 17503 0,'0'0'1552'16,"0"0"-1232"-16,0 0-320 0,-5 8 0 0,0 3 1536 0,0-3 256 15,5-8 64-15,-1 10 0 0,-2-2 0 0,2 2 16 16,1-4 0-16,0-6 0 0,0 0-528 0,5 7-128 15,3-4 0-15,1-1-16 0,-1-4-256 0,3 0-48 16,-1-6-16-16,1 3 0 0,3-4-240 0,0 0-32 16,-1-1-16-16,1 0 0 0,1-4-208 0,-2 1-64 15,-2 2 0-15,1-2 0 0,-5-1-80 0,0 2-32 16,-2-1 0-16,-3-1 0 0,0 1 16 0,-4 4 0 16,-3-2 0-16,0 6 0 0,-4 1 16 0,-1 4 0 15,-3 2 0-15,-1 4 0 0,-2 5-240 0,-2 2 0 16,-1 2 0-16,1 3 0 0,0 1 0 0,2 4 0 15,-1 0 0-15,3-1 0 0,2 1 0 0,0 0 0 16,3-1 0-16,3-2 0 0,3 0 0 0,3 1 0 16,3-5 0-16,2-2 0 0,1-1 0 0,2-5 0 15,2-1-128-15,2-3 128 0,0-3-384 0,4-1 0 16,0-2-16-16,-1-5 0 16,2 1-1328-16,-1 1-256 0,0-3-48 0,0 2-16 15,0 0-1008-15,-1-4-208 0</inkml:trace>
  <inkml:trace contextRef="#ctx0" brushRef="#br1" timeOffset="187895.2">22583 8835 20271 0,'0'0'1792'0,"0"0"-1424"0,0 0-368 0,-5 3 0 0,-2 4 1120 0,1 4 160 16,-2 3 16-16,-1 0 16 0,-2 3-224 0,0 0-32 16,-1 3-16-16,1 2 0 0,-1 1 144 0,3 1 32 15,0 3 0-15,2-4 0 0,1 2-208 0,0-2-48 16,3-4 0-16,0 0 0 0,2-2-256 0,1-4-64 15,1-4-16-15,0-1 0 0,-1-8 48 0,0 0 16 16,8 2 0-16,1-6 0 0,1-2 64 0,1-2 16 16,2-5 0-16,1-1 0 0,0-2-384 0,-1 1-64 15,0 1 0-15,-1-3-16 0,1-7-176 0,0 4-128 16,2-1 192-16,-2 2-192 0,2 0 176 0,0 1-176 16,2 0 160-16,-2 2-160 0,0 3 0 0,-1 3 0 15,0-3 0-15,-1 6 0 0,-3-2 0 0,-1 4 0 16,-1-3 0-16,-1 3-160 15,1 1-1376-15,-1 2-288 0,0-3-48 0,0 2-10480 16,1 0-2080-16</inkml:trace>
  <inkml:trace contextRef="#ctx0" brushRef="#br1" timeOffset="188345.27">22978 8929 14735 0,'0'0'1312'0,"0"0"-1056"0,0 0-256 0,0 0 0 16,0 0 704-16,0 0 64 0,0 0 32 0,5-4 0 16,2-1-32-16,-1 0 0 0,2 1 0 0,-1-1 0 15,-2-4 64-15,4 4 16 0,-1-4 0 0,-1 3 0 16,1 0 432-16,-2 0 64 0,-1-2 32 0,1 5 0 0,-1-2-368 0,-2 1-80 16,0-3-16-16,0 4 0 0,-3 3-144 0,0 0-16 15,0 0-16-15,-3-8 0 0,0 2 64 0,-2 2 16 16,-1-1 0-16,-2 2 0 0,-3 2-256 0,0 1-48 15,-2 2-16-15,-1 1 0 0,-4 5-272 0,-1-1-48 16,1 3-16-16,-2 4 0 0,-1-1 0 0,1 4 0 16,1-1 0-16,3 2 0 0,2 0 0 0,0 0 0 15,2 1 0-15,3-2 0 0,2 0-160 0,3-1 192 16,4 2-192-16,2-1 192 0,2-1-48 0,3 1 0 16,0-3 0-16,3-1 0 0,3-1 112 0,2 2 32 15,2 0 0-15,2 0 0 0,1 3-160 0,-1 0-128 16,2 1 192-16,-2-1-192 0,-3-1 128 0,-1 0-128 15,-2-1 0-15,-1 1 0 0,-5 1 0 0,0-1 0 16,-7 1 128-16,-3 1-128 0,-3-7 128 0,-2 3-128 16,-2 1 192-16,-3-4-192 0,-1-3 272 0,-1 0-48 15,-2 0-16-15,0-6 0 0,-1 0-80 0,0-4 0 16,2 0-128-16,-1-5 192 0,0 1-352 0,2 0-80 0,1-6-16 0,0-1 0 31,2 1-2944-31,0-3-576 0</inkml:trace>
  <inkml:trace contextRef="#ctx0" brushRef="#br1" timeOffset="188718.37">22998 9160 25167 0,'0'0'1104'0,"0"0"240"0,8 3-1072 0,1 2-272 15,0 1 0-15,1-1 0 0,0-2 1088 0,0 0 144 16,1 0 48-16,0-1 0 0,3-2-256 0,-3-2-32 15,3-1-16-15,2-3 0 0,-1-3 48 0,0 0 16 16,0-2 0-16,-1 1 0 0,0-4-96 0,0 2-32 16,-1 2 0-16,1-4 0 0,-3 0-256 0,0 3-48 15,-2-2-16-15,-3 2 0 0,-1 3-112 0,-1-2-32 16,-2 2 0-16,-2-1 0 0,0 9-32 0,0 0-16 16,-9-2 0-16,2 3 0 0,-5 3-240 0,1 3-160 15,-4 2 192-15,-1 3-192 0,1 0 0 0,0-1 0 16,0 3 0-16,1 1 0 0,0 4 0 0,2 0 0 15,2-1 0-15,2 0 0 0,2-1 0 0,1 0 0 16,4 1 0-16,-2-3 0 0,3-4 0 0,3 1 0 16,1-2-208-16,1-4 80 15,4-1-1088-15,-1 0-224 0,4-3-32 0,3-2-16 16,-2-4-960-16,1 0-192 0,1-1-48 0,-2 0-7552 0,-2-5-1536 16</inkml:trace>
  <inkml:trace contextRef="#ctx0" brushRef="#br1" timeOffset="189184">23525 8993 21183 0,'0'0'944'0,"0"0"192"0,7-8-912 0,0 2-224 0,-1-1 0 0,-1 3 0 15,-5 4 1856-15,0 0 320 0,0 0 64 0,0 0 0 16,0 0-976-16,0 0-208 0,0 0-32 0,-8 5-16 0,-2 1-48 0,0 2 0 16,-1 2 0-16,-3-1 0 0,-2 3-320 0,4 2-64 15,-2 2 0-15,1 1-16 0,0 0-272 0,2 0-48 16,-1 1-16-16,2-2 0 0,3 0-224 0,0-2 0 15,2 1 128-15,4-3-128 0,-2-1 192 0,6 0-16 16,-2-5 0-16,4 0 0 0,3-1 336 0,1-3 80 16,1-1 16-16,1-2 0 0,2-3-64 0,1-2-16 15,1 0 0-15,1-5 0 0,0 1-176 0,-1-4-32 16,1-1-16-16,0-4 0 0,1-1-80 0,-5-1-16 16,4-2 0-16,-5-5 0 0,1-1 0 0,-2-5 0 15,-1-2 0-15,0-3 0 0,-1-2-80 0,1-3-128 16,0-1 176-16,0 6-176 0,0 2 128 0,-1 3-128 15,1 2 0-15,-7 9 0 0,2 5 0 0,-2 4 0 16,-2 9 0-16,0 5 0 0,0 0 0 0,-5 17 0 16,2 7 0-16,-5 8 0 0,2 2 0 0,-1 5 0 15,1 2 0-15,0 5-144 0,-1-2 144 0,1 6 0 16,-1-2 0-16,2-1 0 0,2 1 0 0,0-3 0 16,2-2 0-16,1-5 0 0,0-3 0 0,0-6 0 0,0-4 0 15,1-2 0-15,2-5 0 0,0-4 0 0,1-4-160 0,-4-10-13712 16,0 0-2736-16</inkml:trace>
  <inkml:trace contextRef="#ctx0" brushRef="#br0" timeOffset="200352.2">21163 3985 17503 0,'-10'-10'1552'0,"0"-4"-1232"16,-2 0-320-16,2 3 0 0,-1-2 864 0,0 2 112 15,2 1 32-15,1-2 0 0,-1-1-1008 0,-1 3 0 16,1-4 0-16,1 3-208 0,2-1 208 0,-2-2 128 15,4 0 0-15,0 3-128 0,-1 1 592 0,0 3 16 0,1-1 0 0,4 8 0 16,-2-4 352-16,2 4 80 0,0 0 16 0,-5 0 0 16,-2 0-80-16,7 0-16 0,-7 5 0 0,-1 5 0 15,-2-1-128-15,0 2-48 0,2 1 0 0,-1-2 0 16,-3 4 48-16,-2 4 16 0,-2 1 0 0,2 4 0 16,2 5-176-16,-1 0-32 0,0 2-16 0,1 4 0 15,0 5-192-15,2 0-48 0,0 2 0 0,0 1 0 16,-1 2-112-16,1 4-16 0,-1 2-16 0,1 0 0 15,-2 2 0-15,2 4 0 0,-1 1 0 0,-2-1 0 16,0 0-64-16,0 0-16 0,1-1 0 0,0 1 0 16,1-1 0-16,-1 2 0 0,0 0 0 0,0 2 0 15,1 1 80-15,-1-2 16 0,1-2 0 0,0 3 0 16,-1 4-64-16,-1-4 0 0,1 2 0 0,-1-2 0 16,-1 4-64-16,1 0-128 0,1-2 176 0,1 3-176 15,1-5 192-15,0 5-192 0,-3-7 192 0,2 2-192 0,-1 3 256 0,1-2-64 16,-2-1-16-16,2 4 0 0,-1-5 16 15,4 3 0-15,-4-2 0 0,3-1 0 0,-1 3-48 0,1-2 0 16,0-2 0-16,2 3 0 0,-1 1-144 0,0-4 192 16,1 0-192-16,0 4 192 0,1-4-64 0,1 0 0 15,0 2 0-15,0 2 0 0,-2 0-128 0,1-1 128 16,-2-2-128-16,3-1 128 0,-1-1-128 0,-2 1 0 16,2 3 144-16,-2-4-144 0,-1-1 0 0,-2 1 128 15,2-2-128-15,-1 0 0 0,0-1 0 0,0 0 128 16,1 1-128-16,1-3 0 0,0-4 0 0,3 1 128 15,2 2-128-15,-1-1 0 0,1-2 0 0,1 1 0 16,-1-3 0-16,1 2 128 0,-4 1-128 0,4-1 0 0,-2 3 0 16,2-1 0-16,-3 0 0 0,-2-1 0 0,3 3 0 15,-1 0 0-15,-1 1 0 0,0 0 0 0,-1 0 0 0,1-1 128 16,1-4-128-16,0 1 0 0,0 2 0 0,1-4 0 16,0 1 0-16,1-3 0 0,1-2 0 0,1-3 128 15,-1 0-128-15,0-1 176 0,2-1-176 0,0-2 192 16,-1-1-192-16,-1 2 0 0,1 0-160 0,0-2 160 15,-2 0 0-15,2 1 0 0,-2 0 0 0,0 1 0 16,-4-1 0-16,2 0 0 0,1-1 0 0,-1 0 0 16,3-2 0-16,-1 1 0 0,-1-1 0 0,4 1 0 15,0-6 0-15,3-1 0 0,-1 0 0 0,1-3 0 16,-2-4 128-16,4-3-128 0,0-2 0 0,0 3 0 16,1-3 0-16,-1 0 0 0,1-4 0 0,2-1 0 15,-1-3 0-15,2 3 0 0,0-1 0 0,1 1 0 0,0-4 128 0,2 0-128 16,1 0 0-16,0-1 0 0,0-2 0 0,5 3 0 15,2-1 0-15,1 1 0 0,-1-1 128 0,5-1-128 16,1-1 0-16,2 1 0 0,2 0 128 0,1-1-128 16,6-1 0-16,2-1 0 0,3-3 0 0,0 1 0 15,-3-2 0-15,5 0 0 0,-1 3 128 0,3-2-128 16,1 0 0-16,2 0 0 0,1 1 0 0,1-1 0 16,1-1 0-16,-1 3 0 0,-2-2 0 0,-1 2 0 15,-3 1 0-15,2-1 0 0,0-3 128 0,0 1-128 16,-1 0 0-16,2 1 0 0,0 2 0 0,3-1 0 15,0 0 0-15,-1-2 0 0,-2 2 0 0,0-1 0 0,1 0 0 16,0 1 0-16,3-3 128 0,2 2-128 16,-5-1 0-16,5 1 0 0,-4-4 0 0,-1 4 0 0,-2-1 0 0,-3 1 0 15,-2-1 0-15,3 1 0 0,-2 0 0 0,0 2 0 16,-1 0 0-16,0 0 0 0,0 0 0 0,-3 0 0 16,1-2 0-16,-2 2 0 0,-4 0 0 0,-2 0 0 15,-3 0 0-15,-1 0 0 0,0 0 0 0,0 0 0 16,3-1 128-16,-3 1-128 0,-2-2 0 0,1 2 0 15,0 3 0-15,-1-1 0 0,0-2 0 0,-2 2 0 16,0-1 0-16,0 2 0 0,-2-2 0 0,-2 0 0 16,2 0 128-16,-2 1-128 0,-1-1 0 0,-1 0 0 15,-1 0 0-15,-2 3 0 0,-1-2 0 0,0-1 0 16,-3-1 0-16,1 1 0 0,-2 2 0 0,-10-3 0 16,13 0 0-16,-2 1 0 0,-11-1 0 0,13 1 0 15,-3 2 0-15,0-1 0 0,-10-2 0 0,10 4 0 16,-10-4 128-16,10 1-128 0,-10-1 0 0,9 3 0 0,-9-3 0 15,9 2 0-15,-9-2 0 0,10 4 0 0,-1 0 0 0,-9-4 0 16,9 9 0-16,-1-5 0 0,-8-4 0 0,10 5 0 16,-10-5 0-16,11 6 0 0,0-2 0 0,-11-4 0 15,11 4 0-15,-11-4 0 0,11 7 0 0,-11-7 0 16,0 0 0-16,13 3 0 0,-13-3 0 0,12 4 0 16,-12-4 0-16,11 2 0 0,-11-2 0 0,13 4 0 15,-13-4 0-15,0 0 0 0,12 1 0 0,1 4 0 16,-13-5 0-16,12 6 0 0,-12-6 0 15,11 3 0-15,-11-3 0 0,11 5 0 0,-11-5 0 0,0 0 0 16,0 0 0-16,12 6 0 0,-12-6 0 0,0 0 0 16,11 0 0-16,-11 0 0 0,0 0 128 0,0 0-128 0,12-2 0 15,-12 2 0-15,11 0 0 0,-11 0 0 0,0 0 0 16,12-1 0-16,-12 1 0 0,0 0 0 0,10-4 0 0,-10 4 0 16,0 0 0-16,0 0 0 0,0 0 0 0,10-4 0 15,-2 1 0-15,-8 3 0 0,0 0 0 0,0 0 0 16,7-11 128-16,-7 11-128 15,0 0 0-15,8-7 0 0,1-5 128 0,-4 5-128 0,0-2 0 16,0 0 0-16,0-5 128 0,1 1-128 0,1 2 0 0,0-6 0 16,1-1 0-16,0 1 0 0,-1-2 0 0,1 0 0 15,-2-4 144-15,2 0-144 0,0 1 0 0,-1 1 144 16,0-2-144-16,0 2 0 0,1 0 0 0,1 0 128 16,-2-1-128-16,2-3 0 0,-1 3 0 0,1-1 128 0,-2-3-128 15,1 1 0-15,0-4 0 0,-1 1 0 16,0-3 0-16,0 2 0 0,1 0 0 0,2-3 0 15,-2 1 0-15,-1-2 0 0,0-1 128 0,-1 2-128 0,0-1 0 16,-1 0 0-16,2 1 0 0,-1 1 0 0,2 0 0 0,-3-3 0 16,1-1 0-16,1 1 0 0,-1 0 0 0,0 1 0 15,-1 1 128-15,2 3-128 0,-1-2 0 0,2 4 0 16,-1-2 0-16,1 3 0 0,0-2 0 0,-1 1 0 16,-2 0 0-16,3 3 0 0,1-3 0 0,-2 3 0 15,2-4 0-15,-2 3 0 0,2-6 0 0,1 2 0 16,-1 1 0-16,0 0 0 0,-2 4 0 0,2-5 0 15,0 0 0-15,0-2 0 0,0 4 0 0,0 1 0 16,-3-4 0-16,0 2 0 0,1-2 0 0,-2 1 0 0,-3-2 0 0,2 1 0 16,-1 4 0-16,-1-2 0 15,0 0 0-15,-1 2 0 0,-1 2 0 0,0-4 0 0,0-2 128 16,0 4-128-16,0-2 0 0,0 2 0 0,2-2 0 16,0 3 0-16,-1 1 0 0,0-6 0 0,0 4 0 0,2-2 0 15,1 2 0-15,0 1 0 0,-2-4 0 0,1 2 0 16,-1-2 0-16,1 3 0 15,-2-2 0-15,-1 4 0 0,0-4 0 0,0 3 0 16,0 1 0-16,0-4 0 0,-1-1 0 0,1 2 0 0,-3-1 0 0,2 2 0 16,1-1 0-16,-1 1 0 0,-2-4 0 0,1 0 0 15,-1 0 0-15,2-1 0 0,0 3 0 0,-1-2 0 16,1-2 0-16,1 2 0 0,0-1 0 0,0-1 0 16,-3 2 0-16,2 1 0 0,0-3 0 0,1 0 0 15,0 0 0-15,0 3 0 0,0-2 0 0,0 1 0 0,-1 5 0 16,2-3 0-16,-1 2 0 0,-1-2 0 0,-2-1 0 15,1-2 0-15,-1 2 0 0,0 1 0 0,0-4 0 16,1 5 0-16,0-1 0 0,2-3 0 0,-1 2 0 0,-2 1 0 16,-1-3 0-16,2 2 0 0,-2-1 0 0,1-1 0 15,1 6 0-15,1-6 0 0,-2-1 0 0,-1 1 0 16,-1 3 0-16,3 0 0 0,-1 0 0 0,0-1 0 16,0 1 0-16,0-3 0 0,-1 1 0 0,3 2 0 15,-2-2 0-15,1 1 0 0,-1 1 0 0,1-1 0 16,-1 1 0-16,2-1 0 0,1-3 0 0,-3 1 0 15,2 2 0-15,-1-4 0 0,-1 0 0 0,2 3 0 16,-2 0 0-16,1 0 0 0,1-1 0 0,-3 2 0 16,-1-3 0-16,1-1 0 0,0 2 0 0,-1 1 0 0,4 0 0 15,-2-1 0-15,-1 1 0 0,2-2 0 0,-2-1 0 16,1 0 0-16,0 1 0 0,-3 3 0 0,1-2 0 0,2 1 0 16,-4-1 0-16,2 1 0 0,0-3 0 0,1 2 0 15,-1 3 0-15,0-2 0 16,3 1 0-16,-1 2 0 0,-2-1 0 0,1 3 0 0,2 2 0 0,-1-4 0 15,2 0 0-15,1-2 0 16,-2-1 0-16,1 4 0 0,1-1 0 0,-2 2 0 0,-1-6 0 0,1 5 0 16,-1-5 0-16,2 2 0 0,-2 1 0 0,1-2 0 15,0 3 0-15,0-4 0 0,1 2 0 0,-1 1 0 16,0-4 0-16,0 4 0 0,1 2 0 0,0-5 0 16,0-1 0-16,1 2 0 0,-2-1 0 0,2 2 0 15,0 0 0-15,0-4 0 0,-1 2 0 0,1 2 0 16,-1-1 0-16,0 0 0 0,1 4 0 0,-3-2 0 0,1 2 0 15,0 0 0-15,0 3 0 0,2 1 0 0,-2 2 0 16,1-2 0-16,-1 2 0 0,0 0 0 0,1-1 0 16,0 2 0-16,1-2 0 0,0 0 0 0,0 0 0 0,0 0 0 15,-3 1 0-15,3 0 0 0,-1 1-128 0,1 1 128 16,-1-1 0-16,-1 1 0 0,0 1 0 0,-1 2 0 16,1 1 0-16,-1-1 0 0,2 3 0 0,-2-2 0 15,0 3 0-15,0 2 0 0,-1-1-128 0,0 2 128 16,4 8 0-16,-5-11 0 0,-1 3 0 0,1-2 0 15,0 4-144-15,1-2 144 0,-1 2 0 0,5 6 0 16,-6-4 0-16,6 4 0 0,-9-4 0 0,9 4 0 16,-12-5 0-16,12 5 0 0,-10-1-128 0,0 1 128 15,0 1 0-15,0 4 0 0,1 0 0 0,-3 0 0 16,-2 3 0-16,-2-2 0 0,-2 4 0 0,-1-2-128 16,0 2 128-16,-2-2 0 0,-1 2 0 0,-3-1 0 0,-1 1 0 0,-1-1 0 15,-1 2 0-15,-1-2 0 0,-2 3 0 0,1-1 0 16,-2 1 0-16,-1 2 0 0,-1 1 0 0,-2-1 0 15,-1-3 0-15,-1 2 0 0,-4 2 0 0,-1-1 0 16,-3 0 0-16,-1 0 0 0,-1-1 0 0,0 0 0 16,-2-3 0-16,2 4 0 0,1 2 0 0,0-2 0 15,1-2 0-15,-4 0 0 0,-3 2 0 0,-3 0 0 16,-2-1 0-16,-2-1 0 0,0-1 0 0,3-1 0 16,1 4 0-16,-1 0 0 0,-2-4 0 0,1 0 0 15,-2-4 0-15,2 2 0 0,-1 0 0 0,1 0 0 16,0 1 0-16,1-1 0 0,0 1 0 0,0-1 0 15,1 1 0-15,1-4 128 0,2 3-128 0,2-2 0 0,0-1 0 16,4 3 0-16,0-3 0 0,3 0 0 0,0 2 0 0,4-1 0 16,0-3 0-16,3 1 0 0,4 1 0 0,3 0 0 15,3-1 0-15,6 1 0 16,3 0-720-16,6-1-144 0,12-4-32 16,0 0-13680-16,0 0-2736 0</inkml:trace>
  <inkml:trace contextRef="#ctx0" brushRef="#br0" timeOffset="205632.82">12257 889 13823 0,'0'0'1216'0,"0"0"-960"16,-1-9-256-16,1 9 0 0,0 0 368 0,0 0 16 15,0 0 16-15,0 0 0 0,0 0-80 0,0 0-32 16,0 0 0-16,-6 8 0 0,1 5-288 0,2-3 0 15,1 2 0-15,0 2 0 0,0 0 0 0,1 2 160 16,1 1-160-16,0 1 128 0,1-2 112 0,-1 0 16 16,0-1 0-16,2 2 0 0,-2 1-112 0,3-2-16 0,-1 1 0 15,2-1 0-15,1-3 0 0,0-3-128 0,-1 0 192 0,-4-10-64 16,7 8 272-16,-7-8 48 0,0 0 16 0,0 0 0 16,7 5 272-16,-7-5 48 0,10-3 16 0,1 0 0 15,-3-4 80-15,3-4 16 0,-1-2 0 0,1-1 0 16,1-4-240-16,0 1-32 0,2-4-16 0,2 0 0 15,1-4-144-15,3 1-16 0,1-5-16 0,2 1 0 16,0 0-64-16,-2 1-16 0,2 3 0 0,2-2 0 16,-1-1-64-16,0 3-16 0,0-2 0 0,0 3 0 15,0 3-96-15,2-2-32 0,-3 0 0 0,-1 3 0 16,0 2-144-16,0 2 0 0,-2 2 0 0,-1-1 0 16,-1 3 0-16,-2 3 0 0,0 3 0 0,-2 1 0 15,-3 2-1760 1,-11 2-432-16</inkml:trace>
  <inkml:trace contextRef="#ctx0" brushRef="#br0" timeOffset="206721.16">23173 1029 13823 0,'-2'-19'1216'0,"1"7"-960"16,1 4-256-16,0-3 0 0,0 11 864 0,0 0 128 16,0 0 32-16,0 0 0 0,0 0-640 0,0 0-128 15,0 0-32-15,0 0 0 0,0 0-224 0,6 12 0 16,0-1 0-16,-3 1 0 0,0 0 0 0,-1 4 0 15,0-5 0-15,0 3 0 0,-1 1 0 0,2 2 128 16,-2 1-128-16,2-2 192 0,-1 1 96 0,1-2 16 16,-1-4 0-16,1 1 0 0,-2-1 96 0,3-2 32 15,-4-9 0-15,3 13 0 0,-3-13 80 0,2 10 0 16,-2-10 16-16,4 10 0 0,-4-10 48 0,0 0 16 16,0 0 0-16,0 0 0 0,0 0 64 0,11-2 16 0,0-5 0 0,-3 1 0 15,-8 6-32-15,11-11-16 0,3-2 0 16,0-2 0-16,-2-3-240 0,4-1-64 0,-2-3 0 0,2-1 0 15,2 2-32-15,0-4-16 0,1-4 0 0,2 1 0 16,0-2-32-16,3-2-16 0,1 1 0 0,1 5 0 16,-2-2-48-16,0 2-16 0,0-4 0 0,0 6 0 15,2-2-160-15,0 3 160 0,0 2-160 0,1-1 160 16,-1-3-160-16,3 2 0 0,1 4 0 0,-2 1 0 31,-2 7-1024-31,4 3-304 0,-5 0-48 0,3 6-16 0</inkml:trace>
  <inkml:trace contextRef="#ctx0" brushRef="#br0" timeOffset="-210687.87">15564 18669 12895 0,'0'0'1152'0,"0"0"-928"0,9-8-224 0,-9 8 0 16,6-7 656-16,-1-2 96 0,-5 9 16 0,5-9 0 15,0 4 464-15,-5 5 112 0,0 0 0 0,0 0 16 16,0 0-144-16,0 0-16 0,0 0-16 0,0 0 0 15,0 0-96-15,0 0-32 0,0 0 0 0,0 0 0 16,0 7-208-16,-1 5-32 0,-3-2-16 0,-1 4 0 0,-3 1-128 0,-1 0-32 16,-1 3 0-16,-1 3 0 0,-2 0-144 0,0 7-48 15,1-1 0-15,-2 2 0 0,0-2-48 0,2 2-16 16,2 0 0-16,1-1 0 0,0 1-128 0,2-3-16 16,0 2-16-16,2-3 0 0,1 2-64 0,4-5-16 15,2-3 0-15,4-2 0 0,2 4-144 0,-1-6 0 16,0-6 0-16,3 1 0 0,1 0 128 0,2-2-128 15,0 2 192-15,1-4-64 0,1-4 0 0,3 0 0 16,0 2 0-16,-1 0 0 0,1-7-128 0,0 2 0 16,1 0-192-16,-2-1 192 15,-3 1-1456-15,-3 1-160 0,-1-1-48 0,-10 1-13840 0</inkml:trace>
  <inkml:trace contextRef="#ctx0" brushRef="#br0" timeOffset="-210482.15">15331 19059 18431 0,'0'0'1632'0,"0"0"-1312"0,0 0-320 0,11-11 0 16,1 3 2688-16,2-2 448 0,0 2 112 0,4-2 16 16,1 4-1600-16,4-4-320 0,1 2-64 0,4-1-16 15,1 5-800-15,0 0-144 0,0-1-48 0,-2 4 0 16,1 0-272-16,-1 1 0 0,-3 0-208 0,0 2 80 15,-1 3-2192 1,0-1-432-16</inkml:trace>
  <inkml:trace contextRef="#ctx0" brushRef="#br0" timeOffset="-210117.05">16141 18948 16575 0,'-17'-2'736'0,"8"1"160"0,0-2-720 0,9 3-176 0,0 0 0 0,0 0 0 15,0 0 2176-15,0 0 384 0,0 0 96 0,0 0 16 16,12-5-1072-16,6-1-192 0,1 1-64 0,7 1 0 16,5-1-448-16,3-2-80 0,4 2-32 0,4 3 0 15,3-2-416-15,2 0-96 0,0 0-16 0,-1 0 0 16,-3 1-96-16,-1 0-32 0,-4 3 0 0,0 3 0 16,-6-1-128-16,-3 1 0 0,-3-1 0 0,-4 1 0 31,-1 2-736-31,-3-1-224 0,-4-2-64 0,-4 1-8816 0,-10-3-1760 0</inkml:trace>
  <inkml:trace contextRef="#ctx0" brushRef="#br0" timeOffset="-209838.13">16598 18740 10127 0,'12'1'896'0,"2"-2"-704"16,2-3-192-16,3 0 0 0,3 2 2928 0,2 1 544 15,2 1 112-15,-1 0 32 0,-1-2-1792 0,2 4-352 16,-1 1-80-16,2 5-16 0,-6 0-528 0,1 3-96 16,-3-2-32-16,-3 4 0 0,-3 2 16 0,-4 5 0 15,-4 4 0-15,-2 3 0 0,-3-4 48 0,-4 4 16 16,-6-3 0-16,-2 1 0 0,-8 1-224 0,1-3-32 16,-4-2-16-16,-2 2 0 0,-3-1-16 0,1-6 0 15,0-4 0-15,2 0 0 0,-1 2-240 0,2-3-48 16,3-4-16-16,3-6 0 0,3-1-208 0,3 0 0 15,4-6 0-15,8 6 0 16,0-11-2720-16,7-1-544 0,9-7-96 0,11 1-32 0</inkml:trace>
  <inkml:trace contextRef="#ctx0" brushRef="#br0" timeOffset="-209470.74">17829 18605 11967 0,'0'0'1072'0,"-7"-5"-864"0,7 5-208 0,-6-2 0 0,6 2 2656 0,0 0 480 16,-10 2 112-16,0 3 16 0,0 7-1488 0,-1 0-304 16,0 4-48-16,0 2-16 0,0 2-160 0,1 1-32 15,1 5-16-15,0 3 0 0,0 2-208 0,1 0-32 16,0 4-16-16,0-1 0 0,2 0-480 0,0 1-80 16,-1-2-32-16,2-5 0 0,0-2-224 0,1-1-128 15,0 0 128-15,1-3-128 0,-2-3 0 0,3-3 0 16,1-1 0-16,0-4 128 0,-1-1-416 0,2-10-80 15,0 0-16-15,0 0 0 16,0 0-2320-16,-5-14-480 0,-5-8-80 0,3 2-32 0</inkml:trace>
  <inkml:trace contextRef="#ctx0" brushRef="#br0" timeOffset="-209297.66">17436 18889 12895 0,'0'0'576'0,"0"0"112"0,0 0-560 0,0 0-128 0,0 0 0 0,0 0 0 16,10-2 3296-16,3 2 624 0,2 2 128 0,5-2 32 15,2-2-2096-15,2 1-400 0,2-1-96 0,0-5-16 16,4 4-576-16,-1 1-112 0,-1 1-16 0,0 1-16 16,4 0-528-16,-4 1-96 0,-3 3-128 0,2 0 176 31,-1-3-1440-31,1 0-272 0,-2 2-64 0,0-2-12768 0</inkml:trace>
  <inkml:trace contextRef="#ctx0" brushRef="#br0" timeOffset="-208726.6">18750 18835 6447 0,'12'-3'576'0,"-1"3"-576"15,-1-2 0-15,1 2 0 0,-1 0 3104 0,-10 0 512 16,10 2 96-16,-10-2 32 0,0 0-2112 0,4 10-416 15,-4 0-96-15,-3 3-16 0,-2-4 144 0,-4 3 32 16,-1 3 0-16,-3 1 0 0,-3-2-208 0,1 1-48 16,-5 0 0-16,-2 0 0 0,-3 1-96 0,1-1-32 0,-4 1 0 0,-2-2 0 15,-3 0-128-15,0-1-48 0,-5-4 0 0,2 0 0 16,-2-3-224-16,4 1-48 0,0-6-16 0,5-2 0 16,1-2-48-16,4-1-16 0,1-2 0 0,4 0 0 15,1-6 0-15,3-1 0 0,4-1 0 0,2 0 0 16,2-2-80-16,4 1-16 0,1-2 0 15,5 1 0-15,3 0-96 0,1 2-32 0,3 2 0 0,3-2 0 16,2 0-144-16,4 5 0 0,2-1 0 0,4 5 0 16,0-2-176-16,3 5-16 0,1 3 0 0,3 4 0 15,2 0 192-15,1 3-128 0,0 3 128 0,0 1-128 16,-2-1 128-16,-2 3 0 0,0 3 0 0,-1-3 0 16,1-3 0-16,-3 3 0 0,0 0-144 0,0 1 144 15,0-1 0-15,-2-2 0 0,-1 0 0 0,0 0 0 0,2-6 0 0,-3-3 0 16,3-2 0-16,-2-2 0 0,0-2 0 0,1-1 0 15,-2-3 0-15,0 0 0 0,-1-2 0 0,-3 1 0 16,-3-1 0-16,-2 0 0 0,-3-4 0 0,-2 3 0 16,-4-3 128-16,-1-1-128 0,-2 0 224 0,-3 2 16 15,-5-1 0-15,-4-1 0 0,-3 0 224 0,-3 1 48 16,-3-2 16-16,-3 1 0 0,-5 4-176 0,-2 2-32 16,-2 3-16-16,-2 0 0 0,0 2-304 0,2 2 0 15,2 1 128-15,0 0-128 0,-1 1 0 0,6 1-304 16,4-2 64-16,3 3 16 15,4 0-2048-15,12-3-416 0,0 0-64 0</inkml:trace>
  <inkml:trace contextRef="#ctx0" brushRef="#br0" timeOffset="-207564.03">21515 18812 14111 0,'0'0'624'0,"0"0"128"0,0 0-608 0,-5-7-144 0,-1 2 0 0,6 5 0 16,-11-4 1088-16,0 4 176 0,0 0 32 0,-3 4 16 15,-2 0-416-15,-3 2-64 0,-1-2-32 0,-2 2 0 16,-2 6 176-16,0 3 48 0,-1 0 0 0,-2-1 0 0,0 0 128 15,-2 0 16-15,0 3 16 0,-3-3 0 0,1-2-160 0,0 2-16 16,-2 0-16-16,3 3 0 0,4-2-288 0,0-2-48 16,1-2-16-16,8 2 0 0,1-6-176 0,4 4-32 15,5-5-16-15,7-6 0 0,0 0-208 0,5 13-32 16,4-4-16-16,5 1 0 0,5-3 112 0,4 4 32 16,6-5 0-16,3 4 0 0,2-2-80 0,2 1-16 15,0-6 0-15,1 1 0 0,0 4-208 0,-1-2 128 16,-2-2-128-16,-2 1 0 0,-3 1 0 0,-2-2 0 15,-3 1 0-15,-2 0-160 16,-3-1-1376-16,-3-1-256 0,-3-2-64 0,-13-1-13760 0</inkml:trace>
  <inkml:trace contextRef="#ctx0" brushRef="#br0" timeOffset="-206998.45">21106 19060 24063 0,'0'0'1072'0,"0"0"208"0,0 0-1024 0,0 0-256 0,0 0 0 0,0 0 0 15,0 0 1024-15,11 2 128 0,3-1 48 0,3 0 0 16,2-1-128-16,5 1-32 0,3 2 0 0,4 0 0 16,2 2-272-16,8-3-64 0,2 1-16 0,6-2 0 15,3 0-160-15,4 1-16 0,2-2-16 0,4 0 0 16,2-2-32-16,2 2 0 0,1 0 0 0,1 0 0 15,-2 2-112-15,0-2-32 0,-1-3 0 0,-2 3 0 0,-2-3-96 0,3 1-32 16,2-3 0-16,0 2 0 0,0 3-192 16,0-2 0-16,-1-2 0 0,-3-1 0 0,-3-3 0 15,2 4 0-15,1 2 128 0,-1-1-128 0,3-1 0 0,-3 1 0 16,-3-2 0-16,0-2 0 0,-4 0 0 0,1 3 0 16,-1-3 0-16,4 0 0 0,0 2 0 0,-1-3 128 15,-3 3-128-15,0 1 0 0,0 2 0 0,-3-5 0 16,-2 1 0-16,0 2 0 0,-2-1 128 0,0 0-128 15,-2 1 0-15,2 2 0 0,-3-3 0 0,-4-1 0 16,0 3 0-16,-5-1 0 0,0 1 0 0,-4 1 128 16,-1-3-128-16,-4 2 0 0,-4 1 0 0,2-1 0 15,0 2 0-15,-1-1 0 0,-3 0 144 0,3 1-144 0,1-3 128 16,2 4-128-16,-1 0 0 0,3 0 0 0,0-1 128 16,1 1-128-16,1-2 0 0,0 2 0 0,-2 0 0 0,1 3 0 15,1-2 0-15,-2 2 0 0,-2-3 0 0,1 0 0 16,-4 0 0-16,0 0 0 0,-3 0 0 0,-1-3 0 15,-2 2 0-15,-1 1 0 0,-2 0 128 0,0-1-128 16,-1-1 0-16,0 1 128 0,-3 0-128 0,0-1 128 16,0 1-128-16,-1 0 0 0,-9 1 0 0,11-1 128 15,0 3-128-15,-2-2 0 0,-1-2 0 0,-8 2 0 16,11 0 0-16,-11 0 0 0,10-3 0 0,-10 3 0 16,0 0 0-16,0 0 0 0,0 0 0 0,0 0 0 15,0 0-368-15,0 0 0 0,0 0 0 0,0 0 0 16,0 0-1744-16,0 0-336 15,0 0-80-15</inkml:trace>
  <inkml:trace contextRef="#ctx0" brushRef="#br0" timeOffset="-206709.91">24840 18581 17503 0,'0'0'1552'0,"14"-2"-1232"15,-1-1-320-15,2 3 0 0,4 0 1152 0,2 1 160 16,-1 2 32-16,2-1 16 0,2 4-32 0,4 2-16 16,1 0 0-16,1 5 0 0,5-1-192 0,-3 4-32 15,-1 4-16-15,0-1 0 0,-3-1-224 0,-1 1-32 16,-3 3-16-16,-3-1 0 0,-3 5-208 0,-3-2-32 16,-2 2-16-16,-3 2 0 0,-6-2-64 0,-4 2-16 0,-4 1 0 0,-5-2 0 15,0 1-144-15,-3-5-48 0,-4-1 0 0,-1 0 0 16,-4-4 0-16,0-3 0 0,-2-3 0 0,-3 2 0 15,-2-2-80-15,-1-2-32 0,-1-5 0 0,0 3 0 32,2-3-960-32,3 0-192 0,1-5-32 0,4-5-15744 0</inkml:trace>
  <inkml:trace contextRef="#ctx0" brushRef="#br0" timeOffset="-206124.85">26190 18785 11055 0,'7'-12'976'0,"-4"2"-784"0,1 1-192 0,-4 9 0 16,5-11 2752-16,-5 11 512 0,3-9 112 0,-3 9 16 15,0 0-1584-15,0 0-304 0,0 0-64 0,-9 11-16 16,-2 4-608-16,-2 3-128 0,-1 1-32 0,-1 5 0 16,-2 4 176-16,-1 4 16 0,0-1 16 0,2 0 0 15,-1 2-48-15,1 2-16 0,-1-3 0 0,2 2 0 16,1-2-224-16,4-2-32 0,2-3-16 0,6-3 0 15,-1-1-208-15,2-4-32 0,2-4-16 0,3-1 0 16,0-2-112-16,3-1-32 0,5 1 0 0,2-6 0 0,4 0 32 16,2-2 0-16,-1-3 0 0,1 1 0 0,1-2-160 0,-1-2 0 15,-1-3 0-15,-2-1 0 16,-3 1-2112-16,-2-4-320 16,-5 1-48-16</inkml:trace>
  <inkml:trace contextRef="#ctx0" brushRef="#br0" timeOffset="-205972.36">25792 19100 23039 0,'0'0'2048'0,"0"0"-1648"16,0 0-400-16,0 0 0 0,7-8 1920 0,2 4 320 15,1 1 48-15,4 0 16 0,4 2-864 0,3-3-160 16,6-2-48-16,5 0 0 0,3 3-448 0,6-1-80 16,3-1-32-16,2 5 0 0,-1-3-432 0,-3 2-96 0,-4-2-16 0,-1 3 0 31,-1 0-2416-31,-2 0-480 0</inkml:trace>
  <inkml:trace contextRef="#ctx0" brushRef="#br0" timeOffset="-205558.05">26902 19112 14735 0,'-9'3'1312'0,"9"-3"-1056"16,-9 1-256-16,9-1 0 0,-9 2 2576 0,9-2 464 15,0 0 96-15,0 0 0 0,0 0-1056 0,11-4-224 16,3-1-32-16,3 1-16 0,5-1-752 0,3 1-160 16,2-1-16-16,5 2-16 0,2 1-352 0,7 1-64 0,2-1 0 0,2 1-16 15,-1 1 0-15,1 0 0 0,-2 0 0 0,-3-1 0 16,-1 1-208-16,-5 0-32 0,-4 0-16 0,-3 0 0 15,-3-2-176-15,-3 2 0 0,-4 0 0 0,-1 0 0 32,-2 0-1152-32,-3 0-224 0,-1-1-32 0,-10 1-9408 0,0 0-1888 0</inkml:trace>
  <inkml:trace contextRef="#ctx0" brushRef="#br0" timeOffset="-205289.66">27459 18884 26031 0,'0'0'1152'0,"6"-9"240"0,3 1-1120 0,1 1-272 0,-1-1 0 0,4 4 0 0,0 0 1312 0,4-1 208 15,4 3 32-15,3-1 16 0,4 2-304 0,4 2-64 16,2 3-16-16,2 4 0 0,0-3-480 0,0 6-80 16,-3 1-32-16,-1 3 0 0,-3 1-336 0,-2 3-64 15,-4 2 0-15,-6 3-16 0,-4 0-176 0,-4 0 128 16,-4 3-128-16,-5 1 128 0,-4 2-128 0,-5 3 0 15,-2-1 144-15,-4-6-144 0,-3-5 128 0,-1-3-128 16,-2-2 160-16,0 0-160 0,-3-1 240 0,0-1-48 16,-2-9-16-16,3 3 0 0,0 1-48 0,4-3-128 15,3 0 192-15,4-2-64 0,3-3-128 0,9-1-192 16,0 0 32-16,0 0-11744 16,6-9-2336-16</inkml:trace>
  <inkml:trace contextRef="#ctx0" brushRef="#br0" timeOffset="-204937.09">28614 19082 23263 0,'0'0'1024'0,"0"0"224"0,0 0-992 0,0 0-256 0,0 0 0 0,0 0 0 0,0 0 1584 0,0 0 272 16,0 0 48-16,0 0 16 0,14 0-656 0,5 0-128 15,2 4-32-15,4-2 0 0,2 0-224 0,6 0-48 16,2 4-16-16,2-4 0 0,0-2-96 0,3 1-16 15,3 2 0-15,1 0 0 0,-3 2-320 0,-3-2-64 16,-2 0 0-16,-5-2-16 0,-3 1-304 0,-1 1 0 16,-1 1 0-16,-2-2 0 15,-5-2-1456-15,-1 0-336 0,-3-2-80 0,3-1-14336 16</inkml:trace>
  <inkml:trace contextRef="#ctx0" brushRef="#br0" timeOffset="-204270.78">30393 18829 18303 0,'12'-5'816'0,"-2"4"160"0,2-1-784 0,-3 1-192 0,-9 1 0 0,0 0 0 15,0 0 848-15,0 0 128 0,0 0 32 0,0 0 0 16,0 0-176-16,0 0-16 0,0 0-16 0,0 0 0 16,-12 9-96-16,-2 0-32 0,-2 2 0 0,-3 2 0 15,-2-1 96-15,-1 0 32 0,-5 3 0 0,-1 1 0 0,-5-2-16 16,0 2 0-16,-2-1 0 0,-1 1 0 0,-5-1-160 0,0-1-48 16,2-3 0-16,-1 1 0 0,0 1-128 15,-1-6-16-15,-1 1-16 0,1-3 0 0,3-3 0 0,3 1 0 16,3 1 0-16,3-3 0 0,2-1-192 0,3-1-32 15,2-2-16-15,5-1 0 0,0 1 64 0,3-6 16 16,5 2 0-16,1-4 0 0,2 1 48 0,2-3 16 16,3 2 0-16,2-1 0 0,2-2-112 0,2-1-16 15,1 0 0-15,4 1 0 0,3-2-192 0,2 2 144 16,3 2-144-16,1 0 128 0,0 2-128 0,0 0 0 16,0 2 0-16,3 5 0 0,1-3 0 0,1 6 0 15,2 4 0-15,0 1 0 0,3-1 0 0,-2 6 0 16,1-1 0-16,-1 5-176 0,-3 4 176 0,3 0 0 0,-1 0 0 0,1-1-128 15,-3 1 128-15,2 1 0 0,-1 0 0 16,-1 0-128-16,0 0 128 0,1 1 0 0,0-3 128 0,0 0-128 16,1-3 0-16,2 0 0 0,0-1 0 0,1-2-128 15,1-1 128-15,0-5 0 0,-1-1 0 16,0 0 128-16,-1 1-128 0,1-6 192 0,1-6-64 0,0 2 0 16,1 3 32-16,-1-6 16 0,-1 0 0 0,1-3 0 15,0 0 112-15,-2-3 32 0,-3 1 0 0,-3-2 0 16,-3 1-48-16,-2-4 0 0,-3-5 0 0,-4 3 0 15,-4-2 48-15,-3 0 16 0,-6-1 0 0,-4 3 0 16,-5 1 16-16,-6 0 0 0,-6-3 0 0,-4 3 0 16,-2-1-208-16,-5 2-144 0,-3 3 192 0,-1 0-192 15,-2 2 128-15,2 4-128 0,-1-1 0 0,0 1 0 16,-1-2 0-16,2 2 0 0,0-1 0 0,6 6 0 16,3 1-1152-16,1 2-176 0,5-3-32 15,3 7-11824-15,8 2-2368 0</inkml:trace>
  <inkml:trace contextRef="#ctx0" brushRef="#br0" timeOffset="-202945.19">15440 19687 15375 0,'0'0'672'0,"0"0"160"0,0 0-672 0,-5 10-160 0,-1 2 0 0,0 2 0 0,-1-2 896 0,1 5 128 16,-1 2 48-16,1 2 0 0,-1 2 144 0,-1 2 16 16,0 0 16-16,1 0 0 0,-2 5-112 0,0-4-32 15,-1 2 0-15,2-2 0 0,-3 0-336 0,2-3-64 16,1-1 0-16,3-4-16 0,2-3-176 0,0 0-48 16,1-1 0-16,4-4 0 0,1 2-96 0,3-1-32 15,0-3 0-15,3-1 0 0,1 1 32 0,3-5 0 16,1-1 0-16,1 1 0 0,1-3-112 0,1 0-32 15,1 0 0-15,2 0 0 0,-2 1-224 0,-3-1-160 16,2 0 32-16,-3 0 0 16,-2 0-2112-16,-12 0-400 0,11-3-96 0,-11 3-16 0</inkml:trace>
  <inkml:trace contextRef="#ctx0" brushRef="#br0" timeOffset="-202729.62">15156 20042 17503 0,'0'0'1552'0,"0"0"-1232"0,0 0-320 0,12-3 0 16,5 2 1920-16,2-2 336 0,1 1 64 0,4-1 16 15,2-2-800-15,2-1-144 0,1 1-48 0,0 1 0 16,1-3-576-16,-3 4-128 0,-1 0-32 0,-3 2 0 16,-3 2-480-16,0-1-128 0,0 0 0 0,-3 0-9744 15,1 1-1968-15</inkml:trace>
  <inkml:trace contextRef="#ctx0" brushRef="#br0" timeOffset="-202310.74">15875 19977 6447 0,'-8'2'576'0,"-2"-2"-576"0,0-1 0 0,0 1 0 16,0-1 2448-16,10 1 384 0,-9 0 80 0,9 0 16 15,0 0-944-15,0 0-192 0,0 0-48 0,0 0 0 16,0 0-16-16,0 0-16 0,14-3 0 0,0 1 0 16,2 0-592-16,7-1-112 0,1-1-32 0,3 0 0 15,1 1-272-15,1 0-64 0,1-2-16 0,0 1 0 0,2 0-144 16,1-1-32-16,-1-2 0 0,-2 4 0 0,-3 0-144 0,-3 1-48 15,0-1 0-15,-2 3 0 0,-1 0-256 16,-3 0 0-16,-5 0 0 0,-2 1 0 0,-11-1-144 16,0 0-96-16,8 4-16 0,-8-4 0 15,0 0-2848-15,0 0-576 0</inkml:trace>
  <inkml:trace contextRef="#ctx0" brushRef="#br0" timeOffset="-202016.76">16194 19806 14735 0,'0'0'1312'0,"8"-6"-1056"15,-1 1-256-15,2 1 0 0,1-3 1664 0,1 3 288 0,0 0 48 0,2-1 16 16,1 2-560-16,4 2-112 0,2-1-32 0,1 2 0 16,2 2-336-16,0 2-64 0,-1 2-16 0,1-1 0 15,1 5-368-15,-4-2-80 0,-2 6 0 0,-3-1-16 16,-2 0-16-16,-3 2 0 0,0 3 0 0,-3 2 0 15,-2 0 96-15,-3 3 32 0,0-1 0 0,-2-2 0 16,-3 2-96-16,-2-3-32 0,-3 0 0 0,-2-1 0 16,0-1 144-16,-4 1 16 0,-5-4 16 0,0 0 0 15,1-1-272-15,0-2-64 0,2 1-16 0,-1-5 0 16,-1 2-64-16,4-4-16 0,2-1 0 0,2 0 0 16,-2-3-160-16,12-1-176 0,0 0 48 0,-5-7-11664 15,1-1-2336-15</inkml:trace>
  <inkml:trace contextRef="#ctx0" brushRef="#br0" timeOffset="-201545.23">16964 20081 14735 0,'0'0'1312'0,"0"0"-1056"0,-10 0-256 0,10 0 0 16,-7-4 1632-16,7 4 272 0,0 0 48 0,0 0 16 15,-7-6 112-15,7 6 32 0,0 0 0 0,2-7 0 16,-2 7-576-16,8-7-128 0,4 1 0 0,3 2-16 16,3-1-672-16,1 0-128 0,1-1-16 0,3 4-16 15,1 1-208-15,3-1-32 0,0 0-16 0,3 2 0 16,-2 2-144-16,-1 2-32 0,-3-1 0 0,-2-1 0 15,-2 2-128-15,-1 2 0 0,-2-3 0 0,-2 0 0 16,-2 0-1392-16,-2 2-352 0,-1-2-80 0,-10-3-16 16</inkml:trace>
  <inkml:trace contextRef="#ctx0" brushRef="#br0" timeOffset="-200938.51">18189 19904 10127 0,'0'0'896'0,"0"0"-704"0,-7 14-192 0,0-4 0 15,-2 3 1536-15,-2 2 256 0,-1 1 64 0,-2-2 16 16,-1 1-288-16,-5 0-64 0,-2 0-16 0,-1 1 0 16,-4-4-112-16,0-1-32 0,-2 0 0 0,-1-2 0 15,-2 1-288-15,4-4-64 0,0 1-16 0,1-5 0 16,-1 1-192-16,3-3-32 0,-1-1-16 0,6 1 0 16,1-4-176-16,1-3-16 0,0 2-16 0,4-5 0 15,3 1 32-15,2-3 0 0,1-1 0 0,3 1 0 16,2-3-176-16,0 0-16 0,0-2-16 0,3 0 0 0,2 0-160 15,2 1-16-15,-1-2-16 0,4 3 0 0,2 2-176 16,3 0 0-16,1 5 0 0,2 0 128 0,2 2-128 16,1 3 0-16,2 1-192 0,2 5 192 0,2 1-208 0,1 1 80 15,2 2 128-15,2 1-208 0,2 5 208 0,-2 0-176 16,-3 3 176-16,1 3-160 0,-3 1 160 0,0 1 0 16,-1-2 0-16,-1 1-128 0,-2-2 128 0,-1 0 0 15,0-3 0-15,0-1 0 0,1-1 0 0,-1-2 0 16,-2 2 0-16,2-4 0 0,1 1 0 0,-1-5 0 15,-2 0 0-15,1-2 0 0,0 0 0 0,0-1 0 16,0-1 0-16,2-4 0 0,2-4 0 0,0 2 128 16,3-4-128-16,-1 1 128 0,-1 1-128 0,-2-4 0 15,0 4 0-15,-1-3 128 0,0-1-128 0,-2 3 0 16,-4-4 128-16,-3 4-128 0,0-2 176 0,-4 4-48 0,-2-4 0 16,-5 10 0-16,-1-9 144 0,-4-3 32 0,-3 2 0 0,-3-2 0 15,-4 0 144-15,-4 1 48 0,-3-6 0 0,-2 3 0 16,-2 3-240-16,1 2-64 0,-2-1 0 0,2 3 0 15,1 1-192-15,1 0 128 0,2 3-128 0,1 1 0 16,-1 0 0-16,1 2-160 0,3 2 0 0,3-2 0 31,1 1-2832-31,4 0-560 0</inkml:trace>
  <inkml:trace contextRef="#ctx0" brushRef="#br0" timeOffset="-200311.33">20863 19864 4607 0,'0'0'400'0,"8"-13"-400"0,2-1 0 0,0 4 0 15,1 1 3808-15,1 3 672 0,-3-5 144 0,-2 6 32 16,-7 5-2528-16,0 0-496 0,0 0-96 0,0 0-32 15,0 0-464-15,0 0-80 0,0 0-32 0,0 0 0 16,0 0-288-16,0 0-64 0,-10 9-16 0,-1 4 0 0,-7 2-160 0,0 3-16 16,-6-2-16-16,0 5 0 0,-2 4 112 0,-2 2 32 15,-1-3 0-15,-3 5 0 0,2-2-128 0,-1 1-32 16,2-6 0-16,4-3 0 0,2-3-128 0,4-1-32 16,4-1 0-16,3-3 0 0,4-1 64 0,6-3 0 15,2-7 0-15,5 11 0 0,4-5 32 0,4 2 16 16,3-3 0-16,6-2 0 0,3-1 0 0,6-2 0 15,3 1 0-15,3-2 0 0,0-2-304 0,0 1 0 16,-2 0 0-16,1 2 0 16,-2-1-496-16,-2 0 0 0,-3-2 0 0,-1-1 0 15,-1 2-1968-15,-3 1-400 0,-4-1-80 0</inkml:trace>
  <inkml:trace contextRef="#ctx0" brushRef="#br0" timeOffset="-199853.6">20571 20089 28559 0,'0'0'1264'0,"0"0"272"0,6-7-1232 0,4 2-304 0,3-1 0 0,5 5 0 15,2-2 0-15,8 2-224 0,5-1 32 0,6 1 16 16,5 1 496-16,6 0 80 0,5 0 32 0,5 0 0 16,3 1 144-16,2 1 48 0,1-2 0 0,0 4 0 15,1 1 112-15,0 2 32 0,3-3 0 0,0 1 0 16,0 2-512-16,1-4-80 0,3 1-32 0,-3 0 0 15,2 1 48-15,2-1 0 0,0-3 0 0,0-1 0 16,-3 0-64-16,1-1 0 0,4 0 0 0,1 1 0 0,4 0-128 16,-1 0 0-16,-1-3 0 0,0-1 128 15,0 2-128-15,3-1 0 0,1 2 0 0,0 1 128 0,-2-3-128 0,2 3 0 16,-2-1 0-16,2 1 128 0,-1 0-128 0,0 1 0 16,-3-1 0-16,-5 0 0 0,-4 3 0 0,-1-1 0 15,-1 0 144-15,-2 0-144 0,2 2 0 0,-6-3 0 16,-4 1 0-16,-4-2 0 0,-6 0 0 0,-1 0 0 15,-2 1 0-15,-3 0 0 0,-2 0 0 0,-3 1 0 16,-1-2 0-16,-3 0 0 0,-2 0 128 0,-5 0-128 16,-2-2 128-16,-3 1-128 0,-3 1 0 0,-1-1 144 15,-3-2-144-15,0 1 0 0,-2-2 208 0,-4 1-64 16,0 2-16-16,-9 1 0 0,9-1-128 0,-9 1 160 16,0 0-160-16,6-4 160 0,-6 4-160 0,0 0 0 15,0 0 0-15,0 0 0 16,0 0-400-16,0 0-176 0,-5-9-16 0,-1 3-16 15,-1 2-2160-15,0-2-432 0,-1 1-96 0,-1-2-16 0</inkml:trace>
  <inkml:trace contextRef="#ctx0" brushRef="#br0" timeOffset="-199560.02">24592 19865 25279 0,'0'0'1120'0,"11"-9"224"0,1 3-1072 0,2 1-272 0,0-4 0 0,2 5 0 16,-1 0 960-16,4 3 128 0,2 2 16 0,4 0 16 0,0-1-272 0,2 3-48 15,1-1-16-15,1 6 0 16,-1 2 112-16,5 4 32 0,0 1 0 0,0 3 0 0,-1 3-272 16,-3 0-48-16,-2 5-16 0,-3 2 0 0,-4-3-272 0,-3 3-48 15,-5-4-16-15,-4 4 0 0,-5-4-16 0,-6 3-16 16,-1-2 0-16,-5-2 0 0,-3-4 0 0,-4-1 0 15,0-4 0-15,-2-1 0 0,0-2 32 0,-1-2 0 16,-1-3 0-16,-2 2 0 0,-1-4-64 0,3 2-16 16,2-2 0-16,4-1 0 0,3-2-176 0,1 0-192 15,10-1 32-15,0 0-12112 16,0-182-2416-16</inkml:trace>
  <inkml:trace contextRef="#ctx0" brushRef="#br0" timeOffset="-199022.41">26383 19762 25919 0,'0'0'1152'0,"8"-6"224"16,0-3-1104-16,-2 5-272 0,-6 4 0 0,0 0 0 0,0 0 720 0,0 0 96 15,0 0 16-15,0 0 0 0,-6 5-352 0,-4 6-64 16,-3 3-16-16,-5 4 0 0,-4 5-16 0,0 0 0 16,-1 4 0-16,0 2 0 0,0 8 208 0,-1 3 48 15,0 1 0-15,3 0 0 0,3-3-416 0,4-1-80 16,4-2-16-16,5-3 0 0,5-3 16 0,0-3 0 16,3-3 0-16,3 0 0 0,6-3 176 0,3-1 48 15,-1-1 0-15,4-6 0 0,-1-4-160 0,4-2-16 16,-1 1-16-16,2-5 0 0,-2-2-176 0,0-1 128 0,-1-7-128 15,-3 1 128 1,-4-1-1984-16,-1-3-416 0,-4-2-80 0,-2-1-16 0</inkml:trace>
  <inkml:trace contextRef="#ctx0" brushRef="#br0" timeOffset="-198879.47">25941 20066 28559 0,'0'0'2544'0,"0"0"-2032"0,0 0-512 0,10 0 0 16,-10 0 704-16,14 1 32 0,2 2 16 0,3-1 0 15,3 1 48-15,5 0 16 0,2-1 0 0,6-1 0 16,4 0-80-16,1-1-16 0,-1-1 0 0,0 0 0 16,2-2-400-16,-4-1-64 0,-3 1-32 0,-1-1 0 15,-5 1-2832-15,-1-4-560 16,8-6-112-16,-5 3-32 0</inkml:trace>
  <inkml:trace contextRef="#ctx0" brushRef="#br0" timeOffset="-198511.88">27064 20089 22111 0,'0'0'1968'0,"0"0"-1584"0,0 0-384 0,0 0 0 16,11-5 992-16,3 3 112 0,1 1 32 0,6 0 0 15,5-1-176-15,5 2-48 0,7 3 0 0,4-2 0 16,5-1-144-16,0 0-48 0,4 0 0 0,2 0 0 15,0 0-96-15,2 2-32 0,-1 1 0 0,-2 0 0 16,-3-1-176-16,-3 2-32 0,-4-2-16 0,-4-1 0 16,-4 0-368-16,-3-1 0 0,-4 0 0 0,-5-1-128 15,-4-2-2032 1,-2-1-400-16,-4-2-64 0,-2 2-32 0</inkml:trace>
  <inkml:trace contextRef="#ctx0" brushRef="#br0" timeOffset="-198268.58">27672 19878 5519 0,'11'-2'496'0,"4"1"-496"15,5 1 0-15,6 1 0 0,4 3 5376 0,1 1 992 16,0-1 192-16,5 2 32 0,2 2-4336 0,1 0-864 16,1 3-176-16,-1 4-48 0,-2 3-288 0,-4 0-64 15,-4 1-16-15,-4 3 0 0,-8 2-480 0,-3 1-80 16,-5-1-32-16,-5 3 0 0,-5-2-208 0,-6 3 0 15,-5-1 0-15,-6-3 0 0,-4-1 0 0,-3-4 0 16,-3-1 0-16,0 0 0 0,0-4 176 0,1-1-176 0,2-1 192 16,1 2-192-16,1-5 176 0,5 3-176 15,4-9 160-15,14-3-160 16,0 0-1520-16,0 0-400 0,0 0-64 0,18-7-32 0</inkml:trace>
  <inkml:trace contextRef="#ctx0" brushRef="#br0" timeOffset="-197960.03">29318 19733 18431 0,'0'0'1632'0,"0"0"-1312"0,0 0-320 0,0 0 0 0,0 0 1056 0,0 0 144 15,0 0 16-15,0 0 16 0,-8 6-208 0,-1 0-32 16,-1 8-16-16,-2 2 0 0,1 1 48 0,-2 4 16 16,-1 3 0-16,0 8 0 0,-1 3-112 0,-1 2-32 15,0 1 0-15,1 0 0 0,-2 1-352 0,-1 1-80 16,3-3-16-16,0-1 0 0,2-4-256 0,2-2-48 15,1-1-16-15,1-3 0 0,2-5-128 0,2 1 0 0,0-4 0 0,1-6 0 32,2-1-1152-32,2-11-320 0,0 0-64 0</inkml:trace>
  <inkml:trace contextRef="#ctx0" brushRef="#br0" timeOffset="-197782.61">28941 20061 23039 0,'0'0'2048'0,"13"2"-1648"0,1 1-400 0,1-1 0 16,0 3 1312-16,4 2 176 0,3-3 48 0,3 1 0 16,2-2-448-16,5 4-64 0,3-5-32 0,2 1 0 15,-1-1-288-15,-1 1-64 0,0 1-16 0,-2-3 0 16,-4-1-1424-16,1-1-288 0,0-2-48 0,-1-1-12992 16</inkml:trace>
  <inkml:trace contextRef="#ctx0" brushRef="#br0" timeOffset="-197188.94">30843 19888 16575 0,'7'-4'1472'0,"2"0"-1168"15,-9 4-304-15,12-5 0 0,-4 1 2304 0,-8 4 416 16,0 0 80-16,0 0 16 0,0 0-1888 0,0 0-368 0,-8 10-80 0,-5 1-16 16,-2 1-144-16,-3 5-16 0,-6 2-16 0,-2 1 0 15,-4 1-128-15,-3 1-32 0,-4 3 0 0,-4-4 0 16,-6 2 416-16,0 0 80 0,0-1 16 0,-3-2 0 16,-3-2-208-16,1-2-48 0,0-3 0 0,2-4 0 15,3 2 48-15,4-4 0 0,2-1 0 0,6-2 0 16,3-4 16-16,8 0 16 0,5-5 0 0,3-2 0 15,4 1-16-15,3-7 0 0,4-2 0 0,2 0 0 16,2 0 64-16,2-2 0 0,2-1 0 0,2-2 0 16,2-3-224-16,5 1-32 0,2-2-16 0,4 4 0 15,1 0-240-15,2 2 176 0,2 1-176 0,3 6 160 16,-3-1-160-16,2 6 0 0,-1-2-192 0,0 6 192 16,0 4-192-16,1 7 192 0,-1 1-160 0,1 6 160 15,1 2-176-15,0 3 176 0,1 3-192 0,-2-1 192 16,-3 3-160-16,0 0 160 0,-6-3-128 0,3 0 128 0,2 0 0 15,0-1 0-15,1-2 0 0,-1-2 176 0,2-3-176 0,1-1 0 16,1-5-160-16,0 1 160 0,2-2 0 0,1 0 0 16,0-2 0-16,2-3 160 0,2-1 32 0,1-1 0 15,0 0 0-15,-1-2 0 0,-4-2 0 0,-2 0 0 16,0-6 0-16,-3 0 0 0,-2-3 144 0,-2-3 48 16,-1-5 0-16,-1-2 0 0,-6 1-208 0,-1-2-48 15,-5-1 0-15,-2-1 0 0,-6 1 208 0,-2-2 48 16,-5 1 0-16,-3 1 0 0,-4 1-208 0,-4 4-48 15,0 1 0-15,-2 3 0 0,-3 0-128 0,0 4 128 0,-5-2-128 16,2 3 128-16,4 2-128 0,0 4 0 0,3-2 0 16,4 3 0-1,1 1-1344-15,7 2-320 0,10 0-48 0,0 0-16912 0</inkml:trace>
  <inkml:trace contextRef="#ctx0" brushRef="#br0" timeOffset="-180586.33">3572 3338 6447 0,'0'0'272'0,"-4"-3"80"0,4 3-352 0,-5-3 0 15,-1-2 0-15,-1-1 0 0,1 1 1680 0,0 1 272 16,-2-4 48-16,3 3 16 0,-3 3-1072 0,3-1-224 16,0-3-32-16,0 2-16 0,0-1 80 0,0 2 16 15,-2-3 0-15,1 2 0 0,2 0 320 0,0 2 80 16,-1-3 16-16,0 1 0 0,0 3-80 0,-1-1-16 16,6 2 0-16,-7-1 0 0,1-2-128 0,0 2-16 0,-1-1-16 0,1 0 0 15,-2 1-144-15,5 0-16 16,-4-2-16-16,7 3 0 0,-5-1-176 0,5 1-48 15,0 0 0-15,0 0 0 0,0 0-96 0,0 0-32 16,0 0 0-16,0 0 0 0,0 0-400 0,0 0 0 0,0 0 0 16,0 0 0-16,12 8 128 0,0-3-128 0,1 1 128 0,2 3-128 15,2 1 160-15,2 2-160 0,1 2 192 16,2-2-192-16,1 1 208 0,1 0-64 0,-1 2-16 16,0-1 0-16,1 2 176 0,-3 0 16 0,1-1 16 0,0 1 0 15,2 0-336-15,-1 0 144 0,-2 1-144 0,1 1 0 16,-1-2 240-16,1 2-64 0,-3-2-16 0,1 0 0 15,0-4-16-15,-3 2 0 0,2 0 0 0,-2-4 0 16,-1-1-144-16,1-1 192 0,0 0-192 0,-2-5 192 0,-1 1-32 0,1-1 0 16,0-3 0-16,-1-1 0 0,1-3 176 15,-1-1 48-15,0-6 0 0,2 3 0 0,-2-6-32 0,0-2 0 16,0-1 0-16,-3-1 0 0,1-3-80 0,-2 1-16 16,0-3 0-16,0-3 0 0,-2-1-64 0,2-13 0 15,-3 6-16-15,1 1 0 0,-2-3 0 0,0 2 0 16,-3-1 0-16,0 2 0 0,-1-2-48 0,-2 1 0 15,0-2 0-15,0-1 0 0,0-1-128 0,0 3 192 16,0 0-192-16,-2 1 192 0,-2-3-192 0,2 3 0 16,-1 5 0-16,0 4 128 0,1 5-128 0,1 2 0 15,-2 3 0-15,2 1 128 0,0 3-128 0,-1-2 0 16,0 3 0-16,0 2 128 0,2 8-128 0,0 0 0 16,-2-6 0-16,2 6 0 0,0 0-256 0,0 0 32 0,0 0 0 0,0 0 0 31,0 0-512-31,0 0-96 0,0 0-32 0,0 0 0 15,0 0-1520-15,0 0-304 0,0 0-64 0,0 0-8288 16,0 0-1648-16</inkml:trace>
  <inkml:trace contextRef="#ctx0" brushRef="#br0" timeOffset="-180211.69">3948 2969 19007 0,'0'0'832'0,"-5"5"192"0,-1-1-832 0,-2 1-192 0,2 0 0 0,-1 0 0 0,0-1 1056 0,-1-2 160 16,2-3 48-16,-3-2 0 0,9 3 528 0,-7-7 128 15,2-6 0-15,4-5 16 0,1-2-720 0,4-4-160 16,2-2-32-16,6-2 0 0,2-2-256 0,4-2-64 15,3-1-16-15,3 1 0 0,4-2-112 0,1 2-32 16,3 2 0-16,0-1 0 0,0 6-48 0,-2-1-16 16,3 5 0-16,-1 8 0 0,-1 7-160 0,0 8-16 15,-1 10-16-15,1 5 0 0,-1 6-48 0,1 8-16 16,1 3 0-16,0 4 0 0,-3 3 32 0,-5 7 16 16,-1 2 0-16,-4-2 0 0,-2 0-96 0,-6 3-32 15,-2-6 0-15,-2-2 0 0,-2-5-16 0,-2-2-128 16,-1-1 192-16,-2-2-64 15,0-6-960-15,-2 1-208 0,1-4-48 0,-3-2-11328 16,1-1-2256-16</inkml:trace>
  <inkml:trace contextRef="#ctx0" brushRef="#br0" timeOffset="-178700.72">6593 10748 2751 0,'3'7'256'0,"2"7"-256"0,-3 0 0 0,4-1 0 0,0 2 2736 0,2 2 496 16,0-1 96-16,0-1 32 0,0 1-2096 0,-1-1-432 15,1-2-64-15,-3-1-32 0,0 4 32 0,-1-4 0 16,0 1 0-16,1 0 0 0,-4 1 0 0,-1-4 0 16,0 1 0-16,0 3 0 0,3-4 80 0,-3 4 32 15,0-1 0-15,0 0 0 0,-2-4-48 0,1 0-16 16,-3-3 0-16,4-6 0 0,-4 6 48 0,4-6 16 15,0 0 0-15,-10-2 0 0,0-2 96 0,-1-6 32 16,-5 1 0-16,1-8 0 0,-1 0-240 0,-2-2-32 16,-1-4-16-16,1-1 0 0,0-1-240 0,2-3-48 15,0 2-16-15,9 4 0 0,-3-3-176 0,-1-2-48 16,0-3 0-16,1-5 0 0,-3-3 0 0,3 0-16 0,0-3 0 16,0-3 0-16,1-1 64 0,1-3 16 15,-2-5 0-15,1-2 0 0,0-7-80 0,0-1-16 0,0-5 0 0,-2-1 0 16,-3 2 16-16,-1-2 0 0,-3-2 0 15,-2-2 0-15,-2 0 48 0,0 4 16 0,-1 3 0 16,2 0 0-16,2 2-48 0,-2 0 0 0,1 3 0 0,1-2 0 16,1 3-32-16,-1 1-16 0,0 2 0 0,1 2 0 15,2 3-16-15,-2-2 0 0,3 2 0 0,-1 0 0 16,1 1-128-16,-1-3 192 0,0-4-192 16,0 5 192-16,2 5-192 0,0-2 128 0,0 2-128 0,1 2 128 0,1-2-128 15,1 2 0-15,1 2 0 0,1-1 0 0,-1 2 0 0,1 1 0 16,0-3 128-16,2 6-128 0,-1-2 0 0,0-1 0 15,1 3 0-15,-2 0 0 0,3-6 0 0,-3 1 0 16,-1-2 0-16,2 1 0 0,2-3 0 0,-1 2 128 16,1-1-128-16,-2 4 0 0,1-1 0 0,-4 3 0 15,1-4 128-15,0 5-128 0,-3 0 0 0,3 2 128 16,-1 1-128-16,-1 2 128 0,2 0-128 0,-1 1 0 16,-1-1 144-16,1 0-144 0,-1 0 128 0,2-1-128 15,1 0 128-15,-1 2-128 0,1 1 0 0,-1-1 144 16,1-2-144-16,0 2 0 0,2 2 128 0,-1-2-128 15,2-1 0-15,1-1 0 0,-2 0 0 0,2 0 0 16,-1 2 0-16,-4-15 0 0,2 7 128 0,2 2-128 16,-1 3 0-16,0 3 0 0,0 1 0 0,-2 1 0 0,-1-1 0 0,4 1 0 15,2 1 128-15,-1-1-128 0,-3-5 0 0,2 1 0 16,1-2 0-16,1 1 0 0,0 6 0 0,0-2 0 16,2-2 0-16,1 2 0 0,1 1 0 0,-2-1 0 15,0 3 0-15,-1-2 0 0,2-2 0 0,0 2 0 16,-3 0 0-16,1-1 0 0,1-1 0 0,-2-2 0 15,-2-4 128-15,-1 0-128 0,0-1 0 0,0 5 0 16,1 1 144-16,1 1-144 0,1 2 0 0,2-1 144 0,-4-2-144 16,3 3 0-16,-1-3 0 0,3 0 0 15,1-1 0-15,1 1 0 0,0-3 0 0,2 3 0 0,-1 2 0 16,1 1 0-16,1 2 0 0,1 1 0 0,0-3 0 16,1 1 0-16,2 0 0 0,-1 3 0 0,0-2 0 15,2 5 0-15,1-4 0 0,0 1 0 0,-2-1 0 0,2 1 0 16,2 1 0-16,-1 0 0 0,-1 3 0 0,-1 2 0 15,-3 1 0-15,2 3 0 0,-2-1-176 0,0 1 176 16,1 0-128-16,-1 1 128 0,-1 1-320 0,0 1 0 16,0 5 16-16,-1 0 0 15,3-4-144-15,-4 2-48 0,0 0 0 0,-3 0 0 16,0 5-400-16,0-2-64 0,-1 2-32 0,-1 0 0 16,2 7-608-16,-2-7-112 0,-2 2-16 0,0-4-16 15,2 4-1488-15,-1-2-288 0,3 7-64 0</inkml:trace>
  <inkml:trace contextRef="#ctx0" brushRef="#br0" timeOffset="-178352.71">5298 4728 3679 0,'0'0'160'0,"-1"9"32"0,1-9-192 0,-3 10 0 0,3-10 0 0,0 0 0 16,0 0 3184-16,0 0 592 0,0 0 112 0,0 0 16 16,0 0-1472-16,-2-13-320 0,0-5-48 0,2-5-16 15,3-2-560-15,1-7-112 0,1-7-32 0,1-7 0 16,3-3-80-16,0-6-32 0,-1-4 0 0,1-2 0 0,1-3-192 0,4-8-32 16,2 0-16-16,1-6 0 15,-5-3-224-15,6 6-64 0,4 5 0 0,3 7 0 0,2 3-240 0,1 4-48 16,2 0-16-16,-2 5 0 0,-1 7-176 15,-3 3-32-15,-1 2-16 0,-1 6 0 0,-2 6 0 0,0 3 0 16,-2 6 0-16,-4 6 0 0,-2 0-176 0,-3 3 0 16,-9 9 0-16,0 0 128 0,11 5-128 0,-1 4 0 15,0 5 0-15,-2 10 0 0,-2 9 0 0,-1 8 0 16,-2 8 0-16,-1 7 0 0,2 6 0 0,-1 1 0 16,1 3 0-16,-2 4 0 0,-1 0 0 0,1 0-144 15,-2-1 144-15,2-4 0 0,2-2-384 0,0-6 48 16,2-6 0-16,2-4 0 15,-2-3-1392-15,6-1-288 0,-1 1-48 0,3-6-9088 0,-2-1-1824 16</inkml:trace>
  <inkml:trace contextRef="#ctx0" brushRef="#br0" timeOffset="-177055.99">6202 12741 1839 0,'0'0'160'0,"9"7"-160"0,-3-2 0 0,0-1 0 0,2 0 2688 0,0 1 512 16,-1-1 112-16,-7-4 16 0,7 4-1888 0,-2-1-368 15,-5-3-80-15,0 0-16 0,7 7 224 0,-7-7 32 16,0 0 16-16,0 0 0 0,0 0 208 0,0 0 32 15,0 0 16-15,5-7 0 0,-1 1 16 0,-1-2 0 16,-2 0 0-16,0-3 0 0,-1 0-400 0,-1-4-80 16,-1-3-16-16,-1 1 0 0,0 1-384 0,2-2-64 15,0 0-32-15,-2-2 0 0,-3-2-32 0,1-2 0 16,-1 0 0-16,-2-1 0 0,-1-3-80 0,-1 0-32 16,-4 0 0-16,2-4 0 0,-3-2-112 0,2 2-32 15,0 0 0-15,1 0 0 0,-2-1-128 0,1 4-128 16,1 1 144-16,0 0-144 0,1 4 128 0,-1 1-128 0,-2-1 0 15,3 4 144-15,-1 2-144 0,2 0 160 16,-1 3-160-16,2 2 160 0,0 0-160 0,1 1 0 0,1-1 144 0,-3 4-144 16,-2-1 128-16,2 2-128 0,-4 2 160 15,1-3-160-15,1 3 160 0,-1-2-160 0,1 3 160 0,1 1-160 16,1-2 128-16,0 2-128 0,1 0 0 0,0 2 144 16,0-1-144-16,0 0 128 0,-1 0-128 0,1 1 128 15,0 1-128-15,0 0 160 0,2-2-160 0,-1 3 160 0,-1 3-160 16,1-1 160-16,0 1-160 0,0 2 160 0,0-1-160 15,2 2 160-15,0 2-160 0,-1-1 160 16,1 5-160-16,1-2 0 0,-3 3 144 0,3 2-144 0,-1 2 0 0,1 0 144 16,0 1-144-16,0 1 0 0,-2-1 192 0,2 2-192 15,1 7 192-15,-1-3-192 0,1 2 208 0,2 2-64 16,-3-2-16-16,1 5 0 0,1 1 0 0,1-1-128 16,-1 1 192-16,2 1-64 0,0 1-128 0,-1 1 128 15,1-2-128-15,1 1 128 0,-1-2-128 0,0 2 128 16,1-1-128-16,0 0 128 0,0-1-128 0,0 0 160 15,0-4-160-15,0 0 160 0,0-3-32 0,0 1-128 16,-3-5 192-16,2 1-64 0,0-2-128 0,-1 2 160 16,1-4-160-16,1-3 160 0,-1 1-160 0,1-2 0 15,0 0 0-15,1-5 0 0,-1 0 0 0,0-9 0 16,0 0 0-16,0 0 0 0,0 0-256 0,0 0-16 16,0 0-16-16,1-9 0 15,1 0-336-15,-1-2-64 0,0-1-16 0,2-3 0 16,-1-3-1728-16,1 1-368 0,-2 0-64 0,0-11-14112 0</inkml:trace>
  <inkml:trace contextRef="#ctx0" brushRef="#br0" timeOffset="-176820.97">5425 12378 11967 0,'0'0'1072'0,"0"0"-864"0,0 0-208 0,0 0 0 0,0 0 3616 15,-1 7 672-15,-4 0 144 0,1 2 32 0,1 4-2816 0,1 2-560 16,1 2-128-16,-2 2 0 0,2 2 64 0,1 2 0 16,1 5 16-16,2-1 0 0,-2 3-288 0,0 2-64 15,2 0-16-15,-1-2 0 0,2 2 80 0,1-3 16 16,2-6 0-16,0-1 0 0,1-3-160 0,2-2-32 16,1-3 0-16,0-6 0 0,4 1-64 0,0-4-32 15,2-2 0-15,0-4 0 0,4-4 64 0,3-3 16 16,0-5 0-16,3-3 0 0,-1-5-240 0,1-4-32 15,0-2-16-15,-1-4 0 0,-1-1-144 0,-4 0-128 16,-2-1 144-16,-1 0-144 16,-4-1-992-16,-2-1-288 0,-4 2-64 0,-1 1-11904 15,-2 1-2384-15</inkml:trace>
  <inkml:trace contextRef="#ctx0" brushRef="#br0" timeOffset="-174779.13">3151 4343 3679 0,'0'0'160'0,"0"0"32"0,-1-5-192 0,-2-2 0 15,-1-2 0-15,4 9 0 0,0 0 1664 0,-5-5 272 16,-2 0 64-16,2-1 16 0,5 6-480 0,-5-7-112 15,1 2-16-15,4 5 0 0,0 0-192 0,0 0-32 16,0 0-16-16,0 0 0 0,-4-10-176 0,4 10-32 16,0 0-16-16,0 0 0 0,-1-6 0 0,1 6 0 15,0 0 0-15,-2-9 0 0,2 9-16 0,0-6 0 0,0 6 0 0,3-9 0 16,-3 9-48-16,4-8-16 16,-4 8 0-16,5-6 0 0,-1-2-384 0,-4 8-80 15,6-5-16-15,-6 5 0 0,0 0-128 0,9-3-48 16,-9 3 0-16,0 0 0 0,11 3-16 0,-11-3 0 15,12 5 0-15,-2 4 0 0,-1 0 64 0,0 4 16 0,1-1 0 16,-1 1 0-16,-2 1-16 0,5 1-16 16,2 4 0-16,0 0 0 0,-4 3-112 0,2 2 0 0,1-1-128 15,0 4 192-15,1 1-64 0,1 3 0 0,-2-1-128 0,2-1 192 16,2 1-32-16,1 0-16 0,-2 0 0 0,1 2 0 16,-2-2 80-16,2 0 16 0,-3 0 0 0,3 2 0 15,0-3-32-15,-1 2 0 0,0 0 0 0,-1-1 0 16,0 1 0-16,0 3 0 0,-2 0 0 0,4 0 0 15,0 0-16-15,0-2-16 0,-1-1 0 0,1-1 0 16,-2 2-16-16,0-4 0 0,1 0 0 0,-1 1 0 0,-1-2-16 0,1 3 0 16,0 0 0-16,-1 0 0 0,-2-1-144 0,-1-1 0 15,1 3 144-15,-1-1-144 0,-1-3 160 0,-1 2-32 16,-2-5-128-16,-1 4 192 0,2-1-32 0,-2 2-16 16,0-2 0-16,1 0 0 0,-2-4 16 0,0 2 0 15,-1-1 0-15,1 0 0 0,0 4-160 0,0-1 192 16,0 2-192-16,-1 3 192 0,1-3-192 0,0 2 0 15,1 0 0-15,-1-9 0 0,-1 2 0 0,0 0 0 16,0-1 0-16,0 4 0 0,0-3 0 0,-1 3 128 16,2-1-128-16,-3-1 0 0,-1 0 0 0,0-2 128 0,-1 0-128 15,2 2 0-15,-1 1 0 0,-1 2 128 16,0-3-128-16,2 3 0 0,-2-4 0 0,2 4 0 16,-1-1 128-16,1-2-128 0,2-1 0 0,-3-2 0 15,2 1 0-15,0 1 0 0,-2-1 0 0,0 0 0 16,0 2 0-16,1-2 0 0,-1 3 0 0,0-1 0 15,0-3 128-15,1 2-128 0,-2 1 0 0,0-1 0 16,0 4 0-16,0-2 0 0,2 2 0 0,1-2 0 16,-1 2 128-16,1-2-128 0,-2 2 0 0,0-4 0 15,1 1 0-15,0 1 0 0,0-3 0 0,1 2 0 0,0-3 0 0,-1-2 0 16,1 1 0-16,0 1 0 0,-1 1 128 16,-1-3-128-16,3-2 0 0,-1 0 0 0,-1 0 0 0,1 1 128 15,-2 1-128-15,0 2 0 0,1-1 0 0,-1 3 0 16,3-2 0-16,-2 4 0 0,-1-1 128 0,1-2-128 15,-1 0 0-15,2 1 0 0,-1-3 0 0,1 4 0 16,-2 0 0-16,4-2 0 0,0 4 0 0,0 7 0 0,-2-4 0 16,3-2 0-16,-2-5 0 0,0 1 0 0,0 4 0 0,-1-2 0 15,1 2 0-15,-1-2 0 0,-2 4 0 0,-1-5 0 16,0 3 128-16,2 1-128 0,1-2 0 0,-2 4 0 16,2-4 0-16,-2 3 0 0,-1 0 0 15,1-2 0-15,-2 0 0 0,1-1 0 0,1 2 128 0,1 2-128 16,-2-3 0-16,0 1 128 0,0-3-128 0,0 2 0 15,0 3 0-15,0-3 0 0,1 2 0 0,1-2 0 16,1-1 0-16,0 2 0 0,-2-2 0 0,0 5 0 16,2-3 0-16,-2 0 0 0,1 0 128 0,1-3 0 15,0 1 0-15,-1-2 0 0,-1 4-128 0,1-2 0 16,-1 2 0-16,1-1 0 0,1 0 0 0,-2 3 0 0,-1-5-160 0,2 4 160 16,0-5 0-16,1 3 0 0,-2-1 0 0,0 1 0 15,0-2 0-15,1 2 0 16,0 0 0-16,-2-1 0 0,0-3 0 0,0 1 0 0,3-2 0 0,-2 3 0 15,-2 2 0-15,1 1 0 0,0-2 0 0,0 3 0 16,-1 1 0-16,-1-2 0 0,2 1 0 0,0 2 0 16,0-1 0-16,-2 2 0 0,0 0 0 0,2 0 0 15,0 1 0-15,-1-1 0 0,0-2 0 0,0 0 0 16,-1 1 0-16,1 3 0 0,-1-4 0 0,0 0 0 16,2-1 128-16,0 2-128 0,-1-4 0 0,1 1 0 15,1 1 0-15,2-1 0 0,-2 1 0 0,2 1 0 0,-1-5 0 16,1 4 0-16,-1-5 0 0,2 3 0 0,0-4 0 15,0 2 0-15,2-3 0 0,-3-2 0 0,-1 2 128 0,3 1-128 16,0-2 0-16,-1-2 0 0,0 3 0 0,-2-1 0 16,2-2 128-16,-1-2-128 0,1-2 0 0,-3 0 0 15,0-1 128-15,0 0-128 0,2-1 0 0,-2 3 0 16,-1-2 128-16,0 1-128 0,0 2 0 0,-1 0 0 16,0 0 128-16,1 0-128 0,-2-1 192 0,1 1-32 15,-1 0 0-15,-1 1 0 0,1 0-160 0,0 1-176 16,1-2 48-16,0 0 0 0,-1 0 128 0,1 0 0 15,2-1 0-15,-1 2 0 0,-1-1 0 0,1 3 0 16,0-1 0-16,1 0 0 0,1 2 0 0,0-3 0 16,1 0 0-16,1-6 0 0,-3 1 0 0,1 2 0 15,1 2 0-15,1 1 0 0,1 0 0 0,0 0 0 16,-1 1 0-16,1 1 0 0,1-1 0 0,-1-2 0 16,-1 0 0-16,0 0 0 0,0-1 0 0,-2 1 0 15,1 0 0-15,-1 0 0 0,1 1 0 0,-1-1 0 16,0-1 0-16,-1 1 0 0,0 1 0 0,1-1 128 15,-2-1-128-15,0-2 0 0,0-4 0 0,-2 2 0 16,2 1 0-16,-1-5 128 0,-2 1-128 0,1-2 0 16,-1 2 0-16,2-4 0 0,1-6 0 0,-4 8-208 15,-1-4 48-15,0-2 16 16,-1-2-992-16,-1 0-192 0,1-1-32 0,0-3-16 16,-1-2-1056-16,1-1-192 0,0-4-64 0,-6-6-13696 0</inkml:trace>
  <inkml:trace contextRef="#ctx0" brushRef="#br0" timeOffset="-174513.94">4097 11348 20271 0,'0'0'1792'0,"-7"1"-1424"0,0 0-368 0,0 0 0 0,2 3 1648 0,5-4 256 15,-5 5 48-15,3 4 16 0,-2 1-608 0,3 6-112 16,1 1-32-16,2 2 0 0,1 4-32 0,-1 4-16 15,5 0 0-15,-1 3 0 0,-1 3-368 0,4 2-80 16,0 0-16-16,0 1 0 0,0-2-128 0,0-5-48 16,-2-1 0-16,2-6 0 0,1-2-96 0,0-3-32 15,1-3 0-15,1-7 0 0,1 0-208 0,1-7-64 16,0-5 0-16,0-3 0 0,4-9 0 0,0-3 0 16,-3-12 0-16,10-17 0 15,1-3-1680-15,-1-6-352 0,2-3-64 0</inkml:trace>
  <inkml:trace contextRef="#ctx0" brushRef="#br0" timeOffset="-170481.66">7664 12358 11055 0,'0'0'976'0,"0"0"-784"16,0 0-192-16,0 0 0 0,0 0 1504 0,0 0 256 16,3 6 48-16,0 3 16 0,-2-2-608 0,-1-7-128 15,3 7-32-15,-1 2 0 0,-2-9-32 0,2 6 0 16,-2 3 0-16,0-9 0 0,0 0 0 0,3 7-16 15,-3-7 0-15,0 0 0 0,0 0 48 0,0 6 16 16,0-6 0-16,0 0 0 0,0 0-192 0,0 0-48 0,0 0 0 16,-1 8 0-16,1-8-128 0,0 0-16 0,0 0-16 0,0 0 0 15,0 0-96-15,0 0 0 0,0 0-16 0,0 0 0 16,-4 5-144-16,4-5-32 0,0 0 0 0,0 0 0 16,0 0-80-16,0 0-32 0,0 0 0 0,0 0 0 15,0 0-64-15,0 0-16 0,-6-5 0 0,2 1 0 16,0-2-64-16,1 0 0 0,-1 1-128 0,0-2 192 15,1-1-64-15,1 2-128 0,-2-3 176 0,3 3-176 0,-2-5 160 16,2 4-160-16,0-3 128 0,-1 3-128 0,1-3 128 0,0 2-128 16,0-2 0-16,-1 1 128 0,1-5-128 0,-2 2 0 15,1 0 0-15,-1 0 128 0,1-4-128 16,-3 2 0-16,1-1 144 0,0 1-144 0,-1-1 176 0,0 0-48 16,0-3 0-16,-3 1 0 0,2 2 32 0,-2-2 0 15,1 1 0-15,0-1 0 0,-3 1-32 0,2 1-128 16,1-2 192-16,1-1-64 0,2 0 0 0,-4-1-128 15,2-1 192-15,-1 1-64 0,1-1-128 0,0-1 160 16,-1 1-160-16,1 1 160 0,1 0-160 0,0-1 0 16,0-1 144-16,0 0-144 0,1 2 0 0,0-2 144 15,0 1-144-15,-1 1 0 0,0-2 192 0,1 1-192 16,0 1 192-16,1-1-192 0,-3 1 128 0,1-2-128 16,3 0 0-16,-3 0 0 0,0 1 0 0,0-2 0 15,0 0 128-15,-1 0-128 0,1 2 0 0,2 2 0 16,-1-3 128-16,1 2-128 0,-1 0 0 0,1-2 128 15,-1 0-128-15,0 1 0 0,1 0 192 0,1-1-64 0,-1 1 0 0,-1 1-128 16,1 0 0-16,-2 1 0 0,-1-1 0 16,3 1 0-16,-5 0 0 0,3 1 0 0,0-1 0 15,-1 0 0-15,0 0 0 0,3 0 0 0,-2-1 0 0,-3-10 0 16,0 6 0-16,2 0 0 0,0 3 0 0,2 0 0 16,0 1 0-16,0 1 0 0,0 1 0 0,1 2 0 15,-1 0 0-15,-1 2 0 0,1-1 0 0,0-2 0 16,1-1 0-16,-2 2 0 0,5 1 0 0,-2 1 0 0,-1-1 0 15,1-4 0-15,-2 1 0 0,1-1 0 16,0 1 0-16,1 1 0 0,0 1 0 0,-1-1 0 0,-2 4 0 0,3-4 0 16,-2-2 0-16,2 1 0 0,0-4 0 0,-2 1 0 15,-1-2 0-15,0 1 0 0,2-1 0 0,1-1 0 16,-1 0 0-16,0 1 0 0,-1 0 0 0,0-1 0 16,0-1 0-16,0 1 0 0,0 0 0 15,-1-4 0-15,-1 3 0 0,0 1 0 0,-1 1 0 0,2 1 0 16,0 2 0-16,-1 0 0 0,3 0 0 0,-2-3 0 15,-1-2 0-15,-1 1 0 0,1 2 0 0,-2 0 0 0,2-3 0 16,0 3 0-16,-2 0 0 0,1 1 0 0,1-2 0 16,0 0 0-16,0 1 0 0,-1 0 0 0,1-1 0 0,0 0 0 15,-1-3 0-15,1 5 0 0,-2 1 0 0,2-2 0 16,0 0 0-16,-1 0 0 0,1 0 0 0,-2 2 0 16,-1 1 128-16,-1-1-128 15,0-4 0-15,2 6 0 0,1 1 0 0,2-2 0 16,-2-2 0-16,0-1 0 0,-1 0 0 0,2-2 0 0,-1 0 0 0,1 0 0 15,-2-4 0-15,3 3 0 0,-1-2 0 16,0-1 0-16,-2-1 0 0,2 1 0 16,-2-2 0-16,0 5 0 0,1-3 0 0,0 2 0 0,1 1 0 15,-4-16 0-15,0 3 0 0,0 3 0 0,-1 2 0 16,2 0 0-16,-1 1 0 0,1 3 0 0,0 0 0 0,-1-2 0 16,-1 0 0-16,1-1 0 0,-3 0 0 0,3 4 0 15,0-1 0-15,-2 3 0 0,-2-3 0 0,2 3 0 0,0 0 0 16,1 0 0-16,-2-3 0 0,0 0 0 0,-1-3 0 15,4 2 0-15,-1 1 0 0,4 8 0 0,0-4 128 0,0-3-128 16,1 0 0-16,0 0 0 0,0-3 0 0,3 2 0 16,-5-3 0-16,3 4 0 0,0 0 0 0,1 4 0 15,0-5 0-15,-1 4 0 0,0-5 0 0,-3 2 0 16,3-2 0-16,0-1 0 0,0 4 0 0,-1-3 0 16,-1 2 0-16,-1-15 0 0,-1 5 0 0,1 4 0 15,2 2 0-15,-1 9 0 0,2-1 128 0,-1 1-128 16,0-1 0-16,0-1 0 0,0 0 0 0,-2 0 0 15,1 0 0-15,-2-1 0 0,1 1 128 0,-2-4-128 16,3 0 0-16,-4 2 0 0,2 2 0 0,1-3 0 16,2 0 0-16,-1-2 0 0,-2 1 0 0,0 1 0 0,1 3 0 15,1-3 0-15,0 3 0 0,0-2 0 0,0 1 0 16,1-1 0-16,-2 4 0 0,1 1 0 16,-1-4 0-16,2 0 0 0,0 2 0 0,0 0 0 15,0-2 0-15,2 1 0 0,-2-3 0 0,1 3 0 0,0 1 0 0,0-4 0 16,1 1 0-16,0-4 0 0,-1 0 0 0,0 3 0 15,0-2 0-15,0 3 0 0,-2-2 0 0,2 4 0 16,-1-2 0-16,0-1 0 0,2-1 0 16,-3 1 0-16,0-3 0 0,2 2 0 0,-3-1 0 0,2-1 0 15,-1 1 0-15,0-3 0 0,0 1 0 0,1 0 0 16,1 1 0-16,0-4 0 0,1 4 0 0,-1 1 0 16,1 0 0-16,0-2 0 0,0 4 0 0,1-2 0 15,0 0 0-15,1 1 0 0,-1-3 0 0,1 3 0 16,0-1 0-16,1 0 0 0,-2 1 0 0,3-4 0 15,0 2 0-15,0 0 0 0,0-1 0 0,2-1 0 0,0 0 0 16,2 3 0-16,-3-3 0 0,2 2 0 0,-1 0 0 0,0 0 0 16,0-3 0-16,1 0 0 0,2 1 0 15,-3 0 0-15,1-3 0 0,1-1 0 0,0-1 0 0,-1-1 0 16,1 1 0-16,0 3 0 0,-1 2 0 0,-1 0 0 16,-1 1 0-16,2-1 0 0,-2 0 0 0,3-1 0 15,-3 0 0-15,1-1 0 0,-1 2 0 0,0 0 0 16,0 0 0-16,2-1 0 0,-2 0 0 0,2-1 0 15,-2 2 0-15,2 3 0 0,-1 0 0 0,1-2 0 16,-1 6 0-16,-1-3 0 0,1 0 0 0,-1-3 0 16,-1 2 0-16,1 0 0 0,0-2 0 0,-1 1 0 15,0-1 0-15,0-1 0 0,0-2 0 0,0 0 0 0,0 1 0 16,0-12 0-16,0 2 0 0,0 7 0 16,-1 5 0-16,1 3 0 0,-1-4 128 0,0 4-128 0,-1-1 0 0,0-4 0 15,-1 2 0-15,1 3 0 16,1 0 0-16,-2 2 0 0,3-6 0 0,0 13 0 15,0-3 0-15,0-8 0 0,0 5 0 0,0 0 0 0,0 5 0 0,0 1 0 16,3 1 0-16,-2 1 0 0,-1 2 0 0,0 4 0 16,1-1-192-16,-1 3 192 0,0 0-208 15,0-1 80-15,0 1-64 0,0 6 0 0,-1-5 0 0,-3 0 0 16,1-1-128-16,0 3-48 0,-1 1 0 0,0-3 0 31,-1 3-304-31,0 3-64 0,0-1-16 0,5 3 0 0,0 0-1392 0,-7-6-288 16,7 6-48-16,0 0-8880 0,0 0-1776 0</inkml:trace>
  <inkml:trace contextRef="#ctx0" brushRef="#br0" timeOffset="-170062.19">5684 3847 19407 0,'0'0'848'0,"0"0"192"0,-7 2-832 0,7-2-208 16,0 0 0-16,0 0 0 0,-8-6 608 0,6-2 80 0,-1 1 16 16,4-6 0-16,3-5 432 0,1-1 80 15,2-9 32-15,2 0 0 0,1-3-32 0,1-6-16 16,2-4 0-16,2-2 0 0,3-2-144 0,1-2-32 15,0 4 0-15,0-3 0 0,0 2-288 0,4-2-64 0,-1 3-16 0,1 0 0 16,-3 1-144-16,2 2-48 0,-2 3 0 0,3 2 0 16,1 1-80-16,-1 2 0 0,0 4-16 0,-2 5 0 15,-2 5-80-15,0 7-16 0,0 3 0 0,2 7 0 16,-1 6-112-16,0 8-32 0,2 8 0 0,1 12 0 16,1 10-128-16,3 10 0 0,1 8 0 0,4 0 0 15,-1 2 0-15,0 3 128 0,-4 7-128 0,-1-2 0 16,1-1 0-16,0-5 128 0,-1-6-128 0,-3-5 0 15,-1-6 128-15,-8-14-128 0,0 2 0 0,0 0 128 0,1 2-128 0,-2-3 0 16,-1 0 0-16,1-2-12320 16,-1-4-2496-16</inkml:trace>
  <inkml:trace contextRef="#ctx0" brushRef="#br0" timeOffset="-160908.95">8734 12176 14735 0,'0'0'640'0,"0"0"160"0,2 8-640 0,1-1-160 0,1 2 0 0,-4-9 0 0,2 7 1056 0,-2-7 176 16,3 9 48-16,-1-3 0 0,-2-6-64 0,3 9 0 15,0-3 0-15,-1 2 0 0,1 1-288 0,-3-9-64 16,0 0-16-16,2 6 0 0,-1 3-32 0,-1-9-16 16,0 5 0-16,0-5 0 0,0 0 32 0,0 0 0 15,0 0 0-15,0 0 0 0,0 0-80 0,0 0-16 16,0 0 0-16,0 0 0 0,0 0-128 0,0 0-32 16,0 0 0-16,0 0 0 0,0 0-128 0,0 0-48 15,-5-4 0-15,0-1 0 0,0-2-96 0,0 0-32 16,0-2 0-16,0 2 0 0,0-3-64 0,-2 1-16 15,1-5 0-15,0 0 0 0,-1 0-64 0,2 1 0 16,-2-2-128-16,-1-2 192 0,0 2-64 0,1 0 0 16,-2-1-128-16,0 2 192 0,-1-1-192 0,0-1 176 15,-1-1-176-15,-4-7 160 0,3 0-160 0,-1 4 160 16,0-1-160-16,-1 0 160 0,-2-2-160 0,2 1 160 16,0-1-160-16,0 2 160 0,1-4 16 0,0 3 0 15,2 0 0-15,2 0 0 0,-1-3-176 0,0 2 0 0,-1 3 0 16,4-2 0-16,-2 3 0 0,0 1 0 15,0 0 0-15,0 2 0 0,-2 2 0 0,1-1 0 0,-1-1 0 0,2 2 0 16,1 2 0-16,0-2 0 0,-1 0 0 0,0 4 0 16,0-4 0-16,-2 0 128 0,-1 1-128 0,7 5 0 15,-2-2 0-15,-1 1 0 0,-1-2 0 0,3 2 0 16,-1-1 0-16,0 2 0 0,0-2 128 0,1 2-128 16,-3-2 0-16,3 4 0 0,0-3 144 0,-1 1-144 0,0-2 0 15,0 2 0-15,1-2 0 0,-2 1 0 16,3-2 0-16,-3 2 128 0,2-2-128 0,0 0 0 0,-3 3-128 0,3-4-112 15,-3 3-16-15,2-2 0 0,1 1 256 0,0-2 0 16,-1-1 0-16,0 3 0 0,0-2 0 0,3 0 0 16,-2 2 0-16,1-3 0 0,0 3 320 15,0 0 64-15,0-3 16 0,0 1 0 0,0 1-272 0,-1-1-128 16,1 0 0-16,0-1 128 0,0 0-128 0,1 0 0 16,-2 0 0-16,-2 0 128 0,3-1-128 0,-1 2 0 15,0 0 144-15,1-2-144 0,-3 3 128 0,2 1-128 16,-1-4 160-16,1 1-160 0,-1 2 144 0,1-2-144 15,1-2 128-15,0 1-128 0,0-2 128 0,0 1-128 16,1-1 0-16,0-1 128 0,-1 1-128 0,1-1 0 16,0-1 0-16,2 0 128 0,-3 2-128 0,1 1 0 15,0 1 144-15,0 0-144 0,1-3 0 0,-4 2 0 16,2 0 0-16,1 1 128 0,-2 1-128 0,0 1 0 16,-2-1 128-16,2-1-128 0,1 1 128 0,1-1-128 0,-3-1 128 15,2 1-128-15,-1 0 0 0,0 1 144 16,-3-1-144-16,1-1 0 0,0 1 128 0,0 0-128 0,-1 1 0 15,-4-7 0-15,0-1 128 0,6 4-128 0,-4-1 0 0,6 8 0 16,-1-6 0-16,-2 1 0 0,2-1 0 0,-2-1 0 16,-1 0 0-16,2 4 0 0,0-3 0 0,-1 1 0 15,0-3 128-15,-1 3-128 0,0-2 0 0,0 1 0 16,0-1 0-16,-1 1 0 0,1-2 0 0,0 0 0 0,0-1 0 16,1 1 0-16,-1-1 0 0,0-1 0 15,1 0 144-15,1 1-144 0,-1-2 0 0,-1 1 144 0,-2-2-144 0,2 2 0 16,-1-2 0-16,-3-9 0 0,1 4 0 0,2 1 0 15,0 4 0-15,0 0 0 0,0-2 0 0,1 0 0 16,-3 2 0-16,1 2 0 0,-2-3 0 0,0 0 0 16,1 1 128-16,-3 2-128 0,-2-4 0 0,2 0 0 15,1 1 0-15,0 1 0 0,-1-2 0 0,1 2 0 16,1 1 0-16,4 6 0 0,-1-3 0 0,2-1 0 16,0-2 0-16,1 1 0 0,-3-4 0 0,1 1 0 15,0 0 0-15,-1 2 0 0,1-2 0 0,0 2 0 16,-1 1 0-16,1 0 0 0,-1 1 0 0,0-3 0 15,-2-1 0-15,2 2 0 0,1-1 0 0,-1 2 0 16,1-3 0-16,1-1 0 0,1 2 0 0,-1 0 0 16,2 1 0-16,-1-2 0 0,2 1 0 0,-2 1 0 15,-1-4 0-15,2 1 0 0,-2 3 0 0,2 2 0 16,-1 0 0-16,1-2 0 0,-2 1 0 0,1 0 0 16,0 2 0-16,1 1 0 0,0 1 0 0,-1-1 0 15,1 2 128-15,0-2-128 0,1-2 0 0,-2 0 0 0,1-1 0 16,-2-2 0-16,4 2 0 0,1 0 0 0,-3-1 0 15,1 2 0-15,0 0 0 0,0 1 0 0,0-2 0 0,1-2 0 16,0-2 0-16,1 1 0 0,-1 1 0 16,1-4 0-16,0 3 0 0,-1 0 0 0,-1-1 0 0,0-1 0 15,1-1 0-15,0 1 0 0,0 1 0 0,0-4 0 16,0 4 0-16,-2-3 0 0,1 2 0 0,1-2 0 16,2 1 0-16,-3 2 0 0,0-4 0 0,1 3 0 0,0-4 0 15,-1 1 0-15,0 1 0 0,0 0 0 0,-2 1 0 16,1 2 0-16,-2-2 0 0,3 3 0 0,-1-2 0 15,1-1 0-15,-2 1 0 0,0 0 0 16,2 2 0-16,-2-1 0 0,2-2 0 0,1 4 0 0,-1-4 0 16,3 3 0-16,-3 0 0 0,2-2 0 0,1 0 0 0,-1 1 0 15,-1-2 0-15,2 1 0 0,-1 1 0 0,1-1 0 16,-2 2 0-16,1-4 0 0,1 3 0 0,-2 1 0 16,-1-2 0-16,1-1 0 0,-1 4 0 0,1-4 0 15,-1 2 0-15,0-3 0 0,-3 2 0 0,2-2 0 16,-2 2 0-16,3-1 0 0,-2-3 0 0,0 1 0 15,0-1 0-15,-1 0 0 0,-1 3 0 0,3-2 0 16,-1 2 128-16,2-5-128 0,0 3 0 0,1 3 0 16,-1-3 0-16,2 2 0 0,0 0 0 0,0-1 0 15,1 2 0-15,1-3 0 0,-2 3 0 0,2-1 0 16,-2 2 0-16,1-3 0 0,0 1 0 0,0-2 0 16,-2 1 0-16,3-1 0 0,-3 2 0 0,2-2 0 15,-2 1 128-15,-1-2-128 0,0 0 0 0,-1 2 0 0,1-3 0 16,0 2 0-16,-1-3 0 0,0 0 0 15,0 1 0-15,-2-3 0 0,1-2 0 0,1-1 0 0,0-2 0 16,0 0 0-16,1 1 0 0,2 5 0 0,0 0 0 16,0 1 0-16,1 0 0 0,-1 2 0 0,2-2 0 0,1 3 0 15,0 2 0-15,0-5 0 0,0 6 0 0,0-3 0 16,-2 2 0-16,2-2 0 0,0 2 0 0,3-2 0 16,-3 2 0-16,2-2 0 0,-1 4 0 0,-1-4 0 15,0 3 0-15,0-1 0 0,0 1 0 0,0 1 0 0,0 0 0 16,-1 2 0-16,-2 1 0 0,1-1 0 0,2-2 0 15,0 2 0-15,-2 1 0 0,1-1 0 0,0 2 0 16,-1-3 0-16,2-1 0 0,-1 2 0 0,0 0 0 0,1-2 0 16,0 0 0-16,0-3 0 0,-1 2 0 0,1 2 0 15,0-4 0-15,1 6 0 0,0-1 0 0,2 2 0 16,-1-2 0-16,0 3 0 0,1-1 0 0,2-1 0 16,1 1 0-16,-3 0 0 0,2-1 0 0,1-3 0 15,0 1 0-15,0 2 0 0,-1-3 0 0,0 0 0 16,0 1 0-16,1-4 0 0,-1 0 0 15,0-1 0-15,-1 4 0 0,-1-3 0 0,1 2 0 0,0 2 0 16,-1-1 0-16,0 2 0 0,0 2 0 0,-2 0 0 16,0 2 0-16,-1 0 0 0,-1 0 0 0,1-1 0 15,0 0 0-15,0 1 0 0,0 1 0 0,0-2 0 16,0-2 0-16,1 1 0 0,-1 1-144 0,0 0 144 16,2-2 0-16,0 2 0 0,0-1 0 0,-1 0-128 15,-1-3 128-15,1 0 0 0,3 3 0 0,-3 1 0 16,2-1-128-16,-1 3 128 0,2-2-128 0,0 1 128 0,0 0-192 0,-3 3 192 15,1 2-240-15,1 2 64 0,0-1 16 16,-2 3 0-16,0-2-32 0,0 1-16 0,1 2 0 0,-2-2 0 16,-2 2-240-1,2 2-32-15,0 6-16 0,-1-6 0 16,1 6-432-16,0 0-96 0,-4-6 0 0,4 6-16 0,0 0-1424 0,0 0-288 16,0 0-48-16,0 0-7136 0,0 0-1440 0</inkml:trace>
  <inkml:trace contextRef="#ctx0" brushRef="#br0" timeOffset="-160459.35">5930 4008 15487 0,'0'0'688'0,"0"0"144"0,0 0-672 0,0 0-160 16,0 0 0-16,4-9 0 0,-1 1 1024 0,1-6 160 16,1-2 32-16,3-1 16 0,1-4-80 0,1-3 0 15,1-5-16-15,5 1 0 0,2-1-48 0,1-4 0 16,1 0 0-16,2-3 0 0,-1-1-64 0,3-1-32 16,-1-3 0-16,1-3 0 0,2-1-160 0,-1-2-48 15,1 1 0-15,-4 2 0 0,1 5-160 0,-2-3-48 0,-1 2 0 16,0 2 0-16,1 0-80 0,-2 2-32 15,1 0 0-15,-1 0 0 0,0-2-96 0,0 5-32 0,0 4 0 16,0 4 0-16,0 5-64 0,-1 2-16 16,-2 4 0-16,-2 8 0 0,0 2-128 0,-1 8-128 0,1 1 192 0,-1 9-192 15,1 8 128-15,0 8-128 0,0 2 0 16,1 9 0-16,2 2 0 0,-1 8 0 0,2-1 0 0,0 4 0 16,-1-1 0-16,-1 3 0 0,-1-1 0 0,1 1 0 15,-2-4 128-15,0-3-128 0,0-4 0 0,-3 1 0 0,3-7 128 16,-1-1-128-16,-1 0 0 0,2 14 0 15,2-3-1088-15,-2-5-320 16,-3 2-64-16,-1-9-15216 0</inkml:trace>
  <inkml:trace contextRef="#ctx0" brushRef="#br0" timeOffset="-157539.24">5875 11819 6447 0,'0'0'576'0,"0"0"-576"16,1 9 0-16,-1 0 0 0,0-3 2096 0,0 2 304 16,0-8 64-16,-1 9 16 0,1-9-976 0,0 0-192 15,0 0-32-15,0 6-16 0,0-6-272 0,0 8-48 16,0-8-16-16,0 0 0 0,0 0-192 0,0 0-32 16,0 0-16-16,0 0 0 0,0 0-32 0,0 0 0 0,0 0 0 0,0 0 0 15,0 0 96-15,0 0 16 16,0 0 0-16,0 0 0 0,0 0-128 0,0 0-32 15,0 0 0-15,0 0 0 0,0 0-160 0,0 0-16 16,0 0-16-16,0 0 0 0,0 0-80 0,0 0-16 16,0 0 0-16,0 0 0 0,-5-7-16 0,1 2-16 15,0 1 0-15,2-1 0 0,2 5-64 0,-4-7-16 16,0 2 0-16,2-3 0 0,-1 0-16 0,1 2-16 0,0-3 0 0,0 3 0 16,-1-3-32-16,1 1 0 0,-1-3 0 0,1 2 0 15,-1-1 16-15,2 2 0 0,0-3 0 0,-2-1 0 16,-2 2-32-16,4-3 0 0,-2 1 0 0,1 0 0 15,-1-2-128-15,-1 0 192 0,-1 0-192 0,3 2 192 16,-1-4-192-16,-1 0 0 0,0 2 144 0,-1-1-144 16,0-2 128-16,-1 2-128 0,-3-2 128 0,1 1-128 15,-1-1 128-15,1 1-128 0,-3-2 160 0,1 1-160 16,1 2 128-16,0 0-128 0,1 0 0 0,-3 1 0 0,2-3 0 0,2-1 128 16,-2 2-128-16,0-1 0 0,0 1 0 15,0-2 0-15,0 3 0 0,2-2 0 0,-1 2 0 16,0 0 0-16,1 1 0 0,-2 0 0 0,1-3 0 0,-1 3 0 15,1 2 0-15,-1 0 0 0,1-3 0 0,-1 1 0 16,0 4 0-16,0-3 0 0,0 0 0 0,2 3 0 16,-1-3 0-16,1 2 0 0,-1 3 0 0,0-2 0 15,3 1 0-15,0 0 0 0,0 3 0 0,0 1 0 16,0-3 0-16,0 3 0 0,-3-4 0 0,3 4 0 16,1 1 0-16,-1-1 0 0,0-2 0 0,0 2 0 15,0-2 0-15,0 1 0 0,-4 1 0 0,3 2 0 16,1-3 0-16,-1 1 0 0,1 1 0 0,0 3 0 15,-2-2 0-15,7 3 0 0,-7-2 0 0,3-1 0 16,-3 1 0-16,7 2 0 0,-7-3 0 0,1 2-128 16,-2-1 128-16,2 1 0 0,6 1 0 0,-6 0 0 15,-1 0-128-15,1 0 128 0,0 1 0 0,6-1 0 16,0 0 0-16,-7 2 0 0,0-1 0 0,7-1 0 16,-5 3 0-16,5-3 0 0,-7 2 0 0,1 3-128 0,0-1 128 0,2 0 0 15,-1 1 0-15,0 1 0 0,5-6 0 0,-5 5 0 16,-2 2 0-16,1 0-128 0,1 0 128 0,0 2 0 15,0-4 0-15,1 2 0 0,0 3 0 0,-1 1 0 16,0-4 0-16,1 3 0 0,-1-1-128 16,0 4 128-16,1-4 0 0,-1 2 0 0,0 2 0 0,0 0 0 15,1 2 0-15,0 2 0 0,0-1 0 0,0 1-160 0,1 0 160 16,-2 1 0-16,1 1 0 0,0 0 0 16,1 2 0-16,1 0 0 0,2 2 0 0,-3-1 0 0,1-3 0 0,0 1 0 15,0 1 0-15,1-1 0 0,-1 1 0 0,1-1 0 16,0-1 0-16,0-2 0 0,2 0 0 0,-1-1 0 15,0 0 0-15,0 0 0 0,-1 1 0 0,-1 1 0 16,2-2 0-16,0 1 0 0,0 0 0 0,0 1 0 16,0-1 0-16,0-1 0 0,0 2 0 0,0 1 128 15,0 0-128-15,2-1 0 0,-2-2 0 0,0 1 144 16,0 1-144-16,1 0 0 0,-1-3 144 0,-1-1-144 16,-2-3 0-16,3 2 144 0,0-2-144 0,0-2 0 15,0 1 144-15,0-2-144 0,-3 2 0 0,3-3 128 16,0-7-128-16,0 6 0 0,0-6 0 0,0 0 144 15,0 0-144-15,0 0 0 0,0 0 128 0,0 0-128 16,0 0 0-16,0 0 0 0,0 0 0 0,0 0 0 16,0 0 0-16,0 0 0 15,0 0-608-15,3-8-80 0,1 1-16 0,0-1 0 16,-2 2-1520-16,1-3-304 0,-1 2-64 0,1-4-7264 16,-3 2-1440-16</inkml:trace>
  <inkml:trace contextRef="#ctx0" brushRef="#br0" timeOffset="-157136.12">4982 11503 13823 0,'0'0'1216'15,"0"0"-960"-15,0 0-256 0,0 0 0 0,0 0 1472 0,0 0 256 16,0 0 64-16,0 0 0 0,0 0-400 0,0 0-80 15,0 0-16-15,0 0 0 0,0 0-192 0,8 5-32 16,0 2-16-16,-2 1 0 0,2 7 32 0,0 0 16 16,-2 3 0-16,2 3 0 0,-2-1-368 0,2 4-80 15,-1 4-16-15,1 1 0 0,1-1-48 0,-2 4-16 16,1 1 0-16,-3 0 0 0,1-2-80 0,2-2-32 16,-2-4 0-16,0 2 0 0,-1-4-64 0,1-2-16 15,-1-3 0-15,0-1 0 0,3-3-192 0,-1 0-32 16,0-7-16-16,-1 2 0 0,2-4 0 0,1-1 0 15,0-4 0-15,2-1 0 0,0-3 64 0,1-2 16 16,1-7 0-16,1-5 0 0,2-3-32 0,2-7-16 16,2-4 0-16,2-2 0 0,-1-2-176 0,2 2 0 15,0-5 0-15,0 6 0 16,-1 2-880-16,-1 1-256 0,0 8-48 0,-4 1-10736 0,-1 3-2160 16</inkml:trace>
  <inkml:trace contextRef="#ctx0" brushRef="#br0" timeOffset="-150556.08">20038 3120 2751 0,'0'0'256'0,"0"0"-256"15,0 0 0-15,-3-8 0 0,2-3 2032 0,0 2 352 16,-2 0 80-16,3 9 16 0,-1-11-1120 0,0 2-208 16,0-2-64-16,-1 4 0 0,2 7-112 0,-1-12-16 15,0 4-16-15,1 0 0 0,0 2-32 0,0 2 0 16,0 4 0-16,0-7 0 0,-2 1 0 0,1 1 0 15,0-1 0-15,1 6 0 0,0 0-176 0,0 0-32 16,0 0-16-16,0 0 0 0,0 0-304 0,0 0-64 16,0 0-16-16,0 0 0 0,0 0 176 0,-1 10 32 15,1-4 16-15,0 6 0 0,0-6 80 0,0 4 16 16,0-2 0-16,0 3 0 0,0-1-176 0,1 2-16 16,1 0-16-16,1 0 0 0,0 1-96 0,-1 1-32 15,2 2 0-15,-3 1 0 0,3 0-32 0,0 3-16 16,0-1 0-16,1 14 0 0,0-7-80 0,1 4-16 15,1-2 0-15,-4 1 0 0,1 0-144 0,0-1 192 16,0 2-192-16,-2 2 192 0,0-3-32 0,-2 1 0 16,0-1 0-16,0-2 0 0,0 3 32 0,-2-3 0 15,2 1 0-15,-2 1 0 0,0-2-32 0,1 2 0 16,-1-4 0-16,-1 5 0 0,1-4-16 0,-1 2 0 0,1-2 0 0,-1 2 0 16,0-3 0-16,2 3 0 0,0-1 0 0,0-1 0 15,-1-3-16-15,1 1 0 0,1 3 0 0,-1-4 0 16,0 0-128-16,-1 2 160 0,1 1-160 0,1-1 160 15,-1-3-160-15,1 1 0 0,-3-2 144 0,2 2-144 0,0-1 192 16,-1 1-48-16,0-1 0 0,-1 1 0 0,1 2-144 16,-2 1 0-16,0 0 144 0,0-1-144 15,-1-1 128-15,0-1-128 0,0 4 128 0,0-3-128 16,-1 0 0-16,1 2 128 0,-1-4-128 0,1 3 0 0,-1 0 0 0,0-1 144 16,-1 0-144-16,1 2 0 0,-2-5 144 0,2 2-144 15,-2 1 0-15,2-2 144 0,0 2-144 0,-2 1 0 16,0-3 0-16,1 2 128 0,-1-3-128 0,0 4 0 15,0-2 0-15,0 1 128 0,0 1-128 0,-1 0 0 16,4-5 0-16,0 3 0 0,0-2 0 0,0 0 0 16,-3 0 128-16,2 1-128 0,0 1 0 0,1-3 0 15,0 2 144-15,-1-2-144 0,0-1 0 0,1 2 128 16,0 1-128-16,0 0 0 0,0-2 0 0,0 2 144 16,0 0-144-16,1 0 0 0,0 0 144 0,0 1-144 0,0-3 0 0,1 1 144 15,-1 0-144-15,1 1 192 0,1-2-192 0,-1 3 192 16,-2 0-192-16,1-1 0 0,0-2 0 0,1 3 0 15,-1 0 0-15,0 0 0 16,-1-3 0-16,0 0 0 0,0 6 0 0,1-1 0 0,-1-3 0 0,0 2 0 16,1 3 0-16,0-2 0 0,0 3 0 0,0-3 0 15,-1 2 0-15,2-3 0 0,-1 2 128 0,0-2-128 16,-4 0 0-16,2 1 0 0,1-3 0 0,0 0 0 16,-2 3 0-16,1-1 128 0,0-1-128 0,1-1 0 15,1-3 128-15,0 2-128 0,0 0 0 0,2-1 128 16,0 0-128-16,1-1 0 0,0-1 0 0,0 1 128 0,-1 0-128 15,1 0 0-15,-1 0 0 0,0 2 128 0,1-2-128 16,-2 0 0-16,0-1 0 0,-1 2 0 0,0-1 0 0,0 0 0 16,0-1 128-16,1 0-128 0,-3-1 0 0,1 1 0 15,0 1 0-15,0 0 0 0,-1 0 128 0,-1 1-128 16,2-1 0-16,0-2 128 0,2 0-128 0,-3 1 0 16,1 1 0-16,0 0 128 0,0 0-128 0,0 0 0 15,0-1 144-15,1 2-144 0,-1-2 0 0,1 0 128 16,0-4-128-16,2 5 0 0,-1 1 0 15,2 0 0-15,-5-3 0 0,2 1 128 0,0 0-128 0,0-1 0 16,-1-1 0-16,0 0 0 0,0 1 0 0,0 0 0 16,0 3 0-16,0-3 128 0,-3 0-128 0,2 2 0 15,-2 0 0-15,1 3 0 0,-1-3 0 0,-2 0 0 16,1 1 0-16,-1 0 128 0,-3 2-128 0,4 2 0 16,0-2 0-16,2-1 128 0,-2 1-128 0,1 2 176 0,-1 0-176 15,2-1 192-15,-2 1-192 0,1-2 160 0,0-2-160 16,1 1 160-16,0 0-160 0,1 1 0 0,1 1 0 0,0-2 128 15,1-2-128-15,0 2 0 0,2-1 0 0,-2 0 128 16,1 2-128-16,1 0 0 0,-1-2 144 0,1 3-144 16,-2-4 0-16,0 1 0 0,0 3 0 0,0 1 0 15,1 0 0-15,-2 2 0 0,-1-3 0 0,0 0 0 16,0-1 0-16,3 0 0 0,-2-2 0 0,1 2 128 16,1-2-128-16,-3 2 0 0,1 0 0 0,-1-2 128 15,0-2-128-15,-1 2 0 0,1 0 0 0,0 1 128 16,-1-6-128-16,0 1 0 0,2 0 0 0,-2 2 128 15,1 2-128-15,1-1 128 0,-2-4-128 0,1 2 128 16,1 0-128-16,0 3 128 0,-3-1-128 0,4-2 128 0,-1 1-128 16,0 0 128-16,3 1-128 0,-3 0 128 0,0-1-128 15,-1 0 0-15,4-2 0 0,-3 1 128 16,1-1-128-16,0 1 0 0,0 1 0 0,-1-1 128 0,0 1-128 0,0 1 0 16,-1 2 0-16,1-4 0 0,1 0 0 0,0-1 0 15,-1 1 0-15,1-1 128 0,0 0-128 0,1-2 0 16,0 1 0-16,-1 0 0 0,0 0 0 0,1 1 128 15,-1-4-128-15,0 0 0 0,-1 1 0 0,1 1 0 16,-2-3 0-16,3 2 0 0,-5 1 0 0,3 0 144 16,-2-2-144-16,2 2 0 0,0 0 128 0,-3-1-128 15,2-1 0-15,-1 0 0 0,1 2 0 0,0-2 0 16,-1 0 0-16,0 1 0 0,0-4 128 0,2 2-128 16,-1 1 0-16,1-2 0 0,0 4 0 0,0-1 0 15,1-2 0-15,0 2 0 0,-1 1 0 0,0-3 0 0,1 1 0 0,-1 2 0 16,0-3 0-16,0 2 0 15,1 0 0-15,0-1 0 0,1-2 0 0,0 4 0 16,-1 2 0-16,0-2 0 0,2-3 0 0,-2 3 0 16,0 1 0-16,0-1 0 0,0-1 0 0,-1 1 0 0,0 0 0 0,0-1 0 15,0-2 128-15,0 3-128 0,0 1 0 0,0-2 0 16,-2-1 128-16,1 0-128 0,1 0 0 0,0-2 0 16,0 0 0-16,0-2 0 0,0 1 0 0,1-3 0 15,0 0 0-15,-1 4 0 0,0-3 128 0,5-7-128 16,0 0 0-16,-5 11 160 0,-2-4-160 0,1 3 128 15,0-4-128-15,-1 4 0 0,1-2 144 0,1 3-144 16,-2-3 0-16,2 2 0 0,-1 0 0 0,1-1 0 16,-1-1 0-16,0 2 128 0,1 0-128 0,0-1 0 0,0 0 0 0,0-1 128 15,0-1-128-15,0 3 0 16,0-3 0-16,0 3 0 0,0-4 0 0,0 3 128 16,-3-1-128-16,3 2 0 0,-1-1 0 0,0 1 0 0,-1-4 0 0,-1 5 0 15,-2-3 0-15,0 4 128 0,0-5-128 16,0 4 0-16,-3-5 0 0,1 4 0 0,1-5 0 0,0 3 128 15,-2 1-128-15,0-3 0 0,2 2 0 0,-2-4 0 16,0 1 0-16,1 1 128 0,-1-2-128 0,0 0 0 16,0-1 0-16,3 4 128 0,-2-2-128 0,-1-1 0 15,0 0 128-15,0 2-128 0,-1-2 0 0,2-2 128 16,-2 2-128-16,1 0 0 0,0 2 0 0,2-2 0 16,-1 0 0-16,1 0 128 0,1 1-128 0,-3-1 0 15,-1-3 128-15,1 3-128 0,2 1 0 0,1 0 0 16,-2-3 0-16,1 0 0 0,-2 0 0 0,3-1 0 0,0-1 0 15,1 0 128-15,0-1-128 0,0 0 0 0,-1 0 0 0,0-3 0 16,0-3 128-16,-1 4-128 0,1 0 128 0,0-1-128 16,1-3 0-16,0-1 0 0,-1 2 0 0,1-2 128 15,-2 2-128-15,1-2 0 0,-1 0 0 0,1 2 0 16,-1-5 0-16,-1 0 0 0,-2 3 0 0,3-5 0 16,1-1 0-16,0 2 0 0,-3-2 0 0,4 0 128 15,-1-2-128-15,0-1 0 0,-2 0 0 0,2 3 0 16,0 0 0-16,1-2 0 0,-4 0 0 0,4-1 0 15,-1 2 0-15,0-3 0 0,0 2 0 0,1-1 0 16,1 2 0-16,2-1 0 0,0-1 0 0,-2 0 0 0,-1 1 0 16,0-1 0-16,-1 0 0 0,2-1 0 15,1 0 0-15,-1 0 0 0,1 0 0 0,-1-1 0 0,0-1 0 16,2 0 0-16,0-2 0 0,1 9 0 0,1-2 0 16,-1-1 0-16,-2-2 0 0,1 3 0 0,0-1 0 15,-2 1 0-15,2 1 0 0,-1 0 0 0,0 0 0 0,-2 1 0 16,0 2 0-16,0-3 0 0,-1 0 0 15,1 1 0-15,0 1 0 0,0-4 0 0,-1 0 0 0,-2 1 0 16,2-2 0-16,0 2 0 0,0 0 0 0,1 1 0 16,-2-2 0-16,2 1 0 0,0 0 0 0,0 1 0 15,0 1 0-15,-1-1 0 0,1-1 0 16,0 0 0-16,0 1 0 0,0-2 0 0,0 2 0 0,-1-1 0 16,1-1 0-16,0 0 0 0,1 0 0 0,-1-1 0 15,-3 0 0-15,1-6 0 0,-1 2 0 0,2 2 0 16,1-1 0-16,2 3 0 0,-2 2 0 0,0 0 0 15,1-3 0-15,2 3 0 0,-1 0 0 0,0 1 0 16,-1 1 0-16,3 0 0 0,1 3 0 0,0 0 0 0,1 0 0 16,-1 2 0-16,0-1 0 0,0 3 0 15,0 1 0-15,-1-4 0 0,0 2 0 0,5 7 0 0,-5-6 0 16,5 6 0-16,0 0 0 0,0 0 0 16,-6-8 0-16,6 8-128 0,0 0 128 0,0 0 0 15,0 0 0-15,0 0-128 0,0 0 128 0,0 0 0 16,-7-2-144-16,7 2 144 0,0 0-208 0,0 0 16 15,0 0 16-15,-8 1 0 16,8-1-832-16,0 0-160 0,0 0-48 0,-9 5 0 0,0 2-832 16,9-7-192-16,0 0-16 0,-4 9-10000 0,4-9-2000 15</inkml:trace>
  <inkml:trace contextRef="#ctx0" brushRef="#br0" timeOffset="-149976.86">16856 9210 23151 0,'0'0'1024'0,"0"0"208"0,-2 6-976 0,-1 2-256 16,1 0 0-16,0 0 0 0,1 0 272 0,1-8 16 16,0 7 0-16,0 2 0 0,0-9 640 0,0 0 128 15,0 0 32-15,0 0 0 0,0 0 144 0,0 0 48 16,0 0 0-16,0 0 0 0,0 0-64 0,0 0-16 15,0 0 0-15,0 0 0 0,0 0-208 0,1-10-32 16,1 1-16-16,-2-4 0 0,0-3-320 0,2-1-64 16,0-2-16-16,-4 0 0 0,2-2-128 0,2-3-32 15,-1-2 0-15,-1-8 0 0,0 2-64 16,1 5-32-16,-1-1 0 0,1 4 0 0,1-1-16 0,0 1 0 16,-1-1 0-16,-1 1 0 0,2 3-16 0,-1-1-16 15,0 3 0-15,-1 1 0 0,2 2-80 0,-2 0-16 16,2 1 0-16,1 0 0 0,-2 2-16 0,1-1-128 15,1 3 192-15,-2 2-64 0,-1-3 0 0,3 6-128 0,-3 6 192 16,0 0-64-16,2-10-128 0,-2 10 160 0,0 0-160 0,0 0 160 16,0 0-160-16,0 0 0 0,13 2 0 15,-2 6 128-15,1 1-128 0,-1 2 160 0,1 3-160 0,-1-1 160 16,1 2-160-16,-1 1 0 0,6-2 0 0,0 3 128 16,1 1-128-16,1 3 0 0,3 0 0 0,0 1 128 0,2 2-128 15,-1-4 0-15,-1 2 144 0,1-1-144 16,1 1 160-16,-10-8-32 0,3 1-128 0,2 1 192 0,-1 0 16 15,1 1 0-15,1-3 0 0,-2-2 0 0,-1 1-16 0,-1 0 0 16,-1-3 0-16,1 0 0 0,-4-2-16 0,0 1-16 16,-1-6 0-16,-1 3 0 0,-1-1-32 0,-1-3 0 15,0 1 0-15,-8-3 0 0,0 0-128 0,0 0 160 16,0 0-160-16,0 0 160 0,0 0-160 0,-4-5 0 16,-3-3-192-16,-4 0 192 15,-1 1-2288-15,2 0-336 0,-1 2-64 0</inkml:trace>
  <inkml:trace contextRef="#ctx0" brushRef="#br0" timeOffset="-147198.86">27669 8686 18191 0,'0'0'800'0,"0"0"176"0,-4-8-784 0,1-1-192 0,3 9 0 0,-4-9 0 16,1 3 384-16,3 6 16 0,-5-10 16 0,1 2 0 16,0-2 768-16,0 4 160 0,-1-3 16 0,5 9 16 15,-4-8-144-15,4 8-16 0,-4-12-16 0,2 4 0 16,2 8-96-16,-3-10-16 0,2 0 0 0,1 10 0 16,-1-9-272-16,1 9-64 0,0 0-16 0,-2-10 0 0,2 1-144 0,0 2-16 15,0 7-16-15,0 0 0 0,0 0-64 0,0 0-16 16,4-10 0-16,-4 10 0 0,0 0-48 0,0 0-16 15,0 0 0-15,9-2 0 0,-9 2-160 0,12 1-16 16,-3 1-16-16,-1 5 0 0,1 2-32 0,0-2-16 16,0 3 0-16,0 3 0 0,1 0 80 0,-2 2 0 15,-2 2 16-15,3 0 0 0,0 1-16 16,0 3-16-16,-3-2 0 0,2 3 0 0,1 1-96 0,-2 0-16 16,1 3 0-16,1-2 0 0,0-1-128 0,1 3 192 15,1-1-192-15,0 3 192 0,-1-4-192 0,1-1 0 16,2 2 144-16,-2-2-144 0,1 2 0 0,-1 3 128 0,1-5-128 15,2 4 0-15,-2-3 0 0,0 1 0 0,2 1 0 0,1-3 128 16,-2 2-128-16,-2-3 0 0,2-3 0 0,-3 0 128 16,0 2-128-16,0 1 0 0,1 0 128 0,0-1-128 15,0 0 128-15,0 0-128 0,-1 0 160 0,2-1-160 16,-1 1 128-16,0 1-128 0,1-2 0 0,-1 1 0 16,2-1 0-16,-1 0 0 0,1 0 0 0,1 1 0 15,0-1 0-15,-1 1 128 0,2-3-128 0,0 2 0 16,-1-2 0-16,0 0 0 0,1-2 0 0,-1 2 0 15,0 1 0-15,0-1 0 0,-1-1 0 0,4 3 0 16,-6-1 0-16,2-2 0 0,-2 1 0 0,-1-3 0 16,1 2 0-16,-1-2 0 0,-1 0 0 0,0-3 0 15,-1 1 128-15,1-2-128 0,0 1 0 0,-1 0 0 16,0-3 128-16,-1 1-128 0,3 2 0 0,2-3 144 16,-1 1-16-16,-1-3-128 0,-2 4 192 0,1-5-64 0,1 0-128 0,1 2 160 15,1-3-160-15,-1 3 160 0,2-3-160 16,-1-1 0-16,0 1 0 0,1 1 128 0,0-2-128 15,-1 2 0-15,0 2 0 0,-1-3 0 0,1 1 0 16,0 2 0-16,0-3 0 0,1 0 0 0,1 0 0 0,-3 0 0 16,3-1 128-16,-3 0-128 0,0 1 0 0,3 0 0 15,-3-1 0-15,2 1 0 0,-3 3 0 0,1-5 0 16,1 1 0-16,-1 2 0 0,1-2 0 0,-1-1 0 16,-1 1 0-16,2-2 0 0,-12-2 0 0,11 3 0 15,1-1 0-15,0 0 0 0,0-2 0 0,-1 0 0 16,1 0 128-16,0 0-128 0,1 0 0 0,-3 0 0 15,4 0 0-15,-2 0 128 0,-12 0-128 0,12-4 0 16,1 2 0-16,0 1 128 0,-1-1-128 0,1 0 0 16,0 0 0-16,0 1 0 0,1-3 0 0,-2-3 0 0,-2 1 128 0,3 2-128 15,1-1 0-15,1 0 0 0,-1 0 0 0,2-4 128 16,-1 0-128-16,1 4 0 0,-2-3 144 0,3 3-144 16,-2-4 0-16,0 3 0 0,1-1 0 0,-2-4 128 15,1 4-128-15,-2-3 0 0,1 2 0 0,-2-4 0 16,0 1 0-16,-1 1 0 0,1-5 0 0,-1 1 128 15,1 0-128-15,-1 2 128 0,0-2-128 0,0-1 128 16,-1-2-128-16,0 1 0 0,1-2 128 0,0 0-128 16,-3-1 0-16,3 0 128 0,-3 1-128 0,1 1 0 15,2-1 0-15,-1 1 0 0,0 1 0 0,-1 1 128 16,2-1-128-16,1 0 0 0,-2-2 0 0,0-4 0 16,-1 3 0-16,1-1 0 0,-1 0 0 0,0 1 0 15,2-2 0-15,-1 2 0 0,2-1 0 0,-1-4 128 0,-2 2-128 0,3 0 0 16,0 2 0-16,1-2 0 0,-1-2 0 0,-1 1 0 15,-1-5 0-15,0 2 0 0,0 2 0 0,-1-6 0 16,4 1 0-16,-3 1 0 0,-1-2 0 0,0 0 0 16,3 0 0-16,-2-2 0 0,-1 2 0 0,-2 0 0 15,0 0 0-15,-1-1 128 0,-2 3-128 16,0-2 0-16,-1-3 0 0,1 4 0 0,0 1 0 0,0-2 0 16,-2 5 0-16,2-3 0 0,-1 3 0 0,1-7 0 15,-3 0 0-15,3 3 128 0,-1-2-128 0,1 1 0 16,-1 2 0-16,1-3 0 0,1 2 0 0,0 1 0 15,1-1 0-15,-2 4 0 0,0-3 0 0,1 1 0 16,1-2 0-16,1 1 0 0,-4 2 0 0,4 2 0 0,2-5 0 16,-3-2 0-16,-1 1 0 0,0-2 0 0,3 0 0 0,-3 1 0 15,-1-1 0-15,-1 1 128 0,0 0-128 16,1 0 0-16,0-3 0 0,1 3 0 0,-1-2 0 0,1 0 128 16,0-3-128-16,1 1 0 0,0 2 0 0,3 0 0 15,0-2 0-15,4 0 0 0,-2 1 0 0,1 1 0 16,-1-2 0-16,2 3 0 0,1 1 0 0,1 0 0 15,0-1 0-15,-1 1 0 0,-2-2 0 0,-1 1 0 16,1-4 0-16,-1 2 0 0,1 0 0 0,-2-1 128 16,1-2-128-16,1 4 0 0,-3 0 0 0,-1 1 0 15,3-2 0-15,-2 2 0 0,-4 3 0 0,2-3 0 16,-2-2 0-16,-1 1 0 0,-3 1 0 0,2 2 0 16,-3-2 0-16,0-1 0 0,-3-1 0 0,3 1 0 0,-2-1 0 15,1 4 0-15,-2-3 0 0,3 0 128 16,1-3-128-16,1 1 0 0,-1 0 0 0,1 2 0 0,2-1 0 0,0 5 0 15,0-2 0-15,-2 2 0 0,1 0 0 0,-2-3 0 16,3 2 0-16,-1-1 0 0,-1 2 0 0,1-3 0 16,-1 4 0-16,1 0 0 0,-2 0 0 0,-1 3 0 15,4-3 0-15,-4 2 0 0,0-5 0 0,0 3 0 16,0-3 0-16,0 1 0 0,-1 2 0 0,-2-4 0 16,2-2 0-16,-2 0 128 0,2 0-128 0,-2 1 0 15,1 0 0-15,-1 4 0 0,-2-4 0 0,-1 2 128 16,-2 3-128-16,2-1 0 0,1 4 0 0,0-3 128 15,-4 2-128-15,2-2 0 0,2 2 0 0,-1-2 0 16,0 5 0-16,1-4 0 0,1 2 0 0,1-2 0 0,-2 2 0 16,3-2 0-16,2 0 0 0,1 4 0 0,0-1 0 15,2 3 0-15,0-1 0 0,3 2 0 0,0 0 0 16,-1 0 0-16,-1-1 0 0,3 0 0 0,0-2 0 16,-1 3 0-16,2-4 0 0,-2 2 0 0,-1-1 0 0,0 3 0 15,0-2 0-15,2 0 0 0,-1-3 0 0,-1 3 0 16,-1-4 0-16,2 3 0 0,-1 2 0 0,1-5 0 15,-1 1 0-15,0 2 0 0,-2-1 0 0,1 2 0 16,0 1 0-16,0-1 0 0,0-1 0 0,1 0 0 16,0 2 0-16,0 0 0 0,0 0 0 0,3-2 0 15,-4 1 0-15,1 2 0 0,0-2 0 0,1-2 0 16,-1 0 0-16,0 2 0 0,0 1 0 0,-2-1 0 16,1 0 0-16,-1 2 0 0,-1 0 0 0,-1-2 0 15,0-3 0-15,1 4 0 0,1 2 0 0,0 2 0 0,-1-3 0 16,1 3 0-16,0 0 0 0,-1 1 0 0,2-2 0 15,-2 1 0-15,2 3 0 0,3 3 0 0,-4-3 0 16,4 0 0-16,-3-1 0 0,1 2 0 0,0-1 0 0,0-1 0 16,0 1 0-16,0 2 0 0,-1-2 0 0,0-1 0 15,-2-1 0-15,1 0 0 0,-3 1 0 0,0 2 0 16,0 1 0-16,-2-2 0 0,1 0 0 0,0-3 0 16,-2 1 0-16,1-2 0 0,-2-3 0 0,3 1 0 15,-2-1 0-15,2 0 0 0,-2 2 0 0,1 0 0 16,-1 3 0-16,1-1 0 0,-1-1 0 0,2 0 0 15,2 2 0-15,-2 3 0 0,-2 3 0 0,1-1 0 16,1 2 0-16,-1-2 0 0,0 0 0 0,1 2 0 16,-1-4 0-16,1 3 0 0,1-2 0 0,-3 1 0 0,3 4 0 15,-1-3 0-15,0 2 0 0,0-1 0 0,-1 3 0 16,2 6 0-16,-2-7 0 0,2 7 0 0,0 0 0 0,-3-9-128 16,3 9 128-16,0 0 0 0,-5-6 0 0,1 1 0 15,4 5-160-15,0 0 160 0,0 0-192 0,0 0 192 16,-7-5-384-16,7 5 48 0,0 0 0 0,0 0 0 31,-8-3-400-31,8 3-80 0,-10-2-16 0,10 2 0 16,0 0-1200-16,-8 4-240 0,8-4-48 0,0 0-16 15,0 0-1216-15,0 0-240 0</inkml:trace>
  <inkml:trace contextRef="#ctx0" brushRef="#br0" timeOffset="-145430.9">30098 4287 17503 0,'-21'7'1552'0,"11"-3"-1232"16,0 0-320-16,0 5 0 0,-2 0 928 0,1 3 128 16,-2-1 32-16,2-1 0 0,-1-4-832 0,2 2-256 15,1-3 160-15,-1 1-160 0,0-1 752 0,0-2 64 0,2-3 16 16,1 0 0-16,-2 0 288 0,9 0 64 0,-8-3 16 0,8 3 0 16,-8-5-96-16,8 5-16 0,0 0 0 0,0 0 0 15,-1-11-240-15,0-1-48 0,1 3-16 0,2-2 0 16,2 0-160-16,0 0-48 0,-1-1 0 0,-1-2 0 15,1-3-128-15,-1-1-16 0,3-1-16 0,0 0 0 16,-1 0-96-16,0-1-32 0,2-2 0 0,-1-3 0 16,1-1-32-16,-1-3-16 0,-2-1 0 0,2-3 0 15,1-3-48-15,0-2 0 0,-1-2 0 0,4 4 0 16,-4 0-48-16,4-1-16 0,0-1 0 0,1 1 0 16,1 0-128-16,2 3 160 0,1 1-160 0,0-1 160 15,0-2-160-15,1 3 0 0,2-1 0 0,-1 1 128 16,0 0-128-16,-2 1 0 0,2 4 0 0,1-1 128 15,-2 4-128-15,0 1 0 0,-1 0 0 0,0 4 128 0,1-1-128 16,-1 2 128-16,-1-1-128 0,0 5 128 0,1-2-128 16,-2 1 0-16,1-1 144 0,0 2-144 0,-4 1 160 15,1-3-32-15,-1 0-128 0,0-1 192 0,-2 3-192 0,1 2 176 16,0-1-176-16,-1 1 160 0,1 4-160 0,-2-3 0 16,1 1 0-16,-1 3 128 0,2-4-128 0,-2 5 0 15,-1-1 0-15,1 2 128 0,1 0-128 0,-1-1 0 16,-1 0 0-16,-1 2 128 0,-4 5-128 0,0 0 0 15,8-7 0-15,-2 0 128 0,0-3-128 0,-6 10 0 16,0 0 0-16,8-6 128 0,-2 1-128 0,-6 5 0 16,0 0 144-16,7-8-144 0,-7 8 0 0,7-5 0 0,-2 0 0 15,-5 5 128-15,0 0-128 0,0 0 0 16,11-1 0-16,-11 1 0 0,11 1 0 0,-2 2 0 0,-9-3 0 16,10 2 0-16,-1 1 0 0,-9-3 0 0,10 7 0 0,0 0 0 15,0 2 0-15,2-1 0 0,-3 0 0 0,2 3 0 16,-3 5 0-16,1-1 0 0,1 1 0 0,1 2 0 15,1 1 0-15,1 2 0 0,-2-2 0 0,0 2 0 16,3 4 0-16,0 0 0 0,2-1 0 0,-1 4 0 16,0-3 0-16,3 6 0 0,0 2 0 0,0 0 0 15,-1-1 0-15,1 3 0 0,0 1 0 0,-3 1 0 16,0 4 0-16,-2-2 0 0,0-2 0 0,-2 0 0 16,-1-2 0-16,1 1 144 0,-2-2-144 0,-2 2 0 15,-1-3 224-15,1-1-64 0,-1-3-16 0,2 1 0 16,-2 3 16-16,2-3 0 0,-2 0 0 0,2 3 0 15,-2-1-32-15,1-3-128 0,0-1 192 0,1-1-64 0,-2-2-128 16,2-1 0-16,-1 3 144 0,1-5-144 0,2-2 0 0,-3-1 144 16,-2-1-144-16,1 1 0 0,0-2 128 0,1-2-128 15,-4-4 0-15,1-1 0 0,0 2 192 0,-1-6-192 16,-3-6 192-16,2 10-192 0,-2-10 224 0,0 0-64 16,0 0-16-16,0 0 0 0,0 0-16 0,0 0-128 15,0 0 192-15,0 0-64 0,0 0 48 0,0 0 0 16,0 0 0-16,0 0 0 0,0 0 0 0,-5-11 0 15,-1-1 0-15,-2 1 0 0,-1-4-176 0,-1-3 160 16,0 0-160-16,0-2 160 0,-6-6-160 0,1 0 0 16,0-4 144-16,0 0-144 0,-1-8 0 0,0 0 144 15,-3-2-144-15,0 2 0 0,1 3 0 0,0-2 0 0,-2 1 0 16,1 2 0-16,0-2 0 0,0 2 0 16,0 0 0-16,1-1 0 0,0 1 0 0,1 1 0 0,0 1 0 0,1-1 0 15,2-1 0-15,2 1 0 0,-1 3 0 0,2 4 0 16,0 3 0-16,1-1 0 0,-1 2 0 0,4 3 0 15,1 0 0-15,0 1 0 0,-1 2 0 0,1-1 0 16,1-3 0-16,0 2 0 0,0 2 0 0,1-1 0 16,1-1 0-16,1 2 0 0,-2 2 0 0,0 2 0 15,0 1 0-15,2 2 0 0,-1-3 0 0,1 5 0 16,-1-5 0-16,-1 6 0 0,4 6-128 0,-5-8 128 16,0 3 0-16,5 5 0 0,-6-5 0 0,6 5 0 15,-8-5 0-15,8 5 0 0,-10 0 0 0,3 5-144 16,-5 0 144-16,1 2-128 0,-1 4 128 0,-1 3-128 15,-2 3 128-15,0 2-128 0,0 2 128 0,-2 2-128 0,-1 5 128 16,-1 0 0-16,-1 3 0 0,-3 3-128 0,-5 3 128 16,0 5 0-16,-4 5 0 0,-1 0-128 0,-2 0 128 0,0 2 0 15,1 2 0-15,-1 0 0 0,-2-3 0 0,2-1 0 16,2 0 0-16,3-6-128 0,1-1 128 0,2-4 0 16,4 0 0-16,3 0 0 0,1-2 0 0,1-2 0 15,1-11 0-15,5 1 0 0,1 1 0 0,4-7 0 16,2-3 0-16,1 0 0 0,4-13 0 0,0 0 0 15,0 0 0-15,0 0 128 0,0 0-128 0,0 0 128 16,0 0-128-16,14-8 128 0,-1-2-128 0,1-5 192 16,0-2-64-16,-1-1 0 0,0-2-128 0,0 1 0 15,0-3 128-15,-2-2-128 0,2 0 0 0,-2 1 128 0,1-4-128 16,-1 2 0-16,1-5 0 0,-1 0 128 0,0 2-128 0,2-3 0 16,0-1 0-16,2-3 0 0,3-3 0 15,0 0 0-15,-4 0 0 0,2-1 0 0,2-5 0 16,0 1 128-16,1 0-128 0,0 1 0 0,0 6 0 0,-1 1 0 15,2-1 0-15,-1 6 0 0,-1-1 0 0,0 1 0 16,-4 3 0-16,2 0 0 0,1 3 0 0,-1 0 0 16,-2 2 0-16,-1 2 0 0,0 0 0 0,-2 1 0 15,-1 1 0-15,2 0 0 0,-1 0 0 0,-1 2 0 16,1 3 0-16,-1 2 0 0,0-2 0 0,0 0 0 16,0 3 0-16,0-1 0 0,-1 1 0 0,-1 2 0 15,-2 3 0-15,-6 5 0 0,8-9 0 0,-8 9 0 16,0 0 0-16,0 0 0 0,0 0 0 0,0 0 0 15,0 0 0-15,0 0-160 0,9 11 160 0,0 0 0 16,-3 1-128-16,0 5 128 0,1 3 0 0,0 9 0 0,2 6-160 0,0 1 160 16,1 3-128-16,2 3 128 0,2 5 0 15,1 1-128-15,2-2 128 0,0 4 0 0,2 5 0 0,3 2-128 16,0 3 128-16,1-4 0 0,1-3 0 16,-1-2 0-16,1-4 0 0,-3 0-128 0,1-6 128 0,-3 0 0 15,-1-2 0-15,-2-2 0 0,1-5 0 0,-1-1 0 16,0 0 0-16,-2 1 128 0,1-6-128 0,-1 1 0 15,0-5 0-15,0-4 0 0,0-2 0 0,0-3 128 16,-2-3-128-16,0 0 0 0,-1-4 0 0,-2 0 0 16,-9-6 0-16,0 0 128 15,0 0-1344-15,0 0-256 0,0 0-48 0,0 0-12304 16,0 0-2448-16</inkml:trace>
  <inkml:trace contextRef="#ctx0" brushRef="#br0" timeOffset="-142439.64">27281 9980 7359 0,'0'0'656'0,"0"0"-528"0,-1-10-128 0,1 10 0 15,-2-7 1328-15,1-2 224 0,-1 2 48 0,0 2 16 16,-4-2-1232-16,1 2-240 0,5 5-144 0,-7-5 160 16,1-5 640-16,1 5 128 0,5 5 32 0,-6-8 0 0,2 2-96 0,3 0-16 15,-1-5 0-15,4 5 0 0,-2 6-160 0,5-11-48 16,-3 3 0-16,2-2 0 0,0 3-112 0,-4 7-16 15,5-10-16-15,-1 4 0 0,-4 6 272 0,2-10 48 16,-2 10 16-16,3-8 0 0,-3 8 48 0,0 0 16 16,-1-10 0-16,1 10 0 0,0 0-64 0,0 0 0 15,0 0 0-15,0 0 0 0,-4-8-64 0,4 8-32 16,0 0 0-16,0 0 0 0,0 0-160 0,0 0-48 16,0 0 0-16,0 0 0 0,0 0-96 0,0 0-32 15,0 0 0-15,0 0 0 0,0 0-128 0,0 0-16 16,0 9-16-16,2 1 0 0,2 3-32 0,4-1 0 15,-1 2 0-15,4 1 0 0,1 3-208 0,2 1 176 0,1 2-176 0,1 2 160 16,-2 1-160-16,1-2 128 0,1 2-128 0,1 3 128 16,0-2 0-16,-1 4-128 0,2 1 192 0,-2-1-64 15,1 1 32-15,-3 2 0 0,-1-5 0 0,-2 1 0 16,0-3 144-16,1 3 16 0,-1-2 16 0,0 2 0 16,-1-3-64-16,0 2-16 0,-1-3 0 0,-2 0 0 15,0 1-80-15,0 0-32 0,-3 3 0 0,3-4 0 16,-4 1 0-16,1 2 0 0,0-2 0 0,0 3 0 15,-2-2-16-15,2 0-128 0,-1-2 192 0,0 2-64 16,3-3-128-16,-1-3 128 0,0 0-128 0,-1 2 128 16,3 0-128-16,1-2 0 0,-2 0 144 0,2-1-144 15,1 2 0-15,-2-1 0 0,0-1 0 0,-1 0 128 0,0 2-128 16,1 1 0-16,-2 0 128 0,-1 3-128 0,-2 1 0 0,2-3 128 16,-4 0-128-16,0 2 0 0,0-1 144 0,0 2-144 15,0-5 192-15,1 1-192 0,1 2 176 0,-2 1-176 16,-2-3 160-16,1-2-160 0,0 3 144 0,-1 0-144 15,1-1 128-15,1-2-128 0,-1 2 128 0,-2-1-128 16,0 2 0-16,-1-1 128 0,0-2-128 0,3 3 0 16,-3 0 0-16,1 0 0 0,1 0 0 0,-2 2 0 15,1-2 128-15,1-3-128 0,-2 2 0 0,3 2 0 16,-1 0 144-16,2-2-144 0,0-1 0 0,3 4 0 16,0-4 0-16,-1 1 0 0,2-1 0 0,0 0 0 15,0-1 0-15,-1 0 0 0,0 1 0 0,1-2 0 16,2-1 0-16,-1-1 0 0,-2 1 0 0,1 0 0 15,-1-2 0-15,1 1 0 0,-1 1 0 0,-1-2 0 0,1 1 0 16,-1-3 128-16,-2 1-128 0,-1 2 128 0,-1-2-128 16,-1 1 128-16,2 0-128 0,-2-1 128 0,-1-1-128 0,-1 4 128 15,0 3-128-15,1-2 144 0,1 2-144 0,1-2 160 16,-4 1-160-16,2 0 0 0,-1 1 0 0,0-1 128 16,1 2-128-16,-1-3 0 0,1-1 0 0,-1 1 128 15,3 1-128-15,-1-1 0 0,1 0 0 0,-1 1 128 16,0-1-128-16,2 2 0 0,0 0 0 0,1 0 128 15,0-3-128-15,1 1 0 0,-1-2 144 0,0 1-144 16,0-1 0-16,0 1 128 0,0-2-128 0,-1 2 0 16,-2 0 0-16,3-1 128 0,-1 4-128 0,0-3 0 15,0-1 0-15,-1 1 0 0,1-1 0 0,1-1 128 16,0-2-128-16,0 1 0 0,0 2 0 0,0-3 0 16,0-1 0-16,3-4 0 0,-3-9 0 0,2 11 0 0,-2-11 0 15,0 0 0-15,0 0 0 0,0 0 128 0,0 0-128 16,0 0 0-16,0 0 0 0,0 0 0 0,0 0 0 15,0 0-160-15,0 0 160 0,0 0 0 0,0 0-384 0,0 0 48 16,0 0 0-16,0 0 0 16,-5-8-1504-16,5 8-288 0,-6-7-64 0,1-2-16 15,-1 0-1536-15,3-2-304 0</inkml:trace>
  <inkml:trace contextRef="#ctx0" brushRef="#br0" timeOffset="-141997.91">27456 12784 28559 0,'-18'2'1264'0,"7"1"272"0,-2-1-1232 0,3 2-304 0,0-1 0 0,0 3 0 15,0-2 0-15,0 1 0 0,-1 3 0 0,11-8 0 16,-10 5 1040-16,10-5 256 0,-6 12 48 0,1 1 16 15,0 1-480-15,2 3-112 0,3 0 0 0,0 4-16 16,0 0-32-16,3 5 0 0,-2-2 0 0,1 3 0 16,2-4-80-16,1 1-32 0,2 0 0 0,0-1 0 15,1-3-96-15,2 3-32 0,-2 1 0 0,2-2 0 16,-2-1-128-16,2 0-32 0,2-2 0 0,1-1 0 16,0-6-64-16,2 1 0 0,3-4-16 0,0-2 0 15,-3-4 16-15,4-3 16 0,4-1 0 0,1-7 0 16,0-2 64-16,3-7 16 0,1-7 0 0,2-1 0 0,2-4-16 15,0-3 0-15,-3-5 0 0,2-4 0 0,-5 1 16 16,1-1 0-16,-5-2 0 0,-1 2 0 0,1 4-96 16,-3 2 0-16,-1 2-16 0,1 1 0 0,0 3-112 15,-1 1 0-15,-4 5-128 0,0 1 192 0,-2 2-192 0,0 2 0 16,-1 1 128-16,1 2-128 0,-1 1 0 0,-1 2 0 16,-1-1 0-16,-2 1 0 15,0 1-1072-15,-2 3-144 0,-1-3-48 0,0 6 0 16,-4 5-1808-16,2-7-384 0</inkml:trace>
  <inkml:trace contextRef="#ctx0" brushRef="#br0" timeOffset="-140400">17031 12777 5519 0,'2'20'496'0,"1"-9"-496"16,2 0 0-16,-1 1 0 0,-1 2 608 0,2 1 32 15,0-1 0-15,2 0 0 0,-2 0-464 0,0 0-176 16,-1-1 128-16,-2-4-128 0,-2 1 704 0,0-4 48 16,0-6 16-16,0 9 0 0,0-9 848 0,-1 5 176 15,-3 1 48-15,0 1 0 0,4-7-352 0,-6 5-64 16,0-1-16-16,1 1 0 0,-2 1-416 0,1-3-96 15,0 1 0-15,6-4-16 0,-7 5-464 0,1 1-96 16,1-2 0-16,5-4-16 0,-4 5-32 0,-1 1 0 16,5-6 0-16,0 0 0 0,0 0 48 0,0 0 16 15,0 0 0-15,0 0 0 0,0 0 128 0,0 0 32 16,0 0 0-16,0 0 0 0,0 0 128 0,0 0 16 16,0 0 16-16,0 0 0 0,0 0-160 0,0 0-48 0,0 0 0 15,0 0 0-15,-1-7 16 0,-1 0 0 0,2-2 0 0,0 2 0 16,-1-6-32-16,0 0-16 15,1-1 0-15,0-2 0 0,0-2 48 0,1-1 16 0,-1-1 0 0,1-5 0 16,1 3-64-16,-1-5-16 0,1 0 0 0,1-3 0 16,-2 0-32-16,2-1-16 0,-2-4 0 0,-1 2 0 15,0 2 32-15,0-4 0 0,0-2 0 0,0 0 0 16,-1 1-224-16,1-1-32 0,-1 1-128 0,-1-1 192 0,1-1 48 16,0 1 0-16,-1-2 0 0,-3-1 0 0,3 5-112 15,-1 1-128-15,1-5 176 0,0 4-176 0,0-1 224 16,1 3-64-16,-2-1-16 0,1 1 0 0,-1 0-16 0,0 1 0 15,0-1 0-15,-1 2 0 0,0 0-128 0,0-1 192 16,-1 0-192-16,0 3 192 0,-1-2-192 0,1 2 160 16,-2 1-160-16,1-5 160 0,-3 1-160 0,1 1 160 15,1 1-160-15,-1 0 160 0,3 2-160 0,-1 0 0 16,-1-1 144-16,2 2-144 0,-1-2 144 0,0 3-144 16,0 0 192-16,1 2-192 0,0-4 160 0,-2 3-160 15,-1-3 128-15,-1 3-128 0,0-2 0 0,-1 1 128 16,0 0-128-16,-3-2 0 0,2 4 144 0,-2-1-144 15,-2 2 160-15,1-4-160 0,1 2 128 0,2 2-128 16,-5-3 0-16,5 2 144 0,0 0-144 0,-1-1 0 16,2 2 0-16,0-1 0 0,1-2 0 0,1 5 0 15,1-2 128-15,-1 1-128 0,0 3 288 0,-1 1 32 0,1-1 0 16,1 0 0-16,0 0-320 0,-1 0 0 16,0 0 0-16,1 0 0 0,-2 0 128 0,1 1-128 0,1 1 0 0,0 1 0 15,0-1-192-15,0 1-80 0,1 1-32 16,1 1 0-16,0-2 304 0,0 1 0 0,2-1 0 0,-1-1 0 15,-1-1 0-15,0 2 0 0,1-1 0 0,-1 2 0 16,-1 1 0-16,-1 0 0 0,1-1 0 0,0 1 0 16,1 1 0-16,-3 0 0 0,3-1 0 0,0 0 0 15,0 4 0-15,0-1 0 0,0 1 0 0,0 2 0 16,-1-3 0-16,1 2 0 0,0-3 0 0,0 5 0 16,0-5 0-16,0 5 0 0,0-4 0 0,0 6 0 15,0-4 0-15,-3 3 0 0,3 1 0 0,-3-3 0 0,2 2 0 0,2 2 0 16,-1-3 0-16,0 1 0 0,-1 3 0 0,1-1 128 15,5 4-128-15,-5-7 0 0,-1 2 0 0,3 2 0 16,-1-3 0-16,1 3 0 0,3 3 0 0,-2-5-288 16,0 0 64-16,2 5 16 15,0 0-176-15,0 0-48 0,-2-7 0 0,2 7 0 16,0 0-1040-16,0 0-192 0,0 0-64 0,0 0 0 16,0-5-1568-16,0 5-320 0</inkml:trace>
  <inkml:trace contextRef="#ctx0" brushRef="#br0" timeOffset="-139882.28">16180 10506 4607 0,'0'0'400'0,"3"10"-400"16,-2-1 0-16,2 3 0 0,2-5 4240 0,0 5 768 15,-2-3 160-15,1-1 16 0,-1 0-4048 0,1 1-816 0,-1-3-176 0,-3-6-16 16,0 0 704-16,0 0 160 0,0 0 32 0,0 0 0 16,0 0-48-16,7-4 0 0,-3 1 0 0,-1-5 0 15,1 2-96-15,0-2-32 0,0-3 0 0,0-3 0 16,-2-4-176-16,2-1-32 0,0-2-16 0,0 0 0 0,1-7-48 16,-1 1 0-16,-2-5 0 0,1-1 0 0,0-1-32 15,1-3-16-15,-1-2 0 0,1-1 0 0,-2-4-80 0,1 1-32 16,-1-4 0-16,2 1 0 0,0-2-112 0,0 1-32 15,0 3 0-15,-1-1 0 0,2 1 0 0,1 1 0 16,-3 5 0-16,1 2 0 0,-1 2-32 0,-1 5-16 16,1 0 0-16,-2 4 0 0,0 1 32 0,1 4 16 15,-1 2 0-15,0 3 0 0,0 4-96 0,1-3-32 16,-1 3 0-16,-1 4 0 0,4 3-144 0,-4 4 0 16,0 0 144-16,0 0-144 0,0 0 0 0,9 4 0 15,0 6 0-15,-1 0 0 0,1 4 240 0,3 4 16 16,2 3 16-16,1 7 0 0,0 0-400 0,3 7-96 15,0 0-16-15,1 1 0 0,1-2 384 0,4 1 80 16,1-1 16-16,0 1 0 0,-1 1-240 0,3-2 144 16,-3-2-144-16,-1-3 128 0,-2 1-128 0,-1 1 192 15,-1-4-192-15,-3 1 192 0,-1-4-192 0,-1 0 0 16,-1 0 0-16,-1-2 0 16,-1 2-1664-16,-2-2-432 0</inkml:trace>
  <inkml:trace contextRef="#ctx0" brushRef="#br0" timeOffset="-131321.96">15536 7402 14223 0,'0'0'624'0,"0"0"144"0,0 0-624 0,0 0-144 0,0 0 0 0,0 0 0 16,0 0 1376-16,0 8 240 0,0-8 48 0,0 7 16 16,0-7-560-16,-2 9-112 0,2-9-32 15,-1 7 0-15,0 2 64 0,1-9 16 0,-3 6 0 0,3-6 0 16,0 0-48-16,-3 9-16 0,3-9 0 0,0 0 0 16,0 0-128-16,0 0-32 0,0 0 0 0,0 0 0 15,0 0-80-15,0 0-32 0,0 0 0 0,0 0 0 16,0 0-80-16,-6-4-32 0,1 0 0 0,2-1 0 15,-1-3-224-15,1 1-64 0,1-1 0 0,-1-3 0 0,-1-1 0 0,0 1-16 16,1-3 0-16,-1-4 0 0,0 0-32 0,1-2 0 16,-3-4 0-16,2 1 0 0,-1 1-16 0,0-1 0 15,-1-2 0-15,-1 1 0 0,1-5 0 0,0 3 0 16,1 0 0-16,-2 0 0 0,2-3-80 0,0 3-32 16,0-2 0-16,0 4 0 0,-3 0-144 0,1-1 0 15,-1-1 144-15,0 0-144 0,0 1 176 0,-1-1-48 16,0 0 0-16,-1 3 0 0,-1-2 0 0,1 1 0 15,0 0 0-15,0-3 0 0,0 4 0 0,-2-2-128 16,1 2 192-16,-1 1-64 0,1 1-128 0,-4-10 192 16,1 8-192-16,2 0 192 0,1 4-192 0,1 0 0 15,-2-1 144-15,0 1-144 0,1-1 0 0,-3 0 128 16,2 1-128-16,-2 0 0 0,-2 0 128 0,0 0-128 16,1 0 128-16,-1 1-128 0,0-2 128 0,-1 2-128 15,2 0 128-15,0 1-128 0,0-1 0 0,-1 0 128 16,1 3-128-16,1-2 0 0,0-1 0 0,1 2 144 0,-1-1-144 15,-1 1 0-15,0 1 0 0,2-1 0 16,-2 2 0-16,2 2 0 0,1-2 0 0,-1-2 0 0,1 2 0 0,1 2 0 16,0-2 128-16,-2-1-128 0,0 1 0 0,-1-2 0 15,-1 0 0-15,0 2 0 0,-1 0 0 0,1-1 0 16,1-1 0-16,-1 1 0 0,-3 2 0 0,2 2 0 16,-1-2 0-16,-1 3 0 0,0-4 0 0,1 0 0 15,-1 3 0-15,-3 2 0 0,4-3 0 0,-1 5 0 0,-1-6 0 16,1 4 128-16,2-4-128 0,2 3 0 0,0 1 0 0,0-2 0 15,-4 2 0-15,3-4 0 0,1 2 0 0,1 2 0 16,-1-3 0-16,2 2 0 0,0-2 0 0,-1 1 0 16,0 2 0-16,-1 1 0 0,-1-1 0 0,-2 2 0 15,2-3 0-15,-3 3 0 0,2-5 0 0,-1 7 0 16,1-3 0-16,-1 3 0 0,1-1 0 0,-1-2 0 16,0 3 0-16,0-2 0 0,0 4 0 0,2 1 0 15,-1-1 0-15,0 2 0 0,1 1 0 0,-1 0 0 16,0 0 0-16,1 0 0 0,-1 2 0 0,-1 1 0 0,6-1 0 15,-3 5 0-15,-4-3 0 0,1 2 0 0,2 2 0 16,1-3 0-16,-1 1 0 0,0 3 0 0,-2-3 0 16,3 3 0-16,-1-3 0 0,-2 6 0 0,0-3 0 15,-1 2 0-15,-1-2 0 0,1 3 0 0,0 2 0 0,-1-2 0 16,0 2 0-16,0 1 0 0,0 1 0 0,0 2 0 16,1-2 0-16,0 1 0 0,-1-1 0 0,1 2 0 15,0 0 0-15,1-2 0 0,0 2 0 0,2 2 0 16,0 1 0-16,-1 0 0 0,2 0 0 0,-1 0 0 15,-1 2 0-15,0-1 0 0,2 2-128 0,2 3 128 16,-1-2 0-16,0 6 0 0,1-1 0 0,0-1 0 16,2 3 0-16,0 1 0 0,-3-2 0 0,2-2 0 15,-1 1 0-15,2 3 0 0,2 0 0 0,-2-2 0 16,-1-1 0-16,1 1 0 0,1-4 0 0,0 3 0 16,0 1 0-16,1 0 0 0,1 2 0 0,-1 2 0 15,0 2 0-15,2 1 0 0,0-4 0 0,1 3 0 0,1 0 0 16,0 1 0-16,0-1 0 0,2 0 0 15,0-2 0-15,1 1 0 0,-3 1 0 0,3 1 0 0,0-1 0 0,-2 0 0 16,-1 1 0-16,1-1 0 0,-3-3 0 0,5 1 0 16,0 2 0-16,0 0 0 0,-2-1 0 0,1-2 0 15,0-1 0-15,1 1 0 0,-1 0 0 0,0-1 0 16,0 0 0-16,2 5 0 0,0-1 0 0,0-1 0 16,0 1 0-16,4 1 0 0,-2 1 0 0,1 3 0 15,-2 1 0-15,0-4 0 0,2 1 0 0,-1 1 0 16,-1 0 0-16,-1 1 0 0,0 4 0 0,0-4 0 15,6 2 0-15,-5-2 0 0,0-1 0 0,-1 2 0 16,0-1 0-16,0-3 0 0,3 0 0 0,-1-1 0 0,-1 1 0 0,1-1 0 16,-1-1 0-16,0 0 0 0,3 0 0 15,-3-2 0-15,-1 0 128 0,2-1-128 0,-1 4 0 0,1-2 0 16,1-1 0-16,-2 0 0 0,1-3 0 0,-1-1 0 16,-1 1 0-16,0 1 0 0,0 1 0 0,-1 2 0 15,-1 1 128-15,1 0-128 0,0-2 0 0,-1 2 0 16,0 0 0-16,1 0 0 0,-2 0 0 0,-1 0 0 15,2-2 128-15,-1 0-128 0,1-2 0 0,-2 0 0 16,0 1 0-16,0 0 0 0,2 1 0 16,-1-1 0-16,-1-1 128 0,2 0-128 0,1-2 0 0,-1 2 0 15,0 0 0-15,-1 0 0 0,1-3 0 0,-1 1 0 16,1 0 0-16,-2-4 0 0,0 4 0 0,4-5 0 16,-1 2 128-16,-1 3-128 0,0-3 0 0,1 2 0 15,-2 2 0-15,2 0 0 0,-2-3 0 0,2 2 0 16,-2 2 0-16,3-4 0 0,-3 3 0 0,0-1 0 15,0-4 0-15,1 0 0 0,-1-2 0 0,1 3 0 0,1-1 0 0,-5 1 0 16,4-1 0-16,-1-1 0 0,1 1 128 0,-1 1-128 16,1 1 0-16,2-2 0 0,-3 1 0 0,1-3 0 15,0-1 0-15,2 2 0 0,0-2 0 16,0 3 0-16,-1-3 0 0,0 2 0 0,-2 0 128 0,1-2-128 16,-1-1 0-16,-1 0 0 0,1 0 0 0,-1 0 0 15,0-2 128-15,0 1-128 0,-2-1 0 0,1 2 0 16,0 1 128-16,1-2-128 0,-1 0 0 0,0-1 0 15,1 2 128-15,0-1-128 0,0-3 0 0,0 1 128 16,1 0-128-16,0 1 0 0,2-2 128 0,-2 0-128 16,1 1 0-16,0-1 0 0,0-1 0 0,2-4 0 15,0-1 128-15,0 1-128 0,-1 1 0 0,-1 0 0 0,1-2 128 0,-1 1-128 16,-1 0 0-16,0 0 128 0,1 1-128 0,-1-3 0 16,1 0 128-16,1 4-128 0,-1-1 0 0,1-2 0 15,0-1 128-15,-1 4-128 0,2-2 0 0,-1-2 0 16,-1 2 128-16,2 0-128 0,-3-5 0 15,2 3 0-15,1-12 128 0,-1 11-128 0,1-11 0 0,-2 9 0 16,0 1 0-16,0-4 0 0,2-6 128 0,-1 11-128 16,1-11 0-16,0 0 128 0,0 0-128 0,-1 7 0 15,1-7 160-15,0 0-160 0,0 0 128 0,0 0-128 16,0 0 144-16,0 0-144 0,0 0 160 0,0 0-160 16,0 0 144-16,0 0-144 0,0 0 128 0,0 0-128 15,0 0 0-15,0 0 128 0,0 0-128 0,0 0 0 0,0 0 0 0,0 0 0 16,0 0 0-16,0 0 0 0,0 0 0 0,0 0 0 15,0 0 0-15,0 0 0 16,-8-7-384-16,2-2-48 0,6 9-16 16,-9-11 0-16,1-1-1632 0,3-5-336 0,0-1-64 15,5-1-10560-15,0-5-2112 0</inkml:trace>
  <inkml:trace contextRef="#ctx0" brushRef="#br0" timeOffset="-130317.73">15140 7297 2751 0,'0'0'128'0,"-3"-5"16"0,-3-1-144 0,1 3 0 16,-1-5 0-16,0 2 0 0,-1 1 2576 0,1-3 496 16,0 2 80-16,-2-1 32 0,2-2-1584 0,-3 3-304 15,1-4-64-15,2 2-16 0,-2-1-16 0,3 3-16 16,-3 1 0-16,2-2 0 0,2 2-96 0,-2 2 0 0,1-5-16 0,0 3 0 16,1 1 128-16,1-1 16 15,1-1 16-15,-1 1 0 0,1 1-272 0,2 4-48 0,0 0-16 0,0 0 0 16,0 0-192-16,0 0-64 0,0 0 0 0,0 0 0 15,0 0-304-15,0 0-64 0,7 2-16 0,2 2 0 16,0 5-16-16,1 0-16 0,3 5 0 0,1 0 0 16,1 0-32-16,1 4 0 0,0 2 0 0,2-1 0 15,0 1 32-15,2 1 0 0,0-4 0 0,-1 5 0 0,0-3 0 0,1 0 0 16,-3-1 0-16,1-3 0 0,-1-1 48 0,-1 0 16 16,-1-2 0-16,2-1 0 0,-1 2 48 15,0-6 16-15,-4 2 0 0,1-2 0 0,-1 0-32 0,-2 0 0 16,0-4 0-16,1-1 0 0,1-2 64 0,-2-2 0 15,0-1 0-15,-1-5 0 0,-1-1 48 0,-1-5 16 16,1-1 0-16,0-3 0 0,-2-1 0 0,0-3 16 16,1 0 0-16,-2-6 0 0,1 1-192 0,2-2-32 15,-2-3-16-15,2 0 0 0,-3 0-48 0,1-2-16 16,0-3 0-16,-2 0 0 0,1-1-32 0,-1 3 0 16,1 2 0-16,-2-12 0 0,-1 9 0 0,0 5-128 15,-2 5 192-15,2 2-64 0,1 3-128 0,-2 0 0 16,-1 2 144-16,0 1-144 0,0 4 0 0,0 3 0 15,0-1 0-15,0 6 128 0,0 6-128 0,0 0 0 16,-4-6-128-16,4 6 128 16,0 0-1392-16,0 0-192 0,-9 9-32 0,2 1-12544 15,0 4-2512-15</inkml:trace>
  <inkml:trace contextRef="#ctx0" brushRef="#br0" timeOffset="-129115.42">12524 7514 5519 0,'-31'10'240'0,"10"0"64"15,-3 3-304-15,0-3 0 0,-3 3 0 0,6 1 0 0,-2-3 3136 0,4 1 576 16,0 0 128-16,3-4 0 0,2 0-1600 0,6-3-320 15,8-5-64-15,0 0 0 0,0 0-288 0,0 0-48 16,-2-12-16-16,7 1 0 0,7-6-416 0,-1-2-96 16,8-2-16-16,5-5 0 0,4-4-304 0,3-3-64 15,2-2-16-15,1-1 0 0,2-4-32 0,-1-1-16 16,1 1 0-16,2-2 0 0,0 1 32 0,-11 12 0 16,1-2 0-16,14-16 0 0,-4 8-64 0,-2 5 0 15,-3 3 0-15,-4 10 0 0,-4 5-160 0,-2 9-32 16,-2 2-16-16,-4 7 0 0,-4 3-176 0,-1 4-128 15,-2 6 192-15,4 17-192 0,0 6 256 0,-3 7-48 16,2 3-16-16,-2 4 0 0,1 0-16 0,0 0-16 16,0-1 0-16,1-2 0 0,-2-2-160 0,-2 1 192 15,1 3-192-15,-1-4 192 0,0 0-192 0,2-1 0 16,-2-6 0-16,0 0 0 16,0-2-352-16,1-3-160 0,2-2-16 0,-1-11-12800 15,3-2-2560-15</inkml:trace>
  <inkml:trace contextRef="#ctx0" brushRef="#br0" timeOffset="-126601.67">26123 7349 4607 0,'0'0'400'0,"0"0"-400"0,1 9 0 0,-1-9 0 16,0 0 1920-16,3 12 288 0,-1-3 64 0,-2-9 16 16,2 10-1552-16,-2-10-304 0,0 0-64 0,0 0-16 15,0 0 352-15,0 0 64 0,0 0 0 0,0 0 16 16,0 0 0-16,6 5 0 0,-6-5 0 0,0 0 0 15,0 0 96-15,0 0 16 0,0 0 0 0,0 0 0 16,0 0-96-16,0 0-16 0,0 0 0 0,0 0 0 16,0 0 48-16,0 0 0 0,0 0 0 0,0 0 0 15,0 0 0-15,0 0 16 0,10-1 0 0,-10 1 0 0,6-6-144 0,2-4-48 16,0 1 0-16,-2-4 0 16,2-3-160-16,-5-1-48 0,1 0 0 0,1 2 0 0,0-1-96 0,-2-2-32 15,0-1 0-15,-1-3 0 0,-1 1-48 16,1-2-16-16,-2-3 0 0,0 3 0 0,0 1 0 0,0-3-16 15,-2 1 0-15,2 3 0 0,-2-3-64 0,-2-1-16 16,-2 1 0-16,1-1 0 0,-1 2-32 0,-1 1-128 16,-2-3 192-16,1 1-64 0,-1 1-128 0,-1-1 160 15,-2 3-160-15,-1-2 160 0,0 1-32 0,-1-3 0 16,-1 3 0-16,0 1 0 0,-2-4 0 0,1 1-128 16,-2 0 192-16,-3-3-64 0,2 3-128 0,2-3 128 15,-1 0-128-15,0 1 128 0,-1 1-128 0,0 5 0 0,-2-1 0 16,2-4 128-16,0 1-128 0,0 3 0 0,0-2 0 15,0-1 0-15,1 1 0 0,1 1 0 0,-1-3 0 16,1 2 0-16,-1 1 0 0,1-3 0 0,-2-1 0 0,1 0 0 16,1 1 0-16,1 4 0 0,0-2 0 15,1-1 0-15,1 0 0 0,2 5 0 0,-1 1 0 0,3 0 0 16,-3-1 0-16,0 2 0 0,1 2 0 0,-2 1 0 16,0-1 0-16,1 1 0 0,1-1 0 0,1 1 0 15,-2 1 0-15,1 2 0 0,-2-2 0 0,1-1 0 16,1 1 0-16,-2 2 0 0,2-3 0 0,0 1 0 15,1 2 0-15,-1-2 0 0,2-2 0 0,-2 2 0 16,1 2 0-16,0-2 0 0,-2 0 0 0,0 3 0 16,0-4 0-16,1 4 0 0,-2 2 0 0,1 3 0 0,-2-4 0 15,2 4 0-15,1 3 0 0,-2-1 0 0,1-1 0 16,-2 3 0-16,1 0 0 0,1 2 0 0,2 1 0 16,-3 2 0-16,1 0 0 0,-1 1 0 0,1 0 0 0,1 3 0 15,0-3 0-15,1 4 0 0,-2-3-144 0,1 2 144 16,1 1 0-16,1-2 0 0,0 4 0 0,0 0-128 15,-2-2 128-15,1 5 0 0,-1-1 0 0,1-1 0 16,-1 4 0-16,2 1 0 0,0 2 0 0,-3 3 0 16,2 3 0-16,1 0 0 0,1 1 0 0,-1 1 0 15,-1 3 0-15,4 1 0 0,-3-1 0 0,2 4 0 16,-1 1 0-16,1 2 0 0,1 1 0 0,1 0 0 16,0 0 0-16,1 0 0 0,-1 2 0 0,0-3 0 15,1 1 0-15,-2-1 0 0,-2 0 0 0,4 1 0 16,0-1 0-16,0 2 0 0,0-1 0 0,-1 0 0 15,-1-1 0-15,2 1 0 0,0-1 0 0,0 0 0 0,0 0 0 16,1 1 0-16,0 3 0 0,0-1 0 0,1 0 0 16,-1 0 0-16,0 2 0 0,0-1 128 0,-1 4-128 0,3-4 0 15,-2 0 0-15,2 0 0 0,1-1 0 0,0 0 0 16,0-2 128-16,-1 0-128 0,1-1 0 0,0 0 0 16,0 0 144-16,-1 3-144 0,0 1 128 0,-1-3-128 15,2 0 128-15,0 0-128 0,-2 1 0 0,1 0 128 16,-1-1-128-16,1-2 0 0,-1-2 144 0,0 0-144 15,1-2 0-15,-2 1 144 0,2 0-144 16,-1 0 0-16,-1 3 128 0,0-3-128 0,1-4 0 0,-1 0 0 16,0 1 144-16,-1-2-144 0,1 2 0 0,0-1 144 15,0-3-144-15,2 3 0 0,1 0 0 0,-3 0 0 16,3-4 0-16,-1 4 0 0,1 1 0 0,0-2 0 16,2 2 176-16,0-2-48 0,2 3-128 0,1 0 192 15,-4-5-192-15,0 2 0 0,0-1 0 0,-3 0 0 0,1-2 0 16,-1 3 0-16,-1-2 0 0,0 2 0 0,2-3 0 0,-5 3 0 15,1-3 0-15,1 3 0 0,-3-2 0 0,3 2 0 16,-2-3-192-16,2 3 192 0,0-2 0 0,-1 3 0 16,3-1 128-16,0-2-128 0,1 1 0 0,-1 0 0 15,2-6 0-15,-2 6 0 0,3-4 0 0,0 0 0 16,0 2 0-16,0-2 0 0,0 3 0 0,0-1 0 16,0-2 0-16,-1 1 0 0,1 2 0 0,1-4 0 15,0 3 0-15,1 0 0 0,-1 0 0 0,0 2 0 16,1-2 0-16,0 3 0 0,1-3 0 0,-2 1 0 15,1-2 0-15,1-1 0 0,0 3 0 0,-1-3 0 16,1 2 0-16,-1 2 0 0,-2-3 0 0,3 3 0 0,-3-3 0 16,3 0 0-16,0 1 0 0,0-1 0 0,-1 4 0 0,1-2 0 15,-1 1 0-15,2-3 0 0,0 4 0 0,0-2 0 16,-1 2 0-16,4-4 128 0,-5 2-128 0,3 1 0 16,1-1 0-16,-1 2 0 0,-2-1 0 0,1 0 0 15,-1-2 0-15,-1 2 128 0,-2-4-128 0,2 2 0 16,-2-5 0-16,0 2 0 0,-2 1 128 0,2 2-128 15,0-2 0-15,0 1 128 0,2 2-128 0,-2-3 0 16,1-3 128-16,1 2-128 0,0 0 0 0,0 1 0 16,1-4 128-16,1 3-128 0,-2 0 0 0,1 2 0 15,-1-3 128-15,1 1-128 0,-2 1 0 0,0 4 0 16,-1-6 128-16,2-1-128 0,-1-2 0 0,0 3 0 0,-1 1 128 16,0 1-128-16,0 2 0 0,0 0 144 0,0-3-144 15,0-2 128-15,0 1-128 0,0 1 128 0,1 1-128 16,-2-1 0-16,1-2 144 0,1 2-144 0,-1-2 128 0,2 3-128 15,0-2 128-15,2-2-128 0,-4 3 0 0,1-2 144 16,-2 1-144-16,2 0 0 0,-1-2 128 0,2 2-128 16,-2-2 0-16,1-1 0 0,0-1 128 0,0 0-128 15,1-2 0-15,-1 0 0 0,0 1 128 0,-2 0-128 16,1 1 0-16,0-2 0 0,0 0 0 0,0 0 0 16,-1-1 0-16,-1-3 0 0,1 0 0 0,1-11 0 15,-2 6 0-15,2-6 0 0,0 0-192 0,0 0-160 16,0 0-32-16,-8-1 0 15,0 0-2096-15,-2-4-416 0,0-8-96 0</inkml:trace>
  <inkml:trace contextRef="#ctx0" brushRef="#br0" timeOffset="-126187.28">23961 11273 36863 0,'-19'-2'3264'0,"1"2"-2608"0,1 0-528 0,5 3-128 15,0 2 128-15,2 2-128 0,1 0 192 0,0 4-64 16,3-1-128-16,2 4 0 0,0 2-192 0,2 4 192 16,2 5 0-16,2 0 288 0,2 6-32 0,2-1 0 15,2-2 48-15,3 2 0 0,2-1 0 0,2 1 0 16,4-2 16-16,1-1 0 0,0-1 0 0,4-2 0 0,3-5-32 0,-2-1 0 15,1 0 0-15,0-3 0 0,0-5 0 0,0 2 0 16,0-5 0-16,-3 2 0 0,1-4-32 0,4-1-16 16,5-3 0-16,0-3 0 0,0-6 80 0,4-7 0 15,6-4 16-15,3-8 0 0,2-9 192 0,2-3 48 16,-1-3 0-16,0-7 0 0,-6-5 64 0,-1 0 0 16,-3-1 16-16,-1 1 0 0,-1 4-336 0,-4 4-64 15,-1 0 0-15,-4 7-16 0,-5 2-112 0,-4 4-128 16,-6 4 176-16,-3 3-176 0,-5 5 0 0,-3 0 0 15,-4 0 0-15,-5 2 0 16,-4 2-2032-16,-3 0-304 0,-2 2-64 0</inkml:trace>
  <inkml:trace contextRef="#ctx0" brushRef="#br0" timeOffset="-124390.58">15501 3122 4607 0,'0'0'400'0,"0"0"-400"16,0 0 0-16,0 0 0 0,3-6 1856 0,-1-2 272 15,0 2 64-15,3 1 16 0,-1-4-960 0,-1 3-192 16,1-3-32-16,0 2-16 0,-1 2 32 0,-1-2 16 15,1 0 0-15,-2 2 0 0,-1-2-48 0,0 7-16 16,0-7 0-16,0 2 0 0,0-2-80 0,0 7-16 16,0 0 0-16,0 0 0 0,0 0-144 0,0 0-48 15,-1-7 0-15,1 7 0 0,0 0 0 0,0 0 0 16,0 0 0-16,0 0 0 0,0 0-64 0,0 0 0 16,0 0-16-16,0 0 0 0,-7-2-128 0,7 2-32 0,-5 1 0 0,5-1 0 15,0 0-144-15,-6 1-48 0,0-1 0 0,6 0 0 16,0 0-48-16,-7 2-16 0,2 0 0 0,5-2 0 15,0 0-80-15,-5 4-128 0,5-4 176 0,-5 4-176 16,5-4 176-16,0 0-176 0,-5 6 160 0,5-6-160 16,-4 5 144-16,4-5-144 0,-4 7 128 0,4-7-128 15,-5 8 0-15,3-1 128 0,-2 0-128 0,1 0 0 0,3-7 128 16,-2 9-128-16,-2-3 128 0,1 3-128 0,2 1 208 0,-1 4-32 16,-1-3-16-16,0 3 0 0,1 2-16 15,-1 0 0-15,0 2 0 0,1 2 0 0,1 2 0 0,0 3 0 16,-2 0 0-16,2 3 0 0,0-2-16 15,-1 6 0-15,2 4 0 0,0-1 0 0,0 1 0 0,2-1-128 16,-1 1 192-16,1 0-64 0,1 2-128 0,0-1 128 16,0-2-128-16,2 1 128 0,-2-2-128 0,0 0 160 15,-2 2-160-15,1 1 160 0,1 1-160 0,-1 0 192 16,1 0-192-16,0 2 192 0,-2-4-32 0,1 0 0 16,1-3 0-16,-2 3 0 0,3-1-32 0,0 1 0 15,-2-2 0-15,1 1 0 0,-1-2-128 0,1 1 192 16,-1 0-192-16,2 2 192 0,-1-1-192 0,1 0 128 0,-2-2-128 15,1 0 128-15,2-1-128 0,-1 2 128 16,-1-1-128-16,3 0 128 0,-1-1-128 0,0-3 160 16,0 0-160-16,0 3 160 0,-3-4-160 0,2 2 0 15,-1 2 0-15,-1 0 128 0,1-1-128 0,1 2 0 16,-2-2 0-16,2 0 128 0,0-2-128 0,1 2 0 16,0-1 0-16,1 1 0 0,3-2 0 0,1 0 0 15,-1-5 128-15,0 4-128 0,0-4 0 0,1-1 0 0,2-1 0 16,-2 1 0-16,-1-2 0 0,1-2 0 0,0 0 0 0,-2-1 0 15,1 0 0-15,-2-1 0 0,1-1 0 16,-2-2 0-16,-1-4 0 0,0 3 0 0,-1-5 0 0,-1 0 0 31,-3-8-352-31,0 0-48 0,0 0-16 0,0 0 0 16,0 0-1168-16,0 0-224 0,0 0-48 0,0 0-9760 0,0 0-1952 0</inkml:trace>
  <inkml:trace contextRef="#ctx0" brushRef="#br0" timeOffset="-124085.35">15508 5436 34095 0,'0'0'3024'0,"-5"4"-2416"16,5-4-480-16,0 0-128 15,-3 5-608-15,2 4-144 0,1-2-16 0,2 5-16 0,3-2 1088 0,1 2 208 16,0 6 64-16,2 0 0 0,-1 4 160 0,1 4 32 15,2 1 16-15,-1 6 0 0,0 1-32 0,1 2-16 16,3 1 0-16,-2 0 0 0,-1 0-128 0,3-2-32 16,0 0 0-16,1-2 0 0,3-5-144 0,5 5-48 15,0-8 0-15,-6-15 0 0,1 0-80 0,2-7-32 16,2-3 0-16,4-5 0 0,0-8 32 0,3-2 0 16,2-4 0-16,2-3 0 0,1-7-112 0,2-2 0 15,0-2-16-15,1-2 0 0,-1-5-176 0,0 4 0 0,-2 0 0 16,12-12 0-1,-5 2-2960-15,-7 8-576 0</inkml:trace>
  <inkml:trace contextRef="#ctx0" brushRef="#br0" timeOffset="-122605.59">26417 5849 20559 0,'0'0'896'0,"0"0"208"0,0 0-880 0,0 0-224 0,0 0 0 0,0 0 0 16,0 0 0-16,0 0 0 0,0 0-144 0,8 7 144 15,-8-7 272-15,0 0 160 0,0 0 16 16,0 0 16-16,0 0 192 0,0 0 48 0,0 0 0 0,0 0 0 16,0 0 304-16,0 0 64 0,0 0 16 0,0 0 0 15,0 0-272-15,0 0-48 0,0 0-16 0,0 0 0 16,0 0 16-16,0 0 0 0,0 0 0 0,0 0 0 16,3-11-64-16,-3 0 0 0,-1-6 0 0,-1 1 0 15,0-4-128-15,-1 1-16 0,1-3-16 0,-1-3 0 16,-2 3-96-16,0-5 0 0,0 0-16 0,0-2 0 15,1-4-48-15,-1-3-16 0,-1-1 0 0,1 1 0 16,-1 0-128-16,0-1-32 0,-2-2 0 0,1-1 0 0,1-3-64 16,-3 2-16-16,0 3 0 0,-1-1 0 0,1-4 32 0,-2 1 0 15,0 4 0-15,1-3 0 0,-4-1-16 0,0 1 0 16,0 1 0-16,1-5 0 0,1 1-144 16,0-5 192-16,1 2-192 0,-1 0 192 0,2-5-192 15,1-1 160-15,1-2-160 0,1 2 160 0,-1 1-160 0,-2 1 192 16,4 1-192-16,-1 3 192 0,0 0-192 0,-1 3 192 15,0-2-192-15,-2 4 192 0,1-1-192 0,-1 1 128 16,-1 1-128-16,-2 2 128 0,-1 1-128 0,0-2 0 16,0 1 0-16,-2 1 128 0,0-1-128 0,2-2 0 15,0 0 0-15,3 0 0 0,1-3 0 0,1 2 0 16,0-3 0-16,-1 5 0 0,-2 3 0 0,2 1 0 16,1 2 0-16,0-2 0 0,2 2 0 0,2 0 0 0,0 2 0 0,1-2 0 15,1-1 0-15,1 2 0 0,0-1 0 0,1 3 0 16,0 2 0-16,0-1 0 0,1 2 0 0,0 2 0 15,1 2 0-15,0 0 0 0,-1 1 0 0,3 5 0 16,-1-1 0-16,0 1 0 0,-1 1 0 0,0 1 0 16,0 4-128-16,1 1 128 0,-1-1 0 0,1 0 0 15,-2 3 0-15,3-2 0 0,1 1 0 0,-2-2 0 16,0 1 0-16,0 2-224 0,3-2 48 0,-2 3 16 16,1-2-64-16,-1 2-16 0,1 1 0 0,-4 7 0 31,0 0-256-31,0 0-48 0,0 0-16 0,0 0 0 15,0-7-1168-15,0 7-256 0,0 0-32 0,0 0-9104 0,0 0-1808 0</inkml:trace>
  <inkml:trace contextRef="#ctx0" brushRef="#br0" timeOffset="-122136.64">25320 3176 26719 0,'0'0'2368'0,"0"0"-1888"0,0 0-480 16,-9-3 0-16,9 3 0 0,0 0 0 15,0 0-208-15,-7-4 64 0,2-3 480 0,3-1 112 0,0-2 0 0,2 0 16 16,3-5 240-16,1-2 64 0,-2-2 0 15,3-3 0-15,2-4 64 0,2-2 0 0,1-5 16 0,1-3 0 16,3-2-64-16,-2 0-16 0,0-2 0 0,4-2 0 16,0-1-128-16,4-4-48 0,2 4 0 0,2-4 0 15,2-4-176-15,0 3-32 0,1 5-16 0,1 2 0 16,1-2-96-16,0 3-16 0,-2 3 0 0,-3 6 0 16,2 3 0-16,-6 1-16 0,-2 7 0 0,-3 4 0 15,-2 6-16-15,0 4 0 0,-3 6 0 0,0 8 0 16,0 2-32-16,0 8 0 0,-3 6 0 0,4 6 0 15,-2 8-192-15,2 8 0 0,1 7 0 0,-2 1 0 16,-2-1 0-16,1-1 0 0,1-3 0 0,1-6 0 16,-1-1 0-16,2 0 0 0,-2-2 0 0,0 0 0 15,-1-2 0-15,1-2-192 0,0-1 48 0,2-2 0 16,0-1-1936-16,2-5-384 16,0-3-80-16</inkml:trace>
  <inkml:trace contextRef="#ctx0" brushRef="#br0" timeOffset="-121020.02">26415 4091 24239 0,'-23'4'1072'0,"11"1"224"0,-1 1-1040 0,0 3-256 15,1-3 0-15,0 5 0 0,1-4 0 0,0 5 0 16,1-3 0-16,0-1 0 0,4-2 288 0,6-6 160 16,-7 6 16-16,7-6 16 0,0 0 432 0,0 0 96 15,0 0 16-15,0 0 0 0,0 0 64 0,0 0 32 16,0 0 0-16,0 0 0 0,6-8-80 0,0-4-16 16,1-2 0-16,4-5 0 0,-1-4-192 0,1-1-64 15,2-7 0-15,2-1 0 0,2-2-128 0,3-3-48 16,2-4 0-16,2 2 0 0,1-6-112 0,3 1-32 15,3-7 0-15,3-2 0 0,5-4-112 0,3-2-16 0,0 7-16 16,-1 0 0-16,-3 1-128 0,-2 4-32 0,-4 8 0 0,-2 4 0 16,-7 5-16-16,2 4 0 0,-2 6 0 15,-5 5 0-15,-4 2 0 0,-3 8-128 0,0 5 192 0,-2 3-64 16,-2 8-128-16,2 7 0 0,-1 5 0 0,-1 8 0 16,1 5 0-16,0 6 0 0,-1 9 0 0,2 2 0 15,0 1 0-15,2-1 128 0,2 2-128 0,1-3 192 16,0-3-192-16,1-3 0 0,-1-1 0 0,2-4-176 15,-1 1 176-15,0 0 0 0,0-3 0 0,2-5 0 16,-4-5 0-16,2-1 0 0,1 0 128 0,1-5-128 16,-3-4 0-16,1-5 144 0,2-5-144 0,-6-2 0 15,-1-3 0-15,-10-4-176 0,10-1 0 0,-1-2 0 16,-1-3-1536 0,-2-2-304-16,2-4-64 0,-3-4-16288 0</inkml:trace>
  <inkml:trace contextRef="#ctx0" brushRef="#br0" timeOffset="-120140.56">15663 4358 2751 0,'-5'-9'256'0,"1"-4"-256"0,3 2 0 0,-2-2 0 16,3-5 4768-16,3 2 912 0,-1 1 176 0,2-2 32 16,2 1-3872-16,2 2-784 0,0 1-144 0,0 0-48 15,3 0-208-15,0 4-32 0,-1-1-16 0,2 1 0 16,-1 1-256-16,2 2-48 0,-2-1-16 0,1 3 0 15,-2 1 48-15,0 2 0 0,0 2 0 0,2 5 0 16,-1 2 64-16,2 4 0 0,1 3 16 0,1 9 0 16,2 3 0-16,-1 6 0 0,-1 4 0 0,3 9 0 15,1 3-208-15,0 11-32 0,3 4-16 0,2 3 0 16,1 2-128-16,0-2-16 0,-2-6-16 0,-2 1 0 16,1-2 0-16,-3-7 0 0,0-1 0 0,-3-7 0 15,1-2 80-15,-2-7 32 0,-1-10 0 0,0 0 0 0,1-10 144 0,-2-5 16 16,-1-6 16-16,2-7 0 0,-2-4 288 15,2-11 48-15,4-9 16 0,1-15 0 0,1-7-192 16,3-9-48-16,3-3 0 0,0-2 0 0,1-3-384 0,-1-8-64 16,-1-6-128-16,3-2 176 0,0 1-176 0,4 4 0 15,2 5 0-15,3 3 0 0,2 6 0 0,-2 3 0 16,1 5 0-16,0 6 0 16,-1 8-992-16,-4 7-176 0,-1 5-48 0,-7 8 0 15,-2 7-1984-15,-4 7-416 0</inkml:trace>
  <inkml:trace contextRef="#ctx0" brushRef="#br0" timeOffset="-119124.77">14370 4763 18767 0,'-11'-5'832'0,"11"5"176"0,-9-5-816 0,9 5-192 0,0 0 0 0,0 0 0 0,0 0 432 16,0 0 32-16,-4-6 16 0,4 6 0 0,0 0 352 16,0 0 64-16,0 0 0 0,0 0 16 0,-3-8-176 0,3 8-32 15,0 0-16-15,0 0 0 0,0 0-112 0,12-4-32 16,-1 4 0-16,-1 7 0 0,4-1 32 0,2 8 16 16,0 3 0-16,2 0 0 0,1 4 48 0,1 0 16 15,2 9 0-15,3-2 0 0,-2 2-240 0,1 3-48 16,2 0-16-16,2 4 0 0,-1 1-32 0,-2-1-16 15,-1-1 0-15,2-2 0 0,-2-1 16 0,0-5 0 16,0-1 0-16,0-6 0 0,-2 0 16 0,1-5 16 0,1-1 0 16,-1-3 0-16,0-3 48 0,-1-3 16 15,0-1 0-15,-2-4 0 0,-1-2 96 0,0-4 0 0,-3-3 16 0,0-3 0 16,1-6 48-16,-2-2 0 0,-1-5 0 0,-1-1 0 16,1-4-144-16,-3-6-32 0,-1-4 0 0,3-8 0 15,-3-3-64-15,2-3-16 0,-1-3 0 0,3 0 0 16,-2-2-16-16,1 3-16 0,1-1 0 0,0 0 0 15,3-1-160-15,2 3-128 0,1 4 144 0,1 1-144 16,-5 1 0-16,1 7 128 0,-1 6-128 0,1-1 0 16,-2 4 0-16,0 4 0 0,-2 0-144 0,-2 7 144 31,-3 0-2176-31,0 4-320 0,-3 3-80 0</inkml:trace>
  <inkml:trace contextRef="#ctx0" brushRef="#br0" timeOffset="-118274.95">24868 4837 24879 0,'-7'6'2208'0,"-2"2"-1760"15,-3-2-448-15,5 6 0 0,-1 1 608 0,2-3 32 16,-1 1 16-16,2-2 0 0,0 0-656 0,5-9 0 0,-5 8 0 0,5-8 0 16,0 0 464-16,0 0 176 0,0 0 16 0,0 0 16 15,0 0 544-15,0 0 128 0,-1-9 0 0,1-5 16 16,2 0-192-16,1-3-32 0,2-3-16 0,0-2 0 15,4-6-256-15,1-1-48 0,0-5-16 0,3-3 0 16,-3-4-240-16,3-2-48 0,2-4-16 0,3-3 0 16,2-7-48-16,2 0-16 0,0 0 0 0,0-3 0 15,4-5-112-15,2-1-32 0,1-4 0 0,3 5 0 16,-3 1-96-16,2 6-32 0,-3 6 0 0,1 5 0 16,-3 5-32-16,-3 5 0 0,1 7 0 0,-2 6 0 15,-2 2-128-15,-2 6 160 0,-5 3-160 0,2 10 160 16,0 3-160-16,3 8 0 0,1 7 0 0,2 9 0 15,2 4 0-15,2 9 0 0,-1 8 0 0,2 3 0 16,0 7 0-16,1 4 0 0,0 1 0 0,2 2 0 0,-1-3 0 16,1-2 0-16,-2-5 0 0,3 0 0 0,-2 2 0 15,1-2 0-15,2-6 0 0,2-3 0 0,1-5 0 0,4-2 0 16,1-2 0-16,1-7 0 16,2-3-832-16,-1-8-160 15,-3-7-32-15,1-3-18784 0</inkml:trace>
  <inkml:trace contextRef="#ctx0" brushRef="#br0" timeOffset="-117257.66">16968 10862 15375 0,'0'0'672'0,"0"0"160"0,-7 9-672 0,0-3-160 0,1-1 0 0,1 4 0 0,2-1 464 0,1 3 64 16,0-3 16-16,2-8 0 0,0 0 224 0,4 13 32 15,-2-6 16-15,-2-7 0 0,7 8 352 0,-7-8 80 16,12 2 16-16,-12-2 0 0,11 0 208 0,0 0 64 16,1-5 0-16,-1-5 0 0,1-1-128 0,-1-2-32 15,-1-2 0-15,2-4 0 0,-3-7-96 0,2 1-32 16,2-8 0-16,-2-5 0 0,1-3-352 0,-2-5-64 16,4 0 0-16,-3-1-16 0,0 5-176 0,-1-6-48 15,-3-3 0-15,2-1 0 0,-2-4-112 0,-1 2-32 0,-1-1 0 0,1 2 0 16,1 4-144-16,-1 9-48 15,0 4 0-15,2 2 0 0,1 3-128 0,0 6-128 0,0 3 192 16,0 6-192-16,0 4 128 0,2 11-128 0,3 5 0 0,5 10 0 16,3 9 0-16,2 8 0 0,1 8-240 0,6 8 80 15,1 5 160-15,-1 4 0 0,-1 0 0 0,1-1 0 16,1 1 0-16,2 0 0 0,3-2 0 0,3-1-128 16,0 2-64-16,7-3 0 0,4-3 0 0,4 1-13680 15,2-6-2736-15</inkml:trace>
  <inkml:trace contextRef="#ctx0" brushRef="#br0" timeOffset="-115808.58">27592 12105 21071 0,'0'0'928'0,"-7"-6"208"0,0-1-912 0,1 4-224 0,6 3 0 0,-8-6 0 16,1-1 704-16,0 0 80 0,0-1 32 0,0 1 0 15,1-3 480-15,0 2 112 0,-1-2 0 0,2 4 16 16,5 6-256-16,0 0-48 0,-4-9-16 0,4 9 0 15,0 0-240-15,0 0-48 0,0 0-16 0,0 0 0 16,0 0-256-16,0 0-48 0,0 0-16 0,0 0 0 16,0 0-224-16,0 0-64 0,0 0 0 0,16 8 0 15,-5-2-32-15,4 7-16 0,1-3 0 0,1 4 0 16,1 1-144-16,3 3 192 0,0 1-192 0,1 0 192 0,4-1-64 16,0 0-128-16,-1 1 192 0,1-2-64 0,-1 0 80 15,1 1 16-15,0 0 0 0,-2-1 0 0,-2-1 48 0,0-1 16 16,-2-5 0-16,4 1 0 0,-1 1 0 0,-1-4 0 15,-2-1 0-15,0-3 0 0,2-1 96 0,1-5 0 16,-2-2 16-16,0-2 0 0,-1-2 112 0,-3-3 0 16,0 1 16-16,1-4 0 0,-1-3-96 0,-2 2-32 15,-2-1 0-15,-1-2 0 0,1-3 32 0,0 1 0 16,-3-5 0-16,0-1 0 0,-4-6-48 0,1-3-16 16,-3-3 0-16,1-3 0 0,-3-5-48 0,1-1 0 15,-2-6 0-15,3 0 0 0,1 3-128 0,0 3-48 16,-4 5 0-16,-1 5 0 0,0 5-144 0,-1 4 0 0,-3 0 0 15,-1 4 0-15,-1-1 0 0,-1 5-224 0,1 0 48 16,-2 3 16 0,-4 0-1264-16,-1 1-256 0,-2 3-48 0,-4 1-12432 0,-4-2-2480 0</inkml:trace>
  <inkml:trace contextRef="#ctx0" brushRef="#br0" timeOffset="-115035.73">15702 11480 21711 0,'0'0'960'0,"0"0"192"0,-5 7-912 0,5-7-240 0,0 0 0 0,-5 12 0 15,0-5 800-15,5-7 112 0,0 0 32 0,0 0 0 16,0 0 720-16,0 0 128 0,0 0 48 0,0 0 0 0,5-15-48 0,1-3-16 15,3-2 0-15,3-4 0 0,3-8-752 0,3-2-128 16,0-6-48-16,3-2 0 0,0-3-336 0,3-1-80 16,0 0-16-16,1-1 0 0,2 3 16 0,1-6 0 15,1-1 0-15,2-1 0 0,-1 0 32 0,1 0 16 16,-2 4 0-16,-1 1 0 0,-3 6-48 0,-3 4-16 16,-4 5 0-16,-3 9 0 0,-2 4-160 0,-2 7-16 15,-3 1-16-15,-8 11 0 0,0 0-96 0,11 14-128 16,-1 8 176-16,-2 8-176 0,2 7 128 0,-2 9-128 15,4 2 0-15,0 7 0 0,-1 4 0 0,2-4 0 16,1-1 0-16,1 2 0 0,1 1 0 0,0 0 0 0,2-1 0 16,0-3 0-16,-1-2 0 0,4-1-256 0,-1-1 80 15,3-4 16 1,1-1-2032-16,4-3-416 0,1 0-80 0</inkml:trace>
  <inkml:trace contextRef="#ctx0" brushRef="#br0" timeOffset="-113998.6">25984 11965 25791 0,'-5'-24'2304'0,"3"10"-1856"15,2-2-448-15,1 0 0 0,3-1 496 0,1 0 0 0,1 3 0 0,1 3 0 16,0-1-368-16,1 2-128 0,-3 4 0 0,4 1 0 16,-9 5 480-16,9-9 0 0,-2 5 0 0,-7 4 0 15,11-3 224-15,-11 3 32 0,0 0 16 0,12 3 0 16,0 2-32-16,-1 6 0 0,-1 3 0 0,3 4 0 15,2 4-208-15,-1 2-32 0,3 5-16 0,1 7 0 16,-1 1-128-16,1 3-16 0,-1 3-16 0,0 2 0 16,4 5 16-16,-3 0 0 0,-1 2 0 0,1-3 0 15,0-1-80-15,0-3-16 0,-2-6 0 0,3-2 0 16,-1-4 96-16,0-5 0 0,-3-1 16 0,0-6 0 16,1-1 80-16,0 0 16 0,-1-5 0 0,1-1 0 15,-2-8 128-15,-2-2 16 0,2-3 16 0,-1-3 0 16,2-5 160-16,1-4 16 0,0-7 16 0,3-1 0 0,2-4-128 0,-1-4-16 15,0-3-16-15,-2-4 0 16,0-3-224-16,0-6-32 0,-1-4-16 0,2-4 0 0,2-1-96 0,-1-2-32 16,2 2 0-16,1 5 0 0,1 3-224 15,3-2 128-15,-1 4-128 0,2 5 0 0,1 3 0 0,1 3 0 16,-1 3 0-16,-1 2 0 16,0 3-592-16,0 2-176 0,-2 0-16 0,0 2-14032 15,-2 3-2800-15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57:43.52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3374 1676 2751 0,'0'0'256'0,"0"0"-256"0,0 0 0 0,-9-1 0 15,9 1 2560-15,-11 2 448 0,0-2 112 0,0 3 16 16,-1 2-1664-16,-1-1-320 0,-1 2-64 0,-1 2 0 16,-3-3-128-16,1 6-32 0,-1 2 0 0,-1 5 0 15,-2 3-224-15,-1 3-64 0,-3 2 0 0,1 4 0 16,-1 3-192-16,3 6-32 0,-1 4-16 0,6 1 0 0,1-3-176 15,7-2-32-15,0 1-16 0,8-5 0 0,2-4-176 0,6-1 0 16,3-2 144-16,5-4-144 0,4-6 192 0,4-3-16 16,-1-6-16-16,5-2 0 0,2-9 160 15,1-4 48-15,2-3 0 0,0-4 0 0,-2 0 160 0,2-3 48 16,-1 0 0-16,-2-2 0 0,-1-2 80 0,-5-2 32 16,-4 0 0-16,-3 3 0 0,-3-1-64 0,-4 0-16 15,-5-2 0-15,-4 3 0 0,-3-1-144 0,-2 2-16 16,-5 1-16-16,-3 0 0 0,-5-1-144 0,1 2-32 15,-1 8 0-15,0-1 0 0,0 4-256 0,4 2 0 16,3 4 0-16,1 2 0 0,1-1 0 0,9-2-352 16,-9 2 48-16,9-2 16 15,0 0-1776-15,0 0-368 0,0 0-64 0,0 0-10960 0</inkml:trace>
  <inkml:trace contextRef="#ctx0" brushRef="#br0" timeOffset="281.77">3825 1137 22111 0,'5'-13'976'0,"-5"13"208"0,0-7-944 0,0 7-240 0,0 0 0 0,0 0 0 15,0 0 0-15,4 12 0 0,-2 2 0 0,1 8 0 16,-3 1 352-16,0 4 176 0,0 6 48 0,2 5 0 15,1 6 96-15,1 6 32 0,0 4 0 0,-1 4 0 0,2 4-192 0,0 0-16 16,-1 0-16-16,1 3 0 0,-1 3-320 0,0-9-160 16,1-4 160-16,0-7-160 15,2-10 128-15,-1-3-128 0,0-5 0 0,2-7 144 0,0-2-144 0,-1-6 0 16,-1-3 0-16,2-4 0 16,0-2-1936-16,-8-6-320 0</inkml:trace>
  <inkml:trace contextRef="#ctx0" brushRef="#br0" timeOffset="721.03">4627 1612 8287 0,'0'0'736'0,"0"0"-592"0,0 0-144 0,0 0 0 15,0 0 3712-15,-8-5 704 16,-2 3 128-16,-3 2 48 0,-1 1-3712 0,0 5-752 15,-3 1-128-15,-1 4 0 0,0-2 0 0,-4 4 192 0,1 1-48 0,-2 2 0 16,0 3 304-16,0 4 48 16,0 0 16-16,3 5 0 0,1 0-144 0,4 3-32 0,2-1 0 0,4-2 0 15,3 0-112-15,4-3-32 0,6-2 0 0,1-4 0 16,0-8 80-16,7-1 16 0,3-7 0 0,5-3 0 16,3-2 160-16,3-11 48 0,0-5 0 15,4-4 0-15,-1-9 96 0,0-1 32 0,-2-3 0 0,-2 2 0 16,-2-5 48-16,-3-2 16 0,-3-1 0 0,-2-1 0 15,-1-5-32-15,-1-3 0 0,-2-8 0 0,0 0 0 16,-3-3-304-16,-4 0-64 0,-5-5-16 0,-3 0 0 16,-1 2-144-16,1 3-128 0,0 5 144 0,4 13-144 0,2 11 0 0,2 9 0 15,-4 8 0-15,0 15 0 0,0 0 0 0,2 14 0 16,2 9-160-16,-2 13 160 0,0 11-192 0,0 5 32 16,2 5 16-16,-1 6 0 0,-5 10 144 0,-1 10-128 15,1 8 128-15,0-1-128 0,0-3 128 0,5-3 0 16,2-6 0-16,5-4 0 15,2-5-496-15,-1-7-16 0,3-12 0 0,0-5 0 16,3-6-2240-16,-2-4-448 0,5 11-80 0,-2-13-32 0</inkml:trace>
  <inkml:trace contextRef="#ctx0" brushRef="#br0" timeOffset="1417.39">3573 3369 17503 0,'-5'-14'1552'0,"-1"-3"-1232"16,-2 1-320-16,4 6 0 0,-1-4 1520 0,-1 1 240 15,-3 4 48-15,0-1 16 0,-4 4-1088 0,-2 1-224 16,-1-2-32-16,-1 6-16 0,-6 1-64 0,0 8-16 16,-2-2 0-16,-4 8 0 0,-6 4 0 0,-2 3-16 15,-2 7 0-15,-2 3 0 0,-2 3-192 0,1 4-48 16,0 7 0-16,4-2 0 0,4 1 16 0,3-2 0 16,3-3 0-16,5-4 0 0,4-2 64 0,4-4 16 15,5-4 0-15,4-4 0 0,3-3 48 0,4-4 16 16,4-4 0-16,6-2 0 0,4-8 96 0,1-4 0 0,6-4 16 0,2 2 0 15,1-7-80-15,2 2-32 16,0-7 0-16,2-4 0 0,-1 1-48 0,-1-1-16 16,-1 1 0-16,-1-4 0 0,-2 4 96 0,-2 0 0 15,3 4 16-15,-3 3 0 0,-4 4-176 0,0 1-32 0,-2 5-128 0,0 5 192 16,-3 5-192-16,-1 6 0 0,-3 4 0 0,-3 7 0 16,-2 8 0-16,-3 4 144 0,-3 6-144 0,-5 7 128 15,-1 8-128-15,1 1 0 0,-3 1 144 0,1-1-144 16,0-5 0-16,0-4 0 0,0-1 0 0,0-5 0 15,3 0 0-15,1-5 128 0,1-5-128 0,0-2 0 16,5 0 0-16,0-5 0 0,4 0 0 0,1-6 128 16,1-2-128-16,2-6 0 0,0-2 0 0,1-5 0 0,2-5 0 0,0-3 0 15,0-4 0-15,7-2-128 16,0-4-336-16,-4-2-64 0,0 1-16 0,-3 1 0 16,0-3-1744-16,-3 3-336 0,-1 0-80 0</inkml:trace>
  <inkml:trace contextRef="#ctx0" brushRef="#br0" timeOffset="1795.33">3885 3252 24351 0,'0'0'1088'0,"5"-8"208"0,-5 8-1040 0,0 0-256 16,0 0 0-16,0 0 0 0,1 11 128 0,-1 0-128 16,-4 6 144-16,-1 4-144 0,0 5 608 0,-3 3 32 15,2 5 0-15,0 3 0 0,1 0 0 0,2 4 0 0,0-5 0 0,2 0 0 16,1-2-192-16,3-4-48 0,1-5 0 0,3-5 0 16,1-3-48-16,1-3-16 0,1-5 0 0,0-4 0 15,1-4 432-15,1-2 64 0,1-3 32 0,-1-1 0 16,1-4 48-16,1 1 16 0,0-7 0 0,-1-1 0 15,-2-2-400-15,-1-3-80 0,0 0 0 0,-1-6-16 16,-2 0-160-16,-3-3-16 0,-2-1-16 0,-1 1 0 16,-2-3-64-16,-1-1-16 0,-2 3 0 0,0 4 0 0,1 2-160 15,1 2 128-15,-1 3-128 0,1 2 128 16,2 1-128-16,0 3 0 0,-2 3-192 0,2 0 192 16,2 2-1728-16,-2 9-240 0,4-9-32 0,2 4-9008 15,2-4-1808-15</inkml:trace>
  <inkml:trace contextRef="#ctx0" brushRef="#br0" timeOffset="2036.52">4563 2998 19407 0,'0'0'848'0,"5"13"192"0,-3-3-832 0,-2 4-208 15,-2 2 0-15,2 3 0 0,-2 3 1328 0,-1 3 208 0,1-2 64 0,-1 5 0 16,-2 0-80-16,3 3-16 15,-5-1 0-15,3 2 0 0,-1 1-432 0,3-1-96 0,-2 0-16 0,0-5 0 16,2 1-576-16,0-2-128 0,2-2-32 0,3-6 0 16,1-7-96-16,1 1-128 15,-5-12 176-15,4 11-176 0,-4-11 128 0,9 4-128 16,1-4 0-16,2 0 0 0,0-4 0 0,2-5-256 0,1-1 32 0,0-4-10096 16,-1-2-2032-16</inkml:trace>
  <inkml:trace contextRef="#ctx0" brushRef="#br0" timeOffset="2494.78">5262 2798 25791 0,'0'0'2304'0,"2"-10"-1856"16,3 1-448-16,-5 9 0 0,0 0 192 0,7-6-48 15,-7 6-16-15,8-8 0 0,-8 8-128 0,9-5 0 16,2-4 0-16,1 3-176 0,2 1 176 0,1-4 224 16,0 1-48-16,4-2-16 0,3 2 416 0,0-2 96 15,0 1 16-15,0 1 0 0,0 1-48 0,-2 5-16 16,-2-2 0-16,-2 4 0 0,-2 2-288 0,-1 3-48 15,-1 6-16-15,-5 1 0 0,-2 6-48 0,-2 6-16 16,-6 2 0-16,-3 8 0 0,-4 2 240 0,-6 7 32 16,-3 4 16-16,-2 2 0 0,-5-4-240 0,5-1-64 15,-2-4 0-15,0-2 0 0,3-2 128 0,2-3 32 0,1-7 0 0,8 1 0 16,6-2-160-16,1-2-16 16,5-5-16-16,5-5 0 0,4-2-160 0,3-3 192 0,3-1-192 0,4-4 192 15,5-2 16-15,3-1 16 0,3 0 0 0,1-1 0 16,3-4-80-16,-1-3-16 0,-2 3 0 0,2-4 0 15,-1 0-128-15,-12 1 160 0,-1-1-160 0,-1-2 160 16,1 3-160-16,-3-4-256 0,-2 2 64 0,2-9 16 16,-7 0-1552-1,-4-2-304-15,-5 4-64 0,-6-1-8080 0,-3 3-1632 0</inkml:trace>
  <inkml:trace contextRef="#ctx0" brushRef="#br0" timeOffset="2664.57">5297 3065 18431 0,'0'0'1632'0,"11"3"-1312"15,6-1-320-15,3 1 0 0,3 1 448 0,6-3 0 16,4 0 16-16,5-2 0 0,3-4 112 0,4-2 32 16,3 2 0-16,0-4 0 0,2 1 800 0,-16-3 176 15,3 3 16-15,1-4 16 0,-1 2-736 0,-2 0-160 16,-1-4-16-16,-4 1-16 0,-6 3-880 0,-3-3-160 16,-7 3-32-16,-7-1-8448 15,-4-1-1664-15</inkml:trace>
  <inkml:trace contextRef="#ctx0" brushRef="#br0" timeOffset="2867.4">4998 2703 28559 0,'1'-15'2544'0,"4"3"-2032"0,3 1-512 0,3-2 0 31,3-1-880-31,2 5-272 0,0-2-48 0,-3 1-16 0,-2 1 944 0,1-4 272 0,-1 0-128 0,1 3 128 16,-1-1 0-16,-1 2 0 0,-2-1 0 0,-2 5 0 16,-6 5-192-16,0 0-32 0,0 0 0 0</inkml:trace>
  <inkml:trace contextRef="#ctx0" brushRef="#br0" timeOffset="4066.06">3226 5912 22687 0,'5'-15'1008'0,"-2"8"208"0,-2-5-976 0,-1 4-240 16,0 8 0-16,-4-10 0 0,-1 4 496 0,-4 5 48 15,-2 1 16-15,-3 3 0 0,-3 6 208 0,-2 4 64 16,-6 6 0-16,-1 9 0 0,-2 4-368 0,-2 7-64 16,1 11-16-16,-1 3 0 0,2 6-128 0,3-1-48 15,1 2 0-15,5-2 0 0,5-2-80 0,4-2-128 0,5-5 176 0,7-9-176 16,6-7 0-16,4-10 0 15,4-4 0-15,4-5 0 0,4-9 240 0,4-5-64 16,4-4-16-16,4-9 0 0,2-7 208 0,0-6 32 0,-1-5 16 16,1-5 0-16,-4-3 80 0,-3 2 16 0,-8 1 0 0,-1-1 0 15,-4-3-48-15,-5 2 0 0,-4-1 0 16,-5 3 0-16,-6 0-16 0,-1 0 0 0,-5 0 0 0,-4 2 0 16,-3 7-304-16,-1 1-144 0,-2 6 128 0,0 5-128 15,-1 6 0-15,1 2-304 0,0 5 48 0,1 3 16 16,-2 3-1856-16,1 2-368 0,3-2-80 15</inkml:trace>
  <inkml:trace contextRef="#ctx0" brushRef="#br0" timeOffset="4320.27">3852 4920 29951 0,'-4'-27'1328'0,"2"17"272"0,1 0-1280 0,1 10-320 16,0 0 0-16,0 0 0 0,1 10 0 0,-1 8 0 16,-1 6 0-16,-1 10 0 0,-1 9 0 0,-3 6 0 15,-2 3 0-15,-2 7 0 0,2 6 0 0,-2 8 128 16,0 9 16-16,1 4 0 0,1 3-16 0,3-3-128 16,2-2 192-16,1-5-64 0,4-7-128 0,1-6 0 0,4-6 144 0,0-8-144 31,0-6-480-31,3-11-160 0,4-8-48 0,0-8 0 15,-1-6-1776-15,1-8-352 0</inkml:trace>
  <inkml:trace contextRef="#ctx0" brushRef="#br0" timeOffset="4726.43">4492 5726 30399 0,'0'0'2704'0,"0"0"-2160"0,7-9-544 0,-7 9 0 15,0 0 304-15,0 0-48 0,0 0-16 0,0 0 0 16,0 0-64-16,0 0-16 0,-13 1 0 0,-5 4 0 0,-2 0 48 16,-4 3 16-16,1 4 0 0,-3 5 0 0,-2 3-80 0,-2 3-16 15,1 5 0-15,-1 3 0 0,2 4-128 0,2 2 0 16,1 0 0-16,4 1 128 0,4-1-128 0,7 0 0 16,6-3 0-16,6-2 0 0,3-10 0 0,7-6 0 15,6-6 0-15,4-5 128 0,3-10 32 0,4-6 0 16,6-10 0-16,3-9 0 0,1-6 352 0,6-8 64 15,-2-3 0-15,0-5 16 0,-2-2 0 0,-3 0 0 16,-4-4 0-16,-3-4 0 0,-4-1-48 0,-5-6-16 16,-2-1 0-16,-6-2 0 0,-6-7-16 0,-4-5-16 15,-5-8 0-15,-7-2 0 0,-1 2-304 0,2 10-48 16,0 11-16-16,2 14 0 0,2 15-128 0,0 15 0 16,2 9 0-16,1 18 0 0,0 0 0 0,-5 12-176 0,1 16 176 15,-1 10-128-15,0 10-112 0,-2 11-16 16,1 12 0-16,-2 9 0 0,-2 10-32 0,0 8-16 15,-1 8 0-15,2-1 0 16,2 2-1232-16,3-4-256 0,2-1-64 0,2-8-8864 16,0-7-1776-16</inkml:trace>
  <inkml:trace contextRef="#ctx0" brushRef="#br0" timeOffset="5334.59">2910 8226 26719 0,'-21'-13'1184'0,"11"8"240"0,1-4-1136 0,2 4-288 16,7 5 0-16,0 0 0 0,0 0 464 0,0 0 48 15,0 0 0-15,10-3 0 0,5 2-336 0,-5 1-176 16,4-4 192-16,12 1-192 0,2-3 576 0,-7 3 16 15,3-5 0-15,17-1 0 0,-2-6-16 0,-13 5 0 16,-1-2 0-16,2-2 0 0,0-1-64 0,6-5-32 16,-8-2 0-16,-5 2 0 0,-3-3 96 0,-4 1 32 15,-4 1 0-15,-4 3 0 0,-3 0-32 0,-1 3 0 16,-2 0 0-16,-4-8 0 0,-4 0-240 0,0 9-48 16,-1-1-16-16,-4 4 0 0,-2 2-112 0,-7 3-32 0,2 4 0 15,0 9 0-15,-5 6-128 0,10 0 0 16,-2 7 0-16,0 7 0 0,0 3-192 0,3 6 192 0,2 6-192 0,0 25 192 15,4-3-192-15,6-21 192 0,4-1-160 0,4 4 160 16,6-6 0-16,1 1 0 0,4-2-128 0,3-3 128 16,4-2 0-16,3-3 0 0,-2-6 0 0,4-3-144 15,8-4-48-15,0-7-16 0,5-2 0 0,19-7 0 16,-3-2-1536-16,-2-7-304 0,0-6-64 0,-22-3-13024 16</inkml:trace>
  <inkml:trace contextRef="#ctx0" brushRef="#br0" timeOffset="5542.79">3865 7679 30399 0,'0'0'2704'0,"0"0"-2160"16,0 0-544-16,13 14 0 0,2 0 608 0,2 1 16 16,0 6 0-16,2-2 0 0,0 1-624 0,0 0 0 15,-1 1 0-15,2 3 0 0,1 1 0 0,-5-7 0 16,1 3 0-16,11 10 0 0,-3-4 0 0,-9-8 0 15,1 4 0-15,7 4 0 16,-3-1-1056-16,1-3-288 0,-3-1-48 0</inkml:trace>
  <inkml:trace contextRef="#ctx0" brushRef="#br0" timeOffset="5697.75">4253 7224 22111 0,'0'0'1968'15,"0"0"-1584"-15,0 0-384 0,1 10 0 0,2 4 1152 0,-2 0 128 0,-2 7 48 0,-2 15 0 16,1 6-352-16,-3 5-64 0,-4 6-16 0,0 1 0 16,-5 3-64-16,-4 7 0 0,-3 0-16 0,-4 2 0 15,1 0 128-15,-1 0 16 0,-3 2 16 0,3 0 0 16,0-1-528-16,5-8-96 0,1-7-32 0,4-8 0 0,1-3-320 16,2-9 0-16,2-4-160 0,3-8 160 15,1-3-976-15,3-6-96 16,3-11-16-16,0 0-14432 0</inkml:trace>
  <inkml:trace contextRef="#ctx0" brushRef="#br0" timeOffset="6152.41">4896 7185 32255 0,'-14'-9'1424'0,"8"5"304"0,-2-1-1392 0,8 5-336 15,-11 0 0-15,1 6 0 0,2 4 464 0,-3 4 32 16,-3 4 0-16,-3 5 0 0,-2 5-368 0,-4 4-128 16,-5 3 0-16,7-8 144 0,-1 6 160 0,-11 19 16 15,3-3 16-15,4-6 0 0,5-1-48 0,7-4-16 0,5-6 0 0,5-4 0 16,3-5-144-16,3-7-128 16,4-5 192-16,3-7-192 0,3-1 240 0,-2-6-64 15,3-2-16-15,10-13 0 0,2-4 288 0,0-3 64 0,1-1 16 16,-10 4 0-16,2-1-80 0,5-14-32 0,-4 3 0 15,-2 2 0-15,-2 4-208 0,-8 9-32 0,0 0-16 0,2-5 0 16,-4 7-32-16,-1 10 0 0,-4 2 0 0,0 5 0 16,0 0-128-16,0 0 0 0,1 10 0 0,0 5 0 15,-1 0 0-15,0 3 0 0,0 3 0 0,3 0 0 16,-2 0 0-16,2-7 0 0,2 2 0 0,0-1 0 16,0 1-384-16,2-6 32 0,2 0 16 0,5-1 0 15,-1-4-368-15,2-6-64 0,1-7 0 16,0-2-16-16,2-7-1072 0,1-2-192 15,0-5-64-15,0-1-7744 0,-1-6-1536 0</inkml:trace>
  <inkml:trace contextRef="#ctx0" brushRef="#br0" timeOffset="6606.26">5368 6826 14735 0,'0'0'640'0,"0"0"160"0,0 0-640 0,0 0-160 15,1 12 0-15,-1 4 0 0,2 2 3152 0,-2 5 608 16,-3 5 112-16,0 1 32 0,0 4-2688 0,-2 5-544 15,-2 6-96-15,0-4-32 0,-2 2 208 0,0-2 32 16,1-5 16-16,2-3 0 0,1-2-16 0,1-2 0 16,1-5 0-16,2-10 0 0,0-4-336 0,1 1-80 15,1-5-16-15,-1-5 0 0,0 0 352 0,4-5 64 16,1-8 0-16,3-2 16 0,0-3-80 0,4-3 0 16,-2-3-16-16,4-4 0 0,1-2-448 0,2 0-96 15,-6-6-16-15,3-1 0 0,2-2-128 0,1 1 0 0,4 0 144 16,0 1-144-16,2 3 0 0,1 6 0 15,2 2 0-15,-2 7 0 0,-1 4 0 0,-2 7 0 0,-2 4 0 16,0 7-128-16,-1 3 128 0,0 8 0 0,-3 2 0 16,-1 4-128-16,-4 7 128 0,-2 3 0 0,-4 3 0 0,-3 3-128 15,-2-2 128-15,0-2 0 0,-2-6-144 0,1 0 144 16,-2-7 0-16,2-6 0 0,1-3 0 0,1-10 0 16,0 0 0-16,8-3 0 0,2-7 176 0,3-5-176 15,-1-7 256-15,4-1-64 0,-1-6 0 0,0-3 0 0,0-3-48 0,2-2-16 16,1 1 0-16,0 1 0 0,-1-1-128 0,1 4 0 15,1-1 0-15,0 4 0 0,3 6-144 0,2 4 144 16,1 3 0-16,3 5 0 0,0 9-144 0,3 6 144 16,-1 6 0-16,3 5-144 0,-2 4 144 0,1 4 0 15,-2 6-144-15,-1 4 144 0,-2-1 0 0,1 5-144 16,1 5 144-16,8 18 0 16,-8-4-1872-16,-2-4-272 0,0-3-48 0,0-4-15024 0</inkml:trace>
  <inkml:trace contextRef="#ctx0" brushRef="#br0" timeOffset="7237.3">3737 9381 28911 0,'-9'-16'1280'0,"3"9"256"0,1 2-1216 0,0-1-320 16,5 6 0-16,0 0 0 0,0 0 0 0,-7 9-144 15,1 5 16-15,2 5 0 0,2 4 256 0,-3 8 64 16,2 6 16-16,-1 4 0 0,2 7 96 0,-2 3 16 15,0 3 0-15,0 0 0 0,2 1 64 0,-1 2 32 16,-2-1 0-16,-1 0 0 0,-2-1-96 0,-1-3-32 0,0-3 0 0,-1-7 0 16,1-5 192-16,2-8 32 15,-1-6 16-15,0-6 0 0,3-3 208 0,0-9 32 16,5-5 16-16,-5-8 0 0,3-8-144 0,0-7-48 16,4-8 0-16,0-3 0 0,2-4-368 0,2-7-80 0,2-1-16 0,2-4 0 15,3-5-128-15,1 0 0 0,2 1 0 0,3 3 0 16,0 3 0-16,4 6 0 0,1 2 0 0,3 6 0 15,0 3-176-15,2 10 176 0,0 4-128 0,2 7 128 16,1 9-192-16,-3 10 64 0,-3 5 0 0,-1 6 0 16,-5 5-64-16,-4 8 0 0,-3 6 0 0,-5 5 0 15,-6 1 192-15,-4 3 0 0,-5-2 0 0,-4 1 0 16,-3-3-224-16,-4-2-16 0,-2-5 0 0,0-4 0 16,-1-8-208-1,3-3-32-15,1-7-16 0,0-6-10400 0,4-8-2096 0</inkml:trace>
  <inkml:trace contextRef="#ctx0" brushRef="#br0" timeOffset="7576.47">4595 8987 23951 0,'0'0'2128'0,"0"0"-1696"15,-2 9-432-15,-1 1 0 0,0 4 656 0,0 4 48 16,-2 2 16-16,0 6 0 0,-1 2-80 0,-2 5 0 15,-1 1-16-15,0 4 0 0,0 2 224 0,-1 2 48 16,-2-2 16-16,1 2 0 0,-1 1-256 0,1-2-48 16,-1-4-16-16,2-2 0 0,1-3-176 0,2-5-32 15,0-2-16-15,2-6 0 0,2-6-16 0,-1-3 0 0,1-2 0 16,3-8 0-16,0 0 208 0,1-10 32 0,2-5 16 16,2-6 0-16,1-2-176 0,3-7-48 15,3-2 0-15,2-4 0 0,1-2-256 0,2-1-128 16,0-4 0-16,5-1 128 0,1-1-128 0,1 0 0 0,0 1 0 15,3 1 128-15,-1 1-128 0,0 5 0 0,-2 4 0 0,-1 2 0 16,-4 7-144-16,-1 4 144 0,-2 4-192 0,2 0 192 16,-5 6-880-1,-6 5-64-15,-7 5-16 0,0 0 0 0,0 0-2048 0,4 11-432 16</inkml:trace>
  <inkml:trace contextRef="#ctx0" brushRef="#br0" timeOffset="8046.33">5362 8794 22575 0,'0'0'992'0,"0"0"224"0,-7-6-976 0,0 0-240 0,-2 0 0 0,-1 4 0 16,-2 2 832-16,-1 1 112 0,-1 3 16 0,-2 2 16 16,-2 3-208-16,-1 6-64 0,-3 4 0 0,2 8 0 15,-4 0-128-15,1 4-16 0,0 5-16 0,3 2 0 16,2 2-112-16,3 1-32 0,2-2 0 0,5 0 0 16,5-3-144-16,4-3-16 0,4-7-16 0,5 0 0 15,4-7 0-15,5-4 0 0,0-6 0 0,4-1 0 0,1-8 192 16,2-5 32-16,-1-3 16 0,2-6 0 0,-4-5 208 15,5-5 32-15,0-8 16 0,-2-1 0 16,-3-3-320-16,-1-1-64 0,-4-1-16 0,-4 1 0 0,-3 2-128 0,-3-1-48 16,-5 1 0-16,-3 0 0 0,-2 1-16 0,-3 2 0 15,-1 4 0-15,-3 2 0 0,-3 4-128 0,-1 4-272 16,-1 2 64-16,-6-1 16 16,2 10-448-16,2 4-64 0,-2 3-32 0,0 3 0 15,2-1-2672-15,-1 2-544 0</inkml:trace>
  <inkml:trace contextRef="#ctx0" brushRef="#br0" timeOffset="8527.43">5791 7926 28559 0,'0'0'1264'0,"-6"1"272"0,0 2-1232 0,0 7-304 0,1 2 0 0,0 10 0 16,-1 2 128-16,-2 12-128 0,-2 4 192 0,0 8-192 16,2 5 384-16,-2 4-48 0,0 5 0 0,-1 3 0 15,-2 4 240-15,-1 2 64 0,-1 4 0 0,1-3 0 16,1-4-192-16,0-6-16 0,2-5-16 0,2-8 0 16,0-4-224-16,3-8-32 0,1-6-16 0,2-8 0 15,2-7 224-15,2-6 32 0,-1-10 16 0,0 0 0 16,10-6 192-16,3-3 32 0,5-5 16 0,1-2 0 15,1-6-336-15,3-2-80 0,1 0-16 0,2 0 0 16,0-2-224-16,1 4 0 0,-2 3 0 0,1 2 0 0,-1 4 0 0,2 5 0 16,-4 2 0-16,0 5 0 0,-3 4 0 15,-1 4 0-15,-2 0 0 0,-5 4 0 0,-3 3 0 0,0-2 0 16,-5 4 0-16,-2 0 0 0,-4 2 0 0,-4 0 144 16,-5 1-144-16,-3 1 192 0,-1 4-48 0,-4-2 0 15,-3-2 0-15,0-1 0 0,0-1-144 0,-1-3 0 16,-5-2 144-16,-10 0-144 15,2-6-384-15,5-5-128 0,-1-2-48 0,5-5 0 16,4-7-2592-16,3-2-528 0,5-2-96 0</inkml:trace>
  <inkml:trace contextRef="#ctx0" brushRef="#br0" timeOffset="8768.02">6451 7542 30399 0,'0'0'1344'0,"0"0"288"0,0 0-1312 0,0 0-320 0,-1 10 0 0,-1 8 0 16,1 5 464-16,0 7 32 0,-4 8 0 0,0 8 0 15,1 5-256-15,-4 7-48 0,1 3-16 0,-2 7 0 16,-3 4 112-16,1 7 32 0,-2 2 0 0,2 1 0 0,-1 3 64 15,-2 0 0-15,-2 2 16 0,4-7 0 0,1-2-256 0,3-8-144 16,1-6 160-16,2-8-160 0,1-7 0 0,4-8-240 16,0-5 32-16,4 1 0 15,1-12-864-15,4-11-160 0,5-10-48 0,-4-7-8304 16,1-10-1664-16</inkml:trace>
  <inkml:trace contextRef="#ctx0" brushRef="#br0" timeOffset="9161.83">6545 8583 20271 0,'0'0'1792'0,"0"0"-1424"16,0 0-368-16,9 0 0 0,5 2 2176 0,1-2 384 16,3-2 64-16,2-6 0 0,7 3-1664 0,0-7-320 15,-1-4-80-15,2-3-16 0,2-4 224 0,-2 0 64 16,-4-2 0-16,-3 0 0 0,-3-5-64 0,-3 4 0 15,-2-5 0-15,-4 2 0 0,-3-2-64 0,-3 0-32 16,-4 0 0-16,-3 4 0 0,-3 1-160 0,0 7-16 16,-2 6-16-16,-4 4 0 0,0 7-272 0,-2 3-48 0,-3 8-16 15,-1 7 0-15,0 8-144 0,0 3 0 0,-1 5 144 0,2 3-144 16,3 6 0-16,1 2 0 0,2-1 0 16,4-1-192-16,1 2 192 0,6-5 0 0,5-3 0 15,2-4 0-15,3 0 0 0,2-2 0 0,3-5 0 0,3-2 0 16,2-4-144-16,0-4 0 0,3-3 0 0,6-5 0 15,-4-4-464 1,-1-7-96-16,0-6 0 0,-4-1-16 0,-3-6-1392 16,-1-4-256-16,3-2-64 0,-3-2-12432 0</inkml:trace>
  <inkml:trace contextRef="#ctx0" brushRef="#br0" timeOffset="9593.42">7239 7907 19343 0,'-6'-8'848'0,"6"8"192"0,-8 1-832 0,2 4-208 0,-2 1 0 0,2 6 0 0,-1 1 2176 0,0 7 384 16,0 4 64-16,0 4 32 0,-2 4-1504 0,0 4-288 15,0 1-64-15,-1 1-16 0,-2 0-176 0,0-3-32 16,-1-3-16-16,2-1 0 0,-1-3 112 0,3-5 32 16,0-4 0-16,3-5 0 0,1-7 32 0,5-7 16 15,0 0 0-15,0 0 0 0,2-6 224 0,1-8 48 16,2-5 16-16,1-3 0 0,3-6-352 0,3-2-80 15,1-3-16-15,0-4 0 0,1-5-272 0,-1 1-64 0,1-4-16 16,1 0 0-16,3 4-112 0,-1 2 0 16,2 6-128-16,0 4 192 0,0 2-192 0,0 8 0 0,1 6 0 15,1 3 0-15,-2 7 0 0,0 5 0 16,0 5 0-16,0 7 0 0,-1 8 0 0,-3 5 0 16,-1-1-128-16,-1 6 128 0,-4 5 0 0,-4 2 0 0,-4 5 0 0,-1 8 0 15,0-14 0-15,-1-5 0 0,-1-10 0 0,1-5 0 16,0-3 0-16,1-15 0 0,0 0 0 0,0 0 0 15,0 0 160-15,7-12-16 0,4-4 0 0,-1-7 0 0,0-9 96 16,0-1 16-16,-1-2 0 0,2-5 0 16,-2-2-256-16,3 4 176 0,1 3-176 0,1 1 160 0,1 4-160 15,1 5 0-15,1-1 0 0,1 10 0 0,1 5 0 16,1 6 0-16,0 3 0 0,2 7 0 0,3 3-176 0,1 7 176 16,-1 5-128-16,2 6 128 0,2-1 0 0,2 8 0 15,-5 3 0-15,6 0-128 0,0 5-112 0,0 2-16 16,-2-1 0-16,3-5 0 15,2 0-2368-15,0-4-496 0</inkml:trace>
  <inkml:trace contextRef="#ctx0" brushRef="#br0" timeOffset="12065.45">5956 798 16575 0,'-2'-19'1472'0,"2"7"-1168"0,1 2-304 0,2-3 0 16,-1 3 2992-16,2-1 528 0,0-2 128 0,0 5 0 16,-4 8-2944-16,2-9-704 0,-2 0 0 0,0-1 0 15,-2 3 0-15,-2-3 0 0,-1 2 128 0,-3-4-128 16,-2 0 160-16,-3-2-32 0,-1 0-128 0,-1-3 192 15,0-1 48-15,-2-1 0 0,-2-2 0 0,8 7 0 16,-4-1-16-16,-3-2 0 0,-4-2 0 0,-2 1 0 16,-5 0 160-16,-2 2 16 0,-2 1 16 0,-33-10 0 15,5 5 160-15,4 6 48 0,1 8 0 0,3 1 0 16,0 5-192-16,0 1-48 0,-4 3 0 0,-3 0 0 16,-1-1-224-16,-1 6-160 0,-2-2 192 0,3 5-192 15,3 2 128-15,-1 3-128 0,1-2 0 0,22-3 0 16,-6 0 0-16,-3 2 0 0,-4 4 0 0,-2 0 0 15,-2 0 0-15,-3 1 0 0,-4 2 128 0,-54 20-128 0,16-5 192 16,13-3-32-16,9-3 0 0,4 6 0 0,5 6 80 16,0-2 16-16,-2 4 0 0,2 3 0 0,-1 2-128 0,2 5 0 15,1 0-128-15,3 3 192 0,1 3-192 0,1 2 0 16,1 5 0-16,-1 0 0 0,0 4 128 0,3-1-128 16,1-1 0-16,3 3 0 0,2 3 128 0,0 5-128 15,0 3 0-15,0 1 0 0,-1 1 128 0,-3 4-128 16,-2 1 0-16,0 7 0 0,0 2 128 0,3-3-128 15,4 2 0-15,4-2 0 0,5 4 128 0,-1-2-128 16,0 2 0-16,2-1 144 0,0 3-144 0,2 2 160 16,0 1-160-16,2 0 160 0,3 2-160 0,2 0 0 15,-3-2 0-15,8 4 128 0,0-1-128 0,1 0 128 16,1-2-128-16,2 2 128 0,4 0 32 0,1-1 0 0,1 0 0 16,2 1 0-16,2-3-32 0,0 3 0 0,1 4 0 15,-1-3 0-15,0 3-128 0,1 1 128 0,1-1-128 0,3 0 128 16,0-1-128-16,1 2 0 0,0 0 0 0,2 1 128 15,3 3-128-15,2-4 0 0,-1 3 144 0,2-3-144 16,3 5 176-16,0-1-48 0,4 0 0 0,0 0 0 16,5 4-128-16,-1 0 192 0,1-4-192 0,-1 1 192 15,3-4-192-15,1 1 0 0,1-6 0 0,-1 0 128 16,1 1-128-16,2-5 0 0,1-3 0 0,0-2 0 16,2 3 0-16,1 0 0 0,2-4 0 0,1 3 0 15,1 0 192-15,-1-2-64 0,4-1 0 0,2-2 0 16,3 2-128-16,-3-4 0 0,-4 3-192 0,3-3 192 15,-2-1 0-15,2-1 0 0,-2-3 0 0,2-1 0 0,3 0 0 16,-1 0 0-16,0-2 0 0,4-2 0 16,0-1 0-16,6-1 0 0,0 0 0 0,-1 1 0 0,-2-2 0 0,2 0 0 15,2-2 0-15,1 0 0 0,1-6 0 0,1 0 0 16,4-2 0-16,5-2 0 0,7-1 0 16,-2-8 0-16,0 0 0 0,2-5 0 0,3-5 0 0,4-4 0 15,2 0 0-15,4-4 0 0,4-5 0 0,0 0 0 16,-5-2 0-16,3-4 0 0,4-4 0 0,6-6 0 15,3 1 128-15,1-1-128 0,-8-2 0 0,6-1 0 16,4-3 0-16,1-5 0 0,-1 2 0 0,2-2 0 16,-3-4 0-16,3-1 0 0,5 1 0 0,-3-5 0 15,-4-1 0-15,3-2 0 0,-3-1 0 0,6-1 0 16,3-5 0-16,-3 0 0 0,-7-3 0 0,1-4 0 16,4-4 0-16,0-2 0 0,0 0 0 0,-2-6 0 0,-3-2 0 15,3-6 0-15,2-1 0 0,-1-8 0 0,-2-1 0 16,-2-5 0-16,-1-1 176 0,2-2-48 0,3-3-128 15,-4-1 192-15,-3-2-192 0,-4 1 0 0,-1-2 0 0,-3 3-160 16,1 0 160-16,-5-3 0 0,-4 0 0 16,-2 0 128-16,-9-3-128 0,1-1 0 0,-1 1 0 0,-2-7 0 15,-1 1 0-15,-2-1 144 0,-5-2-144 0,-3-3 0 16,-8 0 128-16,-2-5-128 0,-3-2 0 0,0-1 0 16,-2 0 160-16,-2-1-160 0,-1-2 128 0,2-3-128 15,-6-2 0-15,3 0 0 0,-3-1 128 0,-1 0-128 16,0-4 0-16,-5 1 0 0,-3-6 144 0,-1 2-144 15,-3-2 128-15,-2 0-128 0,-2 1 128 0,-3-3-128 16,-4-4 0-16,-1-1 144 0,-3 0-144 0,-2-1 0 0,-2-2 160 16,-2-1-160-16,-3 2 128 0,1 2-128 15,-3 0 128-15,-1 1-128 0,-1 0 128 0,0 4-128 0,0 7 0 16,-4-1 128-16,1 0-128 0,-3 5 0 0,-2-3 128 0,0-1-128 16,-2 1 128-16,-1-2-128 0,0-1 176 0,-2 0-48 15,-2-4-128-15,0 2 192 0,0 0-192 0,-1-5 128 16,-3-1-128-16,1-1 0 0,-1 0 0 0,-1-1 0 15,-2 3 0-15,-3 2-160 0,-2 2 160 0,-3 3 0 16,1 4 0-16,-1-2 0 0,3-2 0 0,-1 2 0 16,1-1 0-16,-1 1-128 0,0-4 128 0,-2 2 0 15,1-6 0-15,-3 1-128 0,-5-1 128 0,0-3 0 16,-2-3 0-16,1 4-128 0,6 1 128 0,1 5 0 16,-1-2 0-16,4 7 0 0,0 1 0 0,1 0 0 0,2 2 0 15,-2 0 0-15,-2-2 0 0,-1 0 0 0,-2 7 0 16,3-2 128-16,4-5-128 0,1 4 0 0,2 0 0 0,1 6 0 15,0 2 0-15,0 4 0 0,-4-6 0 0,2-4-128 16,-6-7 128-16,0 6 0 0,-2 6 0 0,1 2 0 16,-4-6 0-16,4 5 0 0,2 7 0 0,-2 7 0 15,1 11 0-15,-2-1 0 0,-3 3 128 0,-4 2-128 16,-2-1 0-16,-2 6 0 0,-9 0 0 16,1 6 0-16,4 3 0 0,-2 3-128 0,-2 3 128 0,-1 1-192 31,0 5-1312-31,-2-1-272 0,-5 3-48 0</inkml:trace>
  <inkml:trace contextRef="#ctx0" brushRef="#br0" timeOffset="33205.48">16664 1396 10127 0,'-8'-6'896'0,"-3"1"-704"16,0-2-192-16,-1-1 0 0,0 1 2480 0,-2-2 464 15,1 3 80-15,0-3 32 0,2 4-1552 0,-3 0-304 16,4-1-64-16,0 2-16 0,-1-3-64 0,5 4-16 0,-3-2 0 0,3 3 0 15,1 0-80-15,1-1-32 16,4 3 0-16,0 0 0 0,0 0-160 0,0 0-48 16,0 0 0-16,0 0 0 0,0 0-272 0,1 9-48 0,3 0-16 0,0 6 0 15,0 0 112-15,-1 6 16 0,0 5 0 0,-2 6 0 16,-1 3 16-16,-2 3 16 16,-1 4 0-16,-1 0 0 0,2 1-96 0,-6 3 0 0,-1-2-16 0,-1 2 0 15,-4 1-160-15,1-4-16 0,1 0-16 0,0 0 0 16,-2-4 80-16,2-4 32 0,-1-3 0 0,0-1 0 15,2-5-48-15,2-2-16 0,0-1 0 0,3-4 0 16,1-6-64-16,1-2-16 0,0 1 0 0,1-6 0 0,3-6-208 0,0 0 176 16,0 0-176-16,9 3 160 0,0-4-160 0,4-2 0 15,2-2 144-15,4-5-144 0,5 0 0 0,2-1 0 16,-1-1 0-16,3 1 128 0,3-1-128 0,2 0 0 16,4 5 0-16,3-3 0 0,5 3 0 0,-1-2 0 15,2 0 0-15,1 4 0 0,1-5 0 0,2 4 0 16,1-3 0-16,2 3 0 0,0-2 0 0,1 2 0 15,-1 0 0-15,-1-1 0 0,-3 0 0 0,0 4 0 16,-2-4 0-16,-2 5 0 0,-2 1 0 0,1 1 0 16,0 1 0-16,-2 1 0 0,-2 3 0 0,0-1 0 15,-1 0 0-15,-1 1 0 0,-1 1 0 0,-3 0 0 16,-2 0 0-16,-1 2-128 0,-1-3 128 0,-2 5 0 16,-1-4 0-16,-3 3 0 0,-2-3 0 0,-3-1 0 15,-1 3 0-15,-3-3 0 0,-1-2 0 0,-3-1 0 16,1 1 0-16,-3-2 128 0,-9-1-128 0,7 0 0 15,-7 0 128-15,7-1-128 0,-1-3 192 0,-4-1-48 16,1-4 0-16,0 0 0 0,-2-6 192 0,-1-4 48 16,-1-8 0-16,-2-3 0 0,0-7-32 0,1-6 0 15,-4-1 0-15,-1-4 0 0,2-2-144 0,0 5-16 0,2 0-16 16,1 5 0-16,3 1-176 0,2 5 0 0,-1 4 0 0,2 4 128 16,-3 3-128-16,2 3 0 0,-2 5 0 0,0-7-176 31,1 6-832-31,-2 5-160 0,0 1-48 0,0 4 0 0,-2-3-1520 0,2 9-304 15,4-6-64-15,4 2-16 0</inkml:trace>
  <inkml:trace contextRef="#ctx0" brushRef="#br0" timeOffset="34057.1">18899 1277 25631 0,'3'-18'1136'0,"-1"9"224"0,1 0-1088 0,-1-1-272 0,0 1 0 0,0-1 0 16,1 4 240-16,-2 1-16 0,-1 5 0 0,0 0 0 16,0 0 496-16,0 0 112 0,0 0 0 0,0 0 16 15,0 0-16-15,-3 6-16 0,1 7 0 0,1 2 0 16,-2 4-304-16,-1 4-64 0,-1 4-16 0,0 6 0 0,0 5-112 0,0 5-32 16,-2 3 0-16,1 2 0 0,-2 0-64 0,2-1-16 15,0 0 0-15,2 0 0 0,-1-5 48 0,2-1 16 16,1 0 0-16,1-4 0 0,1-2 272 0,1-3 48 15,1-2 16-15,2-2 0 0,1-5-224 0,3-4-64 16,1-2 0-16,3-2 0 0,1-6-64 0,1 0-32 16,3-5 0-16,0-2 0 0,1-3-32 0,1-2 0 15,2 0 0-15,3-6 0 0,3 2-192 0,3-2 144 16,2-2-144-16,3-3 128 0,4 0-128 0,2 4 0 16,4-3 0-16,2-1 0 0,1 1 128 0,3 2-128 15,4-2 0-15,-1 3 128 0,4 0-128 0,1-1 0 16,4 4 0-16,-1 0 0 0,0 0 0 0,-2 2 0 15,-4-1 0-15,-1 1 0 0,-1 0 0 0,0 1 0 16,-2-1 128-16,-1 2-128 0,-2 3 0 0,-2-1 0 16,-4 0 0-16,1-2 128 0,-6 2-128 0,-3-2 192 15,0-3-192-15,-2 2 192 0,-3 0 0 0,1 0 0 0,-2-2 0 16,-1 2 0-16,-1 0 0 0,-2 2 0 0,-2-1 0 16,1 1 0-16,-2-2-64 0,-2 4-128 0,-1-3 192 0,-2 1-64 15,-2-1 0-15,-2 2-128 0,-1-1 192 0,-2 0-64 16,-2-1 64-16,-2 0 16 0,0-1 0 0,-3 0 0 15,1-5 176-15,-1 1 16 0,-3-6 16 0,0-3 0 16,0-2 0-16,-3-3 0 0,1-7 0 0,-2-3 0 16,-1-5-128-16,2-3-32 0,2 0 0 0,-3 1 0 15,2 1-64-15,-2 0-32 0,1 5 0 0,2 0 0 16,0 2-160-16,1 6 128 0,-2-2-128 0,1 4 128 0,-1 3-128 0,-1-1 0 16,-1-1 0-16,0 4 0 15,-1 1-1280-15,0-1-128 0,-2 2-16 0,2 2-12560 16,-3-1-2512-16</inkml:trace>
  <inkml:trace contextRef="#ctx0" brushRef="#br0" timeOffset="35569.42">5149 16555 16575 0,'-3'-9'1472'0,"-4"0"-1168"0,1-3-304 0,-1-2 0 16,4 1 512-16,-4 3 32 15,2-3 16-15,1 4 0 0,2-1 272 0,-3 4 48 0,1-3 16 0,4 9 0 16,-3-7 112-16,3 7 16 16,0 0 16-16,0 0 0 0,0 0-80 0,0 0 0 0,0 0-16 0,0 0 0 15,4 17-208-15,4 4-32 16,-1 4-16-16,4 5 0 0,-4 4-224 0,1-6-32 0,2 5-16 0,-1 6 0 16,4 4-160-16,-1 5-16 15,1 0-16-15,1 1 0 0,0-1-96 0,-1-7 0 0,-1-3-128 0,0-5 192 16,-2-8 208-16,-1-2 48 0,-1-6 0 0,-1-7 0 15,1-3 496-15,-8-7 96 0,6-5 32 0,3-2 0 16,0-10-192-16,0-4-48 0,-3-10 0 0,2-4 0 16,1-5-320-16,0-6-80 0,-2 1-16 0,1-23 0 15,-6 6-256-15,2 2-160 0,0 0 192 0,-1 3-192 16,-2 1 128-16,1 7-128 0,4 2 0 0,-1 9 0 16,0 2 0-16,1 6 0 0,-1 5 0 0,0 10 0 0,2 2-176 0,-2 5-32 15,0-1-16-15,2 1 0 16,-7 8-2016-16,0 0-416 0,13 3-80 0</inkml:trace>
  <inkml:trace contextRef="#ctx0" brushRef="#br0" timeOffset="35923.82">5720 16724 33455 0,'0'0'1472'0,"0"0"320"0,0 0-1424 0,0-10-368 0,5-1 0 0,3-1 0 16,2 4-160-16,3 0-96 15,1 0-32-15,-2-1 0 0,4 3 288 0,-2-1 144 16,0 1-16-16,0 3 0 0,-2 3-128 0,2 4 192 16,-1 3-192-16,-3 1 192 0,0 6 32 0,-3 0 16 0,-2 3 0 0,-3 3 0 15,-2 1 224-15,-1 4 48 16,-2 4 16-16,0 2 0 0,-4-4-64 0,2-1-16 15,0-4 0-15,0-3 0 0,1-1 128 0,2-6 0 0,0-3 16 0,2 0 0 16,0-9-112-16,0 0-32 0,8 3 0 0,2-3 0 16,0-4-160-16,4-5-32 0,2-2-16 0,3-2 0 15,1-4-112-15,4-2-128 0,2-1 176 0,-1 1-176 16,-1-1 0-16,10-5 0 0,-3 5 0 0,-4 4 0 16,-4 2-432-16,-4 5-80 15,-3 1-32-15,-4 7 0 0,-12 1-2288 0,0 0-464 0,-3 16-96 0</inkml:trace>
  <inkml:trace contextRef="#ctx0" brushRef="#br0" timeOffset="36198.24">5008 17765 31039 0,'0'0'1376'0,"-5"1"288"0,5-1-1344 0,0 0-320 0,0 0 0 16,0 0 0-16,0 0 176 0,10-3-48 16,6 0 0-16,4-7 0 0,7-2 544 0,6-4 96 15,5-3 32-15,5-5 0 0,0-3-80 0,4-5-16 16,7-2 0-16,4-3 0 0,6-2-320 0,-1 1-64 0,0-2 0 0,-4 6-16 16,-4 1-304-16,-6 2 128 15,-3 6-128-15,-3 1 0 16,-2 3-1056-16,-4 5-320 0,-4 4-64 0,6 0-14080 15</inkml:trace>
  <inkml:trace contextRef="#ctx0" brushRef="#br0" timeOffset="36702.08">5592 18009 32879 0,'0'0'1456'0,"0"0"304"0,-4-4-1408 0,4 4-352 15,0 0 0-15,0 0 0 0,0 0 0 0,0 8 144 16,1 6-144-16,4 4 0 0,4 5 528 0,3 3 0 16,2 2 0-16,0 4 0 0,0 2-288 0,1 2-64 15,1 0-16-15,0-1 0 0,-1-2-32 0,0 0 0 16,-2-5 0-16,-2-2 0 0,1-6 16 0,-3-5 0 0,-1-6 0 0,1-3 0 15,-2-6 496-15,-1-3 80 16,0-6 32-16,-1-8 0 0,1-8 80 0,-1-3 0 0,-2-5 16 0,3-4 0 16,-4-4-336-16,-1-4-64 0,-1-4 0 0,0 1-16 15,0-2-240-15,0 0-32 0,0 0-16 16,3 7 0-16,-1 2-144 0,1 5 0 0,2 6 0 0,-2 3 0 16,0 6-896-1,4 4-224-15,-1 6-32 0,2 3-16 0,-8 8-2224 0,9 3-448 0</inkml:trace>
  <inkml:trace contextRef="#ctx0" brushRef="#br0" timeOffset="36949.43">6399 17872 20271 0,'-7'29'896'0,"5"-12"192"0,1 4-880 0,2 10-208 15,3 3 0-15,0 5 0 0,-1 6 4320 0,1 3 816 16,1 3 176-16,-2 1 16 0,1 2-4000 0,-1-4-816 15,1-4-144-15,0 0-48 0,-1-3 96 0,-1-2 16 16,-1-2 0-16,1-6 0 0,0-2-192 0,0-4-48 16,-1-7 0-16,0-2 0 0,0-3-192 0,2-4-208 15,1-2 32-15,-4-9-12432 16,0 0-2496-16</inkml:trace>
  <inkml:trace contextRef="#ctx0" brushRef="#br0" timeOffset="38417.83">10813 15940 12783 0,'-16'-10'560'0,"10"2"128"0,-1 2-560 0,0-4-128 15,-4 1 0-15,3-4 0 0,0 0 1216 0,-1 2 224 16,0-2 32-16,1-1 16 0,1 4-80 0,-1 0 0 16,2 2-16-16,1-1 0 0,1 4-224 0,1-1-32 15,3 6-16-15,0 0 0 0,0 0-288 0,0 0-48 16,0 0-16-16,0 0 0 0,-3 7 608 0,0 1 112 0,1 3 32 0,2 5 0 31,-4-1-1728-31,4 3-352 0,1 0-64 0,2 3-16 0,2 1 640 0,2 6 240 16,2 0-16-16,3 4 0 0,2 3-32 0,3 3-16 0,4 2 0 15,-1 5 0-15,5 4 16 0,1 4 0 0,-1 6 0 0,5-1 0 16,0 7-64-16,1-3 0 16,-5-1 0-16,1-2 0 0,0 3 32 0,-3-2 0 0,-1-6 0 15,0 0 0-15,-2-3 256 0,1-4 48 0,-4 0 16 0,2-4 0 16,0-1-64-16,2-4-16 0,-1-1 0 0,1 1 0 15,3-1-160-15,-2 3-48 0,0 1 0 0,-1-3 0 16,1 0-16-16,-3-1-16 0,-1 1 0 0,1 2 0 16,-2-3-16-16,0-2 0 0,1 1 0 0,-2-1 0 0,-2 0 32 0,0-1 0 15,-2 2 0-15,0-2 0 0,-2 1-16 16,0 1 0-16,1-2 0 0,1 2 0 0,-1-3-16 16,1-2 0-16,1 0 0 0,-1 0 0 0,-2-1 16 15,-2 0 0-15,1-1 0 0,0-2 0 0,1-1-16 16,-1 3 0-16,1-2 0 0,-1 4 0 0,1-1-144 0,-1 1 160 15,0 0-160-15,1-1 160 0,-1-5-16 16,3 0 0-16,-1 2 0 0,-1-5 0 0,3 1-16 0,0 0-128 16,-1-3 192-16,-1-1-64 0,1-1-128 15,0 0 160-15,0-1-160 0,1 0 160 0,-3-2-160 0,0-1 128 16,1 4-128-16,1-2 128 0,-2 1-128 0,0 2 0 16,0 5 144-16,1-2-144 0,0-2 0 0,-1 6 144 15,-1 0-144-15,2 1 0 0,-2 0 144 0,0 2-144 0,0 0 0 0,1 2 144 16,-1 2-144-16,0-4 0 15,0 1 144-15,-2 1-144 0,1-6 128 0,-1 5-128 16,3-5 160-16,-1 3-160 0,-1-4 192 0,1 3-64 16,0-3-128-16,-1 1 192 0,1 2-192 0,0 0 176 15,-1-1-176-15,3-1 160 0,0 3-160 0,1-3 0 0,0 3 144 0,6 9-144 16,-1-4 144-16,-2-5-144 0,-1 0 192 0,1-5-192 16,1-1 160-16,0 1-160 0,-2-1 128 0,-1-2-128 15,-1 2 160-15,1-2-160 0,-4 2 192 0,1-1-192 16,2-1 176-16,1-3-176 0,-4 2 160 0,2 3-160 15,2-2 128-15,-3 1-128 0,1 0 0 0,0 2 144 16,-3-1-144-16,1 3 0 0,-1-1 144 0,0 1-144 16,1 0 160-16,-1-2-32 0,-2 1-128 0,0 0 192 15,1-2-64-15,0-2 0 0,-1 2-128 0,1-2 192 0,-1-1-48 16,2 1-16-16,0 1 0 0,-1-1 0 0,-2-1-128 0,1 3 0 16,-1-1 144-16,3 0-144 0,-3 0 0 0,3 1 144 15,0-3-144-15,0 1 0 0,-2 1 128 16,2-1-128-16,0 2 0 0,1-3 0 0,-1 0 0 15,3-1 0-15,-5-1 0 0,5 0 0 0,-1-1 0 0,1 3 0 16,-2-1 0-16,5 0 0 0,3 0 0 0,0 2 0 16,-2-1 0-16,0 2 0 0,-1-1 0 0,-1 2 0 15,1-2 0-15,-5-2 0 0,-1-2 0 0,0-2 0 16,0-1 0-16,-3-4 0 16,-1-2-1232-16,-5-7-160 0,0 0-16 0,0 0-16 15,0 0-2032-15,-2-15-416 0</inkml:trace>
  <inkml:trace contextRef="#ctx0" brushRef="#br0" timeOffset="39678.69">12261 19041 4607 0,'0'0'400'0,"0"0"-400"16,0 0 0-16,0 0 0 0,0 0 2592 0,0 0 432 15,0 0 96-15,0 0 16 0,0 0-1344 0,4-12-272 16,-1 1-48-16,-3 11-16 0,3-10-304 0,0 0-64 16,-3 10-16-16,0 0 0 0,4-9-32 0,-4 9 0 15,5-13 0-15,0 3 0 0,0 1-128 0,-5 9-16 16,6-10-16-16,-2 3 0 0,-4 7-176 0,0 0-16 15,3-13-16-15,1 5 0 0,-4 8-32 0,0-11-16 16,0 11 0-16,0 0 0 0,-6-9-80 0,1-1-16 16,5 10 0-16,-7-9 0 0,0 0-80 0,0 3 0 0,-3-3-16 0,-2 2 0 15,1 4-144-15,-2-4-32 16,2 2 0-16,-6 3 0 0,2-1-16 0,-2 0-16 16,-1 0 0-16,1 3 0 0,-2 0-80 0,-2 3-16 15,0 0 0-15,-1 0 0 0,-1 2-128 0,0 4 0 16,-1-2 0-16,0 6 128 0,0 1-128 0,1-1 0 0,-1 2 0 0,1 1 0 15,3 1 0-15,-1-1 0 0,6 2 0 16,0 0 0-16,1 2 0 0,2 1 0 0,3 4 0 16,2-2 0-16,-1-1 0 0,3 0 0 0,0 3 0 0,2-4 0 15,3-2 0-15,3-1 0 0,1-1 128 0,2-1-128 16,1 2 0-16,1 0 192 0,3-4-192 0,1-3 192 16,1 1 16-16,2 0 16 0,2-2 0 0,1 3 0 0,-1-5-48 15,1 1-16-15,0-3 0 0,1 2 0 0,0-3 32 0,0-1 0 16,-1 1 0-16,-1 0 0 0,0-3 16 0,1 1 16 15,1-2 0-15,2-1 0 0,-2 0 0 16,0-1 0-16,-2-2 0 0,3-3 0 0,-1 0-32 16,0-2 0-16,0-4 0 0,1 1 0 0,0 2-16 0,-1-5-16 15,-1 1 0-15,-1 2 0 0,1-4-160 0,-4 1 160 16,1 1-160-16,0 2 160 0,-3-3-160 0,-1 0 160 16,-1 0-160-16,-1 0 160 0,-1-4-160 0,-2 0 128 15,-1 0-128-15,1 2 128 0,0-1-128 0,-3 1 192 16,-1-3-192-16,-4-2 192 0,2-3-192 0,0 3 0 0,0 2 144 15,-1-1-144-15,0 1 0 0,0 2 0 16,-2-1 0-16,0 3 128 0,-3 1-128 0,2 2 0 16,-1-1 0-16,0 2 0 0,0 3 0 0,-3 1 0 15,-1 0 0-15,4 2 0 0,5 5-368 0,-8-4 16 16,-1 1 0-16,0 1 0 16,0 1-2080-16,0 2-432 0,0 1-80 0</inkml:trace>
  <inkml:trace contextRef="#ctx0" brushRef="#br0" timeOffset="49625.16">20379 1884 20271 0,'-9'-16'1792'0,"5"6"-1424"0,0 0-368 0,0-2 0 0,4 12 576 0,-3-6 32 15,3 6 16-15,0 0 0 0,0 0-336 0,0 0-64 16,0 0-16-16,0 0 0 0,0 0-208 0,10 4 176 16,1 4-176-16,1 1 160 0,0 5-160 0,-5-6 128 15,2 3-128-15,-1 5 128 0,4-1-128 0,1 3 128 16,2 1-128-16,1 2 128 0,0 0-128 0,18 18 0 15,-2-6 0-15,-1-2 0 0,3-6 128 0,2 3-128 16,4-4 0-16,3 3 128 0,4-3 176 0,5 0 16 16,4 3 16-16,3-2 0 0,-1 2 48 0,3-2 16 15,1 5 0-15,4 1 0 0,4 1-176 0,4 1-32 16,4 0-16-16,0 0 0 0,0-2-176 0,3-3 0 0,3 1 0 0,8 0 0 16,3 1 144-16,3 0-144 15,-7-2 160-15,10 5-160 0,7 4 176 0,-3 0-176 16,-4-2 192-16,-1 2-192 0,2 5 176 0,2-1-176 15,6 2 160-15,-6 2-160 0,-8-5 0 0,6 6 0 16,4 0 0-16,-2 1 0 0,-4 1 0 0,1 0 0 0,-5 2 0 0,6 2 0 16,3 3 0-16,-3-1 0 0,-8 2 0 0,3 4 0 15,-1 1 0-15,4 5 0 0,0-1 0 0,-3 2 0 16,-7 2 0-16,4 5 0 0,4 3 0 0,0 1 0 16,-11-3 0-16,1 0 0 0,-8 5 0 0,4 0 0 15,0 5 0-15,1 0 0 0,0-2 0 0,-6 2 0 0,-9 0 0 0,0-1 0 16,2 1 0-16,3 2 0 0,3 0 0 15,-3 2 0-15,-4-2 0 0,0 0 0 0,0 2 0 0,2 0 0 16,2 3 0-16,1 1 0 0,2 1 0 16,-7 0 0-16,-6 0 0 0,-2 0 0 0,-2 3 160 0,2 2-16 15,-1 2 0-15,0 1 0 0,-2 2 112 0,-4 1 0 16,-4 1 16-16,-5 1 0 0,-4-1-16 0,0 2 0 16,-1 0 0-16,2 1 0 0,-1 2-96 0,1-1-32 15,1 1 0-15,0-1 0 0,1 1-128 0,-1 2 160 16,-2 1-160-16,-2 0 160 0,-6 4-160 0,0-1 0 15,-1 3 0-15,0 0 0 0,-2-2 176 0,1 4-48 16,-3 3-128-16,1 1 192 0,-3 1 32 0,0-2 0 16,-1-1 0-16,-2-1 0 0,0-1-16 0,1-1 0 15,-4-4 0-15,0 1 0 0,0-5-32 0,1 4-16 0,-3-4 0 16,1-4 0-16,-2 0 0 0,1-4 0 0,-1 2 0 16,0-6 0-16,0-3-32 0,1 1 0 0,2-4 0 0,0-1 0 15,-4-4-128-15,1-2 128 0,0-2-128 0,0-3 128 16,0-5-128-16,-3-1 0 0,0-4 0 0,-1-1 128 15,-1-5-128-15,1-2 0 0,0-5 0 0,1-8 0 32,1-7-2112-32,0-5-320 0</inkml:trace>
  <inkml:trace contextRef="#ctx0" brushRef="#br0" timeOffset="50222.93">28331 13852 24879 0,'-8'-26'2208'0,"6"15"-1760"15,-1-5-448-15,2 2 0 0,0-2 288 0,-1-1-32 16,2 2 0-16,0 1 0 0,0 4 16 0,2-1 0 16,-2 5 0-16,0 6 0 0,0 0 416 0,0 0 80 15,0 0 0-15,0 0 16 0,-2 11-288 0,0 6-64 16,-3 5-16-16,-2 5 0 0,1 4 16 0,0 4 0 15,-2 2 0-15,0 0 0 0,1-2-240 0,0 2-64 16,2-1 0-16,3-5 0 0,2-3-128 0,2-4 0 16,2-3 144-16,2-6-144 0,3-1 320 0,4-4-16 15,0-6 0-15,3-3 0 0,2-5 128 0,2-7 16 0,3-4 16 0,1-4 0 16,-2-5-80-16,2-2-32 16,0-3 0-16,3-3 0 0,-2 2-224 0,0 3-128 15,-2 3 128-15,-2-180-128 0,-2 367 0 0,-4-176 144 0,-1 2-144 16,-1 7 0-16,-1 3 0 0,-4 5 0 0,0 6 0 0,-2 6 0 15,0 6 0-15,-4 3 0 0,-1 7 0 0,1 0 0 16,-1-2 0-16,0 0 0 0,2-2 0 0,1-3 0 16,1-6 0-16,1-1 0 0,2-5 0 0,2-7 0 15,2-3 0-15,5-6 0 0,2-5 0 0,3-7 0 16,1-12 192-16,2-2 128 0,2-6 16 0,-1-6 16 16,1-1-32-16,-3 0 0 0,-1-5 0 0,8-22 0 0,-6 2-144 15,-3 5-48-15,-7 3 0 0,0 8 0 0,-1 6-128 0,-2 9 0 16,-2 11-192-16,-3 4 192 15,1 7-768-15,-4 3-48 16,-4 11 0-16,0 0-10560 0,0 0-2112 0</inkml:trace>
  <inkml:trace contextRef="#ctx0" brushRef="#br0" timeOffset="50570.07">29338 13883 19343 0,'0'0'1728'0,"0"0"-1392"16,0 0-336-16,7-2 0 0,1-2 3216 0,2 1 576 0,5-2 112 16,2 5 32-16,-1 3-2832 0,1 1-560 15,-2 1-112-15,-1 1-32 0,-1 4-80 0,-2-1-32 16,-2 1 0-16,-1 4 0 0,-3 2 192 0,0 1 32 0,-5 2 16 0,0 3 0 15,-5 0-128-15,-2 2-16 0,-1 2-16 0,-4-3 0 16,-2 0-192-16,0 0-48 0,3-5 0 0,-2-3 0 16,4-3 0-16,3 0-128 0,2-5 192 0,5 0-64 15,6-3 64-15,3-4 0 0,4 0 0 0,3-1 0 16,1-4-192-16,4-2 192 0,2 2-192 0,3-1 192 0,1 0-192 16,1 1 0-16,0-4 0 0,16 0 0 0,-8 4-192 15,-21 1-80-15,1 1-16 0,-3 1 0 16,-3-1-1920-16,-3 2-384 15,-8 1-80-15</inkml:trace>
  <inkml:trace contextRef="#ctx0" brushRef="#br0" timeOffset="50869.7">27961 14781 34095 0,'0'0'1504'0,"0"0"320"0,0 0-1456 0,0 0-368 16,5-8 0-16,6-2 0 0,9 4 624 0,5-7 48 16,9 1 16-16,9-2 0 0,8-1 480 0,8 0 112 0,4 0 0 0,7-6 16 15,-2-2-576-15,5 1-112 0,7 0-32 0,4 0 0 16,4 1-384-16,-5 0-64 16,-10 4-128-16,-3 1 176 15,-4 5-560-15,-3 2-96 0,-6-1-32 0,-5 5 0 16,-6 2-1328-16,-7 2-272 0,-7 0-48 0,-7 3-16 15,-6 2 704-15,-5 4 144 0,-7 1 32 0,-1 3-12528 0</inkml:trace>
  <inkml:trace contextRef="#ctx0" brushRef="#br0" timeOffset="51462.33">28472 15185 32655 0,'-3'-17'1440'0,"3"7"304"0,0 0-1392 0,0-3-352 16,3 3 0-16,-2 0 0 0,-1 10 192 0,0 0-16 15,0 0-16-15,0 0 0 0,0 0 704 0,0 0 144 0,0 0 16 0,3 11 16 16,-2 3-448-16,0 9-80 0,1 3-32 15,-2 7 0-15,-3 4-96 0,0 3-32 0,-2 3 0 0,3 1 0 16,-3 3-176-16,1-3-48 0,-2 2 0 0,3-7 0 16,-1-3-128-16,2-3 192 0,-1-6-192 0,3-3 192 15,0-6-64-15,3-7 0 0,-3-11 0 0,6 9 0 16,-6-9 48-16,14-1 0 0,1-7 0 0,2-1 0 16,1-5 16-16,1-2 16 0,1-5 0 0,3 0 0 15,0-6-32-15,1 3-16 0,0 0 0 0,1 0 0 16,-2 3-160-16,-1 6 0 0,-2 5 0 0,-2 1 0 15,-3 5 0-15,-2 3 0 0,-4 3 0 0,-9-2 0 16,13 8 128-16,-6 3-128 0,-2 5 0 0,-2 2 128 16,-2-1-128-16,-1 2 128 0,-1 0-128 0,0 1 128 15,-2-1-128-15,1-3 0 0,0-2 0 0,2-1 0 0,0-2 192 0,0-11-64 16,3 12 0-16,-3-12 0 0,10 6-128 0,0-1-176 16,0-4 48-16,6-4 0 0,-1-5 128 15,3 0 0-15,-1-3 0 0,4-3 0 0,-3-4 0 0,1-1 0 16,0 0 0-16,0-1 0 0,1-2 0 15,0-2 0-15,0-2 0 0,-1 0 0 0,-2-2 192 0,1-5-48 16,-1-2 0-16,-2 2 0 0,-2-1 112 0,-1 4 32 16,0-1 0-16,-3 4 0 0,-3 7-64 0,-3 3-16 15,-2 6 0-15,0-2 0 0,-2 6-80 0,-3-3-128 16,-1 3 176-16,-3 0-176 0,-2 3-144 0,0 1-144 16,-1 2-32-16,-1-2 0 15,1-3-1344-15,1 2-256 0,1 2-64 0,2-2-16 16,2-2-1328-16,5 6-272 0</inkml:trace>
  <inkml:trace contextRef="#ctx0" brushRef="#br0" timeOffset="51727.89">29677 15466 38927 0,'0'0'1728'0,"0"0"352"0,-6 9-1664 0,-1 6-416 0,2 5 0 0,0 9 0 0,-1 8 368 0,-1 3-16 16,-3 3 0-16,-1 7 0 0,-2 5 800 0,0 9 144 16,-4-2 48-16,-1 6 0 0,2 4-704 0,0-5-128 15,2-4-16-15,0-2-16 0,3-7-112 0,-1 0-32 16,3-8 0-16,2-2 0 0,1 1-336 0,3-7 0 15,0-8 0-15,1-3 128 16,-3-7-1152-16,1-3-208 0,1-8-48 0,3-9-12176 16,0 0-2432-16</inkml:trace>
  <inkml:trace contextRef="#ctx0" brushRef="#br0" timeOffset="52834.09">12678 18434 2751 0,'0'0'256'0,"-1"10"-256"16,0 1 0-16,-2-2 0 0,1 1 1952 0,-1 2 352 16,3-12 64-16,-3 10 0 0,1 0-960 0,2-10-208 15,-3 9-48-15,2 3 0 0,1-12-208 0,0 10-48 16,0 0-16-16,0-1 0 0,0-9-32 0,0 11 0 16,0-11 0-16,1 14 0 0,1 0-112 0,-1-4-32 15,-1 2 0-15,0-12 0 0,1 14-224 0,0-4-48 16,-1 0-16-16,0-10 0 0,0 9-128 0,0-9-32 15,-1 10 0-15,1-10 0 0,0 0 112 0,0 0 16 0,0 0 0 0,0 0 0 16,0 0 416-16,0 0 96 0,0 0 0 0,9-15 16 16,0-3 176-16,1-1 48 0,2-3 0 0,2-6 0 15,1-3-560-15,1-5-128 16,1 0 0-16,2-4-16 0,3-6-32 0,2-5 0 0,2-1 0 0,4-5 0 16,-1-7 80-16,6-6 16 0,5-6 0 0,2-8 0 15,4-3 16-15,1-9 0 0,1-9 0 0,3-8 0 16,3-9-144-16,5 0-32 0,3 2 0 0,-1 3 0 15,1-2-64-15,0 7-16 0,-5 5 0 0,-3 4 0 16,0 8-128-16,-2 7-128 0,-3 5 144 0,1 10-144 16,-4 12 176-16,-2 4-176 0,-3 4 192 15,-2 8-192-15,-3 5 128 0,-3 6-128 0,-3 2 0 0,-2 5 0 16,-2 2-176-16,-5 6-80 0,-3 4-32 16,-4 6 0-16,-4 4-2208 0,-10 5-432 15,0 0-80-15</inkml:trace>
  <inkml:trace contextRef="#ctx0" brushRef="#br0" timeOffset="53390.15">11896 19461 21359 0,'0'0'944'0,"0"0"208"0,-3-5-928 0,3 5-224 15,-5-7 0-15,5 7 0 0,0 0 1024 0,0 0 144 16,-11 3 48-16,2 3 0 0,2 2 64 0,-3 6 32 16,-4 1 0-16,-2 9 0 0,-1 8-288 0,-2 6-48 15,0 8-16-15,-4 6 0 0,-4 3-128 0,-5 6-16 16,-3 9-16-16,-9 6 0 0,-5 5 64 0,-8 2 16 15,-7-4 0-15,-5 7 0 0,-3 6-208 0,-3-2-32 16,-3-1-16-16,2-2 0 0,-4-1-224 16,3-2-32-16,-4-1-16 0,42-37 0 0,-3 2-224 0,1 5-128 0,5-1 128 0,3 0-128 31,3-1-1552-31,4-3-384 0,4-4-80 0</inkml:trace>
  <inkml:trace contextRef="#ctx0" brushRef="#br0" timeOffset="68459.14">6845 16354 12895 0,'0'0'576'0,"13"0"112"0,-2-1-560 0,1 1-128 0,0 0 0 0,2 0 0 16,0-1 1344-16,0 1 224 0,0-2 48 0,1 1 16 15,-1 0-336-15,-1 0-64 0,-1 1-16 0,-2 0 0 16,-1-4-128-16,-9 4-16 0,10-5-16 0,-1 1 0 15,-2-1-176-15,-7 5-48 0,7-10 0 0,-2 1 0 16,0-4 32-16,-3 0 0 0,2 1 0 0,-4-5 0 0,-2-2-96 0,-1-4-32 16,-2 0 0-16,-1-2 0 0,-2-6 0 0,-2 1 0 15,-1-3 0-15,-2 2 0 0,-2-3-224 0,1 0-64 16,-2-2 0-16,1 0 0 0,-1-2-176 0,-2 1-32 16,-3 2-16-16,0 1 0 0,-2-1-64 0,-3 0-16 15,-1 0 0-15,-1 1 0 0,-2-2-16 0,-1 5 0 16,-3 3 0-16,-1 0 0 0,-3-2 32 0,-2 3 0 15,1 4 0-15,-2-1 0 0,-2-1-160 0,-1 5 0 16,-3 0 0-16,-3-1 0 0,3 4 0 0,-4 3 0 16,-1 0 0-16,0 3 0 0,-2 1 0 0,-1 5 0 15,-3 1 0-15,1 3 0 0,-4 1 0 0,-1 0 0 0,-3 1 0 16,1 6 0-16,1 0 0 0,-1 6 0 0,3 1 0 16,-1 4 0-16,-3 3 0 0,2 1 0 15,-2 2-144-15,1 3 144 0,1 3 0 0,0 2 0 0,4 5-128 0,-1 2 128 16,5 0 0-16,2 0 0 0,0 4-128 0,3 3 128 15,-1 4 0-15,3 2 0 0,2 2 0 0,-1 5 0 16,3 6 0-16,2-2 0 0,3 4-128 0,4 5 128 16,1-1 0-16,0 5 0 0,3-1 0 0,1 4 0 15,2-2 0-15,3 4-128 0,1-4 128 0,2 3 0 16,2 5 0-16,2-1 0 0,0-4 0 0,3 4 0 16,2 3 0-16,2 0 0 0,1 4 0 0,3-2 0 15,4-3 0-15,0 2 0 0,2 2 0 0,1-5 0 16,4-1 0-16,1-1 0 0,4-5 0 0,1 2 0 15,3-2 0-15,2 3 0 0,1 3 0 0,7 0 0 16,4-4 0-16,5-1-128 0,2-4 128 0,2-4 0 0,-1-3 0 16,6-6 0-16,3-1-128 0,6-7 128 0,3-1 0 0,6-8-128 15,3 1 128-15,3-8 0 0,2-2 0 0,2-7 0 16,-6-2 0-16,4 2 0 0,0-1 0 0,2-1 0 16,0-6 0-16,0 0 0 0,-3 0 0 0,-2 0 0 15,-1-1 0-15,1 0 0 0,1-1 0 0,2-2 0 16,2-4 0-16,-1-2 0 0,0-3 0 0,-2 2 0 15,-1-3 0-15,1 1 0 0,0-4 0 0,1-4 0 16,1-3 0-16,-4-2 0 0,-1-1 0 0,-2-2 0 16,-3-6 0-16,1-2 144 0,-2-2-144 0,-1-2 0 15,-2-1 0-15,1-3 128 0,1 0-128 0,-1-3 128 16,-3-3-128-16,-1-3 128 0,-4 2-128 0,-2-3 192 16,0-4-192-16,-2-4 192 0,0-4-64 0,1-1-128 0,-4-4 192 0,2-2-64 15,0-2 80-15,-2-2 16 0,-1-5 0 0,-2-1 0 16,-4-4 112-16,0-3 32 0,0-2 0 0,-3-5 0 15,-4-7 32-15,-1-1 16 0,-3-4 0 0,-2-2 0 16,-2-5-80-16,-4-3-16 0,-3-1 0 0,-3-7 0 16,-5-5-32-16,-5 2-16 0,-5 0 0 0,-3 1 0 15,-6 0-16-15,-3 2 0 0,-2 3 0 0,-6 7 0 16,-5 9 0-16,-1 6 0 0,-2 7 0 0,-5 5 0 16,-2 4-96-16,-2 5-32 0,-5 7 0 0,-3 5 0 15,-1 6-128-15,-3 6 0 0,-3 5 0 0,-4 5 0 31,-2 6-720-31,-5 3-128 0,-4 3-32 0,1 5 0 0,2 1-1744 0,-1 6-336 0</inkml:trace>
  <inkml:trace contextRef="#ctx0" brushRef="#br0" timeOffset="70457.27">30881 13750 14735 0,'7'-9'1312'16,"1"0"-1056"-16,0-1-256 0,-1 2 0 16,2 1 1600-16,-3 0 256 0,1-4 48 0,-2 3 16 15,-5 8-1312-15,5-14-256 0,-1 1-48 0,-2 2-16 16,-2-4 32-16,0 0 16 0,-2 2 0 0,-2-4 0 0,-1-2 240 0,0 0 64 16,-2 0 0-16,-3 0 0 0,-4-1-96 0,-1-3-16 15,-1-3 0-15,-4 4 0 0,0-6 48 0,-3 0 0 16,-1-4 0-16,0 1 0 0,-3 2 0 0,-2-3 16 15,1 3 0-15,-1 1 0 0,-2-4-16 0,-2 1-16 16,-2-1 0-16,-3 3 0 0,-2-3-208 0,-2 4-32 16,-2 1-16-16,-5 0 0 0,4 2-112 0,-2 2-32 15,-3-1 0-15,-1 1 0 0,0 1-160 0,-3 2 192 16,-6 0-192-16,-1-1 192 0,0 0-192 0,0 2 0 16,-4 0 144-16,3 1-144 0,2 4 224 0,-6 1-32 15,-5 1 0-15,-2-4 0 0,0 4-192 0,1 4 0 16,2 2 128-16,4 1-128 0,4 3 192 0,0 4 0 0,-2 5 0 0,3-3 0 15,0 1 80-15,1 5 16 0,1 5 0 0,0 6 0 16,1 3-96-16,-1 6-32 0,-2 5 0 0,-2 4 0 16,-5 8-160-16,0 1 0 0,-1 7 0 0,2 5 128 15,-1 1-128-15,-2 5 0 0,-3 1 0 0,-2 3 0 16,-3 5 128-16,3 2-128 0,1-2 128 0,5 5-128 16,2-3 176-16,4 1-48 0,-1 0-128 0,6-1 192 15,4 0 32-15,6 0 0 0,5-8 0 0,5 5 0 16,5-1 112-16,5 2 32 0,2-3 0 0,6 1 0 15,2-1-144-15,4 2-32 0,3 2 0 0,2 3 0 16,1-4-32-16,3 4-16 0,1 2 0 0,2-4 0 16,1 4-144-16,1-1 192 0,-2 0-192 0,6 2 192 15,1 3-192-15,4 1 0 0,3-5 0 0,3 2 0 16,4 0 0-16,5 1 0 0,0 2 0 0,4-1 0 0,8-1 0 16,3-3 0-16,4 3 0 0,3 1 0 15,2 0 0-15,-1-2 0 0,-2-2 0 0,1-5 0 0,-3-1 0 0,1-2 0 16,3-5 0-16,0 2 0 0,4-1 0 0,0-4 0 15,4 0 0-15,-1-4 0 0,0-3 0 16,-1-3 0-16,-1-8 0 0,3 1 0 0,4 2 0 0,4-6 0 16,6-1 128-16,-1-2-128 0,6-2 0 0,-7 0 0 15,0-4 0-15,4 2 128 0,4 0-128 0,2-1 0 16,6-1 0-16,-4 1 0 0,-6 3 0 0,4-2 0 16,2-1 0-16,2-2 0 0,5-1 0 0,-3-3 0 15,-7 0 0-15,-2-5 0 0,-3-3 0 0,0-5 0 16,0-3 0-16,4-1 0 0,2-6 128 0,-4-4-128 15,-4-4 0-15,1-3 128 0,1-1-128 0,2-4 128 0,-2 0-128 0,1-6 128 16,-1-3-128-16,-2-1 0 0,-3-1 0 0,2-8 0 16,0-1 0-16,2-7 128 0,3-3-128 15,-2-2 0-15,-4-1 0 0,-1-6 128 0,-2-2-128 16,-1-4 0-16,2-6 128 0,0-5-128 0,2-7 128 0,-2-2-128 16,-4-1 0-16,-4-6 128 0,-4-1-128 0,-4-4 0 15,2-1 128-15,-8 0-128 0,-1-1 128 0,-5 3-128 16,-1-2 160-16,-5-2-160 0,-5-6 192 0,-6 5-192 15,-1 5 272-15,-4-6-48 0,-4-7-16 0,-3 4 0 16,-2-2 16-16,-3-1 0 0,0 2 0 0,-4-7 0 16,-1-2-224-16,-3-3 128 0,-1 2-128 0,-3-2 0 15,-5-2 0-15,-4-1 0 0,-2 2 0 0,-2 3 0 16,-4 1 0-16,0 3 0 0,-6-2 0 0,-2 4 0 16,-7 4 0-16,-2 6 0 0,-4 1 0 0,-7 7 144 15,-9-2-144-15,-7 5 0 0,-10 1 0 0,-6 3-176 16,-4 6-272-1,-11 5-64-15,-13 0-16 0,-4 6 0 0,-6-1-2592 0,-9 5-512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59:17.06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3384 3377 21183 0,'0'0'944'0,"-5"-3"192"0,-2 1-912 0,1-1-224 16,0 3 0-16,-5 0 0 0,0 3 416 0,-6 0 32 15,-4 5 16-15,-5 0 0 0,-4 3 416 0,-6 0 80 16,-6 2 0-16,-3 4 16 0,-5 3 64 0,-1 4 16 16,-1 0 0-16,0 6 0 0,-3-1-384 0,2 4-80 15,0 2-16-15,3 1 0 0,-1-2-272 0,7-2-64 16,0-3-16-16,-6 13 0 0,11-7-48 0,10-6-16 15,10-1 0-15,9-3 0 0,6 2-32 0,8-3-128 0,6 0 192 0,8 3-64 16,6-3-128-16,5 3 160 16,4-6-160-16,5 4 160 0,4-1 64 0,-1-1 16 0,2 1 0 0,-1 2 0 15,-5-3-112-15,-4 5 0 16,-6-5-128-16,-4 6 192 0,-4 1 64 0,-5 1 16 0,-5 1 0 16,-4-1 0-16,-5 2 304 0,-7-2 64 0,-3 0 16 15,-5-4 0-15,-4 1 32 0,-5-3 0 0,-4 2 0 16,-3-3 0-16,-6 0-128 0,1 0-32 0,-4-3 0 0,1-4 0 15,-4-1-304-15,1-6-64 0,-2 0-16 16,2-6 0-16,3-2-144 0,3-2 0 0,5-2 0 0,5-2-176 16,7-6-1552-1,1 1-320-15,3-6-64 0,8-3-9536 0,7-1-1888 0</inkml:trace>
  <inkml:trace contextRef="#ctx0" brushRef="#br0" timeOffset="233.67">3891 3506 34095 0,'2'-12'3024'0,"-2"12"-2416"0,0 0-480 0,0 0-128 0,6 5 0 0,-4 7-160 16,-2 7 160-16,-2 8-208 0,-5 7 336 0,-3 10 64 15,-3 3 0-15,-2 10 16 0,-3 4 448 0,0 8 96 16,1 2 16-16,-6 28 0 0,2-9-128 0,4-6 0 15,0-4-16-15,1-1 0 0,-2 7-432 0,0-11-192 16,-1-6 160-16,2-12-160 0,3-5 0 0,2-9 0 16,-4-7 0-16,2-5 0 0,1-5 0 0,2-5-208 15,-1-6 16-15,-2-9 0 16,2-5-1840-16,-1-4-352 0,-8-15-80 0,1-1-16 0</inkml:trace>
  <inkml:trace contextRef="#ctx0" brushRef="#br0" timeOffset="402">3241 4377 29487 0,'0'0'2624'0,"11"-3"-2112"0,1 2-512 0,4-1 0 16,1 0 432-16,5 2-32 0,1 0 0 0,3 0 0 15,6-1 368-15,5-1 80 0,3-1 16 0,1-1 0 16,0 0-304-16,1 1-64 0,3-1-16 0,-3-5 0 0,-2 2-336 16,0-1-144-16,2 2 128 0,0 3-128 15,-2-5-1296-15,-2 4-352 0,-2 2-64 0,-2 2-16 0</inkml:trace>
  <inkml:trace contextRef="#ctx0" brushRef="#br0" timeOffset="775.94">4300 4363 4607 0,'0'0'192'0,"0"0"64"0,0 0-256 0,0 0 0 16,7 9 0-16,1-2 0 0,4 1 5216 0,3-4 992 15,4 0 208-15,4-3 48 0,3-2-4032 0,1-2-784 16,4-2-176-16,2-3-16 0,1 2-448 0,-1 0-96 15,-2-4-16-15,-2 2 0 0,-3-7-256 0,-4 1-64 16,-2 1-16-16,-6-1 0 0,-1-2-128 0,-6-1-32 16,-6 2 0-16,-2 0 0 0,-7 2 0 0,-4 4 0 15,-1 0 0-15,-5 5 0 0,-2 3-208 0,-4 3-64 16,-3 6 0-16,-1 1 0 0,-1 6-128 0,-2 3 0 16,1 4 144-16,-2 3-144 0,0 0 0 0,4 5 0 0,6-2 0 15,5 1 128-15,0 1-128 0,7-3 144 16,4 1-144-16,4-5 160 0,4-1-160 0,5-3 0 15,5-2 0-15,3-1 128 0,3-4-128 0,3-3 0 0,4 1 0 0,1-7 128 32,3-2-912-32,3-3-192 0,3-3-48 0,0-6 0 15,3 0-1776-15,-1-3-352 0</inkml:trace>
  <inkml:trace contextRef="#ctx0" brushRef="#br0" timeOffset="1096.99">5134 4378 23951 0,'-18'17'2128'0,"12"-6"-1696"0,1 6-432 0,-4 3 0 0,0 5 576 0,-1 5 48 16,-3 8 0-16,0 4 0 0,-3 0 768 0,-1 3 144 16,0 4 48-16,-1 4 0 0,1 4-400 0,1 3-80 15,-2-1-16-15,1-5 0 0,2-3-352 0,4-8-80 16,3-2-16-16,3-11 0 0,0-4 32 0,1-8 0 16,3-4 0-16,1-7 0 0,0-7 320 0,0 0 64 15,9-14 16-15,2-6 0 0,2-4-208 0,1-9-32 16,1-9-16-16,2-3 0 0,0-7-544 0,4-2-96 15,0-4-32-15,4-4 0 0,-1 1-144 0,2 0 0 16,2 3 144-16,2 4-144 0,0 10 0 0,1 2 0 16,-3 6 0-16,0 10 0 0,-3 6 0 0,-2 6 0 15,-3 9 0-15,-2 5 0 0,-3 7 0 0,-6 9-160 16,-2 8 160-16,-5 8 0 0,-6 2-128 0,-3 5 128 16,-5 3 0-16,-3 0 0 0,-5 2 0 0,-3 2 0 15,-3-6 0-15,1 0 0 0,-1-2 0 0,1-8 128 16,-2-2-128-16,2-7 0 0,2-3 0 0,1-6-192 0,2-5 16 0,1-5 0 31,0-4-2128-31,1-6-448 0</inkml:trace>
  <inkml:trace contextRef="#ctx0" brushRef="#br0" timeOffset="1501.63">7137 3851 35935 0,'-14'-35'3200'0,"11"13"-2560"16,3-9-512-16,3 1-128 0,9-4 192 0,-1 1 32 16,2-2 0-16,3-3 0 0,0-2-224 0,0 3 128 15,2 3-128-15,-1 4 0 0,-1 0 128 0,2 2-128 16,1 4 0-16,0 4 0 0,-1 1 384 0,-2 4 0 16,0 6-16-16,-2 6 0 0,-3 8-96 0,0 5-16 15,-2 9 0-15,2 12 0 0,-5 10-256 0,-5 10 128 16,-1 8-128-16,-2 7 0 0,-7 7 320 0,-3 8-64 0,-5 7 0 15,-4 5 0-15,-3 2 112 0,0-1 16 0,1-1 0 16,0-7 0-16,1 1-176 0,1-6-16 0,3-7-16 0,2-12 0 16,4-5-48-16,2-7 0 0,0-6 0 0,0-7 0 15,-2-1 0-15,5-6 0 0,-4-3 0 0,4-2 0 32,-3-6-768-32,-2-6-144 0,-2-3-48 0,0-7-11504 0,-4-4-2304 0</inkml:trace>
  <inkml:trace contextRef="#ctx0" brushRef="#br0" timeOffset="1690.73">6593 5037 34095 0,'0'0'3024'0,"12"6"-2416"0,4-3-480 0,8 0-128 0,7 2 400 0,5 6 64 15,4-3 16-15,6 4 0 0,4-4 416 0,3 2 96 16,4-4 16-16,4 3 0 0,5-3 48 0,4-1 16 16,8 1 0-16,-25-3 0 0,8-3-384 0,1 2-80 15,-1-2-16-15,-2 0 0 0,-4-2-464 0,-5 1-128 16,-4-3 0-16,-5-5 0 15,-6 2-2112-15,-3-6-448 0,-4-1-96 0</inkml:trace>
  <inkml:trace contextRef="#ctx0" brushRef="#br0" timeOffset="1969.34">9331 4227 37775 0,'-14'-13'3360'0,"2"-1"-2688"0,5 2-544 0,2-2-128 0,1-2 400 0,1 4 48 15,-1 0 16-15,2-3 0 0,2 0-320 0,0 1-144 16,2 1 128-16,0-1-128 0,2-1 0 0,0 1-192 16,0 4 0-16,0 1 16 15,-4 9-2256-15,0 0-448 0,0 0-80 0</inkml:trace>
  <inkml:trace contextRef="#ctx0" brushRef="#br0" timeOffset="2119.31">9143 4742 23039 0,'0'0'2048'0,"0"0"-1648"15,0 0-400-15,0 0 0 0,14 4 2528 0,0-1 416 0,-1-3 96 0,-3 0 16 16,3-2-2064-16,1 1-416 16,0-3-64-16,0-1-32 15,0-2-1552-15,2 2-304 0</inkml:trace>
  <inkml:trace contextRef="#ctx0" brushRef="#br0" timeOffset="2570.82">12383 3242 30239 0,'-6'-14'1344'0,"6"14"256"0,-5-6-1280 0,5 6-320 16,0 0 0-16,-6 10 0 0,-2 9 256 0,-1 13-32 15,-1 12 0-15,-2 9 0 0,0 8 96 0,0 8 32 16,1 0 0-16,-3 4 0 0,-1 2 48 0,-2 8 16 16,-2 1 0-16,0 0 0 0,-3-2-208 0,3-5-32 15,3-2-16-15,0-10 0 0,2-13-160 0,3-9 0 16,2-6 0-16,0-5 0 0,2-10-432 0,0-3 48 15,2-5 0-15,5-14-9536 0,0 0-1888 0</inkml:trace>
  <inkml:trace contextRef="#ctx0" brushRef="#br0" timeOffset="2757.87">11947 3777 31327 0,'14'-33'2784'0,"2"14"-2224"0,4-4-560 0,10-2 0 16,10 0 320-16,4-3-64 0,8 2 0 0,2-3 0 15,3 1 16-15,1-3 0 0,7-2 0 0,3 4 0 16,0 1-64-16,0 0-16 0,-4 2 0 0,-5 5 0 0,-7 3-192 0,-6 5 0 16,-7 2 0-16,-7 5 0 15,-5 2-2256-15,-9 0-496 0</inkml:trace>
  <inkml:trace contextRef="#ctx0" brushRef="#br0" timeOffset="2918.99">12241 3908 27647 0,'-20'11'1216'0,"11"-4"256"0,9-7-1168 0,-4 11-304 16,4-11 0-16,4 12 0 0,2-1 640 0,5-1 64 16,5-3 0-16,5-4 16 0,7 0 528 0,7-4 96 15,4-4 32-15,4-2 0 16,4-3-1536-16,3 0-304 0,-1 1-64 0,-2-4-16 0,-5 4 400 0,-5-2 144 16,-4 5 0-16,-2-7-14832 0</inkml:trace>
  <inkml:trace contextRef="#ctx0" brushRef="#br0" timeOffset="3118.05">13287 3966 23951 0,'-14'27'2128'0,"5"-5"-1696"0,-1 9-432 0,-4 5 0 16,0 1 1184-16,-2 5 160 0,-4 6 16 0,0 2 16 15,-3-3-352-15,2 1-64 0,0 0 0 0,5-3-16 16,2 1-480-16,2-6-80 0,2-2-32 0,4-7 0 15,2-7-208-15,4-6-144 0,-3-7 192 0,3-11-192 16,0 0-384-16,11 0-192 0,1-6-48 0,4-11-13840 16</inkml:trace>
  <inkml:trace contextRef="#ctx0" brushRef="#br0" timeOffset="3523.38">13717 4045 25103 0,'-17'22'1104'0,"6"-4"240"0,-2 2-1072 0,-3 4-272 16,-2 3 0-16,5-7 0 0,-1 7 608 0,-4-3 64 15,2-1 16-15,2 1 0 0,1-2 320 0,0-2 64 16,4 2 16-16,0-3 0 0,6-7-96 0,0 1-16 16,2-4 0-16,1-9 0 0,0 0-144 0,7 4-16 15,2-3-16-15,7-6 0 0,1-7 16 0,3-3 0 16,0-6 0-16,3-1 0 0,1-1-432 0,1-4-96 15,-1-2-16-15,-3 9 0 0,-2-7-96 0,4 3-32 16,2-4 0-16,2 3 0 0,1-1-16 0,-1 5 0 0,-1 2 0 0,0 6 0 16,-3 4-128-16,-2 4 0 0,-1 5 0 15,1 5 0-15,-5 3 0 0,1 6 0 0,-4 3 0 0,-3 4 0 16,-4-1 0-16,-2 4 0 0,-3 2 0 0,-5 2 0 16,-2-4 0-16,-2 2 0 0,-1-1 0 0,1-4 0 15,-1 0 128-15,0-4-128 0,0 0 128 0,1-2-128 16,3 0 144-16,1-2-144 0,2-4 160 0,1 0-160 15,1-9 128-15,0 0-128 0,0 0 0 0,6 5 0 16,3-3 160-16,-2 2-160 0,2-1 160 0,5 1-160 0,-1-3 0 0,1 1 0 16,-1 0 0-16,2-1 0 15,-1 0-1104-15,0 2-272 0,0-1-48 0,10 3-16560 16</inkml:trace>
  <inkml:trace contextRef="#ctx0" brushRef="#br0" timeOffset="3929.64">15076 3994 40767 0,'-12'-24'1808'0,"7"13"368"0,-1 1-1728 0,-2 1-448 16,-3-1 0-16,-3 3 0 0,-3 3 0 0,-3 3-256 15,-4 2 48-15,-4 4 0 0,-3 6 208 0,-2 3 0 16,-3 7 0-16,0 3-144 0,-4 8 144 0,1-1 0 16,-1 0 0-16,4 2 0 0,2 4 0 0,4-2 128 15,3-1-128-15,6-4 0 0,4-4 0 0,6-2 144 0,4-1-144 16,6-7 0-16,4-4 256 0,7-3-64 0,6-7-16 0,7-4 0 16,5-7 272-16,5-3 64 0,4-5 16 0,2-10 0 15,3-5-192-15,0-3-32 0,0-5-16 0,-2-2 0 16,0-7-48-16,-1-2-16 0,-3-3 0 0,-1-3 0 15,-2-1 128-15,-4-8 32 0,-2-5 0 0,-3-4 0 0,-3-8-208 0,-1 2-48 16,-3-5 0-16,0 5 0 0,-2 7-128 16,0 9 0-16,-3 3 0 0,-1 11 0 15,-2 12 0-15,-1 10 0 0,-3 7 0 0,-1 12 0 0,-4 10 0 16,0 11 0-16,-3 15 0 0,-3 8-176 0,-3 8-80 16,-1 10-32-16,-2 3 0 0,1 10 0 0,-2 6 288 0,2 5 0 15,0 2 0-15,1 4 144 16,3-2-304-16,-1 3-64 0,2-4-16 0,2-3 0 15,0-7-912-15,0-2-192 0,-1-6-48 0,-4-6-10992 16,-1-8-2208-16</inkml:trace>
  <inkml:trace contextRef="#ctx0" brushRef="#br0" timeOffset="4127.26">13348 3291 49759 0,'-10'-2'4416'0,"10"2"-3520"16,-8-4-720-16,8 4-176 15,-10 4-1136-15,4 4-256 0,-1 0-48 0,5 1-16 0,2-9 976 0,1 16 192 16,2-5 32-16,-1-1 16 16,2-1-1856-16,-1 3-368 0,-1 0-80 0,2 4-14288 0</inkml:trace>
  <inkml:trace contextRef="#ctx0" brushRef="#br0" timeOffset="4714.16">17662 4041 23039 0,'-34'0'1024'0,"14"3"192"0,-2 1-960 0,3 0-256 15,1 1 0-15,4 4 0 0,1-4 928 0,3 4 144 0,3-2 16 16,4 2 16-16,3-9-256 0,6 5-48 0,5-1-16 16,3-4 0-16,3-1 304 0,8-3 64 0,3-6 16 0,5 0 0 15,6-6-272-15,3-2-64 0,0-3-16 0,2-3 0 16,2 0-272-16,-3-3-48 0,-5 0-16 0,-4 3 0 15,-8 1-112-15,-5 3-32 0,-4-3 0 0,-9 1 0 16,-9 3-48-16,-7 0-16 0,-8-5 0 0,-7 5 0 16,-10 1-16-16,-9 8-16 0,-8 4 0 0,-6 8 0 0,-5 8-240 0,-5 8 0 15,-1 4 0-15,2 8 0 0,3 5-160 16,2 3 160-16,1 4-128 0,7 6 128 16,1 5-128-16,8 1 128 0,6-1-128 0,8-5 128 15,7-4-432-15,10-4 0 0,7-3 0 0,5-4 0 16,5-2-576-16,7-5-112 0,8-1-32 0,9-8-9872 15,8-5-1984-15</inkml:trace>
  <inkml:trace contextRef="#ctx0" brushRef="#br0" timeOffset="4890.31">18416 4429 43311 0,'-15'0'3840'0,"2"-2"-3072"15,0-2-608-15,3 2-160 0,1 4-288 0,9-2-96 16,0 0 0-16,0 0-16 0,0 0 592 0,0 0 112 16,0 0 16-16,9-8 16 0,3-2-128 0,4-4-16 15,2 0-16-15,2 0 0 0,1-3-176 0,-6 5 0 16,3-1 0-16,2 3 0 16,0-3-1472-16,1 2-368 0,-2 1-80 0,9-7-15600 0</inkml:trace>
  <inkml:trace contextRef="#ctx0" brushRef="#br0" timeOffset="5289.21">19789 3641 24879 0,'-6'-23'2208'0,"0"9"-1760"15,3 3-448-15,-1 2 0 0,4 9 1456 0,0 0 208 16,0 0 32-16,-9 4 16 0,1 5-1440 0,2 3-272 16,-3 7 0-16,1 8-128 0,1 9 128 0,-1 0 0 15,-1 4 0-15,2 6 128 0,-1 1 16 0,3 3 16 16,0 4 0-16,1-3 0 0,0-3 32 0,4-6 16 15,0-3 0-15,4-4 0 0,-1-4 80 0,2-5 16 16,1-5 0-16,2-9 0 0,1-3 608 0,3-5 128 16,3-1 32-16,6-8 0 0,3-7 144 0,4-7 48 15,2-4 0-15,1-5 0 0,-1 1-624 0,1-7-128 0,1-2-32 0,0-3 0 16,-3-4-256-16,0 1-48 16,-2-4-16-16,-1 3 0 0,1 3-160 0,-3 1 0 0,-1 1 0 0,-1 7 0 31,-4 2-1632-31,-2 9-208 0,-1 3-32 0,1 6-10000 0,-4 6-2000 15</inkml:trace>
  <inkml:trace contextRef="#ctx0" brushRef="#br0" timeOffset="6770.84">21279 3893 33167 0,'-12'-19'2944'0,"7"12"-2352"0,-1-2-464 0,-3 2-128 0,-1 2 560 0,-4 0 80 16,-3 3 32-16,-3 5 0 0,-6 3-672 0,-4 2 0 16,-7 5 0-16,-4 2 0 0,-2 1 0 0,-1 6 0 15,-2 2 144-15,3 5-16 0,1-2 0 0,4 2 16 16,2 4 0-16,7-5 0 0,5-1-144 0,6-2 0 16,4 1 144-16,7-6-144 0,4-2 192 0,5-4-16 15,6-5-16-15,3 0 0 0,6-4 304 0,3-4 64 16,3-2 16-16,2-4 0 0,2-5-32 0,1 1-16 15,1-3 0-15,-2-2 0 0,-3 1-272 0,-1-1-48 16,-1-1-16-16,-2-1 0 0,-1-2-160 0,-2 1 192 16,-3 3-192-16,-3 3 192 0,2-2-192 0,-4 3 0 15,-2 5 0-15,0 2 0 0,-7 3 0 0,0 0 0 16,0 0-144-16,9 2 144 0,-1 2-224 0,3 1 64 0,0 2 16 0,2-2 0 16,1 0 144-16,5 2 0 0,5-5 0 15,1 1-128-15,2-2 128 0,5-1-160 0,1-2 160 0,4-2-160 16,2-4-128-16,3 1-32 0,1-4 0 15,1 0 0-15,-1-4 64 0,-1-2 0 0,-2-1 0 0,0-2 0 16,-1-5 64-16,-2-1 32 0,0-3 0 0,0 0 0 16,-2-6 16-16,2-4 0 0,1-5 0 0,2-6 0 15,-2-7-128-15,0-3-32 0,-1-5 0 0,-2-2 0 16,-1 1-208-16,-4 0-32 0,2 5-16 16,-3 3 0-16,-2 9 352 0,-3 4 64 0,-5 7 16 0,-3 8 0 0,-3 6 128 15,-4 6 0-15,-3 5 0 0,-3 8 128 0,-3 5-128 0,-8 6-240 16,-4 8 64-16,-6 7 16 0,-4 5 160 0,-4 4-208 15,-5 5 80-15,-3 7 128 0,-3 1-128 0,0 8 128 16,0 3 0-16,-1 4 0 0,1 8 0 0,2-2 0 16,-1-1 0-16,7-2 0 0,2-1 0 0,5-3 160 15,5-3-32-15,3-2-128 0,6-7 368 0,3 0-48 16,2-6 0-16,3-3 0 0,3-3 128 0,3-8 32 16,1-2 0-16,4-5 0 0,2-4 64 0,2-3 16 15,3-3 0-15,2-3 0 0,4-4 64 0,2-4 16 16,-3-6 0-16,3-3 0 0,4-2-288 0,0-5-48 15,-1-5-16-15,2-1 0 0,-1-6-160 0,1-1-128 16,2 1 144-16,-3-2-144 0,1 0 144 0,-2 1-144 16,-1 4 128-16,-1 1-128 0,-2 5 0 0,-2 3 0 15,-3 4 0-15,-3 5 0 0,-3 2 0 0,-3 7 0 16,-4 2 0-16,-5 7 0 0,-3 5-192 0,-3 2 192 0,0 3-160 0,-6 2 160 16,-1 2-128-16,-2 3 128 0,-2 1 0 15,1 4-144-15,0-2 144 0,2 1 0 0,2 0 0 16,3-3 0-16,2-2 0 0,1 0 0 0,2-5 0 0,2-2 0 15,3-2 0-15,2-2 0 0,1-1 0 0,3 1 0 16,3-8 0-16,3 0 192 0,4-2-64 0,3-1 0 16,2-4 64-16,1-1 0 0,2-3 16 0,0-3 0 0,1-1-48 15,0-3-16-15,-2-1 0 0,2 0 0 16,-2-4 48-16,2-1 0 0,-3-2 0 0,3 0 0 0,0-1-32 0,-1 3 0 16,-1-1 0-16,-3 4 0 0,0 2-160 0,-1 2 0 15,-4 4 144-15,-3 3-144 0,-3-2 0 0,-1 5 128 16,-4 2-128-16,-7 0 0 0,0 0 0 0,2 11 0 15,-2-1 0-15,-3 3 0 0,-1 1 0 0,0 2-128 16,1 2 128-16,-1 1 0 0,0-1 0 0,3 1 0 16,3-2 0-16,2-1 0 0,1 1 0 0,4-2 0 15,2-2 0-15,5-1 0 0,0 2 0 0,3-5 0 16,2 0 0-16,2-4 0 0,2 0 0 0,3-2 0 16,1-3 0-16,2-1 128 0,0-2-128 0,1-1 0 15,0 0 0-15,0-3 128 0,0-1-128 0,1-1 0 16,-2-1 0-16,2-3 128 0,2-1-128 0,-2-1 144 15,-1-3-144-15,2-3 160 0,-1-3-160 0,0-2 160 16,-4-3-160-16,0 1 160 0,1-1-160 0,-4-2 0 16,-1 3 144-16,-5 2-144 0,0 3 128 0,-6 0-128 15,-4 4 128-15,-3 2-128 0,-5 3 0 0,-2 2 0 16,-4-1 0-16,-3 5 128 0,-7 1-128 0,-4 3 0 16,-4 1 0-16,-3 2 0 0,-5 5 0 0,-1 3 0 15,0 1-144-15,2 5 144 0,3-1 0 0,0 4-144 0,3 2 144 16,2-2 0-16,4-2 0 0,4 1-128 15,5 1 128-15,2-4 0 0,4 2 0 0,4 0 0 16,4 0 0-16,4-4 0 0,4 1 0 0,2-3 0 0,6 1 0 0,-1-4 0 16,6-1 0-16,4 0 0 0,-1-4 144 0,2-3-144 15,2 1 128-15,3 1-128 0,1-1 0 0,4 1 128 16,3 0-128-16,2 1 0 0,2 0 144 0,2 2-144 16,-1 1 0-16,2 2 0 0,-1 1 0 0,-3 2 128 0,-2 5-128 15,-1 2 0-15,-3 0 0 0,-1 2 0 0,-4 2 0 16,-3 1 0-16,-2 0 0 0,-4 3 0 0,-4 2 0 0,-5-4 0 15,-4-1 0-15,-3 1 0 0,-3-2 0 0,-4-1 0 16,-4-2 0-16,-3-1 0 0,-3 1 0 0,-3-4 144 16,-4-1-144-16,-2-1 0 0,-3-6 192 0,-2-3-64 15,-4 1 0-15,-1-3-128 0,-3-3 192 0,-1-1-64 16,-1-4 0-16,-2 2-128 0,-3-6 160 0,2 2-160 16,0-1 128-16,2-1-128 0,1-1 128 0,1 4-128 15,3-2 0-15,6-1 128 0,2 4-128 0,3-1 128 16,2 5-128-16,3 1 128 0,3 0-128 0,6 4 0 15,0 0 0-15,0 0 0 0,5 9 0 0,1 4 0 16,6-3 0-16,3 5 0 0,5 4 0 0,6 3 0 16,4 2 0-16,7-1 128 0,5 2-128 0,6 3 128 15,6 4-128-15,3-4 128 0,7 1-128 0,2-1 0 16,5 4 0-16,6 0 128 0,1-1-128 0,3-1 0 16,7-1 0-16,-4-1 128 15,-3-5-752-15,-3-3-144 0,-3 0-48 0,-5-1-13008 16,-3-3-2624-16</inkml:trace>
  <inkml:trace contextRef="#ctx0" brushRef="#br0" timeOffset="9520.57">4889 6839 4607 0,'-13'0'400'16,"2"-3"-400"-16,0 1 0 0,3-1 0 0,0-2 3248 0,0 1 560 16,1 1 112-16,0 0 32 0,3-3-1696 0,1-1-336 15,0 2-64-15,3-2 0 0,4 0-528 0,2 1-112 16,3-4 0-16,4 2-16 0,3-1-624 0,5 2-128 16,0-6-32-16,5 5 0 0,3-1-192 0,4 4-32 15,1 2-16-15,1 3 0 0,-4 2-48 0,-1 2-128 16,-5 4 192-16,1 2-64 0,-6 5-128 0,-2 3 160 15,-4 2-160-15,-4 2 160 0,-4 3-160 0,-2-1 0 16,-4 3 0-16,-3 0 128 0,-3-3-128 0,0 2 128 16,-3-3-128-16,0 2 128 0,-2 0 16 0,3-3 0 15,-2-2 0-15,5-1 0 0,1-1 48 0,3-2 0 16,3 0 0-16,3 0 0 0,3-2-192 0,3-1 128 16,5 1-128-16,1 0 128 0,4 1 0 0,0 0 0 15,2 2 0-15,1-2 0 0,0 2 96 0,-3 0 16 16,-2 5 0-16,-4-4 0 0,-3 0 32 0,-5-1 16 15,-2 4 0-15,-5-1 0 0,-5-1 320 0,-4 1 64 16,-2 2 16-16,-6 0 0 0,-4 0 32 0,-3-1 16 0,-3-2 0 16,-4-1 0-16,2-2-320 0,-3-2-64 0,1-4-16 0,-2-1 0 15,-1-5-176-15,3-1-32 0,1-2-128 0,1-2 192 16,5-2-320-16,1-3-80 0,5-3-16 0,-1-5 0 16,8-1-2048-1,2-1-416-15,5-4-64 0,4 0-13440 0</inkml:trace>
  <inkml:trace contextRef="#ctx0" brushRef="#br0" timeOffset="9829.31">5973 7180 25791 0,'0'0'1152'0,"0"0"224"0,0 0-1104 0,0 0-272 16,0 0 0-16,0 0 0 0,0 0 1792 0,0 0 320 15,11 5 48-15,7-5 16 0,3-2-1040 0,5 0-208 16,5-3-32-16,3 0-16 0,3-4-336 0,0 1-64 15,0-3-16-15,1 3 0 0,0-2-272 0,-2 2-48 16,-1-2-16-16,-12 5 0 16,0-2-864-16,-3 1-176 0,-2 4-48 0,2-7-15376 0</inkml:trace>
  <inkml:trace contextRef="#ctx0" brushRef="#br0" timeOffset="10505.51">7435 6854 19807 0,'0'0'880'0,"0"0"176"0,-8 4-848 0,1 1-208 16,7-5 0-16,0 0 0 0,0 0 1200 0,0 0 192 15,-11 4 32-15,11-4 16 0,0 0-320 0,0 0-64 16,0 0-16-16,0 0 0 0,0 0-48 0,0 0-16 0,0 0 0 16,16 0 0-16,-5 0-400 0,1 0-64 0,-2 4-32 0,0-2 0 15,0 2-352-15,0 6-128 0,3 3 0 0,-4 10 144 16,0 4-144-16,-4 7 0 0,-1 5 0 0,-2 5-176 15,-2-4 176-15,-1 2 0 0,-3-1 160 0,-1-6-160 0,-4-5 320 16,-1-1-48-16,-2 0 0 0,1-5 0 16,-2-5 512-16,1 0 112 0,0-1 0 0,1-3 16 0,-2-2-128 0,3-4-16 15,2 0-16-15,8-9 0 16,-9 5-144-16,9-5-32 0,0 0 0 0,0 0 0 0,-2-14 96 0,2-2 16 16,2-2 0-16,5-5 0 0,4-5-304 15,4-3-48-15,4-4-16 0,2-2 0 0,3-2-192 0,3-1-128 16,2-1 128-16,3-3-128 0,1 1 0 0,1 3 0 15,2 1 0-15,2 3 128 0,0 2-128 0,0 2 0 16,-1 4 0-16,-2 3 0 0,1 3 0 0,0 2 0 16,-2 0 0-16,-5 6 0 0,0 1 0 0,-2 3 0 15,-5 2 0-15,-3 7 0 0,-4 0 0 0,0 3-208 16,-5-1 80-16,2 3 128 16,-12-4-1536-16,10 7-176 0,-10-7-32 15,9 6-11040-15,-9-6-2192 0</inkml:trace>
  <inkml:trace contextRef="#ctx0" brushRef="#br0" timeOffset="11934.62">10821 7989 14735 0,'0'0'640'0,"0"0"160"0,0 0-640 0,0 0-160 0,0 0 0 16,0 0 0-16,0 0 1696 0,-2 17 304 0,-1 6 64 0,-1 2 16 15,-2 7-432-15,2 4-96 0,-2 2-16 0,-2 5 0 16,-1 4-400-16,0 4-96 0,0-2-16 0,-1 2 0 16,-1 5-16-16,1 1-16 0,-3 2 0 0,3-5 0 0,-3-3-480 0,3-8-80 15,2 1-32-15,2-9 0 0,1-5-256 0,-2-4-144 16,2-2 160-16,3-5-160 0,2-5 0 0,0-2 128 15,0-12-128-15,0 0 0 16,0 0-1408-16,0 0-320 0,0 0-64 0</inkml:trace>
  <inkml:trace contextRef="#ctx0" brushRef="#br0" timeOffset="12164.2">11113 8715 30399 0,'0'0'1344'0,"0"0"288"0,0 0-1312 0,0 0-320 15,13-2 0-15,2-2 0 0,2 0 1216 0,3 0 160 16,3 2 32-16,3-1 16 0,0-3-848 0,7-2-192 16,2 2-16-16,1-3-16 0,3 2-128 0,-4 2-32 15,-4-1 0-15,-2 2 0 0,-1 2-320 0,-3 0-80 16,-3 1-16-16,-2 0 0 15,-3-2-2832-15,-3-2-560 0</inkml:trace>
  <inkml:trace contextRef="#ctx0" brushRef="#br0" timeOffset="12670.43">12168 8542 25791 0,'0'0'1152'16,"0"0"224"-16,7-7-1104 0,0 0-272 0,2 0 0 0,3 2 0 0,-1-1 1024 0,3-1 128 15,3-1 48-15,2-3 0 0,0 2-560 0,1-4-128 16,1-3 0-16,-5 3-16 0,2 3 48 0,2-4 16 16,-1-4 0-16,4 0 0 0,-3-1-32 0,1 1 0 15,-2 2 0-15,-1-1 0 0,-3 2-32 0,-1 2-16 16,-4 3 0-16,-1 0 0 0,-3 4-80 0,-6 6-16 15,0 0 0-15,0 0 0 0,3 7-224 0,-3 6-160 16,-3 5 192-16,0 3-192 0,-4 6 0 0,0 1 0 16,-4 4 0-16,0 2 0 0,-3 3 208 0,-1 4-64 15,-3 3-16-15,-9 16 0 0,2-8 160 0,1-5 32 16,1-6 0-16,2-4 0 0,2-4 80 0,4-3 32 0,2-6 0 0,3-6 0 16,1-5 32-16,3-4 16 15,2 0 0-15,4-9 0 0,0 0-128 0,0 0-32 16,0 0 0-16,0 0 0 0,8-17 192 0,-1-6 48 0,1-2 0 15,3-4 0-15,3-1-272 0,-2 10-48 0,1-4-16 16,3-2 0-16,3-7-224 0,4 2 128 0,3-1-128 16,0 1 0-16,3-1 0 0,2 5 0 0,1 1 0 15,1 6 0-15,-1-1 0 0,1 4 0 0,0 1 0 0,-2 2 0 16,-1 5 0-16,-1 1-208 0,-2 4 32 0,-2 1 16 31,-3 1-1904-31,-2 2-384 0,-2 1-80 0,3 2-16128 0</inkml:trace>
  <inkml:trace contextRef="#ctx0" brushRef="#br0" timeOffset="13673.35">10693 6636 17503 0,'-22'0'768'0,"11"0"176"0,-1-2-752 0,6 2-192 16,0 0 0-16,6 0 0 0,-9 4 2272 0,9-4 416 15,0 0 96-15,0 0 16 0,0 0-1328 0,0 0-256 16,0 0-48-16,11 5-16 0,3-1-176 0,5 2-32 16,3-2-16-16,2-2 0 0,4-2-240 0,4-3-48 15,2 0-16-15,3-2 0 0,2 2-304 0,-1-3-64 16,-3 1-16-16,-1-1 0 0,-2 1-240 0,-3 1 144 16,-4-1-144-16,-3 1 128 0,-4-1-352 0,-4 3-80 15,-3-2-16-15,-3-3 0 16,-8 7-1808-16,6-7-368 0,1-3-80 0</inkml:trace>
  <inkml:trace contextRef="#ctx0" brushRef="#br0" timeOffset="13943.96">11876 6075 34383 0,'0'0'1520'0,"0"0"320"0,0 0-1472 0,0 0-368 0,0 0 0 0,3 10 0 0,-3 3 0 0,-3 6 0 16,-3 4 0-16,-7 16-128 0,-1 7 336 0,-4 1 80 16,0 4 16-16,-1 4 0 0,0-2 128 0,3 3 16 15,1 2 16-15,-2-3 0 0,3 0-144 0,1-2-48 16,1-1 0-16,1-3 0 0,3-2-272 16,1-6 0-16,2-2 128 0,0-6-128 0,4-4 0 0,1-4 0 15,0-1 0-15,1-4-144 0,3-6-128 0,-2-6-32 16,-2-8 0-16,0 0 0 15,0 0-2592-15,14-7-528 0,5-19-96 0,1 5-9232 0</inkml:trace>
  <inkml:trace contextRef="#ctx0" brushRef="#br0" timeOffset="14366.96">12360 6187 36975 0,'2'-25'1632'0,"4"14"352"0,3-3-1600 0,5-1-384 0,4-3 0 0,3 2 0 15,5 1-128-15,0 1-128 0,2 2 0 16,4-1-16-16,0-1 272 0,1 6 0 0,1-1 0 0,-1 4 0 16,-2 3 0-16,-3 2 176 0,-4 3-48 0,-2 6-128 15,-5 1 176-15,-3 4-176 0,-6 4 160 0,-4 2-160 16,-5 2 128-16,-6 3-128 0,-7 2 0 0,-5 3 144 15,-5 2-144-15,-3-3 160 0,-2 0-160 0,5-2 160 16,0-4-32-16,3-4-128 0,5-1 192 0,4-2-64 0,5-3 64 16,6 1 0-16,2 1 0 0,8-1 0 15,6-3-192-15,5 1 0 0,4 4 144 0,7-1-144 0,2-1 192 0,1 1-16 16,-1 3-16-16,2 3 0 0,0 2-160 0,0 0 192 16,-2 3-192-16,-4-1 192 0,-5 3 16 0,-2-3 16 15,-8 5 0-15,-5-5 0 0,-4 3 224 0,-7-5 32 16,-4 1 16-16,-7-1 0 0,-7-3 176 0,-7-1 32 15,-4-1 16-15,-6 0 0 0,-5-2-208 0,-4-2-32 16,-4 0-16-16,0-1 0 0,-1-4-272 0,-1-1-48 16,-1-5-16-16,4 1 0 15,3 1-960-15,5-2-192 0,5-4-32 0,-10-4-18640 0</inkml:trace>
  <inkml:trace contextRef="#ctx0" brushRef="#br0" timeOffset="15277.22">5709 8513 22287 0,'-16'4'976'0,"16"-4"224"0,-9-4-960 0,2-1-240 0,7 5 0 0,0 0 0 16,0 0 1488-16,0 0 256 15,0 0 48-15,0 0 16 0,0 0-592 0,10 0-128 0,4 0-32 16,6-1 0-16,6-4-160 0,2 1-16 0,3-1-16 0,4-3 0 16,0-1-288-16,2-4-48 0,0 2-16 15,1 3 0-15,0-1-208 0,-2 2-48 0,-3 0-16 0,-2 1 0 16,-3 2-240-16,-4 2 0 0,-5-1 0 0,-5-2 0 16,-5-1-320-1,-9 6-176-15,0 0-16 0,0 0-16 0,-13-8-2272 16,-6 2-448-16,-7 3-80 0,-3 2-9568 0</inkml:trace>
  <inkml:trace contextRef="#ctx0" brushRef="#br0" timeOffset="15579.14">5626 8500 14735 0,'-27'10'1312'0,"1"1"-1056"0,0 1-256 0,3 0 0 0,4 1 2368 0,3-1 400 15,0-2 96-15,4 2 16 0,5 1-1264 0,2-2-240 16,1 3-48-16,2-1-16 0,2 1-560 0,6-3-112 16,3 2-32-16,5 1 0 0,3-4 16 0,6 1 0 15,5 2 0-15,5-1 0 0,2 0 48 0,2 2 16 16,0-2 0-16,1-1 0 0,0 2-96 0,0 5-16 15,-1-1 0-15,-1 4 0 0,-3 0-32 0,-3 5-16 16,-4-1 0-16,-5 7 0 0,-3-2-160 0,-4 1-48 16,-2 1 0-16,-6 1 0 0,-2-3 48 0,-2-2 0 15,-4 3 0-15,-6-5 0 0,-5 2 224 0,-6-2 48 16,-4 2 16-16,-6 1 0 0,-9-2-80 0,-5 2-32 16,-5-2 0-16,-6 1 0 0,-3-7-96 0,-7 1 0 15,-3-1-16-15,-4 2 0 0,-3 0-224 0,4-5-32 16,0-1-16-16,2-7 0 0,2-1-160 0,5-3 0 15,5-1 144-15,2-4-144 16,7-4-1088-16,7-3-272 0,3 0-64 0,9-5-16 16,7-2-2016-16,9-2-416 0</inkml:trace>
  <inkml:trace contextRef="#ctx0" brushRef="#br0" timeOffset="16813.91">14094 5462 19343 0,'9'-34'1728'0,"-3"19"-1392"15,2-3-336-15,1-1 0 0,0 1 816 0,0-1 80 16,1-2 32-16,-1 3 0 0,0 1 384 0,-2 3 80 16,1 4 16-16,-3 0 0 0,1 1-304 0,1 1-48 15,-7 8-16-15,7 0 0 0,-7 0-688 0,8 9-144 16,0 3-16-16,-1 4-16 0,0 5 160 0,-1 7 48 16,0 3 0-16,-1 9 0 0,-1 4 304 0,-1 10 64 15,-2 7 16-15,-3 35 0 0,-4 6 80 0,-2 6 32 16,-5 13 0-16,-2 3 0 0,-3 5-192 0,0 7-48 15,-4 10 0-15,0 3 0 0,-1 6-240 0,-1-7-48 16,2 0-16-16,-1-1 0 0,-4-2-64 0,6-5-16 16,-2-5 0-16,-1 2 0 0,0 1 176 0,-2 2 16 15,1-4 16-15,-1-4 0 0,-2 6 80 0,4-7 16 16,0-7 0-16,1-2 0 0,3-4-144 0,1-8-32 16,2-12 0-16,3-4 0 0,0-7-64 0,4 0 0 15,2-2-16-15,2-7 0 0,2-5-128 0,3-4-32 0,1-3 0 16,3-6 0-16,2-4-144 0,-2-2 0 0,3-2 0 15,2-5 128 1,4-5-640-16,1-7-144 0,-2-6-32 0,2-9 0 0,1-7-1712 16,0-12-352-16</inkml:trace>
  <inkml:trace contextRef="#ctx0" brushRef="#br0" timeOffset="18336.48">3408 5920 5519 0,'-5'-16'496'0,"2"3"-496"0,2 0 0 0,-2 2 0 15,0-2 2000-15,1 0 304 0,0 2 64 0,-1-2 16 16,2 2-752-16,0 3-160 0,1 8-16 0,0 0-16 16,-2-10-320-16,2 10-64 0,0 0-16 0,0 0 0 15,0 0-256-15,0 0-48 0,0 0-16 0,0 0 0 0,-2 15-112 16,-1 5-32-16,-2 6 0 0,-1 8 0 0,-2 9 320 0,-2 13 48 16,-3 12 16-16,2 7 0 15,1 10-192-15,-4 13-48 0,-4 16 0 0,2 12 0 0,0 9-192 0,-2 13-32 16,-1 9-16-16,2 8 0 0,0 3-224 0,2 3-32 15,2-2-16-15,0 3 0 0,-2-2 0 0,1-7 0 16,3-10 0-16,-2-9 0 0,0-2 304 0,6-48 48 16,2 6 16-16,0 2 0 0,-1 4-96 0,4-3-16 15,2-3 0-15,0-5 0 0,0-2-192 0,4-4-32 16,0-4-16-16,1-8 0 0,2-7-32 0,0-7-16 16,1-9 0-16,1-11 0 0,0-4-32 0,-1-10 0 15,-2-6 0-15,1-8 0 0,-4-4 80 0,-3-11 16 16,0 0 0-16,3-7 0 0,0-7 272 0,-2-9 48 15,-1-10 16-15,-1-10 0 0,-1-10-336 0,1-5-64 16,0-12-16-16,-2-5 0 0,1-6-160 0,-1-6 0 16,-1-7 0-16,0-43 128 0,-1 9-128 0,3-1 0 15,-2-2 0-15,1-2 0 0,5 1 0 0,0-8 0 0,2-6 0 0,2 1 0 16,2-1 0-16,4-2 0 16,0-2 0-16,3 3 0 0,2 3 0 0,-3 3 0 0,1 0 0 0,4 7 0 15,0 11-288-15,2 6 64 0,-3 2 16 16,-1 17 0-16,-1 11 80 0,-4 12 128 0,1 7-208 0,0 12 80 15,-3 6 128-15,0 11 0 0,-5 2-144 0,1 6 144 16,-2 8 0-16,-1 6 0 0,-3 7 0 0,0 10 0 16,0 0-176-16,0 12 176 0,-5 11-128 0,1 11 128 15,-1 11-160-15,-2 8 160 0,-1 8-192 0,-1 19 192 0,-1 17 0 16,-1 16 0-16,2 13 0 0,1 23 0 0,0 16 0 16,0 12 0-16,1 7 0 0,3 5 0 0,3-2-144 15,1 3 144-15,0-5 0 0,1-7-144 16,-1-5 144-16,0-59 0 0,0 7 0 0,0 1 0 0,-1 3 0 0,2-8 224 15,-2-7-48-15,-2-3-16 0,-2-7 96 0,1-7 0 16,0-8 16-16,1-7 0 0,-3-10-128 0,3-10-16 16,1-11-128-16,2-10 192 0,-2-8-16 0,1-9-16 15,-1-7 0-15,2-13 0 0,-2-8 176 0,-2-11 48 16,1-11 0-16,0-14 0 0,-1-14-112 0,-1-12-16 16,-2-9 0-16,1-11 0 0,-2-17-256 0,-1-54 0 15,-2 4 128-15,1-9-128 0,1-11 0 0,0-10 0 16,0-12 0-16,1-8 0 0,5-6 0 0,4 2 0 15,4 4 0-15,5 5 0 0,5 8 0 0,7 14-192 16,2 15 16-16,0 27 16 0,-3 17-48 0,-1 22-16 16,-1 16 0-16,-1 20 0 0,-4 17 224 0,-3 14 0 15,-4 10 0-15,-1 14-144 0,-6 8 144 0,3 17-192 16,-5 16 192-16,-3 16-192 0,-5 13 192 0,-1 22 0 0,-3 18-144 16,-4 9 144-16,-4 8 0 0,-4 14 0 15,-4 16-144-15,7-35 144 0,-1 15 0 0,-1 13 0 0,-1 7 0 16,1 11 0-16,1 10-144 0,2-1 144 0,1 1 0 15,3-4-144-15,4-6-192 0,2-8-48 0,4-2 0 0,2-11 0 32,3-8-1168-32,1-7-240 0,4-9-64 0,3-6 0 0,4-5-1280 15,-1-4-272-15</inkml:trace>
  <inkml:trace contextRef="#ctx0" brushRef="#br0" timeOffset="19181.09">15496 7658 22111 0,'-9'0'1968'0,"-1"0"-1584"0,1 1-384 0,-1 0 0 15,0 0 864-15,1 1 96 0,1-2 0 0,8 0 16 16,0 0 480-16,0 0 80 0,0 0 32 0,0 0 0 16,6-3-592-16,6 1-112 0,5-6-32 0,6 0 0 15,5-2-496-15,7 1-96 0,6-2-32 0,3 2 0 16,3-3-64-16,-1 5-16 0,0-2 0 0,-2 4 0 0,-3 0-128 0,-5 1 0 15,-5 3 0-15,-6 5-10576 16,-6-1-2000-16</inkml:trace>
  <inkml:trace contextRef="#ctx0" brushRef="#br0" timeOffset="19319.4">15410 8184 23951 0,'-17'10'1056'0,"12"-6"224"0,5-4-1024 0,0 9-256 15,5-2 0-15,5 3 0 0,4-2 2624 0,6 2 480 16,4-2 96-16,5-2 0 0,9 1-2000 0,5-5-416 15,7-2-80-15,3-2 0 0,4-7-352 0,3 2-64 16,1-3-16-16,23-3 0 16,-11 1-1488-16,-5-2-320 0,-4 0-48 0</inkml:trace>
  <inkml:trace contextRef="#ctx0" brushRef="#br0" timeOffset="23942.3">17863 6939 6447 0,'14'-26'576'0,"-9"16"-576"16,2-3 0-16,-2-5 0 0,0 0 2640 0,0-1 432 15,-3 3 64-15,0-1 32 0,-2 3-1392 0,-4 4-288 16,1-3-48-16,-4 7-16 0,0-2 144 0,-4 4 32 16,-2 4 0-16,-1 0 0 0,-1 8-320 0,-3 5-64 15,-6 6-16-15,-3 8 0 0,-3-2-464 0,-2 9-96 16,-4 10 0-16,-1 6-16 0,-2 5-48 0,0 7 0 16,-1 2 0-16,2 5 0 0,3 4-112 0,4 1-16 15,3 4-16-15,5-6 0 0,5-3-288 0,6-6-144 16,4-2 160-16,7-7-160 0,6-7 0 0,5-2 0 15,3-7 0-15,5-2 0 0,1-7-128 0,5-6-128 16,4-4-32-16,14-1 0 16,0-8-1472-16,0-5-288 0,-2-6-64 0</inkml:trace>
  <inkml:trace contextRef="#ctx0" brushRef="#br0" timeOffset="24377.45">18167 7203 30399 0,'-10'-17'2704'0,"8"9"-2160"0,2 2-544 0,6-5 0 16,2-1 768-16,6 2 32 0,4-4 16 0,5 1 0 15,5 1-688-15,5-1-128 0,4 1 0 0,1 4 0 16,0-3 0-16,0 6 0 0,-2 0 0 0,-4 4 160 15,-7 5-160-15,-2 2 0 0,-5 6 0 0,-5 2 0 16,-7 1 176-16,-4 3-48 0,-4 2-128 0,-7 3 192 0,-6 1 192 16,-4 4 48-16,-5-3 0 0,-2 5 0 0,-2-5-176 0,3 3-48 15,-1-4 0-15,5-2 0 0,2-5-208 0,5 0 0 16,3 0 0-16,5-2 0 0,4 0 128 16,4-5-128-16,6 0 0 0,3 2 144 0,6-3 16 0,3 3 0 15,3-1 0-15,1 0 0 0,0 2-160 16,2-2 128-16,-1 4-128 0,-2 2 128 0,-5-1-128 0,-2 2 0 15,-4-1 0-15,-5 1 0 0,-3-2 208 0,-5 2 16 0,-3 2 0 16,-5 1 0-16,-5-1 352 0,-2-2 64 16,-6 0 0-16,-2-2 16 0,-1-2-224 0,-2-1-48 15,-1-4-16-15,0 2 0 0,1-7-240 0,2-2-128 16,-1-3 160-16,2 1-160 16,3-1-1344-16,3 0-352 0,3-6-80 0,3-2-15120 0</inkml:trace>
  <inkml:trace contextRef="#ctx0" brushRef="#br0" timeOffset="24575.21">19019 7503 33055 0,'0'0'1472'0,"0"0"288"0,0 0-1408 0,0 0-352 0,7 5 0 0,1 0 0 0,1-3 720 0,2-1 80 16,4 1 16-16,2-1 0 0,-2-1-304 15,3 0-48-15,0-1-16 0,2 1 0 16,0 0-304-16,1 0-144 0,-2 0 128 0,-1 0-128 16,-2-2-1696-16,-2 2-416 0,-1-2-96 0</inkml:trace>
  <inkml:trace contextRef="#ctx0" brushRef="#br0" timeOffset="25120.88">19700 7217 31327 0,'0'0'1392'0,"0"0"272"0,0 0-1328 0,0 0-336 0,0 0 0 0,0 0 0 16,5-7 0-16,3-3-256 0,2 1 32 0,2-5 16 15,5-1 576-15,3-2 112 0,3 0 32 0,3-3 0 16,0 0 64-16,1 1 32 0,0-1 0 16,-2 1 0-16,-1-2-64 0,-2 5-16 0,-4 2 0 0,3-3 0 15,-5 11-256-15,-5 6-48 0,-3 5-16 0,-3 5 0 16,-4 5-48-16,-2 11-16 0,-4 4 0 0,-4 10 0 15,-5 2 32-15,-3 2 0 0,-3 1 0 0,0 2 0 16,-2-3 0-16,-1 3 0 0,-2-6 0 0,-2 1 0 0,0 0-32 0,3-5 0 16,2-7 0-16,5-3 0 0,3-6 240 15,0-3 32-15,5-4 16 0,2-5 0 0,7-9 64 0,0 0 16 16,0 0 0-16,0 0 0 0,6-9 112 0,2-6 16 16,4-5 16-16,4-2 0 0,3-6-272 0,4 0-64 15,4-2-16-15,1 3 0 0,0 3-304 0,4 2 0 16,3-6 128-16,-7 9-128 0,3 1 0 0,3 1 0 15,2-1 0-15,2 3 0 0,3 2 0 0,-1 1 0 16,0 7 0-16,-2 0 0 0,-1 3 0 0,-4 2-176 16,-3 1 176-16,-2 3-160 15,-2-3-560-15,-4 2-112 0,-1-1-32 0,-3-1 0 16,-3 4-1840-16,-2 2-368 0,-2-2-80 0</inkml:trace>
  <inkml:trace contextRef="#ctx0" brushRef="#br0" timeOffset="25433.45">20677 6379 23951 0,'0'0'2128'0,"0"0"-1696"0,11-5-432 0,-1 2 0 15,2 1 1600-15,1 2 224 0,0 2 48 0,2 5 16 0,3 4-1152 0,2 4-224 16,3 7-64-16,3 2 0 16,0 8 304-16,1 7 48 0,-3 10 16 0,0 4 0 0,-2 3 96 0,2 4 32 15,-2 2 0-15,-5 3 0 0,-3 3-176 0,-6 4-16 16,-8 0-16-16,-6 0 0 0,-6 3-304 16,-4-1-64-16,-7 0-16 0,-5-3 0 0,-3-2-176 0,-4-6-48 15,-1-4 0-15,-2-6 0 0,-1-3 32 0,3-6 0 16,3-6 0-16,2-3 0 0,2-4-368 0,3-4-80 15,1-5-16-15,4-6-12448 16,2-4-2496-16</inkml:trace>
  <inkml:trace contextRef="#ctx0" brushRef="#br0" timeOffset="25788.84">22130 6441 20271 0,'-15'4'1792'0,"-4"2"-1424"0,-4 3-368 0,-5 0 0 16,-4 3 1264-16,-17 13 176 0,-2 7 32 0,3 6 16 0,-1 5-208 16,4 3-64-16,-1 6 0 0,3 4 0 0,-1 5-224 0,5 4-48 15,5 3-16-15,2 6 0 0,5 5-224 16,4-3-32-16,5 0-16 0,6-4 0 0,5-6-304 0,7-1-64 16,7-6-16-16,4-5 0 0,6-2-272 0,1-12 0 15,4-6 128-15,5-3-128 0,2-5-224 0,1-3-96 16,-1-6-32-16,3-6-10336 15,1-8-2080-15</inkml:trace>
  <inkml:trace contextRef="#ctx0" brushRef="#br0" timeOffset="26065.36">22706 6586 21183 0,'4'-29'944'0,"-3"20"192"0,0-1-912 0,-1 5-224 16,0 5 0-16,0 0 0 0,0 0 2640 0,-2 7 496 0,-4 9 80 15,-3 8 32-15,-4 4-2000 0,-2 7-400 16,-3 7-80-16,-1 4 0 0,-2 6-64 0,-1 1 0 0,-3 5 0 0,1 4 0 16,0 2-128-16,-1 0-16 0,-2-5-16 0,5 4 0 15,1-2-288-15,0 3-48 0,4-2-16 0,0-1 0 16,3-1-192-16,3-8 0 0,1-6-144 0,3-3 144 15,3-7-1616 1,3-7-240-16,2-1-32 0,4-9-8960 0,3-8-1792 0</inkml:trace>
  <inkml:trace contextRef="#ctx0" brushRef="#br0" timeOffset="26257.58">22796 7424 23039 0,'11'-18'2048'0,"-5"10"-1648"0,3 2-400 0,3 0 0 0,5-3 2752 0,2 2 480 16,4-2 96-16,2 3 0 0,6 2-2448 0,1-3-496 15,3 0-112-15,5-2-16 0,-1-1-256 0,0 0 0 16,0 2 0-16,-4-2 0 0,-2 3 0 0,-2-2 0 16,-5 1-192-16,0 2 48 15,-3-1-2160-15,-3 2-416 0</inkml:trace>
  <inkml:trace contextRef="#ctx0" brushRef="#br0" timeOffset="26856.21">23841 7025 24527 0,'0'0'1088'0,"-4"-4"224"0,2-3-1056 0,-1 0-256 16,3 7 0-16,-1-7 0 0,2 1 1472 0,2-3 224 15,1-1 48-15,2-1 16 0,3 3-544 0,2-3-128 16,3-5 0-16,3 4-16 0,2 0-432 0,4-2-64 16,1 1-32-16,4 1 0 0,0-2-240 0,1 0-48 15,-2 2-16-15,-3 5 0 0,-4-2-80 0,-2 4-16 16,-3 1 0-16,-2 6 0 0,-1 7-144 0,-4 1 128 16,-2 6-128-16,-4 7 128 0,-3 7-128 0,-3 6 0 15,-2 4 144-15,-6 6-144 0,-2-1 0 0,-4 2 0 16,-3 1 0-16,-3-4 128 0,-2 2-128 0,1-5 128 15,1-6-128-15,2-4 128 0,3-7 128 0,1-2 16 16,3-6 16-16,3-2 0 0,2-1 288 0,3-5 64 16,2-2 16-16,5-6 0 0,0 0-16 0,3-6 0 15,4-5 0-15,4-1 0 0,1-4-192 0,3-3-64 16,3-2 0-16,2-3 0 0,3-1-256 0,2-2-128 0,2-1 128 16,1-4-128-16,2 1 0 0,5 2 0 15,0-3 128-15,5 4-128 0,0 3 0 0,4 1 0 0,0 1 0 0,1 4 0 16,-1 4-144-16,1 3 144 0,-2-1-192 0,-4 6 192 15,-3 0-352-15,-4 6 32 0,-3 2 16 0,-4 2 0 16,-2-2-1456 0,-2 4-288-16,-5-1-64 0,-1 1-9824 0,-2 2-1952 0</inkml:trace>
  <inkml:trace contextRef="#ctx0" brushRef="#br0" timeOffset="27220.53">24909 6067 24879 0,'0'-3'2208'0,"0"-5"-1760"16,1 2-448-16,1 2 0 0,1-2 464 0,-3 6 16 15,0 0 0-15,0 0 0 0,8-2 208 0,3 4 32 16,2 3 16-16,5 1 0 0,3 5 80 0,5 5 16 16,3 5 0-16,4 2 0 0,-1 6-128 0,4 4 0 15,-1 9-16-15,1 4 0 0,-1 6 16 0,0 8 16 16,-2 5 0-16,-2 6 0 0,-3 4-208 0,-3 6-32 16,-8 4-16-16,-4 3 0 0,-7 2-16 0,-4 1-16 0,-6-1 0 15,-4-6 0-15,-3-4-16 0,-4-1 0 0,1-21 0 16,-4 1 0-16,-3-5-64 0,-1-2-16 0,-4-2 0 0,-1-4 0 15,-3 1-64-15,-2-8-16 0,-2-2 0 0,-12 10 0 16,4-10-80-16,4-8-32 0,2-1 0 0,3-6 0 16,3-6-800-16,2-3-176 15,1-7-16-15,4-3-11888 0,2-8-2368 0</inkml:trace>
  <inkml:trace contextRef="#ctx0" brushRef="#br0" timeOffset="28249.65">25958 7186 24879 0,'0'0'2208'0,"0"0"-1760"16,0 0-448-16,0 0 0 0,5-10 832 0,4 2 64 15,3 1 32-15,6 3 0 0,8 1 592 0,-4-1 112 16,9 2 32-16,6-1 0 0,6 1-480 0,4 1-96 15,1 1 0-15,2 1-16 0,1 1-368 0,1 0-64 16,0-1 0-16,0-1-16 0,-1 2-240 0,-1 2-32 16,-7-2-16-16,-5-1 0 0,-6 0-144 0,-4-1-48 15,-7 0 0-15,-3 0 0 0,-5 0-144 0,-2-1 0 16,-4-2 0-16,-7 3 0 16,0 0-1152-16,-4-6-192 0,-4 0-64 0,-2 0-15840 0</inkml:trace>
  <inkml:trace contextRef="#ctx0" brushRef="#br0" timeOffset="29680.58">28070 6261 21183 0,'-2'-14'944'0,"-1"5"192"0,1 0-912 0,-1 4-224 0,3 5 0 0,-8-7 0 16,8 7 576-16,0 0 80 0,-10 0 16 0,0 7 0 0,-1 2 224 0,-2 9 32 15,-1 7 16-15,-3 3 0 0,-2 5-240 16,-1 5-64-16,0 8 0 0,-2 3 0 0,-2 9-64 0,0 1-32 16,0 7 0-16,-2 2 0 0,2 3-144 0,-3-1-16 15,3 0-16-15,5-2 0 0,5 1-176 16,5-4-48-16,3-7 0 0,5-4 0 0,3-8 48 0,5-3 0 16,0-5 0-16,3-4 0 0,3-2-64 0,0-5 0 15,1-3 0-15,-2-3 0 0,0-7-128 0,-1-2 0 16,0-2-192-16,-1-5 192 15,0-1-2208-15,0-4-320 0,3-6-64 0,-2-6-16 0</inkml:trace>
  <inkml:trace contextRef="#ctx0" brushRef="#br0" timeOffset="29875.98">28052 7135 30399 0,'0'0'2704'0,"0"0"-2160"15,0 0-544-15,8-7 0 0,-8 7 0 0,13-6 0 0,-1 3 0 0,5-4 0 16,3 2 352-16,7 1 16 0,0-4 0 0,6 1 0 16,4 3 128-16,-2 1 16 0,0-1 16 0,-4 1 0 15,1-1-336-15,-3 3-64 0,-2 0 0 0,-4 0-128 16,-3-1 0-16,-2 0-272 0,-3-3 16 0,-1 1-9664 16,-1 1-1952-16</inkml:trace>
  <inkml:trace contextRef="#ctx0" brushRef="#br0" timeOffset="30251.6">28963 6341 20095 0,'0'0'896'0,"0"0"176"0,0 0-864 0,0 0-208 16,0 0 0-16,0 0 0 0,0 0 320 0,6 7 32 15,-1 0 0-15,-1 5 0 0,-2 1 560 0,0 6 112 16,-2 7 32-16,-2 0 0 0,0 5-32 0,-2 4-16 16,-2 7 0-16,-2 5 0 0,-1 7-176 0,-2 2-16 15,-2 5-16-15,-2 1 0 0,-2 4-208 0,-1-1-32 16,-2 1-16-16,0-2 0 0,-2-6-288 0,-5 17-48 15,6-11-16-15,4-15 0 0,5-4-64 0,1-10 0 16,4 0-128-16,3-11 192 0,1-6-192 0,1-5 0 0,1 0 0 16,1-13 0-1,0 0-1776-15,0 0-400 0,0 0-64 0</inkml:trace>
  <inkml:trace contextRef="#ctx0" brushRef="#br0" timeOffset="30657.27">29186 6605 23951 0,'3'-10'2128'0,"2"0"-1696"16,1-3-432-16,3 0 0 0,4 2 960 0,2-2 96 16,3 4 32-16,4-1 0 0,0 5-448 0,3-3-96 15,0 2-16-15,0 5 0 0,0 1 80 0,-3 1 16 16,-1 3 0-16,-5 4 0 0,-2-1-304 0,-4 7-48 15,-2 4-16-15,-7 1 0 0,-1 0 16 0,-3 3 0 16,-4 2 0-16,-2 1 0 0,-5-2 48 0,-2 0 0 16,-2 1 0-16,0-2 0 0,0 2-144 0,2 1-32 15,-1-4 0-15,6-4 0 0,3 0-144 0,4 0 0 16,3-5 0-16,4 2 128 0,3-1-128 0,4 0 0 16,3-3 0-16,5 3 0 0,0-1 144 0,4-2-144 15,1 2 160-15,0-2-160 0,0 1 0 0,-4 5 0 16,0 0 0-16,-4 3 0 0,-2 2 0 0,-4 2 0 15,-5 1 0-15,-5-3 0 0,-7 2 0 0,-1 0 0 0,-6 1 0 16,-4-2 0-16,-4 1 0 0,-4 0 0 0,-1-3 0 0,-1-1 0 16,0-1 0-16,1-7 0 15,2-1 0-15,4 1 0 0,2-4 0 0,6-2 0 0,3 0 0 0,3-9 0 32,3-3-1344-32,4-6-256 0,4-2-48 0,2-3-12656 0</inkml:trace>
  <inkml:trace contextRef="#ctx0" brushRef="#br0" timeOffset="31006.1">29953 5958 23951 0,'0'0'2128'0,"0"0"-1696"0,0 0-432 0,0 0 0 16,0 0 560-16,0 0 16 15,0 0 16-15,0 0 0 0,0 0-336 0,6 9-64 16,2 5 0-16,1 3-16 0,1 3 352 0,0 7 80 16,3 1 16-16,-2 6 0 0,2 3 64 0,0 7 16 15,-1 2 0-15,0 6 0 0,-1 4-16 0,-1 8 0 0,-2 3 0 0,-4 2 0 16,-5 3-272-16,-3 2-48 15,-6-1-16-15,-3-3 0 0,-4-4 128 0,-2-1 32 16,-2-7 0-16,-2-3 0 0,-3 0-96 0,-2-4-16 16,-2-3 0-16,-1-6 0 0,2-2-144 0,1-6-48 0,1-4 0 15,2-2 0-15,2-5-208 0,4-5 0 0,1-1 0 16,4-10 0 0,4-6-2176-16,2-6-416 0,3-2-96 0</inkml:trace>
  <inkml:trace contextRef="#ctx0" brushRef="#br0" timeOffset="31306.21">30857 6029 27647 0,'2'-21'2448'0,"-1"11"-1952"16,-1-1-496-16,0 4 0 0,0 2 448 0,0 5 0 15,0 0 0-15,-6 1 0 0,-3 2-144 0,-2 3-48 16,-5 4 0-16,-1 7 0 0,-5 4 352 0,-1 8 64 16,-1 2 16-16,0 4 0 0,-3 6-160 0,2 2-16 15,1 8-16-15,-1-1 0 0,3-1-176 0,1 5-48 16,2-1 0-16,1 2 0 0,1-3-128 0,1 0-16 16,1-2-128-16,2-1 192 0,3-3-192 0,3-3 144 15,1-5-144-15,4-2 128 0,3-6-128 0,3-4-192 16,2-5 32-16,5 0 16 15,1-5-1872-15,2-3-368 0,7-5-80 0</inkml:trace>
  <inkml:trace contextRef="#ctx0" brushRef="#br0" timeOffset="31740.76">30980 6468 29487 0,'6'-18'2624'0,"1"12"-2112"0,1-1-512 0,5-3 0 16,2-1 176-16,3 1-176 0,1-3 160 0,3 0-160 0,1 2 464 16,2-5 0-16,2 1 0 0,1 0 0 0,1 1 368 0,0 3 64 15,-2-3 0-15,0 2 16 16,-4 3-208-16,-3-2-32 0,-4 4-16 0,-3 0 0 0,-3 3-240 0,-10 4-48 16,0 0-16-16,-9-1 0 0,-5 1 32 0,-5 5 16 15,-6 4 0-15,-6 0 0 0,-4 2-272 0,-3 4-128 16,0 3 128-16,1 0-128 0,1 1 0 15,3-1 0-15,4-2 128 0,3 2-128 0,5-1 0 0,3-1 0 16,4-1 0-16,5-1 0 0,5 2 0 0,6-1 0 16,1 0 0-16,8-1 0 0,0-1 224 0,6 1 16 15,3 2 0-15,2 2 0 0,0 0-112 0,3 1-128 16,-4 1 176-16,1 3-176 0,-3 0 0 0,-3-1 0 16,-2 2 0-16,-4 1 0 0,-3-1 0 0,-6 3 0 15,-5-4 0-15,-3 1 0 0,-3 0 128 0,-7-2-128 16,-1-1 144-16,-1-1-144 0,-5-4 240 0,0-1-48 15,-2 1-16-15,4-5 0 0,-4-1-176 0,1 0 160 16,1-3-160-16,2-5 160 0,2-3-160 0,2-2 0 16,1-4-192-16,3-1 192 15,3-2-2064-15,2 0-304 0,5-4-48 0,-1-8-13856 0</inkml:trace>
  <inkml:trace contextRef="#ctx0" brushRef="#br0" timeOffset="32203.07">31718 5604 23951 0,'3'-7'2128'0,"1"0"-1696"15,0 1-432-15,2 1 0 0,2 0 1072 0,-2 4 128 16,3 1 16-16,2 1 16 0,4 4-848 0,2 2-192 16,1 4-16-16,2 4-16 0,3 6 288 0,1 3 64 15,0 6 16-15,0 6 0 0,1 5 32 0,-3 8 0 16,0 5 0-16,-2 4 0 0,0 4-16 0,-4 6 0 15,-2 2 0-15,-6 3 0 0,-3 6 32 0,-10 1 0 16,-4 7 0-16,-9 2 0 0,-10 2 128 0,-4 2 48 0,-3 0 0 16,-2-7 0-16,-3-4-176 0,2-9-48 0,1-4 0 0,0-6 0 15,-1 2 48-15,0-8 16 0,0-3 0 16,0-6 0-16,0-6-240 0,2-4-48 0,-3-2-16 0,2-3 0 16,0-3-112-16,3-5-32 0,1 0 0 0,2-7 0 15,5-6-144-15,1-1-144 0,4-2 144 0,3-3-208 16,4-5-2672-1,4-3-544-15</inkml:trace>
  <inkml:trace contextRef="#ctx0" brushRef="#br0" timeOffset="33597.4">15565 9750 23039 0,'-1'2'2048'0,"1"2"-1648"16,0-4-400-16,0 0 0 0,0 0 624 0,0 0 32 15,17 10 16-15,6-6 0 0,4-1 480 0,2-3 80 16,4-3 32-16,3 1 0 0,3-4-496 0,3 0-112 16,0 1-16-16,3 0 0 0,-1-4-384 0,1 5-64 15,-5 3-32-15,4-2 0 16,-5 2-800-16,-5 1-144 0,-6 3-48 0</inkml:trace>
  <inkml:trace contextRef="#ctx0" brushRef="#br0" timeOffset="33744.39">15716 10271 14735 0,'-18'14'1312'0,"12"-6"-1056"0,1 2-256 0,5-10 0 16,4 11 3728-16,3 1 688 0,5-1 144 0,4-3 32 16,5 2-3280-16,4-6-656 0,3-3-128 0,5-1-16 15,4-1-64-15,4-1-16 0,3 0 0 0,3-5 0 16,3 0-304-16,2 0-128 0,1 0 128 0,-1 0-10400 16,-2-4-2080-16</inkml:trace>
  <inkml:trace contextRef="#ctx0" brushRef="#br0" timeOffset="36953.94">19913 6723 15375 0,'0'0'672'0,"0"0"160"15,0 0-672-15,0 0-160 0,0 0 0 0,0 0 0 0,0 0 1408 0,0 0 240 16,-5-7 48-16,3-1 16 0,-1-5-144 0,6-1-32 16,1-3 0-16,-1-4 0 0,1 0-448 0,1-2-80 15,-1-1-32-15,0-1 0 0,-1-1-208 0,-1-2-64 16,1-5 0-16,-2 1 0 0,-1-2-128 0,-1-3-48 15,-1-5 0-15,1 1 0 0,0-2-224 0,0 4-48 16,-1 2-16-16,2-1 0 0,0-1-112 0,0 8 0 16,-1 3-128-16,1 4 192 0,0 2 0 0,0 0-16 15,0 2 0-15,1 2 0 0,-1 0-48 0,3 4 0 16,-1 2 0-16,0 0 0 0,-2 3-128 0,0 9 192 16,3-9-192-16,1 3 192 0,-4 6-192 0,8-9 0 15,1 3 0-15,2 0 0 0,4-1 0 0,3 1 0 16,3-1 0-16,3 1 0 0,0 1 0 0,5 1 0 15,3-2 0-15,2 2 0 0,3-1 0 0,1 2 0 16,5 0 0-16,2-2 0 0,2 1 0 0,3 0 0 0,2-1 0 0,2-3 0 16,5 3 0-16,1 1 0 0,1-1 0 15,5 3 0-15,5-1 0 0,4 1 0 0,4 0 0 16,-1 0 0-16,6-1 0 0,0-1 0 0,1 3 0 16,2-1 0-16,1-1 0 0,-1 1 0 0,1 0 0 0,0 1 0 15,1 1 0-15,-2 0 0 0,-4-3 0 0,-3 0 0 16,-1-1 0-16,0 1 0 0,1 2 0 0,-7 0 0 15,-1-1 0-15,-5-1 0 0,-2-5 0 0,-3 3 0 0,-3 2 0 16,-1 0 0-16,1-3 0 0,-2 4 0 0,-1-1 0 16,-3 2 0-16,-5-1 128 0,-1-1-128 0,-2 2 0 15,-2-2 160-15,-2 3-160 0,-4 0 160 0,-3 0-160 0,-1 0 0 16,-1 3 0-16,-2-2-176 0,1-1 176 0,1 0 0 16,-2 0 0-16,-1 0 0 0,-5 0 0 0,3 0 0 15,-4-1 0-15,-1-2 0 0,-1 2 0 0,0 1 0 16,-2-1 0-16,-3-1 0 0,-1 1 0 0,1 0 0 15,-2 0 0-15,-2-1 128 0,-3 1-128 0,4 0 0 16,-13 1 0-16,10-1 0 0,-10 1 0 0,0 0 144 16,8-6-144-16,-8 6 0 0,7-3 128 0,-7 3-128 15,9-4 0-15,-9 4 0 0,7-3 128 0,-7 3-128 16,0 0 0-16,10-4 0 0,0-2 128 0,-1 2-128 0,0 0 0 0,-3 1 0 16,-6 3 0-16,12-5 0 15,-4 1 0-15,1 0 0 0,0 3 0 0,0-2 0 16,1 2 0-16,1 0 0 0,-1-2 0 0,0 2 0 0,0 0 0 0,-2 1 0 15,2 0 0-15,-1 0 0 0,-2 0 0 0,2 0 0 16,0-3 0-16,1 2 0 0,-1 1 0 16,3 0 0-16,-5-2 0 0,3 1 0 0,-2 4 0 0,2-3 0 15,-2 0 0-15,2 1 0 0,-2 2 0 0,1-2 0 16,2-1 0-16,-2-1 0 0,1-1 0 0,3 2 0 16,0 0 0-16,-1 0 0 0,2 0 0 0,-1 0 0 15,1 0 0-15,2 2 0 0,0-2 0 0,-1 0 0 16,-1-2 0-16,0 1 0 0,0 0 0 0,0-1 0 0,-3 1 0 15,3 1 0-15,-5 0 0 0,-1 0 0 0,-3 0 0 16,-5 0 0-16,0 0 0 0,0 0 0 0,0 0 0 0,0 0 0 16,0 0 0-16,0 0 0 0,0 0 128 0,5 7-128 15,-4 3 0-15,-1-1 0 0,-1 1 176 16,0 2-176-16,2 0 160 0,-2 3-160 0,-3 3 160 0,1 2-160 16,0 6 160-16,-3-2-160 0,0 6 240 0,-2 0-48 15,2 3-16-15,-2-2 0 0,1 2-48 0,-1-1-128 16,1-3 192-16,-2 13-64 0,1-7-128 0,4-6 0 15,2-1 0-15,0-5 128 0,2-5-128 0,4-2 0 16,-1-3 0-16,1-2 0 16,-1 2-848-16,3 0-256 0,-1-3-48 0</inkml:trace>
  <inkml:trace contextRef="#ctx0" brushRef="#br0" timeOffset="37802.83">17060 10109 14735 0,'0'0'1312'0,"0"0"-1056"16,-8-10-256-16,8 10 0 0,-5-12 1536 0,3-1 240 16,0 1 48-16,4 2 16 0,1-2-208 0,4-2-32 15,0-3-16-15,3 1 0 0,2 4-336 0,2-6-64 16,1-3-16-16,3-2 0 0,0 1-304 0,2 2-64 0,2 2-16 0,-2 0 0 16,-3 2-256-16,-1 3-48 0,-1 5-16 0,-2 2 0 15,-13 6-144-15,11-2-48 0,-11 2 0 0,12 10 0 16,-2 5-48-16,0 5-16 0,-5 10 0 0,0 1 0 15,-2 5-208-15,-2 6 0 0,-1 0 0 0,-1 6 0 16,-3 2 224-16,-1-2-48 0,1 3-16 0,-2-2 0 16,1-7 48-16,0 0 16 0,1-4 0 0,0-5 0 0,0-5 32 15,0-1 16-15,2-5 0 0,1-5 0 16,-3-3 144-16,4-3 32 0,0-11 0 0,0 0 0 0,0 0-48 0,0 0 0 16,0 0 0-16,0 0 0 0,5-9 368 0,0-5 80 15,-1-4 16-15,1-4 0 0,0-3-416 0,0 0-64 16,-1-6-32-16,2 1 0 0,1-1-224 0,4-3-128 15,-1-2 160-15,5-2-160 0,2-4 0 0,1 3 0 16,1 2 0-16,5 1 0 0,0 2 0 0,2 3 0 16,0 5 0-16,1 3 0 0,0-3 0 15,1 5 0-15,-2 0 0 0,2 4 0 0,0 1 0 0,-2 4-128 16,-5 3 128-16,-2-1 0 16,2 3-576-16,-4 1-16 0,-5 0 0 0,1 0 0 15,-1 1-1840-15,-1-1-384 0,-3 3-64 0,-8 3-14288 0</inkml:trace>
  <inkml:trace contextRef="#ctx0" brushRef="#br0" timeOffset="38179.76">18005 9271 28095 0,'-1'-12'1248'0,"1"5"256"0,-1-1-1200 0,2-2-304 0,3 3 0 0,1-2 0 0,1 3 704 0,3-2 96 15,7 2 16-15,-1 0 0 0,1-4 16 0,5 2 0 16,0-1 0-16,5 4 0 0,2-3-144 0,4 5-32 16,1 0 0-16,0 6 0 0,-3 4-192 0,-2 2-32 15,-1 5-16-15,-6 3 0 0,-3-1-160 0,-5 3-48 16,-8 2 0-16,-4 6 0 0,-5 4 48 0,-6 2 0 15,-5 4 0-15,-3-2 0 0,-5-1 48 0,-2-1 16 16,-3-2 0-16,0-3 0 0,3-1 64 0,2-4 0 16,4 0 16-16,5-4 0 0,3-4 64 0,8-2 16 15,3 0 0-15,3-6 0 0,5-1-128 0,5 0-32 16,7-5 0-16,7-6 0 0,5-3 160 0,6-3 32 16,4-2 0-16,2-1 0 0,2-3-256 0,0 2-32 15,-2-1-16-15,-1 0 0 0,1 2-208 0,-15 3 128 16,1 0-128-16,1 2 0 0,-3-4 0 0,-3 7-208 15,-2-1 16-15,-3 2 0 16,-7 1-2784-16,-1 1-544 0</inkml:trace>
  <inkml:trace contextRef="#ctx0" brushRef="#br0" timeOffset="39847.79">19526 7960 12207 0,'0'0'528'0,"0"0"128"0,0 0-528 0,0 0-128 15,0 0 0-15,0 0 0 0,0 0 960 0,0 0 176 16,0 0 16-16,0 0 16 0,0 0-144 0,0 0-16 16,0 0-16-16,0 0 0 0,0 0-128 0,0 0-32 15,0 0 0-15,0 0 0 0,0 0-176 0,0 0-32 16,0 0-16-16,0 0 0 0,0 0-208 0,0 0-32 16,0 0-16-16,0 0 0 0,6 9-32 0,-2 1-16 0,0-1 0 15,1 1 0-15,0 0-80 0,1 3-16 0,2 1 0 0,0 3 0 16,0-3 16-16,4 0 0 15,2 1 0-15,0 3 0 0,2 1-32 0,2 0 0 0,1-3 0 0,2 1 0 16,0-2 16-16,3 0 0 0,2 2 0 0,-2-4 0 16,3-3 0-16,-2 2 0 0,-1 2 0 0,2-2 0 15,-1 1-64-15,0 1-16 0,3-4 0 0,-2 2 0 16,0 4-128-16,0-5 192 0,-1-2-192 0,2 2 192 16,0 0-192-16,1 0 192 0,0 2-192 0,2-4 192 15,1-4-64-15,2 2-128 0,0-2 192 0,0 3-64 0,0-4 16 16,-1-2 0-16,2 2 0 0,-1 0 0 0,-1 0 0 0,0-2 0 15,-1 1 0-15,-3-2 0 0,2 2-16 0,-9-1-128 16,3 2 192-16,2 0-64 0,-1-2-128 0,3 1 0 16,3-2 0-16,0 1 0 0,2-4 0 0,0 1 0 15,2-5 0-15,-1 1 128 0,3 1-128 0,-1 1 0 16,-1-2 144-16,1-2-144 0,-1 1 0 0,0 1 144 16,-1 0-144-16,2-1 0 0,-3 1 176 0,2-3-176 15,1 6 160-15,-2-2-160 0,-1 0 144 0,0-2-144 16,2-1 128-16,-2 2-128 0,-2-2 128 0,1 0-128 15,1-2 128-15,-1 0-128 0,-1 3 256 0,-1-3-16 16,1 2-16-16,-1-2 0 0,-1 1-16 0,0-2 0 16,-1 2 0-16,0 1 0 0,2-2-16 0,-5 0 0 15,-1 1 0-15,-1 1 0 0,-1-2 64 0,-1 0 0 0,1-1 0 0,-4 1 0 16,-2 0 0-16,2 0 0 16,-3 1 0-16,1 2 0 0,-5-3-80 0,-1 4-16 15,-1-3 0-15,-1 3 0 0,-2 1-160 0,-1 3 192 0,-5 1-192 0,0 0 192 16,0 0-192-16,0 0 0 15,0 0 0-15,0 0 0 16,0 0-1280-16,0 0-224 0,0 0-48 0,-9 1-9488 0,-2 2-1888 0</inkml:trace>
  <inkml:trace contextRef="#ctx0" brushRef="#br0" timeOffset="41020.99">18453 8179 8287 0,'0'0'736'0,"0"0"-592"0,0 0-144 0,0 0 0 16,0 0 1344-16,0-5 256 0,0 5 32 0,0 0 16 15,0 0-432-15,0 0-96 0,0 0-16 0,0 0 0 0,0 0-336 0,10 0-64 16,-10 0 0-16,13 5-16 0,-2 2-32 0,2 4 0 15,-2 0 0-15,5 0 0 0,1 2-32 0,4 4-16 16,0-1 0-16,4 1 0 0,0-2-160 0,5 0-48 16,4 0 0-16,4 5 0 0,2 2-32 0,2-1-16 15,3-6 0-15,1-2 0 0,-1-1 48 0,2 2 16 16,2 0 0-16,0-2 0 0,1-1-32 0,2 4 0 16,3 1 0-16,-1-5 0 0,1 1-128 0,0-5-16 15,-2 2-16-15,-1-2 0 0,0 1 32 0,-1 0 16 16,-1 1 0-16,2-1 0 0,2-1 16 0,0 2 0 15,-1 3 0-15,-1-2 0 0,2 0-64 0,-2-1-16 16,1 1 0-16,-2-2 0 0,1 2-64 0,1-3-16 16,1 4 0-16,-1-3 0 0,-1 4-128 0,0-1 0 15,1-4 0-15,-3 2 0 0,0-1 0 0,0 0 0 16,2 2 0-16,0-2 0 0,1 1 0 0,2-4 0 16,0 0 144-16,-1 1-144 0,0-6 128 0,0-1-128 15,0 0 160-15,-1-3-160 0,-1 4 192 0,0 0-48 16,0 0-16-16,2 0 0 0,-2-3 64 0,0 1 0 0,-1-2 0 15,-2 1 0-15,2 1-16 0,-2-2 0 0,-1 3 0 0,-1 0 0 16,4-3-176-16,-3 1 160 0,-2-1-160 16,1-2 160-16,0 1-160 0,0 1 0 0,-1-5 0 0,-1 2 128 15,2 2-128-15,0-4 0 0,2 2 0 0,0-2 0 16,2 3 128-16,-3 1-128 0,-2-3 0 0,-3 3 128 16,-1 1-128-16,-1-2 0 0,-3 0 0 0,-1 1 0 15,0-3 128-15,0 2-128 0,-3-1 128 0,3-3-128 0,1 0 192 16,2 4-64-16,-4 2 0 0,0-1 0 15,-2-4 0-15,-1 2 0 0,-1-3 0 0,1 3 0 0,-4-5-128 0,3 5 160 16,-3-5-160-16,1 5 160 0,-2-4-160 0,1 4 0 16,-1-6 144-16,0 3-144 0,-2 2 0 0,1 3 144 15,1-1-144-15,-4-1 0 0,2-4 128 0,-3 3-128 16,-2-3 0-16,1 2 0 0,-1-2 160 0,0 2-160 16,-2-3 128-16,-1 2-128 0,-2 0 144 0,1-4-144 15,-2-1 160-15,-1 2-160 0,1 3 192 0,0-3-48 16,-2 3-16-16,-3 0 0 0,3-2-128 0,0 2 160 15,-1-4-160-15,1 1 160 0,1 2-160 0,0-3 128 0,-1-1-128 16,1 1 128-16,-2-1-128 0,0 2 0 16,-1-2 0-16,1-2 128 0,-1 2-128 0,1 0 192 15,-2-1-192-15,0 4 192 0,0-1-32 0,0-1 0 16,1 5 0-16,-3-4 0 0,1 1-32 0,0 0-128 0,0-1 192 0,-3 2-64 16,3 2 0-16,-1-2-128 15,-2 2 192-15,-1-1-64 0,1 3 0 0,-4-2 0 0,3 3 0 0,-1-2 0 16,0 3-128-16,-4 5 128 0,0 0-128 15,0 0 128-15,2-4-128 0,-2 4 0 0,3-6 144 0,-3 6-144 16,0 0 0-16,0 0 0 16,0 0 0-16,0 0 0 0,0 0 0 0,0 0 0 0,0 0-192 0,0 0 64 31,0 0-1120-31,0 0-224 0,0 0-32 0,-4 6-16 0,-2 1-1920 16,-4 2-384-16</inkml:trace>
  <inkml:trace contextRef="#ctx0" brushRef="#br0" timeOffset="41684.96">19019 10446 19343 0,'0'0'1728'0,"0"0"-1392"0,0 0-336 0,0 0 0 0,0 0 1184 0,0 0 160 16,8 3 48-16,4-4 0 0,2-1 272 0,4-3 48 15,5-2 16-15,5 0 0 0,3-2-512 0,5 3-112 16,3-4-16-16,3 2 0 0,4 4-288 0,4-5-64 16,2 2-16-16,-3-3 0 0,-2 3-192 0,-1 2-32 15,-1-1-16-15,-5 3 0 0,-4 1-192 0,-4 2-32 16,-6-1-16-16,-3 1 0 0,-5-2-240 0,-3 2 0 15,-3 3 0-15,-12-3 0 16,0 0-1328-16,0 0-208 0,0 0-32 0,0 0-9200 0,0 0-1840 16</inkml:trace>
  <inkml:trace contextRef="#ctx0" brushRef="#br0" timeOffset="42096.07">20531 9661 26719 0,'0'0'1184'0,"0"0"240"0,3-9-1136 0,-1 3-288 16,-2 6 0-16,0 0 0 0,0 0 784 0,0 0 112 15,0 0 0-15,0 0 16 0,0 0-272 0,-2 11-64 16,-3 2-16-16,-3 3 0 0,-1 5 160 0,-1 3 48 16,-1-1 0-16,-2 3 0 0,-1 2-64 0,0 4 0 15,-1 0 0-15,-2 1 0 0,1-4-256 0,0 2-64 16,2-1-16-16,3-3 0 0,2 1-64 0,4-4-16 16,2-1 0-16,3-3 0 0,4-3 32 0,3-3 16 15,3-2 0-15,4-3 0 0,1 1 64 0,4-3 16 16,3-2 0-16,3-3 0 0,3 1-128 0,1-2-32 15,2-2 0-15,1-2 0 0,2-2-256 0,-4 1 160 16,-2-2-160-16,-1-3 128 0,-3 3-128 0,-1 1 0 16,-3-2-192-16,-2 1 192 15,-3 0-1504-15,2-4-176 0,-3 2-48 0,-1-1-10032 16,-1 3-2000-16</inkml:trace>
  <inkml:trace contextRef="#ctx0" brushRef="#br0" timeOffset="42367.75">21055 9558 25791 0,'0'0'2304'0,"0"0"-1856"0,0 0-448 0,0 0 0 0,-8 5 1152 0,1 4 128 16,-1 5 16-16,-1 4 16 0,-2 3-288 0,-2 10-48 16,2 4-16-16,-2 6 0 0,-1 1 48 0,-1 6 0 15,-2 6 0-15,1-1 0 0,-1 2-176 0,0 3-16 16,2 3-16-16,0-2 0 0,1-1-288 0,3-1-64 15,-1-5-16-15,3-2 0 0,2-3-272 0,0-5-160 16,0 0 192-16,3-5-192 0,0-5 128 0,0-3-128 16,-2-5 0-16,5-3 0 15,-3-4-864-15,0-4-224 0,1-4-64 0,3-9-10736 16,0 0-2144-16</inkml:trace>
  <inkml:trace contextRef="#ctx0" brushRef="#br0" timeOffset="43039.56">21351 10073 12895 0,'0'0'1152'0,"-6"5"-928"16,-1 2-224-16,1-2 0 0,1 2 1424 0,0 2 240 15,1-3 64-15,4-6 0 0,0 0 0 0,0 0 16 16,0 0 0-16,0 0 0 0,0 0 80 0,10-1 16 16,2-4 0-16,2-4 0 0,6 2-496 0,2-5-112 15,2-5-16-15,1 1 0 0,1 3-704 0,2-4-128 16,-2-2-48-16,2 0 0 0,-1-2 32 0,-3 2 0 16,0 1 0-16,-2 1 0 0,-2-1-48 0,-2 6-16 15,-4-1 0-15,-3 8 0 0,-3 0-128 0,-8 5-32 16,0 0 0-16,4 14 0 0,-4 5-144 0,-3 6 0 15,-2 1 0-15,-2 6-176 0,-4 1 176 0,0 5 0 16,-3 2 0-16,0 5 0 0,-6-3 0 0,2-1 0 16,0-2 0-16,0-1 0 0,0-1 0 0,4-7 0 0,0-2 0 0,4-5 0 15,0-2 256-15,3-5-32 16,1-3 0-16,3 0 0 0,0-8 96 0,3-5 0 0,0 0 16 0,0 0 0 16,6-11 288-16,2-1 48 0,3-6 16 0,2-1 0 15,2-4-368-15,3-1-80 0,3-2-16 0,0-3 0 16,3 0-224-16,3-2 128 0,4 0-128 0,4-2 0 15,2 0 0-15,5 5 0 0,2 1 0 0,5 5 0 16,-2-4 0-16,2 4 0 0,0 2 0 0,-1 3 0 0,-1 6 0 16,-3 1 0-16,-3 2 0 0,-4 3 0 15,-4 2 0-15,-4 2-128 0,-3 1 128 0,-6 1-160 16,-3 3-1376-16,-6 0-288 16,-3 2-48-16,-8-6-16464 0</inkml:trace>
  <inkml:trace contextRef="#ctx0" brushRef="#br0" timeOffset="44724.8">18129 6427 10591 0,'0'0'464'0,"-7"5"112"0,1 0-576 0,0-2 0 0,-1 1 0 0,1 1 0 15,1-1 1104-15,5-4 112 0,-5 5 32 0,5-5 0 16,-7 2-64-16,7-2-16 0,0 0 0 0,0 0 0 16,0 0-32-16,-3-4-16 0,3 4 0 0,-2-8 0 15,2-1-288-15,3-4-48 0,1-4-16 0,1 1 0 16,1-3-272-16,3-2-64 0,-3-6-16 0,3 1 0 0,2 3-80 16,-1-3-16-16,0-1 0 0,0-4 0 0,0-3-16 15,0 0-16-15,1-1 0 0,0 0 0 0,-1-3-288 0,3 0 128 16,0-1-128-16,-1 1 0 0,0-2 128 15,0 1-128-15,1 3 0 0,-1-3 0 0,0 1 0 0,2 0 0 16,2 1 0-16,-1 4 0 0,1 1 0 0,-2 7 0 16,3 0 0-16,-3 3 0 0,-2 3 0 0,0 1 0 15,-3 4 0-15,0 4 0 0,0-1 0 0,0 3 0 16,-1-1-128-16,1 5 128 0,0-1 0 0,1 0 0 16,2 1 0-16,2 2 0 0,1-3 0 0,2-2 0 15,0 3 0-15,6 1 0 0,0-2 0 0,3-2 0 16,0 3 0-16,3 3-144 0,2 0 144 0,2 0 0 15,3-1 0-15,2 0 0 0,6-3 0 0,1 2 0 16,3-1 0-16,4 3 0 0,3-1 0 0,5 0-128 16,2 2 128-16,4-1 0 0,3-4 0 0,4 0 0 15,-1 2 0-15,-3 1 0 0,6 0 0 0,-1 2 0 16,0-1 0-16,1-1 0 0,-1 0 0 0,-1 2 0 0,2 2 0 16,26 3 0-16,-8 0 0 0,-6 0 0 0,-3-3 0 15,-1 5-128-15,-8-5 128 0,1 3 0 0,0 6 0 0,1-6 0 16,-1 0 0-16,0-1 0 0,0-1 0 0,-1 1 0 15,-1 6 0-15,0 1 0 0,0 3 0 0,1-3 0 16,1-3 0-16,-4 3 0 0,2-2 0 0,-24 1 0 16,4-1 0-16,1 2 0 0,2-2 0 0,-1 1 0 0,1 1 0 0,-1-4 0 15,-1 0 0-15,-1-1 0 0,-3-2 0 0,0-3 0 16,-1 2 0-16,-2-2 0 16,-1-1 0-16,-5 0 0 0,-3 0 0 0,-6 0 128 0,-2-1-128 0,-4-1 0 15,-3 1 0-15,-4-1 0 0,-2-1 0 0,-3-1 0 16,0 0 0-16,-3-1 0 0,1 0 0 0,-5-2 0 15,0 0 128-15,-2 0-128 0,0 2 144 0,-3 1-144 16,-3 4 192-16,5-5-192 0,-2-2 144 0,-2 2-144 16,-1 5 0-16,5-4 144 0,-5 4-144 0,5-3 0 15,-5 3 0-15,0 0 0 0,0 0 0 0,7 0 0 16,-7 0 0-16,7 6 0 0,0 2 0 0,-2 3 0 16,0 5 0-16,1 2 0 0,-2 3 0 0,-1 2 0 15,-1 6 0-15,-4 1 0 0,0 5 128 0,-1 1 80 16,-3 3 32-16,1-1 0 0,-1 2 48 0,0 4 16 15,1-2 0-15,0-3 0 0,1-1-112 0,0-1-32 16,1-3 0-16,1 12 0 0,-1-9-32 0,1-5-128 16,-1-7 192-16,1-3-64 0,0-5-128 0,0-1-272 15,-1-2 64-15,2 1-14320 0</inkml:trace>
  <inkml:trace contextRef="#ctx0" brushRef="#br0" timeOffset="45312.69">23415 9729 21183 0,'3'-8'1888'0,"-1"0"-1504"0,1-4-384 0,1 6 0 16,-2-2 1024-16,-2 8 128 0,0 0 16 0,0 0 16 15,0 0-416-15,3 9-64 0,-3 2-32 0,-1 5 0 16,-3 6-96-16,-1 2 0 0,-2 6-16 0,0 2 0 16,-1 2 80-16,-2 3 0 0,-1 3 16 0,0-1 0 0,1-1-176 0,3 2-32 15,-1-1-16-15,2-2 0 16,0-4-272-16,1-3-160 0,2 1 192 0,-4-7-192 0,2 0 0 0,0-2 0 15,1-4 0-15,0 1 0 16,2-10-1808-16,2-9-272 0,0 0-48 16</inkml:trace>
  <inkml:trace contextRef="#ctx0" brushRef="#br0" timeOffset="45486.56">23077 10088 25791 0,'-14'-8'2304'0,"14"8"-1856"15,-5-2-448-15,5 2 0 0,0 0 448 0,0 0 0 16,0 0 0-16,10 1 0 0,3-1-208 0,7-3-48 16,6 0-16-16,4-1 0 0,7-4 336 0,4 2 64 15,3 1 0-15,6-2 16 0,3 4-400 0,1 0-64 16,-1-1-128-16,-2-1 176 16,0-1-1584-16,-7 1-304 0,1-4-64 0</inkml:trace>
  <inkml:trace contextRef="#ctx0" brushRef="#br0" timeOffset="45967.11">24244 9417 26719 0,'14'-9'2368'0,"6"-5"-1888"16,6-1-480-16,6 1 0 0,3 1-160 0,7 0-128 16,5 4-32-16,2 3 0 0,-1 3 320 0,-1 1 0 15,0 1-128-15,-5 3 128 0,-4 2 0 0,-4 5 0 16,-3 0 0-16,-7 5 0 0,-5-3 144 0,-5 3-16 16,-4 0 0-16,-6 3 0 0,-7 0 32 0,-3 3 0 15,-3 1 0-15,-3 5 0 0,-6-2 208 0,-1 0 32 16,-2 0 16-16,1-2 0 0,0 0-160 0,3 0-16 15,3-3-16-15,5 2 0 0,5-4-224 0,6 1 144 16,3 0-144-16,6 0 128 0,6 1-128 0,6 0 0 16,1 0 0-16,5 1 128 0,4 3-128 0,0 4 0 15,0-3 0-15,-1 5 0 0,-4-2 0 0,0 5 0 16,-7-1 0-16,-5 2 0 0,-6-1 0 0,-8 1 0 16,-5 0 0-16,-8 0 0 0,-6-2 368 0,-9-4 32 15,-4 1 16-15,-6-4 0 0,-3 0 304 0,-4 0 64 16,-2-2 16-16,1-5 0 0,-2-1-432 0,1-6-96 15,2 0-16-15,5-6 0 16,2-5-1136-16,7-3-224 0,4-6-48 0,-2-6-13056 0</inkml:trace>
  <inkml:trace contextRef="#ctx0" brushRef="#br0" timeOffset="46421.77">26019 9306 15663 0,'0'0'688'0,"0"0"144"0,0 0-656 0,0 0-176 16,0 0 0-16,0 0 0 0,0 0 1104 0,0 0 192 0,0 0 48 16,1 9 0-16,-1-1-304 0,-3 7-48 0,-2 3-16 0,-2 1 0 15,-2 2 112-15,-3 6 32 0,2 1 0 0,-3 5 0 16,-1 4-416-16,2 2-64 0,0 2-32 0,1 1 0 16,-2-4-384-16,2 0-80 0,2-2-16 0,-3-2 0 15,2 0-128-15,1 0 0 0,0-7 0 0,2-1 128 0,0-7-128 16,1-1-144-16,-2-2 144 0,0 2-208 15,1-6-1408-15,2-4-288 0,5-8-48 16</inkml:trace>
  <inkml:trace contextRef="#ctx0" brushRef="#br0" timeOffset="46612.11">25656 9731 14735 0,'-6'-12'640'0,"6"12"160"0,-3-6-640 0,3 6-160 15,0 0 0-15,0 0 0 0,8-8 2192 0,4 4 416 16,2 3 80-16,3 0 0 0,9 0-1504 0,-6 1-304 15,4-2-64-15,5 2-16 0,6-1-176 0,3 0-48 16,4 0 0-16,1-1 0 0,3-2-368 0,0 2-80 16,1-2 0-16,-3 2-128 15,2-3-272-15,-2-2-176 0,-2 2-16 0,-1-1-8096 16,-3-7-1616-16</inkml:trace>
  <inkml:trace contextRef="#ctx0" brushRef="#br0" timeOffset="47068.69">27552 8901 19343 0,'7'-8'1728'0,"1"-1"-1392"0,2 0-336 0,-2 3 0 0,-1-2 256 0,0 4 0 15,-7 4-16-15,0 0 0 0,0 0 144 0,0 0 16 16,0 0 16-16,-8 6 0 0,-2 2 352 0,-5 4 80 16,-7 2 16-16,-3 5 0 0,-3 5 160 0,-3 3 16 15,-1 6 16-15,-1 5 0 0,-1 4-336 0,3 2-64 16,0 6-16-16,0 2 0 0,2 3-256 0,2-1-48 16,4 2-16-16,6-2 0 0,3-2-160 0,5-4-32 15,4-1-128-15,5-5 192 0,2-2-16 0,8-9-16 16,3-3 0-16,4-4 0 0,2 1 240 0,1-8 48 15,2-5 16-15,2-2 0 0,2-8 128 0,4 0 32 16,0-2 0-16,2-3 0 0,-2-6-176 0,1 0-48 16,2-5 0-16,-3 0 0 0,0-3-192 0,-2-2-32 15,-2-3-16-15,-3-1 0 0,-2-2 16 0,-4 1 0 16,-3 1 0-16,-3 1 0 0,-5-1 16 0,-5 4 16 16,-3 4 0-16,-5 3 0 0,-2 0 16 0,-6 5 0 15,-5 2 0-15,-6 4 0 0,-4 1-224 0,-3 3 0 16,-3 2 0-16,1 1 0 0,-2 7 0 0,2-3 0 15,4 0 0-15,3 1 0 16,2-2-896-16,3 2-208 0,3-4-48 0,4 2-16 16,3-3-1568-16,6 1-304 0,7-7-64 0</inkml:trace>
  <inkml:trace contextRef="#ctx0" brushRef="#br0" timeOffset="47917.54">28571 8913 19231 0,'0'0'848'0,"0"0"176"0,0 0-816 0,0 0-208 0,0 0 0 0,0 0 0 16,0 0 400-16,0 0 48 0,0 0 0 0,0 0 0 15,8 0 384-15,2-1 96 0,1 0 16 0,5 0 0 16,1-3 16-16,4-1 16 0,2 0 0 0,3 1 0 0,3-1-80 0,2-2-32 15,1 1 0-15,0-3 0 16,2 0-288-16,-1 0-48 0,0 0-16 0,-3 1 0 0,-2-1-128 0,-2 0-48 16,-5 0 0-16,-3-3 0 0,-2 6-160 0,-5-3-48 15,0 3 0-15,-4 1 0 0,-5-3-128 0,-2 8 192 16,-3-5-192-16,-4 2 192 0,-3 1-192 0,-5 2 0 16,-6 0 0-16,1 2 0 0,-5 1 0 0,-2 2 0 15,-1 1 0-15,-1-1 0 0,-1 2-144 0,0 3 144 16,-1 1 0-16,1 1 0 0,1 2 0 0,1 2 0 15,0 2 0-15,2-1 0 0,4-2 0 0,2-1 0 16,4 1 0-16,4 0 0 0,4-1 0 0,2 0-128 16,6-2 128-16,2 1 0 0,4 2 0 0,4-1 0 15,4-3 0-15,4 2 0 0,4 1 400 0,4 0-16 16,4 0 0-16,1 2 0 0,4 1-48 0,-2 1-16 16,-1 0 0-16,-2 1 0 0,-2 1-80 0,-3 4-32 15,-3-4 0-15,-4 2 0 0,-5 1 32 0,-5 0 0 16,-1-2 0-16,-5 1 0 0,-4 1 32 0,-3 1 16 0,-4-5 0 15,-4 0 0-15,-3 0 112 0,-3-1 32 16,-3 1 0-16,-4-1 0 0,-4-2-112 0,-2 1 0 16,-2-4-16-16,-2-2 0 0,-2 3-48 0,-1 0-16 0,2-4 0 15,-4 0 0-15,1-2-112 0,-1 0 0 16,0-5-128-16,4 3 192 0,4-4-32 0,3 2-16 0,1-2 0 16,2 0 0-16,4-4-144 0,3 0 0 0,3-2 0 0,3 3 0 15,3 0-176-15,2-1-64 0,2 1-16 0,7 1 0 16,0 0-1776-1,0 0-352-15,0 0-80 0,7-4-16 0</inkml:trace>
  <inkml:trace contextRef="#ctx0" brushRef="#br0" timeOffset="49933.97">5507 13635 18431 0,'-11'9'1632'0,"11"-9"-1312"16,-9 3-320-16,9-3 0 0,-8 4 672 0,8-4 64 0,0 0 16 0,0 0 0 16,0 0 496-16,0 0 96 0,0 0 32 0,0 0 0 15,11-17-32-15,3-1 0 0,2-1 0 0,4-2 0 16,2-1-288-16,4-6-64 15,2-2-16-15,1 3 0 0,-1-2-416 0,1 2-96 0,2-5-16 0,-2 2 0 16,-2 2-64-16,-4-1 0 16,-1 3-16-16,-2 1 0 0,-5 3-160 0,-3 4-16 15,-1 4-16-15,-4 5 0 0,1 3-176 0,-8 6 0 0,0 0 0 0,4 11 128 16,0 6-128-16,-4 6 0 0,-2 6 0 0,-2 4 0 16,-1 3 0-16,-2 3 0 0,-2 1 0 0,-3 4 0 15,0 2 0-15,-2 1 0 0,0-4 0 0,-4 3 0 16,0-4 0-16,-1 1 0 0,0-4 0 15,1-6 0-15,0-7 352 0,3-3 32 0,4-3 16 0,1-6 0 16,3-4 112-16,7-10 32 0,0 0 0 0,0 0 0 0,-1-13 192 16,3-4 32-16,2-7 16 0,4-6 0 0,2 2-304 15,4-3-64-15,1-5-16 0,3 0 0 0,2 0-272 0,2-3-128 16,1-4 128-16,2 4-128 0,2 1 0 0,2 1 0 16,1 0 0-16,1 4 0 0,2 2 0 15,3 6 0-15,1 0 0 0,1 7 0 0,0 6 0 0,-2 3 0 16,-5 4 0-16,0 5 0 0,-3 2-272 0,-3 1 16 15,-4 5 0-15,-4-2 0 16,-1 2-1984-16,-2 2-400 0,-3 3-80 0</inkml:trace>
  <inkml:trace contextRef="#ctx0" brushRef="#br0" timeOffset="50391.78">6573 12598 31839 0,'0'0'1408'0,"0"0"304"0,5-14-1376 15,3 4-336-15,1-1 0 0,1 3 0 0,0-1 512 0,1 0 16 0,2-5 16 0,5 3 0 16,3 2 96-16,5-3 0 0,2 4 16 0,-3-4 0 15,3 1-48-15,-1 2-16 0,-2 2 0 0,3 1 0 16,-2 2-192-16,-3 6-32 0,-2 3-16 0,-2 5 0 16,-2 3-208-16,-4 3-144 0,-6 3 192 0,-4 5-192 0,-6 8 192 0,-4 4-64 15,-6 3 0-15,-7 8-128 16,-8 1 304-16,-6 2-48 0,-2-1-16 0,-1-8 0 0,1-4-16 16,2-1 0-16,2-3 0 0,3-3 0 0,6-9 208 0,5-2 32 15,5-5 16-15,5-3 0 0,6 0-160 0,4-3-48 16,-2-8 0-16,15 6 0 0,3-3-16 0,4-4 0 15,5-1 0-15,-4-1 0 0,4-5-48 0,3 2-16 16,2-5 0-16,2 3 0 0,3-6-192 0,0 0 176 16,-1 1-176-16,-1 1 160 0,-2 0-160 0,0 0 0 15,-5 1 0-15,-1-1-176 16,-3 4-1920-16,0-1-384 0,-3 4-80 0</inkml:trace>
  <inkml:trace contextRef="#ctx0" brushRef="#br0" timeOffset="51344.85">7899 13276 29487 0,'-3'-4'2624'0,"3"-1"-2112"16,4-2-512-16,2 1 0 0,5 0 640 0,0-4 0 16,7 2 16-16,3-1 0 0,5 3-208 0,3-3-32 15,4 2-16-15,3 0 0 0,4 0-80 0,6 4-32 16,2-2 0-16,3-2 0 0,1 2-144 0,-2-4-16 15,-4 4-128-15,-3 1 192 0,-4 3-192 0,-3-1 0 16,-4-1 0-16,6 3 0 16,-10 4-1520-16,-8-2-240 0,-6 2-48 0,-4 1-11760 0</inkml:trace>
  <inkml:trace contextRef="#ctx0" brushRef="#br0" timeOffset="51869.68">9239 12409 23951 0,'0'0'2128'0,"0"-8"-1696"15,0 8-432-15,0-6 0 0,0-3 1344 0,0 9 192 16,0 0 48-16,0 0 0 0,0 0-1168 0,0 0-224 15,0 0-64-15,-4 10 0 0,-1 3 208 0,0 5 48 16,-1 2 0-16,1 2 0 0,0 3 96 0,1 3 32 16,2 4 0-16,-1-2 0 0,2-1-112 0,1 1-16 15,3-4 0-15,0 1 0 0,4-5 144 0,2-4 32 16,2-2 0-16,3-6 0 0,4-1 0 0,4-5 0 16,2-2 0-16,1-3 0 0,2-3-96 0,1-5-16 15,2 1 0-15,1-4 0 0,-2-1-240 0,-1-2-48 16,-3-1-16-16,1-2 0 0,-2-1-144 0,-2-3 160 15,-3-2-160-15,-2 1 160 0,0 3-160 0,-2-4 0 0,-2 0 0 0,-3 3 128 16,-1 1-128-16,-3 3 0 0,1 3 0 16,-5 5 0-16,1 1 0 0,-3 8 0 0,0 0 0 15,-3 6 0-15,1 4 0 0,-6 5 0 0,-1 4 0 0,-1 6 0 16,-1 5 0-16,-2 7 0 0,-2 5 0 0,-1 4 0 16,0 3 0-16,-2 2 192 0,2 0-64 0,-2 1 0 15,0-1 16-15,1 0 0 0,1 0 0 0,-1-3 0 16,2-6-16-16,-1 0-128 0,3 0 192 0,1-3-64 0,0-5-128 0,3-3 128 15,1-3-128-15,-1 6 128 16,3-10-928-16,2-3-192 0,2-7-32 0,2-5-11056 16,0-9-2192-16</inkml:trace>
  <inkml:trace contextRef="#ctx0" brushRef="#br0" timeOffset="52317.66">10075 13091 22111 0,'0'0'1968'0,"-6"2"-1584"16,6-2-384-16,0 0 0 0,0 0 1600 0,0 0 256 15,0 0 32-15,0 0 16 0,0 0-1040 0,3-12-208 0,4-2-32 16,2-4-16-16,1-2 480 0,3 0 112 0,1-1 16 0,1 0 0 16,1-2-336-16,2-2-64 0,1 3-16 0,0 0 0 15,-1-1-192-15,-1 3-32 0,-2 0-16 0,0 2 0 16,-2 1-256-16,-2 6-48 0,-1 0-16 0,-1 2 0 16,-1 4-112-16,-8 5-128 0,0 0 176 0,5 10-176 15,-2 2 0-15,-5 6 0 0,0 6 0 0,-3-1 0 16,-4 4 0-16,-1 0 0 0,-2 4 0 0,-1 1 0 15,-1 0 0-15,0 1 0 0,-1-1 0 0,0 0 0 0,-2-4 192 16,2 0-64-16,2-7 0 0,2-2-128 0,1-4 384 16,1-1-48-16,3-3 0 0,2-2 0 0,4-9 208 0,0 0 32 15,0 0 16-15,4-7 0 0,1-4 112 0,4-6 32 16,2-2 0-16,4-1 0 0,3-4-464 0,2-1-80 16,3 3-32-16,5-5 0 0,1 0-160 0,5-1 0 15,1 4 0-15,3 0 0 0,2-4 0 0,0 5 0 16,1-1 0-16,0 5 0 0,-1 0 0 0,-4 4 0 15,0 2 0-15,-5 0 0 16,-1 2-1344-16,-5 4-192 0,-2 5-32 0,-3-1-11856 16,-2-2-2368-16</inkml:trace>
  <inkml:trace contextRef="#ctx0" brushRef="#br0" timeOffset="52745.05">11792 12395 23951 0,'0'0'2128'0,"0"0"-1696"15,3-10-432-15,-2 3 0 0,-1 7 1664 0,0 0 256 16,0 0 64-16,0 0 0 0,0 0-976 0,1 8-192 16,-2 3-48-16,-2 6 0 0,1 2 0 0,-3 6-16 15,1 3 0-15,-1 7 0 0,-1 2-48 0,-1 1-16 16,0 4 0-16,-1 2 0 0,0-3-176 0,1 2-48 15,-2-1 0-15,0 0 0 0,-1 0-272 0,1-3-48 16,0-1-16-16,0-1 0 0,0-1-128 0,0-2-144 16,2-2 144-16,-5 5-208 15,1-11-1648-15,2-5-336 0,1-8-64 0,-2-6-13600 16</inkml:trace>
  <inkml:trace contextRef="#ctx0" brushRef="#br0" timeOffset="52874.43">11394 12882 28559 0,'7'-3'2544'0,"4"2"-2032"16,7-2-512-16,4 3 0 0,0 0 960 0,6 2 80 0,4-1 32 0,1 0 0 16,2-1-432-16,1 0-64 0,3-1-32 0,4 0 0 15,-1-1-112-15,3 2-32 0,8-1 0 0,-1 0 0 16,0-2-272-16,-3 2-128 0,-2 0 128 16,-3-2-10752-16,-5-1-2176 15</inkml:trace>
  <inkml:trace contextRef="#ctx0" brushRef="#br0" timeOffset="53356.27">12940 12225 23039 0,'-4'-12'2048'0,"4"12"-1648"16,0 0-400-16,0 0 0 0,0 0 1312 0,0 0 176 15,0 0 48-15,0 0 0 0,-7-1-1264 0,-1 3-272 16,-1 3 0-16,-2 3 0 0,-2 1 192 0,-2 5 64 16,-3-1 16-16,-1 7 0 0,-2 4 384 0,-1 7 80 15,-4-1 16-15,-1 11 0 0,0 3 0 0,0 7 0 16,0 3 0-16,2-1 0 0,2 2-304 0,4-1-48 15,2 2-16-15,6-2 0 0,3-4-128 0,6-1-48 16,4-7 0-16,6-5 0 0,6-4 128 0,4-4 32 16,7-5 0-16,2-6 0 0,4 0 16 0,3-7 0 15,2-5 0-15,3-2 0 0,-1-4-32 0,0-1 0 0,-1-2 0 16,-2-3 0-16,1-5-128 0,-3-2-32 0,-3-2 0 16,-2 1 0-16,-4 0-48 0,-3-4-16 0,-5-4 0 0,-4 2 0 15,-5 5 112-15,-5-1 16 0,-6 1 0 0,-4 1 0 16,-4 5 80-16,-6 0 32 0,-5 6 0 0,-5-3 0 15,-4 1-240-15,-2 4-128 0,-2 1 160 0,-1 3-160 0,0 3 0 16,2-1 128-16,1 1-128 0,2 3 0 0,3 3 0 0,2-2 0 16,4 0 0-16,-2 0-160 15,7 0-1600 1,9-3-320-16,8 2-64 0,1-9-9728 0,14 0-1952 0</inkml:trace>
  <inkml:trace contextRef="#ctx0" brushRef="#br0" timeOffset="53924.54">14354 12286 26719 0,'0'-12'2368'0,"1"-1"-1888"15,1-1-480-15,1-1 0 0,-1 1 736 0,0 0 48 16,-4 1 16-16,0 3 0 0,-3-1-304 0,-4 3-64 0,-3-1-16 0,-2 3 0 16,-3 3 208-16,-5 2 32 0,-5 4 16 0,-1-1 0 15,-1 5-240-15,-1 3-48 16,-2 5-16-16,3 3 0 0,1 2-96 0,4 3-16 16,2 2 0-16,4 1 0 0,4 3 0 0,5 0 0 15,4 3 0-15,6 2 0 0,6 3 112 0,4 0 16 16,6 0 0-16,3 1 0 0,7-2-80 0,2 3-16 0,3 2 0 0,3-3 0 15,1 1-80-15,-2 0-16 0,-1-3 0 0,-2 1 0 16,-3-1 0-16,-3-1-16 0,-2-2 0 0,-5-1 0 16,-4 0 64-16,-4-3 16 0,-4-1 0 0,-3 0 0 15,-6-4 64-15,-3-3 0 0,-3-2 16 0,-2-3 0 16,-4 0 176-16,-3-5 16 0,-3-5 16 0,-4-1 0 0,-4-3-224 16,-2-4-64-16,-2-3 0 0,0-1 0 0,0-5 16 15,0-5 0-15,3-4 0 0,5-3 0 0,4-5-16 16,3-1-16-16,4-2 0 0,5-2 0 0,5-2-240 15,7-1 144-15,2-1-144 0,9-1 128 0,6-3-128 16,7 3 0-16,6 3 0 0,5-1-176 0,4 6 48 0,1-1 0 16,3-1 0-16,-3 6 0 0,2-4 128 0,-2 6-128 15,0-2 128-15,-2 3-128 0,-3-4 128 0,-4 3 0 16,-4 4 0-16,-6-2 0 0,-5 2 0 0,-5-3 0 16,-5 0 0-16,-6 4 176 0,-4-2-176 0,-6 2 128 15,-6 2-128-15,-5 1 128 0,-5 0-128 0,-4 3-224 16,-2 4 48-16,-5 0 16 15,-2 4-1184-15,1 0-256 0,0 0-32 0,-12 1-17376 0</inkml:trace>
  <inkml:trace contextRef="#ctx0" brushRef="#br0" timeOffset="54509.62">15712 12681 21183 0,'-7'-1'1888'0,"0"-2"-1504"0,0-1-384 15,-3 2 0-15,-1-1 1184 0,4 1 160 0,7 2 48 0,0 0 0 16,0 0 144-16,0 0 16 0,10-4 16 0,4-3 0 15,9 4-496-15,5-1-112 0,5 1 0 0,6-1-16 16,6-2-112-16,7 2-32 0,8 2 0 0,7 0 0 16,9-1-352-16,1-4-80 0,-3 1-16 0,0 3 0 15,-1-4-224-15,-3 3-128 0,-4 1 128 0,-4 2-128 0,-6 0-192 0,-9 1-96 16,-9-1-32-16,-9 3 0 16,-10 1-2192-16,-7 3-448 0,-13 3-96 15</inkml:trace>
  <inkml:trace contextRef="#ctx0" brushRef="#br0" timeOffset="54729.97">15723 13013 30399 0,'-18'7'2704'15,"2"-3"-2160"-15,4-1-544 0,12-3 0 0,0 0 1120 0,1 7 112 16,-1-7 32-16,13 7 0 0,5-4-672 0,4 5-128 16,5-5-16-16,9-3-16 0,3-2 208 0,8-2 64 15,9 2 0-15,9-1 0 0,7-2-64 0,5-4-16 16,1 1 0-16,3-1 0 0,-1 0-352 0,1 0-64 15,0 0-16-15,-2-1 0 0,-4 2-192 0,-6 2 0 16,-7-2 0-16,-5 3 0 16,-6-3-1152-16,-4 3-288 0,-5 2-48 0,-5-3-10048 15,-3 0-2016-15</inkml:trace>
  <inkml:trace contextRef="#ctx0" brushRef="#br0" timeOffset="55277.9">19113 12245 28559 0,'0'-27'1264'0,"1"16"272"0,-1 1-1232 0,2-2-304 16,1-1 0-16,0 3 0 0,-1-2 752 0,1 3 80 16,-3-2 32-16,-2 5 0 0,-1-4-656 0,-4 2-208 15,0 1 128-15,-4 0-128 0,-3 5 288 0,0 1 0 16,-3 1 0-16,-6 3 0 0,-5 2-48 0,-5 7-16 15,-4 1 0-15,-4 1 0 0,-5 3 176 0,-1 9 48 16,-3 2 0-16,-3 9 0 0,-1 3 96 0,-5 5 32 16,-2 7 0-16,2 1 0 0,0 1-176 0,6 3-16 15,6-1-16-15,6 1 0 0,12-5-96 0,8 0-16 16,9-5 0-16,9-1 0 0,11-4-16 0,13-6-16 16,15 0 0-16,12-6 0 0,11-7 128 0,11-7 32 0,10-5 0 0,7 0 0 15,9-5 0-15,-1-5 0 16,-1-5 0-16,-2-1 0 0,-3-1-48 0,-3-5 0 0,-5-7 0 0,-3-1 0 15,-3 0 496-15,-5-7 112 0,-8 1 16 0,-5-3 0 16,-6-1-144-16,-6-7-32 0,-8-2 0 0,-7-5 0 16,-6-2-112-16,-7-4-32 0,-7-4 0 0,-9 0 0 15,-6 1-224-15,-8 2-48 0,-8 6-16 0,-8-1 0 16,-8 5-352-16,-8 4 144 0,-6 6-144 0,-6 3 0 0,-8 5 0 0,-3 3 0 16,-2 5-192-16,1 5 48 15,-2 3-1280-15,1 4-256 0,3 0-48 16,6 2-13216-16,2 3-2640 0</inkml:trace>
  <inkml:trace contextRef="#ctx0" brushRef="#br0" timeOffset="60236.29">3740 16397 15375 0,'0'0'672'0,"-7"6"160"0,0 5-672 0,-1-3-160 16,0 2 0-16,1-3 0 0,0 5 1344 0,0-3 224 16,-1 1 48-16,2-2 16 0,-1 2-304 0,2-4-64 15,5-6-16-15,0 0 0 0,-2 9-160 0,2-9-48 16,0 0 0-16,0 0 0 0,7 3-80 0,2-3-32 15,3-3 0-15,2-3 0 0,1-2-64 0,3-5-16 16,1-1 0-16,3 0 0 0,2-1-448 0,0-1-80 16,1-4-32-16,1 0 0 0,0-1-80 0,1 0-16 15,0 1 0-15,-2 0 0 0,-1 3 32 0,-1 4 0 0,-2 2 0 16,-4-1 0-16,0 6-224 0,-3 0 176 16,0 3-176-16,-3 4 160 0,-1 6-160 0,-1 0 0 0,-2 7 0 0,-2 4 0 15,-3 3 0-15,-2 9 0 0,-1 4 0 0,-3 6 128 16,-1 2-128-16,0 5 0 0,-3 0 0 0,1 5 128 15,-3-1-128-15,-3-2 0 0,1 1 144 0,-2-4-144 16,-1 1 224-16,0-5-32 0,0-4 0 0,1-4 0 16,1-3 256-16,2-4 64 0,0-5 0 0,4-4 0 15,0-4 16-15,2-5 16 0,3-3 0 16,2-6 0-16,0 0 80 0,0-9 16 0,0-5 0 0,2-6 0 16,2-3-192-16,1-6-16 0,3-3-16 0,1-2 0 15,0-3-256-15,3-4-160 0,4-1 192 0,3-4-192 16,2 2 144-16,3-4-144 0,3-1 0 0,4 4 144 0,3-2-144 15,3 3 0-15,1 0 0 0,1 4 0 0,0 5 0 0,2 3 0 16,0 4 0-16,0 4 0 0,-2 5 0 0,-2 4 0 16,-3 3-144-16,-4 3 144 0,-2 4-288 0,-3 4 0 15,-2 1 0-15,2 1 0 16,-7 4-1760-16,-5 7-336 0,-6 2-80 0,-3 0-15792 16</inkml:trace>
  <inkml:trace contextRef="#ctx0" brushRef="#br0" timeOffset="60588.13">5259 16386 21183 0,'-7'0'1888'0,"1"1"-1504"0,6-1-384 0,0 0 0 15,0 0 1744-15,0 0 288 0,9 4 48 0,0 0 16 16,3-3-976-16,2 0-192 0,4-1-32 0,3-1-16 15,3-4-32-15,2 0 0 0,4 0 0 0,-2-3 0 16,1 1-528-16,0 0-128 0,-4-2 0 0,1 6-16 16,-2 1-1136-16,-4 2-240 0,-3 0-32 0,-8 3-13344 15</inkml:trace>
  <inkml:trace contextRef="#ctx0" brushRef="#br0" timeOffset="60717.95">5142 16859 24879 0,'-19'6'2208'0,"19"-6"-1760"16,0 0-448-16,0 0 0 0,0 0 1520 0,10 4 208 15,4-3 64-15,5-2 0 0,2-2-608 0,5 1-112 16,1-2-32-16,2-3 0 0,4 0-416 0,0-4-96 16,5-1-16-16,0 1 0 0,3-2-304 0,1 4-64 15,1-1-16-15,0 2-16656 0</inkml:trace>
  <inkml:trace contextRef="#ctx0" brushRef="#br0" timeOffset="61793.34">6867 15151 14623 0,'0'0'640'0,"0"0"144"0,2-6-624 0,1-2-160 15,1 1 0-15,-2-2 0 0,-2 9 1472 0,4-7 272 16,0-3 48-16,-2 3 16 0,-2 7-160 0,0 0-48 16,0 0 0-16,0 0 0 0,1-5-288 0,-1 5-64 15,0 0-16-15,0 0 0 0,0 0-496 0,-5 5-96 16,-1 3-32-16,0 4 0 0,-3 4-48 0,0 3-16 16,-3 1 0-16,1 6 0 0,0 0-48 0,0 7-16 15,0 2 0-15,2 0 0 0,3 0-32 0,2-1 0 0,0-1 0 16,3-5 0-16,1 1 0 0,0-5 0 15,1-2 0-15,4-3 0 0,4-1-144 0,1-3-48 0,2-2 0 0,0-4 0 16,2 1 48-16,4-3 0 0,3 0 0 0,1-5 0 16,3 1-16-16,-1-4 0 0,1-1 0 0,1 0 0 15,-2-2-96-15,1-1 0 0,1 0-16 0,-1 1 0 16,0-2-176-16,0-2 0 0,-3 0 0 0,6-4-176 16,-5-1-816-1,-4 4-160-15,-3 0-48 0,-4 1 0 0,0-4-1584 0,-3 4-320 0,-3 1-64 0,-6 7-16 0</inkml:trace>
  <inkml:trace contextRef="#ctx0" brushRef="#br0" timeOffset="62070.4">7392 15120 21183 0,'0'0'944'0,"2"-8"192"0,1-4-912 0,-1 3-224 16,1 0 0-16,-3 9 0 0,0 0 1856 0,0 0 320 15,0 0 64-15,0 0 0 0,-4 9-896 0,-2 1-192 16,-1 6-48-16,-4 6 0 0,-1 6-160 0,-2 5-48 16,-1 5 0-16,-1 8 0 0,-2 5 0 0,-1 4-16 15,-2 3 0-15,0 0 0 0,-2 5-96 0,0 2-16 16,0 3 0-16,2-4 0 0,0-3-256 0,2-5-48 0,1-4-16 16,3-4 0-16,1-7 0 0,3-4-16 0,3-1 0 0,2-2 0 15,-3-9-160-15,4 0-16 16,2-3-16-16,2-4 0 0,1-4-240 0,1-4 176 0,0-1-176 15,-1-9 160-15,0 0-352 0,0 0-64 0,0 0 0 0,0 0-16 32,9-10-2128-32,-1-1-416 0,-2-2-96 0,-2 0-16 0</inkml:trace>
  <inkml:trace contextRef="#ctx0" brushRef="#br0" timeOffset="62440.91">8086 15130 21183 0,'0'0'944'0,"2"-7"192"0,1-1-912 0,-2 0-224 16,2-2 0-16,-1 5 0 0,-2 5 1120 0,0 0 176 15,0 0 48-15,0 0 0 0,0 0-176 0,0 9-16 16,-1 5-16-16,-2 4 0 0,1 1-176 0,-5 5-16 16,2 4-16-16,-1 5 0 0,-2 1-96 0,1 2 0 15,-2-1-16-15,0 2 0 0,1 1-320 0,2-1-64 16,0-1-16-16,-1-2 0 0,0-1-240 0,-1-2-48 16,0-2-128-16,2-1 192 0,1-5-192 0,0 0 0 15,1-2 0-15,-2-3 0 16,2-3-1200-16,-1-2-272 0,0-1-64 0,-2-6-13952 0</inkml:trace>
  <inkml:trace contextRef="#ctx0" brushRef="#br0" timeOffset="62585.71">7674 15626 21183 0,'2'-10'1888'0,"-2"10"-1504"0,9-2-384 0,5 0 0 15,7-2 2496-15,3-2 416 0,2 1 96 0,6 0 0 16,2-2-1952-16,2 1-400 0,1-3-80 0,2 0 0 15,2-1 0-15,-2 2 16 0,0 3 0 0,-3-2 0 16,-3 2-432-16,-3 3-160 0,-4 0 0 0,-4 3-10672 16,-2 0-2240-16</inkml:trace>
  <inkml:trace contextRef="#ctx0" brushRef="#br0" timeOffset="62776.59">7712 15942 22111 0,'0'0'1968'0,"0"0"-1584"16,0 0-384-16,10 3 0 0,3 1 2192 0,1-3 368 16,4 0 64-16,4-1 0 0,3 0-1536 0,3-2-304 15,2-5-64-15,2 2-16 0,1 0 0 0,2-2 0 16,4 0 0-16,-3 2 0 0,0-2-560 0,-3 1-144 16,-1 1 0-16,0-1-10832 15,-4 0-2208-15</inkml:trace>
  <inkml:trace contextRef="#ctx0" brushRef="#br0" timeOffset="63830.51">8462 16383 23151 0,'0'0'1024'0,"-1"-8"208"0,-1 0-976 0,2 0-256 15,0-2 0-15,2 0 0 0,-1 0 1552 0,1-4 272 16,1 0 48-16,2-3 16 0,1 0-528 0,2-4-96 15,2 1-32-15,0-2 0 0,2 1-528 0,2-3-96 16,2 1-32-16,2 0 0 0,0-4-192 0,0 4-64 16,-1 2 0-16,0 1 0 0,-2 5-192 0,1 1-128 0,-2 5 160 0,-4 0-160 15,-1 6 0-15,-1 3 0 0,0 2 0 0,1 5 0 16,-4 3 0-16,1 6 0 0,0 2-160 0,-1 4 160 16,-2 4 0-16,0 0 0 0,0 3 0 0,-2-1 0 15,0 2 0-15,0 1 0 0,-1-6 0 0,3 2 0 16,-1-4 0-16,2-3 0 0,1-2 0 0,3-1 0 0,0-5 160 0,-1-3 64 15,1-2 16-15,2-4 0 16,3-4 432-16,2-4 96 0,0-1 0 0,3-4 16 0,2-2-208 16,-1-3-32-16,-1-3-16 0,0-2 0 0,-1-4-272 15,-5 1-64-15,2 0-16 0,-1-4 0 0,0-2-48 0,-1-4-128 16,0-3 192-16,-2-2-64 0,-2-5-128 0,-1-3 160 16,1-5-160-16,1-2 160 0,0-3-160 0,-2-1 0 15,0-4 144-15,-1 0-144 0,0-3 0 0,-1 4 128 16,3 1-128-16,-3-1 0 0,0 4 0 0,-2 5 0 15,-1 5 0-15,1 3 0 0,-2 3 0 0,-1 3 0 16,0 2 0-16,0 5 0 0,-1 6 0 0,0 0 0 16,-2 2 0-16,2 5-128 0,-2 3 128 0,3 0 0 15,0 4 0-15,0 3-128 0,0-4 128 0,0 4-192 16,3 2 192-16,-1-3-192 0,1 3 192 0,1 0 0 16,1 0 0-16,0 1 0 0,1 0 0 0,4 3-208 15,-1-4 80-15,6 1 128 0,2 3-176 0,2 1 176 16,0 0-128-16,4 1 128 0,2 3 0 0,3-3-160 0,3 2 160 15,3-1 0-15,6-2-128 0,2 3 128 16,2-2 0-16,6-1 0 0,2-2-144 0,5 0 144 0,3 1 0 16,5 0-144-16,3-1 144 0,1 1 0 15,2 0 0-15,3 1 0 0,-4-3 0 0,6 1 0 0,0-2 0 16,3 1-128-16,4 3 128 0,-1-1 0 0,-2-1 0 0,7-3 0 16,4-2 0-16,5 3 0 0,-1-3 0 0,2 2 0 15,-1-2 0-15,6 1 0 0,6 1 0 0,-3 1-128 16,-2-1 128-16,5-1 0 0,4 1 0 0,1 1-128 15,1-3 128-15,-1 2 0 0,2 2 0 0,1-3 0 16,0 0 0-16,-3 1 0 0,-1 1 0 0,3-3 0 0,4 0 0 0,-5 1 0 16,-3-3 0-16,-1 3 0 0,2-3 0 15,-4 2 0-15,-4 2 0 0,-1-1 0 0,-5 0 0 0,-1 2 0 16,1-1 0-16,-4 2 0 0,-4 1 0 0,-7-1 0 16,-6 0 128-16,-2 3-128 0,0 2 144 0,-4 0-144 15,-6 0 192-15,-5-1-192 0,-7-1 0 0,-5 2 0 16,-4 6 0-16,-7-5 0 0,-6-1 0 0,-7 1 0 15,-7-2 0-15,-6 0 0 16,-11-1-1408-16,0 0-192 0,0 0-48 0,-16-1-15824 0</inkml:trace>
  <inkml:trace contextRef="#ctx0" brushRef="#br0" timeOffset="64914.68">9702 15365 14735 0,'0'-3'1312'0,"2"-5"-1056"0,-1 0-256 15,2-1 0-15,-1 0 1792 0,1 4 288 0,-2-2 64 16,0 2 16-16,2-2-224 0,-3 0-32 0,0 7-16 0,0 0 0 16,1-5-416-16,-1 5-64 0,0 0-32 0,0 0 0 15,0 0-592-15,0 0-112 0,-1 7-32 0,-2 6 0 16,-1 3-128-16,1 2-16 0,-3 5-16 0,1 5 0 0,-1 4 96 15,0 3 32-15,-2 5 0 0,0-1 0 16,0 1-96-16,-1 4-32 0,-2 1 0 0,0 2 0 0,0-4-208 16,-1 0-32-16,1-3-16 0,-1-4 0 0,0-1-32 0,0-6-16 15,2-2 0-15,0-3 0 0,1 2-32 0,1-5 0 16,2-2 0-16,1-3 0 0,0-3-144 0,2-4 0 16,2 0 0-16,-2-3 128 0,3-6-288 0,0 0-64 15,0 0-16-15,3-12 0 16,1-2-1568-16,1-2-320 0,1-1-64 0,1 4-9344 15,-1-2-1872-15</inkml:trace>
  <inkml:trace contextRef="#ctx0" brushRef="#br0" timeOffset="65377.62">10362 15325 21823 0,'0'0'960'0,"7"-7"208"0,0 5-928 0,1-2-240 0,-2 0 0 0,-6 4 0 15,0 0 1088-15,0 0 192 0,0 0 16 0,0 0 16 16,0 0-16-16,0 0 0 0,0 0 0 0,0 0 0 16,0 0-400-16,-9 4-96 0,0 7-16 0,-2 0 0 15,-2 1-256-15,-2 4-48 0,-3 1-16 0,0 4 0 16,-1 3 176-16,0 5 48 0,-1 4 0 0,-3 1 0 15,3 2-112-15,-2 3-32 0,2 3 0 0,2 3 0 16,4-2-224-16,3 2-64 0,3-5 0 0,3-3 0 0,2-1-128 16,6-3-128-16,2-7 192 0,3 1-192 0,0-5 272 0,5-2-48 15,0-5-16-15,5-1 0 0,-1-4 80 16,5-1 16-16,0-4 0 0,1-1 0 0,-1-5 16 0,1-2 0 16,1 0 0-16,1-6 0 0,-3 0-16 0,0-1 0 15,-2-1 0-15,-1-2 0 0,-3-1-48 0,-2-2-16 16,-3 0 0-16,-2 1 0 0,-4-2 48 0,-4 0 16 15,-3 0 0-15,-2 0 0 0,-4 2 16 0,0 3 0 16,-6 4 0-16,-6-1 0 0,-2 5-320 0,-4 4 160 16,-2 4-160-16,0 3 128 0,0 1-128 0,-1 5 0 15,0-4 0-15,-8 6-176 16,8-1-288-16,5 1-64 0,2-2-16 0,5-3 0 16,6 3-2288-16,5-6-464 0,6-7-96 0,0 0 0 0</inkml:trace>
  <inkml:trace contextRef="#ctx0" brushRef="#br0" timeOffset="66041.06">11083 15695 23039 0,'0'0'1024'0,"0"0"192"0,0 0-960 0,0 0-256 0,0 0 0 0,0 0 0 16,0 0 1888-16,0 0 336 0,4-4 64 0,1-1 16 16,5 1-432-16,0-3-80 0,3 4 0 0,2-2-16 15,3-3-736-15,1 3-144 0,3 1-16 0,0 3-16 16,3-3-336-16,0 0-64 0,0 2-16 0,2 0 0 0,1 1-160 0,-1 1-32 16,-2-2-16-16,-2 2 0 0,-3 1-240 0,-2 0 176 15,-2 2-176-15,-4-2 160 16,-2 0-1104-16,-1 3-208 0,-2 0-64 0,-4-2-10960 15,-3-2-2208-15</inkml:trace>
  <inkml:trace contextRef="#ctx0" brushRef="#br0" timeOffset="66570.89">12016 15245 18543 0,'0'0'816'0,"0"0"176"0,4-5-800 0,1 2-192 15,-5 3 0-15,0 0 0 0,5-6 1680 0,-5 6 304 16,0 0 48-16,0 0 16 0,5-5-160 0,-5 5-32 15,4-4 0-15,-4 4 0 0,0 0-784 0,0 0-176 16,-1 7-16-16,-1 4-16 0,0 2-224 0,-2 3-32 16,0 2-16-16,-1 4 0 0,0 1 0 0,-1 4 0 15,-1-2 0-15,1 5 0 0,0-5-144 0,0 2-48 16,1-4 0-16,3 0 0 0,1 3-128 0,2-5-16 16,1-5-16-16,3-3 0 0,3-2 16 0,1 1 16 15,2-3 0-15,3-2 0 0,3-4 0 0,2-2 0 16,3-2 0-16,0-1 0 0,3-4-144 0,-1 0-128 15,1-2 192-15,-1-2-192 0,0 2 0 0,-1-2-352 16,-1-1 48-16,-2 3 16 16,-2-2-1952-16,0 2-384 0,-2 3-64 0</inkml:trace>
  <inkml:trace contextRef="#ctx0" brushRef="#br0" timeOffset="66879.53">12453 15237 27647 0,'0'0'2448'0,"0"0"-1952"0,0 0-496 0,0 0 0 0,-2 8 576 15,0 4 0-15,-3 6 16 0,-1 2 0 16,-3 5 736-16,-1 3 144 0,-2 3 16 0,1 4 16 0,0 2-192 0,-1 1-32 16,-2 4-16-16,1 2 0 0,-1-3-304 15,0 5-64-15,0-1-16 0,2 4 0 0,-3-5-400 0,1 2-80 16,0-6-16-16,1 4 0 0,1-2-240 0,4-3-144 15,1-2 160-15,2-3-160 0,1 2 0 0,2-3 0 16,2-4 0-16,1 9 0 16,0-11-1376-16,6-5-224 0,-2-7-32 0,1-4-16464 0</inkml:trace>
  <inkml:trace contextRef="#ctx0" brushRef="#br0" timeOffset="67567.78">13290 15091 14735 0,'0'0'1312'0,"0"0"-1056"15,0 0-256-15,0 0 0 0,1-8 1072 0,-1 8 144 16,0-6 48-16,-4 3 0 0,-1 6 144 0,-4-1 16 0,-1 3 16 0,-3 4 0 15,-1-1-432-15,-4 5-96 0,-3 3-16 0,-2 1 0 16,0 2 208-16,0 1 48 0,2 4 0 0,-2 6 0 16,0 5-240-16,-3 5-32 0,4 0-16 0,0 5 0 15,0 4-224-15,2-2-32 0,1 2-16 0,1-1 0 16,3-2-176-16,1 2-32 0,1 3-16 0,3-7 0 16,2-1-176-16,3-3-16 0,1-3-16 0,2-2 0 0,2 0-160 15,2-2 160-15,1-5-160 0,2 0 160 0,1-2-160 0,2-2 0 16,1-3-160-16,6 3 160 15,0-6-1712-15,2-4-240 0,-2-4-48 0,3-6-13312 16</inkml:trace>
  <inkml:trace contextRef="#ctx0" brushRef="#br0" timeOffset="68020.97">13873 15259 16575 0,'0'0'736'0,"-8"0"160"0,0-2-720 0,-1 2-176 16,0 0 0-16,-3 4 0 0,-2 6 1584 0,-2-1 272 15,-5 5 64-15,-1 4 16 0,-5 4-432 0,-1 4-96 16,0 1 0-16,-1 3-16 0,-1 1-144 0,3 1-32 15,-1 3 0-15,3 1 0 0,3-2-416 0,2 2-96 0,4-1 0 0,3 2-16 16,3-2-336-16,4-4-64 0,2 1-16 0,4-6 0 16,4-1-32-16,2-3-16 0,3-3 0 0,4-2 0 15,2 0 96-15,5-4 0 0,2-4 16 0,1 0 0 16,0-4 80-16,1-3 16 0,0-3 0 0,0-2 0 16,0-4-80-16,-2-1-16 0,-3-1 0 0,-3 0 0 15,-2-3-64-15,-2 1-16 0,-5-1 0 0,-1 0 0 0,-4 2-64 0,-2-1 0 16,-2 2-16-16,-4-1 0 0,-2 3-16 15,-4 1 0-15,-3 3 0 0,-3 2 0 0,-2 1-160 0,-1 3 0 16,1 0 0-16,0 4 0 0,-1-2 0 0,2 1 0 16,2 2 0-16,1-2 0 15,5 3-944-15,2-4-208 16,1 0-64-16,8-5 0 0,0 0-2304 0,0 0-448 0</inkml:trace>
  <inkml:trace contextRef="#ctx0" brushRef="#br0" timeOffset="68562.84">14434 15293 21183 0,'-7'1'1888'0,"0"-2"-1504"15,-1-2-384-15,-1 1 0 0,-2 2 1216 0,-2 2 192 16,0 2 16-16,-1 3 16 0,-2 0-256 0,-2 1-48 15,0 4-16-15,0 0 0 0,1-2-352 0,3 4-64 16,3 3 0-16,1-1-16 0,4 2-240 0,5-2-32 0,4 0-16 0,5-2 0 16,2 2 96-16,4 2 16 0,4 1 0 0,2 1 0 15,2-2-32-15,1 3 0 0,0-1 0 0,1 0 0 16,-1-5-128-16,-2 3-32 0,0 3 0 0,-1-2 0 16,-5 0-80-16,-1 1-32 0,-2 2 0 0,-3 1 0 15,-3-3 32-15,-2-1 0 0,-3-1 0 0,-2-2 0 0,-3 1 80 0,-2-3 0 16,-3 0 16-16,-3 0 0 0,-2-2 64 0,-1-3 16 15,-2 3 0-15,-2-5 0 0,-2 2-160 16,-2-4-48-16,0 0 0 0,-1 1 0 0,-2-4-80 0,-1-1-128 16,1-2 176-16,2-1-176 0,4-4 160 0,2 1-160 15,1 0 128-15,5-4-128 0,1 2 0 0,4-5 128 16,3 3-128-16,3-3 0 0,1-2 0 0,4 0 0 16,2 1 0-16,3-2 0 0,2-2 0 0,4 3 0 15,2-1-160-15,1-1 160 0,0 2-144 0,1-3 144 16,1 2-128-16,0-2 128 0,1-1 0 0,0 1-128 15,1-1 128-15,1 0 0 0,0 2 0 0,0-2 0 16,-1-1 0-16,1-2 0 0,0 1 0 0,0-2 144 16,-3 2 0-16,-1-2 0 0,-1 1 144 0,-4 2 32 15,-2-2 0-15,-3 2 0 0,-4 2 0 0,-4 0 0 16,-1 3 0-16,-1 1 0 0,-6 2-96 0,-3-1-16 16,0-1 0-16,-4 5 0 0,-1-1-208 0,-3 4 128 15,-1 0-128-15,-1-2 0 0,-1 6 0 0,1 2-192 16,-1-1 16-16,2 2 0 15,-1-1-1584-15,5 4-320 0,2-1-64 0,-1 2-16688 0</inkml:trace>
  <inkml:trace contextRef="#ctx0" brushRef="#br0" timeOffset="69555.45">14825 15068 22575 0,'9'-10'992'0,"-4"6"224"0,3-1-976 0,1 1-240 0,0 2 0 0,2-1 0 16,3 3 1392-16,1 3 224 0,2 4 48 0,1 6 16 0,2 2-464 0,1 3-80 16,2 5-32-16,0 7 0 0,-1 6-336 0,-2 5-64 15,-1 6 0-15,-1 5-16 0,-3 5 64 0,-3 0 16 16,-5 5 0-16,-4 1 0 0,-7 4-128 0,-2-1-32 16,-4 0 0-16,-3 0 0 0,-4-9-304 0,-2-2-64 15,-1-3-16-15,-2-2 0 0,-1-6-16 0,2-2 0 16,2-5 0-16,0-3 0 0,1-3-208 0,1-2-128 15,1-1 128-15,-1-4-12352 16,-2-2-2368-16</inkml:trace>
  <inkml:trace contextRef="#ctx0" brushRef="#br0" timeOffset="70362.88">6555 16927 12895 0,'0'0'1152'0,"0"0"-928"0,0 0-224 0,0 0 0 16,10 9 832-16,3-4 112 0,2 1 16 0,7 0 16 16,3-2 112-16,7 0 0 0,5-2 16 0,6-1 0 15,6-1-96-15,4-2-32 0,4-2 0 0,5 1 0 16,3-2-208-16,11-1-64 0,12 0 0 0,5 1 0 16,2-4 144-16,11 2 32 0,7-2 0 0,5 1 0 0,2-4-32 15,5 2 0-15,4-3 0 0,6-2 0 0,6 0-160 16,0 5-48-16,6-3 0 0,-2-1 0 0,-2 0-144 0,3 2-48 15,5 1 0-15,-4 3 0 0,-5-4-64 0,1 0 0 16,6 2-16-16,-2-1 0 0,-3 4 16 0,2-4 16 16,4-2 0-16,-1 5 0 0,0 3-128 0,-2-1-16 15,-1-3-16-15,-1-1 0 0,-1 4-80 0,-3 1-16 16,-3-3 0-16,1 3 0 0,1 1-144 0,-7-2 0 16,-6 2 144-16,-2 0-144 0,-4-1 128 0,-3-3-128 15,-6 3 128-15,-5 0-128 0,-10 0 192 0,0 3-48 16,0-2 0-16,-8 2 0 0,-7-3 96 0,-6 0 16 15,-1 1 0-15,-3 3 0 0,-1-1-48 0,-3-1 0 0,-5-1 0 16,-5 0 0-16,-3 2-208 0,-6 1 144 0,-5-2-144 0,-2 2 128 16,-4 1-128-16,-5 1 0 0,-4-1 0 0,-5 1 128 15,-3 1-384-15,-6-2-64 0,-5 0-32 0,-10 0 0 32,0 0-2896-32,0 0-576 0</inkml:trace>
  <inkml:trace contextRef="#ctx0" brushRef="#br0" timeOffset="71015.99">9691 17285 20271 0,'0'0'1792'0,"-5"-2"-1424"0,5 2-368 16,0 0 0-16,-3-5 832 0,3 0 112 16,3-2 16-16,2 0 0 0,1 2 80 0,3-4 32 15,3 0 0-15,2-1 0 0,2 3 208 0,7-4 64 16,0 5 0-16,5-3 0 0,2 2-320 0,4-2-64 15,1 2-16-15,-1 3 0 0,-2-4-272 0,-1 2-48 16,-3 5-16-16,-3 1 0 0,-3 3-368 0,-3 2-80 16,-3 2-16-16,-2 2 0 0,-4 4-144 0,-2 5 0 15,-5 0 144-15,-3 5-144 0,-3 2 144 0,-5 0-144 16,-4 7 192-16,-5-1-192 0,-4-1 224 0,-6 2-64 0,-4 1-16 0,0-3 0 16,-1-3 96-16,-1 1 16 0,0-4 0 0,2 0 0 15,3-1 48-15,3-2 16 0,2-4 0 0,5-3 0 16,4-3-32-16,4-1 0 0,5-4 0 0,2 0 0 15,3-6 0-15,0 0 0 0,9 7 0 16,7-3 0-16,4-1 96 0,7 0 0 0,6-3 16 0,4-1 0 0,3-2-16 16,3-1-16-16,1 1 0 0,1-5 0 15,2 2-80-15,2-1-16 0,-1 1 0 0,0 0 0 16,-1-3-80-16,-2 1-32 0,-3-2 0 0,11 1 0 16,-10 0-1296-16,-10 1-256 0,-6-2-48 0,-5 1-18464 15</inkml:trace>
  <inkml:trace contextRef="#ctx0" brushRef="#br0" timeOffset="71909.06">15812 16405 14735 0,'0'0'1312'0,"0"0"-1056"16,0 0-256-16,0 0 0 0,0 0 2544 0,0 0 448 16,0 0 80-16,0 0 32 0,10-2-928 0,1-2-176 15,3-3-32-15,3 2-16 0,0 0-736 0,5 0-128 16,0-3-48-16,2 3 0 0,2-2-528 0,2 0-96 16,0 4-32-16,2-2 0 0,-1-1-160 0,-1 4-32 15,-1 1-16-15,-3 2 0 0,-4 0-176 0,-5 6-272 16,-5-2 64-16,-7 5-11152 15,-8 4-2224-15</inkml:trace>
  <inkml:trace contextRef="#ctx0" brushRef="#br0" timeOffset="72043.94">15579 16790 21183 0,'13'-7'944'0,"-1"3"192"0,10 0-912 0,6-4-224 16,5-1 0-16,5-3 0 0,3 0 3552 0,3 0 672 15,2 0 128-15,4 2 16 0,2-3-2704 0,4-1-528 16,5 2-112-16,1 3-32 0,0-1-528 0,-5 3-96 0,-4 3-32 15,-10 2-12560-15,-6 3-2496 0</inkml:trace>
  <inkml:trace contextRef="#ctx0" brushRef="#br0" timeOffset="73602.17">17557 15133 11967 0,'0'0'1072'0,"0"0"-864"0,0 0-208 0,0 0 0 0,6-10 1600 0,-6 10 288 15,0 0 48-15,0 0 16 0,8-9-144 0,-8 9-16 16,9-7-16-16,-9 7 0 0,0 0-336 0,0 0-64 16,7-6-16-16,-7 6 0 0,0 0-400 0,7 10-96 15,-2-2-16-15,-3 4 0 0,0 4-176 0,-2 3-32 16,-2 2-16-16,0 4 0 0,-3 1-128 0,0 2-32 15,-1 3 0-15,-2 0 0 0,0 3 16 0,0-3 0 16,-1-3 0-16,1 2 0 0,-1-4-80 0,1 2-16 16,0-5 0-16,5-1 0 0,3-3-48 0,0-3-16 15,0 1 0-15,2-5 0 0,-2-12 32 0,6 13 0 0,2-4 0 0,0 1 0 16,-8-10-64-16,11 4-16 16,1-1 0-16,-1-2 0 0,2 3-16 0,-2-3 0 0,1-1 0 0,0-1 0 15,1-2-112-15,1 3-16 0,1 0-128 16,-1 0 192-16,-1-5-192 0,-2 3 0 0,1 2 128 0,1-2-128 15,2 1 0-15,-2-3 0 0,-3 0 0 0,0 2 0 16,0 2 0-16,-1 1-128 0,0-3 128 16,0 0-208-1,-2 1-304-15,1 2-48 0,1-1-16 0,-3 0 0 0,2-2-1312 16,-8 2-272-16,0 0-48 0,0 0-9120 0,0 0-1808 0</inkml:trace>
  <inkml:trace contextRef="#ctx0" brushRef="#br0" timeOffset="74078.3">18158 15095 18431 0,'0'0'1632'0,"0"0"-1312"16,-1-12-320-16,1 12 0 0,0 0 1408 0,0 0 224 15,0 0 32-15,0 0 16 0,0 0-128 0,-7 10-16 16,2-1-16-16,-2 6 0 0,-2 2-528 0,0 5-96 15,0 6-32-15,0 3 0 0,-2 5 160 0,0 3 48 16,1 3 0-16,0 7 0 0,0 1-240 0,0 5-32 0,-2 0-16 0,3 1 0 16,-1 0-224-16,0 1-48 15,-1 0-16-15,-2-4 0 0,4-3-112 0,-1-2 0 0,0-6-16 0,0 1 0 16,1-6-96-16,-1-4-16 0,-1-5 0 0,2 0 0 16,2-4-64-16,-1 3 0 0,1-5-16 0,1-4 0 0,0-3-176 15,2-1 0-15,2-2 0 0,0-1 128 16,2-11-736-16,0 0-160 0,0 0-16 0,0 0-16 15,0 0-2112-15,9 0-416 0</inkml:trace>
  <inkml:trace contextRef="#ctx0" brushRef="#br0" timeOffset="74898.41">19073 15154 7359 0,'0'0'656'0,"5"-5"-528"0,-1-4-128 0,1 3 0 15,-5 6 2624-15,8-6 480 0,-3-3 96 0,-5 9 32 16,0 0-1152-16,0 0-224 0,0 0-64 0,0 0 0 16,0 0-704-16,0 0-128 0,1 12-48 0,-1 6 0 15,0-1-112-15,-4 3-32 0,-1 6 0 0,-1 3 0 0,-3 3 0 0,0 1-16 16,0-2 0-16,-2 4 0 0,-1-1-144 0,0-1-32 15,-1 0 0-15,4-9 0 0,-1 3-256 0,0-4-48 16,-2 0-16-16,2 0 0 0,0-4-128 0,2-2-128 16,-2 0 144-16,4-3-144 0,1 0 0 0,1-1 0 15,0-4 0-15,3-1 0 0,0 1-192 0,1-1-48 16,0-8 0-16,0 0 0 16,0 0-2224-16,0 0-448 0,0 0-96 0</inkml:trace>
  <inkml:trace contextRef="#ctx0" brushRef="#br0" timeOffset="75128.48">18678 15480 26031 0,'0'0'1152'0,"0"0"240"0,0 0-1120 0,0 0-272 16,14-2 0-16,4 2 0 0,1 0 1296 0,-1 0 208 0,4 0 32 0,5 2 16 15,4-4-592-15,3 1-112 0,7 0-16 0,-1-2-16 16,2 1-288-16,0-1-48 0,0 2-16 0,12 0 0 16,-10 2-272-16,-6 2-48 0,-6-2-16 0,-14 0 0 31,-3 3-976-31,-2 1-208 0,-4 1-32 0,-3 1-14128 0</inkml:trace>
  <inkml:trace contextRef="#ctx0" brushRef="#br0" timeOffset="75314.31">18724 15819 8287 0,'0'0'368'16,"0"0"80"-16,0 0-448 0,15 4 0 0,1-4 0 0,-2 0 0 0,3 2 5312 0,1 0 992 15,1-1 192-15,4 0 32 0,2-1-4336 0,3 2-864 16,4-2-176-16,1 0-48 0,1-2-256 0,-2 2-48 16,1 0-16-16,-2 2 0 0,-3 0-592 0,-3 2-192 15,-1 1 0-15,-2 0-11392 16,-2-1-2368-16</inkml:trace>
  <inkml:trace contextRef="#ctx0" brushRef="#br0" timeOffset="82212.77">20891 16204 14223 0,'0'0'624'0,"0"0"144"0,-12 2-624 0,4 0-144 0,0 2 0 0,8-4 0 0,-8 4 1376 0,8-4 240 16,-9 0 48-16,9 0 16 0,0 0-64 0,0 0-16 15,-6-8 0-15,6 8 0 0,0 0-160 0,0 0-32 16,5-13-16-16,3 2 0 0,-1-3-272 0,4 1-48 16,-1 4-16-16,2-6 0 0,4-3-304 0,-2 0-64 15,1-1-16-15,0 0 0 0,-1 0-288 0,1-1-48 16,2 1-16-16,-2-3 0 0,2-1-48 0,-1 3-16 16,0 1 0-16,-1 1 0 0,-1-1-112 0,0 3-16 15,-5 0-128-15,0 4 192 0,-1 3-192 0,1 1 0 16,-9 8 0-16,0 0 0 0,0 0 0 0,0 0 0 15,0 0 0-15,8 13 0 0,-3 2-160 0,0 3 160 16,-2 0-128-16,-2 1 128 0,-1 1 0 0,1 2-128 16,0 1 128-16,1-1 0 0,-1-2 0 0,2 0-128 15,0 0 128-15,1-1 0 0,0-2 0 0,1-3 0 16,3-3 0-16,-1-2 0 0,4 1 0 0,-4-3 0 0,-7-7 0 0,13 6 0 16,0 0 224-16,1-3-32 0,-2-4 0 15,1-1 0-15,0-4 144 0,1 1 32 0,0 0 0 0,-2-3 0 16,0-1-144-16,-1 0-32 0,2-5 0 0,-4 0 0 15,0-1-64-15,-3-1-128 0,0-3 176 0,1-2-176 0,-2-5 224 16,1-1-64-16,-1-2-16 0,2-4 0 16,0-4-144-16,2-3 192 0,-1 1-192 0,1 0 192 0,1-5-192 15,1 0 0-15,1-7 144 0,1 3-144 0,0-1 0 16,3 2 0-16,0 4 0 0,1-4 0 0,-3 0 0 16,-2 4 0-16,0 3 0 0,-3 4 0 0,1 1 0 0,-2 3 0 15,-3-1 0-15,0 4 0 0,0 3 0 0,0-1 0 16,-4 4 0-16,2 1 0 0,-1 3 0 0,1 1 0 15,1 2 0-15,-2 3 0 0,1 3-128 0,1-1 128 16,-1 2-128-16,2-1 128 0,1 3 0 0,0-2-128 16,0 3 128-16,2-2 0 0,1 3 0 0,1 1-160 15,1-3 160-15,3 2 0 0,3 1-128 0,2 3 128 16,0-4 0-16,3 1 0 0,4 1-144 0,4 1 144 16,1-1 0-16,2 3-144 0,0-1 144 0,3 1 0 15,1 0 0-15,2 0 0 0,3 0 0 0,1 0 0 16,2 0 0-16,-2 1 0 0,4 2 0 0,2 0 0 15,0-1 0-15,-1 3 0 0,-1-1 0 0,-1-1 0 16,0 3 0-16,-3 1 0 0,0-4 0 0,1-1 0 16,-4 2 0-16,-9-1 0 0,3 0 0 0,3 0 0 15,2-1 0-15,19 0 0 0,-9-1 0 0,1 0 0 16,-2 1 0-16,0-1 128 0,1 0-128 0,-2 0 0 16,5 2 0-16,0-1 0 0,1-3 0 0,2 0 0 0,0-2 0 0,2 6 0 15,-6-3 0-15,1 0 0 0,-1-4 0 0,-1 2 0 16,0 2 0-16,1-2 0 0,1 0 0 0,1 0 0 15,-2 0 0-15,-1 1 0 0,-2 1 0 0,0 0 0 16,-1-5 0-16,-1 1 0 0,-1 1 0 0,-1 1 0 16,1 0 0-16,0 0 0 0,2-1 0 0,-15 0 0 15,1 0 0-15,2 0 0 0,-1 1 0 0,-1-1 0 16,0 1 0-16,-1-2 128 0,0 3-128 0,-3-2 0 0,0-1 128 0,-4 3-128 16,-2-1 160-16,-1 0-160 0,-2 1 224 0,1-3-48 15,-2 2-16-15,-2 0 0 0,0 1-160 0,-3 0 128 16,-1-2-128-16,-3 2 128 0,-1 0-128 0,-9 1 0 15,0 0 0-15,0 0 0 0,0 0-128 0,0 0-64 16,-10 1-16-16,-7-1 0 16,-2 0-2288-16,-4 0-448 0</inkml:trace>
  <inkml:trace contextRef="#ctx0" brushRef="#br0" timeOffset="88592.08">19134 16523 18431 0,'0'0'816'0,"0"0"160"0,0 0-784 0,3-6-192 16,-3-2 0-16,6 1 0 0,0-5 1216 0,3 1 208 15,2-4 48-15,1-1 0 0,2-1-256 0,3-4-64 16,1 1 0-16,1-1 0 0,1 0-384 0,0 2-64 16,1 0-32-16,-4 0 0 0,-1 3-224 0,-4 1-32 0,-1 2-16 15,-3 5 0-15,1 0-48 0,-2 3-16 0,-7 5 0 0,0 0 0 16,0 0 96-16,5 5 16 15,0 4 0-15,-4 5 0 0,-1-1-304 0,-1 3-144 0,-2 2 160 0,0 5-160 16,-4 0 192-16,2-1-64 0,0 5-128 0,0-4 192 16,-1 0 64-16,2-1 16 0,2-2 0 0,0-2 0 0,-1-6 96 15,3 1 16-15,0 1 0 0,3-6 0 0,-3-8 0 16,6 4 16-16,2-4 0 0,1-4 0 0,4-1 240 0,1-6 64 16,1 0 0-16,5-14 0 0,-1-1-176 0,-1-2-16 15,-1 3-16-15,-4-7 0 0,0-2-240 0,0-1-64 16,-2 0 0-16,0-2 0 0,-3-4-64 0,4-1-128 15,-1-5 176-15,-1-1-176 0,-2-3 128 0,0 0-128 16,-1-6 0-16,-3 4 0 0,0-1 128 0,0 2-128 16,-2 1 0-16,0-1 0 0,1-1 0 0,0 3 0 15,1 6 0-15,-2 4 0 0,1 5 0 0,-1 4 0 16,-2-2 0-16,4 3 0 0,-3 6 0 0,1-1 0 16,-1 5 0-16,0 4 0 0,2 0 0 0,-1 5-144 15,2-2 144-15,0 2 0 0,1-1 0 0,0 1 0 16,-1 2 0-16,5-1-128 0,-1 3 128 0,0-1 0 15,1 2 0-15,3 0-128 0,-1 0 128 0,2 1 0 16,1 1 0-16,2-2-128 0,2 0 128 0,4 4 0 16,2-3 0-16,4-3-128 0,5 2 128 0,-8 1 0 15,8-3 0-15,4 0-128 0,4-4 128 0,3 0 0 16,5 2 0-16,2-3 0 0,1 1 0 0,1 0 0 16,1-2 0-16,-2 0 0 0,5 0 0 0,-3 3 144 0,0-3-144 15,-2 2 0-15,-2 2 128 0,-3 0-128 0,-4 4 0 16,-5-2 0-16,-5 3 128 0,-5 1-128 0,-5 2 0 15,-3 0 0-15,-5 1 128 0,-2 2-128 0,-3 1 0 16,-10-2 0-16,0 0 0 0,0 0-304 0,0 0 64 0,0 0 16 16,-2 9-1824-1,-3 2-352-15,-5 3-80 0,-3-3-14368 0</inkml:trace>
  <inkml:trace contextRef="#ctx0" brushRef="#br0" timeOffset="88986.02">20113 15472 17503 0,'-4'-13'768'0,"4"13"176"0,-2-5-752 0,-1 0-192 16,-1-4 0-16,2 4 0 0,2 5 2832 0,0 0 544 16,0 0 96-16,0 0 32 0,0 0-1872 0,0 0-368 15,-5 7-80-15,-2 3-16 0,2 0-464 0,0 5-80 16,0 2-32-16,3 2 0 0,-2 2 48 0,1 4 16 16,1-5 0-16,0 3 0 0,2 1-144 0,0 0-48 15,2-4 0-15,0 1 0 0,2-2-112 0,0-1-32 0,1-2 0 16,2 1 0-16,0-2-64 0,2 1 0 0,1-7-16 0,1 1 0 15,0-2-32-15,0-2 0 0,0-2 0 16,3-4 0-16,0 0-16 0,2-4-16 0,-2-3 0 16,2 0 0-16,-2-4-176 0,-1 2 0 0,1-2 0 0,-3 2 128 31,-2-3-1152-31,-2 2-256 0,0 0-32 0,-3-1-16 0,0 2-1360 0,-2-3-288 16,-2 3-48-16</inkml:trace>
  <inkml:trace contextRef="#ctx0" brushRef="#br0" timeOffset="89164.57">20377 15417 17503 0,'0'0'1552'0,"0"0"-1232"16,0 0-320-16,4 6 0 0,0 1 2752 0,1 2 480 16,-4 6 96-16,2 4 32 0,-4 7-1312 0,-2 4-256 15,-1 5-48-15,-2 4-16 0,-4 7-320 0,-2 3-80 16,0 1-16-16,-4 3 0 0,0 2-448 0,-2 2-96 16,0-2 0-16,2-2-16 0,-2-4-464 0,0 0-96 15,0 1 0-15,1-2-16 0,-1-4-352 0,4 6-64 16,-1-8-16-16,1 1-12592 15,2-3-2512-15</inkml:trace>
  <inkml:trace contextRef="#ctx0" brushRef="#br0" timeOffset="90699.69">22083 15334 24879 0,'0'0'2208'0,"0"0"-1760"0,2-7-448 0,0-2 0 15,1 2 864-15,-3 7 96 0,0 0 0 0,5-7 16 16,-1-2 304-16,-1 6 48 0,-3 3 16 0,0 0 0 16,0 0-528-16,0 0-112 0,8 5 0 0,0 6-16 0,-3-2-80 0,1 4-16 15,-1 3 0-15,-1 2 0 0,-2 4-32 0,2 6-16 16,-4-3 0-16,0 6 0 0,-4 0-96 0,3-1 0 15,-3 1-16-15,1 1 0 0,-3-3-64 0,0 1-16 16,-2-1 0-16,1-4 0 0,3 2-112 0,0-4-32 16,0-3 0-16,2 1 0 0,1-2-80 15,-2-3 0-15,3-2-128 0,3-1 192 0,0-4-64 0,1 1-128 16,3-4 176-16,-1-1-176 0,2 0 192 0,0-1-64 16,3-3 0-16,-1-1-128 0,1-1 176 0,2-1-176 15,1-1 160-15,0-1-160 0,1-1 0 0,-2 3 0 16,1-5-176-16,-1 0 176 15,-2 2-784-15,0 0-48 0,0-3 0 0,-1 3 0 16,-1-3-1088-16,0 2-240 0,-2-1-32 0,0 0-16 16,-2 0-560-16,0 2-112 0,-1-3-32 0</inkml:trace>
  <inkml:trace contextRef="#ctx0" brushRef="#br0" timeOffset="91055.66">22554 15431 23951 0,'0'0'2128'0,"0"0"-1696"0,0 0-432 0,0 0 0 15,0 0 1280-15,-7 4 160 0,1-1 32 0,-2 3 16 16,-1 3-176-16,-1 4-32 0,-1 1-16 0,-2 7 0 16,0 5-192-16,-2 6-48 0,1-4 0 0,-2 6 0 15,-1 4-64-15,0 6-32 0,2 1 0 0,-1 1 0 0,-2 2-304 0,3-2-64 16,-1 1-16-16,2-4 0 0,2-1-272 0,2-5-48 15,1-5-16-15,1-1 0 0,2 0-16 0,1-2-16 16,1-5 0-16,0-1 0 0,1-1-176 0,2-4 192 16,0-3-192-16,1-2 192 0,0-1-192 0,0-5 160 15,0-7-160-15,0 0 160 0,0 0-160 16,0 0-224-16,0 0 48 0,4-4 16 16,-2-6-2080-16,2 2-400 0,2-3-96 0</inkml:trace>
  <inkml:trace contextRef="#ctx0" brushRef="#br0" timeOffset="91398.25">22826 15865 9215 0,'0'0'816'0,"0"0"-656"0,0 0-160 0,0 0 0 0,0 0 4064 16,0 0 784-16,0 0 144 0,0 0 48 0,0 0-2704 0,0 0-544 15,0 0-96-15,0 0-32 0,10 0-448 0,1 0-112 16,2 0-16-16,3 0 0 0,2 0-272 0,4 0-64 16,1 0-16-16,1 0 0 0,5-3-272 0,0 1-48 15,1-2-16-15,-2 1 0 0,1 1-208 0,-4 1-64 16,-1-1 0-16,-3 1 0 0,-4 1-128 0,-1-1 0 16,-5-3-160-16,-2 3 160 15,-1-3-1648-15,-8 4-224 0,0 0-48 0,0 0-14608 0</inkml:trace>
  <inkml:trace contextRef="#ctx0" brushRef="#br0" timeOffset="91929.35">23781 15306 21183 0,'0'0'1888'0,"0"0"-1504"0,0 0-384 0,0 0 0 16,0 0 592-16,0 0 48 0,0 0 16 0,0 0 0 16,-6 2 224-16,-2 2 32 0,2 4 16 0,-1 3 0 15,-1 2-144-15,-1 2-16 0,-1 3-16 0,-2 2 0 16,-2 0 144-16,0 7 16 0,-1 1 16 0,0 5 0 0,-2 1-160 0,0 2-48 15,-4 0 0-15,1 1 0 16,2 1-272-16,2 0-48 0,2 0-16 0,2-1 0 0,3-5-96 0,4-2-32 16,3-5 0-16,2 2 0 0,3-5 48 15,3-3 0-15,1-3 0 0,3 0 0 0,3-4 96 0,0 1 32 16,-1-3 0-16,5-5 0 0,-4-1 48 0,1-1 16 16,0-3 0-16,0-2 0 0,0 0-176 0,0-2-16 15,-2-2-16-15,4-3 0 0,-5 1-144 0,2-3-16 16,-3-1-128-16,1 2 192 0,0-3-64 0,-4 1-128 15,-2 0 176-15,-1 0-176 0,-3 4 192 0,-2-1-192 16,-2 3 192-16,-3-2-192 0,-3 3 192 0,-2 2-64 16,-3 2 0-16,-3 2-128 0,-2 1 0 0,-1 1 0 15,-2 1 0-15,1 3 0 0,-2-4 0 0,-1 3 0 0,2 0 0 16,3 0 0-16,2-1 0 0,3 3 0 0,3-3-240 0,2-1 80 31,1-2-1680-31,8-2-336 0,0 0-64 0,0 0-9520 16,14-3-1904-16</inkml:trace>
  <inkml:trace contextRef="#ctx0" brushRef="#br0" timeOffset="92526.95">24388 15348 18431 0,'0'0'1632'0,"0"0"-1312"16,0 0-320-16,-1-6 0 0,-2-2 1920 0,0 2 304 16,3 6 64-16,-6-2 16 0,-3-1-704 0,-1 3-144 15,-3 3-32-15,-2 1 0 0,-3 2-528 0,-1 4-128 16,-2-1 0-16,0 3-16 0,1 3-112 0,1 0 0 16,4 2-16-16,2-2 0 0,4-2-224 0,3 2-32 15,2-1-16-15,4 2 0 0,0 1-48 0,5 1-16 16,1-2 0-16,3 1 0 0,1 1 48 0,3-3 16 15,0 1 0-15,2 1 0 0,0-2-32 0,2 2 0 16,-3-2 0-16,0-1 0 0,-2 1-96 0,0 0-32 16,-2 3 0-16,-1 1 0 0,-1-1 0 0,-2 2-16 15,-1-1 0-15,-1 6 0 0,-4-3 0 0,-3 1 0 16,2-4 0-16,-4 0 0 0,-4-1-16 0,-2-1 0 16,-3 1 0-16,0-4 0 0,-3 0 16 0,2-2 0 15,-3 1 0-15,0-3 0 0,0 2-48 0,2-5-128 16,-1 1 192-16,3-3-64 0,0 1-128 0,3-3 192 0,0-3-192 0,2-1 192 15,2-3-64-15,2-1 0 16,1 0 0-16,2-7 0 0,2 1-128 0,5-2 160 0,0-5-160 16,1-3 160-16,3-4-160 0,1 1 0 0,3-4 0 0,1 3 0 15,3-3 0-15,0 2 0 0,3-1-128 16,1 1 128-16,2-1 0 0,1 5 0 0,0 2 0 0,0-1 0 16,-1-3 0-16,2 2 0 0,-1 2 0 0,0 1 0 15,0 1 224-15,-1-1 16 0,-3 1 0 0,-1-1 0 16,0 1 144-16,-2 0 16 0,-2 1 16 0,-2-1 0 15,-3 0-32-15,-2 1 0 0,-3 1 0 0,-5 2 0 0,-2-3-192 16,-4 5-64-16,-4-1 0 0,0 0 0 0,-6 3-128 0,-1 0 0 16,-5 4 0-16,-1-1 0 15,-2 5-992-15,-1 2-128 0,0 2-32 0,0 3-13008 16,2-1-2608-16</inkml:trace>
  <inkml:trace contextRef="#ctx0" brushRef="#br0" timeOffset="93549.11">17295 16790 12895 0,'0'0'576'0,"0"0"112"0,0 0-560 0,0 0-128 0,0 0 0 0,0 0 0 16,0 0 2432-16,0 0 464 0,0 0 96 0,0 0 16 16,0 0-1328-16,18 0-256 0,3 1-48 0,5-1-16 0,3-1-352 0,5 1-80 15,7 0-16-15,2 0 0 0,2 0-304 0,7 0-64 16,5 1-16-16,4 2 0 0,6-2-160 0,2 2-48 16,0-2 0-16,2 0 0 0,1-1-16 0,2 2-16 15,2-1 0-15,4-1 0 0,3 0 80 0,1 2 16 16,1 1 0-16,5 0 0 0,4-2 48 0,2 0 16 15,0 2 0-15,0-1 0 0,-4 1-144 0,5 1-32 16,2-1 0-16,-1-1 0 0,-3 0-144 0,2-2-128 16,3-1 192-16,0 0-192 0,-3-2 272 0,1-1-48 15,0 0-16-15,3 1 0 0,-2-1 48 0,1-1 16 16,1-2 0-16,-2 2 0 0,-1 4-16 0,5-3 0 16,1-1 0-16,-1 3 0 0,-3 0-112 0,2 4-16 15,-2 0-128-15,2 1 192 0,1-6-64 0,0 3-128 16,0 3 176-16,0-1-176 0,4 1 192 0,-4-2-64 15,-3 2 0-15,3-1-128 0,0 1 192 0,-1-3-192 16,-6 0 192-16,-2-2-192 0,-5 4 208 0,0-2-64 0,0 0-16 0,-4-2 0 16,-5 1 0-16,-5 1-128 0,-3-1 192 0,-5 1-64 15,0-1 0-15,-1 1 0 0,-2 0 0 16,-2 0 0-16,-3 0-128 0,-6-2 0 0,-5 1 144 0,-3 1-144 16,-4-1 0-16,-3 1 0 0,-6 1 0 0,-6-1 0 15,-5 1-960 1,-6 1-256-16,-5 0-48 0,-10-2-11584 0,0 0-2320 0</inkml:trace>
  <inkml:trace contextRef="#ctx0" brushRef="#br0" timeOffset="94209.12">19694 17333 24239 0,'0'0'1072'0,"0"0"224"0,0 0-1040 0,0 0-256 0,3-6 0 0,2-2 0 16,-5 8 1280-16,11-6 208 0,3 2 48 0,0-4 0 16,1 2-192-16,4 2-16 0,2-2-16 0,4 1 0 15,1 2-432-15,2 0-96 0,-1 1-16 0,0 2 0 16,-2 2-128-16,1 4-16 0,-5 2-16 0,1 3 0 0,-3 3-224 0,-3 3-32 16,-3 5-16-16,-4 0 0 0,-3 2-16 0,-6-1 0 15,-2 1 0-15,-3 3 0 0,-4-3 96 0,-4 4 16 16,-3-3 0-16,-4 6 0 0,-1-1-80 0,1-5-16 15,-3-2 0-15,1 2 0 0,0-5-16 0,1-1-16 16,-2 0 0-16,4-1 0 0,1-3-32 16,4-4 0-16,3 1 0 0,4-1 0 0,7-11-96 0,0 0-32 15,0 0 0-15,3 9 0 0,4-1 112 0,9-3 0 16,3-4 16-16,5-2 0 0,3 2 32 0,4-2 0 16,6 0 0-16,3-1 0 0,0 0-176 0,4-2-128 15,0 2 144-15,2-1-144 0,0 0 128 0,-1 2-128 16,2 0 0-16,-16 1 144 0,1-1 0 0,-1-1 0 15,0 1 0-15,-3-1 0 0,-3 0-144 0,-2 1 0 16,-4-2 0-16,-2 2 128 16,-3-1-640-16,-4 2-144 0,-2 0-32 0,-8 0 0 15,0 0-2448-15,0 0-512 0</inkml:trace>
  <inkml:trace contextRef="#ctx0" brushRef="#br0" timeOffset="95123">24969 16620 6447 0,'0'0'272'0,"-9"5"80"0,-4-1-352 0,5-2 0 0,1 0 0 0,-1 0 0 16,-1 1 2992-16,9-3 528 0,0 0 96 0,0 0 32 15,0 0-1472-15,0 0-304 0,0 0-48 0,12 4-16 16,3-3 32-16,0 1 0 0,6-4 0 0,4-1 0 15,2 1-816-15,4-1-144 0,3 1-48 0,14 2 0 16,-2-4-560-16,-3-1-112 0,-1-2-32 0,-3 5 0 16,-1-1-128-16,-2 2 0 0,-4 0 0 0,-13 3 0 31,-1 3-1488-31,-6 3-336 0,-3 2-64 0,-9 7-12288 0</inkml:trace>
  <inkml:trace contextRef="#ctx0" brushRef="#br0" timeOffset="95230.87">24914 17039 21183 0,'0'0'944'0,"0"0"192"0,0 0-912 0,0 0-224 0,0 0 0 0,0 0 0 0,0 0 2928 0,11-3 528 16,6 0 128-16,5 0 0 0,4 1-2400 0,7 1-480 16,5 1-112-16,3 0-16 0,1 0-416 0,1 0-160 15,-1 0 0-15,0 0 144 16,-5 1-1696-16,0 1-352 0</inkml:trace>
  <inkml:trace contextRef="#ctx0" brushRef="#br0" timeOffset="100416.57">26275 16289 4607 0,'-12'-2'192'0,"12"2"64"0,-7-3-256 0,1 2 0 0,6 1 0 0,-6 0 0 16,-1-4 2960-16,2 2 560 0,5 2 96 0,0 0 32 0,-2-7-1552 0,2 0-304 16,2 0-64-16,1-2-16 0,4 2-560 0,2-3-128 15,4 0 0-15,2-3-16 0,2 1-304 16,1 2-64-16,2-3-16 0,1 3 0 0,1-1-192 0,2-2-48 15,0 3 0-15,2 1 0 0,-1 1 128 0,1 2 32 16,-2 4 0-16,-1 3 0 0,-2 5-144 0,-3 2-16 16,-3 3-16-16,3 11 0 0,-6 5-160 0,-6 3-16 15,-5 2-16-15,-5 5 0 0,-6 3-176 0,-4 4 192 16,-4-2-192-16,-4 5 192 0,-5-3-32 0,-1 3 0 16,0-2 0-16,0 2 0 0,1-4-16 0,1 0 0 0,-1-4 0 0,1-3 0 15,1-3 48-15,1-6 0 0,6-1 0 16,4-5 0-16,3-3 80 0,3-4 32 15,4-3 0-15,3 0 0 0,1-11 64 0,0 0 16 0,6 8 0 0,6 0 0 16,3-6 128-16,5 2 16 16,3-1 16-16,4 2 0 0,3-1-224 0,2-1-64 15,1 1 0-15,0 4 0 0,-1-6-128 0,1 1-128 16,-1 2 144-16,-2-3-144 0,-2 0 224 0,2 0-48 0,-5 0-16 0,-1-2 0 16,-2 0-160-16,-4-2 160 15,-4-3-160-15,0 0 160 0,0 1-288 0,-2-3-64 0,0 0-16 16,-2 1 0-1,0-5-3072-15,-1-1-624 0,1-8-112 0,-1 1-16 0</inkml:trace>
  <inkml:trace contextRef="#ctx0" brushRef="#br0" timeOffset="100860.73">27440 15934 10127 0,'0'0'896'0,"0"0"-704"15,5-8-192-15,0 2 0 0,-5 6 2544 0,5-6 464 16,-5 6 112-16,0 0 16 0,0 0-1008 0,0 0-192 15,0 0-32-15,0 0-16 0,0 0-576 0,0 0-112 16,0 0-32-16,4 9 0 0,-3 4-256 0,-1 2-48 16,0 2-16-16,0 2 0 0,-1 3 0 0,-2 3 0 15,1 2 0-15,0 3 0 0,0-3-240 0,1 5-48 0,-2-1-16 0,-1 0 0 16,-1 3-208-16,0-1-32 16,0 2-16-16,1-2 0 0,-1-2-112 0,1-4-32 0,1 1 0 0,0-5 0 15,0 0-144-15,1-3 128 0,-1 0-128 16,0-2 128-16,3-2-128 0,-2 0 0 0,1-3 0 0,0-1 0 15,-1-4 0-15,2-8-272 0,0 0 32 0,0 0 16 16,0 0-1696-16,0 0-352 16,0 0-64-16,-3-5-13776 0</inkml:trace>
  <inkml:trace contextRef="#ctx0" brushRef="#br0" timeOffset="101024.56">27107 16352 28911 0,'0'0'1280'0,"4"-8"256"0,3-2-1216 0,3 2-320 0,4-2 0 0,2 4 0 0,3-2 1136 0,-3 4 160 16,6 2 48-16,2-1 0 0,1-1-128 0,3-2 0 15,4 4-16-15,1-1 0 0,1 0-432 0,1 1-96 16,-2-1-16-16,0-2 0 0,-1 5-432 0,-2 0-96 16,-3 2 0-16,-3 0-128 0,-4 1-128 0,-3 0-144 15,-3 1-32-15,-5 1 0 16,0 2-2704-16,-9-7-560 0</inkml:trace>
  <inkml:trace contextRef="#ctx0" brushRef="#br0" timeOffset="101207.57">27156 16658 27647 0,'0'0'2448'0,"0"0"-1952"16,0 0-496-16,8 9 0 0,2-3 1088 0,0 2 128 0,3-3 32 15,-2-2 0-15,5-1 464 0,1 1 80 16,4-1 32-16,3 1 0 0,4-3-672 0,1-3-144 0,4 2-32 0,-1-2 0 15,0 0-512-15,0 0-96 0,-2-2-32 0,-1 0 0 16,1 2-336-16,-5 1 0 0,-2 0 0 0,-4 1 0 16,-1-1-1888-16,-4 0-448 15</inkml:trace>
  <inkml:trace contextRef="#ctx0" brushRef="#br0" timeOffset="103352.94">28134 17178 8287 0,'0'0'368'0,"-8"8"80"0,1-3-448 0,1 1 0 0,6-6 0 0,0 0 0 16,-10 9 2432-16,10-9 384 0,-6 5 96 0,6-5 16 15,0 0-1232-15,0 0-240 0,0 0-48 16,0 0-16-16,0 0-144 0,0 0-32 0,10-4 0 16,2-1 0-16,2-8-112 0,0 2-16 0,1-1-16 0,3-2 0 15,2 2-224-15,2-3-32 0,-1-5-16 0,1 1 0 16,-2-1-320-16,2 0-64 0,-3-1-16 0,1-2 0 0,0-4-16 0,1-1 0 15,-2-2 0-15,0-1 0 0,0-1-128 16,-1 3-48-16,-2-2 0 0,-2 3 0 0,-2 4-80 0,-2 5 0 16,-3 4-128-16,0 2 192 0,-3 3-192 0,-4 10 0 15,0 0 0-15,0 0 0 0,0 0 0 0,0 0 0 16,0 0 0-16,0 15 0 0,-2 3 0 16,1 2-192-16,1 2 192 0,-1 1-160 0,0 2 160 0,1 0 0 15,2 5 0-15,1-5-128 0,0 2 128 0,3-4 0 16,0 2 0-16,3-2 0 0,2-4 0 0,1-2 0 15,-2-1 0-15,1-2-128 0,1-1 128 0,0-1 0 16,1-5 0-16,1 2 0 0,0-4 0 0,0-4 0 16,0-2 0-16,1 1 0 0,1-184 0 0,-2 359 128 15,1-181-128-15,-1-3 0 0,0-4 128 0,-4-2-128 0,-1 1 160 0,-3-3-160 16,-1-3 160-16,-1-2-160 16,-1-1 160-16,-2-6-160 0,-2-4 192 0,-1-2-48 15,0-4-16-15,1 1 0 0,-1-1-128 0,0-4 192 16,0-2-192-16,1-2 192 0,0 4-192 0,2-3 0 15,2 3 0-15,-1-3 128 0,1 3-128 0,-1 0 0 0,1 2 0 16,-1 3 0-16,0 4 0 0,-1 2 0 0,-1 4 0 0,1-4 0 16,1 2 0-16,-2 2 0 15,2-3 0-15,1 6 0 0,-1-3 0 0,1 2 0 0,-2-3-128 0,2 5 128 16,0-4-144-16,1 8 144 0,1-1-192 0,0 3 192 16,2 2-160-16,-2 1 160 0,4 1-128 0,0 4 128 15,-1-1-144-15,4 5 144 0,2-3-160 0,1 3 160 16,3-4-144-16,4 3 144 0,3-2-128 0,4 2 128 15,3-1 0-15,-4 2-160 0,5-1 160 0,9 2 0 0,6-1 0 0,4 1-128 16,4-4 128-16,24-1 0 0,-5 0 0 16,-21 5 0-16,6-1 0 0,6-2 0 0,4 0 0 0,2-2 0 15,0 1 0-15,2-5 0 0,-1 0 0 0,-1 1 0 16,1 3 176-16,-2-3-176 0,-4 3 256 0,-1-3-64 16,-4 2-16-16,-3 2 0 0,-4-2 16 0,-5 3 16 15,-1-2 0-15,-6 5 0 0,-6-3-32 0,-3 2-16 16,-6 2 0-16,-5 0 0 0,-6 0-160 0,-5 2 0 15,-3-2 0-15,-9 4 128 0,0 0-368 0,0 0-80 16,-6 1 0-16,-6 2-16 16,-2-1-2208-16,-6 3-432 0</inkml:trace>
  <inkml:trace contextRef="#ctx0" brushRef="#br0" timeOffset="104791.83">29039 16478 16575 0,'0'0'1472'0,"0"0"-1168"0,0 0-304 0,-8 2 0 15,8-2 1328-15,0 0 208 0,0 0 32 0,0 0 16 16,0 0-32-16,0 0 0 0,0 0 0 0,10 1 0 16,2-1-304-16,4-1-64 0,5 0-16 0,2 0 0 0,5-1-368 0,2 1-80 15,3 0-16-15,5-1 0 0,4 2-240 16,0-2-48-16,-2-1-16 0,-2-2 0 0,0 0-128 16,0 3-16-16,-1-2-16 0,-5 1 0 0,-4-1-240 0,-4 2 0 15,-7 1 128-15,-1-1-128 16,-4 0-304-16,-1 2-96 0,-11 0-32 0,0 0-10272 15,0 0-2064-15</inkml:trace>
  <inkml:trace contextRef="#ctx0" brushRef="#br0" timeOffset="105299.38">30110 16068 17103 0,'0'0'752'0,"0"0"160"0,2-6-720 0,-2 6-192 0,0 0 0 0,0 0 0 16,-4-4 1120-16,4 4 192 0,-5-5 32 0,5 5 16 15,-5 0-320-15,-3 5-64 0,0-1-16 0,1 4 0 16,-2 0-288-16,-1 6-64 0,-2 0-16 0,-3 4 0 15,-3 0 128-15,-2 6 32 0,-2 3 0 0,-1 5 0 16,-2 3 48-16,-3 3 16 0,-1 6 0 0,-8 15 0 16,6-4-240-16,9-3-64 0,2-4 0 0,9-7 0 0,6-3-208 0,5-4-48 15,4-4-16-15,2-10 0 0,4-1 112 16,2-1 32-16,4-2 0 0,5 0 0 0,1-4 0 16,0 0 0-16,1-1 0 0,0-4 0 0,0-2-144 0,1-3-32 15,0-3 0-15,10 0 0 0,-3-3-32 0,-4-1-16 16,-2-4 0-16,-3-3 0 0,-3-3-160 0,-2 0 192 15,-1 0-192-15,-2 1 192 0,-2-2-192 0,-4 3 160 16,-3-3-160-16,-2 2 160 0,-5 3 16 0,-1 2 0 16,-4-1 0-16,0 5 0 0,-7 0 160 0,0 0 48 15,-3 2 0-15,-2 2 0 0,-4-1-240 0,0 2-144 16,0 2 192-16,2-1-192 0,2 0 0 0,1 2 0 16,1-1 0-16,0 1 0 15,5-1-1184-15,12-2-144 0,0 0-16 0,0 0-16 16,0 0-1472-16,0 0-304 0,13-2-48 0</inkml:trace>
  <inkml:trace contextRef="#ctx0" brushRef="#br0" timeOffset="105730.43">30567 16105 16815 0,'0'0'736'0,"0"0"160"0,-2-6-704 0,1-2-192 0,0-3 0 0,1 4 0 0,-4 0 1680 0,3 2 304 15,1 5 64-15,0 0 16 0,-3-4-336 0,3 4-80 16,0 0-16-16,0 0 0 0,0 0-400 0,0 0-80 15,0 0 0-15,0 0-16 0,-2 5-496 0,0 4-112 16,1 2-16-16,-1 4 0 0,-3 2 128 0,1 2 32 16,0-1 0-16,0 2 0 0,0 1-160 0,1 0-16 15,-1 2-16-15,2-3 0 0,2-1-176 0,3-1-48 16,0 0 0-16,2 0 0 0,1-3-48 16,4-2-16-16,-1-1 0 0,4 1 0 0,1-5 64 0,4 1 16 15,-3-4 0-15,5-1 0 0,0-2-80 0,2-2 0 16,0-2-16-16,-1-1 0 0,2 1-176 0,0-1 0 15,-1-2 0-15,-1-3 0 16,-2 3-480-16,-1-2-176 0,-3 0-48 0,-1 2 0 16,-1-4-2288-16,-3 0-464 0</inkml:trace>
  <inkml:trace contextRef="#ctx0" brushRef="#br0" timeOffset="105914.76">31004 16052 21183 0,'0'0'944'0,"0"0"192"0,-8 5-912 0,1 0-224 0,-1 4 0 0,-2 5 0 16,-4 2 3104-16,-1 6 576 0,-2 5 112 0,-2 4 32 15,-1 4-1776-15,1 2-336 0,-4 2-80 0,3 3-16 16,-1 2-688-16,2-2-144 0,1 0-16 0,2 2-16 0,-1-5-464 16,3 2-96-16,2-5 0 0,-4 13-16 0,6-7-176 15,5-5 0-15,1-2 0 0,3-3 0 16,1-3-1264-16,3-5-272 0,2-2-64 0,2-3-16400 15</inkml:trace>
  <inkml:trace contextRef="#ctx0" brushRef="#br0" timeOffset="106717.07">24797 18385 18431 0,'-18'3'816'0,"9"1"160"0,-2-2-784 0,2 2-192 0,9-4 0 0,0 0 0 0,0 0 2272 0,0 0 416 15,0 0 64-15,0 0 32 0,14-9-1120 0,5 3-208 16,5-3-48-16,6 3-16 0,1-1-768 0,6-3-160 15,5 2-16-15,5 0-16 0,5 4-304 0,-1 0-128 16,-4 0 128-16,-4 3-128 0,-1 0 0 0,-5 3 0 16,-4 4 0-16,-5 1 0 15,-6 3-2304-15,-8 0-320 0,-5 8-80 0,-14 2-16 0</inkml:trace>
  <inkml:trace contextRef="#ctx0" brushRef="#br0" timeOffset="106853.49">24722 18779 16575 0,'-29'6'736'0,"15"-5"160"0,2 0-720 0,12-1-176 0,0 0 0 0,0 0 0 15,0 0 3888-15,14-9 736 0,8 3 160 0,5-6 16 16,5 0-3312-16,4 2-656 0,6-3-144 0,7 3-32 16,4 2-464-16,4 2-192 0,3-2 128 0,-2 4-128 31,0 0-1552-31,-5 3-400 0</inkml:trace>
  <inkml:trace contextRef="#ctx0" brushRef="#br0" timeOffset="107379.49">26073 18218 17503 0,'0'0'1552'0,"9"-7"-1232"0,3 2-320 0,2-1 0 15,7-3 1968-15,-2 3 336 0,3-2 64 0,1 3 0 16,2 1-1072-16,1 0-208 0,0-1-64 0,4 6 0 16,-4 6-256-16,0-1-64 0,-1 6-16 0,-3 3 0 15,-4 5-368-15,-6 3-80 0,-2 6-16 0,-3 1 0 16,-2 3 96-16,-9 1 0 0,-4 3 16 0,-4 1 0 16,-6-1-48-16,-4-2-16 0,-2 0 0 0,0-2 0 15,1-2 176-15,1-6 16 0,2-5 16 0,4-2 0 16,2-2 160-16,2-3 48 0,3-2 0 0,5-3 0 15,4-8-176-15,3 10-48 0,-3-10 0 0,10 7 0 16,2-5-112-16,5 1-32 0,5-3 0 0,3 0 0 16,3-3-48-16,4 1-16 0,3-7 0 0,1 2 0 15,4 4-256-15,-2-3 0 0,-1 0 0 0,1 2 0 16,-2 2-1520-16,2-1-256 16,-3 2-48-16,1-7-15488 0</inkml:trace>
  <inkml:trace contextRef="#ctx0" brushRef="#br0" timeOffset="107641.08">27400 18026 18431 0,'0'0'1632'0,"2"-10"-1312"16,-2 10-320-16,1-9 0 0,-1 9 2768 0,0 0 496 15,0 0 80-15,0 0 32 0,0 0-1456 0,0 0-304 0,-6 10-48 0,-1 4-16 16,-2 2-848-16,2 5-192 0,0 0-16 0,1 5-16 16,2-1-112-16,0 4-32 0,1-5 0 0,1 4 0 15,1-1-208-15,0 2-128 0,-2-1 160 0,3 0-160 16,-1 2 0-16,0-4 0 0,-1 2 0 0,1-4 0 31,-1 0-1440-31,-1-1-288 0,-1-4-48 0,2-3-13888 0</inkml:trace>
  <inkml:trace contextRef="#ctx0" brushRef="#br0" timeOffset="107815.3">26991 18416 32079 0,'0'0'1408'0,"0"0"320"0,11-8-1392 0,2 3-336 0,4-1 0 0,3-2 0 0,3 3 1152 15,5-4 144-15,5 2 48 0,4-4 0 0,1 4-384 16,1-2-80-16,0 3-16 0,-1 2 0 0,-5-1-544 0,-2 0-96 15,-3 2-32-15,-3 3 0 16,-5 0-1312-16,-1 3-272 0,-1-1-48 0,-6 3-15200 0</inkml:trace>
  <inkml:trace contextRef="#ctx0" brushRef="#br0" timeOffset="107993.53">27041 18590 27647 0,'0'0'1216'0,"0"0"256"0,0 0-1168 0,0 0-304 0,10-2 0 15,3-1 0-15,2 0 2160 0,5 2 368 0,4-1 80 16,5-1 16-16,5-2-1152 0,0 2-240 0,-1 2-32 0,1 0-16 16,3 0-528-16,-3-1-96 0,1 2-32 0,-5 0 0 15,-1 0-528-15,-2 2 0 0,-3-1 0 0,-1 1-144 32,-1 0-2976-32,-1 0-592 0,7 2-112 0,-1 2-16 0</inkml:trace>
  <inkml:trace contextRef="#ctx0" brushRef="#br0" timeOffset="108723.61">28759 17947 20959 0,'0'0'928'0,"0"0"192"0,-9-3-896 0,0 2-224 0,-1 1 0 0,-1 6 0 16,-3 0 944-16,-3 0 144 0,-1 5 16 0,-1-1 16 15,-1 3-320-15,0 2-64 0,-1 3-16 0,1 0 0 16,0 1-160-16,3 1-48 0,4 0 0 0,5-1 0 16,0 1-48-16,8-2-16 0,3-2 0 0,3-1 0 15,3 1 48-15,6 0 0 0,3 3 0 0,2-1 0 16,3 1 96-16,1 2 32 0,3-1 0 0,-2 4 0 15,3-2-384-15,-2 2-80 0,-2 1-16 0,-4-2 0 16,2 2-144-16,-8 2 192 0,-2-4-192 0,-3 0 192 16,-5-1-32-16,-3-1 0 0,-3 1 0 0,-4 1 0 15,-2-4 112-15,-5-1 32 0,-3-2 0 0,-5 1 0 16,-2-1-64-16,-1 2-16 0,-4-5 0 0,-1 2 0 16,-1-1-48-16,0-5-16 0,4 0 0 0,-2-3 0 15,2-3-160-15,3-1 0 0,1-3 0 0,1-3 128 16,1-6-128-16,5 0-224 0,3-7 48 0,6-3 16 15,5-6-288-15,6 0-48 0,5-7-16 0,5 2 0 16,2 3 80-16,5-2 16 0,3 2 0 0,3 1 0 16,2-4 160-16,3 6 48 0,1-3 0 0,3 1 0 0,1-2 208 0,1 4 0 15,1-3-160-15,-3 4 160 0,-3-3 0 0,-1 3 0 16,-3-5 160-16,-4 4-160 0,-3-3 576 0,-2 3 16 16,-4 1 0-16,-4-2 0 0,-4 5 176 0,-4 3 48 15,-5 0 0-15,-2 3 0 0,-5 4-288 0,-2 0-48 16,-3 2-16-16,-5 4 0 0,-5 2-464 0,1 1 128 15,-3 1-128-15,-2 2 0 16,0 1-1200-16,0 0-272 0,1 2-64 0,7 0-15328 0</inkml:trace>
  <inkml:trace contextRef="#ctx0" brushRef="#br0" timeOffset="109060.71">29545 18294 28559 0,'-5'5'2544'0,"-2"6"-2032"0,0 0-512 0,-5 3 0 16,0 1 1216-16,-4 3 128 0,2 2 48 0,-2 2 0 0,1-2 16 15,2 3 0-15,1-2 0 0,1 0 0 0,1 0-624 16,2-2-112-16,2-1-32 0,6 1 0 0,0 0-192 0,6 2-64 15,0-2 0-15,5-3 0 0,1-3-48 0,5 0-16 16,2-1 0-16,3-1 0 0,2-3-16 0,1-2-16 16,3-1 0-16,1 0 0 0,2-3-128 0,-2-2-32 15,-2 0 0-15,2-1 0 0,-2 0-128 0,-1-3-176 16,-1-2 48-16,-1 0 0 16,0-2-1616-16,-1-1-320 0,-4-7-64 0,-1-3-15520 0</inkml:trace>
  <inkml:trace contextRef="#ctx0" brushRef="#br0" timeOffset="109213.77">29685 17909 36863 0,'-13'-18'1632'0,"5"10"336"0,-1-1-1584 0,2 2-384 0,-1-3 0 0,2 2 0 16,2-1 1504-16,4 9 224 0,0 0 32 0,0 0 16 15,4-9-1008-15,-4 9-192 0,7-6-32 0,-7 6-16 16,0 0-528-16,11 1-256 0,-1 3 32 0,-1 0-19616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1:17.06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26814 10200 8287 0,'9'-9'736'0,"3"-1"-592"15,2 2-144-15,1-2 0 0,1 2 2816 0,0-1 544 16,4 4 96-16,-5-2 32 0,1-1-2400 0,-1 3-496 15,0-3-80-15,0 3-32 0,1-1-160 0,-4-2-16 16,-4 4-16-16,0-2 0 0,-1-4 144 0,0 2 16 16,-4-2 16-16,0 0 0 0,-4-2 256 0,-2-3 48 15,-3-4 16-15,-3 1 0 0,-3 1-176 0,-3-2-32 16,-1-7-16-16,-6 1 0 0,-3 1-64 0,-3-3-16 16,-3 4 0-16,-2-5 0 0,-1 0 128 0,-4-2 32 15,-3 0 0-15,-4 4 0 0,-2-4-160 0,-2 4-32 16,-2-2 0-16,-5 4 0 0,-4 1-256 0,-3 1-48 15,-3 2-16-15,14 8 0 0,-11-2-128 0,-4-1 0 0,-6 1 0 16,-3 1 0-16,-4 2 0 0,-3-3 128 0,-3 1-128 0,1 4 0 16,4 2 192-16,0 3-32 0,4 0-16 0,1 4 0 15,-7 4 96-15,3 4 16 0,-1 0 0 0,-1 6 0 16,1 0-256-16,0 0 144 0,-2 3-144 0,2 1 128 16,0 1-128-16,4 4 0 0,2 1 0 0,0 4 0 15,0-2 0-15,-28 18 0 0,11-5 0 0,11-2 0 0,7-2 160 0,11 2-160 16,1 0 192-16,4 4-192 0,4 3 160 0,0-2-160 15,2 0 128-15,1 4-128 0,3 4 0 0,5-3 0 16,5 1 0-16,5-1 0 0,2-6 0 0,6-1 0 16,3 2 0-16,6-4 0 0,3 1 0 0,6-3 0 15,4 1 0-15,6 0 0 0,4 0 0 0,3 1 0 16,5 4 0-16,6-3 0 0,1-2 0 0,6 0 128 16,3 0-128-16,6-1 0 0,3 0 128 0,6-1-128 15,-3-2 128-15,6 0-128 0,0 2 128 0,6-1-128 16,2-3 128-16,-11-5-128 0,7 0 128 0,10 5-128 15,8-4 0-15,5 2 128 0,4 0 0 0,8-3 0 16,6 1 0-16,5-4 0 0,7-2 0 0,-2-2-128 16,4-4 192-16,4 0-64 0,3-3 0 0,0-2-128 15,-2-6 192-15,1-2-64 0,2 2-128 0,-2-4 128 16,-3-5-128-16,1 1 128 0,-2-2-128 0,0-6 128 16,-3 0-128-16,36-10 128 0,-14-1 0 0,-10-4-128 15,-5-4 192-15,-3-6-64 0,-4-5 80 0,-3-3 16 16,-2-4 0-16,-3-3 0 0,-4-3 32 0,-2-3 16 15,-4-9 0-15,-27 18 0 0,6-10 80 0,-4 4 16 0,-3-3 0 0,-5 1 0 16,-6 2 192-16,-6 3 32 16,-8 4 16-16,-11 0 0 0,-5 3-112 0,-9-2-32 0,-7 0 0 0,-12 4 0 15,-6 1-256-15,-13 0-48 0,-8 1-16 0,-17 2 0 16,-17-4-144-16,-15 3-176 0,-17 2 48 0,-20 1 0 16,-18 2-1872-16,-23 2-368 15,-19 0-80-15</inkml:trace>
  <inkml:trace contextRef="#ctx0" brushRef="#br0" timeOffset="18252.04">4886 14026 16991 0,'0'0'752'0,"9"-3"144"0,-1-3-704 0,-1-2-192 16,0 3 0-16,-1-3 0 0,-6 8 1040 0,0 0 176 0,6-3 48 0,-6 3 0 15,0 0-144-15,0 0-32 0,0 0 0 0,0 0 0 16,0 0-96-16,0 0-32 0,-6-3 0 0,-3 2 0 16,-2 0-288-16,-5-1-64 0,-3 2-16 0,-3 2 0 15,-5 1-112-15,-4 1-32 0,-3 1 0 0,-3 0 0 16,-2-3-48-16,-1 1-16 0,2 1 0 0,0 0 0 15,1-5-128-15,0 1-16 0,0 0-16 0,2 1 0 0,-1-2-48 16,3-4-16-16,1 0 0 0,1-1 0 0,-2 4 112 0,1-3 32 16,3-1 0-16,1 2 0 0,0-3-64 0,1 4-16 15,2-1 0-15,0 2 0 0,3-1-224 0,1-1 144 16,3 3-144-16,1 1 128 0,0 0-128 0,2 1 0 16,1 1 0-16,2 2 0 0,2-1 0 0,1 2 0 15,0 2 0-15,2-1 0 0,-2 1-144 0,1 3 144 16,1 2 0-16,0-3 0 0,0 2 0 0,2 1 0 15,2 2 0-15,-1 1 0 0,-1 3 0 0,1 2 0 16,2 3 0-16,-2 5 0 0,-1 5 0 0,4 4-128 16,-3 1 128-16,1 8 0 0,1 1 0 0,-2 5 0 15,0 5 0-15,2 8 0 0,-1 3 0 0,0 5 0 16,0 2-128-16,0 2 128 0,2 3 0 0,-2-1 0 0,2 1 0 16,0-1 0-16,-2 2 0 0,1-3 0 15,-1-2 0-15,2-2 0 0,-2-4 176 0,0 0-176 16,3-3 192-16,-2 1-192 0,0-6 240 0,-1 1-64 15,1-2-16-15,-1 0 0 0,-1-2 16 0,0-1 0 16,1 5 0-16,-2-2 0 0,-2 2-32 0,1 1 0 0,-2-1 0 0,1-2 0 16,-2 4-144-16,-1-3 192 15,-2 3-192-15,-1-1 192 0,2-1-192 0,0-2 192 0,-2 0-192 0,-1-2 192 16,-1-2-192-16,-1-1 0 0,1 1 0 16,0-1 128-16,1 1-128 0,1-2 192 0,-1-3-192 15,4-2 192-15,-1-3-192 0,-1 0 192 0,1 1-192 16,0-5 192-16,3 2-192 0,1-3 192 0,-2 3-192 0,2 0 192 15,0-1-192-15,1 0 0 0,0-6 144 0,1 1-144 16,-1-1 128-16,1 3-128 0,3-4 128 0,-5-3-128 16,2-2 128-16,0 1-128 0,-1-1 128 0,1 2-128 0,0-2 0 15,-3-3 144-15,-2 0-144 0,1 3 0 0,1-3 160 16,1-1-160-16,-2-2 128 0,-1-1-128 16,2-3 144-16,1-1-144 0,-1 0 160 0,0-4-160 0,2-1 160 15,1-2-160-15,1-2 160 0,1-3-160 0,1 0 208 0,2-9-48 16,4 5-16-16,-4-5 0 0,6 5 16 0,6-1 0 15,2-1 0-15,6-3 0 0,1-3 16 0,6 1 0 16,4-2 0-16,7 1 0 0,9-2-176 0,1-1 0 16,6 1 0-16,-4 2 128 0,0-2-128 0,-2-1 0 15,-1 2 0-15,-1 1 0 0,-3 0 0 0,-2-1-176 16,-2 2 176-16,-2 1-128 0,-2 1-16 0,-4 0 0 16,-3-1 0-16,-2 0-12896 15,-5-2-2576-15</inkml:trace>
  <inkml:trace contextRef="#ctx0" brushRef="#br0" timeOffset="20218.8">5069 14425 10127 0,'0'0'896'0,"0"0"-704"15,0 0-192-15,0 0 0 0,0 0 576 0,0 0 64 16,0 0 32-16,0 0 0 0,0 0 0 0,0 0 0 16,0 0 0-16,0 0 0 0,0 0-64 0,0 0-16 15,-6 0 0-15,6 0 0 0,0 0-16 0,0 0-16 16,-6 0 0-16,6 0 0 0,0 0 0 0,0 0 0 0,0 0 0 15,-6 4 0-15,6-4 160 0,-5 3 48 16,5-3 0-16,-5 3 0 0,0-2-288 0,5-1-48 16,0 0-16-16,0 0 0 0,0 0-176 0,0 0-48 15,-6 3 0-15,6-3 0 0,0 0-48 0,0 0-16 16,-5 1 0-16,5-1 0 0,0 0 16 0,0 0 0 16,-5 3 0-16,5-3 0 0,0 0-16 0,0 0 0 0,-7 0 0 0,7 0 0 15,0 0-128-15,0 0 128 0,0 0-128 16,0 0 128-16,0 0-128 0,0 0 192 0,0 0-192 0,0 0 192 15,0 0-192-15,0 0 0 0,0 0 144 0,0 0-144 16,-6 0 0-16,6 0 128 0,0 0-128 0,0 0 0 16,0 0 0-16,0 0 0 0,-5-2 0 0,5 2 128 15,0 0-128-15,0 0 0 0,0 0 0 0,0 0 0 16,0 0 0-16,0 0 0 0,0 0 0 0,0 0 0 16,0 0 0-16,0 0 0 0,0 0 0 0,0 0 0 0,0 0 0 0,0 0 0 15,0 0 0-15,0 0 0 0,0 0 0 0,0 0 144 16,0 0-144-16,0 0 160 0,0 0-160 15,0 0 0-15,0 0 0 0,0 0 0 0,0 0 128 0,0 0-128 16,0 0 0-16,0 0 128 0,0 0-128 0,0 0 160 16,0 0-160-16,0 0 160 0,0 0-32 0,0 0-128 15,0 0 192-15,0 0-64 0,0 0 16 0,0 0 0 16,0 0 0-16,0 0 0 0,0 0-16 0,0 0-128 16,0 0 192-16,0 0-64 0,-4-2 0 0,4 2 0 15,-6-4 0-15,6 4 0 0,0 0-128 0,0 0 128 16,0 0-128-16,0 0 128 0,0 0-128 0,0 0 192 15,0 0-192-15,0 0 192 0,0 0-64 0,0 0 0 0,0 0 0 0,0 0 0 16,0 0-128-16,0 0 192 16,0-5-192-16,0 5 192 0,0 0-192 0,6-8 160 0,2 2-160 0,2 1 160 15,0-2-160-15,3 2 128 16,1 0-128-16,2-4 128 0,3 3-128 0,2-4 0 16,0 2 144-16,3-2-144 0,2 1 0 0,1-2 144 0,2 3-144 15,-1-2 0-15,2 2 192 0,-1-1-192 0,1 4 192 0,-1 0-192 16,-1 1 144-16,-3 4-144 0,-2 4 0 15,-2 1 144-15,-4 0-144 0,0 6 0 0,-4 0 0 0,-3 3 0 16,-4 1 0-16,-3 2 0 0,-5-1 0 0,-3 3 0 16,-4 4 0-16,-3-1 0 0,-5-1 176 0,-2 1-176 15,-4 0 176-15,2 1-176 0,-4-1 192 0,1 0-192 16,0-4 208-16,1-2-64 0,2 3-16 0,-1-3 0 16,2-6 0-16,3 1 0 0,4-3 0 0,5 0 0 15,1-3-128-15,7-5 0 0,0 0 0 0,8 6 128 0,5-1-128 16,6-2 0-16,5-3 0 0,5 0 128 0,4 1-128 0,4 0 0 15,2 2 0-15,3 0 0 0,3 3 0 0,-2 0 0 16,-1 2 0-16,-3 3 0 0,-1 4 0 0,-3 0 0 16,-5 3 0-16,-2 1 0 0,-5 2 0 0,-5 0 0 15,0 5 0-15,-7-2 0 0,-2 0 256 0,-8 3 0 16,-4-2 16-16,-6 4 0 0,-5-3 432 0,-5 3 96 16,-6-2 16-16,-3 1 0 0,-2-4 0 0,-6 4 0 15,-2-3 0-15,-4 3 0 0,-1-2-160 0,-1 0-16 16,-5-3-16-16,-3 1 0 0,0-1-208 0,2-2-32 15,2-2-16-15,1-5 0 0,1-6-192 0,3 1-48 16,5-4 0-16,4 1 0 0,4-3-128 0,6 0 0 16,3-3 0-16,-3-3 0 15,7 1-1456-15,8-2-368 0,9 4-80 0,6-9-16832 0</inkml:trace>
  <inkml:trace contextRef="#ctx0" brushRef="#br0" timeOffset="22741.31">4802 16835 11055 0,'-23'4'480'0,"12"-2"112"0,-4-1-464 15,-1-1-128-15,1 0 0 0,0 2 0 0,0-1 3248 0,5 0 624 16,1-1 128-16,2 1 32 0,7-1-2176 0,0 0-448 16,0 0-64-16,0 0-32 0,13-1-160 0,4-1-16 15,2-3-16-15,6-1 0 0,2 3-288 0,3-6-64 16,6 1-16-16,2 0 0 0,3-3-480 0,3 0-80 15,4 3-32-15,2-3 0 0,-2 0-160 0,-2 0 160 16,-3 1-160-16,-6 2 160 0,-3 2-160 0,-4-2 0 16,-5 3 0-16,-7 3 128 0,-4-2-128 0,-5 1 0 15,-9 3 0-15,0 0 0 0,-7 5-432 0,-7-1 48 16,-8 5 0-16,-22 4 0 16,-8 1-32-16,-4-2 0 0,-2-3 0 0,13 1 0 0,-3-1 416 0,-2 4-160 0,1 4 160 0,-2-2 0 15,-2 3 256-15,1 1 144 0,1 0 48 0,5 1 0 16,3 2 208-16,6-1 48 15,4 2 16-15,6-2 0 0,7-1-304 0,6-1-64 0,5 0-16 0,6 0 0 16,8 0-208-16,4 0-128 16,7-5 160-16,8 3-160 0,8 0 160 0,6 0-160 0,5 0 160 15,3-1-160-15,1 1 240 0,0 0-48 0,0 4-16 0,-4-1 0 16,-1 4 48-16,-7 4 16 0,-1 0 0 0,-8 1 0 16,-4 2 176-16,-7-3 32 0,-5 1 16 0,-5 0 0 15,-6 2 96-15,-5-1 16 0,-7 5 0 0,-5-4 0 16,-6-1-176-16,-1 1-16 0,-7 1-16 0,-2-1 0 15,-2-7-224-15,-3-1-144 0,-3-4 192 0,-21 4-192 16,2-9-768-16,8-5-256 0,3-6-48 16,8-3-16-16,7-2-2224 0,8-7-448 0</inkml:trace>
  <inkml:trace contextRef="#ctx0" brushRef="#br0" timeOffset="23492.21">11018 17052 23951 0,'0'0'2128'0,"0"0"-1696"15,-4-5-432-15,2 1 0 0,2 4 1456 0,0 0 208 16,-5-2 32-16,5 2 16 0,0 0 0 0,0 0 0 16,-7 3 0-16,-2 9 0 0,3-1-464 0,-2 8-96 15,-2 8 0-15,4 1-16 0,-2 5-304 0,1 6-64 0,-4 6-16 0,0 1 0 16,0 3-160-16,-1 2-16 16,-1 0-16-16,2 0 0 0,1-3-48 0,2-12 0 0,-1-2 0 0,0 5 0 15,1-2-320-15,1 0-192 0,0-3 192 0,0-2-192 16,1 0 160-16,1-3-160 0,1-5 128 15,1-1-128 1,2-1-688-16,1-4-208 0,0-6-64 0,4 2 0 0,-4-14-1968 16,0 0-400-16</inkml:trace>
  <inkml:trace contextRef="#ctx0" brushRef="#br0" timeOffset="24944.17">6118 14734 3679 0,'0'0'160'0,"0"0"32"0,0 0-192 0,0 0 0 15,0 0 0-15,0 0 0 0,-8-4 3712 0,8 4 704 16,0 0 144-16,0 0 32 0,0 0-2576 0,0 0-512 16,0 0-96-16,0 0-32 0,0 0-192 0,0 0-32 15,0 0-16-15,12 4 0 0,0-4 144 0,4 1 16 16,1 1 16-16,3 0 0 0,-1-6-272 0,1-1-48 0,2 5-16 0,0-4 0 16,3-1-336-16,-1 0-80 0,0-5-16 0,-1 6 0 15,-3-1-160-15,-1-2-16 0,0 1-16 0,-2 4 0 16,-5-1-160-16,1 0-48 0,-4 3 0 0,-9 0 0 15,0 0-144-15,0 0 0 0,0 0 0 0,0 0 0 16,0 0-880-16,0 0-208 16,0 0-32-16,-11 8-10416 0,-2 1-2096 0</inkml:trace>
  <inkml:trace contextRef="#ctx0" brushRef="#br0" timeOffset="25421.45">6962 14135 19231 0,'0'0'848'0,"0"0"176"0,0 0-816 0,0 0-208 16,-8 10 0-16,1-5 0 0,-5-1 1040 0,2 4 176 0,0-3 16 0,-2 6 16 16,2 1-352-16,0 5-80 15,-1 4-16-15,-2 5 0 0,-2 2-32 0,-1 5-16 16,1 4 0-16,1 4 0 0,0-2-96 0,3 3-16 0,-1 7 0 0,2-1 0 15,-1-2-240-15,2-2-48 0,0-2-16 0,4 0 0 16,1 4-16-16,4-5 0 0,-2-2 0 0,2 0 0 16,2-4-80-16,-1-1-32 0,4-4 0 0,1-2 0 15,0-6-80-15,-1-3-128 0,3 0 176 0,2-1-176 16,0-4 160-16,1-5-160 0,3 2 128 0,2-6-128 16,-2-1 0-16,3 0-304 0,1-4 48 0,0-4-10048 15,0-1-2032-15</inkml:trace>
  <inkml:trace contextRef="#ctx0" brushRef="#br0" timeOffset="26016.78">7000 14547 12207 0,'0'-9'528'0,"0"9"128"0,0 0-528 0,0 0-128 16,0 0 0-16,0 0 0 0,3-10 1216 0,-1 3 192 15,-2 7 64-15,7-10 0 0,-1 4-192 0,-6 6-48 0,2-12 0 0,4 6 0 16,0-2-320-16,3 2-64 0,-2 1-16 0,1-1 0 16,0 1-80-16,1 1-32 0,-1-1 0 0,3-2 0 15,0 2-32-15,2 3-16 0,-2-2 0 0,2 0 0 16,-2 4-64-16,0 3-16 0,-11-3 0 0,12 5 0 16,1 1-192-16,-2 7-32 0,0-1-16 0,-5 6 0 15,0 3 80-15,-2 1 16 0,-1 8 0 0,-5-1 0 16,-1 0-288-16,-5 4-160 0,-2-1 192 0,-3 4-192 15,-2 3 320-15,-3-1-32 0,-4-2-16 0,1-3 0 0,0-4 160 0,1 0 16 16,1-3 16-16,1-2 0 0,0-5 32 0,2-1 0 16,-1-1 0-16,2-3 0 0,2-2-144 0,5-1-32 15,1-4 0-15,3 0 0 0,4-7-64 0,0 0-32 16,0 0 0-16,0 0 0 0,0 0 16 0,13-6 0 16,1 0 0-16,3 2 0 0,-1-4-48 0,3 3 0 15,4 3 0-15,-1-2 0 0,1-3-192 0,1 4 0 16,0 0 128-16,0 2-128 0,0-2 0 0,-1 1 0 15,0-3 0-15,-2 2 0 0,-1 3 0 0,-3 0 0 16,0-3 0-16,-3 1 0 0,0 1 0 0,-1-1-256 16,-3 2 48-16,-10 0 16 15,7-3-1936-15,-7 3-384 0,0 0-80 0,0 0-13776 0</inkml:trace>
  <inkml:trace contextRef="#ctx0" brushRef="#br0" timeOffset="26372.81">7620 14237 11967 0,'0'0'1072'0,"0"0"-864"0,8-9-208 0,-2 2 0 0,-6 7 1808 0,0 0 320 16,0 0 64-16,0 0 16 0,0 0-400 0,0 0-80 16,0 0 0-16,0 0-16 0,-1 11-496 0,-3-3-112 15,0 6-16-15,-3 2 0 0,0 0-128 0,0 3-48 16,-1 0 0-16,2 2 0 0,-3-2-160 0,3 2-48 16,1 5 0-16,1-2 0 0,1-4-336 0,2 4-80 15,0 3-16-15,-1-5 0 0,2-3-272 0,0-3 160 16,0 0-160-16,3 0 128 0,-1 2-128 0,1-4 0 15,-3-14 144-15,5 11-144 0,0-1 0 0,0-1 0 16,-5-9 0-16,0 0 0 16,0 0-1280-16,0 0-240 0,5 7-32 0,-5-7-13360 0</inkml:trace>
  <inkml:trace contextRef="#ctx0" brushRef="#br0" timeOffset="26513.74">7365 14571 24879 0,'0'0'1088'0,"0"0"256"0,0 0-1088 0,9-6-256 16,6 2 0-16,0 0 0 0,2-5 1120 0,1 1 160 0,3-3 48 0,-3 6 0 15,5-4-272-15,-1 1-48 0,0-2-16 0,3 1 0 16,0 3-528-16,0-2-96 0,0 5-32 0,-4-1 0 16,-3 1-336-16,-3-1-128 0,-3 6 0 0,-2 1 0 15,-3 0-2480-15,-7-3-480 16</inkml:trace>
  <inkml:trace contextRef="#ctx0" brushRef="#br0" timeOffset="26736.96">7313 14845 25919 0,'0'0'1152'0,"0"0"224"0,0 0-1104 0,10 0-272 16,3 0 0-16,1 0 0 0,1-1 880 0,1-1 112 16,5-5 32-16,0 2 0 0,1-1 0 0,1-6 0 15,1 5 0-15,3-5 0 0,-3 2-480 0,3 0-96 16,-2-4 0-16,0 5-16 0,-3 2-432 0,1 3 128 15,-4-3-128-15,-1 2 0 16,-2 3-2000-16,0 0-496 0</inkml:trace>
  <inkml:trace contextRef="#ctx0" brushRef="#br0" timeOffset="27298.04">8147 14201 13823 0,'0'0'1216'0,"0"0"-960"0,-3-4-256 0,3 4 0 0,-8-1 1216 15,1 1 208-15,-2 3 48 0,-1 0 0 0,-2 0-256 0,1 3-32 16,-3 4-16-16,0 2 0 0,0-1-144 0,1 3-16 16,1 2-16-16,0-1 0 0,1 0-368 0,0 3-80 15,3 1-16-15,1 1 0 0,2-1-208 0,3 2-32 16,0 0-16-16,4 0 0 0,4-2 48 0,2 2 0 16,0 1 0-16,1-2 0 0,0-2 32 0,1-2 16 15,1 1 0-15,-1 1 0 0,4 1-16 0,-3 2 0 16,-2 1 0-16,0 1 0 0,-1-3-80 15,-1 2-16-15,0-4 0 0,-2 1 0 0,-1 0 0 0,-2 0-16 16,-2-1 0-16,-1 0 0 0,-3-2 80 0,0-1 0 16,0 1 16-16,-2-2 0 0,-3-2 32 0,0 1 0 15,0 0 0-15,-1-4 0 0,0-1 16 0,0-2 16 16,0-1 0-16,1 1 0 0,0-5-112 0,1-2-32 16,1-3 0-16,-1 0 0 0,2-2 0 0,0-7-16 0,1-1 0 0,2 0 0 15,3-6-112-15,0 0-128 16,3-2 176-16,2 2-176 0,1-3 0 0,1-1 0 15,3 1 0-15,3 1 0 0,1-5 0 0,1 3 0 16,3 3 0-16,0-5 0 0,2 1 0 0,1 1 0 0,0-2 0 16,1 5 0-16,-2-2 0 0,-1 0 0 15,3 1 0-15,-3 1 0 0,-1 0 0 0,-3 0 0 0,-2-1 0 0,-4 3 0 16,-4 0 0-16,-4 3 160 0,-4 2-160 0,0 1 128 16,-4 0-128-16,-2 4 0 0,-2 0 0 0,-4 6 128 15,-1-1-544 1,-1 4-112-16,-1 1-32 0,0 2 0 0,0 2-2352 15,2 1-480-15,0-1-80 0</inkml:trace>
  <inkml:trace contextRef="#ctx0" brushRef="#br0" timeOffset="27570.32">8341 14621 23439 0,'0'17'1024'0,"0"-5"240"0,0 0-1008 0,-2-1-256 0,-2 4 0 0,0 1 0 0,-1 2 1568 0,0 3 272 16,-2 0 48-16,1 1 16 0,0-4-544 0,1 1-96 15,1 0-32-15,1 0 0 0,2 0-608 0,1-1-128 16,1-1-32-16,3-1 0 0,0-5-240 0,1 1-48 16,0-1-16-16,3-3 0 0,-1-1 16 0,2 1 0 15,1-7 0-15,2 2 0 0,-1-2 48 0,2-2 16 16,1-2 0-16,0-2 0 0,1-3-112 0,0 2-128 15,-1-4 176-15,0 0-176 16,-1-6-288-16,0 1-160 0,-3 0-48 0,1-2-10704 16,-2 0-2160-16</inkml:trace>
  <inkml:trace contextRef="#ctx0" brushRef="#br0" timeOffset="27741.82">8428 14387 22111 0,'-4'-7'1968'0,"0"0"-1584"0,1-1-384 0,1 2 0 16,-1-3 3184-16,1 4 544 0,0 0 112 0,1-2 32 0,1 7-2624 0,0 0-528 16,3-5-96-16,1 1-32 15,-2-3-448-15,-2 7-144 0,0 0 0 0,8 4 0 16,-1-4-2080-16,1 2-528 0</inkml:trace>
  <inkml:trace contextRef="#ctx0" brushRef="#br0" timeOffset="28317.1">8486 13877 16575 0,'0'0'1472'0,"0"0"-1168"0,-4-6-304 0,4 6 0 0,-2-6 1280 15,2 6 208-15,0 0 48 0,0 0 0 0,0 0-416 16,9-2-80-16,1 2-16 0,2 1 0 0,4 2-192 0,1 4-64 16,4 2 0-16,2 7 0 0,0 0 80 0,1 4 16 15,1 8 0-15,2 0 0 0,0 4 0 0,1 2 0 16,1 5 0-16,-1 5 0 0,-3 4-112 0,-2 6-32 15,-1 3 0-15,-2 5 0 0,-1 2-144 0,-2 4-48 16,-6 1 0-16,-3 2 0 0,-7 2-80 0,-4-2-32 16,-4-3 0-16,-5-1 0 0,-3-8-32 0,-7 0-16 15,-4-2 0-15,-3 1 0 0,-3-3-32 0,-1-4 0 16,1-7 0-16,-2 1 0 0,1-6-80 0,-1-1-32 16,3-3 0-16,0-3 0 0,4-4-224 0,3-1 0 15,3-5 0-15,4-4-13056 16,5-5-2608-16</inkml:trace>
  <inkml:trace contextRef="#ctx0" brushRef="#br0" timeOffset="29406.22">11637 17548 22111 0,'0'0'1968'0,"0"0"-1584"16,0 0-384-16,0 0 0 0,0 0 1712 0,0 0 256 15,0 0 48-15,0 0 16 0,0 0-272 0,17-1-48 16,4-2-16-16,6-2 0 0,0-1-480 0,6 0-112 16,4 3-16-16,5-2 0 0,5 1-368 0,3 1-80 15,3 1 0-15,-1-2-16 0,-2-1-144 0,0 2-32 16,0-1 0-16,-5 2 0 0,-6 1-192 0,-5 1-32 16,-2 2-16-16,-6 1 0 0,-3-1-208 0,-5 3 0 15,-5-1 0-15,-13-4 0 16,9 4-1280-16,-9-4-288 0,0 0-64 0,0 0-16304 15</inkml:trace>
  <inkml:trace contextRef="#ctx0" brushRef="#br0" timeOffset="29839.45">13654 16747 17503 0,'-12'-6'1552'0,"3"2"-1232"16,-5-4-320-16,-3 4 0 0,0 2 1520 0,-4 3 240 16,-3 4 48-16,-1 4 16 0,0 3-448 0,0 5-96 15,-2 6 0-15,-1 5-16 0,0 7-80 0,0 3-16 16,3 5 0-16,-3 1 0 0,3 6-336 0,2 3-64 16,2 4 0-16,4 2-16 0,1 3-224 0,4-1-32 15,3 3-16-15,4-3 0 0,2-3-224 0,4-2-32 0,4-2-16 16,3-6 0-16,4-2-208 0,0-3 0 15,4-4 128-15,1-3-128 0,2-4 0 0,2-3-128 16,2-4 128-16,2-3-208 16,-2-6-1136-16,2-5-208 0,3-4-48 0,3-4-13568 0</inkml:trace>
  <inkml:trace contextRef="#ctx0" brushRef="#br0" timeOffset="30233.79">13839 17048 15663 0,'-2'-15'1392'0,"4"6"-1120"0,0-6-272 0,2 1 0 0,8-1 3360 0,-2 3 608 16,1-1 128-16,2-1 32 0,3 0-2784 0,2 6-544 15,1-3-112-15,4 6-32 16,1 3 176-16,3 4 16 0,1 3 16 0,-1 7 0 0,-4 1-464 0,-2 6-80 15,-3 4-32-15,-4 6 0 0,-3 0-16 0,-4 7 0 16,-5 4 0-16,-7 2 0 0,-2 3 80 0,-9 0 16 16,-4 4 0-16,-5-3 0 0,-6 2 32 0,0-5 16 15,1 0 0-15,2-6 0 0,1-5-96 0,4-3-32 16,3-3 0-16,6-6 0 0,5-2 160 0,3-3 16 16,3-4 16-16,3 1 0 0,2-5-192 0,5 4-32 15,2-8-16-15,5 1 0 0,4-1 0 0,5 1 0 16,3-2 0-16,6-3 0 0,4-2-240 0,3-2 144 15,3 0-144-15,1-1 128 0,-2-6-368 0,-3 1-80 16,-2-1 0-16,-2-2-16 16,-2 1-2368-16,-4 1-480 0,-3-2-80 0,-3 0-32 0</inkml:trace>
  <inkml:trace contextRef="#ctx0" brushRef="#br0" timeOffset="30792.53">15088 16752 17503 0,'-2'-11'1552'0,"-1"-3"-1232"0,1 0-320 15,-1 1 0-15,1 2 1680 0,-1 3 288 0,0-2 48 0,3 10 16 16,0 0-160-16,0 0-16 0,0 0-16 0,-7 1 0 16,-3 4-624-16,2 5-112 0,-1 6-16 0,0 3-16 15,0 2-368-15,0 8-64 0,-1 2 0 0,3 3-16 0,-4 1-176 0,4-1-48 16,-2-1 0-16,1 1 0 16,2 2-112-16,1-2-32 0,0-1 0 0,0-2 0 0,3-1-256 0,0 2 0 15,-2 0 128-15,2-6-128 16,-1 0-160-16,0-5-96 0,0 0 0 0,-1-5-16 15,0-3-2112-15,4-13-432 0,0 0-64 16,0 0-11568-16</inkml:trace>
  <inkml:trace contextRef="#ctx0" brushRef="#br0" timeOffset="30973.17">14749 17046 10127 0,'0'0'448'0,"0"0"96"0,0 0-544 0,10-5 0 15,0-2 0-15,3 3 0 0,1 1 4560 0,4-1 816 16,1-1 144-16,5 1 48 0,1-1-3712 0,6 1-752 15,1-2-144-15,2 1-16 0,4 2-368 0,3 1-64 16,-1-2 0-16,-1 0-16 0,-4 3-368 0,-3 1-128 16,-5 1 0-16,-6 4 0 15,-6 0-1984-15,-3 0-480 0,-12-5-96 0</inkml:trace>
  <inkml:trace contextRef="#ctx0" brushRef="#br0" timeOffset="31122.56">14698 17334 30927 0,'-14'-2'1360'0,"14"2"304"0,0 0-1344 0,0 0-320 0,0 0 0 0,0 0 0 16,6-7 784-16,7 0 96 0,5 3 16 0,4-1 0 16,2-3-272-16,4 2-48 0,2-1-16 0,3 0 0 15,4 2-208-15,2-4-32 0,1 1-16 0,3 2 0 16,3 6-144-16,-2-3-32 0,0 3 0 0,-1 0 0 16,-5 0-1920-16,-5 3-400 15,-5-1-80-15</inkml:trace>
  <inkml:trace contextRef="#ctx0" brushRef="#br0" timeOffset="31732.51">16071 16689 13823 0,'-13'-2'1216'0,"4"2"-960"0,-2 0-256 0,-1 2 0 16,0-1 2416-16,-2 4 432 0,-4 1 96 15,-1-1 0-15,0 2-1600 0,-2 3-320 0,1 1-64 0,-3 1 0 16,0 3 64-16,0 0 0 0,1-1 16 15,2-1 0-15,3 3-272 0,0 2-48 16,7 5-16-16,1-3 0 0,3 1-256 0,3 3-64 0,3 3-16 0,3-2 0 16,2 4-128-16,4 1-32 0,2 3 0 0,6 2 0 15,-1 1-80-15,1-1-128 0,-1 0 176 0,1 0-176 16,-3 2 0-16,-2 0 0 0,0 1 0 0,-3-2 0 16,-4-3 128-16,-3-1-128 0,-2 1 0 0,-1-7 0 15,-3 1 176-15,-1-7-176 0,-4-1 160 0,0-2-160 0,-1-1 560 16,-1-4 16-16,-2-3 0 0,-3-3 0 15,-3-1-16-15,-3-5 0 0,-1-2 0 0,-2-5 0 0,-3-2-288 0,1-5-48 16,0-2-16-16,3-3 0 0,3-4-80 0,1-2 0 16,4 2-128-16,4-2 192 0,5 0-192 0,4 1 0 15,6-4 0-15,6 3 0 0,5-2-144 0,6 3 144 16,5 2-208-16,6-2 80 0,5 1 128 0,0 1-192 16,4 1 192-16,-1-5-192 0,1 0 192 0,0-4 0 15,1 4 0-15,-3-3-128 0,0 2 128 0,-5-1 0 16,2 0 0-16,-7 1 0 0,-4-3 0 0,-5 1 0 15,-4-2 0-15,-6 4 0 0,-5 2 0 0,-4 3 0 16,-3 2 0-16,-1 1 0 0,-6 1-160 0,0 3-96 16,-4 1-32-16,4 9 0 15,-1-3-2000-15,-2 3-400 0,-1 4-64 0</inkml:trace>
  <inkml:trace contextRef="#ctx0" brushRef="#br0" timeOffset="31989.05">16414 17277 28559 0,'-3'6'2544'0,"0"6"-2032"0,-4 1-512 0,1 1 0 15,1 0 1184-15,-3 2 144 0,-1 3 16 0,-1 1 16 0,0 2 64 0,1-2 16 16,1 1 0-16,2-2 0 0,1 4-768 15,4-2-160-15,3 1-16 0,2-2-16 0,6-3-160 0,2-3-16 16,0 1-16-16,4-2 0 0,2-1-64 0,1-3-16 16,1 0 0-16,0-4 0 0,1 0-208 0,-1 0 144 15,-2-5-144-15,2-2 128 0,-1-2-336 0,0-1-80 16,-2-1-16-16,-3-5 0 16,-3 0-2096-16,-1-3-416 0,-2-2-96 0</inkml:trace>
  <inkml:trace contextRef="#ctx0" brushRef="#br0" timeOffset="32141.65">16475 16819 36575 0,'0'0'1616'0,"0"0"336"0,0 0-1568 0,0 0-384 16,0 0 0-16,0 0 0 0,0 0 176 0,0 0-48 16,6 2-128-16,2-2 192 0,-2-2-192 0,-6 2 0 15,0 0 0-15,8 0-10880 0,-8 0-2272 0</inkml:trace>
  <inkml:trace contextRef="#ctx0" brushRef="#br0" timeOffset="34151.68">17145 14022 15663 0,'0'0'1392'0,"0"0"-1120"16,-10-10-272-16,7 3 0 0,-1 1 1232 0,2-2 192 15,1 5 48-15,1 3 0 0,0-7-432 0,1 0-80 16,1 3 0-16,3 0-16 0,2-1-96 0,2 2-16 16,2-1 0-16,3 2 0 0,4-2 0 0,4 2 0 15,3-2 0-15,16-1 0 0,-3 0-256 0,0-2-64 16,-1 1-16-16,0 2 0 0,1-1-64 0,1-1-16 15,2 1 0-15,2-2 0 0,2 1-32 0,2 2 0 16,1 0 0-16,1 0 0 0,-3-1 0 0,0 1 0 16,-4 2 0-16,-1 1 0 0,-3-3 0 0,-4 0-16 15,-1 3 0-15,-4 0 0 0,-3-1 16 0,-2 4 0 16,-2 0 0-16,-2-2 0 0,-1 4-240 0,-3-2-144 16,-2 1 192-16,-1 2-192 0,-4 3 224 0,-1-2-64 15,-3 4-16-15,-1-1 0 0,-3 4-144 0,-1 1 0 16,-3 1 0-16,1 7 0 0,-2 3 0 0,-2 4 0 15,-2 2 128-15,-1 6-128 0,-1 6 128 0,0 5-128 16,0-1 192-16,-2 5-64 0,-1 3-128 0,3 7 0 16,-1 3 0-16,-1 1 0 0,0 3 0 0,-1 3 0 15,0 2-160-15,3 5 160 0,-4 2 0 0,3 3 0 0,0-3 0 0,0 5 0 16,2 1 0-16,3 0 0 0,1-5 128 0,2 0-128 16,3-7 0-16,1 1 0 0,1-1 0 0,0-3 0 15,0 1 224-15,0 1-64 0,-1-2-16 0,-1-1 0 16,0 0-144-16,0-1 192 0,-1 0-192 0,0-4 192 0,-2-1-192 15,1-3 160-15,-1 1-160 0,-1-2 160 0,3-2-160 16,0 0 0-16,-2-3 144 0,1 2-144 0,-1 1 128 0,2-2-128 16,0-2 160-16,-1-1-160 0,-1 1 128 0,3 1-128 15,-3-3 0-15,2 2 144 0,1 0-16 16,0-3-128-16,0-2 192 0,0 1-64 0,1-1 96 0,2-3 16 16,-1 1 0-16,2-1 0 0,1-5-240 0,1-1 144 15,1 3-144-15,2-3 128 0,0 0-128 0,1-4 128 16,0-3-128-16,1-2 128 0,1-2-128 0,-1-3 0 15,-2 3 0-15,1-5 0 0,2-1 0 0,-3-4 128 16,-1-1-128-16,3 0 0 0,-2-5 176 0,-2-2-48 16,0-1-128-16,-1 2 192 0,-6-13-192 0,8 7 176 15,-3 1-176-15,-5-8 160 0,5 9 16 0,-5-9 0 0,0 0 0 0,0 0 0 16,0 7 144-16,0-7 48 0,-7 9 0 0,-2-6 0 16,-2-1 272-16,-4 2 48 0,-4 1 16 0,-4-1 0 15,-3 4-224-15,-3-1-32 0,-4-3-16 0,-4 1 0 16,-3 2-80-16,-5-2-16 0,-5-4 0 0,-3 2 0 15,0-1-80-15,-5 1-32 0,3 2 0 0,-1-3 0 16,-2 1-80-16,-1-1-16 0,-2 0 0 0,-2-1 0 16,0-1-128-16,3-1 0 0,4-1 0 0,4 1 128 15,2 0-128-15,7 1-224 0,0-3 48 0,5 2 16 16,4 0-1296-16,3-1-256 16,2-1-48-16,1 0-12880 0,1 1-2576 0</inkml:trace>
  <inkml:trace contextRef="#ctx0" brushRef="#br0" timeOffset="39175.16">19958 14263 9215 0,'0'0'816'0,"0"0"-656"0,0 0-160 16,0 0 0-16,-4-5 1744 0,-1 3 320 0,-3-1 64 0,2-1 16 15,-3-2-784-15,-1 1-144 0,-3 1-48 0,-2-2 0 16,1 1-32-16,-4 1-16 0,-2-1 0 0,-3-2 0 16,-2 2-208-16,3 4-32 0,-1-1-16 0,-1 0 0 15,-1-2-272-15,-1 3-48 0,1 1-16 0,1 4 0 16,-1-3-272-16,-4 1-48 0,2-2-16 0,3 1 0 15,3 1-192-15,3 2 144 0,4-3-144 0,0 2 128 16,2 2-128-16,4 0 0 0,1-2 0 0,1 6 0 0,6-9 144 0,0 0-144 16,-3 8 160-16,3 5-160 0,2-3 192 0,0 7-48 15,2 6-16-15,0 1 0 0,0 5-128 0,-1 2 192 16,1 3-192-16,-1 10 192 0,-3 5-192 0,-2 8 0 16,-1 3 0-16,-1 7 0 0,-2 4 0 0,0 5 0 15,1 10 0-15,-1 1 0 0,1 0 0 0,0 7 0 16,0 1 0-16,0 6 0 0,1-4 0 0,0 4 0 15,-1-8 0-15,0 1 0 0,-2 0 0 0,-1 2 160 16,1-5-16-16,0 0 0 0,-2-3-144 0,1-2 0 16,-1-7 0-16,2 0 0 0,-1-2 128 0,0-5 0 15,-2-1 0-15,1-5 0 0,-1-3-128 0,0 4 0 16,-3-6 0-16,-1 2 0 0,-2-1 0 0,-2 3 128 16,0-5-128-16,-1 2 128 0,-3-5-128 0,2-1 192 15,1-1-192-15,1-4 192 0,2-4-192 0,4-15 160 16,1 2-160-16,-2 0 160 0,0 1 32 0,1-4 16 15,-2 0 0-15,0-3 0 0,0-1 0 0,2-6 0 16,2-3 0-16,3 0 0 0,-4-3 48 0,5-4 16 16,1 1 0-16,1-1 0 0,2-2-32 0,0 1-16 15,4-2 0-15,1 2 0 0,4-2-224 0,0 2 0 16,5-4 128-16,4 5-128 0,5-3 128 0,3 4-128 0,5-3 176 0,7 2-176 16,4-3 192-16,7 2-192 0,7-2 192 15,2 2-192-15,6-5 208 0,0 2-64 0,-1-1-16 16,-1-5 0-16,-2 3-128 0,-3-4 0 0,-4-2 0 0,-4 0 128 15,-4-3-1280 1,-3-7-272-16,-5-2-48 0</inkml:trace>
  <inkml:trace contextRef="#ctx0" brushRef="#br0" timeOffset="39621.08">20911 14362 21183 0,'-1'-12'1888'0,"2"7"-1504"0,-1 5-384 0,0 0 0 15,0 0 464-15,0 0 32 0,0 0 0 0,0 0 0 16,16 6 272-16,-2 7 64 0,-3 7 16 0,2 3 0 15,-1 4-112-15,4 4-32 0,0 10 0 0,3-3 0 16,3-1-320-16,-2 1-80 0,-2 2-16 0,1 3 0 16,-1-1-144-16,-2 1-16 0,-3-4-128 0,0-4 192 15,-3-2-64-15,-1-5 0 0,0-5-128 0,-3-2 192 16,-1-2-192-16,-1-2 0 0,0-4-144 0,0-3 144 16,-4-10-2064-16,0 0-320 0</inkml:trace>
  <inkml:trace contextRef="#ctx0" brushRef="#br0" timeOffset="39856.15">21412 14258 28559 0,'0'0'2544'0,"0"0"-2032"16,0 0-512-16,0 0 0 0,-5 10 512 0,-4 4 0 15,-4 8 0-15,-3 1 0 0,-6 2 544 0,-2 5 112 16,-3 3 32-16,-1 1 0 0,-2 3-480 0,-1 0-80 15,1-1-32-15,2 0 0 0,0 0-224 0,1-1-32 16,-1 1-16-16,4-6 0 0,1-4-176 0,3-2-32 16,2 1-128-16,2-4 192 0,-1-4-192 0,3 1 128 15,1-1-128-15,3-3 0 16,3-3-1376-16,3 1-368 0,4-12-80 0,0 0-13536 0</inkml:trace>
  <inkml:trace contextRef="#ctx0" brushRef="#br0" timeOffset="40065.01">21901 14779 34383 0,'0'0'1520'0,"2"17"320"16,-2 1-1472-16,-3 2-368 0,-2 5 0 0,-3 0 0 0,-2 6 592 0,-2-1 48 15,-4-1 16-15,0 4 0 0,-2 0-80 0,2 0-32 16,-1-1 0-16,2-2 0 0,-2 2-384 0,3-1-160 15,3-3 128-15,1 3-128 16,1 1-1456-16,2-1-368 0,4 2-80 0,-3-2-16 0</inkml:trace>
  <inkml:trace contextRef="#ctx0" brushRef="#br0" timeOffset="40513">20583 16531 3679 0,'0'-8'320'0,"4"-1"-320"0,-1 3 0 0,2 1 0 0,-5 5 5440 0,0 0 1024 15,10 0 208-15,-1 5 48 0,0 4-4704 0,-3 7-928 16,6 10-192-16,-4 2-48 0,5 6-192 0,0 3-32 15,1 4-16-15,1 1 0 0,0 1-272 0,1 3-48 16,-2-2-16-16,0-1 0 0,0-2-48 0,0-2-16 16,-2 2 0-16,1-3 0 0,0-1-208 0,-2-4 144 15,-1-4-144-15,-1 1 128 16,0-9-1104-16,-1-2-240 0,-2-3-32 0,3-4-13088 16</inkml:trace>
  <inkml:trace contextRef="#ctx0" brushRef="#br0" timeOffset="40728.07">21106 16574 27647 0,'0'0'2448'0,"0"0"-1952"16,-9 5-496-16,-3 3 0 0,2 5 1056 0,-4 4 112 16,-2 4 32-16,-3 4 0 0,-4 3-336 0,-3 4-64 15,-2 3-16-15,-1 1 0 0,0 0-112 0,0 0-32 16,-2 0 0-16,3 1 0 0,-1 1-192 0,1 0-32 0,0 0-16 0,3 0 0 15,4 1-272-15,2-3-128 0,1 1 0 0,6-1 128 16,-1-2-1296 0,3-3-272-16,2-3-48 0,3 0-14208 0</inkml:trace>
  <inkml:trace contextRef="#ctx0" brushRef="#br0" timeOffset="41042.3">21098 17221 30175 0,'0'0'1344'0,"12"-9"256"0,-1 0-1280 0,4-2-320 15,2 5 0-15,3 2 0 0,2 1 1216 0,1 7 160 16,-2 0 32-16,1 2 16 0,-3 7-432 0,-1 2-96 16,-4 3 0-16,-2 1-16 0,-3 1-192 0,-2 3-48 15,-4 3 0-15,-1 0 0 0,-5 5-112 0,-3 1-16 16,-1-6-16-16,-1 5 0 0,-4-1-112 0,1-3-32 15,-1 1 0-15,2-5 0 0,-1 1 0 0,4-4 0 16,3 1 0-16,2-7 0 0,2 1-128 0,4-2-32 16,2-5 0-16,6 1 0 0,3-5 16 0,5 0 0 15,3-1 0-15,8-3 0 0,4-2 0 0,3 0 0 16,2-3 0-16,2-2 0 0,0-3-208 0,1 1 0 16,0-3 0-16,1-2 0 15,1 0-1104-15,-2-2-272 0,-2 1-48 0,2-1-11728 0,-2-2-2336 16</inkml:trace>
  <inkml:trace contextRef="#ctx0" brushRef="#br0" timeOffset="41661.75">22433 14229 19343 0,'-15'-10'848'0,"8"1"192"0,2 1-832 0,5-2-208 16,3 1 0-16,6-3 0 0,2-2 1792 0,7 1 304 15,5-1 64-15,5 0 16 0,3 0-1392 0,4 1-272 16,2-6-48-16,1 4-16 0,0 2 32 0,0 3 0 16,0 1 0-16,0 4 0 0,-1-1-32 0,0 6 0 15,-3 6 0-15,-2 2 0 0,-4 4-192 0,-3 2-32 16,-4 2-16-16,-5 5 0 0,-3 2-80 0,-5 9-128 0,-5 5 176 15,-5 7-176-15,-4 13 352 0,-8 8-32 0,-5 8-16 16,-2 2 0-16,-2 5-96 0,0 2-16 0,1 12 0 0,0 0 0 16,4 6-192-16,2 1 0 0,2 2 0 0,2-1 0 15,2-4 0-15,4 2 0 0,2-3 0 0,3 1 0 16,1-3 128-16,5-2-128 0,5 0 0 0,5-3 0 16,3-1 0-16,5-3 128 0,2-2-128 0,6 5 0 0,3 0 0 15,2 0 0-15,-3-1 0 0,-3-3 0 0,-6 1 0 16,-1 1 0-16,-4-2 0 0,-3 0 0 0,-5-1 0 15,-3-1 0-15,-3-7 0 0,-1-4 0 0,-6-6 128 0,0-3-128 16,-3-1 0-16,-2-24 0 0,-3-1 400 0,-3 1-16 16,-4-1 0-16,-9-1 0 0,-2-5 416 0,-5 1 80 15,-4-4 16-15,-2-1 0 0,-3-2-256 0,-1-2-32 16,-1-4-16-16,3-6 0 0,0-2-416 0,0-4-176 16,2-2 128-16,-13-5-128 15,6-7-944-15,10-4-272 0,6-8-48 0,15 2-10512 16,2-2-2112-16</inkml:trace>
  <inkml:trace contextRef="#ctx0" brushRef="#br0" timeOffset="42051.12">24432 15662 12895 0,'-16'1'1152'0,"-3"-1"-928"16,-3-1-224-16,4 2 0 0,7 1 2880 0,1 1 512 15,10-3 128-15,0 0 0 0,0 0-1504 0,0 0-304 16,0 0-64-16,7 1-16 0,7 2-784 0,4-1-144 16,8 3-48-16,4-5 0 0,7-2-256 0,7 0-48 15,10 0-16-15,0-1 0 0,1 1-128 0,-2-2-16 16,-2-1-16-16,-1 2 0 0,-1 3-176 0,-3 3 0 15,-5 3 0-15,-7 3 0 16,-6 1-2176-16,-10 4-320 0,-13 4-64 0</inkml:trace>
  <inkml:trace contextRef="#ctx0" brushRef="#br0" timeOffset="42263.01">24633 16101 13823 0,'-44'22'608'0,"19"-9"128"0,3 1-592 0,3-4-144 0,5-1 0 0,5-3 0 16,9-6 3648-16,0 0 704 15,0 0 144-15,12 10 32 0,6-5-2544 0,10-1-512 16,8-5-112-16,7-2-16 0,4-1-784 0,5 1-176 15,3-6-16-15,4 2-16 0,5-5-352 0,7 4 128 0,3-2-128 0,-4 0 0 32,-5-4-2560-32,-6-2-592 0,10-11-112 0,-12 10-32 0</inkml:trace>
  <inkml:trace contextRef="#ctx0" brushRef="#br0" timeOffset="42861.26">27840 14333 26207 0,'-4'-18'1152'0,"2"11"256"0,-3-2-1136 0,-4 1-272 0,-5 3 0 0,-4-4 0 16,-5 3-176-16,-4-2-80 16,-3 3-32-16,-3 1 0 0,-3-3 736 0,-1 2 128 15,-2 1 48-15,0 0 0 0,-6-2 16 0,-3 2 16 16,-6 0 0-16,-1 2 0 0,-4-5 160 0,2 3 16 15,1 4 16-15,4-1 0 0,4 0-272 0,3 1-64 0,1 0-16 0,4 1 0 16,5 0-256-16,4-1-48 0,4 0-16 0,6 2 0 16,2 0 16-16,5-2 16 0,2 0 0 15,12 0 0-15,0 0 0 0,0 0 0 0,-4 8 0 0,4-8 0 16,0 0-208-16,7 15 0 0,2 3 0 0,2 4 0 0,2 4 0 16,2 6 0-16,3 4 0 0,0 8 0 0,-3 4 0 15,-1 10 0-15,-1 1 0 0,-4 10 0 0,-2 6 0 0,-3 8 0 16,-3 3 0-16,-2 8 0 0,-4 4 0 15,-3 6-128-15,-3 3 128 0,-7 2 0 0,-6 4 0 0,-5-1 0 16,-7-5 0-16,-2 1 0 0,-3 3 0 16,1-5 192-16,-1-3-48 0,1-4-16 0,2 1 96 0,4-8 16 15,1-3 0-15,4-2 0 0,1-5-16 0,2 1 0 16,2-4 0-16,1 0 0 0,-1-8-96 0,8-20 0 16,-2 0-128-16,1 3 192 0,5 0 32 0,0-4 0 15,1 1 0-15,3-2 0 0,4-6-32 0,3 1-16 16,4-6 0-16,2-2 0 0,2-6-176 0,3-2 0 15,2-2 0-15,3-5 0 0,3-4 240 0,1-4 16 16,1-2 0-16,11 1 0 0,-1-7-256 0,1 0 0 16,1 1-144-16,1-2 144 0,0-3-176 0,2 2 176 0,1 1-192 0,0-2 192 31,2 3-704-31,-3-4-16 0,2-6-16 0,1 0-10912 16,0-2-2192-16</inkml:trace>
  <inkml:trace contextRef="#ctx0" brushRef="#br0" timeOffset="43312.77">28468 14951 19343 0,'0'-28'1728'0,"0"11"-1392"0,-1 1-336 0,1-3 0 0,-1-1 1344 0,-2 1 208 15,-1 2 48-15,-1 3 0 0,-3 3-864 0,-2-2-160 16,-1 1-48-16,-3 4 0 0,-4 2 320 0,-2 1 64 16,-4 3 16-16,-3 4 0 0,-5 5-352 0,-1 3-64 15,-1 6 0-15,-2 6-16 0,-1 3-192 0,3 6-48 16,1 5 0-16,2 4 0 0,3 2-80 0,2 3-32 15,5-3 0-15,7 0 0 0,6-2-16 0,4-5-128 16,9-8 192-16,5-2-64 0,4-5 464 0,5-5 96 16,8-1 16-16,7-4 0 0,4-7 48 0,9-3 16 15,4-1 0-15,2-8 0 0,5-1 0 0,-4-6 0 16,-2-3 0-16,-3-2 0 0,-6-4-288 0,-4 1-48 0,-3 0-16 0,-6-5 0 16,-4-2-32-16,-6-3 0 0,-6-1 0 0,-6-1 0 15,-6 4-48-15,-4 0-16 16,-6 3 0-16,-4 6 0 0,-6 5-320 0,-5 3 0 15,-5 6 0-15,-4 0 0 16,-2 7-1088-16,-3 4-144 0,0 5-32 0,-1 2-11584 0,1 5-2320 0</inkml:trace>
  <inkml:trace contextRef="#ctx0" brushRef="#br0" timeOffset="43830.68">28235 16583 22511 0,'-3'-22'992'0,"0"8"224"0,1-3-976 0,-3 1-240 15,-3 1 0-15,-1 5 0 0,0 1 1728 0,-1 5 320 16,-3 2 48-16,-1 4 16 0,-1 7-752 0,-3 3-144 0,-3 4-16 0,-4 10-16 16,-3-1-528-16,0 9-96 15,1 4-32-15,-1 7 0 0,1-3-240 0,0 1-48 16,6 2-16-16,3-2 0 0,5 4-64 0,3 1-16 15,6-6 0-15,5-1 0 0,4 3 0 0,6-6 0 0,4-2 0 0,4-4 0 16,4-8 80-16,2-4 16 0,2-2 0 0,7-7 0 16,6-5 240-16,3-6 48 0,3-3 16 15,3-7 0-15,5-2 96 0,-5-4 0 0,2-7 16 0,-8 0 0 16,-7-2-272-16,-4-5-48 0,-4 0-16 0,-6-2 0 16,-5-3 128-16,-4-2 32 0,-6-4 0 0,-2 5 0 15,-2 6-192-15,-4 1-32 0,-4 6-16 0,-4 0 0 0,-3 4-240 16,-3 1 0-16,0 2 0 0,-7 2 0 0,-3 1-256 15,-5-1 0-15,-1 1 0 0,-5 0 0 16,2-3-992-16,3 1-192 16,7-1-32-16,8 4-11264 0,4-2-2256 0</inkml:trace>
  <inkml:trace contextRef="#ctx0" brushRef="#br0" timeOffset="44609.12">29130 14268 15663 0,'-17'-17'1392'0,"8"5"-1120"16,-3 5-272-16,1-4 0 0,-1 1 1520 0,2 1 240 15,1 0 48-15,0 2 16 0,3 0-496 0,2-1-112 0,2 1 0 0,2 7-16 16,0 0 32-16,7-10 16 0,3 2 0 0,6-2 0 16,2 3-480-16,4-1-112 0,5 3-16 0,4 1 0 15,2 0-176-15,4-2-32 0,2-2-16 0,2 6 0 16,-2-1 48-16,0-2 16 0,-2-1 0 0,-1 2 0 15,-3 0 16-15,-1-1 0 0,-2 0 0 0,-2 4 0 0,-1-6-96 16,0 4-16-16,-1 3 0 0,0 0 0 0,-2 0-96 0,-4 1-32 16,-3 3 0-16,-3 1 0 0,-2 2-128 0,-4 5-128 15,-3 2 144-15,-5 4-144 0,-4 3 128 0,-5 11-128 16,-5 4 0-16,-3 5 144 0,-5 10-144 16,-1 8 0-16,-2 7 144 0,-2 8-144 0,2 8 0 0,-1 3 0 15,2 8 0-15,4 4 0 0,3 10 0 0,3 2 0 16,3 1 0-16,1 6 0 0,1-3 0 0,1 2 0 15,2-1 0-15,-1-6 0 0,1 0 0 0,0-4 0 16,0-2 0-16,0-4 0 0,0-7 0 0,1-2 128 16,0-2-128-16,1-2 0 0,3 0 128 0,1-4-128 15,0-6 128-15,2 2-128 0,2-2 128 0,1-2-128 16,0-1 128-16,3-4-128 0,1-5 0 0,1-2 128 16,0-2-128-16,3-3 0 0,-1-2 0 0,2-2 144 15,2-7-144-15,-1 1 0 0,1 1 128 0,1-5-128 16,-2-5 0-16,0-1 0 0,-2-2 128 0,0 0-128 15,-3-7 0-15,0 1 0 0,-2-8 176 0,1-1-176 16,-3-2 160-16,-1-3-160 0,-1-5 192 0,-2 1-64 16,-2-10-128-16,2 8 192 0,-2-8 80 0,0 0 16 15,0 0 0-15,0 0 0 0,-2 8 64 0,2-8 16 0,0 0 0 16,0 0 0-16,-8 7 0 0,1-2 0 0,7-5 0 16,-11 6 0-16,-2-2 32 0,-3-1 16 0,-4-1 0 0,-2-1 0 15,-4 1 96-15,-4 0 0 0,-6-4 16 0,-6 2 0 16,-5 0-176-16,-5 0-32 0,-1 0-16 0,-3 0 0 15,-2 0-112-15,3 2-32 0,1 0 0 0,-2-1 0 16,0-1-160-16,-1 0 128 0,-1 0-128 0,4 0 128 0,3 0-128 16,6-3 0-16,3-2-160 0,4 0 160 15,6-3-1696-15,8 0-240 16,6 0-48-16,6-5-19040 0</inkml:trace>
  <inkml:trace contextRef="#ctx0" brushRef="#br1" timeOffset="54911.83">28720 8111 13935 0,'0'0'608'0,"0"0"144"0,0 0-608 0,0 0-144 15,0 0 0-15,0 0 0 0,0 0 1120 0,0 0 192 16,0 0 32-16,0 0 16 0,-5 13-576 0,0 1-112 16,0 1-32-16,-1-1 0 0,3 3 176 0,-1 2 16 15,0 4 16-15,1-2 0 0,-2 0-48 0,3 2-16 0,1 2 0 16,-1-2 0-16,1-3-400 0,1-1-64 0,0-1-32 0,1 0 0 16,1 0-288-16,0-3 160 0,1-1-160 0,0-3 128 15,-1 1-128-15,2 0 0 0,-1-3 0 0,1 0 0 16,-4-9-1056-16,0 0-96 15,7 7 0-15,-7-7-16 0</inkml:trace>
  <inkml:trace contextRef="#ctx0" brushRef="#br1" timeOffset="55335.74">29055 8264 9215 0,'0'0'816'0,"0"0"-656"16,0 0-160-16,0 0 0 0,0 0 1232 0,0 0 224 16,0 0 32-16,0 0 16 0,0 0-496 0,-6 8-112 15,1 4 0-15,0 2-16 0,1 0-224 0,-1 7-32 16,-1-2-16-16,2 0 0 0,-1-2 144 0,1 1 16 15,-1 0 16-15,4-1 0 0,-2-5-176 0,3 0-32 16,0-12-16-16,0 0 0 0,4 11 48 0,-4-11 16 16,0 0 0-16,14-4 0 0,0-2 208 0,1-5 64 15,2-3 0-15,0-3 0 0,1-3-384 0,-1-2-64 0,-2-1 0 16,0 3-16-16,0 0-256 0,1-1-48 16,-2 2-128-16,0 1 192 0,1 2-192 0,-2 2 128 0,-1 2-128 0,0 5 0 15,-2-1 0-15,0 6 0 0,0 3 0 0,2 7 0 16,-1 0 0-16,-1 8 0 0,-2 1 0 0,0 4 0 15,-1 3 0-15,0 0 128 0,-2 0-128 0,1 4 0 16,0-1 0-16,1 1 128 0,-2-3-128 0,4-1 0 0,0-3 0 16,2-3 0-16,0-3 0 0,2-5-9680 15,1-1-1888-15</inkml:trace>
  <inkml:trace contextRef="#ctx0" brushRef="#br1" timeOffset="56064.42">30342 8155 15663 0,'0'0'1392'0,"-8"-6"-1120"16,0 3-272-16,8 3 0 0,-7 0 320 0,1 2 16 15,-3 6 0-15,2 1 0 0,1 3 176 0,-2 5 48 16,-2 1 0-16,2 2 0 0,3 3-112 0,-1 5-32 15,-2-3 0-15,1 5 0 0,2-2 16 0,-3 2 0 16,-1 2 0-16,2-2 0 0,-2-5-48 0,1-1 0 16,3 0 0-16,0-5 0 0,0-4 240 0,2-5 32 15,3-10 16-15,0 0 0 0,0 0 176 0,0 0 48 16,0 0 0-16,5-10 0 0,0-4-48 0,6-4 0 16,-1-3 0-16,1-3 0 0,2-1-528 0,1-1-96 15,1 2-32-15,-2-2 0 0,0-4-192 0,1-1 128 16,0 3-128-16,-1-2 0 0,4 0 0 0,0 4 128 0,-1-3-128 15,-1 3 0-15,3-1 0 0,0 6 0 0,0 3 0 0,0 3 0 16,-3 3-128-16,-1 5 128 16,-2 5-192-16,0 8 192 0,-1 4-208 0,-4 4 64 0,-2-2 16 0,-1 6 0 15,-2 3 128-15,-2-1-160 0,-4 1 160 0,-1 1-160 16,-4 3 160-16,-1-3 0 0,-3-3 0 0,1-2 0 16,-1-5 0-16,0 2 0 0,1-1 0 0,0-8 0 15,2-2 0-15,-1-3 0 0,-2-2 0 0,1-1 0 16,1-4-1776-1,0-4-320-15,-1-2-64 0,2 2-16 0</inkml:trace>
  <inkml:trace contextRef="#ctx0" brushRef="#br1" timeOffset="56390.06">30780 8047 16575 0,'0'0'1472'0,"0"0"-1168"16,-5 14-304-16,1-1 0 0,-5 4 656 0,2 1 80 16,-2 1 16-16,0 1 0 0,0-1 416 0,-1 0 96 15,0-2 16-15,0 1 0 0,-2 1-256 0,1-1-64 16,-1-3 0-16,1 0 0 0,-1-1-256 0,4-1-64 16,0-3-16-16,3 0 0 0,5-10-160 0,0 0-16 0,0 0-16 0,0 0 0 15,0 0 160-15,5-10 48 16,3-3 0-16,2 0 0 0,1-1-256 0,1 1-64 0,0-7 0 0,2 4 0 15,-1 1-192-15,4-2-128 16,-3-1 128-16,1 3-128 0,-1-5 0 0,0 2 0 0,0 3 0 0,0 1 0 16,0 0 0-16,-2 2 0 15,1 5 0-15,-3 0 0 16,-2 0-256-16,-8 7-128 0,10 0-32 0,2 1-9664 0,-2-2-1936 16</inkml:trace>
  <inkml:trace contextRef="#ctx0" brushRef="#br1" timeOffset="56704.78">31206 8026 21071 0,'-11'4'928'0,"2"-3"208"0,0 1-912 0,-1-1-224 16,-2 3 0-16,-2 1 0 0,-2 1 960 0,1 2 128 15,1-1 48-15,0 2 0 0,-7 5-368 0,6 0-80 16,-2-1-16-16,3 2 0 0,2 0-304 0,2 1-64 15,1-1-16-15,4-4 0 0,2 2-160 0,3 0-128 16,0-13 144-16,8 7-144 0,1 1 400 0,3-5-16 16,5-3 0-16,1-2 0 0,-2-2-128 0,2-2-16 15,0 1-16-15,0-4 0 0,-2 0-96 0,-1-3-128 16,-2 1 176-16,-2-1-176 0,-3 0 176 0,-2 3-176 16,-1-1 160-16,-5 10-160 0,2-7 128 0,-2 7-128 15,0 0 0-15,0 0 144 0,0 0-144 0,0 0 128 16,0 0-128-16,-7 6 128 0,2 5-128 0,2-1 0 15,-1 3 0-15,1 1 0 0,2-1 0 0,2-2 0 0,2 2 0 0,3 1 0 32,2-4-800-32,2 2-96 0,3-5 0 0,-1 1-12432 0</inkml:trace>
  <inkml:trace contextRef="#ctx0" brushRef="#br1" timeOffset="57056.88">31514 8078 21935 0,'0'0'960'0,"0"0"224"0,0 0-944 0,0 0-240 0,0 0 0 0,0 0 0 0,0 0 1088 0,0 0 192 16,0 0 16-16,-9 4 16 0,0 0-736 0,-1 2-160 16,-2 7-32-16,1 0 0 0,-3-2 96 0,0 3 16 15,0 3 0-15,-3-1 0 0,5-2-80 0,2-1-16 16,1 1 0-16,5-1 0 0,3-3-192 0,1-10-32 15,3 11-16-15,4-3 0 0,0-2 64 0,5-5 16 16,3 2 0-16,0 0 0 0,1-3 32 0,0-2 16 16,1-2 0-16,0-1 0 0,-1-1-96 0,0 1-32 15,-2 0 0-15,0-4 0 0,-1 1-160 0,-3-2 0 16,-1 1 0-16,-1-1 0 16,-3 2-1584-16,2-2-240 0,0 3-48 0,-4-4-11440 0</inkml:trace>
  <inkml:trace contextRef="#ctx0" brushRef="#br1" timeOffset="57222.73">31962 7647 21183 0,'0'0'1888'0,"0"0"-1504"0,0 0-384 0,0 0 0 15,-5 6 1024-15,-2 0 128 0,-2 5 16 0,-1 1 16 16,-2 2 64-16,1 4 16 0,-2 4 0 0,0 4 0 15,-1-1-560-15,-3 13-96 0,3-3-32 0,2-1 0 16,2 2-320-16,2-1-80 0,3 0-16 0,3-1 0 16,-1 0-160-16,3-5 0 0,0 1 0 0,1-2 0 15,-1-6-1328-15,0-2-288 0,0-1-64 16</inkml:trace>
  <inkml:trace contextRef="#ctx0" brushRef="#br1" timeOffset="57410.87">31610 8031 10127 0,'0'0'896'16,"0"0"-704"-16,10-6-192 0,2 2 0 0,1 2 2416 0,1 0 448 15,3 4 80-15,1-4 32 0,3 0-1360 0,-1-1-272 16,0-1-48-16,2 3-16 0,1-1-320 0,-7 0-64 16,1 0 0-16,1 2-16 0,-1 0-560 0,-1 1-96 15,-1-1-32-15,-2 1 0 0,-3 1-192 0,-3-1 0 16,1 1 128-16,-8-2-128 15,0 0-2208-15,0 0-480 0</inkml:trace>
  <inkml:trace contextRef="#ctx0" brushRef="#br1" timeOffset="57605.35">32012 8021 19007 0,'0'0'832'0,"-1"13"192"0,-4-4-832 0,2 3-192 15,1 2 0-15,-2 2 0 0,0 1 1504 0,-2 1 256 0,0-1 48 0,1-3 16 16,0 0-816-16,0 0-176 0,1 0-16 0,1-3-16 16,1 1-496-16,-3 0-112 0,1-4 0 0,4-8-16 15,0 0-176-15,0 0 128 0,-1 10-128 0,1-10 128 16,0 0-1792-16,0 0-352 0</inkml:trace>
  <inkml:trace contextRef="#ctx0" brushRef="#br1" timeOffset="57919.37">32349 8044 22111 0,'0'0'976'0,"0"0"208"0,0 0-944 0,0 0-240 0,0 0 0 0,0 0 0 15,0 0 1344-15,0 0 208 0,-7-1 48 0,1 1 16 16,-3 1-800-16,-1 4-176 16,-1 1-16-16,-2 5-16 0,0-3-96 0,0 5 0 15,0 1-16-15,-4 7 0 0,0-1-112 0,5-2 0 16,-2 3-16-16,4-2 0 0,1-1-144 0,1 0-32 16,3-3 0-16,1 0 0 0,3-1-192 0,1-3 176 15,0-11-176-15,5 17 160 0,-5-17 16 0,10 13 0 16,2-5 0-16,-1-3 0 0,2-4-176 0,-3-2 0 15,0 0 0-15,0-3 0 16,-1 0-2544-16,-1-1-432 0</inkml:trace>
  <inkml:trace contextRef="#ctx0" brushRef="#br1" timeOffset="58336.88">32423 8148 14735 0,'0'0'1312'16,"0"0"-1056"-16,0 0-256 0,0 0 0 0,1 9 2368 0,0-1 400 16,0 1 96-16,2-2 16 0,1 3-992 0,1-2-192 15,1 1-32-15,2-3-16 0,2 2-528 0,0 0-96 16,2-3-32-16,7 4 0 0,0-4-176 0,0-3-48 16,-1-2 0-16,-2-1 0 0,-2 0-224 0,0-3-48 15,0-3-16-15,0 1 0 0,-3-2-224 0,0-2-64 16,-1 3 0-16,-3-5 0 0,1 2-32 0,-3 1-16 15,-2-2 0-15,-3 3 0 0,-2-2 0 0,2 10 0 16,-5-9 0-16,-1 0 0 0,-2 4-16 0,1 1 0 16,-2 2 0-16,-1 2 0 0,-2 0-128 0,2 2 0 15,0 2 0-15,4 0 0 0,-5 4 0 0,4-2 0 0,-3 3 128 0,2 2-128 16,-1 4 0-16,3 3 0 16,1 0 0-16,0 14 0 0,1-5 0 0,2 2 0 15,5-3 0-15,1 1 0 0,0-7 0 0,1 1 0 0,1-1 0 16,3-2 0-16,-1-4 0 0,2 0-144 0,-3-6 144 15,4 2-160 1,-1-4-1360-16,-4-1-272 0,-6-5-48 0</inkml:trace>
  <inkml:trace contextRef="#ctx0" brushRef="#br1" timeOffset="58480.99">32292 7683 32255 0,'-9'-19'1424'0,"6"14"304"16,2 0-1392-16,1 5-336 0,0 0 0 0,0 0 0 0,0 0 960 0,0 0 128 16,0 0 32-16,0 0 0 0,0 0-896 0,0 0-224 15,0 0 0-15,0 0 0 16,0 0-896-16,-5 5-240 0,-2 0-32 0</inkml:trace>
  <inkml:trace contextRef="#ctx0" brushRef="#br1" timeOffset="59054.82">29113 9187 15663 0,'-4'-14'688'0,"1"4"144"0,-1-1-656 0,1 2-176 16,-2-1 0-16,-2 3 0 0,0 2 2144 0,-1 0 400 15,-1 3 80-15,0 4 0 0,-4 1-1264 0,-4 4-256 16,-1 7-48-16,-3 2-16 0,0 5-752 0,-2 1-160 16,-2 6-128-16,2-1 192 0,2 4 0 0,4-1 16 15,0-1 0-15,6 2 0 0,2-5-32 0,5 1-16 16,3-4 0-16,4-1 0 0,4-5 80 0,4-1 16 16,4-2 0-16,5 0 0 0,1-8 192 0,5-2 32 15,0-4 16-15,5-3 0 0,1-1-352 0,1 1-144 16,-2-6 128-16,1 2-128 15,0-4-1200-15,-3 3-320 0,-2-2-64 0,-2 0-11712 16</inkml:trace>
  <inkml:trace contextRef="#ctx0" brushRef="#br1" timeOffset="59474.77">29762 9076 20271 0,'0'0'896'0,"-11"-4"192"0,-2 0-880 0,0 2-208 0,-2 3 0 0,-2 4 0 0,0 3 848 0,-2 2 128 16,-2 2 32-16,-2 2 0 0,2 2-112 0,-2 3-32 15,0 4 0-15,0 0 0 0,2 0-224 0,1 2-64 16,3-2 0-16,3 2 0 0,2 1-192 0,6-5-32 16,5 1-16-16,6-3 0 0,0-4-16 0,7-2 0 15,1-8 0-15,5 0 0 0,5-1 80 0,0-6 16 16,2-2 0-16,1-3 0 0,-1-3-192 0,2 0-32 15,1-4-16-15,0-1 0 0,0-2-176 0,-2 1 192 16,-2-2-192-16,-2 1 192 0,-4 0-64 0,-4 0 0 16,-3 2 0-16,-3-2 0 0,-4 3-128 0,-4 2 0 0,-2 1 0 0,1 3 0 15,1 8 176-15,0 0 48 16,0 0 16-16,-10 2 0 0,0 7-80 0,1 1-16 16,1 4 0-16,2 1 0 0,1 3-144 0,1 0 0 15,4 0 0-15,4 0-176 0,1 1 176 0,4-2-208 0,4 1 80 0,2-1 128 31,3-3-2544-31,2-7-384 0</inkml:trace>
  <inkml:trace contextRef="#ctx0" brushRef="#br1" timeOffset="59751.97">30299 9038 19119 0,'-4'23'832'0,"1"-4"192"0,1 5-816 0,-2 1-208 0,0 5 0 0,-1-2 0 0,0 1 1792 0,-2 0 320 16,1-3 64-16,0 2 16 0,3-4-800 0,-1-1-176 16,1-4-16-16,1-3-16 0,0-2-352 0,4 0-80 15,1-6-16-15,-3-8 0 0,0 0 0 0,13 2 0 16,2-3 0-16,3-5 0 0,-1-7 96 0,4-2 0 16,2-4 16-16,0 0 0 0,-2-1-512 0,1 0-96 15,-3 0-32-15,5-2 0 0,-1 2-208 0,0 2 0 16,-2 2 128-16,-2 3-128 0,0 3 128 0,1 7-128 15,-4 4 176-15,-1 7-176 0,-3 2 224 0,-2 5-64 16,-2 2-16-16,-2 3 0 0,-4 6-144 0,1-2 128 16,-3 1-128-16,0 2 128 0,-1 1-128 0,-1 1 0 15,1 2 0-15,0 0 0 16,1 0-1744-16,-3 1-240 0,2 1-32 0,0-6-14368 0</inkml:trace>
  <inkml:trace contextRef="#ctx0" brushRef="#br1" timeOffset="60172.18">29130 10259 20271 0,'0'0'1792'0,"-2"17"-1424"16,-3 1-368-16,0 1 0 0,0 0 880 0,-3 5 96 15,-2 1 32-15,0 3 0 0,-3-7 624 0,0 3 128 16,3 1 32-16,-3 0 0 0,1-1-704 0,0 0-128 16,2-4-16-16,0-1-16 0,0-2-400 0,2-3-80 15,0-3 0-15,2 1-16 0,0-7-160 0,6-5-16 16,-10 3-16-16,-1 1 0 0,0-4-48 0,-2-4 0 16,-2-1 0-16,0-1 0 0,1-4-192 0,-4 0 0 15,1-4 0-15,0-3 0 16,-5-1-1792-16,4-1-416 0,0-2-80 0,3-7-16 0</inkml:trace>
  <inkml:trace contextRef="#ctx0" brushRef="#br1" timeOffset="60324.2">29006 9746 21183 0,'-12'-6'944'0,"12"6"192"0,-10-4-912 0,0 1-224 0,1 3 0 0,0 0 0 15,0 2 1024-15,9-2 176 0,-7 5 16 0,7-5 16 16,-4 11-1040-16,4-2-192 0,2 1 0 0,5 0-11376 16</inkml:trace>
  <inkml:trace contextRef="#ctx0" brushRef="#br1" timeOffset="60601.78">29547 10146 13823 0,'-16'30'608'0,"4"-11"128"0,1 1-592 0,-2 2-144 16,2 2 0-16,1-1 0 0,-1-3 2816 0,5-1 544 15,3-1 96-15,3 0 32 0,3-4-1872 0,3-7-368 16,5-2-80-16,1 0-16 0,4-2-96 0,4-6-32 16,4-7 0-16,0 0 0 0,0-3-416 0,0-3-96 15,-1-1 0-15,0-1-16 0,0 1-288 0,-3-2-48 16,0-6-16-16,-4 0 0 0,-3 1 48 0,-3-4 16 15,-4 0 0-15,-2 1 0 0,-4 4 32 0,-4 3 0 16,0 2 0-16,-1 2 0 0,0 1-112 0,0 4-128 16,-1 4 176-16,6 7-176 0,-9-4 0 0,0 3-320 15,9 1 32-15,-10 3 16 16,2 3-2000-16,8-6-400 0,0 0-80 0</inkml:trace>
  <inkml:trace contextRef="#ctx0" brushRef="#br1" timeOffset="60967.41">30274 9993 3679 0,'-12'8'320'16,"-2"-1"-320"-16,0 0 0 0,-2 1 0 0,-1 3 5456 0,0 1 1024 16,3 2 208-16,1-1 32 0,2-1-4416 0,3 0-880 15,2 3-176-15,5-1-32 0,-2-1-640 0,4-3-128 16,5 1-32-16,1-1 0 0,1 2-160 0,2 1-48 15,1-3 0-15,2 0 0 0,1-2-32 0,-1 1-16 16,-3-4 0-16,3 1 0 0,-2 2-32 0,-1-3-128 16,-2 2 192-16,-8-7-64 0,0 0-128 0,0 0 0 15,-1 13 0-15,-4 0 128 0,-4-1 112 0,-3-3 16 16,0 0 0-16,-4-1 0 0,0 1 96 0,-1-3 32 16,-3 0 0-16,1 1 0 0,1-3-144 0,3-3-32 15,1 0 0-15,1-2 0 0,2-2-208 0,2-2 0 16,4-2 0-16,5 7 0 15,-4-8-2896-15,4-5-528 0</inkml:trace>
  <inkml:trace contextRef="#ctx0" brushRef="#br1" timeOffset="61157.36">30844 9710 29487 0,'-12'2'1296'0,"12"-2"288"0,-8 3-1264 0,-3 6-320 0,-1 2 0 0,-2 4 0 16,-2 1 768-16,0 2 112 0,-2 5 16 0,0 5 0 16,2 0-160-16,-1 2-32 0,3 3 0 0,2 0 0 0,4 4-240 0,-1 0-48 15,3-1-16-15,3-1 0 0,-1 2-256 16,3-2-144-16,0-5 160 0,-1 2-160 16,1 0-624-16,1-6-208 0,0 1-64 0,0-3-14640 15</inkml:trace>
  <inkml:trace contextRef="#ctx0" brushRef="#br1" timeOffset="61330.07">30338 10205 28559 0,'2'-17'1264'0,"4"8"272"0,2-1-1232 0,6 3-304 15,4 0 0-15,4 0 0 0,3 3 576 0,3-1 64 16,4-2 16-16,4 2 0 0,4 0 80 0,7-1 16 16,5 3 0-16,12 1 0 0,6-1-336 0,1 3-64 15,-2 4-16-15,-3 0 0 16,-3 1-1184-16,-3 0-240 0,-3 3-64 0,-8 1 0 0</inkml:trace>
  <inkml:trace contextRef="#ctx0" brushRef="#br1" timeOffset="62913.19">28818 11318 18191 0,'0'0'800'0,"-9"-6"176"0,-4 0-784 0,0-5-192 0,-1 4 0 0,0 3 0 16,-1-1 1184-16,-1 2 192 16,-3 1 32-16,-1 2 16 0,3 0-400 0,-4 2-96 0,1 3-16 0,1 2 0 15,1-2-544-15,0 6-112 0,1 3-32 0,0 0 0 16,2 3-224-16,0 2 0 0,-2 5 0 15,3 0 0-15,3 4 0 0,-1-1 128 0,2 2-128 0,2 0 0 16,2 2 128-16,2-3-128 0,2-5 0 0,2-3 144 16,2-4 144-16,2 0 32 0,1-4 0 0,5-5 0 15,3-2 112-15,2-4 16 0,3-3 16 0,4-5 0 16,2-4-80-16,2-4 0 0,1-5-16 0,4 0 0 0,2-1-80 0,0-4-16 16,0-3 0-16,2 0 0 0,-3-1-80 0,-3-3-32 15,-3 2 0-15,-1-3 0 0,-2-3 32 0,-1-2 0 16,-4-2 0-16,-2-1 0 0,-1-2 160 0,-2-2 32 15,-3-6 16-15,-2 6 0 0,-2 3-112 0,-2 2-32 16,-3 0 0-16,-1 5 0 0,0 7-128 0,0 7-128 16,-1 3 144-16,0 5-144 0,-1 7 128 0,2 6-128 15,0 0 0-15,0 0 144 0,-7 5-144 0,-1 9 0 16,1 4 0-16,-1 7 0 0,0 8-192 0,1 3 192 16,-1 1-192-16,-1 7 192 0,-1 7-128 0,1 4 128 15,0 3 0-15,2 0 0 0,0 0 0 0,2-4 0 16,1 0 0-16,2-7 0 0,0-8 0 0,5-3 0 15,2-5 0-15,1-1 0 0,2-10 0 0,2-2 0 16,2-4 128-16,0-4-128 0,4-2 272 0,-1-3-16 16,3-4-16-16,1-2 0 0,-1-4 0 0,3-2 0 15,1 2 0-15,-1 0 0 0,-3-6-112 0,-3 1-128 16,1 1 176-16,-2 4-176 0,0-3 0 0,-3 3 0 16,-3 1 0-16,-8 4-192 15,11-3-192-15,-11 3-16 0,0 0-16 0,0 0 0 16,0 0-352-16,0 0-80 0,7-7-16 0,-7 7 0 15,0 0-1440-15,0 0-304 0,0 0-48 0,0 0-16 0</inkml:trace>
  <inkml:trace contextRef="#ctx0" brushRef="#br1" timeOffset="63348.68">29607 11171 22575 0,'1'-10'992'0,"-1"10"224"0,0 0-976 0,-2-11-240 16,2 11 0-16,-4-6 0 0,-2-4 1360 0,6 10 240 15,-8 0 32-15,-2 5 16 0,-2 1-656 0,0 6-128 16,-5 2-32-16,-1 5 0 0,1 4-368 0,-3 1-80 15,-1 5 0-15,1-1-16 0,-1 1-64 0,3 2-16 16,2 1 0-16,2-1 0 0,5 0-112 0,4-4-32 16,4 1 0-16,4-6 0 0,4-2 112 0,4-4 0 15,2-3 16-15,5-4 0 0,3-3 176 0,5-6 48 16,2-6 0-16,1-2 0 0,1 0-64 0,1-3-16 0,-1-6 0 16,1 2 0-16,-2-1-128 0,0-2-32 15,1 0 0-15,-4-4 0 0,-3 0 0 0,-1-3 0 16,-4 4 0-16,-6 0 0 0,-5 1 192 0,-7-1 48 15,-4 0 0-15,-6-3 0 0,-5 2-80 0,-5 3-16 0,-2 2 0 16,-3 1 0-16,-1 5-208 0,-1 3-64 0,0 6 0 16,-1 0 0-1,-1 5-1568-15,2 2-320 0,1 4-64 0,-1-4-15968 0</inkml:trace>
  <inkml:trace contextRef="#ctx0" brushRef="#br1" timeOffset="63927.34">27888 12293 23615 0,'0'0'1040'0,"-2"-6"224"0,1-7-1008 0,1 2-256 0,2 1 0 0,5-4 0 16,1-3 1120-16,5 0 176 0,4 0 48 0,2-1 0 15,1 0-256-15,4 2-64 0,5-1 0 0,2 7 0 16,2 1-384-16,0 8-96 0,-1 3-16 0,-2 5 0 16,2-2-400-16,-5 6-128 0,-4 4 0 0,-4 2 0 15,-4 3 144-15,-2 4-144 0,-7 3 0 0,-3 4 144 0,-3 0 32 16,-5 2 0-16,-6-3 0 0,-5 4 0 15,-3 4 288-15,-4 0 64 0,-2-5 16 0,-2 0 0 0,-2-3-32 16,4-4 0-16,1 3 0 0,3-2 0 0,-1-4-80 0,4-4-32 16,4-1 0-16,2-2 0 0,0-2-208 0,6-3-32 15,6-11-16-15,-4 12 0 0,4-12-144 0,3 8 192 16,-3-8-192-16,10 8 192 0,1-5-16 0,4-3 0 16,7-1 0-16,2-1 0 0,3-4-48 0,3 0-128 15,3 0 192-15,3-4-64 0,0-1-128 0,-1 0 0 16,-1 2 144-16,-3 1-144 0,-2 1 0 0,-2-2 0 15,-2 4 0-15,-2-5 0 16,-2 0-1472-16,-2-2-320 0,-3 4-64 0</inkml:trace>
  <inkml:trace contextRef="#ctx0" brushRef="#br1" timeOffset="64235.51">29111 12036 18431 0,'0'0'1632'0,"0"0"-1312"0,0 0-320 0,0 0 0 16,0 0 2528-16,0 0 432 0,0 0 96 0,0 0 16 15,0 0-1760-15,-1 16-352 0,-4-5-64 0,2 8 0 16,1 8-192-16,-1 0-16 0,1 3-16 0,-1 3 0 0,1 0 0 0,0 0 0 15,2-2 0-15,0 2 0 0,0-3-272 0,2-2-48 16,-2 1-16-16,0-1 0 0,0-5-208 0,1-4-128 16,2-1 160-16,-2 0-160 0,-1-3 0 0,0-3 0 15,0-12 0-15,0 10 0 16,0-10-1152-16,0 0-336 0,-1 7-64 0,1-7-14208 16</inkml:trace>
  <inkml:trace contextRef="#ctx0" brushRef="#br1" timeOffset="64453.59">28736 12363 20271 0,'0'0'1792'0,"0"0"-1424"16,0 0-368-16,0 0 0 0,14 0 2080 0,5 1 352 15,3 1 64-15,6-2 0 0,1-3-1200 0,5 1-240 16,2-1-48-16,3-5-16 0,5 1-96 0,0-3-32 16,2 2 0-16,1-2 0 0,1 0-416 0,2 1-64 15,-1 2-32-15,-2-2 0 0,-3 1-352 0,-6-4-240 16,-5 2 48-16,-5-1-16192 0</inkml:trace>
  <inkml:trace contextRef="#ctx0" brushRef="#br1" timeOffset="65021.38">30104 11791 29247 0,'0'0'1296'0,"0"0"272"0,-5-6-1248 0,5 6-320 15,-8-9 0-15,8 9 0 0,-9-3 768 0,9 3 80 16,-10 2 32-16,0 1 0 0,-1 5-336 0,-1 0-64 16,1 4-16-16,-2 4 0 0,-3 0-224 0,-1 2-48 15,0 1-16-15,1 3 0 0,-1 3-176 0,2 3 128 16,1-3-128-16,1 2 128 0,2-4-128 0,2 4 0 15,2-2 0-15,1 4 128 0,4-5-128 0,2 2 0 16,1-1 144-16,3 1-144 0,2 0 192 0,1-3-48 16,-1 0 0-16,0 3 0 0,2-4 64 0,2 3 16 15,-1 0 0-15,0-2 0 0,-1 5-96 0,-2-1-128 16,0 4 176-16,-2-1-176 0,-4-6 128 0,-1-1-128 16,-2-2 0-16,0 2 0 0,-3-1 128 0,-1-4-128 15,-2-2 144-15,-1-2-144 0,-3-4 576 0,-1 0 32 16,-1-5 0-16,-3-1 0 0,3-2-80 0,-3-2-16 15,0-2 0-15,2-3 0 0,-1-5-208 0,-1 1-48 16,1-2-16-16,-1-2 0 0,0-5-48 0,3-3-16 0,1-4 0 16,0 5 0-16,0 1-176 0,4-1-144 0,2-3 144 0,4 0-208 15,4 1 208-15,4 1-176 0,2 2 176 16,3 0-160-16,4-3 0 0,3 2 0 0,5 1 0 0,3-1 0 16,3 1 160-16,6 0-208 0,5-2 80 0,-1-3 128 0,-2 1 0 0,0 1 0 15,1 1 0-15,0-4 0 0,-3 1 0 16,-1 0 0-16,-2-1 224 0,0 2-64 0,-5 0-16 0,-2 0 0 15,-4 1 0-15,-3 3 0 0,-3 2-16 0,-5 0-128 16,-4-1 192-16,-3 6-64 0,-2 1 48 0,-3 1 0 16,-4 3 0-16,-2 1 0 0,-3 0-176 0,-2 2 0 15,-4 4-160-15,-3 2 160 0,-2 0-272 0,1 2 32 16,0 0 16-16,1 0 0 16,-1-1-1744-16,2 2-336 0,4 1-80 0,1-3-13936 0</inkml:trace>
  <inkml:trace contextRef="#ctx0" brushRef="#br1" timeOffset="65259.35">30435 12324 24703 0,'-12'20'1088'0,"4"-5"240"0,0-1-1072 0,-5 4-256 15,-4 2 0-15,3 1 0 0,3-2 1616 0,-1 1 272 0,2-1 48 0,1 0 16 16,4 0-864-16,2 0-192 0,0-2-16 0,6-1-16 16,-1 1-304-16,4-2-64 0,5 2-16 0,3-2 0 15,3-5-160-15,4 0-16 0,-2-1-16 0,1 0 0 16,-1-5-160-16,2 0-128 0,-2-3 144 0,1-2-144 16,0 1-144-16,-2-3-128 0,-4-2-32 0,-1 1 0 15,-2-2-1696-15,-2 0-352 0,-9 6-64 16</inkml:trace>
  <inkml:trace contextRef="#ctx0" brushRef="#br1" timeOffset="65425.92">30443 11997 30399 0,'0'0'2704'0,"0"0"-2160"16,0-14-544-16,2 1 0 0,-2 13 1200 0,0 0 128 15,0 0 16-15,0 0 16 0,2-6-336 0,-2 6-80 16,0 0-16-16,0 0 0 0,0 0-704 0,0 0-224 15,9-5 128-15,1 7-128 16,2 5-1008-16,-2-3-256 0,1 1-48 0</inkml:trace>
  <inkml:trace contextRef="#ctx0" brushRef="#br1" timeOffset="65963.03">31370 12376 17615 0,'0'0'768'0,"-2"-8"192"0,2 8-768 0,-6-9-192 16,1-1 0-16,-5 2 0 0,0 0 1936 0,-1 1 368 16,-3 2 64-16,2-1 0 0,-2 2-656 0,0 1-144 15,0 2-32-15,-4 2 0 0,1 3-688 0,-4 4-144 16,-2-2-16-16,1 7-16 0,-3 0-288 0,3 3-48 16,-3-1-16-16,1 6 0 0,1 3-48 0,2 0-16 15,2 4 0-15,2-4 0 0,3-5-80 0,1 0-32 16,5 2 0-16,2-2 0 0,5 1 0 0,4-5 0 15,-3-15 0-15,7 13 0 0,5 2-144 0,2-8 0 0,1-1 0 16,7-3 128-16,2-3-272 0,1-2-64 0,1-2-16 0,-1-1 0 31,-1-2-2800-31,0-6-560 0</inkml:trace>
  <inkml:trace contextRef="#ctx0" brushRef="#br1" timeOffset="66372.39">31623 12319 19343 0,'0'0'1728'0,"0"0"-1392"15,-11-4-336-15,-1 1 0 0,1 3 2624 0,-2 2 448 16,-1 0 80-16,0 6 32 0,0-2-1488 0,0 7-288 16,-1-2-64-16,0 2-16 0,-1 1-688 0,1 4-144 15,-1 1-32-15,3 2 0 0,4 2-192 0,0-1-32 16,3-2-16-16,3 1 0 0,1-4 32 0,4 2 16 15,-2-1 0-15,5-3 0 0,3-1-48 0,2-3-16 16,3-1 0-16,-1-3 0 0,1-2 48 0,2-5 16 16,1-1 0-16,0-4 0 0,-1-1-16 0,3-4-16 15,0-7 0-15,0 6 0 0,-5-1-112 0,-2 2-128 16,-3-3 176-16,-2-1-176 0,-1 0 144 0,-1 3-144 16,-3-2 0-16,-1 0 144 0,-1 2-144 0,0 0 160 15,-2 2-160-15,3 9 160 0,0 0 32 0,0 0 16 16,-8-5 0-16,8 5 0 0,0 0-208 0,-6 5 128 15,0 2-128-15,1 2 0 0,1 1 0 0,1 3 0 16,1-1 0-16,2-1 0 0,2 2 0 0,2-2 0 16,-1 2 0-16,3 2 0 0,0-1 0 0,2-1 0 15,0-1 0-15,-1 1 0 0,1-1 0 0,1-1 0 0,1 1-192 0,1-5 192 32,0 1-1664-32,0-2-208 0,3-2-48 0,-1 0-9664 0,2-7-1920 0</inkml:trace>
  <inkml:trace contextRef="#ctx0" brushRef="#br1" timeOffset="66801.48">32123 12194 29487 0,'0'0'2624'0,"0"0"-2112"16,0 0-512-16,0 0 0 0,-7-8 1024 0,7 8 80 15,-9-2 32-15,0 2 0 0,1 2-48 0,-3 2 0 16,1 3 0-16,-1 0 0 0,-1 7-320 0,-4 3-80 15,-1-1-16-15,-1 3 0 0,-2 2-256 0,2 0-48 16,2 1-16-16,2-1 0 0,1-1-128 0,3-4-32 16,4-2 0-16,2 3 0 0,3-1-48 0,1-1-16 15,1-2 0-15,4-2 0 0,1 2-128 0,3 1 0 16,1-1 0-16,3-3 0 0,2 1 192 0,1 0-32 16,-1 3-16-16,0-2 0 0,2 1-144 0,-2-1 0 15,-1 0 144-15,-2 3-144 0,0-2 0 0,-2 0 128 16,-1 1-128-16,-4 0 0 0,-1-5 0 0,-2 1 0 15,-2 0 0-15,-1 0 0 0,1-10 128 0,-6 10-128 16,-4-3 128-16,1-1-128 0,-1 3 224 0,-2-4-32 0,-1-1 0 16,-3-2 0-16,-4-2-32 0,-2 3-16 0,0 0 0 15,-2-3 0-15,1-3-144 0,3-2 0 0,0 1 0 0,2-1 0 32,1-4-1984-32,3 2-288 0,3-6-48 0,3 0-16 0</inkml:trace>
  <inkml:trace contextRef="#ctx0" brushRef="#br1" timeOffset="67124.92">32396 12488 21183 0,'0'0'1888'0,"0"0"-1504"16,0 0-384-16,0 0 0 0,13 0 1536 0,-2 1 224 15,3-1 48-15,1 0 16 0,1-3-160 0,0 2-48 16,2-3 0-16,1-1 0 0,0 1-656 0,-1-1-144 16,-3 0-32-16,-1-2 0 0,0 2-256 0,-1-6-48 15,-2 2-16-15,-1-1 0 0,-1 1-32 0,-1-2-16 16,-2 2 0-16,-2-2 0 0,-4 0-96 0,0 3 0 16,-1-3-16-16,-4 4 0 0,-2 0 96 0,-2 0 32 15,-2 2 0-15,-3 1 0 0,-5 0-64 0,-1 3-16 16,-1 2 0-16,-2 5 0 0,0 2-160 0,-1 5-48 15,0 5 0-15,0 1 0 0,0 5-144 0,1 4 0 0,3-2 144 16,4 2-144-16,6-1 144 0,6 1-144 16,7-3 192-16,5 0-192 0,3-5 288 0,6-2-48 0,2-3-16 15,3-4 0-15,4 2 0 0,3-1 0 0,2-5 0 16,0 0 0-16,1-5-224 0,0-1 176 0,0-1-176 0,-2-2 160 31,1-2-1456-31,-1 1-304 0,0 0-48 0</inkml:trace>
  <inkml:trace contextRef="#ctx0" brushRef="#br1" timeOffset="68926.88">27479 12702 2751 0,'0'0'256'0,"0"0"-256"15,0 0 0-15,0 0 0 0,0 0 1888 0,0 0 336 16,0 0 64-16,0 0 16 0,0 0-800 0,0 0-160 16,0 0-16-16,0 0-16 0,0 0-368 0,0 0-80 15,-4 13-16-15,2-4 0 0,1 3-160 0,1 0-48 16,0 2 0-16,1 4 0 0,0 0-96 0,2 1-32 16,-1 2 0-16,-1 0 0 0,-1-1-128 0,2 0-16 0,-2 2-16 0,0-2 0 15,-2-2 32-15,2 1 0 16,0-3 0-16,0-1 0 0,0-2 16 0,0-1 16 0,0-12 0 0,0 12 0 15,0 0-160-15,0-3-16 0,0-9-16 0,2 9 0 16,-2-9 0-16,2 12 0 0,-2-12 0 16,0 0 0-16,0 0 96 0,0 0 0 0,8 3 16 0,1-1 0 15,1-5 224-15,0 1 32 0,0-2 16 0,3 1 0 0,2 1-320 16,3-1-64-16,2 2-16 0,5 1 0 0,0 1-208 16,7 0 0-16,2 3 0 0,0-2 0 0,1-2 0 15,-1 0 0-15,0-2 0 0,3 0 0 0,1-1 0 0,2 1 128 16,-1-2-128-16,4 0 0 0,1 4 208 0,0 0-48 15,4-1-16-15,-1 1 0 0,-1 0-144 16,0 0 0-16,-3 0 0 0,0-2 128 0,-1-1-128 0,2 1 0 16,-1 1 144-16,0 1-144 0,0 1 0 0,2-1 144 15,-1 3-144-15,-1-1 0 0,1 2 128 0,-2 0-128 16,-1-4 0-16,-1 0 0 0,-2 0 144 0,0 0-144 16,2 0 0-16,-2 0 144 0,-3-4-16 0,2 3-128 15,-1 1 192-15,2-1-64 0,-1-1 0 0,0 0 0 16,-6-1 0-16,2 2 0 0,-3 0-128 0,-1 0 128 15,-2-1-128-15,-1 1 128 0,0-2-128 0,-1 3 0 16,-1 0 144-16,0 0-144 0,-1-1 0 0,-1 1 128 16,-2 4-128-16,2-3 0 0,-1-1 0 0,1 2 0 15,0-2 0-15,2 2 0 0,3 1 0 0,-1 0 0 16,3 0 0-16,-3 1 128 0,-1-2-128 0,1 1 128 16,-1-4-128-16,2 1 128 0,-2 0-128 0,1 0 0 15,-3 2 128-15,-2-2-128 0,1-1 0 0,1 0 128 16,-4-2-128-16,1 2 0 0,-3 1 128 0,-1-3-128 0,-1 1 160 15,2-1-160-15,-4 3 208 0,-1 3-48 0,0-2-16 0,3-1 0 16,-4-1-16-16,1 1-128 0,-2 1 192 0,2-1-64 16,2-1-128-16,-2 1 128 0,2 0-128 15,0 2 128-15,1 2-128 0,1-3 0 0,-4-1 0 0,1 0 0 16,-1 3 0-16,0-2 0 0,0-1 0 0,-3 0 0 0,2-1 0 16,-1 1 0-16,-1 1 144 0,-1-2-144 15,-8 1 128-15,7-3-128 0,-7 3 128 0,0 0-128 0,0 0 288 0,0 0-16 16,8-7 0-16,-3 2 0 0,-5 5 112 15,0 0 0-15,0 0 16 0,5-5 0 0,0-6-128 0,0 4-16 16,2-3-16-16,-1-1 0 0,0-3-48 16,1-2 0-16,-1-1 0 0,3 0 0 0,0-1-32 0,1-3-16 15,2-4 0-15,-4 1 0 0,3 0-16 0,-1-2-128 16,0 3 192-16,1 4-64 0,1 2-128 0,-1 0 128 16,2 4-128-16,-5 3 128 0,-3-1-128 0,0 3 0 15,0 0 0-15,-1 2 128 0,-4 6-128 0,0 0 0 16,0 0 0-16,0 0 0 15,0 0-1760-15,0 0-336 0,0 0-64 0,-8 8-14912 0</inkml:trace>
  <inkml:trace contextRef="#ctx0" brushRef="#br1" timeOffset="72513.72">29134 10376 9615 0,'0'0'416'0,"0"0"96"0,0 0-512 0,0 0 0 15,0 0 0-15,0 0 0 0,-9 0 432 0,9 0-32 16,-7-5 0-16,7 5 0 0,0 0-32 0,0 0-16 16,0 0 0-16,0 0 0 0,-9-5 96 0,9 5 32 15,0 0 0-15,0 0 0 0,-8-4-32 0,8 4 0 16,0 0 0-16,0 0 0 0,0 0 0 0,0 0-16 16,0 0 0-16,0 0 0 0,0 0-128 0,0 0-32 15,0 0 0-15,0 0 0 0,0 0-32 0,0 0-16 16,0 0 0-16,0 0 0 0,-6-7 64 0,6 7 16 0,-3-10 0 15,3 10 0-15,-2-7 80 0,2 7 0 0,-4-14 16 0,3 4 0 16,1 10 0-16,0-10 0 16,0-1 0-16,1 3 0 0,-1 8-144 0,2-9-16 0,-2 9-16 0,0-10 0 15,0-2-80-15,2 3-16 0,-1-2 0 16,-1 2 0-16,0 0 0 0,-1 0 0 0,-1 0 0 0,1 2 0 16,-1-5 0-16,2 3 0 0,1 1 0 0,-1-1 0 15,-3 0 0-15,1 2 0 0,2 7 0 0,0 0 0 16,-5-10 0-16,5 10 0 0,-5-5 0 0,5 5 0 15,0 0-128-15,-4-7 160 0,4 7-160 0,0 0 160 16,0 0-160-16,0 0 0 0,0 0 0 0,0 0 0 16,0 0 0-16,0 0 0 0,0 0 0 0,0 0 0 15,0 0 0-15,0 0 0 0,0 0 0 0,0 0 0 16,0 0-144-16,0 0 144 0,0 0 0 0,6 11 0 16,-6-11 0-16,4 9 0 0,-4-9 0 0,4 11 0 15,1 0 0-15,-5-11 0 0,5 7 0 0,-5-7-160 16</inkml:trace>
  <inkml:trace contextRef="#ctx0" brushRef="#br1" timeOffset="96904.27">6937 19340 14111 0,'0'0'624'0,"0"0"128"0,0 0-608 0,0 0-144 0,0 0 0 0,0 0 0 15,0 0 1024-15,0 0 160 0,0 0 32 0,0 0 16 16,-11 1-144-16,2 2-48 0,-3-2 0 0,-4 2 0 15,-1-2-64-15,-4 0-16 0,-2 0 0 0,-3 1 0 16,0-1-256-16,-4 2-48 0,-6-5-16 0,1 4 0 16,0 0-144-16,0 2-48 0,-2-2 0 0,-1 1 0 15,-3-1-272-15,3 1-176 0,1 0 192 0,0-2-192 16,-1-1 192-16,5-1-192 0,3-2 192 0,2 0-192 16,1 1 192-16,5 1-192 0,4-2 192 0,4-1-192 15,7 7 128-15,7-3-128 0,0 0 0 0,0 0 0 16,0 0 0-16,0 0 0 0,0 0 0 0,6 9 0 15,6 2-144-15,-2-2 144 0,3 3-128 0,-1 3 128 0,0-2 0 16,-2 7 0-16,-1 1 0 0,0 5-128 0,-2 3 128 0,-2 4 0 16,-1 0 0-16,-1 5-128 0,-3 2 128 0,-2 2 0 15,0 1 0-15,-2-2 0 0,-4-2 0 0,-2 4 0 16,-1 0 0-16,-4 4 0 0,-3-1 0 0,-1 2 0 16,0-4 0-16,-2 0 0 0,0-2 0 0,-1 0 0 15,1-1 128-15,-2-3-128 0,-2-1 160 0,3 2-32 16,-1-2-128-16,2-1 192 0,1-2-192 0,4-1 176 15,0-4-176-15,4-3 160 0,0-1-160 0,3 0 0 16,3-5 144-16,2 0-144 0,2-1 0 0,2 0 144 16,2-1-144-16,3-4 0 0,1-1 176 0,5-5-176 15,-1 3 160-15,5-5-160 0,5-1 400 0,2 3-16 0,1-3 0 16,2 1 0-16,1 0-16 0,3-2-16 0,-2 1 0 0,3 0 0 16,3-2-96-16,-1-1-32 0,-1 0 0 0,-1-2 0 15,1-2-48-15,-6 0-16 0,0-4 0 0,-3 1 0 31,-3-1-1184-31,-1-2-224 0,-3-1-48 0</inkml:trace>
  <inkml:trace contextRef="#ctx0" brushRef="#br1" timeOffset="97812.81">7145 19626 5519 0,'0'0'496'16,"0"0"-496"-16,0 0 0 0,0 0 0 0,0 0 3216 0,-4 8 560 0,4-8 96 0,-4 6 32 15,4-6-1904-15,0 0-368 0,0 0-80 0,0 0-16 16,11 6-160-16,0 1-32 0,2-6-16 0,2-1 0 16,0-1-208-16,4-2-32 0,2-1-16 0,-1 1 0 15,0-4-416-15,2 3-80 0,-4-2 0 0,2 3-16 16,-1 0-304-16,-1 0-64 0,-2-1-16 0,-2 0 0 15,-2 2-176-15,-1 1 0 0,1-2 0 0,-2 1 0 16,-10 2-1712-16,0 0-208 16,9-2-64-16,-9 2-12128 0</inkml:trace>
  <inkml:trace contextRef="#ctx0" brushRef="#br1" timeOffset="98111.2">7810 19306 11967 0,'2'-14'1072'0,"2"4"-864"15,0-2-208-15,1 3 0 0,0-4 1664 0,0 5 272 16,0-3 64-16,0 4 16 0,0-3-400 0,-5 10-80 16,0 0 0-16,8-5-16 0,-8 5-432 0,0 0-64 15,0 0-32-15,0 0 0 0,5 7-320 0,-1 6-64 16,-3 3-16-16,-1 3 0 0,-1 7 32 0,-3 1 0 0,-1 6 0 0,-1 1 0 15,-2 4 16-15,0 0 16 0,1 2 0 0,1-2 0 16,-3-3-176-16,1-2-32 0,0 0-16 0,2-2 0 16,2-7-144-16,-1-2-32 0,0-3 0 0,1-3 0 15,-1 0-112-15,1-2-16 0,0-7-128 0,4-7 192 16,0 12-192-16,0-12 0 0,6 6 0 0,-6-6-11264 16,0 0-2176-16</inkml:trace>
  <inkml:trace contextRef="#ctx0" brushRef="#br1" timeOffset="99395.96">8518 19317 2751 0,'0'0'256'0,"0"0"-256"0,0 0 0 0,-7 5 0 16,7-5 2448-16,0 0 448 0,0 0 96 0,0 0 16 15,0 0-1152-15,0 0-240 0,0 0-32 0,0 0-16 16,0 0-272-16,0 0-48 0,0 0-16 0,14 1 0 15,0-1-144-15,3-1-16 0,1-1-16 0,2-1 0 16,2 1-272-16,1-1-48 0,1-1-16 0,2 0 0 16,2 2-128-16,3 1-16 0,-1-2-16 0,-2 2 0 15,-2 1-192-15,-2 0-48 0,-1 0 0 0,-3 0 0 16,-1 0-320-16,-1 1 128 0,-3 2-128 0,-2 0 0 16,-2 2 0-16,0-1 0 0,-11-4 0 0,0 0 0 15,8 5-1536-15,-8-5-288 16,8 12-48-16,-8-12-11008 0</inkml:trace>
  <inkml:trace contextRef="#ctx0" brushRef="#br1" timeOffset="99741.32">8803 19364 2751 0,'0'0'128'0,"0"0"16"0,0 0-144 0,0 0 0 0,0 0 0 0,-6 6 0 16,6-6 3136-16,0 0 576 0,-7 8 128 16,7-8 32-16,-7 10-2128 0,2 4-416 0,3 0-96 0,-2-1-16 15,-1 2-192-15,0 0-64 0,0 2 0 0,-2 1 0 16,4 0-192-16,-2 1-64 0,-1 0 0 0,1 0 0 15,0 1-192-15,0-2-32 0,1 0-16 0,1-2 0 16,-1 1-240-16,1-2-48 0,1 2-16 0,0-3 0 16,1-3-160-16,2 0 192 0,-1-2-192 0,0 1 192 15,0-10-192-15,0 0 0 0,0 12 0 0,0-12 0 16,0 0-432 0,0 0-112-16,0 0-32 0,0 0-7872 0,0 0-1568 0</inkml:trace>
  <inkml:trace contextRef="#ctx0" brushRef="#br1" timeOffset="99964.72">8550 19700 13823 0,'0'0'1216'0,"0"0"-960"16,0 0-256-16,0 0 0 0,0 0 2096 0,0 0 368 15,0 0 80-15,8-3 16 0,5 1-848 0,2-2-176 16,2 0-16-16,3-4-16 0,3 1-320 0,3-3-64 15,2 2-16-15,3-2 0 0,4 3-528 0,-2 4-128 16,-3-1 0-16,2-1-16 0,0 2-304 0,-2 2-128 16,-3 0 0-16,-3 1 128 15,-2 0-464-15,-2 0-112 0,-2 0 0 0,-3 1-9408 0,-1 0-1856 0</inkml:trace>
  <inkml:trace contextRef="#ctx0" brushRef="#br1" timeOffset="100602.83">9750 19167 5519 0,'0'0'240'0,"-9"-5"64"15,-2 1-304-15,1 4 0 0,-2 3 0 0,-2 2 0 0,-2 0 2800 0,-1 1 496 16,-4 6 96-16,1-2 32 0,0 1-2080 0,-1 3-400 16,1-1-96-16,1 0-16 0,1 2 0 0,1 3-16 15,1 0 0-15,5-2 0 0,2-2-208 0,5-1-32 16,3-2-16-16,4 2 0 0,4 0-128 0,4-3-32 15,-1 3 0-15,4-3 0 0,3 2-64 0,1 2-16 16,1-1 0-16,-2-3 0 0,-1 2-128 0,0-3-16 16,1 2-16-16,-5 2 0 0,-3-3-160 0,-1 3 160 15,-2-1-160-15,-2-1 160 0,-3-1-16 0,-1-3 0 16,0-7 0-16,-5 12 0 0,-2 0 256 0,-3-4 48 0,-3 1 16 16,0-3 0-16,-1 2-192 0,-2 1-32 15,0-4-16-15,0 0 0 0,1-5-96 0,2-1 0 0,0-3-128 0,2-1 192 16,-1-4-192-16,5 0 176 0,2-5-176 0,2 0 160 15,3-2-32-15,5-2-128 0,4-1 192 0,4 0-64 16,1 1-128-16,4-1 0 0,1-2 0 0,1 4 128 16,2-1-128-16,0 1 0 0,0 1 0 0,2-1 0 15,-2 1 0-15,-1-1 0 0,-2-1 0 16,-1 3 0-16,-2 3 0 0,-4-2 0 0,-3 2 0 0,-4 3 0 16,-2-2 0-16,-5 2 0 0,0-3 0 0,-3 5 128 15,-4-1-128-15,-1 2 128 0,-2-1-128 0,0 1 128 16,-1 4-432-1,0 0-80-15,0 1-32 0,2 2 0 0,0 3-1888 0,0 0-384 16</inkml:trace>
  <inkml:trace contextRef="#ctx0" brushRef="#br1" timeOffset="100789.8">10125 19412 20271 0,'-3'14'1792'0,"-2"2"-1424"16,-1 0-368-16,-5 2 0 0,1 0 1152 0,-1 0 144 16,-1 2 48-16,2-1 0 0,-1-1-48 0,4-3 0 15,0 0 0-15,2-1 0 0,0 0-464 0,2-1-112 16,2 0-16-16,2-2 0 0,2-1-384 0,2 2-96 16,1-2-16-16,4-1 0 0,2-4-64 0,0 0-16 0,2 1 0 0,2-3 0 15,-1-2-128-15,3-2 0 0,-1-2 144 0,1-2-144 31,1 1-272-31,-1 1-128 0,0 0-32 0,-4-6-9296 0,1 2-1856 0</inkml:trace>
  <inkml:trace contextRef="#ctx0" brushRef="#br1" timeOffset="100968.56">10149 19280 5519 0,'-14'-14'240'0,"5"9"64"0,0 0-304 0,3-1 0 0,-1-2 0 0,1 0 0 15,6 8 6608-15,0 0 1264 0,-5-8 256 0,0-1 64 0,1 0-6096 0,4 9-1216 16,-1-10-240-16,1 10-64 0,2-9-400 0,-2 9-176 16,5-12 128-16,-5 12-128 15,0 0-2176-15,10 0-512 0</inkml:trace>
  <inkml:trace contextRef="#ctx0" brushRef="#br0" timeOffset="107638.05">13902 14974 17503 0,'-11'-9'768'0,"4"4"176"0,0 2-752 0,7 3-192 0,-6-3 0 0,6 3 0 0,0 0 1552 15,0 0 288-15,0 0 48 0,0 0 16 0,0 0-480 0,0 0-80 16,12-4-32-16,6-3 0 0,2 4-256 15,5-1-48-15,2 1-16 0,4-184 0 0,2 365-288 0,4-182-48 16,2 1-16-16,3 0 0 0,0-3-320 0,-11 2-80 16,0 0-16-16,3 2 0 0,0-2-224 0,-1 0 128 15,-3 1-128-15,11 2 0 16,-8-3-272-16,-5 3-160 0,-6 0-16 0,-5 0-9920 16,-3 1-1984-16</inkml:trace>
  <inkml:trace contextRef="#ctx0" brushRef="#br0" timeOffset="107928.15">15072 14359 23039 0,'4'-18'1024'0,"-2"10"192"0,2 2-960 0,0 0-256 15,0-2 0-15,-4 8 0 0,0 0 1360 0,0 0 240 16,0 0 32-16,0 0 16 0,1 13-832 0,-2 2-176 15,-2 5-16-15,-1 4-16 0,-1 7-160 0,-3 6-16 0,-3-2-16 0,-2 9 0 16,-1 3-48-16,0 6-16 0,0 2 0 0,2-2 0 16,0-1-224-16,2-1-128 0,0-4 160 0,2-1-160 15,1-6 0-15,0-3 0 0,2-5 0 0,0 9 0 32,1-7-304-32,3-7-144 0,0-8-48 0,2-4 0 0,2-4-1664 0,-3-11-336 15,0 0-64-15,0 0 0 0</inkml:trace>
  <inkml:trace contextRef="#ctx0" brushRef="#br0" timeOffset="108437.16">15617 14434 28559 0,'-13'-18'2544'0,"8"10"-2032"16,-1-1-512-16,1-1 0 0,0 0 128 0,0-3-128 15,1 4 0-15,1-2 144 0,2 1 848 0,4 1 160 16,3-1 48-16,4 1 0 0,5 0-496 0,4 1-80 16,3 3-32-16,3-2 0 0,3 3-400 0,3 3-192 15,2-1 160-15,-1 4-160 0,2-1 240 0,-1 4-48 16,0 4-16-16,-2 0 0 0,-3 3-176 0,-4 4 0 15,-4-1-192-15,-5 1 192 0,-4 5 0 0,-4-1 0 0,-6-2 0 0,-6 1 0 16,-1 1 0-16,-7 2 0 0,-6 3 0 0,-2-4 0 16,-2-4 0-16,0 0 192 0,-4-2-32 0,3 2 0 15,4-3 32-15,-1 0 0 0,6-2 0 16,5-1 0-16,4 0 240 0,4 2 48 0,7-4 16 0,6 2 0 16,9 2-496-16,3-1 0 0,7 4 0 0,6 0 0 15,1 2 160-15,1 1 96 0,3 1 0 0,-2 5 16 16,-1-1-144-16,-4 0-128 0,-6 0 192 0,-5-2-192 15,-4 1 256-15,-6-2-48 0,-5 2-16 0,-7-1 0 0,-6-5 448 0,-8 0 64 16,-7-3 32-16,-7-3 0 0,-10 0 224 16,-6-4 64-16,-8 5 0 0,-5-5 0 0,-5 1-528 15,-2-4-112-15,-3 1 0 0,-1 1-16 0,1-1-240 0,2 0-128 16,1 4 160-16,5-2-160 16,4-1-400-16,6 3-176 0,6-3-48 0,-7 4 0 15,13-5-2560-15,14 3-512 0,5 5-96 0,17-13-32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3:16.91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4403 10704 13823 0,'0'0'608'0,"0"0"128"0,0 0-592 0,0 0-144 0,0 0 0 0,0 0 0 15,0 0 848-15,0 0 144 16,0 0 32-16,0 0 0 0,-10 7-336 0,-3-5-64 15,-1 1-16-15,0-2 0 0,3 2 80 0,-4-1 16 0,-4-1 0 0,-2 3 0 16,1-3 0-16,-4 2 16 0,-5 0 0 0,-1-1 0 16,0 1-176-16,-3-1-32 0,0 2-16 0,-3-1 0 15,0-1-80-15,3-1-16 0,0-1 0 0,2 2 0 16,-1-2 48-16,3 0 0 0,2-2 0 0,1 2 0 16,2-1-80-16,3 0-16 0,2 0 0 0,0-2 0 15,0-2-160-15,3 2-48 0,5 2 0 0,-2 1 0 16,2 0-144-16,1 0 160 0,1 0-160 0,9 0 160 0,0 0-160 0,-8 5 0 15,0 0 0-15,8-5 128 0,0 0-128 16,-5 8 0-16,5-8 0 0,-6 13 0 0,2-4 0 16,3 2 0-16,1-11 0 0,0 15 0 0,-1-3 0 0,-1 4 0 15,2 3 0-15,2 5 0 0,-1-2 0 0,0 5 0 16,3 3 0-16,-2 5 0 0,1 1 0 0,-2 5 0 16,-1 4 0-16,0 8 0 0,0 9 128 0,0 7-128 15,0 2 128-15,0 1-128 0,-1 3 0 0,0 4 0 16,-2 3 0-16,2 0 0 0,-3 2 0 0,2-6 0 15,-4-3 0-15,0 0 0 0,0 2 192 0,-2-2-64 16,1-1 0-16,0 1 0 0,-2 0 48 0,-2 1 0 16,-1-3 0-16,1 0 0 0,2 2-176 0,0 2 160 15,-1-2-160-15,-1-2 160 0,0-5-160 0,1 0 128 0,-1 2-128 16,-1-4 128-16,1-3 0 0,3-18-128 16,1 0 192-16,-4 2-64 0,0 2 0 0,1-2 0 15,0 4 0-15,-7 17 0 0,-1-9 0 0,2-5 0 16,-1-5 0-16,7-17 0 0,1 2 0 0,-1 1 0 15,-1 2 0-15,-2 0 0 0,1-2 0 0,1 1-128 16,-2-1 192-16,-1 1-64 0,-1-2-128 0,0 1 128 0,0-5-128 16,1 1 128-16,0-1-128 0,-2-3 0 0,2 1 0 15,2-5 128-15,0-3 0 0,0-2-128 0,1-2 192 0,4-2-64 16,2-1 64-16,2-3 0 0,6-1 0 0,2-3 0 16,2 3 48-16,4-4 16 0,1-3 0 0,3 0 0 15,3-1-32-15,3 1 0 0,0-2 0 0,3 0 0 16,2 1-224-16,0 4 0 0,0-1 0 0,3-3 0 15,2 0 0-15,0 3 0 0,5 0 0 0,0 1 0 0,3-2 192 16,3-2-16-16,0-1 0 0,1 1 0 0,-1 3-320 0,-3-1-64 16,0 0-16-16,-1-1 0 15,0-2-1760-15,-1 2-368 0,0 1-64 16,-3-3-16-16</inkml:trace>
  <inkml:trace contextRef="#ctx0" brushRef="#br0" timeOffset="1325.45">11807 10652 13823 0,'0'0'608'0,"0"0"128"0,0 0-592 0,0 0-144 16,0 0 0-16,9-6 0 0,-1 0 1088 0,5-2 176 16,1 0 32-16,5-1 16 0,2 3-352 0,5 0-64 15,4-3 0-15,2 4-16 0,0-3-288 0,2 0-48 16,3 0-16-16,0 0 0 0,1 0-48 0,-2-1-16 16,-3 3 0-16,0-3 0 0,0 3 16 0,0 2 0 15,-3 3 0-15,0-3 0 0,-2 0-144 0,-2 4-16 16,0 4-16-16,-2 3 0 0,-5 0-128 0,-3 4-32 0,-3 1 0 15,-3 8 0-15,-1 4-144 0,-2 3 0 16,-4 3 0-16,0 7 128 0,-3 6-128 0,-3 1 0 16,0 4 0-16,-4 5 0 0,0 5 0 0,-2 0 0 15,-2 4 0-15,0 4 0 0,0 11 0 0,-3 0 0 16,0 2 144-16,0 2-144 0,0-2 0 0,1 4 144 0,2 2-144 16,-1-1 0-16,6-3 144 0,-1 2-144 0,2-6 0 0,4 2 144 15,0-1-144-15,1-3 192 0,2-3-192 0,2 1 192 16,-1-1-64-16,0 1-128 0,1-2 192 0,0 0-64 15,4 3 48-15,-3-3 0 0,0 0 0 0,0-2 0 16,-1-1-176-16,1-5 0 0,4-1 0 0,0-1 128 0,0 2 160 16,1-5 32-16,0-3 0 0,3-1 0 15,-3-2 64-15,2-1 0 0,1-7 16 0,0 1 0 0,-3-5 48 16,0 2 0-16,0 0 0 0,1-4 0 0,-3 1-32 0,1-3 0 16,0 1 0-16,-1-10 0 0,-2-2-32 0,1 3-16 15,-2-2 0-15,2 2 0 0,-2-4-112 0,0 1 0 16,-1 2-16-16,0-1 0 0,0-1 32 0,0-3 16 15,-2-1 0-15,5 2 0 0,-4 0-16 0,0-1 0 16,0-2 0-16,-2 1 0 0,0 2-48 0,-1-1-16 16,-1 1 0-16,-2-3 0 0,-1-2 32 0,-1 0 0 15,-1-2 0-15,-2 1 0 0,-2 1 176 0,-2-2 32 16,-5 1 16-16,-1-2 0 0,-3-4-240 0,-5 2-48 16,-4 1-16-16,-3-5 0 0,-3-1-160 0,-2-5 160 15,1 2-160-15,-4-2 160 16,-1 0-656-16,0-9-128 0,-1 0-16 0,-20-8-16 15,4 0-2400-15,2-7-464 0</inkml:trace>
  <inkml:trace contextRef="#ctx0" brushRef="#br0" timeOffset="2448.77">14552 10371 10127 0,'0'0'896'0,"0"0"-704"0,0 0-192 0,0 0 0 0,0 0 1760 0,0 0 320 15,-4-6 64-15,4 6 16 0,0 0-704 0,0 0-144 16,0 0-32-16,0 0 0 0,-9-5-192 0,3 2-64 15,6 3 0-15,-9-2 0 0,-1-1-192 0,-2 1-64 16,1 2 0-16,-2 0 0 0,-1 2-176 0,-2 0-32 16,-2-2-16-16,-4 2 0 0,-4 1-160 0,-4 2-48 15,-2-1 0-15,-1 1 0 0,-1-2-16 0,0 0-16 16,-1 1 0-16,0-2 0 0,-1-2 0 0,3 4 0 16,1-1 0-16,1-1 0 0,0-1-32 0,2 1 0 15,2-2 0-15,2 2 0 0,-1 1 0 0,4 1 0 16,1-2 0-16,2 1 0 0,1-1-96 0,2 3-32 15,2 4 0-15,1-6 0 0,2-2-144 0,11-1 160 16,-9 4-160-16,9-4 160 0,-9 7-160 0,9-7 128 16,0 0-128-16,-8 7 128 0,3 4-128 0,1-2 0 15,1 4 0-15,0-2 0 0,3 2 0 0,0 5 0 16,0 9 0-16,1 3 0 0,2 9 0 0,-1 3 0 16,0 7 0-16,0 2 0 0,2 4 0 0,1 3 128 0,1 0-128 0,2 11 0 15,-2 7 0-15,2 5 0 0,-3 1 0 0,4 2 0 16,-3 1 0-16,1 4 0 0,-2 2 0 0,-1 1 0 15,-3-2 0-15,1-1 0 0,0 0 0 0,-4 0 0 16,-1 0 0-16,-1 2 0 0,0-2 0 0,-2 2 0 16,-1 0 0-16,0 1 0 0,-4-3 128 0,1 0-128 0,0 0 144 15,0-2-144-15,-1 0 160 0,0-2-160 16,1-8 144-16,-3 1-144 0,1 0 128 0,-1-3-128 0,2-4 176 0,-1 1-48 16,-1-2-128-16,1-1 192 0,-1-3-192 0,-1 1 176 15,-1-2-176-15,3-19 160 0,1 2-160 16,-2 5 160-16,-1 1-160 0,2 0 160 0,-1 0-160 0,0-2 192 15,4-1-192-15,2-2 192 0,-2-3 0 0,1 0 0 16,2-7 0-16,1-2 0 0,0 1-192 0,2 0 0 16,-2-2 0-16,2 0 0 0,2-2 160 0,1 0-160 15,1-1 192-15,2 2-192 0,2-7 176 0,0 0-176 16,3 0 160-16,1-4-160 0,2 0 304 0,4-3-48 16,4 0 0-16,7-3 0 0,4-3-32 0,6-2-16 15,5-3 0-15,3-5 0 0,4-3-208 0,6-3 0 16,4-1 128-16,29-4-128 0,-3-6 0 0,-4-1 0 15,-7-1-144-15,0 1 144 16,-6-2-2016-16,-3-1-304 0,-3-4-64 0</inkml:trace>
  <inkml:trace contextRef="#ctx0" brushRef="#br0" timeOffset="3458.55">18851 10406 21183 0,'0'0'944'0,"-1"-11"192"0,-2 0-912 0,3 1-224 0,3-3 0 0,3-2 0 15,3 1 624-15,5 1 80 0,1-3 0 0,4 0 16 16,4 1-64-16,2 2-16 0,2 2 0 0,2 1 0 16,2 1-208-16,1-1-48 0,-1 2-16 0,1 1 0 15,0 1-64-15,-3 3-16 0,0-4 0 0,2 6 0 0,-4 5-128 16,-2 1-32-16,-2-1 0 0,-3 1 0 0,-3 4-128 0,-3 0 0 16,-4 2 144-16,-2 6-144 0,-2 2 128 0,-2 4-128 15,-4 7 128-15,-2 4-128 0,0 6 304 16,-4 9-16-16,-3 6 0 0,-3 12 0 0,-2 12-32 0,-4 8 0 15,-3 3 0-15,-1 6 0 0,1 10-256 0,-1 1 0 16,3 2 0-16,1 0 0 0,3-3 0 0,2 1 0 16,2 2 0-16,2-2 0 0,1-3 192 0,2 0-64 15,2 0 0-15,4-5-128 0,4-1 320 0,1-2-64 16,1-1 0-16,6 0 0 0,-1 2 0 0,3 3 0 16,1-4 0-16,1-2 0 0,-1-4-80 0,0-4-32 15,2 3 0-15,-7-26 0 0,0 5-144 0,1 2 160 16,-2 1-160-16,4 29 160 0,-4-15-160 0,0-8 192 15,1-3-192-15,-1-5 192 0,-1-1 0 0,0-4 16 16,1-6 0-16,0-4 0 0,0-3 48 0,1-1 16 16,2 0 0-16,-1 1 0 0,1-3-80 0,-1-2 0 15,1-2-16-15,-1 3 0 0,0-3 64 0,2 1 16 16,0-4 0-16,-2-3 0 0,-1 0 0 0,3-1 0 16,-1 0 0-16,-1-5 0 0,2-2-32 0,-2-6 0 0,1 1 0 15,-2-6 0-15,-3-3 48 0,1-1 16 16,-2-2 0-16,1-4 0 0,-3 0-112 0,-2-1-32 0,-2-8 0 0,0 10 0 15,-2 1 112-15,-2-4 32 0,-1-1 0 0,-2 4 0 16,-3-4 80-16,-1 2 16 0,-2-3 0 0,-1 3 0 16,-3-2-48-16,0-1 0 0,-1 0 0 0,-4 3 0 0,-2-4-144 15,-4 1-16-15,-6 1-16 0,-4-1 0 16,-3 0-160-16,-2 3 0 0,-3-4 144 0,12-2-144 0,-6 3 0 16,1 3 0-16,-4-2 0 0,2-2-192 15,2-1-368-15,3-5-80 0,4-4 0 0,6-4-16 16,3-3-2768-16,7-6-544 15</inkml:trace>
  <inkml:trace contextRef="#ctx0" brushRef="#br0" timeOffset="3843.96">21017 11850 12895 0,'-17'3'1152'0,"-1"-3"-928"0,1 0-224 0,1 0 0 16,4 0 2288-16,2 0 400 0,10 0 96 0,0 0 16 0,0 0-1040 0,0 0-208 16,0 0-32-16,11 2-16 0,4-2-688 15,7 0-144-15,6-2-32 0,4 2 0 0,1-3-384 0,6-1-64 16,2-1-32-16,-1-3 0 0,0 3-160 15,-3 1 0-15,-2 4 0 0,-3-1 0 16,-5 1-1360-16,-7 2-368 0,-6 4-64 0,-8 5-6400 16,-8 3-1280-16</inkml:trace>
  <inkml:trace contextRef="#ctx0" brushRef="#br0" timeOffset="3959.22">21121 12158 16575 0,'-27'21'736'0,"10"-10"160"0,-3 2-720 0,5 1-176 16,2-5 0-16,5 1 0 0,1 1 2624 0,7-2 512 15,3 3 80-15,6-6 32 0,6-1-1840 0,7-1-384 16,4-1-64-16,6-3 0 0,6-3-304 0,7-3-48 15,5-2-16-15,6-3 0 16,5 0-1040-16,3-1-192 0,2-2-64 0,-4 0-13616 0</inkml:trace>
  <inkml:trace contextRef="#ctx0" brushRef="#br0" timeOffset="4786.99">24694 10084 25791 0,'12'-16'2304'0,"0"-2"-1856"16,2 0-448-16,-1 1 0 0,-2 0-224 0,-2 1-144 15,-2 1-16-15,-2 5-16 0,-5 10 400 0,0 0-128 16,0 0 128-16,-2-11 0 0,-1-2 176 0,-4 6 112 15,-2 0 32-15,-2 2 0 0,-3 1 224 0,-3 0 48 16,-2-1 16-16,-3 1 0 0,-4 0 0 0,-4 2 0 16,-3-2 0-16,-4 1 0 0,-3 3-176 0,0 4-48 15,-5-1 0-15,-2-1 0 0,0 0-128 0,-4 0-48 16,0 3 0-16,-2-1 0 0,-3-1 112 0,3-1 0 16,2-1 16-16,5 3 0 0,4 0-80 0,5 0 0 15,5-4-16-15,6 4 0 0,2 2 0 0,3 3 0 0,3-5 0 16,7 0 0-16,1-1-64 0,10-3-16 0,-6 7 0 15,6-7 0-15,0 0-160 0,0 9 0 0,1 3 0 16,4-1 0-16,1 0 0 0,3 3 128 0,1 1-128 0,2 4 0 16,-1 3 0-16,2 7 0 0,1 3 0 0,0 6 0 15,0 1 0-15,-1 6 0 0,-2 4 0 0,0 6 0 16,1-1 0-16,-3 13 0 0,-2 8 0 0,-3 10 0 16,-1 4 0-16,-5 5 0 0,-3 7 0 0,-2 5 0 15,-3 10 0-15,-4 3 0 0,-2 0 0 0,0 1 0 16,-3 4 0-16,-3-2 0 0,-2-5 144 0,-1 0-144 0,-2-4 192 15,-4 1-16-15,-3-1-16 0,-4-5 0 16,-3-5 32-16,-1-2 0 0,2-1 0 0,0 0 0 0,3-4 48 0,-1-3 16 16,3-6 0-16,3 0 0 0,1-3-16 0,5-4 0 15,3 0 0-15,2-7 0 0,2 1-96 0,3-4-16 16,3-4 0-16,0-1 0 0,3 1 0 0,1-6 0 16,0 0 0-16,3-1 0 0,1-1-128 0,1-5 160 15,2-2-160-15,0-5 160 0,2-1-160 0,3-1 0 16,1-4 144-16,1-3-144 0,0-6 144 0,3-2-144 15,0 1 192-15,3-6-192 0,0 1 0 0,1-1 0 16,-1-4 0-16,2-2 0 0,1 0 0 0,2-2 0 16,3-2 0-16,0 1 0 0,2 6 0 0,2-6 0 15,1 0 0-15,2 1 0 0,1-2 0 0,2 1 0 16,2-1 0-16,2 0 0 0,1-2 0 0,0 2-304 0,1-1 64 0,-2-3 16 31,0 2-1136-31,-1-6-240 0,-3 2-32 0,-1-4-9120 0,0-3-1808 0</inkml:trace>
  <inkml:trace contextRef="#ctx0" brushRef="#br0" timeOffset="5300.36">25987 10355 16575 0,'7'-32'1472'0,"-1"14"-1168"16,-4 0-304-16,2 2 0 0,-3 2 1136 0,-2 4 160 15,-3 0 48-15,-1 5 0 0,-3-2-240 0,-3 6-32 16,-6 2-16-16,0 6 0 0,-4 0-448 0,-3 7-96 16,-5 6 0-16,-4 7-16 0,-3 1-128 0,-2 9-32 15,-4 9 0-15,-1 2 0 0,-4 2-16 0,4 8-16 16,1 6 0-16,6 3 0 0,6-3-64 0,7-1-16 16,6-2 0-16,7-8 0 0,10-5-32 0,6-9-16 15,6-3 0-15,8-6 0 0,6-5 560 0,8-5 112 16,8-5 32-16,6-6 0 0,6-8 224 0,2-9 48 15,1-4 16-15,1-7 0 0,1-4-304 0,0-4-64 0,0-5-16 16,1-2 0-16,-4-2-320 0,-7-4-64 0,-7-7-16 0,-5-8 0 16,-7-5 16-16,-5-2 0 0,-9 2 0 15,-4 8 0-15,-7 6-176 0,-5 7-32 0,-7 7-16 0,-5 5 0 16,-7 6-176-16,-8 6-144 0,-7 2 144 0,-7 6-208 16,-10 6-1216-16,-2 2-240 0,-3 6-64 15,2 4 0-15,3 6-1248 0,4 3-256 16</inkml:trace>
  <inkml:trace contextRef="#ctx0" brushRef="#br0" timeOffset="5804.05">25653 12941 16575 0,'-13'3'1472'0,"13"-3"-1168"0,-9 0-304 0,9 0 0 16,-10 1 2688-16,2 3 496 15,2-3 80-15,-1 4 32 0,0 2-1632 0,-2-1-336 16,0 3-64-16,-1 4-16 0,-3 3-64 0,-2 2-16 0,-4 2 0 0,-3 8 0 15,-1 5-304-15,-2 3-64 0,-2 6-16 0,-1 0 0 16,0 5-224-16,-1 5-48 0,0 1-16 0,1 1 0 16,2 2-128-16,0 1-32 0,3 1 0 0,3 3 0 15,2-3-160-15,5-4-48 0,4 0 0 0,8-5 0 16,1-7 64-16,5-1 16 0,5-7 0 0,5-1 0 16,4 0-80-16,4-5 0 0,3-5-128 0,4-5 192 15,-1-8 80-15,6-2 16 0,3-5 0 0,4-5 0 16,1-9 48-16,4-9 16 0,1-4 0 0,6-6 0 0,3-8 96 15,-2-6 0-15,-4-6 16 0,-2-8 0 16,-2-6 0-16,-1 0 0 0,-4 0 0 0,-4 7 0 0,-4 3-256 0,-4 5-48 16,-6 11-16-16,-5 5 0 0,-3 6-144 0,-6 3 0 15,-3 5 0-15,-5 1 0 0,-3 4-128 0,-3 3 128 16,-7-4-160-16,-2 1 160 0,-3 0-400 0,-4 0 16 16,-2-4 0-16,-3 3 0 15,0-3-944-15,1 0-176 0,2-2-32 0,4-2-16 16,3-1-1856-16,6-1-368 0,3-23-80 15,7 10-16-15</inkml:trace>
  <inkml:trace contextRef="#ctx0" brushRef="#br0" timeOffset="6529.81">27444 9851 18431 0,'-9'-16'1632'0,"-1"-3"-1312"0,-1-3-320 0,0 3 0 16,-2-1 1280-16,2 2 192 0,1 2 48 0,-1-1 0 15,1 2-16-15,3 2 0 0,-1-2 0 0,2 1 0 0,-1 5-224 0,2-3-64 16,1 2 0-16,2 1 0 0,2-2-176 0,0 3-32 16,4-2-16-16,2 4 0 0,4 2-384 0,4-4-80 15,8-1-16-15,3-2 0 0,4 2-272 0,4 0-64 16,3 3-16-16,2-3 0 0,3 0 32 0,1 0 0 16,0 5 0-16,0 2 0 0,0 2-64 0,-16 0-128 15,1 4 192-15,0 3-64 0,-2 0-128 0,-1 4 0 16,-1 1 0-16,-1 5 128 0,-3 9-128 0,-3 2 0 15,-2 6 0-15,-3 5 0 0,-3 6 0 0,-4 6 0 16,-5 5 0-16,-4 8 0 0,-4 9-176 0,-6 7 176 16,-4 9-128-16,-16 41 128 0,2-6 0 0,-2 0-160 15,-2-1 160-15,-1 1 0 0,2 3-128 0,1 3 128 16,4-3 0-16,2 4 0 0,1-1 0 0,0-1 0 0,4 1 0 0,1 1 0 16,0-4 0-16,3 0 0 15,1-3 0-15,1-5 0 0,0-3 128 0,-1-3-128 16,-1-5 0-16,1-3 0 0,-2 1 128 0,6-4-128 15,1 0 0-15,2-4 0 0,4-4 0 0,1-1 0 0,2-3 0 0,4-4 0 16,2-4-160-16,3-6 32 0,2-6 0 0,4-5 0 31,2-6-256-31,2-6-32 0,0-3-16 0,1-8 0 0,2 2 176 0,-3-7 48 16,1-9 0-16,0-3 0 0,2-3 64 0,-2-3 16 0,0-1 0 16,0-2 0-16,-1 2 128 0,0-1 0 0,2-1 0 0,-6 1 0 15,0-5 128-15,-1 4 64 0,-1-1 16 0,-1 0 0 16,-2 0 256-16,-1 1 48 0,-3-4 16 0,-1 2 0 0,-1-1 224 15,-3 1 32-15,-1-1 16 0,-2 2 0 0,-2 0 0 0,-4 2 0 16,-2-1 0-16,-6 2 0 0,-2-1-96 16,-2 0 0-16,-7 1-16 0,-3 0 0 0,-7 0-240 0,-4-2-32 15,-4-2-16-15,-2-2 0 16,-1 2-400-16,-1 1 0 0,1-1 0 0,-2-3 0 16,0-2-832-16,-3-5-160 0,-3 0-32 0,4-7-13008 15,6-4-2608-15</inkml:trace>
  <inkml:trace contextRef="#ctx0" brushRef="#br0" timeOffset="8045.22">4579 11062 11055 0,'1'-14'480'0,"-1"14"112"0,5-9-464 0,-1-3-128 16,1-184 0-16,0 368 0 0,-5-172 1696 0,4-8 320 16,-4 8 64-16,5-11 16 0,-4 2-704 0,-1 9-144 15,0 0-32-15,0 0 0 0,-1-9-160 0,1 9-32 0,0 0-16 16,0 0 0-16,0 0-304 0,0 0-48 0,-8-2-16 16,8 2 0-16,-10 3-256 0,1 5-48 0,2 4-16 0,-1 4 0 15,2 2-32-15,-2 6-16 0,0 6 0 16,-1 6 0-16,-1 6 400 0,0 4 80 0,-3 1 16 0,2 1 0 15,2 2-192-15,-1 1-16 0,-3-3-16 16,2-2 0-16,-1-1-160 0,2-1-16 0,0-2-16 0,0-3 0 0,2-3-80 16,3-7-16-16,0-1 0 0,5-7 0 15,-3 0-32-15,2-2-16 0,0-4 0 0,2-1 0 0,2-3-80 16,-2-3-128-16,-1-8 176 0,0 0-176 0,0 0 144 0,0 0-144 16,10 3 0-16,-2-7 144 15,3-5-448-15,-1 0-80 0,0-5-32 0,1 0-10960 16,-1-3-2192-16</inkml:trace>
  <inkml:trace contextRef="#ctx0" brushRef="#br0" timeOffset="8687.25">5368 11087 8287 0,'0'0'736'0,"0"0"-592"16,0 0-144-16,0 0 0 0,0 0 2112 0,0 0 384 15,0 0 64-15,0 0 32 0,0 0-1248 0,0 0-240 16,0 0-48-16,0 0-16 0,0 0-272 0,16-1-64 15,4-4-16-15,0 2 0 0,-1 2 48 0,5-1 16 16,0 2 0-16,4-2 0 0,5-2 32 0,0-1 16 16,3 4 0-16,-2-2 0 0,-1-1-272 0,0 1-48 15,2-5-16-15,-2 3 0 0,-4 1-208 0,0-1-32 16,-2-3-16-16,-7 5 0 0,1 1-80 0,-4 1-128 0,-3 1 176 16,-6-1-176-16,-8 1 0 0,0 0 0 15,0 0 0-15,0 0-192 16,0 0-1984-16,0 0-400 0</inkml:trace>
  <inkml:trace contextRef="#ctx0" brushRef="#br0" timeOffset="9018.56">5686 11060 14447 0,'4'-9'640'0,"-4"9"128"15,7-7-608-15,1 0-160 0,1-3 0 0,-2 4 0 0,-7 6 1216 0,11-1 224 16,-11 1 32-16,0 0 16 0,10 0-512 0,-10 0-96 16,0 0-32-16,5 8 0 0,0 5-80 0,-5 2 0 15,-5 3-16-15,1 1 0 0,-2 3 112 0,-2 3 32 16,2-1 0-16,-3 10 0 0,-1 2-80 0,-2 1-16 16,-1 0 0-16,-1 3 0 0,0 1-176 0,0-2-48 15,0-4 0-15,-2-1 0 0,2 1-224 0,0-3-48 16,0 1-16-16,3-3 0 0,2-3-128 0,1-2-32 15,2-2 0-15,1-3 0 0,1-2-128 0,1-2 0 0,2-3 144 16,1-2-144-16,2 0 0 0,1-1 128 16,-3-10-128-16,0 0 0 0,6 8 0 0,-6-8 0 15,0 0 0-15,12-1-128 16,-12 1-576-16,11-4-96 0,-2-4-32 0,-2 1-9120 16,-2-2-1824-16</inkml:trace>
  <inkml:trace contextRef="#ctx0" brushRef="#br0" timeOffset="9325.65">5275 11646 15663 0,'0'0'1392'0,"-9"-4"-1120"0,0 2-272 0,9 2 0 0,0 0 1424 0,0 0 240 16,0 0 32-16,0 0 16 0,0 0-496 0,0 0-80 16,11-5-32-16,3 2 0 0,6 2-80 0,1-2 0 15,6 2-16-15,4-1 0 0,0 0-112 0,6 1 0 16,3-1-16-16,3 2 0 0,0-4-208 0,3 2-32 16,-2 1-16-16,1 0 0 0,-1-3-288 0,-2 0-48 15,-4-3-16-15,-3 4 0 0,-5 2-272 0,-11 0 128 16,-1 1-128-16,-3 0 0 15,-1 0-1264-15,-2 0-352 0,-2 0-80 0</inkml:trace>
  <inkml:trace contextRef="#ctx0" brushRef="#br0" timeOffset="10300.93">6862 11011 11967 0,'1'-9'1072'0,"0"0"-864"0,0 0-208 0,1-1 0 16,-1 2 1184-16,-1-1 192 0,-3 0 32 16,1 0 16-16,2 9-336 0,0 0-80 0,0 0-16 0,-12-1 0 15,-2 0-416-15,2 3-64 0,-5 5-32 16,1-2 0-16,-2 4-48 0,-1-3-16 0,-2 3 0 0,1 1 0 16,-4 4 80-16,2-2 16 0,1 0 0 0,3 4 0 0,1 3-32 15,5 5 0-15,2 3 0 0,3-3 0 0,3 0-208 0,6 0-32 16,3 5-16-16,5 0 0 15,3 2 144-15,3 3 16 0,2 2 16 0,2 2 0 0,3 5-128 0,0-1-16 16,0-4-16-16,-4 0 0 0,3 4-48 0,-3 0 0 16,-3-4 0-16,-2 1 0 0,-2-4-16 0,-4 2-16 15,0-3 0-15,-4-3 0 0,-3-6 160 16,-1 1 16-16,-1-1 16 0,-4-3 0 0,-7-2 128 0,2-2 32 16,-4-4 0-16,2 0 0 0,-1-5-176 0,0 0-16 15,2-7-16-15,-2-1 0 0,0-1 16 0,-1-3 0 16,-1-6 0-16,2-1 0 0,1-7-112 0,1-3-16 15,1-4 0-15,3-1 0 0,-1 1-32 0,3-6-16 16,1-3 0-16,2-3 0 0,0-1-144 0,2 0 0 16,3-3 0-16,2-1 128 0,1 0-128 0,6 6 0 15,-1 3 0-15,6 1 0 0,2-4-160 0,1 2 160 16,3 1 0-16,1 2-144 0,2-1 144 0,0 1 0 16,0-2 0-16,0 6-128 0,1 0 128 0,-2 2 0 15,-2-3 0-15,-2 1 0 0,-2 0 0 0,-8 12 0 16,-1 1 0-16,-2-4 0 0,-2 1 0 0,-2-1 0 15,-1 2 0-15,-6-5 0 0,2 3 0 0,-4 6 128 0,-4-2-128 16,-3 3 128-16,0 4-128 0,-4 4 0 0,-1 2 0 0,-2 3 0 16,-2 2-240-16,1 4-112 0,0-3-32 0,1 3 0 15,1-4-1872 1,1 3-384-16,2 2-80 0</inkml:trace>
  <inkml:trace contextRef="#ctx0" brushRef="#br0" timeOffset="10586.22">7430 11616 14735 0,'0'0'1312'0,"0"9"-1056"15,0-9-256-15,0 12 0 0,-3 5 1216 0,2 2 176 16,-4 3 32-16,-2 0 16 0,0 5 176 0,-2 2 48 16,-1 3 0-16,0-1 0 0,-1-1-304 0,4 1-48 15,0 0-16-15,4-5 0 0,1 0-336 0,4-4-80 16,3-5-16-16,1-1 0 0,2 1-352 0,2-5-80 16,1 0-16-16,2-2 0 0,1-4 0 0,1-3 0 15,2 1 0-15,-1-3 0 0,2-4-144 0,0 0-16 16,0-1-16-16,-1-4 0 0,1 1-240 0,0-2 0 15,-3 0 0-15,-1-3 0 16,-1 3-1328-16,-2-5-304 0,-3-1-64 0,0-8-13280 0</inkml:trace>
  <inkml:trace contextRef="#ctx0" brushRef="#br0" timeOffset="10765">7378 11322 33167 0,'0'-8'2944'16,"1"1"-2352"-16,3-3-464 0,0 1-128 15,-1 0 0-15,1 4 0 0,-1 0 128 0,-3 5-128 0,0 0 256 0,6-4-32 16,-6 4 0-16,6-4 0 0,2 2-352 0,-8 2-80 16,9 0-16-16,-1 2-9760 15,-8-2-1968-15</inkml:trace>
  <inkml:trace contextRef="#ctx0" brushRef="#br0" timeOffset="11290.31">9396 11594 14735 0,'-14'-5'1312'0,"5"1"-1056"0,0-2-256 0,3 2 0 0,6 4 1376 0,0 0 224 16,0 0 32-16,0 0 16 0,0 0 144 0,0 0 16 15,0 0 16-15,14-1 0 0,3-3-656 0,3 1-128 16,3 0-16-16,3-3-16 0,1-1-208 0,1-2-32 16,0 3-16-16,0-1 0 0,1 2-192 0,-7 1-48 15,2-1 0-15,-1 0 0 0,0 3-208 0,0 0-48 16,-3 1-16-16,0 0 0 0,-4 0-240 0,-1 1 144 16,-2 0-144-16,-3 0 128 0,-1 0-128 0,-9 0-192 15,9 1 32-15,-9-1 16 16,0 0-2016-16,6 4-400 0,-6-4-64 0</inkml:trace>
  <inkml:trace contextRef="#ctx0" brushRef="#br0" timeOffset="11691.16">10478 10943 16575 0,'0'0'1472'0,"0"0"-1168"0,0-10-304 0,1 4 0 0,-1 6 720 0,0 0 96 16,0 0 16-16,0 0 0 0,0 0 256 0,0 0 48 16,-4 7 16-16,-2 7 0 0,0-1-256 0,-2 1-32 15,0 1-16-15,1 9 0 0,-2 3 128 0,-1 6 32 16,0 4 0-16,-1 2 0 0,0 6-176 0,1 1-48 15,0 2 0-15,2 3 0 0,-2-4-288 0,2 1-64 16,2 1-16-16,1-6 0 0,0 0-224 0,1-4-32 16,0-2-16-16,1-1 0 0,1-3-144 0,-1-5 128 15,2 0-128-15,0-4 128 0,1-4-128 0,0-3 0 16,1-3 0-16,2-2 0 0,-1-4 0 0,2 1-256 16,-4-9 48-16,8 3 0 15,-1-5-2128-15,2-4-416 0</inkml:trace>
  <inkml:trace contextRef="#ctx0" brushRef="#br0" timeOffset="12423.69">10586 11184 12783 0,'0'0'560'0,"0"0"128"0,0 0-560 0,0 0-128 15,0 0 0-15,-5-2 0 0,0 0 1280 0,5 2 240 16,0 0 32-16,-4-4 16 0,0-1-112 0,0 1-32 16,2 0 0-16,2 4 0 0,0 0-240 0,0 0-48 15,1-9-16-15,3 3 0 0,0 1-416 0,2-1-64 16,3 2-32-16,2-1 0 0,3-2-160 0,0-3-16 15,2 2-16-15,1-2 0 0,2 3-112 0,3-2-32 16,1 2 0-16,1-1 0 0,0 0-16 0,4-1-16 16,0 3 0-16,-1 1 0 0,3 2 32 0,0-1 16 0,-2 3 0 15,-2 0 0-15,3-1-80 0,-4 5-16 16,-1 3 0-16,-3-1 0 0,0-1-192 0,-3 5 128 0,-3 0-128 0,-2 5 0 16,-3 2 0-16,-3 2 128 0,-2 3-128 0,-2 0 0 15,-6 2 128-15,-2 1 0 0,-2-1-128 0,-3 1 192 16,-4 2-48-16,-3-3-16 0,-2-2 0 0,-1 0 0 15,-1-1 0-15,2-2 0 0,1-3 0 0,3 1 0 16,1 0-128-16,1-2 160 0,1-2-160 16,3-3 160-16,2 3-160 0,5-5 0 0,-2 2 0 0,8-2 0 0,2 1 0 0,3 0 0 15,3 5 128-15,3-4-128 0,3 2 128 16,3-2-128-16,3 2 192 0,4 3-64 0,2 2-128 0,-2-2 0 16,0 2 0-16,-3 2 128 0,-1 1-128 0,-4 3 0 15,1 1 144-15,-3-1-144 0,-3 4 224 0,-4-2-32 16,-2 1 0-16,-2 1 0 0,-5-5 240 0,-2 2 32 15,-2 0 16-15,-5-2 0 0,0-1 224 0,-5-2 64 16,-3-2 0-16,-3 1 0 0,-2-1-112 0,-4 1-16 16,-3-4 0-16,-2 1 0 0,-4-1-80 0,-3-2-32 15,-1 0 0-15,-1-2 0 0,-3-4-224 0,2-4-48 16,0 1-16-16,0-2 0 0,1 0-240 0,3 0 176 16,-1-2-176-16,3 2 160 0,1 0-160 0,1-1 0 15,-1-1 0-15,4 0 0 16,1 2-2064-16,3 3-304 0,1 1-48 0</inkml:trace>
  <inkml:trace contextRef="#ctx0" brushRef="#br0" timeOffset="18502.93">16380 10674 11055 0,'0'0'976'0,"0"-8"-784"0,0 4-192 0,-2-5 0 15,1 1 1232-15,0-1 208 0,0 2 32 0,-1 2 16 16,2 5 48-16,0 0 0 0,0 0 0 0,0 0 0 15,0 0-240-15,0-7-32 0,0 7-16 0,0 0 0 16,0 0-480-16,-2 9-80 0,-1 1-32 0,-1 5 0 0,1 1 112 0,-1 5 32 16,0 7 0-16,-1 1 0 0,2 2-32 15,-2 5 0-15,-1 8 0 0,0-1 0 0,-2 4-112 0,0-4-16 16,1 0-16-16,-3-2 0 0,2 1-128 0,-2 1-32 16,2-3 0-16,-2-4 0 0,4 0-128 0,-2-4-16 15,3-3-16-15,-1-1 0 0,-1-1-128 0,1-3-32 16,-1-5 0-16,2-1 0 0,0-3-144 0,1-2 0 15,1-2 144-15,0 0-144 0,1-3 128 0,2-8-128 16,-2 6 128-16,2-6-128 0,0 0 0 0,0 0 0 16,0 0-160-16,0 0 160 15,7-3-1568-15,0-2-208 0,1-2-32 0,2-3-8960 16,2 0-1792-16</inkml:trace>
  <inkml:trace contextRef="#ctx0" brushRef="#br0" timeOffset="19244.25">16856 10723 21823 0,'-7'0'480'0,"2"-1"96"0,-2-1 32 0,1-1 0 0,1 2-480 0,5 1-128 0,-6-1 0 0,-1-1 0 0,7 2 1296 0,0 0 240 15,0 0 64-15,0-7 0 0,0 0-496 0,7 2-80 16,0-2-32-16,3-1 0 0,4-4-240 0,2 2-48 16,5-2-16-16,3-1 0 0,4 3-128 0,0-2-32 15,3-2 0-15,2 4 0 0,1-1-16 0,3 3-16 16,2-1 0-16,0 3 0 0,-4-3-112 0,1 4 0 16,1 4-16-16,-3-3 0 0,-1-1-144 0,-4 3-32 15,-1 2 0-15,-4 5 0 0,-5 1-192 0,-3 0 144 16,-4 4-144-16,-4 0 128 0,-4 4-128 0,-4 1 0 15,-2 3 0-15,-4 1 0 0,-3 0 0 0,-3 2 128 16,-6-2-128-16,-4 2 128 0,-3 0-128 0,-1-1 192 16,0-1-192-16,1-1 192 0,-1 0-192 0,2-3 128 15,2-4-128-15,4 1 128 0,4 3-128 0,4-2 192 0,2-3-192 0,5 4 192 16,3-1-192-16,5-2 0 16,6 2 0-16,4 0 0 0,3-6 0 0,6 3 0 0,6-2 128 0,1 5-128 15,2-1 0-15,2 1 0 0,0 2 0 16,1 2 0-16,-2 3 0 0,-1 3 0 0,-1 3 0 0,-3-4 0 15,-2 6 0-15,-2-1 0 0,-3 2 0 0,-3-2 0 16,-4 1 160-16,-2-3-160 0,-3 1 192 0,-2-3-192 16,-6 5 368-16,-2-4-48 0,-2-3 0 0,-6 1 0 15,-2 0 176-15,-5-3 16 0,-3 0 16 0,-2-3 0 16,-5-2 48-16,0 0 0 0,-7 0 0 0,-1 1 0 0,-2-2 0 16,-5-3 0-16,-3 3 0 0,-1-3 0 0,-4-1-192 0,-1-3-16 15,-2-3-16-15,-2-2 0 0,1-1-112 16,1-1-32-16,1-2 0 0,2 1 0 0,1-2-208 0,5 0 176 15,4-1-176-15,5 1 160 0,5-1-160 0,5 2 0 16,5-1 0-16,3 0 0 0,5 1 0 0,3 1-304 16,7 2 48-16,0 0 16 15,0 0-1840-15,9 0-368 0,4 1-80 0,6 2-17120 0</inkml:trace>
  <inkml:trace contextRef="#ctx0" brushRef="#br0" timeOffset="21717.52">14868 13460 9215 0,'0'0'400'0,"3"-8"96"0,-3 8-496 0,2-7 0 0,1-3 0 0,-3 10 0 0,0 0 2240 0,0 0 336 16,0 0 80-16,0 0 16 0,0 0-1200 0,0 0-224 16,0 0-48-16,0 0-16 0,0 0-352 0,0 0-80 15,0 0-16-15,0 0 0 0,0 0-96 0,0 0-32 16,-3 10 0-16,1 1 0 0,-1 4 208 0,0 6 32 15,0-1 16-15,0 7 0 0,0 2 16 0,-1 5 0 16,-1 3 0-16,-2 6 0 0,-2 2-64 0,1 3-16 16,-3 4 0-16,3-14 0 0,-1 7-80 0,-4-1-16 15,0-3 0-15,-1 4 0 0,0-3-96 0,-1 2-32 16,1-3 0-16,0-3 0 0,1 0-224 0,1-1-48 16,0-3-16-16,-2 9 0 0,4-12-80 0,2-4-16 15,2-7 0-15,2-2 0 0,2-3-64 0,-1-5-128 16,3-10 176-16,0 0-176 0,5 9 176 0,-5-9-176 15,0 0 160-15,12-2-160 0,-2-6 0 0,1 2 0 0,-1-5-128 0,3 4 128 32,0-5-2480-32,2 1-384 0,2-3-80 0</inkml:trace>
  <inkml:trace contextRef="#ctx0" brushRef="#br0" timeOffset="22760.1">15717 13702 8287 0,'0'0'736'0,"0"0"-592"0,-7 0-144 0,0 0 0 0,7 0 1920 16,0 0 368-16,0 0 64 0,0 0 16 0,0 0-752 0,0 0-144 16,0 0-16-16,0 0-16 0,0 0-128 0,7-4-32 15,2-1 0-15,3 0 0 0,5 1-112 0,2-1-16 16,1-4-16-16,13 1 0 0,-1 0-224 0,1 3-32 16,-1 0-16-16,2 0 0 0,2 1-288 0,-9 3-64 15,3 0-16-15,3 0 0 0,3-1 16 0,-1 1 16 16,0 1 0-16,-2 0 0 0,-1-1-192 0,-3 1-32 15,-3 0-16-15,-1 1 0 0,-5-1-160 0,-2 1-128 16,-2 1 144-16,-2 0-144 0,-4-1 0 0,-1 2 0 16,-1 2 0-16,-8-5 0 15,0 0-1728-15,0 0-304 0,0 0-48 0,-6 9-13008 0</inkml:trace>
  <inkml:trace contextRef="#ctx0" brushRef="#br0" timeOffset="23000.61">16101 13699 13823 0,'0'0'608'0,"0"0"128"0,0 0-592 0,0 0-144 0,0 0 0 16,0 0 0-16,-6 3 3200 0,1-1 592 16,-1 3 128-16,-1 5 32 0,1 3-2272 0,-3 10-448 0,3 0-80 0,-2 5-32 15,0-3-416-15,2 4-96 0,-2-2-16 0,2 2 0 16,0 1-240-16,1-4-48 0,-1 3-16 0,3-3 0 15,-2-1-288-15,1-3 128 0,0-3-128 0,3 0 0 16,-1 1 128-16,1-2-128 0,-3-3 0 0,0-2 0 0,1-3 0 0,-1 2 0 16,-1-7-208-16,5-5 80 15,-8 6-1616-15,8-6-320 0,-9 3-64 0,2-6-16 0</inkml:trace>
  <inkml:trace contextRef="#ctx0" brushRef="#br0" timeOffset="23183.46">15782 14188 22111 0,'0'0'976'0,"0"0"208"0,9-3-944 0,3-1-240 15,0-3 0-15,2 2 0 0,2 1 2080 0,1-3 368 16,6-1 80-16,0 4 16 0,5 1-976 0,4-2-192 16,2-2-32-16,3 3-16 0,2-1-560 0,1 3-128 15,-2 2 0-15,-1-3-16 0,-4 1-432 0,-1 0-64 16,-4 2-128-16,-4 0 176 15,-4 0-1040-15,-2 2-208 0,-3-1-32 0</inkml:trace>
  <inkml:trace contextRef="#ctx0" brushRef="#br0" timeOffset="23949.58">17366 13559 11055 0,'0'0'976'0,"1"-4"-784"16,-2-7-192-16,-1 5 0 0,-2-3 1536 0,0 2 256 16,-2-2 48-16,2 2 16 0,-1 2-416 0,0-2-80 15,-2 5-16-15,0-1 0 0,-2 1-400 0,-1 2-96 16,-2 0-16-16,-2 2 0 0,-4 3-208 0,1 3-48 15,-1-3-16-15,0 4 0 0,-1-1-32 0,-7 7 0 16,4 1 0-16,9-5 0 0,0 1-96 0,2 5-32 16,2-1 0-16,1 2 0 0,3 1-48 0,3 1-16 15,2 0 0-15,3 0 0 0,5 0-16 0,2 3 0 0,7-1 0 16,2-1 0-16,4 2 32 0,5 1 0 0,2-2 0 16,3 2 0-16,1 0-64 0,0-1-16 0,-1 4 0 0,-4-2 0 15,-2-3-96-15,-3 1-32 0,-3 1 0 0,-3-3 0 16,-3 2 224-16,-2 3 32 0,-4-3 16 0,-3-3 0 15,-3 3-48-15,-3 1-16 0,-3-2 0 0,-2-1 0 16,-1-2 16-16,-4-1 0 0,-3-3 0 0,-1 1 0 16,-4-2 48-16,-2-2 16 0,-3 0 0 0,-1-1 0 0,1-2-128 15,0-3-32-15,-5 1 0 0,0-6 0 0,-1-1 0 16,0-2 0-16,-2-5 0 0,2 0 0 0,1-2-272 0,4-2 128 16,1-4-128-16,4-1 0 0,-1-5 192 0,4 0-64 15,5-6 0-15,4 0-128 0,0-4 192 0,7 0-192 16,5 2 192-16,4-3-192 0,2 0 0 0,7 2 0 15,1-1 0-15,7 0 0 0,4 1 0 0,4 2 0 16,3-2 0-16,1 2 0 0,2 0 0 0,0 0 0 16,1 1 0-16,0 1 0 0,-1 0 0 0,-1 3 0 15,-4-1 0-15,-2 2 0 0,-2 3 0 0,-3 0 0 16,-5 2 0-16,-4-1 0 0,-7-3 0 0,0 2 0 16,-6-1 128-16,-3 2-128 0,-6 2 0 0,-2 0 160 15,-5 1-160-15,-4 4 128 0,-3 3-128 0,-3-1 0 16,-4 3 0-16,0 3 0 15,-2 1-448-15,1 1 0 0,1 1-16 0,1 1 0 16,0 0-2032-16,3 0-416 0,2 3-80 0</inkml:trace>
  <inkml:trace contextRef="#ctx0" brushRef="#br0" timeOffset="24273.24">17998 13850 20271 0,'0'0'896'0,"-8"4"192"0,1 2-880 0,-1 2-208 0,3 3 0 0,-1 3 0 16,-2-2 2368-16,-1 3 448 0,0 8 64 0,0 1 32 0,0-2-1376 0,0 1-256 16,2 1-64-16,-1 0-16 0,1 5-448 0,0-2-96 15,2 0-16-15,1-3 0 0,2 5-160 0,3-4-32 16,4 3-16-16,5-5 0 0,-1-4-16 0,5-1 0 15,1-1 0-15,4-3 0 0,2-4 96 0,2 1 32 16,0-6 0-16,3 0 0 0,-2 0-160 0,2-2-48 16,-1-3 0-16,1-3 0 0,-3-4-160 0,-2 0-48 15,0-4 0-15,-2 0 0 0,-2-5-256 0,0 0-64 16,-1-1-16-16,-2 0-12720 16,-3-3-2560-16</inkml:trace>
  <inkml:trace contextRef="#ctx0" brushRef="#br0" timeOffset="24416.98">18089 13417 36575 0,'-3'-26'1616'0,"3"16"336"0,0 0-1568 0,0 1-384 15,0 0 0-15,0 0 0 0,1 3 1344 0,0-3 192 16,0 4 48-16,-1 5 0 0,3-8-816 0,-3 8-144 0,5-3-48 16,-5 3 0-16,0 0-576 0,8 2 0 0,-8-2 0 0,6 9-13152 15,-1-1-2560-15</inkml:trace>
  <inkml:trace contextRef="#ctx0" brushRef="#br0" timeOffset="28238.87">5373 17563 10127 0,'0'0'896'0,"0"0"-704"0,0 0-192 0,0 0 0 15,0 0 1216-15,6-5 224 0,-6 5 32 0,0 0 16 16,0 0-192-16,0 0-32 0,0 0-16 0,0 0 0 15,0 0-128-15,0 0-32 0,-10 4 0 0,0 2 0 16,-3 7-384-16,-2 2-64 0,-1 3-32 0,-3 1 0 16,-4 0-80-16,-4 4-16 15,2 2 0-15,-6 3 0 0,-2 5-96 0,-1 5-32 16,-1 6 0-16,2 1 0 0,1 5-16 0,2 6-16 16,2 4 0-16,1 3 0 0,2-2-160 0,5 4-48 15,4 2 0-15,6-7 0 0,1-5-144 0,7-6 128 16,4-10-128-16,3-3 128 0,3-3 192 0,5-2 48 15,2-7 0-15,3-4 0 0,1 1-48 0,1-3 0 0,2-2 0 16,2-3 0-16,0-2-96 0,1-2-32 0,2 3 0 0,-7-9 0 16,2 1-432-16,1 0-80 0,-1 0-32 0,-1-3-9664 15,2 0-1936-15</inkml:trace>
  <inkml:trace contextRef="#ctx0" brushRef="#br0" timeOffset="28673.23">6006 17670 17503 0,'0'0'1552'0,"0"0"-1232"0,0 0-320 0,0-10 0 16,0 1 1408-16,0 0 208 15,0 9 48-15,0 0 16 0,0 0-96 0,0 0-32 16,0 0 0-16,0 0 0 0,0 0-800 0,0 0-176 0,-2 10-16 0,-1 3-16 15,-1 5-176-15,3 6-48 0,-2 5 0 0,1 3 0 16,-1 7 128-16,1 3 0 0,0 8 16 0,0 0 0 16,-2 3-144-16,-1 4-16 15,-3 1-16-15,1-1 0 0,-2 1-128 0,0-2-32 0,0-4 0 16,-1-4 0-16,0-2 16 0,0-6 0 0,1-3 0 0,0-2 0 16,1-4-144-16,2-4 192 0,-1 0-192 0,1-1 192 15,2-5-928 1,3-9-176-16,1-12-48 0,0 0-14208 0</inkml:trace>
  <inkml:trace contextRef="#ctx0" brushRef="#br0" timeOffset="29309.02">6929 17624 6447 0,'0'0'576'0,"0"0"-576"0,0 0 0 0,0 0 0 0,0 0 1408 0,0 0 192 15,0 0 16-15,0 0 16 0,0 0-720 0,0 0-144 16,0 0-16-16,0 0-16 0,0 0 368 0,8-2 80 16,-8 2 16-16,7-2 0 0,-7 2 32 0,8-2 16 15,-1-2 0-15,2 0 0 0,-1 2-272 0,2 0-48 16,2 0-16-16,-1-1 0 0,-1 1-160 0,2 2-48 15,0-2 0-15,4 0 0 0,-2-1-80 0,1-1-32 16,3 2 0-16,-1-1 0 0,4 1-64 0,0-2-16 16,1-1 0-16,1 1 0 0,0 2-128 0,0-1-16 15,-1-1-16-15,1-1 0 0,-1 3-176 0,0-1-48 16,-3 2 0-16,0 0 0 0,-3-1-128 0,-1 2 0 16,-2 0 0-16,1 0 128 0,-4 0-128 0,-1 0 0 15,-1 0 0-15,-8 0-176 16,0 0-576-16,0 0-112 0,0 0-32 0,0 0-8992 15,0 0-1808-15</inkml:trace>
  <inkml:trace contextRef="#ctx0" brushRef="#br0" timeOffset="29638.78">7252 17586 13823 0,'0'0'1216'0,"0"0"-960"0,0 0-256 0,0 0 0 0,0 0 1440 0,0 0 240 15,0 0 48-15,0 0 16 0,2 9-480 0,-2-3-112 16,0 6 0-16,-1 0-16 0,-2 2-96 0,-2 2-16 16,-1 1 0-16,1 4 0 0,0 2-144 0,0 2-48 15,-2-1 0-15,2 4 0 0,0 0-256 0,0 1-48 16,1 2-16-16,1-6 0 0,-3 2-112 0,3-4-16 15,-1 0-16-15,-1-2 0 0,2-2-192 0,-1 2-48 16,1-2 0-16,0 2 0 0,1 4 0 0,-1 1 0 16,0-5 0-16,1-4 0 0,-1-1-128 0,2-5 0 15,-1 0 0-15,-2 1 0 16,4-12-560-16,-5 6-144 0,5-6-16 0,0 0-9200 16,0 0-1824-16</inkml:trace>
  <inkml:trace contextRef="#ctx0" brushRef="#br0" timeOffset="29956.34">6873 18183 17791 0,'0'0'784'0,"0"0"176"0,0 0-768 0,0 0-192 0,0 0 0 0,0 0 0 15,0 0 1536-15,0 0 256 0,0 0 64 0,9-5 16 16,0-1-480-16,2 1-112 0,4-3 0 0,3 3-16 0,3 0-240 0,3-3-32 16,1 2-16-16,6 1 0 0,-1 0-256 0,5 1-48 15,0 0-16-15,1 3 0 0,-1-2-224 0,-2 1-48 16,-1-1-16-16,0 3 0 0,-5-2-240 0,-3 1-128 15,-3-1 160-15,6 2-160 16,-7 0-1600-16,-4-1-432 16</inkml:trace>
  <inkml:trace contextRef="#ctx0" brushRef="#br0" timeOffset="30960.12">8326 17543 11055 0,'0'0'976'0,"0"0"-784"0,-1-10-192 15,-1 3 0-15,0-2 1712 0,2 3 288 0,0 6 64 16,-3-4 16-16,1-2-672 0,2 6-128 0,-8-3-16 0,2 3-16 15,-1 3-784-15,0 2-144 0,-2 0-48 0,-3 5 0 16,2 0-96-16,-4 4-32 0,-1 3 0 0,-2 1 0 16,1 2 256-16,1 3 48 0,-3 2 16 0,0-1 0 15,3 4-80-15,0 0 0 0,-1 4-16 0,4 2 0 0,0 1-176 16,3-1-48-16,4 0 0 0,3 1 0 0,0-2-144 0,5 1 128 16,3-3-128-16,3-1 128 0,0-5 64 0,3 2 0 15,2-4 0-15,3-3 0 0,2-1 144 0,2 0 48 16,-1 1 0-16,0-1 0 0,-1 0 0 15,-1 0 0-15,-3-1 0 0,-2-1 0 0,-3-1-16 0,-2 0 0 16,-2-1 0-16,-2 1 0 0,-3 0 32 0,-1-1 16 16,-1 1 0-16,-3-2 0 0,-2 0-96 0,-3 0-32 15,-1 1 0-15,-4-1 0 0,-3-3-48 0,0 2-16 16,-2-4 0-16,-2 0 0 0,-2-3-96 0,2-2-128 16,-1 0 176-16,-1-4-176 0,-2-4 176 0,-1 0-176 15,1-3 160-15,5-6-160 0,2 0 176 0,3-1-176 16,4 0 192-16,4-2-192 0,0-5 256 0,4 0-48 15,3-4-16-15,2 3 0 0,5-1-192 0,4-3 0 16,4 2 128-16,9-10-128 0,3 0 0 0,4-1 0 16,2 0 0-16,1-1 0 0,3 0 0 0,0 0 0 15,0-1 0-15,-1 0 0 0,0 0 0 0,-2-1 0 16,-2-2 0-16,-4 2 0 0,-4 5 192 0,-5 3 32 16,-3-1 16-16,-5 5 0 0,-2-1-64 0,-4 5-16 15,-4 3 0-15,-2 3 0 0,-4 2-160 0,-3 4 0 0,-3-2 0 16,-3 8 128-16,-3 2-400 0,-1 2-96 0,-1 1-16 0,-1 3-11136 15,-3 3-2240-15</inkml:trace>
  <inkml:trace contextRef="#ctx0" brushRef="#br0" timeOffset="31183.59">8734 18026 23039 0,'-14'20'1024'0,"8"-5"192"0,-3 2-960 0,-3 4-256 0,1 4 0 0,-3 3 0 0,0-3 1744 0,0 3 304 16,1-3 64-16,-1 3 16 0,4-1-560 0,4 0-112 15,3-6-32-15,4 1 0 0,3 2-736 0,3-5-160 16,0-1-16-16,3-2-16 0,3-2-176 0,4 2-16 16,0-4-16-16,5-3 0 0,2 1-160 0,-2-2-128 15,1 0 192-15,-1-6-192 0,-1-2-160 0,0-1-144 16,-2-4-16-16,-1-4-11040 15,0 1-2208-15</inkml:trace>
  <inkml:trace contextRef="#ctx0" brushRef="#br0" timeOffset="31349.66">8747 17771 28559 0,'-9'-13'1264'0,"6"4"272"0,2 1-1232 0,-3-2-304 15,3 2 0-15,1 8 0 0,-1-7 2256 0,1 0 400 16,0 2 80-16,2-1 16 0,-2 6-1664 0,5-5-336 15,0 0-64-15,-5 5-16 0,8-4-672 0,0 3 0 16,-1-1-208-16,1 4-11840 0,-8-2-2368 0</inkml:trace>
  <inkml:trace contextRef="#ctx0" brushRef="#br0" timeOffset="32545.66">9169 17166 17327 0,'-5'-14'768'0,"5"9"160"0,0-6-736 0,0 0-192 15,0 2 0-15,0 2 0 0,1 0 1024 0,1 3 192 16,2-3 16-16,0 2 16 0,-4 5-208 0,9-2-32 16,2 1-16-16,3 1 0 0,3 3-160 0,3 5-48 15,4 1 0-15,0 4 0 0,2 2-320 0,2 3-64 16,2 2-16-16,3 7 0 0,3 4-64 0,0 8 0 16,-1 5-16-16,0 3 0 0,-2 7 16 0,-3 4 0 15,-2 0 0-15,-3 3 0 0,-2 6 320 0,-4 2 64 0,-5 5 0 16,-3 1 16-16,-5 1-128 0,-4-3-16 0,-4-6-16 15,-4-1 0-15,-5 0 16 0,-3-5 0 16,-2 0 0-16,-2-3 0 0,-2-5-64 0,-2-3-16 0,-2-3 0 16,-1-3 0-16,-1-6-176 0,-2-2-48 0,-1-3 0 0,1-5 0 15,0 0-80-15,0-5-32 0,3-3 0 0,0-5 0 16,3-2-160-16,1-7 0 0,3-1-160 0,-2-5 160 16,4-6-2384-1,7-7-384-15,5-7-80 0</inkml:trace>
  <inkml:trace contextRef="#ctx0" brushRef="#br0" timeOffset="33539.3">10864 17344 12895 0,'0'0'576'0,"-2"-6"112"0,-1 0-560 0,1 1-128 16,0-3 0-16,2 8 0 0,0 0 2208 0,0 0 416 15,-1-6 64-15,1 6 32 0,0 0-1296 0,0 0-256 16,-1 14-48-16,-2 2-16 0,1 6-368 0,-1 3-80 16,3 6-16-16,-1 3 0 0,-4 5-16 0,1 6-16 15,-1-1 0-15,-1 7 0 0,-3 4 48 0,-1 1 16 16,-1 1 0-16,1 1 0 0,-1-4-352 0,-1-5-80 15,1-3-16-15,1-4 0 0,2-4-80 0,0-2-16 16,0-3 0-16,0-3 0 0,2-5 0 0,-1-3 0 0,2-3 0 16,1-5 0-16,3-3-128 0,1-11-224 15,0 0 48-15,0 0-10192 0,0 0-2032 0</inkml:trace>
  <inkml:trace contextRef="#ctx0" brushRef="#br0" timeOffset="33966.58">11208 17516 27583 0,'0'0'1216'0,"3"-9"256"0,5-4-1168 0,1 1-304 0,2-2 0 0,3 1 0 15,4-1 560-15,2 1 48 0,5 3 16 0,1-4 0 16,6 1 80-16,0 3 0 0,0 0 16 0,-1 5 0 0,-3 4-288 0,0 2-64 15,-2 3-16-15,-3 7 0 0,-4 1-208 16,-2 4-144-16,-1 3 192 0,-5 4-192 0,-3 1 160 0,-4 4-160 16,-4 0 128-16,-4 4-128 0,-3 0 240 0,-3-3-48 15,-4-1 0-15,-1-1 0 0,-3-2-192 0,2-3 144 16,0-1-144-16,2-3 128 0,0-4 80 0,7 0 16 16,-1-2 0-16,4-1 0 0,3-1-48 0,5-4-16 15,4 2 0-15,3 1 0 0,4-3-32 0,3 5-128 16,6-3 192-16,2 5-64 0,0 2 32 0,1 1 0 15,0-1 0-15,-2 1 0 0,-2 0-16 0,-3 3 0 16,-2 5 0-16,-5-2 0 0,-3 0 224 0,-1 4 32 16,-7-3 16-16,-3 0 0 0,-4-3 224 0,-4 2 64 15,-3-3 0-15,-5 1 0 0,-5-1 64 0,-3 1 0 16,-3 1 16-16,-3-2 0 0,-3-3-192 0,-1 0-32 16,-4-1-16-16,0-3 0 0,-2-3-256 0,1 0-48 15,3-2-16-15,4-5 0 0,2-1-224 0,6-2 0 16,3-1 128-16,-6-9-128 15,9 4-1104-15,8 2-272 0,7-5-48 0,4 4-11888 16,4-4-2368-16</inkml:trace>
  <inkml:trace contextRef="#ctx0" brushRef="#br0" timeOffset="34781.26">12718 17836 8287 0,'0'0'736'0,"0"0"-592"15,0 0-144-15,0 0 0 0,0 0 2624 0,0 0 512 16,0 0 80-16,0 0 32 0,6-1-928 0,4-2-176 16,3 2-32-16,2-1-16 0,3-1-656 0,3-2-128 15,6 1-32-15,2 0 0 0,6 3-368 0,4 0-80 16,6 0 0-16,-1-1-16 0,3-3-240 0,0 1-64 15,-4 1 0-15,1 1 0 0,-2-1-128 0,-3-3-48 16,-2 3 0-16,-3 0 0 0,-2 2-144 0,-4 1-48 16,-4-1 0-16,-4 1 0 0,-3 0-144 0,-3 1 0 15,-4-1 0-15,0 1 0 16,-10-1-2432-16,0 0-384 0,0 0-64 0,-20 10 0 0</inkml:trace>
  <inkml:trace contextRef="#ctx0" brushRef="#br0" timeOffset="35008.15">13217 17432 28559 0,'0'0'2544'0,"0"0"-2032"16,0 0-512-16,0 0 0 0,0 0 992 0,0 0 96 16,0 0 32-16,0 0 0 0,0 10 160 0,-1 7 48 15,-2 6 0-15,-2 5 0 0,-1 7-496 0,-3 2-112 16,-1 4-16-16,-2 3 0 0,0 2-192 0,-1 2-64 15,-1 4 0-15,1-1 0 0,1 0-176 0,-1-4-32 16,1-1-16-16,2-5 0 0,0 1-224 0,2-4 144 16,1-7-144-16,0 0 128 0,2-2-128 0,2-5 0 15,0-1 0-15,0 5 0 16,2-9-2064-16,4-6-352 0,-3-13-64 0</inkml:trace>
  <inkml:trace contextRef="#ctx0" brushRef="#br0" timeOffset="36402.48">15392 16952 8287 0,'0'-11'736'0,"0"11"-592"0,1-8-144 0,-1-1 0 15,0 9 2592-15,0 0 480 16,-5-5 112-16,5 5 16 0,-10-2-1248 0,-1 5-240 0,-2 1-48 0,-1 6-16 16,-1 1-656-16,-3 8-128 0,-4 7-32 0,1 0 0 15,-3 6-80-15,1 6-32 0,-4 8 0 0,-1 5 0 16,-1 4 160-16,1 4 16 0,-3 7 16 0,2 3 0 15,1 0-368-15,3 4-80 0,0 0-16 0,4-2 0 16,2-6-272-16,5-4-176 0,4-8 192 0,2-6-192 16,2-2 208-16,3-7-64 0,6-4-16 0,2-2 0 15,1-3 0-15,3-1 0 0,0-6 0 0,4-2 0 16,1-1-128-16,1-2 0 0,-1-3 0 0,1-8-176 16,2 0-1664-1,-1-3-336-15,-1-3-64 0</inkml:trace>
  <inkml:trace contextRef="#ctx0" brushRef="#br0" timeOffset="36605.97">15195 17880 19343 0,'0'0'1728'0,"0"0"-1392"16,0 0-336-16,4-9 0 0,3 0 3248 0,4 0 576 15,0 2 112-15,4 0 32 0,4 2-2144 0,4-3-416 16,3-5-96-16,2 3-16 0,2 1-384 0,2-2-80 15,2 2 0-15,1-1-16 0,-2 2-480 0,0 1-80 16,-2 3-32-16,1 1 0 0,-5 2-224 0,0 0 0 16,-2 1-192-16,-8 1 192 15,-1 3-2752-15,1-2-448 0</inkml:trace>
  <inkml:trace contextRef="#ctx0" brushRef="#br0" timeOffset="36989.44">16663 17146 29487 0,'0'0'2624'0,"0"0"-2112"16,-4-8-512-16,4 8 0 0,0 0 208 0,0 0-64 16,-9 3-16-16,2 6 0 0,-2 1 336 0,0 5 64 15,-1 3 16-15,0 8 0 0,-2 0 80 0,0 9 16 16,1 3 0-16,-1 5 0 0,-4 1-64 0,1 6-16 16,1 1 0-16,-2 2 0 0,-2 4-160 0,0-3-16 15,0-1-16-15,0-2 0 0,-1 1-224 0,2-6-144 16,-1-3 192-16,3-6-192 0,-1-5 208 0,5-4-64 15,1-4-16-15,2-5 0 0,2-4-128 0,3-2 160 16,3-13-160-16,0 0 160 16,1 11-944-16,-1-11-192 0,0 0-48 0,9-6-9808 15,4-2-1968-15</inkml:trace>
  <inkml:trace contextRef="#ctx0" brushRef="#br0" timeOffset="37410.48">16873 17283 30399 0,'9'-16'2704'0,"4"-2"-2160"0,2 0-544 0,4 4 0 0,2-1 672 0,5 1 32 16,1 3 0-16,1 2 0 16,-11 2 256-16,4 4 64 0,2-3 16 0,2 5 0 0,2 2-432 0,-2 3-96 15,-2 1 0-15,-3 3-16 0,3 6-320 0,-6 0-176 16,-5 4 192-16,-4 2-192 0,-5-5 160 0,-7 7-160 15,-5 0 128-15,-6-1-128 0,-3 2 0 0,-3 2 0 16,-1-3 128-16,-9 9-128 0,7-10 0 0,7-3 0 16,6-8 0-16,5 2 128 0,4-1-128 0,6-2 0 15,5 2 0-15,4-2 0 0,3 3 0 0,5 2 0 16,3 0 0-16,-4-3 0 0,6 4 0 0,2 3 0 16,1 0 0-16,1 4 0 0,-2 2 0 0,-1-1 128 0,-3 3-128 15,-5 2 0-15,-2 1 128 0,-8-1-128 16,-6 4 128-16,-6 9-128 0,-5-7 576 0,-9-2 16 0,-5-1 16 15,-6-6 0-15,-3-2 48 0,-5-4 16 16,-4-4 0-16,-1-2 0 0,-1 0-192 0,1-5-32 0,3 1-16 16,1-4 0-16,2 1-256 0,3-3-48 15,4 2-128-15,5-5 192 16,3-5-992-16,5-1-208 0,2-2-32 0,5-3-12016 0,5-2-2384 16</inkml:trace>
  <inkml:trace contextRef="#ctx0" brushRef="#br0" timeOffset="37810.71">18049 16705 19231 0,'0'0'848'0,"10"-2"176"0,1-1-816 0,3 4-208 16,4 3 0-16,0 1 0 0,2 5 1024 0,3 4 144 15,3 5 48-15,3 4 0 0,1 9 16 0,5 5 16 16,3 5 0-16,1 9 0 0,1 3-352 0,-5 7-64 16,-3 4 0-16,-5 4-16 0,-6 3-112 0,-7 3-32 15,-7 4 0-15,-9 0 0 0,-5 0-32 0,-9 2 0 0,-3-5 0 0,-6 1 0 16,-7 1-96-16,-2-6-32 16,-1-9 0-16,-1-1 0 0,-1-7-176 0,2-3-32 15,2-9-16-15,3-1 0 0,1-5-80 0,2-3-16 16,2-6 0-16,2-1 0 15,2-4-928-15,6-5-192 0,2-2-32 0</inkml:trace>
  <inkml:trace contextRef="#ctx0" brushRef="#br0" timeOffset="40164.69">19673 16783 15087 0,'8'-9'656'0,"-8"9"160"0,5-8-656 0,0 0-160 16,3 3 0-16,-2-4 0 0,0 3 1296 0,-2-4 240 15,0 2 32-15,-2-2 16 0,1 5-208 0,-3 5-32 16,1-5-16-16,-1 5 0 0,0 0-208 0,0 0-32 16,-6 4-16-16,-2 2 0 0,-2 4-352 0,-4 2-64 15,-4 3-16-15,-2 9 0 0,-4 4-80 0,-2 8-32 16,-3 8 0-16,-1 4 0 0,-3 11-16 0,-13 25 0 16,1-3 0-16,6 3 0 0,2 1-112 0,3 3-16 15,2 1-16-15,7-4 0 0,4-4-96 0,9-3-16 0,7-6 0 0,5-4 0 16,5-11-32-16,7-4-16 15,7-4 0-15,6-6 0 0,5-2 160 0,4-5 16 0,3-5 16 16,-8-9 0-16,6 0-96 0,2-1-32 0,-1-3 0 16,18 3 0-16,-6-6-400 0,-5-6-96 0,-3-1-16 0,-3-4-17696 15</inkml:trace>
  <inkml:trace contextRef="#ctx0" brushRef="#br0" timeOffset="40758.91">20921 17079 21183 0,'6'-14'1888'0,"-3"1"-1504"15,4 2-384-15,0-1 0 0,-3 3 1360 0,-4 9 208 16,6-9 32-16,-6 9 16 0,0 0-48 0,0 0-16 16,0 0 0-16,3 13 0 0,-4 5-592 0,-3 6-112 15,-1 9-16-15,-1 6-16 0,-2 1-368 0,-4 6-80 16,0 6-16-16,0 2 0 0,1 6 80 0,-2 2 16 15,-5-3 0-15,1 4 0 0,6-27-128 0,0 5-32 16,-1 2 0-16,2 3 0 0,0-4-128 0,0-2-32 16,0-2 0-16,3-2 0 0,-4 26-128 0,5-13 160 15,-1-14-160-15,5-8 160 0,2 0-304 0,2-8-64 16,5-5-16-16,2-7-11552 16,1-3-2320-16</inkml:trace>
  <inkml:trace contextRef="#ctx0" brushRef="#br0" timeOffset="41121.04">21556 17288 25791 0,'0'0'2304'0,"0"0"-1856"16,0 0-448-16,0 0 0 0,5-6 976 0,2 1 112 15,2 1 0-15,4-1 16 0,1 1 384 0,6-1 80 16,3 1 16-16,3-2 0 0,2 1-624 0,3 2-128 15,4 0-32-15,2-2 0 0,1 2-432 0,1 2-96 16,2-1-16-16,-3 1 0 0,-1 1-256 0,-3 0 0 16,-3 0 128-16,-2 1-128 0,-2 1 0 0,-5-1 0 15,0 0 0-15,-4-1 0 16,-4 4-2720-16,-1-1-448 0</inkml:trace>
  <inkml:trace contextRef="#ctx0" brushRef="#br0" timeOffset="41326.56">21978 17227 27871 0,'0'0'1232'0,"-7"11"256"0,1-1-1184 16,-2 5-304-16,1 2 0 0,-3 3 0 0,-2 5 1024 0,-2 2 160 0,0 4 32 0,0-1 0 16,0-1-144-16,0 2-32 0,2 1 0 0,-1-2 0 15,-1 3-656-15,4 0-128 0,0-2-16 0,1-2-16 16,-2 1-224-16,1 2 128 0,0-1-128 0,1-3 0 15,0 0-1424-15,2-3-384 0,-1 0-80 16,-1 3-12640-16</inkml:trace>
  <inkml:trace contextRef="#ctx0" brushRef="#br0" timeOffset="41495.35">21556 17831 5519 0,'0'0'496'0,"0"0"-496"15,0 0 0-15,0 0 0 0,0 0 6272 0,0 0 1152 16,0 0 224-16,9-1 48 0,3 1-5200 0,4 0-1024 15,1 0-224-15,6 0-32 0,1-1-352 0,3-1-64 16,2 2-16-16,3 0 0 0,1 0-464 0,1 0-80 16,1 0-32-16,-1 0 0 15,0 2-656-15,0-1-144 0,-1-1-32 0,-5 0-11200 16,1 0-2240-16</inkml:trace>
  <inkml:trace contextRef="#ctx0" brushRef="#br0" timeOffset="42068.51">23143 17226 21183 0,'-3'-4'1888'0,"-3"-3"-1504"0,0 0-384 0,-3 4 0 16,-1-2 896-16,-4-2 128 0,-2 3 0 0,-4 3 16 16,-1 2 176-16,-2 3 48 0,-1 4 0 0,-2-1 0 15,1 7-432-15,1 2-96 0,1 0-16 0,3 4 0 0,1 2-128 16,5 1-16-16,0 4-16 0,3-2 0 0,5 4-96 0,4-1-16 16,2 3 0-16,2-1 0 0,3 2-16 0,3-1-16 15,-2 2 0-15,3 0 0 0,1 1-48 0,0 2-16 16,1-2 0-16,-3 2 0 0,1-1-96 0,-1-1 0 15,-6-8-16-15,1 2 0 0,-3-3-48 0,-1 3-16 16,-3-1 0-16,-1 1 0 0,-1-5 112 0,-1 0 32 16,-3-3 0-16,-4 7 0 0,-1-7 0 0,-2-2 0 15,-2-3 0-15,0-4 0 0,0-3 0 0,-1-2 0 16,-2 0 0-16,0-6 0 0,1-6-112 0,2-1-16 16,0-5 0-16,3 0 0 0,4-4-64 0,2-1 0 15,2-4-128-15,4-3 192 0,5 0-192 0,5-4 176 16,2 1-176-16,6-3 160 0,4-2-160 0,5 2 0 0,2-2 0 0,6-3 0 15,2 1 0-15,3 0 0 16,-8 10 0-16,3-4 0 0,5 1 0 0,2-2 0 16,4-2-144-16,-3 2 144 0,3-3 0 0,-1 0 0 0,-3 1 0 15,9-11 0-15,-7 5 0 0,-9 4 128 0,-6 5-128 0,-6 1 144 16,-7 4 48-16,-4 3 0 0,-4 1 0 16,-4 2 0-16,-5 2-192 0,-5 1 0 0,-4 3 0 0,-4 2 0 31,-3 1-976-31,0 3-240 0,-1 1-32 0,1 3-11504 0,-1 1-2304 0</inkml:trace>
  <inkml:trace contextRef="#ctx0" brushRef="#br0" timeOffset="42294.13">23667 17524 25791 0,'-16'16'1152'0,"7"-7"224"0,-3 5-1104 0,-3 5-272 15,-3 4 0-15,-2 4 0 0,-2-4 2112 0,1 3 352 16,-1 0 80-16,3 0 16 0,2 2-1280 0,5 2-240 16,3-2-48-16,4 1-16 0,3-4-672 0,5 4-144 15,2-6-32-15,3 3 0 0,3-3 32 0,3-3 0 16,1 0 0-16,4-1 0 0,3-3-160 0,1-2 192 16,1-6-192-16,-1 3 192 0,0-6-384 0,1-1-64 15,-4-4 0-15,1-2-16 16,-2-2-2000-16,-1-1-400 0</inkml:trace>
  <inkml:trace contextRef="#ctx0" brushRef="#br0" timeOffset="42460.53">23736 17259 37087 0,'-8'-18'1648'0,"6"12"336"0,2 6-1600 0,-3-8-384 15,-1 2 0-15,2-2 0 0,0 3 1008 0,2 5 112 0,0 0 32 16,0 0 0-16,0 0-656 0,0 0-128 0,0 0-32 0,0 0 0 15,0 0-336-15,0 0-128 0,0 0 0 0,0 0 0 16,0 0-2816-16,0 0-544 16</inkml:trace>
  <inkml:trace contextRef="#ctx0" brushRef="#br0" timeOffset="42948.48">24444 16691 29823 0,'6'-18'1328'0,"-2"13"272"0,0 0-1280 0,2-3-320 0,0 3 0 0,2 0 0 16,1 2 864-16,0 1 112 0,1 2 32 15,4 5 0-15,-1 0-112 0,1 4-32 0,0 5 0 0,0 4 0 16,1 4-336-16,0 6-64 0,2 3-16 0,-1 6 0 15,-1 3-160-15,-1 7-32 0,0 4-16 0,-1 8 0 16,0 4 32-16,-2 4 16 0,-2 3 0 0,-1 4 0 16,-4 6 32-16,-4 0 16 0,-3 5 0 0,-2-6 0 15,-4 1 64-15,-4-3 16 0,-3 0 0 0,-12 29 0 0,0-15-96 16,14-47 0-16,-4-2-16 0,-3 3 0 0,-6-4-64 16,-4 1-16-16,-3-1 0 0,-3-4 0 0,-1-5-96 0,-32 21 0 15,9-13-128-15,27-20 192 16,-4-5-1504-16,2-6-304 15,0-5-64-15</inkml:trace>
  <inkml:trace contextRef="#ctx0" brushRef="#br0" timeOffset="43983.3">19756 16488 20271 0,'10'-14'1792'0,"-4"9"-1424"0,2-6-368 0,2 4 0 15,2-3 768-15,0 1 96 0,-2-3 16 0,2 1 0 16,-1 1 592-16,0-3 128 0,-4 0 32 0,-2 2 0 16,0-3-224-16,-3 2-32 0,-4 2-16 0,-3-2 0 15,-4 0-384-15,-2 3-80 0,-6-3 0 0,-3 5-16 0,-5 0-432 16,-6 1-64-16,-3 3-32 0,-7 3 0 0,-5 0-144 0,-2 0-16 15,-2 2-16-15,1 1 0 0,1-2 32 0,2 0 16 16,3 1 0-16,2-2 0 0,4 0 16 0,5 0 0 16,6 0 0-16,4 0 0 0,3 0 0 0,5 0 0 15,4 0 0-15,2 0 0 0,8 0-80 0,0 0-16 16,0 0 0-16,1 7 0 0,2 2-144 0,2 3 0 16,3 3 0-16,1 1 128 0,1 5-128 0,-1 0 0 15,0 6 0-15,-3 2 0 0,-1 8 0 0,-2 5 0 16,-7 1 0-16,-1 9 0 0,-4 8 0 0,-4 10 0 15,-2 2-144-15,-3 7 144 0,-4 1 0 0,-2 5 0 16,-3 6 0-16,0 0 0 0,-1-2 0 0,-2-1 0 16,1 0 0-16,-1-5 0 0,-2-4 0 0,0-1 0 15,3-6 0-15,1-4 0 0,2-5 0 0,4-6 192 16,2-2-48-16,6-4-16 0,2-5 64 0,4-1 0 16,6-4 0-16,4 2 0 0,4-3-64 0,6-2-128 15,4-3 192-15,5 0-64 0,5-1 0 0,5-2-128 16,3-3 192-16,6 0-64 0,0-2 0 0,2-2 0 15,3-3 0-15,4-2 0 0,5-2 0 0,4-3-128 0,7 1 192 16,1-9-64-16,4-3-128 0,1-1 128 0,2-7-128 16,37 0 128-1,-7 0-880-15,-48 0-176 0,6-3-32 0,8 0-18224 0</inkml:trace>
  <inkml:trace contextRef="#ctx0" brushRef="#br0" timeOffset="44574.17">24641 16472 27647 0,'-36'-36'1216'0,"17"13"256"0,1-3-1168 0,12 14-304 16,2-2 0-16,3-3 0 0,3 1 816 0,5-1 96 15,3-1 32-15,6 0 0 0,6 2-128 0,24-15-32 16,0 6 0-16,6 3 0 0,6 5-352 0,6 3-80 15,6 1-16-15,-2 3 0 0,-2-2-112 0,-3 3-32 16,-5 0 0-16,1 1 0 0,-1-1 64 0,-2 2 16 0,-1-3 0 16,-7 8 0-16,-6-1 0 0,-8 2 0 0,-8 1 0 15,-6 2 0-15,-6 1 64 0,-5 3 16 0,-5 4 0 16,-6 3 0-16,-3 2-144 0,-7 10-16 0,-6 3-16 0,-10 7 0 16,-5 8-176-16,14-16 0 0,-4 9 0 0,-4 11 128 15,-3 6-128-15,-1 7 0 0,1 6 0 0,0 5 0 16,1 4 0-16,-19 74 0 0,14-20 0 0,12-17 0 0,9-13 0 15,9-1 0-15,8 0 0 0,6 0 0 0,7-6 0 0,3-4 0 16,3-1 0-16,1-4 0 0,0-1 0 0,-1 1 0 16,-4-7 0-16,-1-4 0 0,-3-2 0 0,-1 2 0 15,-2-6 0-15,-3-4 0 0,-4-4 0 0,-4 1 0 16,-3-4 144-16,-5-3-144 0,-3-5 256 0,-3-3 0 16,-3-4-16-16,-6-4 0 0,-4-3 256 0,-6-6 48 15,-5-1 16-15,-10-4 0 0,-10 3-48 0,-7-1-16 16,-5-5 0-16,1 0 0 15,-1 0-896-15,2-1-176 0,-2 0-48 0,4-6-12208 16,0-4-2448-16</inkml:trace>
  <inkml:trace contextRef="#ctx0" brushRef="#br0" timeOffset="45461.53">9880 16800 2751 0,'-1'-6'256'0,"2"0"-256"0,3-3 0 0,3 1 0 16,2-3 4880-16,2 1 944 0,2 1 176 0,2-3 32 16,3 5-4144-16,1-4-832 0,1 4-160 0,2-3-48 0,2 2 48 0,-1-1 16 15,0 5 0-15,0 0 0 0,-2 2-176 0,1-1-32 16,-2 2-16-16,-1 2 0 0,-4 2-320 0,-1 1-64 15,-2 6-16-15,-1 3 0 0,-4 6-96 0,-5 7-32 16,-4 6 0-16,-2 8 0 0,-5 4 32 0,-4 11 16 16,-2 10 0-16,-5 4 0 0,-3 5-16 0,0 8 0 15,-1 3 0-15,2 5 0 0,3 3-192 0,5 2 176 16,3-1-176-16,4 0 160 0,3-1-16 0,7-5 0 16,3-4 0-16,4-1 0 0,4-4 96 0,3-1 16 15,2-6 0-15,0-3 0 0,-1-3 0 0,0-2 16 16,0-6 0-16,-2-1 0 0,-2-3-64 0,1-4-16 15,-3 0 0-15,-3-4 0 0,1-4 64 0,-4-4 0 16,-1-1 0-16,-1-2 0 0,-4-3 48 0,-1-5 16 16,-2 1 0-16,-1-7 0 0,-1-2 144 0,-2-1 48 0,-3 0 0 0,-3-2 0 15,-2-2-48-15,-6-2 0 0,1 1 0 16,-6-1 0-16,0-2 48 0,-6 2 0 0,-5-1 0 0,-4-2 0 16,-3 3-240-16,-4 0-32 15,-6 0-16-15,0 1 0 0,-2-1-224 0,1 0 144 0,3-1-144 0,1-1 128 16,0-2-128-16,3-2 0 15,-2-3 0-15,-13-3 0 16,12-3-1040-16,12-2-144 0,7-1-32 0,6-6 0 16,5 1-1968-16,4-2-400 0</inkml:trace>
  <inkml:trace contextRef="#ctx0" brushRef="#br0" timeOffset="46344.77">6282 16755 18431 0,'0'0'1632'0,"0"0"-1312"0,0-9-320 0,0 9 0 16,0 0 1360-16,0 0 208 0,0 0 32 0,0 0 16 15,-5-5-528-15,-4 2-96 0,-5 2-32 0,-3 2 0 16,-7 3-400-16,-1 1-96 0,-3 1-16 0,-6-1 0 15,-2 7 208-15,-3-3 48 0,-5 5 0 0,-7-4 0 16,-3 1-48-16,-5 3 0 0,-2-3 0 0,-2 1 0 0,-1 0-256 0,1-5-48 16,-1 3-16-16,-1-3 0 0,-2-1 80 0,0 1 16 15,-2-4 0-15,2 1 0 0,3 0-176 0,0 1-48 16,6-4 0-16,3-1 0 0,3-1-16 0,3 0 0 16,2-3 0-16,2 3 0 0,7-1-64 0,2 1 0 15,5-1-128-15,4 0 192 0,3 1-192 0,6 0 0 16,4 1 128-16,4 0-128 0,3-1 0 0,7 1 0 15,0 0 0-15,0 0 0 0,0 0 0 0,0 0 0 16,14 1-128-16,-2 3 128 0,1-1 0 0,2 5 0 16,0 0 0-16,0 6 0 0,3 2-128 0,0 3 128 15,0 0 0-15,0 5 0 0,2 6-128 0,-1 4 128 16,-1 2 0-16,0 6 0 0,-2 5-128 0,-2 2 128 16,-4 3 0-16,-2 3 0 0,-4-2 0 0,-4 1 0 15,-8-1 0-15,-5 21 0 0,-2-9 0 0,-5-2 0 0,-7-2 0 16,-5 3 0-16,-3-2 0 0,-5 3 144 0,-4-4-144 0,-1 2 192 15,-3 4-192-15,1-3 192 0,-1 4-192 16,1 2 192-16,1-3-192 0,4-2 128 0,1-2-128 16,3 1 128-16,2-2-128 0,7-5 0 0,5-4 0 15,10-4 0-15,8-6 0 0,7 2 0 0,7-5 0 0,7-3 0 16,5-5 0-16,8-5 0 0,5-2 0 0,9-4 0 16,7-6 176-16,5-6 0 0,7-2 0 0,9-3 0 15,8-3 32-15,-1-2 16 0,2-6 0 0,4-1 0 16,0 0-224-16,8-4-240 0,7 0 48 0,-3-3-17760 15</inkml:trace>
  <inkml:trace contextRef="#ctx0" brushRef="#br0" timeOffset="48206.33">26359 17539 11967 0,'-26'9'1072'0,"14"-4"-864"0,-3 1-208 16,2-2 0-16,-1 1 1872 0,3 1 336 16,2 0 64-16,3-5 16 0,6-1 192 0,0 0 32 15,0 0 16-15,11-1 0 0,6-3-528 0,4-3-96 16,6 0-32-16,6-3 0 0,8 2-832 0,7-1-160 0,4 1-48 0,6 2 0 16,6-2-352-16,3 3-80 15,1-2-16-15,-1 3 0 0,0 1-128 0,1 2-16 0,-1 0-16 0,-1 1 0 16,-2 0-224-16,-3 0 0 0,-8 0 0 0,-4 1 0 31,-10 0-1424-31,-7 1-384 0,-11 0-80 0</inkml:trace>
  <inkml:trace contextRef="#ctx0" brushRef="#br0" timeOffset="48370.48">26306 17882 37775 0,'0'0'3360'0,"0"0"-2688"15,0 0-544-15,9 0-128 0,4 0 352 0,4 0 32 16,6 1 16-16,9-1 0 0,7-1 208 15,12 0 32-15,10-2 16 0,9-1 0 0,6 2-224 0,5-2-48 16,1 2-16-16,5 0 0 0,2 0-240 0,0 0-128 16,-2 0 160-16,-2 4-160 15,-5-4-1264-15,-2 2-336 0,-4-1-80 0,-2-1-10096 16,-1 1-2032-16</inkml:trace>
  <inkml:trace contextRef="#ctx0" brushRef="#br0" timeOffset="48809.81">29818 16861 34783 0,'-24'-8'1536'0,"10"5"320"0,-6 2-1472 0,-6 3-384 0,-3 3 0 0,-9 4 0 16,-4 5 0-16,-5 5 144 0,-5 4-144 0,-6 8 0 15,-3 3 496-15,-2 7-16 0,-1 2 0 0,3 8 0 16,5 5-160-16,6 6-16 0,3 3-16 0,8 5 0 16,9 0-144-16,11-3-16 0,12-1-128 0,10-8 192 0,12-3 128 15,11-1 32-15,8-4 0 0,9-6 0 0,8-4 480 0,10-4 80 16,5-6 32-16,7-4 0 0,0-10 64 0,5-6 16 15,3-4 0-15,34-8 0 0,-14-7-128 16,-8-8-32-16,-6-5 0 0,-7-10 0 0,-4-7-96 0,-5-10 0 16,-4-4-16-16,-7-5 0 0,-8-11-192 0,-11-2-48 15,-8-2 0-15,-13 3 0 0,-9 11-256 0,-11 2-64 16,-11 6-16-16,-1 15 0 0,-11-7-176 0,-10-2 0 16,-9-3 0-16,-6 1 0 15,-8 3-1232-15,-4-3-288 0,-5 3-48 0,4 2-21200 0</inkml:trace>
  <inkml:trace contextRef="#ctx0" brushRef="#br0" timeOffset="52103.6">5958 13028 7359 0,'0'0'656'0,"0"0"-528"15,0 0-128-15,9 1 0 0,-9-1 1856 0,0 0 352 16,7-1 64-16,-7 1 16 0,8-3-432 0,-8 3-64 16,0 0-32-16,6-2 0 0,-6 2-336 0,0 0-64 0,0 0-16 0,0 0 0 15,0 0-304-15,0 0-64 16,0 0-16-16,0 0 0 0,-9 2-128 0,2 2-16 0,-5 4-16 0,-2-4 0 16,-1-1-160-16,-4 1-16 15,-1 3-16-15,-7-2 0 0,-4 2-112 0,-3 1-32 0,-1-4 0 0,-2 2 0 16,-3 2-144-16,1-3-16 15,-2 2-16-15,3 0 0 0,-1-5-112 0,1 3-32 16,1 3 0-16,1-4 0 0,3 0-144 0,1-2 160 0,2 2-160 16,2-3 160-16,1-1-32 0,3-1 0 0,4-4 0 0,2 4 0 15,3 1 64-15,1-2 0 0,2 1 0 16,2 0 0-16,1 0-64 0,3-2-128 0,6 3 192 0,0 0-64 16,-5-4 0-16,5 4 0 0,0 0 0 0,0 0 0 15,0 0-128-15,0 0 160 0,0 0-160 0,0 0 160 16,0 0-160-16,0 0 0 0,0 0 0 0,0 0 128 0,0 0-128 15,0 0 0-15,0 0 0 0,0 0 0 0,0 0 0 16,2 7 0-16,-2-7 0 0,3 7 0 0,-6 3 0 0,2 2 0 16,-4-1 0-16,-2 4 0 0,1 2 0 0,-2 2 0 15,-2 3 0-15,-1 2 0 0,-4-1 128 0,-1 2-128 16,0 3 128-16,-1-2-128 0,0 1 128 0,-1-2-128 16,1 1 0-16,2-3 128 0,0 0-128 0,1 0 160 15,2-7-160-15,2 2 160 0,1 3-160 0,3-4 128 16,1-1-128-16,1-1 128 0,1-4-128 0,3 1 0 15,3-1 0-15,1 1 0 0,1-5 128 0,2 3-128 16,4-2 0-16,0 1 128 0,2-3 32 0,2 3 0 16,2-2 0-16,4-1 0 0,2 2 16 0,5-2 0 15,3 4 0-15,-1-1 0 0,-1-1-176 0,2-1 0 0,1 5 0 16,-1-1 0-16,1 1 0 0,-1 2 0 0,-2-3 0 0,-2 3 0 16,-3-1 0-16,0 2 0 15,-6 0 0-15,-2-2 128 0,2 1-128 0,-3 1 0 0,0-1 0 0,-1-2 128 16,-2 2 16-16,-1 1 0 15,-1 1 0-15,-1 1 0 0,-2-3 48 0,-2-3 16 16,-1 2 0-16,-1 1 0 0,-1-3 48 0,-4 2 16 0,0 0 0 0,-2-2 0 16,-1 3 48-16,-3 0 0 15,-1 3 0-15,-1-3 0 0,-4-2 0 0,0 2 0 16,-7-1 0-16,-1 2 0 0,-3 1-64 0,-6-2 0 0,-3-2 0 0,-17 5 0 16,4-2 0-16,0-1-16 0,-3-5 0 0,3 0 0 15,3-4-80-15,2-1-16 0,3 0 0 0,2-1 0 16,1 0-144-16,3-3 0 0,4-1 144 0,2-1-144 15,3-4 0-15,4 2 0 0,2 2 0 0,4-3 128 16,4-6-368-16,1 5-64 0,4-3-16 0,2 3 0 16,3-2-2224-16,0 8-448 15,13-5-80-15</inkml:trace>
  <inkml:trace contextRef="#ctx0" brushRef="#br0" timeOffset="52940.56">8682 13779 3679 0,'-15'3'160'0,"6"2"32"0,-3-3-192 0,2-1 0 0,2 1 0 0,-2-1 0 15,1 2 3184-15,-1-1 592 16,4-1 112-16,-2 3 16 0,2-3-2112 0,6-1-448 0,0 0-64 0,-5 3-32 16,5-3-80-16,0 0-16 0,0 0 0 0,0 0 0 15,0 0-160-15,0 0-32 0,0 0-16 0,0 0 0 16,15 0 128-16,5 0 16 0,-1-1 16 15,3-1 0-15,2 0-272 0,3-2-48 0,2 2-16 0,3-2 0 16,2 0-192-16,-1 0-32 0,-1-1-16 0,2 1 0 16,-2-1-128-16,1-1-16 0,-1 1-16 0,-2 2 0 15,0-1-160-15,-6 1-16 0,-3-4-16 0,-3 3 0 0,-3 3-176 16,-2 1 0-16,-1-1 0 0,-12 1 0 0,0 0 0 0,11-1-224 16,-11 1 32-16,0 0 0 15,0 0-2112-15,0 0-432 0,0 0-80 0</inkml:trace>
  <inkml:trace contextRef="#ctx0" brushRef="#br0" timeOffset="53320.61">9682 13250 10127 0,'0'0'896'0,"0"0"-704"15,0 0-192-15,0 0 0 0,0 0 2208 0,0 0 416 16,0 0 64-16,0 0 32 0,0 0-1184 0,0 0-256 0,5 8-32 0,-2 6-16 16,-3 4-160-16,-3 1-48 0,-1 2 0 0,1 7 0 15,-1 2-96-15,1 6-32 0,1 9 0 0,-2-3 0 16,-1 5-16-16,0 5-16 0,-2 3 0 0,0 2 0 15,-2 5-272-15,0-3-48 0,0-3-16 0,0-3 0 16,-1-1-208-16,0-4-32 0,1-6-16 0,0-4 0 16,0-3-32-16,0-2-16 0,0 0 0 0,2-6 0 15,2-2-32-15,0-3-16 0,-2-3 0 0,2-4 0 0,1-5-48 16,2 0-128-16,2-10 192 0,0 0-64 16,0 0-1008-16,0 0-208 0,0 0-32 0,0 0-15136 15</inkml:trace>
  <inkml:trace contextRef="#ctx0" brushRef="#br0" timeOffset="53759.59">10273 13445 11967 0,'0'0'1072'0,"0"0"-864"0,0 0-208 0,0 0 0 16,0 0 1952-16,0 0 352 0,0 0 64 0,0 0 0 0,0 0-768 0,0 0-176 15,0 0-16-15,13 4-16 0,2-3-208 0,-2-1-32 16,1 0-16-16,4 0 0 0,2 1-416 15,2-2-80-15,1 0 0 0,-1-2-16 0,3-1-208 0,-1 2-32 16,1-1-16-16,1 1 0 0,-1 0-128 0,-1 0-32 16,-1-2 0-16,-1 0 0 0,-2 2-80 0,-5-1 0 15,0 1-128-15,3 0 192 0,-6 1-192 0,-12 1-128 16,0 0 128-16,0 0-10224 16,0 0-1920-16</inkml:trace>
  <inkml:trace contextRef="#ctx0" brushRef="#br0" timeOffset="54123.74">10400 13483 18143 0,'0'0'800'0,"7"-5"160"0,-1 1-768 0,2 0-192 0,1 3 0 0,-3 0 0 16,-6 1 1024-16,6-2 176 0,-6 2 16 0,7 2 16 16,-7-2-352-16,7 5-80 0,-2 2-16 0,0 4 0 15,-2 4-64-15,-2 1-16 0,-1 2 0 0,0 1 0 16,-1 3 112-16,-2 3 16 0,1-1 0 0,-2 6 0 16,-1-1-224-16,-1 3-32 0,1 2-16 0,-3-1 0 0,0-3-240 0,-3 12-64 15,-1-9 0-15,4-3 0 0,0 1-128 16,0-3-128-16,1-6 144 0,-1-3-144 0,0 1 128 15,3 0-128-15,1-4 0 0,4-5 144 16,0-11-496-16,0 0-96 0,-1 7-32 0,1-7-14304 0</inkml:trace>
  <inkml:trace contextRef="#ctx0" brushRef="#br0" timeOffset="54317.33">10189 14021 20271 0,'0'0'896'0,"0"0"192"0,0 0-880 0,0 0-208 15,0 0 0-15,8-7 0 0,1 3 2128 0,1 2 384 16,4 1 80-16,0-2 16 0,1-2-1088 0,6-1-224 0,3 2-32 0,-5 1-16 16,4-1-352-16,2-2-80 15,3 1-16-15,1 1 0 0,2 0-480 0,-1-1-80 0,1 0-32 0,-2 3 0 16,-1-1-208-16,-3 1 0 0,-2-1 0 0,-1 3 0 31,-2 0-2176-31,-3 0-448 0</inkml:trace>
  <inkml:trace contextRef="#ctx0" brushRef="#br0" timeOffset="54993.88">11487 13356 20271 0,'-9'-13'1792'0,"5"8"-1424"16,4 5-368-16,-5-5 0 0,0 0 800 0,-1 2 96 15,0 1 0-15,-5 0 16 0,0 5-208 0,-2 0-32 16,-2 2-16-16,-2 2 0 0,3-2-224 0,0 3-48 0,-1 2-16 0,3 2 0 16,-2-1-144-16,0 4-32 15,1 3 0-15,1 1 0 0,-2 10-192 0,2-3 176 16,2 0-176-16,2 0 160 0,2 2-160 0,2-4 192 16,2-1-192-16,4 2 192 0,0-3 32 0,3 1 16 0,2 1 0 0,0-1 0 15,1-3 160-15,2 2 48 16,2-2 0-16,-1 0 0 0,0-3 0 0,2 2 0 0,0 4 0 15,-2-4 0-15,1-1-96 0,-1 0-16 16,-2-1 0-16,0 2 0 0,-1 1-80 0,-2-1 0 0,-2-2-16 0,-2 2 0 16,0 1-16-16,-4-1 0 0,0 2 0 0,-2-2 0 15,-2-2 48-15,-3 1 16 0,-1-1 0 0,-2 1 0 16,-1-3 32-16,-1-1 16 0,2 2 0 0,-2-4 0 0,-1-3-64 16,1 1-16-16,-2-4 0 0,2-3 0 0,0-1-64 15,0-4-32-15,2 1 0 0,0-3 0 0,2-7 16 16,1 1 0-16,0-3 0 0,3-2 0 15,1-6-32-15,-2 0 0 0,4-6 0 0,1 2 0 0,1-7 32 0,2 0 0 16,3 2 0-16,4-2 0 0,-1-1-176 0,5 0 0 16,2 2 0-16,4 2 0 0,2-3 0 0,3 3 0 15,2 1 0-15,2-1 0 0,2 2 0 0,2-1 0 16,-1 4 0-16,2 0 0 0,-4 1 0 0,0 3 0 16,-1-2 0-16,-5 2 192 0,3-3 16 0,-6 2 16 15,-4 2 0-15,-2 2 0 0,-4 0-64 0,-3 2-16 16,-4 1 0-16,-3 1 0 0,-3 0-144 0,-2 4 0 15,-3-2 144-15,0 6-144 0,-1-1 0 0,0 2-192 0,0 1 32 16,-2 3 0 0,1 0-1440-16,1 3-304 0,-1 1-48 0,-5 4-14816 0</inkml:trace>
  <inkml:trace contextRef="#ctx0" brushRef="#br0" timeOffset="55249.15">11824 13796 22111 0,'-6'12'976'0,"4"-4"208"0,1 3-944 0,0 3-240 0,0 2 0 0,-1 3 0 16,-2 0 1952-16,3 0 352 0,-1 0 64 0,-1 0 0 16,1 3-928-16,0-3-192 0,2-2-32 0,2 1-16 15,0-1-464-15,2-1-96 0,1-1 0 0,1 2-16 0,2-7-256 0,0 2-48 16,1-1-16-16,1-5 0 0,0 0-48 0,4-4 0 15,-1 2 0-15,1-3 0 0,1-1-96 0,3-1-32 16,-3-4 0-16,1 0 0 16,1 0-1728-16,-2-4-336 0,-1 1-80 0</inkml:trace>
  <inkml:trace contextRef="#ctx0" brushRef="#br0" timeOffset="55374.36">11713 13243 31327 0,'0'0'2784'0,"0"0"-2224"16,0 0-560-16,0 0-13824 0</inkml:trace>
  <inkml:trace contextRef="#ctx0" brushRef="#br0" timeOffset="58856.44">14896 10308 20271 0,'-5'-14'1792'0,"5"14"-1424"0,-1-12-368 0,1 2 0 15,0 10 512-15,0 0 16 0,0 0 16 0,-4-6 0 16,4 6-368-16,-9-7-176 0,-1 4 160 0,0 3-160 16,-2 0 176-16,0 1-176 0,-5 0 192 0,-1-1-192 15,-2 0 464-15,-5 0-16 0,-5-1 0 0,-1 1 0 16,-5 0 144-16,-1-1 32 0,-3-1 0 0,-1 1 0 16,-1 1-192-16,-1 0-48 0,-3 0 0 0,-1 1 0 15,0 1-112-15,-3 0-16 0,-3-1-16 0,1-1 0 0,0-1-240 16,6 1 176-16,4 0-176 0,3 0 160 15,2-2-32-15,2-1-128 0,4 1 192 0,4 0-64 16,4-2 96-16,3 1 16 0,2-1 0 0,4 1 0 0,4 1 112 0,2 1 32 16,8 1 0-16,0 0 0 0,0 0 48 0,0 0 16 15,0 0 0-15,0 0 0 0,0 0-288 0,0 0-160 16,0 0 192-16,0 0-192 0,5 8 0 0,-1 5 0 16,-1 2 0-16,-2 2 0 0,0 2 0 0,0 1 0 15,-1 6 0-15,0 3 0 0,-1 4 0 0,0 0 0 16,0-1 0-16,-2 6 0 0,0 4 0 0,2 6 128 15,0 0-128-15,0 3 160 0,-2 1-160 0,2 2 0 16,0 3-160-16,1 2 160 0,0-4 0 0,1 1 0 16,0 4 0-16,-1 2 0 0,0 1 0 0,0 0 160 15,0-4 0-15,0 0 0 0,0 4 16 0,-1-4 0 16,-2-1 0-16,-1 0 0 0,-2 1-48 0,0-2 0 0,-1 1 0 0,0 3 0 16,-1-5 32-16,-1 1 0 0,-2 2 0 0,-1-1 0 15,1-2 0-15,0 1 0 0,-1 4 0 16,2 3 0-16,1 5 16 0,0-7 0 0,1 1 0 0,1 0 0 15,0 2 0-15,1 1 0 0,1 0 0 16,1-3 0-16,2 0-176 0,-2-1 192 0,-1-5-192 0,-2-2 192 16,1-6-192-16,-2 1 192 0,-2-3-192 0,1 1 192 15,0 1-48-15,1-6 0 0,-3 1 0 0,1-3 0 16,0 2 48-16,1 0 0 0,0-3 0 0,0-1 0 16,0-2-192-16,-1 0 192 0,1-2-192 0,2 4 192 15,-2-3-192-15,0 3 0 0,0-4 0 0,-1 1 128 16,-1 1-128-16,-1-1 0 0,1 0 144 15,-1 1-144-15,-2 2 0 0,1 1 0 0,1-1 0 0,0 3 128 16,1-4-128-16,-1-1 0 0,2 2 0 0,4-3 0 16,1-3 0-16,1 1 0 0,0-2 0 0,3-1 0 0,1-1 0 0,0-1 0 15,1-4 0-15,0 3 0 16,2 0 0-16,0 0 0 0,-1-4 0 0,1 2 128 0,-1-1-128 0,1 0 0 16,-2 3 0-16,0-1 0 0,-1-1 0 0,3-2 0 15,-3 2 0-15,0-5 0 0,-3-1 0 0,3-1 0 16,0-5 0-16,0 0 128 0,0-2-128 0,0 4 0 15,0-2 0-15,0-3 0 0,0-3 0 0,0-8 0 16,0 0 0-16,4 12 0 0,-3-3 0 0,-1-9 0 16,4 13 0-16,-4-13 0 0,7 9 0 0,-1 0 0 15,-6-9 0-15,0 0 0 0,11 7 0 0,0 1 0 16,-11-8 0-16,10 4 0 0,-10-4 0 0,12 1 0 16,1 0 0-16,0 1 0 0,0-2 0 0,-2 0 0 0,3-2 0 15,1 2-128-15,3 0 128 0,0-2-192 0,3-3 192 0,2 0-192 31,3 2-240-31,0 0-48 0,5 1-16 0,1-1 0 16,1-5-448-16,1 0-80 0,0 2-32 0,3-5 0 16,3 4-1296-16,3-5-256 0,3 1-48 0</inkml:trace>
  <inkml:trace contextRef="#ctx0" brushRef="#br0" timeOffset="59922.23">18603 10323 8287 0,'2'-9'736'0,"5"0"-592"0,2 0-144 0,-2 0 0 16,3 1 1792-16,3-1 320 0,1-2 64 0,1 3 0 16,3-1-1200-16,1 0-240 0,2-1-48 0,3-1-16 15,4-1 160-15,1 3 16 0,-1-3 16 0,4 2 0 0,0 1 128 0,2-3 32 16,1 4 0-16,0-2 0 0,-5 2-336 0,-2-1-64 16,-1 3-16-16,-2 1 0 0,-3 1-112 0,-3 3-32 15,-1-1 0-15,-3 2 0 0,-1 2-144 0,-1 3-16 16,-2 0-16-16,1-1 0 0,-2 1-96 0,-1 5 0 15,-2 1-16-15,0 2 0 0,-2 1 32 0,-3 6 16 16,-3 7 0-16,-1 1 0 0,-2 4 176 0,-3 2 48 16,-2 2 0-16,-1 3 0 0,0 7-112 0,-5 2-16 15,0 7 0-15,1 7 0 0,0-2-320 0,1 5 0 16,0 2 0-16,3-1 0 0,2 2 0 0,3 0 0 16,3 2 0-16,1 1 0 0,-1 2 0 0,2-2 0 15,0-1 0-15,0-3 0 0,2-3 0 0,-2 3 0 0,0 1 128 16,0-1-128-16,-2 4 208 0,0-1-16 0,-3 1-16 15,-3-1 0-15,2 0-16 0,-1 2 0 0,1 1 0 0,0 1 0 16,-1 3 0-16,2-2 0 0,0-1 0 0,2 0 0 16,2-1-16-16,1 4 0 0,3-2 0 0,-1-2 0 15,2-3-16-15,1-4 0 0,3-2 0 0,1-4 0 16,0-2-128-16,0 1 128 0,-1-2-128 0,1-1 128 16,-1 0 0-16,2-2-128 0,-4 0 192 0,2 4-64 15,0-3-128-15,-2 2 0 0,2-4 144 0,-2 2-144 16,2-2 0-16,-1 1 144 0,2-2-144 0,0-3 0 15,0-2 128-15,0 7-128 0,-1-1 0 0,0 1 0 16,1 0 128-16,0 0-128 0,0-2 0 0,0-1 0 16,-1-2 0-16,-2 1 0 0,2 1 0 0,-3-3 0 15,0-2 0-15,-1-2 0 0,1 1 128 0,-1-2-128 0,-2 4 0 16,1-4 0-16,-1 2 0 0,-2-3 0 0,-2 1 192 16,0 1-192-16,1-3 192 0,0 2-192 0,-2-1 192 0,1-3-192 15,-1-2 192-15,1-2-192 0,0-4 352 0,0-5-32 16,2-1-16-16,0-3 0 0,0 1 112 0,0-2 32 15,-3 1 0-15,1-3 0 0,-3-2-144 0,0-3-32 16,-2 1 0-16,0-1 0 0,-2 2 240 0,-1-3 32 16,-3-2 16-16,-1 1 0 0,-3 1-48 0,1-3-16 15,-2 1 0-15,-1-2 0 0,-1 1-240 0,-2-2-64 16,-1 0 0-16,0-2 0 0,-1-1-64 0,-1 1-128 16,-2-3 176-16,-2-1-176 0,-6 0 0 0,-1-1 0 15,-5 1-160-15,-1 2 160 16,-3-1-2736-16,1 1-416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4:29.87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8636 7752 7711 0,'0'0'336'0,"9"-4"80"0,-3 3-416 0,1-2 0 16,-7 3 0-16,6-1 0 0,-6 1 608 0,0 0 32 0,0 0 16 0,0 0 0 16,0 0-240-16,0 0-48 0,0 0-16 0,5 5 0 15,-5-5 96-15,0 0 32 0,0 0 0 0,0 9 0 16,-1 0-32-16,0-3 0 0,1-6 0 0,-4 10 0 16,-5-2-64-16,0 2 0 0,-3-2-16 0,-2 2 0 0,-2-4-80 0,-4 4-16 15,-3-3 0-15,-1 4 0 0,-3-3-16 0,-4 1 0 16,-2-4 0-16,-2 0 0 0,-1 1 96 0,-1-2 16 15,-1-3 0-15,3 0 0 0,0-1-64 0,2 0-16 16,5 0 0-16,0 0 0 0,2 0 32 0,3-1 0 16,0 0 0-16,2 1 0 0,4-3-80 0,0 0-16 15,2 0 0-15,1 0 0 0,1 1-48 0,2 1-16 16,-1-2 0-16,2 1 0 0,0-2-160 0,1 2 192 16,0 1-192-16,-1 0 192 0,0-2 0 0,0 1 16 15,0 2 0-15,1 0 0 0,0 0-208 0,1 0 0 16,0 1-144-16,1 2 144 0,1-1 0 0,-3 3 0 15,1-1 0-15,0 1 0 0,1 4 0 0,-2 0 160 16,0 4-160-16,0 1 128 0,0 1-128 0,-1 7 128 16,0 0-128-16,0 6 128 0,-2 3-128 0,2 3 128 15,-3 2-128-15,1 3 128 0,-2 6-128 0,1 0 128 16,-1 8-128-16,2 1 128 0,1 5-128 0,2-2 160 16,0-2-160-16,3-1 160 0,-2 0 0 0,2 0 0 15,-2 5 0-15,2 2 0 0,1-3 64 0,0-1 16 16,-2 1 0-16,2-4 0 0,1-2-16 0,-1-1 0 0,3-2 0 15,-1-4 0-15,1 2 32 0,1 2 16 0,-1-7 0 0,1-1 0 16,0 3-48-16,1-6-16 0,-4 0 0 0,0 13 0 16,-1-11-16-16,0-1-16 0,-1-5 0 0,0 0 0 15,-2-3-32-15,2-5 0 0,-1 2 0 0,-1 3 0 16,-1-3 16-16,2-1 0 0,-1-7 0 0,-1-1 0 16,4 0 16-16,0 0 0 0,0 0 0 0,1-2 0 15,0-5-16-15,2-1 0 0,0 1 0 0,1 1 0 0,1-13-160 0,0 0 128 16,0 10-128-16,-1 2 128 0,0-1-128 15,1-11 0-15,-2 9 0 0,2-9 128 0,0 0-128 0,0 0 0 16,0 0 144-16,0 0-144 0,0 0 160 0,0 0-32 16,9 6-128-16,4-2 192 0,1-5 48 0,6-3 0 15,3 0 0-15,-5 2 0 0,4 0-96 0,3 0-16 16,6-1 0-16,3 0 0 0,4 3-128 0,5 0 0 16,-1 2 144-16,1-2-144 0,1-4 0 0,0 2 0 15,-3-2 0-15,1 1 128 0,-3 1-128 0,-2 1 0 16,-3 1 0-16,-2 0 0 0,-3 0 0 0,-2 1 128 15,-3 0-128-15,7 2 128 16,-7-2-1600-16,-5 4-320 0,-6 1-64 0</inkml:trace>
  <inkml:trace contextRef="#ctx0" brushRef="#br0" timeOffset="941.59">10308 7783 11807 0,'0'0'512'0,"0"0"128"0,0 0-512 0,0 0-128 15,5-3 0-15,4-1 0 0,-1 4 320 0,5-1 64 16,0-2 0-16,3-1 0 0,3 4 0 0,1-1 0 15,0-2 0-15,1 1 0 0,2-3 160 0,1 1 32 16,1 0 16-16,-1 3 0 0,0-2-48 0,0 2-16 16,-1 0 0-16,-3 1 0 0,-2 0-112 0,-1 2-32 0,-1 1 0 0,-1 3 0 15,-3 4-144-15,1 1-48 0,-5 4 0 0,-1 4 0 16,-3 1-48-16,-3 6-16 0,-2-1 0 0,-3 7 0 16,-4 5 32-16,-1 5 0 0,-2 2 0 0,1 6 0 15,-3-6 144-15,2 4 16 0,-1 5 16 0,2 0 0 16,-2 2-48-16,2-1-16 0,0 0 0 0,1-1 0 15,2-1 48-15,-2 0 0 0,1 0 0 0,-1 23 0 16,2-5-112-16,0-6-16 0,1-2 0 16,0-3 0-16,-1 3-48 0,1-4-16 0,1 0 0 0,0 1 0 0,3 2-128 0,1-5 128 15,1-4-128-15,3-2 128 0,0-4-128 16,4 1 0-16,0-5 0 0,2-3 128 0,0-3 32 0,1-1 0 16,1 1 0-16,-3-3 0 0,-1-1 112 0,2-3 32 15,0-5 0-15,-2 1 0 0,1 2-96 0,-2-4-16 16,-1-1 0-16,0-3 0 0,-1-2 16 0,1 3 0 15,0 1 0-15,2-2 0 0,-1 0-64 0,0 2-16 16,0-1 0-16,-1 0 0 0,-2-1-128 0,1 0 0 16,0-1 0-16,-1-1 128 0,-3-3 768 0,0 0 160 15,0-4 32-15,0 0 0 0,0-10-752 0,0 0-144 16,-2 8-16-16,2-8-16 16,0 0-592-16,0 0-112 0,-5 7-32 0,5-7 0 0,-11 3 1024 0,-2-1 208 0,0-4 48 0,-3 2 0 15,-3 0-320-15,-3 0-48 0,-2-1-16 0,-3 1 0 16,-3 0 16-16,-2-2 0 0,3 1 0 0,-2 0 0 15,0-1 80-15,0 2 16 0,2 2 0 0,3-2 0 16,3 0-240-16,4 1-64 0,3-1 0 0,1 3 0 16,3-3 0-16,2 2 0 0,0-2 0 0,10 0 0 15,-9 1-128-15,9-1 0 0,0 0 0 0,0 0-176 32,0 0-1104-32,0 0-240 0,0 0-32 0,5 9-9296 0,-5-9-1856 0</inkml:trace>
  <inkml:trace contextRef="#ctx0" brushRef="#br0" timeOffset="2608.92">2874 9238 9039 0,'-6'-11'384'0,"6"11"112"0,-5-11-496 0,-2 1 0 0,1 1 0 0,0 4 0 15,-2-4 320-15,0 4-16 0,1-3-16 0,-4 2 0 16,0 1-16-16,-4-2 0 0,-2 1 0 0,1 2 0 16,-3 4 16-16,-2-2 0 0,0-1 0 0,-5-1 0 15,-3 0 96-15,-3 1 32 0,-1-1 0 0,-1 1 0 0,-2 3-48 0,-1 2-16 16,-1-1 0-16,-1 1 0 0,2 1-160 0,0 2-48 15,-1 3 0-15,0-1 0 0,-1 3-16 0,-2-1-128 16,-1 2 192-16,1-4-64 0,3 3 80 0,0-1 16 16,0 3 0-16,-3 0 0 0,2 1 48 0,2 4 16 15,3 2 0-15,-1 5 0 0,1 0-112 0,1 4-32 16,1-1 0-16,2 4 0 0,0 2-144 0,4 2 0 16,0-1 144-16,3-2-144 0,3 2 0 0,2 0 128 15,3 0-128-15,5 2 0 0,3 3 0 0,5-1 128 16,2 1-128-16,4 0 0 0,2 0 0 0,4-3 0 15,2-2 0-15,3-1 0 0,4 1 0 0,3-4 0 16,0 0 0-16,4-8 128 0,2 0-128 0,2-4 192 16,3-3-64-16,2-1 0 0,-2-1 64 0,2-4 0 15,2 0 16-15,4-6 0 0,1-1-80 0,1-4-128 16,0 0 176-16,4-7-176 0,2-1 256 0,0-5-48 16,2-4-16-16,0-3 0 0,1-4 0 0,3 4-16 15,2-1 0-15,0-5 0 0,-1-1-32 0,1-3 0 16,-5-6 0-16,0-2 0 0,-2 2-144 0,-2 1 0 0,-2 2 144 0,-1 0-144 15,-3 2 176-15,-3 2-48 0,-4-4 0 0,-4 1 0 16,-8-2 176-16,-3 2 16 0,-7 0 16 0,-7 1 0 16,-6-2 48-16,-5 5 0 0,-6 2 0 0,-7 5 0 15,-7 0-144-15,-6 7-32 0,-1 4 0 0,-1 2 0 16,-1 5-208-16,0 4 176 0,-1 1-176 0,2 1 160 0,1 3-160 16,2 5-144-16,2-1 144 0,4 4-208 15,3-3-1568-15,9 2-304 16</inkml:trace>
  <inkml:trace contextRef="#ctx0" brushRef="#br0" timeOffset="3381.41">9852 8146 9615 0,'17'-10'416'0,"-6"-1"96"0,1-1-512 0,-1-1 0 15,-2-1 0-15,0-1 0 0,-1 2 448 0,-2-2 0 16,-2 2-16-16,-2-2 0 0,-3-2 224 0,-3-1 48 16,-2 2 16-16,-4 1 0 0,-3 1-32 0,-3 1-16 15,-3-1 0-15,5 4 0 0,-4 2-224 0,-3-2-64 16,-3 2 0-16,-2-2 0 0,-4 3-128 0,-3-1-16 16,-5 4-16-16,-4 3 0 0,-5-2-96 0,-2 2 0 15,-5 1-128-15,-2 0 192 0,0 0-64 0,0 1-128 16,1 4 176-16,-5 6-176 0,-1-1 384 0,0 4-48 15,0 1 0-15,1 2 0 0,-1-2-64 0,3 4-16 16,0 2 0-16,5 9 0 0,2 0-48 0,1 8-16 16,2-1 0-16,2 4 0 0,3 1-192 0,5 4 144 15,6-2-144-15,-3 22 128 0,12-5-128 0,10-4 0 16,9-7 0-16,9-6 0 0,7-5 128 0,7-3-128 16,6-1 0-16,8-3 128 0,7-8 32 0,6-3 0 15,3-4 0-15,8-2 0 0,6-1 32 0,8-6 16 16,5-2 0-16,4-5 0 0,1-3 80 0,2-3 16 0,1-2 0 15,1 1 0-15,3-7-112 0,-2-2-32 0,-2-5 0 16,-4 2 0-16,-5 0 128 0,-2-2 32 0,-3-4 0 0,-4-1 0 16,-4 1 224-16,-6-2 48 0,-8 0 16 0,-10 1 0 15,-8 1-32-15,-7 2 0 0,-7-3 0 0,-5 2 0 16,-5 2-256-16,-6 4-48 0,-6 0-16 0,-6 6 0 16,-7 2-128-16,-5 6-128 0,-6 6 192 0,-1 3-192 15,-5 7-224-15,2 2-160 16,4-1-16-16,6 2-8864 0,6 2-1760 0</inkml:trace>
  <inkml:trace contextRef="#ctx0" brushRef="#br0" timeOffset="4200.38">12392 10145 5519 0,'0'0'240'0,"0"0"64"0,0 0-304 0,0 0 0 0,0 0 0 0,0 0 0 16,14 0 1568-16,3-1 256 0,2 1 48 0,4-1 16 15,2-1-480-15,4 2-80 0,4 2-32 0,4-5 0 16,1-3-336-16,4 1-80 0,2 1-16 0,-3-1 0 16,4-4-336-16,-1 5-64 0,3-1-16 0,3-2 0 15,1 2 96-15,4 2 16 0,-1-6 0 0,0 2 0 16,-2-2 80-16,0 6 0 0,-3 1 16 0,2 1 0 15,0 0-208-15,-3 0-32 0,-1-1-16 0,-1 4 0 16,-1-2-128-16,-2-2-16 0,-5 0-16 0,-2 0 0 16,-5-1 32-16,0 1 16 0,-4 0 0 15,-5 1 0-15,-2-1-80 0,-4 1-16 0,-2 1 0 0,-1-1 0 16,-4-2 880-16,-9 3 160 0,0 0 48 0,0 0 0 16,10-1-1600-16,-10 1-320 0,0 0-64 15,0 0-16-15,0 0 720 0,0 0 192 0,0 0 0 0,0 0 16 0,0 0-16 0,0 0 0 16,0 0 0-16,0 0 0 15,0 0-192-15,0 0 176 0,0 0-176 0,0 0 160 0,0 0-160 0,0 0 0 16,0 0 144-16,0 0-144 0,0 0 144 16,0 0-144-16,-10 4 192 0,10-4-192 0,0 0 0 15,-11 0 0-15,11 0 0 0,0 0 0 0,-10 4 0 16,1 2 0-16,-1 2-128 0,0-2-10016 16,0 2-2000-16</inkml:trace>
  <inkml:trace contextRef="#ctx0" brushRef="#br0" timeOffset="5605.39">23237 10179 2751 0,'0'0'128'0,"0"0"16"0,-3-5-144 0,3 5 0 0,0 0 0 0,0 0 0 15,0 0 2832-15,0 0 544 16,0 0 96-16,0 0 32 0,0 0-1904 0,0 0-384 16,0 0-80-16,0 0-16 0,11-7-128 0,-11 7-32 15,17-3 0-15,-1 3 0 0,3-1 96 0,2 1 16 16,1 0 0-16,4 0 0 0,4 1-64 0,5-1-16 0,2 0 0 15,3 0 0-15,2 0-224 0,3 1-64 0,-2 3 0 0,3 0 0 16,-1-1-112-16,2-1-16 0,0-1-16 16,2 2 0-16,-1 1-112 0,4 1 0 0,0-3-16 15,-1 2 0-15,-4-4-128 0,-1 0-32 0,-3 0 0 0,-2 0 0 16,-4-2-96-16,-6-1-32 0,-6-1 0 0,-4 2 0 16,-3-1-144-16,-5 1 128 0,-13 2-128 0,0 0 128 15,0 0-128-15,0 0 0 0,-12-4 0 0,-7 0-176 16,-8 1-2064-1,0 2-432-15,-5 1-80 0,0 0 0 0</inkml:trace>
  <inkml:trace contextRef="#ctx0" brushRef="#br0" timeOffset="6554.15">25684 10150 11967 0,'0'0'1072'0,"0"0"-864"15,0 0-208-15,0 0 0 0,0 0 240 0,0 0 0 16,0 0 0-16,0 0 0 0,4 12 640 0,1-4 128 16,3 0 16-16,-1-4 16 0,1 0 80 0,6-2 16 15,1 1 0-15,3-1 0 0,2 2-304 0,5-1-48 0,1-1-16 0,5 1 0 16,1-3-128-16,3 0-16 15,2-1-16-15,6 1 0 0,6 0 48 0,1 0 16 16,0 0 0-16,2 0 0 0,3 1-128 0,1-1-32 0,2 0 0 16,2 0 0-16,1-1-160 0,4 1-32 0,2-2-16 0,1 1 0 15,-2 0-16-15,1-2 0 16,0 1 0-16,1-1 0 0,-2-1-32 0,0 3 0 0,1 1 0 0,1 0 0 16,0-1-64-16,-2-1 0 0,-1 1-16 15,1 0 0-15,0-2-48 0,1 3 0 0,-3 0 0 0,0 0 0 16,-4-1-128-16,-2-1 0 0,-1-1 0 0,-1 0 128 15,-1 3 0-15,-2 3 0 0,1-2 0 0,-2-1 0 16,-3-4-128-16,0 7 0 0,-6 1 0 0,-4-3 128 0,-2-3-128 16,-3-1 128-16,0 3-128 0,-5-3 128 0,0 1-128 15,-1-1 0-15,-1 1 0 0,-2 1 0 16,-1 1 0-16,-1-2 0 0,-1 0 0 0,-1 1 0 0,1-3 144 16,-2 2-144-16,1 1 160 0,-4 0-160 0,0-2 240 0,-4 2-48 15,-3 1-16-15,-10 0 0 0,0 0-48 0,0 0 0 16,0 0 0-16,0 0 0 0,6-4 32 0,-6 4 0 15,0 0 0-15,0 0 0 0,0 0-16 0,-9-7 0 16,-3 3 0-16,0 0 0 0,-3 0-144 0,-3-1 128 16,0 3-128-16,-2 2 128 0,-2 0-320 0,-1 2-80 15,1 3-16-15,-1-1 0 16,1-1-2400-16,2 2-496 0,-11 0-80 0,16 0-32 0</inkml:trace>
  <inkml:trace contextRef="#ctx0" brushRef="#br0" timeOffset="17277.7">32349 9025 2751 0,'0'0'256'0,"0"0"-256"16,0-10 0-16,2 0 0 0,-2 10 2000 0,0 0 368 0,0-9 64 0,0 9 0 15,0 0-1072-15,0-10-208 0,0 10-64 0,0 0 0 16,-2-9-64-16,2 9 0 0,0 0-16 0,0 0 0 16,0 0-176-16,0 0-48 0,0 0 0 0,0 0 0 15,0 0-160-15,0 0-48 0,0 0 0 0,0 0 0 16,0 0 0-16,0 0-16 0,-7 10 0 0,2 3 0 16,-1 2-32-16,2 0 0 0,-1-1 0 0,0 2 0 15,0-1-80-15,0 3-32 0,1-1 0 0,2-4 0 0,-1 1-144 16,2 1-16-16,-3 3-16 0,1 4 0 0,1-2-48 15,-1 0-16-15,2 1 0 0,-2 14 0 0,2-5 144 0,1-9 16 16,0-6 16-16,3-3 0 0,-1-2-32 0,-2-10 0 16,0 0 0-16,0 0 0 0,0 0 128 0,7 1 0 15,0-3 16-15,2-2 0 0,0-6 16 0,1 0 0 16,2-6 0-16,0-3 0 0,2-4-160 0,13-17-48 16,-4 4 0-16,-1 4 0 0,-1 6-272 0,0 0 0 15,-1 3 0-15,0 2 0 0,2-3 128 0,-2-6-128 16,-2-1 0-16,-2-2 0 0,1-2 0 0,1 0 0 15,0-5 0-15,1 2 0 0,1 0 128 0,3 2-128 16,1 3 0-16,-10 17 0 0,1-1 0 0,2 2 0 0,-2 1 0 16,2 0 0-16,-2 0 0 0,0 3 0 15,0 1 0-15,12-8 0 0,-8 1 0 0,-1 6 0 0,-5 3 0 16,-2-1 0-16,-1 2 0 0,-2 3 0 16,-8 4 0-16,0 0 0 0,6-8 0 0,-6 8 0 15,0 0 0-15,0 0 0 0,0 0 0 0,0 0 0 16,0 0 128-16,0 0-128 0,0 0 0 0,0 0 0 0,0 0-128 0,-13 5 128 15,2-1 0-15,-3 0 0 16,-1 4-128-16,-2 2 128 0,1 2 0 0,6-5 0 0,-3 4 0 16,-2 2-144-16,-2 5 144 0,-2 6 0 0,-1 3 0 0,-1 6 0 15,1 3 0-15,-18 37 0 0,7-10 0 0,5-9-128 16,4-7 128-16,0-5 0 0,0-8 0 0,1-3 0 16,2-3 0-16,-1 2 0 0,-1-2 0 15,2 4 0-15,2-2 0 0,-1 0 0 0,0 0 0 0,0 1 0 0,2-6 0 16,-1-1 0-16,1-1 0 0,3-5 0 0,-1-5 0 15,1-1 0-15,2 1 0 0,6-9 0 0,-2 2 0 16,1 1 144-16,0-5-144 0,1 1 0 0,-1-1 192 0,1-1-192 16,0-1 192-16,-4-2-192 0,2-2 288 0,2-5-48 15,0 0-16-15,1-2 0 0,0-1 16 0,1-2 0 16,1-2 0-16,-1-1 0 0,1 1-48 0,1-1-16 16,-3-1 0-16,1 1 0 0,1-2-176 0,-1 0 128 15,1 0-128-15,0-1 128 0,1 1-128 0,1-1 0 16,0 0 0-16,1-1 0 0,2 2 128 0,-1 2-128 15,2-1 0-15,0-1 128 0,-1-2-128 0,0 0 160 16,0-1-160-16,-1 0 160 0,0 1-160 0,0 2 0 16,0 0 0-16,-1 2 0 0,1 2 0 0,-2 5 0 0,2-2 0 0,-2 12 0 15,0 0 0-15,0 0 0 16,0 0 0-16,0 0 0 0,0 0 0 0,0 0 0 0,0 0 0 0,-2 16-176 16,-3 1 176-16,3 4-128 15,-1 0 128-15,1 5-128 0,-1-2 128 0,2 1 0 16,0-2-144-16,1 0 144 0,0 3 0 0,1-2 0 15,1 2 0-15,1 2 0 0,1 3-128 0,1-2 128 16,0 0 0-16,1-1 0 0,3-4 0 0,-3-1 0 0,2-2 0 0,-3-11 0 16,0-1 0-16,2 0 0 0,-1-4 0 0,2 2 0 15,1-2 0-15,-2-2 0 0,2-1 0 0,9 0 0 16,-3-4 0-16,-1-1 0 0,0-4 176 0,-1-4-176 16,-1-1 192-16,1-3-48 0,-1-1-16 0,0-6 0 15,1-1-128-15,0 0 160 0,1-2-160 0,-3 1 160 16,2 1-160-16,1-1 0 0,2 1 144 0,1 1-144 15,-3-3 0-15,2-2 144 0,1-2-144 0,2-7 0 0,0-6 144 16,4-5-144-16,1-6 0 0,3 1 144 0,1 2-144 0,-10 25 0 16,3 1 0-16,1-1 0 0,-1 1 0 15,1 4 0-15,0 2 0 0,-1 3 0 0,0 1 0 0,12-8 0 16,-7 7 0-16,-7 6 0 0,-7 4 0 0,1 0 0 16,-13 5 0-16,0 0 0 0,0 0-240 0,0 0 80 15,0 0 16-15,0 0 0 0,0 0-144 0,-13 3-32 16,3 2 0-16,-4-2 0 0,-4 3 160 0,-1 1 32 15,0-2 0-15,0 4 0 16,1 1-352-16,1 3-64 0,2-3-16 0,7-1 0 16,1-1-2112-16,1 3-416 0,0-2-96 0,15 1-16 0</inkml:trace>
  <inkml:trace contextRef="#ctx0" brushRef="#br0" timeOffset="26169.05">8622 5020 19119 0,'1'-15'832'0,"3"7"192"0,-3 3-816 0,-1 5-208 0,5-9 0 0,2 4 0 16,-1 1 240-16,-6 4 0 0,10-2 0 0,1-2 0 15,-4-1-240-15,-7 5 144 0,12 0-144 0,-2 2 128 16,0 2-128-16,-10-4 0 0,10 7 0 0,-4-1 0 0,1 3 0 0,-1-3 0 16,-6-6 0-16,7 10 0 0,-7-10 336 0,5 11-16 15,-2-1 0-15,-3-10 0 0,0 0 384 0,0 0 64 16,0 0 0-16,0 0 16 0,0 0 368 0,0 0 80 16,0 0 16-16,-6-7 0 0,-3 2-528 0,-1 3-96 15,-1-2-32-15,-2-2 0 0,-1-2-192 0,-1-1-32 16,-2 0-16-16,-3 3 0 0,-4-1-16 0,-2 2 0 15,-2 2 0-15,-2-4 0 0,-6 1-128 0,-1 2-16 16,-1-2-16-16,-1-1 0 0,-6 0-48 0,1-3 0 16,-1 2 0-16,-2-1 0 0,-2 4-128 0,-3-1 192 15,-2-2-192-15,-2 4 192 0,-4 3-192 0,-1-3 0 16,-1-2 144-16,0-1-144 0,0-2 144 0,1 3-144 0,-7 2 192 0,-2 0-192 16,-2 1 320-16,-1-1-64 0,1-1 0 0,-1 0 0 15,0 0-48-15,-5 2-16 0,-3 0 0 0,1 1 0 16,1-1-48-16,0 0-16 0,-1-4 0 0,-3 6 0 15,-2 1-128-15,0 0 0 0,0-1 0 0,1-2 128 16,1-2-128-16,0-1 0 0,-4 2 0 0,2 1 128 16,0 2-128-16,2-4 0 0,1-4 0 0,-1 7 0 15,-2 0 0-15,1 1 0 0,-3 0 0 0,1-4 128 16,0 0-128-16,-1 2 0 0,1 2 0 0,1 1 0 16,-1-3 0-16,1 1 0 0,4-3 0 0,-1 3 0 15,2 2 0-15,2 0 0 0,0-1 0 0,3 1 0 16,-2-1 0-16,4 0 0 0,2-1 0 0,2 2 0 15,-1 2 0-15,4 0 0 0,0 2 0 0,0 2 0 16,1-3 0-16,3-2 0 0,1 0 0 0,1 6 0 0,0 2 0 0,1-1 0 16,-1 1 0-16,4 0 0 0,0 0 0 15,5 3 0-15,2-5 0 0,0 3 0 0,2-3 0 0,5 2 0 16,-1 2 0-16,1 3 0 0,0 0 0 0,2 3 0 16,-1 2 0-16,1-2 0 0,2-3 0 0,2 3 0 15,0 1 0-15,3 2 0 0,1 3 0 0,4-1 0 16,1-2 0-16,3 0 0 0,3 1-160 0,-1 0 160 15,0 0 0-15,5-2-144 0,3 0 144 0,1 0 0 16,2-1 0-16,0-1 0 0,4 4 0 0,0-1-128 16,1-2 128-16,3 0 0 0,2-3 0 0,2 1-128 15,2 0 128-15,1 0 0 0,1 1 0 0,1 0-128 0,3 3 128 16,3-1 0-16,0-2 0 0,4 2 0 0,-1 0 0 0,3 2 0 16,-2-2 0-16,3 0 0 0,0 0 0 0,4 0 0 15,1-1 0-15,3 0 0 0,2-1 0 0,3 0 0 16,-3-2 0-16,4 2 0 0,2 1 0 0,0-2 0 15,5-3 0-15,-1-2 0 0,0 1 0 0,3 2 0 16,2 0 0-16,0 1 0 0,3-1 128 0,3 1-128 16,3-2 0-16,3-3 0 0,1-1 0 0,0 0 128 15,1 2-128-15,-1 2 0 0,-1-2 128 0,2 3-128 16,3 2 0-16,2-2 0 0,3-4 0 0,0 3 128 16,-1-1-128-16,1-2 0 0,-2 3 0 0,4-1 0 15,2-2 0-15,3 4 128 0,4 1-128 0,-2-2 0 16,-2-1 0-16,2 1 128 0,0-4-128 0,0 1 0 15,4 2 0-15,1-5 144 0,0 0-144 0,-2 1 0 16,-3-4 128-16,2 1-128 0,5 2 0 0,-1-3 0 0,1-3 128 16,-1 1-128-16,-1 1 144 0,0-1-144 0,3 1 160 0,2-3-160 15,-3-3 160-15,0 3-160 16,-3 0 160-16,-2 3-160 0,3-2 160 0,-1 2-160 0,-1-2 128 0,-2-1-128 16,-2-1 0-16,-2 1 0 0,-1 1 0 0,2-1 128 15,-1 0-128-15,3-1 0 0,0-1 0 0,0 0 0 16,-4-2 128-16,2 2-128 0,-2-1 0 0,4 1 0 15,1-1 128-15,0-3-128 0,-6-1 0 0,4 1 144 16,-1-3-144-16,-1 1 128 0,0-6 0 0,2 0 0 16,0 0 0-16,-2-1 0 0,-2-5 112 0,-2 0 16 15,-2-5 0-15,0 0 0 0,0-4 64 0,3-1 0 16,1 3 16-16,-2-5 0 0,-3-3 32 0,0 1 0 16,-2-1 0-16,0 3 0 0,-2 2-48 0,-2-1 0 0,4-5 0 0,-4 2 0 15,-3 1-112-15,-2 1-16 0,-5 4-16 0,-3-2 0 16,-4-1-48-16,-4 4 0 0,-5 4 0 0,-2 2 0 15,-5 2-128-15,-4 0 160 0,-7 1-160 0,-3 0 160 16,-6-1-160-16,-3 3 0 0,-3-1 0 0,-4 4 128 16,-5-1-128-16,-4 3-192 0,-6 5 32 0,-5-1 16 31,-7 0-1632-31,-7 4-320 0,-6 4-64 0,-11 6-15936 0</inkml:trace>
  <inkml:trace contextRef="#ctx0" brushRef="#br0" timeOffset="30517.19">8867 5372 4607 0,'5'-4'400'0,"2"-3"-400"16,-1 0 0-16,2 2 0 0,-1-6 720 0,2 3 64 16,1-2 16-16,-1 1 0 0,0-2-160 0,0-5-48 15,-1 3 0-15,2-5 0 0,-5 5-80 0,-2 4-32 16,-2 1 0-16,0-3 0 0,-1 3 256 0,-1-2 48 16,-2 1 16-16,1-2 0 0,-2 1-352 0,-4-9-80 15,1 1-16-15,-3 3 0 0,-1 2 16 0,1-1 0 16,0 2 0-16,-1 2 0 0,-3-4-80 0,0 2-16 15,-2 1 0-15,0-1 0 0,-3-5-96 0,-3 5-32 0,-3 3 0 0,-4-3 0 16,-5 3-144-16,-2-2 0 16,-4 1 0-16,-4 0 128 0,-5 1-128 0,1 2 0 15,1 2 144-15,0-2-144 0,0 0 128 0,-1 2-128 0,-4-1 128 16,-3 1-128-16,-5 0 176 0,28 2-48 0,-3-2 0 0,-5 2 0 16,-3 1 0-16,-4-1-128 0,-2 2 192 0,-2 0-64 15,0 0 16-15,-51 1 0 0,13 3 0 0,8 5 0 16,2 2-144-16,5-1 0 0,3 0 0 0,4 4 0 15,2 3 0-15,4 4 0 0,0 2 0 0,1 2 0 16,-1 4 144-16,4 0-144 0,5 1 160 0,2 1-160 0,3-2 144 16,5 2-144-16,3 4 128 0,2 1-128 0,1 0 0 15,3 2 128-15,4 1-128 0,2-2 0 0,2-2 0 0,3 2 0 16,3-1 0-16,3 2 0 0,3-1 0 0,6-1 0 16,-1 2 0-16,4-2 0 0,3-4-144 0,3 1 144 15,3 1 0-15,6-1 0 0,1-1 0 16,6-5 0-16,2 1 0 0,6-3 0 0,-1 3 480 0,5-3 0 15,0 1 0-15,4-1 0 0,3-2-80 0,1-2-16 16,3 2 0-16,2 0 0 0,4-1-192 0,2-2-64 16,4-2 0-16,3-3 0 0,0 0 112 0,1 0 16 15,0-2 0-15,3-3 0 0,5-1 96 0,3-4 32 16,6-3 0-16,-1 0 0 0,-2-1-224 0,1 0-32 16,3 0-128-16,-1-1 192 0,2 0-32 0,-1-4-16 15,0-4 0-15,-2 2 0 0,-5 0 32 0,2-2 0 0,1-6 0 16,2 1 0-16,1-4 64 0,-1-1 16 0,-1-3 0 0,-3-1 0 15,1-6 144-15,-1-1 48 0,0-3 0 0,-3-4 0 16,0-4-64-16,-4 0 0 0,-10-3 0 0,0 1 0 16,-3 1 16-16,-5-3 0 0,-4 3 0 0,-4-3 0 15,-1-1-64-15,-5-1-16 0,-3 4 0 0,-5-4 0 16,-5-2 16-16,-7 2 0 0,-7-2 0 0,-7 2 0 16,-5 6-48-16,-6-1-16 0,-8 0 0 0,-6 3 0 15,-5 2-272-15,-7 2 0 0,-6 2 0 0,-10 7 0 16,-8 2 0-16,-9 6-192 0,-8 5 0 0,-2-1 0 15,0-1-1632-15,-1 5-320 16,-3 8-64-16,3 2-11696 0</inkml:trace>
  <inkml:trace contextRef="#ctx0" brushRef="#br0" timeOffset="31713.11">14038 10731 5519 0,'21'-3'240'0,"-6"2"64"0,0-1-304 0,-1 0 0 0,0-1 0 0,-1 1 0 15,-2 2 1328-15,1-1 208 0,-12 1 32 0,9-1 16 16,-9 1-496-16,8-4-112 0,-8 4-16 0,0 0 0 16,0 0-64-16,0 0-32 0,-1-11 0 0,-3 3 0 15,-1-2-336-15,-2 2-64 0,-5-1-16 0,-2 2 0 16,-2-4-96-16,-3 4-32 0,-2-5 0 0,-2 3 0 0,-1-2 64 0,-1 0 0 16,-2-2 0-16,-2 1 0 0,-3 2-112 15,-1 3-16-15,-4 3 0 0,-3-3 0 0,-6 2-64 0,-2 3-32 16,-5 1 0-16,0-2 0 0,-3 0-32 0,-1 3 0 15,-2 2 0-15,0 0 0 0,-2 1-128 0,-3-1 0 16,-2 2 0-16,1 3 0 0,-2 0-144 0,2 3 144 16,3-2-192-16,-1 5 192 0,1-2 0 0,1 3 0 15,0 1 192-15,3 3-48 0,3 2 32 0,2 5 0 16,3-1 0-16,4 0 0 0,4 4 16 0,4-3 16 16,4 3 0-16,3 4 0 0,3 5-208 0,4-1 0 15,5-2 0-15,4-1 0 0,3 2 0 0,5 1 0 0,4-2 0 16,3 2 0-16,2 0 0 0,3 0 128 0,2 0-128 15,3 1 0-15,4 0 128 0,2-2-128 0,1 0 0 0,4-2 144 16,3 0-16-16,1-3 0 0,3-4 0 0,5-1 0 16,4-3 192-16,5-3 16 0,4-1 16 0,2-2 0 15,3-6 0-15,3 0 0 0,0-1 0 0,3 0 0 16,2-8-128-16,3 3-32 0,2 4 0 0,2-6 0 16,1-3 0-16,3 0 0 0,1 0 0 0,2-3 0 15,-1 0-64-15,1 0 0 0,-1-1-128 0,3-4 192 16,0 2-64-16,-1-7 0 0,-4-3-128 0,1 2 192 15,-5 1-64-15,-1-4-128 0,-3-4 176 0,0-3-176 16,1-7 480-16,-7-1-16 0,-7-4 0 0,-7-1 0 16,-2 1 80-16,-10-7 16 0,-6-3 0 0,-9-1 0 15,-4 3-160-15,-9 2-16 0,-7 2-16 0,-6 6 0 16,-7-1-160-16,-4 0-16 0,-4 1-16 0,-4 6 0 0,-3 7-176 0,-2 4 0 16,-2 3 0-16,1 5-176 15,-1 0-1488-15,-1 6-288 16,0-1-64-16</inkml:trace>
  <inkml:trace contextRef="#ctx0" brushRef="#br1" timeOffset="52473.34">9669 5862 18431 0,'0'0'1632'0,"0"0"-1312"0,0 0-320 0,0 0 0 0,8 7 336 0,0-3 0 16,-1 4 0-16,-7-8 0 0,0 0-32 0,8 9-16 15,-2-2 0-15,-1 2 0 0,2-3-48 0,-7-6-16 16,0 0 0-16,0 0 0 0,1 13 224 0,-1-4 32 15,0-9 16-15,-1 10 0 0,-6-3 256 0,1 0 48 16,-3-4 16-16,0-1 0 0,-1-2-112 0,-3 0-32 16,-1-1 0-16,-2 0 0 0,-2 1-160 0,-2 0-16 0,-3 0-16 15,-3 0 0-15,-3 1-128 0,-3 3-32 16,-1-3 0-16,-5-1 0 0,-2-2 16 0,-1 2 0 0,-1 1 0 0,-3-1 0 16,-2-1-16-16,-2 1-16 0,-3 1 0 0,-4 1 0 15,-7 3 16-15,-1-2 0 0,-5-3 0 16,-1 3 0-16,-2-1-16 0,-5 3 0 0,-1 4 0 0,-5-4 0 15,-3-1-48-15,-2 2-16 0,-1 1 0 0,-3-1 0 16,-3-1-64-16,-2 0-16 0,1 3 0 0,-1 1 0 16,2-3 16-16,-1 3 0 0,-5-4 0 0,5 1 0 15,1 3 80-15,0-5 0 0,-3 1 16 16,0 2 0-16,0-4-144 0,2 2-128 0,0 2 192 0,0-3-192 16,-2-2 192-16,1 1-192 0,1-1 192 0,-1 1-192 15,0 1 160-15,-1-3-160 0,1 0 128 0,-1 0-128 16,0 2 128-16,2-3-128 0,2 0 0 0,2 2 128 0,-2 1-128 15,1 0 192-15,1-3-192 0,3 1 192 0,2 3-64 0,1-1-128 16,3-1 192-16,-1 0-64 0,2 0-128 0,5 0 128 16,2-2-128-16,0 3 128 0,-3 2-128 0,4-1 0 15,1-6 0-15,3 1 128 0,1 0-128 0,2 1 0 16,-1-3 0-16,1-1 128 0,-2 1-128 0,5-1 0 16,1 0 0-16,2-1 128 0,3 2-128 0,1 1 128 15,1-1-128-15,0 2 128 0,-1 0-128 0,2-1 128 16,2 1-128-16,2 1 128 0,2 0-128 0,1 0 0 15,4 0 0-15,-1 0 128 0,6 0-128 0,-2 1 128 0,0-1-128 16,4 0 128-16,2 0-128 0,-1 0 0 0,1 0 0 16,2 0 0-16,3-1 0 0,5 1 0 0,1 0 0 15,1 0 0-15,-1 0 128 0,2 0-128 0,2-1 0 0,2 1 128 16,3 1-128-16,1 0 128 0,-1-1-128 0,3 2 128 16,2-1-128-16,1 0 0 0,1 2 0 0,8-3 128 15,-7 4-128-15,7-4 0 0,-8 3 0 0,8-3 128 16,-6 7-128-16,1-1 0 0,1 3 0 0,1 0 0 15,1 2 128-15,1 5-128 0,-2-1 0 0,3 4 128 16,0 2-128-16,0 2 0 0,1 5 0 0,-1 2 0 16,0 3 0-16,0 6 0 0,0 6 0 15,-2 4 0-15,-2-1 0 0,0 3 0 0,0 0 0 0,-2 1 0 16,-4 2 0-16,2-2 0 0,-1-3 0 0,0 1 0 16,-1 2 0-16,4 0 0 0,2 0 0 0,0-1 0 15,-1-3 0-15,1-6 0 0,2-1 0 0,-3-2 0 0,1-2 0 16,3-2 0-16,-1-4 144 0,1 2-144 0,-3-2 128 0,3 1-128 15,-3-6 160-15,3 2-160 0,0-5 128 0,-1-1-128 16,0-2 0-16,1-3 144 0,2-3-144 0,-1-2 192 16,0-12-192-16,1 9 192 0,-1-9-192 0,5 12 128 15,-5-12-128-15,0 0 128 0,9 5-128 0,0-1 0 16,4-1 144-16,1-3-144 0,0-1 128 0,3-3-128 16,4 0 128-16,3 1-128 0,0-4 128 0,5 0-128 15,3 2 128-15,4-4-128 0,4 1 0 0,4-2 0 16,3 2 0-16,1-2 0 0,3 1 0 0,2-4 0 15,3 1 0-15,5 2 128 0,3-3-128 0,4 3 0 16,3-3 0-16,2-1 0 0,2 1 0 0,-1 3 0 0,-1-1 0 16,2 3 0-16,3-1 0 0,1 3 0 0,1-4 0 15,0 2 0-15,1 0 0 0,3 3 0 0,3 3 0 0,-1-1 128 16,0-6-128-16,3 4 0 0,0 1 0 16,3 2 0-16,2-2 0 0,1-2 0 0,2 1 0 0,-2 1 0 15,-1 3 0-15,2 1 0 0,0 1 0 0,-2-1-128 16,2-3 128-16,-2 1 0 0,-1 2 0 0,2 0 0 15,-2-3 0-15,1 3 0 0,-1-1 0 0,2 0 0 16,-2-1 0-16,2 0 0 0,-1-1 0 0,-2 2 0 16,-1 2 0-16,-1 2 0 0,-3-2 0 0,4 2 0 15,-2-5 0-15,-1 1 128 0,-4 0-128 0,0 1 176 16,-3 0-176-16,3 0 0 0,0 0-160 0,0-3 160 16,-3 1 0-16,0 1 0 0,-3 1 0 0,2 1 0 15,-1 1 0-15,-3 0 0 0,-2-2 0 0,-2 1 0 16,-3-1 0-16,0 1 0 0,-2 2 0 0,0-1 0 15,-1 1 0-15,-3 1 0 0,-6-1 0 0,0-1 0 16,-2-2 0-16,-2 1 0 0,-1 3 0 0,0 0 0 0,1 4 0 0,-3-4 0 16,0 0 0-16,1 1 0 0,-3-2 0 15,-1 1 128-15,-1 3-128 0,-3 0 160 0,-1-5-160 0,-2 3 0 16,-2 3 0-16,-2-3 0 0,-1 0 0 0,-2 3 0 16,-3-3-160-16,-2 0 160 0,-2 5 0 0,-1-5 0 15,-1 0 0-15,-6 1 0 0,0-3 0 0,-7-1 0 16,1 2 0-16,-3 0 0 0,-9-4 0 0,0 0 0 15,9 8 0-15,-9-8 0 0,0 0 0 0,0 0 0 16,0 0 128-16,0 0-128 0,0 0 160 0,0 0-32 16,0 0 0-16,0 0 0 0,0 0 96 0,0 0 16 15,3-12 0-15,0-2 0 0,-3-3-80 0,-1-4-16 0,-1 1 0 16,2-2 0-16,-1 2-144 0,1-7 160 0,0-1-160 16,0-4 160-16,0-1-160 0,1-2 0 0,1-2 144 15,0-1-144-15,3-7 0 0,-2 2 144 0,2 1-144 0,3-1 0 16,-2 1 0-16,2-1 0 0,2 2 0 0,1 0 0 15,1 0 128-15,0-3-128 0,1 5 0 0,1-3 0 16,-3-1 0-16,0 2 0 0,1-3 0 0,0 2 0 16,-1 1 0-16,1 3 0 0,-1 1 0 0,1 1 0 15,-2-4 0-15,1 3 0 0,-2 3 0 0,0-1 0 16,-1 0 0-16,-1 2 0 0,0-3 0 0,-2 4 0 16,0 2 0-16,-1 4 0 0,-2-4 0 0,1 7 0 15,-1 0 0-15,-1 4 0 0,1 1 0 0,-1 4 0 16,0 0-128-16,-1 1 128 0,-1 5 0 0,1-3-144 15,0 11 144-15,0 0-128 0,-1-7 128 0,1 7-128 0,0 0 128 16,-4-8-128-16,0 3 128 0,4 5-128 0,0 0 128 0,0 0 0 16,0 0-144-16,-9 0 144 0,0 0 0 0,0 1-144 15,0 2 144-15,1 1 0 0,-1 1 0 0,-1 0 0 16,-1-1 0-16,0 1 0 0,-3 1 0 0,0-2-128 16,-3-2 128-16,0 5 0 0,-6 3 0 0,-1 1 0 15,-2-2-128-15,-3 3 128 0,-3-3 0 0,-3 2 0 16,-5 1 0-16,-2-4 0 0,0 1 0 0,-5-2-128 15,0-1 128-15,-4 3 0 0,-1-4 0 0,-2 4 0 16,-4-3 0-16,-1 1 0 0,-2 0 0 0,-4 0 0 16,-3-1 0-16,0 3 0 0,-3 4 0 0,-4-5 0 15,-5 1 0-15,-2-1 0 0,1 5 0 0,-2-2-128 16,-2 2 128-16,-3 1 0 0,-2-4 0 0,0 1-128 0,-2 2 128 16,-2-4 0-16,0 3 0 0,-2-4 0 0,-4 5 0 15,3-3 0-15,-1-5 0 0,-1 3 0 0,-3 1 0 0,-1 0 0 16,-3 0 0-16,2 0 0 0,0-1 0 0,0 4 0 15,-3-4 0-15,0-1 0 0,2 0 0 0,-1-2 0 16,2 9 0-16,-2-5 0 0,0 1 0 0,1-7 0 16,1 1 0-16,1 1 0 0,1 0 0 0,2-2 0 15,-3 0 0-15,3-1 0 0,2 3 0 0,0 0 0 16,0-2 0-16,1-1 0 0,3 1 0 0,3 2 0 16,1 0 0-16,-1 0 0 0,2 0 0 0,3 0 0 15,2-2 0-15,1-2 0 0,2-1 0 0,1 1 0 16,0 2 0-16,2-3 0 0,2-4 0 0,1 3 0 15,1-2 0-15,2 2 0 0,-1-3 0 0,4 2 0 0,1-2 0 16,1 1 0-16,3 2 0 0,3-1 0 0,0-1 0 0,4 3 0 16,2 1 0-16,2 1 0 0,-2-2 0 15,3-2 0-15,1-2 0 0,4 2 0 0,4-1 0 16,2 1 0-16,3-1 0 0,3 1 0 0,0 0 0 0,5 1 0 16,2-1 0-16,3 0 0 0,-1-1 0 0,3 0 0 15,0 0 0-15,4 3 0 0,3-2 0 0,0 1 0 16,3-3 0-16,1 1 0 0,2 1 0 0,5-1 0 15,5 3 0-15,0 0 0 0,0 0-128 0,0 0 128 16,0 0 0-16,0 0 0 0,-8-2-128 0,8 2 128 16,0 0 0-16,0 0 0 0,0 0-160 0,0 0 160 15,0 0-128-15,3 12 128 0,1-3 0 0,-1 4-160 0,-3-13 160 16,9 20 0-16,0 2-160 0,-1 5 160 0,-3-2-128 16,0 8 128-16,0 4 0 0,-1 5-160 0,-3 4 160 15,0 2 0-15,1-1-128 0,-2 4 128 0,-3 1 0 16,-1 1 0-16,0 1-128 0,-2 0 128 0,-1 2 0 15,-1-4 0-15,0-1 0 0,2-1 0 0,0-7 0 0,-1 2 0 16,1-4 0-16,1-1 0 0,-2-3 0 0,1 0 0 16,-4-1 0-16,2-1 0 0,1-3 0 0,0 1 0 15,2-3 0-15,1-4 0 0,3-2 0 0,-1 0 0 16,-1-3 0-16,2-3 0 0,3-4 0 0,2-2 0 16,2-2 0-16,1-4 0 0,-2 3 0 0,4-5 0 15,-9-4 0-15,15 4 0 0,0 1 0 0,4-3 0 16,4-5 128-16,3 0-128 0,2-2 0 0,3 1 0 15,4-4 0-15,5 1 128 0,4-1-128 0,5-2 0 16,6-1 0-16,3-3 0 0,2 0 0 0,2-2 0 0,2 0 0 0,3-2 0 16,4-2 0-16,4-1 0 0,4 2 0 0,4-2 0 15,5-1 0-15,-1 3 0 0,0 3 0 0,4-1 0 16,3 0 0-16,2 2 0 0,-1 1 0 0,3 2-128 16,0 4 128-16,3-2 0 0,4-2 0 0,1 2 0 15,-3-3 0-15,3 7 0 0,1-3 0 0,1 3-128 16,2-6 128-16,0 6 0 0,-1 1 0 0,0-1 0 15,1 0 0-15,-4 4 0 0,-1-1 0 0,0 3 0 16,2 4 0-16,-2-1 0 0,0-2 0 0,-2 2-128 16,-2 3 128-16,0 0 0 0,-1 1 0 0,-2 0 0 15,0-3 0-15,-2 4 0 0,1 2 0 0,0-1 0 0,1 0 0 16,-4-3 0-16,-3 3 0 0,1 0 0 16,-1 4 0-16,1-1 0 0,0-5 0 0,-4 7 0 0,-1 1 0 15,-1 1 0-15,0 0 0 0,0 0-128 0,-2-1 128 16,-4 1 0-16,-3-1 0 0,1-2 0 0,-2-3 0 0,0 2 0 15,2 1 0-15,-4-3 0 16,-5 1 0-16,-2-4 0 0,-3 3 0 0,0-3 0 0,-2 3 0 0,-1-4 0 16,-4 4 0-16,1-3 0 0,-4 0 0 0,-2 1 0 15,-3-5 0-15,-2 2 0 0,-3 1 0 0,-1-2 0 16,-2-2 0-16,0 1 0 0,-1-3 0 0,0 0 0 16,-1-3 0-16,-3 1 0 0,-1-5 0 0,-3 0 0 15,-5-1 0-15,-2-3 0 0,-2-2 0 0,-1 0 0 16,-2-3 0-16,-1-6 144 0,2-1-144 0,-2-2 128 15,-2-7 32-15,2-4 0 0,-1-2 0 0,-1-6 0 16,-1-2 80-16,2-9 16 0,1-7 0 0,2-6 0 0,0-9-48 16,3-7 0-16,0-1 0 0,3-4 0 15,0 0-16-15,1 3 0 0,1-1 0 0,-4 14 0 0,-2 8 0 16,-2 6-16-16,-4 5 0 0,0 5 0 0,0 7-176 0,-5 6 0 16,-2-1 0-16,-5 4 0 15,-5 0-1184-15,-5 3-272 0,-6 4-48 0,-11 3-18688 16</inkml:trace>
  <inkml:trace contextRef="#ctx0" brushRef="#br1" timeOffset="54403.17">6428 13095 31503 0,'0'0'1392'0,"0"0"288"16,0 0-1344-16,0 0-336 0,0 0 0 0,0 0 0 0,0 0 144 0,0 0-144 16,0 0 192-16,0 0-192 0,0 0 320 0,0 0-32 15,0 0-16-15,0 0 0 0,0 0 112 0,0 0 32 16,-9 5 0-16,0 2 0 0,-5-2 48 0,-3-1 16 16,-8 1 0-16,-1 4 0 0,-10-2-64 0,-5 3-16 15,-7-3 0-15,0 2 0 0,-1-2-144 0,-3 2-16 16,0-4-16-16,0 5 0 0,-1-3 144 0,-4-1 16 0,-6 2 16 0,1-4 0 15,0-3 48-15,-1 1 16 0,1 1 0 0,0-1 0 16,0 1-80-16,-3-3-32 0,-5 0 0 0,-3-3 0 16,0 2-144-16,-4 0-16 0,2 0-16 0,0 1 0 15,0 1-176-15,-3-1 0 16,-5-1 0-16,2-2 128 0,-1 1-128 0,0 2 0 0,0-2 144 0,-2 2-144 16,-1-2 0-16,4-3 0 0,2 1 0 0,4 1 0 15,1 2 0-15,3 0 0 0,0-4 0 0,1-3 128 16,0 2-128-16,7-3 128 0,3 1-128 0,3-1 128 15,1 0 16-15,2-2 16 0,3 2 0 0,2-2 0 16,-1-2-160-16,3 0 192 0,0-1-192 0,5 1 192 16,3-1-192-16,3 3 0 0,3-3 144 0,3 1-144 15,2 3 0-15,4-1 144 0,2 3-144 0,4-2 0 0,3 2 160 16,2 1-160-16,-1 2 128 0,5 3-128 0,0 0 128 16,3 2-128-16,-3 1 0 0,9-1 128 0,0 0-128 0,-6 10 0 15,1 4 144-15,2 3-144 0,1 2 0 0,2 2 0 16,0 5 0-16,2-1 128 0,1 6-128 0,2 4 0 15,-1 2 0-15,1 4 0 0,-1 3 0 0,1 3 0 16,-2 7 0-16,1 4 0 0,1 2 0 0,-1 7 0 16,0-2 0-16,0 5 0 0,-2 3 0 0,1 4 128 15,-2-1-128-15,2-1 0 0,-1-1 0 0,0-1 0 16,-1-1 0-16,-1 3 128 0,1-4-128 0,-1-2 176 16,0 1-176-16,0 0 192 0,-2 1-192 0,-1-1 192 15,0 0-192-15,0 1 192 0,-4 0-192 0,1 0 160 0,0-4-160 16,-1 0 160-16,-2-4-160 0,2 2 0 0,-1-1 144 15,0 0-144-15,0 0 0 0,0-1 128 0,0-3-128 0,1-4 0 16,0-4 0-16,1-2 128 16,0 1-128-16,2-8 0 0,-4 1 0 0,3-4 128 0,1-2-128 15,3 0 0-15,-3-5 0 0,2-1 0 0,0-7 0 0,2 2 128 16,2-5-128-16,-2-2 0 0,-2-2 0 0,2-1 0 16,3 0 0-16,-1-3 0 0,1-5 0 0,-2 1-128 15,3-4 128-15,2 3 0 0,3-2 0 0,0 0-128 16,0-2 128-16,3-2 0 0,0 1 0 0,4 2-128 15,-1-5 128-15,5-1 0 0,3 0 0 0,4-1 0 16,3-1 0-16,3 2-128 0,5-3 128 0,4 2 0 16,2-1 0-16,3 1 0 0,5-1 0 0,2 0-128 0,1-1 128 15,2-4 0-15,2 1 0 0,3 3 0 16,3-1 0-16,6-2 0 0,3 1 0 0,2 0 0 0,-4 0 0 16,3 1 0-16,4 0 0 0,0 0-128 0,4 3 128 15,-1-3 0-15,0 2 0 0,-1-1 0 0,0 1 0 0,3 0 0 16,1 2 0-16,-2 0 0 0,-3 0 0 15,1-1 0-15,-2 0 0 0,4 0 0 0,2-1 0 0,-2-1 0 16,-1-1 0-16,-3 0 0 0,-1 1 0 16,-3 1 0-16,1-1 0 0,1 1 0 0,2 1 0 0,-4 1 0 15,-5 3 0-15,-1-1 128 0,-1 0-128 0,0 1 0 16,-1-1 0-16,-1 2 0 0,4 2 0 0,-6-2 0 16,-8-3 0-16,1 2 0 0,-1 1 0 0,-2 1 0 15,-3 0 0-15,0-1 128 0,-3 0-128 0,1 1 0 16,-1 0 0-16,-2-3 0 0,-4 2 0 0,-7-1 0 0,0 0 0 15,-5 1 0-15,-3 1 0 0,-3 0 128 0,-1 2-128 0,-3-3 0 16,-2 1 0-16,-1 1 144 0,-2 0-144 16,-1-2 0-16,-1 0 192 0,-2 1-64 0,0-1 0 0,0-1-128 15,-11-3 160-15,0 0-160 0,0 0 128 0,11 3-128 16,-11-3 160-16,0 0-160 0,0 0 192 0,0 0-192 16,0 0 256-16,0 0-64 0,0 0-16 0,6-7 0 15,-2-5 48-15,-1 2 16 0,-2-3 0 0,0-3 0 16,-2-2-80-16,0-1-16 0,-1-6 0 0,2-3 0 15,0-7-16-15,-2-3 0 0,-1-9 0 0,1-4 0 16,-2-5 0-16,-1-3 0 0,-1-10 0 0,-1-7 0 16,0-11-128-16,-1-8 160 0,-2-7-160 0,0-6 160 15,-1-6-160-15,3-2 0 0,-1-2 144 0,1 1-144 16,-1-1 224-16,3 2-32 0,-2-1 0 0,3 7 0 16,-3 3 176-16,1 5 16 0,-3 3 16 0,2 0 0 0,2 4-144 15,1 6-16-15,-2 6-16 0,2 4 0 16,0-1-224-16,0 0 0 0,1 6 0 0,0 2 0 15,3 2 0-15,-1 3 0 0,-1 6 0 0,-1 2 0 0,3 4 0 0,0 6-256 16,-2-1 48-16,1 3 16 16,-4 4-1008-16,0 7-192 0,0 6-32 0,-1 6-13744 15,-1 0-2736-15</inkml:trace>
  <inkml:trace contextRef="#ctx0" brushRef="#br1" timeOffset="60107.9">19544 14777 2751 0,'0'0'128'0,"0"0"16"0,0 0-144 0,7 0 0 16,1-1 0-16,-1-1 0 0,-7 2 2816 0,9 0 512 15,0-2 128-15,0-2 0 0,0 1-1984 0,0 3-416 16,0-1-80-16,1-1-16 0,-2-1-64 0,1 1-32 16,-2 2 0-16,2-2 0 0,-1 0-48 0,-2-1-16 15,-6 3 0-15,8-5 0 0,-2 1 32 0,0 2 16 16,-2-2 0-16,0-1 0 0,-4 5-144 0,0 0-48 16,6-7 0-16,-3 2 0 0,-1-4-64 0,0 3-16 15,-2 6 0-15,0-9 0 0,0-1-48 0,-2 1-16 16,1 2 0-16,-1-2 0 0,-2 0-176 0,-1-1-32 15,-2 1-16-15,0-1 0 0,-3 2-64 0,-2 3-16 16,-3-3 0-16,-2 3 0 0,0 1-32 0,-3-1-16 16,-1 3 0-16,-2 0 0 0,-2-1-160 0,-2 1 192 0,-2 1-192 15,-1 0 192-15,0 1-192 0,-2-2 0 16,-1 1 144-16,0 1-144 0,0 3 0 0,-1-1 144 0,-1 1-144 0,0 1 0 16,-2 2 208-16,0 0-64 0,-2 7-16 0,2-4 0 15,-3 1 0-15,1-1 0 0,0 2 0 0,-1 2 0 16,-1-3 48-16,3 3 0 0,3-3 0 0,0 3 0 15,2 1-48-15,2 4-128 0,-1 0 192 0,1 2-64 0,1 0-128 16,-1 2 0-16,-1 4 0 0,2-1 0 0,1 1 0 16,2 0 0-16,2 2 0 0,0-3 0 0,1 3 0 0,4-4 0 15,2 0 0-15,3 2 0 0,2-5 0 16,2 2 0-16,2 0 0 0,3 0 0 0,-1-1 0 0,7 1 0 16,0 1 144-16,3-1-144 0,1 1 0 0,1 1 0 15,4-3 0-15,1 2 128 0,1 1-128 0,1-3 0 16,3-2 0-16,3 1 128 0,1-1-128 0,2-1 128 15,3 1-128-15,2-2 128 0,1-3 0 0,2 1 0 16,1 0 0-16,2-2 0 0,0-1-128 0,1-3 176 16,-1 1-176-16,1 1 192 0,1-4-48 0,0 2 0 15,2-4 0-15,14 2 0 0,-3-1-144 0,-4-4 160 16,-1-4-160-16,1-4 160 0,0-1 80 0,0 0 16 16,2 0 0-16,-1-3 0 0,2 0-32 0,1-3 0 15,0 1 0-15,1 0 0 0,0-5-80 0,-4 1-16 16,1-3 0-16,-5 2 0 0,2-1-128 0,-2 1 128 15,-4-2-128-15,0-1 128 0,-3-3-128 0,-2-1 128 16,-2-5-128-16,-4 3 128 0,-2-4 48 0,-4 3 0 16,-5-2 0-16,-2 3 0 0,-4-4 224 0,-1 1 48 0,-5 0 16 15,-2-1 0-15,-3 2-32 0,-4-4-16 0,-2 0 0 16,-1 3 0-16,-4 1-224 0,-1 3-64 0,-5-4 0 0,-2 4 0 16,-1 1-128-16,0 0 0 0,-1 3-160 0,2 2 160 15,2 0-1136 1,4 3-128-16,3 3-16 0,8 6-12128 0,5 6-2416 15</inkml:trace>
  <inkml:trace contextRef="#ctx0" brushRef="#br1" timeOffset="61566.81">27146 13674 12031 0,'20'-2'528'0,"-9"2"112"0,1 0-512 0,1 0-128 15,1-1 0-15,0 0 0 0,-1-1 896 0,-1 1 128 16,1 0 48-16,-1 1 0 0,0-3-368 0,0 3-64 15,-3-1 0-15,1-1-16 0,-3-4 160 0,0 4 48 16,-2-1 0-16,-5 3 0 0,1-3-32 0,-1 3 0 16,0 0 0-16,0-8 0 0,0 8-240 0,-1-6-48 15,-4 1-16-15,0-3 0 0,0 3-80 0,-3 1-16 16,2 0 0-16,-2-2 0 0,-1-1-48 0,-1 0-16 16,-1-1 0-16,-2 3 0 0,0-4 64 0,-3 3 16 15,-2-7 0-15,-1 6 0 0,-3-5-32 0,-2 3-16 16,-3-3 0-16,1 1 0 0,-4 2-80 0,0-2-16 15,-2 3 0-15,-4-2 0 0,-3 3-80 0,0-2 0 16,-2 2-16-16,-2-2 0 0,-3 2 16 0,-4 0 16 0,-2-1 0 16,0 2 0-16,1 1-32 0,-2 0-16 15,-3 3 0-15,1 0 0 0,1 2-16 0,-2-1 0 0,-3 0 0 16,1 1 0-16,1 0-144 0,1 0 128 0,1 2-128 0,0 2 128 16,1 3-128-16,-1-2 160 0,0-3-160 15,2 3 160-15,-2 2-16 0,3-3 0 0,0 2 0 0,3 3 0 16,0 0 0-16,2 3 0 0,1 5 0 0,1-3 0 15,0-1-16-15,1-1 0 0,-3 2 0 0,1 0 0 16,1-4-128-16,3 3 128 0,2-1-128 0,2 0 128 0,0 4 0 16,3-1-128-16,3 0 192 0,1-1-64 15,0-1 16-15,3 1 0 0,-1 0 0 0,2 2 0 0,1-7-144 0,-1 4 160 16,0 2-160-16,0 0 160 0,2-1-160 16,1-1 0-16,0 1 144 0,1 1-144 0,1-2 0 0,3 0 128 15,0-1-128-15,3 2 0 0,-1-2 0 0,-1 1 144 16,3 1-144-16,2-2 0 0,2-2 176 0,1 3-176 15,-2 4 160-15,5-5-160 0,-4-1 128 0,6 3-128 16,0-1 0-16,0 0 0 0,0 1 128 0,3 0-128 16,0 0 0-16,2 0 144 0,-1 0-144 0,4 1 0 15,0 1 0-15,3-1 0 0,0-1 128 0,1-1-128 16,2 1 0-16,0 0 128 0,5 1-128 0,0-1 160 16,2-2-160-16,0 2 160 0,3 2-160 0,1-2 160 15,2-3-160-15,2 2 160 0,2 0-160 0,3-3 192 16,0 1-192-16,2 2 192 0,-1-3-192 0,1 1 160 15,-1 2-160-15,1-4 160 0,2 1-160 0,1-2 0 16,-3 1 0-16,2-3 128 0,1 3-128 0,1-1 160 16,1-3-160-16,2 2 160 0,3 0-160 0,-2-2 0 15,-2 2 0-15,0-1 0 0,0-4 0 0,-2 3 128 0,2 4-128 16,0-4 0-16,1-2 0 0,0-1 0 0,1 2 128 16,1 0-128-16,2-2 0 0,3 2 0 0,-1-1 0 0,1 2 0 15,-2 0 0-15,0-3 0 0,0 1 128 0,1 0-128 16,-3-3 0-16,1 1 0 0,0 5 0 15,0-3 128-15,0-2-128 0,0 0 0 0,1 1 0 0,-2-1 0 16,1 1 0-16,-1-2 0 0,1-1 0 0,-2-1 0 16,0 0 0-16,0 1 0 0,0-2 0 0,1-2 0 15,-2 0 0-15,0 1 0 0,2 3 128 0,-2-3-128 0,-2-5 0 0,0 1 0 16,-1-3 0-16,-2 3 128 0,-1-4-128 0,-1 1 0 16,0-2 0-16,-1-2 0 0,0-1 0 0,-1 1 0 15,1 0 128-15,-1 0-128 0,1-1 0 0,-1-1 0 16,1-1 144-16,-1 1-144 0,0-1 0 0,-2 2 0 15,-4-1 0-15,-1 1 0 0,-2-2 0 0,0 2 0 16,-2-2 0-16,-1 3 0 0,-3 1 0 0,-1 0 144 16,-3-2-144-16,-1 0 0 0,-2-1 256 0,-2-1-48 15,-1-2-16-15,-2 0 0 0,-3-7-16 0,-3 3-16 16,-2-4 0-16,-2 0 0 0,-5-2-160 0,0-4 192 16,-4 1-192-16,-1 3 192 0,-3-1-192 0,-1 1 0 15,-3 2 0-15,-2-1 0 0,-2 1 0 0,-2 2 0 16,-2 5 0-16,0-2 0 0,-1 1 0 0,-1 1 0 0,-3 4-144 15,0 3 144 1,0 4-752-16,0 1-32 0,2 4-16 0,-1 5-11616 16,1 5-2336-16</inkml:trace>
  <inkml:trace contextRef="#ctx0" brushRef="#br1" timeOffset="65266.5">23994 14866 1839 0,'0'0'160'0,"0"0"-160"0,0 0 0 0,0 0 0 15,0 0 2784-15,0 0 528 0,9-3 96 0,-4 3 32 16,0-1-1728-16,0 0-352 0,0-1-64 0,1 1-16 16,-1-3-224-16,1 3-48 0,-6 1-16 0,5-1 0 15,0-2-112-15,-5 3-32 0,3-4 0 0,-3 4 0 16,6-3 32-16,-6 3 0 0,1-8 0 0,-1 3 0 16,-1 0-160-16,-5-3-16 0,3 2-16 0,-5 0 0 0,-1-5-160 0,-2 4-16 15,-3-2-16-15,-2 1 0 0,-1-2-128 0,-1 2-32 16,-1-3 0-16,-3 1 0 0,-3 1-80 0,-2-3 0 15,-1 5-16-15,-2-5 0 0,-5 6-240 0,0-2 176 16,-2 1-176-16,-18-3 160 0,-1 1 16 0,27 5 0 16,-3-2 0-16,-3-1 0 0,-3 1-176 0,-3-3 0 15,-2 3 0-15,-1-2 0 0,2 2 0 0,-35-6 0 16,10 2 128-16,4-1-128 0,2 3 128 0,0-1-128 16,-1 3 128-16,-2-1-128 0,5 2 0 0,5 4 128 15,5 0-128-15,-1-1 0 0,-1-3 0 0,-3-2 0 16,-4 0 0-16,0 6 0 0,-3 1 0 0,2-1 0 15,5 0 128-15,3 3-128 0,3 3 0 0,3 2 0 16,2-5 0-16,-4 1 0 0,-1-2 0 0,-2 0 0 16,0 3 0-16,2 0 0 0,1-4 128 0,24 0-128 15,-2 4 0-15,-2-2 128 0,-1 1-128 0,0-2 128 16,0 2-128-16,0-1 128 0,-1 3-128 0,-22 1 0 16,8 0 0-16,6 1 0 0,4-2 0 0,3 4 0 15,0 1 0-15,1 4 0 0,0-6 0 0,2 5 0 0,2-3 0 0,-2 4 0 16,2 0 0-16,-2 0 0 0,0-3 0 0,1 3 0 15,0 0 0-15,2 1 0 0,1-1 0 0,-2 0 0 16,1 2 0-16,-1 0 0 0,1 1 0 0,3-2 0 16,-1 1 144-16,2 0-144 0,1-2 160 0,1 0-160 15,-1 2 0-15,3 1 0 0,1-2 0 0,0 3 0 16,-2 2 0-16,5-1 0 0,0-1 0 0,1 1 0 0,3 1 0 0,2 2 0 16,0-2 0-16,2-2 0 0,0-1 0 15,1-2 0-15,1-1 0 0,1 0 0 0,1 0 0 16,0 0 128-16,0-1-128 0,2-1 0 0,1 1 0 0,2 1 128 15,2 0-128-15,1 0 0 0,1 0 144 0,4-1-144 16,-1-3 128-16,6 2-128 0,1 2 192 0,3-2-64 16,1 1 0-16,6 2 0 0,1-1-128 0,2 1 192 15,0-3-192-15,2 0 192 0,-1 4-192 0,3-6 160 16,1 0-160-16,0-1 160 0,-1 1-160 0,1 1 0 16,3-2 0-16,-3 1 128 0,1-2-128 0,0 2 0 15,1-2 144-15,1 3-144 0,0-6 144 0,0-1-144 16,0-1 192-16,1 1-192 0,0 2 256 0,1-4-64 0,-2-2-16 15,2 3 0-15,0 0-48 0,-1 2-128 0,0-2 192 0,2-1-64 16,-1-1-128-16,0 2 192 0,-5 0-192 0,1 2 192 16,-1-5-64-16,-1 0-128 0,1-1 192 0,0 2-64 15,0 2 0-15,0-1 0 0,-3-2 0 16,2 0 0-16,1 3 0 0,0 1-128 0,1 1 192 0,-3-3-64 16,-3-2-128-16,0 2 0 0,0-1 144 0,-2-1-144 15,-3-1 0-15,1-1 128 0,1 0-128 0,-1-1 0 16,-1 3 128-16,1-1-128 0,0-1 128 0,0-1-128 15,1 2 0-15,0 1 144 0,2 0-144 0,-1-2 0 16,3 0 192-16,-2-1-64 0,-3 0 0 0,1-1-128 16,1-1 192-16,1-4-192 0,-3 0 192 0,0 3-192 15,0-3 176-15,2 1-176 0,1-5 160 0,-2 3-160 16,-1 3 144-16,1 0-144 0,0 0 128 0,1 0-128 16,-2-3 128-16,1 4-128 0,-1-3 128 0,-13 5-128 15,2-1 0-15,0 0 128 0,1-4-128 0,4 1 0 16,-4-3 128-16,1 2-128 0,0-3 0 0,1-2 128 0,0 2-128 15,5-7 128-15,-3 1-128 0,-1 1 128 0,-3 2-128 16,-2-1 192-16,-2-2-192 0,1 1 192 0,-3-3-64 0,-3 0 0 16,2 1 0-16,-2-1 0 0,-1 1 16 0,-1-1 0 15,-2 0 0-15,-1-1 0 0,-1 4-16 0,-2-2-128 16,-1-1 192-16,-3 3-64 0,1-1-128 0,-2 3 128 16,0-1-128-16,2 2 128 0,-1 0-128 0,-1 3 0 15,-1-2 0-15,-1 4 0 0,0-1-224 0,-3 4-80 16,0-3-16-16,-1 4 0 15,-2 2-1856-15,1 2-384 0,-1 1-80 0,3 1-14976 0</inkml:trace>
  <inkml:trace contextRef="#ctx0" brushRef="#br1" timeOffset="66236.71">26430 14880 8287 0,'0'0'736'0,"9"-1"-592"15,0 1-144-15,0-2 0 0,-1-4 1520 0,1 3 272 16,0 0 48-16,-2 0 16 0,-7 3-544 0,7-5-96 15,-7 5-32-15,0 0 0 0,6-6-96 0,-6 6-32 16,4-6 0-16,-2 0 0 0,0-3-96 0,-2 3 0 16,-4-3-16-16,-1 3 0 0,-2-3-272 0,-2 1-48 0,-1-2-16 0,-1 1 0 15,-2-4-96-15,-1 3 0 0,-1-1-16 0,-2-1 0 16,0 2-112-16,-4-1-32 0,0 3 0 0,-2-3 0 16,2-1-80-16,1 3-16 0,-2-2 0 0,0 3 0 15,-3-1-64-15,1 3 0 0,-1-2-16 0,-1-1 0 16,1 4-48-16,0-1-128 0,-2 1 192 0,1 1-64 15,2 3-128-15,0 0 192 0,-1 1-192 0,-2 2 192 0,0-2-192 16,-2 3 0-16,-1-1 0 0,-2 6 128 0,0-2-128 0,-2 4 128 16,-3-5-128-16,-1 3 128 0,0 3-128 15,1 5 160-15,2-4-160 0,2 4 160 0,0-1-32 0,3 3-128 16,-1 0 192-16,1 1-64 0,2 1-128 0,2 3 160 16,2 0-160-16,3 0 160 0,0 2-160 0,3-2 160 15,2 0-160-15,3 2 160 0,3-1-160 0,2 3 192 16,3 0-192-16,3-3 192 0,-1 0-64 0,7-2 0 15,0-2 0-15,2 2 0 0,3-2 48 0,1 3 0 16,3-2 0-16,2 1 0 0,2-3 16 0,3 0 16 16,2 0 0-16,3 2 0 0,-2 0-80 0,3-1 0 15,-1 1-128-15,3-2 192 0,2 0-64 0,2-1-128 16,1 0 176-16,3-2-176 0,-1 1 272 0,1-3-48 16,-2-3-16-16,2 0 0 0,2 0 112 0,-1-2 32 15,0-7 0-15,0 1 0 0,0-2 96 0,1 0 0 16,1-2 16-16,2-2 0 0,1-2-32 0,-2 1-16 15,-2-3 0-15,1-1 0 0,-1-5-96 0,0-1 0 16,-1-2-16-16,-2-3 0 0,0-3-32 0,-5 1 0 16,-1-7 0-16,1 2 0 0,-6-3-80 0,-1 1 0 0,-3-4-16 15,-3 1 0-15,-3-1-32 0,-3 3 0 0,-3-2 0 16,-3 1 0-16,-4-1-144 0,-4 1 160 0,-2-1-160 16,-2 3 160-16,-3 0-160 0,-3 5 0 0,-2 0 0 0,-3 2 0 31,0 0-352-31,-2 4-96 0,-3 1-32 0,0 5 0 0,1-2-2176 0,-2 6-432 15,1-2-96-15</inkml:trace>
  <inkml:trace contextRef="#ctx0" brushRef="#br1" timeOffset="91119.44">5856 14168 47919 0,'-18'6'4256'0,"3"3"-3408"0,1-2-672 0,4 3-176 16,4-4-896-16,3 6-224 0,2-2-32 0,6 1-16 15,4 2-624-15,5-3-128 0,5 2-32 0,5-5-15520 16</inkml:trace>
  <inkml:trace contextRef="#ctx0" brushRef="#br2" timeOffset="96398.48">2148 16204 11679 0,'-7'-10'512'0,"7"10"128"0,0 0-512 0,-6-10-128 16,-1-5 0-16,1 2 0 0,-1 2 496 0,1-2 80 0,1-2 0 15,-2 2 16-15,1-4-32 0,0 5-16 0,1-1 0 0,-1 1 0 16,0 1 32-16,4 3 16 0,-5 2 0 0,2-3 0 16,0 3-16-16,0 1-16 0,0-4 0 0,0 4 0 15,1 2-192-15,-7-2-48 0,4 0 0 0,7 5 0 16,0 0-192-16,0 0-128 0,-6 11 160 0,2 2-160 15,0 1 0-15,2 4 0 0,0 5 0 0,2 0 0 16,2 3 160-16,1 5-160 0,3 1 160 0,1 2-160 16,0 2 224-16,4 0-48 0,2 6-16 0,2 3 0 15,1-3 0-15,4 0 0 0,1 1 0 0,-1-5 0 16,3 2-16-16,2-4 0 0,2 0 0 0,1-2 0 16,-2 1 144-16,2-1 32 0,1-1 0 0,2-3 0 15,2-2 80-15,2 2 32 0,2-5 0 0,2 2 0 16,1-4-112-16,1-2-32 0,-1 0 0 0,3-4 0 15,2-3-16-15,1 2 0 0,-1-2 0 0,4-2 0 16,0 4-272-16,1-4 128 0,-1 1-128 0,4-3 0 16,1 2 192-16,3-5-192 0,2 2 192 0,-1-5-192 0,0 0 160 0,0 0-160 15,2 2 128-15,1-5-128 0,-1-2 192 0,1-2-32 16,1 0-16-16,0 0 0 0,0 2 32 0,2-4 0 16,0-2 0-16,0-2 0 0,1 3 16 0,1-4 16 15,0-2 0-15,1-2 0 0,0-2-16 0,2 1-16 16,2 2 0-16,-1 2 0 0,-2-3-16 0,2-2 0 15,3 1 0-15,-3 2 0 0,-1 3-160 0,3-1 192 16,-1 2-192-16,0 0 192 0,0 4-192 0,-1-1 0 16,-1-3 0-16,-1 4 0 0,0-2 0 0,-2 5 128 15,-1 0-128-15,-2 2 0 0,0 3 0 0,-1 2 0 0,-1-1 0 16,-1 1 0-16,-3 3 0 0,0 0 0 16,0 6 0-16,-2 3 0 0,-2 2 0 0,-2 0 128 0,0 1-128 15,-3 5 192-15,-2 1-192 0,-4 5 0 0,-3-3-192 0,-3 1 192 16,-3-5 0-16,-3 4 0 0,-2-1 0 0,-1-1 0 15,-3-3 0-15,-1 0 0 0,-1-2 0 0,-4 1 128 16,-4-1 96-16,-2-2 16 0,-4-1 0 0,-2-1 0 16,-1-1 80-16,-1 0 32 0,-1-2 0 0,-3 1 0 15,0-2 0-15,0 0 0 0,-3-6 0 0,3-7 0 16,-2 11-96-16,2-11-32 0,0 0 0 0,0 0 0 16,0 0 32-16,0 0 0 0,0 0 0 0,0 0 0 15,0 0 128-15,-7-12 16 0,3 1 16 0,2-3 0 16,2-4-160-16,4 0-16 0,1-1-16 0,4 0 0 15,2-4-224-15,3 2 128 0,1 0-128 0,3 0 0 0,1-4 160 16,3 3-160-16,-1-1 160 0,4-3-160 16,-1 3 0-16,4 2 0 0,0-2 0 0,3-1 0 0,0-2 0 15,1 1 0-15,1 2 0 0,1 3 0 0,2 3 0 0,-2 1 0 16,0-1 0-16,2 2 0 0,0 1 0 0,0 0 0 16,3 1 0-16,-3 4 0 0,0-2 0 0,-2 2 0 15,-1-1 0-15,0 1 0 0,2 0 0 0,-1-4 0 16,0-1 0-16,2 3 0 0,2-3 0 0,0 0 0 15,-1-1 0-15,-1 1 0 0,-3-3 0 0,-3-2 0 16,3-5 0-16,-2 0 0 0,-2-5 0 0,-2-3 0 16,-2-5 0-16,-5-5 0 0,1-5 160 0,-2-6-160 15,1-8 160-15,-1 1-160 0,0-5 192 0,-1 9-64 0,-3 4-128 16,1 5 192-16,-1 4-192 0,-2 7 128 0,1 6-128 16,-3 4 0-16,-1-1 160 0,-1 6-160 0,-3 1 160 0,2 2-160 15,0 4 0-15,-3 2 0 0,2 0 0 0,0 0 0 31,-1 2-960-31,0 4-256 0,-6 6-32 0,0 0-15968 0</inkml:trace>
  <inkml:trace contextRef="#ctx0" brushRef="#br2" timeOffset="97710.22">11366 15588 17215 0,'-2'-22'768'0,"2"12"144"0,0 0-720 0,0 2-192 16,1-2 0-16,-1 10 0 0,0 0 432 0,0 0 48 16,0 0 16-16,0 0 0 0,0 0-272 0,0 0-48 15,6 14-16-15,0 3 0 0,-3 2-16 0,2 1 0 0,-1 3 0 16,1 6 0-16,0 5 176 0,2 3 48 0,0 4 0 0,2 3 0 15,3 5 48-15,-2 0 16 0,1 1 0 0,5 1 0 16,0-6-112-16,-1 1-32 0,4-5 0 0,3-3 0 16,1-7 112-16,1-1 32 0,2-5 0 0,2-2 0 15,1-1 304-15,1-8 64 0,5-4 16 0,0-4 0 16,2-3 16-16,5-4 0 0,2-6 0 0,3 0 0 0,-2-5-144 0,-1-3-32 16,2-1 0-16,0-4 0 0,0-1-272 0,0-1-64 15,-5-4-16-15,5 3 0 0,3 5-176 16,-4-4-128-16,4-4 192 0,0 0-192 0,2-3 128 0,0 5-128 15,0-2 0-15,2 3 0 0,0 2 128 16,3 3-128-16,-1 2 0 0,0 3 0 0,-2 5 0 0,0 4 0 16,0 4 0-16,-5 5 0 0,-4 2 0 0,-2 4 0 15,-2 1 0-15,-2 2 0 0,-4 2 0 0,-1 5 0 16,-4 5 0-16,-2 2 0 0,-1 4 0 0,-4 4 0 16,-1 0 0-16,-3 5 0 0,-4-1 0 0,0-1 0 15,-3 0-128-15,-2 2 128 0,-1 0 0 0,-2-8 0 0,0-5 0 16,-1-2 0-16,-2-4 0 0,-1-3 0 0,-2-2 0 0,0-3 0 15,0-3 160-15,-2 0 32 0,2-11 0 0,0 0 0 16,0 0 128-16,0 0 16 0,0 0 16 0,0 0 0 16,0 0 224-16,0 0 64 0,6-11 0 0,2 2 0 15,-1-2-384-15,2 2-80 0,3-4-16 0,2 3 0 16,4-2-160-16,1-2 0 0,1-2 144 0,2 2-144 16,2 3 0-16,1-2 0 0,1-1 0 0,2 1 0 15,1 0 0-15,3-1 0 0,1-2 0 0,2 2 0 16,5 0 0-16,0 0 0 0,2-4 0 0,4 0 128 15,5-3-128-15,-2-2 176 0,1 0-176 0,-2-2 192 16,3-1 0-16,-4-3 0 0,0-5 0 0,0-2 0 16,-1-3-192-16,-1-5 160 0,-2-8-160 0,0-1 160 15,1-2-32-15,-3 2 0 0,-1 5 0 0,-2 4 0 16,-4 2-128-16,-5 9 0 0,-3 4 0 0,-3 7 0 16,-3 0 0-16,-2 8 0 0,-6 1 0 0,-3 8 0 15,-9 5-1680-15,0 0-320 0,-4-5-64 16</inkml:trace>
  <inkml:trace contextRef="#ctx0" brushRef="#br2" timeOffset="98603.5">6929 18196 22575 0,'-13'-5'992'0,"4"4"224"0,0 1-976 0,0-4-240 0,1-8 0 0,0 0 0 16,2-1 1360-16,2-4 240 0,3-3 32 0,1-3 16 15,2-1-672-15,2-1-128 0,1-6-16 0,4 1-16 16,0-2-368-16,3 1-80 0,0-3-16 0,-1 1 0 16,3 1-32-16,0 4-16 0,2-1 0 0,-2 6 0 0,-2 2-304 0,1 5 0 15,-2 4 128-15,1 0-128 0,-1 5 0 0,1 1 0 16,-1 4 0-16,1 2 0 0,-2 4 0 0,1 1 0 15,1 6 0-15,-1 3 0 0,2 7 0 0,0 4 0 16,-2-1-208-16,3 5 80 0,0 2 128 0,1-3 0 16,0 5 0-16,3 0 0 0,0-1 0 0,2-4 0 15,1-2 0-15,2-3 0 0,-1-1 0 0,1-3 0 16,-2-3 0-16,-2 1 0 0,0-1 0 0,-3 0-128 16,-2-6 128-16,0 1 0 15,0 1-624-15,-1-6-32 0,-2 1-16 0,-2-2 0 16,-9-5-1760-16,0 0-368 0,0 0-64 0</inkml:trace>
  <inkml:trace contextRef="#ctx0" brushRef="#br2" timeOffset="99556.45">7114 17925 7359 0,'0'0'656'0,"-8"-2"-528"0,8 2-128 0,0 0 0 15,0 0 2880-15,0 0 560 0,0 0 96 0,-3 10 32 16,6-1-2720-16,3 4-528 0,4-1-128 0,3 0 0 15,2 0 80-15,4 4 32 0,5-6 0 0,4 4 0 16,4 1 208-16,6 2 64 0,2-3 0 0,0 2 0 16,1-3-144-16,1 2-32 0,2 3 0 0,5-2 0 15,0 0-64-15,3 0-16 0,3-1 0 0,2-3 0 16,0-1 192-16,3 1 16 0,1-3 16 0,0-1 0 16,1-2 160-16,5 1 16 0,4 2 16 0,2-5 0 15,2 0-208-15,0 0-32 0,0 1-16 0,4-2 0 0,3 3-128 16,2 1-32-16,2-3 0 0,0-3 0 0,0 2-80 15,1-1-32-15,4 1 0 0,1-3 0 0,2-1-32 0,2-2-16 16,-2-2 0-16,5-4 0 0,4 0 48 0,0-1 16 16,4 0 0-16,2-3 0 0,-4 2-64 0,5 1-16 15,-2-4 0-15,1 2 0 0,0 2-144 0,3-2 0 16,1 5 144-16,-3-2-144 0,-5 3 0 0,2 1 0 16,1-2 0-16,1 2 128 0,-4 1-128 0,-1 0 0 15,-1 1 0-15,2 0 0 0,3 1 0 0,-3-1 0 16,-4 2 0-16,2 2 128 0,-1 0-128 0,2 2 0 0,-2-3 0 15,-3 1 128-15,-1 3-128 0,0 2 0 16,0-1 0-16,0 0 0 0,-6 1 0 0,0-1 0 0,-1 1 0 0,1 4 0 16,-2-5 0-16,-2 3 0 0,-8-4 0 0,-4-1 0 15,-2 3 0-15,-4 0 0 0,-4-1 0 0,-3 0 0 16,1 4 0-16,-4-5 0 0,-1-4 0 0,-3 0 128 16,-3 1-128-16,-4 3 0 0,2 1 128 0,0 1-128 15,-3-2 0-15,0 2 0 0,1 2 0 0,-1-2 0 16,-1 2 0-16,-2-3 0 0,-1-1 0 15,-5 2 128-15,1 2-128 0,-2-2 0 0,-1 3 0 0,-3-2 0 16,-2 1 0-16,1 0 0 0,0 4 0 0,-2-5 0 16,-1-2 0-16,-3 2 0 0,-1-4 0 0,-1 2 0 15,-1 2 0-15,-3-2 144 0,-3 0-144 0,-3 0 0 16,1 0 192-16,-4-1-192 0,-1-3 192 0,-11-1-192 16,8 3 384-16,-8-3-48 0,0 0 0 0,0 0 0 0,0 0 64 0,0 0 16 15,0 0 0-15,0 0 0 0,4-5-96 16,-4 5-32-16,0-10 0 0,-4 2 0 0,-2-4-128 0,-2 4-32 15,-4-6 0-15,-2 1 0 0,-5 1 0 0,-3-3-128 16,-2 1 192-16,1-5-64 0,-5 1-128 0,-1-2 128 16,-2-2-128-16,1 0 128 0,-2 0-128 0,-2-1 0 15,-2-4 0-15,-1 3 128 0,-1-2-128 0,-1-1 0 16,1-4 144-16,-4-2-144 0,-2 0 0 0,-3-1 0 16,0 0 0-16,2-1 128 0,0 1-128 0,2 0 0 15,0-1 0-15,-1 1 0 0,1-3 0 0,3-1 144 16,0 0-144-16,1-2 0 0,-1 1 128 0,5 0-128 15,0-2 0-15,4-1 0 0,0-1 128 0,3 5-128 16,2 2 0-16,3 2 0 0,1 1 0 0,3 5 0 0,1-1 0 16,2 4 0-16,0-1 0 0,2 3 0 0,2-1 0 0,-1 1 0 15,-1 1 0-15,0 3 0 0,1 1 0 16,2 2 0-16,1-2 0 0,-2 4 0 0,0 4 0 16,-1-3 0-16,0 3 0 0,0 1 0 0,1 4 0 0,0-3 0 15,2 3 0-15,0 1 0 0,-2 2 0 0,2-1 0 16,1 3 0-16,1 4 0 0,0-1-128 0,8-3 128 15,-8 6 0-15,8-6-176 0,-6 10 176 0,1-1-160 32,1 3-1200-32,1-2-240 0,1 2-64 0,1 2 0 0,-1 2-1136 15,0-2-224-15,-1-2-48 0,2 5-16 0</inkml:trace>
  <inkml:trace contextRef="#ctx0" brushRef="#br2" timeOffset="99851.54">13340 17301 18431 0,'0'0'1632'0,"-1"-13"-1312"15,-3-4-320-15,2 0 0 0,1 1 1600 0,1-1 240 16,0 1 48-16,1-3 16 0,1-2-272 0,2-3-48 16,1-1-16-16,2-5 0 0,0 1-736 0,2-1-128 15,1-3-48-15,2 1 0 0,0-1-224 0,5 4-48 16,-3 1-16-16,2 5 0 0,2 4-144 0,1 1-32 15,2 3 0-15,0 6 0 0,1 1-192 0,2 6 0 16,0 2 128-16,3 5-128 0,1 6 0 0,1 4 0 0,0 6 0 16,2 3 0-16,-2 6 0 0,2 6 0 0,0-1 0 0,0 5 0 15,2-1 0-15,0 2 0 0,0-2 0 16,1-2 0-16,1-1 0 0,-1-1 0 0,0 0 0 0,1-4 0 16,1-1 0-16,1 0 0 0,1-3 0 0,-1-2 0 15,-2-4 0-15,-2-1-192 0,-3-2 192 0,-1-2-15696 16</inkml:trace>
  <inkml:trace contextRef="#ctx0" brushRef="#br2" timeOffset="100507.9">16611 17480 23039 0,'-5'-42'1024'0,"4"17"192"0,-1-4-960 0,1 1-256 16,0 5 0-16,-2 5 0 0,3 5 1472 0,0 13 240 15,0 0 48-15,0 0 16 0,0 0-688 0,-3 12-144 16,-1 10-32-16,0 8 0 0,1 6-704 0,0 3-208 16,1 8 0-16,-2 5 128 0,1 4-128 0,-2 3 0 15,-2 2 0-15,0 3 0 0,-1 5 0 0,-3 1 0 16,-3-1 0-16,2-6 128 0,-1 1-128 0,1-5 192 15,-2 0-64-15,2-6 0 16,2-3-592-16,2-6-112 0,-2-7-32 0,3-6-8912 16,-1-5-1776-16</inkml:trace>
  <inkml:trace contextRef="#ctx0" brushRef="#br2" timeOffset="101300.79">16231 17995 24879 0,'10'1'2208'0,"7"-2"-1760"0,2-3-448 0,6 1 0 16,1-5 288-16,4 2-32 0,6-5 0 0,2-1 0 16,3-7 576-16,0-4 96 0,6-3 32 0,2-3 0 15,2 2-288-15,-3-4-48 0,-1-1-16 0,-3-2 0 16,-3-3-304-16,-1-3-64 0,-1 0-16 0,-3-5 0 16,-3 3-32-16,-2-6-16 0,-1-4 0 0,-4-4 0 15,0-1-48-15,-2 1 0 0,-1-7 0 0,-2 7 0 16,1 6-128-16,-4 6 128 0,-2 9-128 0,-4 8 128 0,-1 7-128 15,-2 8 0-15,-3 5-160 0,-6 7 160 0,2 12 0 16,-4 6 0-16,0 8 0 0,-7 8 0 0,0 10 0 16,-6 6 0-16,0 5-128 0,-7 7 128 0,-3 9 0 0,-3 5 0 15,-2 5 0-15,2-4-144 0,2-2 144 0,0-4 0 16,1-5-144-16,1-7 144 0,2-8 256 16,4-6 128-16,2-6 32 0,0-8 0 0,4-7 352 0,0-3 80 15,6-5 16-15,1-4 0 0,5-12-288 0,0 0-64 16,0 0-16-16,0 0 0 0,0 0 96 0,4-17 32 15,2-3 0-15,3 0 0 0,1 0-240 0,2 1-32 16,-1 2-16-16,2 4 0 0,-1 3-336 0,2 7 0 16,0 6 0-16,-1 7 0 0,-3 3 0 0,0 4 0 0,1 4-160 15,-1 4 160-15,0 2-192 0,0 1 192 0,-1 2-192 16,2 0 192-16,1 0-128 0,2-2 128 0,1-4 0 16,3-2 0-16,2-2-128 0,4-3 128 0,2-5 0 0,1-7 0 15,-2-2 0-15,3-4 0 0,1-4 0 0,2-6 0 16,-2-3 0-16,1-2 0 0,1-2 0 0,-2-1 0 15,0-2 0-15,-3-1 0 0,-5-1 0 0,-1 0 0 16,-3 0 0-16,0 3 0 0,-3 0 128 0,-1 2-128 16,-1 0 0-16,-2 4 0 0,-2 3 0 0,-2-2 0 15,-1 5 0-15,-1-1 0 0,-1 2 0 16,-2-2 0-16,-1 9 0 0,-1-9-128 0,-2-3 128 0,-1 2 0 16,-1 0 0-16,-1-3 0 0,-2 1 0 0,-1 2 0 15,1-2 0-15,-1 6 0 0,-1-2 0 0,-2 3 0 16,-1 1 0-16,1 3 176 0,-1 0-176 0,-1 3 160 15,-1 3-160-15,-1 5 0 0,0 1 0 0,-2 4 0 0,3 1 0 16,1 2 0-16,1 0 0 0,4-1 0 0,2 0 0 16,3 1 0-16,1 0 0 0,3 0 0 0,4-2 0 0,2-1 0 15,5-3 0-15,0 1 0 0,2-1-128 0,2-3 128 16,3 1 0-16,1-2 0 0,0 2 0 0,1-3 0 16,2 0 0-16,2-3 0 0,2 1 0 0,0 1 0 15,1-3 0-15,1-2 0 0,-1-3 144 0,1-3-144 16,-3-2 160-16,-1 1-160 0,-1-3 128 0,-1 1-128 15,-2-3 0-15,0 0 0 0,-6 2 0 0,2-3 128 16,-4 2-128-16,1-3 0 0,0 2 0 0,-1 1 0 16,0-3 0-16,-2 4 0 0,0-1-272 0,-1 5 0 15,-9 5 0-15,9-7 0 16,-9 7-1168-16,0 0-224 0,9-2-64 0,-9 2-9568 0,0 0-1920 0</inkml:trace>
  <inkml:trace contextRef="#ctx0" brushRef="#br2" timeOffset="101817.91">18766 17642 15663 0,'0'0'1392'0,"6"-8"-1120"0,0 2-272 0,-6 6 0 0,2-12 1392 0,-2 1 208 16,-2 3 64-16,-3-2 0 0,-1 4 208 0,-4-1 48 15,-3 1 16-15,-2 4 0 0,-3 0-720 0,-1 5-160 16,-7 1-32-16,0 3 0 0,-3 2-448 0,-1 3-112 16,1 3-16-16,13-7 0 0,-4 4-256 0,3 2-48 15,0-2-16-15,2 2 0 0,1 0 48 0,2 1 0 16,4-2 0-16,1-1 0 0,5 2 224 0,2 4 48 15,2 0 16-15,5-2 0 0,3 0-32 0,2 0-16 16,4 2 0-16,0 0 0 0,2 0-160 0,0-2-48 16,-2-1 0-16,-2 2 0 0,-2-1-208 0,-3 0 176 15,-3-2-176-15,-1-2 160 0,-2 1 32 0,-5 0 16 16,-3 1 0-16,-5-3 0 0,-4 2 464 0,-5 0 96 16,-5-3 0-16,-4 0 16 0,-4 0-384 0,-1-4-80 15,0 0 0-15,-3-3-16 0,2 2-176 0,1-3-128 16,1-2 144-16,4-2-144 15,4 0-1264-15,5-3-336 0,5 0-80 0,4 0-16256 0</inkml:trace>
  <inkml:trace contextRef="#ctx0" brushRef="#br2" timeOffset="102104.01">19143 17760 28735 0,'0'0'1280'0,"0"0"256"0,0 0-1232 0,0 0-304 0,8-1 0 0,-2-2 0 15,2-2 1248-15,2 1 192 0,-1-1 32 0,1 3 16 0,1-5-608 0,1 2-128 16,6-2-32-16,-4-2 0 0,-4 2-160 0,-4-2-48 16,-6 9 0-16,0 0 0 0,-1-11 224 0,-4 0 32 15,-5 4 16-15,-4 3 0 0,-4 4-176 0,-4 4-32 16,-3 0-16-16,-8 8 0 0,-4 1-272 0,-2 7-48 15,-2 4-16-15,1-1 0 0,4 1-48 0,4 2-16 16,5 0 0-16,7 3 0 0,8 0-160 0,7-3 0 16,7 0 0-16,5-1 0 0,7-1 0 0,6 0 0 15,7-6 0-15,6 1 0 0,4-1-224 0,5-1-80 16,4-5-16-16,1-1-19248 0</inkml:trace>
  <inkml:trace contextRef="#ctx0" brushRef="#br2" timeOffset="102608.19">21068 17688 25791 0,'-16'-23'2304'0,"6"9"-1856"16,-1-3-448-16,2 5 0 0,-3 0 608 0,-2 1 32 16,2-3 0-16,-5 7 0 0,-3 1 64 0,0 5 32 15,-3 1 0-15,-10 10 0 0,1 6-112 0,0 5-32 16,0 4 0-16,0 4 0 0,-1 3-464 0,4 0-128 16,3-2 0-16,3 3 0 0,5 0 0 0,6-2 128 15,5-9-128-15,4-2 0 0,4-5 128 0,6-2-128 16,4-8 128-16,7-2-128 0,4-6 320 0,4-3 0 15,4-7 0-15,3-5 0 0,4-7-16 0,2 1-16 16,2 1 0-16,-3-4 0 0,-4 2-160 0,-3-1-128 0,-3 3 192 0,-4 3-192 16,-5 2 144-16,-4 4-144 0,-2 5 0 0,-4 2 144 15,-9 7-144-15,0 0 0 0,10 10 0 0,-5-1 0 16,-3 1 0-16,1 6 0 16,-3 2 0-16,1 3 0 0,0 0 0 0,2 1 0 0,1-1 0 15,1-2 0-15,3-1-208 0,2 0-32 16,1-3 0-16,7 4 0 15,0-7-2048-15,1-5-400 0</inkml:trace>
  <inkml:trace contextRef="#ctx0" brushRef="#br2" timeOffset="102946.06">21674 17590 24879 0,'-14'20'2208'0,"6"-10"-1760"0,-1 7-448 0,-1 3 0 0,-1 4 256 0,-2 2-48 16,-2 0 0-16,-2 1 0 0,0 0 720 0,-1-1 144 15,1 1 16-15,1 0 16 0,-1-6 176 0,3 0 48 16,-1-2 0-16,5-4 0 0,2-2-480 0,2-2-80 16,2-4-32-16,4-7 0 0,0 0 0 0,0 0 0 15,10-7 0-15,0-5 0 0,4-8-32 0,2 0 0 16,-1-3 0-16,3-2 0 0,1-7-320 0,2-2-64 16,2-4 0-16,0-3-16 0,6-5-128 0,-1 4-32 15,3 2 0-15,2 0 0 0,0 5-144 0,1 4 0 16,-1 3 0-16,0 5 0 0,-1 3 0 0,-1 3 0 15,-5 3 0-15,0 7 0 16,-3 0-1024-16,-2 5-176 0,-3 3-32 0,0 3-10992 16,-3 1-2176-16</inkml:trace>
  <inkml:trace contextRef="#ctx0" brushRef="#br2" timeOffset="103213.81">22191 17658 19343 0,'0'0'1728'0,"5"-2"-1392"0,3-1-336 0,2 2 0 16,3-2 2208-16,2 1 368 0,2-6 80 0,2 3 16 16,1 0-688-16,7-5-128 0,1-1-16 0,-2 2-16 15,1-4-800-15,-1 4-144 0,-4-2-48 0,-1 2 0 16,-3-3-288-16,-4 0-64 0,-3 1-16 0,-2 0 0 0,-4-2-80 0,-4 4 0 16,-3-1-16-16,-5 4 0 0,-4-2 96 0,-6 6 32 15,-4 3 0-15,-5 3 0 0,-2 1-304 0,-2 4-48 16,2 5-16-16,-1 5 0 0,-1 0-128 15,2 4 0-15,2 1 0 0,4 0 0 0,6 1 0 0,4-2 0 16,6 1 0-16,6-1 0 0,6 0 0 0,6-5 0 16,4 0 0-16,6-3 0 0,1-2-160 0,7-1 160 15,6 0 0-15,4-4-144 16,5 0-1520-16,3-4-320 0,2-4-48 0</inkml:trace>
  <inkml:trace contextRef="#ctx0" brushRef="#br2" timeOffset="103736.97">24601 16714 26719 0,'-11'-5'2368'15,"1"0"-1888"-15,-2-3-480 0,0 2 0 0,-1 1 288 0,-2 1-32 16,-1 4-16-16,1 4 0 0,-1 1 640 0,-2 6 128 15,-1-1 16-15,0 9 16 0,0 7-528 0,0 3-96 16,-2 9-32-16,0 4 0 0,-2 8-96 0,0 4-32 16,0 4 0-16,0 3 0 0,0 1-48 0,0-2-16 15,0 2 0-15,2-4 0 0,0-4-64 0,4-3 0 16,1-8-128-16,0 10 192 0,7-13 192 0,4-10 48 16,4-9 0-16,4-6 0 0,5-4 320 0,5-6 64 15,3-6 16-15,5-5 0 0,3-10-160 0,4-1-32 16,2-6 0-16,-6 9 0 0,4-4-352 0,3 1-80 15,1 2-16-15,1 1 0 0,0 3-192 0,-1 3 0 16,1 6 0-16,-5 2 0 0,-2 3 0 0,-2 8 0 16,-3 0 0-16,-5 4 0 0,-3 2 0 0,-5 2 0 15,-6 2 0-15,-6 4-160 0,-5-4 160 0,-5 2 128 16,-3 1-128-16,-5-1 176 0,-2-1-32 0,-2-2 0 16,0-2 0-16,-2-3 0 0,0-1-16 0,0-4-128 15,1 0 192-15,3-4-64 0,2-4-128 0,2-2-192 16,5-2 32-16,-2-5 16 15,7-6-1968-15,8-1-384 0,5-3-64 0,5 4-8576 0,3-4-1696 16</inkml:trace>
  <inkml:trace contextRef="#ctx0" brushRef="#br2" timeOffset="104042.09">25000 17438 24815 0,'0'0'1088'0,"-5"7"256"0,-1-1-1088 0,-2 1-256 0,0 0 0 0,-1 3 0 0,-2 4 1328 16,3-4 208-16,-1 2 32 0,1 1 16 0,0-3-240 0,2 3-32 15,1-1-16-15,2-2 0 0,1 2-288 16,3 1-64-16,3-5-16 0,2 4 0 0,2-4-208 0,3 0-32 16,2-3-16-16,5-1 0 0,5 3-112 0,2-6-32 15,3-2 0-15,1-3 0 0,2 1-160 16,-2-1-48-16,-2-1 0 0,-4-3 0 0,0 1-48 0,-4-3-16 16,-3 2 0-16,-1-3 0 0,-4-1 0 0,-3 0 0 15,-1-3 0-15,-3 1 0 0,-2 0 0 0,-2 1-16 16,-2-1 0-16,-2 2 0 0,-4 4-240 0,-2-1 144 15,-1 2-144-15,-2 3 128 0,-1-1-352 0,-1 3-80 16,-1-1-16-16,1 1 0 16,0-1-1456-16,-3 2-288 0,3 0-64 0,0-1-16080 0</inkml:trace>
  <inkml:trace contextRef="#ctx0" brushRef="#br2" timeOffset="104284.64">26053 16661 31327 0,'0'0'2784'0,"0"0"-2224"0,-5-3-560 0,-1 3 0 16,-2 5 560-16,-2 3 0 0,-3 6 0 0,-2 2 0 16,-4 5 144-16,-2 5 48 0,0 9 0 0,-2 5 0 15,-1 2-336-15,0 1-64 0,1 6-16 0,0 2 0 16,0 1-192-16,0 1-144 0,1 0 192 0,1 0-192 0,-1-4 128 0,1 2-128 15,-1-3 0-15,2 1 0 16,2-5-1088-16,3 2-336 16,1-4-64-16,1 2-8784 0,1-6-1760 0</inkml:trace>
  <inkml:trace contextRef="#ctx0" brushRef="#br2" timeOffset="104782.56">25523 17498 15663 0,'13'-13'688'0,"-4"5"144"0,3 0-656 0,9-6-176 16,7 0 0-16,2-1 0 0,3-3 2688 0,3 0 496 15,2-3 96-15,1-1 32 0,1-3-1696 0,0-1-336 16,4-3-64-16,-1-2 0 0,2-3-448 0,3-4-64 16,0-5-32-16,0-2 0 0,-2-7-288 0,-2-1-48 15,-3-1-16-15,-4-2 0 0,-1-3-176 0,-5 1-144 16,0 3 192-16,-6 6-192 0,-3 7 128 0,-7 9-128 15,-2 8 0-15,-4 4 0 0,-4 5 256 0,-3 3-64 16,-2 7-16-16,0 6 0 0,-9 4 128 0,-6 6 16 16,-3 8 16-16,-1 7 0 0,-4 3-336 0,-2 6 0 0,-4 6 0 15,-2 4 0-15,-1 1 0 0,-3 4 0 0,-5 3 0 16,4 1 0-16,0-1 0 0,3-4 0 0,5-4 0 16,5-4-128-16,5-6 384 0,3-3 96 0,4-1 16 0,3-7 0 15,3-3-368-15,1-3-288 0,4-3 48 0,4-5 16 16,1 0 608-16,4-7 112 0,2-3 16 0,3-2 16 15,3-2-32-15,2 2-16 0,1-1 0 0,1 1 0 16,-2-1-320-16,0 1-160 0,-3 1 160 0,0 6-160 16,-2 2 0-16,-2 3 0 0,-4 5 0 0,-1 5 0 0,0 4-144 0,-2 1 144 15,-1 3-208-15,0 2 80 0,-1 3 128 0,1-3 0 16,1 2-144-16,0-3 144 0,3-5 0 0,1-2 0 16,1-2 0-16,1-1 0 0,2-3 0 0,4-2 0 15,0-8 128-15,5-1-128 0,2-4 320 0,2-4 0 16,2-1-16-16,0-5 0 0,-2 1-96 0,0-4-16 15,-2-1 0-15,-3 2 0 0,-1-2-192 0,-6 0 0 16,-4 1-192-16,-3 5 192 16,-3 1-2736-16,-4 2-432 0</inkml:trace>
  <inkml:trace contextRef="#ctx0" brushRef="#br2" timeOffset="105420.27">28457 16828 16575 0,'-5'-14'736'0,"5"14"160"16,-6-6-720-16,1-3-176 0,-1 3 0 0,-4-2 0 0,-3 4 2512 0,0 2 480 15,-3 1 80-15,-3 2 32 0,-7 3-1616 0,-2 4-320 16,-5 0-64-16,-12 12-16 0,0 6-496 0,3-1-96 15,2 6-32-15,0 2 0 0,2 2-112 0,4 1-32 16,4 0 0-16,8-2 0 0,4-2-64 0,6-4-32 0,7-4 0 0,5 0 0 16,5-4 160-16,6-1 16 0,3-1 16 0,5-4 0 15,5-4 0-15,4 2 0 16,5-6 0-16,-7 0 0 0,5-2-160 0,3-1-48 0,4-2 0 0,2-1 0 16,-1-1-400-16,-1 1-64 0,2-4-32 0,-6-2 0 15,-2 3-2560-15,-2-2-512 16</inkml:trace>
  <inkml:trace contextRef="#ctx0" brushRef="#br2" timeOffset="105668.37">29013 16929 28799 0,'0'0'1280'0,"-7"0"256"0,-1 4-1232 0,-5-2-304 15,-1 1 0-15,-6 4 0 0,0 3 576 0,-3 4 48 16,-3-1 16-16,0 4 0 0,-3-1-176 0,2 3-16 15,0 4-16-15,4-1 0 0,3-2-112 0,3-1 0 16,3-1-16-16,6 0 0 0,2 0 0 0,6-1 0 16,4-1 0-16,5-4 0 0,5-2 272 0,5 1 64 15,5-5 16-15,3-1 0 0,0-5-224 0,5-1-48 16,-2-3-16-16,1-1 0 0,-3-4-144 0,-3 0-32 16,-2-4 0-16,-3 1 0 0,-2 0-64 0,-4-3 0 15,-3-2-128-15,-3 1 192 0,-3-2-32 0,-4 2-16 16,-3-1 0-16,-3 2 0 0,-4 1-144 0,-1 1 0 15,-2-1 0-15,0 3 0 16,-2 2-368-16,0-1-144 0,-2 2-48 0,2-2 0 16,3 2-2384-16,-1-2-464 0</inkml:trace>
  <inkml:trace contextRef="#ctx0" brushRef="#br2" timeOffset="105949.4">29523 16828 20271 0,'-15'-2'1792'0,"3"3"-1424"0,-2 2-368 0,-3-1 0 0,-5 7 1264 0,-1 0 176 16,-2 4 32-16,-2 2 16 16,0 0-128-16,1 3-16 0,-2 0-16 0,2 3 0 0,2 0-272 15,3-1-48-15,-1 2-16 0,3-2 0 0,0-1-96 0,4-2-32 16,1-2 0-16,2-1 0 0,2-3-160 0,2-3-48 16,3-2 0-16,5-6 0 0,0 0-16 0,0 0-16 15,0 0 0-15,9-6 0 0,1-2 16 0,4-3 0 16,3 1 0-16,2-3 0 0,2-5-400 0,4 0-80 15,3 1-16-15,2-1 0 0,2-4-144 0,-2 3 0 16,3 0 0-16,-1 0 128 0,0 1-128 0,-2 2 0 16,0 3 0-16,-4-1 0 0,-3 0 0 0,-1 3 0 15,-3 3 0-15,-1 2 0 0,-2-2-208 0,-2 3-80 16,-1 0-16-16,-3 0 0 16,-1 2-2688-16,-1 3-528 0</inkml:trace>
  <inkml:trace contextRef="#ctx0" brushRef="#br2" timeOffset="106306.39">30038 16776 23951 0,'0'0'1056'0,"-6"4"224"0,-2-1-1024 0,-1 3-256 0,-1-1 0 0,-2 6 0 16,-2-2 1136-16,0 7 160 0,-1-1 48 0,-3 3 0 15,-1 2-192-15,-1 2-16 0,-2 4-16 0,1-2 0 16,0 3-416-16,0 0-64 0,1-4-32 0,2 1 0 0,1-3-48 0,5 0-16 16,-4-3 0-16,5-2 0 0,2-6-96 0,1-1 0 15,3-1-16-15,1 1 0 0,4-9 64 0,0 0 16 16,0 0 0-16,0 0 0 0,8-4 176 0,1-4 32 16,1-1 16-16,3-5 0 0,2 0-304 0,2-2-64 15,-1-2-16-15,3-2 0 0,1-3-128 0,1-4-32 16,0 3 0-16,4-5 0 0,-1-2-192 0,1 1 176 15,2 1-176-15,1 3 160 0,0 1-160 0,0 3 0 16,-2 2 0-16,1 2 0 0,-3 0 0 0,-2 4 0 16,-3 5 0-16,-3 0 0 15,0 3-1344-15,-2 2-160 0,-2 2-32 0,1 2-10896 16,0 2-2192-16</inkml:trace>
  <inkml:trace contextRef="#ctx0" brushRef="#br2" timeOffset="106636.62">30346 16927 20271 0,'0'0'1792'0,"0"0"-1424"0,0 0-368 0,3-6 0 15,2 1 1776-15,3-3 272 0,4 1 64 0,2-1 16 16,1-1-592-16,0 0-112 0,5 0-16 0,-1 2-16 16,2-3-336-16,-2 0-64 0,-3 1-16 15,0-3 0-15,-2 3-416 0,-3-2-96 0,-1 2-16 0,-2-1 0 16,-4 3-16-16,-4 0-16 0,-3 2 0 0,-5 3 0 15,-3 2-32-15,-6 4 0 0,-3 1 0 0,-3 3 0 16,-3-2-240-16,-2 6-144 0,-2-2 160 0,4 4-160 0,-2 1 0 16,5 2 0-16,3-1 0 0,4 2 0 0,5-3 0 15,3-2 0-15,7 1 0 0,2-1 0 0,6-4 0 16,4 1 0-16,6 1 0 0,2-3 0 16,5-2-1056-16,4 1-160 15,0-5-16-15,3-2-10192 0,2-1-2032 0</inkml:trace>
  <inkml:trace contextRef="#ctx0" brushRef="#br2" timeOffset="106876.58">31206 16788 11967 0,'-8'-7'1072'0,"0"4"-864"15,-5 1-208-15,-1 2 0 0,-3 0 3888 0,0 0 720 16,-5 2 160-16,-1 0 32 0,-1 2-2560 0,-3 3-512 15,-1-1-112-15,2 5-16 0,-4-1-752 0,4 3-144 16,1 3-48-16,5 0 0 0,2-1-288 0,7-1-64 16,1 0-16-16,5 0 0 0,5 0 32 0,3-3 16 0,5 1 0 0,4-1 0 15,3-3-16-15,4 2-16 16,4-4 0-16,1 1 0 0,-1-1-112 0,1-3-32 0,1-2 0 16,1-1 0-16,-2 0-160 0,0-3 0 0,0-3 0 0,-1 1 0 31,-1 0-1584-31,-1-3-288 0,0 1-64 0,7-6-14448 0</inkml:trace>
  <inkml:trace contextRef="#ctx0" brushRef="#br2" timeOffset="107088.32">32069 16073 28447 0,'0'0'1264'0,"-6"2"256"0,-6 1-1216 0,-2 4-304 0,-6 3 0 0,-3 4 0 0,-3 1 896 0,-2 7 128 15,-7 3 32-15,2 6 0 0,0 2-288 0,0 4-48 16,0 2-16-16,3 6 0 0,-4 0-304 0,5 2-64 16,3 0-16-16,0 2 0 0,2-1-176 0,4-6-144 15,3 0 192-15,3-4-192 0,1 3 128 0,-1-3-128 16,4-1 0-16,-1 1 0 16,-1 0-720-16,2-1-256 0,1 0-48 0,-2-6-14128 0</inkml:trace>
  <inkml:trace contextRef="#ctx0" brushRef="#br2" timeOffset="107243.74">31290 16719 6447 0,'-8'-19'576'0,"6"10"-576"15,1 3 0-15,1-1 0 0,0 7 6672 0,0 0 1232 16,10-2 240-16,4 3 48 0,4 0-5664 0,6 6-1136 0,6-1-240 0,7 4-32 16,5-1-432-16,8 4-96 0,5 2-16 15,32 7 0-15,-3 1-384 0,-37-11-64 0,10 2-128 0,5-2 176 31,3 2-1200-31,4-2-224 0,2 0-48 0,0-2-16 0,0 1-1120 16,-6-2-208-16,-1 3-48 0</inkml:trace>
  <inkml:trace contextRef="#ctx0" brushRef="#br2" timeOffset="108220.32">13375 19552 23039 0,'-10'-18'2048'0,"5"8"-1648"0,-2-4-400 0,-2-2 0 16,-2-2 752-16,-1 1 64 0,0 1 16 0,2 3 0 16,-1 3 528-16,0 0 112 0,-2 4 32 0,0 6 0 0,-1 0-544 15,-3 6-128-15,1 5 0 0,-4 3-16 0,-3 5-432 16,2 3-64-16,0 2-32 0,0 5 0 0,-2 4-288 0,2-1 0 16,4-3 128-16,3 2-128 0,4-1 224 0,4-5-16 15,4-8 0-15,10 1 0 0,4-5 80 0,6-4 16 16,2 0 0-16,6-8 0 0,3-6 176 0,3-3 32 15,1-3 16-15,1-3 0 0,0-7-144 0,2 0-16 16,-2-3-16-16,-1-2 0 0,-1 2-192 0,0 1-32 16,-4-2-128-16,-1 3 192 0,-3 3-192 0,-3 6 128 15,-2 6-128-15,-3 4 0 0,-5-1 0 0,-11 4 0 16,0 0 0-16,10 11 0 0,-2 5-256 0,-4 5-112 16,-3 3-16-16,0-1 0 15,1 2-224-15,-1 2-48 0,-1-3-16 0,4 3 0 16,3-7-1696-16,6-1-320 0,0-3-80 0,5-7-11008 0</inkml:trace>
  <inkml:trace contextRef="#ctx0" brushRef="#br2" timeOffset="108534.87">14254 19410 28047 0,'-9'14'1232'0,"4"0"272"0,-2 2-1200 0,-2 2-304 0,-1 0 0 0,1 4 0 15,-3-1 1232-15,2 1 192 0,1-3 48 0,0 2 0 16,1 0-144-16,-1-2-32 0,1-1 0 0,2-3 0 16,-1-5-576-16,2 0-112 0,4-3-32 0,1-7 0 15,0 0-240-15,0 0-48 0,0 0-16 0,13-8 0 0,-1-6 64 0,4-3 16 16,0-2 0-16,2 0 0 0,0-1-176 0,0-4-48 16,-2 1 0-16,1 4 0 0,-1 2-128 0,1 2 0 15,-2 0 0-15,0 5 0 0,2 0 0 0,0 4 0 16,1 4 0-16,-3 2 0 0,-2 1 0 0,0 4 0 15,-3 7 0-15,0-2 0 0,-2 1-160 0,-2 3 160 16,-2 2 0-16,-1 1-144 0,-2 1-64 0,-1-3-16 16,-1-2 0-16,-2 2 0 15,0-1-2080-15,2-2-432 0,1-3-80 0</inkml:trace>
  <inkml:trace contextRef="#ctx0" brushRef="#br2" timeOffset="108907.24">15095 19311 26655 0,'5'-17'1184'0,"0"6"240"0,2-2-1136 0,1 3-288 0,-2-3 0 0,1 4 0 15,-2-3 1472-15,-1 0 256 0,-4 12 32 0,0 0 16 16,-4-7-352-16,4 7-64 0,-12-6-16 0,0 9 0 15,-2 3-688-15,-2 6-144 0,-1-2-16 0,-2 4-16 16,-2 4-272-16,0 3-48 0,-1 5-16 0,4-5 0 16,3 0-16-16,4-1-128 0,2 0 192 0,4-1-64 15,2-2 16-15,6-2 0 0,2-1 0 0,0-1 0 16,2-3 48-16,2 0 0 0,3-7 0 0,0 2 0 0,1 1 48 0,1 1 16 16,1-1 0-16,-1 5 0 0,-1 3-128 0,-3-2-128 15,-2 2 176-15,-3 0-176 0,-3-2 160 0,-3 0-160 16,-4 1 128-16,-3 2-128 0,-3 0 192 15,-3-1-32-15,-4 0-16 0,-1 0 0 0,-4 1 48 0,2-5 16 16,-5 1 0-16,2-4 0 0,1 0-352 16,3-5-80-16,1-2-16 0,4-2 0 15,2-9-1968-15,4 1-400 0,4-5-80 0</inkml:trace>
  <inkml:trace contextRef="#ctx0" brushRef="#br2" timeOffset="109404.43">15462 19293 30927 0,'0'0'1360'0,"0"0"304"0,-4 13-1344 0,-1 2-320 0,0 0 0 0,-1 2 0 16,-3 2 1344-16,1 1 208 0,2 2 48 0,1 1 0 15,0-3-688-15,1-2-128 0,0-3-16 0,1 0-16 16,2-1-256-16,1-1-48 0,4-2-16 0,-4-11 0 15,6 9-96-15,4-1-16 0,2-6 0 0,1-2 0 16,-1-3 224-16,2-6 32 0,0 0 16 0,2-3 0 16,-2-2 16-16,2-1 0 0,2-3 0 0,-4-1 0 15,0-2-224-15,-1 0-32 0,-1 1-16 0,-2 1 0 0,1 2-144 16,-1 2-16-16,-1-1-16 0,-2 5 0 0,-7 11-160 0,0 0 0 16,8-6 0-16,-8 6 0 0,0 0 0 0,6 13 0 15,-3-2 0-15,-2 7 128 0,-1 0-400 0,1 5-96 16,1 0-16-16,1-1 0 0,-1 0 112 15,2 1 16-15,1-1 0 0,1-3 0 0,2 1-64 16,0-5-16-16,1-2 0 0,2-7 0 0,-1-1 336 0,1-3-176 16,2-5 176-16,2-3-128 0,2-7 128 0,0-2 192 15,1-3-32-15,-1 1-16 0,-1 0 32 0,1-2 0 16,-2-4 0-16,-1 1 0 0,-1-3-32 0,-2 2 0 16,1 2 0-16,-2 1 0 0,-4 1 32 0,3 1 0 15,-3 2 0-15,-1 3 0 0,-1 4-176 0,-4 9 160 16,4-11-160-16,-4 11 160 0,0 0-160 0,0 0 0 15,0 0 0-15,0 0 0 0,0 0-320 0,0 0-64 0,0 0 0 0,0 0 0 32,0 0-1792-32,0 0-384 0,0 0-64 0</inkml:trace>
  <inkml:trace contextRef="#ctx0" brushRef="#br2" timeOffset="109873.94">16432 19383 29487 0,'0'0'1296'0,"0"0"288"0,0 0-1264 0,0 0-320 15,0 0 0-15,0 0 0 0,10 0 1152 0,3-2 192 16,1-3 16-16,3-2 16 0,5-2-80 0,1-1-16 16,2-3 0-16,3 2 0 0,2-3-640 0,-1 0-144 15,0 4-32-15,-5 0 0 0,-2-4-192 0,-3 2-32 16,-5 3-16-16,-4-2 0 0,-2 1-64 0,-5 0-16 0,-3 10 0 0,-2-8 0 15,-4 0 160-15,-6 7 16 0,-4 4 16 0,-6 4 0 16,-2 2-336-16,-5 3 0 0,-2 2 0 16,2 3 0-16,1 5 0 0,4 0 0 0,2-1 0 15,7 3 0-15,-2-2 0 0,6 2 0 0,3 0 0 0,3-1 0 16,3-5 0-16,4-2 0 0,5-4-192 0,1 2 64 31,4-3-816-31,3-2-144 0,7 0-48 0,3-5 0 16,3-2-2000-16,4-2-416 0</inkml:trace>
  <inkml:trace contextRef="#ctx0" brushRef="#br2" timeOffset="110111.73">17019 19293 14735 0,'-15'13'1312'0,"-2"2"-1056"0,0 0-256 0,-3 4 0 0,-1 0 2976 15,-2 0 544-15,-1-1 96 0,1-1 32 0,1-3-1424 0,3 0-288 16,3-5-48-16,3 1-16 0,3-5-624 0,10-5-128 15,0 0-32-15,0 0 0 0,0 0-160 0,6-4-32 16,7-7-16-16,6-1 0 0,5-4-144 0,2-5-32 16,0-3 0-16,1 1 0 0,1 2-384 0,1-1-96 15,2-2-16-15,-1 2 0 0,2 3-208 0,0 1 0 16,1 3 0-16,0 1-160 0,0 3 160 0,-1 1 0 16,-2 7-144-16,-3 0 144 0,-4 3-352 0,-3 3 0 15,-3 0 0-15,-1 5 0 16,-4 3-2656-16,-2-1-512 0,0 0-128 0,-1 3 0 0</inkml:trace>
  <inkml:trace contextRef="#ctx0" brushRef="#br2" timeOffset="110395.5">17820 19064 9215 0,'-10'1'816'0,"0"1"-656"0,-2 0-160 0,-1 6 0 16,-2 0 5232-16,-3 3 1008 0,1 0 208 0,-1 2 32 15,0 2-4304-15,0 1-848 0,4-5-176 0,1 3-48 16,1 0-160-16,3 3-48 0,5-7 0 0,2 2 0 16,0 4-352-16,6 0-80 0,0-3-16 0,3 1 0 15,4 1-96-15,1-1-32 0,1 0 0 0,1 0 0 16,1-1-80-16,1 1-32 0,-2 1 0 0,-3 2 0 16,-5-2-32-16,-2-2-16 0,-3-1 0 0,-3 2 0 0,-3-1 144 15,-4-4 16-15,-5 0 16 0,-3-3 0 16,-3 4 48-16,-3-2 16 0,-1-2 0 0,-1 1 0 0,-3-4-208 0,0-1-32 15,0-2-16-15,1-2 0 16,2 2-1072-16,2-3-224 0,2-5-32 0</inkml:trace>
  <inkml:trace contextRef="#ctx0" brushRef="#br2" timeOffset="110937.39">18494 19565 35935 0,'-4'-13'3200'0,"1"-1"-2560"16,2-1-512-16,1 0-128 0,0-2 784 0,1 2 144 0,2-3 32 16,1 5 0-16,1 2 80 0,1 0 32 0,0-1 0 0,5 5 0 15,-4-4-800-15,5 4-144 0,-3 2-128 0,1-2 144 32,0 6-896-32,0 1-176 0,0 0-32 0,-10 0-11360 0,13 9-2272 0</inkml:trace>
  <inkml:trace contextRef="#ctx0" brushRef="#br2" timeOffset="111322.68">20493 18651 26367 0,'-5'-15'1168'0,"5"15"240"0,-4-12-1120 0,0 3-288 15,1-1 0-15,3 10 0 0,0 0 1408 0,-11 3 240 16,1 3 32-16,1 4 16 0,-1 4-736 0,-3 7-160 15,2 7-32-15,-3 5 0 0,-1 4-336 0,-1 2-80 16,3 3-16-16,-3 6 0 0,4 2-160 0,-1 2-48 16,0 1 0-16,0 2 0 0,2-2-128 0,1-3 0 0,0-2 0 0,-2 1 128 15,5-6-128-15,-4 0-176 0,4-5 48 16,0-6 0 0,2-8-2496-16,2-2-480 0</inkml:trace>
  <inkml:trace contextRef="#ctx0" brushRef="#br2" timeOffset="111737.73">20118 19002 23951 0,'8'-12'2128'0,"4"-5"-1696"0,10-5-432 0,3-3 0 16,3-1 1024-16,8 0 128 0,5 1 32 0,6-3 0 15,6 2-224-15,3-6-64 0,1-2 0 0,0-2 0 16,1-2 16-16,-4 2 0 0,-2 5 0 0,-2 4 0 15,-3-1-400-15,-4 8-96 0,-5 3-16 0,-6 7 0 0,-8 1-272 0,-5 8-128 16,-6 3 128-16,-4 10-128 0,-5 4 176 0,-5 6-48 16,-5 6-128-16,-4 7 192 0,-4 9-48 0,-6 0-16 15,-5 2 0-15,-2 3 0 0,0 1-128 0,-2 1 0 16,1-3 0-16,1-1 0 0,1-5 0 0,1-1 128 16,4-2 0-16,2-8 0 0,2-5 288 0,4-3 48 15,3-4 16-15,4-5 0 0,1-6 32 0,5-8 0 16,0 0 0-16,0 0 0 0,0 0-48 0,15-12 0 15,3-5 0-15,1-4 0 0,1 1-112 0,2 0-32 16,1-3 0-16,1-1 0 0,0-3-320 0,2 5 0 16,-2 3 0-16,0 4 128 0,0 1-128 0,-2 6 0 0,-5-1 0 15,-1 9 0-15,-4 7 0 0,0 4-160 0,-2 5 160 16,-2 4-160-16,-2 4 32 0,-1 3 0 0,0 3 0 16,-2 1 0-16,-3-1 128 0,-2 2 0 0,0 1-144 0,1-1 144 15,-1-5-144-15,1 0 144 0,0-4-192 0,2-2 192 31,0-2-1280-31,3-3-128 0,2-2-48 0,3-5-10320 0,3-1-2080 0</inkml:trace>
  <inkml:trace contextRef="#ctx0" brushRef="#br2" timeOffset="112206.53">21448 19112 6447 0,'0'0'272'0,"0"0"80"0,-10 6-352 16,1 0 0-16,2 2 0 0,7-8 0 0,-7 5 4576 0,7-5 848 15,0 0 160-15,0 0 48 0,0 0-3088 0,0 0-624 16,14 2-112-16,2-3-16 0,2 0-416 0,4-4-80 16,2-3-16-16,2 0 0 0,2-3-480 0,0 1-96 15,-1-3-32-15,-2 2 0 0,-2 0-272 0,-1-3-48 0,-3 2-16 16,-2 1 0-16,-3-1-128 0,-3 3-16 16,-3 1-16-16,-8 8 0 0,7-6 32 0,-7 6 16 0,0 0 0 0,0 0 0 15,-10-5 16-15,-3 4 0 0,-2 2 0 0,-1 5 0 16,-5-1-240-16,-2 7 0 0,-3 0 0 0,0 6 0 15,-2 4 0-15,5-2-128 0,3-2 128 0,1 0 0 16,1 0 0-16,7-2 0 0,3-2 0 0,3-1 0 31,1 1-1024-31,3-5-80 0,1-9-32 0,11 9-11024 0,5-4-2224 0</inkml:trace>
  <inkml:trace contextRef="#ctx0" brushRef="#br2" timeOffset="112394.6">22125 18945 7359 0,'0'0'656'15,"-10"2"-528"-15,-3 2-128 0,4 1 0 0,2 0 5952 0,7-5 1168 16,-7 8 240-16,5-1 32 0,2 7-4992 0,2-3-992 16,4 1-208-16,2 2-48 0,4-1-352 0,2 0-80 15,0-1-16-15,0 1 0 0,0-3-432 0,0 2-80 16,-2-7-32-16,1 2 0 0,1 0-160 0,-4-2 0 15,1 1 0-15,-1-3 0 16,-10-3-944-16,10 4-208 0,-10-4-64 0,10 0 0 16,-10 0-1536-16,11 0-304 0</inkml:trace>
  <inkml:trace contextRef="#ctx0" brushRef="#br2" timeOffset="112562.38">22620 18844 15663 0,'0'0'1392'0,"0"0"-1120"0,-2-10-272 0,2 10 0 16,0 0 3456-16,-9 1 640 0,-3 6 128 0,-1 3 32 15,-3 5-2256-15,-4 4-448 0,-2 2-80 0,-1 5-32 16,-3 2-528-16,2 5-96 0,-3 4-32 0,6 3 0 16,-1 1-320-16,2 1-64 0,0-3-16 0,3-1 0 15,2-4-176-15,3-1-32 0,1 0-16 0,2-6 0 32,1-1-928-32,5-1-176 0,-4-2-32 0,5-1-10560 0,-1-6-2112 0</inkml:trace>
  <inkml:trace contextRef="#ctx0" brushRef="#br2" timeOffset="113152.97">24538 18608 20383 0,'-18'-8'896'0,"5"6"192"0,-1-2-864 0,-1-1-224 0,-3 4 0 0,3-2 0 15,1 0 768-15,-4 0 96 0,-2 0 32 0,2 1 0 16,-1 0 192-16,0 7 64 16,-3 0 0-16,-1 7 0 0,1-1-480 0,-5 5-96 15,-2 1 0-15,-1 4-16 0,0 3-48 0,-1 0 0 0,1-2 0 16,4 0 0-16,5 3-80 0,4-5-32 0,6-6 0 0,5-3 0 15,2 1 176-15,4-12 16 0,0 0 16 0,10 6 0 16,6-1 160-16,6-7 48 0,6-2 0 0,3-2 0 16,0-8-112-16,1-2 0 0,1-3-16 0,-1 0 0 15,-3-1-384-15,-5 1-80 0,-3 2-16 0,-2-1 0 0,-2 2-80 16,-1 3-128-16,-4 4 176 0,-1 2-176 0,-11 7 128 16,0 0-128-16,0 0 0 0,5 7 0 0,-1 7 0 0,-3 4 0 15,0 2 0-15,0 3 0 0,1 5 0 0,-1 2 0 16,0 0 0-16,2 1 0 0,0-3-144 0,4-1 144 15,0-4-128-15,4-1 128 16,0-3-1280-16,3-2-160 0,3-3-32 0,4-3-9920 16,0-6-1968-16</inkml:trace>
  <inkml:trace contextRef="#ctx0" brushRef="#br2" timeOffset="113426.61">24999 18810 26431 0,'-18'22'1168'0,"11"-10"240"0,-3 4-1120 0,-2 1-288 0,-1 4 0 0,1-1 0 16,-3 2 1360-16,2-3 224 15,-1-2 32-15,1 0 16 0,2 0-160 0,0-5-16 0,1-2-16 0,5 2 0 16,1-6-480-16,4-6-112 16,0 0-16-16,0 0 0 0,8-5 32 0,2-5 0 15,2 0 0-15,2-4 0 0,1-4-352 0,0-2-64 0,0-5 0 0,3 1-16 16,3 0-240-16,5-4-64 0,0 3 0 0,4-3 0 15,3 4-128-15,3-2 0 0,-3 5 0 0,2 2 0 16,0 0 0-16,-1 5 0 0,-2 5 0 0,-3-2 0 16,-2 6-256-16,-2 2 64 0,-4 3 0 0,-4 3 16 15,-3 1-1456 1,-1 4-288-16,-5-2-64 0,-2 2-10096 0,0-1-2000 0</inkml:trace>
  <inkml:trace contextRef="#ctx0" brushRef="#br2" timeOffset="113752.19">25595 18945 32303 0,'0'0'1424'0,"0"0"304"0,9-5-1376 0,3 1-352 16,2-4 0-16,2 2 0 0,-1-1 1472 0,5-3 240 15,1-1 32-15,1 1 16 0,-1-3-656 0,0-1-128 16,-4 3-16-16,-1-3-16 0,-2 1-432 0,-2-2-96 15,-5 1-16-15,-1 1 0 0,-1 0-128 0,-5 6-16 16,0-1-16-16,-5 3 0 0,-1 4-240 0,-3 3 144 16,-3 3-144-16,0 5 128 0,-4-1-128 0,1 5 0 15,-1 2 0-15,2 3 0 0,-3 0-128 0,3 1 128 16,0 3 0-16,2-2 0 0,4 0 0 0,2-2 0 16,3 0 0-16,0 0 0 0,6 3-208 0,0-3 80 15,2-3 128-15,1-1-208 16,0 2-2240-16,2-4-448 0</inkml:trace>
  <inkml:trace contextRef="#ctx0" brushRef="#br2" timeOffset="114150.38">27347 18553 32255 0,'0'0'2864'0,"-6"-5"-2288"0,6 5-576 0,0 0 0 15,0 0 400-15,-9 3-16 0,4 4-16 0,-3 1 0 16,0 5 368-16,2 3 80 0,-2 2 16 0,2 5 0 15,-2 4-528-15,2 2-112 0,2 0 0 0,-2-2-16 16,1-1-176-16,1-3 0 0,1 0 144 0,3-3-144 16,2-2-672-16,2-4-208 15,1 0-32-15,2-5-9600 0,3-1-1920 0</inkml:trace>
  <inkml:trace contextRef="#ctx0" brushRef="#br2" timeOffset="114481.83">27979 18439 20271 0,'-13'2'1792'0,"2"3"-1424"16,-5 4-368-16,0 1 0 0,-2 3 2240 0,0 4 384 15,-1 2 80-15,0 1 16 0,1-1-1824 0,0-1-384 16,1 0-64-16,0 0 0 0,1 2 176 0,3-2 32 16,3-2 16-16,2-2 0 0,2-2-144 0,6-12-16 0,0 7-16 15,4 2 0-15,-4-9-160 0,15 0-16 16,5-5-16-16,4-3 0 0,2-2 16 0,2-1 16 0,1-4 0 15,0-3 0-15,-1 1-144 0,1 1-16 0,-1-1-16 0,4 2 0 16,-1 0-160-16,-2 3 0 0,-1 2 0 0,-1 5 0 16,-3 4 0-16,-4 3 0 0,-5 5 0 0,1 4 0 15,-2 3 0-15,-4 4 0 0,-5 1 0 0,0 1 0 16,-4 3 0-16,-1 3 0 0,-2-5 0 0,-2 1 0 16,-1-2 0-16,0-1 0 0,0 3 0 0,-1-3 128 31,1-1-560-31,3-6-112 0,1-1-32 0,1-11-10576 0,2 10-2128 0</inkml:trace>
  <inkml:trace contextRef="#ctx0" brushRef="#br2" timeOffset="114779.78">29616 17919 24879 0,'2'-17'2208'0,"-2"17"-1760"0,0 0-448 0,0 0 0 0,0 0 976 0,0 0 112 16,0 0 32-16,-10 9 0 0,-2 5-144 0,-4 7-16 16,-1 4-16-16,-3 6 0 0,-1 9-304 0,-2 3-48 15,-2 6-16-15,-1 2 0 0,-1 1-192 0,2 1-64 16,0-3 0-16,-1 0 0 0,5 0-160 0,2 0-32 0,2-3-128 15,4 1 192-15,1 2-192 0,1-2-192 16,1 0 48-16,3-1-10416 0,2-6-2096 0</inkml:trace>
  <inkml:trace contextRef="#ctx0" brushRef="#br2" timeOffset="115231.46">29179 18426 29311 0,'0'0'1296'0,"7"-10"272"0,3-3-1248 0,3 0-320 0,4 2 0 0,3 0 0 16,4-2 528-16,5 1 48 0,6-4 16 0,2-1 0 15,2-2 320-15,-1-2 64 0,0-2 16 0,-1-1 0 16,0-7-240-16,2-1-48 0,1-2-16 0,-1-3 0 16,1-3-208-16,0-4-32 0,4-5-16 0,-4 3 0 0,-3 3-192 15,-4 3-48-15,-5 2 0 0,-6 9 0 0,-6 6-192 0,-3 5 0 16,-4 4 0-16,-4 7 0 0,-5 7 0 0,0 0 0 15,-10 12 0-15,-2 6 0 0,-2 4 0 16,-2 6 0-16,-2 4-192 0,-2 3 192 0,-1 5-144 0,-2 0 144 16,-2 5 0-16,5-2-144 0,-1 7 144 0,1-6 0 15,1 1 0-15,2-6 0 0,3-1 0 0,2-4 0 16,0-3 0-16,2-6 0 0,0-1 0 0,2-2 0 16,3-3 128-16,1-5-128 0,2-5 128 0,2-9-128 15,0 0 160-15,0 0-160 0,0 0 256 0,0 0-64 16,0 0 0-16,0 0 0 0,0 0-192 0,9 8 176 0,-9-8-176 15,6 12 160-15,0 4-160 0,0 1 0 0,-3 2-192 16,1 3 192-16,0 4-160 0,-1-5 160 16,-2 3 0-16,0 3-144 0,2-3 144 0,-1 2 0 0,1-6 0 0,-2-1 0 15,4-4 0-15,1 0 0 0,3-6 0 0,3 0 0 16,-1-4 0-16,4-2 128 0,5-1-128 0,1 0 176 16,5-1 16-16,0-2 0 0,2-4 0 0,-1 2 0 15,-4 1-192-15,0-2 0 0,-3 1 0 0,-1 1 0 31,-4-2-1600-31,-1 4-208 0,-4 0-48 0,1 1 0 0</inkml:trace>
  <inkml:trace contextRef="#ctx0" brushRef="#br2" timeOffset="115661.49">30489 18394 34031 0,'0'0'1504'0,"0"0"320"0,0 0-1456 0,0 0-368 16,0 0 0-16,0 0 0 0,0 0 544 0,0 0 32 16,0 0 16-16,14 4 0 0,0-3 496 0,5-2 80 15,3-4 32-15,1 1 0 0,1 0-448 0,0-1-96 16,-1-2-16-16,-10 3 0 0,-1 0-160 0,1-2-32 15,-3-1-16-15,-1 1 0 0,-1-4 32 0,-4 2 16 0,-4-3 0 0,-4 2 0 16,-3-1-176-16,-5-2-48 16,-4 3 0-16,-4 2 0 0,-4 2-256 0,-4 5 0 15,-1 3 0-15,-3 5 0 0,4-2 0 0,3 6-144 16,0-1 144-16,8 3-128 0,5 2 128 0,5 0 0 16,4 1 0-16,6 0-128 0,4 1 128 0,7 0-208 15,5 0 80-15,17 5 128 0,4-2-128 0,5-3 128 0,1-3 0 0,-12-3 0 16,5-5 0-16,3 2 0 15,5-2 0-15,22 2 0 0,-9-6 0 0,-32-3 0 16,0-1 0-16,0-1 0 0,-2-4-288 0,2-1-32 16,0 0-16-16,-2-1 0 15,-3 0-2576-15,15-6-512 0</inkml:trace>
  <inkml:trace contextRef="#ctx0" brushRef="#br2" timeOffset="116501.93">14629 20316 25743 0,'0'0'1136'0,"-9"-1"240"0,-1-2-1104 0,-1 1-272 15,-3-2 0-15,-3 3 0 0,-2-2 1152 0,-1 2 192 0,-4 0 16 0,0 1 16 16,-2 0-224-16,-2 2-64 0,-2 3 0 0,-1 3 0 16,1 0-544-16,-1 2-112 0,2-3-32 0,4 3 0 15,0-3-272-15,6 0-128 0,5-1 0 0,4-3 128 16,10-3-128-16,0 0 128 0,0 0-128 0,0 0 128 15,8 12-128-15,6-5 0 0,4 2 0 0,1-1 128 16,2 1 64-16,2-4 0 0,0 3 0 0,0 3 0 16,1 0-192-16,-4 0 0 0,-2 1 0 0,-3 2 128 15,-2-1 192-15,-5 1 48 0,-3 0 0 0,-3 0 0 16,-2-14 192-16,-3 11 32 16,-5 1 16-16,-3 1 0 0,-5-5-32 0,-1 4-16 0,-3-4 0 0,-4-1 0 0,-4-3-160 15,-1 0-16-15,-5-3-16 0,-1-1 0 0,1-3-192 0,0 1-48 16,2-3 0-16,4-4 0 15,4 1-896-15,4-2-192 0,4 1-48 0,6-3 0 16,4 0-2224-16,7 1-448 0</inkml:trace>
  <inkml:trace contextRef="#ctx0" brushRef="#br2" timeOffset="116839.6">14971 20275 18431 0,'0'0'1632'0,"-7"7"-1312"15,-3-1-320-15,-3 3 0 0,-4-1 2240 0,-1 4 384 16,-1 5 80-16,0 1 16 0,2 0-672 0,-1-1-144 16,-1 2-32-16,2 0 0 0,2-2-976 0,5 0-192 15,3-1-32-15,4-1-16 0,1-2-192 0,6-2-32 0,4 0-16 0,3-5 0 16,3-3 32-16,3-1 16 0,2-4 0 0,1-2 0 16,0-6 48-16,1-1 0 0,-2-4 0 0,-1-1 0 15,-1-1-80-15,1-1-16 0,-3 0 0 0,-1 2 0 16,-2 1-48-16,-1 2-16 0,-2 0 0 0,-1 1 0 15,-2 4-352-15,-6 8 0 0,0 0 0 0,0 0 0 16,0 0 0-16,0 0 0 0,0 0 0 0,7 9 0 16,-2 4 0-16,0 2 0 0,0-1 0 0,-1 0 0 15,1 2-256-15,1 0-112 0,2-2-16 0,-1 1-16 16,2-3-1008 0,1 1-192-16,1 0-32 0,-1-5-16 0,4-3-1200 15,0-5-240-15</inkml:trace>
  <inkml:trace contextRef="#ctx0" brushRef="#br2" timeOffset="117606.31">15630 20325 21183 0,'-9'12'1888'0,"-1"3"-1504"16,-2 0-384-16,0 4 0 0,-4-1 2160 0,1 1 352 15,0 0 80-15,0 1 16 0,3-1-432 0,1-3-64 16,-2-4-32-16,5-3 0 0,2 0-768 0,6-9-160 15,0 0-16-15,0 0-16 0,0 0-352 0,0 0-80 16,10-7-16-16,3-2 0 0,1-7-96 0,2 1-32 16,2-3 0-16,2 1 0 0,2-1-304 0,1 0-64 0,1 0-16 15,2 0 0-15,-1 2-160 0,2 1 0 0,-1 1 0 16,1 1 0-16,0 0 0 0,-2 6 0 0,-3 0 0 16,-1 6 0-16,-2-2 0 0,-1 6 0 0,-4 5-128 0,-2 0 128 15,-5 5-192-15,0 4 48 0,-2-1 0 0,-4 2 0 16,-4 0-32-16,0 0 0 0,-2-1 0 0,-2-1 0 15,-2-4 176-15,0 0 0 0,-1-1-144 0,3-4 144 16,7-7 0-16,0 0 0 0,0 0 0 0,0 0 0 16,0 0 0-16,0 0 0 0,0-12 0 0,3-1 128 15,5-3 64-15,0-1 0 0,3 0 0 0,3-2 0 16,1-4-192-16,2 2 192 0,-2 2-192 0,3 4 192 16,0 1-192-16,1 1 0 0,1 1 0 0,0 4 0 15,2 0 0-15,0 6 0 0,-2 1 0 0,0 4 0 16,1 6-176-16,-2 3 176 0,-1 4-128 0,-3 3 128 15,-2 2-128-15,-2 0 128 0,-3 2-128 0,-3 0 128 0,-5-1 0 0,-3-2-160 16,-2 0 160-16,0-1 0 0,0-1-128 16,1-3 128-16,4-15 0 0,0 0 0 0,-4 9 0 0,4-9 0 15,0 0 0-15,0 0 0 0,5-5 0 0,2-4 128 16,0-2-128-16,3-2 144 0,2 2-144 0,1-1 192 16,-1 0-192-16,2 4 192 0,0-1-192 0,0 4 0 15,-2-4 0-15,2 4 0 0,-2 2 0 0,1 2 0 16,4 1-144-16,-6 1 144 0,1 2 0 0,0 1 0 15,2 2-128-15,-1 0 128 0,0-2 0 0,1 3 0 16,-4-2 0-16,4-1 0 0,0-3 0 0,0-1 0 16,0-3 0-16,2 1 0 0,2-1 0 0,1-1 0 0,0-2 0 15,2 0 0-15,-1-3 192 0,0 1-48 16,2-1-16-16,-1 0 0 0,1-5 64 0,-2-1 16 0,1-3 0 0,-3 2 0 16,-3-2-48-16,-1 0-16 0,-4 0 0 0,-2-1 0 15,-5 0-144-15,1 1 192 0,-8 3-192 16,2 4 192-16,-5-1-192 0,-3 6 0 0,-4 0 0 0,-2 3 128 15,-2 3-128-15,-4 6 0 0,1 1 0 0,-3 4 0 16,-1 1 0-16,3 4-144 0,0 2 144 0,2 1 0 16,1 0 0-16,2 4 0 0,2-1 0 0,3-2 0 15,7-1 0-15,3 0 0 0,2-2 0 0,2 0 0 16,3 0 0-16,6-4 0 0,-1-4 0 0,4 1 0 16,2-5 0-16,3 0-208 0,3-3 64 0,1 0 16 31,2-4-2928-31,2 0-576 0,12-6-112 0,-15-3-32 0</inkml:trace>
  <inkml:trace contextRef="#ctx0" brushRef="#br2" timeOffset="118161.35">18445 20404 25631 0,'0'0'1136'0,"-9"0"224"0,2-1-1088 0,7 1-272 0,0 0 0 0,-5-8 0 15,2-2 1632-15,6-3 272 0,2 2 48 0,2-2 16 0,5-5-240 16,2 0-32-16,4-2-16 0,2-4 0 16,3 0-768-16,1-4-144 0,6 1-48 0,2-3 0 0,0 2-256 0,1-2-48 15,-1 2-16-15,0 3 0 0,-1 2-144 0,-3 4-48 16,0 3 0-16,-3 3 0 0,-3 6-48 0,-4 4-16 16,-4 1 0-16,-1 11 0 0,-2 5-144 0,-1 8 0 15,-2 3 144-15,-2 6-144 0,0 4 0 0,-4 2 0 16,-1 6 0-16,-2 1 0 0,-4-5 0 0,-1 4 0 15,-3 0 0-15,-1-4 0 0,-3-3 0 0,-1-1 0 16,0-1 0-16,-1-3 0 16,-3-5-256-16,1-2-112 0,0-2-16 0,-1-4-16 15,0-4-2080-15,1 0-400 0,2-1-96 0</inkml:trace>
  <inkml:trace contextRef="#ctx0" brushRef="#br2" timeOffset="118378.63">18501 20879 20271 0,'0'0'896'0,"0"0"192"0,0 0-880 0,0 0-208 0,0 0 0 0,0 0 0 16,0 0 3552-16,10 3 672 0,3-7 128 0,5 0 16 16,2-2-2320-16,4-3-480 0,3 1-96 0,4-3 0 15,4 1-656-15,5-3-128 0,2 2-32 0,1 0 0 16,0 0-512-16,1 2-144 0,-2-2 0 0,-3 4 0 31,-4-2-1472-31,-1 6-352 0,-1-3-80 0</inkml:trace>
  <inkml:trace contextRef="#ctx0" brushRef="#br2" timeOffset="118698.35">19438 20465 34959 0,'0'0'1536'0,"0"0"336"0,15-3-1488 16,2 1-384-16,1-1 0 0,2 1 0 0,4-3 416 0,3-2 16 0,5 1 0 0,3-4 0 15,3 1 16-15,3-1 16 0,1 2 0 0,1-1 0 16,3 4-464-16,-3-3-320 0,0 3 64 0,-3 2 0 31,-3 0-3200-31,-3 0-624 0,5-4-128 0,-6 8-16 0</inkml:trace>
  <inkml:trace contextRef="#ctx0" brushRef="#br2" timeOffset="119102.11">20655 20250 3679 0,'-14'-9'320'0,"3"0"-320"0,0 0 0 0,-3-1 0 0,-3 4 5376 0,-2 3 992 15,-7 5 208-15,-1 0 32 0,-2 2-4704 0,-1 1-944 16,0 4-192-16,1 4-48 0,-2-2-192 0,3 6-32 15,0-2-16-15,3 4 0 0,1 4-224 0,3 1-32 16,5-2-16-16,4-2 0 0,4 0-48 0,4-1-16 16,2-3 0-16,6-2 0 0,1-2 192 0,6-5 48 15,4-1 0-15,4-4 0 0,4-4-64 0,2-3-16 16,3-3 0-16,4-4 0 0,3-1 16 0,2-2 0 16,-4-3 0-16,0-3 0 0,2-1-32 0,-6 0 0 0,-2-5 0 15,-2 2 0-15,1-8 128 0,-5 0 32 0,2-3 0 0,-4-3 0 16,-2-3-64-16,-3-4 0 0,-3-1 0 0,0 1 0 15,-2 2-192-15,-1 6-32 0,-2 3-16 0,-1 10 0 16,-1 3-144-16,-1 8 0 0,-3 14 0 0,0 0 0 16,0 0 0-16,0 0 0 0,-8 16 0 0,1 5 0 15,-2 5-176-15,1 7 176 0,0 3-128 0,2 8 128 16,1-2 0-16,-1 3-128 0,-2 0 128 0,2 1 0 16,-1-4 0-16,3 0 0 0,2-4 0 0,1-4 0 15,2-3-528 1,0-4-32-16,3-5 0 0,0-3 0 0,-2-5-2128 15,-2-14-416-15</inkml:trace>
  <inkml:trace contextRef="#ctx0" brushRef="#br2" timeOffset="119331.54">21144 20155 15663 0,'0'0'688'0,"-3"9"144"0,-3 3-656 0,1 4-176 15,-1 3 0-15,-3 2 0 0,0 3 3184 0,0-1 592 16,-3 0 128-16,4 4 32 0,-1-4-2000 0,-2-3-400 16,3 0-64-16,1 1-32 0,2-3-656 0,3-1-128 15,-1 0-16-15,3-2-16 0,0-1-384 0,0-5-80 16,0-9-16-16,4 9 0 0,-4-9-144 0,0 0-192 16,0 0 32-16,0 0 16 15,11-1-2080-15,2-6-400 0,0 0-96 0,-2-4-11104 0</inkml:trace>
  <inkml:trace contextRef="#ctx0" brushRef="#br2" timeOffset="119771.79">21415 20080 17503 0,'0'0'1552'0,"0"0"-1232"0,0 0-320 0,0 0 0 15,0 9 736-15,-2 3 96 0,-1 1 0 0,-1 0 16 16,-1 1 304-16,-2 1 48 0,-2 2 16 0,1 0 0 15,-3 1-80-15,1 1-16 0,-3-2 0 0,1-2 0 16,-1-4-288-16,3 3-48 0,1-1-16 0,3-3 0 16,1-1-144-16,5-9-48 0,0 0 0 0,0 0 0 15,0 0-96-15,0 0-32 0,0 0 0 0,0 0 0 0,12-5 256 0,2-3 64 16,0 3 0-16,0-5 0 0,0 1-336 0,1-2-64 16,2 1-16-16,1-4 0 15,0 0-224-15,1 1-128 0,1 4 160 0,-2-1-160 0,0 2 192 0,-4 3-48 16,1 0-16-16,-3 3 0 0,-1 4 16 0,0 5 0 15,-1-1 0-15,-2 7 0 0,-3-2-144 0,-4 3 0 16,-1 0 0-16,0 3 0 0,-4 0 0 0,1-1 0 16,-2-1 0-16,-1-4 0 0,1 5 0 0,0-4 0 15,-2-4 144-15,7-8-144 0,-4 9 128 0,4-9-128 16,0 6 128-16,0-6-128 0,0 0 0 0,0 0 128 16,0 0-128-16,14-4 0 0,1-6 144 0,0 1-144 0,1-3 192 15,-1 0-192-15,-2 4 0 0,-1 2 0 0,1-2 0 16,-2 3 0-16,0 2 0 0,-4 0-192 0,-7 3 0 15,0 0 0 1,10 4-464-16,-10-4-96 0,7 10-16 0,-2 3 0 16,0 2-1856-16,-1-1-368 0,-2 2-80 0,1 1 0 0</inkml:trace>
  <inkml:trace contextRef="#ctx0" brushRef="#br2" timeOffset="120290.49">22419 19806 30287 0,'-1'-8'1344'0,"1"8"272"0,0 0-1296 0,-2-11-320 0,2 11 0 0,0 0 0 16,0 0 304-16,0 0-16 0,0 0 0 0,-12 11 0 15,-1 1 96-15,1 5 32 0,-2 1 0 0,-1 3 0 16,-1 1-112-16,0 2-32 0,4 0 0 0,-2-1 0 16,1 1-272-16,2 0 0 0,2-2 0 0,2-3 0 15,2 0-976-15,3-2-256 0,0-1-48 0,5-6-12464 16</inkml:trace>
  <inkml:trace contextRef="#ctx0" brushRef="#br2" timeOffset="120642.79">22603 20423 26031 0,'0'0'1152'0,"0"0"240"0,0 0-1120 0,5-9-272 16,2 0 0-16,1-4 0 0,6 2 1360 0,0-4 224 16,3-4 32-16,1-3 16 0,0 0-464 0,1 0-80 15,2-8-32-15,3 1 0 0,1-4-224 0,0-4-64 16,-1-5 0-16,3-1 0 0,1-4-128 0,1-1-48 0,0-2 0 0,3 2 0 15,0 5-304-15,-3-1-64 0,-4 5-16 0,-4 7 0 16,-5 6-208-16,-3 5 0 0,-4 5 0 0,-4 3 0 16,-2 5 128-16,-3 8-128 0,0 0 0 0,-11 4 0 15,-4 1 0-15,-5 9 0 16,-6 4 0-16,-2 6 0 0,-1 5 0 0,-1 3 0 0,2 2 0 0,0 3 0 16,1 3-128-16,4 2 128 0,3 1 0 0,5-2 0 15,-2-5 0-15,6-1 0 0,0-3 0 0,6-6 0 16,4 2 0-16,5-5 0 0,4-1 0 0,2-3 0 15,1-1-1136 1,4-6-160-16,4-2-48 0,4-3-15632 0</inkml:trace>
  <inkml:trace contextRef="#ctx0" brushRef="#br2" timeOffset="121133.77">24520 19842 18303 0,'-14'8'816'0,"14"-8"160"0,-6 6-784 0,6-6-192 0,0 0 0 0,0 0 0 16,-2 13 1424-16,2-13 240 0,9 7 64 0,4 1 0 15,5-4-96-15,2-2-16 0,7-2 0 0,2-1 0 16,3-1-496-16,1-5-96 0,2 0-32 0,1-1 0 15,-2-5-160-15,-1 1-48 0,0 0 0 0,-2-1 0 16,-4 2-320-16,-6 1-64 0,0-2-16 0,-6 3 0 16,-4-2-96-16,-2 2-32 0,-9 9 0 0,1-9 0 15,-2-2 96-15,-5 3 16 0,-6 0 0 0,-4 7 0 16,-6 5-208-16,1 2-32 0,-6 2-128 0,-4 5 192 0,-2 2-192 16,-1 5 0-16,0 4 0 0,-1 3 0 0,0 0 0 15,6 2 0-15,3 2 0 0,5-1-160 0,2 2 160 16,6 0 0-16,5 1 0 0,4-3 0 0,4-4 0 0,5-2 0 15,3-1 0-15,7-3 0 16,6 0-512-16,3-3-32 0,1-3 0 0,6-5-11120 16,2-4-2224-16</inkml:trace>
  <inkml:trace contextRef="#ctx0" brushRef="#br2" timeOffset="121351.63">25186 20143 36735 0,'0'0'1632'0,"0"0"336"0,0 0-1584 0,0 0-384 0,0 0 0 0,0 0 0 16,0 0 672-16,0 0 48 0,10-4 16 0,2 1 0 16,0-5-336-16,1 2-64 0,2-1-16 0,-1 0 0 15,-1 0-320-15,1 2 0 0,-5-2 0 0,1 0 0 31,0 2-2496-31,-1-1-432 0</inkml:trace>
  <inkml:trace contextRef="#ctx0" brushRef="#br2" timeOffset="122348.41">26757 19798 21183 0,'0'0'1888'0,"4"-7"-1504"0,-1-4-384 0,-3 6 0 16,-3-3 544-16,-2 3 32 0,-3 2 16 0,-2 1 0 15,-4-3 704-15,-2 2 144 0,-3 2 32 0,-2 1 0 16,1 0-496-16,-6 3-80 0,0 2-32 0,-1 1 0 16,-1-1-224-16,1 5-32 0,1-3-16 0,0 5 0 15,2 1-64-15,3-2-16 0,1 3 0 0,4 0 0 16,3-2-208-16,3 1-48 0,4-1-16 0,3-3 0 16,3-9-48-16,5 14 0 0,3 0 0 0,1 1 0 15,2-2 128-15,4 1 0 0,3-1 16 0,3 2 0 16,0-1-144-16,0 0-16 0,-2 0-16 0,-2 1 0 15,0 2-32-15,-4-2-128 0,-4-1 192 0,-3-3-64 0,-4 1 32 16,-3-2 0-16,-4 0 0 0,-3 2 0 0,-3-5 224 0,-4 2 32 16,-1-2 16-16,-3-1 0 0,-2 3-192 0,-1-5-48 15,-1-1 0-15,0 0 0 0,1-2-192 0,0-1 0 16,0-2 0-16,5-1 0 16,3-2-1376-16,2-5-160 0,7 0-48 15,6-4-9936-15,9 1-2000 0</inkml:trace>
  <inkml:trace contextRef="#ctx0" brushRef="#br2" timeOffset="122797.38">27408 19700 15663 0,'0'0'688'0,"0"0"144"0,0 0-656 0,0 0-176 0,-4 11 0 0,-3 4 0 15,-6 3 2576-15,-2 1 496 0,-4 4 80 0,-2 4 32 16,1 0-1776-16,-6 4-368 0,0 2-64 0,-1 2-16 15,-1 2 32-15,0-1 0 0,0 4 0 0,1-2 0 16,3 0-144-16,1-2-16 0,1-2-16 0,-1-2 0 16,2 1-272-16,4-8-48 0,1 1-16 0,4-5 0 15,3-3-16-15,-2-1 0 0,6-9 0 0,3 1 0 16,2-9 112-16,0 0 32 0,0 0 0 0,0 0 0 16,10-12-96-16,3-2 0 0,1-2-16 0,2-1 0 15,3-1-256-15,2-5-48 0,-1-1-16 0,2-4 0 0,2-3-176 16,4-3 128-16,1-3-128 0,3-5 128 0,7-1-128 15,-1 2 128-15,2 2-128 0,0 6 128 0,2 0-128 0,0 2 0 16,-1 6 0-16,-2 2 0 0,-1 6 0 0,-2 5 0 16,-4-2 0-16,-2 7 0 0,-4 1-128 0,-3 4 128 15,-4 2 0-15,-5 1 0 0,-4 1 0 0,-10-2 0 16,5 11 0-16,-3-3 0 0,-5 3-192 16,-5 0 192-16,-5-2-160 0,-4 4 160 0,-5-2-176 0,-3 2 176 15,-2-2-192-15,-1 1 192 0,-3 0-288 0,3 2 48 16,2-3 16-16,2-1 0 15,2-3-464-15,3 1-80 0,2-4-32 0,3 0 0 16,4-2-2144-16,10-2-416 0,0 0-96 0,0 0 0 0</inkml:trace>
  <inkml:trace contextRef="#ctx0" brushRef="#br2" timeOffset="123150.55">28378 19601 11055 0,'0'-11'976'0,"0"4"-784"0,-1-2-192 0,1 9 0 16,-7-5 2896-16,-2 1 544 0,-1 4 96 0,-4 4 32 15,-5 3-1856-15,-5 1-368 0,-1 3-80 0,-2 3-16 16,-2 4-448-16,-2 5-96 0,-2 0 0 0,1 2-16 16,-1 3-112-16,4 2-32 0,1-2 0 0,3 1 0 15,2-5 32-15,4 1 16 0,3-3 0 0,8-4 0 16,2-3-208-16,4-5-32 0,2-10-16 0,5 12 0 15,3-6 176-15,2-2 48 0,2-4 0 0,5-1 0 0,2-2-32 16,0-2 0-16,1-4 0 0,2 0 0 0,-3 0-272 0,0 0-64 16,-1-3-16-16,0 3 0 0,-3-1-48 0,-2 6-128 15,-13 4 192-15,10-5-64 0,-10 5-128 0,0 0 0 16,0 0 0-16,0 0 128 0,0 0-128 0,2 12 0 16,-2 2 0-16,0 0 0 0,0 0 0 0,3-1 0 15,0 2 0-15,0 1 0 0,1-1-176 0,4 0 176 16,2-4-128-16,0 1 128 15,2-1-816-15,2-4-80 0,3-1 0 0,4-1-10656 16,3-5-2128-16</inkml:trace>
  <inkml:trace contextRef="#ctx0" brushRef="#br2" timeOffset="123438.15">29069 19494 21183 0,'0'0'1888'0,"0"0"-1504"0,0 0-384 0,-10 0 0 16,1 0 2160-16,-2 4 352 0,-4 1 80 0,-3 6 16 15,-3 3-1424-15,-3 1-288 0,-1 2-48 0,-3 3-16 16,-3 1-80-16,-2 0-32 0,0 6 0 0,2-2 0 16,0 5-160-16,4-4-48 0,3 1 0 0,5-3 0 15,3-1-176-15,5 0-32 0,6 0-16 0,4-2 0 16,1 1-96-16,4-2 0 0,2-3-16 0,2-1 0 15,-1 0 0-15,5-1 0 0,2-1 0 0,2-5 0 16,1 2-176-16,1-5 0 0,1 2 0 0,1-3 0 16,2 0-1616-16,-1-1-256 15,2 1-48-15,1-2-8832 0,2-2-1776 0</inkml:trace>
  <inkml:trace contextRef="#ctx0" brushRef="#br2" timeOffset="123857.54">29490 19779 28559 0,'-16'0'1264'0,"7"1"272"0,-2 1-1232 0,11-2-304 16,-7 10 0-16,3-2 0 0,4-8 704 0,-1 13 64 0,2-4 32 0,5 1 0 15,5-4 32-15,4 2 16 0,5-4 0 0,4-3 0 16,2 0 16-16,3-2 0 0,3 0 0 0,0-1 0 15,1 2-224-15,2-1-32 0,3-1-16 0,0-5 0 16,-1 1-240-16,-1-3-48 0,-1 1-16 0,-3-3 0 16,-1-6-16-16,1 1 0 0,-3-2 0 0,-3-1 0 15,0-6-32-15,-2 0-16 0,-1-1 0 0,-4 2 0 16,-2-3-224-16,-6 4 176 0,-3 5-176 0,-5 4 160 16,-4 4-32-16,-5 0 0 0,-6 2 0 0,-5 3 0 15,-8 3-128-15,-5 3 160 0,-6 4-160 0,-6 4 160 16,-1 6-160-16,0 3 0 0,0 1 0 0,1 5 0 15,2 4 0-15,10 0 0 0,4 1 0 0,9 2 0 16,4-2 0-16,4 2 0 0,8 0 0 0,5 0 0 0,3-2 128 0,6 2 64 16,9 0 0-16,4-5 0 15,7-1 96-15,5-3 32 0,4-2 0 0,4-2 0 0,2-4-112 0,2-4-16 16,1-1 0-16,0-3 0 0,-1 2-192 16,-1-3-208-16,-5-1 32 0,1 0 16 15,1-2-2208-15,-3-2-448 0</inkml:trace>
  <inkml:trace contextRef="#ctx0" brushRef="#br2" timeOffset="126163.6">7924 15243 21183 0,'-14'2'1888'15,"1"-4"-1504"-15,1 0-384 0,0 1 0 16,1 1-304 0,2 0-128-16,9 0-16 0,-9-2-16 0,9 2 1040 0,0 0 192 0,0 0 64 0,0 0 0 0,0 0-192 0,0 0-16 15,17 0-16-15,4 2 0 0,5-2 32 0,3 1 0 16,4 1 0-16,5 2 0 0,3 4 64 0,2-2 0 15,4 4 16-15,5-2 0 0,4 3-160 0,5-3-48 16,4 1 0-16,1-3 0 0,1-1 64 0,1 2 16 16,0-4 0-16,2 1 0 0,0-1-16 0,3-2-16 15,3-1 0-15,-5-1 0 0,-1 0-80 0,-1 1-16 16,-1 0 0-16,3 0 0 0,1-2-112 0,-2 0-32 16,1 0 0-16,-4 0 0 0,-3-2-64 0,-2 0 0 15,-2 2-16-15,1-1 0 0,-3 1-80 0,1 2-16 16,-1-2 0-16,-3 1 0 0,-7 0-16 0,-3 0-128 15,-3-1 192-15,-3 2-64 0,-1 0 0 0,-2 0 0 0,-3-2 0 16,0 2 0-16,-1 0 48 0,-3-1 0 0,-5-2 0 0,0 2 0 16,-2-1-32-16,-2 1 0 0,-3 0 0 0,-3 0 0 15,-3 1-144-15,-1 0 160 0,-10 0-160 0,0 0 160 16,0 0-160-16,9-2 160 0,-9 2-160 0,0 0 160 16,0 0 0-16,0 0 0 0,0 0 0 0,-9-7 0 15,-2 0-32-15,-5 4-128 0,-1-1 192 0,-2-1-64 16,-2 0-128-16,-2 2 0 0,-3 0 144 0,-2-2-144 15,-4 2 0-15,-2-1 0 0,-3 0 0 0,-6 1 128 16,-3-2-128-16,-5 2 0 0,-6-3 0 0,-3 5 128 16,-5-1-128-16,-2-2 0 0,-2 0 0 0,-2 1 0 15,-4 1 0-15,-4 2 0 0,-5 4 0 0,0-4 0 16,-2-4 0-16,3 3 0 0,3-2 0 0,-2 2 0 0,2 2 0 16,1-1 0-16,0-2 0 0,4-2 0 0,4 4 0 15,1 4 0-15,1 1 0 0,4-3 0 0,4-2 0 0,7 1 0 16,5 1 0-16,7-2 0 0,8 0 0 0,7 0 0 15,6 0 0-15,6 0 0 0,4 0 0 0,11 0 0 16,0 0 0-16,0 0 0 0,12 4 0 0,9 1 0 16,11-3 0-16,10-1 0 0,8-1 0 0,9 0 128 15,10 0-128-15,6 0 0 0,4 0 128 0,10 2-128 16,5 0 160-16,5 0-160 0,3-1 192 16,5 1-64-16,2 5-128 0,3-5 192 0,1-2 64 0,-5 0 16 15,-4 4 0-15,0-1 0 0,1-3-128 0,-5 0-16 16,-6 0-128-16,-2 0 192 0,-8 0-64 0,-6 1 0 15,-4 0-128-15,-7-1 192 0,-7-1-16 0,-6 0-16 0,-10-1 0 0,-8 2 0 16,-11 3-160-16,-7-3 0 0,-4-1 144 0,-14 1-144 16,0 0 128-16,0 0-128 0,0 0 128 0,-21-2-128 15,-6 0 128-15,-9 1-128 0,-12 1 128 0,-7-2-128 16,-5 1 0-16,-3-3 0 0,-3-1 0 0,-4 3 0 16,-7-1 0-16,-5 0 0 0,-8 2 0 0,-3-3 128 15,-1-2-128-15,-4 3 0 0,-3 5 0 0,1-1 0 16,0-2 0-16,-1 1 0 0,6 2 0 0,5 3 0 15,-2 0 0-15,14-1 0 0,6 0 0 0,10 2 0 16,6-2 0-16,13 3 0 0,7-4 0 0,9 4 0 16,7-3 0-16,9 1 0 0,11-5 0 0,0 0 0 15,0 0 0-15,20 6 0 0,9-1 0 0,11-1 0 16,8-2 0-16,15 0 0 0,10-2 0 0,6 1 0 16,3-1 0-16,7 0 0 0,5-1 0 0,5-2 0 0,6-2 0 15,-2 3 0-15,-4-1 0 0,2-1 0 0,2-3 0 0,-1 3 0 16,-8 0 0-16,-4-1 128 0,-3 1-128 15,-8 0 0-15,-7-1 0 0,-8-1 0 0,-10-1 0 0,-9 4 0 16,-12-4 0-16,-10 3 128 0,-9 2-128 0,-14 2 0 16,0 0 0-16,0 0 0 0,-22-4 0 0,-12 2 128 15,-13 2-128-15,-10-4 0 0,-10-3 0 0,-5 4 0 16,-8-1 0-16,-8 3 0 0,-8 1 0 0,-5 0 0 16,-2-4 0-16,-5 4 0 0,-4 4 0 0,-2-1 0 15,-2 0 0-15,3 1 0 0,3-1 0 0,3 4 0 16,5-1 0-16,7 2 0 0,10-1 0 0,11-1 0 0,13-1 0 15,14 2 128-15,11-2-128 0,12 0 0 0,10 0 0 16,14-5 0-16,0 0 0 0,15 2 0 0,11-4 0 16,13 1 0-16,13 0 0 0,13-4 0 0,11 4 0 0,13-3 0 15,7 0 0-15,5 1 0 0,9 0 0 0,3-1 0 16,6-3 0-16,0 5 0 0,-4 2 0 0,2-5 0 16,0-3 0-16,-5 3 0 0,-5 0 0 0,-6 1 0 15,-5-1 0-15,-10 3 0 0,-7-2 0 0,-14-1 0 16,-13 2 0-16,-16 2 0 0,-15 0 0 0,-8 1 0 15,-13 0 0-15,0 0 0 0,-20-2 0 0,-19 1 0 16,-14 1 0-16,-13 0 0 0,-13-1 0 0,-10 0 0 16,-9-1 0-16,-11 2 0 0,-12 0 0 0,-2 3 0 15,-3-2 0-15,-4 0 0 0,-3 3 0 0,2 0 0 16,6 1 0-16,10 0 0 0,5 4 0 0,15-1 0 0,7-7 0 16,17 3 0-16,14 1 128 0,16 0-128 15,16-4 0-15,11-1 0 0,14 0 0 0,0 0-128 0,15 1 128 0,16-1 0 16,12-2 0-16,15-1 0 0,14 0-224 15,9 0-16-15,8-1 0 0,6 5 0 16,7 5-2720-16,3 0-560 0,44-4-96 0,-31 4-32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6:53.45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6517 13511 13823 0,'-4'-15'1216'0,"4"6"-960"0,4-3-256 0,-1 1 0 15,0-3 688-15,2-3 80 0,-1 5 32 0,1 1 0 16,0-1 144-16,2 2 16 0,-1 1 16 0,1-1 0 16,-1 3-400-16,0 1-64 0,2-2-32 0,0 4 0 15,-8 4 48-15,10-5 16 0,-1 0 0 0,-9 5 0 16,0 0-192-16,0 0-32 0,0 0-16 0,10 5 0 0,-10-5 0 0,7 8 0 15,-7-8 0-15,5 15 0 0,-3-1 80 0,-2 1 0 16,-2 1 16-16,0 7 0 0,-1 2 0 0,0 7 0 16,-1 1 0-16,-1 5 0 0,0-1-144 0,-3 6-16 15,-1 4-16-15,0 3 0 0,0-1-32 0,-1-1-16 16,0 2 0-16,1 0 0 0,1-3 48 0,-1-3 16 16,2-8 0-16,3-1 0 0,-2 1 96 0,3-3 32 15,2-3 0-15,3-3 0 0,2-5 16 0,3-3 16 16,-1-1 0-16,2-3 0 0,3 0-96 0,3-3-32 15,3-6 0-15,2 2 0 0,2-2 128 0,3-2 32 16,6-1 0-16,0 0 0 0,2 2-112 0,1-2-32 16,6 0 0-16,3-3 0 0,1 2-128 0,3-1-32 15,1 0 0-15,4 1 0 0,1-1 0 0,4 0-128 16,3-1 192-16,4 0-64 0,6-1 64 0,2 0 16 16,0-2 0-16,3 2 0 0,1-1 0 0,1 1 0 15,0 0 0-15,1 2 0 0,-1-1-80 0,-5 0-128 0,0 0 176 0,-2 1-176 16,0 1 128-16,-1 0-128 0,0 1 0 0,0-2 0 15,-2 0 0-15,-2 1 0 0,-4 0 0 0,1-1 0 16,-2 1 128-16,1-1-128 0,-3 0 0 0,2-1 0 16,1 2 0-16,-4 0 0 0,-3 1 0 15,-1 0 0-15,-1 4 128 0,-2-3-128 0,0 2 0 0,-2 0 0 16,-4-2 128-16,0 0-128 0,3 0 0 0,-2 1 0 16,0 0 0-16,-2-1 0 0,1 0 0 0,-2 2 0 15,-5-2 0-15,3 2 0 0,-4 4 0 0,-3-5 0 0,1 0 0 0,-5 2 0 16,-3-5 0-16,-2 2 0 0,-1 0 144 0,-2-4-144 15,1-1 0-15,-1-1 144 0,-4 5-16 0,0-2 0 16,-1 2 0-16,0-3 0 0,-2 0 96 0,1-3 16 16,-3 2 0-16,1 0 0 0,-3-1-80 0,0 1-16 15,-2 0 0-15,2 1 0 0,1-3-16 0,-1 2 0 16,-1-3 0-16,-8 4 0 0,0 0-128 0,7-5 0 16,1-1 144-16,0 1-144 0,-1-4 416 0,0 0 16 15,-1-5 0-15,-1-1 0 0,3-3-16 0,-2-4 0 16,0-7 0-16,3-1 0 0,-2-6-32 0,2-5 0 15,2-1 0-15,0 4 0 0,2 1-192 0,1-3-32 16,-1-4-16-16,3 5 0 0,1 3-144 0,-1 2 160 16,1 1-160-16,-2 8 160 0,-1-1-160 0,-1 6 0 15,-3 0 0-15,0 4 0 0,-2 4 0 0,-2 3 0 16,-2-1 0-16,-1 3 0 16,-3 7-672-16,0 0-112 0,0 0-32 0,0 0 0 15,0 0-2352-15,-12 4-480 0,-3 4-80 0,-2-1-32 0</inkml:trace>
  <inkml:trace contextRef="#ctx0" brushRef="#br0" timeOffset="1522.06">18204 13398 11967 0,'-4'-14'528'0,"1"6"112"0,2-5-512 0,0 2-128 0,0-2 0 0,-3 1 0 15,4 1 2160-15,2 2 400 0,0-2 64 0,-1 3 32 16,-1 8-896-16,4-10-176 0,-4 10-48 0,0 0 0 15,0 0-560-15,0 0-112 0,0 0-32 0,11 9 0 16,-1 1-448-16,0 7-80 0,-2 4-32 0,0 6 0 16,-2-1 32-16,-1 4 0 0,3 4 0 0,-1 2 0 15,2-2 144-15,-1 4 48 0,0-3 0 0,-1 0 0 16,2 0-96-16,-1-2-16 0,-2 0 0 0,2-4 0 0,-3 1-48 0,1-3-16 16,0 0 0-16,1-3 0 0,-2-4 64 0,1-2 0 15,1-3 0-15,0 1 0 0,1-1 0 0,1 0 0 16,1-6 0-16,3 1 0 0,-2-3-16 0,4 0 0 15,1-2 0-15,3-3 0 0,2-4 32 0,2 2 16 16,5-2 0-16,0-1 0 0,3-2-160 0,2 1-48 16,1 2 0-16,4 1 0 0,3-1-208 0,2 0 128 15,0-3-128-15,7 2 0 0,3 2 0 0,3 0 128 16,3-1-128-16,3 0 0 0,3 0 0 0,3 0 0 16,5-1 0-16,4 0 0 0,5-1 0 0,3 0 128 0,-1 3-128 0,1 1 0 15,-1 1 0-15,2 0 128 16,2-1-128-16,0 3 0 0,-2 2 0 0,1 2 0 15,-5 0 0-15,5-1 0 0,2-2 0 0,-2 1 0 0,-3 5 0 0,-1-2 0 16,-2 1 0-16,2-4 0 0,1-4 0 0,-4 4 0 16,-4 4 144-16,-1-3-144 15,0 0 128-15,-4 0-128 0,-3-2 0 0,-1 1 0 0,-1 1 0 16,-2-1 0-16,-1-1 0 0,-6 4 0 0,-2 2 0 0,-2 0 0 16,-3-4 0-16,-2 1 0 0,-3-1 0 0,-3-2 0 15,-4 4 0-15,-3-2 0 0,-3-4 0 0,-1 1 0 16,-5 2 0-16,1 1 0 0,0-1 0 0,-3-3 0 15,-4-1 0-15,-1 2 0 0,-1 0 0 0,-1-1 0 16,-1-4 0-16,-1 2 0 0,1 2 0 0,-2-2 0 16,0-2 0-16,0 1 160 0,-2 0-160 0,2 1 160 15,-2 0-160-15,-2 1 192 0,-1-1-192 0,-2-1 192 0,1-3-192 0,1 1 192 16,-1 1-192-16,-1-4 192 0,0-3 48 16,-1-3 16-16,-1 2 0 0,4-4 0 0,-4-4 112 0,0-6 16 15,-1-8 16-15,1-1 0 0,0-2-48 0,-1-7-16 16,-2-8 0-16,1-6 0 0,-2-6-176 0,4 2-32 15,-2-2-128-15,-1 1 192 0,1 0-192 0,0 4 0 16,-2 8 0-16,0 6 0 0,-1 8 0 0,0 5 0 16,0 6 0-16,-1 6 0 0,1 7-128 0,-1 2-80 15,1 9-16-15,0 0 0 16,0 0-2736-16,-2 14-560 0,5 9-96 0,4 5-32 0</inkml:trace>
  <inkml:trace contextRef="#ctx0" brushRef="#br0" timeOffset="2890.41">25528 13384 1839 0,'-10'0'160'0,"1"0"-160"0,-1 0 0 0,0-2 0 15,-1 0 3040-15,1 2 576 0,1-3 112 0,2 1 32 16,-1-3-2208-16,2 1-432 0,-2 0-96 0,4 0 0 15,4 4-112-15,0 0-16 0,0 0 0 0,0 0 0 16,0 0-128-16,0 0-48 0,8-9 0 0,5 4 0 16,4-1-80-16,5-2-32 0,6 3 0 0,8 0 0 15,7-1 160-15,4 2 16 0,4 0 16 0,1-2 0 16,0 0-240-16,5 0-48 0,5-1-16 0,6 0 0 16,6 1-80-16,3-2-16 0,-1 3 0 0,1 2 0 0,0-1-32 15,4-3-16-15,3 2 0 0,3 0 0 0,1-1-48 0,-2 1-16 16,-1 1 0-16,3-2 0 0,1 1-48 0,1 1-16 15,0 2 0-15,-1 0 0 0,-2 1 0 0,0 1 0 16,1 0 0-16,0 2 0 0,-2-1 80 0,-4 1 16 16,-2-1 0-16,1 2 0 0,2-1-128 0,1 1 0 15,1 0-16-15,0 0 0 0,-2-3 48 0,-1 1 16 16,1 1 0-16,3-1 0 0,2 3-48 0,1-1-16 16,0 1 0-16,-1 0 0 0,3-3-48 0,2 3-128 0,2 0 192 15,-2 2-64-15,-3-2-128 0,2-3 0 16,2-2 0-16,1 4 128 0,1 0-128 0,0 4 0 15,-1-2 0-15,1 0 128 0,0 0-128 0,0 3 0 16,-5-1 0-16,0 2 128 0,-1-5-128 0,-1 2 0 16,-2 2 144-16,-3-3-144 0,-4 0 144 0,-3 2-144 0,-4-4 192 0,-1 0-192 15,-4 1 240-15,0 2-64 16,-4-5-16-16,0 2 0 0,0-2 32 0,-6 0 0 0,-1-1 0 16,0 2 0-16,1 0-64 0,-1 2-128 0,-3 1 192 0,0-1-64 15,-3-2-128-15,-2 2 0 16,1-1 0-16,-2 1 128 0,-3-2-128 0,-20 1 0 0,6-2 0 0,0 3 0 15,2 0 0-15,2 2 160 0,-1-1-160 16,-2 1 160-16,-2 2-160 0,22 2 0 0,-11 0 0 0,-8 2-176 16,-5-6 176-16,-8 2 0 0,-2-1 0 0,-2-1 0 0,-4-1 0 15,-2 1 0-15,-10-6 0 0,0 0-128 0,7 6-128 16,-7-6 0-16,0 0-16 0,0 0 0 16,0 0-592-16,-5 14-112 15,0-5-32-15,5-9 0 0,-9 9-1952 0,9-9-400 0</inkml:trace>
  <inkml:trace contextRef="#ctx0" brushRef="#br0" timeOffset="10152.37">7903 15265 22399 0,'0'0'992'0,"-4"-8"208"0,1-1-960 0,3 1-240 16,1-4 0-16,2-1 0 0,0-3 1280 0,-1 1 192 15,3 1 64-15,0 6 0 0,0-6-592 0,3-3-112 16,0-2-32-16,2-1 0 0,4 1-240 0,1-4-48 16,2-2-16-16,0 1 0 0,2-4 16 0,3 2 16 0,1-2 0 0,0 3 0 15,1-4-256-15,0 4-48 16,-2 1-16-16,-1 4 0 0,0 1-208 0,-2 4 176 0,-1 1-176 0,-3 5 160 15,-3 2-160-15,0 2 0 0,-2 4 0 0,-2 2 0 16,-2 7 0-16,0 1 0 0,0 5 0 0,-1 4 0 16,-2 3 0-16,0 5 0 0,-2-1 0 0,2 6 0 15,-3-4 128-15,-2 4-128 0,1 2 128 0,-1 0-128 16,-1 1 128-16,-1-2-128 0,1-1 0 0,0 0 128 16,0-1-128-16,2-6 0 0,0-1 144 0,0-3-144 15,1-1 0-15,1-2 0 0,0-5 0 0,0 5 0 16,-1-17-384-16,0 11-128 0,0-11-48 0,0 0-9808 15,0 0-1984-15</inkml:trace>
  <inkml:trace contextRef="#ctx0" brushRef="#br0" timeOffset="10415.96">8144 14924 25919 0,'0'0'1152'0,"0"0"224"0,0 0-1104 0,0 0-272 16,0 0 0-16,0 0 0 0,0 0 1152 0,-2 10 192 15,0 1 16-15,0 4 16 0,-2 5-192 0,-1 6-32 16,-2 2-16-16,1 3 0 0,-1 2-416 0,-1 7-80 16,2 7 0-16,-2-1-16 0,2 2-112 0,-2 3-32 15,0 1 0-15,2 1 0 0,2-1-224 0,-1 2-64 16,4-2 0-16,2-1 0 0,4-2-192 0,3-2 128 16,2-3-128-16,1-1 0 0,6-5 288 0,3-3-32 15,4 0-16-15,6-2 0 0,1-6 16 0,5 0 0 16,2-4 0-16,3-1 0 0,2-3-128 0,1-2 0 15,1-3-128-15,16 6 192 16,-8-4-1632-16,-4 0-336 0,-6-2-64 0</inkml:trace>
  <inkml:trace contextRef="#ctx0" brushRef="#br0" timeOffset="10906.05">9780 15890 27183 0,'0'0'1200'0,"0"0"256"0,-5-5-1168 0,5 5-288 16,0 0 0-16,0 0 0 0,1-9 1264 0,4-2 192 16,4 1 32-16,5 0 16 0,7-4-272 0,1 1-48 0,8 0-16 15,4-1 0-15,5 1-320 0,5 1-64 0,3 0-16 0,1 0 0 16,0 3-352-16,3 2-80 0,-1 4-16 0,-2 1 0 16,-2 2-176-16,-3 0-144 0,-5 2 192 0,-4 1-192 15,-3 1 0-15,-4 3 0 0,-6-4 0 0,3 9 0 16,-10-2-1408-1,-6 3-400-15,-7 1-80 0,-6-4-14464 0</inkml:trace>
  <inkml:trace contextRef="#ctx0" brushRef="#br0" timeOffset="11107.22">10248 15776 29487 0,'0'0'1296'0,"0"0"288"0,-1 9-1264 0,-2 0-320 15,0 2 0-15,1 3 0 0,-3 3 1152 0,4 3 160 16,-5 5 32-16,1 2 16 0,-1 5-208 0,2 1-64 15,-1 3 0-15,0 2 0 0,1-3-576 0,0 2-112 16,2 0-16-16,-2 5-16 0,0 0-176 0,0-1-48 16,-1 3 0-16,-1-3 0 0,-3 2-144 0,3 3 0 15,-3 1 0-15,-4 15 0 16,0-7-1824-16,1-3-448 0,0-4-96 0</inkml:trace>
  <inkml:trace contextRef="#ctx0" brushRef="#br0" timeOffset="11271.12">9733 16668 34031 0,'0'0'1504'0,"0"0"320"0,0 0-1456 0,0 0-368 16,6-2 0-16,5 2 0 0,1 1 960 0,6 1 112 15,6 2 16-15,7 1 16 0,6 2-128 0,3-3-16 16,9-1-16-16,3 0 0 0,5-2-240 0,5 3-64 0,4-1 0 0,3-1 0 16,0 2-368-16,-2-2-80 0,-4 0 0 15,1-1-16 1,-6 2-1616-16,-2-2-320 0,-3-1-64 0</inkml:trace>
  <inkml:trace contextRef="#ctx0" brushRef="#br0" timeOffset="11860.41">12144 16063 28559 0,'-7'-20'1264'0,"4"11"272"0,-2 0-1232 0,3-4-304 0,-2 6 0 0,0-1 0 15,0 3 1152-15,-1 2 160 0,0 3 32 0,0 3 16 16,-2 6-400-16,1 1-64 0,-2 5-32 0,0 7 0 16,-1 5-400-16,0 1-80 0,-1 2 0 0,-2 3-16 15,-1 0-112-15,1 1 0 0,-5 2-16 0,3-3 0 0,0-1 16 0,2-3 16 16,1-6 0-16,4-1 0 0,0-5 160 0,2-3 16 16,0-2 16-16,5-12 0 0,0 0 384 0,0 0 80 15,9-7 16-15,0 0 0 0,1-8-16 0,3-3 0 16,2-4 0-16,3-3 0 0,-3-1-496 0,3-3-112 15,2 1 0-15,-1-2-16 0,3 4-304 0,2-2 0 16,2 3 0-16,-1-1 0 0,0 6 0 0,2 2 0 16,-4 3 0-16,1 5 0 0,-2 0-144 0,1 6-96 15,-3 4-16-15,7 6 0 16,-3 3-2080-16,-4 1-416 0,-2 6-96 0,0 1-15776 0</inkml:trace>
  <inkml:trace contextRef="#ctx0" brushRef="#br0" timeOffset="12230.56">13222 16007 20271 0,'-9'-2'1792'0,"-2"-5"-1424"0,-1 1-368 0,-3 3 0 16,-3 0 3120-16,-3 1 544 0,-3 4 112 0,-3 1 32 15,-5 1-2144-15,-1 5-448 0,0 0-64 0,-3 5-32 16,1 4-512-16,1 1-96 0,-2 4-32 0,2 3 0 15,3-3-304-15,4 2-176 0,7-1 192 0,4-4-192 16,4-1 160-16,6-4-160 0,3-3 128 0,6-2-128 16,3-2 272-16,6-2-16 0,3-5-16 0,4-1 0 0,4-5 80 0,1-4 0 15,3 0 16-15,1-2 0 16,0-4-48-16,0 1-16 0,-2-2 0 0,1 4 0 0,-3-2-16 16,-1-2 0-16,-4 2 0 0,-4 3 0 0,-2-2-48 0,-3 4-16 15,-2 4 0-15,-8 5 0 0,0 0-192 0,0 0 0 16,4 10 128-16,-1 2-128 0,0 1 0 0,-2 2 0 15,-1-1 0-15,3 1 0 0,1 0 0 0,2 1 0 16,0-2 0-16,4 1 0 0,3-4-208 0,4-2 16 16,0 0 0-16,3-4 0 15,0-4-1040-15,2-2-208 0,-1-3-32 16,2-3-16-16,0-2-1648 0,1-4-320 0</inkml:trace>
  <inkml:trace contextRef="#ctx0" brushRef="#br0" timeOffset="12574.32">13618 15942 19343 0,'0'0'1728'0,"-3"9"-1392"16,-3-1-336-16,1 3 0 0,-1 2 1808 0,-1 1 304 15,-3 4 48-15,0 1 16 0,-2 4-256 0,2-2-64 16,-2-2 0-16,2-1 0 0,1 0-448 0,2 0-80 16,0 0-32-16,2-2 0 0,2-3-416 0,1-3-96 15,1 2-16-15,4-5 0 0,-3-7-144 0,6 4-48 0,3-2 0 0,2-2 0 16,3-6 0-16,3 0-16 0,-1-6 0 0,2 2 0 15,0-3-240-15,1-3-32 0,1-2-16 0,1-1 0 16,0 0-144-16,1-1-128 0,-1-1 192 0,2 1-192 16,1 2 144-16,-1 4-144 0,-1 0 0 0,-3 4 144 15,-1 4-144-15,-3 4 0 0,-1 4 0 0,0 5 0 0,-5 5 0 16,0 3 0-16,-3 3-128 0,-2 2 128 0,-1 3-128 16,-3 2 128-16,-2 1-160 0,0 2 160 0,-2-1-384 0,0 3 0 15,-1-1 16-15,1-1 0 16,2 3-2032-16,0-7-416 0,4-4-64 0,1-5-14224 15</inkml:trace>
  <inkml:trace contextRef="#ctx0" brushRef="#br0" timeOffset="13150.02">15172 15995 23039 0,'-29'-32'2048'0,"16"19"-1648"0,-3-3-400 16,-2-1 0-16,0 0 1088 0,-1 3 128 0,-1 7 16 0,-2 1 16 16,-2 4-224-16,-2 7-32 0,0 3-16 0,-2 8 0 15,-3 4-464-15,3 4-112 0,-2 4-16 0,2 2 0 16,2 2-96-16,4 1-32 0,4-1 0 0,4 1 0 0,4-6 32 16,3-1 0-16,5-4 0 0,3-2 0 0,4-6 112 0,4-1 32 15,5-7 0-15,4-3 0 0,3-6 224 0,6-4 48 16,4-7 16-16,2-4 0 0,2-3-144 15,2-5-16-15,0-2-16 0,1-4 0 0,1-4-208 0,1 1-32 16,-3-3-16-16,-2-6 0 0,1 0 48 0,-4-7 16 16,1-1 0-16,-3-5 0 0,1-9-112 0,-2-3-32 15,-1-2 0-15,-3 0 0 0,-2 5-208 0,-1 6 0 16,-3 12 0-16,-4 4 0 0,-2 15 0 0,-2 6 0 16,-4 11 0-16,-1 4 0 0,-6 8-208 0,-1 11 64 15,-4 7 16-15,-3 9 0 0,-3 8-64 0,-6 11 0 16,-1 6 0-16,-3 7 0 0,-3 9 64 0,-1 2 0 15,-1 2 0-15,2-1 0 0,-1-3 128 0,5-4 0 16,4-3 0-16,0-8-128 16,6-6-576-16,3-2-96 0,1-6-32 0,3-6 0 15,1-5-1536-15,5-2-304 0,3-7-64 0</inkml:trace>
  <inkml:trace contextRef="#ctx0" brushRef="#br0" timeOffset="13417.53">15953 15932 25791 0,'-13'10'2304'0,"-4"6"-1856"0,-2 0-448 0,-4 3 0 15,-3 3 1104-15,-1-2 128 0,-1 2 32 0,1-2 0 16,3-2 416-16,4-2 96 0,3 0 16 0,5-5 0 0,3 2-752 0,5-4-144 16,8 0-16-16,3-3-16 0,6 0-272 15,5-2-48-15,6-4-16 0,4-2 0 0,3-5-176 0,3 0-32 16,1-3-16-16,0-1 0 0,-2-3-128 0,-1 0-32 15,-4-1 0-15,-2-1 0 0,-4-2-16 0,-4 3 0 16,-4-3 0-16,-3 2 0 0,-6 1 0 0,-2 3 0 16,-6 1 0-16,-2 0 0 0,-6 1-128 15,-2 1 0-15,-4 3-160 0,-2-2 160 16,-2 2-1648-16,0-3-224 0,1 2-48 0,-5-3-15744 0</inkml:trace>
  <inkml:trace contextRef="#ctx0" brushRef="#br0" timeOffset="13881.52">16553 16073 25455 0,'-22'30'1120'0,"11"-15"240"0,-3 3-1088 0,-3-1-272 16,-1-1 0-16,2 0 0 0,0 2 1872 0,0-4 320 15,3-5 64-15,3 0 16 0,2-4-608 0,8-5-112 0,0 0-16 0,0 0-16 16,6-10-400-16,2 0-80 0,5-4-16 0,4-2 0 16,4 0-448-16,0-2-112 0,3-4-16 0,1 2 0 15,3-3-208-15,3-1-48 0,-1 0-16 0,6 1 0 16,-1-5-48-16,1 6-128 0,0 1 192 0,-1 2-64 16,-1 2-128-16,-2 4 0 0,-3 5 0 0,-3 2 0 0,-5 5 0 15,-4 5 0-15,-6 6 0 0,-4 3 0 0,-5 6-256 0,-4 4 80 16,-6 4 16-16,-3 3 0 0,-6 4-48 15,-2 1-16-15,-5 0 0 0,1-2 0 0,0-6 48 0,3-2 16 16,2-4 0-16,4-5 0 0,3-4 160 0,3-3 0 16,3-3 0-16,5-6 0 0,0 0 320 0,6-4 64 15,4-3 0-15,6-6 0 0,3-5 16 0,2 0 16 16,2 0 0-16,3-2 0 0,-1-8-272 0,1 1-144 16,0-2 160-16,2 3-160 0,0-4 0 0,1 5 128 15,-1 1-128-15,3 3 0 0,-2 5 0 0,0 6 0 16,1 0 0-16,-4 8 0 0,-7 4-144 0,-1 8 144 15,-4 4-208-15,-2 9 80 0,-6 2-48 0,-4 8 0 16,-2 3 0-16,-5 2 0 0,-2 4 48 0,-5 2 0 16,-2-1 0-16,-1 4 0 0,-3 2-64 0,3-4 0 15,1-1 0-15,1-6 0 16,4-4-320-16,3-5-64 0,2-1 0 0,4-9-12192 16,3-2-2432-16</inkml:trace>
  <inkml:trace contextRef="#ctx0" brushRef="#br0" timeOffset="14618.56">17961 16442 25567 0,'0'0'1136'0,"0"0"224"0,0 0-1088 0,14 1-272 0,1-2 0 0,4-3 0 16,3-2 1648-16,3-6 272 0,3 0 48 0,-5 0 16 15,5-6-320-15,5-3-64 0,5-2-16 0,4-1 0 0,3-8-576 0,1 0-112 16,1-1-32-16,0-4 0 0,1-5-288 0,-1-3-64 15,-3-2-16-15,0-6 0 0,-1-1-112 16,0-3-32-16,-1-6 0 0,-1-3 0 0,-4-1-192 0,-4-1-32 16,-2 1-128-16,-5 7 192 0,-6 7-192 0,-5 6 0 15,-4 9 0-15,-5 7 0 0,-2 7 0 0,-6 6 0 16,-4 6 0-16,-5 5-160 0,-6 7 16 0,-6 5 0 16,-6 8 0-16,-5 5 0 0,-1 9-48 0,-1 8 0 15,-4 10 0-15,-1 4 0 0,3 6 192 0,-1 2-128 16,3 4 128-16,2 1-128 0,6-2 128 0,3-1 0 15,7-2 0-15,4-5-128 0,6-5 128 0,4-1 0 16,6-8 0-16,3-1 128 0,2-3-128 0,5-2 0 16,6-6 128-16,-1-3-128 0,5-2 0 0,1-4-240 15,1-5 48-15,1 1 0 16,1-8-2896-16,1-1-576 0</inkml:trace>
  <inkml:trace contextRef="#ctx0" brushRef="#br0" timeOffset="14823.95">19352 15845 30175 0,'-12'10'1344'0,"6"-3"256"0,1 1-1280 0,-4 5-320 0,-1 4 0 0,-3 3 0 16,-1 2 704-16,0 5 80 0,0 2 16 0,1 2 0 15,1 1 0-15,3 2 0 0,1 0 0 0,3-3 0 16,2 2-448-16,3-3-96 0,3 0 0 0,3-4-16 0,3 1-32 0,1-5 0 15,3-5 0-15,1-1 0 0,1-5-208 0,3-2 0 16,2-7 0-16,1-2 0 16,2-2-1984-16,0-6-384 0,-2 1-64 0</inkml:trace>
  <inkml:trace contextRef="#ctx0" brushRef="#br0" timeOffset="15088.14">19805 15792 36911 0,'0'0'1632'0,"0"0"352"0,-2 7-1600 0,-1 7-384 15,-4 7 0-15,-3 9 0 0,-4 3 784 0,-4 6 80 16,-4 11 16-16,-2 4 0 0,-3 6-80 0,-2 5-16 16,-3 0 0-16,-2 3 0 0,-3 1-192 0,0 1-32 15,0 1-16-15,-1 0 0 0,-1-2-304 0,-1-3-64 16,1-1-16-16,1-2 0 15,2-3-1040-15,5-1-208 0,0-5-32 0,-5 11-17952 0</inkml:trace>
  <inkml:trace contextRef="#ctx0" brushRef="#br0" timeOffset="15543.3">22364 16080 13823 0,'-9'-22'1216'0,"5"6"-960"16,-1-4-256-16,0-4 0 0,0-2 2768 0,0-1 512 15,0 3 112-15,0 2 0 0,-4-3-1152 0,1 2-224 16,0 1-48-16,-3 3-16 0,0 1-576 0,1 3-112 15,0 5-32-15,-2 5 0 0,-2 7-656 0,0 7-128 16,-6 5-16-16,-1 9-16 0,-3 9-288 0,-2 6-128 16,-4 4 128-16,-1 8-128 0,-5 3 0 0,4 0 0 0,3 2 0 15,5-2 0-15,4 0 0 0,7-4 0 0,6-6 0 0,10-6 0 16,6-4 0-16,9-9 0 0,7-1 0 0,7-9-176 16,6-4-48-16,5-10-16 0,8-3 0 0,4-10 0 31,5-4-1488-31,6-3-288 0,4-3-64 0,3-4-16 0</inkml:trace>
  <inkml:trace contextRef="#ctx0" brushRef="#br0" timeOffset="15879.24">23532 15157 34095 0,'-11'-22'3024'0,"2"13"-2416"0,-1-1-480 0,-3 6-128 0,-1 2 320 0,-5 6 64 15,-5 3 0-15,-3 9 0 0,-2 8 96 0,-3 4 32 16,-1 9 0-16,-1 7 0 0,-4 6-128 0,-3 11 0 15,-1 2-16-15,-2 5 0 0,-2 0-208 0,1 2-32 16,3 4-128-16,3-4 192 0,2 0-64 0,5-4-128 16,6-4 176-16,4-1-176 0,6-5 144 0,3-10-144 15,5-7 0-15,2-7 144 0,3-4-144 0,6-9 0 16,3-8 0-16,3-2 0 0,1-9-144 0,7-5 144 16,2-6 0-16,5-5 0 0,1-5 0 0,3-3 0 15,2-3 160-15,-1 3-32 0,0-3-128 0,-2 4 128 16,-4 2-128-16,-4 4 128 0,-4 4-128 0,-4 7 0 15,0 1 0-15,-11 5 0 0,7 9 0 0,0 7 0 16,-5 5 0-16,1 2-128 0,-3 2 128 0,-2 0 0 16,-1 5 0-16,-1 1-128 0,-1-1 128 0,1 0 0 0,0 2 0 15,3-5 0-15,-2 1-144 0,6-4 0 16,-1-1 0-16,7-2 0 16,3-3-1952-16,3-8-384 0,4-2-80 0,3-6 0 0</inkml:trace>
  <inkml:trace contextRef="#ctx0" brushRef="#br0" timeOffset="16180.34">24071 16073 35935 0,'-31'-3'1600'0,"15"4"320"0,-4 3-1536 0,-4 1-384 16,-3 6 0-16,-2 1 0 0,-3 3 192 0,0 3-48 16,1 2 0-16,-1 0 0 0,-1 3-144 0,1 0 0 15,4-1 0-15,1-1 128 0,4 1 16 0,6-2 0 16,3-1 0-16,6-1 0 0,5-1 0 0,7-5 0 15,4 0 0-15,6-1 0 0,6-6-16 0,6 0-128 16,2-2 192-16,5-2-64 0,3-3-128 0,4-3 0 16,3-2 144-16,0-4-144 0,-1-2 128 0,-1 0-128 15,-3-2 128-15,-5-1-128 0,-6-1 352 0,-6-1 0 16,-5 0 0-16,-6 3 0 0,-5 0-144 0,-5 1-16 16,-5 3-16-16,-7-2 0 0,-5 4-176 0,-6-1-192 15,-4 2 32-15,-2-1 16 16,-2 5-1264-16,1-1-240 0,1 0-48 0,2 1-9056 15,3 2-1824-15</inkml:trace>
  <inkml:trace contextRef="#ctx0" brushRef="#br0" timeOffset="16481.05">25149 15963 33119 0,'17'-23'1472'0,"-8"15"288"0,0-3-1408 0,-2 2-352 0,-2-3 0 0,-1 2 0 15,-4 3 768-15,-2 0 96 0,-5 1 16 0,-4 2 0 16,-7 3-304-16,-1 2-64 0,-5 4-16 0,-2 2 0 0,-2-2-176 0,-1 4-48 16,-1 2 0-16,0 4 0 0,1 3-144 15,5-1-128-15,1 0 192 0,4 2-192 0,4 2 128 0,5 0-128 16,4 4 0-16,5-3 0 0,4 0 192 0,3 1-32 16,6 2 0-16,0-3 0 0,2 1 16 0,4 2 0 15,1-3 0-15,0-3 0 0,-2 1 16 0,-1 1 0 16,-3 0 0-16,-3 0 0 0,-4-4 48 0,-3-1 16 15,-6-1 0-15,-3-1 0 0,-4 1 48 0,-3-2 16 16,-7-3 0-16,-3 1 0 0,-4-3 0 0,-3 2 0 16,-3-6 0-16,-3 0 0 0,-1 1-192 0,-1-4-128 15,-3-1 192-15,2-4-192 0,6 1-192 0,3-1-160 16,0 1-32-16,9-4 0 16,4-1-2496-16,7 0-512 0,2-3-112 0</inkml:trace>
  <inkml:trace contextRef="#ctx0" brushRef="#br0" timeOffset="16813.08">25557 16033 22111 0,'0'0'1968'0,"0"0"-1584"0,7-4-384 0,4 0 0 15,2 3 2080-15,3-2 336 0,5 1 64 0,3-2 16 16,1 0-864-16,3 0-160 0,3 0-48 0,-1-3 0 15,-1 0-400-15,1-3-64 0,-1 0-32 0,-1-4 0 16,-1 0-304-16,-3-1-64 0,-1-2-16 0,-4 2 0 16,-3-1-48-16,-3 0-16 0,-6 1 0 0,-3 5 0 0,-5 2-32 0,-4 7 0 15,-5 1 0-15,-7 4 0 0,-6 5-224 0,-3 2-48 16,-6 6-16-16,-2 6 0 0,-3 5-160 0,-3 3 160 16,0 1-160-16,3-1 160 0,2 3-160 0,7-1 0 15,6-1 144-15,5 0-144 0,7-5 0 0,5 3 0 16,7-7 0-16,7 1 0 15,7-3-1072-15,5-3-224 0,7 0-48 0,19-5-17680 16</inkml:trace>
  <inkml:trace contextRef="#ctx0" brushRef="#br0" timeOffset="17228.56">28914 14940 25791 0,'0'0'2304'0,"-4"-6"-1856"0,2-2-448 0,2 8 0 0,-4-7 1280 0,4 7 176 15,-6 0 16-15,-2 5 16 0,-2 3-208 16,-5 5-32-16,-6 7-16 0,0 7 0 0,-3 10-624 0,-2 6-128 16,1 4-32-16,-3 7 0 0,1 4-240 0,-2 3-48 15,0 0-16-15,-1 2 0 0,0-3-144 0,1 5 0 16,2-5 144-16,0 1-144 0,1-7 0 0,-1-3 144 15,0-3-144-15,2-1 0 16,2-6-1200-16,1-4-336 0,1-5-80 0,0-9-13680 0</inkml:trace>
  <inkml:trace contextRef="#ctx0" brushRef="#br0" timeOffset="17615.34">28235 15729 35007 0,'12'-6'3120'0,"2"2"-2496"15,6-4-496-15,9 0-128 0,3 0 176 0,8-1 16 16,0-2 0-16,7 4 0 0,7 1 192 0,3-2 32 16,5 3 16-16,4-3 0 0,2-1 160 0,-3 3 48 15,-6-3 0-15,-3 3 0 0,-4-3-256 0,-3 4-64 0,-6 1 0 0,-6 3 0 16,-6 3-176-16,-6 2-144 0,-8 2 192 16,-5 4-192-16,-7 4 192 0,-8 3-192 0,-4 3 192 0,-6 1-192 15,-9 3 0-15,-2 4 0 0,-4 0 0 0,0 2 0 16,-1 3 0-16,2-2 0 0,2-5 0 0,3 5 0 15,3-6 0-15,7 1 0 0,4-5 0 0,5-3 0 16,6 0 128-16,6 0-128 0,5-3 144 0,5-2-144 0,5-3 448 0,7-2-16 16,3-2 0-16,5-5 0 0,3-3 16 0,-10-3 16 15,4-2 0-15,-1 0 0 0,-3-6-16 0,-1 0-16 16,-6-1 0-16,-1-2 0 0,-5-7 64 0,-4-1 16 16,-4-7 0-16,-6 6 0 0,-5-5-160 0,-4 6-32 15,-4 0 0-15,-2 3 0 0,-6 0-320 0,-10-4-320 16,-4 1 64-16,-1 7 16 15,1 6-1840-15,0-1-368 0,0 6-80 0,2 3-16 0</inkml:trace>
  <inkml:trace contextRef="#ctx0" brushRef="#br0" timeOffset="18308.28">10819 17615 26655 0,'0'0'1184'0,"0"0"240"0,0 0-1136 0,0 0-288 15,0 0 0-15,0 0 0 0,-3 15 672 0,-1 2 80 0,-2 1 16 0,2 5 0 16,-1 2 64-16,0 6 0 0,-2 2 16 0,2 1 0 15,2 4-160-15,1-2-48 0,2-1 0 0,4-3 0 16,4-5-176-16,3-1-32 0,3-4-16 0,5-4 0 16,2-6 288-16,4-3 48 0,3-2 16 0,1-3 0 15,0-6 64-15,2-3 32 0,-1-4 0 0,-2-6 0 16,-1-3-208-16,-1-1-32 0,-4-1-16 0,0-2 0 16,-3-2-224-16,-2 1-32 0,-3-3-16 0,-4 0 0 0,-4 2-160 0,-1-3-48 15,-1 1 0-15,-1-1 0 0,-3 5-128 0,0 3 128 16,-3 0-128-16,0 3 128 0,1 3-384 0,-3 5-96 15,5 8-16-15,-5-9 0 16,0 3-2576-16,5 6-512 0,0 0-96 0</inkml:trace>
  <inkml:trace contextRef="#ctx0" brushRef="#br0" timeOffset="18661.14">12158 17560 26719 0,'0'0'2368'0,"0"0"-1888"16,-6 0-480-16,-4-1 0 0,-3 1 2256 0,0 1 368 16,-3 2 64-16,-3 0 0 0,-3-1-1168 0,-1 6-240 15,-2-3-64-15,-11 2 0 0,4 6-704 0,6 1-160 16,2-1-32-16,3 0 0 0,5 1-320 0,3 2 0 16,8 1 0-16,2 0 0 0,3 1 0 0,6 0 0 15,5 0 0-15,0-4 0 0,5 0 0 0,4 2-160 0,4 2 160 0,14 9 0 16,-2-6 0-16,-4 1-128 15,-2 3 128-15,-11-9 0 0,-4-2 0 0,1 2 0 0,-5 2 0 16,-3-2 0-16,-4 1 0 0,-7-2 0 0,-1 2 0 16,-5-2 144-16,-6-2 240 0,-5 1 32 0,-6-3 16 0,-16 2 0 15,-1-4-48-15,0-3-16 0,2-2 0 0,3-5 0 16,3-6-368-16,4 2 144 0,4-5-144 0,4 1 0 16,7-5-1680-16,6 0-448 0,6-2-96 0</inkml:trace>
  <inkml:trace contextRef="#ctx0" brushRef="#br0" timeOffset="18918.2">12560 17899 18431 0,'0'0'1632'0,"0"0"-1312"16,8 3-320-16,4-1 0 0,5 0 3008 0,2-1 544 15,4 1 96-15,3-4 32 0,4 0-1136 0,3-3-240 16,2-5-32-16,2 0-16 0,1-3-800 0,3-1-176 15,1 4-16-15,-4-3-16 0,-4-2-624 0,-2 2-128 16,-3 2-32-16,-4-1 0 0,-5-1-240 0,-5 3-48 16,-7-5-16-16,-3 5 0 0,-4 2 112 0,-5 1 32 15,-6 3 0-15,-5 2 0 0,-8 5-176 0,-4 3-128 16,-4 1 192-16,-4 7-192 0,-2 1 0 0,1 4 0 16,-1 1 0-16,1 3 0 0,2 5 0 0,2-2 0 15,3 2 0-15,3-2 0 0,5 4 0 0,5-5 0 16,5 0-128-16,5-2 128 0,3-2-208 0,6-1 0 0,4-4 0 15,3 0 0 1,4-2-2064-16,4-5-416 0,4-2-64 0</inkml:trace>
  <inkml:trace contextRef="#ctx0" brushRef="#br0" timeOffset="19351.31">15935 17188 5519 0,'0'0'240'0,"0"0"64"0,-10 6-304 0,-1 3 0 0,0 0 0 15,-2 9 0-15,-2 9 5632 0,-3 4 1056 0,-3 6 224 0,-3 7 32 16,-3 6-5024-16,0 4-1024 0,2 0-192 0,-3 5-32 15,0 1-224-15,-1-1-32 0,1-1-16 0,2 0 0 16,1 2-272-16,2-4-128 0,3-3 128 0,0-2-128 16,4-5-256-16,3-3-128 15,4-9-16-15,2-6-9600 0,0-1-1920 0</inkml:trace>
  <inkml:trace contextRef="#ctx0" brushRef="#br0" timeOffset="19850.15">15222 17787 28559 0,'21'-8'1264'0,"-2"3"272"0,7-5-1232 0,6 0-304 16,6-6 0-16,5 1 0 0,3-1 128 0,7-2-128 16,7-1 192-16,5-4-192 0,3-4 928 0,3 1 80 15,1-5 16-15,-19 8 0 0,6-4-288 0,5 1-48 16,4-5-16-16,0-1 0 0,-3-1-368 0,-4-1-80 15,-5-3-16-15,-4-1 0 0,-6 0-64 0,-7 1-16 0,-3-1 0 0,-8 6 0 16,-3 8-128-16,-4 5 160 16,-6 4-160-16,-5 3 160 0,-3 6-160 0,-7 6 0 15,0 0 0-15,-11 8 0 0,-1 6 0 0,-6 6 0 16,-5 8 0-16,-4 7 0 0,-2 5 0 0,-5 4 0 16,-3 6 0-16,-4 5 0 0,-2 4 128 0,-2 1-128 0,0-1 128 15,-12 22-128-15,7-16 144 0,11-8-144 0,7-11 160 0,6-6-160 16,6-7 512-16,5-3 0 0,5-9 0 0,6-3 0 15,4-4 32-15,4-6 16 0,-4-8 0 0,14 1 0 16,3-5 64-16,4-4 16 0,2-6 0 0,-6 4 0 16,6-1-256-16,0-3-32 0,3 1-16 0,-1 2 0 15,-1-2-336-15,0 2 128 0,-5 4-128 0,-1 5 0 0,0 0 0 16,-2 5 0-16,1-1 0 0,-2 10 0 0,-2 2 0 0,-2 4-192 16,0 3 192-16,0 9-192 0,-2 1 192 0,-1 2-128 15,-5 0 128-15,0-2-128 0,-1-1 128 0,1 1 0 16,-2-6-144-16,2 1 144 15,-1-5-496-15,2-3-16 16,1 0-16-16,2-4 0 0,-1-5-2096 0,2 0-400 0,2-5-96 0</inkml:trace>
  <inkml:trace contextRef="#ctx0" brushRef="#br0" timeOffset="20011.78">17170 17900 29487 0,'0'0'2624'0,"-6"7"-2112"16,-2 5-512-16,-1-2 0 0,-1 4 960 0,-1 3 64 16,-3 2 32-16,0 2 0 0,-3 1 272 0,5-1 48 15,0 0 16-15,2 0 0 0,-1 0-736 0,2-2-144 16,2-1-16-16,2-1-16 0,3-3-352 0,0 0-128 16,4-2 0-16,0-3 144 15,2 1-1104-15,1-4-240 0,0-1-32 0,2-2-9936 16,0-4-1984-16</inkml:trace>
  <inkml:trace contextRef="#ctx0" brushRef="#br0" timeOffset="20169.18">16956 17600 32255 0,'-16'-8'2864'0,"16"8"-2288"0,-5-5-576 0,5 5 0 15,-4-4 288-15,4 4-48 0,0 0-16 0,0 0 0 16,0 0-1984-16,4 7-400 0</inkml:trace>
  <inkml:trace contextRef="#ctx0" brushRef="#br0" timeOffset="20484.71">17991 17810 35071 0,'-22'-2'1552'0,"9"4"320"0,-6-1-1488 0,-1 0-384 16,-5 2 0-16,-1 1 0 0,-2 2 1200 0,2 0 160 16,3-1 48-16,4 5 0 0,4-3-416 0,2 4-80 15,7-1-16-15,2 3 0 0,4 1-448 0,5 0-80 16,3-1-32-16,3 2 0 0,5 2-112 0,1 0-32 16,2 1 0-16,2 3 0 0,2-2-192 0,-4 3 144 0,-1 1-144 0,-3 0 128 15,-4 3-128-15,-4-1 0 0,-4 1 0 0,-4 0 0 16,-5-2 0-16,-6 2 0 0,-3-5 128 15,-5-3-128-15,-6 1 144 0,-2-1 0 0,-3-3 0 0,-4-3 0 16,-3-2 48-16,-1-4 0 0,-3-2 0 0,-1-4 0 16,-1-5-192-16,0 0 192 0,-1-1-192 0,2-6 192 15,1-1-1184 1,5 1-224-16,4-6-64 0,7-2-18400 0</inkml:trace>
  <inkml:trace contextRef="#ctx0" brushRef="#br0" timeOffset="21106.01">20483 18103 27359 0,'0'-21'1216'0,"0"3"240"0,-1 0-1168 0,-1-2-288 0,-1-1 0 0,-3 2 0 0,-2 2 1760 0,-4 3 288 16,-1 0 64-16,-3 6 16 0,-4 0-832 0,-3 7-160 15,-1 5-48-15,-4 5 0 0,-4 0-544 0,-4 7-112 16,-2 6-32-16,0 3 0 0,0 6-224 0,1-2-48 16,0 3-128-16,4 2 192 0,4 0-192 0,6-3 0 15,5-4 128-15,7-2-128 0,6 0 0 0,6-4 144 16,5-1-144-16,8-5 128 0,7-2 64 0,4-8 16 16,4 0 0-16,5-5 0 0,5-2 64 0,3-5 16 15,1-4 0-15,0-3 0 0,-1 0 16 0,-1-4 0 0,-3-2 0 16,-5-1 0-16,-6 4-64 0,-6-4-16 15,-4 0 0-15,-10 4 0 0,-2-2-48 0,-5 0-16 0,-3 1 0 16,-9-6 0-16,-3 1-160 0,5 14 0 0,-6-3 0 0,-1 3 0 31,-4-3-384-31,-3 2-48 0,-4 2-16 0,0 3 0 16,0 0-1792-16,-19-1-352 0,12 2-80 0,10 0-16 0</inkml:trace>
  <inkml:trace contextRef="#ctx0" brushRef="#br0" timeOffset="21494.76">21420 17902 25791 0,'-7'0'2304'0,"-2"0"-1856"0,-1 4-448 0,-2 4 0 16,-4-1 1056-16,1 5 112 0,-1-1 32 0,-1 3 0 15,-1 2 128-15,0 1 16 0,-1 5 16 0,-1 1 0 16,-2 1-400-16,1-1-96 0,0 2-16 0,2-2 0 0,2-2-144 0,1-2-48 15,4-4 0-15,3-4 0 0,0-1-80 0,4-2-32 16,1 1 0-16,4-9 0 0,0 0 128 0,0 0 32 16,8-9 0-16,2-1 0 0,1-7 48 0,3 0 16 15,3-2 0-15,0-4 0 0,4-4-432 0,0 2-80 16,1-3 0-16,5 1-16 0,-1-4-112 0,6 1 0 16,1 1-128-16,3 1 192 0,1 5-192 0,0 0 0 15,-1 3 0-15,0 3 0 0,-2 7 0 0,-3 4 0 16,-3 6 0-16,-5 6 0 0,-5 3 0 0,-6 9-160 15,-5 7 160-15,-6 2-128 0,-6 4-16 0,-5 5 0 16,-7 2 0-16,-5 3 0 0,-3 2-144 0,-3-2-32 0,0-3 0 0,0-3 0 31,0 0-320-31,3-3-64 0,3-2 0 0,2-3-16 16,5-4-2208-16,4-2-432 0,5-5-96 0</inkml:trace>
  <inkml:trace contextRef="#ctx0" brushRef="#br0" timeOffset="21946.09">22226 17961 32255 0,'0'0'2864'0,"0"0"-2288"0,0 0-576 0,-5 6 0 0,-1 1 880 0,3 0 64 16,3-7 16-16,0 0 0 0,2 10 448 0,5-1 80 16,1 0 32-16,5-4 0 0,2 3-480 0,6-2-80 15,4-2-32-15,6 0 0 0,3 1-352 0,4-3-64 16,3 0 0-16,-1-2-16 0,0-2-192 0,-1 0-48 16,-2-4 0-16,0-1 0 0,-1 1-32 0,-3-4-16 15,-3 0 0-15,-3-1 0 0,-4-3 48 0,-3 0 0 16,-2 0 0-16,-4-2 0 0,-4-1-64 15,-6 3-16-15,-7 0 0 0,-6 7 0 0,-6-1-176 0,-9 4 0 16,-10 3 0-16,-10 4 0 0,-6 4 0 0,-8 2 0 16,-6 6 0-16,-1 4-176 0,1 3 176 0,4 5-128 15,3-1 128-15,6 5-128 0,8-3 128 0,5 0 0 16,9 0 0-16,7-4-128 0,8 1 128 0,8 0 0 16,6-5 0-16,6-1 0 0,6-1 0 0,9 0 0 15,5-1 0-15,5-3 128 0,8-3-128 0,4-1 176 16,5-3-176-16,4 1 192 0,3-3-192 0,0-1 0 0,-2 0 0 0,-1 2 128 31,-1-2-848-31,-3 3-176 0,-3 4-48 0,-3 0-13184 0,-2-1-2640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0:51:19.85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25719 522 6447 0,'0'0'272'0,"0"0"80"0,0 0-352 0,0 0 0 15,0 0 0-15,-5-7 0 0,5 7 2432 0,-3-7 432 16,3 7 80-16,0 0 0 0,-3-10-1904 0,3 10-384 16,-1-9-80-16,1 9 0 0,-2-12 48 0,-1 6 16 15,-1-3 0-15,4 9 0 0,-5-8 32 0,1 5 16 16,1-2 0-16,-2-1 0 0,-2 3-48 0,1-2 0 15,-3-3 0-15,0 3 0 0,-1-5-16 0,-9-2-16 16,1-2 0-16,0 4 0 0,-1 2-96 0,1 2 0 16,1-3-16-16,-1 5 0 0,0 1-80 0,0-3-16 0,0 4 0 0,1-1 0 15,-1 1-160-15,1 1-48 0,2 1 0 0,-2 1 0 16,3-1-32-16,0 2-16 0,1 1 0 0,0 1 0 16,0 1-144-16,0-1 160 0,1 1-160 0,0 2 160 15,-2 0-160-15,3 4 0 0,-2-1 0 0,7-1 128 16,-3-1-128-16,0 5 0 0,-4-1 0 0,-1 2 0 15,-2 0 0-15,-2 1 0 0,-1 2 0 0,-15 10 0 16,4-2 176-16,5-2-48 0,1 0-128 0,1 1 192 16,0-2-48-16,0 2-16 0,4 0 0 0,0-1 0 15,1 1-128-15,3 4 128 0,0-1-128 0,1 1 128 16,0 0-128-16,2 1 0 0,2 3 0 0,1-2 128 16,2-4-128-16,1 1 0 0,3-1 0 0,0-1 0 15,3 2 0-15,3-4 0 0,0 2 0 0,3-1 128 16,0-1-128-16,4 3 0 0,-1-5 0 0,2 0 0 0,2 0 0 0,1 1 0 15,-1 1 0-15,2-2 128 0,3 0-128 16,0 0 0-16,1 0 0 0,1 0 0 0,2-2 128 0,3 0-128 16,3-2 0-16,0-1 128 0,0-2-128 0,1 0 160 15,-1 2-160-15,1-2 160 0,-1-4-160 0,-1 0 160 16,-3-2-160-16,2 1 160 0,-2-6-160 0,0 2 160 16,0 2-160-16,-1-3 160 0,-1-3-160 0,0 1 128 15,1 0-128-15,2-2 128 0,-1 0-128 0,0 0 128 16,0-2-128-16,0 0 128 0,3-1-128 0,-4 0 160 15,-2-5-160-15,1 2 160 0,0-5-160 0,-1 4 128 16,1-7-128-16,-1 1 128 0,0 2-128 0,-2-5 128 16,-1 0-128-16,-1-1 128 0,0 3 0 0,1-1 0 15,-2-1 0-15,1 0 0 0,-1 0 0 0,-2-1-128 16,-2-1 192-16,-1 1-64 0,1-1 16 0,-4 0 0 0,1-1 0 0,0 0 0 16,-4 0 64-16,3-3 16 0,-3-2 0 0,-2 0 0 15,-1-3-16-15,-2 1 0 0,-2-6 0 0,-2 1 0 16,-1-3-64-16,-4-2-16 0,0-2 0 0,-1 0 0 15,-4 1-128-15,4 2 192 0,-2 0-192 0,-1 5 192 16,-2 4-16-16,0 4 0 0,0-4 0 0,-2 3 0 16,-1 3 32-16,1 0 16 0,-1-2 0 0,-1 4 0 15,-3 0-96-15,2 1-128 0,1-1 176 0,-2 3-176 16,4-3 128-16,6 8-128 0,0-2 0 0,-2 2 0 16,0-3 0-16,2 3 0 0,0-3 0 0,-1 2 0 15,-1 3 0-15,-7-7-176 0,4 4 32 0,3 4 0 16,4 5-1008-16,0-2-208 15,4 1-48-15,5 3 0 0,0 0-1408 0,-6 8-304 0</inkml:trace>
  <inkml:trace contextRef="#ctx0" brushRef="#br0" timeOffset="2152.79">31829 629 8287 0,'0'0'736'0,"0"0"-592"0,0 0-144 0,0 0 0 16,0 0 1664-16,0 0 320 0,0 0 48 0,0 0 16 16,0 0-688-16,0 0-128 0,0 0-16 0,0 0-16 15,0 0 80-15,0 0 32 0,0 0 0 0,0 0 0 16,0 0-224-16,0 0-64 0,0 0 0 0,0 0 0 16,0 0-176-16,1-12-32 0,-1 2-16 0,0 10 0 15,-2-9-176-15,-1-2-48 0,-1 2 0 0,1-3 0 16,-4 3-64-16,1-2-32 0,-4 0 0 0,3 2 0 15,1-2-144-15,-3 3-16 0,-2-5-16 0,-2 3 0 16,-2-2-48-16,6 6-16 0,-3-4 0 0,-2 2 0 16,-1-1-64-16,0 3-16 0,0-3 0 0,-3 4 0 0,0-2-160 15,-16-4 0-15,2 5 144 0,4-1-144 0,2 5 0 0,2 2 0 16,0 0 0-16,0 1 0 0,-1 0 128 0,-1 2-128 16,-2 2 160-16,14-2-160 0,-4-1 0 0,1 3 0 15,-1 4 0-15,-1-3-160 0,-2 5 160 0,1-3 0 16,-2 5 0-16,-18 7 0 0,3 1 0 0,5-2 0 15,3-4 0-15,2 2 0 0,2 0 0 0,-2 1 0 16,-1 1 0-16,1 2 0 0,3-1 0 0,-2-1-128 16,1 3 128-16,3-3 0 0,3-1 0 0,1 3 0 15,0-1 0-15,1 3 0 0,5 3 0 0,-1-2 0 16,0 1 0-16,2 2 0 0,-1-3 0 0,5 2 0 0,-1-3 0 16,4 1 0-16,2 2 0 0,1-4 0 0,1 0 0 15,2 2 0-15,2-1 0 0,1-2 0 0,0 3 0 0,1 1 0 16,1-4 0-16,2 3 0 0,1-1 0 0,0-1 128 15,0-1-128-15,2 2 0 0,-1 3 128 0,2-6-128 16,-1-1 0-16,1 0 0 0,-1-1 0 0,2 1 128 16,1-1-128-16,1 0 0 0,1-1 0 0,1 0 128 15,2-1 0-15,0 0 0 0,-1-5 0 0,2 1 0 16,-2-1-128-16,1-1 0 0,2 0 0 0,-2-5 0 16,-1 3 128-16,2-3 0 0,0 0 0 0,-3-1 0 15,1-1 48-15,1-1 16 0,1-2 0 0,0 1 0 16,0-1-64-16,0 0-128 0,1-1 192 0,1-1-64 15,-2-1-128-15,2 0 128 0,0 0-128 0,1 0 128 16,3-2-128-16,-5-1 0 0,-2 1 0 0,0 0 128 16,1-4-128-16,-1 1 160 0,0-2-160 0,-2 2 160 0,0-2-160 15,0 2 192-15,-1-3-192 0,-1 3 192 0,-2-3-192 0,0 1 0 16,-2 1 144-16,0-3-144 0,-1 2 144 16,-1-4-144-16,1-4 192 0,0 2-192 0,0-1 208 0,0 0-64 15,-4-5-16-15,1 3 0 0,1-1 0 0,-2-1-128 16,0-3 192-16,0 4-64 0,1 1-128 0,-2 0 160 15,-1 0-160-15,2 1 160 0,-2 1-160 0,0-1 0 16,-4 3 0-16,4 1 128 0,-1 3-128 0,-1-4 0 16,-5-2 0-16,1-1 128 0,0 0-128 0,-2 3 128 15,-2-1-128-15,0-2 128 0,-1-2-128 0,-2 0 160 16,-1 3-160-16,-1 1 160 0,-1 2-160 0,-1 2 128 16,1-4-128-16,-1 2 128 0,0-2-128 0,-1 4 192 15,-1 4-192-15,1-3 192 0,-1 4-192 0,2 2-144 0,-1 0 144 16,1 1-208-16,2 1 208 0,1 2-192 0,9 1 192 0,0 0-192 31,-9-1-208-31,9 1-48 0,0 0 0 0,0 0 0 16,0 0-1664-16,4 14-320 0,1-3-80 0</inkml:trace>
  <inkml:trace contextRef="#ctx0" brushRef="#br0" timeOffset="16875.34">9048 14270 7359 0,'0'0'656'0,"0"0"-528"15,0 0-128-15,0 0 0 0,0 0 1344 0,0 0 256 16,0 0 32-16,-6-7 16 0,6 7-928 0,0 0-176 16,-9-6-32-16,9 6-16 0,0 0 80 0,-9-1 0 15,9 1 16-15,0 0 0 0,-10 0 128 0,10 0 32 16,-9 2 0-16,9-2 0 0,0 0-32 0,-7 7 0 15,3 2 0-15,3-1 0 0,0 1-272 0,1 3-48 16,1-1-16-16,3 2 0 0,1 2-128 0,-1 2-48 16,0 0 0-16,1 4 0 0,-1-1-48 0,3 3-16 15,0 4 0-15,0-1 0 0,1 5 48 0,1 1 16 16,0-2 0-16,0 3 0 0,-3 3 16 0,0 1 0 16,3-2 0-16,0 3 0 0,0 2 0 0,1-2 0 0,-1-1 0 15,0 0 0-15,0 0-32 0,1 1 0 0,-1 0 0 0,2 1 0 16,-2-1 0-16,1-1 0 0,1 0 0 0,0 0 0 15,2 0 128-15,-1 0 0 0,0-2 16 0,1 2 0 16,-1-1-16-16,4-2 0 0,-1-1 0 0,-1-1 0 16,-3 1-80-16,4 0-32 0,-2 0 0 0,1 0 0 15,-2-5-208-15,2 0 176 0,-2 0-176 0,0-3 160 16,0-1-160-16,1-1 160 0,-3-1-160 0,-1-2 160 16,0 1-160-16,-3-1 128 0,2-5-128 0,-2 2 128 15,2-1-128-15,-3 1 0 0,0-2 0 0,-1-4 0 16,0 0 0-16,-4-11 0 0,0 0 0 0,0 0 0 15,0 0-592 1,0 0-48-16,0 0-16 0</inkml:trace>
  <inkml:trace contextRef="#ctx0" brushRef="#br0" timeOffset="17576.87">8480 14596 5519 0,'0'0'496'0,"-3"-10"-496"0,2 1 0 0,0-1 0 0,-1 2 928 0,2 8 96 15,-2-12 0-15,1 3 16 0,-2-1-656 0,0 1-128 16,2-4-16-16,1 13-16 0,-4-9-96 0,4 9 0 16,0 0-128-16,0 0 192 0,-6-7 176 0,6 7 16 15,0 0 16-15,0 0 0 0,-5-7 128 0,5 7 32 16,0 0 0-16,0 0 0 0,-5-7 160 0,5 7 48 15,0 0 0-15,0 0 0 0,0 0-16 0,0 0 0 16,0 0 0-16,0 0 0 0,0 0-128 0,0 0-32 16,0 0 0-16,0 0 0 0,-10 2-80 0,10-2 0 15,-9 9-16-15,2 1 0 0,2 5 80 0,-2 5 0 0,-1 1 16 0,0 3 0 16,1 6 32-16,-1 0 0 16,2 4 0-16,-1 4 0 0,1 3-32 0,-2 2 0 0,2 6 0 0,-2 2 0 15,1 1-48-15,1 4-16 0,-1-1 0 16,3 1 0-16,-2-2-128 0,1-1-16 0,-4 1-16 0,1-2 0 15,1-5-112-15,0-2-32 0,5-3 0 0,1-2 0 16,-1-2-16-16,4-5 0 0,-1-1 0 0,1-2 0 16,2-7-80-16,1-1-128 0,0-1 176 0,-1-3-176 15,1-6 0-15,0-1 0 0,2-5 0 0,0 1 0 32,-7-7-1344-32,14-5-208 0,-1-3-48 0</inkml:trace>
  <inkml:trace contextRef="#ctx0" brushRef="#br0" timeOffset="18449.02">7829 11646 12895 0,'7'8'1152'0,"-3"-1"-928"16,1-3-224-16,-1 3 0 0,0 0 832 0,1-2 112 15,-5 2 16-15,4-1 16 0,-2-2 80 0,1 2 16 16,-3 2 0-16,1-3 0 0,2-1 112 0,-1 3 32 15,1-3 0-15,-3-4 0 0,0 4-176 0,0-4-16 16,0 0-16-16,0 0 0 0,0 0-64 0,0 0-16 16,0 0 0-16,0 0 0 0,0 0-32 0,0 0-16 15,-3-8 0-15,-2-3 0 0,0-3-80 0,0-4-16 16,-4-1 0-16,0-4 0 0,-1-3-256 0,-3-2-48 16,1-8-16-16,-6-1 0 0,-2-7-224 0,1 0-48 15,-2-5-16-15,1-1 0 0,-2-1-176 0,2-1 128 16,0 3-128-16,2-1 128 0,0 2-128 0,3 2 0 0,-3-1 0 15,3 5 0-15,1 1 0 0,-2 2 0 0,4 2 0 0,-4 3 0 16,0 0 128-16,1 4-128 0,1 2 0 0,0 4 128 16,1 3-128-16,3-2 0 0,1 4 0 0,0 2 0 15,1 4-288-15,3-1-32 0,3 3-16 0,-1-2 0 32,2 2-1504-32,2 2-288 0,-1 9-64 0,0 0-8064 0,5-5-1616 0</inkml:trace>
  <inkml:trace contextRef="#ctx0" brushRef="#br0" timeOffset="19284.14">8412 11757 5519 0,'0'0'240'0,"2"7"64"0,-2-7-304 0,1 7 0 16,0-2 0-16,-1-5 0 0,0 0 1808 0,4 6 304 16,-4-6 64-16,0 0 16 0,0 0-784 0,0 0-176 15,0 0-16-15,0 0-16 0,0 0-80 0,0 0-16 16,0 0 0-16,0 0 0 0,0 0 176 0,0 0 16 15,0 0 16-15,0 0 0 0,0 0-256 0,1-10-48 16,-1 2-16-16,0-3 0 0,0-3-320 0,0 4-64 16,0-4-16-16,1-3 0 0,-1 0-160 0,0-5-48 15,2-4 0-15,-2 2 0 0,0-5-96 0,1 1-32 16,0-7 0-16,-1-4 0 0,0-3 32 0,0 2 0 16,0-1 0-16,0-3 0 0,2 0 96 0,-2 0 0 15,0 2 16-15,0 0 0 0,0-1-32 0,0 2-16 16,-2-1 0-16,1-1 0 0,0 2-96 0,1-2 0 0,0 2-16 15,0 2 0-15,1 0-48 0,2-1 0 0,-1 1 0 0,1 2 0 16,-1 3 0-16,-1-2 0 0,2 2 0 0,0 3 0 16,0 1 0-16,0 4 0 0,-2-2 0 0,0 5 0 15,1-1-16-15,-2 4-16 0,1 2 0 0,-1 2 0 16,0 2 32-16,-1 0 0 0,-1 0 0 0,1 2 0 16,0 2-16-16,1 1 0 0,-3 3 0 0,2 1 0 15,-1-3-48-15,2 8-128 0,0-5 192 0,0 5-64 16,0 0-128-16,0 0 0 0,-2-4 0 0,2 4 0 15,0 0 0-15,0 0-192 0,0 0 32 0,0 0 16 16,0 0-1328-16,0 0-272 0,0 0-48 0,0 12-15488 16</inkml:trace>
  <inkml:trace contextRef="#ctx0" brushRef="#br0" timeOffset="30739.56">26165 1033 7359 0,'0'0'656'0,"0"0"-528"0,0 0-128 0,0 0 0 15,0 0 944-15,0 0 144 0,1-8 48 0,-1-2 0 16,0 4-144-16,0-5-32 0,0 11 0 0,0-8 0 16,-1-4-304-16,1 4-64 0,-3-2-16 0,2 3 0 15,1 7-48-15,-1-13-16 0,-2 4 0 0,1-2 0 16,-2 0-128-16,0 4-16 0,-1-2-16 0,0 0 0 15,0-2-96-15,0 2 0 0,-2-1-16 0,2 2 0 16,1-4-96-16,-3 5-16 0,-1-3 0 0,2 2 0 16,-1-2-128-16,1 2 128 0,0-2-128 0,-1 2 128 0,2-3-128 0,-1 3 0 15,-2-2 0-15,1 4 0 0,-1-4 128 0,-2 3-128 16,2-3 128-16,-2 4-128 0,1-3 208 0,0 3-32 16,-1 0-16-16,1-1 0 0,-1-1-32 0,1 2 0 15,0-4 0-15,-1 2 0 0,-1-2 0 0,-1 5 0 16,1-3 0-16,-1 2 0 0,1-4-128 0,-1 3 0 15,1 2 0-15,0-2 0 0,0 0 0 0,-1 1 0 16,0-2 0-16,1 2 128 0,-1 2-128 0,0-2 0 16,-2-1 0-16,1 2 0 0,2-2 0 0,-2 2 128 15,-1 1-128-15,0-3 0 0,0 2 0 0,0 2 0 16,-1-5 128-16,-1 3-128 0,-1 1 0 0,0 0 0 16,1-1 0-16,-1 3 0 0,1-1 0 0,-1 2 0 0,0-1 0 15,2 1 0-15,0 1 0 0,0 0 0 16,1 0 0-16,-2 1 128 0,1 1-128 0,-1 0 0 0,-3 2 0 0,1 2 0 15,0 0-144-15,0 1 144 0,-1 2 0 0,1 0 0 16,-1 0 0-16,0 0 0 0,0 0 0 0,0 2 0 16,0-1 0-16,1 3 0 0,0-3 0 0,2 2 144 15,-2 0-144-15,2 0 0 0,0 0 0 0,2 1 0 16,0-4 0-16,0 1-176 0,0 2 48 0,3-2 0 16,1 4 128-16,0-1 0 0,-1-2 0 0,3 3 0 15,-1 1 0-15,1 2 0 0,2 1 0 0,-1-1 0 16,1 1 0-16,1 1 0 0,0 0 0 0,1 0-128 15,0 0 128-15,0 0 0 0,2-1 0 0,-1 0 0 16,1 0 0-16,-1-2 0 0,2 0 0 0,0-1 0 16,-1-4 0-16,1 3 0 0,1 0 0 0,0 2 0 15,1-2 0-15,2-1 0 0,-1 0 0 0,2 2 0 0,1-1 0 16,2-1 0-16,-1-1 0 0,3 0 0 0,0-2 0 0,1 2 0 16,0 1 0-16,2-2 0 0,-1 2 176 0,3 1-48 15,3 0 0-15,0-3 0 0,2 2-128 0,1 1 0 16,0-3 0-16,0 2 0 0,-1 1 0 0,0-1 0 15,0-3 0-15,0 3 128 0,2-5-128 0,-2 5 0 16,-1 2 0-16,-1-1 0 0,4 2 0 0,-3-5 128 16,-1 2-128-16,1-2 0 0,0-2 0 0,-3 1 0 15,2-2 0-15,-1 2 0 0,1-4 0 0,-1 2 0 16,1 0 0-16,1-3 0 0,-2 2 0 0,1-1 0 16,-2-4 128-16,0 2-128 0,3 0 0 0,0 0 128 15,0-2-128-15,-3-1 128 0,0 1-128 0,0-2 128 0,1 0-128 0,-1 0 128 16,-1-2-128-16,1 1 160 0,2 0-160 0,-1 0 160 15,-1-3-160-15,1 0 160 0,-2 0-160 0,1 2 160 16,1-4-160-16,0 0 0 0,0 1 144 0,-1-1-144 16,-1-5 0-16,2 6 144 0,-2-2-144 0,0 0 0 15,-2-3 128-15,2 3-128 0,0-4 0 0,0 3 0 16,0-4 176-16,-1 3-176 0,0-2 160 0,1 2-160 16,0-4 0-16,-2 0 0 0,1 3 0 0,0-1 0 15,1-3 0-15,0 1 0 0,-1 3 0 0,-1-4 0 16,0 1 0-16,-2 1 128 0,-3-2-128 0,4-2 0 15,-4 2 0-15,1 2 128 0,-3-2-128 0,0-2 0 16,0 4 176-16,0 0-176 0,-2-2 192 0,-1-1-192 16,1 1 128-16,-2 0-128 0,-1 0 0 0,0 0 0 15,0-1 0-15,0 1 0 0,-1 0 0 0,0 1 0 16,-1-2 0-16,1-2 0 0,0-2 0 0,-1 2 0 0,1-1 0 0,1 0 0 16,-4 0 0-16,2 0 0 0,-1 1 0 0,0-1 0 15,-3 0 0-15,1 0 0 0,-2 2 144 0,-2-3-16 16,-1 1-128-16,-2 0 192 0,-2 0-192 0,-2 2 0 15,-2-2 0-15,-1 1 0 0,0 1 0 0,-2-2 0 16,0-1 0-16,0-1 0 0,1 2 0 0,-1 0 0 16,0 2 0-16,-2 0 0 0,0 4 0 0,-1 0 0 15,0-2 0-15,0 1 0 0,0 3 0 0,0-2 0 16,-2 0 0-16,2 2 0 0,0-3 0 0,11 8 0 16,-2-4 0-16,-3 2 0 0,-1 0 0 0,-2-2 0 15,-1 4 0-15,-1-2 0 0,0 2 0 0,-19 1 0 0,5-1-176 0,7 5 176 16,2 1 0-16,14 2 0 0,-1-2 0 15,-2 1 0-15,1 3-144 0,-1 3 144 0,1-3 0 0,-2 7 0 16,0-4 0-16,-15 12-128 0,6-4 128 0,3-1 0 16,2 2 0-16,2-2 0 0,0-2 0 0,1 2 0 15,-2 0 0-15,1 1 0 0,1 0 0 0,1 2 0 16,2 1 0-16,2 1 0 0,0-2-144 0,2 1 144 16,0 0 0-16,1 0-144 0,1 0 144 0,3 3 0 15,0-3 0-15,2 1 0 0,-1 1 0 0,1-2 128 16,1 1-128-16,1 2 0 0,0 1-176 0,1-3 176 15,1-1 0-15,1 0 0 0,0-1 0 0,1 2 0 16,1-1 0-16,-2 0 0 0,3 0 0 0,0 0 0 16,-1-1 0-16,2 0-144 0,1-1 144 0,2-1 0 15,0-1 0-15,1 1 0 0,0-4 0 0,0 0-128 0,3 2 128 16,-1 1 0-16,0-1 0 0,0-1 0 0,3 1 0 16,-2 1 0-16,3 1 0 0,1 0 0 0,2-4 0 0,0 2 0 15,-1 0 0-15,2 0 0 0,-3-2 0 0,5 2 0 16,0 0 0-16,-1 1 0 0,1-2 0 0,0-2 0 15,-1 2 0-15,3-2 128 0,1-1-128 0,-3 3 0 16,2-5 128-16,-1 1-128 0,0-4 0 0,0 1 0 16,1 2 0-16,1-4 0 0,1 1 128 0,0 1-128 15,-1-2 160-15,1-3-160 0,0 0 0 0,2 2 0 16,0-2 0-16,-3-1 0 0,-2 0 0 0,0 0 0 16,2-1 0-16,0-2 0 0,-3 1 0 0,1 1 0 15,-1-5 128-15,0 1-128 0,1 0 0 0,-1 1 0 16,-1-4 0-16,-1 2 0 0,0 3 128 0,-1-1-128 15,-1-5 0-15,0 4 0 0,2-4 144 0,0 3-144 0,-2-5 128 0,1 4-128 16,-2-5 0-16,2 3 0 16,-1-3 0-16,1 0 0 0,-1 2 144 0,1-4 0 0,-1 1 0 0,-2 2 0 15,-1-2-144-15,0 2 0 0,-1-1 0 0,-1-2 0 16,0 2 0-16,-1-1 0 0,0-2 0 0,1-2 0 16,1 1 0-16,0-1 0 0,-3 3 0 0,-1-1 128 15,0-2-128-15,0-2 0 0,-3-1 0 0,0 0 0 16,-1 1 0-16,-2 1 128 0,1 0-128 0,-2 0 0 15,-1-1 0-15,0 0 0 0,0-6 128 0,0 1-128 16,0 1 0-16,0-3 0 0,-1 2 0 0,0 1 128 16,-3-1-128-16,1 4 0 0,-2-1 0 0,-3 2 0 15,-2 0 128-15,-1 3-128 0,-2 1 0 0,-2 3 128 0,-2-1-128 16,-2 1 160-16,-2 3-160 0,-7-3 160 0,-7 2-160 16,1 1 0-16,-2 3 0 0,1-2 0 0,-1 4-320 15,2 2 0-15,0 1 0 0,1 4 0 16,1 3-1696-16,0 1-336 0,-15 1-64 0,6 7-16 0</inkml:trace>
  <inkml:trace contextRef="#ctx0" brushRef="#br0" timeOffset="33480.44">32190 533 6447 0,'0'0'576'0,"0"0"-576"0,0 0 0 0,0 0 0 16,0 0 1024-16,0 0 112 0,10-2 16 0,-10 2 0 15,9-2-576-15,-9 2-96 0,9-2-32 0,-9 2 0 16,0 0 32-16,10-1 0 0,-2-3 0 0,-8 4 0 16,0 0-32-16,7-5-16 0,-7 5 0 0,0 0 0 15,8-4-32-15,-8 4 0 0,0 0 0 0,0 0 0 16,8-4-48-16,-8 4-16 0,0 0 0 0,0 0 0 15,0 0-16-15,0 0 0 0,0 0 0 0,0 0 0 16,0 0 16-16,0 0 0 0,0 0 0 0,-2-9 0 16,2 9-144-16,-3-7-16 0,-3 0-16 0,1 0 0 15,-5 0-160-15,-1-2 160 0,-2 0-160 0,4 6 160 16,-1-5-160-16,-3 2 0 0,-1-3 144 0,-1 1-144 16,-2 2 0-16,1-4 0 0,-1 3 0 0,-14-7 0 0,4 2 0 15,2 3 0-15,0-2 0 0,1 4 0 16,-1-5 0-16,-1 5 0 0,-2-3 0 0,0 3 0 0,-2 1 144 0,-2 1-144 15,-1 2 192-15,0 1-192 0,-1 0 0 0,2 2 0 16,0 0 0-16,2 0 0 0,-1 0 0 0,2 2 0 16,1-2 0-16,1 0 0 0,2-2 0 0,-2 1 0 15,-1-3 0-15,0 4 0 0,-1 3 0 0,0-1 0 16,-2 1 0-16,1 1 0 0,-2 1 0 0,1 5 0 16,4-1 0-16,-4 4 0 0,4 1 0 0,13-7-144 15,-1 5 144-15,-1 4 0 0,-2-2 0 0,-1 1-128 16,-2 1 128-16,1 2 0 0,-2 2 0 0,-17 12 0 15,5-4 0-15,6-2 0 0,1 2 0 0,3-4 0 16,1 3 0-16,4-3-128 0,0-2 128 0,0 2 0 16,-2-1 0-16,2 2 0 0,3-1 0 0,1-1 0 15,2 3 0-15,1-1 0 0,1-2 0 0,2 4 0 16,3-4 0-16,1 1 0 0,1 2 0 0,3-1 0 0,1 1 160 16,1-3-160-16,1 1 176 0,2 3-176 0,1-2 192 0,0 3-192 15,2-6 224-15,0 1-64 0,2 1-16 0,1 0 0 16,2-2-144-16,1 3 0 0,1-1 144 0,0-2-144 15,1 0 192-15,3 0-16 0,-1-1-16 0,1-2 0 16,0 0-160-16,2 0 0 0,-2-1 144 0,1 1-144 16,0-1 176-16,0-1-48 0,0 0 0 0,2-2 0 15,-2 1-128-15,0-5 0 0,1 2-160 0,2 2 160 16,5 0 0-16,-1-2 0 0,2-2 0 0,1 1 160 16,2-3-32-16,1 2 0 0,1-3 0 0,1 1 0 15,-1-3-128-15,1 0 160 0,2 2-160 0,0-3 160 16,-1 0-160-16,0 0 192 0,-6-2-192 0,4-2 192 0,1-1-64 0,0 0 0 15,-1-1 0-15,2-2 0 0,-1 1 0 0,-1-1 0 16,0 2 0-16,0-2 0 0,0 0 32 0,0 0 0 16,-3-1 0-16,3-1 0 0,-3 1 16 0,-1 0 0 15,-2-4 0-15,-1 0 0 0,-1 0-48 0,0-3 0 16,2 1 0-16,0 0 0 0,-2-4 0 0,1 0 0 16,-1 2 0-16,-8 3 0 0,0 2-128 0,2-5 128 15,3 1-128-15,0-1 128 16,-1-3-128-16,1 0 160 0,-1 0-160 0,16-13 160 0,-7 2-160 0,-8 5 0 15,-2 1 144-15,-4 3-144 0,-2-1 160 0,-1 1-32 16,-2 3-128-16,-1 0 192 0,-2 2 16 0,-2-2 0 16,-2 2 0-16,0 2 0 0,-4-1 16 0,0 0 0 15,0-1 0-15,-4-4 0 0,-1 3-48 0,0-5-16 0,1-4 0 0,-3-1 0 16,-1-5-160-16,0 0 0 0,-1-2 0 0,2-3 0 16,-2 0 0-16,1 1 0 0,-1 3 144 0,3 1-144 15,-3 5 0-15,1 0 0 0,1 0 0 0,-1 5 128 16,1 4-128-16,-1 0 0 0,-1-1 0 0,-1 1 0 15,1 1 0-15,-1 2 0 0,-2-3 0 0,2-1 0 16,-3-2 0-16,2-3 0 0,-4-3 0 0,6 8 0 16,0-3 0-16,-1 0 0 0,-2-1-144 0,1 1 144 15,-1 0 0-15,-1 1 0 0,-3 0-144 0,0-1 144 16,-3 2 0-16,-2 2-160 0,1 1 160 0,0 0-128 16,-6 1 128-16,3 3-128 0,-2-3 128 0,-22-4-128 15,6 6 128-15,1-2 0 0,-1 6 0 0,0 2-128 16,1 3 128-16,-1 3 0 0,0 5-144 0,20-3 144 15,-4 2 0-15,-1 4 0 0,-2-1 0 0,-3 4 0 0,1 1 0 0,-2-2 0 16,-2 1 0-16,-29 14 0 0,11-3-128 0,4-1 128 16,2 0 0-16,4 0 0 0,2 5 0 0,1-3 0 15,5-2 0-15,0 1 0 0,-1-2 0 0,5-1 0 16,1 2 0-16,1 1 0 0,-1-2-128 0,1 3 128 16,0 1 0-16,2-2 0 0,1 0 0 0,3 3 0 15,-1-3 0-15,5 2 0 0,1-1 0 0,1 1 0 16,6-2 0-16,0 3 0 0,1 1 0 0,2 0 0 15,1-2 0-15,3-1 0 0,3 0-144 0,2 0 144 16,2 0 0-16,2-2 0 0,2 1 0 0,2 3 0 16,3-2 0-16,3 2 0 0,1-3 0 0,3 1 0 0,3-1 0 15,4-1 0-15,3 2 0 0,2-1 0 0,-4-4 0 0,4 0 0 16,-2-2 0-16,3 0 0 0,2-2 0 0,-1 1 0 16,0-2 0-16,2-2 0 0,1 0 128 15,1-1-128-15,-1-1 0 0,2 0 0 0,3 0 0 0,-1-3 0 16,0 1 0-16,-1-4 128 0,3-1-128 0,1-2 0 15,-4-2 0-15,1 0 128 0,1 0-128 0,1 0 0 16,0-1 0-16,1 0 0 0,-2 0 0 0,1-1 0 16,-1 1 128-16,0 0-128 0,0-4 0 0,-3-3 0 15,-2 2 176-15,-3-3-176 0,-2 2 192 0,-14 2-192 16,3-2 928-16,2 2 80 0,1-4 16 0,1 0 0 31,-1-3-1600-31,-1 1-320 0,-1-4-64 0,15-18-16 0,-7 1 784 0,-8 0 192 0,-2-1 0 0,-4 0 0 16,1 0 0-16,-5 0 0 0,0 4 128 0,-1 2-128 0,-2-1 0 15,-3 3 160-15,-3-3-160 0,-2-2 128 0,-1-6 128 0,0-1 32 16,0-3 0-16,-1 3 0 0,-4 1-144 0,0 0-16 16,1 5-128-16,0 2 192 0,-5 6-48 0,2 2-16 15,-2 2 0-15,0 2 0 0,0 4-128 0,0-1 0 16,0 3 0-16,0 3-176 0,0 1-96 0,2 3-32 16,7 4 0-16,-12-3 0 15,1 3-1264-15,-2 4-256 0,2 4-48 0</inkml:trace>
  <inkml:trace contextRef="#ctx0" brushRef="#br1" timeOffset="-160656.75">3088 227 13583 0,'0'0'592'0,"3"-5"144"0,1-4-592 0,0 1-144 16,0 3 0-16,-3-4 0 0,0 2 448 0,-1-5 64 15,-1 2 16-15,0-1 0 0,-2-2 80 0,-1 4 16 16,-1-4 0-16,-1 1 0 0,-2 0-16 0,-2-1 0 15,-2-1 0-15,-2 4 0 0,-3-1 64 0,-2-2 16 16,-1 4 0-16,-2-1 0 0,-2 2 64 0,-2 0 16 16,-2 1 0-16,0 2 0 0,-1-1-256 0,0 3-64 15,-1 2 0-15,0 1 0 0,2 1-144 0,0 2-48 16,-1 1 0-16,2 1 0 0,-2-3-112 0,-1 3-16 16,-3 0-128-16,-2 2 192 0,0-3-192 0,-1 1 176 15,1 2-176-15,-1-2 160 0,0 2-160 0,2 2 0 16,1-3 0-16,1 4 0 0,0-1 0 0,2 2 0 15,1-2 0-15,-3 2 0 0,0 0 0 0,-1-1 0 16,-1 3 0-16,-2 1 0 0,-1-1 144 0,0 1-144 16,-1-2 160-16,1 2-160 0,1-1 0 0,0 1 128 15,0 0-128-15,5 1 0 0,-1 0 0 0,3-1 0 0,1 2 128 0,0 0-128 16,-2 1 0-16,0 0 0 16,-4 3 0-16,8-4 0 0,-4 6 0 0,-1 2 0 15,1-1 0-15,0 2 0 0,2 2 0 0,-1 0 144 0,0 2-144 16,-10 10 128-16,4-2-128 0,3 1 0 0,1-4 144 0,0 1-144 15,2-2 128-15,1-1-128 0,1-1 160 0,1 0-160 16,-1 1 128-16,0-1-128 0,2 4 0 0,1-2 144 16,0 0-144-16,-1-1 0 0,2-1 0 0,1 2 0 15,0 2 0-15,4-10 0 0,-1 4 0 0,-2 4 0 16,-1 2 0-16,2 3 128 0,-3 1-128 0,2 3 0 0,1 3 0 0,-8 9 0 16,4 0 0-16,0-6 0 0,1-1 128 0,0-1-128 15,-4-5 0-15,2 3 128 0,1-1-128 0,0 7 128 16,-2-2-128-16,5 2 128 0,-1-2-128 0,2-1 192 15,-1-5-192-15,1 0 192 0,3 1-192 0,5-11 128 16,-1 6-128-16,0 3 128 0,-1 1-128 0,4 5 128 16,0 0-128-16,1 1 128 0,1 0-128 0,1 12 0 15,0-5 0-15,2-3 128 0,2-3-128 0,0 4 0 16,0-3 0-16,1 1 0 0,1 0 0 0,-1-1 0 16,2-2 0-16,0-4 0 0,0 2 320 0,-2-5 0 15,1 1-16-15,-1 0 0 0,1-2-448 0,0 7-96 16,-2 3-16-16,1 1 0 0,0 1 256 0,1-1 0 15,0-3 0-15,1-2 0 0,0 2 128 0,0 2-128 16,0-2 0-16,1 3 0 0,2 6 0 0,-1 0 128 16,2-2-128-16,2-2 0 0,-2-1 128 0,1-5-128 15,0 1 0-15,0-13 0 0,2 5 176 0,-2 3-176 16,0 1 160-16,3 5-160 0,-3-1 160 0,1-2-160 16,0-1 160-16,3 13-160 0,1-6 144 0,-2-3-144 15,2-6 128-15,-2 3-128 0,1-4 0 0,0 1 128 16,0 3-128-16,-1-1 0 0,3 2 0 0,-1-2 128 0,1-3-128 0,1-1 0 15,0-3 128-15,0 0-128 0,2 0 0 0,1 2 128 16,3-3-128-16,-2 0 0 0,0 1 0 0,0-1 0 16,-2 1 128-16,0 0-128 0,-1 1 0 0,-2-2 128 15,3 0-128-15,-2-3 0 0,-2-3 144 0,1 1-144 16,1-3 0-16,0-1 144 0,0 1-144 0,2-2 0 16,0-1 192-16,-3-5-192 0,5 0 192 0,0 6-192 0,2-3 176 15,2 4-176-15,1-1 160 0,0 1-160 0,2-2 160 0,6 9-160 16,3-2 160-16,-1 0-160 0,-2-5 160 0,3 0-160 15,-2-3 160-15,1 2-160 0,-2-2 144 0,-1 2-144 16,-3-3 128-16,1-1-128 0,-2-3 192 0,1 1-32 16,2 0-16-16,0 0 0 0,-6-2-16 0,3 0 0 15,2 1 0-15,-1-1 0 0,-1-1-128 0,2 0 192 16,0 1-192-16,1-3 192 0,2-2-64 0,2 2 0 16,-2 0 0-16,0 1 0 0,1-3 0 0,0-3 0 15,-1 2 0-15,-1 1 0 0,-1 0-128 0,1-4 192 16,-1 3-192-16,2-4 192 0,1 1-48 0,2-1 0 15,4-1 0-15,-4-2 0 0,-1 0-16 0,5-2-128 16,3-2 192-16,15 2-64 0,-7 1 0 0,-5 2 0 16,-5-5 0-16,1 1 0 0,0-5-128 0,0 2 192 15,0 0-192-15,3-1 192 0,2 0-64 0,-1-3 0 16,2-4 0-16,1 3 0 0,-2-1 0 0,0-3 0 16,-3 1 0-16,-1-3 0 0,2 3-128 0,-2-3 192 15,1-4-192-15,-1 1 192 0,3-2-192 0,0 1 192 16,0-3-192-16,0 1 192 0,-1-1-192 0,2-3 128 15,-1 1-128-15,-3-2 128 0,-3 1-128 0,1 1 128 0,-1-8-128 0,3 3 128 16,-1 0-128-16,1-2 128 0,-1-1-128 0,2-2 128 16,0-4-128-16,2-3 160 0,-2-4-160 0,-3 0 160 15,2 1-160-15,-3-6 0 0,-2 1 144 0,1-2-144 16,-2 3 128-16,3-2-128 0,1 4 128 0,-1-2-128 16,3 0 0-16,-1-1 0 0,-1 1 0 0,-1 0 128 15,-1 0-128-15,-2-4 0 0,-1 4 0 0,2-4 128 0,-5-2-128 0,-1 2 0 16,-1-3 0-16,-3-2 0 0,-1-5 0 0,-1-3 144 15,-1-2-144-15,1-3 0 0,-2-4 160 0,3 1-160 16,-2 1 128-16,-1-4-128 0,-1-3 0 0,-1 0 128 16,-2 3-128-16,1-1 0 0,-2 2 0 0,-1 0 128 15,-5-1-128-15,1-1 0 0,-1-1 128 0,-1-2-128 16,-3 0 0-16,-1 0 128 0,-6-3-128 0,-2-1 0 16,-2-5 0-16,-2-1 128 0,1 3-128 0,-5-5 0 15,1-4 144-15,0 0-144 0,-3-5 0 0,0 4 144 16,0-1-144-16,-2-1 0 0,1 2 128 0,0-1-128 15,0 0 0-15,-1 6 0 0,2 7 0 0,0 5 0 0,-1 1 0 0,0 1 0 16,-2 4 0-16,1 3 0 0,-2-1 0 0,0 6 0 16,-1-2 0-16,-2 5 0 0,-5-5 0 0,-1 1 0 15,-2-5 0-15,-1-3 0 0,-5 2 0 0,6 2-144 16,-1 2 144-16,-1-2-128 0,2 2 128 0,1 4-128 16,0-1 128-16,2 6-128 0,2 5 128 0,-2 5-128 15,-2-1 128-15,0 6 0 0,0 3 0 0,-1 4-128 16,-5 0 128-16,0 3 0 0,-1 3 0 0,-2-4 0 15,-3 2 0-15,20 11 0 0,-3-3 0 0,-4-2-128 16,1-3 128-16,-5 3 0 0,-1-1 0 0,1 1-128 16,-1 3 128-16,-25-18 0 0,10 7 0 0,7 5 0 15,5 5 0-15,-1 1-160 0,0-3 160 0,1 0 0 0,-3 1-128 16,2 4 128-16,-3 1 0 0,-2 0 0 16,2 3-128-16,-1 0 128 0,-2 1 0 0,3 3 0 0,1-2 0 0,1 1-128 15,1 3 128-15,-2-1 0 0,-4 4 0 0,-4 2-128 16,-3 2 128-16,-5 2 0 0,-1 2-144 0,-1 3 144 15,1 5 0-15,4-1-144 0,4 4 144 0,0 2 0 16,-4 2 0-16,0 2-128 0,-1 1 128 0,-1 2-128 16,-3 1 128-16,3 2-128 0,2-3 128 0,4 2 0 15,2 0 0-15,1-1-128 0,2 4 128 0,-4 1 0 16,-5 3 0-16,23-13-128 0,-7 2 128 0,-2 6 0 16,0 1 0-16,-3 1 0 0,1 2 0 0,-2 3 0 15,-1 0 0-15,-36 28-128 0,9-10 128 0,12-3 0 16,3-3-144-16,7 3 144 0,0 0 0 0,22-20 0 0,-3 5 0 0,-1 3 0 15,-2 1-128-15,3 2 128 0,-1 2 0 0,1-3 0 16,0 1 0-16,-29 35 0 0,9-6 0 0,3-5 0 16,3 2-128-16,1-7 128 0,2-3 0 0,21-26 0 15,-5 6 0-15,-2 1 0 0,-2 3 0 0,1 8 0 16,-1 5 0-16,1 2 0 0,1 1 0 0,-19 43 0 16,27-60-144-16,17-38 144 0,0 0 0 0,0 0 0 15,0 0 0-15,0 0-128 0,0 0 128 0</inkml:trace>
  <inkml:trace contextRef="#ctx0" brushRef="#br1" timeOffset="-159726.5">0 5207 41119 0,'81'197'3648'0,"-65"-160"-2912"0,-1 0-592 0,1 6-144 0,2 4 0 0,-8-18 0 16,3 3 0-16,2 4 0 0,2-1 0 0,-4 2 0 16,4 0 0-16,1 1 0 0,1-1 0 0,13 30 0 15,-7-6 0-15,0-6 0 0,-6-3 0 0,-2-5 0 16,0-1 0-16,-1-3 0 0,1-1 0 0,1-4 0 15,-3-2 128-15,0-2-128 0,-1-1 0 0,-4-1 0 0,2 0 0 16,-1-1 0-16,1 2 0 0,0 0 0 0,0 2 0 0,-1 0 0 16,3-2 0-16,2 0 0 0,0-1 0 0,-8-15 0 15,3 1 0-15,3 1 0 0,1 0 0 0,2 0 0 16,-1 0 0-16,5 1 0 0,-1-1 0 0,20 16 0 16,-5-7 0-16,-2-4 0 0,-1-1 0 0,-2-3 0 15,-2 1 0-15,0-1 0 0,2-3 0 0,-5 1 0 16,2-1 0-16,-2 0 0 0,2-1 0 0,1-1 0 15,1-1 0-15,2 2 0 0,0-2 0 0,4 2 0 16,0-2-144-16,3-2 144 0,-1 1 0 0,1 0 0 16,1-3 0-16,-1 1 0 0,-1 2 0 0,-1-4 0 15,-1 1 0-15,2-5 0 0,-1 4 0 0,6-4 0 16,-1-1 0-16,1 0-128 0,3 0 128 0,-1-3 0 16,0 0 0-16,4 1 0 0,-1-1 0 0,0-1 0 15,-8 0 0-15,4-3 0 0,4 1 0 0,0-3 0 0,0 1 0 0,3-1 0 16,1-5 0-16,1 2 0 0,-1-1 0 0,0 0 0 15,-3-2 0-15,-1 1 0 0,0-3 0 0,0-2 0 16,1-1 0-16,1 1 0 0,1 0 0 0,4 1 0 16,0-4 0-16,-1-1 0 0,-4-3 0 0,1 2 0 15,-5-2 0-15,2 1 0 0,-2-6 0 0,2 2 128 16,0 1-128-16,-1-3 0 0,2-2 0 0,-1-1 0 16,4-1 0-16,-5-1 0 0,-7-1 0 0,2 1 0 15,-1-2 0-15,1-2 0 0,-3-2 0 0,0 0 0 16,3 5 0-16,-1-4 0 0,-1-4 0 0,0 2 128 15,1 1-128-15,-1-2 0 0,2 0 0 0,-4 0 0 0,-3 0 0 16,0-2 0-16,1-5 0 0,-2 0 0 0,-2-2 0 0,1-2 0 16,0-2 0-16,1-3 128 0,-1-4-128 0,0-1 0 15,-1-2 0-15,1-3 128 0,0-4-128 0,2 0 0 16,-2 0 0-16,0 0 128 0,-5-1-128 0,-1 0 0 16,-4 1 0-16,-3 0 128 0,0 0-128 0,0 4 0 15,-2 0 128-15,-3-2-128 0,-2-1 0 0,-2-4 0 16,-1-4 192-16,-1-1-48 0,-4-5-16 0,-2-3 0 15,-2-7-128-15,-2-11 0 0,-3-8 0 0,-3-9 0 16,0-3 0-16,-3-5 128 0,-4-8-128 0,-1 4 128 16,1-3-128-16,-1 6 0 0,-1 4 0 0,-4 2 0 15,-6-1 0-15,-5 4 160 0,-2 7-160 0,-6-2 160 16,-7 6-16-16,-2 0 0 0,-5 2 0 0,0 4 0 16,-5 5-144-16,-1 1 192 0,-3 4-192 0,-6 2 192 0,-2 1-192 15,-3 4 0-15,2 1 0 0,2 11 0 0,4 5-176 0,1 3-16 16,4 7 0-16,0 4 0 15,1 4-880-15,2 4-176 0,4 2-32 0,4 8-16 16,4 7-1776-16,4 3-368 0</inkml:trace>
  <inkml:trace contextRef="#ctx0" brushRef="#br2" timeOffset="-154180.25">2752 471 16991 0,'1'-20'752'0,"1"9"144"0,-1 1-704 0,1-1-192 15,1-2 0-15,-1 4 0 0,0-2 384 0,-2 2 32 16,0-3 16-16,0 4 0 0,-2-1 208 0,0 0 64 0,1 0 0 0,-3 0 0 16,0 0 224-16,-1 0 48 15,-1 2 16-15,-1 0 0 0,-2-2-176 0,2 3-48 0,-4-3 0 0,3 1 0 16,-3 3-192-16,-1-1-32 16,-1 0-16-16,-1 1 0 0,-1-1-80 0,1 1 0 15,-4 2-16-15,-4-6 0 0,0 1-48 0,-4-2 0 0,-2 2 0 0,-1-2 0 16,0 2-32-16,-3 3-16 0,-2-1 0 0,-2 2 0 15,0 2-96-15,1 2-32 0,-1 0 0 0,2 2 0 16,1 2-32-16,-2 2-16 0,5-1 0 0,-4 3 0 16,-3 1-32-16,-3-1-128 0,0 0 192 0,-3 0-64 15,-3 4-128-15,0-2 160 0,1 1-160 0,2 4 160 16,3-1-160-16,-1 5 0 0,5 3 0 0,6-3 0 16,-4 7 0-16,-5 3 0 0,-3 4 0 0,-2 0 0 15,-2 1 0-15,0 3 0 0,1 0 128 0,-18 15-128 16,4 0 0-16,1 0 0 0,1-1 0 0,1 2 128 0,2 2-128 0,0 4 0 15,1-2 0-15,13-15 0 0,-1 4 0 0,-1-2 0 16,2 3 0-16,1 4 0 0,3 5 0 0,1 1 128 16,0 7-128-16,-13 17 0 0,1-7 0 0,2-7 0 15,3-3 0-15,2 2 0 0,0 6 0 0,12-17 0 16,0 2 144-16,-1 0-144 0,0-2 0 0,2 2 144 16,3 0-144-16,-1 8 0 0,1 5 128 0,-6 24-128 15,10-27 0-15,20-67 0 0,0 0 160 0,0 0-160 16,0 0 128-16,0 0-128 0,0 0 0 0,0 0 0 15,0 0 128-15,0 0-128 0,0 0 0 0,0 0 0 16,0 0 144-16,0 0-144 0,0 0 0 0,0 0 0 16,0 0 0-16,0 0 128 0,0 0-128 0,0 0 0 15,0 0 0-15,0 0 128 0,0 0-128 0,0 0 0 16,0 0 128-16,0 0-128 0,0 0 128 0,0 0-128 0,0 0 128 0,0 0-128 16,0 0 128-16,0 0-128 0,0 0 160 0,0 0-160 15,0 0 160-15,0 0-160 0,0 0 160 0,0 0-160 16,0 0 144-16,0 0-144 15,0 0 128-15,0 0-128 0,0 0 192 0,0 0-64 0,0 0 0 0,0 0 0 16,3 2900-128-16,7-2841 0 0,1 5 0 16,3-3 0-16,0-1 128 0,-2-20-128 0,3 2 0 15,1 2 128-15,0-4-128 0,3 6 0 0,0-3 144 0,1 8-144 16,3 0 0-16,7 15 0 0,-2-4 0 0,0-5 128 16,2-6-128-16,-4-2 0 0,0-4 0 0,-1 1 0 15,-3-5 0-15,-2-1 128 0,-1 5-128 0,0-3 0 16,0 5 0-16,2-3 128 0,-1 2-128 0,-2-13 0 0,1-1 128 0,2 0-128 15,5 0 128-15,1 1-128 0,-2-2 128 0,3 0-128 16,-3 1 128-16,11 12-128 0,1-3 128 0,-2-4-128 16,-2-2 160-16,2 1-160 0,-1-2 144 0,0-2-144 15,-1-2 128-15,12 12-128 0,-4-6 128 0,-2-7-128 16,-1 0 128-16,2-4-128 0,-2 1 128 0,1-3-128 16,1 1 128-16,0-1-128 0,2-4 144 0,0-1-144 15,-1 0 160-15,-2 0-160 0,-1-6 128 0,0 1-128 16,2 1 0-16,2-2 144 0,-2-5-144 0,5 1 0 15,-1 1 144-15,3-4-144 0,2 2 0 0,-2-2 128 16,0-3-128-16,-3-2 0 0,0-2 0 0,0 1 128 16,3-4-128-16,-1-5 0 0,1-1 128 0,1-2-128 15,4-4 128-15,0-1-128 0,-1-1 128 0,-1-2-128 16,-3-1 128-16,0-1-128 0,-1 2 0 0,1-6 144 16,0 3-144-16,1-4 0 0,-2 1 128 0,2-3-128 15,-1 2 0-15,5-3 0 0,-3-2 128 0,-4 0-128 16,-3-1 0-16,0-2 0 0,1-1 0 0,-2-1 128 15,1 1-128-15,0-1 0 0,0-1 128 0,0-3-128 0,2 0 0 0,-12 13 0 16,4-3 128-16,1-4-128 16,-1-3 0-16,3 1 0 0,-1-3 0 0,0 2 0 0,0-3 0 0,-1 0 0 15,2-1 0-15,-2-4 0 0,-1-2 0 16,-1 0 0-16,1-3 0 0,-1-2 128 0,1 0-128 0,11-23 0 16,-9 11 160-16,-5 0-160 0,-2 1 128 0,-1 3-128 15,1-3 128-15,-2 2-128 0,-2-3 0 0,-2 3 128 16,2 5-128-16,-2-1 0 0,-1 2 0 0,-2-3 0 15,0 1 0-15,-1 0 128 0,0-3-128 0,-1 2 0 16,-1 2 0-16,-1-2 128 0,-2 0-128 0,1-1 0 0,-1-5 128 0,0-4-128 16,-4-1 0-16,4 0 128 0,-4 0-128 0,-2-3 0 15,-1-6 144-15,-2 0-144 0,0-5 128 0,0 3-128 16,-1-2 128-16,0 0-128 0,-3 4 160 0,-3-1-32 16,0 5-128-16,0 0 192 0,-1-1-64 0,-2 5-128 15,-2 1 176-15,0 3-176 0,-1 0 224 0,-3-1-64 16,-3-1-16-16,1 1 0 0,-2 0-144 0,-2-1 160 15,-5-3-160-15,-1-4 160 0,-2-9-160 0,0 1 0 16,2 0 0-16,-6 3 0 0,3 4 0 0,0 2 0 0,-2 2 0 0,0-1 0 16,-4-1 0-16,3 5 0 0,-5 4 0 0,3 6 0 15,-3 2 0-15,-3 2 0 0,-1-2 0 0,-3 2 0 16,-5-4 0-16,1 0 0 0,-2-3 0 0,-3 3 0 16,0 0-176-16,-1 0 176 0,4 3-128 0,1-3 128 15,6 2-128-15,-1 3 128 0,-2 4-128 0,0 6 128 16,-2-1-160-16,1 7 160 0,-1-1-192 0,-1 3 192 15,-2 4-160-15,1-1 160 0,2 4-128 0,-1-2 128 16,-3 1 0-16,21 15-128 0,-2-4 128 0,-4 0 0 16,-6-4 0-16,-2 2-128 0,-6 0 128 0,-2-1 0 15,-3 1 0-15,-42-13-128 0,17 11 128 0,12 2 0 16,11 8 0-16,2 1-160 0,0-3 160 0,-1 7 0 16,1 3-176-16,-5 3 176 0,-1 0-160 0,0 3 160 0,2 2-144 15,4 5 144-15,5-1-128 0,1 2 128 0,0-1 0 0,-1-5-160 16,-2 2 160-16,-3 2 0 0,-2 4 0 0,1-1 0 15,0-1 0-15,3 3 0 0,2 4 0 0,5 2-128 16,3 1 128-16,0 2 0 0,-6 2 0 0,20-6 0 16,-8 5-128-16,-3 5 128 0,-1 1 0 0,-1 2-128 15,-1 4 128-15,-1 2 0 0,-3 1-128 0,-36 35 128 16,12-9 0-16,8-3 0 0,7-3 0 0,1 2-128 16,-1-1 128-16,24-23 0 0,-3 5 0 0,-4 5 0 15,2 2-128-15,-2-1 128 0,0 4 0 0,2 5 0 16,0 6 0-16,-29 57 0 0,12-21 0 0,3-12-128 15,3-13 128-15,13-22 0 0,-3 6 0 0,7-9 0 16,-1 7 0-16,-1 8 0 0,0 6-128 0,-2 0 128 16,1 0 0-16,1 12 0 0,1 7 0 0,-7 35 304 15,34-117-48-15,1-3 0 0,0 0-416 0,0 0-96 0,0 0 0 0,0 0-16 16,0 0 272-16,0 0 0 16,0 0 0-16</inkml:trace>
  <inkml:trace contextRef="#ctx0" brushRef="#br2" timeOffset="-153188.04">0 4801 47167 0,'3'16'0'0,"13"64"0"16,2 4 0-16,-3-21 0 0,3-4 0 0,2-2 0 15,2 1 0-15,1 6 0 0,2 5 0 0,2 1 0 0,0 1 0 16,11 21 0-16,-1-11 0 0,-4-6 0 0,-4-11 0 0,-2 1 0 16,-5-3 0-16,3 3 0 0,-3-5 0 0,3 1 0 15,-3-8 0-15,4-3 0 0,1-4 0 0,-6-11 0 16,6 2 0-16,1 4 128 0,2 1-128 0,-2-1 0 15,3 2 0-15,-2 1 0 0,4-1 0 0,12 15 0 16,-3-2 0-16,-2-9 0 0,-2-3 0 0,-3-3 0 16,-2-4 0-16,1-3 0 0,2 0 0 0,1 1 0 0,1-4 0 15,0 0 0-15,1 1 0 0,2-3 0 0,1-5 0 0,0 0 0 16,1 2 0-16,0-6 0 0,0 0 0 0,1-1 0 16,-1-1 0-16,1-4 0 0,1 0 0 0,-1-5 0 15,2 0 0-15,2-3 0 0,-1-1 0 0,4 0 0 16,0-3 0-16,0-2 0 0,0-5 0 0,0-2 0 15,1 0 0-15,1-6 0 0,2 0 0 0,2 2 0 16,0-5 0-16,0 1 0 0,-1-1 0 0,0-2 0 16,0 4 0-16,-1-1 0 0,-1-2 0 0,0-1 0 15,3 1 0-15,22-8 0 0,-8 5 0 0,-5 0 0 16,-10-4 0-16,0 3 0 0,-3 1 0 0,1 0 0 16,-2-2 0-16,1-2 0 0,-1 0 0 0,-1-3 0 15,-1-4 128-15,-2-3-128 0,0-1 0 0,-2-2 0 16,-1-3 128-16,-2-5-128 0,0-4 0 0,0 1 0 15,-1-4 128-15,4-2-128 0,0 0 0 0,-2-3 144 16,0-4-144-16,0 0 128 0,-2-6-128 0,0 5 0 16,-3 0 0-16,-1 3 0 0,-1-3 0 0,-1 1 0 15,-3-5 128-15,-1 2-128 0,-2-3 0 0,-2 2 0 0,-2 2 0 16,-1-5 128-16,0 0-128 0,0-5 0 16,-4-2 144-16,2-2-144 0,1-3 0 0,-2 2 128 0,-4-2-128 0,-1 0 0 15,1-6 0-15,-2-1 0 0,1-1 0 0,-4 1 128 16,-2 0-128-16,-2 1 0 0,-2-7 0 0,-2 3 128 15,-1-3-128-15,-3 2 0 0,-4-1 128 0,2 2-128 0,-3-2 0 0,0 3 144 16,-1 2-144-16,-1 0 0 0,-4 5 128 0,0-1-128 16,-2-4 0-16,0 2 0 0,-2 4 128 0,-2-4-128 15,0-2 0-15,-2 1 0 0,0-3 0 0,-1 1 0 16,0-1 0-16,-1 4 0 0,-2 1 0 0,0 0 0 16,0 2 0-16,-3-2 0 0,-1 1 0 0,-3 6 0 15,-1 3 0-15,1 1 0 0,-1 0 0 0,0-5 0 16,-4-2 0-16,1 1 0 0,0 4 0 0,-3 0 0 15,-2 3-160-15,1 1 160 0,0-2-144 0,2 5 144 16,-1 4-192-16,-2 4 192 0,0 11-144 0,1 2 144 0,2 0 0 16,-5 3-144-16,-2 0 144 0,19 20 0 0,-3-7 0 0,-2 0 0 15,-2-2 0-15,-4-1 0 0,-4 1 0 0,-4-1-192 16,-4 4 192-16,-40-26 0 0,11 12-144 0,9 8 144 16,9 1-128-16,3 2 128 0,7 0-160 0,19 15 160 15,-6-2 0-15,-6-2-144 0,-4-4 144 0,-4 2 0 16,-3-2 0-16,0 5-128 0,1 0 128 0,-37-12 0 15,15 9 0-15,8 4-160 0,-1 3 160 0,1 3 0 16,-1 7-160-16,2 3 160 0,1 8-128 0,4 1 128 16,5 6-144-16,1-1 144 0,0 3-160 0,-4-3 160 15,-5 3-144-15,25-3 144 0,-8 0-128 0,-3 4 128 16,-2 3 0-16,1 2-128 0,0 1 128 0,-4 2 0 16,-4 1 0-16,-51 16-128 0,14-7 128 0,14-3 0 15,8 2 0-15,11-2-160 0,6-5 160 0,2 1 0 16,-4-1-128-16,-3 3 128 0,-3 5 0 0,-2 7 0 0,2 12-144 0,4 4 144 15,7 1 0-15,4-2-144 0,4 0 144 0,-2-6-192 16,-4-5 192-16,-2 4-192 0,-1 7 192 0,21-22-128 16,-2 6 128-16,-5 9-128 0,-4 1 128 15,0 3 0-15,3 0 0 0,-2 2-128 0,18-19 128 0,23-34 0 16,0 0 0-16,0 0 0 0</inkml:trace>
  <inkml:trace contextRef="#ctx0" brushRef="#br2" timeOffset="-152537.29">0 5671 39743 0,'114'154'3520'0,"-96"-129"-2816"0,4 2-560 0,-3 5-144 16,9 4 0-16,1 6 0 0,2 5 0 0,2 3 0 16,1-3 0-16,27 37 0 0,-13-17 0 0,-6-11 0 15,-7-6 0-15,-5-7 0 0,-2-5 0 0,3 3 0 16,-1-4 0-16,-10-16 0 0,3 6 0 0,4 2 0 16,2 0 0-16,2-1 0 0,4 4 0 0,1 1 0 15,1 0 0-15,34 24 0 0,-13-12 0 0,-9-4 0 16,-6-7 0-16,-2-4 0 0,1 0 0 0,-2-1 0 15,1 0 0-15,2 0 0 0,0-2 0 0,2-1 0 0,-1-6 0 0,2 0 0 16,-1 1 0-16,-4-1 0 0,3-1 0 16,-2 0 0-16,1-1 0 0,0-2 0 0,2 0 0 0,0-1 0 15,2 0 0-15,-1-1 0 0,2-3 0 0,-2 1 0 16,-4-1 0-16,1-3 0 0,2 1 0 0,-3-3 0 16,1 2 0-16,-2 0 0 0,1-6 0 0,0 2 0 15,2-2 0-15,2 0 0 0,0-4 0 0,-2 0 0 16,-3-2 0-16,-2 0 0 0,-2-5 0 0,0 2 0 15,2-6 0-15,5-2 0 0,-4-4 128 0,3-3-128 16,1-2 0-16,3-4 128 0,1 3-128 0,2-5 0 16,-2-3 0-16,-2 0 0 0,-1-4 0 0,1-2 128 15,4-2-128-15,-3-2 0 0,1 1 0 0,-1-7 0 0,3-5 128 0,-1-2-128 16,2-1 0-16,-4-7 0 0,-5-2 0 0,3-1 128 16,-1-3-128-16,0-1 0 0,0-5 0 0,-1-4 128 15,0 2-128-15,3-2 0 0,2 2 0 0,-3 1 0 16,-2-3 0-16,-1 1 0 0,-4-4 128 0,-2 3-128 15,-3-2 0-15,0-2 0 0,-2 0 144 0,0-5-144 16,-2 0 160-16,-1 0-32 0,-4-1-128 0,0 1 192 16,-1 1-192-16,0 3 176 0,-2 6-176 0,-1 3 160 15,-2 5-160-15,-3 5 0 0,-2 1 0 0,-4 4 128 16,-3 2-128-16,-4 8 0 0,-2 4-192 0,-2 5 192 31,-2 2-1536-31,-6 8-192 0,-7 3-48 0</inkml:trace>
  <inkml:trace contextRef="#ctx0" brushRef="#br2" timeOffset="-148735.59">26038 826 11967 0,'0'0'528'0,"7"-4"112"0,1 1-512 0,0 1-128 15,-2-1 0-15,-6 3 0 0,6-1 1232 0,-6 1 224 16,8-1 32-16,-8 1 16 0,8-4-320 0,-2 0-64 16,-6 4-16-16,6-4 0 0,-1-2 112 0,0 1 0 15,-3-3 16-15,-2 2 0 0,-2-3-176 0,2 1-32 16,-3-3-16-16,-1 2 0 0,-1-1-128 0,0 1-32 16,-3-4 0-16,-1 0 0 0,-1 1-240 0,-1-2-48 15,-2-2-16-15,-1 1 0 0,-1 0-176 0,-1 1-48 16,0 1 0-16,-2-1 0 0,-1 2 0 0,-10-5 0 0,-1 2 0 15,2 3 0-15,2-2-64 0,-2 2-32 16,-3 1 0-16,1 0 0 0,-2 3-48 0,-4 1-16 16,0 2 0-16,0 3 0 0,3 4-160 0,2 2 192 0,2 2-192 0,1 1 192 15,2 5-192-15,0-1 0 0,2 5 144 16,-1 3-144-16,-1 2 0 0,1 6 0 0,2 4 0 0,-1-1 128 16,0 2-128-16,2 2 0 0,0 3 0 0,3 0 0 15,1-2 0-15,2 4 0 0,1 2 0 0,3 1 128 16,3 0-128-16,4 2 0 0,4-5 0 0,4 0 128 15,0 2-128-15,6 1 0 0,0-4 128 0,5 0-128 0,1 2 128 0,3 0-128 16,2 4 160-16,2-5-160 0,1 2 176 0,2-4-176 16,3-6 192-16,-1 0-192 0,0-6 192 0,1 1-192 15,1-5 192-15,3-2-192 0,2-2 192 0,3-1-64 16,1-5 0-16,0 0-128 0,0-5 352 0,3-1-32 16,0-5-16-16,-10-1 0 0,5-5 0 0,5-2 0 15,2-5 0-15,4-1 0 0,3-2-80 0,3 1-16 16,0-6 0-16,3 0 0 0,-2-3 48 0,-2-6 16 15,1 1 0-15,1-6 0 0,-2-5 32 0,-3 2 0 16,-2-1 0-16,-1 0 0 0,-4 3-64 0,-5-5-16 16,-4-4 0-16,-6 2 0 0,-5-3 32 0,-5 2 16 15,-4-4 0-15,-3 1 0 0,-6 3-32 0,-4 2-16 0,-4 2 0 0,-5 4 0 16,-6 1-96-16,-7 4-128 0,-7 1 176 0,-5 3-176 16,-3 3 0-16,-5 3 0 0,-4 2 0 0,-2 2 0 15,-2 3 0-15,3 2 0 16,0 3-128-16,3-1 128 15,2 2-1440-15,3 2-192 0,5-2-32 0,6 3-16 16,7 3-1680-16,5-4-336 0</inkml:trace>
  <inkml:trace contextRef="#ctx0" brushRef="#br2" timeOffset="-147182.46">32167 812 13583 0,'15'-12'592'0,"-4"3"144"0,-1-5-592 0,0 2-144 0,0 1 0 0,-1-3 0 16,-1 3 784-16,-2 0 128 0,0-2 32 0,-1-1 0 16,0 4-144-16,-1-3-32 0,-1-2 0 0,-2-1 0 15,-1 0-64-15,-1-1 0 0,-3 1-16 0,0 2 0 16,-5 0-112-16,0-1-32 0,-3-1 0 0,-2 0 0 16,-3 2-112-16,7 5-32 0,-1-6 0 0,-3 0 0 15,-2-1-112-15,0 0-32 0,-2 2 0 0,-1-1 0 16,-1-1 32-16,-20-8 0 0,5 2 0 0,0 9 0 0,0-1-128 0,-1 2-32 15,-1 6 0-15,-2 2 0 0,-4 4 16 0,-2-178 0 16,3 364 0-16,0-179 0 0,4 2 0 0,2 4 0 16,1-1 0-16,16-1 0 0,-4 3 16 0,-4 1 0 15,-3 3 0-15,-5 3 0 0,0 2-160 0,-2 6 192 16,-2-1-192-16,-35 28 192 0,10-4-48 0,10-5 0 16,4-2 0-16,0-1 0 0,0 0 112 0,1 3 0 15,6 0 16-15,5 0 0 0,2 1 0 0,3 0 0 16,3-4 0-16,3 1 0 0,6-4-112 0,3-2-32 15,2 1 0-15,5 2 0 0,2-3-128 0,1-1 192 16,5 2-192-16,3-3 192 0,3-3-192 0,6-1 192 16,0-3-192-16,5-3 192 0,3 1-64 0,4-4 0 15,6 3 0-15,4-4 0 0,2-3 48 0,7 2 0 16,6-3 0-16,1-1 0 0,-1-1-16 0,2-1 0 0,4-2 0 0,3-3 0 16,0-1-16-16,3 2 0 0,3-3 0 0,1-1 0 15,1-2 48-15,2-3 16 0,-1-4 0 0,2-1 0 16,-1-2 48-16,1 0 0 0,2-2 0 0,-2 0 0 15,-3 3-64-15,1-6 0 0,-4-1 0 0,-2-3 0 16,-2-1-32-16,-24 9-16 0,5 1 0 0,1-4 0 16,0 1-16-16,-1-5-128 0,1 2 192 0,-2-5-64 15,-3-4-128-15,29-24 192 0,-11 1-192 0,-8 2 192 16,-5-3-64-16,-4 5 0 0,-2 5 0 0,-4 5 0 16,-5 0-128-16,-10 16 0 0,-3-1 144 0,1-4-144 15,0 2 144-15,-3-1-144 0,0 0 192 0,-3-3-192 0,-2-4 176 16,-2-27-176-16,-4 0 160 0,0 20-160 0,-5-6 0 0,-2-5 128 15,-4 1-128-15,-4 2 0 0,-1 3 0 0,-5 2 0 16,-3 2 0-16,-24-26 0 0,8 7 0 0,4 2 0 16,3-5 0-16,2-3 0 0,-1-4 0 0,-1 7 0 15,-5 4 0-15,-1 5 0 0,-1 10 0 0,-2 6 0 16,2 3 0-16,0 9 0 0,3 4 0 0,1 1 0 16,3 3-160-16,1-1 160 0,-1 3 0 0,-1-3-128 15,-5 2 128-15,-3 4 0 0,-4 1 0 0,-2 2-160 16,1 0 160-16,1 2 0 0,1 2 0 0,4 1-128 15,0 1 128-15,1-1 0 0,-3-1 0 0,-2 6 0 16,-5-2 0-16,-2 7 0 0,-1 3-128 0,28-4 128 16,-4 6 0-16,1 3 0 0,-2 7 0 0,-3-1-128 0,-2 4 128 15,-2 1 0-15,1 3 0 0,-32 34-128 0,12-6 128 16,14-3 0-16,8 3 0 0,11 2-128 0,8-2 128 0,8 1 0 16,5 3 0-16,10-7 0 0,4-2 0 0,6-2 0 15,2 4 0-15,5-3-128 0,2-3 128 0,4-5 0 16,2-6 0-16,6 2-128 0,2-7 128 0,5 0 0 15,3-5 0-15,2-3-128 0,4-3 128 0,6-2 0 16,4 3-144-16,4-3 144 0,3 1-208 0,2-5 80 31,-1-5-256-31,-3 0-64 0,-3 1 0 0,-3-4 0 16,-5-2-2032-16,-9-6-400 0,10 3-96 0,-13-5-16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7:35.43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8497 15186 15663 0,'6'-14'688'0,"-3"9"144"0,-3 5-656 0,0 0-176 16,0 0 0-16,5-9 0 0,-5 9 1664 0,0 0 288 15,0 0 64-15,0-9 16 0,-1-1-368 0,1 10-80 16,-5-6-16-16,5 6 0 0,-11-3-480 0,-2 1-80 0,0 0-32 0,-3 6 0 16,-5 4-352-16,-2 3-80 0,-1 3-16 0,-1 2 0 15,-7-1-192-15,2 8-32 0,-2 2-16 0,-1 7 0 16,0 1 32-16,0 6 0 0,0 5 0 0,0 5 0 15,0 4 0-15,5 1 0 0,0-2 0 0,6 0 0 16,7-2-96-16,5-3-16 0,5-2 0 0,3-1 0 16,5-4-32-16,3-4-16 0,4-3 0 0,2-3 0 15,2-3-160-15,4-4 192 0,2 2-192 0,1-4 192 16,1-5-48-16,4 0 0 0,-4-6 0 0,5-1 0 16,1 1-1232-16,3-3-256 0,-1 0-64 15</inkml:trace>
  <inkml:trace contextRef="#ctx0" brushRef="#br0" timeOffset="701.8">9533 15672 11055 0,'0'0'480'0,"0"0"112"0,-6-9-464 0,1-1-128 0,0 5 0 0,5 5 0 15,-9-7 2064-15,0 1 400 0,-1-1 80 0,-1-1 16 16,0 4-944-16,-3-1-176 0,0-5-32 0,-1 2-16 16,1-2-256-16,-2 3-48 0,-2 0-16 0,-1 0 0 0,0 1-336 0,-2 0-64 15,0 3-16-15,-1 2 0 16,1 2-208-16,-2 4-64 0,2 3 0 0,1 1 0 0,1 3-192 0,-1 2-64 15,-5-3 0-15,8 3 0 0,1 2-128 0,4 1 0 16,0 0 0-16,3-1 128 0,0-2-128 0,6-2 0 16,1 2 0-16,4-1 0 0,-2-13 128 0,6 13-128 15,3-6 0-15,1 0 128 0,5-1 144 0,1-3 32 16,1-5 0-16,4-1 0 0,-1-4 176 0,2 1 32 16,-1-2 16-16,0-1 0 0,-1-1-192 0,-2 1-32 15,-2 5-16-15,1-3 0 0,-2-1-128 0,0 1-32 16,-1 0 0-16,-2 5 0 0,-2 2-128 0,-10 0 160 15,13 3-160-15,-2 5 160 0,-3-2-160 0,1 2 0 16,-3 4 0-16,0 0 0 0,-1 0 0 0,-2 3 128 16,-2 3-128-16,-2 3 0 0,-3 5 192 0,-1 0-64 15,-3 5 0-15,1 1 0 0,-3-3 16 0,-3 4 0 16,0 0 0-16,-2 1 0 0,0 1-144 0,-1 0 160 16,0 1-160-16,1-4 160 0,-1-3-160 0,4 1 0 15,0 3 144-15,3-2-144 0,2-4 128 0,2-1-128 16,-1-2 128-16,4-3-128 0,2-2 0 0,0-1 128 0,1-1-128 15,3 0 0-15,0-2 0 0,1-2 128 0,1-3-128 0,2 0 0 16,1-5 0-16,1 0 0 0,1-1 0 0,2-6 0 16,2-3-1984-1,3-2-352-15,1-3-80 0</inkml:trace>
  <inkml:trace contextRef="#ctx0" brushRef="#br0" timeOffset="1055.22">9842 15818 7359 0,'-9'-7'656'0,"2"2"-528"16,7 5-128-16,-7-6 0 0,1 2 4832 0,6 4 928 16,0 0 192-16,-10 5 48 0,2 5-3984 0,2 2-800 15,0-2-144-15,2 4-48 0,1 3-608 0,3 0-128 16,0 1-32-16,3 0 0 0,2 1-128 0,1-4-128 15,3-1 192-15,1-4-192 0,0 2 288 0,3-4-48 16,1-1-16-16,-1-3 0 0,2-3 512 0,-1-2 96 16,0-2 32-16,1-3 0 0,2 0 160 0,2-6 48 15,1-2 0-15,-1-3 0 0,-1-6-240 0,0 0-32 16,0 0-16-16,-3-3 0 0,-1 2-208 0,-3-2-32 16,-3 0-16-16,-2 3 0 0,-1-5-224 0,1 5-48 15,-4 6-16-15,1-1 0 0,-1 5-240 0,-1 2 0 16,-1-1 0-16,0 3 0 15,0 9-912-15,0 0-288 0,0 0-48 0,0 0-16 16,0 0-1904-16,0 0-384 0,14 17-80 0,-2-1-16 0</inkml:trace>
  <inkml:trace contextRef="#ctx0" brushRef="#br0" timeOffset="1226.26">10525 15656 5519 0,'-8'-6'496'0,"8"6"-496"0,-4-5 0 0,-1 1 0 0,5 4 5456 0,-6 4 1008 16,-2-1 192-16,1 3 32 0,-1 5-4256 0,-1 5-864 15,-1 1-160-15,-1 4-48 0,2-1-544 0,-1 4-112 16,-1 3-32-16,1-2 0 0,1 2-400 0,2-2-80 16,2 5 0-16,1-5-16 0,1 2-176 0,3-4 0 15,2-3-160-15,-1 0 160 16,1-1-1696-16,2-2-240 0,3-4-48 0</inkml:trace>
  <inkml:trace contextRef="#ctx0" brushRef="#br0" timeOffset="1602.36">11313 15622 17503 0,'-28'-6'768'0,"9"3"176"0,-4-2-752 0,-1 0-192 0,-1 5 0 0,-3 3 0 16,-7 3 2464-16,1 0 464 0,-2 4 80 0,2 2 32 15,3 6-1680-15,2 1-336 0,5 2-64 0,4 0 0 16,5-1-448-16,4 2-64 0,6-1-32 0,3 2 0 15,3-3-208-15,5-2-32 0,6-2-16 0,3-5 0 0,3 2 80 0,2-6 16 16,2 2 0-16,3-5 0 0,3-3 0 0,0 1 0 16,1-1 0-16,-2-2 0 0,0-2-128 0,-4 0 0 15,-2-2-128-15,0-1 192 16,-2 0-1632-16,-2-3-336 0,-1 0-64 0</inkml:trace>
  <inkml:trace contextRef="#ctx0" brushRef="#br0" timeOffset="1965.22">11888 15226 22111 0,'0'0'1968'0,"0"0"-1584"15,0 0-384-15,0 0 0 0,-9 5 1024 0,1 2 128 0,-2 3 32 0,1 3 0 16,-2 1-224-16,-1 4-64 0,-1 4 0 0,-2 4 0 15,-1 1-288-15,-1 5-64 0,1 3-16 0,-2 1 0 16,-1 3-288-16,1 1-64 0,1-3-16 0,3-2 0 16,2-2-160-16,2-2 0 0,1-6 144 0,2-2-144 15,2-5 480-15,1-4 32 0,2 1 0 0,2-4 0 16,0-11 288-16,0 0 64 0,9 0 16 0,6-5 0 16,4-5 208-16,1-3 64 0,2-3 0 0,-3 1 0 15,1-2-528-15,2 1-112 0,1-3 0 0,-7 6-16 0,2-1-352 16,3 1-144-16,3 2 128 0,-1-2-128 0,-1-184 192 0,3 364-32 15,-3-180-16-15,1 0 0 0,-2 3-144 0,-2 2-176 16,-3-1 48-16,-2 3 0 16,-2 4-720-16,-1 3-144 0,-1 0-32 15,-2 3 0-15,-8-4-1856 0,5 9-368 0</inkml:trace>
  <inkml:trace contextRef="#ctx0" brushRef="#br0" timeOffset="2107.75">11830 15721 22687 0,'0'0'1008'0,"5"9"208"0,2 3-976 0,-1-1-240 16,2-3 0-16,2 4 0 0,1 0 1328 0,2 1 208 16,2 0 64-16,3 0 0 0,2-1-784 0,2-1-160 15,1 3-16-15,-1-4-16 0,-1 2-368 0,0-1-64 16,-2-3 0-16,-2 2-14016 0</inkml:trace>
  <inkml:trace contextRef="#ctx0" brushRef="#br0" timeOffset="2397.76">12690 15171 28559 0,'3'-18'2544'0,"0"13"-2032"0,0 0-512 0,-3 5 0 0,0 0 1056 15,0 0 112-15,0 0 32 0,-6 13 0 0,-1 6-336 0,-3 5-64 16,-3 4-16-16,-2 5 0 0,1 4-272 0,-2 6-64 16,0 1-16-16,-1 7 0 0,1 1-96 0,-1-1-16 15,1 1 0-15,1-2 0 0,2-2-176 0,3 1-144 16,1-6 192-16,-1 14-192 0,2-11 0 0,3-9 0 16,1-7 0-16,3-7 0 15,0-1-1280-15,1-5-256 0,0-4-48 0,0-13-13984 16</inkml:trace>
  <inkml:trace contextRef="#ctx0" brushRef="#br0" timeOffset="2651.92">12889 15626 17503 0,'0'0'768'0,"0"0"176"0,0 0-752 0,8 0-192 15,-1-3 0-15,1 6 0 0,0 2 3360 0,-2 0 640 0,0 4 128 16,1 0 32-16,-1 5-2320 0,0 1-464 0,2 2-96 0,0 2 0 16,-1-1-496-16,1 1-80 0,1 1-32 0,0 2 0 15,1 0-416-15,0 3-64 0,2-3-32 0,-1 1 0 16,0 1-160-16,2-3 0 0,0-3 0 0,3 4 0 31,2 0-320-31,-5-3-112 0,0-6-16 0,-1-4 0 0,0-5-2384 0,-2-3-496 16,0-2-80-16,-4-3-32 0</inkml:trace>
  <inkml:trace contextRef="#ctx0" brushRef="#br0" timeOffset="2804.73">13387 15631 17503 0,'0'0'768'0,"0"0"176"0,0 0-752 0,0 0-192 16,0 0 0-16,-3 6 0 0,-4 7 3168 0,-2 4 608 16,-1 0 112-16,-1 5 16 0,-6 6-2128 0,-1 1-432 15,-1 4-96-15,-3 3-16 0,-4 1-336 0,1 1-80 16,-1-1-16-16,2 5 0 0,1-3-480 0,0 2-112 15,2-3-16-15,-7 15 0 16,4-3-2304-16,2-6-480 0</inkml:trace>
  <inkml:trace contextRef="#ctx0" brushRef="#br0" timeOffset="3402.83">15396 15552 14735 0,'0'-14'1312'0,"0"14"-1056"16,-1-9-256-16,1 9 0 0,-4-6 1968 0,0-2 336 16,-2 6 64-16,-5 2 0 0,0 1-832 0,-4 5-192 15,-3 0-16-15,-2 5-16 0,-2 0-624 0,-1 3-128 16,0 3-32-16,0-2 0 0,-1 0 240 0,1-1 32 16,3 3 16-16,2-2 0 0,4-1-176 0,2 1-48 15,4-2 0-15,4 0 0 0,3 0-160 0,1 1-48 16,4-3 0-16,2 0 0 0,4 2-32 0,3-1-16 15,1 0 0-15,-1 3 0 0,2 2-112 0,-1 0-32 16,-2-2 0-16,0 1 0 0,-3 2-192 0,-2-3 0 16,-3 2 0-16,-1-1 0 0,-4-2 128 0,-3 0-128 0,-3-3 0 0,-2 0 0 15,-3 2 240-15,-5-3-48 0,-3 0-16 0,-2-4 0 16,-2 1 16-16,-1-2 0 0,-2-5 0 0,0 0 0 16,2-1-192-16,1-6 160 0,1 0-160 0,-6-6 160 31,6 1-1088-31,6-2-224 0,6-3-32 0,6 4-9968 0,2-2-2000 0</inkml:trace>
  <inkml:trace contextRef="#ctx0" brushRef="#br0" timeOffset="3724.61">15628 15749 23039 0,'0'0'2048'0,"8"4"-1648"16,1-4-400-16,1 0 0 0,2-1 1760 0,0-2 272 15,2 3 48-15,3-4 16 0,1-1-576 0,2 2-112 16,3-4-32-16,-3 0 0 0,1 0-640 0,-4-3-128 16,-1-1-32-16,-2 2 0 0,-3-2-320 0,-1 4-80 15,-2-5-16-15,-3 5 0 0,-4-3 0 0,-2 3 0 16,-4 1 0-16,-3-2 0 0,-3 4-16 0,-3 1 0 16,-4 1 0-16,-2 5 0 0,-3-1-144 0,1 1 0 15,-1 1 144-15,0 5-144 0,0 0 0 0,2 3 0 16,1 2 0-16,3 2 0 0,3 1 0 0,5 4 0 15,4-1 0-15,5 3 0 0,3-1 0 0,5 0 0 16,6 0 128-16,4-2-128 0,3 1 0 0,1-1 0 16,5-2 0-16,1-2 0 15,4-2-928-15,0-1-256 0,-2-4-48 0,13 1-15104 0</inkml:trace>
  <inkml:trace contextRef="#ctx0" brushRef="#br0" timeOffset="4051.58">16237 15763 22111 0,'0'0'976'0,"0"0"208"0,0 0-944 0,0 0-240 0,9-1 0 0,0 0 0 16,1-1 2400-16,4 0 432 0,2 1 96 0,4-3 16 16,1-4-1472-16,2 3-272 0,2-4-64 0,-1 0-16 15,-1 4-496-15,-2-5-112 0,0-1 0 0,-1 2-16 0,-5 0-192 0,-2 1-48 16,-2 2 0-16,-1-3 0 0,-2 3 48 0,-3-2 0 15,-5 8 0-15,0 0 0 0,-1-6 80 0,-4 3 0 16,-3 0 16-16,-2 3 0 0,-3 3-176 0,-1 1-32 16,-4 5-16-16,-2 0 0 0,-3 5 96 0,2 1 32 15,-5 1 0-15,3 2 0 0,0 0-32 0,3 1 0 16,6 0 0-16,3 1 0 0,1 1-80 0,7-2 0 16,3 0-16-16,6 0 0 0,3-5-176 0,3 2 160 15,3-2-160-15,3-1 160 0,3 0-288 0,4 0-64 16,0-5-16-16,2 3-13184 15,9 3-2640-15</inkml:trace>
  <inkml:trace contextRef="#ctx0" brushRef="#br0" timeOffset="4633.01">18458 15496 24879 0,'-17'-1'2208'0,"9"2"-1760"16,-1 1-448-16,-1 1 0 0,2 1 448 0,-5 3 16 15,2 5 0-15,-3 6 0 0,0 1 288 0,-3 3 48 16,1-1 16-16,-2 7 0 0,1-1-208 0,1 3-32 16,-2 2-16-16,3 1 0 0,0 0-128 0,1-5-32 15,1-1 0-15,3-5 0 0,1-5 160 0,1-1 16 16,3-4 16-16,3-3 0 0,2-9 192 0,0 0 48 16,0 0 0-16,12-2 0 0,4-8 0 0,3-4 16 15,3-7 0-15,5-2 0 0,1 2-464 0,4-3-112 16,0-1-16-16,1 3 0 0,-1-6-256 0,-1 3 0 0,-1 5 128 0,-1 2-128 15,-1 3 0-15,-2 5 128 16,-1 4-128-16,-4 4 0 0,-2 4 0 0,-4 5 0 0,-3 5 0 16,-2 4 0-16,-2 4 0 0,-4 6-192 0,-2-1 0 0,-4 6 0 15,-2-2 192-15,-1 2-144 0,-2-1 144 0,-5 9-128 16,0-3-256-16,3-5-64 16,4-6 0-16,3-3 0 0,2-6-1728 15,5-3-368-15,-5-13-64 0,9 2-12448 0</inkml:trace>
  <inkml:trace contextRef="#ctx0" brushRef="#br0" timeOffset="5017.14">19025 15756 22111 0,'0'0'976'0,"0"0"208"0,13-3-944 0,-1-2-240 15,1 0 0-15,4 1 0 0,2-1 2080 0,1-1 368 16,3 1 80-16,1-2 16 0,-2-3-832 0,1-1-176 15,-4-1-16-15,-5 2-16 0,0 5-768 0,-2-5-160 16,0 2-16-16,-6-2-16 0,0 2-224 0,-3 2-64 16,-3-4 0-16,-4-2 0 0,-5 2-64 0,-3 3 0 15,-5 3-16-15,3 5 0 0,-3 3-176 0,-2 2 0 16,-3 1 0-16,-4 5 128 0,-1 3-128 0,1 2 0 16,-1 1 0-16,0 3 0 0,2 4 0 15,3 3 0-15,5-3-144 0,4 3 144 0,5-4 0 0,6 0 0 16,5 0 0-16,6-2 0 0,4-2 0 0,4-3-128 0,3-2 128 15,13 2 0-15,1-5-208 0,2-3 16 0,-1-4 0 16,-9-1-11536-16,1-4-2304 16</inkml:trace>
  <inkml:trace contextRef="#ctx0" brushRef="#br0" timeOffset="5177.55">19660 15616 27359 0,'0'0'1216'0,"0"0"240"0,0 0-1168 0,0 0-288 16,0 0 0-16,-2 10 0 0,-1 0 832 0,6 4 128 16,1 4 0-16,1 0 16 0,1-1-96 0,4 5-32 15,1 1 0-15,0 1 0 0,0 0-416 0,2 3-96 16,1-3-16-16,0-1 0 0,1 1-176 0,2-2-144 16,-1-2 192-16,7 5-192 15,-1-5-224-15,-3-6-160 0,-1-3-16 0,-2-6-9840 16,-2-2-1984-16</inkml:trace>
  <inkml:trace contextRef="#ctx0" brushRef="#br0" timeOffset="5361.31">20037 15533 16575 0,'0'0'1472'0,"-10"5"-1168"16,-1 0-304-16,3 2 0 0,-3 4 3168 0,-1 3 576 15,-2 4 112-15,-3 3 32 0,-2-1-1968 0,-3 4-384 16,0 4-64-16,-4 2-32 0,-2 3-352 0,-1 5-64 15,0-1 0-15,-12 13-16 0,3-6-400 0,5-2-80 16,2-4-16-16,6-2 0 0,2 0-320 0,5-6-192 0,4-3 192 0,4-4-192 16,1-4-144-16,4-4-144 0,3-5-32 0,2 0-11808 15,0-10-2368-15</inkml:trace>
  <inkml:trace contextRef="#ctx0" brushRef="#br0" timeOffset="5657.75">20592 15162 31327 0,'-7'5'2784'0,"-4"1"-2224"15,0 5-560-15,-4 3 0 0,-3 3 464 0,-4 6-16 16,-2 4 0-16,-3 6 0 0,-2 4 64 0,1 7 16 16,0 0 0-16,0 4 0 0,3 4-320 0,0 0-64 15,2-5-16-15,2 3 0 0,2 1-128 0,4-3 128 16,5-6-128-16,2-2 128 0,2-1-128 0,2-4 0 0,1-1-160 16,2-6 160-1,0-8-1984-15,1-5-288 0,1-8-64 0</inkml:trace>
  <inkml:trace contextRef="#ctx0" brushRef="#br0" timeOffset="5939.99">20025 15725 28559 0,'0'-14'1264'0,"3"8"272"0,-3 6-1232 0,11-8-304 0,2-2 0 0,4 6 0 16,-2 0 1664-16,6 2 288 0,5 2 48 0,3 0 16 16,3 0-896-16,6 5-176 0,3 0-48 0,4 1 0 15,5 1-480-15,3-1-96 0,2 3-32 0,-17-3 0 16,3 1-864-16,1 0-160 15,4-2-32-15,12 4-16 0</inkml:trace>
  <inkml:trace contextRef="#ctx0" brushRef="#br0" timeOffset="6411.22">22368 15611 2751 0,'0'0'256'0,"-5"-10"-256"0,1-1 0 0,0-3 0 0,4-2 4032 0,-1 1 752 15,-2 2 144-15,0 0 48 0,-2 0-2528 0,-3 1-496 16,-2 3-96-16,-2 0-32 0,-2 4-384 0,0 1-80 16,-2 1-16-16,-3 5 0 0,-8 3-576 0,-2 1-128 15,-2 6-32-15,1 4 0 0,-1 2-288 0,2 2-48 16,2 2-16-16,2 3 0 0,3-6-128 0,5 0-128 16,3-1 192-16,7 1-192 0,7-1 160 0,7 0-160 15,4-2 128-15,6 0-128 0,2-5 304 0,2 2-32 16,3 0 0-16,2-3 0 0,-1 1 32 0,-1-2 0 15,-2 2 0-15,-4-3 0 0,-3 1-144 0,-4-1-32 16,-2 3 0-16,-4-2 0 0,-2 2 0 0,-4 1-128 16,-4-5 192-16,-6 5-64 0,-3-4 192 0,-5 2 48 15,-3-1 0-15,-4-2 0 0,-2-3 16 0,-4 0 0 16,-2-3 0-16,-2-1 0 0,0-1-192 0,1-2-16 16,3 1-16-16,5-2 0 0,2-2-160 0,5 1 0 15,4 1-160-15,4-4 160 16,6 0-1568-16,6 0-224 0,6-3-32 0,8-3-9424 15,6 0-1872-15</inkml:trace>
  <inkml:trace contextRef="#ctx0" brushRef="#br0" timeOffset="6713.99">23077 15134 8287 0,'0'0'736'0,"0"-5"-592"0,0 5-144 0,0 0 0 0,0 0 4224 0,0 0 832 15,0 0 144-15,-5 9 48 0,-5 2-3456 0,-1 7-672 16,-3 1-144-16,-2 7-16 0,0 3-208 0,-2 5-48 16,0 2 0-16,-2 2 0 0,-2 6-96 0,1 0-32 15,-3 3 0-15,-1 0 0 0,-3 1-240 0,3-1-48 16,-2-4-16-16,4-1 0 0,2-4-144 0,0-2-128 15,6-4 144-15,1-2-144 0,2-3 0 0,3-2 0 16,1-6-208-16,4-1 64 16,3-5-2656-16,3-6-528 0</inkml:trace>
  <inkml:trace contextRef="#ctx0" brushRef="#br0" timeOffset="7069.87">23370 15623 24351 0,'0'0'1088'0,"0"0"208"0,0 0-1040 0,0 0-256 0,0 0 0 0,0 0 0 0,0 0 432 0,0 0 16 16,0 0 16-16,0 0 0 0,0 0-208 0,0 0-64 15,3 11 0-15,-3-1 0 0,-2-3 0 0,-1 4-16 16,0 0 0-16,-4 3 0 0,-2 1 144 0,0 2 16 16,-3 1 16-16,0-2 0 0,1 3 64 0,-1-1 16 15,0 0 0-15,-2-1 0 0,2 0-224 0,1-3-32 16,1 1-16-16,1-2 0 0,1 1-160 0,2-3 0 15,1 1 144-15,1-2-144 0,3-4 0 0,1-6-256 16,0 0 32-16,0 0-8816 16,0 0-1776-16</inkml:trace>
  <inkml:trace contextRef="#ctx0" brushRef="#br0" timeOffset="7584.47">23990 15658 16575 0,'0'0'736'0,"0"-8"160"0,0-2-720 0,0 1-176 0,-1-2 0 0,-2-3 0 16,1 0 1840-16,-6 0 336 0,0-2 64 0,-1 5 0 15,-2 3-928-15,-2 2-192 0,-3 1-32 0,-5 5-16 16,-3 6-576-16,-2 2-112 0,-5 7-32 0,-2 2 0 16,-4-1-96-16,0 3 0 0,0 3-16 0,1 1 0 0,-3 1 64 0,5-3 16 15,5 4 0-15,7-1 0 0,4-1-16 0,4-3 0 16,8-1 0-16,4-2 0 0,4-3 32 0,4-4 16 16,8-1 0-16,6-4 0 0,2-5 160 0,5-3 48 15,4-2 0-15,0-6 0 0,2-3-160 0,0-3-16 16,-1-2-16-16,0-3 0 0,-3 0-176 0,3-6-48 15,-3 1 0-15,2-6 0 0,-5-1-16 0,2-3-128 16,0-1 192-16,0-6-64 0,2-1-128 0,-2-4 192 16,-2 4-192-16,0-1 192 0,-2 0-192 0,-3 7 0 15,0 4 0-15,-7 10 128 0,-3 6-128 0,-1 4 0 16,-6 3 0-16,-4 12 0 0,0 0 0 0,-4 9 0 16,-6 5 0-16,-1 5 0 0,-3 4-176 0,-7 9 176 15,-1 3-128-15,-3 5 128 0,0 4 0 0,0 4 0 16,-2 2 0-16,5 1-128 0,2-8 128 0,2 2 0 15,3-5 0-15,3-3 0 0,5-1-160 0,2-2 0 16,3-2 0-16,5-5 0 16,2-2-1824-16,4-5-352 0,1-3-80 0</inkml:trace>
  <inkml:trace contextRef="#ctx0" brushRef="#br0" timeOffset="7879.33">24270 15756 23039 0,'0'0'1024'0,"0"0"192"0,7-9-960 0,2 2-256 0,3 2 0 0,2-4 0 0,1 0 2176 0,1-3 400 15,2 0 80-15,2 1 16 0,3-2-1264 0,0-1-256 16,0-1-64-16,-1 1 0 0,-3-1-368 0,-3-2-80 16,0-1 0-16,-5 2-16 0,-2-1-224 0,-3 3-32 15,-3 5-16-15,-5 1 0 0,-3 1-176 0,-2 5-48 16,-7 4 0-16,-3 3 0 0,-3 7-128 0,-3 3 0 15,-2-1 0-15,-3 4 0 0,1 3 0 0,0 1 0 16,3 0 0-16,4-1 0 0,3-1 0 0,5 2 0 16,1-2 0-16,8-2 0 0,0-1-160 0,7-3 160 15,2 0 0-15,6-2-144 16,2-1-368-16,2-3-64 0,3-2 0 0,3-3-10992 16,3 2-2192-16</inkml:trace>
  <inkml:trace contextRef="#ctx0" brushRef="#br0" timeOffset="8171.79">25325 15524 23039 0,'0'0'2048'0,"0"0"-1648"0,0-10-400 16,-3 5 0-16,3 5 1280 0,-8-1 160 0,1-1 32 16,-5 2 16-16,0 0-288 0,0 3-64 0,-2 1-16 15,2 3 0-15,-1-3-352 0,0 1-80 16,2 4-16-16,1 0 0 0,1 4-224 0,0-4-64 0,4 1 0 0,1-1 0 15,3 1-80-15,1 3-32 0,0-4 0 0,2 1 0 16,1-3-80-16,0 5 0 0,-1 1-16 0,3-3 0 16,-3 1 64-16,0-3 16 0,-2 2 0 0,-2-1 0 0,-1 2 128 0,-5-2 48 15,-2 0 0-15,-3 0 0 0,-2 1 208 0,-3 2 32 16,-2-4 16-16,-2 4 0 0,-2-3-208 16,0 2-32-16,0-3-16 0,-1 2 0 0,1-4-272 0,0 1-160 15,1-2 192-15,0-1-192 0,0-3 0 0,2 0-192 16,-1 0 0-16,2-4-12944 15,-2-2-2592-15</inkml:trace>
  <inkml:trace contextRef="#ctx0" brushRef="#br0" timeOffset="9205.45">26896 15297 8287 0,'-7'-17'368'0,"4"12"80"16,-3-4-448-16,1 2 0 0,-2-1 0 0,-1 0 0 0,-2 3 4176 0,0 1 752 16,1-1 160-16,-1 2 32 0,0-1-3456 0,-2 2-672 15,1 0-144-15,-3 1-16 0,-3 2-304 0,-1 1-48 16,-2 2-16-16,-3 6 0 0,0 1-464 0,-1 5 0 15,-3 4 0-15,1 6 0 0,-2-2 192 0,-1 7-64 16,2 2-128-16,1 5 192 0,-2 1-192 0,4 3 128 16,1 0-128-16,2-1 0 0,0-1 0 0,2 0 0 15,3-2 0-15,1-5 0 0,2-1 192 0,1-1-64 16,2 0-128-16,1-7 192 0,2-1-192 0,-1-4 128 0,1-1-128 16,-1-4 0-16,2-1 0 0,-1-6 0 15,0 1 0-15,-2-4 0 16,-1-2-880-16,-2-3-64 0,1-2-16 0,-6-2 0 15,1-4-832-15,-1 2-192 0,-2-5-16 0,0 5-16 16,0-5 272-16,1 1 48 0,2 3 16 0,-1-1 0 16,0 2 1680-16,3-3 480 0,2 2 32 0,2 2 0 0,2-3 1120 0,3 2 224 0,0 0 64 15,5 0 0-15,4 2-272 0,2-2-48 0,4 1-16 16,4 1 0-16,3-2-448 0,4 2-96 0,5 1-16 0,4-1 0 16,6 0-176-16,2 0-32 0,1 0-16 0,1-4 0 15,3 2-64-15,0-2-16 0,0 3 0 0,1-4 0 16,0 2-176-16,-2 2-32 0,-3 1-16 0,-2 1 0 15,-5 1-240-15,-6 1-64 0,-4 2 0 0,-6 0 0 16,-6 1-192-16,-3 2 144 0,-7-3-144 0,-5 10 128 16,-4-2-128-16,-5 4 0 0,-3-2 144 0,-5 4-144 0,-2 3 0 15,0-1 144-15,0 2-144 0,1-3 0 0,4 1 128 0,1-4-128 16,4 1 0-16,4 2 0 0,2-4 0 16,4-1 0-16,4-3 0 0,5 1 0 0,3-3 0 0,5-1 0 15,2-3 0-15,4 2 0 0,3-6 240 0,2 1-64 16,1-1-16-16,1-1 0 0,-3-5-16 15,2 2 0-15,-3 0 0 0,-2-4 0 0,-4-2-16 0,-3 2-128 16,-3-2 192-16,-3-2-64 0,-5 1 16 0,-3-1 0 16,-4-1 0-16,-4-1 0 0,-3 1-144 0,-1 1 0 15,-3 0 0-15,1 2 0 0,0 2 0 0,2-2 0 16,2 5 0-16,2-2 0 0,2 4-144 0,4-2 144 16,-1 2 0-16,4 1 0 0,0 5-208 0,9-7 64 15,0 2 16-15,6 3 0 0,1 2-64 0,3 2-16 16,0 0 0-16,3 0 0 0,-3 1 48 0,1 2 16 15,1 1 0-15,-2-1 0 0,-3 3 144 0,0-3-208 16,-4 0 80-16,1 3 128 16,-4-2-448-16,-1 2 16 0,-3 0 16 0,-2-1 0 15,0 4-128-15,-2 1-32 0,-1-3 0 0,-1 2 0 0,-4-3 192 0,4 1 16 16,-2-1 16-16,1 3 0 0,-1-6 352 0,3-5 0 0,-3 7-144 16,3-7 144-16,-1 9 0 0,1-9 0 0,0 0 0 15,0 0 0 1,0 0-496-16,0 0-32 0,0 0-16 0,0 0 0 15,0 0-1696-15,5 4-320 0,-5-4-80 0</inkml:trace>
  <inkml:trace contextRef="#ctx0" brushRef="#br0" timeOffset="9400.09">27014 15775 13823 0,'0'0'1216'0,"0"0"-960"16,0 0-256-16,0 0 0 0,0 0 592 0,0 0 80 15,0 0 16-15,0 6 0 0,0 3 208 0,0-3 32 16,0 4 16-16,0-1 0 0,0 1 80 0,0-1 0 16,-1 3 16-16,-1-3 0 0,1 1-384 0,0-2-80 15,0 2 0-15,-1-3-16 0,1 2-320 0,1-9-64 16,-3 7-16-16,3-7 0 0,-1 8-416 0,1-8-96 16,0 0-16-16,0 0-10832 0</inkml:trace>
  <inkml:trace contextRef="#ctx0" brushRef="#br0" timeOffset="9882.29">26891 15712 12895 0,'0'0'1152'0,"0"0"-928"15,0 0-224-15,-7 8 0 0,1-3 2112 0,0 4 384 16,-2-3 80-16,0 6 16 0,-1-3-880 0,2 3-176 16,-1-1-48-16,3 1 0 0,0 2-608 0,1 1-128 15,2 1-32-15,0-2 0 0,1 0-112 0,2 0-32 16,2 0 0-16,2-2 0 0,1 1-96 0,3-1-32 16,1-6 0-16,1 2 0 0,-1-5 0 0,0 0 0 0,1-3 0 15,1 0 0-15,-1-4-128 0,2-4-48 0,0 2 0 0,1-4 0 16,-4 1-96-16,1-4-32 15,-1-2 0-15,1-1 0 0,0-4 32 0,-3 0 0 16,-1 0 0-16,1-1 0 0,0 4 64 0,-1-1 16 16,2 0 0-16,-1 0 0 0,-1 3-256 0,0 2 144 15,-1 4-144-15,0 0 128 0,-1 2-128 0,1 1 0 16,-1-1 0-16,0 3 0 0,-5 4 0 0,0 0-144 16,0 0 144-16,7 3-160 15,2 5-2368-15,0-2-480 0</inkml:trace>
  <inkml:trace contextRef="#ctx0" brushRef="#br0" timeOffset="10644.71">28558 15484 18431 0,'-11'3'1632'0,"5"0"-1312"0,-6 5-320 0,-1 2 0 16,-3 4 976-16,-3 2 128 0,-3 6 32 0,-1-3 0 15,-2 0 160-15,1 0 48 0,1 0 0 0,3 0 0 16,0 3-576-16,6-1-128 0,4-3 0 0,7-1-16 16,4-3-112-16,5 0-32 0,3 0 0 0,4-5 0 15,2-1 496-15,4-2 112 0,3-1 0 0,1-2 16 0,2-1-208 0,0-4-64 16,2-1 0-16,-1-2 0 0,-2-2-336 0,-1-2-80 15,-2 2-16-15,-1-4 0 0,-2 3-80 0,-2-3-32 16,-4 5 0-16,-2 0 0 0,-3-2-64 0,-2 4-16 16,-5 4 0-16,0 0 0 0,0 0-208 0,0 0 144 15,-6 4-144-15,-1 4 128 0,1-2-128 0,2 3 0 16,1 0 0-16,3-3 0 0,3 3 0 0,1-4 0 16,2 3 0-16,3-3 0 0,2-3 0 0,3-2 128 15,2-1 0-15,2 0 0 0,1-5 208 0,5-2 48 16,0 2 0-16,-1-5 0 0,1 1-112 0,-1-1-16 15,-2-6 0-15,2 2 0 0,-4-2-64 0,0 1-32 16,-2-2 0-16,-1-3 0 0,-2-4-160 0,0-3 192 16,-1 2-192-16,-1-5 192 0,-2 3-192 0,-3 3 0 15,2 3 144-15,-1 2-144 0,-3-2 0 0,-1 6-192 16,0 3 32-16,-2 0 0 16,1 3-1392-16,-2 1-288 0,3 4-48 0,-2-2-10272 15,2 0-2064-15</inkml:trace>
  <inkml:trace contextRef="#ctx0" brushRef="#br0" timeOffset="11034.67">29758 14965 25791 0,'0'0'2304'0,"0"0"-1856"0,-9 0-448 0,1 4 0 0,-6 2 752 0,0 6 48 16,-3-2 16-16,-2 6 0 0,-1 8 48 0,-2 1 16 15,-1 4 0-15,0 1 0 0,0 6-144 0,0 2-32 16,1 5 0-16,1-3 0 0,2-1-176 0,4-3-32 16,1-3-16-16,4-2 0 0,1-1 96 0,3-5 0 15,0-2 16-15,4-3 0 0,-2-1 96 0,4-1 16 16,0-5 0-16,4-2 0 0,-2-4-80 0,4-2-16 16,-1 1 0-16,5-5 0 0,2-2-80 0,1-3-16 15,5-5 0-15,0 3 0 0,1-3-176 0,2 2-32 16,-1-4-16-16,0 5 0 0,-2 1-112 0,-1 1-32 15,-1 3 0-15,-2 3 0 0,-3 3-144 0,-3 1 128 16,1 5-128-16,-4-1 128 0,-3 3-128 0,-2 1 0 16,-2-1 0-16,-1 2 0 0,1 1 0 0,-2 1 0 15,-1-1 0-15,1 0 0 0,0 1 0 0,2 0 0 16,-1 0 0-16,3-5 0 0,0 1-144 0,3-2-16 16,-1-3 0-16,2 1 0 15,-4-9-1136-15,8 5-240 0,2-1-32 0,1-2-16 16,2-2-1808-16,-2-1-352 0</inkml:trace>
  <inkml:trace contextRef="#ctx0" brushRef="#br0" timeOffset="11260.18">29997 15522 28959 0,'0'0'1280'0,"0"0"272"0,0 0-1232 0,-2 6-320 0,2-6 0 0,-3 13 0 16,2 2 1520-16,-2 2 240 0,2 0 48 0,5 2 16 0,-2-1-544 15,4 1-96-15,1 0-32 0,3-1 0 0,2-1-400 0,2-1-96 16,1-3-16-16,0 1 0 16,1 0-208-16,-2-4-48 0,-2 0-16 0,2 0 0 0,-2-5-192 0,-2 1-48 15,-1-3 0-15,0 1 0 0,-2-4-128 0,-7 0 0 16,0 0 0-16,8-4-176 16,-2 2-1424-16,-6 2-272 0,0 0-64 0,5-5-9792 15,-5 5-1968-15</inkml:trace>
  <inkml:trace contextRef="#ctx0" brushRef="#br0" timeOffset="11516.83">30450 15584 4607 0,'2'-6'400'0,"2"-6"-400"15,0 3 0-15,0-1 0 0,-2 4 5568 0,0-1 1040 16,-2 7 208-16,0 0 32 0,0 0-4144 0,-8 0-832 16,-1 4-160-16,-2 1-48 0,-3 4-544 0,-4 3-112 15,-4 3-32-15,-1 3 0 0,-1 2 0 0,-1 7 0 16,-3-2 0-16,1 7 0 0,-2 0-288 0,1-1-64 15,0 5-16-15,3-2 0 0,0 2-368 0,4-2-80 0,2 1-16 0,1-2 0 16,1 1-144-16,2-5 0 16,5-1 144-16,1 0-144 0,0-2 128 0,2-1-128 0,0 0 160 0,3-4-160 15,2-5 0-15,1 0 0 0,1-5 0 0,1 0 0 32,4-2-1120-32,3-2-224 0,2-5-32 0,1-1-16 15,2-1-1424-15,2-3-304 0</inkml:trace>
  <inkml:trace contextRef="#ctx0" brushRef="#br0" timeOffset="12362.45">31323 14975 20271 0,'-11'-16'1792'0,"8"9"-1424"15,-1 0-368-15,-1-1 0 0,-1-3 1264 0,-1 2 176 16,1 0 32-16,1 0 16 0,1 0 160 0,0 3 16 16,1 2 16-16,3 4 0 0,-4-5-528 0,4 5-128 15,0 0 0-15,0 0-16 0,-3-7-176 0,3 7-48 16,0 0 0-16,0 0 0 0,0 0-176 0,0 0-32 16,10-2-16-16,2 1 0 0,1 2-224 0,1 3-32 15,0 2-16-15,1 0 0 0,3 7 0 0,2 4 0 16,0 3 0-16,4 5 0 0,2 6-96 0,-1 2 0 15,1 2-16-15,-1 4 0 0,-1-1-48 0,0 4 0 0,-3 3 0 0,-6-1 0 16,-4 1 0-16,-4-1-128 0,-6 3 192 0,-5-3-64 16,-5 1 64-16,-3-5 0 0,-6 1 0 15,0-3 0-15,-1-5 144 0,-5 0 48 0,-3-2 0 0,-5 1 0 16,-2-5-64-16,-4 1-16 0,-4-1 0 0,0-3 0 16,-1-5-112-16,1 0-32 0,0-1 0 0,1 0 0 15,2-1-160-15,1-2 160 0,1-1-160 0,1-2 160 16,2 2-160-16,3-2 0 0,6-2 144 0,3 4-144 15,5-5-592-15,4 0-192 0,4-2-48 0,5 2 0 16,5-2-2256-16,6 2-464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8:28.04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7414 13022 11967 0,'8'-8'1072'0,"1"-2"-864"0,1-6-208 0,2 1 0 15,-2 4 656-15,2-1 96 0,0 3 16 0,-4 1 0 16,-5 1-128-16,-3 7-32 0,0 0 0 0,7-9 0 16,-7 9 0-16,0 0 0 0,0-5 0 0,0 5 0 15,0 0-32-15,0 0-16 0,-4-7 0 0,4 7 0 16,-14 0-144-16,1 3-32 0,-1 1 0 0,-4 0 0 16,-2 1-32-16,-4 3-16 0,-5-2 0 0,-3 3 0 15,-4-3 0-15,-1 1 0 0,-2-1 0 0,0-1 0 0,-1-1 208 0,0 0 32 16,0-3 16-16,2-1 0 0,0 1 16 0,1-2 0 15,3 0 0-15,3-4 0 0,3-2-128 0,5 1-32 16,4 1 0-16,2 1 0 0,1-5-80 0,4 2-32 16,4 1 0-16,2-1 0 0,6 7-80 0,0 0-32 15,-6-4 0-15,6 4 0 0,0 0-80 0,0 0-16 16,0 0 0-16,6 11 0 0,-1 0-128 0,1 3 0 16,-1 3 0-16,0 4 128 0,0 2-128 0,-1 3 0 15,0 2 0-15,-2 7 0 0,2 5 0 0,-2 2 0 16,-4 6 144-16,1 6-144 0,-2 4 192 0,0 8-48 15,-1-1 0-15,1 1 0 0,-3 0 32 0,1 1 0 0,-2 4 0 16,4-1 0-16,-1-2 0 0,-1 1 0 0,0 2 0 0,-3-4 0 16,3 0 0-16,0 0 0 0,-4-1 0 0,1-2 0 15,-1 0 16-15,2-3 0 0,-1-1 0 0,1-4 0 16,1-3-48-16,0 2 0 0,2 0 0 0,1-1 0 16,-1-1-144-16,0-1 192 0,0-3-192 0,-1-2 192 15,0 0-192-15,0 2 128 0,-2-4-128 0,2 2 128 16,0-5-128-16,1 3 128 0,-1-5-128 0,0-1 128 15,1-4-128-15,-1 0 192 0,0-1-192 0,2-1 192 16,0-5-192-16,0 1 160 0,0-2-160 0,0-1 160 16,1-3-160-16,-1 2 0 0,-1-4 0 0,0-1 128 15,1 3-128-15,-1-1 0 0,-3-3 144 0,6-1-144 16,-1-3 0-16,0-2 128 0,1-1-128 0,1-3 0 0,0-9 128 0,1 12-128 16,-1-12 128-16,0 0-128 15,5 7 208-15,3 2-16 0,-8-9-16 0,14 3 0 0,0-3 112 0,4 0 32 16,2-3 0-16,3 1 0 0,2-2-128 0,3 0-32 15,3 0 0-15,4 1 0 0,6-6-160 0,5 2 0 16,1 1 144-16,1 0-144 0,1 2 160 0,-1 2-32 16,-1 1-128-16,5 1 192 0,1 0-384 0,2 1-96 15,1-1-16-15,-3 3 0 16,-2 1-2272-16,-1 1-464 0</inkml:trace>
  <inkml:trace contextRef="#ctx0" brushRef="#br0" timeOffset="922.78">12099 13037 14687 0,'-6'-18'640'0,"5"5"144"0,0 1-624 0,0 0-160 16,1-2 0-16,0 3 0 0,0 1 768 0,1-1 128 15,-1 11 32-15,5-9 0 0,1-1-112 0,2 3-32 0,1-5 0 0,1 6 0 16,2-3 48-16,1 3 16 0,4-3 0 0,1 2 0 16,1-4-192-16,2 5-32 15,1-3-16-15,1 1 0 0,0 3-128 0,0-1-32 0,0 1 0 0,1 2 0 16,0 2-64-16,-1-1-32 0,-4 5 0 0,2 2 0 16,-1 4 32-16,-3 1 0 0,-1 3 0 0,-4 3 0 15,-2 5-16-15,-2 7 0 0,-3 3 0 0,-2 6 0 16,-5 4-96-16,-3 2-16 0,-4 7 0 0,-1 3 0 15,-2 1-80-15,-2 4-32 0,-3 7 0 0,2-2 0 16,0 3-144-16,-1 3 192 0,1-2-192 0,1 0 192 16,0 0-192-16,3 0 0 0,2 2 144 0,1-3-144 15,2-2 0-15,2 0 144 0,1-1-144 0,3 0 0 16,2-3 192-16,0 4-192 0,2-5 192 0,1-2-192 16,0 2 144-16,2-1-144 0,-1-2 0 0,2 2 144 15,-1 4-144-15,2 0 0 0,-1-5 0 0,-2 2 0 0,-1-5 0 0,-1-1 0 16,-1-4 0-16,0 2 0 0,2 0 0 0,2-2 0 15,-1 1 0-15,2-2 0 0,-1-2 128 0,2-4-128 16,1-3 0-16,1 5 128 0,0-4 64 0,-1 1 16 16,0-2 0-16,-2-2 0 0,-2-3-208 0,1 0 176 15,-1-1-176-15,-1 0 160 0,-1 0-160 0,0-4 0 16,0 1 144-16,-2 1-144 0,1-2 128 0,-2-1-128 16,0-2 128-16,-1 0-128 0,0 1 128 0,-1 1-128 15,0-3 160-15,-3 1-160 0,-1-6 240 0,1-2-48 16,-4 0-16-16,-1-3 0 0,-1-6 384 0,-1 2 80 15,-3-4 0-15,-1 2 16 0,-2-4 0 0,1 0 0 16,-2 0 0-16,-1-1 0 0,0-1-224 0,-2 1-48 16,-2 3-16-16,-1-5 0 0,-1 1-176 0,-1-1-16 15,2 3-16-15,-1 0 0 0,-1-3-160 0,1 0 0 0,-2-1 144 0,1 2-144 16,-4-2 0-16,1-1 0 0,0-1 0 0,-2-2 0 31,1 1-1232-31,3-4-176 0,3-1-16 0,5 0-16 16,5-5-1856-16,5 1-368 0,3-8-80 0,6 19-16 0</inkml:trace>
  <inkml:trace contextRef="#ctx0" brushRef="#br0" timeOffset="2389.15">13972 14562 11343 0,'0'0'496'0,"0"0"112"0,-9-1-480 0,0-1-128 0,1 2 0 0,8 0 0 16,-9-2 800-16,9 2 144 0,-9-3 16 0,9 3 16 15,0 0-160-15,-8-1-48 0,0-1 0 0,8 2 0 16,0 0-128-16,-7 6-48 0,7-6 0 0,-8 2 0 16,8-2-80-16,0 0 0 0,-6 7-16 0,6-7 0 15,0 0 272-15,0 0 48 0,7 7 16 0,5-1 0 16,1-4 256-16,3 1 64 0,4-5 16 0,5 5 0 15,1 2-320-15,6-1-64 0,4-2-16 0,3 1 0 0,6-3-288 16,2 2-64-16,2 4-16 0,2-5 0 0,4-2-48 16,3 2-16-16,4 1 0 0,6 1 0 0,2-3-16 0,1 0-16 15,0 0 0-15,-1 0 0 0,-4 2-48 0,1 1 0 16,-2 0 0-16,-5 0 0 0,-5-1-128 0,-2-1-128 16,-3-1 192-16,-3 1-192 0,-5-3 176 0,-3-2-176 15,-2 3 160-15,-4 1-160 0,-3 1 192 0,0-1-64 16,-1-1-128-16,-1 1 192 0,-3 5 0 0,2-3-16 15,-4-2 0-15,-1 1 0 0,-5 1-176 0,0 1 160 16,-3 1-160-16,-1 1 160 0,-2-7-160 0,-2 2 128 16,-9 0-128-16,9 2 128 0,-9-2-128 0,0 0 160 15,0 0-160-15,0 0 160 0,0 0-160 0,0 0 160 0,0 0-160 0,0 0 160 16,-12 5-32-16,-2-2-128 0,-3 2 192 16,-5-5-64-16,-5-4-128 0,-3 2 0 0,-6 2 0 15,1-2 0-15,-2 1 128 0,-4 0-128 0,-5-2 0 16,-2 5 128-16,-3 0-128 0,-1-2 0 0,0-1 0 0,-4 0 0 15,-1-1 0-15,1 2 0 0,-3 0 0 0,1 2 0 16,-1-2 0-16,2 0 0 0,-4 2 128 0,3-1-128 16,1-1 0-16,3 0 0 0,6-1 0 0,1 2 128 15,2 1 0-15,7 0-128 0,4 0 192 0,3 1-64 16,5 4-128-16,4-3 160 0,4 2-160 0,6-1 160 16,3-4-160-16,9-1 128 0,0 0-128 0,0 0 128 15,0 0-128-15,12 0 0 0,6-4 0 0,5 3 128 16,4 0 0-16,5 0 0 0,6-3 0 0,5 1 0 15,6 3 0-15,7 0 0 0,4 0 0 0,4-2 0 16,3-7-128-16,4 4 0 0,3 2 0 0,3-1 128 16,5-1-128-16,-1 1 0 0,4-1 144 0,-1 2-144 0,-5-1 0 15,1 3 144-15,-1-1-144 0,-2 0 0 0,-4-2 160 0,-6 3-160 16,-6 2 128-16,-7-1-128 0,-7-1 128 16,-10 1-128-16,-9 0 0 0,-9 0 128 0,-8 0-128 0,-11 0 0 15,0 0 0-15,0 0 128 0,-16 2 16 0,-9 2 0 16,-6-3 0-16,-13 2 0 0,-10 2-16 0,-7-3 0 15,-4 0 0-15,-5-2 0 0,-4 0-128 0,-3 1 192 16,-5 4-192-16,-3 1 192 0,-1-1-192 0,-1-2 128 16,5 0-128-16,0 2 128 0,1 4-128 0,3-1 0 15,3-1 0-15,4-2 0 16,1 4-704-16,8-2-240 0,5 6-32 0,3-1-17744 16</inkml:trace>
  <inkml:trace contextRef="#ctx0" brushRef="#br0" timeOffset="7171.05">28476 1601 3615 0,'0'0'160'0,"0"0"32"0,-2-8-192 0,1-2 0 0,1 10 0 0,-4-7 0 16,1-5-160-16,3 12-80 0,-6-8-16 0,6 8 0 15,-3-10 496-15,0 4 80 0,3 6 32 0,-2-9 0 16,2 9 528-16,0 0 96 0,3-8 32 0,-3 8 0 0,4-10-384 0,-4 10-80 15,4-6-16-15,-4 6 0 0,3-10 16 0,0 5 0 16,-3 5 0-16,4-11 0 0,-1 4 480 0,-1-3 112 16,-2-1 16-16,0 1 0 0,0 4 64 0,0-3 32 15,-1 1 0-15,1 2 0 0,0-3-160 0,-1 4-16 16,1 5-16-16,-2-10 0 0,1 1-80 0,0 0-16 16,1 9 0-16,-3-7 0 0,2-4-96 0,1 11-32 15,0-7 0-15,0 7 0 0,0 0-96 0,-1-9-32 16,1 9 0-16,0 0 0 0,0 0-320 0,0 0-80 15,0 0-16-15,0 0 0 0,0 0-160 0,0 0-128 16,-3 11 144-16,1 5-144 0,-2 1 224 0,0 4-48 16,0 5-16-16,0 5 0 0,-1 3 16 0,2 2 0 0,0-1 0 15,-2 5 0-15,1 3-16 0,0-2 0 0,1-2 0 0,-1 6 0 16,-1-5 32-16,0 3 0 0,-1 4 0 16,0-2 0-16,0-2 0 0,1-6 0 0,-2-3 0 15,2-2 0-15,0-1 64 0,0-1 32 0,-1-1 0 0,2-3 0 16,0-2-32-16,-1 3-16 0,1-3 0 0,2 1 0 15,-1-4-112-15,2-2 0 0,0 1-128 0,-1-1 192 16,0-1-192-16,0-3 0 0,2 0 128 0,-1-1-128 16,1-4 0-16,3 2 144 0,-3-12-144 0,0 0 128 15,0 0-128-15,0 0 0 0,0 0 0 0,0 0 0 16,11-10-208-16,-1-2-128 0,-1 0-32 0,0-4 0 16,0 2-672-1,-1-2-144-15,-1-1-32 0,0-1 0 0,-1-1-1664 16,-1 2-320-16,-1-1-80 0,0-1-8704 0</inkml:trace>
  <inkml:trace contextRef="#ctx0" brushRef="#br0" timeOffset="7561.92">28138 1957 8287 0,'-13'2'736'0,"-1"3"-592"15,-1 2-144-15,-3-3 0 0,1-1 896 0,0 3 160 16,-1 0 32-16,1-4 0 0,1 2-176 0,-1 0-16 15,2 0-16-15,1-2 0 0,-1 2 64 0,3-1 16 16,1-1 0-16,2 1 0 0,0 1 192 0,9-4 32 16,-8 2 16-16,8-2 0 0,0 0-16 0,0 0 0 0,0 0 0 15,0 0 0-15,0 0-80 0,0 0-16 16,0 0 0-16,0 0 0 0,13-6-96 0,2-1-32 0,4 2 0 0,2-5 0 16,4 1-224-16,6-1-48 0,4 3-16 15,5-4 0-15,5 2-64 0,5-2-16 0,2 2 0 16,2 0 0-16,0-1-32 0,0 1-16 0,0-2 0 0,2 2 0 15,1-3 0-15,3 4 0 0,0 0 0 0,-4 3 0 16,-4-2-160-16,-1 0-16 0,-4-1-16 0,-4-1 0 16,-2 3-112-16,-3 1-32 0,-4 0 0 0,-5 2 0 15,-4 1-48-15,-6 0-16 0,-2 2 0 0,-1 2 0 16,-6-2-144-16,-10 0 128 0,0 0-128 0,0 0 128 16,0 0-128-16,0 0 0 0,0 0 0 0,0 0 0 15,-5 11-176-15,-5-3-64 0,-2 1-16 0,-2-3 0 16,-2 2-1296-16,-1 2-272 0,1-1-48 15,2 1-10352-15,1-1-2080 0</inkml:trace>
  <inkml:trace contextRef="#ctx0" brushRef="#br0" timeOffset="8581.27">12217 7261 13823 0,'-7'-13'608'0,"6"8"128"0,0-6-592 0,1-2-144 0,0 0 0 0,0-3 0 15,0 1 1424-15,0-3 256 0,0-3 48 0,0-1 16 16,-1 0-144-16,1 0-16 0,0 3-16 0,0-1 0 16,0-2-272-16,0 2-48 0,1 2-16 0,-1 3 0 15,0 0-400-15,0 1-64 0,0 2-32 0,0 5 0 16,1-1 208-16,-1 8 32 0,0 0 16 0,0 0 0 16,0 0-480-16,0 0-112 0,0 0-16 0,-4 11 0 15,-1 7-208-15,0 4-48 0,-1 5-128 0,-1 2 192 16,0 9-16-16,-3 3-16 0,1 1 0 0,0 5 0 15,-3-2 0-15,1 4 0 0,-2-1 0 0,-1-1 0 16,0 3 16-16,-1-1 0 0,-1 2 0 0,0-4 0 0,4 1-32 16,-4-1 0-16,4-6 0 0,-1 0 0 0,0-4-144 15,2-2 160-15,-1-3-160 0,2 0 160 0,3-6-160 0,0 1 0 16,1-2 144-16,2 0-144 0,0-6 0 0,2-2 0 16,-1-4 0-16,1 0 0 0,0 1-208 0,1-6-112 15,1-8-32-15,0 0 0 16,0 0-1248-16,0 0-240 0,-5-4-48 15,0-1-16-15,0-8-1376 0,-2-1-288 0,-9-23-48 0,7 10-16 0</inkml:trace>
  <inkml:trace contextRef="#ctx0" brushRef="#br0" timeOffset="8815.83">11623 7565 11967 0,'-13'-1'1072'0,"7"1"-864"16,-2-3-208-16,1 2 0 0,-3-2 2672 0,2 2 480 15,2 0 112-15,6 1 0 0,0 0-1776 0,0 0-352 16,0 0-80-16,0 0-16 0,0 0 48 0,10 1 0 16,3 0 0-16,4-1 0 0,5 0-80 0,3-1-16 15,5-2 0-15,4 1 0 0,8-3-240 0,5-3-48 0,5 3-16 16,3-5 0-16,3 2-192 0,-2-4-48 0,3-4 0 0,-2 1 0 16,-1 2-96-16,0-1-32 0,0 2 0 15,-4 3 0-15,-1-4-320 0,-3 4 0 0,-2-2 0 0,-4 0 0 31,-6 3-1456-31,0-5-304 0,-4 3-64 0,-3-2-16 0</inkml:trace>
  <inkml:trace contextRef="#ctx0" brushRef="#br0" timeOffset="13206.73">20313 13464 4607 0,'8'-9'400'0,"3"0"-400"0,-2-2 0 0,-1 0 0 16,1 3 1200-16,-2-4 144 0,-2 2 48 0,-3-3 0 15,1 1-944-15,-4 0-192 0,-3-2-48 0,-1 0 0 16,-2 1 32-16,0 3 0 0,-1 0 0 0,-1 2 0 15,-1-2-240-15,-1 3 0 0,-7-9 0 16,1 2 0-16</inkml:trace>
  <inkml:trace contextRef="#ctx0" brushRef="#br0" timeOffset="14029.85">20224 13077 6447 0,'0'0'576'15,"0"0"-576"-15,11-3 0 0,-1-1 0 0,2 0 1296 0,-1 1 160 16,-1 1 16-16,2 1 16 0,-1-1-448 0,2 2-80 16,0-1-32-16,-1 0 0 0,4 0-224 0,-4 1-32 15,2 0-16-15,0 0 0 0,-2-3-32 0,-1-1-16 16,-11 4 0-16,10-1 0 0,-10 1 16 0,0 0 0 15,8-4 0-15,-8 4 0 0,0 0 112 0,0 0 32 16,0 0 0-16,0 0 0 0,0 0-16 0,-12 1 0 16,1 1 0-16,-6-2 0 0,0-2-496 0,-4 2-80 15,-3 0-32-15,0 0 0 0,-3 0 144 0,-2 0 32 16,-1 0 0-16,-2 0 0 0,-4 0 32 0,3 0 16 0,-2 0 0 16,-1 0 0-16,0 0-32 0,3 2 0 0,2-2 0 0,0 0 0 15,1-5-80-15,2 2-32 0,1 2 0 0,3-4 0 16,1 1-32-16,3-1-16 0,2 1 0 0,2-2 0 15,2 3 80-15,4 2 0 0,0 0 16 0,10 1 0 16,-10-2-128-16,10 2-16 0,0 0-128 0,0 0 192 16,0 0-192-16,0 0 176 0,0 0-176 0,4 8 160 15,-4-8 0-15,6 11 0 0,1 2 0 0,-1 1 0 16,0 0-160-16,-1 5 128 0,0 3-128 0,-1 1 128 16,-1 2-128-16,-1 7 0 0,-2 3 0 0,0 5 0 15,0 4 0-15,-2 2 0 0,-2 2 0 0,-2 3 0 16,-1 3 0-16,0 1 128 0,-4 4-128 0,0 3 0 15,3-1 0-15,-2 3 0 0,-1-6 128 0,1 2-128 16,1 1 0-16,1-3 0 0,4 2 0 0,0 0 0 16,2-3 304-16,-1-1-32 0,0-1 0 0,1-1 0 15,2-3-144-15,0 0-128 0,-1-5 192 0,0 3-192 0,2 5 240 0,2-1-64 16,-2-1-16-16,3-1 0 0,-3 1-160 0,1-2 0 16,0-3 0-16,-1 1 0 0,-1-3 0 0,0-1 0 15,0-3 0-15,0 2 0 0,-3-2 0 0,2-1 0 16,0 5 0-16,-2-7 0 0,-2-2 0 0,1-2 128 15,2-4-128-15,-2 3 0 0,-1 2 0 0,-1-1 128 16,-3 0-128-16,0 1 0 0,0-9 0 0,0 4 128 16,-1 1-128-16,0-4 0 0,0 0 128 0,-1-4-128 15,-1 0 0-15,2-2 128 0,-3-2-128 0,3 0 0 0,1-3 144 16,0-2-144-16,-1-1 128 0,1 3-128 16,1 0 128-16,1-2-128 0,-1-4 0 0,-1 2 128 15,4-3-128-15,-1 0 0 0,-1-4 128 0,7-5-128 0,0 0 128 0,-5 9-128 16,1-4 0-16,4-5 0 0,0 0 0 0,0 0 128 15,3 11-128-15,-3-11 0 0,10 7 0 0,4-2 128 16,4-3-128-16,5 2 176 0,3-4-176 0,6 0 192 16,1 0-48-16,4-1 0 0,5-2 0 0,2 2 0 15,4-2-144-15,1 2 160 0,4 0-160 0,1 0 160 16,-1-1-160-16,-1 2 0 0,-2-4 0 0,-3 2 0 31,-3-2-1024-31,0 0-304 0,-1 0-48 0,-1-1-15200 0</inkml:trace>
  <inkml:trace contextRef="#ctx0" brushRef="#br0" timeOffset="15018.49">24590 13171 19343 0,'-10'-6'848'0,"10"6"192"0,0 0-832 0,0 0-208 0,0 0 0 0,0 0 0 16,-2-10 960-16,2 10 128 0,0 0 48 0,0 0 0 16,14-8-320-16,2 2-64 0,1 0-16 0,1 2 0 0,3 0-272 0,3-5-48 15,2 1-16-15,2 0 0 0,2 0-192 0,-1 2-32 16,0-5-16-16,3 5 0 0,0-3-16 0,3 5 0 15,1 1 0-15,2-3 0 0,-1 3 144 0,1 0 32 16,-1 2 0-16,-4 1 0 0,-3 0-32 0,-3-1 0 16,-4 1 0-16,-3 0 0 0,-2 3-288 0,-3 1 160 15,-3 1-160-15,-3 0 128 0,-3 9-128 0,-2 2 160 16,-2 4-160-16,-3 3 160 0,-1 5 0 0,-2 4 0 16,-5 9 0-16,0 3 0 0,-4 5-16 0,2 3 0 15,-1 3 0-15,2 1 0 0,0 2-144 0,2 9 0 16,3-1 0-16,3 4 0 0,-1-1 0 0,6 8 0 15,-1-2 0-15,5 0 0 0,3-3 0 0,3 4 0 0,-1 5 0 16,4-3 0-16,-1-1 0 0,1-5 0 0,0-6 0 16,-2 3 0-16,-2-1 0 0,0-2 0 0,-2-7 0 0,-2-2 0 15,-2-3 0-15,-1-4 0 0,0-3 0 0,-1-6 0 16,-2-4 0-16,0 0 0 0,-2 1 0 0,-3-5 0 16,-1-1 128-16,1-7-128 0,-3 2 0 0,0-4 128 15,-2-2 64-15,2 0 0 0,1 0 0 0,1-2 0 16,-3-1-32-16,1 0 0 0,1 0 0 0,2-3 0 15,-1 2-160-15,1 0 0 0,1 1 144 0,-1-1-144 16,2-3 0-16,0 1 0 0,1-2 0 0,-3-2 128 16,2 0-128-16,1 1 0 0,0-12 128 0,-1 10-128 15,-2 0 0-15,3-10 128 0,-1 8-128 0,1-8 0 16,0 0 208-16,-4 14-16 0,-1-1-16 0,-3-5 0 16,2 1 80-16,-2-2 0 0,-1-1 16 0,0 3 0 0,-2-3 48 0,0 3 0 15,-1-4 0-15,1 2 0 0,-1 0 32 0,0-2 16 16,-2 0 0-16,-3 2 0 0,-1-3-64 15,-2 1-16-15,-3-1 0 0,0 2 0 0,0-2-96 0,-1 1 0 16,0 2-16-16,-2-2 0 0,0-1-48 0,0 1 0 16,2 3 0-16,-1-3 0 0,-2 3-128 0,2-2 0 15,-2-1 0-15,2 3 128 0,0-3-128 0,4-1 0 16,-1 1-160-16,3 0 160 16,3-1-2128-16,-1-3-336 0,3 1-64 0</inkml:trace>
  <inkml:trace contextRef="#ctx0" brushRef="#br0" timeOffset="18776.79">26734 14720 12895 0,'0'0'1152'0,"0"0"-928"15,0 0-224-15,0 0 0 0,0 0 336 0,0 0 32 16,0 0 0-16,0 0 0 0,0 0 320 0,0 0 64 16,0 0 16-16,10-2 0 0,-10 2 112 0,12-1 16 15,1 0 16-15,1 0 0 0,1-3-16 0,3 1-16 16,3 1 0-16,2-1 0 0,3-1-112 0,4-2-32 15,2-2 0-15,5 5 0 0,2 1-176 0,4 1-48 16,4-3 0-16,3 3 0 0,2 0-64 0,3-1-32 16,1 0 0-16,0-1 0 0,1 2 0 0,0 0 0 15,0 1 0-15,3 0 0 0,2-2-64 0,0-1-16 0,-1 1 0 16,-1 1 0-16,-4 0-48 0,4 0-16 0,0-2 0 16,1 0 0-16,-3 2 96 0,2 1 16 0,-3 1 0 0,0-1 0 15,-2-7-192-15,-3 3-16 0,-2 3-16 16,-2-2 0-16,0 1 16 0,1-2 0 0,-1-1 0 0,-1 5 0 15,0 4-32-15,-4-2 0 0,-2-2 0 0,-2 0 0 16,-2 1-16-16,-1 1 0 0,-5 0 0 0,0 2 0 16,-3-4-128-16,-1 4 192 0,-3 3-192 0,0-3 192 15,-1-1-192-15,-2-1 128 0,1 2-128 0,-2-1 128 16,1-1-128-16,-1 2 128 0,-1-1-128 0,0-1 128 16,0 3-128-16,-1-1 0 0,-1-3 0 0,-3 2 128 15,-2-3-128-15,1 1 0 0,-2 2 144 0,1-1-144 16,-1 1 0-16,1-6 128 0,-5 1-128 0,3 0 0 15,-10 2 0-15,11 3 144 0,-11-3-144 0,0 0 0 16,0 0 160-16,0 0-160 0,0 0 128 0,0 0-128 16,0 0 128-16,0 0-128 0,0 0 0 0,0 0 128 15,0 0-128-15,0 0 0 0,0 0 144 0,0 0-144 0,-13 5 0 16,2-1-320-16,-1-2 64 0,3 2 16 16,-2-1-2400-16,-1 1-496 0,-4-3-80 15,2 3-32-15</inkml:trace>
  <inkml:trace contextRef="#ctx0" brushRef="#br1" timeOffset="23579.73">11771 8284 4607 0,'0'0'192'0,"0"0"64"0,0 0-256 0,0 0 0 0,0 0 0 0,0 0 0 0,0 0 3120 0,0 0 576 16,0 0 112-16,0 0 32 0,-9-4-2096 0,-1-1-400 15,-1 3-96-15,1-1-16 0,-1-1-48 0,1 2-16 16,2-1 0-16,-1 0 0 0,0 1 48 0,9 2 0 16,-9-1 0-16,9 1 0 0,-9-1-288 0,9 1-48 15,0 0-16-15,0 0 0 0,0 0-160 0,0 0-16 16,9-7-16-16,7-3 0 0,5 0-32 0,6-1-16 16,3 2 0-16,8-3 0 0,7-3-48 0,5 1 0 15,4 1 0-15,5 2 0 0,2 2-224 0,4 0-48 16,-2 0-16-16,-2 0 0 0,-2-2-32 0,-5 2 0 15,-3 0 0-15,-18 4 0 0,-1-1 128 0,-2-3 0 16,0 4 16-16,-5-3 0 0,-5 4-32 0,-3 0-16 16,-4 2 0-16,-4 1 0 0,-9 1-64 0,0 0-16 15,0 0 0-15,-12 0 0 0,-4 0-80 0,-7 1 0 16,-7 0-16-16,-6 4 0 0,-8 4-176 0,-4 0 0 0,-5 2 144 16,-5 0-144-16,-1 1 0 0,-4 2 128 0,0-1-128 15,1-2 0-15,-1 1 0 0,7 1 144 0,6-5-144 0,6 3 0 16,7-4 192-16,7 2-64 0,6-4 0 0,6-1-128 15,4 0 128-15,5 0-128 0,9-4 0 0,0 0 0 16,0 0 128-16,15 0-128 0,7 0 0 16,6 0 0-16,4-4 128 0,6 1-128 0,6 1 0 0,5 1 0 0,3-1 0 15,4 2 0-15,1-1 0 0,-1 0 0 16,-3-1 0-16,-3 1 0 0,-4 0 0 0,-8 1 0 0,-4 0 128 16,-7 0-128-16,-7 0 0 0,-5 1 0 0,-6 2 192 0,-9-3-192 15,0 0 192-15,-6 6-192 0,-8 3 192 0,-8-1-64 16,-6 3 0-16,-7-1-128 0,-5 3 128 0,-5 1-128 15,-5-1 0-15,-1 2 0 0,-2 4 128 0,-3-1-128 16,-1-2 0-16,-1-1 0 0,2-1 128 0,-15 4-128 16,14-1 0-16,13-7 0 0,9-1 176 0,10-2-176 15,7 2 160-15,8-5-160 0,10-4 128 0,0 0-128 16,0 0 0-16,10-4 144 0,5-1-144 0,2-1 0 16,7 1 0-16,3-2 128 0,6 0-128 0,5 3 0 15,5-5 0-15,7 0 0 0,-1-1 0 0,3-1 0 16,4-1 0-16,-2 1 0 0,-5-1 0 0,-3 0 0 15,-5 3 128-15,-7-1-128 0,-5 3 0 0,-5 0 0 16,-8 0 0-16,-4 5 0 0,-5-1 144 0,-7 3-144 16,0 0 160-16,-5-2-160 0,-9 2 144 0,-7 3-144 15,-4 0 128-15,-8 1-128 0,-8 1 0 0,-3 2 0 16,-6 0 0-16,0 2 0 0,-4-2 0 0,-1 4 128 16,-2-5-128-16,-18 5 0 0,10-1 144 0,13 2-144 0,10-7 160 15,9 0-160-15,10 1 128 0,7-2-128 0,7 0 0 0,9-4 144 16,0 0-144-16,9-5 0 0,5-5 0 0,1 3 0 15,6 1 0-15,9-5 0 0,5-1 128 16,6 2-128-16,3-1 0 0,9 2 0 0,1-3 0 0,5 2 0 16,3 0 0-16,-1-3 0 0,-3 2 0 0,-4 1 0 15,-8 1 0-15,-7 0 0 0,-7 2 0 0,-7 1 0 16,-7 2 0-16,-7 3 0 0,-2 0 0 0,-9 1 0 16,0 0 0-16,-9 1 0 0,-3 2 0 0,-10 3 0 0,-6 3 0 15,-7 2 0-15,-7-1 0 0,-5 3 0 0,-4-4 0 16,-5 1 0-16,-4 0 128 0,0 1-128 0,-1 1 0 0,3-3 0 15,3 1 0-15,6-1 128 0,5 3 0 0,9-6-128 16,7 0 192-16,8-2-64 0,7-3-128 16,6 2 128-16,7-3-128 0,0 0 128 0,11 0-128 0,5-1 0 15,6-1 0-15,2-1 0 0,4-2 0 0,4 1 0 16,2-1 0-16,3 2 0 0,0-3 0 0,0 2 0 16,-3-1 0-16,-2 2 0 15,-6 1-704-15,-1 1-192 0,-4-2-16 0,-2 0-16 16,-4-2-2192-16,-2 2-432 0</inkml:trace>
  <inkml:trace contextRef="#ctx0" brushRef="#br1" timeOffset="24931.66">27639 2370 16415 0,'-12'1'720'0,"12"-1"160"16,-8 1-704-16,0 2-176 0,1 1 0 0,-1-2 0 0,0 1 1072 0,1 1 176 15,-1 1 32-15,2 2 16 0,1-1 0 0,2-1 0 16,3-5 0-16,0 0 0 0,-4 10-176 0,4-3-32 15,4 2-16-15,1-2 0 0,4-2 112 0,4 0 32 16,5-3 0-16,5-2 0 0,5-1-128 0,5-1-32 16,5 0 0-16,4 0 0 0,5 0-352 0,4 1-80 15,2-1-16-15,3-2 0 0,0-1-128 0,1-3-32 16,0 2 0-16,-2-4 0 0,-4-1 64 0,-3 0 0 16,-1 2 0-16,-9-2 0 0,-3-1-64 0,-8 3 0 15,-4-1 0-15,-6 4 0 0,-4 2-64 0,-7-1-32 16,-1 0 0-16,-5 5 0 0,-9 4-64 0,-7 3-16 0,-10 1 0 15,-7 3 0-15,-6-1-272 0,-10 3 0 16,-8 1 128-16,-2 1-128 0,-3-1 0 0,1-1 0 16,0 1 128-16,4 1-128 0,4 1 0 0,3-1 0 15,3-2 0-15,8 1 0 0,6 0 0 0,7-6 0 0,7 4 0 0,8-2 0 16,6-4 0-16,5-6 0 16,11 4 0-16,7-1 0 0,6-2 176 0,9-4-176 0,5-2 160 0,8-3-160 15,6-3 128-15,5-3-128 0,3-1 0 16,4-1 144-16,1-1-144 0,2 1 0 0,-3 0 0 0,-2 0 128 15,-6-1-128-15,-4 1 0 0,-6 0 144 0,-7 4-144 16,-6 2 0-16,-9-1 144 0,-7 6-144 0,-6 2 0 16,-4-3 160-16,-7 6-160 0,-11 2 128 0,-6 4-128 15,-10 0 0-15,-7 6 128 0,-8-1-128 0,-8 3 0 16,-5-1 0-16,-4 4 0 0,-10 0 128 0,-2 2-128 16,-2-3 0-16,1-4 0 0,1 1 0 0,2 0 0 0,3-4 0 15,9 1 0-15,8-3 0 0,11 4 0 0,12-6 0 0,7-1 0 16,7-1 0-16,12-3 0 0,8-3 0 0,8-1 0 15,11-4 128-15,7-3-128 0,7-5 0 0,7 1 128 16,8 0-128-16,6-5 128 0,6-6-128 0,3 3 0 16,3-3 0-16,-1 1 0 0,2 3 128 0,-3-1-128 15,-6 2 128-15,-9 2-128 0,-5 1 0 0,-11 3 128 16,-11 4-128-16,-7-1 0 0,-9 5 144 0,-8-1-144 16,-6 8 160-16,-8-2-160 0,-11 2 128 0,-9 3-128 15,-9 4 0-15,-10-1 0 0,-5 5 0 0,-7-2 0 16,-6 3 0-16,-5-3 0 0,-1 3 0 0,-1 1 0 15,-1 0 0-15,5-2 0 0,3-1 0 0,9-3 0 0,4-1 0 0,12 1 0 16,11-5 0-16,9-2 0 16,8-4 0-16,10-1 0 0,9-1 0 0,9-3 0 0,7 0 0 0,7-4 0 15,8-1 0-15,7 0 128 16,6-2-128-16,7-3 0 0,6-3 0 0,3 2 0 16,4-2 0-16,2 2 0 0,2 1 0 0,-6 1 0 0,-5 0 0 15,-9 3 0-15,-8 1 0 0,-12 4 128 0,-8 0-128 0,-7 5 0 16,-6-1 0-16,-14 6 176 0,0 0-176 0,-6 2 160 15,-8 0-160-15,-6 2 0 16,-8 4 0-16,-7 1 0 0,-3 2 0 0,-2-1 0 0,-2 2 128 0,-2-2-128 16,0 0 0-16,-3 3 0 0,-1-6 0 0,4 5 0 15,5-2 0-15,5 1 0 0,4 2 128 0,7-4-128 16,7 0 0-16,6-3 0 0,5 3 0 0,6 0 0 0,5-5 0 16,6 0 0-16,4-1 0 0,7 0 0 0,5-2 0 15,4-1-192-15,4-2 32 0,2-3 16 16,2 3-1648-16,6-3-320 0,-4 0-64 15</inkml:trace>
  <inkml:trace contextRef="#ctx0" brushRef="#br1" timeOffset="26144.91">20593 12958 23951 0,'0'0'2128'0,"6"-10"-1696"0,0-4-432 0,-1 2 0 16,3 5 704-16,-1 0 48 0,-7 7 16 0,0 0 0 15,8-6 64-15,-8 6 0 0,11-3 16 0,-11 3 0 16,0 0-272-16,0 0-48 0,0 0-16 0,0 0 0 0,0 0 16 0,-7 12 0 16,-5-3 0-16,-4 2 0 0,-6-1-80 0,-7 3-32 15,-5 1 0-15,-3-1 0 0,-3-4-80 0,-3 1-16 16,-5-1 0-16,-3-2 0 0,-4-1-48 0,2-4-16 15,0 2 0-15,0 0 0 0,1-1 128 0,7-3 0 16,5-3 16-16,6 0 0 0,2 1 112 0,4-2 32 16,4 1 0-16,2-4 0 0,3-1-160 0,3 2-48 15,2-5 0-15,4 5 0 0,2-2-112 0,-1 3-32 16,3-1 0-16,3-2 0 0,3 8 0 0,0 0-16 16,-4-6 0-16,4 6 0 0,0 0-176 0,0 0 192 15,0 0-192-15,0 0 192 0,0 0-192 0,0 0 0 16,-6 6 0-16,0 7 0 0,-2 6 0 0,-1 3 0 15,-1 4 0-15,0 6 0 0,0 9-160 0,-1 5 160 0,-1 6 0 16,-1 2-144-16,0 6 144 0,1 1 0 0,-1 4 0 0,1 1 0 16,1 4 0-16,0 5-128 0,-3 5 128 0,0 5 0 15,0-1 0-15,0 0 0 0,0 0 0 0,-3 4 0 16,1 6 0-16,2-2 0 0,1-4 0 0,1 0 0 16,0 2 0-16,0 0 0 0,1-1 0 0,-1 0 0 15,2-2 128-15,-2-5-128 0,-2-2 160 0,1-2-160 16,-1 3 192-16,0-3-48 0,-1-4-16 0,-2-3 0 15,-1-1 48-15,-1-3 0 0,-1-1 0 0,0-4 0 16,-1-3 16-16,1-2 16 0,0-3 0 0,-1-6 0 16,7-5 48-16,1-6 0 0,2-4 0 0,2-9 0 15,3-4-16-15,3-4 0 0,3-9 0 0,0-7 0 16,0 0 48-16,0 0 16 0,10-7 0 0,3-3 0 0,2-1 144 16,7-4 16-16,0-3 16 0,3 0 0 0,4-1-320 15,3 2-160-15,1 0 160 0,4 2-160 0,2-2 0 0,2 1 0 16,1-2 0-16,2-1 0 0,4 2 0 0,0 2 0 15,1 2 0-15,4-2 0 0,1-1 0 0,3 0 0 16,4 2 0-16,4 4 0 0,3-1 0 0,-1 6 0 16,0 1 0-16,1 0 0 0,-3 2 0 0,1-1-128 15,0 0 128-15,-3 2-160 16,-2-1-1280-16,-1-1-256 0,-2-1-48 0,0 1-16 16,-1-3-1632-16,1-2-320 0</inkml:trace>
  <inkml:trace contextRef="#ctx0" brushRef="#br1" timeOffset="27029.12">24381 12861 33631 0,'-29'-11'1488'0,"11"5"304"0,1 0-1424 0,-1-1-368 15,0 2 0-15,4 2 0 0,1 2 272 0,4 0-16 16,9 1 0-16,0 0 0 0,0 0 384 0,0 0 80 15,12-5 16-15,3 0 0 0,4-1-96 0,5-2 0 16,4 0-16-16,8-2 0 0,5-3-64 0,6 0-16 0,3-2 0 0,4 1 0 16,-1-1-96-16,2 2 0 0,1-1-16 0,-2 1 0 15,0 3 16-15,-3 0 16 0,-2 2 0 16,-2 2 0-16,-2 2-160 0,-3 3-48 0,-5 1 0 0,-7 0 0 16,-1 0-128-16,-4 4-128 0,-1 2 144 0,-3 2-144 15,-2 6 128-15,-1 2-128 0,-1 3 0 0,-1 6 144 16,-1 8-144-16,1 2 0 0,-4 3 0 0,-3 7 0 15,-2 2 0-15,-1 2 0 0,-1 4 0 0,-1 1 0 16,-4 0 0-16,-1 4 0 0,-1 7 0 0,-1-2 0 16,-5 3 0-16,-1 2 0 0,-1-2 0 0,-2 3 0 15,-2 0 0-15,-1 4 0 0,-1 3 0 0,-1-1 0 16,-1 1 0-16,2-2 0 0,-1-4 144 0,3 1-144 16,2-1 128-16,1 0-128 0,3 0 128 0,0-1-128 0,0-5 128 15,4 3-128-15,2-1 128 0,1-2-128 0,-2 3 128 16,2-3-128-16,-2-3 160 0,2 4-160 0,0-1 176 15,-1-1-176-15,1-3 192 0,2-1-192 0,1 0 192 16,2-4-192-16,1-3 192 0,1-4-192 0,0 1 224 0,3-4-64 16,3-4-16-16,-1 1 0 0,-1-4 0 0,4 0 0 15,-1-2 0-15,0-4 0 0,-1-2-16 0,1 2 0 16,-1-4 0-16,-1-1 0 0,-1-7-128 0,-1 2 192 16,-3-1-192-16,1-3 192 0,-2-3-48 0,0-1 0 15,-1 0 0-15,0-4 0 0,-3 2 48 0,-2 0 0 16,-2-3 0-16,-2 3 0 0,-4 1 16 0,-1-3 16 15,-4 2 0-15,-4-1 0 0,-2-3 16 0,-6 4 0 0,-3-2 0 16,-4 0 0-16,-4-6-64 0,-2 2-16 0,-6 2 0 16,1-4 0-16,-2 1-160 0,3 1 0 0,2-2 0 0,3-1 0 31,2-3-752-31,3 0-80 0,2-3 0 0,1-6-16 16,4-1-1488-16,3-6-288 0,4-9-64 0</inkml:trace>
  <inkml:trace contextRef="#ctx0" brushRef="#br1" timeOffset="28129.27">26788 14990 24879 0,'-32'-11'1088'0,"10"3"256"0,-2-1-1088 0,1-1-256 0,2 1 0 0,3 2 0 0,-2 0 352 0,2 0 16 16,4 0 0-16,1 0 0 0,3 0 272 0,1 2 64 15,1-2 16-15,8 7 0 0,-2-7 208 0,2 7 32 16,0-7 16-16,0 7 0 0,10-10-48 0,3 3-16 15,2 0 0-15,9 0 0 0,5-3-416 0,6 4-96 16,4-4-16-16,3 4 0 0,4 3-64 0,7-2-32 16,3-2 0-16,5 2 0 0,4-1 64 0,10-3 16 0,6 6 0 15,8-3 0-15,1-3 64 0,7 5 16 0,4 2 0 16,1-1 0-16,3-3-64 0,1 3-16 0,3 2 0 0,-1 1 0 16,1 1-96-16,-1 2-16 0,-5-1 0 0,-1 0 0 15,-1 1-64-15,-3 3 0 0,-6 0-16 0,-7 0 0 16,-6-1-32-16,-4-2 0 0,-5-1 0 0,-6 1 0 15,-4 1-144-15,-8-2 192 0,-7 1-192 0,-7-2 192 16,-8-1-192-16,-5 0 128 0,-9 1-128 0,-6 1 128 16,-10-2-128-16,0 0 192 0,0 0-192 0,0 0 192 15,-16 0-32-15,-5-2 0 0,-4 1 0 0,-9 0 0 16,-10-3-160-16,-5-1 128 0,-7 1-128 0,-9 0 128 16,-7-1-128-16,-8-2 0 0,-7-1 0 0,-7 0 128 15,-6 3-128-15,-2 1 160 0,0-1-160 0,-5-4 160 16,-7 2-160-16,5-1 160 0,1 3-160 0,2 1 160 15,2-3-32-15,7 0 0 0,7 4 0 0,10 0 0 0,10 3 16 0,9 3 0 16,8-1 0-16,9 3 0 0,10-1-144 16,10 1 160-16,6-4-160 0,8 2 160 0,10-3-160 0,0 0 0 15,10 4 0-15,12-4 0 0,12-3 128 0,13 2-128 16,10-3 0-16,15 0 128 0,13 4-128 0,10 3 0 16,7-3 144-16,11 1-144 0,8 3 0 0,3-2 0 15,1 2 0-15,2 0 128 0,-1 1-128 0,1-1 144 16,-1-2-144-16,-2 1 160 0,-2-2 32 0,-2 2 16 15,-2-1 0-15,-9-2 0 0,-7-2-208 0,-7 2 128 16,-4 0-128-16,-10 4 0 16,-9-3-768-16,-6 1-256 0,-6 0-64 0,-8 0-12992 0,-8 0-2592 15</inkml:trace>
  <inkml:trace contextRef="#ctx0" brushRef="#br1" timeOffset="31766.86">24374 10960 34207 0,'14'-23'1520'0,"-3"13"304"16,3 0-1456-16,1 2-368 0,3-3 0 0,0 5 0 0,-1 3 0 0,-2-2-320 16,-4 1 64-16,-1 1 16 15,-1-1 240-15,-9 4 0 0,7-10 0 0,-7 10 0 0,1-10 0 0,-4-1 0 16,-2-2 0-16,-1 1 0 0,-4 0 0 0,-3-6 0 16,-3 3 0-16,-3-3 0 0,-2-2 256 0,-2-1 0 15,-2-4 0-15,-3 3 0 0,-3 1 112 0,-3-2 16 16,-5-5 0-16,-6 2 0 0,-6-2 80 0,-3 2 32 15,-6-2 0-15,-2 1 0 0,-3-2 80 0,-5 1 0 16,-5 4 16-16,-5 1 0 0,-5-4-80 0,-2 4-32 16,-2-1 0-16,-2-3 0 0,-5 2-176 0,-3-3-48 15,-5 3 0-15,-1-2 0 0,-1 4-96 0,-7-1-32 0,-8 0 0 16,0 1 0-16,-2-4-128 0,-4 3 0 16,-5 1 144-16,-3 3-144 0,-2 2 240 0,-3 0-32 0,-1-2 0 0,-4 5 0 15,-3 1-32-15,0 5-16 0,-2-1 0 16,-4-1 0-16,-5 5-16 0,1 3 0 0,2 2 0 0,-3 0 0 15,-2 0-144-15,-2 3 192 0,-1 5-192 0,1 3 192 16,-1-1-32-16,2 5 0 0,-2 1 0 0,1 4 0 16,4 3 32-16,2-1 16 0,-1-1 0 0,4 8 0 15,4 4 48-15,4 1 0 0,2 0 0 0,4 7 0 16,3 0-256-16,4 5 0 0,4 1 0 0,5 4 0 16,4 1 0-16,7-5 0 0,6-4 0 0,9 0 0 15,7 1 144-15,6-1-16 0,9-2 0 0,3-1 0 16,4 3-128-16,7 1 0 0,10-3 0 0,4 0 0 15,7 1 128-15,8-2-128 0,5-1 128 0,8 3-128 16,6 2 0-16,9 2 0 0,6 1 0 0,7 2 0 16,9 3 0-16,14 3 0 0,8 0 0 0,15 0 0 0,12 5 128 0,10-5-128 15,8 0 0-15,11 2 128 0,9-3-128 0,12 2 0 16,6 1 0-16,10-3 0 0,7-1 0 0,5-6 0 16,3-1 0-16,8-4 0 0,7 3 0 0,1-6 0 15,4-3 0-15,6-5 0 0,6-2 0 0,3-2 0 16,3-4 0-16,7-3 0 0,0-1 192 0,2-3-32 15,-1-2-16-15,3-2 0 0,2 2-144 0,3-4 160 16,1 1-160-16,2-2 160 0,1-1-160 0,0-2 0 16,-3-1 0-16,1-4 0 0,1-1 0 0,-2-2 0 15,-4-4 0-15,0-2 0 0,1-4 0 0,-10-3 0 16,-10-4 0-16,-5 0 0 0,-5 0 0 0,-6-3 0 16,-3-3 0-16,-10 1 0 0,-9-7 0 0,-6 2 0 15,-4 1 0-15,-11-6 0 0,-12-3 0 0,-9-3 0 0,-7 2 0 16,-5-3 0-16,-7-8 0 0,-9 1 0 0,-9 1 0 0,-7-3 0 15,-12-1 0-15,-10-2 0 0,-7-2 128 0,-7 2-128 16,-8 0 0-16,-6-3 0 0,-5 0 0 0,-7 0 0 16,-8 2 0-16,-6 3 0 0,-7 1 0 0,-7-1 0 15,-7-8 0-15,-8 3 0 0,-7 0 0 0,-5-2 0 16,-7 1-160-16,-5 2 160 0,-5 1 0 0,-11 2-144 16,-9 1 144-16,-5 1 0 0,-4-1 160 0,-9 2-160 15,-8 3 0-15,-3-2-128 0,-3 0-16 0,-6 4 0 16,-8-2 144-16,-1 5 0 0,-1 2 0 0,-6-2-128 15,-9 2 128-15,-2 2 0 0,0 1 0 0,-5 2 0 16,-2 2 0-16,-1 4 0 0,0 1 0 0,-1-2-128 16,-3-2 128-16,0 6 0 0,2 5 0 0,-1-1 0 0,-3 3 0 15,0 5 0-15,-1 1 0 0,-1 5 0 16,4 1 0-16,-1 5 0 0,0-1 0 0,2 3 0 16,1 4 0-16,1 6 0 0,4 1 0 0,2 7 0 0,3 8 0 0,3 0 0 15,2 6 0-15,7 2 0 0,5 3 0 16,6 5 0-16,4 8 0 0,7 1 0 0,7-4 0 0,7 4 0 15,7 5 0-15,7 5 0 0,7 2 0 0,7 2 0 16,7-2 0-16,10 1-128 0,9 3 128 0,6 1 0 16,5-2 0-16,6 2-128 0,6 2 128 0,7 3-128 15,7-2 128-15,4-1-128 0,10-1 128 0,7-1 0 16,9-2-144-16,9 4 144 0,6 1 0 0,7 1 0 16,6-3 0-16,5 0 0 0,2-2 0 0,9 2 0 15,6-3 0-15,6 2 0 0,11-2-128 0,9-4 128 16,5 0 0-16,7-6 0 0,3-6 0 0,11-6 0 15,9 1 0-15,5-5 0 0,2 0 0 0,8-3 0 0,9-6 0 16,3-3 0-16,2-2 0 0,9-5 0 0,7-3 0 16,11-3 0-16,7-1 0 0,3-5 0 0,4-1 0 0,6-5 0 15,2-3 0-15,8-2 0 0,0-4 0 0,5-2 0 16,3 1 0-16,0-6 0 0,-3-5 0 0,-2 0 0 16,-4-3 0-16,-4-2 0 0,0 0 0 0,-4 0 0 15,-3-2 0-15,-6 2 0 0,-9 0 0 0,-7-5 0 16,-6 0 0-16,-3-4 0 0,-4 3 0 0,-7-3 0 15,-10-3 0-15,-4-1 0 0,-2-6 0 0,-11 3 0 16,-11 1 0-16,-9-1 128 0,-8 1-128 0,-7 1 128 16,-6 2-128-16,-7-1 0 0,-11 3 0 0,-6-4 0 15,-12-3 0-15,-7-1 0 0,-8 0-176 0,-4-2 176 16,-8 0-144-16,-5-3 144 0,-6-2-160 0,-6-3 160 0,-6 3-192 16,-7-3 192-16,-6-4-208 0,-6-1 80 15,-8-1 128-15,-9 0-208 0,-8-5 80 0,-8 3 128 0,-7 3 0 0,-5 0 0 16,-4 2 0-16,-6 1 0 0,-8 3 0 0,-6-1 0 15,-7 2 160-15,-2 5-160 0,-7 2 144 0,-3-1-144 16,-8 1 0-16,-3-1 144 0,-3 2-144 0,-7 2 0 16,-7-6 0-16,-3 6 0 0,-2 6 0 0,-5-3 0 15,-4-1 0-15,-8 2 0 0,1 3 0 0,-5 1 0 16,-2 0 0-16,0 4 0 0,-3-2 0 0,-6 4 0 16,-1 1 0-16,-1 5 0 0,-1 1 0 0,-2 6 0 15,-1 3 0-15,-3 6 0 0,-4 3 0 0,-1 3 0 16,0 2 0-16,3 6 0 0,0 7 0 0,4 3 0 15,1 3 0-15,2 4 0 0,3 2 0 0,4 6 0 0,4 6 0 16,2-2 0-16,5-2 0 0,4 8 0 0,4 4 0 16,6 3 0-16,5 1 0 0,7 3 0 0,10 1 0 0,5 5 0 15,5-2 0-15,11 6 0 0,9-4 0 0,8 6 0 16,3 1-128-16,11-1 128 0,12-2 0 0,11-3 0 16,6-1 0-16,11-2 0 0,8 4 0 0,9-3 0 15,9 2-176-15,9-2 176 0,7 0-128 0,11-1 128 16,8 0 0-16,11-2 0 0,8-1 0 0,12 2-128 15,10-4 128-15,9 0 0 0,9-1 128 0,9-2-128 16,13 2 0-16,5-5-128 0,6-4 0 0,13 1 0 16,6 0 128-16,6-6 0 0,5-4 0 0,10-2 0 15,6-3 0-15,7-6 0 0,4-1 0 0,6-3 0 16,3-5 0-16,7-1 128 0,4-6-128 0,4 0 0 0,3-5 128 16,1-1-128-16,-1-2 128 0,1-3-128 0,-4-3 160 15,4 1-32-15,-1-8-128 0,-2 2 192 0,0-3-192 0,-2-3 0 16,-3-5 0-16,-3 0 0 0,-5 0 0 15,-2-3 0-15,0-6 0 0,-1-1 0 0,-1 2-160 0,-8-6 160 16,-10-3-128-16,-4-6 128 0,-2-1-224 0,-9-5 32 16,-10 2 16-16,-4-2 0 0,-5-3 176 0,-11-1-128 15,-11 0 128-15,-6 0-128 0,-5 2 128 0,-8 0 0 16,-7-1 0-16,-8-2 0 0,-12 1 0 0,-5-2 0 16,-6 0 128-16,-6 0-128 0,-6-1 0 0,-7 0 144 15,-5-1-144-15,-7 1 0 0,-6 1 208 0,-6-1-64 16,-8-1-16-16,-8 1 0 0,-5 3-128 0,-8-1 0 15,-10 1-160-15,-6 2 160 0,-7-1-128 0,-8 5 128 16,-9-1 0-16,-12-3-144 0,-9-4 144 0,-10 3-208 0,-6 4 80 16,-9 0 128-16,-7-2-176 0,-7 3 176 0,-5 0-128 15,-7 2 128-15,-9 7 0 0,-6 3-128 0,-4-1 128 0,-10 4 0 16,-7 4 0-16,-8 0-128 0,-6 4 128 0,-5 3 0 16,-7 2 0-16,-9 6 0 0,-7 8 144 0,-10 5-144 15,-10 4 224-15,-7 6-64 0,-6 8-16 0,-7 4 0 16,-5 3-144-16,-1 5 0 0,-5 2 0 0,1 5 128 15,6 3-128-15,7 6 0 0,10 5 0 0,13 5 0 16,11 5-160-16,14 6-64 0,14 7-16 0,15 6 0 31,11 8-2912-31,12 5-592 0,-34 39-112 0,41-13-32 0</inkml:trace>
  <inkml:trace contextRef="#ctx0" brushRef="#br1" timeOffset="36248.15">4957 15086 24991 0,'-9'14'1104'0,"6"-3"240"0,-1-1-1088 0,1 0-256 16,3-10 0-16,0 0 0 0,0 0 528 0,4 8 48 0,-4-8 16 0,15 0 0 16,-1-4 640-16,5-6 128 0,4-10 32 0,7-7 0 15,3-8-432-15,5-5-64 0,2-9-32 0,4-4 0 16,-2-5-432-16,-2-8-96 0,0-4-16 0,-1 0 0 15,2-1-64-15,1-3 0 0,1-2-16 0,0-4 0 16,0 0 64-16,-1-2 16 0,0 1 0 0,-4-5 0 16,2-2-64-16,-5 1-16 0,-3 5 0 0,2-2 0 15,-4 0-112-15,0 10-128 0,1 11 176 0,-1 7-176 16,1 10 0-16,-2 8 0 0,-2 6 0 0,-4 12 0 0,-2 3 0 16,1 12 0-16,-3 5 0 0,1 10 0 0,2 12 0 0,-1 12-144 15,0 13 144-15,-1 14-128 0,0 14 0 0,-1 13 0 16,-6 11 0-16,2 8 0 15,-1 5-640-15,-1 2-112 0,1-2-16 16,0-5-16-16,0-11 112 0,1-7 32 0,3-6 0 16,1-11 0-16,3-7 768 0,1-9 0 0,-2-7 0 0,2-4 0 0,1-7 608 0,3-6 128 15,4-10 32-15,0-6 0 0,4-4 128 0,3-10 16 16,2-5 16-16,2-10 0 0,0-9-160 0,3-8-16 16,-1-15-16-16,2-4 0 0,2-10-144 0,2-7-16 15,0-14-16-15,2-6 0 0,1-10-48 0,0-7-16 16,-2-6 0-16,-1-3 0 0,-3-5-240 0,1 7-64 15,0 4 0-15,1 12 0 0,0 10-192 0,-2 13 0 16,-3 10 0-16,-5 11 0 0,-5 11 0 0,-4 6 0 16,-5 6 0-16,-3 2 0 0,-5 4-128 0,0 5-80 0,-7 2-16 0,-2 5 0 31,-2 1-3168-31,-6 8-624 0</inkml:trace>
  <inkml:trace contextRef="#ctx0" brushRef="#br1" timeOffset="36645.22">9366 13630 39103 0,'-40'7'1728'0,"15"4"368"0,-3 7-1680 0,-3 2-416 0,-3 3 0 0,-3 6 0 16,-2 4 0-16,-4 4 0 0,-3 7 0 0,-4 4 0 0,-3 4 0 0,-4 6 0 16,-4 8 0-16,1 11 0 0,1 8 0 0,3 4 0 15,3 1 0-15,6 3 0 0,5-2 0 0,8-5 0 16,6-8 0-16,7-10-176 0,7-11 176 0,8-9 0 16,7-6 0-16,6-10 0 0,4-10 0 0,6-7 128 15,1-5 0-15,6-9 0 0,4-3 368 0,6-12 80 16,5-5 0-16,7-11 16 0,2-3-64 0,6-6-16 15,3-3 0-15,0-7 0 0,-2-2 16 0,-2-3 0 16,-2-2 0-16,-4-3 0 0,-1-9 48 0,-4 1 0 16,-4-4 0-16,-4 0 0 0,-3 1-384 0,-5 2-64 15,0 1 0-15,-7 5-128 0,-5 7-192 0,-5 3-160 16,-5 5-32-16,-8 4 0 16,-5 4-1728-16,-6 9-336 0,-4 1-80 0</inkml:trace>
  <inkml:trace contextRef="#ctx0" brushRef="#br1" timeOffset="36927.55">10454 12982 42383 0,'0'0'1872'0,"9"9"400"0,6 9-1824 0,0 7-448 0,2 6 0 0,-2 9 0 0,-2 6 176 15,-3 10-176-15,-3 9 192 0,-3 10-192 0,-1 10 192 0,-4 4-192 16,-2 5 192-16,-3 9-192 0,1 4 192 16,-4 2-192-16,-2 0 192 0,-1 3-192 0,-4-2 128 0,1-4-128 15,-3-3 0-15,3-4 0 0,-1-8 0 0,-1-10 0 16,2-1 0-16,1-11 0 0,0-9 0 0,1-7-256 16,2-6 64-16,1-8 0 15,1-6-352-15,0-5-64 0,-1-3-16 0,1-10 0 16,1-4-2000-16,2-3-384 0,-4-3-96 0</inkml:trace>
  <inkml:trace contextRef="#ctx0" brushRef="#br1" timeOffset="37147.97">9615 13585 44975 0,'4'-35'1984'0,"7"14"432"0,9-3-1936 0,12-3-480 0,10 0 0 0,11-2 0 15,10 2 128-15,8-2-128 16,8 4 0-16,10-3 0 0,11 3 128 0,11 0-128 0,8 2 0 16,7 3 144-16,5 1 0 0,6 1 0 0,4-2 0 0,6 4 0 15,4 7-144-15,-4 2 0 0,-4-1 0 0,4 3-176 16,4 5-2816 0,-7-2-560-16</inkml:trace>
  <inkml:trace contextRef="#ctx0" brushRef="#br1" timeOffset="37705.99">13789 15664 34095 0,'-21'5'1504'0,"9"0"320"0,1 2-1456 0,1-2-368 16,1-3 0-16,9-2 0 0,0 0 608 0,-4-9 48 15,4-5 16-15,5-6 0 0,4-8 272 0,3-5 48 0,6-8 16 16,5-7 0-16,5-8-144 0,8-6-32 0,2-8 0 0,8-8 0 16,4-2-272-16,8-7-64 0,3-5-16 0,2-8 0 15,-2-6-176-15,2-4-48 0,5-6 0 0,3-5 0 16,2-1-128-16,-1 0-128 0,-1-2 144 0,-1 8-144 16,-4 4 128-16,-1 12-128 0,-4 9 0 0,-1 15 0 15,-1 9 160-15,-5 10-160 0,-2 9 160 0,-3 13-160 16,-4 9 0-16,-5 9-192 0,-6 4 16 0,-1 12 0 0,-1 5-48 15,-3 12-16-15,-3 12 0 0,-2 9 0 0,-3 6-112 16,-3 13-32-16,-3 10 0 0,-4 12 0 16,-5 8-80-16,-4 7-32 0,-2 7 0 0,-1 3 0 15,-1 1-144-15,-1 1-48 0,-1-4 0 16,2-3 0-16,2-2 368 0,0-9 80 0,2-4 16 0,3-2 0 0,-1-8 224 0,1-2 0 16,0-5 0-16,2-4 0 0,3 1 0 0,-4-5 0 15,3-6 128-15,0-4-128 0,2 1 0 0,-3-6-272 16,-2-5 48-16,1-1 16 15,-1-4-2272-15,-1-3-448 0,-1-2-80 0,-4-6-32 0</inkml:trace>
  <inkml:trace contextRef="#ctx0" brushRef="#br1" timeOffset="37954.76">14519 14453 43311 0,'-23'-16'3840'0,"0"0"-3072"16,5 3-608-16,4 2-160 0,8 1 736 0,6 10 112 0,6-12 32 0,8-1 0 15,4 2-880-15,10 5-160 0,13-4-32 0,12 2-16 16,11-2 80-16,7 2 128 0,5-2-208 0,13 2 80 16,13-1 128-16,5 1 0 0,4 2 0 0,8-1-128 15,5 2 128-15,2 0 0 0,0 0-144 0,2-1 144 16,3 4-1552-16,-2-2-240 0,-5-1-64 15,-2-1-16304-15</inkml:trace>
  <inkml:trace contextRef="#ctx0" brushRef="#br1" timeOffset="38324.11">18700 13546 42383 0,'-44'-22'1872'0,"13"10"400"0,-5 2-1824 0,-1 2-448 16,0 7 0-16,-5 7 0 0,-5 3 752 0,-7 5 48 16,-7 3 16-16,-7 4 0 0,1 9-816 0,-6 1 0 15,-3 8 0-15,-9 3 0 0,-12 5 0 0,-3 6 0 0,-3 7-160 0,-6 7 160 16,-7 9 0-16,4 2 0 0,4 4 0 15,10 2 0-15,10 2 0 0,7-1-272 0,7-1 64 0,13-9 16 16,13-4 192-16,15-9 0 16,13-6-160-16,11-6 160 0,10-5-144 0,12-4 144 0,10-4-192 15,12-3 192-15,11-2-144 0,6-7 144 0,5-3 0 0,11-8-144 16,8-3 144-16,12-4 0 0,8-6 0 16,3-5 0-16,1-5-384 0,9-3 0 0,0-4 0 0,2 2 0 15,-3 0-1280-15,-4 0-256 0,-5-1-64 16,3 0-14784-16</inkml:trace>
  <inkml:trace contextRef="#ctx0" brushRef="#br1" timeOffset="38813.48">19724 13601 32255 0,'-15'-19'2864'0,"7"10"-2288"0,2 0-576 0,1 3 0 16,5 6 384-16,0 0-16 0,0 0-16 16,0 0 0-16,0 0-192 0,-5 9-32 15,1 4-128-15,-1 2 192 0,-2 3 80 0,0 4 16 0,-2 8 0 16,-3-2 0-16,-2 2 160 0,-1 3 48 0,0 3 0 0,-3-1 0 16,-1 1-48-16,-1 2 0 0,-1 0 0 0,-1 2 0 15,-5-5 0-15,0 3-16 0,-2 4 0 0,1 0 0 16,-1 3-160-16,2-2-16 0,2 1-16 0,3 2 0 15,3 4-48-15,5 1-16 0,4-4 0 0,6 1 0 16,4 1-48-16,5 1 0 0,5-4 0 0,7 1 0 16,4-6-128-16,6-2 128 0,4-2-128 0,3-2 128 0,3 0-128 15,2-6 0-15,2-6 0 0,3-4 128 0,3-3-128 16,2-3 0-16,4-5 0 0,7-2 0 0,2-5 0 0,2-3 0 16,-1-6 0-16,-1 1 128 15,-2-6-1120-15,-1-1-224 0,2-4-64 16,1 2 0-16,1-2-1808 0,2-1-368 0</inkml:trace>
  <inkml:trace contextRef="#ctx0" brushRef="#br1" timeOffset="39205.64">22046 13723 23951 0,'-26'-30'2128'0,"7"12"-1696"0,-4 3-432 0,2 1 0 16,4 1 3648-16,0 7 640 0,-1 6 128 15,0 2 16-15,1 1-3488 0,-4 9-704 0,-3 7-240 0,-2 6 144 16,-4 5-144-16,1 7 0 0,-1 10 144 0,0 3-144 15,1 8 0-15,0 2 144 0,-2 6-144 0,2-3 0 16,0 3 176-16,6 1-176 0,3-3 160 0,3 1-160 16,7-6 0-16,2-5 128 0,7-2-128 0,4-3 0 0,3-9 240 0,4-3 0 15,3-5 0-15,2-1 0 0,2-6 176 0,3 0 32 16,4-2 16-16,3-4 0 0,1-1-208 0,6-3-64 16,5-3 0-16,3-1 0 0,2 1-192 0,3-6 0 15,2-3-144-15,2-1 144 16,0-2-448-16,-3-1 16 0,-6-3 0 0,-2 2 0 15,-6-6-1552-15,-1 0-304 0,-3-1-64 0,-2 0-16 16,-2-3-1040-16,-5-2-224 0</inkml:trace>
  <inkml:trace contextRef="#ctx0" brushRef="#br1" timeOffset="39426.9">21551 14315 34095 0,'-16'-15'1504'0,"10"9"320"0,6 6-1456 0,0 0-368 0,10-3 0 0,8 1 0 16,5-1 1296-16,4 2 192 16,3 1 48-16,8 0 0 0,7 0-1344 0,7-3-192 15,6 2-192-15,10 0 32 0,5 1 160 0,0-1 0 0,-5-1 0 0,6 0 0 16,1 1-240-16,3-2 48 0,-1 2 0 0,-6-1 0 31,-4-3-2816-31,-12-1-576 0</inkml:trace>
  <inkml:trace contextRef="#ctx0" brushRef="#br1" timeOffset="39611.26">21936 13876 29487 0,'-59'-33'1296'0,"22"14"288"0,-2-1-1264 0,5 4-320 0,5 1 0 0,7 2 0 0,7 3 2112 0,7 0 352 16,8 10 80-16,4-8 16 0,9-1-1584 0,11 5-304 15,9-2-64-15,14-2-16 0,14 3-448 0,10-2-144 16,8 0 0-16,8 1 0 0,8-4 160 0,10 3-160 15,12 1 128-15,-1-3-128 16,-2-5-1120-16,3 0-304 0,4 1-64 0,-7-6-15312 0</inkml:trace>
  <inkml:trace contextRef="#ctx0" brushRef="#br1" timeOffset="40128.68">24331 13044 34095 0,'-16'-3'1504'0,"5"8"320"0,3 7-1456 0,-2 6-368 0,-1 6 0 0,-5 9 0 15,-1 11 1280-15,-6 6 192 16,-4 13 48-16,-6 5 0 0,-6 7-1200 0,-5 12-320 0,0 4 0 0,-3 3 0 16,-4 7 160-16,0 0-160 0,0 6 160 0,-1 0-160 15,-1-3 128-15,-3-2-128 0,-3-6 0 0,3-7 144 16,8-6-16-16,4-13-128 0,7-10 192 0,4-8-64 15,4-10 528-15,2-7 112 0,4-8 0 0,4-5 16 16,2-8 48-16,5-5 0 0,1-3 0 0,3-6 0 0,8 0-240 16,-5-13-32-16,2-2-16 0,6-8 0 15,3-6-224-15,5-5-32 0,5-7-16 0,5-4 0 0,6-5-272 16,7-5 0-16,2-6 0 0,6-4 0 0,3-7 0 16,8-3 0-16,4-5-160 0,-1-2 160 0,0-2 0 0,6-3-144 15,7-5 144-15,9 3 0 0,6 3-240 0,1-1 64 16,-2 5 16-16,-2 4 0 0,0 7 16 0,1 11 0 15,2 7 0-15,-4 7 0 0,-4 9 144 0,-6 7-208 16,-6 5 80-16,-3 11 128 0,-3 11-160 0,-4 6 160 16,-6 9 0-16,-6 6-144 0,-1 7 144 0,-7 7 0 15,-7 5 0-15,-10 7-128 0,-8 2 128 0,-11 9 0 16,-13 4 0-16,-12 1-128 0,-10 0-16 0,-6-5 0 16,-3-5 0-16,-2-5 0 0,-3-11 144 0,-9-3-160 0,-9-2 160 15,-3-2-160-15,-6-3 352 0,1-5 80 16,-1-1 16-16,7-3 0 0,4 0-288 0,-3-1 128 15,-4 5-128-15,9-6 0 16,9-4-1264-16,12-5-352 0,8-6-80 0,15-1-11296 16,7-6-2240-16</inkml:trace>
  <inkml:trace contextRef="#ctx0" brushRef="#br1" timeOffset="40401.36">26760 12808 22111 0,'-22'-11'1968'0,"8"9"-1584"0,-4 9-384 0,-1 3 0 0,-1 9 4368 0,-4 10 800 15,-4 7 144-15,-5 9 48 0,-5 16-4400 16,-6 8-960-16,-4 9 0 0,-4 9 0 0,-6 6 0 0,-5 10-128 15,-5 0 128-15,-5 10 0 0,-3 2 0 0,1 4 0 16,0 4 0-16,1-2 0 0,-1-5 0 0,5-8 0 16,5-5 0-16,9-16 0 0,9-12 128 0,6-10-128 15,5-10 0-15,7-9 0 0,5-8 128 0,4-8-128 16,6-8 0-16,4-7 144 16,3-3-1584-16,7-12-320 0,0 0-64 0</inkml:trace>
  <inkml:trace contextRef="#ctx0" brushRef="#br1" timeOffset="40668.56">25389 12991 49183 0,'14'-34'2176'0,"4"15"448"0,11 0-2096 0,15 3-528 16,12 5 0-16,10 1 0 0,6 6-192 0,7 1-160 0,4 3-32 0,12 3 0 16,13-2 160-16,1 2 32 0,-1-1 0 0,8 2 0 15,6 2-48-15,-2-2 0 0,-2 1 0 0,-4 2 0 16,-2-2-272 0,-3-1-48-16,-2 1-16 0,-8-2 0 0,-9 1-1392 0,-4-1-272 15,-6 2-64-15,-4 0-16 0,-5-2-896 0,-5-1-176 0,-6-1-48 0,-10 2 0 0</inkml:trace>
  <inkml:trace contextRef="#ctx0" brushRef="#br1" timeOffset="41150.47">26645 14898 41471 0,'-12'2'3680'0,"0"2"-2944"0,1-2-592 0,11-2-144 15,0 0-192-15,-2-7-64 0,4-5 0 16,7-5-16-16,5-6 416 0,10-6 96 0,8-7 16 0,7-6 0 16,5-5 64-16,2-9 32 0,1-6 0 15,8-8 0-15,6-6-352 0,6-6 128 16,6 0-128-16,3-9 0 0,0-7 256 0,1-3-32 0,1 0 0 0,5-3 0 15,6 0-224-15,-1 5 0 0,-2 1 0 0,-5 9 0 16,-6 9 0-16,-3 12 0 0,-4 7-144 0,-4 11 144 16,-6 4 0-16,-6 6 0 0,-6 9 0 0,-5 4 160 15,-8 9-160-15,-6 7 0 0,-3 2 0 0,-6 6 0 16,-3 6-224-16,-4 8 80 0,-3 7 16 0,-2 8 0 16,-2 9-160-16,-4 8-32 0,-4 4 0 0,-5 7 0 15,-5 7-112-15,-5 5-16 16,-5 9-16-16,-4 1 0 0,-1 4-176 0,-2 0-16 0,-2-7-16 0,5-2 0 15,7-5 304-15,2-4 64 0,2 2 16 0,3-8 0 0,0-3 288 0,1-5 0 16,2 1 0-16,-3-5 0 0,0-3 0 0,1-2 0 16,1 1 0-16,-1-5 0 15,0 0-1280-15,3-5-288 0,-3-1-64 0,3-3-13088 0</inkml:trace>
  <inkml:trace contextRef="#ctx0" brushRef="#br1" timeOffset="41338.3">27480 13844 47743 0,'-1'-10'2112'0,"1"10"448"0,13-5-2048 0,6 3-512 16,5 2 0-16,7 3 0 15,3-1-576-15,9 2-224 0,5 4-32 0,8-2-16 0,7 2 464 0,1-4 80 0,5-3 32 16,6 0 0-1,6-1-176-15,3 0-16 0,4 0-16 0,-4-1 0 16,-6-2-496-16,-3-4-112 0,-3-1 0 0,-2 2-16 0,-7-6-2192 16,-3 1-432-16,-1-1-96 0</inkml:trace>
  <inkml:trace contextRef="#ctx0" brushRef="#br1" timeOffset="42026.02">29885 13230 2751 0,'22'-18'256'0,"1"-7"-256"15,-1-6 0-15,-3 5 0 0,-3-2 1840 0,-4 3 320 16,-5 6 64-16,-3 2 16 0,-4 0 640 0,-1 7 144 16,1 5 32-16,0 5 0 0,0 0-1472 0,-10 7-304 15,2 1-48-15,-2 9-16 0,-2 2-368 0,0 6-80 16,-2 2 0-16,-4 8-16 0,-3 7 112 0,-1 8 32 16,-5 6 0-16,-2 7 0 0,-2 6-240 0,-4 5-32 15,-5 2-16-15,-3 4 0 0,-4 1-160 0,-1 5-16 16,-1 0-16-16,-2-1 0 0,1 2-144 0,-1-6-16 15,2-6-16-15,6-6 0 0,5-10 208 0,5-3 32 16,4-5 16-16,5-10 0 0,2-9 288 0,4-6 64 16,2-4 16-16,2-6 0 0,4-5-112 0,1-4-32 0,1-3 0 0,8-4 0 15,0 0-464-15,0 0-80 16,-5-17-32-16,4-2 0 0,1-5-144 0,4-6 160 16,1-5-160-16,1-1 160 0,5-6-160 0,2-2 0 0,1 0 0 15,4-6 0-15,4-2 0 0,3-2 0 0,4-1 0 16,7-5-176-16,4-5 0 0,5 0 0 15,2 4 0-15,3 0 0 0,0 3 48 0,5 2 0 0,4 1 0 0,3 5 0 16,4-3 0-16,1 5 0 0,2 1 0 0,-2 6 0 16,-2 6 128-16,-3 4 0 0,-1 3 0 0,-3 8 0 15,-1 4 0-15,-4 3 0 0,-1 3 0 0,-5 6 0 16,-6 0 0-16,-3 7 176 0,-6 2-48 0,-7 5 0 16,-6-1-128-16,-5 5-144 0,-6 3 144 0,-7 5-208 15,-5 1 48-15,-7 2 16 0,-9 2 0 0,-11 4 0 16,-11 4-16-16,-7 0 0 0,-7-1 0 0,-1-5 0 0,-2-2 160 0,1-3 0 15,2 1 0-15,-2-3 128 0,-1-6-128 0,-1 0 0 16,3-1 0-16,1 3 0 0,4 0 256 0,6 1 0 16,5 1-16-16,7 0 0 0,10 1-240 0,5 2-192 15,5-1 48-15,6 1 0 0,7 0-80 0,5 5-16 16,5-1 0-16,5 3 0 0,3 2 32 0,5-1 0 16,3 2 0-16,1 2 0 0,-1 3 208 0,-1 3-144 15,-2 0 144-15,1 3-128 0,-4 2 128 0,-1 4 0 16,-3-2 0-16,-4 1 0 0,-4 1 0 0,-3-2 144 15,-8-2-144-15,-3-4 160 0,-7-9 0 0,-3-1 0 16,-6-2 0-16,-4-4 0 0,-8-3 96 0,-1-3 0 16,-5-2 16-16,-1-3 0 0,-2-5-16 0,-3 2 0 15,-5-5 0-15,-2 1 0 0,0-4-512 0,1-4-96 0,4-2-32 0,4-3 0 32,7-5-2448-32,3-5-496 0,-6-12-112 0,12-5-16 0</inkml:trace>
  <inkml:trace contextRef="#ctx0" brushRef="#br1" timeOffset="42447.21">31252 13225 41471 0,'-14'7'3680'0,"-4"4"-2944"16,-4 5-592-16,-4 6-144 0,-5 6-256 0,-6 7-64 15,-6 5-32-15,-5 8 0 0,-5 2 352 0,-5-1-144 16,-1 3 144-16,1 3 0 0,1 2 0 0,1 2 0 16,3-2 0-16,2 0 0 0,3 0 0 0,-1-5 0 15,6-3 0-15,5-2 0 0,5-5 0 0,6-4 224 16,7-1-64-16,6-2-16 0,6-3 32 0,8 0 0 15,7-4 0-15,2-2 0 0,6-3-176 0,6 1 160 16,6 2-160-16,4-7 160 0,-1 0-160 0,6-2 0 16,2 0 0-16,1-3 128 0,1 2-128 0,3-5 0 15,1 2 0-15,3-2 0 0,-1-2 0 0,1 1-224 16,2-2 48-16,-2 1 16 16,-3-5-1168-16,-2-2-224 0,0-2-48 0,-4-1-16 15,-2-2-1856-15,-2-3-368 0,14-2-80 0,-10-3-16 0</inkml:trace>
  <inkml:trace contextRef="#ctx0" brushRef="#br1" timeOffset="42807.12">31955 13510 36863 0,'-13'-21'1632'0,"5"16"336"0,0 4-1584 0,-4 7-384 15,-1 10 0-15,-4 3 0 0,-4 7 1632 0,-2 5 240 16,-5 3 48-16,2 2 16 0,-5 2-1616 0,2 5-320 16,1-1 0-16,1 5 0 0,-1-4-128 0,0 3 128 15,6-4 0-15,0-1 0 0,2 3 0 0,3-5 0 16,2 0 0-16,3-5 0 0,3-4 0 0,4-2 0 15,4-1 0-15,1-5 0 0,1-2-144 0,6 0-16 16,2-1 0-16,2-1 0 0,2-3-32 0,2 1-16 0,3-1 0 16,2-1 0-16,3-4-16 0,4 2 0 15,-2-5 0-15,6 3 0 16,2-5-160-16,0 2-16 0,4 0-16 0,5-1 0 16,0-1-384-16,1 1-80 0,1-5-16 0,1 1 0 15,-5 0-1040-15,-1-2-224 0,-3-1-32 0</inkml:trace>
  <inkml:trace contextRef="#ctx0" brushRef="#br1" timeOffset="43035.32">31190 13867 30399 0,'-8'-19'1344'0,"8"19"288"16,0 0-1312-16,10-5-320 0,7 2 0 15,7 6 0-15,8 0 2208 0,8 9 368 0,9-2 80 0,6 4 16 0,7 1-2192 0,2-1-480 16,4-2 0-16,5 0 0 0,5 2 0 0,2-2 0 16,0-1 0-16,-4 1 0 0,-3-6 0 0,-31-1 0 15,4 1 0-15,1-2 0 16,0-1-1280-16,-2-4-368 0,-1-2-64 0</inkml:trace>
  <inkml:trace contextRef="#ctx0" brushRef="#br1" timeOffset="43185.09">31270 13117 43023 0,'5'-17'1904'0,"6"11"400"0,8 1-1856 16,9 4-448-16,9 4 0 0,9 5 0 0,7 5 0 0,10 2-288 0,6-4 32 0,13 5 16 16,9 3 240-16,11 2 0 15,6 0-160-15,-46-11 160 16,11 4-960-16,11 1-112 0,7 2-16 0</inkml:trace>
  <inkml:trace contextRef="#ctx0" brushRef="#br1" timeOffset="56052.7">14505 18957 14223 0,'0'0'624'0,"0"0"144"0,4-9-624 0,-1 2-144 0,3-1 0 0,-6 8 0 16,8-9 1296-16,-1 4 240 0,0-2 32 0,1 0 16 0,-8 7-208 16,9-5-32-16,-9 5-16 0,9-7 0 15,-3 0-176-15,-6 7-16 0,0 0-16 0,0 0 0 0,7-5-224 0,-7 5-64 16,0 0 0-16,0 0 0 0,0 0-224 0,0 0-48 15,0 0-16-15,0 0 0 0,0 10-320 0,0 3-64 16,-3 4-16-16,0 0 0 0,0 2 16 0,-1 3 0 16,0 7 0-16,0-3 0 0,-1 3 32 0,0-1 16 15,1 4 0-15,-1-2 0 0,1-3-16 0,0 0-16 16,2-7 0-16,1 0 0 0,1-2 96 0,2 0 32 16,-1-4 0-16,3 0 0 0,0-4 32 0,1 1 16 15,0-2 0-15,2-1 0 0,-7-190 224 0,10 368 32 16,0-182 16-16,0-2 0 0,0-2-80 0,3-1-16 15,-2-2 0-15,1 1 0 0,3 0-128 0,-1 1-16 16,0-1-16-16,4-2 0 0,1-1-160 0,0 0-16 0,1 1-16 0,2 0 0 16,1-2-176-16,2 1 0 0,3 2 0 0,2-1 128 15,0 0-128-15,2 2 160 0,1-2-160 0,2 3 160 16,2 0-160-16,1-1 0 0,2 1 0 0,3 1-176 16,0-3 176-16,0 1 0 0,1 2 0 0,-2 0 0 15,-3 0 0-15,0 0 0 0,-2 2 0 0,-1 1 0 16,0 1 0-16,-1-2 0 0,-2 3 0 0,-2 2 0 15,-2-2 0-15,-1-1 0 0,-3-3 0 0,2 1 0 16,0 4 0-16,-2-4 0 0,-1-1 0 0,2 1 0 16,-5-2 0-16,2 0 0 0,1 0 0 0,-1 0 0 15,-1 0 0-15,-1 0 128 0,0-2-128 0,-1 2 0 16,0 2 0-16,-1-2 144 0,-1 0-144 0,0-2 0 16,0 2 128-16,0 0-128 0,-1 0 0 0,0 0 0 0,0-2 128 15,-1-1-128-15,-2-1 0 0,1 2 0 0,-1-1 176 0,0-2-176 16,1-6 160-16,1 3-160 0,2 1 320 0,-1-4-16 15,0-4-16-15,1-3 0 0,-2 2 112 0,2-3 32 16,0-9 0-16,0 1 0 0,-1-7-128 0,1 2-32 16,-1-4 0-16,0 5 0 0,0 3-144 0,-4 1-128 15,-2 3 144-15,-1 5-144 0,-2 2 0 0,2 2 128 16,-2 0-128-16,-2 5 0 0,-2-2 0 0,-2 5 0 16,-2 7 0-16,2-11 0 0,-2 11-144 0,-4-5-32 15,4 5 0-15,-10-1 0 16,1 1-2048-16,-3 4-400 0,0 3-96 0,-2 4-16304 0</inkml:trace>
  <inkml:trace contextRef="#ctx0" brushRef="#br1" timeOffset="56777.5">14650 19813 13823 0,'0'0'1216'0,"0"0"-960"0,0 0-256 0,0 0 0 16,0 0 1504-16,0 0 256 0,0 0 48 0,0 0 16 15,0 0-96-15,11 4 0 0,2-2-16 0,3-2 0 16,3-4-240-16,2 1-64 0,-1-8 0 0,2 4 0 16,1-5-320-16,-2 3-64 0,2-5 0 0,0 2-16 15,-3 0-304-15,2 2-64 0,-4-3-16 0,-4 3 0 16,1-2-304-16,-5 0-48 0,-4 3-16 0,-2-1 0 16,-1 1 0-16,-3 0 0 0,0 9 0 0,-4-6 0 15,-4 2-48-15,-2 3-16 0,-2 1 0 0,-6 4 0 16,-4 3-192-16,1 6 0 0,-4 0 0 0,1 2 0 15,1 3 0-15,-2 3 0 0,-1 1 0 0,2-3 0 0,1 0 0 16,4 0 0-16,3-1 0 0,3 0 0 0,2-3 0 0,6 0 0 16,2-5 0-16,3-10 0 0,3 12 0 0,2 1 0 15,2-6 0-15,6 0 0 0,2-2 0 0,3-3 0 16,5-2 0-16,0 0 0 16,1-2-1168-16,0-1-336 0,0-2-64 0,2-1-14672 0</inkml:trace>
  <inkml:trace contextRef="#ctx0" brushRef="#br1" timeOffset="57136.87">15238 19731 27183 0,'0'0'1200'0,"0"0"256"0,-4-6-1168 0,4 6-288 0,0 0 0 0,0 0 0 16,-8-2 1536-16,8 2 256 0,0 0 64 0,-9 5 0 16,0 2-1024-16,1 3-192 0,-1 2-32 0,3-1-16 15,1 3-192-15,1 2-32 0,1-1-16 0,2-1 0 16,1-3-112-16,1 2-32 0,3-2 0 0,1-2 0 16,-5-9 112-16,9 13 0 0,1-5 16 0,2-1 0 15,2-3 176-15,1-3 48 0,0-1 0 0,3-1 0 16,-3-3-16-16,1-2 0 0,-1 0 0 0,0-1 0 15,0-4-192-15,-2 1-32 0,-1 1-16 0,-2-4 0 0,-1 0-144 0,-3 1-32 16,3-2 0-16,-3-2 0 16,-1 4-128-16,0 1 128 0,-1-4-128 0,0 1 128 0,-1 1-128 0,-1 3-192 15,1-2 32-15,-2 4 16 16,-1-3-1856-16,0 11-368 0,0 0-80 0,0-9-14848 16</inkml:trace>
  <inkml:trace contextRef="#ctx0" brushRef="#br1" timeOffset="57401.56">15791 19519 25919 0,'0'0'1152'0,"0"0"224"0,-7 9-1104 0,-2 0-272 0,-2 2 0 16,1 5 0-16,-1 0 1792 0,-2 2 288 0,0 1 64 0,-1 3 16 15,-2 2-736-15,2 3-144 0,0-2-16 0,1 3-16 16,2-3-480-16,-1 2-112 0,2-3-16 0,4 3 0 16,2-4-336-16,2 1-80 0,0-4-16 0,4-1 0 15,0-2-208-15,2-2 176 0,1 0-176 0,0-3 160 16,-5-12-160-16,8 5-224 0,-8-5 48 0,11 1 16 31,2-3-2016-31,0-3-416 0,-2-4-80 0</inkml:trace>
  <inkml:trace contextRef="#ctx0" brushRef="#br1" timeOffset="57751.34">15885 19809 18431 0,'0'0'1632'0,"0"0"-1312"15,9 4-320-15,-9-4 0 0,12-3 2880 0,3-1 496 16,3 2 96-16,1-3 32 0,0 1-1280 15,0-5-256-15,1 2-48 0,-1-2-16 0,0 2-880 0,-1 0-192 16,-3-5-16-16,-1 2-16 0,-1 1-416 0,-3-1-96 16,-2 1-16-16,-2-2 0 0,1 3-96 0,-7 8-32 15,0 0 0-15,-4-11 0 0,-1 3 48 0,-6 3 16 16,1 4 0-16,-2 3 0 0,-5 3-208 0,-1-1 0 16,-2 4 0-16,-2 2 0 0,2 4 0 0,0-3 0 15,-1 3 0-15,4 0 0 0,4-1 0 0,3 0 0 0,3-1 0 16,3 2 0-16,3-1 0 0,4-3 0 0,2 2 0 0,2-5 0 15,4 2 0-15,0-1 0 0,4-4 0 0,3 2 0 16,0-2-320-16,2 0 32 0,1-3 16 0,-1-1 0 31,0-1-2400-31,2-2-464 0,-2 2-112 0,3-4-16 0</inkml:trace>
  <inkml:trace contextRef="#ctx0" brushRef="#br1" timeOffset="58055.88">16398 19672 21999 0,'-16'18'960'0,"6"-3"224"0,-3 0-944 0,-2 0-240 0,-1 3 0 0,-1-1 0 15,1-1 1856-15,0-1 320 0,4-1 64 0,0 0 0 0,2-3-592 0,2-1-128 16,2-5-32-16,6-5 0 0,0 0-352 0,0 0-80 16,0 0-16-16,0 0 0 0,0 0-16 15,0 0 0-15,0 0 0 0,10-4 0 0,2-6-96 0,-1 1-32 16,2-3 0-16,-1 2 0 0,2-2-368 0,2-2-80 15,-1-2 0-15,-1 5-16 0,1-2-192 0,0 3-48 16,3 0 0-16,-3-2 0 0,-1 5-192 0,2 0 0 16,2 4 128-16,-2-1-128 0,-1 1 0 0,1 2 0 15,-2 0 0-15,0 1 0 16,0 1-544-16,-1 2-48 0,0-1-16 0,-1 3 0 16,-1 4-2640-16,1-4-528 0,1 1-96 0,-13-6-32 0</inkml:trace>
  <inkml:trace contextRef="#ctx0" brushRef="#br1" timeOffset="58578.79">16956 19401 20271 0,'0'0'1792'0,"0"0"-1424"0,0 0-368 0,0 0 0 15,0 0 1280-15,0 0 176 0,-11 9 32 0,0 4 16 16,-3-1-368-16,2 1-80 0,-1 1-16 0,-3 3 0 16,1 0-256-16,0 4-48 0,5-2-16 0,-2-1 0 15,3-1-400-15,3-1-64 0,-2-2-32 0,3-2 0 16,1 0-224-16,3-2 176 0,1-10-176 0,0 0 160 31,4 8-1888-31,-4-8-384 0,0 0-80 0,24-6-16 0</inkml:trace>
  <inkml:trace contextRef="#ctx0" brushRef="#br1" timeOffset="58966.43">17461 19554 21183 0,'0'0'944'0,"0"0"192"0,0 0-912 0,2-7-224 16,-2 7 0-16,0 0 0 0,0-11 2080 0,-2 3 368 16,0-1 80-16,-2 2 16 0,0 1-1136 0,-1-1-240 15,-2 2-32-15,-2 1-16 0,-2-2-272 0,0 2-48 16,-3 1-16-16,-2 2 0 0,-4 1-304 0,1 3-64 16,0 0-16-16,-1 4 0 0,-3-2-224 0,2 6-48 15,-1 2-128-15,0 3 192 0,-2 2-192 0,4 3 176 16,-1-2-176-16,4 4 160 0,3-1-160 0,1 3 0 15,2 0 0-15,0-3 0 0,4-3 128 0,2 1-128 0,1 2 0 16,4-5 128-16,0 0-128 0,0-1 128 0,2-2-128 0,1 2 128 16,1-4-128-16,1-1 0 0,0 0-192 0,-5-11 192 31,5 11-2176-31,0-2-304 0,-5-9-64 0,0 0-16 0</inkml:trace>
  <inkml:trace contextRef="#ctx0" brushRef="#br1" timeOffset="59044.3">17042 19771 23439 0,'0'0'1024'0,"14"5"240"0,2-4-1008 0,2 2-256 0,1-2 0 0,3 3 0 15,2 2 960-15,3-1 160 0,2-2 32 0,-1 1 0 16,0-2-624-16,0 2-112 0,0-1-32 0,-1-1 0 0</inkml:trace>
  <inkml:trace contextRef="#ctx0" brushRef="#br1" timeOffset="60327.55">17468 19485 11919 0,'0'0'512'0,"0"0"128"0,0 0-512 0,0 0-128 0,0 0 0 0,0 0 0 15,0 0 1248-15,0 0 224 0,0 0 32 0,0 0 16 16,0 0-128-16,0 0-32 0,0 0 0 0,0 0 0 15,-7-8-208-15,-1 4-32 0,-4 1-16 0,-2 0 0 16,-2 3-560-16,-3 4-112 0,-3-2-32 0,-1 1 0 16,-1 1-208-16,-2 3-32 0,-4 2-16 0,1 5 0 15,-1 2 96-15,4-1 16 0,-1-1 0 0,4 2 0 16,3 0-64-16,2 1 0 0,3 1 0 0,3 0 0 16,3 0 0-16,4-2 0 0,4 0 0 0,4-2 0 15,2-3 192-15,2 3 16 0,4 0 16 0,1-4 0 16,4 3 160-16,0 0 48 0,2-3 0 0,0 1 0 0,-1 2-176 0,0-2-16 15,-1 1-16-15,0 0 0 0,-2-1-32 0,-2-1-16 16,0-1 0-16,-6 0 0 0,-2-1-16 0,-4-8 0 16,1 11 0-16,-1-11 0 0,0 0 64 0,-5 12 16 15,-1-4 0-15,-4 1 0 0,-4-4 16 0,-3-3 16 16,-2 1 0-16,-2-2 0 0,-4-1-208 0,0-1-32 16,0-3-16-16,-3 2 0 0,-2-5-208 0,2 2 176 15,2 0-176-15,0 3 160 16,2-3-1040-16,0 1-208 0,5 0-32 0,1 1-10832 15,2 2-2160-15</inkml:trace>
  <inkml:trace contextRef="#ctx0" brushRef="#br1" timeOffset="62119.1">26901 19044 7359 0,'5'-9'656'15,"1"0"-528"-15,1-4-128 0,-1 4 0 16,0-1 2336-16,1 5 432 0,-7 5 96 0,6-7 16 15,-6 7-1248-15,0 0-240 0,0 0-48 0,0 0-16 0,0 0-432 0,0 0-64 16,4 10-32-16,-4 0 0 0,-3 4-112 0,1 1-32 16,-1 0 0-16,1 7 0 0,-1 6-272 0,2-3-48 15,-2 3-16-15,3-2 0 0,3-3-128 0,1 0-16 16,1-2-16-16,4-1 0 0,1-2 160 0,3-1 16 16,1-6 16-16,3-1 0 0,5 3 288 0,2-5 64 15,3-1 16-15,3-3 0 0,5-1-144 0,3-3-48 16,0-3 0-16,3 2 0 0,-1-4-96 0,2-3-32 15,1 1 0-15,1-4 0 0,-1 2-192 0,1-2-32 16,1 0-16-16,-1 3 0 0,0 2-160 0,-3-2 160 16,-1 3-160-16,-2 2 160 0,-2 2-160 0,-3 0 0 15,-2-3 0-15,-3 3 0 0,0-1 0 0,-4 5 0 16,-2 3 0-16,-2-1 0 0,1-2 0 0,-2 5 0 0,-3-2 0 0,-2 2 0 16,-1-1 0-16,-2-2 0 0,-11-5 0 0,11 9 0 15,-5-2 0-15,-6-7 0 0,0 0 0 0,5 11 0 16,-5-11 0-16,4 8 0 0,-4-8 0 0,4 10 0 15,-4-10 0-15,0 0 0 0,7 6 0 0,2 2 0 16,-1-1 0-16,2-2 0 0,1-1 0 0,3 3 0 16,3-2 0-16,3-1 0 0,4-2 0 0,2 2 0 15,-2 1 0-15,1-2 0 0,1-3 0 0,2 0 0 16,0 0 0-16,2-3 0 0,2-2 0 0,1 0 0 16,3 0 144-16,-1-3 0 0,6 0 0 0,-2 2 0 15,1-3 176-15,-1 3 48 0,-1-3 0 0,-2 1 0 16,0-3-16-16,-3 1 0 0,-3-2 0 0,-2 0 0 15,-4-2-32-15,-1-2 0 0,-1 0 0 0,-3-1 0 16,-1-2-160-16,-1 0-32 0,-3-1-128 0,-2 2 192 0,-2 3-336 16,-2 1-80-16,-2 0-16 0,-2 5 0 15,-4 0-2720-15,0 4-560 16</inkml:trace>
  <inkml:trace contextRef="#ctx0" brushRef="#br1" timeOffset="62744.54">27446 19758 11967 0,'0'0'1072'16,"-1"-11"-864"-16,0-1-208 0,-1 2 0 0,0-3 2064 0,-2 3 368 15,-1-2 80-15,-1 1 16 0,-2 4-672 0,-1-1-128 16,0 2-16-16,-1 1-16 0,-2-3-448 0,0 4-96 15,-5 2 0-15,1 0-16 0,-3 4-432 0,0 0-64 16,-2 0-32-16,-3 1 0 0,0 5-336 0,1 2-64 16,-4 2-16-16,3 2 0 0,0 3-192 0,1 0 128 15,2 1-128-15,2-1 0 0,1 0 0 0,5 1 0 16,3 0 0-16,3 1 0 0,5-5 0 0,3-4 0 16,3 2 128-16,4-1-128 0,2-1 128 0,3 1-128 0,2-4 176 15,3 0-176-15,1 0 192 0,2-4-192 0,2 2 192 0,-1-1-192 16,-1-1-144-16,-3-2-144 0,-1 0-32 0,-2-1 0 31,-2 0-1760-31,-3 2-352 0,-10-2-80 0</inkml:trace>
  <inkml:trace contextRef="#ctx0" brushRef="#br1" timeOffset="63429.2">26952 19918 16927 0,'0'0'752'0,"0"0"144"0,0 0-704 0,0 0-192 0,0 0 0 0,3 7 0 16,-3-7 1344-16,0 0 256 0,14 6 32 0,-2-1 16 15,1-2-192-15,1-3-48 0,2-4 0 0,4 0 0 16,3 0-272-16,3-1-64 0,0 0-16 0,4-4 0 16,0 2-208-16,1-4-32 0,-2 4-16 0,0-2 0 0,-1-1-272 0,-2-3-48 15,-1 0-16-15,-5 2 0 0,-3-2-144 0,-2-1-48 16,-2 1 0-16,-3 3 0 0,-2-1-80 0,-3 3-32 16,-5 8 0-16,0-11 0 0,-3 3 16 0,-2 0 0 15,5 8 0-15,-13-2 0 0,-2 2-32 0,-5 2 0 16,-2 5 0-16,-2-1 0 0,-4 2-144 0,-1 2 0 15,0-4 0-15,-1 6 0 0,1-1 0 0,0 1 0 16,2 2 0-16,2 1 0 0,2-2 0 0,3-1 0 16,3 2 0-16,4 2 0 0,3-4 0 0,4-2 0 15,2 3 0-15,3-3 0 0,3 0-144 0,6 1 144 16,-1-5 0-16,7 0 0 0,3 1 0 0,3-2-128 16,3 1 128-16,4 1 0 15,1-5-496-15,1 1-32 0,-1-2-16 0,1 0 0 16,2-1-2080-16,-1 0-400 0,0-2-96 0</inkml:trace>
  <inkml:trace contextRef="#ctx0" brushRef="#br1" timeOffset="63766.64">27780 19669 23439 0,'0'0'1024'0,"-8"3"240"0,-3 1-1008 0,0 2-256 0,-1 2 0 0,-2 4 0 16,-1 1 864-16,0 5 128 0,0-3 32 0,1 2 0 0,0-1-256 16,2 2-64-16,2 1 0 0,4-1 0 15,2-2-320-15,3 1-64 0,3-2 0 0,3-1-16 0,4-3 192 0,3 2 32 16,-1-5 16-16,4-1 0 0,6-3 32 0,0-1 16 16,1-5 0-16,0 1 0 0,-2-3-32 0,1-3-16 15,4 0 0-15,-4-3 0 0,0 0-96 0,-2-5 0 16,-3 0-16-16,-3-1 0 0,0 4-160 0,-3-2-16 15,-4-3-16-15,0 1 0 0,-2-1-112 0,-1 3 0 16,-2 0-128-16,-2 1 192 0,0-1-336 0,-3 0-80 16,1 6-16-16,-1-4 0 15,1 2-1360-15,-1 2-288 0,0 2-48 0,1-3-8368 16,3 9-1680-16</inkml:trace>
  <inkml:trace contextRef="#ctx0" brushRef="#br1" timeOffset="63978.93">28219 19461 21247 0,'0'0'944'0,"-8"10"192"0,2-4-912 0,-2 7-224 0,1 2 0 0,-5 3 0 16,0 2 1024-16,-2 2 144 0,-2 0 48 0,0 7 0 15,-2-1-192-15,0 1-48 0,0 2 0 0,2-1 0 16,1 1-464-16,2 2-80 0,2-7-32 0,2 2 0 15,0 1-208-15,1-4-64 0,4 0 0 0,0-2 0 16,2-4-128-16,1-1-256 0,1-6 64 0,2 2 16 16,2-2-2016-16,-4-12-416 0,0 0-80 15</inkml:trace>
  <inkml:trace contextRef="#ctx0" brushRef="#br1" timeOffset="64320.85">28192 19833 20271 0,'0'0'1792'0,"12"3"-1424"16,-1-1-368-16,2-2 0 0,2-1 976 0,0 1 128 16,2 1 32-16,-2-2 0 0,5-2 96 0,-4 2 32 15,-1-3 0-15,-1-1 0 0,-1 3-560 0,1-3-128 16,-3-2 0-16,-2 0-16 0,-1 2-112 0,-8 5 0 15,0 0-16-15,7-9 0 0,-7 9-112 0,0-9-32 0,0 9 0 0,0 0 0 16,-9-7-96-16,-2 2-32 0,-3 5 0 0,-1 3 0 16,-1 2-160-16,0-1 0 0,-3 1 0 0,0 5 0 15,0 0 0-15,1 3 0 0,0 0 0 0,2-2 0 16,3 2 128-16,4 1-128 0,3 1 0 0,2-1 128 16,1-3-128-16,3 2 0 0,4-3-160 0,1 2 160 31,4-1-512-31,0-2-16 0,5 0 0 0,1-4-9248 0,2 0-1840 0</inkml:trace>
  <inkml:trace contextRef="#ctx0" brushRef="#br1" timeOffset="64589.37">28594 19781 3679 0,'-15'15'160'0,"5"-6"32"0,-1 4-192 0,1 2 0 0,0 2 0 0,-1-2 0 0,-1-2 3952 0,1-1 736 16,1 1 160-16,2-4 16 0,0 0-2768 0,8-9-560 16,-5 7-128-16,5-7 0 0,0 0-208 0,0 0-48 15,0 0 0-15,0 0 0 0,0 0-352 16,12 2-80-16,0-5-16 0,2-2 0 0,0-2-304 0,2-2-64 16,0-3-16-16,2 5 0 0,-2-5-176 0,1 2-144 15,-2-4 192-15,2 3-192 0,-3 3 128 0,0-1-128 16,-2 1 0-16,0 2 0 15,-1-3-640-15,-2 4-192 0,-9 5-48 0,13-4-13584 0</inkml:trace>
  <inkml:trace contextRef="#ctx0" brushRef="#br1" timeOffset="64811.17">29066 19458 20271 0,'0'0'896'0,"0"0"192"0,0 0-880 0,0 0-208 0,0 0 0 0,-7 12 0 16,-2-3 1520-16,-1 5 256 0,-1-178 48 0,-2 363 16 16,0-180-944-16,2-1-192 0,-2 2-48 0,0 1 0 0,1 0-400 0,0-2-64 15,2-1-32-15,2 2 0 0,2-4-320 0,0-1-64 16,3-1-16-16,3-1-8464 15,3-4-1680-15</inkml:trace>
  <inkml:trace contextRef="#ctx0" brushRef="#br1" timeOffset="65112.16">29498 19616 19343 0,'-16'-9'1728'0,"6"5"-1392"0,-8 2-336 15,1-2 0-15,-1 1 720 0,-6 3 80 0,-3 1 16 0,-1 3 0 16,-2 1 176-16,3 3 32 0,-1-3 16 0,3 3 0 16,2 3-176-16,4 3-32 0,2 0-16 0,6 1 0 15,2-1-96-15,4 2-16 0,2 0 0 0,4-3 0 16,3-2 64-16,4 2 0 0,2 0 0 0,1-3 0 16,1 3-352-16,-1-1-64 0,1 1-16 0,-2 1 0 15,-2-1-160-15,-3-3-48 0,-3 0 0 0,-2 1 0 16,-4-4 32-16,-3 3 0 0,-5-4 0 0,-2 3 0 15,-2-1 144-15,-2-4 16 0,0 1 16 0,-1 0 0 16,-1-4-336-16,2 0-240 0,3-1 48 0,2-1-10880 16,0-3-2160-16</inkml:trace>
  <inkml:trace contextRef="#ctx0" brushRef="#br1" timeOffset="65543.61">30540 19358 20095 0,'-3'-21'896'0,"2"7"176"0,-1-1-864 0,-1 0-208 0,-1 1 0 0,-1 3 0 16,-1 3 720-16,-3-1 112 0,1 3 0 0,-2 3 16 16,-1 2-64-16,-3 1-16 0,-1 2 0 0,-7 3 0 15,-5 4-448-15,-2 2-112 0,-2 3-16 0,0 3 0 16,-4 5-32-16,2 6-16 0,0 4 0 0,3-1 0 15,2 4-16-15,4 2 0 0,2 5 0 0,4-3 0 16,3 0-128-16,6-2 192 0,3-4-192 0,3 0 192 16,2-7 0-16,3 2 0 0,1-8 0 0,2 0 0 15,-2-2 16-15,-1-3 16 0,1-1 0 0,-1-3 0 16,1-1-224-16,-3-10-160 0,0 0 32 0,0 0 0 16,0 0-1552-16,0 0-304 0,0 0-64 15</inkml:trace>
  <inkml:trace contextRef="#ctx0" brushRef="#br1" timeOffset="66407.63">29808 19709 7359 0,'0'0'320'0,"7"-7"80"0,4 0-400 0,3 2 0 16,2 2 0-16,3 0 0 0,0-3 2672 0,4 2 448 15,3 2 80-15,0 0 32 0,2-1-1696 0,2-4-320 16,-1 2-80-16,3 3-16 0,1-2 64 0,-2 0 16 16,0 0 0-16,-3 0 0 0,-1 3-432 0,-3 1-64 15,-5 0-32-15,-3 3 0 0,0-3-304 0,-16 0-64 16,0 0-16-16,0 0 0 0,2 10-128 0,-4 0-32 15,-5-1 0-15,-4 2 0 0,-3 3 0 0,-3 3-128 0,-1-2 192 16,2-2-64-16,-1-3-128 0,3 3 0 16,3-3 144-16,3 0-144 0,3 0 0 0,5-10 0 15,-1 9 0-15,3 3 0 0,-2-12 128 0,9 6-128 0,4-5 128 16,-1 2-128-16,2 2 256 0,1-3-32 0,1-7 0 16,0 3 0-16,-1-2-32 0,-1 1 0 0,-1-3 0 0,-5-3 0 15,3 1-64-15,-5-3-128 0,-4 0 176 0,1-1-176 16,-2-2 208-16,-2-2-64 0,-4-1-16 0,-1 2 0 15,-1 1-128-15,0 2 0 0,-2-2 0 0,1 2 0 16,2 4 0-16,-1 2 0 0,1-1 0 0,6 7 0 16,-4-5 0-16,4 5 0 0,0 0 0 0,0 0 0 15,10-3 0-15,3-4-192 0,5 2 64 0,2 3 128 16,4-1 0-16,2 2 0 0,-1-2 0 0,1-1 0 16,-1 3 0-16,-1-1-144 0,2-1 144 0,-2 2-160 15,-3-1 160-15,0 1 0 0,-7 1 0 0,-2 3 0 0,-1-1 0 0,-11-2 0 16,6 10 0-16,-6-10 0 0,2 17 0 15,-2-3 0-15,-1 0 0 0,-1 0 0 0,-5 2 0 0,1 0 0 16,0-2 0-16,1-2 0 0,-2 0 128 0,3-5-128 16,1 1 128-16,3-8-128 0,0 0 128 0,0 0-128 15,0 0 160-15,0 0-160 0,0 0 272 0,7 6-32 16,-7-6-16-16,14 0 0 0,0-1 96 0,0 0 32 16,0-3 0-16,0-2 0 0,1-1-176 0,1 2-48 15,-2-2 0-15,1 0 0 0,-1-2-128 0,0 3 192 16,-2 1-192-16,0 0 192 0,-12 5-192 0,0 0 0 15,9-3 0-15,-9 3 0 0,0 0 0 0,4 11-224 16,-3-1 80-16,-2 0 16 0,1-10 128 0,-3 14-160 0,1-4 160 0,-1 1-160 16,3-11 160-16,0 0 0 0,0 0 0 0,0 0 0 15,1 12 0-15,-1-12 0 0,0 0 0 16,13 5 0-16,0-1 320 0,1-2 0 0,0-2 0 0,2-2 0 16,3-2 48-16,0 1 0 15,-1 0 0-15,1-1 0 0,-1-1-176 0,-1 0-48 0,-2-4 0 0,-1 4 0 16,-2 1-144-16,0 0 0 0,-2-4 0 0,-1 7 0 15,-9 1 0-15,0 0 0 0,10 5 0 0,-10-5 0 16,6 10 0-16,0-2 0 0,-3 2-160 0,1-2 160 16,-4-8 0-16,0 0 0 0,5 10 0 0,-5-10 160 15,0 0-160-15,8 6 0 0,-8-6 0 0,11 5-176 16,0-3 176-16,0-2 0 0,0-4 128 0,2 0-128 16,1-1 128-16,1 1-128 0,1-2 128 0,-1 1-128 15,0 0 128-15,-1-4-128 0,0 0 160 0,-1-3-160 16,-2 4 128-16,-1-5-128 0,-2-1 0 0,1 4 0 0,-1-2 144 15,-2 3-144-15,-2 0 128 0,-2 4-128 0,-2 5 0 16,0 0 0-16,0 0 0 0,0 0 0 0,0 0 0 0,0 0-176 16,-4 8 176-16,1 2-192 0,-2-1 192 0,1 1-208 15,4-10 80-15,-4 12 128 0,0 2-256 16,2 0 64-16,-1 0 0 0,3-2 16 16,3 1-1712-16,0 1-352 0,2 3-64 0,2-4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9:39.36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06T21:09:42.859"/>
    </inkml:context>
  </inkml:definitions>
  <inkml:trace contextRef="#ctx0" brushRef="#br0">2498 4390 12959 0,'-21'-5'576'0,"10"-1"112"0,0 1-560 0,0 0-128 16,11 5 0-16,0 0 0 0,0 0 832 0,0 0 128 15,17 4 16-15,7 1 16 0,7 3-528 0,8-4-96 16,8-2-32-16,3 1 0 0,4 2-80 0,9-1 0 16,8-3-16-16,11 3 0 0,15 0-240 0,5-2 176 15,-2-2-176-15,12 3 160 0,15 0 32 0,3-1 0 16,-2-2 0-16,13 1 0 0,12 2 192 0,4-2 32 15,6-1 16-15,7-1 0 0,8-3 336 0,13-1 64 0,9-6 0 0,9 0 16 16,12-2 64-16,11-2 16 0,8-1 0 0,10-4 0 16,10-1-384-16,9-5-80 0,11 2-16 0,10-2 0 15,5 1-208-15,8 5-48 0,8-2-16 0,11 3 0 16,10-1-176-16,5 5 192 0,6-2-192 0,4 3 192 16,8 0-64-16,7 5-128 0,9-1 192 0,3 5-64 15,0-1-128-15,7 2 128 0,8 0-128 0,4 3 128 16,2 1-128-16,11 2 192 0,7 2-192 0,0 3 192 15,-5-2-16-15,6 1 0 0,6 4 0 0,0 3 0 16,0 1 48-16,2 2 16 0,-1 0 0 0,5 3 0 16,2 0 80-16,-2 2 32 0,-2 6 0 0,5-1 0 15,3 2-32-15,-1 5 0 0,1 0 0 0,-6 1 0 16,-2 0-80-16,0 6-32 0,-5 0 0 0,-5 4 0 16,-7 3-16-16,-5 2 0 0,-7-4 0 0,-8 4 0 0,-12 3-48 0,-12 2-16 15,-11 2 0-15,-12-2 0 0,-17-2-128 0,-17 2 0 16,-19 0 0-16,-19 1 0 15,-17-3-1664-15,-24 0-256 0</inkml:trace>
  <inkml:trace contextRef="#ctx0" brushRef="#br0" timeOffset="749.25">2162 8918 23951 0,'0'0'1056'0,"0"0"224"0,5-7-1024 0,4 3-256 16,4 4 0-16,8 4 0 0,5 3 1152 0,7 4 192 15,8 0 16-15,9 2 16 0,11 2-1024 0,9 0-208 16,7-1-144-16,7-2 192 0,7 2 0 0,13 0 16 16,12 0 0-16,6-3 0 0,4-1-208 0,11 0 144 15,9-3-144-15,12-3 128 0,6-1-128 0,6-3 0 16,6-3 0-16,11-1 0 0,10 0 0 0,11-4 0 15,7 1 0-15,9-6 0 0,8 0 256 0,11-1 32 16,7-2 0-16,7-1 0 0,6-2 288 0,9 0 64 16,9-5 16-16,9 1 0 0,11 2-32 0,11-5-16 0,3-1 0 15,12-1 0-15,12 3-208 0,9-3-32 0,2 3-16 0,7-5 0 16,8 1-160-16,6 1-48 0,8 4 0 0,2 0 0 16,0 1-144-16,12 1 0 0,6 3 144 0,3 2-144 15,2 0 0-15,7 2 0 0,6-3 0 0,6 5 128 16,7 4-128-16,2-2 0 0,1-1 128 0,7 0-128 15,3-2 0-15,8 5 0 0,4 0 0 0,1 5 128 16,-1-3-128-16,4 5 0 0,-4 6 0 0,3 2 0 16,2 3 0-16,1 7 192 0,5 0-32 0,-5 4-16 15,-3 3 304-15,-3 0 48 0,-3 0 16 0,3 5 0 16,0-1-128-16,-3 3 0 0,-6 2-16 0,-9 2 0 16,-11 3-96-16,-4 3-16 0,-7-1 0 0,-10 7 0 15,-11 0-64-15,-12 4-32 0,-10 5 0 0,-18-2 0 16,-16-2-1056-1,-24 3-192-15,-19 5-64 0,-22-4-16896 0</inkml:trace>
  <inkml:trace contextRef="#ctx0" brushRef="#br0" timeOffset="1661.97">1942 15538 28911 0,'0'0'1280'0,"14"-7"256"0,7 2-1216 0,4 2-320 0,8-1 0 0,5 4 0 16,3 1 0-16,8 2 128 0,7-2-128 0,12 1 0 15,8 3 240-15,10 1-64 0,6-2-16 0,8-2 0 16,7-2 0-16,10-1 0 0,9-3 0 0,6-1 0 15,4-1-160-15,12-4 0 0,4-2 0 0,12-2 128 16,9 0-128-16,5-1 192 0,2-5-192 0,10-1 192 16,4 0 64-16,15-2 0 0,4-1 16 0,9-1 0 15,4 1 112-15,9-4 0 0,8 3 16 0,6-6 0 16,6 2 48-16,8 1 0 0,7-2 0 0,8 2 0 16,6 1-128-16,4-2-32 0,3 1 0 0,7 0 0 15,4 5-80-15,10-2-16 0,2 0 0 0,9 1 0 16,3-2 0-16,4 1 0 0,0 4 0 0,12-3 0 15,5 2 16-15,9 1 0 0,5-6 0 0,5 3 0 16,1 1-32-16,8-1-16 0,7 1 0 0,-1 2 0 0,2 6 16 16,3 5 0-16,2 1 0 0,2 5 0 0,-2 0 48 0,3 10 16 15,1 8 0-15,-2-3 0 0,-5-1-240 0,3 8 128 16,1 4-128-16,-4 3 0 0,-4-1 0 0,1 2 128 16,-4 2-128-16,4 5 0 0,0 1 0 0,1 0 0 15,1-3 0-15,6 2 0 0,7 1 0 0,6 2-160 16,2 1 160-16,4 1-192 0,6 0 32 0,5 6 0 15,8 5 0-15,-8 1 0 0,-8 4-48 0,3 6-16 16,-1 1 0-16,-12 5 0 16,-12 0-416-16,-11 0-96 0,-7 2-16 0,-15 0-10176 15,-19-2-2032-15</inkml:trace>
  <inkml:trace contextRef="#ctx1" brushRef="#br0">15867 10812 0,'-1479'-81'16,"-230"70"-1</inkml:trace>
  <inkml:trace contextRef="#ctx1" brushRef="#br0" timeOffset="721.58">16784 9984 0,'0'0'15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09:48.4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1256 6953 35535 0,'-9'-11'1568'0,"9"11"336"0,0 0-1520 0,8-9-384 0,7 4 0 0,5 2 0 0,7 0-176 0,8-2-96 16,9 2-32-16,8-1 0 16,5-1-112-16,5-4-32 0,2 2 0 0,8-2 0 0,10 1 112 0,9 2 16 15,5-6 0-15,1 3 0 0,3 2 320 0,8 2-176 0,7-3 176 16,2 2-128-16,-1-1 128 0,8 1 0 0,9 1 0 0,1 1-128 16,0-4 128-16,7 3 0 0,10 3 0 0,0-1 0 15,2-2 128-15,5 0 48 0,8-1 16 0,7-2 0 16,2 0 48-16,3 2 16 0,0-4 0 0,3 2 0 15,3-3-64-15,4 2 0 0,5 1 0 0,3 3 0 16,1-2-32-16,-1 2-16 0,0 2 0 0,2-1 0 16,3-2 64-16,2 5 16 0,4-1 0 0,3 1 0 15,5-1-80-15,-3 0-16 0,-2-2 0 0,4-1 0 16,2 2 16-16,2 0 0 0,0 0 0 0,3 1 0 16,1-4-144-16,3 2 192 0,-1 0-192 0,2 0 192 15,3 2-192-15,-1-2 160 0,-1 2-160 0,-4 1 160 16,-1 0-160-16,-1 0 0 0,0 2 144 0,1 0-144 15,-1-1 0-15,2 0 0 0,1 0 0 0,0 0 128 16,2 0-128-16,0 0 0 0,3-1 0 0,0 0 128 16,-1-3-128-16,0 1 0 0,4-3 0 0,-4 1 0 0,-1 1 0 15,3-1 128-15,2-1-128 0,2 1 0 0,-2 1 0 0,-1-3 0 16,2 4 0-16,-2 0 0 0,-5 2 0 0,4 1 0 16,2 1 0-16,-5 2 0 0,-2-1 0 0,-2 2 0 15,-2-2 0-15,1 2 0 0,2-1 0 0,0 2 0 16,1 1 0-16,1-2 0 0,-1-3 0 0,0 3 0 15,-1 5 0-15,2-1 0 0,1 3 0 0,-4-2 0 16,-4 2 0-16,-2 3 0 0,-2 0 0 0,2 2 0 16,5-1 0-16,-2 1 0 0,-1 1 0 0,1-1 0 15,1 2 0-15,2 0 0 0,0 0 0 0,1 0 0 16,0 2 0-16,3-1 0 0,2-2 0 0,-1-2 0 16,-3-2 0-16,2-1 0 0,1 4 0 0,-1 0 0 0,-1-1 0 0,1 2 0 15,-2-2 0-15,3 0 0 0,3-2 0 0,-1 1 0 16,0 1 0-16,-5-1 128 0,-4-4-128 0,-3 2 0 15,2-1 0-15,-1 1 128 0,-4 3-128 0,0 0 0 16,-4-5 0-16,0 3 144 0,-3 0-144 0,-8 2 0 16,-11-2 128-16,-8 1-128 0,-9-1 0 0,-5 0 0 15,-7-2 0-15,-11 0 0 0,-14 1 0 0,-8 0 0 32,-7 5-1200-32,-9-2-144 0,-12-2-16 0,-15-6-13872 0</inkml:trace>
  <inkml:trace contextRef="#ctx0" brushRef="#br0" timeOffset="1439.56">1145 12908 5519 0,'0'0'496'0,"14"0"-496"0,7 0 0 0,4 2 0 16,4-1 5312-16,6 1 960 0,5 1 192 0,9 2 32 16,8 0-5168-16,4 0-1040 0,1-1-288 0,3 1 0 15,1-1 128-15,6-1-128 0,6-2 0 0,6 1 0 0,7 1 0 16,0-2 0-16,-1-1 0 0,5 0 0 16,7 0 0-16,0-1 0 0,-3-2 0 0,2 2 0 0,4-4 160 0,4 0-160 15,7 2 128-15,1 3-128 0,-6-1 272 0,10 0-16 16,8 0-16-16,-4-1 0 0,-1 1 128 0,5 0 16 15,9-2 16-15,-1-1 0 0,-1 1 48 0,6-1 0 16,5 1 0-16,3-1 0 0,5-2-128 0,0 1 0 16,0 1-16-16,10-4 0 0,7 2-64 0,-2 0-16 15,-5-3 0-15,6 4 0 0,1-4-224 0,6 3 128 16,4-3-128-16,0 2 0 0,-8 2 0 0,7-4 0 16,2 3 0-16,3 1 0 0,4-3 0 0,0 3 0 15,1 3 0-15,1-1 0 0,-1-3 0 0,1 4 0 16,2 4 0-16,4 0 0 0,3 3 0 0,0-2 0 15,3-2 0-15,-4 2 0 0,0-1 128 0,2 2-128 0,3 1 0 0,2-2 0 16,3-3 144-16,2 1-144 0,1 0 128 0,2 2-128 16,0-2 144-16,0 2-144 0,-5-2 160 15,2 1-160-15,4-2 176 0,1 2-176 0,1 0 192 0,3 1-192 16,0-2 176-16,3 2-176 0,-4 0 160 0,1 4-160 16,0-3 128-16,-4 1-128 0,-2 2 0 0,3-2 0 15,0 2 128-15,3 0-128 0,-3-2 0 0,3 2 0 16,0 0 0-16,4-2 128 0,0 2-128 0,-1 0 0 15,1-1 0-15,-4 2 0 0,-1-1 0 0,0 3 0 16,-2-4 0-16,5 3 128 0,2 3-128 0,2 2 0 16,-2-4 0-16,4 1 0 0,0 2 0 0,2 0 0 15,3 2 0-15,1 1 0 0,1 1 0 0,-4-1 0 16,-2 2 0-16,-1-1 0 0,-1-1 0 0,2 2 0 16,4-3 0-16,-6 2 0 0,4 1 0 0,-2 2 0 0,-1-2 0 15,-1 3 0-15,1 5 0 0,1 1 0 0,5-2 0 0,3 2 0 16,2-4 0-16,2 2 0 0,-1-1 0 15,5-1 0-15,0 2 0 0,3-2 0 0,-2 1 0 16,1 4 0-16,0-2 128 0,1 1-128 0,-2-3 0 0,-5 2 0 16,0-1 0-16,-2 0 0 0,-1 2 0 0,-1-1 128 15,-2 6-128-15,-1 1 0 0,0 1 0 16,-2-2 0-16,-4-3 0 0,-5 3 0 0,2 1 0 16,-9 3 0-16,-6-2 0 0,-5-2 0 0,-5-8 128 0,-7 3-128 15,-5 0 0-15,-6-2 0 0,-4-2 0 0,-14-4 0 16,-14-3 0-16,-8-2 0 0,-6-1 0 0,-14-1 0 15,-13-9 0-15,-11 2 0 16,-13-2-560-16,-11-3 0 0,-11-3 0 0</inkml:trace>
  <inkml:trace contextRef="#ctx0" brushRef="#br0" timeOffset="3541.47">2016 8836 10127 0,'0'0'896'0,"1"-6"-704"16,-2-3-192-16,1 1 0 0,1 2 1248 0,-1 1 224 0,0 5 32 0,0 0 16 15,-1-8-400-15,1 8-80 0,0 0-16 0,0 0 0 16,0 0-512-16,0 0-96 0,0 0-32 0,0 0 0 15,0 0-384-15,5 9 0 16,0 1 0-16,2 4 0 0,0 4 416 0,2 2 96 0,2 3 32 0,3-1 0 16,3-2 32-16,2 4 16 15,1 1 0-15,3-3 0 0,5 0-16 0,0-1 0 16,0 1 0-16,4-3 0 0,4 0 0 0,2-1 0 0,2-2 0 0,1-3 0 16,-2 0-224-16,1 0-48 0,-1-6-16 0,-1 1 0 15,2-6 32-15,-3-2 0 0,0-1 0 0,-1-5 0 16,3-2 96-16,-1-2 32 0,-1-2 0 0,1-3 0 15,1 0-128-15,0-2 0 0,0 0-16 0,-1-1 0 16,0 0-112-16,0 0 0 0,-2-1-16 0,-1 0 0 0,1 1-48 16,-2 2-128-16,0 1 192 0,-2 4-64 0,-1 0-128 0,-1 6 0 15,-1 2 0-15,1 3 0 0,-1 3 0 16,-4 1 0-16,1 2 0 0,-5 5 0 0,-2 5 0 0,-1 1 0 16,-1 4 0-16,-3 0 0 0,-2 1 0 0,-3 5 0 15,0 2 0-15,1 10 0 0,-2-8 0 0,-4-3 0 16,-2-3 0-16,0-2 0 0,-4-5 0 0,1-4 0 15,-1-3 0-15,-1 2 0 0,-2-3 0 0,-1 2 192 16,-1 0-32-16,7-12 0 0,0 0 64 0,-7 4 16 16,7-4 0-16,0 0 0 0,0 0-32 0,0 0 0 15,-3-6 0-15,4-3 0 0,3 3-32 0,3-5-16 16,1 3 0-16,3-4 0 0,0 2-160 0,0 1 192 16,2-2-192-16,-1 4 192 0,0 2-192 0,4-1 0 15,0 1 0-15,3 3 0 0,0 0 0 0,2 2 0 0,0 1 0 16,3 2 0-16,-1 2 320 0,3 4 0 15,2-2-16-15,15 6 0 0,-3 0-496 0,2-2-112 16,-1 2-16-16,4-2 0 0,2-6 320 0,2 0 0 16,3-1 0-16,2-4 0 0,3-2 0 0,5-3 128 0,4 0-128 0,2-6 192 15,2 3 128-15,2-5 32 0,-1-5 0 16,0 0 0-16,1 0-32 0,-3 1-16 0,1-4 0 16,-1 2 0-16,-4-1-96 0,-4 2-16 0,-4 2 0 0,-2-1 0 15,-3-3-192-15,-4 2 128 0,-2 5-128 0,0 7 0 16,-2 0-1440-1,3 0-384-15</inkml:trace>
  <inkml:trace contextRef="#ctx0" brushRef="#br0" timeOffset="5923.12">12114 11018 8287 0,'0'0'368'0,"0"0"80"0,0 0-448 0,0 0 0 15,0 0 0-15,0 0 0 0,0 0 1712 0,0 0 256 16,0 0 48-16,0 0 16 0,0 0-1152 0,0 0-240 16,0 0-32-16,0 0-16 0,0 0 288 0,0 0 48 15,0 0 16-15,0 0 0 0,6-2 32 0,-6 2 16 16,0 0 0-16,8-3 0 0,-1-6-224 0,1 4-64 15,-2-4 0-15,2 2 0 0,0-5-112 0,1 2-16 16,-1-3-16-16,3-3 0 0,0-1-48 0,3 1-16 16,0-2 0-16,3-1 0 0,-1-1-112 0,2-2-32 15,2-1 0-15,2 0 0 0,2 0-160 0,3-1-16 16,2-4-16-16,1 3 0 0,1 1-160 0,2 1 128 16,1-4-128-16,3 3 128 0,-1 2-128 0,2 1 192 15,1-1-192-15,4 3 192 0,-2 0-16 0,2 2 0 0,-2 3 0 16,1 1 0-16,-3-3-32 0,-2 5 0 15,1 3 0-15,-2-1 0 0,0 2-144 0,-1 2 0 0,-2 0 144 16,0 3-144-16,-2 4 0 0,-2 3 0 0,-1-2 0 16,0 5 0-16,-3 2 0 0,1 2 0 0,-2-1 0 0,1 2 0 15,0-1 0-15,0 0 0 0,-1 2 0 0,3 1 0 16,-3-1 128-16,1-1-128 0,1 0 128 0,-1 2-128 16,1 0 160-16,-2-1-32 0,-1-4-128 0,-2 2 192 15,1-3-64-15,0 2 0 0,-2 4-128 0,-1-5 192 0,3 1-64 16,-2-4 0-16,-1 2-128 0,0-4 192 0,0 0-16 15,1 0-16-15,2-2 0 0,0-4 0 0,-1 1 112 0,2-2 32 16,1 0 0-16,2-3 0 0,-3 0 0 0,1 0 0 16,0-3 0-16,1 2 0 0,2-6-112 0,0 3-32 15,-2-2 0-15,1 1 0 0,0-2-32 0,-2-2 0 16,1 2 0-16,-1 0 0 0,1-3-128 0,-1-2 160 16,0 2-160-16,-1-1 160 0,0 0-160 0,0 1 128 15,-3-3-128-15,1 0 128 0,-1-2-128 0,-1 2 128 16,-1 4-128-16,0 0 128 0,-3-1-128 0,-1 2 0 15,-3 2 0-15,1-2 0 0,-3 3 0 0,2 2 0 16,-2 2 0-16,-1 0 0 0,-1 1 0 0,0 3 0 16,-7 2 0-16,7 0 0 0,1-2 0 0,0 3 0 15,0 0 0-15,0 1 0 0,-2 3 0 0,1-1 0 16,0 2 0-16,1-2 0 0,1 1 0 0,0 2 0 16,1-2 0-16,1 3 0 0,3 1 0 0,-2-3 0 15,2 5-144-15,6 3 144 0,-1-6 0 0,2 6 0 16,-1 0 0-16,3-1 0 0,-2 1 0 0,4 0 0 15,0 0 0-15,2-4 0 0,1 4 0 0,3 0 0 0,-3-5 0 16,4 4 0-16,0 3 0 0,0 1 0 0,3-4 0 16,1-3 0-16,-2 1 0 0,3 2 0 0,0 0 0 0,2 1 0 15,-2 0 0-15,1-2-128 0,0-2 128 0,1 4 0 16,0-1 0-16,0 1 0 0,1 1 0 0,-2 1 0 16,1-1 0-16,0 1 0 0,-3 0 0 15,1-1 0-15,-1-2 0 0,-3 2 0 0,-3 1 0 16,-2 0 0-16,0 0 0 0,-4-1 0 0,-2 2-128 0,2 2-11856 15,-1 3-2368-15</inkml:trace>
  <inkml:trace contextRef="#ctx0" brushRef="#br0" timeOffset="6751.73">13354 9981 19807 0,'-1'-14'880'0,"1"14"176"0,0-5-848 0,0 5-208 0,-1-8 0 0,-2 2 0 16,-2 0 1280-16,0-1 224 0,5 7 32 0,-9 0 16 16,-2 3-720-16,-2 2-160 0,-2 0-32 0,-3 4 0 15,0 1-320-15,-2 4-64 0,-2 1 0 0,-1 4-16 16,1 2 16-16,0 0 0 0,3 2 0 0,2 3 0 15,5-5 32-15,1 1 16 0,5-2 0 0,4 2 0 16,3-3 32-16,5-4 16 0,4 2 0 0,6-5 0 0,4 1 160 16,3-7 16-16,5-2 16 0,4 0 0 15,2-4-320-15,2-2-64 0,0-2-16 0,1-1 0 16,0-4-1296-16,-1 1-272 0,-2 0-48 0,-2-2-7808 16,-3 3-1568-16</inkml:trace>
  <inkml:trace contextRef="#ctx0" brushRef="#br0" timeOffset="7069.45">13849 9943 23439 0,'0'0'1024'0,"0"0"240"0,0 0-1008 0,0 0-256 16,0 0 0-16,0 0 0 0,-9 4 928 0,-1 2 144 16,0 7 16-16,-3 2 16 0,-2 0-528 0,-3 3-128 15,0 2 0-15,0 1-16 0,3 3-96 0,0 1-16 16,3-2 0-16,3-1 0 0,4-4-160 0,4-2-32 15,4-2-128-15,2 0 192 0,2-5 256 0,4 0 32 16,1-5 16-16,2-4 0 0,1 0 192 0,2-4 32 16,1-5 16-16,-2 1 0 0,0-6-160 0,-4 0-16 15,2-1-16-15,-4-1 0 0,-1-2-112 0,-2 3-32 0,-3-2 0 16,-3 2 0-16,-2-2-144 0,-2 2-48 0,-2 1 0 16,0 4 0-16,-4-3-80 0,-1 1-128 0,-2 4 176 0,3 2-176 31,-1 2-256-31,1 1-176 0,-1 1-16 0,4 2-16 0,6 0-2720 0,0 0-528 15</inkml:trace>
  <inkml:trace contextRef="#ctx0" brushRef="#br0" timeOffset="7360.19">14263 9840 21711 0,'0'0'960'0,"-1"5"192"0,-2 4-912 15,2 0-240-15,-4 4 0 0,0 1 0 0,-1 1 768 0,-2 3 96 16,-2-2 32-16,0 4 0 0,-2 1 0 0,1 0 16 15,-2-3 0-15,2 1 0 0,-1-1-16 0,0-1 0 16,0-1 0-16,4-3 0 0,1-2-256 0,2-1-48 16,1-4-16-16,4-6 0 0,0 0 112 0,0 0 16 15,0 0 0-15,10-4 0 0,3-6 240 0,2-1 48 16,3-3 16-16,1-2 0 0,0-1-624 0,3 1-128 16,-3 1-32-16,1-2 0 0,-1-1-224 0,0 2 144 15,0 2-144-15,-1 1 128 0,-1 4-128 0,-2 4 0 16,-2 3 0-16,-1 3 128 0,-2 1-128 0,-2 5 0 15,-3-2 0-15,-2 4 0 0,-3 2 0 0,-3 4 0 16,-1-1 0-16,-1 0 0 16,-4 3-576-16,4-1 16 0,-2 0 0 0,0-1 0 15,2 1-2416-15,3 0-480 0,2-5-112 0</inkml:trace>
  <inkml:trace contextRef="#ctx0" brushRef="#br0" timeOffset="7671.79">14992 9884 23903 0,'0'0'1056'0,"0"0"224"0,-5-3-1024 0,1-1-256 0,4 4 0 0,-8-3 0 0,-1-2 1216 0,0 0 192 16,-1 3 32-16,-3 2 16 0,-3 1-656 0,1 1-128 16,-2 4-32-16,-1-1 0 0,-1 1-224 0,0 4-48 15,3-1-16-15,0 1 0 0,4 2-16 0,3-3 0 16,1 2 0-16,6-2 0 0,2-9-144 0,3 10-48 15,4-2 0-15,0 2 0 0,4-3 288 0,0 4 48 16,3-4 16-16,0 2 0 0,-1-2-240 0,2 0-32 16,0 2-16-16,-2-1 0 0,-4 2-208 0,-2 3 0 15,-1-3 128-15,-1 2-128 0,-5 0 0 0,-2-1 128 16,0 2-128-16,-5 1 0 0,-4-1 272 0,-2 2-32 16,-1 0-16-16,-1-1 0 0,-3-1-48 0,2-4-16 15,-1 1 0-15,2-4 0 0,1-1-160 0,1 0 0 16,3-3 0-16,3-4-176 15,0-1-2112-15,5-1-416 0,2-1-96 0</inkml:trace>
  <inkml:trace contextRef="#ctx0" brushRef="#br0" timeOffset="8503.14">15342 9762 23775 0,'8'-11'1056'0,"-8"11"224"0,5-4-1024 0,-5 4-256 0,0 0 0 0,0 0 0 16,0 0 1088-16,0 0 160 0,-5 10 32 0,-3 3 16 15,-2 4-560-15,-2 0-112 0,-4 4-32 0,-1 3 0 0,-3 3-272 0,1 2-48 16,2-2-16-16,-1 3 0 0,1-1-112 0,1 2-16 16,-1-2-128-16,3-4 192 0,2 3-192 0,1-5 144 15,2-1-144-15,2-3 128 0,1-4-128 0,0-1 0 16,0-5-160-16,2 0 160 0,4-9 640 0,0 0 240 15,0 0 32-15,0 0 16 16,-4-8-1536-16,2 1-304 0,1-1-64 0,-2-3-16 0,2-2 800 0,1 2 192 16,1-2 0-16,3 1 0 0,0 3 0 0,2 1 192 15,2 2-48-15,2 0 0 0,1-3 304 0,1 3 48 16,3-2 16-16,0 2 0 0,2 2-176 0,1-2-16 16,2 1-16-16,2 0 0 0,-1-4-48 0,1 1-16 15,1 2 0-15,-1-2 0 0,1 3 64 0,0-3 16 0,-1 3 0 0,-1 1 0 16,-1-1 0-16,-4 0 16 15,-2 0 0-15,-4 4 0 0,0 3 48 0,-2 1 0 16,-8-3 0-16,0 0 0 0,5 9-384 0,-4 0 0 16,-2 2 0-16,-1-2 0 0,-4 1 0 0,1 3 0 0,-1-2 0 15,0 1 128-15,1-2-128 0,1-2 176 16,1-1-176-16,2 2 192 0,1-9-192 0,3 7 0 0,-3-7 0 16,6 6 128-16,1-4 128 0,2-2 0 0,0-2 16 15,3-2 0-15,-1-4 0 0,2 3 0 0,1-1 0 16,-3 0 0-16,2-1-272 0,0 1 160 0,-2 0-160 0,-1 1 128 15,0 1-128-15,-1 1 0 0,-1 1 0 0,0 0 0 16,-8 2 0-16,7 3 0 0,0 3 0 0,-1 1 0 16,-1-1 0-16,1 4 0 0,0-2 0 0,-1 1 0 0,1-4 0 15,2 0 0-15,-1 1 0 0,2-2 0 16,1-3 0-16,3 2 0 0,0-3 0 0,1-1 0 16,1-2 208-16,1 0-32 0,2-4-16 0,0 0 0 0,0 1 0 0,0-2 0 15,-1 3 0-15,0-3 0 0,-1-1-160 0,1-2 160 16,-2 4-160-16,-1 2 160 0,-2 0-160 0,-1 2 0 15,-3 1 0-15,1 0 128 0,-9 2-128 0,7 2 0 16,-7-2 0-16,7 5 0 0,-2 2 0 0,-1 0 0 16,-1 3 0-16,1-4 0 0,0 1 0 0,1-1 0 15,-5-6 0-15,5 5 0 0,3 0 0 0,-8-5 0 16,9 0 0-16,0 0 0 0,-1 0 0 0,1 0 0 16,0-3 0-16,1 1 0 0,-1-2 0 0,1 0 0 15,1-1 0-15,-1 1 0 0,0 1 0 0,0 0 0 16,0 1 128-16,1 0-128 0,-3 0 0 0,1 0 0 15,-1 1 0-15,0 2 0 0,-1 6 0 0,0-2 0 16,-1 1 0-16,0 2 0 0,1-3 0 0,-2 1 0 16,0 3-144-16,-1-2 144 0,-1 1 0 0,2-1 0 15,-5-7 0-15,7 11 0 0,-1-1-192 0,1 2 32 16,-1-1 0-16,0-1 0 16,-1 3-2496-16,0-3-496 0</inkml:trace>
  <inkml:trace contextRef="#ctx0" brushRef="#br0" timeOffset="9175.37">3099 9787 21647 0,'-13'-11'960'0,"7"5"192"0,0-2-912 0,-1 1-240 16,-3 2 0-16,0 1 0 0,2 3 752 0,-2 3 96 16,1 2 32-16,-2 4 0 0,-1 2-400 0,-2 3-80 15,-1-1-16-15,-1 6 0 0,-1 5-192 0,1 1-64 16,-2 5 0-16,2-3 0 0,-1-2 0 0,4 3 0 0,2-1 0 16,2 2 0-16,1-4-128 0,5 3 0 15,3-4 0-15,3-4-176 0,2-4 176 0,1 1 0 16,2-6 128-16,1 1-128 0,2 1-192 0,3-6-128 15,2-1 0-15,0-1-7520 0,2-7-1504 0</inkml:trace>
  <inkml:trace contextRef="#ctx0" brushRef="#br0" timeOffset="9495.93">3466 9740 21183 0,'0'0'1888'0,"0"0"-1504"0,0 11-384 0,-2 2 0 15,-2-2 0-15,-4 6 0 0,-1 4 0 0,-1 6 0 16,-2 0 416-16,-1 2 64 0,-1 3 16 0,2-3 0 16,2 1-176-16,0 2-48 0,2-5 0 0,5 0 0 0,0-2-16 15,4-1 0-15,3-3 0 0,3-4 0 0,4-4 192 16,-1-5 16-16,4-1 16 0,1-4 0 0,3-7 256 0,0-1 48 16,-1-1 16-16,-1-6 0 0,-1-1-288 0,-1 1-48 15,-2-2-16-15,-3-2 0 0,-3 2-176 0,-2 1-32 16,-4-1-16-16,-1 0 0 0,-2 0 32 15,-2 2 16-15,-1 2 0 0,-3-1 0 0,0 2-48 0,0 1-16 16,0 4 0-16,0 2 0 0,0 2-208 0,9 0 0 16,-7-3 0-16,7 3 0 15,0 0-368-15,0 0-112 0,0 0-32 0,0 0 0 16,0 0-1248-16,7 9-256 0,2 0-48 0,4-5-9968 0</inkml:trace>
  <inkml:trace contextRef="#ctx0" brushRef="#br0" timeOffset="10307.21">3848 9998 7359 0,'6'11'320'0,"-2"-2"80"0,1-1-400 0,0 3 0 16,-1-2 0-16,0 4 0 0,-1 1 2880 0,1 1 512 15,-1 0 80-15,1-1 32 0,-4 1-2016 0,0 1-400 0,0-2-64 0,-3 0-32 16,1-4-112-16,-1 1-32 16,0-3 0-16,1-1 0 0,2-7-80 0,0 0-32 15,0 0 0-15,0 0 0 0,0 0 160 0,0 0 16 0,0 0 16 0,2-6 0 16,2-2-96-16,0-2-32 0,1 0 0 0,0-3 0 15,2 3-416-15,-1-1-96 0,2-1-16 0,-1 5 0 16,0-3-144-16,0 3-128 0,1 2 144 0,-1 1-144 16,2 3 0-16,0 2 0 0,-1 3 0 0,0 0 0 0,0 1 0 15,0 3 0-15,-3-2-128 0,1 0 128 16,0 3 0-16,0-2 0 0,-2 0 0 0,3 0 0 0,-7-7 0 0,8 3 0 16,0 1 0-16,-1 1 0 0,-7-5 0 0,9 3 176 15,0-3-32-15,0-1 0 0,1-2 96 0,0-2 16 16,0 0 0-16,2 1 0 0,-1-4-112 0,1 2-16 15,-1 1 0-15,1-3 0 0,-2 2-128 0,0-3 0 16,0 1 144-16,-1 2-144 0,-1 1 0 0,-1 1 128 16,0 2-128-16,-1 0 0 0,0 1 0 0,2-1 0 15,0-1 0-15,-8 3 0 0,6 0 0 0,2 0 0 16,-1 1 0-16,0-1-128 0,-7 0 128 0,0 0 0 16,8-1 0-16,0 1 0 0,0 1 0 0,-1 1 0 15,1-2 0-15,1-2 0 0,0-1 0 0,-2 0 0 0,1 0 0 16,0 1 0-16,-1 1 0 0,1-1 0 15,1 1 0-15,-2-1 0 0,1-4 0 0,0 4 0 16,-2-1 0-16,-6 3 0 0,8 2 0 0,-1 0 0 16,-7-2 0-16,0 0 0 0,8 1 0 0,-8-1 0 15,0 0 0-15,6 6 0 0,-6-6 0 0,0 0 128 16,4 5-128-16,-4-5 0 0,0 0 160 0,0 9-32 0,-1 1-128 16,-2 2 192-16,-2-1-16 0,0 1-16 0,0 4 0 15,0-4 0-15,0 0-160 0,1 0 0 0,2 0 144 0,2-5-144 16,0-7 0-16,2 8 0 0,-2-8 0 0,6 6 0 15,2-3 0-15,1-2 128 0,4-2-128 0,-2-2 0 16,3-3 160-16,0 0-32 0,0-1-128 0,1-4 192 16,3-2-64-16,0-1-128 0,-2-2 176 0,1-2-176 15,-2 0 160-15,2-1-160 0,1-1 128 0,-1-2-128 16,1-1 128-16,-1-5-128 0,2 0 128 0,-3-2-128 16,-1-1 128-16,1 1-128 0,-2-5 128 0,0 1-128 0,-4 0 144 0,0 1-144 15,-1 1 160-15,0 4-160 0,0-1 0 16,-2 6 0-16,-2 1 0 0,1 6 0 0,-1 2 0 0,-2 2 0 15,0 6 0-15,-3 6 0 0,0 0 0 16,0 0 0-16,-1 13-192 0,-2 3 192 0,-1 8-144 0,1 9 144 16,-3 1 0-16,4 4-144 0,-3 1 144 0,1 6 0 15,1 3 0-15,1 1-128 0,-2 2 128 0,2 0 0 16,0 0 0-16,1-3 0 0,0-2 0 0,1-4 0 16,0-5 0-16,0-3 0 0,1-2 0 0,-1-5 0 15,0-1 0-15,0-5-128 16,-1-2-992-16,-2-3-192 0,-2-1-32 0,0-6-9936 15,-1-4-1984-15</inkml:trace>
  <inkml:trace contextRef="#ctx0" brushRef="#br0" timeOffset="10409.79">4472 10104 24879 0,'7'-6'2208'0,"2"0"-1760"16,5 2-448-16,4 0 0 0,4 0 896 0,2 6 112 16,1 0 16-16,5-1 0 0,3-1-64 0,3-1 0 15,6-1 0-15,2-2 0 0,3-1-640 0,5 2-128 16,5-1-16-16,33-5-14576 0</inkml:trace>
  <inkml:trace contextRef="#ctx0" brushRef="#br0" timeOffset="13821.49">4921 16278 16927 0,'1'-11'752'0,"-1"11"144"0,0 0-704 0,2-8-192 16,3 0 0-16,-2-1 0 0,2 4 1536 0,-5 5 288 16,0 0 48-16,5-7 16 0,0 0-160 0,-5 7-48 15,0 0 0-15,0 0 0 0,0 0-432 0,0 0-96 16,0 0 0-16,0 0-16 0,5 10-320 0,-1 3-64 15,-3 5-16-15,-2 6 0 0,-1 3-48 0,-2 5-16 16,-1 3 0-16,-2 3 0 0,0 8-160 0,-7 20-16 16,-4-2-16-16,4-2 0 0,-1 3-224 0,-1 1-32 15,-4-5-16-15,2-3 0 0,3-2-208 0,-1-5 176 16,3-4-176-16,1-4 160 0,1-7-32 0,2-2 0 16,3-2 0-16,2-1 0 0,-1-10 0 0,2 0-128 15,2-4 192-15,0-1-64 0,-2-2-128 0,1-5 0 0,2-9 144 0,0 0-144 16,0 0 0-16,0 0 0 15,0 0-192-15,0 0 64 16,11-4-1536-16,-3-1-288 0,-2-8-64 0,2-1-9312 0,1-3-1856 0</inkml:trace>
  <inkml:trace contextRef="#ctx0" brushRef="#br0" timeOffset="14213.08">5397 16275 25791 0,'13'-16'1152'0,"-5"10"224"16,-1-5-1104-16,5 5-272 0,-4-3 0 0,0 4 0 0,-2 3 1024 16,-6 2 128-16,7-3 48 0,-7 3 0 0,0 0-480 15,6 5-80-15,-6-5-32 0,4 11 0 0,-1 2 64 0,-3 5 16 16,-3 2 0-16,-1 7 0 0,-2-2 16 0,-2 5 0 16,-3-1 0-16,-3 1 0 0,-3 3-16 0,-2 2 0 15,-1 0 0-15,-2 0 0 0,-3-1-208 0,-1-2-32 16,1-2-16-16,-2 1 0 0,-1-2-32 0,-1-4 0 15,-1 3 0-15,-1-2 0 0,-1-3-144 0,3 0-16 16,1-4-16-16,3-3 0 0,3-4 80 0,-10 3 16 16,6-2 0-16,7-7 0 0,5 2 32 0,3-5 16 15,4 0 0-15,7-3 0 0,0 0-96 0,0 0-16 16,0 0 0-16,10 8 0 0,3 0-128 0,3 5-128 0,4 0 192 0,5 3-192 16,4 0 208-16,3 0-64 0,3 2-16 15,1 1 0-15,-2 1 64 0,2 3 16 16,-1-2 0-16,1-1 0 0,-3-1 48 0,-3 3 0 0,0 0 0 0,-4 1 0 15,-3-1-256-15,-2-2 144 16,-7 3-144-16,-2 0 128 16,0-3-704-16,-3 1-128 0,-2-3-48 0,0-2-13520 0,-4-2-2720 15</inkml:trace>
  <inkml:trace contextRef="#ctx0" brushRef="#br0" timeOffset="15155.25">15986 19364 3679 0,'-3'-11'320'0,"1"2"-320"0,0-3 0 0,2 3 0 16,-1 1 5376-16,1 8 1024 0,0 0 192 0,0 0 32 16,0 0-4208-16,0 0-848 0,-9 5-160 0,0 6-48 15,-1 6-416-15,1 4-96 0,2 10-16 0,-4 6 0 16,0 5-16-16,-3 6-16 0,1 3 0 0,-3 2 0 15,-1 3-80-15,-2 0-16 0,-2-1 0 0,0 3 0 16,1 4-320-16,0-4-64 0,0-4 0 0,4-7-16 0,1-5-176 16,1-5-128-16,1-3 192 0,2-7-192 0,2-5 208 0,2-7-64 15,2-1-16-15,1-1 0 0,3-8-128 16,1-5 0-16,0 0 0 0,0 0 0 16,0 0-752-16,0 0-16 0,12-9-16 0,-1-5 0 15,0-5-2400-15,2-4-464 0,5-20-112 16,2 4-16-16</inkml:trace>
  <inkml:trace contextRef="#ctx0" brushRef="#br0" timeOffset="15509.78">16401 19420 20271 0,'0'0'1792'0,"5"-10"-1424"16,0 4-368-16,-5 6 0 0,7-8 1968 0,-7 8 320 0,0 0 64 0,0 0 16 15,0 0-1008-15,0 0-192 0,0 0-32 0,0 0-16 16,-5 11-64-16,-4 5-16 0,-4 0 0 0,-2 2 0 15,-4 1-272-15,-3 3-48 0,-2 6-16 0,-1 0 0 16,-2 1-128-16,-1 1-16 0,-4 1-16 0,-2-2 0 16,-3 2-256-16,1-7-48 0,2 0-16 0,0 1 0 15,-1-4-16-15,1-2 0 0,4 0 0 0,-2 0 0 16,0-4 48-16,3-1 0 0,2-5 0 0,3 1 0 16,4-4 32-16,2 0 16 0,3-3 0 0,4 0 0 15,3-3 16-15,8 0 0 0,0 0 0 0,0 0 0 16,0 0-48-16,0 0 0 0,0 0 0 0,11 9 0 15,2 1-144-15,6 6-128 0,4 5 144 0,2 0-144 0,1 7 0 16,1-2 0-16,3 4 0 0,0-2 0 16,-1 0 176-16,-1 3-176 0,-2-2 192 0,-2-1-192 0,-4-5 144 15,-1 0-144-15,-2 1 0 0,-3-4 144 0,-3 2-144 0,0-2 0 16,-1-5 144-16,-1 1-144 16,-2 0-1232-16,0-3-320 15,-1-4-64-15</inkml:trace>
  <inkml:trace contextRef="#ctx0" brushRef="#br0" timeOffset="17401.31">2338 11186 13823 0,'0'0'1216'0,"0"0"-960"16,0 0-256-16,0 0 0 0,0 0 1312 0,0 0 224 0,0 0 32 0,7 8 16 15,0-2-432-15,-2 7-64 0,1-1-32 0,-1 6 0 16,1 5 96-16,0 3 0 0,-3 5 16 0,2 6 0 16,-1 4-352-16,-1 3-80 0,-3 1-16 0,-3 4 0 15,-1 4-80-15,-2-1-32 0,-3 0 0 0,-1-1 0 16,-1-3-256-16,-1 0-48 0,1-5-16 0,1-2 0 16,1-5-160-16,1-8-128 0,0-4 192 0,3-5-192 15,0-5-192-15,3-3-160 0,2-11-32 0,0 0-14208 16</inkml:trace>
  <inkml:trace contextRef="#ctx0" brushRef="#br0" timeOffset="17717.91">2986 11184 28623 0,'0'0'1264'0,"0"0"272"0,0 0-1232 0,-3 10-304 16,-2 1 0-16,-1 6 0 0,-2-1 352 0,-3 2 16 15,-3 1 0-15,-3 3 0 0,1-1 96 0,-7 2 32 16,0 1 0-16,-2 3 0 0,-7-2-240 0,1 5-32 16,0-6-16-16,-3 2 0 0,-1-1 32 0,3-1 0 15,-2-1 0-15,1-6 0 0,1-3 160 0,4-2 48 0,5 1 0 0,4-6 0 16,5 2 0-16,3-3 0 16,3 1 0-16,3 2 0 0,4-2-208 0,2 5-48 0,4 3 0 0,4-1 0 15,4 0-48-15,2 3-16 16,3 2 0-16,2 2 0 0,-1 1 64 0,5-1 0 0,-1 4 0 0,0-1 0 15,0-3-16-15,-2 2 0 0,1 0 0 0,-3 0 0 16,-1-3-176-16,-2-1 160 0,0-1-160 0,4 8 160 31,-3-4-1072-31,-6-9-224 0,-3 0-32 0,1 2-15136 0</inkml:trace>
  <inkml:trace contextRef="#ctx0" brushRef="#br0" timeOffset="17885.75">3255 11955 23951 0,'-1'19'2128'0,"1"-7"-1696"16,0 0-432-16,1 2 0 0,1 7 2032 0,-2 0 320 15,-2 3 64-15,0 4 16 0,-2-2-1344 0,-1 3-256 16,-1-4-48-16,-1 2-16 0,2-4-624 0,0-3-144 16,1-2 0-16,2-1-10496 15,0-2-2096-15</inkml:trace>
  <inkml:trace contextRef="#ctx0" brushRef="#br0" timeOffset="18166.55">3639 11600 27647 0,'0'0'1216'0,"0"0"256"0,2-5-1168 0,1 0-304 0,1-4 0 0,5 4 0 16,2 3 1824-16,2-2 304 0,1-1 64 0,1 1 16 16,3 1-1392-16,1 1-288 0,0 1-48 0,2-1-16 15,-2 2-464-15,0 2 0 0,-1-1 0 0,-3 3 0 16,-4 1-1584-1,-1 4-208-15,-3 0-32 0</inkml:trace>
  <inkml:trace contextRef="#ctx0" brushRef="#br0" timeOffset="18292.25">3726 11857 26719 0,'20'-10'1184'0,"-10"6"240"0,5 0-1136 0,4-2-288 16,4 1 0-16,0 1 0 0,1-1 656 0,2-1 80 15,-2 1 16-15,1 1 0 0,2-4-304 0,1 3-64 16,1 3-16-16,-1-2-13824 15</inkml:trace>
  <inkml:trace contextRef="#ctx0" brushRef="#br0" timeOffset="18687.24">5175 11391 17503 0,'-26'-18'768'0,"15"8"176"0,-2 1-752 0,-2-4-192 0,-4 3 0 0,-1 1 0 0,-2-1 1152 16,-1 4 192-16,-1 2 32 0,-2 2 16 16,0 5-256-16,-2 2-48 0,0 8-16 0,-3 2 0 0,0 3-320 0,0 5-64 15,-2 2-16-15,4 4 0 0,0 4 144 0,6 2 16 16,2-5 16-16,5 3 0 0,4 0-224 0,6 0-48 16,5 0-16-16,5-3 0 0,3-4-192 0,6 0-48 15,3 0 0-15,5-4 0 0,5-3-80 0,4-2-32 16,-1-3 0-16,4-5 0 0,1 1-208 0,1-4 128 15,-2-2-128-15,11 0 0 16,-6-6-2112-16,-5-1-512 0</inkml:trace>
  <inkml:trace contextRef="#ctx0" brushRef="#br0" timeOffset="18868.18">5355 11705 23951 0,'0'0'1056'0,"0"0"224"0,0 0-1024 0,0 0-256 15,5 12 0-15,-1 2 0 0,-1 2 1568 0,-1 1 256 0,0 8 48 0,-2 1 16 16,0 1-720-16,-3 6-144 16,-1 3-16-16,0-2-16 0,2 0-528 0,-1-1-96 15,1 2-32-15,0-2 0 0,2-2-336 0,0 1 0 0,2-4 0 0,2 9 0 16,1-9-2512 0,0-8-480-16</inkml:trace>
  <inkml:trace contextRef="#ctx0" brushRef="#br0" timeOffset="19138.47">6029 11293 19343 0,'4'-18'1728'0,"0"13"-1392"15,-4 5-336-15,5-9 0 0,0 3 3328 0,-5 6 576 16,0 0 128-16,6 5 32 0,-2 4-2864 0,-3 3-576 16,-2 2-112-16,-3 7-32 0,-1 4-160 0,-3 3-16 15,-2 1-16-15,0 4 0 0,0 2-160 0,-3-2-128 16,2 0 144-16,-2 0-144 0,0-1 0 0,1-1 0 16,-2 2-128-16,2-3 128 15,-1-2-2464-15,1-4-384 0,-1-3-80 0</inkml:trace>
  <inkml:trace contextRef="#ctx0" brushRef="#br0" timeOffset="19305.41">5623 11620 26431 0,'16'-13'1168'0,"-6"8"240"0,3 2-1120 0,4-2-288 0,2 1 0 16,6-1 0-16,1 0 816 0,4 1 96 16,0 2 32-16,2-3 0 0,2-3-432 0,3 3-96 15,0 2-16-15,1 1 0 0,0-3-272 0,2 1-128 0,1 0 128 0,-2 3-14080 16</inkml:trace>
  <inkml:trace contextRef="#ctx0" brushRef="#br0" timeOffset="19568.33">6964 11178 19343 0,'0'0'848'0,"0"-7"192"0,0 7-832 0,0-8-208 15,0 8 0-15,0 0 0 0,-3-6 2912 0,3 6 544 16,-8 1 96-16,-3 3 32 0,-5 2-2400 0,-1 7-480 16,-6 2-80-16,-4 4-32 0,-2 3-16 0,-3 7-16 15,-4-1 0-15,1 4 0 0,0 5-160 0,5-2-16 16,2 2-16-16,4-1 0 0,1-2-32 0,8 0 0 16,2 2 0-16,5-2 0 0,5-3-80 0,3-3 0 15,3 1-16-15,5-7 0 0,1-3-240 0,4-1-256 16,2-3 48-16,4 0 16 0,3-4-64 0,2 1-16 15,1-2 0-15,1-4 0 16,-1 0-2528-16,0-5-496 0</inkml:trace>
  <inkml:trace contextRef="#ctx0" brushRef="#br0" timeOffset="19833.74">6985 11651 26719 0,'7'-2'2368'0,"4"-1"-1888"0,1 1-480 0,4-1 0 16,1-1 1520-16,4 2 208 0,0 0 32 0,2 1 16 16,0 1-336-16,0 1-64 0,4-1-16 0,-3 4 0 15,0 3-400-15,-2-2-96 0,-3 4-16 0,-4 0 0 16,-1 5-368-16,-5 1-80 0,-3 1-16 0,-3 2 0 0,-3 1 0 0,-7 3-16 16,-2 1 0-16,-1 2 0 0,0-2-64 0,-4 1-16 15,3 0 0-15,0-2 0 0,4-1 32 0,2-1 16 16,4-3 0-16,3 1 0 0,3-1-144 0,5-1-48 15,4 1 0-15,5-3 0 16,4-3-944-16,3 2-192 0,2-2-32 0</inkml:trace>
  <inkml:trace contextRef="#ctx0" brushRef="#br0" timeOffset="22017.72">11304 11775 4607 0,'0'0'400'0,"0"0"-400"16,0 0 0-16,0 0 0 0,3-6 3312 0,-1 1 576 15,-2 5 112-15,0 0 32 0,0 0-2464 0,8-3-480 16,-8 3-112-16,10 1-16 0,0 3-368 0,0-1-80 16,0 0 0-16,2 5-16 0,-1 3 16 0,3 3 16 0,3 1 0 0,1 3 0 15,-1 4-80-15,4 2-32 16,0 4 0-16,2 0 0 0,0 2-64 0,4 3-16 15,-2-2 0-15,3-2 0 0,0 0-48 0,1 2-16 0,-1-4 0 0,3 1 0 16,1-7 80-16,2-2 16 0,3-1 0 0,2 0 0 16,3-6 160-16,0-3 48 0,0 0 0 0,1-4 0 15,-3-1-112-15,0-3-16 0,0-2 0 0,-1-3 0 16,4 1-128-16,1-4-48 0,0 0 0 0,2 0 0 16,1-3-80-16,0 0-32 0,1 1 0 0,-2-1 0 15,-1 2-160-15,-1-1 0 0,-1 2 0 0,17-5 0 0,-7 3 128 0,1 0-128 16,-2 1 0-16,1-1 128 0,1 1-128 15,-1 0 0-15,-1-2 0 0,2-1 0 0,-2-1 0 0,0 1 128 16,-1 5-128-16,2-2 0 0,2 2 0 0,-2 3 0 16,-1 2 128-16,-1-1-128 0,-1 1 0 15,-3 2 0-15,-3 2 0 0,-1 0 0 0,-1 0 0 0,-1 2 0 16,-3 2 0-16,-1-2 0 0,-4 4 0 0,0-2 0 16,0 1 0-16,-5 1 0 0,-4-5 0 0,-2 1 0 15,-3-1 0-15,0-1 0 0,-4 1 0 0,-1 0 0 16,-2-1 0-16,-2 0 128 0,0 0 0 0,-10-3-128 15,10 0 192-15,-10 0-64 0,10 0 16 0,-1 1 0 16,-1-3 0-16,1-3 0 0,0 0-144 0,3-1 160 16,1 1-160-16,-3 0 160 0,3 1-160 0,2 1 0 15,2-5 144-15,2 2-144 0,1-1 0 0,2 0 0 16,2 0 0-16,0 4 0 0,0-3 0 0,3 5 0 16,1 1 0-16,0 4 0 0,0-1 0 0,0 0 0 15,2 4 0-15,-1 3 0 0,1 0 0 0,0 3 0 0,-3-1 0 0,2 0 0 16,0-1 0-16,2 2 0 15,-1-3 0-15,3 2 0 0,1-2 0 0,6-4 0 16,3-3 0-16,2-2 128 0,2-2 64 0,1-2 0 0,2-3 16 16,1-6 0-16,2 0-16 0,0-4 0 0,0-1 0 0,4-2 0 15,2-1-64-15,0 1-128 0,-3-1 176 0,-3-2-176 16,-3 0 128-16,-3-3-128 0,-5 3 0 16,-4 1 0-16,-4 2 0 0,-4 3 0 0,-5-1-192 0,-3 4-11728 15,-5 7-2352-15</inkml:trace>
  <inkml:trace contextRef="#ctx0" brushRef="#br0" timeOffset="22536.84">14258 12289 13823 0,'0'0'1216'0,"-5"-5"-960"0,-1-4-256 0,-1 4 0 15,1 1 1200-15,0-1 192 0,1 0 32 0,-3 3 16 16,8 2-272-16,0 0-48 0,0 0-16 0,-5 5 0 0,1 2-400 15,3 1-96-15,-2 5-16 0,6 7 0 0,-2 2 256 0,4 4 48 16,0 0 16-16,2 7 0 0,0 1-144 0,0 2-16 16,-1-2-16-16,-1 2 0 0,0 1-16 0,0-1 0 15,-4 0 0-15,2-3 0 0,0-1-224 0,-1-2-48 16,-1-2-16-16,1-3 0 0,-1-1-224 0,0-1-32 16,0-4-16-16,2-3 0 0,-2-3-32 0,1 0-128 15,-2-1 192-15,0-12-64 16,0 13-864-16,0-4-176 0,-2 1-48 0</inkml:trace>
  <inkml:trace contextRef="#ctx0" brushRef="#br0" timeOffset="23155.58">13871 13550 15663 0,'1'-18'688'0,"1"8"144"0,0-2-656 0,1 3-176 15,1-1 0-15,-4 10 0 0,8-7 2624 0,-8 7 512 16,0 0 80-16,10 3 32 0,-10-3-1600 0,6 16-320 15,1 5-64-15,-2 5-16 0,-4 6-288 0,2 2-48 0,-3 4-16 16,0 6 0-16,-2-1-240 0,0 1-48 16,-2-3-16-16,-1 0 0 0,0 3-80 0,1-3-32 0,-1 1 0 15,1-7 0-15,2-4-272 0,0-2-48 0,2-2-16 16,0-3 0-16,0-6-144 0,3-3 160 0,-1-2-160 0,-2-13 160 16,5 10-432-16,-5-10-96 0,0 0-16 0,11-5 0 15,-1-3-2112 1,-1-6-448-16,0-1-64 0,1-3-11008 0</inkml:trace>
  <inkml:trace contextRef="#ctx0" brushRef="#br0" timeOffset="23482.8">14505 13451 20271 0,'0'0'1792'0,"10"-1"-1424"16,1-3-368-16,-3 3 0 0,-8 1 1472 0,10 4 208 15,-3 1 48-15,-4 5 16 0,-1-1-384 0,-4 5-80 16,-3 4 0-16,-2 2-16 0,-5-1-128 0,-3 3-32 15,-4 0 0-15,4-4 0 0,-4 3-272 0,-3 0-64 16,-3 3-16-16,-2 3 0 0,-1-4-304 0,0 1-64 16,-1-1-16-16,2-2 0 0,-1 0-224 0,3-2-144 15,2-1 192-15,-8 5-192 0,2-9 160 0,9-2-160 16,3-5 128-16,6-1-128 0,3 0 192 0,8-6-64 16,0 0 0-16,0 0 0 0,-1 9 128 0,5 1 0 15,2 2 16-15,4-3 0 0,0 2-128 0,-1-2-16 16,0 3-128-16,5 0 192 0,0-2-192 0,0 3 144 15,3-1-144-15,-2-2 128 0,-1 4-128 0,1-3 160 16,-1-3-160-16,0 3 160 0,0-2-160 0,-1 3 0 16,-1-2 0-16,1 0 128 0,-1-2-128 0,-1 2-256 0,0-4 64 15,1 3 16 1,-1-5-2320-16,0-2-480 0,1 0-96 0</inkml:trace>
  <inkml:trace contextRef="#ctx0" brushRef="#br0" timeOffset="23820.13">14892 14055 16575 0,'0'0'736'0,"0"0"160"0,0 0-720 0,0 0-176 0,0 0 0 0,8 1 0 0,1 2 3984 0,0-1 768 16,2 1 160-16,2 1 16 0,1 1-2576 0,1 0-528 16,6 1-96-16,-2 3-32 0,2-3-448 0,1 6-96 15,-2-1 0-15,1 1-16 0,-4-2-416 0,0-1-80 16,-3 3 0-16,-3-3-16 0,-2 3-176 0,-1 1-48 15,-2-5 0-15,-1 5 0 0,-1-1 64 0,-1-2 16 16,-2 4 0-16,0-2 0 0,-1-1-80 0,0 3-16 16,1 1 0-16,-1 0 0 0,0-5-64 0,2 2-32 15,0 0 0-15,2-3 0 0,2 3-144 0,2-5-16 16,0 2-128-16,4-4 192 0,1 2-192 0,2-1 176 16,2-2-176-16,1-4 160 0,2 0-160 0,2 0 192 15,1 0-192-15,-1 0 192 0,0-1-192 0,0-1 0 16,-2 2 0-16,0 0 0 0,-1 0 0 0,0 0 0 15,-1 2 0-15,-3-1 0 16,-1 1-848-16,-1 2-208 0,-3 0-32 0,-2 1-14080 16,-8-5-2816-16</inkml:trace>
  <inkml:trace contextRef="#ctx0" brushRef="#br0" timeOffset="25225.85">14825 14219 11055 0,'0'0'480'0,"-8"0"112"0,-2-3-464 0,1 1-128 16,1-2 0-16,-1 1 0 0,0 1 2512 0,9 2 496 0,-10-3 80 0,1 1 32 15,0-5-1456-15,9 7-272 0,-10-3-64 0,10 3-16 16,-5-8-288-16,5 8-48 16,3-13-16-16,4 7 0 0,3-3-240 0,1 3-48 0,6-6-16 0,1 6 0 15,-1-2-128-15,4 4-16 0,4 3-16 0,-1 2 0 16,3 2-96-16,-3 5-16 0,0 1 0 0,0 2 0 15,-2 0-144-15,-3 1-48 0,-2 3 0 0,-3 2 0 0,-4 0 0 0,-1 4-16 16,-4 0 0-16,-1 1 0 16,-3-2 192-16,-2-1 32 0,-3-1 16 0,-1 0 0 0,-2 0 80 15,0-2 16-15,-2-2 0 0,0 0 0 0,0-1 80 0,3-2 32 16,2-3 0-16,4-8 0 0,0 0-176 0,6 10-16 16,-6-10-16-16,15 4 0 0,6-3-32 0,2-3 0 15,5-6 0-15,3 0 0 0,4-4 16 0,3-4 0 16,1-1 0-16,5 0 0 0,0-1-240 0,-12 7-160 15,1-3 192-15,1-1-192 0,2-3 128 0,-1 3-128 16,-2-1 0-16,0 5 0 0,-5 0 128 0,-2 3-128 16,-5-1 0-16,5 1 0 15,-7 5-1008-15,-5 4-304 0,-6 4-64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10:47.80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18093 5732 20271 0,'-15'-6'896'0,"15"6"192"0,-6-7-880 0,0 3-208 16,-1 1 0-16,7 3 0 0,-6-3 496 0,6 3 48 15,0 0 16-15,0 0 0 0,0 0 496 0,5-5 96 16,3-3 32-16,6 2 0 0,3-3-352 0,6 3-64 15,2-4 0-15,7 1-16 0,-1-5-80 0,4 1-16 16,1 3 0-16,2-4 0 0,-3 0-304 0,1 2-64 16,-4 1-16-16,-3 0 0 0,-3 3-272 0,-5-1 160 15,-3 3-160-15,1 1 128 16,-8 2-464-16,-11 3-112 0,0 0 0 0,-3 9-16 16,-9 2-2816-16,-1-2-560 0</inkml:trace>
  <inkml:trace contextRef="#ctx0" brushRef="#br0" timeOffset="189.47">18218 5670 15663 0,'0'0'1392'0,"0"0"-1120"16,0 0-272-16,0 0 0 0,0 0 1136 0,0 0 160 16,2 6 48-16,2 4 0 0,0 0 64 0,1 4 0 15,0 0 16-15,4 8 0 0,0 2-336 0,-1 1-64 16,-2-2 0-16,-1 1-16 0,-1 3-416 0,0 0-80 16,-2 2 0-16,-1-2-16 0,-1 0-304 0,-1 2-48 0,-3-1-16 0,-1 1 0 15,-1-4-128-15,-3 2 128 0,0-4-128 0,-1-3 128 16,0-2-384-16,0-3-96 0,-2-1-16 0,2-5 0 31,-1 1-1552-31,0-5-304 0,2 1-64 0,1-5-8912 0</inkml:trace>
  <inkml:trace contextRef="#ctx0" brushRef="#br0" timeOffset="316.44">18055 6200 8287 0,'0'0'368'0,"0"0"80"0,0 0-448 16,0 0 0-16,0 0 0 0,0 0 0 16,0 0 3248-16,3 10 560 0,-3-10 112 0,6 7 32 0,3 2-2160 0,2-4-416 15,2-1-96-15,5 1 0 0,2-2-224 0,3-1-32 16,2-2-16-16,2 0 0 0,1-2-432 0,0 1-64 15,-1-1-32-15,1-1 0 0,0-3-624 0,1 3-128 16,-1-2-32-16</inkml:trace>
  <inkml:trace contextRef="#ctx0" brushRef="#br0" timeOffset="617.83">19377 5567 19807 0,'0'-18'880'0,"0"8"176"0,0 2-848 0,-1-3-208 15,-2 2 0-15,-1-4 0 0,-1 2 1440 0,-1 2 240 16,-2-1 48-16,-1 2 16 0,1-2-544 0,-1 2-112 16,-2 3-32-16,1-1 0 0,0 2-432 0,0 1-96 0,-3 3-16 0,-1 3 0 15,-1 6-240-15,-2 2-48 0,0 6-16 0,-2 3 0 16,0 4-64-16,-1 2-16 0,1 4 0 0,2-1 0 15,-1 3 96-15,1 0 16 0,5 1 0 0,0 1 0 16,3 1-240-16,2-5 0 0,-1-2 0 0,4 0 0 16,-1 1 0-16,-1 1 0 0,-1-6 0 0,0-1 0 15,-1-2-128-15,-1-2-128 0,-1-1-32 0,-3-4 0 16,-3-1-2112-16,-3 1-416 0,-4-2-96 0</inkml:trace>
  <inkml:trace contextRef="#ctx0" brushRef="#br0" timeOffset="745.21">18636 6060 14735 0,'0'0'1312'0,"-6"-5"-1056"16,6 5-256-16,0 0 0 0,0 0 2432 0,12-5 448 15,6 2 64-15,6 1 32 0,5-2-1152 0,6 1-224 16,4 2-64-16,6 0 0 0,3-3-672 0,3 1-144 16,2-4-16-16,3-1-16 0,1-1-320 0,-1 3-64 15,-2 3-16-15,-5 1 0 16,-2-1-848-16,-5 2-160 0,-4-2-48 0,-6 2 0 0</inkml:trace>
  <inkml:trace contextRef="#ctx0" brushRef="#br0" timeOffset="1433.92">20750 5907 12895 0,'0'0'576'0,"0"0"112"0,-8-1-560 0,8 1-128 16,-6-5 0-16,6 5 0 0,0 0 2640 0,0 0 496 16,0 0 112-16,0 0 16 0,0 0-1776 0,16-3-336 15,3 2-80-15,6-1-16 0,1-3 288 0,5 1 64 16,2-4 16-16,2 2 0 0,2-4-640 0,-1 1-128 16,-1-3-16-16,-3 3-16 0,-3-3-352 0,-3 1-64 15,-4 1-16-15,-5-1 0 0,-3 4-192 0,-5-3 176 0,-9 10-176 0,0-9 160 16,-1-1-16-16,-5 4 0 0,-6 0 0 0,-8 2 0 15,-6 4-144-15,-4 4 128 0,-6 1-128 0,-1 1 128 16,-1 5-128-16,0 1 0 0,0 2 0 16,2 1 0-16,5 0 0 0,1 3 0 0,8 1 0 0,4 3 192 15,5 2-192-15,7 1 0 0,4 7-192 0,9-4 192 16,5-1 0-16,9-4 0 0,4 0 224 0,10-2-64 16,1-3 96-16,6-4 32 0,3-3 0 0,2-3 0 15,1-2-112-15,2-3-32 0,-3-1 0 0,-1-2 0 0,-3 0-144 0,-5-1-272 16,-4 0 64-16,-5-3 16 15,-3-1-2560-15,-3-1-496 0</inkml:trace>
  <inkml:trace contextRef="#ctx0" brushRef="#br0" timeOffset="1651.53">21624 6210 26719 0,'0'0'2368'0,"0"0"-1888"16,0 0-480-16,0 0 0 0,0 0 1680 0,0 0 240 16,0 0 64-16,0 0 0 0,0 0 128 0,0 0 48 15,13-3 0-15,-1-3 0 0,-1 0-960 0,-2-1-192 16,0-2-48-16,-4 2 0 0,-1-3-736 0,1 2-224 16,0-1 0-16,-5 9 128 0,0 0-256 0,4-5-64 15,-4 5 0-15,0 0-13088 16,0 0-2624-16</inkml:trace>
  <inkml:trace contextRef="#ctx0" brushRef="#br0" timeOffset="2098.11">22307 5693 24879 0,'-14'-14'1088'0,"8"7"256"0,2 0-1088 0,4 7-256 16,-4-7 0-16,4 7 0 0,0 0 1360 0,0 0 224 15,0 0 32-15,-5 12 16 0,1-1-992 0,2 6-192 16,-1 2-32-16,2 6-16 0,-1 1 96 0,4 3 16 16,2-1 0-16,-4 1 0 0,1 1-208 0,1 0-48 15,2 0 0-15,1-2 0 0,2-5-128 0,-1-4-128 16,0-5 144-16,2-4-144 0,0-1 272 0,0-5-32 16,-8-4-16-16,16-1 0 0,-4-7 480 0,2-2 112 15,3-8 16-15,-1 0 0 0,1-1-192 0,1-2-48 16,0-4 0-16,-2 3 0 0,1 0-352 0,-3-3-80 0,-2-1-16 0,0 5 0 15,-2-4-144-15,0 5 0 0,-1 1 144 0,-1 2-144 16,-1 2 0-16,2 5-240 0,0-1 48 16,1 6 0-1,-1-1-2080-15,4 1-416 0,2 3-64 0,0-1-12768 0</inkml:trace>
  <inkml:trace contextRef="#ctx0" brushRef="#br0" timeOffset="3114.61">23168 5712 23551 0,'0'0'1040'0,"-7"2"224"0,0-2-1008 0,-1 3-256 16,-1 2 0-16,-1-1 0 0,-2-1 1136 0,0 4 176 15,-1-1 32-15,-1 0 16 0,0 5-416 0,-1-2-96 16,-2 3-16-16,2 0 0 0,-2 0-256 0,2 2-48 16,1 2-16-16,2-1 0 0,0-2-320 0,3 1-192 15,3-3 192-15,1-2-192 0,2 0 160 0,3-9-160 16,0 0 128-16,0 0-128 0,10 6 384 0,3-1-16 15,1-2 0-15,1-7 0 0,3-4-32 0,0 3 0 16,-2-1 0-16,0-3 0 0,-1-5-144 0,-2 3-16 16,-2 2-16-16,-1-3 0 0,0 3-160 0,-1-1 160 15,-1 1-160-15,0 0 160 0,-8 9-160 0,7-5 0 16,-7 5 0-16,0 0 0 0,10-4 0 0,-10 4 0 16,12-1 0-16,-2-1 0 0,0-1 0 0,2-1 0 15,0 0 0-15,2-3 0 0,3 1 240 0,1-3 16 16,1-4 0-16,5-1 0 0,1 0 64 0,-6 4 32 15,4-7 0-15,0 1 0 0,5-5-112 0,0 0-32 16,-1-6 0-16,2 4 0 0,-5-5-80 0,-2 4-128 0,-3-3 176 0,-3 3-176 16,1 0 176-16,-7-3-176 0,-1 2 160 15,-2-2-160-15,-3 3 176 0,-1 4-176 16,-1 1 192-16,-2 2-192 0,0 4 160 0,0 6-160 0,-2-1 128 0,2 8-128 16,-7 3 0-16,0 4 0 0,-3 0 0 0,-2 7 0 15,-2 0 0-15,-1 2 0 0,-4 3-144 0,0 5 144 16,1 8 0-16,0 3 0 0,1 3 0 0,1 0 0 15,4 0 0-15,3 0 0 0,2-4 0 0,3-2 0 16,4-3 0-16,4-3 0 0,4-2 0 0,2-1 0 16,4-4 0-16,4-4 0 0,2-5 0 0,3-1 0 0,1-5 256 15,3-1-32-15,1-3-16 0,0-4 0 0,0-6 112 16,0-1 0-16,-3-3 16 0,-1-3 0 0,-3-1-208 0,0-2-128 16,-2-5 160-16,-1 1-160 0,-5 1 208 0,1-1-48 15,-3 1-16-15,-1 3 0 0,-2 2-144 0,-2 4 128 16,1 4-128-16,-5 0 128 0,1 4-128 0,-3 6 0 15,0 0 0-15,0 0 0 0,-1 8 0 0,-2 5 0 16,2 4 0-16,-4 0-176 0,1 1 176 0,0 1 0 16,2-1 0-16,0 2 0 0,-2 2 0 0,4-3 0 15,0-1 0-15,0-2 0 0,0-2 0 0,4 2 0 16,-2-4 0-16,1-3 0 0,4-4 0 0,0 0 0 16,2-3 0-16,1-4 0 0,2-3 0 0,1-2 128 15,1-3-128-15,1 1 176 0,0-4-48 0,2 2-128 16,-5-2 192-16,2-1-64 0,2 2-128 0,-2 2 160 0,-2-1-160 0,0 3 160 15,-2-2-160-15,-1 5 0 16,-3 1 0-16,3 2 0 0,-9 2 0 0,0 0 0 16,8 2 0-16,-8-2 0 0,6 5 0 0,0 3 0 15,-1 1 0-15,2 0 0 0,-3 0 0 0,1 2 0 0,1-1 0 16,-1 3 0-16,1 0 0 0,2-3 0 0,2 1 0 0,0-1 0 16,2 0 0-16,1-3 0 0,1-1 0 15,2-2 0-15,2-1 0 0,1-1 0 0,3-2 0 0,0-1 0 16,1-2 0-16,1 1 0 0,2-5 0 0,1 2 0 15,2-1 0-15,0-3 0 0,3 1 0 0,0-3 128 16,-3 1-128-16,0-3 0 0,-4-3 0 0,2-1 128 0,-3-1 0 0,-1-1-128 16,-5-1 192-16,-3-6-64 0,1 0 64 15,-5-1 0-15,-2 2 0 0,-3 2 0 0,-3-3-16 16,-3 5 0-16,-3 7 0 0,-1 4 0 0,-2 1 32 16,-4 5 16-16,-4 3 0 0,-1 6 0 0,-3 6-224 0,-2 4 176 15,-2 6-176-15,0 2 160 0,1 7-160 0,0 1 0 16,4-1 0-16,4 3 0 0,4-1 0 0,5 0 0 15,7-2 0-15,4 1 0 0,6-2 0 0,4-5 0 16,2 0 0-16,5 0 0 0,4-3 0 0,2-2-144 16,3-3 144-16,3-2-208 15,2-2-2240-15,0-2-448 0</inkml:trace>
  <inkml:trace contextRef="#ctx0" brushRef="#br0" timeOffset="4371.5">20015 6945 8287 0,'0'0'736'0,"-7"6"-592"0,1 3-144 0,1-2 0 15,-4 4 1472-15,3-5 256 0,6-6 48 0,-6 11 16 16,-1-3-128-16,7-8 0 0,-5 10-16 0,5-10 0 16,0 0-80-16,0 0-16 0,0 0 0 0,0 0 0 15,0 0-208-15,0 0-32 0,0 0-16 0,0 0 0 0,10-2-80 0,2-5-32 16,-1 1 0-16,0-3 0 0,0 1-544 0,3 1-128 16,-4-5 0-16,0 2-16 0,0 5-272 0,-1 1-48 15,-9 4-16-15,12 2 0 0,-12-2-160 0,11 11 0 16,1 7 144-16,-5 5-144 0,-2 3 0 0,-1 7 0 15,0 7 0-15,-4 4 0 0,-6-1 0 0,-1 6 128 16,-3 2-128-16,-1-1 0 0,-2-3 128 0,2-1-128 16,-5-3 160-16,2-1-160 0,0-5 208 0,0-7-48 15,2-4-16-15,1-5 0 0,3-5 288 0,1-2 48 16,7-14 16-16,0 0 0 0,0 0 208 0,0 0 64 16,-1-11 0-16,5-8 0 0,2-9 64 0,4-2 32 15,3-3 0-15,2-2 0 0,2-2-512 0,2-1-96 16,2-2-32-16,2 0 0 0,1-1-224 0,3 2 0 15,4-6 0-15,3 4 0 0,2 3 0 0,0 3 0 16,1 3 0-16,-2 6 0 0,-5 4 0 0,-4 8 0 16,-2 3 0-16,-4 8 0 0,0-1-256 0,-4 4-32 15,-1 2-16-15,-2 2 0 16,-3 1-1840-16,-1 4-368 0,-9-9-80 0,9 7-15232 0</inkml:trace>
  <inkml:trace contextRef="#ctx0" brushRef="#br0" timeOffset="4688.25">21289 7092 17503 0,'0'0'1552'0,"0"0"-1232"15,0 0-320-15,0 0 0 0,0 0 1744 0,0 0 304 16,0 0 48-16,0 0 16 0,11 0-512 0,3-1-112 16,3-3-16-16,2 3 0 0,5-7-320 0,0 3-80 15,3 0-16-15,1-3 0 0,1 2-464 0,0 1-80 16,0-3-32-16,-1 2 0 0,-2 1-320 0,-3-2-160 15,-3 4 160-15,-5 0-160 16,-3 2-1712-16,-5 1-432 0,-7 0-96 0</inkml:trace>
  <inkml:trace contextRef="#ctx0" brushRef="#br0" timeOffset="4838.12">21195 7321 23903 0,'-9'14'1056'0,"9"-14"224"0,0 0-1024 0,5 10-256 0,5 1 0 0,3 1 0 15,2-7 1344-15,-1-1 240 0,4-2 32 0,3 3 16 16,9-1-144-16,3-1-16 0,4-2-16 0,3-1 0 15,5-1-592-15,1-1-112 0,1 0-32 0,-3-3 0 16,2 1-400-16,-6 1-64 0,-4 1-32 0,-5 1-11504 16,-6-3-2304-16</inkml:trace>
  <inkml:trace contextRef="#ctx0" brushRef="#br0" timeOffset="5451.4">23201 6828 16575 0,'-13'-7'1472'0,"3"5"-1168"0,2-1-304 0,0-1 0 0,3-5 1072 0,-1 3 144 16,2-3 48-16,2 4 0 0,2 5 368 0,0 0 80 15,5-14 16-15,6 5 0 0,1-2-672 0,4 3-128 16,3-1-32-16,4 2 0 0,5-4-256 0,3 5-48 15,2-3-16-15,2 5 0 0,2 3 0 0,6 4 0 16,3 2 0-16,-3 4 0 0,-3-2-256 0,-2 6-64 16,-5 3-16-16,-3 2 0 0,-6 6-64 0,1 6-16 15,-2-4 0-15,-4 4 0 0,-3 1 48 0,-2 5 16 16,-1 2 0-16,-3 4 0 0,-2 0-48 0,-2-5-16 16,-1-4 0-16,-1 0 0 0,-2-1-160 0,0-3 192 15,1-5-192-15,0 2 192 0,0-2-192 0,-1-4 160 16,-1 0-160-16,1 1 160 0,0-4-160 0,2 0 0 15,0-3 0-15,0 0 128 16,-2-5-1088-16,-2-9-240 0,0 0-32 0,0 0-9376 16,0 0-1872-16</inkml:trace>
  <inkml:trace contextRef="#ctx0" brushRef="#br0" timeOffset="5768.12">23832 6941 23615 0,'4'-13'1040'0,"-4"5"224"0,-1-3-1008 0,0 2-256 0,-1 3 0 0,2 6 0 16,0 0 1504-16,-2-7 256 0,-2 0 48 0,4 7 16 15,0 0-352-15,0 0-64 0,-10 1 0 0,0 5-16 16,-2 2-592-16,-1 6-112 0,-3 5-32 0,-3 4 0 16,-4 5 16-16,-2 5 0 0,-3 4 0 0,-2 1 0 0,1 3-32 15,-4-1 0-15,-3 1 0 0,0-2 0 0,-1 3-272 16,2 0-64-16,1-2-16 0,4-4 0 0,3-1-144 15,3-3-16-15,1-4-128 0,4 1 192 0,4-5-192 16,2-2 128-16,3-5-128 0,2-4 0 0,3 0 0 0,5-13 0 16,0 0 0-16,0 0 0 0,0 0-208 0,0 0-96 15,8-8-16-15,2-2 0 16,1-5-2016-16,3-3-416 0,1 0-64 0,3-1-32 0</inkml:trace>
  <inkml:trace contextRef="#ctx0" brushRef="#br0" timeOffset="6134.08">25007 6681 24639 0,'0'0'1088'0,"0"0"240"0,0 0-1072 0,0 0-256 0,0 0 0 0,0 0 0 15,-4 11 1088-15,0-3 176 0,0 4 16 0,-2 3 16 16,-2 0-144-16,1 6-48 0,-3 0 0 0,1 7 0 0,1-4-112 0,0 6-32 15,1-1 0-15,0 4 0 0,1 1-336 0,2 2-80 16,1-1-16-16,1 1 0 0,1-3-288 0,1 0-64 16,1-1-16-16,1 0 0 0,-2-2-160 0,0-2 0 15,-2 1 0-15,0-1 128 0,-2-5-128 16,-1-4 0-16,-3-1-192 0,-1-1 192 16,0-1-2464-16,-2-3-368 0,-3-8-80 0</inkml:trace>
  <inkml:trace contextRef="#ctx0" brushRef="#br0" timeOffset="6286.5">24497 7140 9215 0,'0'0'400'0,"12"-4"96"0,3-3-496 0,4 2 0 16,2 2 0-16,4 1 0 0,0 0 4880 0,2 2 880 15,5 2 192-15,-1-1 16 0,4 0-3600 0,1 0-736 16,3-1-144-16,3 0-16 0,5 2-464 0,2-2-96 16,3 0-16-16,-2 0 0 0,-4 1-512 0,-4 0-128 15,-4 1 0-15,-4-2-16 16,-5 0-1792-16,-3 0-368 0,-6-2-64 0</inkml:trace>
  <inkml:trace contextRef="#ctx0" brushRef="#br0" timeOffset="6864.13">26516 6586 11055 0,'0'0'976'0,"0"0"-784"15,0 0-192-15,0 0 0 0,0 0 2160 0,0 0 384 16,0 0 80-16,0 0 0 0,-2 9-832 0,0 4-160 0,-3 3-32 0,0 3-16 16,0 3-304-16,-2 5-64 0,-3-1-16 0,1 6 0 15,2 4-16-15,-1 0 0 0,0 0 0 0,4 2 0 16,4 2-448-16,3-1-96 0,1-5 0 0,2-3-16 16,6-1-144-16,2-4-32 0,1-3 0 0,1-4 0 15,2-3 0-15,-3-8 0 0,3 2 0 0,3-4 0 0,1 2-176 16,3-2-32-16,0-4-16 0,9-2 0 15,-3-5-224-15,-4-4 144 0,-2 0-144 0,-1-4 128 16,-4-5-1248-16,0 0-256 0,-4-1-48 0,-6 3-15520 16</inkml:trace>
  <inkml:trace contextRef="#ctx0" brushRef="#br0" timeOffset="7032.49">26746 6290 36975 0,'-9'-20'1632'0,"6"8"352"0,2-2-1600 0,1 0-384 16,0 4 0-16,0 4 0 0,0 2 656 0,0 4 48 16,0 0 16-16,4-5 0 0,-4-2-240 0,0 7-48 15,0 0-16-15,4-5 0 0,-4 5-416 0,0 0 0 16,0 0 0-16,6 0 0 16,-6 0-1424-16,9 2-272 0,1 1-48 0,2 1-14704 0</inkml:trace>
  <inkml:trace contextRef="#ctx0" brushRef="#br0" timeOffset="7831.06">27900 6562 25103 0,'-3'-13'1104'0,"2"8"240"0,0-2-1072 0,0 0-272 15,-2-2 0-15,0 4 0 0,3 5 992 0,-5-2 144 16,5 2 16-16,-5-3 16 0,-1 3-400 0,0 4-96 0,-2 2-16 0,0 6 0 16,-1 4-208-16,-1 3-64 0,-1 5 0 15,-2 4 0-15,-1 2 144 0,0 3 32 0,0 2 0 0,3 2 0 16,1 4-208-16,2-3-32 0,3 0-16 0,2-2 0 16,2-8-128-16,4 0-32 0,0 0 0 0,5-6 0 15,3-3 304-15,2-3 48 0,0-6 16 0,1-1 0 16,1-5 256-16,3-3 48 0,2-5 16 0,2-6 0 15,1 0-224-15,1-6-32 0,0-1-16 0,0-1 0 0,-1-4-288 16,0-2-48-16,-1 1-16 0,-1-1 0 0,1-6-80 0,1-2-128 16,-3-4 176-16,0 1-176 0,1-3 160 0,-1-2-160 15,-1-1 128-15,-1 5-128 0,-3 3 128 16,-1 6-128-16,-2 7 0 0,-4 6 128 0,0 5-128 0,-8 9 0 16,0 0 0-16,-4 6 0 0,-2 9-208 0,-3 8 80 15,-4 6 128-15,-2 6-208 0,-1 4 208 0,-1 6 0 16,-2-1-160-16,1 4 160 0,2-2 0 0,3 1 0 15,4-2-144-15,6-1 144 0,3-7 0 0,4-3 0 16,4-3 0-16,5-7 0 0,4-1 0 0,8-5 0 16,4-6 0-16,4-4 0 0,1-4 336 0,4-9-16 15,0-3-16-15,2-8 0 0,1-4 48 0,-5-6 16 16,3-1 0-16,-6-6 0 0,2-3-176 0,-3 3-48 16,-2 2 0-16,0 1 0 0,-6 0-144 0,-3 4 0 15,-3 1 0-15,-3 6 0 16,-2 4-1472-16,-4 5-320 0,-5 1-64 0</inkml:trace>
  <inkml:trace contextRef="#ctx0" brushRef="#br0" timeOffset="8727.7">18230 8781 11967 0,'9'-14'1072'0,"-2"2"-864"15,-1 0-208-15,0-2 0 0,5-2 1728 0,-1 0 288 16,0 4 64-16,0 1 16 0,-1-1-464 0,0 7-96 15,-9 5 0-15,8-5-16 0,-8 5-528 0,0 0-96 16,10 10-32-16,-4 8 0 0,-2 3-288 0,0 8-48 16,-1-1-16-16,0 7 0 0,-3 5-192 0,1 1-64 15,-1-2 0-15,-1 3 0 0,-2-1-32 0,3-3-16 16,-2-4 0-16,4-3 0 0,-2-4-208 0,6-4 176 16,-3-7-176-16,4-2 160 0,2-6 96 0,3-1 32 15,5-4 0-15,4-7 0 0,5-9 608 0,1-2 112 16,2-3 16-16,0-5 16 0,0-7-416 0,1 2-96 0,0-1-16 0,-1 5 0 15,-1-2-224-15,-2 6-48 16,-3 2-16-16,-3 5 0 0,-2 6-96 0,-3 2-128 16,-4 1 176-16,1 10-176 0,-3 4 0 0,-2 9 0 15,-2 7 0-15,-2-1 0 0,1 1 128 0,-2-1-128 16,1 4 0-16,2-5 0 0,-1-2 0 0,2-4 0 0,3-5 0 0,5-2 0 16,1-6 0-16,3-2 0 0,2-6 0 0,5-7 0 15,0-3 240-15,4-6-16 0,3-5 0 0,0-1 0 16,-4-7 288-16,-2 1 64 0,1 2 16 0,-4-1 0 15,0 2-320-15,-4 1-64 0,-4 0-16 0,-3 3 0 16,-3 4-192-16,-3 1 0 0,-5 1 128 0,0 3-128 16,-1 1-864-16,-1 3-224 15,1 11-32-15,0 0-11088 0,-5-7-2208 0</inkml:trace>
  <inkml:trace contextRef="#ctx0" brushRef="#br0" timeOffset="9283.19">20194 8406 21183 0,'0'0'944'0,"-3"-14"192"0,-3 2-912 0,3 1-224 15,-2 0 0-15,-1 7 0 0,6 4 1568 0,-7 4 272 16,-1 7 48-16,-2 7 16 0,-3 5-1008 0,-1 10-208 16,-1 5-48-16,-3 7 0 0,-2 6 48 0,0 2 0 15,-1 2 0-15,0 1 0 0,-1 1-64 0,2-6-16 16,-1-4 0-16,2 0 0 0,3-4-368 0,2-2-80 16,2-3-16-16,5-7 0 0,3 1-144 0,3-4 0 15,2-5 0-15,4-5 0 16,1-2-2512-16,5-7-496 0</inkml:trace>
  <inkml:trace contextRef="#ctx0" brushRef="#br0" timeOffset="9686.01">21300 8667 29087 0,'0'0'1280'0,"0"0"272"0,0 0-1232 0,0 0-320 0,0 0 0 0,3 11 0 0,-1-2 0 0,3 1 128 15,-5-10-128-15,13 10 0 0,0-3 512 16,2-5-16-16,2 1 0 0,4-3 0 0,5-3 336 0,0 1 80 16,2-7 16-16,3 0 0 0,1-6-176 0,-1 2-48 15,0 2 0-15,-4-5 0 0,-5-1-336 0,-2-1-80 16,-4 0-16-16,-5 3 0 0,-5 1 48 0,-4 0 16 15,-2 1 0-15,-2 0 0 0,-9 4 32 0,-1 2 0 16,-6 3 0-16,-6 3 0 0,-7 2-176 0,-3 4-48 16,-4 8 0-16,-4 0 0 0,-3-1-144 0,2 7 0 15,-1 5 0-15,5-1 128 0,4 7-128 0,2-1 160 16,5 0-160-16,6 0 160 0,6-1-160 0,6 4 128 16,3-5-128-16,6-1 128 0,3-1-128 0,10-4 0 15,3 1 0-15,7-4 0 0,3-6 128 0,4 2-128 16,2 2 128-16,2-3-128 15,5-4-1152-15,2 2-304 0,-4-6-64 0,-8-3-15552 0</inkml:trace>
  <inkml:trace contextRef="#ctx0" brushRef="#br0" timeOffset="9868.12">22123 8931 25791 0,'0'0'2304'0,"0"0"-1856"0,0 0-448 0,0 0 0 16,0 0 2304-16,0 0 384 0,0 0 64 0,0 0 0 16,0 0-1328-16,10-2-272 0,-3-5-48 0,6 0-16 15,-1 0-720-15,-1 0-160 0,0-2-16 0,0 0-16 16,-1 3-1264-16,0 2-256 0,0 0-64 0</inkml:trace>
  <inkml:trace contextRef="#ctx0" brushRef="#br0" timeOffset="10419.16">23700 8479 24991 0,'-10'-10'1104'0,"4"3"240"0,-2-4-1088 0,2 4-256 0,-1 2 0 0,7 5 0 16,0 0 944-16,0 0 128 0,-9 2 16 0,3 4 16 15,2 9-528-15,-2 4-96 0,1 2-32 0,1 7 0 16,1 2 64-16,3 6 0 0,0 0 0 0,0 5 0 0,3-1-128 0,-1-2-32 16,2 0 0-16,0-4 0 0,1-2-128 0,2-8-32 15,-1-5 0-15,0-2 0 0,1-3 288 0,0-5 48 16,1-3 16-16,2-5 0 0,0-3 288 0,4-3 64 15,1-3 16-15,5-6 0 0,0-6-16 0,3-2-16 16,0-3 0-16,-2-2 0 0,0-1-416 0,-2 1-80 16,0-3 0-16,-2 2-16 0,4-4-368 0,-2 0 0 15,-1 2 0-15,-1 3 128 0,0 0-128 0,0 7 0 16,-1 5 0-16,-2 1 0 0,-3-2 0 0,1 5-240 16,-2 7 64-16,2 2 16 15,-12 2-2208-15,14 0-432 0,1 0-80 0,0 2-13584 0</inkml:trace>
  <inkml:trace contextRef="#ctx0" brushRef="#br0" timeOffset="11190.68">24850 8570 16575 0,'0'0'1472'0,"0"0"-1168"16,0 0-304-16,0 0 0 0,3-5 2496 0,-3 5 432 0,0 0 80 0,-1-7 32 15,-1 0-1376-15,0 0-288 0,-2 1-48 0,-2 1-16 16,-2-4-384-16,-2 3-80 0,-1 2-16 0,-2 2 0 16,-1 2-256-16,-1 2-48 0,-2 1-16 0,-1 2 0 15,-1 3-256-15,-2-2-64 0,-2 5-16 0,-3 1 0 16,-2 4-176-16,0 3 0 0,0 6 0 0,-7 4 0 16,4 0 0-16,6-5 0 0,3 0 0 0,7-3 0 0,5-2 0 15,3-2 0-15,4-5 0 0,5-1 0 0,3 1 128 0,3-5-128 16,2-1 128-16,-1-1-128 0,1-4 240 0,3 0-48 15,3 0 0-15,0-3 0 0,0-3 0 0,2 0 0 16,0 0 0-16,0 0 0 0,-2-2-64 0,-2 2-128 16,-1 1 176-16,-2-2-176 0,-2 1 144 0,-1 1-144 15,-2-1 0-15,-1-1 144 0,-5 6-144 0,4-6 0 16,-4 6 0-16,0 0 0 0,0 0 0 0,0-5-304 16,0-1 48-16,0 6 16 15,-3-5-336-15,3 5-80 0,-5-3-16 0,0 1 0 16,0-1 80-16,5 3 16 0,-5-1 0 0,0-1 0 0,-1 2 208 0,6 0 48 15,0 0 16-15,0 0 0 0,-7 0 144 0,7 0 32 16,-7-2 0-16,7 2 0 0,0 0 128 0,-5 0 0 16,-3 0 0-16,3 0-128 0,5 0 128 0,0 0 0 15,0 0 0-15,-5 2-128 0,0-2 128 0,5 0 0 16,0 0 0-16,0 0 0 0,-8 2 0 0,4-2 0 16,4 0 0-16,0 0 0 0,0 0 0 0,-6-2 0 0,0 0 0 15,6 2 0-15,0 0 0 0,0 0 0 0,0 0 0 0,0 0 0 16,-6-1 0-16,6 1 0 0,0 0 0 0,0 0 0 15,0 0 128-15,0 0-128 0,0 0 160 0,0 0-160 16,0 0 240-16,7-4-48 0,0 2-16 0,4-2 0 16,1-3 80-16,1 2 0 0,1 0 16 0,0-2 0 15,0 0 48-15,3 1 16 0,0-4 0 0,2 2 0 16,3-3 16-16,-3 1 0 0,3-1 0 0,-2-1 0 16,0-1-96-16,-2 2-32 0,-1-5 0 0,-2 6 0 15,-2 1-224-15,-3 0 144 0,-3-1-144 0,0-1 128 0,-5 1 0 16,-2-1-128-16,-2 5 192 0,-3-2-64 0,-3 2 16 0,-1 3 0 15,-2 3 0-15,-4 3 0 0,-3 0-144 0,-1 3 0 16,-3 3 0-16,0 2 0 0,-2 3 0 16,0 5 0-16,0 4 0 0,-1 0 0 0,-2 1-128 0,0 3 128 15,3-3 0-15,2 3 0 0,2-3 0 0,4 0 0 16,3 1 0-16,5-3 0 0,2-3 0 0,6-1 0 16,4-3 0-16,3 2 0 0,6-3 128 0,2-4-128 15,7 1 128-15,2-4-128 0,3-2 208 0,2 0-32 16,3-5-16-16,2-1 0 0,3-5-160 0,0 1 0 15,-2 0 0-15,2-4 0 16,1 2-1904-16,2-5-352 0,-2 3-80 0</inkml:trace>
  <inkml:trace contextRef="#ctx0" brushRef="#br0" timeOffset="11464.83">25743 8687 19343 0,'0'0'848'0,"4"-5"192"0,-1-3-832 0,3 0-208 0,-1 2 0 16,-5 6 0-16,1-5 2656 0,-1 5 480 0,-1-7 112 0,1 7 16 16,-7-5-1568-16,0 3-304 0,-4 4-64 0,-3-1-16 15,-3 3-608-15,-7 3-128 0,-3 0-32 0,-2 5 0 16,-3 1-176-16,0 2-48 0,0 2 0 0,4 1 0 16,3 1-80-16,3 0-32 0,7-4 0 0,2 2 0 0,2-1-208 0,3-1 0 15,4 2 128-15,3-6-128 16,4 0 192-16,2-1 0 0,4-1 0 0,2-3 0 0,6 0 32 0,0-3 0 15,5-3 0-15,10 0 0 0,1 0-224 0,1-4 0 16,-1-4 0-16,0 1 0 16,-1-5-1952-16,1 1-384 0,0-3-80 0</inkml:trace>
  <inkml:trace contextRef="#ctx0" brushRef="#br0" timeOffset="11736.42">26559 8106 35007 0,'-8'0'3120'0,"-1"3"-2496"16,-1 1-496-16,-1 5-128 0,3 1 0 0,-2 6 0 15,-1 2-176-15,-1 5 176 0,1 1-128 0,-3 8 128 16,2 2 0-16,2 4-144 0,-1 0 144 0,0 3 144 15,3 4-16-15,-1 0-128 0,0 4 128 0,0-1-128 0,0-4 0 0,1 3 0 16,1-1 144-16,-1 1-144 0,0-5 0 16,2 0 144-16,0-6-400 0,3-5-64 0,-2 0-32 0,1-7-9888 15,2-4-1968-15</inkml:trace>
  <inkml:trace contextRef="#ctx0" brushRef="#br0" timeOffset="12457.33">26103 8639 23039 0,'8'-13'2048'0,"-1"11"-1648"0,0-3-400 0,6-1 0 0,4 3 896 0,2 0 112 16,-1-1 16-16,3 2 0 0,3-3 320 0,4 1 80 16,3 0 16-16,2 1 0 0,1-3-352 0,3 1-80 15,2 1-16-15,3-1 0 0,0-2-320 0,3 1-64 16,-1-4-16-16,-1 4 0 0,-4 2-240 0,-4-2-48 16,-2 1-16-16,-6 0 0 0,-4-1-160 0,-5 3-128 15,-6 3 144-15,0 0-144 0,-12 0 128 0,0 0-128 16,4 9 0-16,-6-2 144 0,-4 5-144 0,-3 0 0 15,-4 4 144-15,-1 5-144 0,-2 2 0 0,-1 0 144 16,1 1-144-16,-1-2 0 0,1-2 128 0,4 3-128 16,5-4 0-16,3-1 0 0,4-3 144 0,5 0-144 15,6-1 0-15,2-4 144 0,4 1 192 0,3-6 48 16,3-1 0-16,4-3 0 0,2-2 48 0,3-1 16 16,1-4 0-16,0 0 0 0,-2-5-176 0,1 2-16 15,0-2-16-15,-2-3 0 0,0 1-32 0,-4 2 0 0,-1-3 0 16,-4 1 0-16,-3 2-16 0,-4-2-16 0,-4 3 0 15,-4 2 0-15,-2 3 16 0,-4-1 0 0,-5 1 0 16,-1 2 0-16,-7 1-192 0,-3 0 192 0,-5 2-192 16,0 2 192-16,-3-1-192 0,-1 0 0 0,2 0 0 0,2-1 0 15,2 0 0-15,1-1 0 0,4 0 0 0,-1 0 0 16,1-2 0-16,2-1-144 0,2 0 144 0,3 1-160 16,0-1-128-16,2-3-32 0,5 7 0 0,-1-6 0 15,-2 0-128-15,6-2-16 0,2 3-16 16,1-4 0-16,2 0-192 0,2 0-32 15,3 0-16-15,1 3 0 0,1-3 336 0,0 3 64 0,2-4 0 0,1 2 16 0,2 0 304 16,3 2-128-16,2 2 128 0,3-3 0 0,3 0 0 0,1 2 0 16,1-2 0-16,2 0 0 0,1-2 0 0,-1 0 0 15,-2 1 0-15,-1 0 0 0,-3 3 0 0,-1-3 0 16,-3 2 0-16,-1-1 0 0,-4 1 0 0,-1 2 0 16,-1 3 128-16,-2 0-128 0,-2-2 0 0,-1 2 0 15,-3 1 0-15,0 1 0 0,-1 2 192 0,-1-1 0 16,-8-2 0-16,6 8 0 0,-1 2 16 0,-1 3 0 15,-1 0 0-15,-1 3 0 0,0 3-16 0,-2 4 0 16,0-1 0-16,2 4 0 0,-1 4 96 0,3 0 16 16,-1-3 0-16,1 2 0 0,-1-4 128 0,2 3 16 15,1-6 16-15,0 1 0 0,1 0 32 0,2-4 0 16,2-3 0-16,-1-3 0 0,1 1-96 0,1-3-16 16,0-4 0-16,1-1 0 0,0-1 64 0,1-5 0 15,2-2 0-15,-2-2 0 0,1-2-176 0,-1-2-16 16,-1-2-16-16,0 2 0 0,0 0-240 0,-2 3 128 15,0 0-128-15,-2 0 0 0,-9 5 0 0,0 0 0 0,8 0-128 0,-8 0 128 32,0 0-2560-32,3 10-416 0</inkml:trace>
  <inkml:trace contextRef="#ctx0" brushRef="#br0" timeOffset="13201.8">20454 10957 14735 0,'-7'-12'1312'0,"1"-7"-1056"0,-2-7-256 0,3 3 0 16,-1 2 2512-16,2 0 448 0,0 0 96 0,4 2 16 16,0 2-960-16,2 3-176 0,-1 1-32 0,0-1-16 15,3 2-544-15,-2 3-96 0,1-1-32 0,-3 10 0 16,0 0-384-16,0 0-96 0,0 0-16 0,10 10 0 15,-2 8-448-15,2 2-80 0,1 8-32 0,1 2 0 0,-1 3-16 0,2 3 0 16,2 2 0-16,-1 7 0 0,-2-3 16 16,2 2 0-16,1-3 0 0,-6-13 0 0,0 5-16 15,3 14 0-15,1-8 0 0,-1-3 0 0,-2-2 48 0,-4-15 0 16,0 0 0-16,5 7 0 0,-1-7 128 0,-5-9 16 16,1 0 16-16,-1-4 0 0,2-1 48 0,2 2 16 15,-9-7 0-15,11-8 0 0,-1 1 224 0,-2-4 64 16,-1 0 0-16,4-14 0 0,-3-1-224 0,1-6-32 15,2-1-16-15,-1-4 0 0,-1-4-240 0,1-3-64 16,4 4 0-16,0 0 0 0,2 1-128 0,3-4 0 16,3-1 144-16,0 2-144 0,0 2 0 0,4 2 0 15,2 0 0-15,0 1 0 0,-3 1 0 0,1 6 0 16,-4 5 0-16,-2 4 0 0,-4 4 0 0,-3 5 0 16,-2 4 0-16,-2-1 0 0,-5 4-144 0,-4 5 144 15,1-8-160-15,-1 8 160 16,0 0-512-16,0 0-16 0,0 0 0 0,0 0 0 15,0 0-1392-15,0 0-288 0,-2 10-48 0,2-10-16 16,0 0-1296-16,0 0-256 0</inkml:trace>
  <inkml:trace contextRef="#ctx0" brushRef="#br0" timeOffset="13680.59">20460 10303 8287 0,'-33'-3'736'0,"11"3"-592"16,-2 0-144-16,0 0 0 0,4 0 2976 0,-2 1 560 15,2 2 112-15,3-2 32 0,5 2-1824 0,-1 1-352 16,4 1-80-16,9-5-16 0,0 0-240 0,0 0-48 15,0 0-16-15,0 0 0 0,0 0-240 0,0 0-48 16,15-3-16-16,6 3 0 0,3-1 96 0,5 0 32 16,6-2 0-16,7 0 0 0,5 1-208 0,7-7-32 15,7 1-16-15,5-2 0 0,4 3-176 0,2-2-48 16,3-1 0-16,3-3 0 0,1 0-32 0,-2 2-16 16,-3-5 0-16,-2 2 0 0,1 0 96 0,-3 3 16 15,-7-3 0-15,-2 6 0 0,-3-2-320 0,-8 4-64 16,-4-3-128-16,-6 5 192 0,-9 0-16 0,-12-1-16 15,-2 0 0-15,-3 1 0 0,-3 1 176 0,-3-2 48 16,-8 5 0-16,0 0 0 0,0 0 112 0,-1-9 16 16,-4-3 16-16,-7 6 0 0,-4-1-128 0,-8-1-16 15,-8 1-16-15,-4-2 0 0,-5 4-96 0,1-1-16 0,-2-2 0 0,0 2 0 16,0-6 0-16,1 5-16 0,2-3 0 16,2 5 0-16,3-3-240 0,3 3 0 0,4 0-192 0,2 0 192 15,5 0-320-15,3 2 64 0,4 1 0 0,13 2 0 16,0 0-1840-16,0 0-352 15,0 0-80-15,12 0-17248 0</inkml:trace>
  <inkml:trace contextRef="#ctx0" brushRef="#br0" timeOffset="14233.04">22857 10572 17503 0,'0'0'1552'0,"0"-14"-1232"0,-2-1-320 0,1 3 0 16,1 0 1984-16,0 12 352 0,0 0 64 0,0 0 16 15,-2-10-544-15,2 10-96 0,0 0-32 0,0 0 0 0,0 0-672 16,0 0-144-16,-2 11-32 0,0 6 0 0,0 2-320 0,-1 7-64 16,1 4 0-16,1 3-16 0,-3 2 32 0,1 1 16 15,-1 3 0-15,2 1 0 0,1 0-112 0,-2 2-32 16,2-2 0-16,-2 0 0 0,2 0-208 0,0-6-64 15,-1-5 0-15,1 3 0 0,-1-3-128 0,-1-2 0 16,1 2 0-16,0-3 0 0,1-5-320 0,1-3 16 16,-4-4 0-16,2 0 0 15,-1-5-2176-15,3-9-432 0,-9 4-96 0</inkml:trace>
  <inkml:trace contextRef="#ctx0" brushRef="#br0" timeOffset="14389.19">22336 11004 21183 0,'0'0'944'0,"0"0"192"0,0 0-912 0,0 0-224 16,7-7 0-16,5 2 0 0,9 3 3456 0,8 4 640 16,5 1 128-16,9 0 16 0,3-3-2816 0,6-1-560 15,4-4-112-15,5-2-32 0,5 1-80 0,7-4-32 16,6 1 0-16,-3-1 0 0,-4 3-400 0,-4-2-80 0,-5 2 0 16,-21-1-128-1,0 2-1728-15,-2 1-448 0,-2-2-80 0</inkml:trace>
  <inkml:trace contextRef="#ctx0" brushRef="#br0" timeOffset="14880.37">24788 10659 16575 0,'-11'-16'1472'0,"7"5"-1168"16,1-1-304-16,0-2 0 0,-1-2 2368 0,0 2 432 15,1 5 80-15,3 9 0 0,-2-13-1344 0,2 13-288 0,-1-10-48 16,1 10-16-16,0 0-352 0,0 0-64 0,-4 9 0 0,1 1-16 16,2 3-368-16,-2 5-64 0,-2 6 0 0,-1 6-16 15,-3 5 160-15,0 3 48 0,-1 3 0 0,0 3 0 16,-4 7 64-16,5-5 0 0,0-2 16 0,1-1 0 15,2 4-144-15,2-6-48 0,4-3 0 0,5-2 0 16,0-3-176-16,3-4-32 0,2-5-16 0,3-2 0 16,2-1 48-16,3-5 16 0,-4-6 0 0,4-3 0 0,3-3-16 15,-2-6 0-15,2-3 0 0,0-3 0 16,2-6-1216-16,-2-2-240 0,-5-4-48 0,-3-1-10624 16,-2-5-2128-16</inkml:trace>
  <inkml:trace contextRef="#ctx0" brushRef="#br0" timeOffset="15047.37">24629 10426 39615 0,'-1'-14'3520'0,"-2"1"-2816"15,0 3-560-15,1 1-144 0,2 9 368 0,0 0 32 16,0 0 16-16,0 0 0 0,8-5-96 0,1 1 0 16,0 1-16-16,1 0 0 0,-1-1-304 0,1 2 0 15,2-3 128-15,-2 1-128 16,0 2-960-16,0 1-240 0,0-1-48 0,-10 2-16304 0</inkml:trace>
  <inkml:trace contextRef="#ctx0" brushRef="#br0" timeOffset="15807.88">26269 10716 13823 0,'0'-18'608'0,"1"7"128"0,-1-1-592 0,3-3-144 15,-1-2 0-15,0 1 0 0,-4-2 2112 0,2 1 384 16,-1 2 64-16,0 3 32 0,-2 0-624 0,0 1-128 15,-1 3-32-15,4 8 0 0,-5-11-320 0,0 7-64 16,5 4-16-16,0 0 0 0,-9-3-608 0,0 6-128 16,-1 7-32-16,-2 4 0 0,-1 5-384 0,-2 6-64 15,-3 3-32-15,1 8 0 0,0 2 48 0,1 4 16 16,0-1 0-16,2-2 0 0,0 1 32 0,7-5 0 16,3-2 0-16,4-2 0 0,2-6-64 0,5-2 0 0,4-5 0 15,3-3 0-15,4-2 208 0,4-3 48 0,3-9 0 0,2-1 0 16,3 0 96-16,-1-5 32 0,3-5 0 0,1-3 0 15,0 0-208-15,-1-3-48 0,-1-2 0 0,-5 0 0 16,-2-1-96-16,-1 0-32 0,-4 1 0 0,-2 2 0 16,-4 3-192-16,-4 2 0 0,-2 4 0 0,-7 7 0 15,0 0 0-15,0 0 0 0,8 9 0 0,-3 5 0 16,-1 4 0-16,0 4 0 0,-1 3 0 0,1-5 0 0,1 1 0 0,2-2 0 16,1 0 0-16,4 0 0 0,1 0 0 15,4-5 0-15,4-4-128 0,3-3 128 0,3-1 0 16,2-4 0-16,3-7 0 0,2-1 0 0,2-8 0 15,2-1 192-15,1-3-48 0,-1-4-16 0,-1-1 96 0,-12 4 16 16,2-5 0-16,0-1 0 0,-2-3 208 0,-2-1 32 16,-4-6 16-16,-2-2 0 0,-5-7-48 0,-3 1 0 15,-4 1 0-15,-3 0 0 0,-4 4-272 0,-1 3-176 16,-2 5 192-16,-1 3-192 0,-2 4 0 0,-1 0 0 16,-1 4 0-16,-2 7-192 15,-1-1-1008-15,2 2-192 0,-3 2-32 0,-3-4-16 16,2 9-1888-16,4 0-368 0</inkml:trace>
  <inkml:trace contextRef="#ctx0" brushRef="#br0" timeOffset="16311.22">25972 10113 19343 0,'-13'-5'1728'0,"0"1"-1392"16,2-2-336-16,-1 2 0 0,1 0 1872 0,2 3 304 15,9 1 64-15,0 0 16 0,0 0-912 0,0 0-176 16,0 0-32-16,0 0-16 0,0 0-96 0,13-7-32 16,1 0 0-16,9 2 0 0,8-3-32 0,9 3-16 15,7 2 0-15,5-3 0 0,4 1-352 0,5 3-64 16,4-3-16-16,7 0 0 0,6-2-128 0,4 2-48 16,5 0 0-16,-1-1 0 0,1 1-80 0,-25 3 0 15,7-1-16-15,4 0 0 0,1-2 16 0,-3 1 0 16,-5 2 0-16,-5-3 0 0,-5-4-16 0,-6 4 0 15,-3-3 0-15,-7 3 0 0,-4 0 32 0,-7-3 16 16,-3 1 0-16,-6 1 0 0,-2-1 160 0,-5 0 16 16,-5 1 16-16,-4-3 0 0,-5 2 64 0,-4-5 16 15,-5 3 0-15,-6-3 0 0,-5-6-160 0,-5 1-16 16,-7 1-16-16,-2 0 0 0,-6 0-160 0,3-1-16 0,-1 1-16 16,-2-1 0-16,0 3-176 0,-16-7 0 15,7 2 144-15,9 6-144 0,5 0 0 0,7 3 0 0,5 0-192 16,4 0 64-1,4 5-1440-15,6 3-288 0,10 2-48 0,0 0-18704 0</inkml:trace>
  <inkml:trace contextRef="#ctx0" brushRef="#br0" timeOffset="18770.04">25975 12096 13823 0,'0'0'1216'0,"0"0"-960"0,0 0-256 0,0 0 0 15,0 0 1920-15,6-4 352 0,0 1 64 0,3-6 16 16,-3 0-448-16,7-4-96 0,0-1-16 0,2-2 0 0,4-4-640 0,4-1-128 16,0-2-16-16,2-4-16 0,3 3-336 0,0-4-64 15,-1 0-16-15,-1-4 0 16,0 2-208-16,-2 1-48 0,-2 1-16 0,-2 2 0 0,-1 1-48 0,-3 5 0 15,-3 3 0-15,-3 3 0 0,-2 3-256 0,-2 3 0 16,-1 5 0-16,-5 3 0 0,4 11 0 0,-2 1 0 16,-4 9 0-16,0 3 0 0,-2 2 0 0,0 5 0 15,-1 5 0-15,2-1 0 0,-2 2-256 0,2 1 64 16,0-1 0-16,2-1 0 16,-1-2-672-16,2-4-128 0,0-2-32 0,0-3 0 15,2-5-1568-15,0-2-320 0,1-3-64 0</inkml:trace>
  <inkml:trace contextRef="#ctx0" brushRef="#br0" timeOffset="18962.89">26315 11900 29487 0,'-15'11'2624'0,"9"-8"-2112"16,0 4-512-16,1 4 0 0,3 3 1344 0,-1 4 176 15,2 4 16-15,1 2 16 0,1 5-448 0,2 3-80 16,2-2-32-16,0 5 0 0,2 1-352 0,1 1-64 0,1 1 0 15,0-1-16-15,-2-1-384 0,2-2-176 16,1-2 160-16,2 1-160 16,-5 3-960-16,4-1-304 0,-1-2-48 0,0 2-15568 0</inkml:trace>
  <inkml:trace contextRef="#ctx0" brushRef="#br0" timeOffset="19664.89">26064 13470 25103 0,'0'0'1104'0,"0"-13"240"0,-1-2-1072 0,1 4-272 0,0-1 0 0,0 12 0 15,0 0 704-15,0 0 96 0,0 0 16 0,0 0 0 16,0 0-112-16,0 0-32 0,1 19 0 0,-1 3 0 0,-1 5-256 0,-1-1-48 16,-3 4-16-16,2 3 0 0,-2-5 128 15,-3 2 32-15,-1 2 0 0,2 0 0 0,0-6-256 0,4 1-64 16,-3-8 0-16,4-2 0 0,-2-6 80 16,4-1 16-16,0-10 0 0,0 0 0 0,0 0 224 0,0 0 32 15,0 0 16-15,9-15 0 0,0-5 160 0,2-7 48 16,2-3 0-16,-1-4 0 0,3 3-288 0,0-1-48 15,-1 1-16-15,1-2 0 0,2-4-272 0,1 3-144 16,-1 0 160-16,1 1-160 0,0 0 0 0,-2 2 0 16,0 5 0-16,-1 3 0 0,-1 6 0 0,-1 2 0 15,-2 6 0-15,-2 5 0 0,-9 4 0 0,6 10 0 16,-1 6 0-16,-2 3-160 0,-4 2 16 0,-3 1 0 16,-4 1 0-16,-2 2 0 0,0-2-144 0,-3 1-32 15,1 2 0-15,-2-5 0 16,-2-3-576-16,5-3-112 0,2-1-16 0,3-6-10176 15,6-8-2048-15</inkml:trace>
  <inkml:trace contextRef="#ctx0" brushRef="#br0" timeOffset="20068.12">26841 13006 18431 0,'0'0'1632'0,"0"0"-1312"0,0 0-320 0,-8 7 0 16,0 0 1488-16,1 2 240 0,0 5 32 0,-1 0 16 0,0-1-304 16,1 2-64-16,-1 5-16 0,3 2 0 0,0 0-336 15,0 3-64-15,0 2-16 0,1-2 0 0,3 3-336 0,1-1-80 16,0-1-16-16,3-3 0 0,4-2-368 0,0-2-176 16,1-3 160-16,1-3-160 0,2-3 256 0,1-3-32 15,1-1-16-15,-2-1 0 0,-1-5 48 0,0-3 16 16,0 1 0-16,-1-2 0 0,0-1 112 0,-1-4 0 15,0 0 16-15,-1-4 0 0,0 0-176 0,-1 0-32 16,-2-4-16-16,0 3 0 0,-2-1-176 0,-2 1 192 16,0-2-192-16,-1 0 192 0,-2 2-192 0,1 0 160 15,-1 0-160-15,1 4 160 0,-1 0-160 0,3 10 0 16,-2-8 0-16,-1 1 0 0,3 7 0 0,0 0 0 0,0 0 0 0,0 0 0 16,-1-8 0-16,1 8-176 15,0 0 176-15,0 0-192 16,0-9-192-16,0 9-64 0,0-9 0 0,0 9 0 15,0 0-512-15,0 0-96 0,0 0-32 0,0 0 0 16,0 0-1696-16,0 0-352 0,0 0-64 0,12 4 0 0</inkml:trace>
  <inkml:trace contextRef="#ctx0" brushRef="#br0" timeOffset="20343.33">27393 12540 26719 0,'0'0'1184'0,"4"-5"240"0,-4 5-1136 0,0 0-288 0,0 0 0 0,0 0 0 0,0 0 1248 0,6 6 192 16,-4 8 32-16,-2 4 16 0,-1 2-528 0,-1 9-96 15,-3 3-32-15,2 8 0 0,-1 0-272 0,0 0-64 16,1-1-16-16,-1 4 0 0,0-2-144 0,0 1-16 15,2 2-16-15,-1-4 0 0,2 0-304 0,0 0 128 16,-2 2-128-16,0-4 0 16,1-4-1264-16,-1-2-352 0,1-4-80 0,-2-3-13520 0</inkml:trace>
  <inkml:trace contextRef="#ctx0" brushRef="#br0" timeOffset="20488.93">27083 13072 13823 0,'3'-14'608'0,"2"5"128"0,2 1-592 0,3 1-144 15,3-2 0-15,-1 6 0 0,4-3 4512 0,3 3 864 16,5 1 192-16,0 0 16 0,3-2-3776 0,3 0-752 16,1-1-160-16,2 0-16 0,0 0-496 0,1-3-80 15,-1 2-32-15,2 1 0 16,-1 1-1120-16,-4-1-240 0,0 1-32 0</inkml:trace>
  <inkml:trace contextRef="#ctx0" brushRef="#br0" timeOffset="21774.18">28516 12766 14735 0,'0'0'1312'0,"2"-11"-1056"16,-4-3-256-16,4 5 0 0,-1-1 2032 0,-1 10 336 15,0 0 80-15,0 0 16 0,2-9-1120 0,-2 9-240 0,0 0-32 0,2 7-16 16,-2 7-352-16,2 4-80 0,0 4-16 0,-1 3 0 15,-2 2-320-15,-1 3-64 16,0-1-16-16,0 5 0 0,-1 2-80 0,0 0 0 16,-2-4-128-16,0 0 192 0,0-4-32 0,0-3-16 0,0-5 0 0,1-3 0 15,1-7 160-15,3-10 16 16,0 0 16-16,0 0 0 0,0 0 256 0,0 0 48 16,11-14 16-16,0-4 0 0,0-3 144 0,2-1 32 15,1-3 0-15,1-6 0 0,-1 1-496 0,2 0-80 16,0-1-32-16,1-1 0 0,-1 4-224 0,1 0 0 0,-1 5 0 0,1-1 0 15,-1 2 0-15,0 6 0 0,-3 5 0 16,0 4 0-16,0 3-144 0,-2 7 144 0,0 4 0 16,-3 3-144-16,-1 6 144 0,-3 3-160 0,-2 1 160 0,-1 4-160 15,-2 0 160-15,0 0 0 0,-2 3-144 0,0 0 144 0,-1 2-192 16,1 2 16-16,2-7 16 0,1 2 0 16,2 1-1120-16,4-4-208 15,2-3-48-15,3-3-8576 0,-1-4-1728 0</inkml:trace>
  <inkml:trace contextRef="#ctx0" brushRef="#br0" timeOffset="22078.49">29172 12880 21183 0,'0'0'944'0,"0"0"192"0,0 0-912 0,0 0-224 16,0 0 0-16,8-6 0 0,3-2 1488 0,2 2 256 15,2-7 48-15,6 3 16 0,5-3-656 0,4-2-144 16,-1-3-32-16,-2 2 0 0,-2 1-464 0,-3 3-80 16,-2 0-32-16,-2 0 0 0,-6 3-272 0,-1-2-128 15,-5 2 128-15,-6 9-128 0,0-12 224 0,0 12-32 16,-5-10-16-16,-4 5 0 0,-2 4 176 0,-3 2 32 16,-4 3 16-16,-4 5 0 0,-2 0-400 0,-3 5 0 15,-2 4 0-15,1 1 0 0,1 0 0 0,3 0 0 0,1 1 0 16,4 2 0-16,1-1 0 0,5 0 0 0,1-1 0 0,7 0 0 15,4-2 0-15,5-1 0 0,2-3 0 0,5 0 0 32,5-6-656-32,4 3-64 0,4-8-16 0,-5 0-13984 0</inkml:trace>
  <inkml:trace contextRef="#ctx0" brushRef="#br0" timeOffset="22436.91">29882 12653 17503 0,'-16'-6'768'0,"6"2"176"0,-1-5-752 0,1 4-192 0,-1 2 0 0,0 2 0 0,-4 1 1760 0,-1 2 320 15,1 1 64-15,-1 3 16 0,-2 5-1248 0,0 1-240 16,-1-2-48-16,2 4-16 0,2 3-352 0,0-1-64 16,2 0 0-16,3 1-16 0,4 1-176 0,2-5 160 15,4-2-160-15,4 1 160 0,-4-12-160 0,11 9 128 16,2-4-128-16,3-1 128 0,3-8 128 0,3 1 32 15,0-2 0-15,2-2 0 0,1-6-32 0,1 0 0 16,-2 3 0-16,-4-1 0 0,-3 2-256 0,-5 1 128 0,-3 3-128 0,-9 5 0 16,0 0 240-16,0 0-64 15,0 0-16-15,0 0 0 0,-10 9 480 0,-1 5 80 16,-2 4 32-16,0 2 0 0,-2 3-496 0,0 2-112 16,0-2-16-16,1 4 0 0,1-3-128 0,0 4 0 15,0-3 0-15,2 1 0 0,1-3 0 0,1-3 0 16,3-1 0-16,0-2 0 0,3-3 0 0,0-4 0 0,3-10 0 15,0 0-176 1,0 0-1872-16,0 0-384 0</inkml:trace>
  <inkml:trace contextRef="#ctx0" brushRef="#br0" timeOffset="22825.77">30277 12523 23039 0,'0'0'1024'0,"0"0"192"16,-8-1-960-16,8 1-256 0,-10 0 0 0,-1 1 0 0,-1 6 1056 0,0 3 160 16,-1 4 48-16,-2 1 0 0,-2-4-688 0,2 9-128 15,0 4-16-15,-2-3-16 0,4-2-144 0,3 0-16 16,4-2-16-16,1 1 0 0,2-4-64 0,3-3-16 15,0-11 0-15,0 0 0 0,10 12 80 0,-1-9 16 16,5-3 0-16,0-3 0 0,1-3 192 0,3-5 32 16,1-2 16-16,-1-2 0 0,-1 1-240 0,-2-2-64 15,0-2 0-15,-5 3 0 0,2 1-48 0,-3 3-16 16,-3 0 0-16,-1 5 0 0,-5 6-128 0,0 0 0 16,0 0 0-16,4 6 0 0,-4-6 0 0,-1 16 288 15,-2 4-48-15,2-3-16 0,0 1-96 0,1 2-128 0,-3 1 176 0,4-2-176 16,2-4 0-16,1 0 0 15,-1-2 0-15,4-3 0 0,2-1 0 0,2-5-144 0,3-1-16 0,0-2 0 32,4-5-2496-32,2-5-496 0</inkml:trace>
  <inkml:trace contextRef="#ctx0" brushRef="#br0" timeOffset="23042.81">30775 11933 26079 0,'-6'12'1152'0,"1"-6"256"0,-2 6-1136 16,0-1-272-16,-3 4 0 0,2 6 0 0,-2 5 1088 0,0 1 176 15,-1 4 16-15,1 3 16 0,1 3-384 0,3 0-80 16,1 0 0-16,1-1-16 0,0 1-432 0,2-1-64 16,1 1-32-16,-1-2 0 0,1 1-288 0,0-2 160 15,1-1-160-15,0 2 128 31,-2 0-1360-31,1 1-288 0,0-3-48 0</inkml:trace>
  <inkml:trace contextRef="#ctx0" brushRef="#br0" timeOffset="23197.8">30494 12434 24879 0,'0'0'2208'0,"0"0"-1760"16,0 0-448-16,8-6 0 0,0-3 1296 0,2 4 176 15,2 2 48-15,2 0 0 0,3-1-560 0,3 0-96 16,4-1-32-16,3 1 0 0,-3-1-304 0,3 2-64 15,1 1-16-15,-3 1 0 0,-1-1-448 0,-1 2 0 16,-1-1-128-16,-3-1-10176 16,-4-1-2048-16</inkml:trace>
  <inkml:trace contextRef="#ctx0" brushRef="#br0" timeOffset="23413.6">31129 12294 23775 0,'0'0'1056'0,"-7"13"224"0,0 4-1024 0,-1 0-256 0,0 3 0 0,-1 0 0 0,1 7 1376 0,0-3 224 16,0 0 64-16,3 4 0 0,1-1-512 0,2 0-80 15,1-2-32-15,1 1 0 0,0-4-624 0,1-2-128 16,1 2-32-16,2-4 0 0,1-4-256 0,0 0 0 16,0-5 128-16,-5-9-128 0,9 7-256 0,-9-7-128 15,12 3 0-15,-2-6-9616 16,-2-4-1920-16</inkml:trace>
  <inkml:trace contextRef="#ctx0" brushRef="#br0" timeOffset="24086.02">31350 12339 21183 0,'0'0'1888'0,"0"0"-1504"0,0 0-384 0,0 0 0 16,0 0 976-16,-4 8 128 0,4-8 32 0,-5 11 0 16,5-11 368-16,-3 9 80 0,3-9 16 0,0 0 0 15,-1 13-720-15,1-2-144 0,0-11-32 0,3 9 0 16,-3-9-144-16,3 11-48 0,1-4 0 0,-4-7 0 0,0 0-32 15,0 0-16-15,8 9 0 0,-8-9 0 0,10 5-80 0,-10-5 0 16,10 1-16-16,-10-1 0 0,12 4-112 0,-2-3 0 16,-10-1-16-16,11-1 0 0,2 0-96 0,-4-2-16 15,-9 3 0-15,11-3 0 0,1 0-128 0,-2-1 192 16,-10 4-192-16,11-3 192 0,-11 3-32 0,10-5 0 16,-2 1 0-16,0 1 0 0,-8 3-160 0,9-7 160 15,-2 2-160-15,-7 5 160 0,8-5-160 0,0-3 128 16,-1 3-128-16,-7 5 128 0,10-10-128 0,-1 3 0 15,1-2 0-15,-1 0 128 0,-1-1-128 0,0 2 0 16,-3-2 0-16,2 1 0 0,0-5 0 0,-1 2 0 16,-1 4 128-16,0-3-128 0,0 4 0 0,-1-3 0 15,-4 10 0-15,3-9 128 0,-1-3-128 0,1 5 0 16,-3 7 0-16,0-12 0 0,-2 5 0 0,2 7 0 16,-1-11 0-16,-3 5 0 0,4 6 0 0,-7-6 0 15,0-1 0-15,-2 4 0 0,-1 3 0 0,0 0 0 16,0 0 0-16,-2 3 0 0,0 1-160 0,-2 4 160 15,0-2 0-15,0 7-144 0,-1-3 144 0,1 5 0 16,0 2 0-16,1 1-128 0,0-2 128 0,3 1 0 16,2-1 0-16,5 1-128 0,1-1 128 0,2-1 0 0,0-2 0 15,4 0 0-15,1 0 0 0,3-3 0 0,-1 1 0 0,1-2 0 16,1-1 0-16,1-3 0 0,-1 2 0 16,1-1 0-16,0 0 0 0,2 2 0 0,-1-5 0 0,-1 2 128 15,-1-1-128-15,0 1 0 0,1-1 0 0,-1 0 0 16,-9-4 0-16,10 9 0 0,-1-2 0 0,-1 0 0 15,-8-7-288-15,10 5-80 0,-10-5-16 0,10 5 0 16,-2 0-2304-16,-8-5-480 0,0 0-96 0,0 0 0 16</inkml:trace>
  <inkml:trace contextRef="#ctx0" brushRef="#br0" timeOffset="24470.87">31587 12221 12895 0,'0'0'576'0,"-5"-7"112"0,5 7-560 0,-5-9-128 16,0 4 0-16,5 5 0 0,0 0 3024 0,0 0 576 16,0 0 112-16,0 0 32 0,0 0-2096 0,-10 3-432 15,4 3-64-15,-1 4-32 0,1 4-416 0,2 3-64 16,0 2-32-16,2 3 0 0,-1 2-64 0,2 1-16 15,-2-4 0-15,3 1 0 0,3 3-144 0,0-4-48 16,-1-3 0-16,2 0 0 0,0 1 16 0,1-5 0 16,-1-5 0-16,1 0 0 0,-5-9 96 0,6 6 32 15,2 0 0-15,-8-6 0 0,10-3 144 0,1-3 16 0,-1-4 16 0,1 1 0 16,-1-5-160-16,0-2-48 0,0-2 0 0,2-1 0 16,-5 1-160-16,3 0-32 0,1-1-16 0,-1-1 0 15,-1 0-112-15,1-3-128 0,1 0 176 0,1 3-176 16,-1 1 0-16,-1-1 0 0,-1 4 0 0,0 1 0 15,0 2 0-15,0 4 0 0,-3-2 0 0,-1 7-192 16,-5 4-1536-16,0 0-320 0,0 0-48 0</inkml:trace>
  <inkml:trace contextRef="#ctx0" brushRef="#br0" timeOffset="24770.61">32029 12244 17503 0,'0'0'1552'0,"0"0"-1232"0,0 0-320 0,0 0 0 0,0 0 1824 0,5 1 304 16,-5-1 64-16,9 2 16 0,1-4-32 0,0-1-16 16,5 2 0-16,-1-3 0 0,1-1-832 0,2-2-176 15,-1 0-16-15,2 1-16 0,0-4-432 0,-1 2-96 16,-1-2-16-16,1 0 0 0,-6 0-192 0,0 1-32 16,0 1-16-16,-3 2 0 0,-1-3-16 0,-7 9 0 15,0 0 0-15,0 0 0 0,-3-5 32 0,-2 1 0 0,-2 4 0 0,-2 1 0 16,-1 2-208-16,-2 0-144 15,-1 1 192-15,1 5-192 0,-1-1 128 0,0 3-128 0,2-2 0 16,-1 3 0-16,1 4 0 0,1-1 0 0,1 1 0 16,1-2 0-16,2 0 0 0,2 0 0 0,2 2 0 15,2-2 0-15,1-1 0 0,3-1 0 0,2 0 0 0,3-1 0 16,-2 0-1120 0,4-5-176-16,-1 0-48 0</inkml:trace>
  <inkml:trace contextRef="#ctx0" brushRef="#br0" timeOffset="24894.14">31665 11844 32703 0,'-18'-2'1456'0,"7"2"288"0,-1 2-1392 16,1 2-352-16,1 1 0 0,1 2 0 0,0-1-256 0,3 4-112 16,2-1-16-16,0 3-16 0</inkml:trace>
  <inkml:trace contextRef="#ctx0" brushRef="#br0" timeOffset="25536.79">26925 14200 26719 0,'0'0'2368'0,"-3"-10"-1888"16,3 10-480-16,-3-8 0 0,0-5 400 0,-2 9-16 16,5 4 0-16,0 0 0 0,-9-3 480 0,9 3 96 15,-8 0 0-15,8 0 16 0,-8 6-400 0,0 4-96 16,4 0-16-16,2 2 0 0,2-12-208 0,-2 14-64 0,2 1 0 0,4-1 0 16,0-1-48-16,5 3-16 15,0-1 0-15,6 1 0 0,2-4 128 0,0 2 0 16,1-1 16-16,-1-3 0 0,-2 2-16 0,0-1-16 0,2-3 0 15,-2 2 0-15,-2-1-80 0,-2 2-16 0,-3-3 0 0,-2 5 0 16,-1-3 96-16,-2 1 16 0,-5 1 0 0,0-3 0 16,2-9 128-16,-9 12 16 0,-2-3 16 0,-1 0 0 15,1 6-144-15,-5-4-16 0,-1-1-16 16,-2-3 0-16,-1 0-96 0,-1-4-16 0,2 4 0 0,0-5 0 16,1-2-128-16,1-1 128 0,1-1-128 0,2-4 128 15,0-2-1024 1,2-3-224-16,4-3-32 0,1 2-10240 0,3 0-2032 0</inkml:trace>
  <inkml:trace contextRef="#ctx0" brushRef="#br0" timeOffset="25734.63">27550 14134 19343 0,'-7'15'1728'0,"0"-4"-1392"16,-2-2-336-16,-1 5 0 0,0 2 1936 0,0 5 320 15,-1 2 64-15,-1 4 16 0,-1-6-928 0,2 1-176 16,-1 1-32-16,2-2-16 0,1 0-656 0,2-1-128 16,2-2-16-16,1 0-16 0,1-3-368 0,3 1 0 15,2-4 0-15,0-1 0 16,3-2-2336-16,-5-9-544 0</inkml:trace>
  <inkml:trace contextRef="#ctx0" brushRef="#br0" timeOffset="26425.26">27872 14167 24879 0,'0'0'2208'0,"-8"7"-1760"0,1 6-448 16,-2 0 0-16,0-2 752 0,0 1 64 0,1-2 16 0,2 0 0 15,0 4 208-15,1 0 48 0,5-14 16 0,-6 15 0 16,1-1-336-16,3 0-80 0,-3-1-16 0,2 0 0 15,3-13-96-15,-2 8-32 0,2-8 0 0,0 0 0 16,0 0-96-16,0 0 0 0,0 0-16 0,0 0 0 16,0 0-96-16,0 0-16 0,10-3 0 0,-5-1 0 0,0-5-80 0,3 1-32 15,-5-2 0-15,3 3 0 0,-3-4-80 0,2 4-128 16,-5 7 176-16,3-12-176 0,0 2 176 0,-1 1-176 16,1 3 160-16,-1 0-160 0,-2 6 192 0,0 0-64 15,1-11-128-15,3 2 192 0,-4 9-192 0,0 0 128 16,0 0-128-16,2-10 0 0,-1-4 0 0,0 5 128 15,-1 9-128-15,0 0 0 0,-1-11 0 0,-2 0 128 16,-1 3-128-16,4 8 0 0,0 0 0 0,-7-8 128 16,-2 2-128-16,0 5 0 0,0 2 0 0,-1 3 0 15,-3 3 0-15,-1 0 0 0,0 0 0 0,0 4 0 16,-1-3 0-16,1 6 0 0,-1-1 0 0,2 1 0 16,0 1-128-16,3-2 128 0,0 1 0 0,2 0 0 15,3-1 0-15,5-13 0 0,-2 12 0 0,3 0 0 16,3-3 0-16,1 0 0 0,-5-9 0 0,14 1 0 15,-1 1 0-15,1-3 0 0,2-1 0 0,2-3 0 16,0-3 0-16,1 2 0 0,0-8 128 0,-1 2-128 16,-1 2 0-16,0-3 144 0,0 1-144 0,-1 1 0 15,-2 0 0-15,0 2 128 0,-3-2-128 0,0 3 0 0,-2-1 0 16,-9 9 128-16,8-5-128 0,-8 5 0 0,0 0 0 0,0 0 0 16,0 0 0-16,9 4 0 0,-9-4 0 0,7 13 0 15,-4-2-128-15,-1 4 128 0,-2 3 0 0,-2 1 0 16,0 4 0-16,-1 0 0 0,0 2 0 0,-1 3 0 15,0-1 0-15,0 3 0 0,-1 4 0 0,-4 0 0 16,0 0 128-16,-2-5 32 0,-2-2 16 0,0 2 0 16,-2 1 144-16,0 0 48 0,-3-3 0 0,-2-1 0 0,-4-5-80 15,-1 2-16-15,1 1 0 0,1-4 0 0,1-3-144 0,4-6-128 16,0 1 192-16,5-5-192 0,1-2 192 0,0-3-192 16,2-4 192-16,1-3-192 15,0-1-336-15,4-3-176 0,0-4-48 16,2-3 0-16,3-8-2704 0,3-1-528 0</inkml:trace>
  <inkml:trace contextRef="#ctx0" brushRef="#br0" timeOffset="26810">28387 14085 28447 0,'0'0'1264'0,"0"0"256"0,0 0-1216 0,-10 5-304 15,-1 2 0-15,1 0 0 0,0 2 1088 0,-4 3 144 16,0 1 48-16,-1 4 0 0,-2 4-512 0,2 0-80 16,-1 1-32-16,4-3 0 0,2 4-288 0,1-2-64 15,1 2-16-15,3-5 0 0,0-1-48 0,3-5-16 0,-1-2 0 16,3-10 0-16,0 0-80 0,0 0-16 0,0 0 0 0,0 0 0 16,13 2 208-16,-2-5 48 0,1-7 0 0,2 0 0 15,1-5-32-15,0-2 0 0,-1-1 0 0,1-1 0 16,-2-1-160-16,1-3-16 0,-1 0-16 15,1 2 0-15,0-4-160 0,0 1 160 0,1 1-160 0,-1 4 160 16,0 4-160-16,0 2 0 0,-1 3 0 0,-1 3 128 16,-1 4-128-16,-1 7 0 0,-3 6 0 0,1 3 0 0,0-3 0 15,-3 6 0-15,0 10 0 0,-1-2 0 0,-2 3 0 0,-1 1 0 16,-2 0 0-16,0-2 0 0,-2 6 0 0,2-4 128 16,0-1-128-16,0-7 128 0,-1-1-128 0,2-2 0 15,3-1 144-15,1-3-144 0,-4-13 0 0,0 0-160 16,9 5 16-16,-9-5 0 15,10 0-2512-15,0-5-496 0</inkml:trace>
  <inkml:trace contextRef="#ctx0" brushRef="#br0" timeOffset="27160.67">28991 14041 23951 0,'-2'-13'2128'0,"2"6"-1696"0,0-5-432 0,0 3 0 16,0-2 1552-16,0 4 240 16,0 7 32-16,0 0 16 0,0 0-368 0,0 0-64 15,0 0 0-15,0 0-16 0,-11 6-640 0,-2 0-128 0,-2 4-32 16,-2 4 0-16,0 5-368 0,-3 1-80 0,1-2-16 0,2 1 0 16,0-1 16-16,1 1 0 0,3 0 0 0,4-1 0 15,4-3 32-15,4-2 0 0,1-3 0 0,6 2 0 16,4-4 0-16,2 1 0 0,0-2 0 0,2 0 0 15,2-2 80-15,0 1 0 0,1 1 16 0,-1 0 0 16,2-1-80-16,-4 5 0 0,-1 1-16 0,-3-2 0 16,-3 3-48-16,-3-3 0 0,-3 0 0 0,-3 4 0 0,-3-3 256 15,-4 3 64-15,-3-1 0 0,-1 1 0 0,-7-3-64 16,-2 1-16-16,-4-1 0 0,-2-3 0 0,-2 0-208 0,0-1-32 16,0-4-128-16,3-3 192 15,2-1-960-15,2-5-208 0,3-2-48 0,3 1-18112 16</inkml:trace>
  <inkml:trace contextRef="#ctx0" brushRef="#br0" timeOffset="27611.29">30176 13954 16575 0,'0'0'1472'0,"-8"0"-1168"15,8 0-304-15,-9 6 0 0,-3 2 2464 0,2 1 432 16,0 3 96-16,-3 6 16 0,1 3-1472 0,-2 1-304 15,1-1-48-15,1 1-16 0,1-2-480 0,3 2-112 16,-2 0 0-16,4 0-16 0,1-8-336 0,1 3-64 16,0-2-16-16,0-1 0 0,2 0-144 0,2-14 0 15,0 0 144-15,4 9-144 16,-4-9-1440-16,7 8-352 0,-7-8-80 0</inkml:trace>
  <inkml:trace contextRef="#ctx0" brushRef="#br0" timeOffset="27944.69">30358 14118 22111 0,'-14'12'1968'0,"0"2"-1584"0,-3-3-384 0,1 1 0 16,1-3 1120-16,2 1 144 0,3 3 16 0,0-5 16 15,10-8 144-15,0 0 32 0,0 0 0 0,0 0 0 16,0 0-592-16,0 0-112 0,0 0-32 0,16-1 0 15,2-3-176-15,1-5-48 0,2 1 0 0,2-3 0 16,1-3-224-16,0 0-48 0,-1-2-16 0,-2 1 0 0,1-1-224 0,0-1 128 16,-2-4-128-16,-1 6 0 0,-4 5 0 15,-1 0 0-15,-4 5 0 0,-2 1 0 0,-8 4 0 0,0 0 0 16,5 9 0-16,-2 5 0 0,-3 0-160 0,-3 2 160 16,-1 3-128-16,0 0 128 0,2-1 0 0,-4 1 0 15,-2 3 0-15,0-4-128 0,-1 1 128 0,2 0 0 16,-1 0 0-16,2-1 0 0,1-4 0 0,1 1 0 15,3-1 0-15,2-4 0 16,-1-10-1760-16,8 11-320 0,0-7-64 0</inkml:trace>
  <inkml:trace contextRef="#ctx0" brushRef="#br0" timeOffset="28157.99">31202 13558 26719 0,'-11'-3'2368'0,"2"5"-1888"0,-2 0-480 0,-3 3 0 16,-2 7 736-16,1 2 48 0,-1 0 16 0,-2 3 0 15,-3 5 32-15,4 1 16 0,0 2 0 0,2 3 0 16,1 2-272-16,1-2-48 0,3 2-16 0,1-1 0 16,3 0-320-16,2 1-192 0,0-6 192 0,3 3-192 15,1-1 128-15,2 6-128 0,1-1 0 0,1-1-10272 16,-2 2-2144-16</inkml:trace>
  <inkml:trace contextRef="#ctx0" brushRef="#br0" timeOffset="28517.69">30821 14005 19343 0,'0'0'848'0,"4"-9"192"0,3 1-832 0,4-3-208 15,1 5 0-15,6 2 0 0,2 0 2176 0,5-1 384 16,1 0 64-16,5-1 32 0,1-3-1376 0,2 1-288 15,0-2-48-15,1 3-16 0,-1-4-272 0,-1 5-48 16,-3-3-16-16,-3 5 0 0,-5 2-304 0,-5 2-64 16,-3 1-16-16,-3 4 0 0,-6 5-208 0,-3 3 0 15,-3 1 0-15,-4 4 0 0,-4 1 144 0,-2 5-144 16,-6 3 128-16,2 1-128 0,0-3 128 0,2 2-128 16,1-4 0-16,3-2 128 0,3 0-128 0,4-4 0 0,4-1 0 15,2-2 0-15,2-2 0 0,4-3 0 0,3 0 128 16,2-5-128-16,7-2 576 0,1-3 96 0,2 0 16 15,1-4 0-15,0-4 80 0,1 0 32 0,-1-4 0 0,-2 1 0 16,-6 0-256-16,-1-3-48 0,-4-3-16 0,-3 2 0 16,-3-1-176-16,-5 1-48 0,-3-4 0 0,-3 1 0 15,-2-1 0-15,-6 1-16 0,-4 1 0 0,-5 2 0 16,-3-1-384-16,-1 3-80 0,-3 4-16 0,1 1 0 31,2 3-2768-31,1-4-576 0</inkml:trace>
  <inkml:trace contextRef="#ctx0" brushRef="#br0" timeOffset="28755.96">30004 13614 35007 0,'-16'-7'3120'0,"9"2"-2496"16,2 2-496-16,5 3-128 0,0 0 576 0,0 0 80 16,0 0 32-16,0 0 0 0,0 0-496 0,-2 11-192 15,5-2 176-15,1 1-176 0,-4-10 128 0,10 13-128 16,-1-3 0-16,1 4 0 16,0 0-1376-16,0-1-368 0</inkml:trace>
  <inkml:trace contextRef="#ctx0" brushRef="#br0" timeOffset="29338.82">30363 14983 14735 0,'4'-13'640'0,"0"5"160"0,-4 8-640 0,4-8-160 16,-3-1 0-16,-1 9 0 0,0 0 3920 0,0 0 752 15,0 0 160-15,0 0 32 0,0 0-2848 0,-9 5-560 16,0 0-112-16,-1 1-32 0,-1 3-608 0,0 4-112 15,3-3-16-15,-1 4-16 0,0 0-272 0,1 1-48 16,1-1-16-16,0 3 0 0,1-1-224 0,2-2 144 16,3-2-144-16,2-2 128 0,4 0-128 0,1-4 160 15,3 3-160-15,4-4 160 0,2-2 96 0,4-3 32 16,3-3 0-16,2 1 0 0,2-5-32 0,-1 0 0 16,0-3 0-16,0-1 0 0,-1-1-64 0,-3 3-32 15,-3-1 0-15,-3 3 0 0,-1 2-160 0,-3 4 0 16,-11 1 0-16,8 8 0 0,-1 2 0 0,-2 4 0 0,-3 3 128 15,1 5-128-15,-3 4 0 0,1-4 160 0,2 3-160 0,-1 0 160 16,1-5-160-16,1-1 0 0,1-2 0 0,1-3 0 16,3-4 0-16,4 0 0 0,3-6 0 0,3-1 0 15,0-6 304-15,3-3-32 0,1-8 0 0,1-3 0 16,1-2 368-16,0 0 80 0,-3-8 16 0,-1 2 0 16,-2 1-112-16,-3-3-32 0,0-1 0 0,-4-2 0 15,-3-2-160-15,-1 3-48 0,-2 2 0 0,1 3 0 16,-2-2-240-16,-3 5-144 0,3 2 160 0,-2 5-160 15,-2 5 0-15,0-1 0 0,-1 1 0 0,0 2 0 16,0 7-576 0,0 0-96-16,0 0-32 0,0 0 0 0,0 0-1664 0,0 0-352 15,14 9-64-15</inkml:trace>
  <inkml:trace contextRef="#ctx0" brushRef="#br0" timeOffset="30878.66">30273 14651 14223 0,'0'0'624'0,"0"0"144"0,0 0-624 0,0 0-144 16,-9-8 0-16,4 3 0 0,5 5 896 0,0 0 160 15,0 0 32-15,0 0 0 0,0 0-128 0,0 0 0 16,0 0-16-16,0 0 0 0,0 0-96 0,10 9-16 16,0-4 0-16,3 2 0 0,2 0 160 0,4-2 32 15,3-1 0-15,4 1 0 0,0-2-192 0,9-2-16 16,-1-2-16-16,4-2 0 0,3-4-160 0,3 2-16 0,3 2-16 0,0-6 0 16,5 0-96-16,2-1 0 15,3 4-16-15,-4-1 0 0,-4 0-64 0,-4 0-16 16,-3-3 0-16,-5 5 0 0,-5 0-64 0,-4 0-16 15,-4 1 0-15,-6 2 0 0,-7-2 160 0,-11 4 16 0,0 0 16 0,0 0 0 16,-6-8 256-16,-5 3 48 0,-2 0 16 16,-8 1 0-16,-5 0-368 0,-3 2-80 0,-2-3-16 0,1 0 0 15,-4-2-384-15,1 2 128 0,-1 1-128 0,1-5 0 16,4 2-1472-16,7-2-384 16,8 4-80-16</inkml:trace>
  <inkml:trace contextRef="#ctx0" brushRef="#br1" timeOffset="43580.87">19532 6739 10127 0,'-11'-11'448'0,"11"11"96"0,-4-8-544 0,1 0 0 0,-2 2 0 0,1-2 0 16,1 4 2320-16,-1-1 368 0,-1 0 64 0,5 5 0 16,-7-3-1376-16,7 3-288 15,-5-2-48-15,5 2-16 0,0 0-80 0,-6 0-32 16,6 0 0-16,-5 4 0 0,0 3-128 0,1 0-16 15,0 3-16-15,-1 1 0 0,0 7 32 0,1 6 16 16,-2 4 0-16,-1 5 0 0,0 3-160 0,-1 4-16 16,1 8-16-16,-2 4 0 0,0 2-224 0,0 3-32 0,-3 1-16 0,5-2 0 15,-3-3-192-15,2-1-144 0,-2-1 192 0,2-4-192 16,-2-6 224-16,4-2-64 0,-2-2-16 0,2-3 0 16,-1-3 64-16,2-1 16 0,0-4 0 0,-1-1 0 15,1-5-80-15,1-2-16 0,0-4 0 0,2 0 0 16,0-1-128-16,1-5 0 0,0 0 0 0,1-8 128 15,0 0-656-15,0 0-144 0,0 0-32 0,0 0 0 16,-2-11-1552-16,1 2-320 16,1-5-64-16,3-4-10608 0</inkml:trace>
  <inkml:trace contextRef="#ctx0" brushRef="#br1" timeOffset="45429.89">19334 6666 13823 0,'-9'-4'1216'0,"0"1"-960"16,-1-3-256-16,0 1 0 0,0 3 1984 0,-1 1 368 16,1 2 64-16,1 1 16 0,2 3-1632 0,0 1-320 15,1-3-64-15,6-3-16 0,-3 9 128 0,3-2 32 16,3-1 0-16,2 2 0 0,1-5 32 0,3 2 16 15,3 1 0-15,7-3 0 0,0-1 160 0,2-2 16 16,2-3 16-16,3 1 0 0,0-1 112 0,-3-1 32 16,1-1 0-16,6 0 0 0,-1-4-240 0,4 3-64 15,4-4 0-15,2 2 0 0,3-2-64 0,1 1-32 0,3-4 0 0,2 2 0 16,5 2-160-16,-1-3-16 0,-1 2-16 16,2-4 0-16,2 2-128 0,3 1-32 0,2-1 0 0,2 0 0 15,0 3-192-15,2-2 144 0,0 3-144 0,26-6 128 16,-10-2-128-16,-5 3 0 0,-1 5 144 0,-2 0-144 15,-2 2 0-15,-3 1 0 0,-1-6 0 0,0 3 128 16,-1 1-128-16,1 0 0 0,1 2 0 0,-1-1 128 0,0 2-128 0,0 2 128 16,-1 0-128-16,3-2 128 15,2-3-128-15,1 3 0 0,2 3 0 0,1 1 128 0,1-2-128 16,-4 1 0-16,1-3 0 0,3 1 0 0,3 1 0 0,2 2 0 16,2 0 0-16,-1-1 128 0,-1-2-128 0,0 1 0 15,1 1 0-15,3-1 0 0,0-1 0 0,0-5 0 16,-2 2 0-16,0-3 0 0,2 1 0 0,-1 2 0 15,3-2 0-15,-4 2 128 0,0-4-128 0,-4 2 0 16,1-5 0-16,3 7 0 0,1-2 0 0,-1 3 0 16,-3 1 0-16,-3-2 128 0,-4 1-128 0,1 1 0 15,-3 3 0-15,2-2 0 0,2 1 0 0,-2-2 0 0,-2 0 0 16,0 0 0-16,-2 2 0 0,1-2 0 0,4 0 0 0,-1 2 0 16,1-1 0-16,-2 1 0 0,-2-1 0 15,-2-1 128-15,0-2-128 0,5 3 0 0,1 2 0 0,1 0 0 16,-3 1 0-16,-1-2 0 0,-1 0 0 0,-2 1 0 15,1-1 0-15,3-1 0 0,1 0 0 0,-1 0 0 16,-3 1 0-16,-3-3 0 0,-4-2 0 0,1 2 128 16,0 2-128-16,2-5 0 0,2-1 0 0,-3-1 128 15,-3 1-128-15,-1 0 176 0,-1 1-176 0,-2 0 192 16,1-4-64-16,2-1-128 0,-2 5 192 0,1-3-64 16,2 5-128-16,0-3 0 0,-2 5 0 0,-2-7 0 15,0-4 0-15,0 3 0 0,1-1 0 0,4 6 0 16,-1-1 0-16,0 3 0 0,-3-4 144 0,-1 0-144 15,-1 0 0-15,-2 1 128 0,-1-3-128 0,-1 4 0 0,-2 3 144 0,1 1-144 16,0 1 192-16,-2 1-192 0,-2-2 0 16,-2 3 0-16,-2-1 0 0,-5-2 0 0,0 1 0 0,1-2 0 15,-2-3 0-15,0 5 0 0,1-1 144 0,1 2-16 16,1-1-128-16,0-1 192 0,3-1-192 0,-3 0 0 16,-2-2 0-16,0 1 0 0,-3-4 192 0,3 3-64 15,-1-4-128-15,-2 2 192 0,0-3-64 0,1 3-128 16,0-1 176-16,0 4-176 0,-2-1 160 0,0-3-160 15,1 2 128-15,0 1-128 0,2 2 128 0,-4 2-128 16,-4-1 0-16,1-1 128 0,0-1-128 0,2 1 0 16,-3 1 0-16,-2 0 0 0,1-1 0 0,0-1 0 15,1 1 0-15,-2 2 0 0,1 0 128 0,-1 0-128 0,-1-3 0 16,0 1 128-16,1 3-128 0,0-1 0 0,1 0 0 0,-3 1 0 16,-2-2 0-16,0 1 0 0,-2-2 0 0,-2 4 0 15,-2-3 0-15,-2 2 0 0,1 0 0 16,-1-2 0-16,2 3 0 0,-1-1 0 0,-1 1 0 15,-1 0 0-15,-2 0 0 0,1 0 0 0,-12 0 0 0,7 0 0 16,-7 0 0-16,0 0 0 0,0 0 0 0,0 0 0 16,0 0 0-16,0 0 0 0,0 0 0 0,0 0 0 15,-1 10 0-15,-3 1 0 0,-1 1 0 0,-4-2 0 16,-2 3-128-16,0 3 128 0,0 5 0 0,-2 2 0 16,-3 4 0-16,2 1 0 0,-1 3-144 0,-1 2 144 15,-3 1 0-15,-1 3 0 0,-3 5 0 0,3 4 0 16,-1 3 0-16,1-3-128 0,2 0 128 0,2-3 0 15,0 4 0-15,4-4 0 0,2 1 0 0,-2-4 0 16,2 4 0-16,1 0 0 0,0-1 0 0,2 0 0 16,3-3 0-16,-3-2 0 0,0 1 0 0,-2 5 0 15,-1-4 0-15,1 0 0 0,1-1 0 0,0 6 0 0,0 2 0 0,-1 1 0 16,-1 1 0-16,-2 0 0 0,1-1 0 16,2-2 0-16,0-5 0 0,2-2 0 0,4 0 0 0,-4-6 0 15,5-1 0-15,-1-3 0 0,1-6 0 0,-1-4 0 16,2-3 0-16,-2-1 0 0,1 3 0 0,-1-3 0 15,1-5 0-15,-2 1 0 0,0-3 0 0,-4 1 0 16,1-3 128-16,-2 2-128 0,-3-3 0 0,0 1 0 16,-5 3 0-16,-2-2 0 0,-6 2 0 0,-3-2 0 15,-7 3 0-15,-1-1 0 0,-3 3 128 0,-2-2-128 16,-4 1 0-16,-1 1 0 0,1-5 0 0,-4 2 128 16,-2-2-128-16,-3 4 0 0,-5-3 128 0,0-1 0 15,-3 1-128-15,0-2 192 0,-1 4-192 0,-3-2 0 0,-3 1 0 0,-6-3-160 16,-8-2 160-16,-3 0 0 0,-1 2 0 15,-2-2 0-15,-1 3 0 0,-5-1 0 0,-7-2 0 0,-2-3 128 16,0 2-128-16,-3-2 0 0,-4-1 0 16,1 2 128-16,-1 0-128 0,1-2 0 0,-2 0 0 0,-1-2 0 15,-7 1 0-15,3 0 144 0,5 1-144 16,-2-1 0-16,-3-2 128 0,4 2-128 0,5-1 0 0,-3 1 0 16,-2-3 0-16,2-1 0 0,3 1 0 0,4 2 0 15,1 2 128-15,-2-3-128 0,-3 0 144 0,5-1-144 16,6 1 160-16,2 1-160 0,-4-2 160 15,5 0-160-15,2-2 160 0,4 2-160 0,3 0 160 0,0 0-160 16,0-3 128-16,0 0-128 0,0 2 0 0,4-4 144 16,4 3-144-16,2-3 160 0,-1 3-160 0,-2 1 160 15,-5-1-32-15,5 4 0 0,0-1 0 0,2 2 0 16,0 0-128-16,-2 0 160 0,-1-1-160 0,0 2 160 16,1 0-160-16,1 2 0 0,1-2 0 0,-1 0 128 0,-4-2-128 0,1 2 0 15,-1 0 0-15,5 0 128 0,1 2-128 0,0-1 0 16,0-2 0-16,-1 1 0 0,-2-2 0 15,0 2 0-15,1 0 0 0,2 0 0 0,1 2 0 0,0-2 0 16,1 0 0-16,2 1 0 0,1-1 0 0,1 1 0 16,2 0 0-16,1 1 0 0,-4-2 144 0,1 0-144 15,-1 2 160-15,0-1-160 0,4 5 160 0,0-1-160 16,1-3 160-16,2 2-160 0,0-3 192 0,4 3-48 16,0-1-16-16,2-1 0 0,1-1 32 0,1 2 0 15,1 0 0-15,0-1 0 0,0 1-160 0,1 0 160 16,3 0-160-16,1-2 160 0,2 2-160 0,0-1 192 0,0 0-192 15,0-1 192-15,3 0-192 0,0 3 128 0,3-2-128 16,2 0 128-16,4-1-128 0,3-1 160 0,4 0-160 0,1-1 160 16,1 1-160-16,4 0 0 0,3 0 0 0,5 1 128 15,1-1-128-15,4 1 0 0,9-1 0 0,0 0 0 16,0 0-208-16,0 0 16 0,0 0 16 0,13 0 0 31,5 0-1104-31,6-1-208 0,8 1-48 0,7-1-12576 0,7-2-2512 0</inkml:trace>
  <inkml:trace contextRef="#ctx0" brushRef="#br1" timeOffset="46544.18">19547 10066 27647 0,'-9'-11'1216'0,"9"11"256"0,-3-9-1168 0,0 0-304 0,1 3 0 0,2-2 0 0,0 8 1056 0,0 0 160 16,0 0 16-16,0 0 16 16,0 0-848-16,3 13-160 0,0 2-48 0,-1 4 0 0,0 5-48 0,-2 8-16 15,-2 5 0-15,0 5 0 0,-2 4 192 0,-1 4 48 16,0 4 0-16,-1 3 0 0,-2 5 48 0,-1 6 16 16,0 2 0-16,0-1 0 0,2 1-112 0,-1 0 0 15,3-6-16-15,-1-2 0 0,0-6-144 0,0-1-32 16,0-3 0-16,-1-5 0 0,2-4 144 0,-1-1 32 15,0-3 0-15,-2-4 0 0,2-1 144 0,-2-3 16 16,0-1 16-16,1-5 0 0,0 2-272 0,1-5-48 16,0-4-16-16,1-2 0 0,1-2-144 0,1-4 0 15,1 2 0-15,-1-6 0 16,3-6-256-16,0 0-128 0,0 0-16 0,0 0-16 16,0-15-1936-16,4-4-384 0,2-5-80 0</inkml:trace>
  <inkml:trace contextRef="#ctx0" brushRef="#br1" timeOffset="48126.96">19479 9804 22111 0,'-17'-17'1968'0,"12"8"-1584"0,-1 1-384 0,2 0 0 0,0-2 1376 16,4 4 192-16,0-2 32 0,0 8 16 0,3-6-752 0,3-2-160 15,3 3-16-15,2 0-16 0,2-4-224 0,2 0-64 16,4 0 0-16,3 1 0 0,2-1 80 0,4 0 16 16,3-1 0-16,3 1 0 0,3-4-32 0,5 4 0 15,4-2 0-15,1-1 0 0,3 2-112 0,1-3-16 16,-1 2-16-16,2 2 0 0,3-5-64 0,1 4-16 15,2-2 0-15,2 1 0 0,2 3 16 0,0-2 0 16,-1 1 0-16,2-2 0 0,0 1 80 0,1 0 32 16,1 2 0-16,1-1 0 0,0 1 96 0,1-1 0 15,2 4 16-15,27-6 0 0,-7 3-176 0,-5-2-32 16,-1 3-16-16,-3-2 0 0,0 1-240 0,0 3 144 16,0-4-144-16,4 4 128 0,1-4-128 0,-1 3 0 15,-3 2 0-15,0-5 128 0,-3 1-128 0,5-2 0 16,3 8 0-16,1-2 0 0,-3-5 0 0,0 1 0 15,-6 1 128-15,0-3-128 0,0 3 0 0,2 0 0 16,1 1 0-16,-1 1 0 0,-1-2 0 0,-2 2 0 16,0 1 128-16,0-3-128 0,3 1 0 0,-2 2 0 15,-2 0 0-15,-2-1 0 0,-4 3 0 0,0-1 0 0,-3 2 0 16,4 1 128-16,0-1 32 0,-5 2 0 0,-2 3 0 16,-2-2 0-16,-1 5-16 0,2-3 0 0,-2-3 0 15,3 3 0-15,4-2-144 0,-2 1 128 0,-4-1-128 0,0 1 128 16,1-1-128-16,2 0 0 0,-2 0 144 0,3-1-144 15,2-1 144-15,-1 3-144 0,-6 2 192 0,0-2-192 0,-3-3 176 0,1 0-176 16,-2 0 160-16,3 2-160 0,1-1 208 0,0 1-48 16,-3-2-16-16,1 0 0 0,-2 0-144 0,-1 0 0 15,0-2 0-15,0 1-176 0,1-3 176 0,2 1 0 16,0 1 160-16,1 1-160 0,0-2 0 0,-3 2 0 16,0 0 0-16,2 1 0 0,-3 1 144 0,2-1-144 15,1-1 128-15,-2 1-128 0,1 1 0 0,-3 0 0 16,-2 1 128-16,-2-2-128 0,-3 0 0 0,1 0 0 15,-1 0 0-15,-1 0 0 0,-1-2 0 0,0 2 0 16,1-1 0-16,-2 0 128 0,-1 0-128 0,0-1 0 0,-1 0 0 0,-1 2 0 16,-1 1 0-16,0-1 0 0,-1-2 0 0,1-2 0 15,1 1 0-15,0 1 0 0,2-2 128 16,0 3-128-16,-4-2 128 0,1 3 0 0,1 0 0 0,-3 0 0 16,-1 0-128-16,-1 0-176 0,-1 0 48 0,1 3 0 15,0-2 128-15,1 0 0 0,-3 0 0 0,0 1 0 16,5-2 0-16,-2 1 176 0,-3 0-176 0,-1 0 192 15,-1 1-192-15,-4 0 0 0,2 0-192 0,-2-2 192 16,-4 0 0-16,1 0 0 0,-2 0 0 0,1 0 0 16,-2-2 0-16,0 2 0 0,-4 0 0 0,0 2 0 15,-2-1 0-15,-1 1 0 0,0 0 0 0,-1-1 0 16,-1-1 0-16,-1 1 0 0,-3 2 0 0,2-1 0 16,0-2 0-16,-2 0 0 0,-1 0 0 0,0 4 0 15,-9-4 0-15,8 5 0 0,-8-5 128 0,0 0-128 16,0 0 0-16,6 7 0 0,-6-7 0 0,4 12 0 15,0-4 0-15,-2 2 0 0,-1-1 0 0,-2 1 0 0,0 2 0 16,-3-2 0-16,1 2 0 0,0 5 0 0,-2 2 0 0,-2 1 0 16,-2 6 0-16,0 0 0 0,-2-1 0 0,-1 4 0 15,-1 3 0-15,-1 3 0 0,0 2-128 0,0 1 128 16,-2 4 0-16,2 3 0 0,0-3 0 16,2 5 0-16,-1-3 0 0,3 2 0 0,1-4-128 0,4 0 128 15,2 2 0-15,2-1 0 0,2 3 0 0,3-1 0 16,2-1 0-16,-1-1 0 0,-1-1 0 0,1-1 0 15,0-3 0-15,1 0 0 0,-1 2 0 0,0 0 0 16,-1 0 0-16,-2 0 0 0,1-4 0 0,-2 2 0 16,-1 3 0-16,0-3 0 0,0-2 0 0,0-5 0 0,0 1 0 0,1 0 0 15,0 0 0-15,2-4 0 0,0-2 128 16,-1-4-128-16,2-2 0 0,-2-1 0 0,4-1 0 0,-1 0 0 16,0-4 0-16,0 0 0 0,-1-4 0 0,-2 0 0 15,-2-10 0-15,3 14 128 0,-3-14-128 0,0 0 0 16,-2 15 0-16,0-3 0 0,2-12 128 0,-9 13-128 15,0-4 0-15,-1-1 0 0,-4 0 0 0,0 1 0 16,-3-1 128-16,-2 2-128 0,-2-5 128 0,-3 5-128 16,1-2 0-16,-3 0 128 0,-2-4-128 0,-3 3 0 15,-5 3 0-15,-6-1 0 0,-5 2 128 0,-4 1-128 16,-1-3 0-16,-4 2 0 0,-2 0 0 0,-5 2 0 16,-3 1 0-16,-5-2 0 0,-8-1 0 0,-3 2 0 15,-5-4 0-15,-1 2 0 0,-2-3 0 0,-4 2 0 16,-6-1 0-16,-1 2 0 0,1-1 0 0,-4 0 0 15,-4 3 0-15,-3-1 0 0,-2-1 0 0,0 2 0 0,-2-4 0 16,-3 0 0-16,-3 2 0 0,3-3 128 0,1 2-128 16,-4-4 0-16,-7-1 0 0,4 4 0 0,1-1 0 15,-4 2 128-15,-5-5-128 0,3 3 0 0,1 1 0 0,-1-2 128 16,-3 1-128-16,4-1 0 0,6 2 0 0,-2-4 128 16,-3-1-128-16,3 4 0 0,5-1 128 0,-2 4-128 15,-2-5 0-15,3 3 128 0,5 0-128 0,2 4 0 16,-2-3 0-16,5 2 0 0,-1 1 0 0,4-1 0 15,3-1 128-15,-3 2-128 0,-3-4 0 0,2 2 0 16,3-2 0-16,0 2 0 0,-2-3 0 0,2 2 0 16,-1-2 0-16,2 2 0 0,1-1 144 0,1 0-144 0,1-3 160 15,1 2-160-15,2-3 128 0,1 2-128 0,0 1 0 16,0-4 144-16,1 0-144 0,0 2 0 0,6-1 0 16,3-2 0-16,1 0 128 0,1 1-128 0,3 0 0 0,3-1 128 15,4-1-128-15,4-1 160 0,2 3-160 0,3 0 160 16,4 0-160-16,-1-2 0 0,4 1 0 0,1-2 0 15,2 1 0-15,3 0 0 0,5 4 128 0,1-2-128 16,1-1 0-16,1-1 0 0,3 1 0 0,2 1 0 16,0 1-256-16,5-1 0 15,3 1 16-15,2 2 0 16,3-2-1088-16,4 2-208 0,3 2-64 0,3-2-17888 0</inkml:trace>
  <inkml:trace contextRef="#ctx0" brushRef="#br0" timeOffset="59575.76">9711 9731 4607 0,'13'-13'400'0,"-4"5"-400"0,0-4 0 0,2 1 0 16,1 3 2176-16,0-5 368 16,0 3 64-16,-1-3 16 0,1 0-1152 0,1 3-208 0,-3-3-48 0,1 3-16 15,-1 1-160-15,0 0-16 0,-2 6-16 0,-8 3 0 16,6-7 64-16,-6 7 16 0,6-9 0 0,-6 9 0 15,0 0-240-15,0 0-32 0,0 0-16 0,0 0 0 16,0 0-336-16,0 0-64 0,-7 9-16 0,-2-1 0 0,-2 3-80 0,-3 5-32 16,-3 3 0-16,-3 4 0 15,-2 6 112-15,-2 1 0 0,-2 5 16 0,-5 5 0 0,1 3 80 16,-4 10 16-16,-1 3 0 0,-2 10 0 0,-2 5-112 0,-1 1 0 16,0 1-16-16,-4 2 0 0,0 7-48 0,-2 1-16 15,0 3 0-15,-2 1 0 0,2-1-64 0,0 1-16 16,-1-1 0-16,0-2 0 0,2-1 256 0,0-3 48 15,1 1 16-15,-1-5 0 0,1-2-192 0,-1-2-32 16,-1-2-16-16,2-1 0 0,3 1-112 0,1-3-32 16,-1-3 0-16,0 1 0 0,1-4-16 0,0 1 0 15,2-5 0-15,1-1 0 0,3 0-144 0,2-3 160 16,2-2-160-16,3-1 160 0,0-4-160 0,4-2 0 16,0-6 0-16,4-1 128 0,3-3-128 0,3-1 0 15,3-1 0-15,2-6 0 0,3-5 0 0,3-2 0 16,-1-5 0-16,6-1 0 0,-3-13 0 0,0 0-256 15,12 3 64-15,0-5 16 16,2-2-1360-16,-1-7-288 0,-2-4-48 0,0-2-16 16,0-1-1392-16,-4-4-288 0</inkml:trace>
  <inkml:trace contextRef="#ctx0" brushRef="#br0" timeOffset="59837.02">8049 11904 20271 0,'-15'8'1792'0,"-2"-3"-1424"0,-1 5-368 0,3 3 0 16,-2 5 704-16,1 7 80 0,-1 2 16 0,1 7 0 16,1 4 112-16,-1 7 32 0,2 0 0 0,4 8 0 15,3 2-80-15,3 3-16 0,2-4 0 0,4 0 0 16,2-7-336-16,2 0-64 0,2-4 0 0,2-2-16 16,4-4-64-16,0-4-16 0,1-4 0 0,3-3 0 0,1-4 128 0,1-3 32 15,2-2 0-15,2-5 0 0,1-4-128 0,3-3-32 16,4-2 0-16,5-6 0 0,1-3-32 0,5-7 0 15,6-5 0-15,4-5 0 0,4-5-112 0,5-3-16 16,5-10-16-16,5-1 0 16,11-6-2016-16,2-6-400 0</inkml:trace>
  <inkml:trace contextRef="#ctx0" brushRef="#br0" timeOffset="61621.25">10451 9851 23951 0,'-20'-2'1056'0,"10"6"224"0,0 1-1024 0,-1 2-256 0,1 5 0 0,1 4 0 16,-1 2 1136-16,2 8 160 0,1 5 48 0,0 5 0 16,1 2-1152-16,1 9-192 0,0 7 0 0,2 4-192 15,1 8 192-15,2 5 0 0,0 3 0 0,0 11 0 16,1 8 144-16,3 1-144 0,1 5 0 0,0 2 144 15,-1 3-144-15,2 3 0 0,2 1 0 0,1 2 128 16,0 3-128-16,0 0 0 0,0 6 0 0,-2-2 0 0,2 3 128 16,0-5-128-16,-1 0 0 0,0 0 128 15,1 2-128-15,-1-5 0 0,-2 1 144 0,-1 2-144 16,2 0 320-16,-1-1-16 0,-1-1 0 0,2-2 0 0,-1 2 144 16,2 0 16-16,-1-2 16 0,1 2 0 0,-1-4-32 0,4 0-16 15,1 1 0-15,2 0 0 0,0 0-176 16,3-2-16-16,-1 0-16 0,5-1 0 0,0-2-224 0,1-1 176 15,2-1-176-15,1 0 160 0,2 0-160 0,0-2 160 16,-2-5-160-16,6 5 160 0,2-4-160 0,0 0 128 16,0-2-128-16,-4-3 128 0,0-3-128 0,1 4 128 15,-4 6-128-15,1-5 128 0,-3-1-128 0,3-1 0 16,1 1 144-16,2 1-144 0,-2-1 0 0,0-1 0 16,2-5 0-16,0 2 128 0,1 0-128 0,3-1 0 15,1 0 0-15,2-2 0 0,-1-6 0 0,-1 1 0 0,1 1 0 16,0 0 0-16,-1 0 0 0,2 0 0 0,3-5 0 0,1 4 0 15,1-2 0-15,4 3 0 0,2-1 0 0,2 0 0 16,0-6 0-16,-3 0 0 0,-3 0 0 0,-3 0 0 16,0-1 0-16,0-2 0 0,4-1 0 0,2-1 0 15,-1-4 0-15,3 0 0 0,2 0 0 0,1-2-128 16,2 1 128-16,-2-4 0 0,-6-3 0 0,2-4-128 16,5-7 128-16,2-2 0 0,1-5 0 0,5-2 0 15,2-1 0-15,0-4-160 0,-1 1 160 0,-1-2 0 16,-1-3-144-16,2 3 144 0,2 1 0 0,0 1-144 15,2 2 144-15,-1-2 0 0,-1-1 0 0,-2-2-128 16,-2-1 128-16,1 2 0 0,5-4 0 0,4-1 0 16,2-2 0-16,0-1 0 0,-3-2 0 0,0-3-128 0,0-1 128 15,2 0 0-15,1-4 0 0,5 1-128 0,0 0 128 0,-4 0 0 16,-6 1-144-16,-1-1 144 0,3 0 0 0,2 0 0 16,0 1 0-16,2-4 0 0,-1 1 0 0,-6 0 0 15,-2-4-144-15,-1 1 144 0,1-4 0 0,1-2 0 16,1-1 0-16,1-3 0 0,2-3-160 0,-4-1 160 15,-7 0-128-15,4 1 128 0,2-4 0 0,-2 2 0 16,4 0 0-16,3 1-128 0,-2-1 128 0,-3 1 0 16,-8 2 0-16,1-2 0 0,1-1 0 0,1 1 0 15,1-1 0-15,1 0 0 0,1-7 0 0,0 5 0 16,-2-5 0-16,-3 1 0 0,0-1 0 0,1 0 0 16,0-1 0-16,1-1 0 0,2 0 0 0,-2-1 0 0,0-2 0 15,-6 2-128-15,-5 0 128 0,1 0 0 0,-2-2 0 16,0 3 0-16,0-2 0 0,-3 0 0 0,3 0 0 0,0 1 0 15,0-5 0-15,0 1 0 0,-1-4 0 0,-4-2 0 16,-4 1 0-16,-1-4 0 0,-1 0 0 0,-3-4 128 16,-1 2-128-16,-1 0 128 0,0 0-128 0,-2 1 128 15,-1 1 0-15,-1-1 0 0,-2-1 0 0,-1 4 0 16,-1-4 0-16,0 5 0 0,-3-3 0 0,-1 3 0 16,-1-3-128-16,-1 2 144 0,1 3-144 0,-3-1 160 15,-1 1-160-15,-1 4 128 0,-2 1-128 0,0-1 128 16,-2 0-128-16,0 3 192 0,-1-1-192 0,1 5 192 15,-3 1-192-15,0 0 160 0,-3 6-160 0,-3 5 160 16,0 0-160-16,0 0 160 0,0 0-160 0,0 0 160 16,0 0-160-16,0 0 0 0,0 0 0 0,0 0 0 15,0 0-432-15,0 0-64 0,0 0-16 16,0 0 0-16,0 0-1648 0,8 7-336 16,-8-7-64-16</inkml:trace>
  <inkml:trace contextRef="#ctx0" brushRef="#br0" timeOffset="61935.03">17619 19116 29487 0,'-39'-11'1296'0,"16"6"288"0,1-3-1264 0,3-1-320 0,4-1 0 16,2-1 0-16,3-5 208 0,5 1-16 0,2 1 0 0,6-2 0 15,3-3 368-15,6-3 64 0,2-1 16 0,6-4 0 16,5 1-240-16,6-4-32 0,5 2-16 0,4-2 0 16,6 1 0-16,2 2 0 0,4-2 0 0,-1 6 0 15,1 1-48-15,2 6-16 0,-1 2 0 0,2 10 0 16,-1 8-288-16,1 7 128 0,1 7-128 0,-4 7 0 16,-6 9 208-16,-7 2-64 0,-7 4-16 0,-5 7 0 15,-6 1 112-15,-4 5 16 0,-3 7 0 0,-5 0 0 16,-5 0-112-16,-6-2-16 0,-4-4 0 0,-4-2 0 15,-2-4-2128 1,-4-1-432-16</inkml:trace>
  <inkml:trace contextRef="#ctx0" brushRef="#br2" timeOffset="65715.71">15088 9946 22511 0,'-11'-13'992'0,"7"9"224"0,4 4-976 0,0 0-240 0,-5-1 0 0,5 1 0 0,0 0 384 0,-5 6 48 16,1 6 0-16,1 1 0 16,2 3 0-16,1 7 0 0,1 0 0 0,2 10 0 0,1 3-48 0,1 5 0 15,1 6 0-15,1 3 0 0,0 1-96 0,1 4-32 16,-2 1 0-16,1 2 0 0,0 4-128 0,-2 5-128 15,0 3 192-15,0 3-192 0,1-2 208 0,-3 0-64 16,0-1-16-16,-2 1 0 0,-1 0 208 0,-1 2 48 16,-2-1 0-16,0 2 0 0,-4 1 16 0,1 0 16 15,-4-4 0-15,1 0 0 0,0-1-16 0,1-1 0 16,1-2 0-16,-4-3 0 0,1-6 16 0,1-3 0 16,0-1 0-16,2 1 0 0,1-4-64 0,-1-1-16 15,1-6 0-15,2 0 0 0,1-3-64 0,3-3-16 16,-2-3 0-16,2-1 0 0,2-4-128 0,0-4-128 15,0-2 192-15,2-2-192 0,0-8 128 0,0-2-128 16,0 0 0-16,1-3 0 16,-5-9-1536-16,0 0-384 0,0 0-64 0,3-7 0 0</inkml:trace>
  <inkml:trace contextRef="#ctx0" brushRef="#br2" timeOffset="65955.25">14659 12343 27647 0,'-12'15'1216'0,"8"-7"256"0,2 4-1168 0,2 2-304 0,4 3 0 0,1 2 0 16,4 1 832-16,0 2 128 0,1 3 0 0,1 3 16 15,3 3-400-15,0-2-64 0,0 1-32 0,1 2 0 16,1-1-224-16,0-2-32 0,3 2-16 0,4-1 0 16,2-3 0-16,3-1 0 0,3-3 0 0,1-4 0 15,3-2 112-15,5-4 0 0,0-7 16 0,2-2 0 0,2-6-80 0,-1-3 0 16,1-7-16-16,2-4 0 0,0-3-64 0,2-2-16 15,0-6 0-15,22-12 0 16,-4 1-912-16,-2 1-176 0,-3-1-32 0</inkml:trace>
  <inkml:trace contextRef="#ctx0" brushRef="#br2" timeOffset="67521.87">15015 10054 25791 0,'-23'-17'1152'0,"7"6"224"0,4-5-1104 0,-1 2-272 0,0 0 0 0,3 0 0 32,0 2-592-32,2 2-176 0,-2-4-48 0,4 6 0 0,-1 0 992 0,7 8 192 0,-6-5 32 0,6 5 16 15,-6-2 224-15,6 2 64 0,0 0 0 0,0 0 0 16,0 0-432-16,0 0-80 0,-3 10 0 0,2 4-16 16,2 1 16-16,2 3 16 0,-1-2 0 0,3 3 0 15,0 1 96-15,2 4 16 0,-1 4 0 0,6 3 0 16,-1 2-16-16,2 0 0 0,5 1 0 0,-1-1 0 15,5 0-112-15,2 5-32 0,1 0 0 0,3 0 0 16,4-2-160-16,3 3 192 0,-4 0-192 0,4 1 192 16,-2-1-192-16,1 6 128 0,3-2-128 0,1 3 128 15,1-3-128-15,2 6 0 0,2-3 144 0,2 1-144 0,1-1 0 16,-1-4 0-16,4-4 0 0,-7 3 128 0,-2-1-128 16,1 1 192-16,1-3-64 0,0 2 0 0,1-2-128 0,-1 1 192 15,1 1-64-15,3-1 0 0,2-3-128 0,2-1 128 16,1 0-128-16,-6-4 128 0,-3-1-128 0,0-1 0 15,5 1 0-15,-1-2 128 0,-3 4-128 0,3-1 0 16,0-4 128-16,1 4-128 0,0-2 0 0,4 0 0 16,-2 2 0-16,-2 2 0 0,-3-2 0 0,0 0 0 15,2 1 0-15,1 0 128 0,0-5-128 0,4 2 0 16,1-3 0-16,1 1 0 0,-1-1 0 0,0 0 0 16,-3 0 0-16,-1 0 0 0,2-3 0 0,1 3 0 0,-1 0 0 15,4 0 0-15,0 2 0 0,4 2 128 0,-2 1-128 16,-2 2 0-16,-3-4 128 0,0-4-128 0,0 2 128 15,2-3-128-15,2 3 128 0,2-3-128 0,3 2 128 16,2-2-128-16,0-3 176 0,1 0-48 0,-2 0 0 0,0 0 0 16,-2 0-128-16,5-2 192 15,-2 2-192-15,3-4 192 0,1 0-192 0,-4-1 0 0,-2 2 0 0,1 1 128 16,-1 0-128-16,2 2 0 0,2-1 0 0,2 2 128 16,-1-1-128-16,-3 3 0 0,-4-1 0 0,1 0 0 15,-2-1 0-15,0-2 0 0,3 0 0 0,0 1 128 16,-2 3-128-16,1-1 0 0,-2-4 0 0,-1 1 128 15,-3-1-128-15,2-1 0 0,0 1 0 0,-1-1 0 16,3 0 0-16,2 0 0 0,1-2 0 0,-2 1 0 16,-6-1 0-16,0 2 0 0,0 0 128 0,2 0-128 0,-1-2 0 15,2 2 0-15,0 0 0 0,2-2 128 16,0-1-128-16,-2 1 0 0,-2-2 0 0,0 1 0 0,-1-1 0 16,2-3 128-16,-1 3-128 0,2 2 0 0,1-2 128 0,0-2-128 15,0 2 128-15,0-1-128 0,-4 0 0 0,0-3 128 16,-1 1-128-16,3-1 0 0,2 2 0 15,2 1 128-15,-3-3-128 0,6 1 0 0,-2 2 128 0,-4-3-128 16,-6 3 0-16,3-1 128 0,3-4-128 0,2 4 0 16,2-4 0-16,2 4 0 0,1-3 176 0,-1 1-48 15,-4 3-128-15,-1-2 192 0,-1 2-192 0,1 2 144 16,0-1-144-16,1 0 128 0,6 4-128 0,0 2 0 16,-2-2 144-16,-3 2-144 0,-6 2 0 0,0-2 144 15,-1 1-144-15,4-2 0 0,2-3 128 0,3 2-128 0,1 1 0 16,-1 0 0-16,-5-4 144 0,1-1-144 0,-7 2 0 15,0-2 144-15,1-2-144 0,2 5 0 0,0 1 144 0,1-1-144 16,2 1 0-16,-1 0 128 0,-5 1-128 0,-2 1 0 16,-5 2 128-16,-1 1-128 0,-4-2 128 0,3 2-128 15,2 2 0-15,0-4 128 0,1-1-128 0,1 2 0 16,-1 1 128-16,0-4-128 16,-1-1 160-16,-3 1-160 0,-4 1 144 0,-4-1-144 0,0 3 128 0,-2-1-128 15,0 2 144-15,-1 2-144 0,-2-3 160 0,1 6-160 16,-1-2 240-16,1 2-48 0,-3-4-16 0,2 4 0 15,-1-3 32-15,-1 6 16 0,0-3 0 0,-1 1 0 16,0 3-64-16,-1-3-16 0,-3 1 0 0,-2 2 0 16,1 0 64-16,-1 0 16 0,-1 1 0 0,-2 1 0 15,-1-1-32-15,-3 2-16 0,-1 0 0 0,0 3 0 0,0 0 0 16,0 2 0-16,0-1 0 0,0-2 0 0,-2-1-16 0,1-1 0 16,-1 1 0-16,4-1 0 0,-5 2-32 0,0 1-128 15,1-1 192-15,0 1-64 0,2 1-128 16,-1-1 128-16,-2 1-128 0,-1-1 128 0,-2-1-128 0,2-3 128 15,1-3-128-15,-1-3 128 0,2-3-128 0,0-2 0 16,2-2 0-16,0-4 0 0,0-1 0 0,0-5 0 16,-1 0 0-16,-1-4 0 0,-7-7-240 0,0 0-80 15,0 0 0-15,10 1-16 16,-10-1-512-16,0 0-112 0,7-8 0 0,-6-3-16 16,-1 2-1264-16,-3-2-240 0,-2 2-48 0,-2-4-7712 15,-3 0-1552-15</inkml:trace>
  <inkml:trace contextRef="#ctx0" brushRef="#br2" timeOffset="67853.45">24849 15667 25631 0,'-20'-11'1136'0,"6"5"224"0,-3-3-1088 0,1 0-272 0,-1 4 0 0,2-1 0 15,2 2 144-15,-2 4-16 0,-1 3-128 0,0 0 192 16,1 5 768-16,1 1 160 0,-4 5 32 0,4 2 0 15,0 1-576-15,0 1-128 0,0 2 0 0,4 0-16 16,-1 1 96-16,2 2 32 0,0-2 0 0,5 1 0 16,2-2-112-16,2-1-32 0,2-1 0 0,3-1 0 15,5-2 16-15,2 1 0 0,-1 1 0 0,5-1 0 0,-1 0-48 16,4-1-16-16,4-4 0 0,1 2 0 16,0-7 128-16,4-2 16 0,4-4 16 0,6-5 0 0,4-4 224 15,7-7 32-15,6-6 16 0,7-6 0 0,4-2-224 16,1-5-32-16,-3 0-16 0,1-5 0 0,-2 0-288 0,1-1-64 15,4-2-16-15,-1 1 0 0,2-6-160 0,-6 2 0 16,-3-3 0-16,-5 5 0 16,-2 5-896-16,-1 0-176 0,-1 3-16 15,-4 3-11680-15,-5 2-2336 0</inkml:trace>
  <inkml:trace contextRef="#ctx0" brushRef="#br3" timeOffset="77126.89">22294 13943 11967 0,'4'-11'1072'0,"-1"3"-864"0,-1 0-208 0,1-3 0 0,-1-1 1632 0,1-2 288 16,-2 0 48-16,-1 3 16 15,-1 0-80-15,0-5-16 0,-1 1 0 0,1-1 0 0,0-2-608 0,-2 3-112 16,-2 1-16-16,0-4-16 0,-3-4-176 0,1 2-16 16,-1 1-16-16,2 2 0 0,-2 2-240 0,-1-2-48 15,-1 0-16-15,-1 1 0 0,-1 1-176 0,-3 0-48 16,-2-3 0-16,0 0 0 0,-4-1-128 0,0 1-16 15,-3 2-16-15,-1-2 0 0,0 0 16 0,-4 1 0 16,-6-1 0-16,0 1 0 0,-2 1 64 0,0 2 0 16,1 2 16-16,-3 1 0 0,-2 3-80 0,-3-1 0 0,-3 3-16 15,-1 0 0-15,-2 2-112 0,-1 3 0 0,-1 1-128 0,-3 1 192 16,-1-1-192-16,-1 4 176 0,3 2-176 0,-2 0 160 16,-3 4 0-16,5-1 0 0,3 4 0 0,1 1 0 15,2-1 64-15,3 5 16 0,2-2 0 0,1 4 0 16,0 6-80-16,3 1-16 0,1 3 0 0,2 3 0 15,2 1-144-15,1 1 0 0,0 2 144 0,3 1-144 16,2 4 0-16,0 2 128 0,-1-1-128 0,3 4 0 16,0-2 128-16,5 1-128 0,-4-4 128 0,6 2-128 15,3-2 0-15,4 1 144 0,2 2-144 0,4-3 0 16,2 3 160-16,3-4-160 0,1-1 128 0,4 0-128 16,1-2 128-16,4 2-128 0,-1-5 128 0,5 2-128 15,-3-3 128-15,3 2-128 0,1-3 0 0,3 0 128 16,-2-4-128-16,3 2 0 0,1-7 0 0,1 4 128 15,0-3-128-15,6 5 0 0,4-6 144 0,2 1-144 0,2-3 128 16,2-4-128-16,0-1 160 0,2 1-160 0,0-1 144 16,1-1-144-16,1-4 128 0,2 0-128 0,-1 1 0 0,0-4 128 15,-3 0-128-15,3-5 0 0,2-2 128 0,0-2-128 16,-1-1 128-16,3-1-128 0,-1-7 128 0,3 0-128 16,2-1 128-16,0 1-128 0,2-5 144 0,2 0-144 15,3-3 160-15,3-1-160 0,1-2 144 0,3 0-144 16,2-2 128-16,1 0-128 0,0-3 128 0,-2 2-128 15,-7 3 0-15,0-7 128 0,-3 0-128 0,-4-2 0 16,-3 1 0-16,-1-2 128 0,-4 1-128 0,-4-3 128 16,0-8-128-16,-5 2 128 0,1 0-128 0,-7 0 160 15,-4-7-160-15,-5 1 160 0,-4-2-160 0,-2 4 160 16,-5 4-160-16,-2-1 160 0,-2-3-160 0,-1 0 0 0,-4-1 144 16,-2-3-144-16,-2 5 0 0,-3-2 0 0,-5 0 0 0,-3-2 128 15,-2 1-128-15,-2 3 0 0,-4-1 0 16,0 3 0-16,-2-1 0 0,-2 1 0 0,1-3 0 0,-2 4 0 15,-2 2 0-15,-4 6 0 0,-2-1 0 0,-1 2 0 16,-2 2 0-16,-2 1 0 16,-3 4 0-16,-2 3-128 0,-4 4 128 0,-3 1 0 0,-2 2 0 0,-3 2-128 15,-1 2 128-15,-1 2 0 0,-1 4 0 0,1 0 0 16,-1 2 0-16,-1 3 0 0,0 2 0 0,2 1-128 16,0 3 128-16,0 3 0 0,-1 2 0 0,4 1 0 15,-1 3 0-15,1 2 0 0,1 2 0 0,1 6-128 16,-2-2 128-16,3 7 0 0,-1 5 0 0,4-2 0 15,4-3 0-15,2 3 0 0,2-3 0 0,4 2 0 0,3 5 0 16,5-1 0-16,5 2 0 0,5 2 0 0,3-2 0 0,4 1 0 16,6 0 0-16,4 0 0 0,2 1 0 15,5-1 0-15,4-2 0 0,4 4 128 0,1-2-128 16,4 2 0-16,0 1 0 0,3-4 0 0,2 4 0 0,3-4 0 16,-1-1 0-16,5 4 0 15,2-1 0-15,1 2 0 0,0-5 0 0,3-1 0 0,3-2 0 0,1 1 0 16,0 0 0-16,-1-2 0 0,1-4 0 0,-1-3 0 15,-2-5 0-15,3-2 0 0,1-3 0 0,1-4 0 16,4-5 0-16,2-3 0 0,1 2 0 0,3-7 0 16,3-3 128-16,1-2-128 0,2-3 0 0,2 0 144 15,-1-3-144-15,5-2 0 0,0 0 144 0,3 0-144 16,5-3 0-16,2-2 144 0,1 2-144 0,1 0 0 16,1 0 0-16,1-2 0 0,-3-2 0 0,-6 0 0 0,-2-1 0 0,-6 0 0 15,-5-2 0-15,-3 0 0 0,-5 2 128 0,-2-4-128 16,-5-3 0-16,-1-1 0 0,-6-4 144 0,-2-3-144 15,-2-5 0-15,-5-5 128 0,-3-5-128 0,-3-3 0 16,-3-3 0-16,-2-2 0 0,-1-2 0 0,-2 0 0 16,0-2 0-16,-3-3 0 0,-3 3 0 0,-2 0 0 15,-3 3 0-15,-1 2-128 0,-3 2 128 0,-5 3-128 16,-3 4 128-16,-7 0 0 0,-4-5-144 0,-7 3 144 16,-6 3 0-16,0 3 0 0,-6 5-144 0,-2 3 144 15,-3 5 0-15,-4 4 0 0,-3 6-128 0,-3 2 128 16,-4 2 0-16,0 7-128 0,-1 2 128 0,0 5 0 15,-1 4 0-15,-2 7 0 0,-1 0 0 0,-1 7 0 16,-2 0 0-16,2 4 0 0,-1 6 0 0,-1 4 0 16,-2 6 0-16,3 3 0 0,1 5 0 0,3-5 0 0,3-1 0 15,4 1-128-15,4 3 128 0,6-3 0 0,4-5 0 16,5 0 0-16,4-2 0 0,4 1 0 0,3-1 0 0,5 1 0 16,3-1 0-16,0-1 0 0,1 2 0 0,2 3 0 15,1 3 0-15,2 1 0 0,2-3 0 0,1 2 0 16,3 0 0-16,-1 9 0 0,3 0 0 0,2 1 0 15,-1 1 0-15,4 2 0 0,3 0 0 0,1-1 0 16,3-8 0-16,2 3 0 0,2 0 0 0,5 2 0 16,2-3 0-16,0 2 0 0,3 0-192 0,5-4 192 15,1-1-192-15,5 1 192 16,1-1-1440-16,7 1-176 0,6-5-48 0,5 3-11344 16,4 5-2288-16</inkml:trace>
  <inkml:trace contextRef="#ctx0" brushRef="#br3" timeOffset="79608.98">32881 16826 20271 0,'0'0'1792'0,"0"-13"-1424"16,0 3-368-16,0 1 0 0,-1-2 320 0,-3 0 0 16,-2-3 0-16,-3 0 0 0,-1-1 400 0,1 6 80 15,-2-5 16-15,-3 0 0 0,-2-1-288 0,-1 1-48 16,-2-2-16-16,-2-1 0 0,0 1 128 0,-19-15 32 0,8 9 0 0,2 5 0 16,-1 1-48-16,2 7 0 0,0-1 0 0,-2 5 0 15,-2-1-160-15,-4 2-32 0,-3 2-16 0,16-1 0 16,-3 4-32-16,-2 3 0 0,-2 0 0 15,-2 4 0-15,-1-2 32 0,0 4 0 0,-1-1 0 0,-28 11 0 16,7-2 32-16,6 2 16 0,3 2 0 0,3 2 0 16,2 4-160-16,0 0-48 0,-3 4 0 0,2 0 0 15,2 1-208-15,-2-2 0 0,1 3 0 0,0 1 0 16,7-1 0-16,-3 1 0 0,-1-1 0 0,4-1 0 16,3-1 0-16,3-2 128 0,0 3-128 0,3-1 0 15,3 0 144-15,4-2-16 0,3 2 0 0,2 5 0 16,3 3-128-16,4 1 160 0,2-2-160 0,0-1 160 15,1-1-160-15,1-1 160 0,2 1-160 0,1-2 160 16,1-1-160-16,2-1 0 0,1-1 144 0,3-4-144 16,0 1 128-16,4-4-128 0,-2 3 128 0,2-1-128 0,2 1 0 15,2-1 128-15,2-1-128 0,2-1 0 0,1 0 128 0,3-2-128 16,1 1 160-16,4 1-160 0,4-4 240 0,-3-2-48 16,1 1-16-16,0-1 0 0,2-2-16 0,-2-2 0 15,0-6 0-15,-2 1 0 0,0 0 64 0,-2-6 16 16,3-1 0-16,5-2 0 0,-3 1 80 0,4 0 32 15,-1-2 0-15,4-2 0 0,3-1-144 0,-1-6-16 16,1 0-16-16,0-1 0 0,-1-3-32 0,0-2 0 16,-1-3 0-16,-16 8 0 0,4 1 96 0,3-4 16 15,1 0 0-15,2 1 0 0,1-4 0 0,1 0 16 16,-4-2 0-16,27-16 0 0,-11 6-112 0,-7 2-32 16,-5 2 0-16,-5 0 0 0,1 1-128 0,-2 2 160 0,0-5-160 15,0 3 160-15,-1 2-160 0,-11 4 192 0,4-2-192 0,1-4 192 16,-2-5-192-16,1-1 0 0,-2-1 144 15,0-4-144-15,0 0 0 0,11-28 0 0,-9 14 0 0,-5 7 128 16,-3 8-128-16,-4 2 0 0,-5 3 0 16,-2 4 0-16,-2 0 0 0,-1-5 0 0,-4-8 0 0,1 0 0 15,-2-2 0-15,-3-3 0 0,-1 0 0 0,-3 0 0 16,-4 1 0-16,1 6 0 0,-2 4 0 0,-1 2 0 16,0 6-128-16,6 10 128 0,-2 1-128 0,-3 0 128 15,-5-1 0-15,-1-2-160 0,-3 1 160 0,1-2 0 16,-2-3-128-16,-24-22 128 0,8 3 0 0,5 1 0 15,3 0 0-15,2 3 0 0,-1-1 0 0,-1 7 0 16,-1 4-128-16,15 14 128 0,-3 1 0 0,-2 3 0 16,-1 0-128-16,-1 3 128 0,-3 0 0 0,1 5 0 15,-2 0-144-15,-28 3 144 0,7 3 0 0,6 0-144 0,1 2 144 16,1-3 0-16,0 5 0 0,3 2 0 0,0-1 0 0,1 1-128 16,1 2 128-16,1 3 0 0,0 5 0 0,3 0 0 15,4 1 0-15,0 3-128 0,-1-4 128 0,1 5 0 16,1-1 0-16,2 5 0 0,0-1 0 0,2 2 0 15,2 2 0-15,1-1-128 0,4-2 128 0,1 2 0 16,-1-4 0-16,3 4 0 0,2 0 0 0,1 1 0 16,1-2 0-16,1 2 0 0,1 1 0 0,1-1 0 15,1 1 0-15,0 4 0 0,0-3 0 0,1-1 0 16,-3 0 0-16,6 0 0 0,-1-2 0 0,2 0 0 16,4-2 0-16,0-2 0 0,0 1 0 0,4 0 0 15,2-1 0-15,3-4 0 0,0 4 0 0,2 0 0 16,1-5 0-16,1 3 0 0,1-2 0 0,0 0 0 0,3-2 0 15,0 2 0-15,3-4 0 0,2 0 0 0,0-2 0 0,2 1 0 16,1-3 0-16,2-1 0 0,-1-2 0 0,4 2 0 16,2 0 0-16,-1-2 0 0,1 0 0 0,-1-5 0 15,0 1 0-15,0-5 0 0,2 0 0 0,-2-5 0 16,1-3 0-16,-1-4 0 0,2 0 0 0,1 1 0 16,2-1 0-16,-1-3 0 0,-1 0 0 0,0-2 128 15,1 4-128-15,1-4 0 0,0 1 0 0,0-4 0 16,-2 6 0-16,0-4 0 0,0 2 0 0,0-2 0 15,-1-2 0-15,-2 2 0 0,-1-2 0 0,-12 3 0 16,3 0 0-16,3-5 0 0,4-2 0 0,-1-1 128 16,2 0-128-16,0 2 0 0,-1-1 0 0,20-13 0 15,-6 3 0-15,-9 6 0 0,-4-2 0 0,-4 1 128 16,-4 1-128-16,-1-2 0 0,-1-7 0 0,0 0 0 0,-3-1 0 16,0-2 0-16,2-2 0 0,-1-3 0 0,-1-3 0 0,1 3 0 15,-1 0 0-15,0 2 0 0,-2 4 128 0,-5 17-128 16,-1-1 128-16,1-2-128 0,-1 0 0 0,0-4 0 15,-1-1-160-15,-2-1 160 0,0-5-128 0,2-24 128 16,-2 2 0-16,-4 5 0 0,0 0-144 0,0 6 144 16,-3 3 0-16,1 1-144 0,-1 4 144 0,1 6 0 15,-1-1 0-15,1 5 128 0,-1 0-128 0,1 9 0 16,-2-4 0-16,0 0 0 0,-1-3-128 0,-1 1 0 16,-2-2 0-16,-2-3 0 0,-2 1 128 0,-12-19-192 15,0 5 192-15,0 5-192 0,0 2 32 0,0 7 0 16,-3 1 0-16,4 4 0 0,-2 3 160 0,-1 2-160 15,-1 6 160-15,-1-1-160 0,-2 4 160 0,-4 3-128 16,-6 4 128-16,16-1-128 0,-5 7 128 0,-3-1-128 0,-1 4 128 0,-1-1-128 16,-2 3 128-16,1 0-208 0,-1 1 80 0,-28 5 128 15,8-3-144-15,6-2 144 0,3-7 0 0,3 2 0 16,2-5 0-16,4 1 0 0,1 1 0 0,1-4 0 16,-3 2 0-16,3 4 0 0,0-1 0 15,2 3 0-15,-1 0 0 0,1 5-128 0,0 4 128 0,-2 1 0 16,-2-3 0-16,0 2 0 0,-2 3-128 0,4 1 128 15,-3 1 0-15,3 3 0 0,-1 3-128 0,1 2 128 16,1-1 0-16,1-1-128 0,4 4 128 0,3-2 0 16,3-1-128-16,1 2 128 0,4 3 0 0,1-2 0 15,3 0-144-15,-1 0 144 0,2 2 0 0,1-1-144 16,3-1 144-16,-3 1 0 0,3 2 0 0,1-1-128 16,1-3 128-16,3 0 0 0,1 2 0 0,3-3 0 0,1 0 0 0,4-1 0 15,2 2 0-15,3-1 0 0,1-2 0 16,3 1 0-16,1-3 0 0,3 0 0 0,3-2 0 0,0-1 0 15,-1 1 0-15,0 1 0 0,-1 1 0 0,0-1 0 16,0 2 0-16,1-5 0 0,0 0 0 0,-1 0 0 16,0-3 0-16,1 3 0 0,2-4 0 0,2 1 0 15,0 1 0-15,1 1 0 0,2-5 0 0,0-1 0 16,1-1 0-16,0 1 0 0,2 0 0 0,0-3 128 16,2-5-128-16,-1 3 0 0,1-4 0 0,0 1 144 15,2-6-144-15,-1 0 0 0,0-3 192 0,-2-1-192 16,-2 0 192-16,2-1-192 0,1 0 176 0,3-1-176 15,-4-1 160-15,2 0-160 0,-2-1 240 0,1-2-48 0,3-1-16 16,0 4 0-16,0-5-176 0,-3 2 0 0,0 3 144 16,-1-5-144-16,0 0 128 0,-4-3-128 0,1 4 128 0,-3-3-128 15,-1-1 192-15,0-1-16 0,2-1-16 0,-9 5 0 16,0-2-160-16,3 0 128 0,1-5-128 0,1 0 128 16,0-5 0-16,1 0-128 0,0-7 192 0,16-20-64 15,-8 3 16-15,-4 7 0 0,-3 5 0 0,-3 6 0 16,-2-1-16-16,-3 5 0 0,-2 2 0 0,-2 2 0 15,1 2-128-15,-6-1 128 0,-1 1-128 0,0 0 128 16,0 1-128-16,-2-3 0 0,-3 1 0 0,-2 0 0 16,1 2-1216-16,-1-1-208 15,-2 5-48-15</inkml:trace>
  <inkml:trace contextRef="#ctx0" brushRef="#br4" timeOffset="89483.5">11121 13564 16927 0,'-1'-20'752'0,"2"11"144"0,0-4-704 0,2 2-192 0,2-4 0 0,-2 2 0 16,-1-1 1056-16,1 2 176 0,-3 2 48 0,1-1 0 15,0-1 352-15,-1 5 80 0,0 7 16 0,0 0 0 16,-2-8 80-16,2 8 32 0,0 0 0 0,0 0 0 16,0 0-752-16,0 0-160 0,0 0-32 0,0 0 0 15,0 0-512-15,0 13-96 0,0 6-32 0,0 4 0 16,-3 2 144-16,-1 7 32 0,0 2 0 0,1 6 0 16,-2 4-64-16,-2 10-16 0,-4 5 0 0,-1 5 0 15,1 5-32-15,-1 0-16 0,1 3 0 0,0 0 0 16,0 1-80-16,2 0-16 0,1 4 0 0,0-8 0 15,2-5-16-15,-1-3-16 0,1-3 0 0,-2-3 0 16,-1-9 144-16,0 1 48 0,2 0 0 0,-1-5 0 0,-1-3 80 16,-1-2 32-16,0-4 0 0,0-1 0 0,0-7-80 0,1 2-16 15,0-7 0-15,2-2 0 0,2-1-128 0,2-3-48 16,-1-3 0-16,1 1 0 0,3-12-64 0,0 0-16 16,0 0 0-16,-1 9 0 0,1-9-128 0,0 0 0 15,0 0 144-15,0 0-144 0,0 0 0 0,6 10 0 16,-6-10 0-16,10 3 0 0,2 0 0 0,2 0 0 15,1 3 0-15,4-5 0 0,2-2 0 0,3 1 0 16,4-1 0-16,-2 2 0 0,5 1 0 0,1 1 0 16,2-2 0-16,-1 1-128 0,5 0 128 0,0 3 0 15,6-2 0-15,3-1 0 0,3 2 0 0,0 0 0 16,1 0 0-16,-2 1 0 0,0-1 0 0,-1 1 0 0,-1 1 0 16,1 2 0-16,-1 6 0 0,2 0 0 0,-6-7 0 15,0 6 0-15,-2 1 0 0,-4-3 0 0,-6 1 0 0,-1-2 0 16,-4 1 0-16,-4 0 0 0,-2-4 0 0,-4 0 0 15,-4 0 0-15,1 0 128 0,-3 1-128 0,0-2 0 16,-2-1 0-16,-8-5 128 0,9 7-128 0,-9-7 0 16,0 0 0-16,0 0 144 0,7 4-144 0,-7-4 0 15,0 0 192-15,0 0-192 0,7-6 192 0,-1-4-192 16,-3-2 288-16,-2-1-48 0,0-4-16 0,1-6 0 16,0-1 32-16,1-2 0 0,-3-7 0 0,2-1 0 15,2-3-128-15,1-5 0 0,1-5-128 0,2-5 192 16,0-5-192-16,-1-6 128 0,3 0-128 0,1-3 0 15,-1 0 0-15,1 0 128 0,1-3-128 0,0 0 0 16,1-1 0-16,1 2 0 0,0 4 0 0,0 4 0 16,1 10 0-16,1 3 0 0,-1-2 0 0,0 6 0 15,2-1 128-15,-1 5-128 0,1 4 0 0,-1 3 144 0,-1 4-144 0,-1 0 0 16,2 6 0-16,-1 2 0 0,0 2 0 0,-1 2 0 16,1-1 0-16,-3 6 0 0,-2 3 0 0,0-2 0 15,-2 1 0-15,-1-2 0 0,-2 3 0 0,3 2 0 16,-8 6 0-16,0 0 0 0,5-8 0 0,-5 8 0 15,0 0 0-15,4-9 0 0,-4 9 0 0,0 0 0 16,0 0 0-16,-3-6 0 0,3 6 0 0,-8-3 0 16,-1 1 0-16,-5 1 0 0,-4-5 0 0,-2 1 0 15,-6 3 128-15,-3-2-128 0,-4-4 0 0,-5 3 160 16,-7 0-160-16,-4-1 160 0,-5 1-32 0,-4 1-128 16,-7 1 192-16,-5 1-64 0,-2-2 0 0,-5 2 0 15,-3 0 0-15,3 1 0 0,-1 0 0 0,7 1-128 16,4 0 192-16,3 0-64 0,7-2-128 0,5 0 0 0,3 2 0 15,9 0 0-15,5 0 128 0,7 1-128 0,6-1 0 16,5 3 128 0,7-1-1216-16,10-2-256 0,0 0-64 0,0 0 0 15,16 10-2272-15,10-2-464 0</inkml:trace>
  <inkml:trace contextRef="#ctx0" brushRef="#br4" timeOffset="90928.44">17955 13777 7359 0,'0'0'656'0,"6"-8"-528"0,2-2-128 0,-2 2 0 0,2-3 2160 0,-1 3 400 16,2-3 64-16,1 3 32 0,0-2-1056 0,2 3-224 15,1-1-32-15,-1 0-16 0,2-4 128 0,0 5 16 16,-2-2 16-16,0 4 0 0,0-3-240 0,-2 3-48 16,1 1-16-16,-2-1 0 0,-9 5-352 0,11-6-64 15,-11 6 0-15,8-4-16 0,-8 4-80 0,0 0-16 16,0 0 0-16,0 0 0 0,0 0-16 0,0 0-16 16,0 0 0-16,9 3 0 0,-9-3 80 0,0 0 0 15,7 11 16-15,-2-2 0 0,-1 2-208 0,-1 5-64 16,0 1 0-16,1 3 0 0,0 4-224 0,-1 5-48 15,1 4-16-15,-1 3 0 0,-1 4 16 0,0 6 0 16,-2-2 0-16,-2 6 0 0,0 2 48 0,-2 3 16 0,-2 1 0 16,-1 3 0-16,-2 4-48 0,-1-4-16 0,-1 4 0 0,1-5 0 15,-1-3-48-15,2-2 0 0,-1-4 0 16,1-2 0-16,-1 2 112 0,0-3 16 0,0-4 0 0,2-4 0 16,-1-2 32-16,0-2 16 0,-2 0 0 0,2-2 0 15,-2-4-48-15,2 1 0 0,1-5 0 0,1 1 0 16,1-4-128-16,3-2-128 0,0-1 192 0,2-4-192 15,-2-4 192-15,3 2-192 0,2-6 192 0,-2-6-192 16,0 0 176-16,0 0-176 0,7 10 160 0,2-7-160 16,-9-3 144-16,14-4-144 0,0-1 128 0,1 1-128 15,1 0 0-15,1 2 0 0,2-9 128 0,4 5-128 16,3 5 0-16,3-3 0 0,1-2 0 0,5 1 0 0,2 2 0 16,1 0 0-16,6 2 0 0,-2 1 0 15,1-1 0-15,3 2 0 0,0 2 0 0,2-1 0 0,1 2 0 0,-1 1 0 16,0 0 0-16,-1 2 0 0,-2 3 0 0,-1-1 0 15,-4 2 0-15,-4-2 0 0,-1-1-128 0,-5-3 128 16,-2 1 0-16,-2 0 0 0,-3-2 0 0,-3 3 0 16,-2-1 0-16,-3-1 0 0,-2-2 0 0,-1 2 0 15,0-4 0-15,-2 4 0 0,0 0 0 0,-10-5 0 16,10 3 0-16,-10-3 0 0,10 6 0 0,-1 0 0 16,-9-6 0-16,0 0 0 0,0 0 0 0,0 0 0 15,8 4 128-15,-8-4-128 0,0 0 0 0,0 0 0 16,5-4 144-16,-1-2-144 0,-4 6 128 0,2-13-128 15,1-2 160-15,0-3-160 0,-1 0 192 0,2-2-48 0,1-1-16 16,0-7 0-16,0-4 64 0,2-4 16 0,1-4 0 0,3-6 0 16,0-6-64-16,4-7-16 0,-1-3 0 0,1-4 0 15,2-2-128-15,0-1 0 0,0-5 0 0,2-2 0 16,0 3 0-16,1 3 0 0,-4 10 0 0,1 3 0 16,-3 9 0-16,0 2 0 0,0 5 0 0,0 5 0 15,-2 1 0-15,1 2 0 0,-2 4 0 0,2 2 0 16,0 3 0-16,-2 0 0 0,-2 4 0 0,0 2 0 15,-3 0 0-15,3 2 0 0,-2-2 0 0,-1 3 0 16,0 2-128-16,1-1 128 0,-1-1 0 0,-2 3 0 16,0 5 0-16,-2-2 0 0,0 2 0 0,-1 1 0 15,-1 6 0-15,0 0 0 0,0-10 0 0,0 10 0 16,-1-8 0-16,1 8 0 0,0 0 0 0,0 0 0 16,-7-8 0-16,1 5 0 0,6 3 0 0,-12-2 0 15,1 2 0-15,-2-1 0 0,-1 1 0 0,-2-1 0 0,-3 0 0 16,-7 2 0-16,0 0 0 0,-8-1 0 15,-1 0 0-15,-7 0 0 0,-3 0 0 0,-5-1 128 0,-5-2 32 0,-4 1 0 16,-2 2 0-16,-3 0 0 0,-5 1 16 0,-2 0 0 16,-4-2 0-16,-4 4 0 0,-2 0-48 0,-3 5-128 15,-3-3 192-15,5-1-64 0,3 0-128 0,4 1 0 16,2 4 0-16,7-5 128 0,7-1-128 0,6 1 0 16,6-3 0-16,7 2 0 0,4 0 0 0,8-3 0 15,7 1 0-15,4 0 0 16,6-1-784-16,11 0-240 0,0 0-64 0,11 5 0 15,9 2-2560-15,8-2-528 0</inkml:trace>
  <inkml:trace contextRef="#ctx0" brushRef="#br4" timeOffset="92705.15">29086 16776 21183 0,'0'0'1888'0,"0"0"-1504"0,4-9-384 0,-4 9 0 15,2-10 336-15,-2 10 0 0,0 0 0 0,-1-11 0 16,-3 3 768-16,4 8 160 0,-5-6 16 0,5 6 16 16,0 0-336-16,-9 0-80 0,0 4-16 0,2 1 0 15,-2 6-144-15,0 1-16 0,0 3-16 0,-1 4 0 16,0 6-176-16,-2 3-48 0,-1 5 0 0,-1 7 0 0,-1 4 0 0,-1 3 0 15,-1 4 0-15,1 1 0 0,-1 2-144 16,2 0-48-16,0-2 0 0,2 0 0 0,0 2 80 0,2-3 16 16,-1-1 0-16,1 0 0 0,-2-3 144 0,2-4 48 15,-1-2 0-15,2-3 0 0,0-1-80 0,2-5-16 16,1-6 0-16,2 4 0 0,1-5-48 0,0 2-16 16,-1-7 0-16,1-1 0 0,0-4-16 0,0-1-16 15,-1-3 0-15,2-1 0 0,-3-4-64 0,6-6-16 16,-6 8 0-16,0-2 0 0,6-6-160 0,0 0-128 15,-9 4 192-15,9-4-192 0,0 0 176 0,0 0-176 16,0 0 160-16,0 0-160 0,0 0 0 0,0 0 0 0,0 0 0 0,0 0 0 16,0 0 0-16,9 11 0 0,3-4 0 15,0-1 0-15,2-1 0 0,5-2 0 0,4-1 0 0,1 0 0 16,1-2 0-16,3 0 128 0,3-2-128 0,1 2 0 16,1-2 0-16,2-1 0 0,2-1 0 0,4 2 0 15,2 1 0-15,2-1 0 0,2 1 0 0,3 4 0 16,3-1 0-16,-3 3 0 0,1 0 0 0,-1 0 0 15,-2 4 0-15,2-1 0 0,-1 2 0 0,1 0 0 16,-3 3 0-16,-3 2 0 0,-2-1 0 0,-6 0 0 16,-3-1 0-16,-5 1 0 0,-4 1 0 0,-4-1 0 15,-2-1 0-15,-1-2 0 0,-5-2 0 0,-1-1 0 16,-11-8 0-16,10 5 0 0,-10-5 0 0,0 0 0 16,0 0 0-16,0 0 176 0,6 7-176 0,-6-7 160 15,0 0-16-15,0 0 0 0,0 0 0 0,0 0 0 0,0 0 96 16,0 0 16-16,0 0 0 0,0 0 0 0,0 0-48 0,0 0 0 15,-4-11 0-15,-1-2 0 0,-1 4-32 16,1-5-16-16,0-3 0 0,1-1 0 0,0-4-32 0,-1-2-128 16,4 0 192-16,-1-5-64 0,1-3-128 0,2-8 160 15,2-1-160-15,0-1 160 0,0-7-160 0,4 0 128 16,2-3-128-16,1 1 128 0,0 2-128 0,4-1 0 16,-1-1 0-16,1 2 0 0,0 2 0 0,-2 2 0 15,0 4 0-15,-1-3 0 0,2-1 0 0,-4 6 0 16,0 1 0-16,-2-1 0 0,-2 1 0 0,2 3 0 15,0-1 0-15,0 4 0 0,-2 2 0 0,1 1 0 16,1 2 0-16,-1-1 0 0,0 2 0 0,1 2 0 16,-2 5 0-16,1 1 0 0,0 1 0 0,5 4 0 15,-4 0-144-15,2 4 144 0,-3 2 0 0,2 2 0 0,-2-3-128 16,1 3 128-16,-7 5 0 0,0 0 0 0,0 0-128 0,0 0 128 16,0 0 0-16,0 0 0 0,0 0 0 0,0 0 0 15,6-5 0-15,-6 5 0 0,0 0 0 0,0 0 0 16,0 0 0-16,0 0 0 0,-6-8 0 0,-3 4 0 15,-1 3 0-15,-2 1 0 0,-3 0 0 0,-4 0 0 16,-5 0 0-16,-3 0 0 0,-7 1 128 0,-4-2-128 16,-4 0 128-16,-10-3 0 0,-7-2-128 0,-3 1 192 15,-4 0-48-15,-5-2-16 0,-3 3 0 0,0 1 0 16,0-1 48-16,-2-3 0 0,-5 0 0 0,2 0 0 16,4-2-48-16,4 6-128 0,10-1 192 0,5-2-64 15,8-1-128-15,4 3 0 0,2 1 0 0,9-3 128 16,5 3-128-16,7-1 0 0,4 3 0 0,7-1 0 15,10 2-528-15,0 0-144 0,0 0-32 16,0 0 0-16,17 5-1600 0,4 8-336 0,6 2-64 16</inkml:trace>
  <inkml:trace contextRef="#ctx0" brushRef="#br4" timeOffset="95087.21">21754 16593 27647 0,'4'-29'1216'0,"2"12"256"0,2 2-1168 0,1 0-304 15,0 2 0-15,-2-1 0 0,1 2 1376 0,-2 4 224 16,-6 8 32-16,5-10 16 0,-5 10-368 0,0 0-80 0,0 0-16 16,0 0 0-16,0 0-608 0,0 0-128 0,2 12-32 0,-2 6 0 15,-3 3-80-15,0 5-16 0,-2 4 0 0,-1 6 0 16,-3 10 0-16,-1 4-16 0,-3 4 0 0,-2 10 0 15,-4 7-112-15,-3 9 0 0,-1 4-16 0,-1 4 0 16,-2 1-176-16,1 0 192 0,0-2-192 0,3-3 192 16,5-7-64-16,-1-6-128 0,3-4 192 0,1-8-64 15,1-3 512-15,3-4 112 0,-2-2 16 0,3-2 0 16,2-8-128-16,2-3 0 0,2-1-16 0,1-5 0 16,0-5-208-16,2-1-32 0,4-6-16 0,-3-2 0 15,2-4-112-15,1-2 0 0,-4-11-16 0,0 0 0 16,7 6-32-16,-7-6 0 0,11 3 0 0,-1-3 0 15,0-3 0-15,1-3 0 0,2-3 0 0,4 0 0 16,2-5-208-16,5 2 144 0,0 0-144 0,1-1 128 0,2 4-128 0,2-2 0 16,2 1 0-16,2 3 0 0,1 4 0 0,3 0 0 15,0 2 0-15,1 1 0 0,3 1 0 16,-1 3 0-16,1 0 0 0,1 2 0 0,0 2-128 0,-1-2 128 16,1 2 0-16,1-1 0 0,3 5 0 0,-3-3 0 15,1 2 0-15,1-1 0 0,-2 4 0 0,-2 2 0 16,-4-1 0-16,-2 0 0 0,-1 0 0 0,-2 1 0 15,-4 4-144-15,-1-2 144 0,-3-1 0 0,-2-1 0 16,-3 0 0-16,-3-2 0 0,-2 0 0 0,-4-2 0 16,-10-12 0-16,0 0 0 0,5 9 0 0,-5-9 0 15,0 0 144-15,0 0-144 0,0 0 160 0,0 0-160 16,0 0 192-16,0 0-192 0,0 0 176 0,-7 3-176 0,7-3 160 16,-9-1-160-16,3-4 128 0,0 1-128 0,1-3 0 15,2 0 0-15,-1-4 128 0,0 1-128 0,-1-4 0 0,1-3 144 16,0-2-144-16,3-1 0 0,1-4 0 0,0-3 0 15,1-6 0-15,2-5 0 0,1-4 128 0,1-7-128 16,0-4 0-16,5-9 0 0,4-4 0 0,1-4 0 16,-1-4 0-16,3 2 0 0,0-2 0 0,4 0 0 15,2 2 0-15,1 6 0 0,-1 1 0 0,0 6 0 16,-2 2 0-16,1 1 0 0,-3 2 0 0,-1 4 0 16,-2 0 0-16,-1 0 0 0,-2 2 0 0,-1 7 0 15,-1 4 0-15,2 2 0 0,-4 2 0 0,0 5 0 16,-2 2 0-16,1 4 0 0,1 2-144 0,-2 1 144 15,0 0-128-15,-1 3 128 0,0 2 0 0,0 3 0 16,-1 2-128-16,0 0 128 0,-2 1 0 0,1 5 0 16,-4 3 0-16,0 0-128 0,0 0 128 0,0 0 0 0,0 0 0 0,0 0 0 15,0 0-128-15,0 0 128 0,0 0 0 0,0 0 0 16,0 0-128-16,0 0 128 0,0 0 0 0,0 0 0 16,0 0 0-16,-11 3 0 0,-1 1 0 0,0 0 0 15,-2 0 0-15,-3 0 0 0,-3 0 0 0,-3 2 0 16,-5-1 0-16,-4-1 0 0,-2 0 0 0,-5 1 0 15,-5 1 128-15,-1-2-128 0,-1 2 0 0,-4 2 0 16,-1-2 0-16,-1 1 0 0,-2-1 128 0,-7-4-128 16,-7 2 0-16,0 0 0 0,-1 1 128 0,2 0-128 15,2 0 0-15,1 2 0 0,2-5 0 0,1 0 0 16,0-2 0-16,5 1 0 0,3-1 0 0,2 0 0 16,0 1 0-16,4-1 0 0,2 0 0 0,3 0 128 0,3 1-128 15,3-1 0-15,2-1 0 0,5 0 0 0,1 2 0 16,2-1 0-16,4-1 0 0,4 1 0 0,0-1 0 0,7-1 0 15,0 0 0-15,11 2 0 0,0 0 0 0,0 0 0 16,0 0 0-16,0 0 0 0,0 0 0 0,0 0 0 16,0 0-144-16,16-5 144 0,3 2 0 0,5-1-144 15,3-1 144-15,4-1 0 0,6-1 0 0,3 1-128 16,3-4 128-16,5 2 0 0,4-4 0 0,3 3 0 16,2 2 0-16,2 4 0 0,0-5 0 0,1 2 0 15,-2 3 0-15,1-1 0 0,-1-2 0 0,2 2 0 16,-1 0 0-16,3 3 0 0,0 0 0 0,-3-1 0 15,-7 1 0-15,-4-3 0 0,-3 4 0 0,-2 0 0 16,-3 0 0-16,-3 0 0 0,-5-1 0 0,-3 1 128 0,-1 1-128 16,-4-1 0-16,-4 0 0 0,-3 0 128 0,1 0-128 0,-3 0 0 15,-2 0 0-15,0 0 128 0,-2-1-128 16,-1 1 0-16,-10 0 0 0,12 0 128 0,-12 0-128 0,11-1 0 16,-2 0 0-16,-9 1 0 0,0 0 0 0,0 0 0 15,0 0 128-15,9 0-128 0,-9 0 0 0,0 0 0 16,0 0 0-16,0 0 0 0,0 0 0 0,6 10 0 15,0-1 0-15,-4 2 0 0,-1 4 0 0,-1 2-128 16,-2 2 128-16,-2 2 0 0,-1 5 0 0,-3 4-128 16,-2 6 128-16,0 6 0 0,-1 5 0 0,-1 4-128 15,3 5 128-15,-1 1 0 0,1 3 0 0,0-1 0 16,-1 2 0-16,1 4-128 0,0-2 128 0,0-1 0 16,-2-2 0-16,-1-3 0 0,4-4 0 0,-6-1 0 15,0-5 0-15,0 0 0 0,-2-5 0 0,2 1 0 0,-1-1 0 0,1-2 0 16,0 0 0-16,1-1 0 0,3-3 0 0,0 0 0 15,1-3 0-15,2-2 0 0,2-1 0 16,1-3 0-16,0 1 0 0,0-5 0 0,3 0 0 0,0-3 128 16,1-2-128-16,0 1 0 0,0 1 0 0,1-6 0 15,0-1 0-15,-1-1 0 0,3-3 0 0,-3-9 0 16,3 12 0-16,0-1 0 0,-3-11 0 0,0 0 0 16,0 0 0-16,5 8 0 0,-5-8 0 0,0 0 0 15,0 0 0-15,0 0 0 0,0 0 0 0,0 0 0 16,0 0 0-16,0 0 0 0,0 0 0 0,0 0 128 15,0 0-128-15,0 0 0 0,0 0 0 0,0 0 0 16,0 0 0-16,0 0 0 0,0 0 0 0,0 0 128 16,-6-3-128-16,-3 0 0 0,-3-4 0 0,-2 1 128 0,-3-4-128 15,-5 1 0-15,0-3 128 0,-7 2-128 0,-5-1 0 16,-4 3 0-16,-6-2 0 0,3 4 128 0,-5-1-128 0,-3 3 0 16,0 1 0-16,1 0 0 0,-2 0 0 0,-1 0 0 15,-2 0 0-15,1 2 0 0,1-2 0 0,4 3 0 16,4 0 0-16,3 3 0 0,3-1 0 0,7 0 0 15,4-4 0-15,2 4 0 0,6-1 0 0,4-1 0 16,4 2-144-16,10-2 144 0,-7-3-144 0,7 3 144 16,0 0-192-16,0 0 192 0,0 0-208 0,0 0 64 15,0 0 16-15,0 0 0 0,0 0 128 0,0 0 0 16,-2-8-144-16,2 8 144 0,0 0 0 0,0 0-144 16,0 0 144-16,0 0 0 0,0 0 0 0,0 0 0 15,0 0 0-15,0 0 0 0,-6-6 0 0,1-1 0 0,5 7 0 0,0 0 0 16,-5-6 0-16,5 6 0 0,-3-10 0 0,3 2 0 15,0 8 0-15,3-13 0 0,-1 5 0 0,2-6 0 16,0-2 0-16,-1 0 0 0,0-3 0 0,2-2 0 16,-1 1 0-16,1-5 0 0,-1-1 0 0,1-7 0 15,-1-1 0-15,0-4 0 0,2-3 0 0,1-7 0 16,-2-6 0-16,4-3 0 0,-2-3 0 0,3-2 0 16,-2 1 0-16,2-2 0 0,0 2 0 0,0-2 0 15,2 5 0-15,-2 1 0 0,0 1 0 0,3 4 0 16,-2 2 0-16,0 4 0 0,-3 8 0 0,1 3 0 15,0 0 0-15,0 6 0 0,-2 1 0 0,0 6 0 16,1 2 0-16,-1 1 0 0,0 1 0 0,-1 2 0 16,0 0 0-16,1 1-128 0,-1 1 128 0,1 3 0 15,0-2 0-15,-2 2 0 0,0 2 0 0,0 0 0 0,1 2 0 16,-3 1 0-16,0-3 0 0,-2 3 0 0,-1 6 0 0,-1-9-128 16,1 9 128-16,-4-8 0 0,-1-1 0 15,0 4-128-15,5 5 128 0,-10-3 0 0,0-4-176 0,1 2 176 16,0 0-160-16,0 4 160 0,0-2-256 0,-1-1 32 15,0 3 16-15,-1 0 0 16,4 2-336-16,7-1-64 0,-10 5-16 0,1-1 0 16,0 1-1904-16,1 3-384 0,1 1-80 0</inkml:trace>
  <inkml:trace contextRef="#ctx0" brushRef="#br4" timeOffset="96324.31">21671 16785 2751 0,'-21'-6'128'0,"8"3"16"0,-2 1-144 0,0-2 0 0,-2-1 0 0,2 2 0 16,0-1 3904-16,2 1 768 0,3-2 128 0,1 2 48 0,2-1-2368 15,7 4-480-15,0 0-80 0,0 0-32 0,0 0-384 16,0 0-80-16,0 0-16 0,0 0 0 0,0 0-512 0,11-6-128 15,1-1 0-15,5 0-16 0,1-2-160 0,3 1-16 16,5 2-16-16,3-4 0 0,4 1 32 0,4-3 16 16,1 2 0-16,5 3 0 15,4-3-160-15,1 2-16 0,1-2-16 0,0 1 0 0,-3-4-48 0,2 3-16 16,-1-3 0-16,3-1 0 0,-3 4-48 0,1-1-16 16,-3-2 0-16,-2 4 0 0,2-1-32 0,-5 4 0 15,-3-2 0-15,-4 2 0 0,-5 0-64 0,-1 0-32 16,-2 1 0-16,-1 1 0 0,-3 0-160 0,-2-1 192 15,-1 3-192-15,-1 0 192 0,-1 1-192 0,-2 1 0 16,0-1 144-16,-2 2-144 0,0 3 0 0,-1 1 0 16,-11-5 0-16,10 5 128 0,1 0-128 0,-5 7 0 15,-2-2 128-15,-2 3-128 0,1 2 0 0,-3 4 0 0,0 5 0 16,0 3-128-16,-3-3 128 0,2 8 0 16,-3 2 0-16,-1 5 0 0,0 3 0 0,-1 7 0 0,-1 4 0 0,2 3 0 15,-5 1 0-15,2 4 0 16,-2-1 0-16,4 5 0 0,-2 0 0 0,1 3 0 0,-1 1 0 0,2-2-128 15,1 2 128-15,-1-7 0 0,5 0 0 0,-1-4 0 16,0-1 0-16,2 0 0 0,0-2 0 0,0-3 0 16,2-3 0-16,-1 0 0 0,0-6 0 0,0 0 0 15,-1-2 0-15,0-4 0 0,0-2 0 0,0-2 128 16,0-5-128-16,0-1 0 0,-1-4 0 0,0-4 128 16,-2-5-128-16,2-1 128 0,1-13-128 0,0 0 128 15,-2 8 0-15,2-8 16 0,0 0 0 0,0 0 0 16,0 0 32-16,0 0 0 0,0 0 0 0,-9-2 0 0,1-2-176 0,2-2 160 15,-2 1-160-15,-1 0 160 0,0-3-160 16,-2 2 0-16,-2-1 0 0,-2-2 128 16,-3 3-128-16,-5-4 0 0,-2 2 0 0,-6-1 128 0,-2 3-128 0,-4 0 192 15,-3-3-192-15,0 4 192 0,-2-4 16 0,2 2 16 16,-1 4 0-16,0-5 0 0,-2 0 96 0,0 1 32 16,0-4 0-16,-1 1 0 0,1 0-80 0,0-3-16 15,1 3 0-15,4-1 0 0,2-1-128 0,5 3-128 16,-1-2 144-16,5 2-144 0,4-2 0 0,5 1 0 15,3 1 0-15,5 0 0 16,4 1-1184-16,3 2-288 0,3-3-48 0,6 2-12496 16,7-3-2512-16</inkml:trace>
  <inkml:trace contextRef="#ctx0" brushRef="#br4" timeOffset="97727.13">18208 13826 17503 0,'-4'-8'1552'0,"-1"2"-1232"0,0-2-320 0,1-2 0 16,-1 3 896-16,0-1 112 0,0 2 16 0,5 6 16 0,-6-5-512 0,6 5-96 16,0 0-32-16,0 0 0 0,-5-8 128 0,5 8 32 15,0 0 0-15,0 0 0 0,0 0 144 0,0 0 48 16,0 0 0-16,-2 13 0 0,-1 1-112 0,2 3-32 16,-2 5 0-16,3 2 0 0,-2 7 256 0,-1 3 48 15,1 4 16-15,-3 8 0 0,0 1-192 0,-4 11-32 16,-3 11-16-16,0 9 0 0,-2 0-464 0,-3 8-96 15,-2-4 0-15,0 6-128 0,1 0 128 0,2-4-128 16,2-9 0-16,0-7 0 0,0 1 128 0,0-9-128 16,0-5 0-16,1-4 0 0,0-2 320 0,2-6 16 15,1 0 0-15,1-4 0 0,2 0 256 0,1-5 48 16,2-2 16-16,2-7 0 0,0-3-144 0,2-3-48 0,0-3 0 0,2-3 0 16,-1-2-128-16,-1-11-16 15,3 6-16-15,-3-6 0 0,0 0 80 0,0 0 32 0,12-4 0 0,2-5 0 16,2 0 160-16,0-5 16 15,2-1 16-15,2-1 0 0,2 0-464 0,2-1-144 16,0 3 0-16,3-2 0 0,-1-1 128 0,2 2-128 0,2 0 0 16,-1 1 0-16,3-1 0 0,2 3 0 0,3-1 0 0,1 5 0 15,0-4 0-15,4 6 0 0,1-3 0 16,1 2 0-16,-3-3 0 0,1 4 0 0,0 0 0 0,-1 1 0 16,0 1 0-16,1 2 0 0,0 2 0 0,-3 0 0 15,-2 0 0-15,0 0 0 0,-2 2 0 0,0 2 0 16,-4-1 0-16,0 2 0 0,-4-1 0 0,-1-1 0 15,1 2 0-15,-3 2 0 0,-3-3 0 0,-2 0 0 0,-4 1 0 0,-1 2 0 16,-3-5 0-16,-1 1 0 0,-10-3 0 0,12 3 0 16,-12-3 0-16,0 0 0 0,0 0 0 0,0 0 0 15,0 0 0-15,0 0 0 0,0 0 0 16,0 0 0-16,0 0 0 0,9-3 0 0,-9 3 144 0,7-5-144 16,0-7 0-16,0 2 144 0,0-5-144 0,0-4 128 15,1-6-128-15,1 0 128 0,1-5-128 0,0-5 192 16,2-3-192-16,0-3 192 0,2-6-192 0,2-3 128 15,-1-6-128-15,0 0 128 0,2-1-128 0,2-1 0 16,0-4 0-16,1 2 128 0,2-2-128 0,-3 1 0 16,2 1 0-16,0-2 0 0,-1 1 0 0,0 4 0 15,1 1 0-15,-2 5 0 0,-1-4 0 0,-1-1 0 16,1 3 0-16,-1 6 0 0,-1 0 0 0,-1 6 0 16,-1 3 0-16,-1 4 0 0,-1 3 0 0,-2 7 0 15,0 0 0-15,0 4 0 0,-4 1 0 0,1 3 0 16,-2 4 0-16,-1-1 0 0,-2 3-144 0,2 1 144 15,-4-4 0-15,0 8 0 0,0 5-176 0,0 0 176 0,-4-9-160 16,4 9 160-16,0 0-144 0,0 0 144 0,0 0-128 16,0 0 128-16,-7-2 0 0,7 2-160 0,-12 2 160 15,1 5 0-15,-2-2-144 0,-1 0 144 0,-2 2 0 16,-4-2-144-16,0 2 144 0,0 0 0 0,-3-3 0 0,0 1-128 16,-1 2 128-16,-4-2 0 0,-4 2 0 0,-1 1 0 15,-2-5 0-15,-4 0 0 0,-3 0 0 0,-2-2 0 16,-3 0 0-16,0-1 0 0,-3 0 128 0,-1 3-128 15,-1 1 0-15,2-2 128 0,-1 2-128 0,4 0 0 16,3 1 0-16,4 0 0 0,0-2 0 0,5 0 0 16,2 3-704-16,3-1-176 0,5 0-16 15,2 2-12288-15,4 0-2464 0</inkml:trace>
  <inkml:trace contextRef="#ctx0" brushRef="#br4" timeOffset="98857.67">11257 13463 21935 0,'-4'-16'960'0,"4"6"224"0,3 4-944 0,-1-6-240 15,1 2 0-15,-1 0 0 0,-2 10 896 0,0 0 144 16,0 0 32-16,0 0 0 0,0-191-496 0,0 374-112 16,0-183-16-16,0 0 0 0,0 0-272 0,0 0-176 15,0 0 192-15,-2 9-192 0,-1 7 256 0,1 1-64 16,-1 2-16-16,-1 6 0 0,1 6 160 0,1 2 48 15,1 4 0-15,0 4 0 0,-2 6 880 0,1 3 176 16,-7 4 32-16,1 2 16 16,-2 4-1744-16,-1 2-336 0,-2 0-80 0,-2 4-16 0,-4 3 688 0,0 1 176 0,-1-3 16 15,-1-1 0-15,-2-1 0 0,0-6 16 0,1-3 0 16,1-3 0-16,-2-2 176 0,0-1 16 0,0-5 16 0,2 0 0 16,3-5-32-16,3-1 0 0,-2-4 0 15,3-2 0-15,0-1-48 0,3-4-16 0,-1-4 0 0,2 0 0 16,2 3-64-16,2-3-32 0,1-6 0 0,1 0 0 15,0-1-96-15,-1 0 0 0,3-3-128 0,-1-5 192 16,3-9-64-16,0 0 0 0,0 0-128 0,0 0 192 16,3 11-48-16,-3-11-16 0,0 0 0 0,0 0 0 0,12 5 0 0,2-1 0 15,2-4 0-15,0-1 0 0,-1-2-128 0,3 2 160 16,4 2-160-16,3-1 160 0,3 0-160 16,3 2 0-16,0-1 0 0,4-1 0 0,-1-3 0 0,3 1 0 15,1-2 0-15,3 3 0 0,1 1 0 0,2 0 0 16,1-1 0-16,2 1 0 0,1 0 0 0,-1 1 0 15,0 3 0-15,-2-3 0 0,-3-1 0 0,1 2 0 16,-1 3 0-16,-2 2 0 0,-1-3 0 0,-3 1 0 16,-1 4 0-16,-1-3 0 0,0 2 0 0,-1-1 0 15,-2 1 0-15,-3-2 0 0,-3-3 0 0,-1-1 0 16,1-2 0-16,-3 0 0 0,-1-1 0 0,-2-3 0 16,-4-2 0-16,-2-2 128 0,0-2-128 0,-3 0 0 15,-3-7 144-15,-2 2-144 0,2 2 176 0,-3-2-48 0,-2-3 0 0,-1-2 0 16,1 0-128-16,0-3 192 15,1-5-192-15,1 1 192 0,1-3-192 0,4-2 0 16,1-1 0-16,0-5 128 0,1-4-128 0,2-1 0 16,2-4 0-16,2-4 0 0,1 4 192 0,2-3-64 15,2-5 0-15,0-2 0 0,4 0-128 0,2 0 192 0,1 0-192 16,-1-4 192-16,0 1 0 0,-3 1 0 0,-3 2 0 0,-2-1 0 16,-1-1 16-16,-2 5 16 0,-2 1 0 15,-3 6 0-15,-1 4-80 0,-2 5-16 0,-3 4 0 0,-1 6 0 16,-1 5 0-16,-1 4-128 0,-2 2 192 0,-1 5-64 15,-1 1-128-15,-2 1 0 0,3 10 0 0,0 0 0 16,-9-7 0-16,0 3 0 0,-1 0 0 0,-1 3 0 16,-3 6-144-16,0-1-64 0,0 1-16 0,0 5 0 15,1 0-1792-15,3 4-352 16,2 1-80-16</inkml:trace>
  <inkml:trace contextRef="#ctx0" brushRef="#br4" timeOffset="100444.43">30032 16719 10127 0,'0'0'896'0,"0"0"-704"0,0 0-192 0,0 0 0 15,-9-2 1552-15,9 2 288 0,-10-6 48 0,10 6 16 16,-11-5-304-16,11 5-48 0,0 0-16 0,0 0 0 15,-9-3-192-15,3-4-64 0,0 2 0 0,6 5 0 16,0 0-256-16,-12-4-48 0,0 2-16 0,-2-2 0 16,-2-1-192-16,-1 2-64 0,-4-1 0 0,-4 1 0 15,1-5-144-15,-4 2-48 0,-5-4 0 0,-3 2 0 16,-2 2-192-16,-3-3-32 0,1 1-16 0,-1-2 0 0,1 2-80 16,-1-2-32-16,0-3 0 0,1 3 0 0,0-3 160 0,4 1 48 15,1 2 0-15,2-4 0 0,2-2 80 0,4 2 32 16,2 4 0-16,5-1 0 0,2 2-32 0,4-1 0 15,1 1 0-15,3 0 0 0,1 5-96 0,9 4-32 16,-6-5 0-16,6 5 0 0,0 0-64 0,0 0 0 16,0 0-16-16,0 0 0 0,0 0-240 0,0 0 176 15,0 0-176-15,0 0 160 0,0 0-160 0,0 9 0 16,-2 2 0-16,-1 1 0 0,-5 2 0 0,-1 6 0 16,-4 6 0-16,-2 0 0 0,-3 5 0 0,-1 3 0 15,-2 4 0-15,-4 2 0 0,-1 2-128 0,0 2 128 16,0 6 0-16,-2-1 0 0,1-1 0 0,2 3 0 0,0-1 0 0,4-1 0 15,0 2 0-15,4-2 0 0,0-1 0 0,3 1 0 16,1-2 0-16,2-1 0 0,1-1 0 0,1-1 0 16,0-4 0-16,1-1 0 15,2-1 0-15,1 2 0 0,0-6 0 0,1-4 0 0,-2 1 0 0,1-1 0 16,-2-2 0-16,1-1 0 16,1-5 128-16,0-2-128 0,0-2 0 0,-2-2 0 0,2 1 0 15,1-2 0-15,-1-5 0 0,2 0 0 0,-1-3 0 0,4-7 0 16,0 0 0-16,0 0 0 0,-4 11 0 15,4-11 0-15,-3 7 0 0,3-7 0 0,0 0 0 0,-1 11 0 16,1-11 0-16,0 0 0 0,-2 9 0 0,2-9 0 16,0 0-128-16,3 11 128 0,0 0 0 0,-3-11 0 15,5 8 0-15,1 3-176 0,2-5 176 0,1 2-128 0,0-1 128 16,0 1-128-16,1-1 128 0,1-1-128 16,1 0 128-16,0 1-208 0,1-1 80 0,1 2 128 0,0-2-192 0,1-3 192 15,2 1-192-15,-1 1 192 0,0-1-192 0,1-1 192 16,3-2-160-16,0 1 160 0,-1 1-144 0,1 0 144 15,1 0-128-15,1 1 128 0,-1-1-128 0,2 1 128 16,-2-2-128-16,3 3 128 0,-2-2 0 0,2-1-128 16,0 3 128-16,2 3 0 0,1-3 0 0,0 1 0 15,3 3 0-15,-2 0-128 0,3 3 128 0,2-1 0 16,2-2 0-16,0 2 0 0,1 0 0 0,0 1-128 16,-2 0 128-16,-4-5 0 0,0 1 0 0,-4 1 0 15,0 0 0-15,-2 1 0 0,-1 0 0 0,0-2 0 16,-2-1 0-16,-2 2 0 0,-3-2 0 0,-2 0 0 15,-3-3 0-15,-1-1 0 0,-10-3 0 0,0 0 0 16,10 3 0-16,-10-3 0 0,0 0 0 0,0 0 0 16,0 0 0-16,0 0 128 0,0 0-128 0,0 0 0 15,0 0 0-15,0 0 128 0,0 0-128 0,0 0 0 16,0 0 0-16,0 0 0 0,0 0 0 0,0 0 144 0,0 0-144 16,0 0 0-16,4-11 128 0,-1-2-128 0,-1 3 0 0,0 0 0 15,-1-4 0-15,1-1 0 0,1-3 128 0,2-2-128 16,0-3 0-16,3-7 128 0,1-3-128 0,3-2 0 15,0-6 192-15,4-2-64 0,2-8 0 0,5-4-128 16,5-6 256-16,2-2-64 0,1-10-16 0,3-5 0 16,2-5-176-16,1-2 160 0,2-4-160 0,-1 6 160 15,0 6-160-15,-2 9 0 0,-4 10 0 0,-3 6 0 0,-2 14 0 16,-6 3 0-16,-4 5 192 0,-4 6-64 0,-7 3-128 16,-2 6 128-16,-4 2-128 0,-3 6 128 0,-3-2-128 15,-3 5 0-15,-1 3 0 0,-3 3 0 16,-4 7-1872-16,-2 3-368 15,-1 3-64-15</inkml:trace>
  <inkml:trace contextRef="#ctx0" brushRef="#br3" timeOffset="103826.01">22411 13811 14735 0,'36'-24'1312'0,"-10"10"-1056"16,5 4-256-16,1 1 0 0,0-4 320 0,1 4 0 15,1 0 0-15,-4 3 0 0,-4-3-80 0,-2 1-16 0,-4-3 0 16,1 3 0-16,-1-2 160 0,-2 1 16 0,-4-5 16 0,0 4 0 16,-4 0 448-16,-2-3 96 0,-2-1 0 0,-1 3 16 15,-2-2 96-15,-3-1 16 0,-3-4 0 0,-3 0 0 16,-3-1-192-16,-1-1-16 0,-2 0-16 0,-2-1 0 15,0-2-240-15,-4 1-48 0,-4-1-16 0,-1-3 0 16,-3 2-160-16,-2 1-16 0,-2-2-16 0,-5 2 0 0,-1 1-128 16,-6 3-32-16,-7 1 0 0,-2 1 0 15,-2 1-16-15,1 4-16 0,-7 4 0 0,0 0 0 16,-5 2-176-16,-3 4 160 0,-4-2-160 0,-2-1 160 0,-6 1-160 0,1 4 0 16,-6 4 144-16,1 3-144 0,-2-2 192 0,-2 6-16 15,1-3-16-15,-4 6 0 0,-4 4 0 16,-2 3 0-16,0 0 0 0,-1 3 0 0,-1 0-32 0,2 6 0 15,0-1 0-15,4 3 0 0,-1-2 0 0,6 5-128 16,3 3 192-16,8 1-64 0,2 3 80 0,8 5 16 16,8 1 0-16,6 1 0 0,6 4-64 0,9 4-16 15,3 0 0-15,10 1 0 0,7 1-144 0,8 4 0 16,5-4 0-16,8 4 128 0,6-5-128 0,8 1 192 16,6-2-192-16,8-4 192 0,2-2-192 0,8-5 160 15,4-8-160-15,4-1 160 0,2 0-160 0,4-1 0 16,2 1 144-16,10-1-144 0,0-3 176 0,3-1-48 15,1-6 0-15,1 0 0 0,2-5 64 0,3-3 0 0,1-1 0 0,1-3 0 16,-4-7 0-16,4-2 0 16,3 1 0-16,1-3 0 0,0 1-64 0,-1 1-128 15,0 0 192-15,2-3-64 0,2-6 16 0,0 0 0 0,1-1 0 0,-2-3 0 16,0-3-144-16,-4-6 0 0,-3 0 0 0,-4-3-176 16,-4-4 176-16,-3-5 144 0,-5-6-16 15,-4-2-128-15,-6-1 256 0,-7-7-64 0,-7-2-16 0,-6-1 0 16,-6-1-32-16,-7 2 0 0,-6-2 0 0,-5 0 0 15,-5 5-144-15,-5 2 160 0,-3 6-160 0,-4 7 160 16,-2 1-1520-16,-3 7-304 16,2 0-64-16</inkml:trace>
  <inkml:trace contextRef="#ctx0" brushRef="#br3" timeOffset="104654.85">32556 16560 21183 0,'-1'-39'1888'0,"0"15"-1504"16,-2 1-384-16,-1 4 0 0,0 1 832 0,-1 3 112 15,-1 2 16-15,-3 3 0 0,-2-2-384 0,-6 5-64 16,-2-5 0-16,-5 5-16 0,-5-4-224 0,8 8-32 16,-2 1-16-16,-5-5 0 0,-3 4 160 0,-4 2 16 0,-2-2 16 0,-2 3 0 15,-2-1-48-15,-40 2-16 16,5 1 0-16,2 1 0 0,2 5 96 0,-2 5 0 0,-4 5 16 0,1 7 0 15,-3 3-144-15,-2 8-16 16,-4 8-16-16,3 7 0 0,1 6-288 0,8 9 160 0,4 2-160 0,5 9 128 16,4 4-128-16,10 3 0 0,8 0 0 15,10 1 0-15,8 2 0 0,8 1 0 0,8-2 144 0,9-1-144 16,8-7 144-16,7 2-144 0,7-3 192 0,11 2-192 16,10 1 416-16,5-7-32 0,4-2 0 0,6-9 0 15,1-2-32-15,6-6-16 0,5 0 0 0,4-8 0 16,2-1-16-16,3-9 0 0,2-6 0 0,2-8 0 15,2-5 112-15,1-11 16 0,2-4 0 0,-3-4 0 16,-2-2 48-16,-37-5 16 0,5-1 0 0,4-6 0 16,5-5-16-16,0-3 0 0,-2 0 0 0,0-7 0 0,1-8-128 15,2-11-32-15,4-11 0 0,-3-6 0 0,-3-2-48 0,-6 5-16 16,-4 1 0-16,-10 5 0 0,-7-1-272 0,7-49-304 16,-17 21 64-16,-20 13 16 15,-13 9-768-15,-11 10-160 0,-9 10-16 0</inkml:trace>
  <inkml:trace contextRef="#ctx0" brushRef="#br3" timeOffset="106147.86">27750 1329 22111 0,'0'-14'1968'0,"1"0"-1584"15,0 1-384-15,1 1 0 16,-2 0-256-16,-2 2-144 0,-1-2-32 0,-1 1 0 0,0 1 432 0,-4-3 0 15,-2 0 0-15,-1 1 128 0,-2-2 32 0,-3 2 16 16,-5 5 0-16,0-1 0 0,-4 3 96 0,-3 4 32 16,-1 2 0-16,-5 4 0 0,-2 4-304 0,-1 1 0 15,-3 4 0-15,-2 1 0 0,-4-1 192 0,-2 2-64 16,-4-1 0-16,-4 5-128 0,-1 3 0 0,-4 11 0 16,-2 3 0-16,-4 10 0 0,-2 4 128 0,-4 5-128 15,-6-3 0-15,1 7 0 0,3 2 0 0,3 10 0 16,2 5 0-16,4 2 0 0,1 2 0 0,6-4 0 15,6-2 0-15,7-4 0 0,7-3 0 0,8 1 0 16,10-5 0-16,7-6 0 0,6-8 128 0,11-3-128 16,6-7 144-16,8-2-144 0,8-2 320 0,13-5-16 15,4-5-16-15,8-4 0 0,6-6 16 0,5-4 0 0,5-2 0 0,6-7 0 16,3-2-32-16,5-4 0 0,4-2 0 16,0-9 0-16,-2-5 64 0,2-6 16 15,1-6 0-15,0-1 0 0,2 2 256 0,-5-6 48 0,-3-6 16 0,-2-7 0 16,-2-5 384-16,-3-1 80 0,-5 1 16 15,-6-4 0-15,-5-8-208 0,-9-3-48 0,-5-5 0 0,-9 0 0 16,-6 2-448-16,-8 5-80 0,-7 9-32 0,-9 10 0 16,-6 6-336-16,-8 5-320 0,-5 4 64 0,-7 5 16 15,-6 7-2672 1,-7 3-544-16,-21-4-96 0,11 10-32 0</inkml:trace>
  <inkml:trace contextRef="#ctx0" brushRef="#br3" timeOffset="110377.68">27496 2019 3743 0,'0'0'160'0,"0"0"32"0,-4-6-192 0,-2-2 0 16</inkml:trace>
  <inkml:trace contextRef="#ctx0" brushRef="#br3" timeOffset="111542.97">27426 1794 6447 0,'2'-11'576'0,"2"1"-576"16,0-2 0-16,2 1 0 0,1-1 1520 0,0-2 192 16,1-4 32-16,1 3 16 0,0 1-864 0,-3-1-160 15,-1 0-32-15,0-2-16 0,3 1-32 0,-1-1 0 16,0 1 0-16,-1-2 0 0,1 0 224 0,-2 1 32 0,0 1 16 0,-3 1 0 16,0-2 48-16,-2 1 16 0,-2-3 0 0,0 0 0 15,0-1-48-15,-3 1-16 0,2-1 0 0,-3 1 0 16,0 1-160-16,1 3-16 0,0 0-16 0,0 1 0 15,-5 1-32-15,0 0 0 0,-3 3 0 0,0 2 0 16,0 2-192-16,1-1-32 0,-2 4-16 0,-3 3 0 16,-1 3-144-16,-1-1-48 0,-2 2 0 0,-2 0 0 15,-3 3-144-15,0 3-128 0,-2-4 192 0,-4 2-192 16,-2-1 192-16,-2 4-192 0,-2 2 192 0,2 3-192 16,1 2 144-16,0 3-144 0,0 4 0 0,-1-1 144 15,-1 3-16-15,2 1 0 0,-1 4 0 0,3 1 0 16,0-4-128-16,0 4 192 0,-3 1-192 0,2 1 192 15,0-1-192-15,2 2 192 0,2 4-192 0,2 2 192 0,3 0-192 16,4 0 160-16,0 5-160 0,4-4 160 16,0 3-160-16,3-5 160 0,3-2-160 0,1 2 160 0,1-4-160 15,0 2 0-15,1 4 144 0,3 3-144 0,1-3 0 16,3 2 0-16,1-5 0 0,2 0 128 0,5-3-128 0,-2-2 128 16,4-2-128-16,2-2 128 0,3-5-128 0,3 0 128 15,1-6-128-15,2 1 128 0,2-2-128 0,2-2 144 16,2-1-144-16,1 0 160 0,1-3-160 0,-1-3 160 15,3-1-160-15,-2-1 160 0,0 2-160 0,0-6 128 16,0-2-128-16,1-3 128 0,-1 0-128 0,2-3 192 16,0-3-192-16,1 1 192 0,-2 0-192 0,1-3 160 15,3 1-160-15,3-5 160 0,1 0-160 0,0-3 160 16,-3-2-160-16,-1-1 160 0,-2-3-32 0,-1 0-128 16,-1-1 192-16,1-2-64 0,-4-1-128 0,1-3 160 0,0 0-160 15,-2 1 160-15,-5-5-160 0,6 1 160 0,-2-1-160 0,0 2 160 16,-6-2-160-16,1 3 0 0,1 4 144 0,1-3-144 15,-2-1 0-15,0 0 144 0,-1 0-144 0,-1-1 0 16,1 2 128-16,-1-4-128 0,-3-2 0 0,-2-2 0 16,1-3 128-16,-3 5-128 0,-2 2 0 0,-3 0 0 15,-1 1 128-15,-2 4-128 0,0 0 0 0,-5 2 0 16,-2-1 144-16,1 2-144 0,-1-3 0 0,-4 4 144 16,2-1-144-16,-4 1 0 0,0 0 0 0,-2-2 0 15,-1 2 0-15,-1-4 0 0,0 3 0 0,-1-3 0 16,1 0 0-16,-1 1 0 0,-2 3 0 0,0 3 0 15,0 2 0-15,2 4 0 0,-2 1 0 0,1 1 0 16,0 5 0-16,-1-1 0 0,-1 2 0 0,0 6 0 16,0 0 0-16,-2 1 0 0,0-2 0 0,-2 2 0 15,-1 3-128-15,0-2 128 0,-2 2 0 0,-1-1 0 0,-2 0 0 0,-1 1 0 16,-2 1 0-16,-1 1 0 0,0 0-128 0,1 6 128 16,4-2 0-16,-2 3 0 0,0 3 0 0,1 3 0 15,0 0 0-15,1 2 0 0,-1 3-128 0,1 4 128 16,2 1 0-16,1 2 0 0,-1 2 0 0,0-1 0 15,-4-2-144-15,3 4 144 0,0-1 0 0,1 0 0 16,2-4-128-16,1 3 128 0,2 5 0 0,2 2 0 16,3 1 0-16,0 3 0 0,1-1 0 0,1 0 0 15,-2-2 0-15,2 2 0 0,2-3 0 0,0-1-128 16,2-2 128-16,1 1 0 0,0-4 0 0,2 0 0 16,-1 6 0-16,2 0 0 0,-2 0 0 0,2-1-128 0,3 1 128 0,1-1 0 15,0-2 0-15,2 0 0 16,3-5 0-16,1-1 0 0,1-1 0 0,2-2 0 0,4-2 0 0,1-4 0 15,4-3 0-15,1-4-128 0,2 1 128 0,3-2 0 16,-3 1 0-16,5-3 0 0,2 2-128 0,4-5 128 16,2 0 0-16,2-4 0 0,1-1 0 0,0 1 0 15,-2 0 0-15,3-3 0 0,-1-4 0 0,0-2 0 16,3-7 0-16,0-2 0 0,-1-2 0 0,5 0 0 16,2-3 0-16,2 0 0 0,1 0 128 0,-1-4-128 15,-3-3 0-15,2 2 0 0,-2-6 0 0,0-2 0 16,-1 0 0-16,0-1 128 0,0-5-128 0,1-1 0 15,2-2 0-15,-1 1 0 0,-5 3 0 0,-2 0 0 16,0 0 144-16,-6-2-144 0,-6-4 128 0,-2-7-128 16,-4-7 144-16,-2-1-144 0,0-1 160 0,-1 3-160 0,-5 1 176 0,-2 4-176 15,-1 1 192-15,-5 8-192 0,-1 6 128 16,-4 2-128-16,0 0 0 0,-2 5 0 0,-4 4 0 0,0 3 0 16,-4 6 0-16,1 3 0 15,-3 1-880-15,0 7-272 0,0-1-64 16,0 5-16-16,2 0-1344 0,0 4-272 0</inkml:trace>
  <inkml:trace contextRef="#ctx0" brushRef="#br4" timeOffset="116116.73">30567 1314 14735 0,'7'-5'1312'0,"2"-3"-1056"16,0 4-256-16,1 2 0 0,-1-1 608 0,1 1 64 16,1-2 16-16,-11 4 0 0,10-2 48 0,-10 2 16 15,0 0 0-15,0 0 0 0,10-2 272 0,-10 2 64 16,0 0 16-16,0 0 0 0,0 0 128 0,0 0 32 15,-5-5 0-15,5 5 0 0,-10 0-352 0,-2 0-64 16,-2 1-16-16,-1 0 0 0,0 1-256 0,-3 0-64 16,-5 1-16-16,0 1 0 0,-1-3-160 0,-3 1-16 15,-3 0-16-15,-1-2 0 0,-2 0-48 0,-1 0 0 0,-2 0 0 0,1 0 0 16,-1 2 0-16,1 1 0 0,-1-1 0 0,3 0 0 16,4 0-64-16,-2-2-32 0,2 0 0 0,2 0 0 15,2-2-32-15,2 0 0 0,1-2 0 0,2 1 0 16,2 0-128-16,2-1 192 0,-1-3-192 0,3 3 192 15,3 3 16-15,2-2 16 0,9 3 0 0,-9-3 0 16,9 3-16-16,0 0 0 0,0 0 0 0,0 0 0 16,0 0-48-16,0 0-16 0,0 0 0 0,0 0 0 15,0 0-144-15,0 0 160 0,0 0-160 0,0 0 160 16,0 0-160-16,0 0 0 0,-3 11 0 0,0 3 0 16,-3-2 0-16,3 1 0 0,-5 0 0 0,2 2 0 15,-3 0 0-15,0 3 0 0,0 1 0 0,-2 5 0 16,-2 8 0-16,1 0 0 0,1-4 0 0,0 4 0 15,-1 1 0-15,1 2 0 0,-1 0 0 0,1-1 0 16,2-1 0-16,0 0 0 0,-1 3 0 0,-2 3 0 0,-2-1 0 0,5 0 0 16,1 3 0-16,1-2 0 0,-2 1 0 0,0-3 128 15,2-2-128-15,-1 1 0 0,-1-1 144 0,0 1-144 16,0-3 160-16,1 1-160 0,-3 2 160 0,1-1-160 16,-2 0 160-16,-2 2-160 0,0-2 208 0,0 1-48 15,-2-1-16-15,2 0 0 0,0-4 16 0,0 3 0 16,-1-3 0-16,0 0 0 0,1-1-160 0,0 0 192 15,0-8-192-15,1 3 192 0,1 1-192 0,0-4 128 16,2-2-128-16,1 1 128 0,1-1 0 0,1 0 0 16,-1-2 0-16,2 1 0 0,-1 1 0 0,2-2-128 15,-1-3 192-15,1-2-64 0,-1 1 0 0,2 0-128 16,1-4 192-16,1 0-64 0,-1 2-128 0,3-12 0 16,-1 10 0-16,0 0 0 0,1-10 0 0,0 0 160 0,0 0-160 0,0 0 160 15,0 0-160-15,0 0 192 0,0 0-192 0,0 0 192 16,0 0-192-16,0 0 192 0,10-4-192 0,0-2 192 15,1 1-64-15,1 1-128 0,-2-3 192 0,3 0-64 16,2-3-128-16,1 2 0 16,1 2 0-16,3-4 128 0,2-2-128 0,2 4 0 0,0-4-160 0,3 4 160 15,-2-2 0-15,3 4 0 0,2-4 0 16,1 2 0-16,2-1 0 0,3 2 0 0,1 2-128 0,2-2 128 16,2 1 0-16,3 2 0 0,1 0 0 0,-1 0 0 15,0 1 0-15,-5-1 0 0,2-1 0 0,-4 0 0 16,-3 2 0-16,-1 2 0 0,-1 1 0 0,-2 1 0 15,1-2 0-15,-2 1 0 0,-1 0 0 0,1 2 0 0,-3 3 128 16,-1-1-128-16,-3-1 0 0,-1-1 0 16,1 2 0-16,-4 1 0 0,-4-2 0 0,-3-1 0 0,-11-2 0 0,11 3 0 15,-11-3 128-15,0 0-128 0,0 0 0 0,0 0 160 16,0 0-160-16,0 0 128 0,0 0 16 0,0 0 0 16,0 0 0-16,0 0 0 0,0 0 48 0,0 0 16 15,0 0 0-15,0 0 0 0,0 0 16 0,0 0 0 16,0-12 0-16,2 0 0 0,-1-6-224 0,2 0 0 15,-2-3 0-15,1-5 0 0,2-3 128 0,0-3-128 16,0-9 176-16,0-3-176 0,5-8 176 0,-1-3-176 16,3-11 160-16,0 4-160 0,0-4 128 0,1 2-128 15,-1 2 0-15,-1 3 0 0,2 3 0 0,-2 1 0 16,-1 0 0-16,1 5 0 0,-1 2 0 0,0 1 0 0,-1 5 0 16,0 4 0-16,1 1 0 0,0 0 0 15,0 3 0-15,1 0 0 0,3-1 0 0,-1 0 0 0,-2-1 0 16,0 0 0-16,0-2 0 0,0 3 0 0,-2 2 0 0,3 1 0 15,-2 4 0-15,-2 4 0 0,-2 5 0 0,-2 2 0 16,1 2 0-16,-1 3 0 0,-2-2-128 0,-1 7 128 16,0 7 0-16,-1-9 0 0,-1 4-128 0,2 5 128 15,-5-8 0-15,5 8-128 0,0 0 128 0,0 0 0 16,0 0-160-16,0 0 160 0,-6-4-128 0,6 4 128 16,0 0 0-16,-9 0-128 0,9 0 128 0,-9 2 0 15,9-2 0-15,0 0 0 0,-11 6 0 0,11-6-128 16,-9 3 128-16,9-3 0 0,-9 3 0 0,9-3-128 15,0 0 128-15,0 0 0 0,-9 6 0 0,9-6 0 16,-9 1 0-16,9-1 0 0,0 0 0 0,-7 5 0 0,7-5 0 16,0 0 0-16,0 0-144 0,0 0 144 15,-11 5-544-15,11-5-32 16,0 0-16-16,0 0 0 0,0 0-2576 0,8 9-512 0</inkml:trace>
  <inkml:trace contextRef="#ctx0" brushRef="#br0" timeOffset="123050.98">9812 9817 15375 0,'7'-18'672'0,"-1"7"160"0,0-3-672 0,5-3-160 0,1 1 0 0,0-1 0 16,2 3 0-16,0 0 0 0,3 0 0 0,-1 2 128 0,1-2-128 0,0 0 160 15,-1 1-160-15,1 4 160 0,-1-2 16 0,1 3 0 16,-3-2 0-16,-2 5 0 0,0-2 64 0,-2 4 16 16,1 0 0-16,-3 2 0 0,-8 1 64 0,0 0 0 15,0 0 16-15,0 0 0 0,0 0 240 0,0 0 32 16,0 0 16-16,0 0 0 0,-6 4-16 0,-3 3 0 16,-3 0 0-16,0 2 0 0,-4 1-160 0,-4 4-16 15,-2 1-16-15,0 0 0 0,-3 3-96 0,-1 4 0 16,-4 0-16-16,0 4 0 0,-3 2 0 0,1 6 0 15,0 3 0-15,1 2 0 0,-5 8-176 0,0 2-128 16,-2 4 192-16,1 7-192 0,-2-3 160 0,-2 8-160 16,1 1 128-16,-4 1-128 0,0 2 0 0,-2-2 128 15,0 3-128-15,-1-1 0 0,0 1 0 0,0-2 0 16,0 0 128-16,0-2-128 0,-1-5 128 0,1-1 0 16,1-3 0-16,0-2 0 0,3-2 336 0,1-1 64 15,4-1 16-15,-13 18 0 0,8-8-160 0,4-7-48 16,4-2 0-16,3-2 0 0,2 1-112 0,2-3-32 15,0 0 0-15,3-3 0 0,2 2-192 0,2-3 176 16,5 3-176-16,-1-2 160 0,0-5-160 0,-1-3 0 0,4-1 0 0,0-2 128 16,1-3-128-16,3 1 0 0,4-1 144 15,0 1-144-15,1-5 0 0,2 1 128 0,1-4-128 0,1-2 0 16,0-3 0-16,2-5 0 0,0-4 0 0,-1-10 0 16,0 0-336-16,0 0-48 0,12-3 0 0,0-7-8960 15,1-3-1792-15</inkml:trace>
  <inkml:trace contextRef="#ctx0" brushRef="#br0" timeOffset="123293.36">8039 12089 26031 0,'-22'-8'1152'0,"14"10"240"0,2 5-1120 0,6-7-272 15,-6 6 0-15,1 7 0 0,-1 2 0 0,1 3 0 16,0 2 0-16,1 3 0 0,3 4 0 0,1-2 128 16,1 4-128-16,5-2 0 0,-3 1 192 0,5-5-64 15,2-4 0-15,4-1-128 0,1 0 320 0,4-3-32 16,3-1-16-16,5-3 0 0,1 1 192 0,4 1 48 16,1-5 0-16,3 0 0 0,3-3-192 0,4-2-16 15,3 2-16-15,1-3 0 0,1-2-288 0,-14 0 160 16,9 0-160-16,21 4-13536 0</inkml:trace>
  <inkml:trace contextRef="#ctx0" brushRef="#br0" timeOffset="-175824.32">13174 14354 12543 0,'0'0'560'0,"-6"-6"112"0,-5 0-544 0,5 0-128 0,0 1 0 0,6 5 0 16,-10-4 864-16,2 0 144 0,8 4 16 0,-8-5 16 15,-1 2-176-15,9 3-32 0,-9-2-16 0,9 2 0 16,-10-3 112-16,10 3 32 0,0 0 0 0,0 0 0 16,0 0 64-16,0 0 0 0,0 0 16 0,0 0 0 15,0 0-32-15,7-1-16 0,3-1 0 0,5-1 0 16,4-1-288-16,3 2-64 0,2 0-16 0,3 0 0 16,1-1-208-16,24-1-32 0,-9-1-16 0,-4 3 0 15,-3 1-112-15,-3-1-32 0,-4 0 0 0,-2-1 0 16,-2 2 0-16,-4 0 0 0,-7 1 0 0,-4 0 0 15,-10 0-48-15,0 0-16 0,0 0 0 0,-10 4 0 16,-7-3 16-16,-7 1 0 0,-9 1 0 0,-5 2 0 0,-5-1-32 16,-3 1 0-16,-4 4 0 0,-2-3 0 0,-1-3-16 0,1 0-128 15,-1 4 192-15,5-3-64 0,2-3 128 0,6 1 32 16,3 1 0-16,6 1 0 0,5 2-16 0,5-3 0 16,4 0 0-16,4 1 0 0,13-4-128 0,0 0-16 15,0 0-128-15,0 0 192 0,14 10-16 0,6-3-16 16,6-3 0-16,4 2 0 0,4-1 16 0,6 1 0 15,2-2 0-15,1-2 0 0,1-2-176 0,1 0 160 16,1-2-160-16,-4-2 160 0,-5 1-160 0,-3 0 0 16,-2 1 144-16,-7 0-144 0,-5 2 208 0,-6-1-16 15,-14 1-16-15,0 0 0 0,0 0-16 0,0 0 0 0,-9-1 0 0,-7 1 0 16,-8 0-160-16,-7 1 160 0,-6 0-160 0,-5 2 160 16,-3-2-160-16,-1 2 0 0,3-1 0 0,1-1 128 15,1-1-128-15,4-1 0 0,2 0 0 0,4 1 0 16,6 1 0-16,6 0 128 0,5 2-128 0,14-3 0 15,0 0 128-15,0 0-128 0,0 0 128 0,11 1-128 16,8 1 224-16,5-2-32 0,6 0-16 0,4 0 0 16,3 0-176-16,3 0 160 0,2-2-160 0,2 1 160 15,-1-2-160-15,-3 2 0 0,0 0 0 0,-5 0 0 16,0-2 0-16,-8 2 0 0,-6 0 128 0,-3 1-128 16,-7-2 0-16,-11 2 0 0,0 0 0 0,0 0 128 15,0 0 0-15,-17 2 0 0,-8 0 0 0,-3 2 0 16,-5 1-128-16,-3-1 160 0,-4-2-160 0,-1 3 160 15,-1 2-160-15,2-2 0 0,0-3 0 0,4 2 128 0,3-3-128 16,3 1 160-16,5-1-160 0,6 3 160 16,6-3-32-16,3 0-128 0,10-1 192 0,0 0-64 0,0 0-128 0,14 3 192 15,4-3-192-15,6 1 192 0,5-1-48 0,3 1 0 16,1 2 0-16,5-3 0 0,4-3-144 0,0 1 0 16,-1 1 0-16,-2-2 128 0,-1-2-128 0,-2 2 0 15,-3 1 0-15,-4 2 0 0,-4 0 128 0,-4 1-128 16,-6-2 0-16,-5 0 128 0,-10 1 64 0,0 0 0 15,0 0 0-15,0 0 0 0,-13-4-32 0,-2 0 0 16,-4-1 0-16,-1 2 0 16,-2-2-160-16,1 4 0 15,-6-1 144-15,3 0-144 0,0-2 0 0,1 3 144 0,2-1-144 16,5 0 0-16,3 1 160 0,4 1-160 0,9 0 128 0,0 0-128 0,0 0 0 0,0 0 128 16,0 0-128-16,0 0 0 0,14 3 0 0,1-1 0 0,6 3 0 15,0 0 0 1,0 4-1264-16,-1 1-336 0,0 2-64 0,0 1-11920 15,-1 4-2400-15</inkml:trace>
  <inkml:trace contextRef="#ctx0" brushRef="#br0" timeOffset="-142167.73">20759 17915 7359 0,'0'0'656'0,"0"0"-528"15,0 0-128-15,0 0 0 0,0 0 1184 0,0 0 208 16,0 0 32-16,0 0 16 0,0 0-688 0,0 0-144 15,-8 5-32-15,8-5 0 0,-9 4-256 0,9-4-64 16,-7 5-16-16,7-5 0 0,0 0-240 0,0 0 0 16,-9 6 128-16</inkml:trace>
  <inkml:trace contextRef="#ctx0" brushRef="#br0" timeOffset="-141332.36">27997 17933 5519 0,'0'0'496'0,"0"0"-496"16,0 0 0-16,0 0 0 0,0 0 160 0,0 0-160 16,0 0 160-16,0 0-160 0,0 0 224 0,0 0-48 15,0 0-16-15,0 0 0 0,-11-1-160 0,11 1 0 0,0 0 0 0,0 0 128 16</inkml:trace>
  <inkml:trace contextRef="#ctx0" brushRef="#br0" timeOffset="-139741.89">23834 17165 6447 0,'2'-14'272'0,"1"5"80"0,-1 0-352 0,2-1 0 15,0 0 0-15,0-4 0 0,-1 1 1856 0,1 3 288 16,1-2 64-16,0-1 16 0,-1 1-912 0,1 0-176 15,2 0-48-15,-1 3 0 0,0-1-144 0,1 3-48 0,-2-5 0 0,0 4 0 16,-1 0 0-16,-4 8 0 16,4-8 0-16,-4 8 0 0,0 0-96 0,0 0-32 0,0 0 0 0,0 0 0 15,0 0-320-15,0 0-64 0,0 0 0 0,0 0-16 16,-8 9-80-16,0 5-16 0,-1 1 0 0,1 8 0 16,0 6 112-16,0 3 32 0,-2 2 0 15,-1 4 0-15,-1 2 32 0,2 3 16 0,-1 3 0 0,-1-2 0 16,-1 2-32-16,2-3-16 0,0 2 0 0,-1-3 0 15,1 1 80-15,2-5 16 0,-1-4 0 0,1-2 0 16,2 0-48-16,1-4 0 0,1-7 0 0,2 0 0 16,2-3-96-16,1-2-32 0,0 1 0 0,3-3 0 15,-1-5-96-15,-2-9-32 0,0 0 0 0,3 10 0 0,-3-10-16 16,0 0 0-16,0 0 0 0,0 0 0 16,0 0 192-16,0 0 48 0,7-13 0 0,-3 0 0 0,1 1-128 15,-1-4-32-15,-1 1 0 0,-2-4 0 0,3-6-272 0,-2-2 128 16,2-2-128-16,1-3 0 0,0-6 128 0,3-3-128 15,-1-1 0-15,6-2 0 0,-1 0 0 0,-1 0 0 16,6 1 0-16,-2 2 0 0,1 0 0 0,1 6 0 16,-2 4 0-16,-1-2 0 0,-1 1 0 0,-2 6 0 15,-2 2 0-15,-1 6 0 0,-2 5 0 0,-2 2 0 16,-3 4 0-16,-1 7 0 0,0 0 0 0,0 0 0 16,-9 13 0-16,-1 10 0 0,-3 2 0 0,1 7 0 15,-2 2-128-15,-3 5 128 0,-2-3 0 0,1 5-176 16,2 6 176-16,-2-1-160 0,-2 2 160 0,2-1 0 0,1-5 0 15,1 0 0-15,1 0 0 0,1-5 0 16,2-4 0-16,3-4 0 0,0-1 0 0,3-5 0 0,1-1 0 16,0-3 0-16,0-4 0 0,1-1 0 0,0 0 0 0,4-4 0 15,0-10-240-15,0 0-112 0,0 0-32 0,0 0 0 32,0 0-2240-32,0 0-448 0,0 0-80 0,0 0-32 0</inkml:trace>
  <inkml:trace contextRef="#ctx0" brushRef="#br0" timeOffset="-139333.86">23379 17558 14735 0,'-14'-10'640'0,"7"6"160"0,0-1-640 0,7 5-160 0,-6-8 0 0,6 8 0 0,0 0 2592 15,0 0 480-15,8-10 112 0,5 0 16 0,3 2-1664 0,8-2-320 16,8 2-64-16,6 0 0 0,7 0-384 0,3-2-64 16,4 2 0-16,2-2-16 0,-1 2-80 0,0-1-16 15,0 4 0-15,-1 0 0 0,-3 0-144 0,0 1-48 16,-6 1 0-16,-8 1 0 0,-8 0-144 0,-9 1-16 16,-4-1-16-16,-14 2 0 0,0 0-48 0,0 0-16 15,-20 5 0-15,-11-1 0 0,-8 1 144 0,-7 0 16 16,-5-1 16-16,-4-1 0 0,-3 0-192 0,1 1-144 15,-1 0 192-15,3-3-192 0,-1-1 256 0,3 2-64 16,6-2-16-16,9 0 0 0,7-2 208 0,8 1 32 0,9 1 16 16,14 0 0-16,0 0-48 0,0 0 0 0,20-5 0 0,14 1 0 15,13 0-96-15,7 3-32 0,6 0 0 0,3 1 0 16,6 0-256-16,3 2 0 0,-1 0-176 0,-1 4 176 31,-1 4-2368-31,-2 3-352 0,18 2-80 0,-21 7-16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13:24.21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22250 11281 22975 0,'0'0'1024'0,"0"0"192"0,0 0-960 0,0 0-256 16,0 0 0-16,0-183 0 0,0 366 816 0,0-183 112 15,7-11 32-15,4 0 0 0,-1 0 208 0,4-1 48 16,5 0 16-16,4 1 0 0,2-4-288 0,7-1-64 0,3 4-16 0,5 0 0 15,-1-2-192-15,-11 4-32 0,-2 2-16 0,0-3 0 16,2 1-16-16,0-3 0 0,2 0 0 0,-1 4 0 16,-1-2-96-16,0 3 0 0,-2-2-16 0,23-5 0 15,-12 5-368-15,-7 0-128 0,-6 7 0 0,-5 0 144 16,-3 0-144-16,-10 1 160 0,-6 2-160 0,0 0 160 16,0 0-160-16,0 0-256 0,6-5 64 0,-6 5 16 15,0 0-1392-15,0 0-288 0,0 0-48 16,-7 5-16-16,-4 2-1088 0,0 0-240 15</inkml:trace>
  <inkml:trace contextRef="#ctx0" brushRef="#br0" timeOffset="267.11">22345 11598 15663 0,'0'0'1392'0,"0"0"-1120"16,0 0-272-16,0 0 0 0,0 0 2864 0,0 0 512 15,9-3 96-15,2-2 32 0,5-5-1136 0,12-5-240 16,7 0-32-16,3-1-16 0,3 1-688 0,-10 2-144 16,-7 3-32-16,5-2 0 0,3-5-192 0,0 2-64 15,-1 2 0-15,2 0 0 0,2-2-224 0,2 0-48 16,1 1-16-16,32-9 0 0,-11 3-240 0,-9 4-48 16,-9 2-16-16,-16 8 0 0,-3-3-160 0,-2 3-16 15,-6 2-16-15,-1-1 0 0,-2 2-176 0,-1 2 0 0,-1-1 0 16,-3 0 128-1,3 1-592-15,-9 1-128 0,0 0-32 0,0 0 0 16,0 0-2096-16,0 0-416 0</inkml:trace>
  <inkml:trace contextRef="#ctx0" brushRef="#br0" timeOffset="3704.07">27625 5699 11455 0,'0'0'512'0,"0"0"96"0,0 0-480 0,-7-3-128 0,7 3 0 0,-8-2 0 16,8 2 1008-16,0 0 176 0,-9-1 32 0,9 1 16 15,-6-4-224-15,6 4-48 0,0 0-16 0,0 0 0 16,-5-5 80-16,5 5 0 0,-2-8 16 0,2 3 0 16,3-3-144-16,2 2-16 0,1-3-16 0,3 0 0 0,5-1-304 0,2 1-64 15,1-4-16-15,13-3 0 16,0-1-32-16,-2 6-16 0,0-1 0 0,-1 2 0 0,1 0 16 0,-2 2 0 16,0 2 0-16,-1 4 0 0,-1 2-144 0,-3 2-32 15,-1 3 0-15,-2 4 0 0,-3 4-112 0,-3 1-32 16,-6 5 0-16,-4 4 0 0,-4 0 192 0,-6 6 48 15,-6 1 0-15,-3 7 0 0,-6 5 64 0,-1-1 16 16,-4 1 0-16,-2 0 0 0,1-3-224 0,-3-2-32 16,1 0-16-16,-1-3 0 0,1-2 16 0,3-7 0 15,3 1 0-15,5-6 0 0,4-2 64 0,6-5 0 16,4-2 16-16,4 0 0 0,2-11-64 0,8 8-16 16,4-3 0-16,5-1 0 0,6-5 160 0,5-2 32 15,4-1 0-15,4-1 0 0,-1 0-144 0,3-5-32 16,-1 1 0-16,3-2 0 0,1 1-80 0,0-1-128 15,-1-3 176-15,-1 2-176 0,0 2 192 0,-1-2-192 16,-1 4 192-16,-2 0-192 0,-5 1 128 0,-12 3-128 16,-3-1 0-16,3-1 0 0,-7 1 0 0,-3 0-144 15,-8 5-16-15,0 0 0 16,0 0-1760-16,0 0-368 0,0 0-64 0,0 0-13392 0</inkml:trace>
  <inkml:trace contextRef="#ctx0" brushRef="#br0" timeOffset="4037.16">28955 5227 20783 0,'0'0'912'0,"0"0"208"0,4-7-896 0,-4 7-224 16,0 0 0-16,0 0 0 0,0 0 1024 0,0 0 144 16,0 0 48-16,4 7 0 0,-2 2-128 0,-2 5-32 15,-1 4 0-15,-3 2 0 0,-2 7 160 0,-1-2 16 16,0 6 16-16,-2 3 0 0,0 2-336 0,0 1-64 16,0 1-16-16,1 0 0 0,2 0-432 0,-2 13-80 15,2-7-32-15,1-5 0 0,0-3-288 0,1-6 0 16,2-5 128-16,0-3-128 0,1-2 0 0,0-2 0 15,0-3 0-15,1-5-144 16,0-2-1024-16,0 1-208 0,0-3-32 0,0-6-16 16,0 0-1072-16,0 0-224 0</inkml:trace>
  <inkml:trace contextRef="#ctx0" brushRef="#br0" timeOffset="4202.67">28516 5670 19343 0,'0'0'1728'0,"0"0"-1392"0,0 0-336 16,0 0 0-16,11 0 1456 0,0 1 208 0,3 0 64 0,4 0 0 15,2 1-576-15,4-2-96 0,4 0-32 0,22 0 0 16,4-3-64-16,-17 1-32 0,3-3 0 0,2-1 0 16,1 3-384-16,0-2-80 0,-2-2-16 0,-3 2 0 15,-4 3-448-15,-3-2 0 0,-3-1 0 0,-3 1 0 16,-1 1-1792-16,-3 2-256 16,-5-1-64-16</inkml:trace>
  <inkml:trace contextRef="#ctx0" brushRef="#br0" timeOffset="4784.83">29945 5180 19343 0,'0'0'1728'0,"5"-6"-1392"15,-2-4-336-15,2 2 0 0,-1-3 880 0,-1 2 96 16,1-1 32-16,0 3 0 0,-3-2 320 0,-1 9 64 15,0 0 16-15,0 0 0 0,0 0-336 0,0 0-64 16,0 0-16-16,-6-2 0 0,-3 3-240 0,-2 4-48 16,-3 2-16-16,-3 1 0 0,-2 5-256 0,0 2-48 15,-1 2-16-15,1 1 0 0,1 1-208 0,3 2-32 16,2 2-128-16,4 3 192 0,1-5-16 0,5 2-16 16,1 1 0-16,4-2 0 0,1 0 96 0,5-2 0 15,1 0 16-15,4 2 0 0,1-2 80 0,2 0 16 0,3 0 0 0,0 1 0 16,0 1-80-16,0 2-16 0,-1-2 0 0,0 0 0 15,-2 3-96-15,-2-3-32 0,-2 1 0 16,-3 4 0-16,-3-4 32 0,-1 0 0 0,-3-2 0 0,-5 2 0 16,-3-1 16-16,-3-2 16 0,-1-1 0 0,-2 0 0 15,-4-2 16-15,-2-1 0 0,-4 1 0 0,1-2 0 16,-6-3-48-16,-1-1-16 0,5-1 0 0,0-3 0 16,-1-2-160-16,1 0 192 0,2-4-192 0,0-2 192 0,3-4-192 0,2-2 160 15,2-2-160-15,0-3 160 0,4-5-160 16,6-3 160-16,4-2-160 0,5-2 160 0,4 0-160 15,4-5 0-15,1 7 0 0,6-3 0 0,5-1 0 16,5 1 0-16,3-6 0 0,2 0-176 0,2-3 176 0,2 0 0 16,3-4 0-16,14-9 0 0,-2 1 0 0,-5 7 0 15,-3 1 0-15,-1 1 0 0,-3 3 0 0,-6 2 0 16,-5 0 0-16,-6 7 0 0,-6-2 0 0,-5 4 0 16,-6 3 0-16,-4 1 176 0,-5 2-16 0,-6 2 0 15,-6 2 0-15,-4 3 0 0,-6 1-160 0,-4 5 0 16,-2 3 0-16,0 1 0 0,-1 1 0 0,4 4-304 15,-1 3 48-15,3 0 16 16,2 3-1616-16,4-1-320 0,6 3-64 0,0 1-14912 0</inkml:trace>
  <inkml:trace contextRef="#ctx0" brushRef="#br0" timeOffset="5059.38">30783 5516 26719 0,'0'0'1184'0,"-8"6"240"0,1 3-1136 0,-4 5-288 0,3 0 0 0,-5 6 0 15,-2 2 848-15,-2 0 112 0,-1 3 32 0,4 3 0 16,0 4 128-16,2 1 32 0,0 0 0 0,4 1 0 16,5-1-384-16,1-1-64 0,5-1 0 0,2-4-16 15,3 3-208-15,2-6-32 0,1-1-16 0,2-2 0 16,2 0-80-16,2-4-16 0,-1-3 0 0,5-3 0 15,1 0-80-15,3-5 0 0,-1 1-16 0,1-6 0 0,1-5-112 16,-2-1 0-16,-1-2-128 0,-3-7 192 16,-2 0-496-16,-3-3-96 15,-2-3-32-15,-4-2-11440 0,-6-7-2288 0</inkml:trace>
  <inkml:trace contextRef="#ctx0" brushRef="#br0" timeOffset="5195.27">30878 5245 31263 0,'3'-18'1392'0,"1"9"272"15,-1 2-1328-15,2-1-336 0,0-2 0 0,2 2 0 0,-1 2 1184 0,3 1 160 16,-1 1 48-16,2 2 0 0,-4-1-976 0,2 2-192 16,-8 1-32-16,0 0-16 15,0 0-1328-15,0 0-256 0,-6 5-48 0</inkml:trace>
  <inkml:trace contextRef="#ctx0" brushRef="#br0" timeOffset="5867.38">29022 7126 13823 0,'2'-19'608'0,"-2"4"128"0,2-4-592 0,1-1-144 15,-1-1 0-15,-1 2 0 0,-2 0 2368 0,1 0 448 16,0-3 96-16,-1 5 16 0,-2-1-880 0,2 4-160 16,-1 0-32-16,2 4-16 0,-3 0-480 0,2-1-80 0,1 11-32 0,0 0 0 15,0 0-336-15,0 0-64 0,0 0-16 0,0 0 0 16,0 0-368-16,0 0-80 0,0 0 0 0,4 13-16 16,-2 5-48-16,1 5 0 0,-1 5 0 0,2 5 0 15,0 6-112-15,-2 3-16 0,3 8-16 0,-1 2 0 16,0 1-32-16,0 3 0 0,0 3 0 0,0 0 0 15,-1 1-144-15,2-4 128 0,1-3-128 0,0-3 128 0,2-8-128 16,0-4 0-16,3-2 0 0,-1-3 128 0,-3-2-128 16,4-3 160-16,-1-1-160 0,0-4 160 0,-3-5-160 0,2 0 0 15,0-3 144-15,-1 0-144 0,-2 0 0 0,-1-5 0 16,-5-10 0-16,0 0 128 0,0 0-128 0,0 0-240 16,0 0 64-16,0 0 16 15,0 0-1504-15,0 0-288 0,0 0-64 0,0 0-14800 0</inkml:trace>
  <inkml:trace contextRef="#ctx0" brushRef="#br0" timeOffset="6268.07">28802 7927 21183 0,'-11'6'1888'0,"0"3"-1504"15,-1 1-384-15,2 1 0 0,1-5 704 0,3 4 80 16,1 2 16-16,2 0 0 0,3 1 560 0,3 1 112 15,-3-14 32-15,7 13 0 0,3-1-80 0,6 0-16 16,-2-5 0-16,2 1 0 0,2-3-256 0,0-2-64 16,1-1-16-16,0 0 0 0,0-5-256 0,1 2-48 15,2-1-16-15,-4 2 0 0,-1 0-304 0,1 0-64 0,-1 0-16 16,1-1 0-16,-1 2-112 0,-1-1-32 0,-2 0 0 0,-2 0 0 16,0-1-48-16,0 0-16 0,-12 1 0 0,13-6 0 15,1-2 64-15,-1 0 16 0,-2-3 0 0,1-2 0 16,-2 2 48-16,0-3 16 0,0-1 0 0,0-1 0 15,2 0-112-15,-1-1-32 0,-1-1 0 0,2 1 0 16,1-1-160-16,-1 0 160 0,0-1-160 0,3 0 160 0,0-1-160 0,1 0 0 16,-2 0 144-16,0 0-144 0,-2-2 0 15,1 2 0-15,-2 1 0 0,-3 6 128 0,1-2-128 0,0-2 0 16,0 1 0-16,-2-1 0 0,0-1 0 0,-1 2 0 16,0 2 0-16,-1 3 0 15,-1-1-416-15,-1 2-48 0,-1 4-16 0,-2 6 0 16,3-4-2464-16,-3 4-512 0,0 0-80 0</inkml:trace>
  <inkml:trace contextRef="#ctx0" brushRef="#br0" timeOffset="7403.19">26451 9442 11679 0,'0'0'512'0,"0"0"128"0,0 0-512 0,9-4-128 0,0 1 0 0,-9 3 0 15,0 0 1280-15,10-2 224 0,-10 2 48 0,0 0 16 16,0 0-480-16,0 0-80 0,0 0-32 0,7 5 0 0,-7-5 272 16,0 0 48-16,0 0 16 0,-8 9 0 15,-4 0-144-15,-3 0-16 0,-3-1-16 0,-6 1 0 0,-2-3-480 0,-2 4-80 16,-3-2-32-16,0 1 0 0,1-7-144 0,-2-1-16 16,-4-1-16-16,3 0 0 0,3-2-48 0,2-2 0 15,2-4 0-15,4 5 0 0,1-2 0 0,5-2 0 16,3 1 0-16,1 2 0 0,2-5 80 0,3 4 16 15,2-1 0-15,5 6 0 0,-3-9-48 0,3 9-16 16,0 0 0-16,0 0 0 0,0 0-128 0,5-7-32 16,-2-1 0-16,-3 8 0 0,0 0-192 0,0 0 0 15,0 0 128-15,10 8-128 0,-4 1 0 0,-2 5 0 16,-1 4 0-16,-5 4 0 0,-2 4 0 0,1 2 0 16,-4 7 0-16,2 3 0 0,-2 5 0 0,-1-2 0 15,0 1 0-15,-1 5 0 0,-1 6 0 0,0 4 128 16,-1 2-128-16,-3 4 0 0,-3 6 224 0,-1-2-48 15,1 1-16-15,-1 0 0 0,-1 2-16 0,-2 1 0 16,-1 1 0-16,0-1 0 0,-2 0-144 0,-2-4 192 16,1-8-192-16,1-1 192 0,3-1-64 0,4-6-128 15,0-2 192-15,3-1-64 0,3-2 0 0,2-2 0 0,1-4 0 0,4-5 0 16,2-2 32-16,2-2 0 0,2-3 0 16,3 1 0-16,1-5-32 0,0 3-128 0,1-4 192 15,2 1-64-15,3 0-128 0,-5-4 160 0,1-2-160 16,1-3 160-16,2-2-160 0,1 0 160 0,-1-1-160 0,2-3 160 15,0-1 96-15,1-4 0 0,0-2 16 0,2-2 0 16,2-1 144-16,2 0 32 0,2-1 0 0,2 0 0 16,0 2-192-16,2 0-48 0,-1-3 0 0,1 1 0 15,-2 2-208-15,1 4 144 0,2-2-144 0,-2-1 128 0,-3-1-128 16,-2 2 0-16,-3-1 0 0,-3 3 0 0,-3-5 0 16,-1 1 0-16,-10 0 0 0,0 0 0 15,10-2-448-15,-10 2-64 0,7-4 0 0,0-1-16 16,-7 5-2480-16,11-11-480 0,-3-2-96 0,4-3-32 0</inkml:trace>
  <inkml:trace contextRef="#ctx0" brushRef="#br0" timeOffset="8244.57">27133 9723 20271 0,'0'0'1792'16,"0"0"-1424"-16,4-5-368 0,-4 5 0 0,0 0 736 16,0 0 80-16,0 0 16 0,0 0 0 0,0 0-64 0,8 4 0 15,-2 3 0-15,-2 1 0 0,-1 3-48 0,-2 1-16 16,-1 3 0-16,-1 3 0 0,-1 2 304 0,0 4 48 15,-2 1 16-15,0 4 0 0,-1-1-224 0,0 2-32 16,0 1-16-16,0-2 0 0,-2 3-288 0,-1 0-48 16,1-2-16-16,0-3 0 0,-2 0-176 0,0-5-32 15,0 1-16-15,0-4 0 0,1-2-224 16,1-3 176-16,2-3-176 0,-2-3 160 0,3 0-160 0,4-8 0 16,0 0 0-16,0 0 0 15,0 0-512-15,0 0-144 0,0 0-32 0,8-7-10160 16,0-2-2032-16</inkml:trace>
  <inkml:trace contextRef="#ctx0" brushRef="#br0" timeOffset="8695.08">27503 9733 28559 0,'0'0'2544'0,"5"-5"-2032"0,0-4-512 0,2 2 0 16,0-4 384-16,4 4-32 0,3-3 0 0,2 3 0 16,4-2 448-16,3 2 96 0,5-1 0 0,4 1 16 15,2 0-304-15,1 1-64 0,-1 2-16 0,-5 1 0 16,-1 3-144-16,-4 4-48 0,-3 4 0 0,-5-2 0 0,-3 3-336 0,-4 3 0 16,-3 2 0-16,-4 1 128 0,-5 1 0 0,-5 3 0 15,-6 2 0-15,-2-2 0 0,-2 0 64 0,-5 0 0 16,-2 0 16-16,2-1 0 0,-3-2 96 0,4 0 16 15,1-1 0-15,5-4 0 0,3 1-80 0,4 0-16 16,4-5 0-16,5-1 0 0,5 1-80 0,5-4-16 16,4 2 0-16,5 3 0 0,4-5 16 0,1 3 0 15,2 3 0-15,2-3 0 0,-2 3-144 0,2 0 0 16,0 4 0-16,-2-2 0 0,-5 6 128 0,-3 0-128 16,-4 5 0-16,-5-2 128 0,-5 1 0 0,-5-2 0 15,-6 2 0-15,-4 1 0 0,-6 1 384 0,-4-3 64 16,-6-1 0-16,-2-1 16 0,-4 0-144 0,-3-3-48 15,-3-3 0-15,-1-1 0 0,2 2-224 0,1-6-48 16,-1 2-128-16,8-2 192 0,0-5-192 0,5 1 0 16,5-1-144-16,2-2 144 15,3-2-1744-15,6-1-256 0,4 1-48 0,5 2-15808 0</inkml:trace>
  <inkml:trace contextRef="#ctx0" brushRef="#br0" timeOffset="9160.16">27180 11200 20271 0,'0'0'896'15,"0"0"192"-15,0-6-880 0,2-3-208 0,-2 9 0 0,0 0 0 0,0 0 2528 0,0 0 464 16,0 0 80-16,0 0 32 0,0 0-1760 0,0 13-336 15,0-1-80-15,0 2-16 0,-4 5-64 0,0 4-16 16,0 0 0-16,-2 6 0 0,1-3-64 0,-2 3-32 16,1 1 0-16,1 1 0 0,0-2-192 0,-3-2-32 15,3 1-16-15,0-4 0 0,0 1-128 0,0-2-32 16,0-2 0-16,1-2 0 0,2-3-128 0,0-1-16 16,0-1-16-16,4-6 0 0,-2-8-176 0,0 0 0 15,9 1 0-15,3-3 0 16,0-3-1104-16,6-5-160 0,0-2-16 0,5-3-16944 0</inkml:trace>
  <inkml:trace contextRef="#ctx0" brushRef="#br0" timeOffset="9799.7">28208 9497 22111 0,'-3'-14'976'0,"3"7"208"0,3 0-944 0,0 1-240 15,4-3 0-15,0 2 0 0,1-3 960 0,2 2 160 16,2 2 32-16,2-3 0 0,1 4-96 0,1-3-16 16,3 2 0-16,0 2 0 0,2 1-208 0,2-3-32 15,-3 4-16-15,2 1 0 0,-2-1-208 0,-1 2-32 16,-1 2-16-16,-2 0 0 0,-2 1-256 0,-2 3-48 16,-2-1-16-16,-2 3 0 0,-1-1 0 0,-2 0 0 15,-1 3 0-15,-3 0 0 0,2 5 48 0,-6 2 16 16,2 2 0-16,-4 6 0 0,-1 3 0 0,-5 5 0 0,-1 4 0 15,-3 4 0-15,-2 3-16 0,-2 5-16 0,-1 0 0 0,1 6 0 16,-1 1-112-16,3 2 0 0,0 3-128 0,3 4 192 16,3-3-192-16,1 5 0 0,1 1 128 0,4 2-128 15,3 1 0-15,5 3 0 0,1 6 0 16,2 1 0-16,2 2 0 0,-1-2 0 0,1 2-128 0,0-4 128 16,-2 1 0-16,0-3-160 0,-1 0 160 0,-1-4-128 0,-3 0 128 15,1-2 0-15,-2-5-144 0,-2 0 144 0,0-4 0 16,-1 0-176-16,-1-8 176 0,1 0-128 0,-2-7 128 0,-2-2 0 15,-2-5 0-15,-1-5 0 0,-1-3 0 0,-1-8 0 16,-4-2 128-16,-1-1-128 0,2-4 240 0,-3-3-32 16,-1-4 0-16,-1-1 0 0,-2 1 192 0,3-2 48 15,-3-1 0-15,1-3 0 0,-1 0-160 0,2 0-32 16,1 1 0-16,1-2 0 0,0-1-256 0,0 1 0 16,3-1 128-16,3-1-128 0,0 3 0 0,2-2 0 15,1-2 0-15,1 0 0 0,1 0-144 0,7 0-48 16,0 0 0-16,0 0 0 15,0 0-240-15,0 0-48 0,0 0-16 0,0 0 0 16,0 0-1424-16,0 0-272 0,0-9-64 0,5 2-13168 0</inkml:trace>
  <inkml:trace contextRef="#ctx0" brushRef="#br0" timeOffset="14086.38">29251 10359 12431 0,'0'0'544'0,"0"0"128"0,0 0-544 0,6-5-128 15,-6 5 0-15,6-8 0 0,-1 3 1136 0,0-2 192 16,-1 1 32-16,1 1 16 0,-5 5-160 0,5-4-16 15,0-2-16-15,-1 1 0 0,-4 5 80 0,0 0 16 16,0 0 0-16,0 0 0 0,0 0 48 0,0 0 16 16,0 0 0-16,0 0 0 0,0 0-384 0,0 0-80 15,0 0-16-15,0 0 0 0,-5 5-352 0,-2 4-64 16,0-2 0-16,0 6-16 0,-2 4-64 0,2 2-16 16,-2 5 0-16,1 4 0 0,1 1 0 0,-1 3 0 15,0 5 0-15,2 3 0 0,2 2-80 0,-1 0-16 16,2 0 0-16,3-2 0 0,-1-4-80 0,0 3-32 15,1-5 0-15,0 0 0 0,1-3-144 0,0-5 160 16,-1 0-160-16,2-3 160 0,-1-3-160 0,2-1 0 16,-1-1 144-16,1-3-144 0,-1-6 0 0,-1 0 128 15,-1-9-128-15,0 0 0 0,2 8-160 0,-2-8-96 16,0 0-32-16,0 0 0 16,0 0-1760-16,-4-8-336 0,0-2-80 0</inkml:trace>
  <inkml:trace contextRef="#ctx0" brushRef="#br0" timeOffset="14295.63">28877 10749 26719 0,'0'0'2368'15,"0"0"-1888"-15,-2-9-480 0,2 9 0 16,0 0 1008-16,0 0 96 0,11-4 32 0,3 2 0 16,4-1 144-16,6 2 48 0,5-1 0 0,-6 1 0 0,7-1-368 0,5-1-80 15,3 1-16-15,4-2 0 0,5 1-304 0,-1-1-64 16,-1-1-16-16,-4 3 0 0,-1 1-288 0,-5-1-48 15,-3 1-16-15,-5 1 0 0,-5-1-128 0,-5 1 0 16,0 1 0-16,-7-1 0 16,-1-1-1984-16,-9 1-288 0,0 0-48 0</inkml:trace>
  <inkml:trace contextRef="#ctx0" brushRef="#br0" timeOffset="15602.59">30428 10284 10127 0,'0'0'448'0,"0"0"96"0,3-12-544 0,-3 12 0 15,1-7 0-15,-1 7 0 0,1-11 1888 0,-1 11 272 16,0 0 48-16,0 0 16 0,0 0-704 0,0 0-144 16,0 0-32-16,0 0 0 0,0 0-448 0,-7 9-112 15,-1-1-16-15,2 6 0 0,-2 2-16 0,2 5-16 16,1 0 0-16,-2 4 0 0,0 1-48 0,-1 3-16 15,-1-2 0-15,4 1 0 0,4-2-272 0,-1-1-48 16,1 0-16-16,4-3 0 0,3-2-80 0,2-1-32 16,-2-1 0-16,4-1 0 0,0-1-32 0,3-2-16 15,-4-1 0-15,5-7 0 0,1-1-176 0,2-2 160 16,-1-3-160-16,2-1 160 0,0-3-32 0,-2 0-128 16,0-5 192-16,-1-1-64 15,-4-5-1168-15,0 1-240 0,-4-2-64 0</inkml:trace>
  <inkml:trace contextRef="#ctx0" brushRef="#br0" timeOffset="15809.43">30443 10064 35007 0,'-8'-13'1552'0,"5"4"320"0,2 1-1488 0,1 8-384 0,0 0 0 0,0 0 0 0,0-8 320 0,0 8 0 16,0 0 0-16,0 0 0 0,0 0-160 15,0 0-32-15,0 0-128 0,0 0 192 0,0 0-192 0,0 0 0 16,0 0 0-16,0 0 0 16,0 0-912-16,5 11-240 0,-5-11-32 0,10 8-8928 15,3-2-1792-15</inkml:trace>
  <inkml:trace contextRef="#ctx0" brushRef="#br0" timeOffset="16727.98">31669 9140 10127 0,'0'0'896'0,"4"-7"-704"15,1 2-192-15,0 1 0 0,-5 4 1088 0,6-3 176 16,-6 3 32-16,1-7 16 0,-1 7-32 0,0 0-16 16,0 0 0-16,0 0 0 0,-1-7-48 0,-1-1 0 15,2 8 0-15,-8-5 0 0,-2 0-80 0,-3 0-32 16,-1 0 0-16,-4 1 0 0,-3 1-384 0,-5 2-80 15,-2 1 0-15,-5 0-16 0,-4-3-272 0,-2 1-48 16,-2 1-16-16,1-2 0 0,-1 3-128 0,-11-1-32 16,9 0 0-16,6 1 0 0,5-2 16 0,7 2 0 15,4-1 0-15,6 1 0 0,4 0 16 0,11 0 0 16,0 0 0-16,0 0 0 0,-8 4-160 0,8-4 0 16,0 0 0-16,0 0 0 0,0 0 0 0,5 10 0 15,1-1 0-15,1 0 0 0,0-2 0 0,2 4 0 16,1 1 0-16,1 2 0 0,-1 4 0 0,0 4 0 15,0 1 0-15,2 1 0 0,-6 6 0 0,0-7 0 16,2 8 0-16,-1 2 0 0,1 2 0 0,-2 3 0 0,0 6 0 16,-1 4 0-16,-2 4 0 0,1 1 0 0,0 2 0 15,-1 4 0-15,-2 3 128 0,-2-2-128 0,-2 3 0 0,-5 27 128 16,0-7-128-16,-4-3 128 0,-2-6-128 0,-1-2 128 16,-2-3-128-16,0-2 160 0,-1-2-160 0,-1 2 160 15,0 1-160-15,-2-5 0 0,1 2 144 0,0-5-144 0,-1 0 128 16,2-3-128-16,0-4 128 0,-1 1-128 15,-2 0 0-15,2-2 128 0,0-5-128 0,2-1 0 0,0-5 128 16,3-3-128-16,1 0 128 0,0-6-128 0,1-3 160 0,3-5-32 16,1 2-128-16,0-5 192 0,0-2-48 0,3-1-16 15,1-1 0-15,0-2 0 0,2-4 0 0,2 2 0 16,1-1 0-16,0-12 0 0,4 8 80 0,5 1 16 16,-1-4 0-16,6 0 0 0,2-3 160 0,3 0 16 15,2 3 16-15,6-1 0 0,4-3-128 0,-2 1-32 16,0-2 0-16,0 0 0 0,4 0-48 0,-2-3-16 15,-1 1 0-15,-2-5 0 0,-1 2-16 0,-3 0-16 16,-1-2 0-16,-3-1 0 0,-2-2-160 0,-1 0 0 16,-5-1 144-16,-1 2-144 15,-4-3-1216-15,-2 2-320 0,-2-4-64 0,-3 0-16 0</inkml:trace>
  <inkml:trace contextRef="#ctx0" brushRef="#br0" timeOffset="18619.8">32353 9446 8287 0,'0'0'368'0,"10"-5"80"0,0-3-448 0,-1 3 0 0,0-4 0 0,0 3 0 16,-2 1 2048-16,1-3 320 0,-3 1 64 0,-5 7 0 16,6-9-1024-16,-6 9-192 0,0 0-64 0,0 0 0 15,2-9 0-15,-2 9 0 0,0 0 0 0,0 0 0 16,-11 0-432-16,0 4-80 0,-3 2-32 0,-1 3 0 15,-3 4-112-15,7-6-32 0,-3 5 0 0,-2-1 0 0,-1 4 64 0,-3 3 16 16,0 2 0-16,-1 3 0 0,-1 0-48 0,-17 22-16 16,7-2 0-16,6-6 0 0,6 0-112 0,6-4-32 15,5-4 0-15,5 0 0 0,6-1-112 0,5-5-32 16,6-3 0-16,3-3 0 0,2-4 64 0,4-5 16 16,3 3 0-16,6-6 0 0,-1 0 112 15,-9-4 32-15,1 3 0 0,6-4 0 0,3-1-64 0,-2-3-16 16,0 1 0-16,1-3 0 0,-4-6-16 0,21-10 0 15,-12-5 0-15,-9 0 0 0,-5-3 112 0,-6 2 16 16,-5-3 0-16,-5 2 0 0,-1 4 128 0,-4 2 16 16,-4-1 16-16,-5 3 0 0,-2 2-272 0,-6 1-48 15,-4 2-16-15,-3 1 0 0,-3 2-272 0,-4 0 0 16,-4 0 128-16,11 8-128 0,-6 2 0 0,9-1 0 16,-3 2 0-16,1 2 0 15,0-2-1088-15,3 1-160 0,-2 1-32 0,5 3-16 16,3 3-1776-16,-5 4-336 0</inkml:trace>
  <inkml:trace contextRef="#ctx0" brushRef="#br0" timeOffset="19743.86">31586 10938 16527 0,'-15'5'720'16,"5"-5"176"-16,-3-1-720 0,2-3-176 0,-2 0 0 0,1 3 0 0,2 4 1296 0,10-3 240 15,-9-2 32-15,9 2 16 16,0 0-208-16,0 0-32 0,0 0-16 0,0 0 0 0,0 0-336 0,0 0-64 16,0 0-16-16,12 5 0 0,2-2 80 0,4-3 16 15,3-4 0-15,3 3 0 0,2 1-256 0,2 0-48 16,1-3-16-16,1 2 0 0,2 2-96 0,1 1-16 15,-2-1 0-15,2-1 0 0,0 0-16 0,-1 1-16 16,1 3 0-16,-7-3 0 0,-1 1-160 0,-5-2-48 16,-9 0 0-16,1 1 0 0,-12-1-176 0,0 0-32 15,0 0-128-15,0 0 192 0,0 0-192 0,0 0 176 16,0 0-176-16,0 0 160 0,0 0-160 0,0 0-272 0,0 0 64 16,-10-8 16-1,-2 1-2176-15,1-4-448 0,-1 5-64 0</inkml:trace>
  <inkml:trace contextRef="#ctx0" brushRef="#br0" timeOffset="20409.22">32401 10770 10127 0,'0'0'896'0,"0"0"-704"0,4-5-192 0,0-1 0 0,-4 6 1600 0,0 0 304 0,0 0 48 0,0 0 16 15,3-5-528-15,-3 5-96 0,0 0-32 0,0 0 0 16,0 0-416-16,-6-3-64 0,-3 3-32 0,-4 0 0 0,2 3-32 0,0 1 0 16,-3 2 0-16,-3 0 0 0,3 2 0 0,-2 1-16 15,-1 1 0-15,2 0 0 0,0 3-224 0,-5 4-32 16,4-1-16-16,1-1 0 0,2 2-176 0,2 1-48 15,2 1 0-15,1 1 0 0,3-5-80 0,0 2-32 16,4 2 0-16,1-1 0 0,1-2-144 0,3-1 160 16,-1 1-160-16,4 4 160 0,-1-2 0 0,3-2 0 15,1 0 0-15,2 0 0 16,-1-1 64-16,1 1 16 0,-1-4 0 0,0 4 0 0,2-1-80 0,-4 1-16 16,0 0 0-16,-7-9 0 0,2 6-144 0,-1 0 128 0,-2-2-128 15,-1 3 128-15,-1 1-128 0,-2-1 192 16,-1-2-192-16,-1 2 192 0,-2 1-64 0,-6 8 0 15,2-5 0-15,-2-2 0 0,-1-1 16 0,1-1 0 16,1-3 0-16,-1-1 0 0,-1 1-144 0,0-4 192 0,1-2-192 0,-1 2 192 16,0-3-192-16,0-1 160 0,1-1-160 0,2-1 160 15,1-1-160-15,-2-2 160 16,4-1-160-16,-1-3 160 0,0-5-160 0,-1-3 192 0,2 3-192 16,3-3 192-16,1-1-192 0,3-1 128 0,2 0-128 0,2 2 128 15,0 2-128-15,4-2 0 0,2 0 0 16,2-1 0-16,4 1 0 0,2-2 0 0,1 1 0 0,2-2 0 15,0 2 0-15,3-1 0 0,1-1 0 0,-8 7 0 16,1-1 0-16,4-5 0 0,2 1 0 0,1 0 0 16,1 1 0-16,2-1 0 0,0-1 0 0,18-14 0 15,-9 7 160-15,-7 0 0 0,-5-1 0 0,-3 1 0 0,-4-1 32 0,-4-2 0 16,-5 4 0-16,-4 6 0 0,-2 1 32 0,-2-1 16 16,0-1 0-16,-4 1 0 0,-1 2-32 0,-1 0 0 15,-3-2 0-15,0 4 0 0,-2 0-208 0,-2-1 0 16,-1 2 128-16,0 2-128 0,-1-1 0 0,-1 4 0 15,1-3 0-15,1 2-160 16,0 2-1504-16,4-2-288 0,1-1-64 16</inkml:trace>
  <inkml:trace contextRef="#ctx0" brushRef="#br0" timeOffset="21395.83">32670 8969 2751 0,'0'0'256'16,"-3"-6"-256"-16,3 6 0 0,-4-11 0 0,-1 3 1952 0,0-2 352 15,5 10 64-15,-2-8 0 0,2 8-736 0,0-10-160 16,0 10-16-16,4-8-16 0,0-1-576 0,-4 9-112 16,9-6-32-16,1-3 0 0,0 2-96 0,4 1-32 15,-1-1 0-15,1 2 0 0,1 0 240 0,3-3 64 16,0 0 0-16,-7 5 0 0,3-2-64 0,0 1-16 16,0-1 0-16,0 2 0 0,0-2-240 0,0 2-64 15,0 1 0-15,9 1 0 0,-4 1-112 0,-1 2-16 16,-2 2-16-16,-2 4 0 0,-4-2 672 0,1 5 144 15,-2 3 32-15,-3 0 0 16,-1 4-1728-16,-1 3-320 0,2 0-80 0,-6-21-16 0,0 0 928 0,0 0 0 16,0 0 0-16,0 0 0 0,0 0 256 0,0 0-32 15,0 0 0-15,0 0 0 0,0 0 16 0,0 418 0 0,-10-349 0 0,0-6 0 16,2-9 16-16,1-3 0 16,-1-2 0-16,-1 10 0 0,-1 11-80 0,-2 2-16 0,0 2 0 15,-2-11 0-15,0-8 208 0,0-3 32 0,0-1 16 0,1 7 0 16,0 9-224-16,7-28-32 0,-2 8-16 0,0-1 0 15,-1 1-144-15,0 0 128 0,0-4-128 16,0 5 128-16,0 2-128 0,-5 48 0 0,4-8 0 0,4-14 0 16,0-7 0-16,4-12 0 0,-1-10 0 0,2-6 0 15,1-6 0-15,0 1 0 0,-1 1 0 0,1 2 0 16,0 6 0-16,-1-2 0 0,-2 3 0 0,0-4 0 16,2 1 0-16,-3-4 0 0,1-2 0 0,-1-3 0 0,0-7 128 0,-1 0-128 15,1-4 0-15,-1-2 128 0,0 2-128 0,1-1 0 16,1-2 0-16,1 1 0 0,-2 0 128 15,2 3-128-15,0-1 0 0,1 0 128 0,-3 4-128 0,4-4 0 16,-1 1 0-16,1-1 0 0,0-2 128 0,0-2-128 16,0-2 0-16,1-3 128 0,2-4-128 0,-2 1 0 15,-1-11 0-15,3 11 128 0,-3-11-128 0,2 10 160 16,-2-10-160-16,0 0 160 0,0 0-160 0,0 0 192 16,0 0-192-16,0 0 192 0,0 0 16 0,0 0 16 15,0 0 0-15,0 0 0 0,0 0 80 0,0 0 16 16,0 0 0-16,0 0 0 0,0 0-48 0,0 0 0 15,-9 5 0-15,3 1 0 0,-6-2 32 0,4-1 0 16,-3-3 0-16,0 0 0 0,-1 0 80 0,0 2 32 16,-3 1 0-16,-3-2 0 0,-3 0-96 0,1 3 0 15,-2-1-16-15,0 0 0 0,-3 0-96 0,0 1-16 16,-3-2 0-16,1 2 0 0,1-1-192 0,13-2 144 16,-2 0-144-16,-1-1 128 0,1 1-128 0,1 1 0 15,0-1 0-15,3-1 0 0,3-1-176 0,-5-2-112 0,13 3-32 0,0 0 0 31,11-11-2672-31,-3 4-528 0,27-19-128 0,8 8 0 0</inkml:trace>
  <inkml:trace contextRef="#ctx0" brushRef="#br0" timeOffset="23074.57">24843 6984 9215 0,'0'0'816'0,"0"0"-656"16,0 0-160-16,0 0 0 0,5-5 1248 0,-3-3 224 16,-2 8 32-16,3-7 16 0,-3 7-704 0,1-7-144 15,1-2-32-15,-2 9 0 0,0 0 0 0,2-5-16 16,1-4 0-16,-3 9 0 0,3-6 48 0,-3 6 16 15,4-4 0-15,0-2 0 0,0 2 16 0,0 0 0 16,-4 4 0-16,0 0 0 0,4-4 64 0,-4 4 32 16,5-6 0-16,-5 6 0 0,0 0-464 0,0 0-80 15,0 0-32-15,0 0 0 0,0 0-64 0,3 8-16 16,-3 2 0-16,0 1 0 0,-2 2 240 0,-1 2 32 16,0 3 16-16,-1 5 0 0,-1 0-16 0,-3 16 0 15,3 1 0-15,-3 0 0 0,-2 3 32 0,0 5 0 16,0-4 0-16,0 0 0 0,2-2-192 0,-2-1-16 15,2-7-16-15,2-2 0 0,1-4 160 0,1-4 16 16,1 2 16-16,0-6 0 0,0-3 0 0,1-5 0 16,-1 0 0-16,2-1 0 0,1-11-16 0,0 0 0 0,0 0 0 0,0 0 0 15,0 0 48-15,0 0 16 0,0 0 0 16,0 0 0-16,0 0-144 0,6-13-16 0,-2-4-16 0,0 5 0 16,-1 0-96-16,0-6-32 0,0-4 0 0,2-6 0 15,-3 0-160-15,1 4 128 0,-1-8-128 0,1 0 128 16,-2 1-128-16,2-4 0 0,-1 1 144 0,2-2-144 15,0 0 128-15,0 8-128 0,-1-2 160 0,1 0-160 16,0-3 0-16,0-1 0 0,1-1 0 0,0 2 0 0,-1-1 0 0,1 1 0 16,0 1 0-16,-1 0 0 0,-3 4 0 15,3 5 0-15,-3 3 0 0,0 5 0 0,-1 1 0 16,-1 6 0-16,0-1 0 0,1 9 0 0,-4-3 0 0,4 3 0 16,-5 2-208-16,-1 4 64 0,-2 2 144 0,0 6 0 15,1 3 0-15,0 3 0 0,-1 4 0 0,-1 5-128 16,-2 4 128-16,0 3 0 0,-2-1 0 0,-4 14 0 15,1-3 0-15,2-3-128 0,2-3 128 0,1-3 0 16,3-7 0-16,0 0 0 0,3 3 0 0,0-7 0 16,1-5 0-16,0-2 0 0,4-1 0 0,-1-7 0 15,0 1 0-15,1-12 128 0,0 0-128 0,0 0 144 16,0 0-144-16,0 0 160 0,0 0 64 0,7-9 16 16,1-1 0-16,2-7 0 0,0-1-16 0,0-2 0 15,3-1 0-15,-3-4 0 0,0 4-224 0,1-2 144 16,-1-5-144-16,-3 8 128 0,2-2-128 0,0-3 0 15,1-2 0-15,0 3 128 0,1-6-128 0,-1 4 0 16,0 3 0-16,-1 3 0 0,-2 2 0 0,0 5 0 0,0 2 0 16,-1 2 0-16,-6 9 0 0,0 0 0 15,0 0 0-15,0 12 0 0,-3 4 0 0,-2 4 0 0,-3 4-176 16,-7 19 176-16,0-3 0 0,-3 2 0 0,1 4 0 16,2-2-128-16,0 4 128 0,2-4 0 0,3-1 0 0,1-5 0 15,3-1 0-15,2-3 0 0,1-3 0 0,1-3 0 16,1-1 0-16,-1-4 0 0,1-1 0 0,1-3 0 0,-1-2 0 15,1-5 0-15,0-12 0 0,2 12 0 16,-2-12 0-16,0 0 0 0,0 0 0 0,0 0 0 16,0 0-528-16,12-3-80 0,-5-2-16 0,1 0 0 15,-2-3-1616-15,-6 8-320 16,6-9-64-16,-1-3-8080 0,-3 0-1632 0</inkml:trace>
  <inkml:trace contextRef="#ctx0" brushRef="#br0" timeOffset="23758.63">24426 7426 19343 0,'-10'-4'1728'0,"0"2"-1392"0,2-2-336 0,-1 3 0 15,0 0 768-15,9 1 96 0,-9-2 16 0,9 2 0 16,0 0 128-16,0 0 16 0,0 0 16 0,0 0 0 16,0 0-304-16,0 0-64 15,12 0-16-15,2-2 0 0,3-1 832 0,4-1 176 0,0 1 16 0,7 0 16 32,5-1-1696-32,6 2-400 0,-3-1-48 0,6-1-16 0,2-1 736 0,0 1 160 0,2 1 16 0,1-1 16 15,0-1-32-15,0 1-16 0,0 1 0 0,4 1 0 16,0-6 0-16,-6 3 0 0,-5 0 0 0,-3 0 0 15,-4-1-96-15,-7 2 0 0,-5 0-16 0,-6 1 0 0,-4 0-112 16,-11 3-32-16,0 0 0 0,0 0 0 16,0 0-32-16,0 0-128 0,0 0 192 0,-7 7-64 0,-6-3 32 15,-6 2 0-15,-4 3 0 0,-6-4 0 0,-5 2-160 0,-6-3 192 16,-4-3-192-16,-2 1 192 0,1 2-192 0,-2 0 192 16,-3 1-192-16,-4-1 192 0,0 0-64 0,-2-1 0 15,0 1 0-15,2-1 0 0,2-4 16 0,6 1 0 16,6 0 0-16,7 0 0 0,3-2-144 0,8-2 128 15,3 1-128-15,3 3 128 0,7 0-128 0,9 0 0 16,0 0 0-16,0 0 0 0,0 0 0 0,9-2 0 16,8 1 128-16,7 1-128 0,6-2 0 0,10-1 160 15,7 2-160-15,2 1 160 0,4-4-160 0,0-2 0 16,0-3 0-16,1 0 0 0,-1 2 0 0,1 0 0 16,-1 0 0-16,2 4 128 0,-1-4-128 0,-5 3 160 15,-10 1-160-15,-6 0 160 0,-6-1-160 0,-7 1 160 16,-7 1-160-16,-13 2 160 0,0 0-160 0,0 0 0 15,0 0 144-15,-12 0-144 0,-5 3 192 0,-13 2-48 16,-9-3 0-16,-6 0 0 0,-3 0-144 0,-3 3 128 16,-5 2-128-16,5-2 128 0,-2 1-128 0,2 3 0 15,3-3 0-15,1 1 0 0,5-6 0 0,5 0 128 0,4-1-128 16,8 0 0-16,4 0 0 0,9 0 0 0,12 0 128 16,0 0-128-1,0 0-1280-15,11-5-272 0,8 3-64 0,5-3-16 0,3-3-1360 16,2-2-272-16,0 2-48 0,2-3-16 0</inkml:trace>
  <inkml:trace contextRef="#ctx0" brushRef="#br0" timeOffset="24132.28">24884 6798 13823 0,'0'0'1216'0,"0"-7"-960"0,0 2-256 0,0 0 0 0,0-3 928 0,0 2 144 16,0 6 16-16,0 0 16 0,0 0 272 0,0 0 48 15,0 0 16-15,0 0 0 0,0 0-704 0,0 0-144 16,0 11-16-16,0 0-16 0,-2 6 224 0,2-1 48 16,0 2 16-16,-1 4 0 0,-2 3 128 0,0 2 32 15,-1 5 0-15,-1 2 0 0,-3 4-128 0,0 17-32 16,-2-4 0-16,3 0 0 0,-2-4-336 0,-1-2-64 15,2-1 0-15,2-4-16 0,1-3-144 0,1-4-32 16,1-5 0-16,3 0 0 0,0-6-80 0,0-3-32 16,0 0 0-16,0-4 0 0,3-3-144 0,-3-12 192 0,0 0-192 15,0 0 192-15,0 0-192 0,0 0 192 16,0 0-192-16,0 0 192 0,10 0-192 0,-10 0 0 16,10-12-160-16,-4 2 160 15,-2 0-1840-15,-1-3-272 0,-2 2-48 0,-1 0-7824 0,0-3-1584 0</inkml:trace>
  <inkml:trace contextRef="#ctx0" brushRef="#br0" timeOffset="24740.26">24387 7363 18831 0,'0'0'832'0,"0"0"176"0,0 0-816 0,0 0-192 0,1-12 0 0,1 3 0 0,-2 9 1584 0,0 0 272 15,13-5 48-15,1-1 16 0,0-3-496 0,4 4-80 16,2-1-32-16,6-1 0 0,3 1-336 0,4-3-64 16,4 4-16-16,2-4 0 0,3 1-256 0,1 2-48 15,2-4-16-15,-1 3 0 0,-1-1-176 0,1 3-32 16,-1-1-16-16,0 1 0 0,0 3-112 0,-3 1-32 16,-3 2 0-16,-7 0 0 0,-6 0-208 0,-5 3 176 15,-6-1-176-15,-13-3 160 0,0 0-160 0,0 0 0 16,0 0 0-16,-9 9 0 0,-7 2 224 0,-9-2-32 0,-8 1-16 15,-3-2 0-15,-5 2 16 0,0-1 0 16,-5 1 0-16,1 1 0 0,-2-2 32 0,-3 1 16 16,-2-2 0-16,-4 1 0 0,-4-4 0 0,1-2 0 15,0 0 0-15,7 3 0 0,4-3-64 0,7 0-16 0,3-3 0 0,7 0 0 16,7 0-160-16,8 0 192 16,4 0-192-16,12 0 192 0,0 0-192 0,0 0 0 0,12-10 144 15,7 1-144-15,7-4 0 0,7 3 0 0,6-3 0 0,5 0 128 16,4 7-128-16,5-3 0 0,0 2 0 0,0-4 0 15,1 5 0-15,-2-3 0 0,1 2 0 0,-3 0 0 16,-2-2 128-16,-1 4-128 0,-1 1 160 0,-3-2-160 16,-6 1 128-16,-7 1-128 0,-8-2 0 0,-7 3 0 15,-15 3 160-15,0 0-160 0,0 0 160 0,0 0-160 0,-16-1 192 16,-10 1-64-16,-5 1-128 0,-5 4 192 0,-2-3-192 0,-4 3 128 16,-5-1-128-16,-3 3 0 0,2-2 128 0,0-2-128 15,-1-2 0-15,1 3 0 0,-1 1 144 16,4-1-144-16,4-2 128 0,7 0-128 0,5 0 192 0,7 1-32 15,6-1-16-15,8 1 0 0,8-3-144 0,0 0 0 16,0 0 0-16,0 0-176 0,15-5 176 0,8 1 128 16,5 1-128-16,6 1 176 0,7-1-176 0,2-1 0 15,-2 1-160-15,-2-1 160 0,1 0-256 0,-2-4 32 16,-2 2 16-16,-5 1 0 16,-3-4-1712-16,-1 3-320 0,-3-3-80 0,-3 1-16 15,0-1-1232-15,-3-1-240 0</inkml:trace>
  <inkml:trace contextRef="#ctx0" brushRef="#br0" timeOffset="25073.06">24961 6675 14735 0,'0'0'1312'0,"0"0"-1056"0,0-9-256 0,0 3 0 16,0 1 1248-16,0 5 192 0,0 0 32 15,0 0 16-15,0 0 208 0,-6-2 32 0,-2 2 16 0,2 4 0 16,-2 3-832-16,0 4-160 0,-2 2-48 0,0 2 0 16,-1 8 128-16,-1 1 0 0,2 7 16 0,0 0 0 15,0 1-96-15,1 5-32 0,0 4 0 0,1-2 0 16,1-1-208-16,-2 17-64 0,1-6 0 0,3-7 0 0,1-4-160 16,2-1-32-16,-1-1-16 0,1 0 0 0,-1-5-64 15,1-1-16-15,-2-8 0 0,0 3 0 0,-1-1-160 0,1-4 160 16,0-2-160-16,0-4 160 0,1-4-160 0,3-10 128 15,-3 11-128-15,3-11 128 0,0 0-128 0,0 0 0 16,0 0 0-16,0 0 0 16,0 0-336-16,0 0-160 0,0 0-16 0,6-10-16 15,0 4-2160-15,-1-3-416 0,-2 0-96 16</inkml:trace>
  <inkml:trace contextRef="#ctx0" brushRef="#br0" timeOffset="25333">24464 7333 22111 0,'0'0'1968'0,"10"2"-1584"15,2-2-384-15,2-2 0 0,1 1 1488 0,5 1 224 16,4 3 32-16,3-2 16 0,4-2 144 0,4-1 16 16,6-3 16-16,3 2 0 0,2-4-704 0,4-2-144 15,3 2-16-15,3 2-16 0,2-2-480 0,0 2-112 0,-4-1-16 16,-4-3 0-16,-2 1-240 0,-5-1-48 0,-3 4-16 0,-7 1 0 15,-6-3-144-15,-7 3 0 0,-6 2 144 0,-4 0-144 32,-10 2-592-32,0 0-192 0,0 0-48 0,-8 2-16784 0</inkml:trace>
  <inkml:trace contextRef="#ctx0" brushRef="#br0" timeOffset="27581.7">20080 12785 17215 0,'0'0'768'0,"-6"1"144"0,-3-2-720 0,-1 1-192 16,-1 0 0-16,0 0 0 0,-4 0 1664 0,1 0 288 16,0 0 64-16,1-1 16 0,0 1-320 0,1-3-64 15,0 2-16-15,1-2 0 0,-1 0-352 0,1 1-64 16,-1 0 0-16,3-1-16 0,2 2-256 0,7 1-48 15,0 0-16-15,0 0 0 0,0 0-240 0,0 0-64 0,6-4 0 16,6 2 0-16,2-1-256 0,5 1-48 0,5 2-16 0,3-2 0 16,2 0 80-16,3 0 16 0,2-1 0 0,0-1 0 15,1 0 32-15,0 2 0 0,2 0 0 0,0 0 0 16,0-3 16-16,-2 2 16 0,-2 1 0 0,-1-1 0 0,-4 2-32 16,-4-2-16-16,2 2 0 0,-7 0 0 0,-4 1-160 15,-4 0-16-15,-2 0-16 0,-2 0 0 0,-7 0-176 0,0 0 160 16,0 0-160-16,0 0 160 0,-9 2-32 0,-4 1 0 15,-3-2 0-15,-6 2 0 0,-5-1-128 0,1 1 128 16,-5 0-128-16,1 0 128 0,-6 0-128 0,0-2 0 16,-2 1 0-16,1 1 128 0,-1-1 0 0,3 2-128 15,0-1 192-15,5-1-64 0,3-2-128 0,5 0 128 16,5 0-128-16,4 0 128 0,4 0-128 0,9 0 0 16,0 0 144-16,0 0-144 0,15-2 0 0,3-3 0 15,5 1 0-15,8-1 128 0,0 0-128 0,4-2 0 16,-1 4 0-16,3-1 0 0,2-1 0 0,1-3 0 15,-1 3 0-15,0-1 0 0,-2 0 0 0,-2 3 0 16,-2 0 0-16,-3 2 0 0,-3-3 0 0,-6 3 144 16,-4 2-144-16,-4-1 0 0,-4-1 128 0,-9 1-128 15,0 0 0-15,0 0 0 0,0 0 0 0,-12 5 0 16,-4-1 128-16,-5 1-128 0,-2 2 0 0,-16 2 128 16,0-2-128-16,11-2 0 0,-3-1 128 0,-1 1-128 15,-1 2 0-15,-1-3 0 0,0 0 0 0,1 0 0 16,1 1 0-16,3-1 0 0,3-2 0 0,7 1 0 15,3-2 0-15,5-1 0 0,5 0 128 0,6 0-128 0,0 0 0 0,10-4 0 16,5 0 0-16,6-1 0 0,6-1 0 16,2 1 0-16,3 0 0 0,2-3 0 0,3 3 0 15,1 0 0-15,0-4 0 0,1 4 0 0,1-1 0 0,-3-2 0 16,-3 4 0-16,-2-2 0 0,-4-4 0 0,-5 6 0 0,-6 3 0 16,-3 1 0-16,-3 1 0 0,-11-1 0 15,0 0 0-15,0 0 0 0,-7 4 0 0,-6 1 0 0,-4 0 128 16,-7 0-128-16,-6 0 0 0,-1 3 0 0,-4-2 0 15,-2 2 0-15,-1-1 0 0,-1-2 0 0,-1 2 128 0,2 0-128 16,0-3 0-16,3 1 0 0,0 0 0 0,3-1 0 16,8-1 0-16,3-1 0 0,4-1 0 0,7-1 0 15,5-1 0-15,5 1 0 0,0 0 0 0,11-4 160 16,7-3-160-16,5 0 128 0,2 2-128 0,6-2 0 16,1 0 0-16,2 2 0 0,0-4 0 0,3 3 0 15,1 2 0-15,0-2 0 0,-1-1 0 0,-1 2 0 16,-2-1 0-16,-3 1 0 0,-6 2 0 0,-4 0 0 15,-6 0 0-15,-5 0 0 0,-10 3 0 0,0 0 0 16,0 0 0-16,-4 7 0 0,-9-3 0 0,-3 2 0 16,-4 4 0-16,-7-4 0 0,-4 2 128 0,-2-2-128 15,-2 5 0-15,-1-4 128 0,-1 1-128 0,0 0 0 16,1-1 0-16,0 2 0 0,2-4 0 0,2 1 0 0,3 1 0 0,4-5 0 16,5 1 0-16,5-2 128 15,5-1-128-15,10 0 0 0,0 0 128 0,0 0-128 0,12-5 128 16,6-3-128-16,6 2 0 0,3 1 128 0,1-4-128 0,6 2 0 15,2-1 0-15,3 2 0 0,-2 0 0 0,1-1 0 16,-1 0 0-16,0 4 0 0,0-1 0 0,-4-1 0 16,-1 0 0-16,-7 1 0 0,-2-1 0 0,-6 0 0 15,-6 2 0-15,-3 1 0 0,-8 2 0 0,0 0 0 16,0 0 0-16,-9 2 0 0,-7 2 0 0,-3 1 0 16,-6-1 0-16,-4 0 0 0,-3 1 128 0,-2 1-128 15,-3-2 0-15,0 1 0 0,0 0 0 0,0 1 0 0,-1-3 0 16,2 2 0-16,2-1 0 0,4 1 0 0,3-2 0 15,5-1 0-15,7-1 128 0,2 1-128 16,8-2 0-16,5 0 0 0,0 0 0 0,9-3 0 0,5-2 0 0,5-1 0 16,5 1 0-16,4-1 0 0,2-2 0 0,3 0 0 15,0 3 0-15,2-2 0 0,1 2 0 0,1 0 0 16,0-4 0-16,-1 4 0 0,0-4 0 0,-4 3 0 16,-3 4 0-16,-5-4 0 0,-5-1 0 0,-3 2 0 15,-5 3 0-15,-11 2 0 0,0 0 0 0,0 0 0 16,-8-2 0-16,-3 3 0 0,-9 3 0 0,-5 1 0 15,-1 1 0-15,-7 0 0 0,-3-3 0 0,-1 2 0 16,-1 3 0-16,0-2 0 0,1-2 0 0,2 1 0 16,-1 0 0-16,4-1 0 0,2-1 0 0,4 1 0 15,6-3 0-15,5 0 0 0,3 0 0 0,12-1 0 16,0 0 128-16,0 0-128 0,9-2 0 0,5-2 0 16,5 1 0-16,4 0 0 0,5-1 0 0,1 0 0 15,2-1 0-15,-1 1 0 0,1 0 0 0,1 2 0 16,-5-5 0-16,1 2 0 0,-1 4 0 0,-4-1 0 0,0 0 0 15,-5 0 0-15,-6-1 0 0,-1 1 0 0,-11 2 0 0,0 0 0 16,0 0 0-16,-7 5 0 0,-3-1 0 16,-5 1 0-16,-7 1 0 0,-3 0 0 0,-4 3 0 0,-3 0 0 15,-3 0 0-15,1 0 0 0,0 0 0 0,-2 0 0 16,3-3 0-16,-1 4 0 0,2-1 0 0,3 0 0 16,2-4 0-16,6 0 0 0,4 0 0 0,4-2 0 15,7-1 0-15,6-2 0 0,0 0 0 0,9-2 0 16,7-5 0-16,6 2 0 0,5 0 0 0,2-2 0 15,1-1 0-15,2 2 0 0,1-2 0 0,2 2 0 0,-4-3 0 16,2 2 0-16,-1 2 0 0,-1-1 0 0,-5 0 0 0,-3 2 0 16,-1 0 0-16,-8 0 0 0,-3 3-128 0,-11 1 128 15,0 0 0-15,0 0 0 0,0 0 0 0,-11 6 0 16,-4 1 0-16,-6 2 0 0,-3-3 0 0,-4 0 0 16,-2 4 0-16,-2-2 0 0,0 1 0 0,2-3 0 15,-4 3 0-15,4-2 0 0,-1-1 0 0,5 2 0 16,2-5 0-16,7 1 0 0,3-1 0 0,6-2 0 15,8-1 0-15,0 0 0 0,7-4 0 0,6 0 0 16,6-2 0-16,4-2 0 0,2 2 0 0,2-2 0 16,2 1 0-16,0 2 0 0,0-3 0 0,2 2 0 15,-1 2 0-15,-2-4 0 0,-2 2 0 0,-3 3 0 16,-4 0 0-16,-5 0 0 0,-4-1 0 0,-3 4 0 16,-7 0 0-16,0 0 0 0,0 0 0 0,-7 3 0 15,-5 2 0-15,-2 0 0 0,-3-1 0 0,-4 2 0 16,-2 2 0-16,1-3 0 0,-3 2 0 0,0-1 0 15,-2-3 0-15,2 2 0 0,-1 2 0 0,5-3 0 16,-1 2 0-16,3 0 0 0,1-2 0 0,4-3 0 0,4 1 0 16,3-1 0-16,7-1 0 0,0 0 0 0,0 0 0 0,0 0 0 31,0 0-896-31,7-3-192 0,2 1-64 0,0 1-20400 0</inkml:trace>
  <inkml:trace contextRef="#ctx0" brushRef="#br0" timeOffset="65039.52">1131 15651 11967 0,'-1'-10'1072'0,"0"1"-864"16,-1-3-208-16,1 3 0 0,-1-5 1696 0,0 4 288 15,1 2 64-15,0 3 16 0,1 5-304 0,0 0-64 16,0 0-16-16,0 0 0 0,0 0-528 0,0 0-128 15,0 0 0-15,0 0-16 0,0 0-128 0,0 0-32 16,0 0 0-16,9 9 0 0,0 5-224 0,-2-5-48 16,2 3-16-16,6 14 0 0,2 0-128 0,-6-3-32 15,2 5 0-15,10 17 0 0,2 0-144 0,-7-10-16 16,1 4-16-16,14 29 0 0,-3-5-48 0,-4-1-16 16,0 1 0-16,-5-5 0 0,-3-6 32 0,-8-16 16 15,-1 3 0-15,5 17 0 0,-2-6-16 0,-5-18-16 16,3 2 0-16,-3-1 0 0,-1-3-48 0,0 2-128 15,0-6 192-15,-1 0-64 0,-2-5-128 0,-1-5 0 16,0-4 0-16,0 2 0 16,-2-14-1488-16,0 0-384 0,0 0-80 0</inkml:trace>
  <inkml:trace contextRef="#ctx0" brushRef="#br0" timeOffset="65347.35">1691 15597 24879 0,'0'0'2208'0,"-3"-7"-1760"16,3 0-448-16,0 7 0 0,0 0 992 0,0 0 112 16,-5-5 32-16,5 5 0 0,-10 2 96 0,2 3 32 15,-1 7 0-15,-3 5 0 0,-1 3-528 0,-2 8-96 16,-4 2-32-16,-2 6 0 0,0 0-96 0,-4 9 0 15,-1 2-16-15,-1 4 0 0,-1 1-112 0,9-14 0 16,-3 7-16-16,-9 24 0 0,0-4-176 0,2-1-48 16,2-7 0-16,2-4 0 0,-1-6-144 0,5-7 0 15,2-6 0-15,2-7 128 0,2-3-128 0,2-5-272 16,3-4 64-16,2-8 16 16,8-7-592-16,0 0-112 0,-5-10-32 0</inkml:trace>
  <inkml:trace contextRef="#ctx0" brushRef="#br0" timeOffset="65742.84">925 15222 20271 0,'-12'-13'896'0,"5"7"192"0,2 2-880 0,1-4-208 0,2 1 0 0,3-2 0 16,-1 9 1440-16,8-8 240 0,-1 3 48 0,4-3 16 15,0 2-736-15,3-2-160 0,3 3-16 0,2 1-16 0,1-1-64 0,2-2-16 16,0 0 0-16,4 2 0 0,2 0-32 0,5 1-16 16,5 2 0-16,1-2 0 0,6-1-112 0,3 2-32 15,4 1 0-15,2-1 0 0,-1 0-96 0,-2-4 0 16,-2 3-16-16,-1-1 0 0,-1-4 176 0,-6 2 32 15,-4 0 16-15,-4 0 0 0,-2 2-80 0,-6-4-32 16,-3 0 0-16,-3-1 0 0,-5 2 48 0,-3-1 16 16,-2-1 0-16,-6 0 0 0,-3 0-32 0,-4-4 0 15,-2 0 0-15,-6 0 0 0,-3 2-96 0,-3-2-32 16,-2 3 0-16,-2 1 0 0,2-3-448 0,-4 5 0 16,-2 1 0-16,0 3 0 15,-2 3-624-15,-2 1-208 0,2 2-64 0,3 3 0 16,2 5-1664-16,3-2-352 0,1 1-64 0</inkml:trace>
  <inkml:trace contextRef="#ctx0" brushRef="#br0" timeOffset="66072.64">2280 15842 16575 0,'0'0'1472'0,"0"0"-1168"0,0 0-304 0,0 0 0 0,0 0 2448 0,0 0 432 15,8 1 96-15,2-1 16 0,2 0-1312 0,2-2-256 16,1-5-48-16,3 2-16 0,1 1-432 0,0-3-96 16,0 3 0-16,1 0-16 0,1-1-592 0,-2-1-224 15,-2 3 176-15,-1 2-176 16,-4 1-1472-16,-3 3-400 0,-9-3-80 0</inkml:trace>
  <inkml:trace contextRef="#ctx0" brushRef="#br0" timeOffset="66206.02">2138 16254 26719 0,'0'0'1184'0,"0"0"240"0,0 0-1136 0,0 0-288 16,10 0 0-16,4-1 0 0,4-5 2032 0,6 0 336 0,5 0 80 0,6-4 16 16,2-2-1216-16,6 2-240 15,4-3-48-15,1 4-16 0,0-3-688 0,-1 0-256 16,-1 2 176-16,-4 1-17584 0</inkml:trace>
  <inkml:trace contextRef="#ctx0" brushRef="#br0" timeOffset="66899">3863 15556 20207 0,'0'0'896'0,"0"-9"192"16,0-1-880-16,-1 0-208 0,-2 2 0 0,-1-5 0 15,1 3 1136-15,-1 4 176 0,-5 2 32 0,0-1 16 0,0 1-128 0,-2 2-16 16,-5 0-16-16,-1 5 0 0,-4 1-368 0,-4 5-80 15,-4 3-16-15,-6 1 0 0,-2 2-48 0,-3 6-16 16,-5 4 0-16,1 1 0 0,0 0-160 0,4 2-48 16,0 5 0-16,5 3 0 0,0 1-160 0,6 0-48 15,4-2 0-15,4-1 0 0,6-1-80 0,5-1-32 16,4-5 0-16,3 1 0 0,3-5 16 0,5 1 0 16,4-1 0-16,5-4 0 0,8-3-160 0,1-4 128 15,2 1-128-15,2-2 128 0,1-3-128 0,2 1 0 16,3-3 0-16,3-2 0 0,1 0-160 0,1-1-112 0,-1-3-32 0,-3-2 0 31,-2-3-2368-31,-3 1-464 0</inkml:trace>
  <inkml:trace contextRef="#ctx0" brushRef="#br0" timeOffset="67143.92">4014 16111 25791 0,'0'0'2304'0,"4"6"-1856"0,0 1-448 0,0 5 0 15,-1 3 1664-15,-1 3 256 0,-2 5 32 0,0 3 16 16,-2 0-368-16,0 5-64 0,-3 4 0 0,-2 2-16 16,0-1-640-16,-1 1-128 0,2 3-32 0,-2-3 0 15,1-2-448-15,-2 0-80 0,1-5-32 0,2-2 0 16,1 1-160-16,-2-1-272 0,1-5 64 0,2-4-11984 15,2-2-2400-15</inkml:trace>
  <inkml:trace contextRef="#ctx0" brushRef="#br0" timeOffset="68228.13">5345 14289 13823 0,'-4'-8'1216'0,"4"8"-960"15,-1-7-256-15,-2-2 0 0,-2 1 1152 0,0 3 192 16,0-1 48-16,-1 2 0 0,-4 0-128 0,-2 3-32 16,0-2 0-16,-4 3 0 0,0 1-176 0,-3 2-32 0,-4 3-16 0,-3 6 0 15,-4 2-288-15,-2 3-48 0,0 5-16 0,-2 7 0 16,-3 1-32-16,0 8-16 0,-1 7 0 0,1 9 0 16,-3 7-128-16,-1 11-32 15,-2 11 0-15,1 6 0 0,0 11-64 0,1 6 0 0,4 7-16 0,0 3 0 16,2 4-112-16,3 5 0 15,3 2-16-15,5 0 0 0,3-4-96 0,6-2-16 0,5-6 0 0,4-1 0 16,2-2 0-16,4-38 0 0,2 4 0 0,5 2 0 16,2 2-128-16,3-2 0 0,5-4 0 0,3-5 128 15,4-3-128-15,3-9 0 0,5 1 0 0,3-6 128 16,2-5-128-16,1-3 0 0,-2-4 0 0,-1-5 0 16,-1-6-1248-1,-1 0-128-15,0-7-32 0</inkml:trace>
  <inkml:trace contextRef="#ctx0" brushRef="#br0" timeOffset="69283.58">6412 14368 15375 0,'0'0'672'0,"0"0"160"0,0 0-672 0,0 0-160 16,0 0 0-16,-8-2 0 0,-1 1 1440 0,-1 2 256 15,0 3 48-15,-4 2 16 0,-4-2-544 0,-2 3-128 16,-5 2 0-16,1-4-16 0,-2 2-272 0,-4 2-48 16,-1-1-16-16,-1 1 0 0,-1-6-128 0,1 4-32 15,0 0 0-15,0-1 0 0,2 1-128 0,-2-2-48 16,0-1 0-16,2 1 0 0,2 2-16 0,-4-2 0 16,2-2 0-16,0 0 0 0,4 1 32 0,2 0 0 15,2-1 0-15,2 1 0 0,0-5-32 0,5 2 0 16,4 3 0-16,2 0 0 0,9-4-144 0,-9 1-48 15,3-1 0-15,6 0 0 0,0 0-192 0,0 0 0 16,-4 5 128-16,4-5-128 0,0 0 0 0,-1 13 0 16,1-3 128-16,1 3-128 0,-1-13 0 0,2 16 0 0,0 2 0 15,-1 1 0-15,-1 4 0 0,-1 2 0 16,-1-3 0-16,1 11 0 0,1 5 0 0,0 4-128 0,1 4 128 0,2 1 0 16,-1 3 0-16,-2 4 0 0,2 1 0 0,-1 3 0 15,-4 1 0-15,1 1 0 0,-1 4 0 0,2 0 0 16,0 1 0-16,0 1 0 0,-6-6 0 0,5 3 0 15,-3 2 0-15,1 1 0 0,-1-2 0 0,1-1 0 16,-1-2 128-16,1-16 0 0,0 3-128 0,-1 26 192 16,-3-8-64-16,3-20 0 0,0 4-128 0,-7 27 192 0,0-9-192 0,2-5 176 15,0-2-176-15,-2-4 160 0,2 3 16 0,1-2 0 16,-1-2 0-16,-1-1 0 0,-3-2-32 16,1-2 0-16,3-3 0 0,2-11 0 0,-1 1-16 0,2-1-128 15,0 0 192-15,1 0-64 0,-2 1-128 0,2 0 192 16,0-1-192-16,-1-2 192 0,2 0-192 0,0-1 160 15,0-1-160-15,0-5 160 0,1 0-160 0,0-5 160 16,0-2-160-16,2 1 160 0,1-7-32 0,1-1 0 16,0-1 0-16,1-5 0 0,1 1 128 0,2-3 0 15,-4-6 16-15,10 4 0 0,1 2 48 0,4-3 0 16,3-3 0-16,2 0 0 0,3 0-32 0,4-3 0 16,1-1 0-16,2-2 0 0,3 1-16 0,3-2 0 15,2 0 0-15,-1-1 0 0,-3-3-64 0,-1 2-16 16,-1-3 0-16,-3 0 0 0,-4 0-192 0,0 0 0 15,-2-2-144-15,-3 0 144 16,-6-2-3136-16,0 1-512 0</inkml:trace>
  <inkml:trace contextRef="#ctx0" brushRef="#br0" timeOffset="70386.35">7707 14437 6447 0,'0'0'272'0,"0"0"80"0,0 0-352 0,0 0 0 0,2-7 0 0,-2 7 0 15,3-10 3360-15,-3 10 608 0,0 0 112 0,0 0 16 0,8-5-2208 0,-8 5-448 16,10-7-96-16,2 3 0 0,5 2-352 15,-2-1-64-15,0 2-16 0,5 0 0 0,1-3-160 0,3-1-48 16,3 1 0-16,1 2 0 0,2 0-112 0,-2 1-16 16,-1 0-16-16,-1 1 0 0,-5 1-144 0,1 0-32 15,-1 2 0-15,-2 2 0 0,-3 4-192 0,-1 1-64 16,-2 6 0-16,-2 2 0 0,-3 3-128 0,-3 4 128 16,-1 3-128-16,-4 5 128 0,-2 4 0 0,-1 6 0 15,-5 2 0-15,-1 5 0 0,0 4 0 0,-2 4-128 16,-6 5 192-16,-1 4-64 0,-2-1-128 0,1 8 160 15,0 5-160-15,-1-2 160 0,-2 2-32 0,0-4 0 16,2-4 0-16,0-2 0 0,2-3 32 0,-3-1 0 16,0 1 0-16,1-4 0 0,0 2 144 0,1-2 16 15,-1 1 16-15,0-2 0 0,-2-1-80 0,3 2-32 16,0 1 0-16,1-1 0 0,0-2-96 0,3 1 0 16,1-3-128-16,3 1 192 0,1-1-192 0,1-1 144 15,1-2-144-15,2-2 128 0,-1 0 16 0,2 0 0 16,1-5 0-16,2-11 0 0,2 6-144 0,-3-1 0 0,2 5 0 15,1-4 128-15,1 5 0 0,2-3 0 0,1 4 0 16,0-1 0-16,-1-5 0 0,4 3 0 0,-4-5 0 0,3-2 0 16,0 3-128-16,2-7 0 0,0-4 0 15,3 1 0-15,-1-3 128 0,1-2-128 0,1 2 192 0,0-5-64 16,4-1-128-16,-1 1 0 0,1-1 0 0,0-1 128 16,-4-3-128-16,1 0 0 0,0 2 0 0,-2-3 128 15,1-4-128-15,-2 0 128 0,1 0-128 0,-3 0 128 0,0-3 16 16,-2 0 0-16,-1-2 0 0,-1-2 0 0,-2 0 160 15,-2-7 16-15,3 7 16 0,-3-7 0 0,0 7 48 0,0-7 16 16,0 0 0-16,-4 5 0 0,-1 1 96 0,-1-2 16 16,-3-3 0-16,-1-1 0 0,-3 0 48 0,-2 1 16 15,-3-2 0-15,-1 1 0 0,-2-1-240 0,1-1-32 16,0 1-16-16,-1 1 0 0,1 0-288 0,0 0 128 16,-2 0-128-16,2 1 0 0,-1 1 0 0,2-1 0 15,0-1 0-15,1 0-192 16,1-1-1216-16,1-1-224 0,2 0-48 0,3-3-12464 15,1-1-2480-15</inkml:trace>
  <inkml:trace contextRef="#ctx0" brushRef="#br0" timeOffset="71625.78">6728 14934 21535 0,'0'0'960'0,"0"0"192"0,0 0-928 0,0 0-224 15,0 0 0-15,-5 11 0 0,2 0 1200 0,-2 4 192 16,-1 3 32-16,1-3 16 0,-1 3-288 0,-1 3-64 16,1 1-16-16,-1 5 0 0,-4 1-112 0,1 3-32 15,-2 2 0-15,1 1 0 0,0 1-368 0,0 1-80 16,1-7-16-16,1 1 0 0,2-1-208 0,0-5-64 16,2 0 0-16,0-1 0 0,0-4-192 0,1 0 176 15,2-4-176-15,2-3 160 16,-2-1-1088-16,2-11-224 0,0 0-32 0,0 0-13872 0</inkml:trace>
  <inkml:trace contextRef="#ctx0" brushRef="#br0" timeOffset="72075.19">6998 14969 23039 0,'2'-13'1024'0,"1"7"192"0,4-6-960 0,2 1-256 0,-1 1 0 0,1 3 0 0,-2-3 1840 0,3 0 320 16,1 2 64-16,1 1 16 0,4-3-1056 0,0 3-208 15,-1 0-32-15,3 1-16 0,0 1-464 0,2 2-80 16,1 5-32-16,-2 2 0 0,-4 1-224 0,-1 5-128 16,-1 0 128-16,-2 3-128 0,-2 4 0 0,-3-1 128 15,-1 1-128-15,-1 0 0 0,-4 5 208 0,-1 0-16 16,-3-1-16-16,-1 2 0 0,-1-1 128 0,-2-2 16 15,-2-2 16-15,0 0 0 0,0-1 160 0,1 0 16 0,1-2 16 16,0-2 0-16,2-2-224 0,2 0-48 16,3-4-16-16,2 3 0 0,3-3-96 0,2 2-16 15,5 0 0-15,0-1 0 0,0 1 96 0,0 3 16 16,0-2 0-16,1 4 0 0,0 1-112 0,1 0 0 16,0-1-128-16,-3 3 192 0,-3-2 112 0,-1 0 16 15,-4 1 0-15,-2 0 0 0,-1-2 192 0,-3-2 64 0,-4-1 0 0,-2 3 0 16,-2-1-32-16,-5-1 0 0,-3 1 0 15,-5-3 0-15,-1 3-272 0,-1-2-48 16,-1-2-16-16,0 2 0 0,1-6-208 0,-9 5 128 0,3-5-128 0,6 0 0 31,1 1-832-31,7-3-272 0,5-6-48 0,2 5-16 16,0 0-2112-16,3 1-432 0,-3-2-64 0,12-1-32 0</inkml:trace>
  <inkml:trace contextRef="#ctx0" brushRef="#br0" timeOffset="72621.98">6684 16575 13823 0,'0'0'1216'0,"0"0"-960"0,-2-10-256 0,2 4 0 16,0 6 2496-16,0-10 448 0,0 10 80 15,0 0 32-15,0 0-704 0,0 0-144 0,0 0-32 0,0 0 0 16,0 0-720-16,0 0-160 0,0 0-16 0,4 10-16 16,-3 1-96-16,1-1-16 0,-4 4 0 0,2 2 0 15,0 2-192-15,0 1-32 0,-1 0-16 0,0 2 0 16,1 3-208-16,1 3-64 0,0-1 0 0,-1 4 0 15,0 1-240-15,0-1-48 0,-1 3-16 0,1-1 0 0,-1 0-80 16,0-3-32-16,1-1 0 0,0 2 0 16,-2-4-224-16,2 0 0 0,-1-3 0 0,1-2 0 0,0-2 0 0,-1-3 176 15,-1 0-48-15,2-6-128 16,-2-1-832-16,2-9-256 0,0 0-64 0,0 0-12752 16,0 0-2544-16</inkml:trace>
  <inkml:trace contextRef="#ctx0" brushRef="#br0" timeOffset="78288.8">8706 15989 15487 0,'10'-11'688'0,"-5"5"144"0,3-5-672 0,1 4-160 0,0-3 0 0,1 2 0 16,0 2 1280-16,0-3 208 15,-1 1 48-15,-1-2 16 0,-2 2-160 0,0-1-48 0,-6 9 0 0,5-7 0 16,-3-2-32-16,-2 9-16 0,0 0 0 0,0-8 0 15,0 8-192-15,0 0-32 0,-9-2-16 0,0 2 0 16,-4 2-368-16,-2 3-80 16,-3 7-16-16,-2-1 0 0,-3 6-224 0,-2 3-48 0,-6 4-16 0,0 2 0 15,-2 3 64-15,0 0 16 0,0 4 0 0,4 2 0 16,0-2-80-16,3 0-16 0,5 0 0 0,4-4 0 16,5 1-288-16,4 2 128 0,7-4-128 0,2-1 0 15,4-3 144-15,4 0-144 0,4-3 0 0,3-4 144 16,1 0-144-16,1-6 0 0,2-1 0 0,1 2 0 0,2-6 0 0,1-3 0 15,1-2 0-15,-8-1 0 16,4-1-1408-16,2-2-144 0,0 1-48 0,-1-5-14656 16</inkml:trace>
  <inkml:trace contextRef="#ctx0" brushRef="#br0" timeOffset="78658.64">9396 16061 23039 0,'0'-9'2048'0,"0"0"-1648"15,-2-1-400-15,2 2 0 0,-4-2 1424 0,-1 2 208 16,-2 2 32-16,0-2 16 0,-1 4-320 0,-2 1-64 0,-5 0-16 0,-1 3 0 16,-1 3-624-16,-2 2-128 0,-2 5-16 0,1 1-16 15,-3 6-128-15,1 2-32 16,3 3 0-16,-1-1 0 0,2-1-80 0,4 1-32 0,3-2 0 0,4 0 0 15,4 0-64-15,3-1-16 16,5-2 0-16,2 0 0 0,2-6 80 0,3 0 16 16,3-2 0-16,3-2 0 0,2-5 0 0,3-2 0 0,1-3 0 15,3-2 0-15,-1-1 16 0,1-4 0 0,-1-3 0 0,-2 1 0 16,-1-1-80-16,-3-1-16 0,0-2 0 0,-4 2 0 16,-5 3-160-16,-3-1 192 0,-3-2-192 0,-1-1 192 15,-4 1-192-15,-2 2 160 0,-2 1-160 0,-1-1 160 16,-5 3-160-16,0 0 0 0,-1 3 0 0,-2-2 0 15,0 4-1648-15,0 3-208 0,1-1-32 16,0-1-9312-16,1 2-1872 0</inkml:trace>
  <inkml:trace contextRef="#ctx0" brushRef="#br0" timeOffset="79076.16">10047 15827 15663 0,'0'0'1392'0,"4"-7"-1120"16,2 2-272-16,-6 5 0 0,4-5 1792 0,-4 5 288 15,0 0 64-15,0 0 16 0,0 0-144 0,0 0-32 16,0 0 0-16,-6-1 0 0,-3 1-832 0,-3 2-192 16,0 5-16-16,-5 2-16 0,-1-2-160 0,0 5-48 15,1-3 0-15,-1 3 0 0,1 4-208 0,2-1-64 16,0 0 0-16,2 3 0 0,2-4-144 0,2 2-48 15,1 1 0-15,4 1 0 0,1 0-48 0,3 1-16 16,1 0 0-16,3-3 0 0,1 1 0 0,2-2-16 0,2 0 0 0,1 2 0 16,1-2 128-16,0 0 16 15,0 1 16-15,0 1 0 0,-1 0 128 0,-1-1 32 16,-3 1 0-16,-2-1 0 0,1 2 112 0,-4 1 32 0,-2 2 0 16,-4-2 0-16,1-1-16 0,-5-1 0 0,-2 5 0 0,-5-4 0 15,-1-3-112-15,-5 0-32 0,-3-2 0 0,-2 1 0 16,-1-6-208-16,-3-1-32 0,2-3-16 0,0-3 0 15,-2-1-96-15,3-2 0 0,2-2-128 0,2-2 192 16,2 0-192-16,3-2 0 0,1 0 0 0,3 0-160 16,1-2-1008-16,2 4-208 15,4-3-32-15,3 1-12736 0,-1-1-2560 0</inkml:trace>
  <inkml:trace contextRef="#ctx0" brushRef="#br0" timeOffset="81205.42">11260 15256 14335 0,'0'0'640'0,"0"0"128"0,5-8-624 0,-3 2-144 16,1 1 0-16,-2-3 0 0,-1 8 1120 0,0-7 192 16,0 0 32-16,0 0 16 0,0 7-176 0,-2-5-32 15,-2-3-16-15,0 3 0 0,-1 1-112 0,-2 3-32 16,1 0 0-16,0 1 0 0,-3 1-224 0,0 0-32 15,0 4-16-15,-2 3 0 0,-2-1-288 0,-2 5-64 16,-2-3-16-16,-1 6 0 0,-1 4-80 0,-1 1-16 16,-3 3 0-16,4 1 0 0,0 3-64 0,2 0-32 15,1-2 0-15,3 3 0 0,4-2-160 0,3 2 128 16,2-2-128-16,4 2 128 0,3-4-128 0,2 3 0 16,0-4 144-16,2 4-144 0,4-2 0 0,0 6 144 15,2-3-144-15,-1 2 0 0,0 3 160 0,-1-1-160 0,-1-2 128 16,1-180-128-16,-1 364 0 0,-1-183 0 0,0-1 128 0,-3 3-128 15,-1-1 144-15,-1-5 0 0,-3 0 0 0,-2-1 0 16,-3 2 48-16,-1-3 16 0,-3-1 0 0,-1-2 0 16,-2 0 96-16,-3-2 16 0,-1 0 0 0,0-2 0 15,-1-1 80-15,1-3 32 0,0 0 0 0,-2-4 0 16,-2-1-48-16,0-7 0 0,0-1 0 0,0-2 0 16,0-1-48-16,0-5-16 0,0-4 0 0,2-1 0 0,2 0-128 15,2-5-48-15,1-2 0 0,1 1 0 16,1-1-144-16,5-2 0 0,0-1 144 0,3 2-144 0,2 1 0 0,3 0 0 15,2-3 0-15,4-2 0 0,3 2 0 0,4 2 0 16,3-2 0-16,4-2 0 0,4 0 0 16,1 0 0-16,1-3 0 0,3 0 0 0,1-4 0 0,3 0 0 15,0-1 0-15,1 2 128 0,-1-3-128 0,1-3 0 16,0 1 0-16,1 0 0 0,0 1 144 0,-3 1-144 16,-2 0 192-16,-2 1-192 0,-6-1 256 0,-2 0-64 15,-4-1-16-15,-2 2 0 0,-2 4 32 0,-5-1 16 16,-1 6 0-16,-4 0 0 0,-2 3 32 0,-3-1 16 15,-3 2 0-15,-1 3 0 0,-2 3-112 0,-4 3-32 16,-4 0 0-16,-1 2 0 0,-3 2-128 0,-1-1 0 16,-3 4 0-16,1 1 0 15,-1 2-320-15,0 3-80 0,2 1-32 0,2 2 0 16,3 0-2464-16,1 5-496 0</inkml:trace>
  <inkml:trace contextRef="#ctx0" brushRef="#br0" timeOffset="82035.96">12124 15293 12895 0,'0'0'576'0,"0"-4"112"0,0-5-560 0,1 4-128 16,-1 5 0-16,0 0 0 0,3-6 2080 0,-2-2 384 16,-1 8 80-16,0 0 16 0,0 0-832 0,0 0-176 15,0 0-16-15,0 0-16 0,-5 9-560 0,-1 1-96 16,-2 4-32-16,-1 4 0 0,-1 4 0 0,-2 6-16 15,1 3 0-15,-4 5 0 0,-3 5-112 0,-2 1-32 0,-3 6 0 0,-1 1 0 16,-2 4-224-16,1 1-64 16,-2 3 0-16,2-1 0 0,1 3-192 0,2-3-32 15,0-2-16-15,5 0 0 0,1-2-144 0,4-1 192 16,3-2-192-16,4-4 192 0,-1-3-192 0,6-4 160 16,3-4-160-16,2-5 160 0,3-1-160 0,-1-4 160 15,2 1-160-15,3-8 160 0,0 0-32 0,2-6 0 0,0 1 0 16,2-6 0-16,-1 2-128 0,-1-4 0 0,1-4 0 0,-3 0 0 31,-4-3-1424-31,3-3-320 0,-5-1-64 0,-2 0-16 0</inkml:trace>
  <inkml:trace contextRef="#ctx0" brushRef="#br0" timeOffset="82250.45">11529 16078 29487 0,'0'0'1296'0,"6"-3"288"0,6-8-1264 0,3 4-320 15,4-2 0-15,4 3 0 0,4-3 992 0,5 1 144 16,4 3 16-16,6-4 16 0,4 3-336 0,5-3-64 16,2 2 0-16,1-1-16 0,-3-1-384 0,-3 2-80 15,-2-3-16-15,-7 4 0 0,-5-2-272 16,-4 3 0-16,-5 3-176 0,-5-1-10848 16,-2 2-2176-16</inkml:trace>
  <inkml:trace contextRef="#ctx0" brushRef="#br0" timeOffset="82732.25">10919 14692 16287 0,'-8'-17'720'0,"3"8"160"16,1-1-704-16,-1 1-176 0,-2-2 0 0,-1 4 0 0,-1 2 1040 0,-1 3 176 15,-4 7 48-15,-1-1 0 0,-2-2-128 0,-1 8-32 16,-1 3 0-16,-1 5 0 0,-3 2-272 0,-2 7-48 16,-3 5-16-16,-3 7 0 0,-2 6 112 0,-2 8 16 15,-2 8 0-15,1 6 0 0,2 8-256 0,1 5-64 16,0 4 0-16,2 5 0 0,3 4-128 0,3 0-16 15,1 2-16-15,3-3 0 0,4-1-160 0,3-2-16 16,3-2-16-16,4-5 0 0,0-2-224 0,5-5 176 16,1-1-176-16,3-5 160 0,2-4-160 0,0-7 0 15,2-3 0-15,4-2 128 0,2-7-128 0,0 0 0 16,4-5 144-16,-1-1-144 0,5-5 0 0,3-3 0 16,8 0 0-16,2-1-192 15,4-5-1664-15,3-3-352 0,4-8-64 0,3-4-16 0</inkml:trace>
  <inkml:trace contextRef="#ctx0" brushRef="#br0" timeOffset="83241.77">12358 14704 20271 0,'0'0'1792'0,"0"0"-1424"0,2-5-368 16,-2 5 0-16,8-5 1344 0,2 4 208 0,2 5 48 0,2 1 0 15,2 1-944-15,4 8-176 0,5 5-32 0,1 5-16 16,1 3 32-16,4 4 16 16,2 3 0-16,1 5 0 0,2 5 128 0,0 6 32 0,1 4 0 0,-1 9 0 15,-4 10-64-15,-2 4 0 16,-2 8 0-16,-5-1 0 0,-5 4-96 0,-6 6-32 0,-4 1 0 15,-4 1 0-15,-7 2 64 0,-4-4 16 0,-5 0 0 16,-3-3 0-16,-5 0 288 0,-3-4 48 0,-5-4 16 16,-3-6 0-16,0 1-48 0,-4-7-16 0,0-4 0 15,-2 0 0-15,0-5-384 0,-2-4-80 0,0-3-16 0,-3-4 0 16,0-5-144-16,2-1-16 0,-1-5-16 0,0-2 0 16,1-4-160-16,0-3 0 0,2-8 0 0,-15 5 0 15,7-14-2464-15,4-6-416 0,-14-5-96 0,23-11-16 16</inkml:trace>
  <inkml:trace contextRef="#ctx0" brushRef="#br0" timeOffset="85271.59">29599 6343 11167 0,'0'0'496'0,"0"0"96"0,0 0-464 0,0 0-128 16,-8 7 0-16,-3-5 0 0,1-2 1040 0,0 1 192 16,0-1 48-16,0 0 0 0,-2 3-128 0,1-2-32 0,-1 1 0 0,0-1 0 15,-1-1 176-15,-1 1 48 0,0 2 0 0,0 0 0 16,0 0-352-16,0 1-64 0,1 1-16 0,1-3 0 16,0-2-192-16,12 0-32 0,-6-2-16 0,6 2 0 15,0 0 32-15,0 0 16 0,0 0 0 0,0 0 0 16,14-4 64-16,6 0 16 0,2 0 0 0,3-2 0 15,3-2-304-15,4 3-64 0,1-1-16 0,3 1 0 16,0 1-224-16,5-1-32 0,-3 1-16 0,2 0 0 16,-1 1-16-16,-2-5 0 0,-3 0 0 0,-2 3 0 15,-4-1 64-15,-1 2 16 0,-3 0 0 0,-1 2 0 16,-6-5-16-16,-1 4-16 0,-7 0 0 0,-9 3 0 16,0 0-32-16,0 0 0 0,0 0 0 0,0 0 0 15,0 0 208-15,-9 4 32 0,-5 1 16 0,-4 0 0 0,-6 0-208 16,-2 3-64-16,-5-3 0 0,-5-1 0 0,-3 1-128 0,-2 1 128 15,2-1-128-15,-5 0 128 0,4-1-128 0,3 2 0 16,4-1 0-16,2 1 128 0,4-1-128 0,6-2 0 16,1-1 144-16,6 0-144 0,3 1 0 0,11-3 128 15,0 0-128-15,0 0 0 0,0 0 144 0,7-7-144 16,3-1 192-16,5-1-192 0,4 0 208 0,3 0-64 16,2 0-16-16,4 0 0 0,4 0 16 0,1 0 0 15,1 3 0-15,2-2 0 0,-3 4-144 0,0-1 0 16,-3-1 0-16,-4 2 0 0,-5 2 0 0,-5 2 0 15,-2 0 0-15,-4 0 0 0,-10 0 0 0,0 0 0 16,0 0 0-16,0 0 0 0,0 0 0 0,-13 5 0 16,-5 2 0-16,-3-2 128 0,-6 2-128 0,-2 0 0 15,-3-3 144-15,-1 3-144 0,0 0 0 0,0 1 144 0,0 3-144 0,2-4 0 16,5-2 128-16,3 2-128 0,5-2 0 0,4 1 0 16,4-1 0-16,10-5 0 0,0 0 0 0,0 0 0 15,0 0 0-15,10-4 0 0,4-1 0 0,5 0 0 16,3-4 144-16,4 1-144 0,6 4 0 0,2-5 144 15,2 2-144-15,2-3 160 0,1 3-160 16,-2-3 160-16,-2 2-160 0,-2 3 0 0,-3-3 0 0,-1 4 0 16,-2 1 0-16,-7 1 0 0,0 0 0 0,-6 0 0 15,-6 2 0-15,-8 0 0 0,0 0 0 0,0 0 0 16,0 0 0-16,0 0 0 0,-11 7 0 0,-4 0 0 16,-8 2 144-16,-1-2-144 0,0 3 160 0,-6-3-160 15,-3-2 160-15,-2 1-160 0,-2-2 160 0,1 1-160 16,3 3 160-16,4-3-160 0,-2 3 160 0,6-1-160 0,3-6 144 15,5 1-144-15,3-2 128 0,5 0-128 16,9 0 160-16,0 0-160 0,0 0 192 0,0 0-192 0,0-9 240 0,5 0-64 16,5 0-16-16,1 0 0 0,5 3-160 0,1-2 0 15,3 3 0-15,-3 0 0 0,1-1 0 0,0 2 0 16,0 0 128-16,-1 0-128 0,-1-1 0 0,-2 1 0 16,0 2 0-16,-3-2 0 0,-11 4 0 0,0 0 0 15,0 0 0-15,0 0 0 0,0 0 0 0,0 0 0 16,0 0 0-16,0 0 0 15,0 0-1200-15,0 0-272 0,0 0-48 0,-9 1-11568 16,9-1-2320-16</inkml:trace>
  <inkml:trace contextRef="#ctx0" brushRef="#br0" timeOffset="90876.6">13796 16228 14735 0,'-14'-1'1312'0,"3"-1"-1056"16,0-1-256-16,-2-1 0 0,1-3 1344 0,-1 3 224 15,1 3 32-15,1-2 16 0,-2-5 176 0,3 5 16 16,10 3 16-16,0 0 0 0,-8-4-400 0,8 4-80 16,0 0 0-16,0 0-16 0,12-8-208 0,4 3-32 15,5 0-16-15,4 1 0 0,6-3-464 0,3 1-96 16,3 3 0-16,2 1-16 0,1 0-176 0,3-2-48 15,0 1 0-15,0 2 0 0,1 1-48 0,-3-1-16 16,1-2 0-16,-7 2 0 0,-6 1-16 0,-6 0 0 0,-7 1 0 16,-5 2 0-16,-11-3-192 0,0 0 144 0,-8 13-144 0,-7-6 128 15,-10 3 16-15,-5-1 0 0,-7 1 0 0,-7 2 0 16,-6-6-144-16,-1 1 128 0,-1-1-128 0,0-1 128 16,-3 1 32-16,3 2 0 0,1-3 0 0,8 0 0 15,5 2 64-15,8-4 16 0,7-1 0 0,6-2 0 16,7-2-16-16,10 2 0 0,0 0 0 0,8-7 0 15,7 0 128-15,9 1 32 0,9-8 0 0,6 3 0 16,6 2-160-16,3-3-32 0,2-2 0 0,2 5 0 16,1-1-192-16,2 4 128 0,0-3-128 0,-1 3 0 15,0-1 192-15,-7 0-48 0,-9 2-16 0,-8 3 0 16,-8 1 80-16,-8 1 16 0,-4-1 0 0,-10 1 0 16,0 0-224-16,-10 6 144 0,-3 2-144 0,-6-2 128 15,-4 0-128-15,-2 5 0 0,-4-1 0 0,1 1-176 16,0 2-2736-1,-2 1-544-15</inkml:trace>
  <inkml:trace contextRef="#ctx0" brushRef="#br0" timeOffset="101158.38">16007 14903 17391 0,'0'0'768'0,"0"0"160"0,0-7-736 0,0 7-192 15,0-9 0-15,0 9 0 0,-2-6 1280 0,-3-7 208 16,-2 6 48-16,0-2 16 0,-2 2-336 0,-3 2-80 16,-2-1-16-16,-3 1 0 0,-3 1-320 0,9 3-64 15,-4 0-16-15,-3-1 0 0,-2 2-160 0,-2-2-48 16,-2 1 0-16,-4 2 0 0,1-1-128 0,-25 2-48 15,8 0 0-15,2-1 0 0,4 0-112 0,4-1-32 16,0 0 0-16,4 0 0 0,0 1 32 0,4-1 0 0,2-1 0 0,1 2 0 16,4-1 32-16,2 0 0 0,3 2 0 15,3-2 0-15,1-2 0 0,10 2 16 0,0 0 0 0,-6 3 0 16,6-3-112-16,-5 10-32 0,4-1 0 0,1 5 0 16,0 4-128-16,4 1 0 0,1 0 0 0,0 6 0 15,1 3 0-15,1 7 0 0,-2 3-128 0,1 1 128 16,-1 3 0-16,-1 1 0 0,-1 7 0 0,-2 5 0 15,-1 6 0-15,-1 2 0 0,-3-1 0 0,0 6 0 16,-1 2 0-16,-1 2 0 0,-3 4 0 0,0 2 0 0,-3-1 0 0,1 1 0 16,-2 3 0-16,0-6 0 0,0-3 0 0,-3-3 0 15,0 3 0-15,-2-5 0 0,0-1 208 0,-1-2-32 16,-1-7-16-16,-1 0 0 0,2-4 32 0,2 1 0 16,-1-1 0-16,1-3 0 0,3-2-64 0,0-1 0 15,0-1 0-15,4-2 0 0,0-2 0 0,1-4 0 16,1 2 0-16,3-3 0 0,2-2 0 0,-1 1 0 15,1-2 0-15,2-1 0 0,0-6 16 0,1 0 0 16,0-5 0-16,1-1 0 0,1-3-16 0,1-3 0 16,0 0 0-16,-1-2 0 0,-2-13 32 0,5 10 0 15,0 1 0-15,0-4 0 0,-5-7 32 0,13 7 0 16,-2-3 0-16,3-2 0 0,-2-1 16 0,3-1 16 16,3-1 0-16,5-1 0 0,4 0-32 0,0-2-16 15,3-1 0-15,3 0 0 0,2 0-176 0,0-3 0 16,-2 2 0-16,1 2-176 15,-2-4-896-15,0 2-176 0,-2 2-32 0,-2-2-10560 16,-1-1-2096-16</inkml:trace>
  <inkml:trace contextRef="#ctx0" brushRef="#br0" timeOffset="101707.47">16593 15062 8287 0,'0'0'368'0,"3"-6"80"0,-1-2-448 0,1 1 0 16,1-3 0-16,0 4 0 0,-4 6 3088 0,2-5 544 16,-2 5 96-16,0 0 32 0,0-8-1648 0,0 8-336 15,0 0-64-15,0 0-16 0,0 0-608 0,-6-1-128 16,-2 2-32-16,0 7 0 0,0 1-432 0,-8 7-96 15,0 2-16-15,-2 9 0 0,-1 4-16 0,-3 4-16 16,1 1 0-16,-2 9 0 0,0 6-128 0,4 1-32 16,1-1 0-16,3-4 0 0,5-5-192 0,5-3 128 15,3-8-128-15,5-2 0 0,2-6 400 0,4-4-16 16,4-6 0-16,2-2 0 0,1-6 224 0,6 1 32 16,3-3 16-16,-4-4 0 0,3-4 112 0,1 0 0 0,6-3 16 15,3-1 0-15,2-8-128 0,-1 0-16 0,-2-2-16 16,0-3 0-16,-1-2-160 0,-3 0-16 0,1 0-16 0,-6-6 0 15,-1 1 16-15,-6-1 0 0,-4-5 0 0,-1 2 0 16,-7-1-80-16,-4 5-16 0,-2 3 0 0,-4 1 0 16,-4 3-160-16,-3 4-48 0,-3 3 0 0,-4 4 0 0,-4-1-288 15,-2 6-64-15,-6-3-16 0,-1 5 0 16,-1 2-2224 0,0 2-448-16,3 2-96 0</inkml:trace>
  <inkml:trace contextRef="#ctx0" brushRef="#br0" timeOffset="102286.53">15592 16836 20271 0,'0'0'1792'0,"0"0"-1424"16,0 0-368-16,0 0 0 0,0 0 1840 0,0 0 288 16,-7-1 64-16,7 1 16 0,0 0-208 0,0 0-32 15,0 0-16-15,12-3 0 0,2 1-704 0,3 2-144 16,4-2-16-16,2 0-16 0,3-3-288 0,4 0-48 16,0 1-16-16,2-5 0 0,0 0-192 0,-1 3-32 15,1-4-16-15,-4 3 0 0,-1 0-288 0,-3 1-64 16,-2 0-128-16,-2-2 192 0,-5 5-192 0,-2-1 0 15,-4 3 0-15,-9 1 0 16,0 0-1536-16,0 0-256 0,0 0-64 0,0 0-15712 0</inkml:trace>
  <inkml:trace contextRef="#ctx0" brushRef="#br0" timeOffset="102879.85">16534 16436 20271 0,'0'0'1792'0,"-3"-11"-1424"0,3 11-368 0,0 0 0 16,-4-5 2240-16,4 5 368 0,0 0 80 0,0 0 0 16,-7-2-1120-16,7 2-224 0,-8 1-64 0,8-1 0 0,-10 4-496 0,-2 5-96 15,0 0-32-15,0 3 0 0,3 2-256 0,-2 0-48 16,-1 3-16-16,2 2 0 0,1-1-80 0,2 3 0 15,0 1-16-15,4-2 0 0,0 4-80 0,3 2-16 16,4-5 0-16,2 4 0 0,2 1-144 0,3-2 128 16,4 3-128-16,3 1 128 0,0 3 64 0,-4-12 0 15,1 2 0-15,-1 2 0 0,0 4 48 0,2-3 16 16,-4 1 0-16,0 1 0 0,-3 1 112 0,-3-3 16 16,-1 0 16-16,-1 1 0 0,-3-2 32 0,0-1 0 15,-3-1 0-15,-2 1 0 0,-1 0-112 0,-1-3 0 16,-2-2-16-16,-5 4 0 0,-2-3-80 0,-3-3-16 15,3-4 0-15,-4-4 0 0,-3-1-48 0,1-3-16 16,-1-3 0-16,2-3 0 0,-2-2-144 0,2 0 0 16,1-8 0-16,0-1 0 0,1-1 0 0,3-2 0 15,4 2 0-15,4-1 0 0,4-3 0 0,3-184-224 16,3 365 80-16,8-183 16 0,3 0 128 0,1-1-192 16,3 2 192-16,5-3-192 0,3-1 192 0,1 2-160 0,3-3 160 0,-7 6-160 15,1-2 160-15,1 0 0 0,3-6 0 16,3 0 0-16,0 0 192 0,0 0 80 0,2-4 16 0,-4 2 0 15,-3-5 240-15,-3-1 48 0,-4 0 16 0,-4 1 0 16,-5-2-32-16,-4 2-16 0,-2 2 0 0,-4-1 0 16,-4 4-192-16,-2-2-32 0,-2 8-16 0,-2 0 0 15,-2 4-304-15,-4 1 0 0,-2 3 128 0,1 4-128 16,-5-3-176-16,3 5-80 0,0-3-32 0,1 7 0 16,2 0-1808-16,0 3-352 15,2 2-80-15,2-2-17568 0</inkml:trace>
  <inkml:trace contextRef="#ctx0" brushRef="#br0" timeOffset="103599.53">17057 14640 20207 0,'0'0'896'0,"-2"-8"192"0,-2-2-880 0,1 1-208 0,2-4 0 0,1 4 0 16,-2-1 1200-16,2 4 192 0,2-2 32 0,-1 0 16 16,3 2-368-16,1-1-80 0,3 3-16 0,-1-1 0 15,2-4-144-15,3 2-48 0,2 0 0 0,2 0 0 16,2 2-32-16,1-2-16 0,3 0 0 0,-1 4 0 0,2-3-48 16,0 3-16-16,-1-1 0 0,-1 3 0 0,2-2-96 15,-2 3 0-15,-2 1-16 0,-2 2 0 0,0-1-192 0,-3 2-48 16,0 4 0-16,-4-1 0 15,-1 5-176-15,-3 1-144 0,-2 1 192 0,-4 8-192 0,-4 5 224 0,-2 6-64 16,-5 4-16-16,-5 9 0 0,-3 3-144 0,-1 10 160 16,0 2-160-16,-2 5 160 0,0-1-160 0,-1 6 0 15,2 8 0-15,3-3 0 0,0 3 0 0,2 1 0 16,2-3 0-16,4 3 0 0,3-1 0 0,2 3 160 16,1-5-160-16,4 2 160 0,4 1-160 0,1-5 192 15,4 1-192-15,1 1 192 0,0-2-192 0,3-2 160 16,-1 0-160-16,-1-3 160 0,-1 1-160 0,-1-4 160 15,-1-2-160-15,-2 0 160 0,-1 1-160 0,-1-4 192 16,0 4-192-16,-3-5 192 0,-1 3-48 0,-1-4 0 16,-2-3 0-16,1-3 0 0,-3-3 96 0,1 0 16 15,0 0 0-15,0-4 0 0,-1-5 64 0,0 0 0 16,-1 0 16-16,-1-1 0 0,1-5-112 0,0 0-32 16,-1-3 0-16,2-2 0 0,-1-1-192 0,1-2 176 0,1-3-176 0,-1 2 160 15,-1-4-160-15,-1-3 0 0,2-1 0 16,-4 4 128-16,0-2 96 0,-1-6 16 0,0-2 0 15,2-2 0-15,-1-2 160 0,-2 0 48 0,2-3 0 0,-1 1 0 16,0 0-128-16,0-4 0 0,-1-1-16 0,1 0 0 16,-2-4-96-16,-1 0-16 0,0-1 0 0,0-4 0 15,1-1-192-15,-6-6 0 0,0-1 0 0,0 2 0 32,2-1-1072-32,0 5-256 0,1-1-48 0,5 2-12800 0,-1 3-2560 0</inkml:trace>
  <inkml:trace contextRef="#ctx0" brushRef="#br0" timeOffset="106390.75">18182 15806 12895 0,'0'0'1152'0,"0"0"-928"15,0 0-224-15,0 0 0 0,5-11 1216 0,-2 6 208 0,-3 5 48 0,0 0 0 16,0 0-16-16,6-9 0 15,-6 9 0-15,4-6 0 0,-4 6-176 0,0 0-48 0,0 0 0 0,0 0 0 16,0 0-144-16,0 0-16 0,0 0-16 0,-10-4 0 16,-2-1-160-16,-2 3-48 0,-2 8 0 0,-1-3 0 15,-2 1-160-15,-2 3-48 0,-2 1 0 0,-3 1 0 16,0 3-256-16,0 2-48 0,1-3-16 0,-1 2 0 16,0 1-176-16,2-1-144 0,4-3 192 0,3 2-192 0,1 2 144 15,5-2-144-15,2-1 0 0,4 2 144 16,4-5-16-16,1-8-128 0,4 12 192 0,2-1-64 0,4 0-128 0,3 2 160 15,2-3-160-15,3 3 160 0,0 1-160 0,-2 1 160 16,-1-1-160-16,-1 1 160 0,-2-1-160 0,-2 1 0 16,-1 3 0-16,-4-3 0 0,-2 2 128 0,-3-1-128 15,-3-2 0-15,0 2 128 0,-3 0 128 0,-3 2 0 16,-1-3 16-16,-3-1 0 0,-3-1 80 0,-3-2 16 16,-3 2 0-16,-1-4 0 0,0-3-144 0,-2-3-32 15,-3-4 0-15,1-2 0 0,1-2-192 0,0-1 0 16,2-1 0-16,5-4-160 15,2 2-1568-15,6-3-320 0,2 2-64 0,3-1-14736 0</inkml:trace>
  <inkml:trace contextRef="#ctx0" brushRef="#br0" timeOffset="106651.88">18536 15752 29599 0,'0'0'1312'0,"0"0"272"0,0 0-1264 0,0 0-320 0,0 0 0 0,0 0 0 15,-2 18 448-15,0 2 16 0,-2 1 16 0,-2 4 0 16,-2 1 288-16,-1 1 64 0,-2 4 16 0,2 0 0 16,-3-3-384-16,1 3-80 0,-1 2 0 0,1-3-16 15,-1-3-176-15,1 1-48 0,1-5 0 0,1-2 0 16,0 2-144-16,1-2-256 0,1-6 64 0,2-2 16 15,1-2-2432-15,4-11-480 0,0 0-112 16,0 0-9408-16</inkml:trace>
  <inkml:trace contextRef="#ctx0" brushRef="#br0" timeOffset="107012.1">18886 15759 13823 0,'0'0'1216'0,"0"0"-960"15,0 0-256-15,-1 8 0 0,-4 1 3184 0,1 4 592 16,-1-1 112-16,-1 6 16 0,-2 4-2240 0,-1 1-448 16,-1-1-80-16,0 4-32 0,-3-2-192 0,0-1-32 15,-1 1-16-15,2-1 0 0,0-1-144 0,2-2-16 16,0-2-16-16,2-4 0 0,2-2-160 0,3-4-16 16,0 2-16-16,3-10 0 0,0 0 112 0,0 0 32 15,11-6 0-15,3-1 0 0,1-5-64 0,3-2-16 16,2-1 0-16,1-3 0 0,0 0-304 0,4-1-64 0,-3-1-16 15,1 2 0-15,-1 0-176 0,0 4 0 0,-1 1 144 0,-2 3-144 16,-2 2 144-16,-2 5-144 16,0 1 192-16,-1 6-192 0,-2 3 144 0,-2 5-144 15,-1 4 0-15,-2 3 144 0,-3 2-144 0,0 6 0 0,-4 0 144 0,-4 2-144 16,2-4 144-16,-3 6-144 0,-2-2 192 0,2-1-192 16,-1 1 144-16,-1-6-144 0,0-1 0 0,0-2 144 15,2-2-144-15,0-2 0 0,1 0-160 0,2-5 160 16,1-3-1904-1,1-8-272-15,0 0-64 0,0 0-15664 0</inkml:trace>
  <inkml:trace contextRef="#ctx0" brushRef="#br0" timeOffset="107542.21">20272 14754 16575 0,'0'0'1472'0,"0"0"-1168"0,-4-8-304 0,2 3 0 16,2 5 1072-16,-9-1 144 0,2 5 48 0,-2 0 0 15,-2 2-48-15,-6 5-16 0,0 10 0 0,-2 0 0 16,-4 2-144-16,0 8-32 0,-1 2 0 0,-3 7 0 16,-2 5-160-16,-4 3-32 0,1 4-16 0,-2 8 0 15,-1 9-320-15,1 4-64 0,1 9-16 0,2-3 0 16,3 3-224-16,4-3-64 0,4 1 0 0,2-6 0 0,4-2-128 0,4-9 0 16,2-4 0-16,5-3 0 0,0-2 128 0,3-4 0 15,0-4 0-15,4-1 0 0,0-6 0 0,1-2 0 16,2-3 0-16,-2-3 0 15,3-8-512-15,1-4-128 0,-1-3 0 0,-1-3-9536 16,-7-13-1888-16</inkml:trace>
  <inkml:trace contextRef="#ctx0" brushRef="#br0" timeOffset="108114.11">20764 15060 14735 0,'-4'-5'1312'0,"-1"-4"-1056"0,0 2-256 0,-2-2 0 15,0 4 2256-15,-1 0 400 0,-1-2 80 0,-1 5 16 16,-3 3-1408-16,1 2-256 0,0 2-64 0,0 0-16 15,-4 4-304-15,0 2-48 0,-2 4-16 0,-1 2 0 16,-1 1-80-16,-2 1-32 0,-1-2 0 0,2 4 0 16,-1 2-144-16,4 1-48 0,2-3 0 0,3 2 0 0,1-1-208 0,5 3-128 15,3 0 160-15,4 4-160 0,4-1 288 0,3 2-32 16,2 3-16-16,5-2 0 0,3-1-112 16,1 2 0-16,-1 1-128 0,1 1 192 0,-1 1-192 0,-2-1 128 15,-2-1-128-15,-2 0 0 0,-3 0 128 0,-2-1-128 16,-2-2 0-16,-3-2 0 0,-1 3 128 0,-1-2-128 15,-3-5 0-15,-2 2 144 0,-2 0 80 0,-2-4 16 16,-1 1 0-16,-3-4 0 0,-2-2 144 0,0-1 48 16,-1-3 0-16,1-2 0 0,-1-6-96 0,1-5-16 15,0 0 0-15,-1-4 0 0,3-7-96 0,0-2-32 16,1-6 0-16,2-1 0 0,2-3-192 0,1-1 0 16,3-5 0-16,1-3 0 0,4 0-240 0,4 2 64 15,2-3 16-15,6 1 0 0,3 1 160 0,3 2-208 16,2-1 80-16,3-1 128 0,2-2-192 0,3 1 192 15,0-2-160-15,0 0 160 0,-1-1 0 0,2 0 0 16,2-1 0-16,-3-1 0 0,-5-3 0 0,-4 0 0 16,-2 3 208-16,-3 0-64 0,-2 2 16 0,-5 2 0 15,-1 6 0-15,-3-1 0 0,-1 3-32 0,-2 1-128 16,-3-2 192-16,1 6-64 0,-4 3-128 0,1 5 0 0,-2 0-160 16,0 3 160-1,1 4-1424-15,-2 1-192 0,2 3-48 0,1 0-9088 0,5 1-1840 0</inkml:trace>
  <inkml:trace contextRef="#ctx0" brushRef="#br0" timeOffset="108395.19">21303 14853 26719 0,'0'0'2368'0,"0"0"-1888"0,0 0-480 0,0 0 0 0,0 0 480 0,0 0 0 16,-4 12 0-16,-2 2 0 0,-2 2 240 15,-1 3 48-15,0 1 16 0,-4 7 0 0,-2 5-80 0,-1 2 0 16,-1 3-16-16,1 6 0 0,-2 2-208 0,0 6-32 16,-1 3-16-16,1 4 0 0,0 0-176 0,2 4-48 15,-1-2 0-15,3 0 0 0,2-4-208 16,1-3 128-16,4-5-128 0,2-2 0 0,2-3 144 0,3-1-144 16,3-5 128-16,1-4-128 0,2-5 0 0,2-1 0 15,0-6 128-15,4-4-128 0,-2-4 0 0,0-7-192 0,0-2 32 0,-1-7 16 31,0-1-1328-31,-1-4-272 0,-2-3-48 0,1-4-12416 0</inkml:trace>
  <inkml:trace contextRef="#ctx0" brushRef="#br0" timeOffset="108550.37">20873 15622 13823 0,'-4'-10'608'0,"6"4"128"0,1-2-592 0,4 3-144 0,3-3 0 0,1 3 0 15,5 3 3552-15,3-1 672 0,2 1 144 0,5-2 32 16,2 2-3024-16,2 1-608 0,3-1-112 0,3 0-16 15,1 2-176-15,1-1-16 0,1 1-16 0,3 0 0 16,1-1-240-16,1 1-32 0,-2 0-16 0,0-3-10144 16,-2-3-2032-16</inkml:trace>
  <inkml:trace contextRef="#ctx0" brushRef="#br0" timeOffset="109131.71">21393 14617 14735 0,'0'0'640'0,"-1"-13"160"0,1-1-640 0,0-1-160 0,1-1 0 0,3 4 0 16,0-2 2048-16,1 2 368 0,0 1 80 0,1 5 0 15,2-1-1296-15,2 2-272 0,0 1-48 0,0 4-16 0,0 2-432 0,2 3-96 16,1 2-16-16,-1 1 0 0,1 5 64 0,2-1 0 16,3 4 0-16,0 5 0 0,0-2-64 0,1 5-16 15,0 9 0-15,1 6 0 0,-1 6 64 0,2 4 16 16,-1 4 0-16,0 7 0 0,-1 1 64 0,-2 7 32 15,-3 0 0-15,-3 4 0 0,-1 5 32 0,-4 3 0 16,-5 1 0-16,-5 3 0 0,-4-4 80 0,-4 3 32 16,-5-5 0-16,-2 4 0 0,-4-7 96 0,2-2 32 15,-4-4 0-15,0-5 0 0,-2-2-240 0,1-5-64 16,0-5 0-16,2 0 0 0,1-2-256 0,2-6-64 16,-4 0-128-16,4-8 192 0,-1-1-192 0,-6 7 0 15,7-8 0-15,7-15 0 16,0-1-2112-16,2-3-432 0,-1-7-80 0,-3-1 0 0</inkml:trace>
  <inkml:trace contextRef="#ctx0" brushRef="#br0" timeOffset="110599.36">22082 14004 11967 0,'-8'-4'1072'0,"-1"-3"-864"15,1 0-208-15,-1 0 0 0,0-1 1280 0,1 3 192 16,8 5 64-16,-9-9 0 0,2 3-16 0,7 6 0 15,-5-11 0-15,-1 4 0 0,1-3 0 0,5 10 0 16,-3-7 0-16,-1 1 0 0,4 6-320 0,0 0-64 16,0 0-16-16,0 0 0 0,0 0-336 0,0 0-64 0,0 0-16 0,0 0 0 15,0 0-336-15,11 6-80 0,1 1-16 0,0 3 0 16,4-1 144-16,1 3 32 0,2 5 0 0,1 6 0 16,0 6-128-16,0 3-32 15,-1-3 0-15,2 7 0 0,0 4-80 0,1 4-16 0,2 6 0 0,-1 0 0 16,-3-2 64-16,-1 4 16 0,-1 3 0 15,1 4 0-15,1-1-32 0,-2 3-16 0,-1 5 0 16,-2 1 0-16,-4 3-16 0,2-2 0 0,-4-1 0 0,-1 1 0 16,-2 0 0-16,-1 5 0 0,-2-1 0 0,-2 0 0 15,-1-2-32-15,-1 2-16 0,-3 1 0 0,0-2 0 16,-2-3 0-16,-2-1 0 0,-2 2 0 0,-2-3 0 16,0-1 144-16,-2-5 16 0,-1-1 16 0,-2 0 0 15,0-2 0-15,5-19 0 0,-5 7 0 0,-1 3 0 0,-1-1-144 0,-1-1-48 16,-2 1 0-16,-7 19 0 0,5-10-16 0,-1-8 0 15,-2-1 0-15,8-15 0 0,-3 0 32 0,-6 2 0 16,-2 1 0-16,-3-3 0 0,0 0-160 0,1 0 192 16,-1 0-192-16,1-4 192 0,-1 1-192 0,4-3 0 15,1 1 0-15,-7 6 0 16,9-9-896-16,5-5-224 0,6-5-32 0,5-7-16 16,10-7-2576-16,0 0-512 0</inkml:trace>
  <inkml:trace contextRef="#ctx0" brushRef="#br0" timeOffset="111535.26">23187 15227 6447 0,'0'0'272'0,"-11"-4"80"0,3 3-352 0,-1-2 0 15,0-3 0-15,2 2 0 0,7 4 2736 0,-11-4 464 0,2 2 112 16,4 0 16-16,5 2-1424 0,-6 2-288 0,-1 1-48 0,2 1-16 16,0 3-528-16,0-4-96 0,1 0-32 0,0 2 0 15,1 3-224-15,0-1-48 0,2 1-16 0,2 0 0 16,3 3-224-16,1-2-64 0,1 4 0 0,3-3 0 16,1 0 80-16,3 1 16 0,1-2 0 0,1 3 0 15,2-5 192-15,2 1 32 0,0-5 16 0,3-2 0 16,2-1 160-16,1-1 16 0,-1-7 16 0,5 0 0 15,1-3-160-15,0-1-48 0,2 0 0 0,0-4 0 0,1 1-192 0,-1-1-32 16,-3-1-16-16,-4 3 0 0,-2-6-128 0,-5 1-16 16,-3-2-16-16,-3 0 0 0,-3-2 0 0,-3-2 0 15,-4-1 0-15,-2-1 0 0,-3 5 80 0,-4 1 0 16,0 2 16-16,-4 1 0 0,0 3-160 0,-4 2-48 16,-7 4 0-16,1 7 0 0,-4-3-128 0,-1 9 0 15,-4-1 0-15,4 8 0 0,0 1 0 0,-3 5-176 16,-1 1 176-16,0 5-128 0,-1 5 128 0,-1 3-128 15,0 0 128-15,0 4-128 0,-3 5 128 0,0 0 0 16,0 5-144-16,-1 1 144 0,3-2 0 0,5 1 0 16,3-3 0-16,4 1 0 0,6-1 0 0,4-3 0 15,2-1 0-15,6-1 0 0,6-1 0 0,4-1 0 16,5 0 144-16,6-2-144 0,6-2 144 0,5 0-144 16,5-4 192-16,2 1-192 0,5-3 256 0,3 2-48 15,6-4-16-15,6 0 0 0,5-3-16 0,5-2-16 16,2-3 0-16,-2-1 0 0,-2 0-160 0,-7-5 0 15,-3-2 144-15,14-2-144 16,-8-3-640-16,-10-4-208 0,-7-1-48 0,-15-4-12176 0,-2 0-2448 16</inkml:trace>
  <inkml:trace contextRef="#ctx0" brushRef="#br0" timeOffset="112810.63">24149 13890 21183 0,'0'0'1888'0,"0"0"-1504"16,-3-9-384-16,2 0 0 0,4 0 944 0,0-2 112 15,4 0 32-15,2-1 0 0,5-1 240 0,1 0 48 16,5-3 16-16,2-1 0 0,3 2-608 0,3-2-112 0,1 3-32 0,4 3 0 16,2 0-192-16,0 4-32 15,2 0-16-15,-1 4 0 0,-3 3-96 0,-3 4-32 16,-3 2 0-16,-5 2 0 0,-1 5-128 0,-7 3-16 15,-1 4-128-15,-8 3 192 0,-5 4 16 0,-2 0 0 16,-6 2 0-16,-4 1 0 0,-4 3 48 0,-4 0 16 16,-6-1 0-16,-1-1 0 0,-2-1-16 0,-1 1 0 15,-1-2 0-15,3-2 0 0,3-1 128 0,1-1 0 0,1-4 16 16,2-1 0-16,6-2-16 0,1-1 0 16,4-3 0-16,4-2 0 0,3-3-96 0,6 2-32 0,3-5 0 0,6 2 0 15,3-2 160-15,4-1 32 0,4-1 0 0,5 0 0 16,6-3-304-16,3-1-144 0,5 0 160 0,0 0-160 15,-4-1 128-15,3-1-128 0,-2 0 0 0,-2 1 0 16,-5-3 0-16,-3 0 0 0,-2 0 0 0,-3-2 0 16,-4-1-1200-16,-2 1-224 15,-4-4-48-15,-3 1-10544 0,-2-2-2096 0</inkml:trace>
  <inkml:trace contextRef="#ctx0" brushRef="#br0" timeOffset="113138.78">25555 13576 26719 0,'-3'-14'1184'0,"3"14"240"0,0 0-1136 0,-1-4-288 15,-2-5 0-15,3 9 0 0,-5-5 640 0,-1 2 64 16,0 5 0-16,-6 1 16 0,2 5 48 0,-2 0 16 15,-1 4 0-15,-3 5 0 0,-4 3-192 0,2 6-32 16,0 7-16-16,1 4 0 0,-3 2 0 0,5 4 0 16,0-1 0-16,5 4 0 0,2-2-224 0,6 2-32 15,-1-4-16-15,6-1 0 0,3-2-64 0,2-2-16 16,0-1 0-16,5-1 0 0,-3 0 0 0,3-6-16 0,-1 0 0 0,2-5 0 16,-2-2-48-16,0-4 0 0,-1-3 0 15,-1-2 0-15,-1-2-128 0,-1-5-192 0,-3-1 32 0,-5-5 16 31,0 0-1488-31,0 0-288 0,-3-6-64 0,-4-8-13056 0</inkml:trace>
  <inkml:trace contextRef="#ctx0" brushRef="#br0" timeOffset="113302.88">24974 13989 32255 0,'0'0'2864'0,"4"-4"-2288"0,1-4-576 0,2 3 0 0,3 1 416 0,6 1-32 16,7-1 0-16,2 3 0 0,7-2 240 0,5 0 32 15,3 1 16-15,5 2 0 0,3-1-208 0,6 1-32 16,1-3-16-16,6 1 0 0,4 2-288 0,-1 0-128 16,-1-3 128-16,-7 2-11264 15,-4-2-2272-15</inkml:trace>
  <inkml:trace contextRef="#ctx0" brushRef="#br0" timeOffset="119759.67">2690 18651 7359 0,'2'-15'320'0,"1"8"80"0,-1-1-400 0,1-1 0 0,-1-3 0 0,1 0 0 16,-1 3 2480-16,1-3 400 0,0 5 96 0,-1-5 16 15,-1 4-1328-15,-1 8-256 0,3-10-48 0,-2 5-16 16,-1 5-352-16,0 0-80 0,0 0-16 0,0 0 0 15,0 0-320-15,0 0-80 0,0 0-16 0,-4 10 0 0,2 4-240 0,-2 5-48 16,0 7-16-16,-1 1 0 0,0 6 176 0,-1 3 32 16,1 3 16-16,0 5 0 0,-3 1 128 0,3 4 32 15,-3 1 0-15,1-2 0 0,0 0-208 0,3 3-32 16,-1-8-16-16,0-2 0 0,0-5-160 0,3-5-16 16,0-3-128-16,2-2 192 0,0-3-64 0,3-4-128 15,-1-3 176-15,1-3-176 0,-1 1 160 0,1-3-160 16,-3-11 128-16,5 7-128 15,-5-7-1360-15,0 0-368 0,0 0-64 0</inkml:trace>
  <inkml:trace contextRef="#ctx0" brushRef="#br0" timeOffset="119965.3">2386 18959 26719 0,'0'0'2368'15,"0"0"-1888"-15,0 0-480 0,0 0 0 0,0 0 752 0,0 0 48 0,0 0 16 0,10 2 0 16,2-2 160-16,1 0 48 0,5 0 0 0,5-1 0 16,4-2-256-16,0 3-32 0,-1 0-16 0,2 0 0 15,0 0-400-15,1 0-96 0,1 2-16 0,-5 0 0 16,-2-1-208-16,1 3 0 0,2 3-144 0,-4-2-10688 16,0 1-2144-16</inkml:trace>
  <inkml:trace contextRef="#ctx0" brushRef="#br0" timeOffset="120383.1">3857 18657 6447 0,'0'0'576'0,"0"0"-576"15,0 0 0-15,0 0 0 0,-11 0 2352 0,3 0 352 0,8 0 80 0,-11 3 16 16,-1 2-1168-16,-2 0-224 0,0-1-64 0,-3 5 0 16,-1-2-128-16,-3 6-16 0,-5-4-16 15,0 4 0-15,-1 2-256 0,-2 2-48 0,-2 0-16 0,-1 1 0 16,-1 0-144-16,0 4-16 0,4 2-16 0,2 2 0 15,2 0-240-15,3 2-32 0,3-4-16 0,3 4 0 16,1-3-80-16,4 5-32 0,1-4 0 0,4 1 0 16,2-2-80-16,3-2-16 0,3-1 0 0,2-3 0 15,1-5 32-15,2 0 0 0,1-1 0 0,4 1 0 16,-1-4-16-16,2 0 0 0,1-5 0 0,1 0 0 16,3 1-48-16,1-3-16 0,0 1 0 0,2-2 0 15,-1-2-144-15,1 0-256 0,4 0 64 0,-2-1 16 16,-2-1-2464-16,-2-1-496 15</inkml:trace>
  <inkml:trace contextRef="#ctx0" brushRef="#br0" timeOffset="120768.85">3868 19148 20271 0,'0'0'896'0,"0"0"192"0,5-9-880 0,-5 9-208 16,8-5 0-16,1 1 0 0,-9 4 1776 0,10-5 304 16,1 1 64-16,-1 2 16 0,1 3-1008 0,0 2-208 0,-3 0-48 0,2 4 0 15,-4-1-576-15,1 6-112 0,0-1-16 0,-3 3-16 16,-1 0-176-16,-5 1 0 0,-2-1 0 0,-2 4 128 15,-4 2 64-15,-2 2 0 0,-2-3 0 0,-1 3 0 16,-1-1 240-16,0 2 48 0,1-1 16 0,1-4 0 16,-1 1 176-16,5-3 32 0,2-1 16 0,3-3 0 15,1-2 0-15,4-10 0 0,3 9 0 0,3 0 0 16,4-4-32-16,3 1-16 0,2-1 0 0,3-2 0 16,2-1-160-16,5 0-48 0,-1-4 0 0,1 1 0 15,2 1-208-15,1-1-64 0,2 0 0 0,-2-2 0 16,-2 0-192-16,-1 2 0 0,-1-3 0 0,-2 2 0 15,-2-1-1792 1,-2 1-448-16</inkml:trace>
  <inkml:trace contextRef="#ctx0" brushRef="#br0" timeOffset="121585.3">5316 18201 11919 0,'0'0'512'0,"0"0"128"0,1-13-512 0,2 3-128 16,-3 10 0-16,3-9 0 0,3-3 1248 0,-3 1 224 15,2 0 32-15,2 1 16 0,-2 1-272 0,-5 9-48 16,8-11-16-16,-8 11 0 0,0 0-224 0,0 0-32 0,0 0-16 0,0 0 0 15,0 0-192-15,0 0-32 0,0 0-16 0,0 0 0 16,0 0-176-16,-4 7-48 0,-3 2 0 0,-2 2 0 16,-7 0 112-16,-1 3 16 0,0 0 0 0,-6 3 0 15,0 2-64-15,-3 4 0 0,-2 3 0 0,-5 3 0 16,-1 5-16-16,-2 6-16 0,-2 5 0 0,0 6 0 16,3 3-96-16,-2 3 0 0,-3 8-16 0,5 0 0 15,2-1 0-15,2 8 0 0,3 0 0 0,7-1 0 16,3 2-64-16,9-6-16 0,5-10 0 0,4-2 0 15,5 0 64-15,5-3 16 0,6 0 0 0,4 0 0 16,3-1-16-16,5-6 0 0,5 2 0 0,2-7 0 16,2-5-96-16,7 0 0 0,1-5-16 0,1-2 0 15,1 2-112-15,3-5 0 0,1-1-128 0,-1-4 192 16,0-3-2400-16,0-2-480 16,18-3-112-16,-2-5-16 0</inkml:trace>
  <inkml:trace contextRef="#ctx0" brushRef="#br0" timeOffset="122578.08">22194 17469 5519 0,'0'0'496'0,"0"0"-496"0,0 0 0 0,0 0 0 16,13 0 2192-16,-3-1 352 0,-10 1 64 0,12-3 16 16,4 3-880-16,-2 3-160 0,-2-2-48 0,2 0 0 0,-1 1-400 0,2 0-96 15,1 3-16-15,1 3 0 0,2-3-176 16,3 6-32-16,3 1-16 0,3 3 0 0,3 2-336 0,-1 3-64 15,0 5-16-15,1 1 0 0,1 3 0 0,1 0 0 16,-1 2 0-16,0 6 0 0,-2 6-16 0,1 4-16 16,-2 5 0-16,-2 0 0 0,-3 1-96 0,-1 2-32 15,-3 2 0-15,-6 4 0 0,-4-2 48 0,-1 2 16 16,-4 5 0-16,-2-4 0 0,-3 0 112 0,-3-1 32 16,-1 2 0-16,-1-5 0 0,-2-1 80 0,-3 3 0 15,-2-3 16-15,-2-1 0 0,-2-1 48 0,-1-2 16 16,1-1 0-16,-1-1 0 0,-2-5-48 0,0-2-16 15,-1-5 0-15,-1-4 0 0,0 1-128 0,-2-6-16 16,-3-3-16-16,1 0 0 0,-3-4-112 0,0-2 0 0,-1 1-16 0,0-6 0 16,-2-3-240-16,2 0 128 0,1-6-128 0,2 2 0 31,2-6-1856-31,3-5-448 0,2-4-112 0</inkml:trace>
  <inkml:trace contextRef="#ctx0" brushRef="#br0" timeOffset="123280.81">23719 18262 5519 0,'0'0'496'0,"0"0"-496"0,0 0 0 0,-1 14 0 16,-2-4 2560-16,3-10 400 0,0 13 96 0,0-13 16 16,0 14-1360-16,0-4-272 0,0-10-48 0,5 12-16 15,-5-12-64-15,11 11-16 0,1-2 0 0,4 0 0 16,1-4 144-16,5 3 32 0,3 0 0 0,3-3 0 15,4-1-304-15,4 0-48 0,2-5-16 0,6-2 0 16,1 1-208-16,2-1-64 0,-3-1 0 0,0 1 0 16,-4-6-144-16,-2 1-48 0,-3-2 0 0,-3 2 0 15,-5-2-304-15,-1 1-64 0,-4-3-16 0,-5 1 0 16,-3 1-64-16,-2-3-32 0,-3-1 0 0,-4 2 0 16,-3-1 32-16,-2 0 0 0,-1 1 0 0,-2-4 0 15,-2 1-16-15,-2 0 0 0,-3 2 0 0,-3 3 0 16,-2-1-176-16,-4 7 0 0,-4 2 0 0,-4 5 0 0,-6 2-224 15,0 7 80-15,-1 2 16 0,-5 3 0 0,-1 5 128 0,-5 3-192 16,-4 6 192-16,0 3-192 0,1 6 192 0,2 2-160 16,3 2 160-16,2-1-160 0,3 2 160 0,5-2 0 15,4 1 0-15,7-4-128 0,2-5 128 0,7 0 0 16,6-5 0-16,5-3 0 0,5 1 0 0,5-4 176 16,3 0-176-16,6 0 192 0,3-3-16 0,7-2 0 15,4 0 0-15,8-3 0 0,2 0-16 0,9-4 0 16,7 0 0-16,4 0 0 0,0-3-160 0,3 3 0 15,-4-5 0-15,1 0 0 16,0-5-1648-16,-2 0-352 0,0-2-80 0</inkml:trace>
  <inkml:trace contextRef="#ctx0" brushRef="#br0" timeOffset="123942.74">25070 17295 12895 0,'0'0'1152'0,"-7"-4"-928"16,2-5-224-16,-2 1 0 0,1-2 1024 0,1 4 176 16,5 6 16-16,-6-10 16 0,-1 1 368 0,3-1 80 15,3 2 16-15,1 8 0 0,5-11-320 0,7 3-64 0,-1-2-16 0,8 5 0 16,5 1-288-16,3 3-64 0,2-4-16 16,2 1 0-16,4 0-240 0,3 3-48 0,-2-2-16 0,2 2 0 15,0-2-112-15,-1 6 0 0,-3 1-16 0,0 1 0 16,-5 6-272-16,-4 1-48 0,-4 3-16 0,-6 3 0 15,-5 0-160-15,-5 2 128 0,-4 3-128 0,-6 1 128 16,-5 4-128-16,-5-1 0 0,-6 3 144 0,-3-2-144 16,0 0 208-16,-3 0-16 0,-1-3-16 0,1-2 0 15,-4 3 96-15,4-5 32 0,2 0 0 0,2-4 0 16,0 2-48-16,4-2 0 0,3-6 0 0,3 0 0 16,4-1-64-16,4-3 0 0,1 2-16 0,4-2 0 15,0-7 0-15,8 7 0 0,3 1 0 0,3-4 0 16,6 0 80-16,-1-1 32 0,3-4 0 0,2 1 0 15,3 0-144-15,1-1-16 0,2-2-128 0,2-1 192 0,-1 2-192 16,3-2 128-16,-2-4-128 0,-2 3 0 0,-2-2 0 0,-2-1-320 16,-2 1 64-16,-4-4 0 15,-3 4-1632-15,-3-6-320 0,0-4-64 16,-3 1-13696-16</inkml:trace>
  <inkml:trace contextRef="#ctx0" brushRef="#br0" timeOffset="124340.96">26408 16841 23039 0,'-7'-14'2048'0,"5"5"-1648"0,2 9-400 0,-5-9 0 15,0-1 240-15,-1 5-48 0,6 5 0 0,0 0 0 16,-10-4 304-16,0 3 48 0,0 3 16 0,-1 2 0 16,-2 4-112-16,-1 5-32 0,-3 3 0 0,1 3 0 15,-1 3-80-15,-1 6-16 0,-3 0 0 0,1 2 0 16,-1 2 128-16,1 4 32 0,2 2 0 0,0 0 0 16,3-1 64-16,1 0 16 0,3 3 0 0,0 0 0 15,2 0 48-15,3 2 16 0,-1 2 0 0,4-6 0 16,0-3-256-16,3 1-48 0,3-3-16 0,0-4 0 15,3 0-96-15,1-1-16 0,4-5 0 0,-1-2 0 16,1-4 96-16,2-1 16 0,2 0 0 0,3-6 0 0,0-1-112 0,1-1 0 16,-1-2-16-16,1-2 0 0,0 1-16 0,0-4 0 15,0-2 0-15,0-3 0 16,-1-1-592-16,-3-2-112 0,-3 0-32 0,-1-2-10480 16,-5-1-2096-16</inkml:trace>
  <inkml:trace contextRef="#ctx0" brushRef="#br0" timeOffset="124544.24">25726 17282 34095 0,'0'0'3024'0,"0"0"-2416"0,13-5-480 0,4 0-128 16,3-5 0-16,7 6 192 0,3 1-64 0,7 1 0 16,7-4 832-16,9 3 160 0,8 0 32 0,5 3 16 15,5 2-384-15,-1-1-80 0,1-1 0 0,3 1-16 16,-7 1-512-16,-1 1-176 0,-5 4 0 0,-2-2 144 31,-5 0-1840-31,-4 2-368 0,-7-3-80 0,-2 1-16 0</inkml:trace>
  <inkml:trace contextRef="#ctx0" brushRef="#br0" timeOffset="137814.84">13400 18785 8287 0,'0'0'736'0,"-2"-7"-592"0,0-2-144 0,1 0 0 16,1-1 1792-16,0 1 336 0,0-3 64 0,1 3 16 16,1-3-288-16,0 2-48 0,1 1-16 0,-1-2 0 15,0 1-512-15,0-2-96 0,1 3-32 0,-1-2 0 16,2 2-160-16,-3 0-32 0,2 0-16 0,-3 9 0 16,4-8-32-16,-4 8 0 0,0 0 0 0,0 0 0 15,0 0-144-15,0 0-16 0,0 0-16 0,0 0 0 16,0 0-160-16,0 0-48 0,0 0 0 0,0 0 0 15,0 0-272-15,0 0-48 0,-3 17-16 0,2 1 0 16,-3 2-16-16,1 3-16 0,1 1 0 0,-1 2 0 16,0 5 144-16,-1 4 16 0,1 2 16 0,-2 1 0 0,1 1 48 15,0 4 0-15,-1-2 0 0,0 0 0 0,-1 2 0 0,1-4 16 16,0-2 0-16,0-4 0 0,-2-4-80 0,2-1 0 16,-1-3-16-16,1-1 0 0,1 0-176 0,0-3-16 15,3-1-16-15,0-3 0 0,-1-1-160 0,2-2 192 16,2-2-192-16,0-3 192 0,-2-9-192 0,0 0 128 15,5 10-128-15,-5-10 128 0,0 0-128 0,0 0 0 16,0 0 0-16,0 0 0 16,9-6-1120-16,-1 0-256 0,-3-3-48 0,0 0-16 15,-1-1-2160-15,0 1-432 0</inkml:trace>
  <inkml:trace contextRef="#ctx0" brushRef="#br0" timeOffset="138122.26">13079 19191 13823 0,'-16'0'1216'0,"7"-2"-960"0,-1-8-256 0,0 4 0 16,-1 5 2592-16,1-3 480 0,-1-2 80 0,1 1 32 15,0 2-960-15,4-2-192 0,6 5-48 0,0 0 0 16,-7-9-512-16,7 9-96 0,0 0-32 0,5-6 0 15,-5 6-464-15,13-6-112 0,5 1 0 0,5 1-16 16,1 3 80-16,6-2 32 0,6-2 0 0,3 2 0 16,5 1 96-16,3 1 32 0,1-2 0 0,3 2 0 0,-2-2-224 15,3 1-32-15,1-1-16 0,-5 2 0 0,-5-2-192 16,-2 0-32-16,-3-1-16 0,-2-1 0 0,-5 2-192 0,-1 1-32 16,-8-1-16-16,-4 2 0 0,-4 1-240 0,-2 0 0 15,-2 0-192-15,-10 0 192 16,0 0-2000-16,0 0-304 0,-7 11-48 0</inkml:trace>
  <inkml:trace contextRef="#ctx0" brushRef="#br0" timeOffset="139844.09">9464 18607 8287 0,'0'0'736'0,"-6"-4"-592"0,6 4-144 0,-6-4 0 16,0 0 1552-16,6 4 288 0,-5-6 48 0,5 6 16 15,0 0-512-15,-7-5-112 0,0 2 0 0,7 3-16 16,0 0-176-16,-8-2-48 0,8 2 0 0,-10-2 0 16,0 1-208-16,0 1-32 0,-3 1-16 0,3 2 0 15,-3-1-96-15,-1 4-32 0,-3-3 0 0,0 4 0 0,0-1-256 0,-3 5-48 16,-1 0-16-16,1 3 0 0,0-2-48 0,1 1-16 15,0-3 0-15,2 3 0 0,2-4-80 0,3 1 0 16,4 1-16-16,1-2 0 0,2 2-48 0,5-11-128 16,3 10 192-16,2 2-64 0,2 0 80 15,6-2 16-15,2 1 0 0,4 0 0 0,0 0 128 0,6 2 32 16,-1-3 0-16,1 3 0 0,-1 2-144 0,-1-1-32 16,0 1 0-16,-4 0 0 0,-5 1-16 0,-2 1 0 15,-4 2 0-15,-1 2 0 0,-3 0 32 0,-4 0 0 16,0-2 0-16,-4 0 0 0,-4 0 32 0,-2-1 16 15,-4 2 0-15,0 0 0 0,-5-3 96 0,-1-2 16 16,-2-2 0-16,-1-3 0 0,-1 0-112 0,1-3-16 0,0-2 0 16,-1 1 0-16,0-2-96 0,1-2-32 0,4-3 0 0,2-3 0 15,3-5-128-15,4 1 0 0,1-6-192 0,3-2 192 32,2-5-2656-32,3 2-416 0</inkml:trace>
  <inkml:trace contextRef="#ctx0" brushRef="#br0" timeOffset="140113.92">9893 18612 13823 0,'0'0'1216'0,"0"0"-960"0,0 0-256 0,-1 9 0 0,-4 2 1856 0,0-1 336 16,-3 4 64-16,-1 3 16 0,0 2-608 16,0 1-128-16,1 2-32 0,-3 4 0 0,1 1-448 0,-1 5-96 15,-1 1 0-15,1 1-16 0,-1 2-656 0,1-1-128 16,1 2-32-16,0-2 0 0,1-2-128 0,0-5 128 16,1 0-128-16,3-4 128 0,1 2-128 0,2-5-176 15,0-6 48-15,2-4-9136 16,3 1-1808-16</inkml:trace>
  <inkml:trace contextRef="#ctx0" brushRef="#br0" timeOffset="140500.57">10152 18759 20271 0,'-12'9'1792'0,"5"0"-1424"0,0 0-368 0,-2 4 0 16,-3 0 880-16,0 3 96 0,-2-2 32 0,0 4 0 16,0 2 544-16,2-1 112 0,-2-1 32 0,3-6 0 15,1 1-848-15,2-3-160 0,3-2-48 0,5-8 0 16,0 0-192-16,0 0-32 0,0 0-16 0,10 4 0 16,2-3 176-16,0-5 48 0,2-1 0 0,2-6 0 15,0-1-96-15,1-2-16 0,-1-1 0 0,2-3 0 16,0 0-256-16,-2-1-64 0,-2 4-16 0,0 1 0 0,0 0 16 15,1 4 16-15,-3 0 0 0,-3 5 0 0,2 2-32 16,-11 3-16-16,10 4 0 0,-2 7 0 0,-3 1-160 0,-1 6 0 16,-3 5 144-16,-2 1-144 0,-3 4 0 0,-1-2 128 15,-4 6-128-15,0 0 0 0,-2 0 144 0,-1 1-144 16,2 0 192-16,0 0-192 0,0-3 0 0,-2-6 0 16,5-3 0-16,-1-2 0 0,3 0 0 0,1-4-304 15,2-2 64-15,0-7 16 16,2-6-2608-16,0 0-528 0</inkml:trace>
  <inkml:trace contextRef="#ctx0" brushRef="#br0" timeOffset="140842.44">10970 18206 20783 0,'0'0'912'0,"0"0"208"0,-7 7-896 0,1 4-224 0,-3 2 0 0,-1 4 0 16,-3 3 816-16,-3 5 112 0,-2 8 32 0,-2 3 0 15,-2 3 144-15,-1 7 48 0,-1 1 0 0,0 7 0 0,-2 7 352 0,5 0 80 16,-1 3 16-16,3-2 0 16,3 3-2048-16,3-5-416 0,1-3-80 0,5-5-16 0,3-1 960 15,4-8 0-15,4-10 0 0,2-1 128 0,3-6-128 0,5-6 128 16,4-5-128-16,3-3 128 16,2-2-1520-16,2-8-288 0</inkml:trace>
  <inkml:trace contextRef="#ctx0" brushRef="#br0" timeOffset="141404.49">11356 18434 11967 0,'0'0'1072'0,"0"0"-864"0,0 0-208 0,0 0 0 16,-10-4 1472-16,0 6 240 0,-2 2 48 0,4 1 16 16,-3 2-336-16,1 2-64 0,-1 3-16 0,-2 0 0 15,-1 0-400-15,1 4-64 0,1-1-32 0,0 4 0 16,2 0-224-16,1 0-64 0,2-1 0 0,1 1 0 16,3-1-48-16,1 0-16 0,4-3 0 0,4 1 0 15,2 0-224-15,2 1-48 0,0 1-16 0,1 3 0 16,1-2 0-16,-1 0 0 0,1-2 0 0,-2 3 0 15,-1-3 48-15,-2 2 16 0,-2-1 0 0,-1 1 0 16,-2 0 112-16,-2-1 32 0,-2-3 0 0,0 2 0 0,-2-1 32 16,-1 0 16-16,-3-4 0 0,1 1 0 0,-5 2-32 15,-1-3 0-15,1-5 0 0,-2 4 0 0,-3-4-96 16,1 1-32-16,-1-1 0 0,3-4 0 0,0 0-96 0,2-5-32 16,-1-2 0-16,1-2 0 0,3 1 0 0,2-3-16 15,3-4 0-15,1-2 0 0,3-4 0 0,4-1 0 16,3-1 0-16,4-1 0 0,3 0-176 0,3-4 0 15,0 3 144-15,4 0-144 0,0-3 0 0,1 2 0 16,-2 0 0-16,2 1 0 0,0-3 0 0,0 2-160 16,1 1 160-16,-1-3 0 0,-2-1 0 0,-2-2-128 15,-1 4 128-15,-2 4 0 0,-1 1 0 0,-5 0 0 16,-4-2 0-16,-1 2 0 0,-3-2 0 0,-2 4 0 16,-6 6 0-16,1-2 0 0,-3 4 0 0,-1-1 0 0,-2 4 0 0,0-1 0 31,-2 2-1024-31,1 4-240 0,0 1-48 0,2 0-9984 15,-1 1-2000-15</inkml:trace>
  <inkml:trace contextRef="#ctx0" brushRef="#br0" timeOffset="141657.94">11800 18383 21183 0,'0'0'1888'0,"0"0"-1504"0,0 0-384 0,0 0 0 15,0 0 1600-15,0 0 240 0,0 10 48 0,-3 5 16 16,-1 3-320-16,-2 6-64 0,-3 0-16 0,-2 3 0 0,-4 4-512 0,1 2-96 16,-3 5-32-16,2-1 0 0,-2 1-224 0,1 0-32 15,0 3-16-15,3-2 0 0,1-1-336 0,4-1-80 16,3-3-16-16,2 2 0 0,1-2-160 0,4-3 160 16,1-6-160-16,4 3 160 0,2-8-32 0,2-1 0 15,2-2 0-15,1 0 0 0,0-5-128 0,1 0-144 16,0-6 144-16,-1 0-208 0,-1-2-80 0,0-4-16 15,-13 0 0-15,11-5 0 16,-2-5-2192-16,-3 1-448 0,-2-4-96 0,-5-1-16 0</inkml:trace>
  <inkml:trace contextRef="#ctx0" brushRef="#br0" timeOffset="141811">11502 18849 19343 0,'0'0'1728'0,"0"0"-1392"0,0 0-336 0,4-11 0 15,0 2 2560-15,4 0 432 0,2 3 80 0,4 1 32 16,4 1-1360-16,2-1-272 0,2 0-48 0,3 0-16 15,0 0-640-15,3 2-144 0,2 0-32 0,-1 1 0 16,0-2-336-16,-1 3-80 0,-1 2-16 0,-1 2 0 31,0-1-1472-31,1 1-288 0,-2-1-64 0,-5 2-16 0</inkml:trace>
  <inkml:trace contextRef="#ctx0" brushRef="#br0" timeOffset="142066.98">12076 18171 29887 0,'14'-7'1328'0,"-3"5"272"0,3 0-1280 0,3 6-320 0,-2 0 0 0,3 2 0 0,-1 5 1280 0,0 5 208 16,-3 4 48-16,1 8 0 0,0 8-864 0,-1 8-160 15,-2 4-48-15,-1 5 0 0,2 5 80 0,-5 2 16 16,-6 5 0-16,-6 2 0 0,-3 7-80 0,-10 0-16 15,-6 1 0-15,-6-2 0 0,-6 9-128 0,-2-14-16 16,-3-5-16-16,1-9 0 0,-2-9-160 0,2-2-16 16,1-6-128-16,2-3 192 15,2-6-1152-15,2-4-256 0,3-6-32 0,1-8-16 0</inkml:trace>
  <inkml:trace contextRef="#ctx0" brushRef="#br0" timeOffset="143007.4">19247 18580 4607 0,'0'0'192'0,"0"0"64"0,7-9-256 0,-7 9 0 15,2-10 0-15,0 0 0 0,-2 10 4000 0,-4-9 752 0,-3-1 160 0,0 5 16 16,-2-3-2512-16,-1 2-512 0,-3 2-112 0,-1 2 0 15,-1 2-720-15,-2 3-144 0,-2 3-32 16,-5 6 0-16,-1 0-464 0,-3 6-112 0,1 4 0 0,-2 2-16 16,-2 7-112-16,3-1 0 0,-1 2-16 0,1 0 0 15,5-1 48-15,-2 2 16 0,4-3 0 0,6 0 0 16,5 3-64-16,7-1-16 0,6-5 0 0,5 1 0 16,3-5-160-16,3-2 192 0,4 2-192 0,5-5 192 15,2-7-192-15,3-1 0 0,1-6 144 0,2 0-144 31,-2-4-1120-31,3-1-288 0,0-3-64 0</inkml:trace>
  <inkml:trace contextRef="#ctx0" brushRef="#br0" timeOffset="143351.12">19729 18563 23951 0,'0'0'1056'15,"-10"0"224"-15,2 3-1024 0,-3 2-256 0,-2 3 0 0,-3 2 0 0,-5 6 752 0,-2 2 80 16,1 1 32-16,-4 2 0 0,-2 3-128 0,0-1-32 16,-1 5 0-16,2-6 0 0,3 0-320 0,6-2-64 15,6-2 0-15,3-1-16 0,5-3 16 0,5-2 16 16,3-3 0-16,10 1 0 0,6-5 128 0,7-1 32 16,4-2 0-16,4-4 0 0,2 0 128 0,2-3 16 15,1-7 16-15,0 2 0 0,1-4-240 0,0-1-48 0,-2 2-16 0,-3 2 0 16,-4-5 80-16,-4 0 16 0,-4-3 0 15,-7 4 0-15,-4-1 32 0,-6 4 16 0,-6-1 0 0,-4-1 0 16,-4 0-208-16,-5 3-32 0,-3 2-16 0,-5-2 0 16,-5 4-240-16,-2 2-256 0,-4 0 48 0,0 1 16 31,1 1-1584-31,2 2-304 0,3 1-64 0,3 0-13872 0</inkml:trace>
  <inkml:trace contextRef="#ctx0" brushRef="#br0" timeOffset="143645.88">20496 18457 18431 0,'0'0'1632'16,"-8"-5"-1312"-16,0-1-320 0,-1 5 0 0,-2 0 1568 16,0 5 240-16,-3 1 48 0,-3 0 16 0,-3 2-592 0,1 4-112 15,0 4-16-15,1-1-16 0,0 0-512 0,3 1-112 16,2 0 0-16,4 1-16 0,3 1-176 0,2 1-16 15,1 1-16-15,3 0 0 0,4 2 0 0,1 0 0 16,3 1 0-16,2-2 0 0,-4-1 80 0,3 0 16 16,-1 0 0-16,-2 2 0 0,1-2-160 0,-5 1-32 15,0 1 0-15,-5-1 0 0,-2-2 144 0,-3 1 32 16,-2-3 0-16,-3-1 0 0,-2 2-16 0,-1-3 0 16,-3 0 0-16,-1 0 0 0,0-4-96 0,0 2 0 15,-2-7-16-15,3 2 0 0,3-3-112 0,2-4-128 16,1-1 176-16,3-3-176 15,0-4-1216-15,3-1-336 0,2-3-80 0,1-3-14048 0</inkml:trace>
  <inkml:trace contextRef="#ctx0" brushRef="#br0" timeOffset="143986.01">21127 17990 21183 0,'0'0'1888'0,"-1"-10"-1504"0,1 10-384 0,0 0 0 0,0 0 128 0,-8-4-128 15,8 4 128-15,-12 4-128 0,-5 4 1168 16,-1 2 176-16,-1 2 16 0,-1 6 16 0,-3 5-416 0,-1 5-96 15,-3 5-16-15,1 4 0 0,-2 1-32 16,0 7-16-16,0 5 0 0,2 5 0 0,3 2-176 0,4 3-48 16,3-3 0-16,3 0 0 0,3-2-400 0,5-4-176 15,2-3 128-15,6-5-128 0,2 3 128 0,4-6-128 16,2-4 0-16,6-1 128 0,2-6-128 0,4-5-256 16,3-1 64-16,5-5 16 15,2-5-2208-15,1-8-448 0</inkml:trace>
  <inkml:trace contextRef="#ctx0" brushRef="#br0" timeOffset="144472.12">21598 18285 4607 0,'-9'-6'400'0,"0"-1"-400"0,0-3 0 0,-1 6 0 16,-3 0 4848-16,0 1 880 0,-2 0 176 0,-1 3 48 15,-2 0-4272-15,-1 6-848 0,-3 0-160 0,-2 2-32 16,4 1-384-16,-1 5-64 0,1 0 0 0,2 3-16 16,2-1-176-16,3 3 0 0,3 3 0 0,3 0 0 15,4-1 192-15,4 3 16 0,3 2 0 0,5-3 0 16,1 0 64-16,2 1 16 0,2-3 0 0,3 4 0 0,0-1 96 16,-1-1 32-16,1-3 0 0,-5 0 0 15,0-2-144-15,-1-1-16 0,-6-3-16 0,-1 0 0 0,-4-1-32 16,-3 1 0-16,-3-1 0 0,-4 0 0 0,-3-5 96 0,-3 3 16 15,-3-2 0-15,-3 2 0 0,-1-3 0 0,-1 2 0 16,-1-2 0-16,0-1 0 0,0-3-192 0,2-3-128 16,3 1 192-16,2-2-192 0,1-2 160 0,5 1-160 15,0-4 128-15,6-4-128 0,2 2 0 0,3-6 128 16,3-1-128-16,7-3 0 0,0-2-224 0,6 0-128 16,5 0-32-16,4 1 0 0,2-1 208 0,4 0 48 15,3-5 0-15,0 1 0 0,2 3 128 0,2-1 0 16,0 2 0-16,0-2 0 0,0-6 416 0,0 2 64 15,-2-5 16-15,0 3 0 0,-6-4 208 0,-5 0 64 16,-2 2 0-16,-7 0 0 0,-2 2-160 0,-5 2-32 16,-4 3 0-16,-4 3 0 0,-4 4-192 0,-1 0-64 0,-2-1 0 0,-5 6 0 15,-4 0-320-15,-3 4-128 0,-2-3 0 0,0 4 0 32,-3 1-1184-32,1 1-224 0,2 1-64 0,4 2-9984 0,0-1-1984 0</inkml:trace>
  <inkml:trace contextRef="#ctx0" brushRef="#br0" timeOffset="144821.38">22310 17934 24879 0,'0'0'2208'0,"6"-6"-1760"0,-6 6-448 0,0 0 0 0,0 0 688 0,0 0 48 16,0 0 16-16,-5 10 0 0,-3 3 1008 0,-6 3 208 16,-2-1 32-16,-3 11 16 15,-3 2-2016-15,-1 6-384 0,-1 7-96 0,-3 2-16 0,2 0 800 0,-1 7 144 16,1 3 48-16,1 8 0 0,1 0-144 0,1 0-32 16,1-1 0-16,3-5 0 0,5-8-320 0,3-2 144 15,1-3-144-15,5-1 0 0,2-3 192 0,4-3-192 16,3-5 192-16,4-1-192 0,3-3 144 0,0-2-144 15,2-4 0-15,3-6 144 0,-2-6-272 0,2-4-64 16,-2-7-16-16,-1-3 0 16,-1-6-1776-16,-2-2-336 0,-2-4-80 0</inkml:trace>
  <inkml:trace contextRef="#ctx0" brushRef="#br0" timeOffset="144971.15">21618 18507 35935 0,'9'-8'3200'0,"4"1"-2560"0,7 1-512 0,4-2-128 32,3 3-432-32,5-3-96 0,2 5-32 0,4-1 0 0,5 0 1216 0,6 0 240 0,3 0 64 0,1 3 0 15,0 1-608-15,-3 3-112 0,-4 3-32 0,-2-1 0 16,-4 5-1808 0,-5-1-384-16</inkml:trace>
  <inkml:trace contextRef="#ctx0" brushRef="#br0" timeOffset="146123.39">15744 18174 11967 0,'8'-3'1072'0,"-2"-2"-864"0,3-4-208 0,-1 2 0 15,-2-2 1888-15,-6 9 336 0,5-6 64 0,-5 6 16 16,0 0-736-16,0 0-144 0,4-9-16 0,-4 9-16 16,0 0-304-16,0 0-64 0,0 0-16 0,-10-2 0 15,-2 0-272-15,0 5-48 0,-4 2-16 0,-1-1 0 16,-4-2-192-16,-4 3-32 0,-4 3-16 0,-2-2 0 0,-3 5-112 15,-2-5-32-15,1 0 0 0,-2 4 0 0,-1-1-48 0,1 1-16 16,1 1 0-16,4-5 0 0,3 0 96 16,4 1 0-16,2-2 16 0,4-3 0 0,2 0 16 15,4-1 0-15,3-1 0 0,10 0 0 0,0 0-16 0,0 0 0 16,0 0 0-16,0 0 0 0,0 0-48 0,0 0-16 16,0 0 0-16,17 5 0 0,2 3-128 0,2 0-16 15,4 4-128-15,0 3 192 0,0 2-192 0,1 3 0 16,-1 3 128-16,-1 6-128 0,-2 2 0 0,-4 0 0 15,-4 4 0-15,-3 3 0 0,-2 4 0 0,-2-2 0 16,-5 4 0-16,-3 1 0 0,-4 5 0 0,-3 2 0 16,2 0 0-16,-7 3 0 0,-3-2 0 0,0 2 0 0,-2 1 0 15,-1-4 0-15,-1 0 0 0,0-5 0 0,-1 0 0 0,1-6 0 16,-2-2 0-16,3-2 0 0,2-1 0 0,1-2 144 16,1-1-144-16,2 0 0 0,2-1 0 15,1-4 0-15,1-1 0 0,3-2 0 0,0-1 128 0,4-2-128 16,2-2 0-16,4-1 0 0,1-2 0 0,2-1 0 15,2-2 0-15,3-1 128 0,0-2-128 0,4 2 0 16,2-4 192-16,-1 2-32 0,4-3-16 0,-2 1 0 16,0-4 80-16,1 3 16 0,0-3 0 0,3-3 0 15,-1 3 32-15,5 0 16 0,-2-2 0 0,2-3 0 16,1 1-32-16,0 2-16 0,0-5 0 0,-3 2 0 16,3 0-240-16,-3 2 128 0,1-5-128 0,-2 2 0 15,-2 0-1456 1,1-3-384-16,1-1-80 0</inkml:trace>
  <inkml:trace contextRef="#ctx0" brushRef="#br0" timeOffset="146769.38">16690 18317 8287 0,'0'0'736'0,"0"-9"-592"0,-3-3-144 0,2 1 0 0,0 1 2480 0,-2 0 464 16,3 10 80-16,-5-8 32 0,0-2-1216 0,0 5-240 16,-1 0-64-16,6 5 0 0,-11-2-640 0,1 2-144 15,-1 3-32-15,-2 1 0 0,0 5-192 0,-1 3-32 16,-1 7-16-16,-1 1 0 0,-1 0-160 0,1 4-16 16,2 0-16-16,1 4 0 0,1 0-32 0,4 1 0 15,-1-5 0-15,4 2 0 0,2-4-32 0,6-3-16 16,2-2 0-16,4 0 0 0,2-3 256 0,4-1 48 15,1-3 16-15,3-4 0 0,2 0 352 0,3-2 64 16,2-2 16-16,-2-5 0 0,1-3-112 0,0-2-16 16,0-2 0-16,-1 0 0 0,-4-4-128 0,1 1-48 15,-2-5 0-15,-1 0 0 0,-3-2-176 0,-1-2-32 16,-3 1-16-16,-2-5 0 0,-4 1-16 0,-3-2 0 0,-2 4 0 16,0 6 0-16,-4-2-160 0,-1 2-48 0,-4 3 0 0,1 4 0 15,-2-2-208-15,-1 7 0 0,-5 4-192 0,0 0 192 31,-3 2-1952-31,-3 2-288 0,-2 2-48 0,0 2-15856 0</inkml:trace>
  <inkml:trace contextRef="#ctx0" brushRef="#br0" timeOffset="147349.92">15829 19461 24527 0,'0'0'1088'0,"0"0"224"0,0 0-1056 0,-7-3-256 0,7 3 0 0,0 0 0 15,0 0 1808-15,0 0 304 0,0 0 64 0,0 0 16 16,10-5-784-16,1 0-144 0,5-3-48 0,1 5 0 16,2-4-432-16,7 3-80 0,-1 1-32 0,2-1 0 0,5 1-288 0,-2 1-48 15,1 0-16-15,-1 4 0 0,1 2-320 0,-2-1 0 16,-1 1 0-16,-4 1 128 16,-2 0-1440-16,-3-1-288 0,-3-1-48 0,-2-1-14656 15</inkml:trace>
  <inkml:trace contextRef="#ctx0" brushRef="#br0" timeOffset="147816.5">16861 19226 15663 0,'0'0'1392'0,"-12"2"-1120"15,0-4-272-15,-2 2 0 0,-1 3 2704 0,-3 0 496 0,-2-2 80 0,-2 3 32 16,-1 0-1760-16,-2-2-336 0,0 3-80 0,0 4-16 15,3-1-608-15,1 2-112 0,3-3-16 0,4 4-16 16,2-1-112-16,7 2 0 0,5-12-16 0,-2 14 0 16,5-2 16-16,1 2 0 0,5-1 0 0,2 2 0 15,3-2 112-15,3 2 16 0,0 0 16 0,2 3 0 16,3 0-80-16,-3 1-32 0,1-1 0 0,0 2 0 16,-3 3-160-16,-1-1-128 0,-4-3 144 0,-2 1-144 15,-2 0 480-15,-4 1 0 0,-4-1 0 0,-3 2 0 16,0-4 96-16,-5-2 0 0,-2-2 16 0,-3 0 0 15,-1-3 48-15,-2-3 16 0,-2 0 0 0,0-3 0 16,-1 0-144-16,1-1-16 0,2-6-16 0,0 0 0 16,2-2-176-16,3-1-48 0,1-4 0 0,3 0 0 15,4-5-64-15,1 0-32 0,2-4 0 0,5-1 0 0,3-2-160 0,3 2 128 16,2-2-128-16,5-2 128 0,2 2-128 16,2-2 0-16,3 1-160 0,2-2 160 0,0 5-144 0,-1 0 144 15,1-1-128-15,-1-1 128 0,-4 4 0 0,-1 1 0 16,-5 2 0-16,-3 3 0 0,-4-3 0 0,-4 3 0 15,-3 0 0-15,-4 0 0 0,-3 3 0 0,-3-2 0 16,-1-1 0-16,-5 3 0 0,-1 4 0 0,-3 0-160 16,1-2 16-16,-1 2 0 15,1 3-1376-15,2 0-272 0,0-1-48 0,2 1-10768 16,0 0-2144-16</inkml:trace>
  <inkml:trace contextRef="#ctx0" brushRef="#br0" timeOffset="148505.65">17418 17928 19343 0,'-10'-8'1728'0,"-1"-2"-1392"15,-2 2-336-15,1 2 0 0,2 0 1552 16,4 1 240-16,2-4 64 0,4 9 0 0,-2-9-112 0,2 9-16 16,6-9 0-16,3 1 0 0,2 2-608 0,3-2-128 15,3 3-32-15,2 0 0 0,1-1-352 0,1 2-80 16,0 1-16-16,1 1 0 0,-1 1-64 0,1-1-32 15,0 1 0-15,-1 1 0 0,0 1-96 0,-2 2-32 16,-3-2 0-16,-1 0 0 0,-2 3-144 0,-1 1-16 16,-4 0-128-16,-8-5 192 0,0 0-192 0,5 12 176 15,-3 1-176-15,-2 2 160 0,-2 3-32 0,-4 3 0 16,-4 5 0-16,-3 0 0 0,-2 6-128 0,0 5 0 16,-3 0 144-16,0 5-144 0,-1 4 0 0,0 3 144 15,-1 4-144-15,-1 6 0 0,0 2 0 0,0 5 0 16,2 4 0-16,2 2 0 0,0 0 0 0,4-2 0 0,3-4 0 15,3-2 0-15,1 4 0 0,4-3 0 0,2-4 0 0,4 1 0 16,1-1 0-16,2-4 0 0,4-3 0 0,1-1 0 16,2-1 0-16,0-1 0 0,-1-5 128 15,-2 1-128-15,1-2 0 0,-1-3 128 0,-1-2-128 16,-1-3 0-16,-1-2 192 0,-2-3-64 0,1-2 0 0,-2-5-128 16,-1-2 128-16,-2-3-128 0,1 1 0 0,-1-1 0 15,1-3 336-15,-1-3-32 0,0 0-16 0,-2-2 0 16,-2 0-32-16,1-3-16 0,1-9 0 0,-3 13 0 15,3-13 16-15,-3 9 16 0,-4 0 0 0,0-3 0 16,-2 2 112-16,0-2 0 0,0-2 16 0,-2 4 0 16,-1-3 16-16,-2-1 0 0,0-1 0 0,-4 4 0 15,1-2-16-15,-4 0 0 0,-2-1 0 0,2 1 0 0,-3-1-128 0,1-1-16 16,-5 0-16-16,0-1 0 0,-1 1-240 0,1-3 176 16,0 1-176-16,2-1 160 0,1 0-160 15,3-1 0-15,-1 1-192 0,3-4 192 16,2 0-2016-16,2 1-288 0,2-1-48 0</inkml:trace>
  <inkml:trace contextRef="#ctx0" brushRef="#br0" timeOffset="149842.71">6549 18219 11967 0,'0'0'528'0,"2"-9"112"0,-2 9-512 0,7-10-128 0,-3-2 0 0,-2 4 0 15,-2 8 2192-15,0 0 416 0,0-9 80 0,0 9 0 16,-2-12-1104-16,-5 6-240 0,-3 3-32 0,-1 1-16 16,-3 0-528-16,-4 5-128 0,-3 1 0 0,-4 2-16 15,-2 3-240-15,-2-1-64 0,-3 2 0 0,1-3 0 16,-1 4-80-16,1-4-32 0,1 2 0 0,1-2 0 15,1-1 16-15,2 3 0 0,2-3 0 0,5 2 0 16,4-6 96-16,2 0 32 0,2 1 0 0,3-1 0 16,8-2 32-16,0 0 16 0,0 0 0 0,0 0 0 15,0 0-48-15,0 0-16 0,0 0 0 0,0 0 0 16,0 0-144-16,0 0-16 0,5 14-16 0,1-2 0 0,-6-12-160 16,9 14 128-16,-1 2-128 0,-1 0 128 0,1 2-128 15,2 2 0-15,-3 8 0 0,-1 3 128 0,-1 0-128 0,0 8 0 16,-1 1 0-16,-1 2 0 0,-1 8 0 0,-3 3 0 15,-3 3 0-15,-2 3 0 0,-2 0 0 0,-2-1 160 16,-3-4-160-16,-1 3 160 0,-2 1 64 0,-1-6 16 16,1-4 0-16,-2-4 0 0,0 4 48 0,0-4 16 15,0-2 0-15,2-3 0 0,-2-1-160 0,3 1-16 16,0-4-128-16,1 0 192 0,0-5-192 0,3-1 176 16,3-3-176-16,1 2 160 0,3-5-160 0,3-2 0 15,-1-3 0-15,2-3 128 0,0 3-128 0,2-7 0 16,-2-11 144-16,6 8-144 0,-6-8 208 0,12 6-16 15,-3 2-16-15,3-4 0 0,0-4 128 0,1 0 16 16,1 0 16-16,1 0 0 0,1 0-80 0,3 0-32 0,2 0 0 16,2 0 0-16,0 0-224 0,2 0 176 0,-1 0-176 0,0 0 160 15,0 0-160-15,-1 1 128 0,-2 2-128 0,-2-2 128 16,-3-2-128-16,-1-1-272 0,-1 1 64 0,-1 0-12288 16,-1 1-2464-16</inkml:trace>
  <inkml:trace contextRef="#ctx0" brushRef="#br0" timeOffset="150322.53">6891 18424 19343 0,'0'-17'1728'0,"2"8"-1392"0,1-2-336 0,-1 1 0 16,1-2 1040-16,-2-1 144 0,0 4 32 0,-1 9 0 16,0 0 496-16,0 0 96 0,0 0 32 0,0 0 0 15,0 0-896-15,0 0-176 0,0 0-48 0,-7 13 0 16,-2 6-352-16,0 5-80 0,0 3-16 0,-1 4 0 15,-3 2-80-15,1 1 0 0,-2 0-16 0,5 3 0 16,0 1-48-16,5-1-128 0,0-4 192 0,2 0-64 16,-1-2-128-16,2-2 0 0,1-5 0 0,2-4-176 15,2-2-112-15,1-4-32 0,2-1 0 0,-1-7-9776 16,-6-6-1952-16</inkml:trace>
  <inkml:trace contextRef="#ctx0" brushRef="#br0" timeOffset="150759.35">7141 18412 21183 0,'0'0'1888'0,"0"0"-1504"16,7-9-384-16,-2-2 0 0,0 2 704 0,1 0 64 15,2 3 0-15,1 2 16 0,1-3 288 0,1 4 48 16,2 0 16-16,2 1 0 0,3-4-336 0,0 0-64 15,-2 4-16-15,1 0 0 0,-2 2-272 0,0 2-64 16,-1 0-16-16,-1 2 0 0,0 2-208 0,-3-1-32 16,-2 4-128-16,-3 1 192 0,1 4-192 0,-4 0 128 0,-2 2-128 15,-2-1 0-15,-4 0 192 0,-1 3-48 0,-4 0-16 0,-1 0 0 16,-3-2-128-16,1-2 0 0,3 0 0 0,-2-5 0 16,4 1 192-16,3-4-64 0,1 2 0 0,5-8 0 15,0 0 0-15,0 0-128 0,5 6 192 0,5 0-64 16,0-5 192-16,5-1 48 0,4 2 0 0,3 2 0 15,0-1-32-15,2-1 0 0,-3 1 0 0,0 2 0 16,-2 2-128-16,-4 0-16 0,-4 2-16 0,-2-2 0 16,-2 5 80-16,-5-3 0 0,0 2 16 0,-4-1 0 15,-3-1 128-15,-2 0 32 0,-4-1 0 0,-1 1 0 16,-5 6 16-16,-2-1 0 0,-4 0 0 0,0-3 0 16,-1 1-256-16,3 0-64 0,1-4 0 0,4 1 0 15,1-4-128-15,2 0-144 0,4 1 144 0,-1 0-208 16,0-5-2080-16,0 1-400 0,-1 1-96 0,1-1-16 15</inkml:trace>
  <inkml:trace contextRef="#ctx0" brushRef="#br0" timeOffset="151284.28">6898 19346 24879 0,'0'0'2208'0,"2"-11"-1760"15,-1 2-448-15,0 1 0 0,-1 8 1104 0,0 0 144 16,0 0 32-16,0 0 0 0,0 12-48 0,-1 2 0 16,0 1 0-16,-1 7 0 0,0 1-464 0,-1 1-112 15,1 4-16-15,-1-2 0 0,1 4-256 0,-1-1-48 16,1-4-16-16,-1 3 0 0,1-2-112 0,-1-1-16 15,3-1-16-15,-3-3 0 0,1-2-176 0,1 0 0 16,-1-3-160-16,2-3-11072 16,2-5-2208-16</inkml:trace>
  <inkml:trace contextRef="#ctx0" brushRef="#br0" timeOffset="151911.21">7859 18022 21823 0,'0'0'960'0,"-1"-12"208"0,1 2-928 0,1 1-240 16,3-2 0-16,1 3 0 0,0 1 1248 0,4 0 208 15,3 2 32-15,2-2 16 0,1 0-288 0,4 3-64 16,3-2-16-16,0 2 0 0,1 0-336 0,-1 3-64 15,-2 0-16-15,2 3 0 0,1 2-368 0,-4 3-80 16,-3-1-16-16,-2 5 0 0,-1 0-256 0,-1 3 128 16,-5 0-128-16,1 3 0 0,-2 1 160 0,-1 2-160 0,-2 2 128 0,-6 7-128 15,1 7 128-15,-5 2-128 0,0 0 0 0,-6 5 128 16,0 6-128-16,-1 3 0 0,-2 1 0 0,1 1 0 16,-2-5 0-16,2 1 0 0,-2 6 0 0,3-5 0 15,2-3 0-15,1 1 0 0,2-4 0 0,6-1 0 16,1 0 0-16,5-2 0 0,1-3 0 0,2-1 0 15,2 1 0-15,4 7 0 0,5-3 128 0,-1 4-128 16,0-6 0-16,-1 4 0 0,-1-3 0 0,-1-2 0 16,-2 5 0-16,-3-5 0 0,-2 1 0 0,-1-2 0 15,0 2 0-15,-2-4 0 0,-3 0 0 0,-1-5 0 16,-2-4 0-16,-2-2 0 0,-4-3 0 0,0-2 0 16,-4-5 208-16,-2 1-32 0,-1-2-16 0,-3-1 0 15,-4-1 384-15,-1 1 80 0,-3-1 16 0,-4 0 0 16,-6-4-176-16,1 4-16 0,-1-4-16 0,0 2 0 15,0-3-432-15,4 2 0 0,4-1 0 0,3 0 0 16,3-5-2160-16,6-1-464 0</inkml:trace>
  <inkml:trace contextRef="#ctx0" brushRef="#br0" timeOffset="156099.84">19284 15636 4607 0,'0'0'400'0,"0"0"-400"16,0 0 0-16,0 0 0 0,0 0 832 0,0 0 64 16,0 0 32-16,0 0 0 0,0 0-368 0,0 0-80 15,0 0-16-15,0 0 0 0,0 0 112 0,0 0 32 16,0 0 0-16,0 0 0 0,0 0 160 0,0 0 48 0,0 0 0 0,0 0 0 15,0 0-256-15,0 0-48 16,0 0-16-16,0 0 0 0,0 0-208 0,0 0-32 16,0 0-16-16,0 0 0 0,0 0-112 0,0 0 0 0,0 0-128 15,0 0 192-15,0 0-192 0,0 0 0 0,0 0 128 0,0 0-128 16,0 0 0-16,0 0 0 0,0 0 0 0,0 0 0 16,0 0-368-16,8 5-16 0,-8-5 0 0</inkml:trace>
  <inkml:trace contextRef="#ctx0" brushRef="#br0" timeOffset="157564.07">17137 14371 6447 0,'0'0'576'15,"0"0"-576"-15,0 0 0 0,-7-3 0 0,0-1 272 0,7 4-48 0,0 0-16 0,-7-2 0 16,7 2-80-16,0 0 0 0,0 0-128 0,0 0 192 15,0 0 432-15,0 0 80 0,0 0 0 0,0 0 16 16,0 0-48-16,0 0-16 0,0 0 0 0,0 0 0 16,0 0-240-16,0 0-48 0,9-6-16 0,1 1 0 15,1 1 32-15,2 2 16 0,1-2 0 0,0 1 0 0,1 0-64 0,2 1-16 16,-1 1 0-16,1 0 0 0,-2-1-96 0,-1 2-32 16,-3 0 0-16,0 3 0 0,-11-3-64 0,12 3 0 15,-12-3-128-15,9 7 192 0,-9-7-192 0,9 12 176 16,-5 0-176-16,-2 2 160 0,-2 2 32 0,0 0 16 15,-1 3 0-15,-1 4 0 0,-1 6 112 0,-2 3 0 16,0 4 16-16,0 2 0 0,-2-1-16 0,1 2-16 16,-2 3 0-16,1 5 0 0,-1 0-32 0,1 0 0 15,0 1 0-15,1 1 0 0,2 3-48 0,2-1-16 16,2-3 0-16,0 3 0 0,1-6-32 0,1 1-16 16,1 0 0-16,-1 0 0 0,1 2 32 0,-1-3 16 15,1 2 0-15,1-3 0 0,0 2 16 0,-3-4 0 16,1-3 0-16,0 1 0 0,-1-2 32 0,-1 0 0 15,-1 0 0-15,-1 4 0 0,1 1 16 0,-1-2 16 16,-2-1 0-16,-1 4 0 0,0-4-144 0,1 1-16 16,-4 1-128-16,3-1 192 0,1-1-192 0,3 4 0 0,2-2 0 15,2 1 0-15,1-1 0 0,0-3 0 0,2 2 0 16,-2-3 0-16,2-1 192 0,2-2-64 16,-3-2-128-16,1 0 192 0,0-3 48 0,1-5 0 0,-2 2 0 0,1-3 0 15,-2 1 144-15,1 2 16 0,0-2 16 16,-1 2 0-16,-1-4-224 0,-1 4-64 0,1-3 0 0,-1 1 0 15,-1-2-128-15,2-2 192 0,0-2-192 0,-1-2 192 16,1 0 0-16,-1 1 16 0,1-1 0 0,-2 1 0 16,-1 0-16-16,0-1 0 0,0-3 0 0,0 0 0 0,-1 3-16 15,2 0-16-15,2-1 0 0,-1 1 0 0,-2 3-32 0,1-1-128 16,2-1 192-16,1-1-64 16,1-2-128-16,0 1 192 0,0 1-192 0,0-2 192 0,0-2-48 0,-1 1 0 15,1-1 0-15,-1 1 0 0,0-3 64 0,-1 2 16 16,1 1 0-16,0-3 0 0,0 1-32 15,0-1-16-15,0-1 0 0,-1 0 0 0,-3-10-176 0,4 9 160 16,-4-9-160-16,3 13 160 0,-2 0-160 0,0-4 128 16,-1-9-128-16,-1 12 128 0,-2 1-128 0,1-3 160 15,-2 2-160-15,0-1 160 0,0-2-160 0,1 4 192 16,-2-4-192-16,-1 2 192 0,1-5-64 0,-1 6-128 16,-2-3 192-16,0 0-64 0,-4-2 0 0,2 2-128 15,-2-4 192-15,1 2-64 0,0 0 16 0,-2-2 0 16,0 3 0-16,-2-3 0 0,-3-2-16 0,-1 2 0 15,0 1 0-15,1-2 0 0,0-3-128 0,2-1 0 16,-1 3 144-16,2-1-144 0,1 2 0 0,1 1 0 16,2-2 0-16,1-2 0 15,0 1-1856-15,1 1-352 0,9-3-64 0</inkml:trace>
  <inkml:trace contextRef="#ctx0" brushRef="#br0" timeOffset="158309.82">16273 14727 13823 0,'0'0'1216'0,"6"-6"-960"16,-1-3-256-16,-5 9 0 0,3-9 0 0,-3 9-192 15,-3-10 48-15,-2 1 0 0,-4 4 720 0,-3-1 128 16,-6 2 48-16,-6 1 0 0,-7-1-160 0,-4-1-16 16,-5 2-16-16,-2 1 0 0,-3 4-176 0,-3-1-48 0,0 0 0 0,-3 4 0 15,-1 2-32-15,0-2-16 0,1-2 0 0,3 1 0 16,0-5 208-16,4 1 32 0,4 3 16 0,3-2 0 15,3-2-64-15,6 1-16 0,5 2 0 0,2-2 0 16,2 1-96-16,3 2-32 0,2-2 0 0,2 2 0 16,3-1-144-16,9-2-48 0,0 0 0 0,0 0 0 0,0 0-144 15,0 0 0-15,0 0 0 0,3 10 128 0,0 1 64 16,4-1 0-16,3 6 0 0,3 2 0 0,0 1 96 0,0 3 32 16,0 3 0-16,1 2 0 0,0 3-160 0,-2 6-32 15,-4 7 0-15,-2 2 0 0,-1-2 0 0,-4 5 0 16,-3 3 0-16,-5 2 0 0,0 3-128 0,-5 3 128 15,-2-2-128-15,-6 7 128 0,-2 5-128 0,-3 0 0 16,-3 0 144-16,-3-2-144 0,-2 3 0 0,3 5 0 16,1 1 0-16,-1-1 128 0,0-4-128 0,1 3 0 15,1 2 0-15,2 4 128 0,1-5-128 0,2 0 0 16,3 0 0-16,-1 2 0 0,9-1 0 0,0-2 0 16,1 1 0-16,7-3 0 0,4 1 0 0,4-3 0 15,0-3 0-15,6 2 0 0,2-5 0 0,4 1 0 16,1 0 0-16,4-9 0 0,0-7 0 0,2-4 0 15,1-1 0-15,1-5-128 0,-3-6 128 0,0-8 192 0,-2-2-32 16,-1-3-16-16,-2-1-144 0,0 2 0 0,-3-7 0 0,1 0 0 31,-4 0-1792-31,1-2-256 0</inkml:trace>
  <inkml:trace contextRef="#ctx0" brushRef="#br0" timeOffset="159313.09">7531 17986 8287 0,'0'0'736'0,"-10"0"-592"15,1 0-144-15,9 0 0 0,0 0 1664 0,0 0 288 16,0 0 64-16,0 0 16 0,-1-11-496 0,4 3-112 16,3-2-16-16,7 4 0 0,4-4-608 0,5 2-128 15,4-2-32-15,4 2 0 0,4-2-128 0,4 2-48 16,2-2 0-16,2 4 0 0,1-1-48 0,-2 4-16 16,-4 1 0-16,-6 1 0 0,-3 0-400 0,-2 2 0 15,-5 3 0-15,-2 2 0 0,-6 1 192 0,-3 5-64 16,-2 1 0-16,-3 5 0 0,-4 3-128 0,-1 4 0 15,-1 0 0-15,-4 6 128 0,-4 4 64 0,-1 3 0 16,-2 3 0-16,0 1 0 0,-1-3 0 0,2 3 0 0,-2 3 0 0,3-3 0 16,-3 1-16-16,2-1 0 15,0 1 0-15,1 3 0 0,1 0-176 0,0-1 160 16,2-3-160-16,2 3 160 0,-3-2-160 0,3 1 128 16,0-4-128-16,0 1 128 0,1 0-128 0,3 0 0 15,2-1 0-15,2-2 0 0,-2 0 0 0,4-1 0 16,1 0 0-16,6-4 0 0,-2-3 0 0,3 1 0 0,1-6 0 0,1 3 0 15,3-3 0-15,-1 5 0 0,4-5 0 0,-2 3 0 16,-1-4 0-16,-2 0 0 0,-3-1 176 0,-2-2-176 16,-2-2 144-16,-1 0-144 0,-4-2 128 0,-2 0-128 15,-1-2 160-15,-1-1-160 0,-1-1 192 0,0 2-192 16,-2-1 128-16,0 1-128 0,-1 1 0 0,0-4 0 16,0 0 160-16,2 1-160 0,-1-2 128 0,2 0-128 0,-2 1 0 15,2-5 0-15,-4 4 0 0,0-5 0 0,-2 2 128 16,0 2-128-16,-3-3 128 0,-1 4-128 0,-1 1 160 15,-2-2-160-15,-3 3 192 0,1-1-192 0,-2-2 240 0,-1 4-64 16,-4 0-16-16,1-5 0 0,2 0-160 0,2-3 0 16,2 2 144-16,0-1-144 15,0-3-1280-15,2-2-320 0,0 1-64 0</inkml:trace>
  <inkml:trace contextRef="#ctx0" brushRef="#br0" timeOffset="160135.75">6319 18057 7359 0,'0'0'320'0,"9"2"80"0,-9-2-400 0,0 0 0 15,0 0 0-15,0 0 0 0,0 0 1488 0,0 0 224 16,0 0 32-16,-7 9 16 0,0 0-544 0,-3-3-96 15,-3 0-32-15,-2 3 0 0,-3-6 128 0,-3 2 32 16,-1 1 0-16,-5-2 0 0,-4-2-352 0,0 4-80 16,-4 0-16-16,1-1 0 0,1 4-416 0,0 0-64 15,-2-4-32-15,4 4 0 0,0-2-144 0,5 2-16 16,0-4-128-16,4 0 192 0,5-1-192 0,3 1 128 16,5-1-128-16,9-4 0 0,-9 3 192 0,9-3-64 15,0 0-128-15,0 0 192 0,0 0-16 0,0 0-16 16,8 9 0-16,3-3 0 0,2 5-160 0,1 0 192 15,0 3-192-15,1-2 192 0,0 0-192 0,3 4 0 0,0 5 0 16,-2 3 0-16,1-1 0 0,-2 2 0 0,-5 3 0 16,0 3 0-16,-1-4-160 0,0 4 160 0,-1 1 0 0,-2 0-144 15,-1 3 144-15,-1 3 0 0,-1-1 0 16,-2 0 0-16,-2 0 0 0,-2 1 0 0,-1 0 0 0,-1 3 0 16,1 2 0-16,-3-2 0 0,-2-1 0 0,-3 6 0 0,-2 0 128 0,0 0-128 15,0-6 128-15,0 5-128 16,-1-6 0-16,-1 3 144 0,-1 1-144 0,1-2 0 0,-1 0 176 15,2 2-176-15,0-2 160 0,-1-2-160 0,2-2 128 0,2-2-128 16,1-2 0-16,3 1 144 0,-1-1-144 0,1-4 0 16,2-1 144-16,1-3-144 0,0 1 0 0,-1-5 0 15,1 0 0-15,3-2 0 0,1-4 0 0,3 0 144 16,2-2-144-16,0-3 0 0,-4-10 144 0,9 10-144 16,2-6 0-16,3-3 144 0,4-2-144 0,2-2 128 15,4-3-128-15,2 1 128 16,-1 1-1536-16,4 0-304 0</inkml:trace>
  <inkml:trace contextRef="#ctx0" brushRef="#br0" timeOffset="164611.07">27164 13057 19807 0,'-12'-5'880'0,"5"0"176"0,-2 1-848 0,1 2-208 0,8 2 0 0,0 0 0 15,-9-3 128-15,9 3 0 0,0 0-128 0,0 0 192 16,0 0 368-16,0 0 64 0,13-6 16 0,5 2 0 15,4 4-64-15,4-1-16 0,3-1 0 0,6 1 0 16,4-1-144-16,3 2-32 0,1-2 0 0,3 1 0 16,4 0-112-16,-1 2-16 0,1 2-16 0,2 0 0 15,0 4-96-15,-2 0-16 0,-6-3 0 0,-3 2 0 16,-4 3-128-16,-4-2 0 0,-3 3 0 0,-4-2 128 16,-6 3-128-16,-2 0 0 0,-4 2 144 0,0 1-144 15,-2 1 192-15,-6 3-48 0,-3 2 0 0,-3 3 0 16,-2 4-144-16,-2 1 0 0,-2 5 144 0,-2 4-144 15,-1 4 128-15,-2 2-128 0,-2 8 160 0,0 3-160 0,1 4 0 16,-1 6 128-16,0 1-128 0,3 6 0 0,1 2 0 0,1 6 0 16,2 1 0-16,0 4 0 0,1-1 0 0,1 0 0 15,1 1 0-15,1 5 0 0,-2 1 0 0,1 0 0 16,-3-1 0-16,-2 0 0 0,1 3 128 0,-2-1-128 16,0-2 0-16,-1-1 0 0,0 0 0 0,-1-1 0 15,5 0 0-15,-1-1 0 0,0-2 144 0,3 0-144 16,1 1 128-16,0 2-128 0,2 2 144 0,1-3-144 15,0 2 160-15,4-3-160 0,-1 0 208 0,2 0-48 16,1-1-16-16,0-1 0 0,-1-2 64 0,1-3 16 16,1-5 0-16,0-1 0 0,3-2 32 0,-1-3 0 15,4-7 0-15,-1-2 0 0,0 1 0 0,0-3 16 0,-2-8 0 0,0 3 0 16,-1-2-16-16,-1-2-16 0,-2-1 0 0,-1 4 0 16,1-6-112-16,-2 2 0 0,-1 3-128 0,-2-3 192 15,-1 2-192-15,0 2 128 0,-1-5-128 0,-1 3 0 16,1 0 128-16,1-2-128 0,0 1 0 0,3-3 144 15,-1 3-16-15,1-2 0 0,2-1 0 0,0 0 0 16,0-1 48-16,1-2 0 0,-1 2 0 0,2 1 0 16,-1-1 0-16,1 2 0 0,-1-6 0 0,2 2 0 15,-2 1 16-15,1-3 16 0,0-3 0 0,2 1 0 16,-2 1-80-16,0-1 0 0,-1-3-128 0,-2 0 192 16,1 1-64-16,-1-3-128 0,-3-5 176 0,3 3-176 15,-4-5 176-15,-3 2-176 0,1-4 160 0,-2-2-160 16,-1 1 272-16,-3 1-32 0,-3-3-16 0,-2-1 0 15,-2 3 320-15,-2-3 64 0,0-1 16 0,-3 2 0 16,1-1-112-16,-3 3 0 0,-5-2-16 0,-2-1 0 0,-4 0-176 0,-3 0-48 16,-3-1 0-16,-2 1 0 0,-5 1-128 0,-1 2-16 15,-2 1-128-15,-1 0 192 0,2-2-192 0,-3 1 128 16,-3-3-128-16,1 1 0 0,1-6-208 0,5-3-144 16,6-8-32-16,6-3 0 15,7-6-1856-15,5-12-384 0,9-11-80 0</inkml:trace>
  <inkml:trace contextRef="#ctx0" brushRef="#br0" timeOffset="165251.75">29010 15397 24063 0,'1'-15'1072'0,"-1"15"208"0,2-12-1024 16,1 2-256-16,0-1 0 0,-2 2 0 0,-1-3 0 0,-1 2 128 16,-2 1-128-16,-1-1 0 0,-2 3 880 0,1-2 64 15,-4 2 16-15,-1 4 0 0,-3 0 0 0,-5 6 0 16,-5 0 0-16,-3 5 0 0,-6 2-576 0,-5 5-96 15,-5 4-32-15,3 1 0 0,-3 0-256 0,2 3 0 16,3 2 0-16,2 1 0 0,2-1 0 0,6-3 0 16,7-5 0-16,3 1 0 0,3 0 128 0,7-4-128 15,3-8 0-15,4-6 0 0,0 0 320 0,11 3-32 16,7-7-16-16,4-2 0 0,4-7 272 0,7-3 48 16,4-1 16-16,1-1 0 0,2-1-368 0,-3 0-80 15,1 0-16-15,-5 1 0 0,-5 2 32 0,-4 0 0 16,-5 4 0-16,-3 3 0 0,-3 4 64 0,-1 2 16 0,-12 3 0 0,7 9 0 15,-3 4-96-15,-4 6-16 0,-2 4 0 16,-4 9 0-16,0 2-144 0,-5 5 192 0,-2 3-192 16,-1 6 192-16,-1 1-192 0,-6-2 160 0,4 1-160 0,-5 5 160 15,-2-2-160-15,1-1 0 0,1-6 144 0,-1 1-144 16,1-7 160-16,0-1-32 0,0-4-128 0,3-4 192 16,1-1-192-16,4-4 0 0,1-2 0 0,2-4 0 31,4-4-1120-31,3-2-320 0,4-12-64 0,0 0-9216 0,0 0-1840 0</inkml:trace>
  <inkml:trace contextRef="#ctx0" brushRef="#br0" timeOffset="165585.04">29399 15547 25791 0,'0'0'1152'16,"0"0"224"-16,0 0-1104 0,0 0-272 0,0 0 0 0,8-4 0 0,4 0 0 0,1-1-256 16,1-3 64-16,1-3 0 0,0 1 512 0,2-4 128 15,-1-1 0-15,2-2 16 0,0 0 224 0,-3-2 32 16,3-1 16-16,-4 1 0 0,-2-1-96 0,-3 1 0 16,-5-4-16-16,0 0 0 0,-4 2 16 0,-1 4 16 15,-2 7 0-15,-3 0 0 0,-4 3-32 0,-2 4-16 16,-2 3 0-16,-2 5 0 0,-3 1-336 0,-4 7-64 0,-3 1-16 0,-2 4 0 15,-2 2-192-15,-1 4 0 0,1 7 0 0,2-2 0 16,0 0-144-16,4 2 144 0,2-4 0 0,6 1-144 16,5-2 144-16,4-1 0 0,3-3 0 0,3-2 0 31,2-3-368-31,7-2-32 0,1-5-16 0,5 0 0 16,3-3-2192-16,5-2-432 0</inkml:trace>
  <inkml:trace contextRef="#ctx0" brushRef="#br0" timeOffset="165965.26">30095 15238 29823 0,'-18'3'1328'0,"6"3"272"0,-5 4-1280 0,-2 4-320 0,-5-1 0 0,-4 5 0 0,-3 5-240 0,-2-2-96 15,-1 5-32-15,0 0 0 0,1 0 368 0,0 2 128 16,3-3 0-16,4 4 0 0,-1-2 256 0,4 0 64 15,4-6 0-15,3 1 0 0,0-2 0 0,6-4 16 16,1-5 0-16,4 1 0 0,1-6 192 0,4-6 48 16,0 0 0-16,9-3 0 0,1-6 288 0,7-1 64 15,2-6 16-15,4-3 0 0,1-7-624 0,3 1-112 16,-2-6-16-16,3 1-16 0,-2-1-160 0,1-2-16 16,0 3-128-16,-1 1 192 0,-2-1-192 0,1 6 144 15,1 4-144-15,-5 6 128 0,-2 2-128 0,-2 9 0 16,-4 0 0-16,-3 7-176 0,-3 3 176 0,-2 9-128 0,-3 5 128 15,-4 7-128-15,-3 2 128 0,-4 0 0 0,1 6 0 16,-6 2-128-16,-3 4 128 0,-1-3 0 0,-2 2 0 16,0 1-128-1,-2-4-336-15,2 0-64 0,1-5-16 0,2-1 0 16,2-2-2400-16,5 0-464 0,2-8-112 0</inkml:trace>
  <inkml:trace contextRef="#ctx0" brushRef="#br0" timeOffset="166431.4">30241 15528 24927 0,'0'0'1104'0,"-11"3"240"0,1-2-1088 0,1 1-256 16,0 2 0-16,9-4 0 0,-9 4 128 0,9-4-128 16,-9 1 192-16,9-1-192 0,0 0 1024 0,0 0 112 15,0 0 16-15,1-12 0 0,7 0-176 0,2-1-16 16,3-1-16-16,2 0 0 0,3 0-560 0,1-2-96 15,-1-2-32-15,2-3 0 0,4 2-112 0,-2-3-16 16,-4 0-128-16,-3 2 192 0,-2 2-192 0,-3 3 144 0,-3 1-144 0,-4 5 128 16,-3-1-128-16,0 10 0 0,0 0 0 0,-10-1 0 15,-4 2 0-15,-4 5 0 0,-4 4 0 0,1 7 0 16,1 2 0-16,-5 6-176 0,1 3 176 0,1 3-192 16,2-1 192-16,3 1 0 0,1 1 0 0,5-7 0 15,2 2-176-15,2-7 176 0,3 2-208 0,5-4 80 31,0-3-640-31,5 0-128 0,1-6-32 0,3 0-8448 0,3-4-1696 0</inkml:trace>
  <inkml:trace contextRef="#ctx0" brushRef="#br0" timeOffset="167304.91">30811 15419 28559 0,'-13'-5'2544'16,"3"3"-2032"-16,-3 2-512 0,0 5 0 0,-2 4 192 0,-3 4-64 16,-1 1-128-16,-1 4 192 0,-2 0-192 0,3-1-288 15,0 1 64-15,1 3 16 0,1 3 336 0,0 1 64 16,2-5 0-16,2-2 16 0,2 0 160 0,1-1 16 16,2-3 16-16,3-4 0 0,5-10 128 0,0 0 32 15,0 0 0-15,0 0 0 0,0 0 432 0,11-4 96 16,1-6 0-16,2 0 16 0,1-4-384 0,3-3-80 15,1-2 0-15,2-1-16 0,2-3-400 0,2-1-80 16,0 1-16-16,2 1 0 0,-1-2-128 0,1 2 160 0,0 0-160 16,-2 4 160-16,1 2-160 0,-4 6 0 0,-1 0 0 15,-3 6 0-15,-4-2 0 0,-3 2 0 0,-11 4 0 0,0 0 0 16,10 4-288-16,-10-4 64 0,0 0 16 0,8 9 0 31,-8-9-208-31,5 14-32 0,-3-7-16 0,1 4 0 16,-3-11 16-16,1 9 16 0,-1-9 0 0,0 0 0 15,5 10-16-15,-5-10 0 0,8 5 0 0,-8-5 0 0,0 0 96 0,11 4 16 0,0-2 0 0,-11-2 0 16,11 0 192-16,-11 0 144 0,0 0-192 0,10-1 192 16,-10 1 0-16,0 0 0 0,0 0 0 0,0 0 0 15,0 0 0-15,0 0 0 0,0 0 0 0,0 0 0 16,0 0 256-16,0 0-32 0,0 0-16 0,0 0 0 16,-11 0 112-16,-1 0 32 0,1 1 0 0,-1 3 0 0,1-1-80 15,-2-1-16-15,-2 3 0 0,-2 3 0 0,0-3-80 0,-1 2-32 16,0 2 0-16,2-1 0 0,2 2-144 0,2-1 128 15,-2 3-128-15,4 0 128 0,0-2-128 0,3 1 0 16,4-4 0-16,3 2 0 0,0-9 192 0,1 6-64 16,-1-6 0-16,0 0 0 0,10 12 208 0,2-6 48 15,-2-2 0-15,1-1 0 0,2 0-80 0,0-1-16 16,-1-2 0-16,1-2 0 0,0-1-160 0,-2 3-128 16,-2-2 144-16,1 2-144 0,3 0 0 0,-13 0 128 15,0 0-128-15,10 2 0 0,-10-2 0 0,12 5 0 16,-2-3 0-16,-10-2 0 0,9 3 0 0,-9-3 0 15,8 4 0-15,-8-4 0 0,11 1 0 0,-1-1 0 16,0-1 0-16,1-2 0 0,1 0 0 0,1-3 0 16,1-5 144-16,1 1-144 0,1-2 240 0,2-2-48 0,0-4 0 15,1 1 0-15,3-1-64 0,0-1 0 0,1-2-128 16,0-4 192-16,1-1-64 0,1-4-128 0,-3-4 176 0,4-3-176 16,2-4 208-16,0-5-64 0,-2-2-16 0,2-5 0 15,0-7 0-15,2-1 0 0,-2-8 0 0,0 2 0 16,-2 2-128-16,-2-1 0 0,1 9 144 0,-5 5-144 15,-2 2 0-15,-3 13 0 0,-5 12 0 0,-4 3 0 16,-2 8 0-16,-4 2 0 0,0 12 0 0,-6-2-192 16,-6 4 192-16,-1 6 0 0,-5 6-144 0,-5 11 144 15,-4 4-160-15,-3 8 160 0,-5 6-208 0,0 1 80 16,-2 5 128-16,-1 5-128 0,-2 11 128 0,1 0-128 16,2-1 128-16,4-2 0 0,1 3 0 0,6-3-128 0,0 1 128 15,8-4 0-15,3-2 0 0,6-3 0 0,5-5-128 16,4-1 0-16,7-2 0 0,3-1 0 15,5-6-1664-15,4-1-320 16,3-2-64-16,-1-4-13552 0</inkml:trace>
  <inkml:trace contextRef="#ctx0" brushRef="#br0" timeOffset="167766.89">29737 16633 24879 0,'4'-13'2208'0,"-4"13"-1760"0,0-9-448 0,0 0 0 16,0 9 1024-16,0 0 128 0,-7-5 32 0,-2 2 0 15,-3 1-640-15,-4 2-128 0,-2 1-32 0,-1 2 0 16,-5 1 352-16,-1 2 64 0,-1 3 16 0,1 4 0 16,0-2-320-16,0 2-64 0,1 1-16 0,3-3 0 15,2 4 0-15,3-1 0 0,5 0 0 0,2 0 0 16,5-2-32-16,5 0-16 0,3 1 0 0,5-1 0 15,4-1-32-15,2 3 0 0,3-1 0 0,2 3 0 0,3 2-176 0,1 1-32 16,2-1-128-16,-2 4 192 0,-1-2-192 16,-4 0 144-16,-3-1-144 0,-2-1 128 0,-2 1 0 0,-5 0 0 15,-3-1 0-15,-5-1 0 0,-4-1 128 0,-4 2 32 16,-1 2 0-16,-8-2 0 0,-7-3-16 0,-2 0 0 16,-2 1 0-16,-4-2 0 0,-4 2-272 0,-1-4-304 15,-2-3 64-15,2-2 16 16,1-4-832-16,5-3-160 0,4-2-48 15,6-4 0-15,4-5-2304 0,6-2-464 0</inkml:trace>
  <inkml:trace contextRef="#ctx0" brushRef="#br0" timeOffset="168618.72">30587 16718 24063 0,'0'0'1072'0,"0"0"208"0,0 0-1024 0,-5-7-256 0,5 7 0 0,-10-2 0 16,1 1 256-16,-4 1-16 0,-1 0 0 0,-4 2 0 15,-2 1 576-15,-3 3 112 0,-1-1 32 0,-1 5 0 16,-2-1-288-16,-2 5-48 0,-2-1-16 0,2 2 0 16,0 3-224-16,1 4-64 0,1 0 0 0,2 0 0 15,3-2 0-15,3 1 0 0,0-2 0 0,5 1 0 16,4-5 112-16,2-1 16 0,3 3 0 0,5-4 0 15,0-13-64-15,5 8-16 0,-5-8 0 0,12 9 0 0,-1-6-48 16,4-3-16-16,2-1 0 0,1-4 0 0,1-7-48 0,1 2 0 16,0-3 0-16,1-2 0 0,-1-2-64 0,-2 0 0 15,-3-1-16-15,0 1 0 0,-3 1-176 0,-5 1 192 16,-2-1-192-16,-1 2 192 0,-2 2-192 0,-4 0 160 16,0 3-160-16,-2 0 160 0,4 9-160 0,-6-6 0 15,6 6 0-15,-9-4 0 0,0-1 0 0,9 5 0 16,0 0-160-16,-9-1 160 0,9 1-160 0,0 0 160 15,0 0-160-15,0 0 160 0,0 0-128 0,11-8 128 16,5-2 0-16,4 1-144 0,2-4 144 0,4-1 0 16,3-2 0-16,3 1 0 0,-1-8 0 0,0-1 0 15,1-3 0-15,3-1 0 0,1-4 0 0,3-2 224 16,1-5-48-16,2-2-16 0,1-5 32 0,2-2 16 0,-6-7 0 0,-1-3 0 16,-2-5 16-16,-4-3 0 0,-4 3 0 0,-4 7 0 15,-5 10-96-15,-2 5 0 0,-7 6-128 0,-1 11 192 16,-4 8-64-16,-4 7 0 0,-4 1-128 0,3 8 192 15,-12 7-192-15,-5 6 0 0,-4 11 0 0,-5 5 0 16,-4 11 0-16,-5 3 0 0,-3 9-192 0,-1 5 192 16,-3 3-128-16,0 5 128 0,1 3 0 0,2 1 0 15,2-5 0-15,5 0-128 0,4-4 128 0,5-3 0 16,6-1 0-16,4-9 0 0,4-2 0 0,5-7 0 16,5-5 0-16,4-6 0 0,6-3 0 0,0-8 0 15,2-3 0-15,5-8 144 0,3-6-16 0,5-5 0 16,2-7 144-16,3-4 32 0,2-2 0 0,3-1 0 15,2-3-144-15,-2 4-32 0,-3-3 0 0,-3 1 0 16,-3 3-128-16,-3 3 0 0,-2-1 0 0,-4 2 128 0,-3 3-128 16,-3 3 0-16,0 3 0 0,-12 5 0 0,8-6 0 0,-8 6 0 15,0 0 0-15,0 0 0 0,0 0 0 0,10 1 0 16,-10-1 0-16,0 0 0 0,10 8 0 0,-1-3 0 16,-2 1 0-16,1 2 0 0,-8-8-128 0,9 6 128 15,-1 4 0-15,0-4 0 0,-8-6 0 0,11 10 0 16,-2-3 0-16,-1 5 0 0,1-3 0 0,-1 3 0 15,-2-1 0-15,-1 3 0 0,-1 2 0 0,0 4 0 16,1 5 0-16,-2 0 0 0,-1 4 0 0,1 2 192 16,-1 0-64-16,2 1 0 0,1 0-128 0,0-3 0 15,2-1 0-15,0-1 0 0,2-2 0 0,0-6 0 0,0-1 0 16,1-1 0-16,0-7 0 0,3-1 0 16,0-4 0-16,3-3 0 15,1-5-960-15,1-5-208 0,1-6-48 0,0-6-10848 0,-2-8-2160 0</inkml:trace>
  <inkml:trace contextRef="#ctx0" brushRef="#br0" timeOffset="169314.4">29723 14150 13823 0,'0'0'608'0,"-9"7"128"0,0 0-592 0,1 1-144 0,-1 1 0 0,-1 0 0 15,1 2 1120-15,0-1 192 0,-2 0 32 0,2 1 16 16,-1-4 48-16,0 5 0 0,0-3 0 0,1-1 0 16,1-4 16-16,8-4 16 0,0 0 0 0,0 0 0 15,0 0-48-15,0 0-16 0,0 0 0 0,6-11 0 16,5 1-32-16,1-4-16 0,2-3 0 0,4-3 0 16,4-4-672-16,3-1-128 0,4 3-16 0,2-10-16 15,2-4-64-15,0-2-16 0,3-4 0 0,0-5 0 16,3-6-64-16,-1-2-16 0,-1-3 0 0,-1-1 0 15,4 3-144-15,0 0-48 0,1-1 0 0,-1 5 0 16,-1 2-144-16,-2 7 0 0,-3 1 144 0,-5 5-144 16,-4 7 0-16,-6 4 0 0,-5 6 0 0,-4 7 0 0,-4 5 0 15,-6 8 0-15,0 0 0 0,0 0 0 0,0 0 0 16,-6 17 0-16,-4 6-160 0,-3 6 160 0,-4 6-256 0,0 4 48 16,-4 3 16-16,0 5 0 0,-1 1 192 0,3 3 0 15,1 8-160-15,0-2 160 0,3 1-128 0,2-3 128 16,2-3-160-16,2-1 160 0,0 0-240 0,3-3 48 15,3-6 16-15,1-5 0 0,0-1-160 0,2-2-48 16,3-2 0-16,2-6 0 16,0 0-608-16,1-5-128 0,1 0-32 0,-1-9 0 15,-6-12-1872-15,13 4-384 0,-13-4-80 0,13-4-16 0</inkml:trace>
  <inkml:trace contextRef="#ctx0" brushRef="#br0" timeOffset="169548.36">29587 14028 34095 0,'7'-15'1504'0,"1"9"320"0,3 3-1456 0,7-1-368 0,9 0 0 0,5 3 0 16,6 0 256-16,6 0 0 0,5-1-16 0,3-1 0 16,4-8 240-16,1 4 48 0,1-3 16 0,3 2 0 15,0-1 16-15,3 1 0 0,1 3 0 0,-3-2 0 16,-4 2-336-16,-4 2-64 0,-7 1-16 0,-6-4 0 15,-5 3-272-15,-3 0-64 0,-5 2-16 0,-3 1 0 16,-5 2-2704-16,-4 2-544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17:08.37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13290 11620 9215 0,'19'-7'816'0,"2"3"-656"16,3 1-160-16,2-1 0 0,-1 0 1600 0,-1 3 304 16,-2-1 48-16,-3 2 16 0,-1 0-864 0,2 0-160 15,-1-3-48-15,0 3 0 0,-1-3-64 0,-3 2-32 16,-1-6 0-16,-1 1 0 0,-1 1 496 0,-2-5 112 16,-3 1 0-16,-2-3 16 0,-1 2-144 0,-1 0-48 15,-3-3 0-15,-1-2 0 0,-2-3-528 0,-2-1-96 16,-4-1-32-16,-2 1 0 0,-2 0-128 0,-5 1-48 15,-5-1 0-15,-1-3 0 0,-1-4 80 0,-2 3 16 16,-2 0 0-16,-4-3 0 0,-4 4 0 0,-3-3 0 0,0 0 0 0,-6 3 0 16,-5 1-80-16,-1-3-16 0,-3-1 0 15,1 4 0-15,-1 1-80 0,-1-1-32 0,-2-2 0 0,-3 3 0 16,-2 1-160-16,-5 0-128 0,-6 0 144 0,-2 0-144 16,-2-4 0-16,-5 0 128 0,1 3-128 0,-8-1 0 15,-7 1 0-15,-2 0 0 0,-2 1 128 0,-2-1-128 16,-2-1 0-16,-4 2 0 0,-1 1 0 0,0 5 0 15,-1 1 128-15,-3 0-128 0,-4 1 176 0,1-2-176 16,2 2 0-16,0 3 0 0,-5-1 0 0,2 3 0 16,2-4 0-16,-2 3 0 0,-3 5 0 0,0-1 0 15,-1 1 0-15,2 0 0 0,-1 2 128 0,0 3-128 16,0 1 0-16,2 2 0 0,-2 3 0 0,3-4 0 16,2-4 0-16,4 7 0 0,4-1 0 0,0 5 0 15,-1-7 128-15,5 4-128 0,2 2 0 0,0 5 0 16,2-1 128-16,1 4-128 0,-2 3 0 0,2 2 0 0,3 0 0 15,0 0 0-15,-3 5 0 0,4-3 0 0,3 4 0 0,3 2 0 16,5 2 0-16,2-2 0 0,0 1 0 0,2-1 0 16,0 0 0-16,5 2 0 0,2 4 0 0,1 1 0 15,4 2 0-15,-1 1 0 0,2 3 0 0,1 2 0 16,1 0 0-16,3 1 0 0,2 2 0 0,1 3 0 16,3 4 0-16,4 3 0 0,-1 3 0 0,2-2 0 15,3 3 0-15,1-4-144 0,3 2 144 0,4-5 0 16,3 2 0-16,3 2-128 0,3 0 128 0,3 2 0 15,3-3 0-15,3 1 0 0,4 0 0 0,3-1 0 16,2 2 0-16,3-1 0 0,5 3 0 0,4-5 0 16,1-1 0-16,6-1 0 0,3 2 0 0,5-4 0 0,3-3 0 0,4 2 0 15,3-1 0-15,4 0 0 0,7 1 0 0,4-2 0 16,6 0 0-16,3 0 0 0,6-1 0 0,4-1 0 16,0-10 0-16,8 5 0 0,3-2 0 0,6 3 0 15,5-3 0-15,5 1 0 0,4-2 0 0,0 2 128 16,0 0-128-16,6-2 128 0,5 4-128 0,-1-7 128 15,-3-3-128-15,6 2 0 0,5 3 0 0,3-5 0 16,1-1 0-16,3-2 0 0,1 0 0 0,4-1 0 16,5-4 0-16,-1 1 0 0,0-4 0 0,4 1 0 15,4-6 0-15,1-2 0 0,2 0 0 0,1-1 0 16,3-1 0-16,3-5 0 0,2 2 0 0,0-3 128 16,1-8-128-16,3-2 0 0,-1-1 0 0,-2-3 0 15,-3-3 0-15,0-1 0 0,4-6 0 0,-5-1 128 16,-1 0-128-16,-2-4 0 0,3-4 128 0,-6-7-128 15,-5-1 0-15,3-1 144 0,0-4-144 0,-3-4 0 0,-6-5 192 0,3-1-192 16,1 2 192-16,-4-7-192 0,-3-2 288 0,-2-5-48 16,-1-6-16-16,-2-4 0 0,0-2 64 0,-2-7 16 15,0-5 0-15,-4-7 0 0,-3-5 80 0,-7-1 0 16,-6 0 16-16,-8 3 0 0,-6-2-48 0,-7 9-16 16,-6 1 0-16,-11 7 0 0,-7 8 48 0,-9 2 0 15,-9 2 0-15,-8 5 0 0,-8 5-64 0,-7 3 0 16,-7 0 0-16,-6 4 0 0,-8 2-320 0,-8 2 0 15,-4 4-160-15,-10 5 160 16,-10 0-2240-16,-8 6-352 0,-11 0-64 0</inkml:trace>
  <inkml:trace contextRef="#ctx0" brushRef="#br0" timeOffset="2045.66">11818 13582 11055 0,'0'0'976'0,"7"-6"-784"16,2-3-192-16,0 0 0 0,1-1 1152 0,-2 2 176 16,-8 8 32-16,11-10 16 0,-2 1-224 0,-1-1-64 15,-8 10 0-15,7-6 0 0,2-1-320 0,-9 7-64 0,7-9 0 0,-7 9-16 16,0 0 16-16,9-4 16 0,-9 4 0 0,0 0 0 15,0 0-208-15,0 0-64 0,0 0 0 0,3 8 0 16,-3-8-144-16,-3 15-48 0,-4 4 0 0,-3 0 0 16,-3 2 128-16,-3 3 0 0,-3 1 16 0,-3 6 0 15,-1-1-64-15,-2 7-16 0,-3 3 0 0,-1 0 0 16,-3 6-112-16,-4-1-16 0,-2 4-16 0,-1-1 0 16,-3-3-176-16,0 2 192 0,-1-3-192 0,2 3 192 15,-2-6-192-15,1 4 192 0,0-3-192 0,0 3 192 16,-3-3 64-16,-2 0 32 0,-1 0 0 0,-3-1 0 15,2-2-16-15,-3 1 0 0,-2-2 0 0,2 1 0 16,2-2-80-16,0 0 0 0,-4-3-16 0,1-3 0 16,-3-3 0-16,4-2 0 0,1 0 0 0,-1-5 0 15,2-2 224-15,1-1 48 0,0-4 16 0,0 4 0 16,2 2-80-16,-2 1 0 0,0-3-16 0,1 1 0 0,-2 0-224 0,-1-2-144 16,-1 0 192-16,0 1-192 0,0 0 128 0,1 2-128 15,3 2 0-15,-1-1 0 0,0 2 0 0,-2 0 0 16,-5-3 0-16,3 7 0 0,1-2 0 0,-1 3 0 15,4 2 0-15,2-4 0 0,2 2 0 0,2-1 0 16,1 2 0-16,3-1 0 0,-1 0 128 0,3-4-128 16,-1 2 0-16,1-4 0 0,2 1 192 0,-1 2-192 15,-1-4 192-15,1-1-192 0,1 3 256 0,2 4-48 16,0 2-16-16,0 0 0 0,-2 1-192 0,-1-2 176 16,2 3-176-16,-2 3 160 0,-2-3-160 0,2 0 0 0,1-1 0 15,2 2 128-15,2-3-128 0,3-1 0 0,3-2 0 0,2 0 0 16,0-1 128-16,1 1-128 0,3-4 128 0,2 2-128 15,0 3 128-15,4-3-128 0,-2-3 0 0,5-1 128 16,1-3-128-16,1-1 0 0,1-2 0 0,3-2 128 16,-1-4-128-16,5-8 0 0,0 0-160 0,0 0 160 31,5 11-1424-31,-5-11-192 0,0 0-48 0,11-3-14464 0</inkml:trace>
  <inkml:trace contextRef="#ctx0" brushRef="#br0" timeOffset="2307.85">7815 16151 27647 0,'-31'0'1216'0,"14"1"256"0,-1 3-1168 0,5 4-304 0,2-1 0 0,2 7 0 0,1 1 1680 0,2 5 288 16,-1 0 48-16,2 4 16 0,0 3-1584 0,3-2-304 15,3 3-144-15,1-1 128 0,2 1-128 0,4-2 0 16,2 4 0-16,2-4 0 0,-1 1 0 0,6-2 0 15,0 3 0-15,5-3 0 0,1-5 0 0,5-1 0 16,1-2 0-16,1-5 0 0,1-2 0 0,5-5 0 16,3 1 128-16,5-4-128 0,4-1 0 0,6-1 0 15,5-2 144-15,4-2-144 0,3-1 0 0,0-8-160 16,1-2 16-16,2-3 0 16,3-2-2608-16,5-4-528 0</inkml:trace>
  <inkml:trace contextRef="#ctx0" brushRef="#br0" timeOffset="3469.25">14981 13433 4607 0,'0'0'400'0,"0"0"-400"15,0 0 0-15,0 0 0 0,0 0 3088 0,11-2 544 16,-11 2 96-16,10 0 32 0,0 2-2544 0,0 2-496 16,-10-4-96-16,13 5-32 0,0 3-256 0,-2-3-48 15,0 0-16-15,0 1 0 0,-1-1 16 0,0 2 0 16,0 0 0-16,-1 0 0 0,-3 2-16 0,1 0 0 15,-1 2 0-15,0-1 0 0,0 3 32 0,-3 2 0 0,1-1 0 0,-1 1 0 16,-2 3 80-16,-1 3 0 0,-1 0 16 0,-2 2 0 16,-2 4 80-16,-3-1 16 0,0 6 0 0,-4 2 0 15,-3 5-32-15,-2 0 0 0,-2 3 0 0,-1-1 0 16,-2-2-128-16,-1 2-16 0,-1 1-16 0,0-3 0 16,1 3-96-16,0 0-16 0,-1-3 0 0,0-2 0 15,0-1 80-15,1-1 16 0,-1 1 0 0,-2 0 0 16,-1-1 144-16,-1 1 16 0,1 1 16 0,-2-1 0 15,-3 0-144-15,1 0-48 0,-2 1 0 0,1 2 0 16,2 4-96-16,-1-1-32 0,2-2 0 0,-1 5 0 16,-2 1-144-16,1 1 128 0,1 3-128 0,2-3 128 15,3 0-128-15,-2 0 0 0,-2-3 0 0,1 3 0 0,1-4 128 16,0 4-128-16,3-2 0 0,1-1 128 0,2-3 64 16,0 0 16-16,2-2 0 0,1 1 0 0,1-2 80 0,1 0 16 15,2 1 0-15,-1 3 0 0,2 1-112 0,1 1-32 16,0-1 0-16,2-2 0 0,1 0-160 15,3 3 192-15,1-5-192 0,1 1 192 0,-1-4-192 0,4 0 192 16,-3-3-192-16,1 0 192 0,1-4-48 0,-1-2 0 16,2 3 0-16,0-5 0 0,-2-1 32 0,3-1 0 15,0-2 0-15,0-3 0 0,0 0-176 0,0-3 192 16,0-1-192-16,0-1 192 0,0 0-192 0,0 1 0 16,0-6 144-16,0-8-144 0,3 12 0 0,-2-1 0 15,0-3-160-15,-1-8 160 16,0 0-1680-16,8 8-240 0,-8-8-32 0,9 6-8752 15,-9-6-1760-15</inkml:trace>
  <inkml:trace contextRef="#ctx0" brushRef="#br0" timeOffset="3720">13557 16171 35007 0,'-25'-5'1552'0,"14"4"320"0,2 2-1488 0,9-1-384 0,-6 9 0 0,3 5 0 16,2 4 416-16,2 2 16 0,2 6 0 0,3-2 0 16,3 1-240-16,1 2-32 0,0-2-16 0,7 1 0 15,1-3 48-15,1-1 16 0,1 1 0 0,3-2 0 16,1-5-16-16,1-2-16 0,1-1 0 0,4-2 0 16,3-3-48-16,3 1 0 0,2-5 0 0,4-1 0 0,5-3-128 0,7-1 0 15,5 0 0-15,2-4-11600 16,5-7-2208-16</inkml:trace>
  <inkml:trace contextRef="#ctx0" brushRef="#br0" timeOffset="5706.87">11776 13501 6447 0,'0'0'576'0,"0"0"-576"15,-3-9 0-15,3 9 0 0,0 0 2064 0,0 0 304 16,0 0 64-16,0 0 16 0,0 0-1488 0,0 0-288 15,0 0-64-15,0 0-16 0,0 0-384 0,0 0-80 16,0 0 0-16,0 0-128 0,0 0 336 0,0 0-32 16,0 0-16-16,0 0 0 0,0 0-80 0,1 11-16 0,-1-11 0 0,-1 9 0 15,-4 1 48-15,1-1 0 0,0 1 0 0,-1 3 0 16,-1-4 208-16,-2 5 64 0,-1 4 0 0,1 0 0 16,-1-1-80-16,1 4-16 0,3 2 0 0,-3 2 0 15,1 2-224-15,2 2-64 0,1-2 0 0,0 4 0 16,0 1-128-16,2 2 0 0,0-2 0 0,2-1 0 15,2 1 0-15,1-1 0 0,4 1 0 0,3-3 0 16,4 1 144-16,4-1-144 0,0-4 160 0,3 3-160 16,5-2 544-16,3 2 16 0,4-4 0 0,5 1 0 15,4-1-176-15,2-1-48 0,3 3 0 0,2-1 0 16,-1-5-128-16,4-1-16 0,4-1-16 0,1 1 0 16,2 2-176-16,6-1 192 0,5-1-192 0,1-2 192 15,0-2-192-15,1-3 128 0,3 0-128 0,3-3 128 16,1 6-128-16,2-1 0 0,3-1 144 0,1-2-144 0,0-1 0 0,3 1 128 15,5 3-128-15,-2 0 0 0,2-7 0 16,-1 3 144-16,-3-3-144 0,2 4 0 0,4 1 208 0,3-2-64 16,1-3-16-16,1 4 0 0,-2-3-128 0,3 1-144 15,5-1 144-15,-2 2-208 0,-2-4 208 0,1 1 0 16,1-2 0-16,-1 0 0 0,-2 4 0 0,1-4 0 16,-3-1 0-16,4 2 0 0,4-1 0 0,-1 0 0 15,-2 3 0-15,3-2 0 0,-1-1 0 0,1 3 0 16,-1-3 0-16,-3 1 0 0,0 3 160 0,-1-1-160 15,4 2 128-15,-2-1-128 0,-5-1 0 0,1-1 0 16,-3 3 0-16,1-2 0 0,1 2 0 0,-3-1 0 16,-5 3 0-16,2-1 0 0,-1 3 0 0,3 0 0 0,-4 0 128 0,0 0-128 15,-1-3 0-15,0 2 128 0,0 1-128 0,1-4 0 16,0 0 128-16,-2-2-128 0,-1 0 0 16,0 1 128-16,-1 6 16 0,1 0 0 0,0-2 0 15,-3-3 0-15,-5 0-144 0,1 2 0 0,3 4-160 0,0-2 160 16,0 0 0-16,0 0 0 0,-4 0 0 0,0 1 0 15,1 1 0-15,-1 0 0 0,3-1 0 0,-3 3 160 16,-2-1-160-16,-3 0 0 0,-4 2 0 0,4-1 0 16,0-1 0-16,-1 1 0 0,1 1 0 0,-4 0 0 15,-1 1 0-15,-2 4 0 0,-3 3 0 0,0-2 0 16,0 1 0-16,1-3 0 0,-1-2 0 0,-4 7 0 16,-3 0 0-16,-3 3 0 0,-2 0 0 0,-1 2-176 15,1-3 176-15,-3 1 0 0,1 4 0 0,-2-2 0 16,-1-1 0-16,-2-2 0 0,-3 4 128 0,0-2-128 0,-2-3 0 15,-3-2 128-15,-3 0-128 0,-2-2 0 0,-2 3 144 0,-1-5-144 16,0-1 192-16,-4-2-192 0,-1-2 288 0,-4 1-48 16,0-4-16-16,-5 2 0 0,-2-3 16 0,-1 0 0 15,-2-5 0-15,-2 2 0 0,-3-3-48 0,0 1-16 16,-6-9 0-16,0 0 0 0,2 8-176 0,-2 3 0 16,0-11 0-16,0 0 0 15,-9 5-512-15,-1-2-192 0,0-3-48 0,0-1-8768 16,-3-1-1744-16</inkml:trace>
  <inkml:trace contextRef="#ctx0" brushRef="#br0" timeOffset="6018.43">22130 15873 18431 0,'4'-12'816'0,"-4"12"160"0,0 0-784 0,13 9-192 0,-2 4 0 0,6 6 0 16,-1 2 2368-16,2 5 448 0,-1-1 64 0,2 6 32 15,1-1-2256-15,0 3-448 0,1 0-80 0,-4 3-128 16,0 2 0-16,-2-1 128 0,1-2-128 0,-2 1 0 16,-2 5 0-16,0-4 128 0,-2-3-128 0,-3-4 0 15,1 2 128-15,-3-3-128 0,-1-2 0 0,-3 1 144 16,2-4-144-16,-3-1 160 0,-3-1-160 0,-1-4 160 15,-1-4-160-15,-4-1 128 0,1-1-128 0,-6-3 128 0,-5 1-128 16,-4-4 0-16,-4 1 0 0,-4-1 128 16,-2-3-1232-16,-2 2-256 0,-1 2-48 0</inkml:trace>
  <inkml:trace contextRef="#ctx0" brushRef="#br0" timeOffset="7185.5">15950 13560 25791 0,'0'0'2304'0,"0"0"-1856"16,0 0-448-16,0 0 0 0,0 0 256 0,0 0-32 15,-1 12-16-15,3-1 0 0,1 5-48 0,2 0-16 16,1 2 0-16,2 2 0 0,2 7-144 0,3-2 192 15,0 6-192-15,4-4 192 0,6 2-64 0,1 4 0 16,4 1 0-16,7-3 0 0,2-1 0 0,7 2-128 16,4 1 192-16,3-5-64 0,-1 0 16 0,6-4 0 15,1 1 0-15,4 2 0 0,2 5-16 0,6-2 0 16,5-4 0-16,0 2 0 0,-1-1-128 0,1 2 128 16,0-4-128-16,5 3 128 0,4-1 64 0,3 2 0 0,0-6 0 0,0 2 0 15,1 0 80-15,3-3 32 0,4 5 0 0,0-4 0 16,-1-1-112-16,-1-1-32 0,2 1 0 0,4-1 0 15,3 2 0-15,1 0 0 0,-2-1 0 0,1-3 0 16,2 0-160-16,-2 1 0 0,4 1 0 0,-4-1 0 16,1-1 128-16,2 0-128 0,4 0 0 0,-2 0 128 15,-5 2-128-15,1-4 0 0,2-1 144 0,1-2-144 16,-1-2 0-16,1 5 0 0,1 1 0 0,3-7 128 16,2-2-128-16,-3 4 0 0,-4-3 0 0,0 4 0 15,0-2 0-15,1-4 0 0,0 1 0 0,-2-1 0 16,0 4 0-16,3-4 0 0,3-4 0 0,-1 2 0 15,-2 0 0-15,0 6 128 0,1-1-128 0,-3-2 0 16,-2-5 0-16,0 4 0 0,-1-1 0 0,4 4 0 0,1-10 0 16,-5 1 0-16,-5 0 0 0,2-1 0 0,1 3 0 0,-1-2 0 15,-2-3 0-15,-4 3 128 0,0 6-128 16,-2 0 0-16,3 2 0 0,-1-4 0 0,0-2 0 0,-1 4 0 16,-4-1 0-16,4 3 0 0,0-4 0 0,-1 1 0 15,-1 2 0-15,-2-1 0 0,-1 2 0 0,1-4 0 16,2 3 0-16,-3-1 128 0,-3 4-128 0,-2 4 0 15,-2-7 0-15,1 2 0 0,1-2 0 0,2 1 0 16,-4 3 0-16,-3-3 0 0,-4 1 0 0,1 1 0 16,-1-3 0-16,2 4 128 0,2-2-128 0,1 0 0 15,-4 0 0-15,0-3 0 0,-3 6 0 0,0 2 0 16,1 0 0-16,2 1 0 0,-1-2 0 0,-4 2 128 16,-2-2-128-16,2-1 128 0,-1-2-128 0,0 4 0 0,1-1 0 0,-1 5 0 15,3 1 0-15,-5-4 0 0,-3-5 0 0,-1 3 0 16,-1 3 0-16,0 1 0 0,-1 0 0 0,0 1 0 15,-1 3 0-15,0-1 0 0,-2 3 0 0,-4 2 0 16,-4-3 0-16,0 4 0 0,-2-2 0 0,0 4 0 16,-4 3 0-16,0-2 0 0,0-1 0 0,0 2 0 15,-2 2 0-15,0-2 0 0,-2-3 0 0,-3 0 0 16,-3 3 128-16,0-3-128 0,-3 4 160 0,-1-1-160 16,1 1 0-16,-1-5 0 0,-2 0 0 0,-2 3 0 15,-2-2 0-15,-3 0 0 0,-3-3 0 0,-1 0 0 16,-1-3 0-16,0 1 0 0,-2-2 176 0,-1-2-176 15,1-1 176-15,-3 0-176 0,2-1 160 0,-2-3-160 16,-1-1 144-16,-2-1-144 0,0 0 128 0,2 1-128 0,-3-4 0 16,0 1 128-16,1 2-128 0,-2-4 0 15,1 3-160-15,-5-12-112 0,4 8-32 0,0 3 0 16,-4-11-1280-16,5 7-256 16,-5-7-48-16,0 0-11168 0</inkml:trace>
  <inkml:trace contextRef="#ctx0" brushRef="#br0" timeOffset="7545.6">28183 15873 21183 0,'0'0'1888'0,"0"0"-1504"15,0 0-384-15,0 0 0 0,0 0 1200 0,13 11 160 0,-3 2 48 0,2 2 0 16,-1 4-1152-16,4 3-256 0,3-2 0 0,1 8 0 16,-1 0 0-16,5 5 192 0,-1 2-64 0,0 4 0 15,1-1 128-15,1 1 48 0,-1 3 0 0,0 0 0 16,-1 6-80-16,-2-2-16 0,-1 2 0 0,0 1 0 16,0-2-16-16,2-2-16 0,-2-1 0 15,1 0 0-15,2-2 288 0,-2 1 64 0,-2-2 16 0,-2-4 0 16,-2-2-64-16,-2 0-16 0,-2-2 0 0,-4-6 0 15,-4-3-240-15,-2-4-48 0,-3-3-16 0,-6-3 0 16,-5-3-32-16,-9-1-128 0,-7-5 192 0,-11-3-64 16,-7-2-128-16,-11-3 128 0,-8-7-128 0,-9-2 128 15,-11-3-128-15,-2-4 128 0,-4-1-128 0,-9-3 128 0,-10 2-304 16,-7 0-64-16,-4 2-16 0</inkml:trace>
  <inkml:trace contextRef="#ctx0" brushRef="#br0" timeOffset="10122.1">20184 18232 14623 0,'14'3'640'0,"-2"-3"144"0,4 0-624 0,2 0-160 15,4 0 0-15,-1 0 0 0,3-2 1168 0,3 1 208 0,2 1 32 0,2-3 16 16,-1-2-208-16,2 0-64 0,4-3 0 0,-2 3 0 16,-2 1-96-16,-2-2-32 15,1 1 0-15,-3 2 0 0,-4 0-400 0,-1 0-96 0,-3 1-16 0,-3 0 0 16,-3 1-240-16,-4 1-48 0,-10 0-16 0,0 0 0 15,0 0-208-15,0 0-288 0,0 0 64 0,0 0-12992 16</inkml:trace>
  <inkml:trace contextRef="#ctx0" brushRef="#br0" timeOffset="11165.52">5159 18205 15999 0,'-12'-4'704'0,"4"3"160"0,2-3-688 0,-1 3-176 16,4-1 0-16,-1 1 0 0,0 0 1424 0,4 1 256 15,0 0 48-15,0 0 16 0,0 0-400 0,0 0-64 16,19 2-32-16,-1 2 0 0,2-4-208 0,1 0-32 15,7-2-16-15,-1 0 0 0,5 1-336 0,0-1-64 16,0-1-16-16,1 1 0 0,-1-1-144 0,-4 3-48 16,0 0 0-16,-3 3 0 0,-3-1-384 0,-2 1 128 15,-2 0-128-15,-4 5 0 16,-5-2-1696-16,-9-6-416 0</inkml:trace>
  <inkml:trace contextRef="#ctx0" brushRef="#br0" timeOffset="12148.66">10431 18669 6447 0,'-13'-8'272'0,"3"6"80"0,-1-1-352 0,-1 1 0 0,1 0 0 0,2 0 0 15,1 1 2912-15,0-1 512 0,8 2 96 0,0 0 32 16,0 0-1568-16,0 0-304 0,0 0-64 0,0 0-16 16,0 0 128-16,0 0 0 0,18-6 16 0,4 3 0 15,1 1-800-15,5 1-176 0,4-5-16 0,1 1-16 16,0 2-336-16,5 0-64 0,0 0-16 0,0 1 0 15,0 1-128-15,-4-2-48 0,-2 3 0 0,-3 0 0 16,-2 0-144-16,-3 3 128 0,-3-2-128 0,-1 0 128 16,0-1-960-16,-6 1-208 15,-1 2-48-15,-13-3-13744 0</inkml:trace>
  <inkml:trace contextRef="#ctx0" brushRef="#br0" timeOffset="12737.53">16138 18627 25791 0,'0'0'2304'0,"5"-8"-1856"15,-5 8-448-15,10-7 0 0,2-2 1008 0,-1 5 96 16,0 1 32-16,-1 1 0 0,0-3 80 0,0 1 32 16,0 1 0-16,2 2 0 0,0 0-560 0,2-2-112 15,2 0-32-15,-2 1 0 0,3 2-288 0,-1 0-64 16,-2 0-16-16,0 0 0 0,0 0-176 0,-2 4 0 0,0 0 0 0,0-2-10944 31,1 1-2192-31</inkml:trace>
  <inkml:trace contextRef="#ctx0" brushRef="#br0" timeOffset="13510.24">25198 18687 22975 0,'0'0'1024'0,"0"0"192"0,0 0-960 0,0 0-256 16,3-11 0-16,5 6 0 0,2 3 816 0,3-1 112 15,3 0 32-15,2 1 0 0,1-3-208 0,5 3-48 16,4 0 0-16,4 0 0 0,1-1-208 0,1 3-48 15,3 2-16-15,1-1 0 0,2 0-240 0,-2 0-32 0,-2 1-16 0,-5-1 0 32,-3 3-912-32,-2 0-192 0,-2-1-48 0</inkml:trace>
  <inkml:trace contextRef="#ctx0" brushRef="#br0" timeOffset="14248.8">31008 18670 6447 0,'0'0'576'16,"0"0"-576"-16,0 0 0 0,0 0 0 0,0 0 1664 0,0 0 208 16,0 0 48-16,0 0 16 0,0 0-336 0,0 0-80 15,0 0-16-15,0 0 0 0,0 0 96 0,18-1 0 16,7-3 16-16,3 0 0 0,4 2-528 0,7-1-96 16,6 2-32-16,6 2 0 0,4 2-224 0,5 3-48 15,4-1-16-15,3-1 0 0,0 0-320 0,3 2-64 16,0-2-16-16,1 0 0 0,3 1-144 0,-5 1-128 15,-6-2 192-15,-3-3-192 16,-4-1-960-16,-6 0-288 0,-6-1-64 0</inkml:trace>
  <inkml:trace contextRef="#ctx0" brushRef="#br0" timeOffset="23444.71">543 15139 6447 0,'0'0'576'0,"0"0"-576"15,0 0 0-15,0 0 0 0,0 0 1664 0,0 0 208 16,5 9 48-16,-5-9 16 0,0 0-992 0,0 0-208 0,0 10-32 0,0-10-16 16,-4 10 160-16,4-10 48 15,0 0 0-15,-4 13 0 0,-1-5 48 0,5-8 16 0,-5 9 0 0,5-9 0 16,0 0-64-16,-4 7-16 0,4-7 0 0,0 0 0 15,-5 8-256-15,5-8-48 0,0 0-16 0,0 0 0 16,0 0 128-16,0 0 16 0,0 0 16 0,0 0 0 16,0 0 224-16,0 0 32 0,5-8 16 0,0-2 0 15,2 0-272-15,-1-4-48 0,3-1-16 0,0-4 0 16,0-4-144-16,2-4-16 0,-2-2-16 0,1-4 0 16,2-4-112-16,-1-6-32 0,2-3 0 0,-7 18 0 15,4 1-80-15,-1-5 0 0,1 1-16 0,2-4 0 16,-1 0-64-16,-1-1-16 0,3 1 0 0,6-26 0 15,-3 10-160-15,-4 10 0 0,0 7 144 0,-1 6-144 16,-1 5 0-16,0 5 128 0,-2 5-128 0,1 3 0 0,-1-1 0 16,-1 6 0-16,-7 5 0 0,0 0 0 0,10-2 0 0,2 4 0 15,-1-1 0-15,2 9 0 0,-4 3 0 0,1 3 0 16,1 5 0-16,1 4 0 0,-1 1 0 0,3 5 0 16,0 2 0-16,0 3 0 0,0 1 0 0,0 1 0 15,0 3 0-15,-1-2 0 0,-2 0 0 0,2 0 0 16,-3-3 0-16,-1 0 0 0,-2-2 0 0,-2-3 128 15,0-2-128-15,0-1 128 0,0-4-128 0,-1-2 0 16,0-3 128-16,1-3-128 0,-3-2 0 0,1 0 0 16,-2-2 0-16,0-2 128 0,-1-10-128 0,0 0 0 15,0 0 0-15,0 0 0 0,0 0-256 0,0 0-112 16,0 0-16-16,-11-1-16 16,-1-1-2032-16,1-6-416 0,-1-5-80 0</inkml:trace>
  <inkml:trace contextRef="#ctx0" brushRef="#br0" timeOffset="23695.31">577 14913 13823 0,'-13'1'1216'0,"13"-1"-960"0,-11-1-256 0,11 1 0 0,0 0 1440 0,0 0 240 0,-9-5 48 0,9 5 16 15,0 0-96-15,0 0-32 0,0 0 0 0,0 0 0 16,5-9-656-16,1 3-144 0,3-2-32 0,2 3 0 15,4 0 64-15,4-3 16 0,2 2 0 0,-5 2 0 16,2-2 96-16,4 0 32 0,4 1 0 0,3-2 0 16,4 2-160-16,3-4-16 0,-1 0-16 0,33-8 0 15,-9 5-176-15,-6-1-48 0,-9 0 0 0,-2 2 0 0,-4 3-368 0,-5-2-80 16,-5 1 0-16,-4 1-128 16,-3 5-592-16,-5 1-240 0,-3 1-32 0,-13 1-16384 15</inkml:trace>
  <inkml:trace contextRef="#ctx0" brushRef="#br0" timeOffset="32308.95">3671 18399 13183 0,'0'0'576'0,"0"0"128"0,-4-10-560 0,4 10-144 0,0 0 0 0,0 0 0 16,0-9 1232-16,0-1 224 0,0 10 32 0,3-7 16 15,-3 7-96-15,0 0-32 0,0 0 0 0,0 0 0 16,0 0-576-16,0 0-112 0,0 0-32 0,0 0 0 15,0 0-368-15,9 7-80 0,-3 5-16 0,-1-1 0 16,0 4-48-16,-1 3-16 0,0 1 0 0,0 1 0 16,-1 2-128-16,-1 0 160 0,1-1-160 0,1 2 160 15,-1 1-160-15,1-1 0 0,1 0 0 0,-1-3 0 16,-1-3 128-16,1-2-128 0,0 0 0 0,-1-2 128 0,-3-13-128 16,5 8 160-16,-5-8-160 0,6 7 160 15,-6-7 32-15,10 4 16 0,-10-4 0 0,10-2 0 0,2-2 176 0,0-1 48 16,2 0 0-16,2-3 0 0,-1 2-144 0,4-1-32 15,0-3 0-15,1 3 0 0,0-5-128 0,1 3-128 16,1-2 192-16,2 4-192 0,1 1 0 0,2 2 0 16,-2 2 0-16,1-1 0 0,-1 3 0 0,1-1 0 15,-1 0 0-15,-1 1 0 0,-3 1 0 0,-1 1 0 16,-4 1 0-16,0-2 0 0,-2-1 0 0,-2 0 0 16,-1 0 0-16,-1-1 0 0,-10 1 0 0,12-1 0 15,-1-4 128-15,-1 0-128 0,0 2 192 0,-1-1 0 16,-2-1-16-16,2-4 0 0,-1 5 128 0,0 1 16 15,-1-5 16-15,-7 8 0 0,9-8-64 0,-2 3-16 16,-1-4 0-16,-6 9 0 0,5-6-48 0,-5 6-16 0,2-11 0 16,0 3 0-16,-2-2-192 0,0 10 0 0,-2-9 128 0,0-1-128 15,2 10 0-15,-3-8 0 0,3 8 0 0,0 0-160 32,-3-6-1776-32,3 6-368 0,0 0-64 0,0 0 0 0</inkml:trace>
  <inkml:trace contextRef="#ctx0" brushRef="#br0" timeOffset="33262.82">18794 18370 13823 0,'2'-11'1216'0,"-2"11"-960"0,0 0-256 0,0 0 0 15,1-9 896-15,-1 2 128 0,0 7 16 0,0 0 16 16,0 0-32-16,0 0-16 0,0 0 0 0,0 0 0 16,0 0-576-16,-5 9-112 0,5-9-32 0,-4 16 0 15,2-1-112-15,-1 0-32 0,0-1 0 0,3 1 0 16,-3 1 48-16,2 1 16 0,1 2 0 0,0 1 0 15,1-1 16-15,2-3 0 0,0-1 0 0,2 2 0 16,2 1 192-16,3-2 32 0,3-2 16 0,-1-2 0 16,2-2 192-16,2 1 48 0,1-1 0 0,3-2 0 15,0-5-64-15,5-3-16 0,-2-3 0 0,3-1 0 16,-1-2-96-16,3 0-16 0,2-6 0 0,2 1 0 16,-1 3-144-16,2-5-48 0,-1 2 0 0,1-2 0 15,1 0 0-15,0 3 0 0,-1-1 0 0,-2 1 0 16,-3 0-320-16,-3-1 0 0,-1 4 0 0,-3-1 128 0,-3 3-128 15,-4 1 144-15,-4 0-144 0,-3 2 160 0,-7 2-160 0,0 0 0 16,0 0 0-16,0 0 128 16,0 0-1232-16,0 0-256 0,0 0-48 0</inkml:trace>
  <inkml:trace contextRef="#ctx0" brushRef="#br0" timeOffset="35217.9">4704 18641 10127 0,'0'0'896'0,"2"-6"-704"16,0-6-192-16,0 2 0 0,0-3 1136 0,1-1 192 15,3 4 32-15,0-1 16 0,2-1 16 0,1 3 0 16,1-2 0-16,-1 2 0 0,1-4-304 0,2 3-64 15,-1 1-16-15,0-1 0 0,1 4-128 0,-3 1-32 16,1-2 0-16,1 5 0 0,-11 2-224 0,13 2-48 16,-4 2-16-16,2 1 0 0,0 1-256 0,-4 7-48 15,-3 2-16-15,-1 6 0 0,2 0-112 0,-2 9-128 16,1 3 176-16,-1 5-176 0,-2 1 176 0,-1 4-176 16,-1 4 160-16,-2 3-160 0,-1-3 192 0,-2 3-48 15,-2 0-16-15,1 1 0 0,-2-2 0 0,1-7-128 0,4-6 192 0,-1-3-64 16,0-7 192-16,3 1 48 0,1-7 0 0,-1-1 0 15,2-4 128-15,0-1 16 0,2-2 16 0,1-1 0 16,4-3-192-16,0-1-32 0,1-3-16 0,2 0 0 16,0-1-32-16,3-2-16 0,2 0 0 0,4-1 0 15,2 0-16-15,2 0 0 0,2-1 0 0,3 1 0 16,4 1-96-16,3 0 0 0,3 3-128 0,1-3 192 16,-4 2-192-16,5-3 0 0,-1 1 0 0,3 0 0 15,1 1 0-15,3 0 0 0,2 1 0 0,6 1 0 16,4-2 0-16,3 1 0 0,0-2 0 0,0 0 0 15,0 1 0-15,1-1 0 0,1 0 0 0,3 3 0 16,1 4 0-16,3-2 0 0,0 3 0 0,-3-3 0 0,-2 4 0 16,1-2 0-16,-2 2 0 0,3-2 0 0,7 1 0 0,-2-2 0 15,1 3 0-15,-1-2 0 0,-1 2 0 0,2-2 0 16,2 3 0-16,4-4 0 0,3-1 0 0,0 0 128 16,-4-3-128-16,3-2 0 0,2 2 0 0,4-2 176 15,4-1-176-15,-3 0 160 0,-3 0-160 0,-1 1 0 16,1 2 144-16,2 1-144 0,2-1 0 0,-2 0 0 15,-1-2 0-15,-1 2 0 0,-3-1 0 0,5 1 128 16,1 2-128-16,-2-3 0 0,-2-2 0 0,1 0 0 16,2 0 0-16,1 0 0 0,4-1 0 0,-2 1 0 15,-2 0 0-15,1 1 0 0,-3 1 0 0,5 0 0 16,1 2 0-16,-1 1 0 0,-5-1 0 0,1 0 0 0,-1 2 0 16,3 3 0-16,1-4 0 0,-1 0 0 0,-2-1 0 15,-1 0 0-15,-1-2 0 0,4 2 0 0,3-1 0 0,-2-2 0 16,-2 0 0-16,1-1 144 0,0 3-144 0,2-3 0 15,3-3 176-15,-4 2-176 0,-1-1 160 0,4-1-160 16,4 0 176-16,-1 1-176 0,0-2 192 0,-1-1-192 16,-2 1 160-16,2 0-160 0,3 1 128 0,0-4-128 15,0 1 0-15,-2 2 128 0,2-2-128 0,3 1 0 16,0-1 128-16,2-1-128 0,-3-1 128 0,-1 4-128 16,0-2 192-16,1 1-64 0,-1 1 0 0,-1-1 0 15,-2-3 0-15,0 3 0 0,3 2 0 0,-3-5 0 16,0 3 0-16,0 2 0 0,-5-4 0 0,2 3 0 15,1 3-128-15,-2-2 0 0,-3 1 144 0,-3-2-144 16,-1-1 0-16,2 1 128 0,-1-3-128 0,0 4 0 16,0-2 128-16,-2 1-128 0,-4-1 160 0,0-2-160 0,0 2 160 15,0 1-160-15,0 1 160 0,-5-4-160 0,-4 1 144 0,-1 3-144 16,0 0 128-16,0-3-128 0,0 3 128 0,-2-1-128 16,0 1 0-16,-3-1 128 0,-6-2 0 0,-1 2-128 15,-4 2 192-15,1 2-64 0,2-2 32 0,-2 1 0 16,-3 0 0-16,0 0 0 0,1-4-160 0,-1 3 160 15,-2 2-160-15,1-1 160 0,-3 0-160 0,2-1 0 16,-2 2 0-16,3 2 128 0,-3-1-128 0,0-1 0 16,1 0 0-16,-3 3 0 0,-4-1 0 0,-2 2 0 15,2-2 0-15,-4 0 0 0,-2 0 0 0,-2 1 0 16,-2-1 0-16,0 1 0 0,0 1 0 0,-2-2 0 16,-3 0 0-16,-1 0 0 0,-1-1 0 0,-3 2 0 15,0-2 128-15,0 2-128 0,-5-1 0 0,-3 0 0 0,-1-2 0 16,-1 1 0-16,-4-1 0 0,1 1 0 0,-9-1 128 0,12 3-128 15,-12-3 0-15,9 2 0 0,-9-2 0 0,9 1 0 16,-9-1 0-16,0 0 128 0,9-2-128 0,-9 2 0 16,0 0 128-16,0 0-128 0,0 0 0 0,7-1 128 15,-7 1-128-15,0 0 160 0,0 0-160 0,0 0 160 16,6-5 16-16,-6 5 0 0,7-8 0 0,-7 8 0 16,0 0-176-16,0 0 0 0,1-9 0 0,-1-1 0 15,0 10 176-15,-2-10-48 0,0-2-128 0,-2 1 192 16,1-1-16-16,-1-2-16 0,-1-3 0 0,1 0 0 15,3-2 32-15,-1-1 0 0,1-8 0 0,2 0 0 16,2-8-16-16,3-1 0 0,-1-2 0 0,2-1 0 16,0 1-176-16,1 2 160 0,-2-1-160 0,1 5 160 15,0 1-160-15,0 8 0 0,-1 0 0 0,-2 4 0 0,0 1 0 16,-3 2 0-16,-1 6 0 0,-1-1 0 0,-6 5-160 16,4-1 160-16,-4 3 0 0,-2 0-144 15,-1 1-704-15,-1 4-144 16,-2 2-32-16,-1 4-12400 0,-1 1-2480 0</inkml:trace>
  <inkml:trace contextRef="#ctx0" brushRef="#br0" timeOffset="38039.94">19905 18693 7359 0,'0'0'656'0,"0"0"-528"15,-9 4-128-15,0-3 0 0,0-1 1792 0,0 0 320 16,0-1 64-16,0 0 0 0,0-1-448 0,9 2-80 16,-9-1-32-16,9 1 0 0,0 0-64 0,0 0-16 15,-7-4 0-15,7 4 0 0,0 0-288 0,0 0-64 16,0 0-16-16,0 0 0 0,0 0-464 0,0 0-112 15,0 0-16-15,0 0 0 0,0 0-128 0,-3 15-48 16,1 2 0-16,0 5 0 0,1 2-160 0,1 5-48 0,-5-2 0 16,1 3 0-16,0 3 64 0,1 3 0 0,-3 1 0 15,3 0 0-15,-2-4 64 0,1 1 32 0,0-2 0 16,3-2 0-16,-2-1 96 0,1-6 32 0,-2-1 0 16,1-2 0-16,2-1-112 0,0-5-32 0,1-1 0 0,-3 1 0 15,2 0-80-15,1-4-32 0,0 2 0 0,0-5 0 16,0-7-32-16,0 0 0 0,4 10 0 0,-4-10 0 15,2 7 0-15,-2-7 0 0,0 0 0 0,0 0 0 16,12 5 16-16,-12-5 0 0,0 0 0 0,12 0 0 16,0-3-64-16,-1 2-16 0,-1 0 0 0,2 1 0 15,-3-3-128-15,2 2 128 0,1-2-128 0,2 2 128 16,0-1-128-16,1-4 128 0,-2 3-128 0,4-2 128 16,5 1-128-16,0-3 0 0,-1 2 0 0,1 3 128 15,1-2 0-15,1 1-128 0,3-3 192 0,1 2-64 16,2 3 16-16,2-2 0 0,1 1 0 0,2 2 0 15,2 2-16-15,3 1 0 0,-3 1 0 0,-1-2 0 16,1 0-128-16,-1-2 160 0,-1 0-160 0,-1 0 160 0,-3 3-160 0,1 0 128 16,0 0-128-16,-2-2 128 0,0 0-128 0,-1 0 0 15,-1-1 0-15,1 2 0 0,-2-1 0 0,1 0 160 16,0 0-160-16,-2 3 160 0,0-1-160 0,-2-2 128 16,-1-1-128-16,-2 3 128 0,4-2-128 0,-5 1 0 15,-1 0 0-15,-2-1 128 0,-2 0-128 0,-1 0 0 16,-2 2 0-16,1-3 128 0,-13 0-128 0,12 0 0 15,-2 1 0-15,-10-1 128 0,9 3-128 0,-9-3 0 16,0 0 0-16,0 0 0 0,0 0 0 0,0 0-176 16,0 0 48-16,0 0 0 15,0 0-1232-15,0 0-240 0,-10 0-64 0,-1 0-11088 0,-3 0-2224 16</inkml:trace>
  <inkml:trace contextRef="#ctx0" brushRef="#br0" timeOffset="42898.37">21159 19458 4607 0,'0'0'400'0,"0"0"-400"16,0 0 0-16,-7 7 0 0,7-7 560 0,0 0 16 15,0 0 16-15,0 0 0 0,0 0 96 0,0 0 16 16,0 0 0-16,-4-7 0 0,1-2-64 0,2 0 0 16,1-1 0-16,0 3 0 0,-1-4-48 0,-1 3-16 15,2-3 0-15,-2 4 0 0,1-3-256 0,1 10-48 0,-7-9-16 0,2 0 0 16,-1 2 48-16,-1 2 0 15,0-2 0-15,-2 3 0 0,9 4 128 0,-12-1 16 0,2-2 16 0,-1 1 0 16,-1-1 240-16,0 0 64 0,-1 6 0 0,0-3 0 16,2 0 0-16,-1 0 0 0,0 1 0 0,3 2 0 15,-1-1-144-15,1 1-32 0,-1-3 0 0,10 0 0 16,-8 2-48-16,8-2-16 0,0 0 0 0,0 0 0 16,0 0 32-16,0 0 0 0,0 0 0 0,0 0 0 15,11 3 80-15,1-3 0 0,3-1 16 0,5-1 0 16,3 0-80-16,1-1 0 0,2-2-16 0,0-1 0 15,2 2-128-15,4 2-32 0,3-1 0 0,1 2 0 16,3-1-80-16,0 4 0 0,0 0-16 0,2 0 0 16,0 0-112-16,2 1 0 0,3-2-16 0,-2 0 0 15,-1-1-176-15,1 1 160 0,3-1-160 0,0 3 160 16,1 0-160-16,4-2 192 0,1-1-192 0,2 0 192 0,2-1-16 16,-3-2 0-16,0-1 0 0,4 0 0 0,1 1 32 15,4-1 16-15,0-1 0 0,2 2 0 0,-1 2 0 16,-1-3 0-16,-1-2 0 0,1-1 0 0,-1 5-96 15,2 1 0-15,2-2-128 0,-3 3 192 0,-1-1-192 0,-1 1 128 16,-1-2-128-16,0 1 0 0,-2-1 0 0,2-1 128 16,0 2-128-16,2 1 0 0,3 0 0 0,-1-1 0 15,-2-2 0-15,-2 0 0 0,-3 2 0 0,3 1 0 16,1 0 0-16,2 0 0 0,1 0 128 0,-2 3-128 16,-2 1 0-16,-2-2 0 0,-1-3 0 0,-2 1 128 15,0 0-128-15,2 1 0 0,0 2 0 0,3-1 0 16,0-1 128-16,-1 1-128 0,0-2 0 0,-1-2 0 0,1 0 0 15,-1-2 0-15,1 3 0 0,6 1 128 16,-1 1-128-16,-1 3 0 0,-5-2 0 0,-1 0 0 0,-2-5 0 16,0 2 0-16,-1 0 0 0,1 1 0 0,2 0 0 0,0 1 0 15,2 0 0-15,-1-1 128 0,-3-2-128 16,-3-3 0-16,-2-1 0 0,-1 3 128 0,1-4-128 16,1 3 0-16,1 2 0 0,0-1 128 0,3 3-128 0,-3-2 0 15,-2-2 0-15,0-4 0 0,-4 3 128 16,1 0-128-16,-1 0 0 0,1 3 0 0,0-1 0 15,0 2 0-15,2 1 192 0,-2-1-48 0,-2-3-16 16,-2 0 0-16,-1 0-128 0,0 0 0 0,0-1-160 0,-1-1 160 16,-1-1 0-16,3 4 0 0,1-5 0 0,0 4 0 15,1 2 0-15,-2 0 0 0,0-1 0 0,0 0 0 16,-1 1 0-16,0-1 0 0,0-1 0 0,0 2 0 16,0 0 0-16,1 2 0 0,2 2 0 0,0-2 0 0,3 0 128 15,-4 1-128-15,-1 0 0 0,0 0 0 16,1 1 0-16,-1-2 0 0,-2-3 0 0,1 2 0 0,-2 1 0 15,2 1 0-15,1-1 0 0,2 0 0 0,-2 0 0 0,2 3 0 16,-2-1 128-16,0 0-128 0,-2 0 0 0,-1-2 0 16,0 0 0-16,-1 1 0 0,1 1 0 0,-1-2 0 15,0-2 0-15,5 2 0 0,-2 2 128 0,1-1-128 16,1 0 0-16,-2 0 0 0,0-1 0 0,-2 0 0 16,0-2 0-16,1 1 0 0,-4 1 128 0,1 0-128 15,0-2 0-15,1 4 0 0,3 0 0 0,-1-1 0 16,-2 1 0-16,2 1 0 0,0 1 0 0,-1 3 0 15,-3-4 0-15,3 1 0 0,-2-2 0 0,-1 0 0 0,-2 2 0 16,2-2 0-16,0 1 0 0,1-2 0 0,3 2 0 16,-2 1 0-16,2 1 0 0,-2 0 0 0,1-3 0 15,-1 2 0-15,-1-1 128 0,2-1-128 0,-1-4 0 16,1 2 0-16,-2 2 0 0,0 1 0 0,1-1 0 0,2 1 0 16,0 2 0-16,-1 1 0 0,0-3 0 0,-1 2 0 15,2 4 0-15,-1-3 0 0,1-2 0 0,-2 1 0 16,0 3 0-16,0-3 0 0,0 0 0 0,3 3 0 15,-1-3 0-15,1 2 0 0,-1 0 0 0,1-2 0 16,1 2 0-16,0-2 0 0,-4-3 128 0,5 0-128 16,-2 1 0-16,-3 2 0 0,-1-1 128 0,2-2-128 15,0 1 0-15,1 1 0 0,-3-1 0 0,1 2 0 16,2-2 0-16,-1-1 0 0,-4 4 0 0,1-4 0 16,1 2 0-16,-1-3 0 0,-2-1 0 0,-1 3 0 15,-1-2 0-15,1 2 0 0,3-1 0 0,-1 1 0 0,-2-2 0 16,0-1 0-16,-1-1 0 0,2 1 0 0,0 1 0 15,0-1 0-15,-5-1 0 0,1-1 0 16,0 4 0-16,-1-1 0 0,0-1 0 0,-1 2 0 0,-1 1 0 16,-1-2 0-16,-2-1 0 0,-9 0 0 0,2 0 0 0,2-1 0 15,0-2 0-15,1 1 0 0,0 1 0 0,-1-1 0 16,1 0 0-16,13-2 0 0,-7 1 0 0,0 1 0 16,-6-2 0-16,-1 2 0 0,1-1 0 0,-1 0 0 15,-2 1 0-15,0 2 0 0,0-1 0 0,-2-1 0 16,2 1 0-16,0 0 0 0,-1 1 0 0,-1-3 0 15,-2 2 0-15,0 0 0 0,0 0 0 0,0-1 0 16,-2 0 0-16,2 0 0 0,0 1 0 0,-5 1 0 16,3 0 0-16,0 0 0 0,1 0 0 0,1 0 0 0,0 0 0 15,1 0 0-15,-1 1 0 0,15 1 0 0,-4-2 0 16,-5 1 0-16,-5 0 0 0,-1-1 0 0,-1-1 0 0,-4 1 0 16,-9 0 0-16,10 0 0 0,-4 0 0 0,-6 0 0 15,0 0 0-15,0 0 0 0,4 0 0 0,-4 0 0 16,0 0 0-16,0 0 0 0,0 0 0 0,0 0 0 15,0 0 0-15,0 0 0 0,0 0 0 0,0 0 0 16,0 0 0-16,0 0 0 0,0 0 0 0,0 0 0 16,0 0 0-16,0 0 0 0,0 0 0 0,0 0 0 15,0 0 144-15,0 0-144 0,0 0 0 0,0 0 144 16,0 0-144-16,0 0 128 0,0 0-128 0,0 0 128 16,0 0-128-16,0 0 192 0,0 0-192 0,0 0 192 15,0 0-192-15,0 0 160 0,0 0-160 0,0 0 160 0,0 0-160 16,0 0 0-16,0 0 0 0,0 0 0 15,0 0 0-15,0 0 0 0,0 0 0 0,0 0 0 0,0 0 0 0,0 0-224 16,0 0 48-16,0 0 16 16,0 0-1328-16,-10-605-272 0,-10 602-48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1:18:06.35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19725 2719 20271 0,'-35'6'1792'0,"18"-3"-1424"0,-3 2-368 0,0 1 0 16,-1-3 1568-16,3-3 240 0,3 0 48 0,5-2 16 15,5-3-576-15,5-3-112 0,5-5-32 0,8-3 0 16,7-4 96-16,12-6 16 0,7-7 0 0,11-4 0 0,10-9-432 0,4-2-96 15,9-7-16-15,8-3 0 0,8 0-112 0,9 0-32 16,8 0 0-16,3-6 0 0,6 3-80 0,8 0-32 16,2 4 0-16,1 4 0 0,-4 3-144 0,3 4-48 15,-4-1 0-15,-7 7 0 0,-5-2-16 0,-6 5-16 16,-7 1 0-16,-9 3 0 0,-8 3-80 0,-10 2-16 16,-10 4 0-16,-9 5 0 0,-9 1-144 0,-9 3 0 15,-8 3 144-15,-7 4-144 0,-1 2 0 0,-7 0-320 16,-9 6 64-16,0 0 16 15,0 0-2128-15,-9 4-416 0,-7 2-96 0</inkml:trace>
  <inkml:trace contextRef="#ctx0" brushRef="#br0" timeOffset="252.83">19564 1563 33167 0,'-18'-7'2944'0,"4"1"-2352"0,6 1-464 0,8 5-128 16,0 0 1328-16,11-4 240 0,4 2 48 0,7 7 16 15,8 2-1424-15,11 6-208 0,10 5-192 0,11 5 48 16,9 6 320-16,13 5 64 0,10 1 16 0,11 9 0 16,11 11 32-16,2 6 16 0,2 1 0 0,-35-15 0 15,7 0-80-15,2 7-16 0,-2 4 0 0,-5-1 0 16,-7-1-208-16,-8 1 176 0,-7 3-176 0,-6-4 160 15,-9-4-1008-15,-8-4-208 0,-3 1-32 0</inkml:trace>
  <inkml:trace contextRef="#ctx0" brushRef="#br0" timeOffset="952.32">19893 3984 24879 0,'-15'-14'2208'0,"-2"-1"-1760"16,-2 0-448-16,-1-2 0 0,-2 3 448 0,-2 5 16 16,-4 0 0-16,-2 7 0 0,-3 3 320 0,-4 8 64 15,-4 1 16-15,-3 8 0 0,-5 5-288 0,-2 9-48 16,-2 7-16-16,1 6 0 0,0-1-64 0,4 6 0 15,2-1-16-15,5 3 0 0,4 3-176 0,8-2-16 16,7 1-16-16,12-6 0 0,5-6-80 0,8-4-16 16,3-5 0-16,8-6 0 0,5 0 96 0,7-10 16 15,4-3 0-15,6-5 0 0,2-1 80 0,5-6 32 16,1-7 0-16,1-4 0 0,-1 0 32 0,-2-3 16 16,-1-6 0-16,-4-4 0 0,-7-3 0 0,1 1 0 15,-6-7 0-15,-2 5 0 0,-5-4-80 0,-4 6-32 16,-5-1 0-16,-4 3 0 0,-5 3 48 0,-3 1 16 15,-5 2 0-15,-5 6 0 0,-5 3 16 0,-5 6 0 0,-5 4 0 16,-4 2 0-16,1 2-368 0,-2 0 0 0,-2 3 0 16,6-3 128-16,5 4-128 0,5-6 0 0,4 1-176 0,4 2 176 31,11-8-1056-31,0 0-112 0,0 0-32 0,0 0 0 16,14 1-592-16,8-4-112 0,6-6-16 0,4-1-8304 0,1-4-1648 0</inkml:trace>
  <inkml:trace contextRef="#ctx0" brushRef="#br0" timeOffset="1340.29">20110 4352 19343 0,'0'0'1728'0,"2"16"-1392"15,-2-1-336-15,0 3 0 0,-2 2 944 0,-1 3 112 16,-2 7 32-16,-4-4 0 0,-2 3 448 0,0 2 112 16,-2 1 16-16,1 1 0 0,0-1-448 0,1 1-64 15,1-2-32-15,1-4 0 0,0-3-416 0,1-1-96 16,1-4-16-16,1 0 0 0,1-1-112 0,3-4-32 15,-1-5 0-15,3-9 0 0,-1 14-64 0,1-14-32 16,0 0 0-16,0 0 0 0,10-3 256 0,2-4 48 16,0-3 16-16,-1-6 0 0,0-1-208 0,3-4-32 15,-3-5-16-15,2 0 0 0,0-4-224 0,1 2-32 16,1-4-16-16,0-1 0 0,-1 2-144 0,0 3 0 16,0-1 144-16,3 4-144 0,-1-2 0 0,1 4 0 15,-2 1 0-15,-1 6 128 0,0 5-128 0,-1 3 0 16,-3 0 0-16,-1 3 0 0,-9 5 0 0,0 0 0 15,11-1 0-15,-11 1 128 0,10 2-128 0,-10-2 0 16,11 6 0-16,-4 1 0 0,-7-7 0 0,9 4 0 0,-9-4 0 16,10 6 0-16,-10-6 0 0,9 7 0 0,-9-7 0 15,10 5 0-15,-10-5 0 0,10 5 0 0,-1 1-144 16,-9-6 144-16,11 3-288 0,-11-3 16 0,10 0 0 0,-10 0 0 31,11-5-1824-31,1 1-352 0,-2 1-80 0,1-2-16 0</inkml:trace>
  <inkml:trace contextRef="#ctx0" brushRef="#br0" timeOffset="1741.17">21167 4364 30399 0,'-10'-7'2704'0,"3"5"-2160"16,-2 2-544-16,-1 2 0 0,-4-1 144 0,-4 4-144 16,-6 1 0-16,-4 2 144 0,-5 5 368 0,-15 7 64 15,-3 0 0-15,2 3 16 0,3 1 0 0,0 3 0 16,5 0 0-16,6-1 0 0,5 1-176 0,8-4-32 16,5-3-16-16,6-1 0 0,4-3 48 0,7-4 16 15,0-12 0-15,12 12 0 0,-2-7-112 0,8-4 0 16,3-2-16-16,3-4 0 0,2-7 144 0,1 2 16 15,2-4 16-15,-8 2 0 0,5-5-128 0,1 0-32 16,-1-2 0-16,0 0 0 0,-3 2-128 0,-3-1-16 16,-2 1-16-16,-2 5 0 0,-3 3-160 0,-2 0 0 15,-2 2 144-15,1 6-144 0,-2 2 0 0,0 3 144 0,-3 6-144 0,0 1 0 16,0 4 0-16,1 1 0 0,1 1-192 0,3 1 48 16,1-1 144-16,6 0 0 0,1-4 0 0,1-3-128 31,2 1-256-31,2-3-32 0,3 0-16 0,-4-6 0 0,3-2-1472 0,-3-2-288 15,1-4-64-15</inkml:trace>
  <inkml:trace contextRef="#ctx0" brushRef="#br0" timeOffset="2170.07">21837 4243 23039 0,'-5'7'2048'0,"-2"6"-1648"15,0 3-400-15,-4 3 0 0,0 1 1728 0,-4 7 256 16,-3 1 48-16,0 8 16 0,0 3-688 0,2 3-128 16,1-1-16-16,-3 1-16 0,1 1-448 0,2-2-96 15,0 1-16-15,1-2 0 0,0-2-256 0,2-2-64 16,3-6-16-16,2 0 0 0,0-7 32 0,2-6 16 16,2 0 0-16,0-4 0 0,2-2 304 0,1-11 64 15,0 0 16-15,0 0 0 0,5-6 128 0,2-3 32 16,1-6 0-16,1-3 0 0,1-5-384 0,2-6-64 15,0-3 0-15,4-4-16 0,0-3-240 0,3-1-64 16,1-3 0-16,3 1 0 0,-1 0-128 0,2 2 0 16,0 3 0-16,5 6 0 0,1 3 0 0,-1 7 0 0,0 3 0 15,0 4 0-15,1 1 0 0,-4 4 0 0,0 7 0 0,-2 1 0 16,-4 3 0-16,-1 3 0 0,-3 7 0 0,-4-1 0 16,-3 4 0-16,-2 4 0 0,-5 4-144 0,-4 1 144 15,-5-1 0-15,-2 1 0 0,-3-2 0 0,-5-2 0 16,-2 2 0-16,-4-3 0 0,-4-2 0 0,-1-2 0 15,-2 0 0-15,-1-5 0 0,0-1 0 0,1-3 0 16,1-2-128-16,3-4-128 0,0-5-32 0,4 0 0 16,3 0-1584-16,5-3-320 15,6-2-64-15,2-4-16000 0</inkml:trace>
  <inkml:trace contextRef="#ctx0" brushRef="#br0" timeOffset="2621.52">23194 3307 27647 0,'0'0'2448'0,"0"0"-1952"15,0 0-496-15,0 0 0 0,0 0 496 0,0 0 0 16,-4 10 0-16,-1 4 0 0,-4 2 272 0,-2 6 64 15,-3 2 16-15,-1 8 0 0,-4 5 144 0,-3 6 32 16,-3 3 0-16,-11 22 0 0,7-14-64 0,1 0 0 16,0 7 0-16,1 2 0 0,3-1-464 0,1 0-112 15,0-5 0-15,2-2-16 0,2-5-160 0,1-5-16 0,3 0-16 0,1-6 0 16,1-3 336-16,-1 7 64 0,2-9 0 16,5-4 16-16,0-7-16 0,4-7 0 0,1-2 0 0,4-8 0 15,-2-6 128-15,6-1 32 0,3-4 0 0,2-1 0 16,6-8-192-16,2-4-32 0,3-1-16 0,9-4 0 15,2-1-336-15,3 4-160 0,-3 2 160 0,1 3-160 16,-1 2 0-16,-1 1 0 0,-3 6 0 0,1 2 0 16,-2 9 0-16,-2 2 0 0,-2 5 0 0,-1 6 0 0,-1 1 0 0,-2 7 0 15,-6 0-128-15,-1 2 128 0,-3 7 0 0,-1 0 0 16,-3 2 0-16,-2 1 0 0,-3 2 0 16,2-4 0-16,-2 0 0 0,-1-4 0 0,0 0 0 0,0-1 0 15,-1-1 0-15,1-4 0 0,0 1 0 0,0-4 0 16,0-4 0-16,3 4 0 15,-1-7-2688-15,3-2-464 0</inkml:trace>
  <inkml:trace contextRef="#ctx0" brushRef="#br0" timeOffset="8245.35">9169 1875 21247 0,'17'-24'944'0,"-4"8"192"0,2-3-912 0,1-2-224 16,-2 1 0-16,-2-2 0 0,0 6 912 0,-2-7 144 15,-2-2 32-15,-3-2 0 0,-3-1 0 0,-1-1 16 16,-2-2 0-16,-3-4 0 0,-3-5-224 0,-3 1-48 15,-4-2-16-15,-3 0 0 0,-1 1-48 0,-5 2 0 0,-5 1 0 0,-5 0 0 16,-2 1-240-16,-8 2-48 16,-8 0-16-16,-6-3 0 0,-6-3-272 0,-5 4-48 0,-4-3-16 0,-4 3 0 15,-9-1-128-15,0 4 0 16,-3 0 0-16,0 5 0 0,-1 1 0 0,-6 5 0 0,-7 0 0 0,-4 1 128 16,-6-2-128-16,-9 4 0 0,-7 4 0 0,-5-2 0 15,-1 0 0-15,-7 3 0 0,-7 6 0 0,-2-2 0 16,-4 2 0-16,-5 4 0 0,-5 4 0 0,3 4 0 15,-2 1 0-15,7 4 0 0,0-4 0 0,6 12 0 16,1 3 0-16,5 2 0 0,4-7 0 0,3 7 0 16,0 6 0-16,1 1 0 0,2-1 0 0,2 6 0 0,0 0 0 15,2 7 0-15,3 4 0 0,3 2 0 0,-2 2 0 0,5 1 0 16,5-1 0-16,7 1 0 0,7 3 0 0,7-2 0 16,6-1 0-16,12 1 0 0,8-1 0 0,9-3 0 15,8-1 0-15,5-3 0 0,8 1-160 0,3-5 160 16,3 2 0-16,6 3-144 0,6 1 144 0,4 3 0 15,3 2 0-15,8-1 0 0,7 2 0 0,8-3 0 16,6-2 0-16,9 0 0 0,7 2 0 0,7 3 0 16,9 2 0-16,8 6 0 0,6-1 0 0,10 3 0 15,9-4 0-15,-15-18 128 0,11 3-128 0,13-4 128 16,9-3-128-16,10-3 128 0,8-1-128 0,6-6 0 16,7-2 0-16,6-3 0 0,6-1 288 0,5-2-16 15,6-6 0-15,3 1 0 0,5-1 96 0,4-6 16 16,0-2 0-16,5-5 0 0,2 1-64 0,2-4-16 15,0-4 0-15,1-1 0 0,3-5 16 0,-2-4 16 16,-7-7 0-16,-5 1 0 0,-7-4 112 0,-4-3 0 16,-6-1 16-16,-6-8 0 0,-12-1-16 0,-9-9-16 15,-8 1 0-15,-9-4 0 0,-9-2 48 0,-11-1 16 0,-9 0 0 16,-10-8 0-16,-7-4-144 0,-11 1-32 0,-9 3 0 0,-8 3 0 16,-9 7-160-16,-10 4-32 0,-10 5-128 0,-9 3 192 31,-10 5-736-31,-8 5-160 0,-5 4-16 0,-8 2-16 0,-6 8-2000 15,-7 6-400-15,-4 2-64 0</inkml:trace>
  <inkml:trace contextRef="#ctx0" brushRef="#br0" timeOffset="8725.82">4201 3590 25791 0,'-5'-5'2304'0,"0"0"-1856"0,1-5-448 0,2 2 0 15,-1-1 496-15,2-1 0 16,2-4 0-16,3-2 0 0,1-1 464 0,4-1 112 16,2-2 16-16,7-2 0 0,0-4-384 0,3 2-80 0,4-4-16 0,1 3 0 15,2 4-208-15,1 0-32 0,1 1-16 0,0 6 0 16,-1 4-96-16,1 5-32 0,-4 2 0 0,-1 6 0 15,-3 2-64-15,-3 8-16 0,-3 3 0 0,-1 5 0 16,-4 1 32-16,-2 8 0 0,-2 1 0 0,-3 6 0 16,-6 4 0-16,-2 2 0 0,-3 3 0 0,-3-2 0 0,-2 2-32 15,-2-6 0-15,-1-6 0 0,0-1 0 0,2-3-144 0,0-4 128 16,2-5-128-16,-2 0 128 0,0-5-128 0,3-3 0 16,1-1 0-16,-3-6-176 15,-1-2-1664-15,1-7-336 16,1-3-64-16</inkml:trace>
  <inkml:trace contextRef="#ctx0" brushRef="#br0" timeOffset="8925.32">4296 3553 23151 0,'0'0'1024'0,"0"0"208"0,8 7-976 0,0-1-256 16,-3 3 0-16,2 1 0 0,-2 4 1408 0,-2 1 256 16,-3 3 32-16,-3 5 16 0,1 0-416 0,-6 5-80 15,-3 0 0-15,-4 5-16 0,-3 5-192 0,-4 6-48 16,-2 2 0-16,-5 4 0 0,5 1-320 0,-4 1-64 15,0 0 0-15,4 0-16 0,-1-4-384 0,3 2-176 16,4-1 160-16,5 1-160 0,4-4 128 0,5 1-128 16,7-3 0-16,7 19 144 15,3-9-592-15,5-3-128 0,6-6-32 0,4-1 0 16,5-3-1952-16,2-3-384 0</inkml:trace>
  <inkml:trace contextRef="#ctx0" brushRef="#br0" timeOffset="9479.46">5377 5142 8287 0,'4'-15'736'0,"-1"-4"-592"15,-1-4-144-15,0 0 0 0,1-2 2192 0,-2 2 416 16,-1-4 80-16,-1 2 0 0,1 2-448 0,-3-1-112 15,1 3-16-15,-2 3 0 0,-1 2-480 0,-1 5-96 16,-1-1-32-16,0 6 0 0,-4-4-512 0,2 4-96 16,-3 3-32-16,-4 3 0 0,-1 5-448 0,-4 6-96 15,0-1 0-15,-5 6-16 0,1 1-96 0,-1 4-16 16,1 2 0-16,2 3 0 0,4 5-192 0,5-2 176 16,5 2-176-16,5-2 160 0,6-3-160 0,5 1 0 0,5-4 0 0,6-1 0 15,3 2 192-15,6 0 0 16,3-2 0-16,2-1 0 0,4 0 0 0,-1 1 0 0,0 0 0 15,-2-2 0-15,-3-1-64 0,-2 3-128 0,-4 0 192 0,-3 1-64 16,-4-2 48-16,-3 1 0 0,-3 1 0 0,-5 1 0 16,-5-4 96-16,-3 2 32 0,-5-2 0 0,-3-1 0 15,-4-2 128-15,-6-1 16 0,-6 2 16 0,-3-3 0 16,-1 0-96-16,-3-2-32 0,-3-3 0 0,0 0 0 0,0-4-208 16,0-3-128-16,2-1 128 0,-11-4-128 15,10-3-944-15,8-1-256 0,5-5-48 0,12-2-10688 16,2-1-2144-16</inkml:trace>
  <inkml:trace contextRef="#ctx0" brushRef="#br0" timeOffset="9747.79">6256 4621 28559 0,'7'-28'1264'0,"-5"19"272"0,3-2-1232 0,1 2-304 16,-1-1 0-16,-5 10 0 0,0 0 560 0,0 0 48 16,1 10 16-16,-2 4 0 0,-4 6 48 0,-3 6 16 15,-1 5 0-15,-2 6 0 0,-3 4 0 0,-3 7 0 16,-2 3 0-16,-1 6 0 0,-3 5-208 0,1 3-32 16,-2 4-16-16,0 0 0 0,0-3-256 0,1-2-48 15,0 1-128-15,4-7 192 0,0-6-192 0,2-7-160 0,3-1 32 16,-2 3 0-1,6-9-1520-15,2-13-288 0,5-6-64 0,0-7-12544 0</inkml:trace>
  <inkml:trace contextRef="#ctx0" brushRef="#br0" timeOffset="10026.32">6623 5115 30399 0,'0'0'1344'0,"-7"7"288"0,-2 3-1312 0,0 1-320 0,1 5 0 0,-5 3 0 0,-2 2 400 0,-3 3 16 16,-1 1 0-16,0-1 0 0,0 4-80 0,1-4-16 16,2 1 0-16,5-3 0 0,3-2-192 0,5-3-128 15,3-2 160-15,3-5-160 0,4-1 320 0,4-4-16 16,4-1-16-16,5-5 0 0,1-4 256 0,1-3 48 16,2-5 16-16,0-2 0 0,0 0-48 0,-1-3-16 15,-3-1 0-15,-2-1 0 0,-3-2 96 0,-4-3 0 16,-4 0 16-16,-3 4 0 0,-4-3-208 0,-2 1-32 15,-5 1-16-15,-2 3 0 0,-2 1-400 0,-3 6 0 16,-3 3 128-16,0 0-128 16,-1 4-1456-16,0 0-320 0,0 1-64 0</inkml:trace>
  <inkml:trace contextRef="#ctx0" brushRef="#br0" timeOffset="10395.66">7234 4932 27695 0,'-5'18'1216'0,"4"-5"272"0,-1 6-1184 0,-1 8-304 0,-3 2 0 0,1 4 0 15,-4 3 384-15,-2 2 0 0,-4 5 16 0,1-2 0 16,-4 1 752-16,-1 5 160 0,-1-3 32 0,-1 1 0 16,2-1-336-16,1-3-64 0,2-6-16 0,2-5 0 15,-1-5-224-15,4-5-64 0,3-2 0 0,1-5 0 16,3-6-32-16,4-7-16 0,0 0 0 0,0 0 0 0,4-12 240 0,3-9 32 15,0-4 16-15,2-7 0 16,1-2-528-16,2-4-96 0,2-3-32 0,-2-5 0 0,4-2-224 0,1-2 144 16,3 1-144-16,1-2 128 0,2 3-128 15,2 3 0-15,3 7 0 0,0 4 0 0,0 3 0 0,0 8 0 16,0 3 0-16,-2 3 0 0,-3 5 0 0,-3 7-176 16,-5 2 176-16,-1 8-128 0,-4 3-32 0,-3 6 0 15,-5 4 0-15,-4 3 0 16,-5 3-224-16,-2 1-64 0,-5 5 0 0,-1-3 0 15,-1 1-1840-15,0-4-368 0,4-1-80 0,0-2-8464 16,3-3-1712-16</inkml:trace>
  <inkml:trace contextRef="#ctx0" brushRef="#br0" timeOffset="10817.05">8016 4960 25791 0,'0'0'2304'0,"-4"7"-1856"0,0 0-448 0,2-2 0 15,-1 2 128-15,2 2-128 0,1-2 0 0,2 2 0 16,-2-9 800-16,7 5 64 0,3 0 16 0,3 0 0 0,2-5 128 0,1-1 16 16,3-4 16-16,0 0 0 0,2-1-400 0,-1-3-64 15,-2 2-32-15,-3-3 0 0,-1 1 48 0,-2-3 16 16,-4 0 0-16,-1 3 0 0,-3-1 208 0,-4 3 32 16,-3-4 16-16,-3 4 0 0,-4 0-304 0,-4 1-64 15,-4 2-16-15,-4 4 0 0,-1 4-272 0,-3 5-48 16,0 0-16-16,1 5 0 0,1 2-144 0,1 3 128 15,2 4-128-15,4 3 128 0,1-2-128 0,6 4 0 16,5-3 0-16,5 3 0 0,5-2 0 0,7-2 0 16,4 1 0-16,6-1 0 0,4 3-240 0,5-4 80 15,5-3 16-15,3 3 0 16,5 1-1888-16,5-5-368 0,4-2-80 0</inkml:trace>
  <inkml:trace contextRef="#ctx0" brushRef="#br0" timeOffset="11240.99">10927 4134 34095 0,'-3'-23'3024'0,"2"-5"-2416"16,0-6-480-16,1-2-128 0,0 0 0 0,-2 1 128 16,0 3-128-16,-1 5 128 0,-1-1 144 0,-1 6 48 15,0 2 0-15,1 3 0 0,-3 2-32 0,-1 7 0 16,-2 2 0-16,-3 6 0 0,-2 6-112 0,-5 3-32 15,-2 6 0-15,-3 8 0 0,-6 9 16 0,-5 9 0 16,-3 10 0-16,-3 7 0 0,-4 7 96 0,1 5 32 16,-1 2 0-16,1 4 0 0,1 5-288 0,3-5 128 15,4-5-128-15,2 0 0 0,3-3 0 0,4-10 0 16,3-5 0-16,4-2 0 0,5-6 0 0,2-2 0 16,2-5 0-16,-2 8 0 15,3-11-1072-15,2-7-160 0,0-9-48 0,3-7-9408 16,-2-7-1872-16</inkml:trace>
  <inkml:trace contextRef="#ctx0" brushRef="#br0" timeOffset="11391.29">9771 4771 32255 0,'0'0'2864'0,"12"-1"-2288"0,3 1-576 0,6 0 0 16,9 0 256-16,5 1-64 0,7 0-16 0,7-1 0 16,4-1 112-16,5 1 32 0,5-1 0 0,3-2 0 15,2-1-112-15,5-5-16 0,2 1 0 0,1-5 0 31,-3 3-1008-31,-2-3-208 0,-1-2-32 0</inkml:trace>
  <inkml:trace contextRef="#ctx0" brushRef="#br0" timeOffset="11605.17">11162 4507 30399 0,'0'0'1344'0,"-2"10"288"0,0 6-1312 0,-2 8-320 15,2 6 0-15,-2 4 0 0,-5 3 672 0,0 2 64 16,-2 4 16-16,-2 1 0 0,-1 0-272 0,-1-1-48 16,-3 4-16-16,0-3 0 0,1-1-208 0,1-1-32 15,-2-5-16-15,2-3 0 16,0-2-1744-16,2-3-336 0,3-1-80 0</inkml:trace>
  <inkml:trace contextRef="#ctx0" brushRef="#br0" timeOffset="12136.33">11609 4860 12895 0,'-2'5'1152'0,"-2"-1"-928"15,4-4-224-15,0 0 0 0,0 0 2064 0,0 0 368 16,4 5 80-16,-4-5 16 0,9 4-1088 0,3 0-224 16,6-4-32-16,2-3-16 0,3-1 32 0,4-1 0 15,0-1 0-15,4-4 0 0,5-2-304 0,0 1-64 16,2-5-16-16,0 0 0 0,0-2-224 0,-2-2-32 15,-3-2-16-15,-3-1 0 0,-2 2-224 0,-4-1-32 16,-3 1-16-16,-6-5 0 0,-6 2 48 0,-3 2 0 16,-3-2 0-16,-6 3 0 0,-5 3 64 0,-4 5 32 15,-5 5 0-15,-4 7 0 0,-5 2-128 0,-4 11-32 0,-6 4 0 16,-2 7 0-16,-1 4-256 0,-1 5 0 0,5 2 0 16,3 3 0-16,3 4 0 0,4-1 0 0,4-2 0 0,7-1 0 15,5 0 0-15,6-1 0 0,7-2 0 0,5-1-144 16,4-5 144-16,5-1 0 0,4-6-144 0,17 6 144 15,3-7-1152 1,5-9-144-16,3-8-48 0,4-6-14896 0</inkml:trace>
  <inkml:trace contextRef="#ctx0" brushRef="#br0" timeOffset="12400.11">13109 3726 34095 0,'0'0'1504'0,"0"0"320"0,-5 5-1456 0,0 4-368 15,0 1 0-15,-3 7 0 16,1 4-288-16,-6 9-128 0,-2 5-32 0,-2 7 0 0,1 7 768 0,-1 5 160 16,-1 5 32-16,-1 4 0 0,-1 8 16 0,0 2 16 15,-1 4 0-15,1 3 0 0,1-2-272 0,1-2-48 0,0-1-16 16,0-6 0-16,4-3-208 0,3-4 0 15,1-6 0-15,1-4 0 0,0-3 0 0,1-6-208 16,2-8 16-16,0-5 0 16,1-4-2384-16,-1-7-480 0</inkml:trace>
  <inkml:trace contextRef="#ctx0" brushRef="#br0" timeOffset="12973.04">13929 4596 20271 0,'8'-13'1792'0,"-1"-4"-1424"0,3 0-368 0,1-1 0 0,0-1 2272 0,0 0 384 16,0 2 80-16,-1-1 16 0,-5 2-1840 0,0-1-352 15,-1 5-80-15,-3 0-16 0,-2-2 288 0,-3 4 48 16,-2 2 16-16,-3 3 0 0,-4-2-176 0,-4 5-16 15,-4 5-16-15,-5 5 0 0,-4-1-320 0,-6 8-64 16,-6 6-16-16,-2 5 0 0,-4 4-80 0,-3 5 0 16,-1 5-128-16,1 3 192 0,1 0-64 0,4 4 0 15,6 1-128-15,4-2 192 0,3 1-192 0,9-4 128 16,6 2-128-16,7-6 0 0,3-4 144 0,7-9-144 16,5 0 128-16,6-8-128 0,3-3 320 0,6-9 0 15,5-3-16-15,6-7 0 0,7-10 144 0,4-4 16 16,2-2 16-16,3-9 0 0,1-5-160 0,0-2-16 15,0-5-16-15,1-2 0 0,-1-8 16 0,2-8 0 16,-1-7 0-16,1-6 0 0,0-3-112 0,2-10-32 16,1-7 0-16,1-8 0 0,0-6-160 0,0 7 0 15,-1 4 0-15,-5 12 128 0,-2 8-128 0,-4 10 0 16,-7 8 0-16,-4 10-176 0,-6 10 176 0,-6 11 0 16,-7 4-144-16,-5 14 144 0,-6 8-128 0,-3 9 128 0,-8 13-160 15,-4 6 160-15,-6 9-160 0,-5 8 160 0,-2 6-160 16,-4 8 160-16,-8 9 0 0,-3 7-144 0,-6 4 144 15,2 5 0-15,1 4 0 0,3 1-128 0,-3 5 128 0,8-3 0 16,4-3 0-16,5-5-128 0,3-11 128 0,5-2 0 16,2-6-512-16,1-3 0 15,1-5-16-15,3-7 0 16,2-7-944-16,0-5-176 0,-3-5-32 0,-8 2-15008 0</inkml:trace>
  <inkml:trace contextRef="#ctx0" brushRef="#br0" timeOffset="13156.9">12003 3519 45151 0,'-15'-9'4016'0,"-2"-1"-3216"16,6 4-640-16,3 0-160 0,-1-2-256 0,9 8-64 15,0 0-32-15,0 0 0 0,0 0 352 0,0 0-144 16,0 0 144-16,0 0 0 16,0 0-1728-16,0 0-224 0,0 0-48 0</inkml:trace>
  <inkml:trace contextRef="#ctx0" brushRef="#br0" timeOffset="15178.72">3803 6998 18431 0,'0'0'1632'0,"0"0"-1312"0,0 0-320 0,0 0 0 16,0 0 1520-16,0 0 224 15,0 0 48-15,-5 5 16 0,-1 5-352 0,1 2-80 16,-2 5-16-16,1 6 0 0,-3 0-416 0,-1 6-96 0,1 1-16 0,-2 1 0 15,0 4-320-15,1-2-80 0,1-1-16 0,0-1 0 16,2 4-224-16,0-1-64 0,4-2 0 0,0-3 0 16,2-6-128-16,2-3-176 0,2-3 48 0,3-2 0 31,3-7-1152-31,1-5-208 0,0-4-48 0</inkml:trace>
  <inkml:trace contextRef="#ctx0" brushRef="#br0" timeOffset="15362.11">3746 6681 35471 0,'-8'-10'1568'0,"8"10"336"0,0-10-1520 0,0 10-384 16,2-8 0-16,-2 8 0 0,0 0 0 0,0 0-160 16,0 0 16-16,0 0 0 0,0 0-32 0,7-5 0 15,-7 5 0-15,0 0 0 16,10-1-2048-16,-10 1-400 0</inkml:trace>
  <inkml:trace contextRef="#ctx0" brushRef="#br0" timeOffset="15704.26">4779 6834 19343 0,'-10'-6'1728'0,"10"6"-1392"0,-6 0-336 15,-2 0 0-15,1 2 2464 0,-1 1 416 16,-1 0 96-16,-2 1 16 0,-5 5-2288 0,0-1-464 16,-3 3-96-16,-3-1-16 0,-1 3 160 0,-8 9 32 15,0-2 0-15,4-1 0 0,2-1 96 0,3 1 32 0,5 3 0 0,3-1 0 16,2-2-144-16,4 2-32 0,5-2 0 0,3 0 0 16,3-1-96-16,4-1-32 0,2 1 0 0,3 1 0 15,4 3 80-15,2 1 16 0,2-3 0 0,-6-5 0 16,1 2 80-16,2 1 0 0,-2 1 16 0,-1 0 0 15,-3-4 128-15,-1-1 32 0,-4-1 0 0,0 6 0 16,-6-1 176-16,-6-1 32 0,-6 0 16 0,-3-2 0 0,-3-1-96 16,-4-4-32-16,-4 2 0 0,-2-1 0 0,-3-5-272 0,-2 0-48 15,-2-4-16-15,-2-1 0 0,0-2-256 0,0-1 0 16,-1-4 0-16,2 1 0 16,5-5-2528-16,1 1-560 0</inkml:trace>
  <inkml:trace contextRef="#ctx0" brushRef="#br0" timeOffset="22087.2">6661 6515 22287 0,'-5'-18'976'0,"3"8"224"0,1 1-960 0,1-2-240 16,3 3 0-16,-1-1 0 0,1 3 384 0,-3 6 16 15,0 0 16-15,0 0 0 0,0 0 496 0,-4 9 112 16,0 6 0-16,2 0 16 0,-1 7-208 0,-2 21-32 15,-3 3-16-15,1 3 0 0,-2 5-96 0,-1 4-32 16,-3 6 0-16,0 2 0 0,-1 2-16 0,0-1 0 16,0-4 0-16,1-6 0 0,3-3-240 0,-1-6-48 15,-2-5-16-15,2-5 0 0,1-6 112 0,1-5 0 16,0-2 16-16,4-10 0 0,2-6 176 0,3-9 16 16,0 0 16-16,0 0 0 0,0 0-96 0,1-9-32 15,3-5 0-15,4-3 0 0,2-4-160 0,1 0-16 16,3-3-16-16,3 3 0 0,1 1-352 0,2 2 0 15,2 2 0-15,2 5 128 0,0 4-128 0,-5 6 0 0,4-1 0 0,11 5 0 16,-6 3 0-16,0 7-128 0,-2 6 128 0,-3 6 0 16,-2 1 0-16,-3 3 0 0,-5-1 0 0,-3 5 0 15,-3 3 0-15,-1-1 0 0,-5-1 0 0,-1-2 0 16,0-2-192-16,0-3 64 0,-1-6 0 0,1-1 0 16,0-2-1536-16,0-4-320 0,1-3-48 0,-1-11-9440 15,0 0-1904-15</inkml:trace>
  <inkml:trace contextRef="#ctx0" brushRef="#br0" timeOffset="22422.05">7183 7261 28559 0,'0'0'1264'0,"0"0"272"0,0 0-1232 0,15 5-304 15,-1-2 0-15,7 0 0 0,-4 0 256 0,1 0 0 16,1-3 0-16,4-3 0 0,3 0 512 0,-1 0 80 15,1-2 32-15,-1-4 0 0,-2 1-48 0,-2-3-16 16,0 0 0-16,-5 0 0 0,-3 1-304 0,0 0-48 16,-7-1-16-16,0 3 0 0,-3-6 0 0,-4 2-16 15,-3 2 0-15,-2 0 0 0,-3 0 128 0,-3-1 16 16,-3 5 16-16,3 5 0 0,-3 0-128 0,-10 3-16 16,-2 2-16-16,-1 6 0 0,-1 0-224 0,2 7-32 15,1 1-16-15,1 3 0 0,4 3-160 0,3 1 128 16,5 1-128-16,4 2 128 0,8 0-128 0,2-2 0 15,10-1 0-15,1-2 0 0,5-4 0 0,3-1 0 16,3-2 0-16,5 1 0 0,4-3 0 0,1-3 0 0,0-1-128 0,-9-5 128 31,1-2-1072-31,2 1-144 0,1-2-16 0,-1-3-16640 0</inkml:trace>
  <inkml:trace contextRef="#ctx0" brushRef="#br0" timeOffset="22832.27">8815 6479 16575 0,'-19'-30'1472'0,"9"11"-1168"16,1-3-304-16,0 2 0 0,3-1 320 0,0 4 16 16,0-1 0-16,1 5 0 0,5 13 992 0,-6-2 192 15,6 2 32-15,-9 1 16 0,3 7-272 0,-2 5-48 16,-1 7-16-16,0 9 0 0,0 5-400 0,2 8-64 15,-1 9-32-15,1 2 0 0,-2 6-160 0,4-13-48 0,-2 4 0 0,-2 37 0 16,0 2-32-16,3-2-16 0,2-4 0 0,0-5 0 16,-1-6-288-16,2-6-48 0,-1-7-16 0,1-6 0 15,-1-6-128-15,2-8 0 0,1-2 0 0,2-6 128 16,3-10-272-16,-1-3-64 0,1-3-16 16,-4-15-9936-16,0 0-1984 0</inkml:trace>
  <inkml:trace contextRef="#ctx0" brushRef="#br0" timeOffset="23743.85">9935 7065 11967 0,'0'0'1072'0,"0"0"-864"15,0 0-208-15,-9 0 0 0,9 0 1776 0,-9 4 304 16,0 0 64-16,1 7 16 0,-4 1-912 0,1 6-176 15,-2 4-48-15,0 1 0 0,1 8-336 0,-1-1-80 16,0 6-16-16,-1 1 0 0,-1 2 48 0,-2 1 0 16,0 2 0-16,0 2 0 0,2-2-96 0,-1-1-16 15,4-4 0-15,0-6 0 0,1-4 128 0,1-5 32 0,1-7 0 0,1-6 0 16,-1 1 176-16,9-10 32 0,0 0 16 0,0 0 0 16,0 0 144-16,5-17 32 0,2-5 0 15,2-6 0-15,0-4-384 0,2-3-64 16,3-1 0-16,1-1-16 0,2-1-416 0,1-1-80 0,1-5 0 0,3 3-128 15,3 2 128-15,3-2-128 0,1-1 0 0,5 4 0 16,-1 3 0-16,2 3 0 0,-1 5 0 0,-10 11 0 0,1 0 0 16,11 2 0-16,-5 8 0 0,-9 9 0 15,-4 7-192-15,-6 2 192 0,-2 5-208 0,-4 6 80 16,-5 2-64-16,-3 6-16 0,-8-3 0 0,-7 2 0 0,-6 3 16 0,-2-1 16 16,-3-1 0-16,-1-4 0 0,-2-4 176 0,2-4-128 15,1-3 128-15,0-5-128 16,4-7-368-16,1-4-64 0,1-3-16 0,7-7-10912 15,5-2-2192-15</inkml:trace>
  <inkml:trace contextRef="#ctx0" brushRef="#br0" timeOffset="24132.61">11602 6397 18543 0,'16'-22'816'0,"-7"11"176"0,1-3-800 0,2-4-192 16,0-1 0-16,0 0 0 0,-1-2 1136 0,-2 6 176 15,0 0 32-15,-3 1 16 0,-1-1-128 0,-2 3-16 0,-2 2-16 16,-1-1 0-16,-1 3-112 0,-3-1 0 0,-1 3-16 0,-3 2 0 15,-3 1-496-15,-3 1-80 0,-3 4-32 0,-3 3 0 16,-4 2-176-16,-14 8-32 0,0 0-16 0,-3 6 0 16,-3 3-48-16,-1 5 0 0,1 4 0 0,0 6 0 15,1 7 128-15,4 4 0 0,-2 10 16 0,4-2 0 16,5 0-48-16,6 1-16 0,3-4 0 0,4-3 0 0,4-5-96 16,3 0-32-16,3-4 0 0,3 1 0 0,2-2-144 15,0-1 128-15,2-4-128 0,-2-5 128 0,3-3-128 0,-1-4-144 16,0 0 144-16,0-6-208 15,2-5-1440-15,-1-2-272 0,-1 0-64 0,-3-7-12640 16</inkml:trace>
  <inkml:trace contextRef="#ctx0" brushRef="#br0" timeOffset="24334.53">10622 7102 30639 0,'0'0'1344'0,"14"-6"304"0,3-1-1328 0,5 2-320 16,2-2 0-16,3 3 0 0,2 3 480 0,4-2 32 15,5 1 0-15,4-2 0 0,6-3 64 0,3 2 0 16,5-5 16-16,-1 1 0 0,1-3-176 0,-3 3-32 16,-3-3-16-16,-3 6 0 0,-3-3-368 0,-13 5 0 15,-1-1 0-15,-2-3-15936 0</inkml:trace>
  <inkml:trace contextRef="#ctx0" brushRef="#br0" timeOffset="24977.81">12284 6763 27647 0,'-10'-17'2448'0,"5"6"-1952"0,2 2-496 0,1-1 0 31,2 10-256-31,0 0-160 0,0 0-32 0,0 0 0 0,0 0 1008 0,-10 9 192 0,-1 1 32 0,1 6 16 16,-2 6-224-16,0 5-32 0,2-1-16 0,1 7 0 16,0 4-224-16,2 3-48 0,0 3-16 0,3-6 0 15,2-2-112-15,3-2 0 0,2-6-128 0,6-2 192 16,-1-5 64-16,6-5 16 0,2-8 0 0,3-2 0 16,1-2 432-16,3-4 96 0,1-4 16 0,3-4 0 15,1-8 16-15,2-2 0 0,1-6 0 0,-1-1 0 0,1-5-272 16,-4 0-48-16,-5 2-16 0,-3 0 0 0,-2 3-176 0,-6 2-16 15,0 2-16-15,-3 3 0 0,-1 2-96 0,-2 3 0 16,-3 5-16-16,-2 9 0 0,0 0-176 0,0 0 0 16,0 0 0-16,0 0 128 0,-2 10-128 0,-1 1 0 15,1 5 0-15,1-1-176 0,-3 0 176 0,2 5-128 16,1-1 128-16,4 0-128 16,2-1-336-16,1-2-64 0,1-4-16 0,3 0 0 15,0-5-1456-15,5 0-304 0,0-5-48 0,1-4-13120 0</inkml:trace>
  <inkml:trace contextRef="#ctx0" brushRef="#br0" timeOffset="26433.23">13544 7087 15999 0,'-14'11'704'0,"6"-4"160"0,1-2-688 0,-2 4-176 16,2-3 0-16,0 5 0 0,0-2 944 0,2 3 144 16,1-6 48-16,4-6 0 0,-1 10 96 0,1-10 32 15,7 5 0-15,5 0 0 0,5-3-48 0,4-5-16 16,6-3 0-16,5-4 0 0,5-3-320 0,3-4-64 16,1-3-16-16,2-5 0 0,2-7-96 0,-1 0-32 15,1-1 0-15,2 0 0 0,2-3-160 0,-13 7-16 16,5-5-16-16,2-4 0 0,1-3-32 0,3-5 0 0,0-6 0 15,13-27 0-15,-6 2-144 0,-9-3-48 0,-1 2 0 16,-17 24 0-16,1-11-64 0,0-4-32 0,-5-2 0 16,-2-1 0-16,-4 4-160 0,-4 5 192 15,-4 7-192-15,-4 6 192 0,-5 11-192 0,-5 7 128 0,-4 8-128 0,-6 5 128 16,-7 6 64-16,-4 12 0 0,-6 6 0 0,-5 13 0 0,-6 10-192 16,-3 10 0-16,-5 7 0 0,-18 34 0 15,7 0 0-15,6 5 0 0,8 4 0 0,7-1 0 0,7 2 0 16,9-1 0-16,8 0 0 0,9-9 0 0,8-8 0 15,9-4 0-15,7-6 0 0,5-5 0 0,6-3 144 0,-4-17 0 16,6-3 0-16,19 14 0 0,6-9-144 0,0-5 0 16,4-6 0-16,-15-11 0 15,4-2-896-15,9-5-256 0,9-1-48 16</inkml:trace>
  <inkml:trace contextRef="#ctx0" brushRef="#br0" timeOffset="28991.55">3671 9489 5519 0,'0'0'496'0,"8"-5"-496"0,2-1 0 0,0-4 0 16,-1 2 1744-16,-2-2 256 0,1 1 48 0,1-3 16 16,0 1-544-16,-3 2-112 0,-1-2-32 0,0 4 0 15,-1 0-400-15,-2 2-80 0,-2 1 0 0,0 4-16 16,0 0 80-16,-7-5 32 0,-2 0 0 0,-6 2 0 15,-4 3-176-15,-1 3-48 0,-3-1 0 0,-3 3 0 16,-4-2-320-16,-5 2-64 0,-1 3 0 0,-4-3-16 0,-2 1 16 0,-1 4 0 16,-1-1 0-16,-3 2 0 0,-3-3-128 15,-1 2-32-15,3-3 0 0,2 0 0 0,3 0-16 0,3-2 0 16,5-4 0-16,3 1 0 0,4-2-16 0,5 0-16 16,4-2 0-16,4 1 0 0,1-1 32 0,4 2 16 15,10 0 0-15,-8-1 0 0,8 1 0 0,0 0 0 16,0 0 0-16,0 0 0 0,0 0-48 0,0 0-16 15,0 0 0-15,12 8 0 0,-1-1-160 0,0 6 128 16,1 2-128-16,-1 4 128 0,3 3-128 0,-2 7 0 16,-3 4 0-16,-2 7 0 0,-2 0 0 0,-2 4 0 15,-3 1 0-15,-3 6 0 0,-2 6 0 0,-2 2 0 16,-6 3 0-16,-1-1 0 0,-3 3 0 0,-3-6 0 16,-3-1 0-16,0 1 0 0,0-2 0 0,-2-1 0 15,-7 0 0-15,0 1 0 0,1 1 128 0,-2-2-128 16,-3-2 128-16,-1-2-128 0,-2-8 144 0,3 1-144 15,3-5 160-15,5-2-160 0,4-3 144 0,2 0-144 16,5-2 128-16,4-3-128 0,4 1 128 0,5-1-128 0,2 1 0 0,5 1 128 16,8-6-128-16,-1-7 192 0,5 0-192 0,14 10 192 15,4-6 0-15,-9-7 16 0,4-3 0 0,21 4 0 16,-1-1 16-16,-15-6 0 0,5-5 0 0,3 0 0 16,2-3-32-16,22-1 0 0,-5-1 0 0,-3 1 0 15,-4-2-192-15,-17 1 144 0,2-2-144 0,9 0 128 16,-8-4-2528-1,-8-2-512-15</inkml:trace>
  <inkml:trace contextRef="#ctx0" brushRef="#br0" timeOffset="30165.91">4676 9524 6447 0,'0'0'576'0,"0"0"-576"0,0 0 0 0,4-8 0 0,-2-5 2256 0,-1 4 352 0,-1-2 64 0,-1 2 16 0,-3 0-1168 0,0 3-240 16,-1-4-32-16,-3 2-16 0,-2-2-144 0,-4 2-16 16,-2-5-16-16,-2 3 0 0,2 1-144 0,-1-1-16 15,-2 4-16-15,-3 1 0 0,0 1-176 0,0 8-16 16,-1 1-16-16,-4 8 0 0,0-3-336 0,2 6-64 15,2 2-16-15,0 5 0 0,-1 2-256 0,2 1 128 16,3 4-128-16,1 2 0 0,2 1 0 0,3-1 0 16,3-2 0-16,6 0 0 0,0-6 0 0,8-1 0 15,0-4 0-15,4-5 0 0,2-3 128 0,4-6 32 16,-1-1 0-16,6-4 0 0,5-5 144 0,1-1 16 16,2-7 16-16,1-2 0 0,1-4-16 0,3-3-16 15,0-7 0-15,2-2 0 0,0 1-96 0,-2-3-16 16,-1 1 0-16,-5 0 0 0,-3-4-192 0,-1 2 176 15,-3-3-176-15,-3 2 160 0,1-5 96 0,-4 1 0 0,-2-2 16 0,-3-6 0 16,-3-4-112-16,-1 4-32 16,-2 0 0-16,1 9 0 0,-2 5-128 0,-1 11 0 15,0 6 0-15,0 6 0 0,0 10 0 0,0 0 0 0,-1 11 0 0,-1 8 0 16,1 5 0-16,-1 8-176 0,-2 5 176 0,2 8-192 16,-1 3 192-16,1 4 0 0,0 3 0 15,1-1-128-15,1 1 128 0,2-2-128 0,1-1 128 0,2-2-128 16,1-2 128-16,4-7 0 0,0-4 0 0,2-7 0 15,-1-3 0-15,3-5-128 0,3-10 128 0,-2 0 0 16,-1-5-768 0,-1-1-64-16,2-8 0 0,-2-4-14016 0</inkml:trace>
  <inkml:trace contextRef="#ctx0" brushRef="#br0" timeOffset="30399.63">5210 9351 19343 0,'0'0'1728'0,"0"0"-1392"16,11 5-336-16,-1 1 0 0,1 7 1216 0,2 0 160 16,-2-1 32-16,2 5 16 0,0 1-384 0,-1 2-80 15,1 1 0-15,-1 0-16 0,-1-3-448 0,2 1-96 16,2 0-16-16,-1 0 0 0,-3-6-208 0,2-1-48 0,2 2-128 0,-2-1 192 15,-4-7-192-15,-9-6 128 16,0 0-128-16,0 0 0 16,0 0-1200-16,0 0-336 0,5-5-64 0</inkml:trace>
  <inkml:trace contextRef="#ctx0" brushRef="#br0" timeOffset="30613.61">5456 9238 23951 0,'0'0'2128'0,"0"0"-1696"0,0 0-432 0,0 0 0 16,0 0 768-16,-5 15 80 0,-4 4 16 0,-1 0 0 16,-2 0 352-16,-3 6 64 0,-3 1 0 0,-1 6 16 0,9-15-512 15,-3 4-96-15,-2 3-32 0,-2 3 0 0,0-2-304 0,-1 4-64 16,0-2-16-16,0 0 0 0,-5 7-144 0,-3 3-128 16,4-7 192-16,5-7-192 0,6-6 0 0,6-10 0 15,1 2 0-15,4-9 0 16,0 0-1824-16,0 0-368 0,0 0-80 0</inkml:trace>
  <inkml:trace contextRef="#ctx0" brushRef="#br0" timeOffset="30830.5">5768 9551 23039 0,'0'0'1024'0,"0"0"192"0,-3 14-960 0,0 2-256 0,0 4 0 16,0 2 0-16,-2 1 1504 0,-1 1 256 16,0 2 48-16,0 1 16 0,-1 0-688 0,1-4-144 0,1 0-32 0,0-1 0 15,1-1-640-15,2-2-128 16,0-1-16-16,2-2-16 0,2-1-160 0,0-3-192 16,2-2 32-16,-4-10-14656 0</inkml:trace>
  <inkml:trace contextRef="#ctx0" brushRef="#br0" timeOffset="31254.97">6923 8861 14735 0,'0'0'1312'0,"0"-9"-1056"15,1-2-256-15,-1 11 0 0,-1-8 976 0,1 8 144 16,0 0 32-16,0 0 0 0,-9 5 160 0,0 9 32 16,-3 3 16-16,0 5 0 0,-5 0-208 0,-1 9-64 15,-1 3 0-15,-1 4 0 0,-2 2-384 0,-4 7-96 16,-4 2-16-16,1 2 0 0,1 0-80 0,0 2 0 0,0 2-16 16,-1 2 0-16,-2 6-304 0,2-6-48 0,1-1-16 0,0-7 0 15,0-6 16-15,4-6 0 16,4-6 0-16,2-4 0 0,3-7-144 0,3-4 0 0,3-3 0 0,4-3 0 31,5-10-1968-31,0 0-416 0</inkml:trace>
  <inkml:trace contextRef="#ctx0" brushRef="#br0" timeOffset="32051.69">7331 9534 21183 0,'0'0'1888'16,"-2"-8"-1504"-16,1 2-384 0,0 2 0 0,1 4 704 0,-2-6 80 15,2 6 16-15,-3-6 0 0,-2 1 320 0,0-4 64 16,-1 2 16-16,-1-5 0 0,-2 5-288 0,0 2-48 16,-1 1-16-16,-2 0 0 0,0 0-160 0,-2 0-48 15,0-1 0-15,-2 5 0 0,0 5-208 0,-2 1-48 16,7-3-16-16,-3 5 0 0,-2 0-144 0,0 6-32 15,-2 1 0-15,-1 1 0 0,-1 3-64 0,-2 3 0 0,1 1-128 0,-16 21 192 16,9-7-192-16,6-8 0 16,6-2 0-16,4-5 0 0,2-2 0 0,4-2 128 0,2-3-128 15,5-1 0-15,4-7 144 0,-5-7-16 16,10 7 0-16,3-3 0 0,0-3 128 0,2-3 0 16,3-2 16-16,2-6 0 0,2-2 32 0,-1-2 0 15,2-2 0-15,0-3 0 0,0-4-112 0,1-1-32 16,2-4 0-16,-1 0 0 0,0-3-160 0,2 1 192 15,1 0-192-15,-9 5 192 0,0-3-192 0,0-6 128 0,0-4-128 16,2-3 128-16,-1 0-128 0,-2 1 0 0,0-5 144 16,6-15-144-16,-4 8 0 0,-3 7 0 0,-7 1 0 0,2 9 128 15,-1 7-128-15,-2 2 0 0,-3 6 0 0,-2 5 0 16,0 3 0-16,-4 12 0 0,0 0 0 0,0 0 0 16,0 0 0-16,0 0-160 0,0 0 160 0,-8 13 0 0,-4 6-208 15,1 6 64-15,-2 5 16 0,-2 4 0 16,-1 3 128-16,-1 5 0 0,-1 1 0 0,0 3-128 0,1-4 128 0,1 4-128 15,4-3 128-15,1-1-128 0,3-7 128 16,1-2 0-16,3-2 0 0,3-2 0 0,4-5 0 0,2-2 0 16,4-3 0-16,-3-6 0 0,3-4 0 0,1-1 0 15,2-4 0-15,2 0 128 0,1 0 64 0,3-4 32 16,-1-3 0-16,2-2 0 0,1-2-16 0,1-6 0 16,1-1 0-16,9-8 0 0,-5 3-64 0,-1-4-16 15,-2-2 0-15,1 0 0 0,1-7-128 0,0 1 160 16,0 1-160-16,3-3 160 0,0-3-160 0,-9 8 160 15,2 0-160-15,-2-4 160 0,2-3-160 0,2-1 128 16,0 1-128-16,-1 2 128 0,-2 1-128 0,-1 4 0 16,-1 1 0-16,-3 4 0 0,-1 2 0 0,-2 2 0 15,-2-3 0-15,-1 9 0 0,-4 1 0 0,1 5 0 0,-6 7 0 0,0 0 0 16,0 0 0-16,-1 9 0 16,-4 6 0-16,-2 7 0 0,-4 5 128 0,1 3-128 15,-4 10 0-15,-1 1 128 0,-3 9-128 0,0 1 0 16,0 0 0-16,3 2 0 0,2 3 0 0,3 0 0 15,2-4 0-15,3-5 0 0,2-1 0 0,0-4 0 0,2-1 0 16,1-3 0-16,2-5 0 0,2-3 0 16,1-1 0-16,-1-7 0 15,0-3-896-15,-2-2-224 0,1-6-32 0,-2-3-10688 0,-1-8-2144 16</inkml:trace>
  <inkml:trace contextRef="#ctx0" brushRef="#br0" timeOffset="32200.74">7586 9469 33167 0,'0'0'2944'0,"13"-3"-2352"0,3 1-464 0,7-1-128 0,5 2 192 16,6 0 32-16,5-2 0 0,4 3 0 0,4 0-80 0,4-1-16 15,3 0 0-15,2-2 0 0,0 1 144 0,1 0 32 16,3 1 0-16,-1 1 0 16,-2 1-1392-16,-6-1-288 0</inkml:trace>
  <inkml:trace contextRef="#ctx0" brushRef="#br0" timeOffset="33222.74">4605 10973 21535 0,'0'0'960'0,"0"0"192"0,-7-9-928 0,0-2-224 0,1 4 0 0,-2-3 0 0,-1 2 1056 0,-3 0 160 16,-1 3 48-16,-1 3 0 0,0-1-240 0,-4 2-32 16,0 2-16-16,-3 3 0 0,-3 1-448 0,1 5-80 15,-1 0-32-15,-1 4 0 0,0 3-416 0,1 1 0 16,2 5 128-16,-1 3-128 0,2 0 0 0,3 3 0 16,2 2 0-16,3-5 128 0,3 2-128 0,6-11 0 15,3-1 0-15,3 5 0 0,4-5 128 0,2-8-128 16,4-2 192-16,10-1-64 0,4-7 224 0,2-9 32 15,0-5 16-15,4-4 0 0,3-10-64 0,1-3-16 16,-2-6 0-16,0-1 0 0,-2 5-192 0,0-2-128 16,-2-2 128-16,-4-1-128 0,-5-3 128 0,-1 2-128 15,-4-4 128-15,-1-2-128 0,-3-7 256 0,0 1 0 16,-1-1-16-16,-3 5 0 0,-4 4-16 0,0 7 0 16,-1 4 0-16,0 8 0 0,0 9-224 0,0 5 0 0,-3 12 0 0,0 0 0 15,0 0 0-15,1 19 0 16,-4 9 0-16,2 5 0 0,2 0 0 0,-1 7 0 15,-2 9 0-15,-1 6 0 0,2 6 0 0,0 0 0 0,-2-4 0 0,2-2 0 16,1 0 0-16,0-2-128 0,4-5 128 16,2-6 0-16,2-5 0 0,2-3 0 0,1-2 0 0,3-5 0 15,0-6 0-15,3-3 0 0,-1-4 0 0,0-4 144 16,-2-6-144-16,3-4-144 0,2-2 144 0,-1-5-208 16,-3-2-1904-1,-2-3-368-15,5-11-80 0,-5 5 0 0</inkml:trace>
  <inkml:trace contextRef="#ctx0" brushRef="#br0" timeOffset="33459.83">5337 10722 31103 0,'0'0'1376'0,"0"0"288"0,8 1-1344 0,2 4-320 15,-2 1 0-15,2 5 0 0,-1-1 208 0,1 5-16 16,2 2-16-16,-1 2 0 0,-1 3 112 0,4 1 32 16,-1 2 0-16,0-1 0 0,-1 3-176 0,1-3-16 15,-4-4-128-15,1 2 192 0,0 1-192 0,0-2 0 16,-1 0 0-16,0-1 0 16,-1-1-448-16,-2-1-176 0,-1-4-32 0,2 0-8816 15,-2-8-1776-15</inkml:trace>
  <inkml:trace contextRef="#ctx0" brushRef="#br0" timeOffset="33662.4">5660 10674 24879 0,'0'0'1088'0,"0"0"256"0,0 0-1088 0,-6 10-256 16,0 4 0-16,-3 5 0 0,-3 4 1200 0,0 4 176 16,-5-1 32-16,-1 6 16 0,-2 4-416 0,-2 3-96 0,-2 4-16 0,1 1 0 15,-1-3-160-15,-1 4-32 0,-3-2-16 0,2 3 0 16,3-4-400-16,3 1-80 0,0-4-16 0,3-2 0 31,2-4-2064-31,4-2-432 0,2-1-64 0</inkml:trace>
  <inkml:trace contextRef="#ctx0" brushRef="#br0" timeOffset="34165.76">5842 11439 6447 0,'0'0'576'0,"-4"-5"-576"0,4 5 0 0,0 0 0 15,0-5 4320-15,2-3 752 0,1 2 160 0,-3 6 16 16,9-3-3712-16,1 0-768 0,-1-3-128 0,-1 4-48 15,1 2-48-15,5 0-16 0,-3 1 0 0,1 4 0 0,-1-1-48 0,-2 1-16 16,-3 7 0-16,1-2 0 0,-2 2-16 0,-4 10-16 16,-2 2 0-16,-3-6 0 0,-2 2 208 0,-2 2 64 15,-5 3 0-15,-6 11 0 0,0-6-304 0,1 1-48 16,2-4-16-16,3-1 0 0,4-8-80 16,-1-1 0-16,4-5-16 0,4 0 0 0,2-12 16 0,8 10 0 15,2-5 0-15,0-4 0 0,3-2 256 0,11-4 64 16,3-4 16-16,4 0 0 0,2-2-272 0,1-4-48 15,1-1-16-15,1 1 0 0,1 1-256 0,-10 3 0 16,2 0 0-16,1 1 0 16,0-2-1760-16,-1 3-256 0,-2-3-48 0,6-3-16 0</inkml:trace>
  <inkml:trace contextRef="#ctx0" brushRef="#br0" timeOffset="34443.83">7148 10589 32079 0,'0'0'1408'0,"0"0"320"0,0 0-1392 0,-7 0-336 0,1 1 0 0,-3 4 0 16,-3 9 0-16,-1 4 144 0,-4 2-144 0,-2 9 0 15,-4-1 336-15,-4 7-32 0,-3 3-16 0,-13 18 0 16,-1 1 96-16,-17 20 32 0,9-4 0 0,3-3 0 16,5-2-160-16,6-4-48 0,4 0 0 0,5-2 0 0,3 3-208 0,2-1 0 15,3-4 0-15,0 0 0 16,3-5-1344-16,4-3-320 16,6-4-64-16,2-5-12336 0</inkml:trace>
  <inkml:trace contextRef="#ctx0" brushRef="#br0" timeOffset="35235.74">7264 11538 23039 0,'0'0'2048'0,"0"0"-1648"16,0 0-400-16,0 0 0 0,0 0 912 0,0 0 112 15,0 0 0-15,0 0 16 0,0 0-240 0,-6 3-48 16,0-1-16-16,-2 1 0 0,-1 2-128 0,0 0-32 15,0-1 0-15,-1 1 0 0,-2 0 80 0,-2-1 16 16,2 3 0-16,-1 4 0 0,1-4-192 0,-2 3-32 16,-2 3-16-16,1-2 0 0,0 3-112 0,0 3 0 15,-1-184-16-15,-1 370 0 0,-4-183-128 0,6-1-32 0,-1-2 0 0,3-2 0 16,1 1-144-16,4-3 0 0,1-3 144 16,3 2-144-16,2-5 208 0,3 1-16 0,-1-8-16 15,8 5 0-15,1-4 96 0,1-1 32 0,1-1 0 16,2-3 0-16,2-2-64 0,2-1-16 0,2 1 0 0,0-3 0 15,-1-1-32-15,1-1 0 0,0-3 0 0,1 0 0 16,0-3-64-16,1 2 0 0,-1-2-128 0,0-2 192 16,1-2-64-16,-1-1-128 0,2-1 176 0,-1-2-176 15,0-1 192-15,-1 1-64 0,-1-6 0 0,1 0-128 0,-1-4 160 16,1 1-160-16,-1-2 128 0,-2 0-128 16,0-5 128-16,-2 1-128 0,0-2 128 0,1 1-128 0,-1 2 0 0,-1 4 0 15,-3-2 128-15,0 1-128 0,-1 6 0 16,0 2 0-16,0 0 0 0,-1 5 0 0,-1 1 0 0,-2 1 0 15,-2 8 0-15,0 0 0 0,-1 1 0 0,0 4 0 16,-1-1 0-16,0 4 0 0,-2 5 0 0,0 0 0 16,0 0 0-16,-4 6 0 0,-1 5 0 0,-2 5 0 15,-3 3 0-15,0 5 0 0,-1 6-144 0,-3 4 144 16,-3 4 0-16,-1 9 0 0,-1-1 0 0,2 3 0 16,-1 4 0-16,1-3 0 0,2-3 0 0,1 0 0 15,5 0 0-15,3-5 0 0,3-5 0 0,3-2 0 16,3-5 0-16,2-3 0 0,2-2 0 0,2-6 0 15,0-3 0-15,1-4 0 0,1-2 256 0,3-5-64 16,0-1 0-16,1-4 0 0,0-4 80 0,2-2 16 16,0-8 0-16,4-2 0 0,0-3-80 0,2-3-16 15,1-5 0-15,2-1 0 0,-1-6-64 0,2-4 0 16,0-5-128-16,-1-3 192 0,1-8-192 0,0-5 176 16,-1-4-176-16,0-4 160 0,-3 1-160 0,-2 4 0 0,0 1 144 15,-1 6-144-15,-2 5 0 0,-3 3 0 0,2 11 0 0,-5 3 0 16,-2 7 0-16,-1 7 0 0,-1 6 0 15,-3 4 0-15,-5 9 0 0,0 0 0 0,-4 11 0 0,-2 5 0 16,-3 6 0-16,-1 7 0 0,-4 4 0 0,1 5-128 16,-1 7 128-16,0 4 0 0,1-11 0 0,3 7 0 0,-2-1 0 15,-1 7 0-15,0 1 0 0,2 2 0 16,-1 0 0-16,2 2 0 0,0 1 0 0,-4 18-128 16,0-7-336-16,2-7-64 0,2-10-16 0,0-6 0 15,3-4-1632-15,-1-9-336 16,0-9-64-16,-7 0-13984 0</inkml:trace>
  <inkml:trace contextRef="#ctx0" brushRef="#br0" timeOffset="35371.15">7627 11224 32255 0,'10'-6'2864'0,"4"-1"-2288"16,2-3-576-16,6 5 0 0,2-1 448 0,5 2-32 16,3 0 0-16,3 3 0 0,3-2 16 0,1 1 0 15,0-2 0-15,2 0 0 0,1-1-256 0,-1 4-48 16,1 0-128-16,-7-1-10432 15,1 1-2208-15</inkml:trace>
  <inkml:trace contextRef="#ctx0" brushRef="#br0" timeOffset="36304.29">8988 8935 13823 0,'-1'-11'608'0,"1"-1"128"0,1-1-592 0,3 1-144 16,1-4 0-16,3-1 0 0,2 0 1024 0,1 1 192 16,2-1 16-16,2 2 16 0,3 0 16 0,0-1 0 15,0 5 0-15,2-4 0 0,0-1-304 0,1 2-48 0,-2 3-16 0,1-2 0 16,2-1 32-16,1 5 0 0,-4-1 0 0,2 4 0 15,0-4-208-15,-1 3-32 0,-1 0-16 0,-1 3 0 16,-3 0-112-16,-1 4-32 0,0 3 0 0,-3 0 0 16,1 0-240-16,-12-3-48 0,13 6-16 0,-3 1 0 15,-1 3-64-15,-2-1-16 0,0 3 0 0,-1 1 0 16,-2-1 32-16,0 2 0 0,-2 2 0 0,-2 3 0 0,-1 3-16 16,-3 7 0-16,-1 5 0 0,-4 3 0 0,-1 5 80 15,-4 8 16-15,-1 8 0 0,-6 10 0 0,0 3-80 0,-3 4-16 16,-2 4 0-16,-2 3 0 0,0 8-160 15,1 6 128-15,1-2-128 0,3 2 128 0,-2 5-128 0,4 4 0 16,5 3 0-16,0-3 0 0,2-8 0 0,4 4 0 16,1-5 0-16,6 2 0 0,3-4 0 0,1-31 0 15,3 5 0-15,3 38 128 0,2-6-128 0,1-7 160 16,-1-4-160-16,6-5 160 0,2-5-16 0,-3-25 0 16,1 2 0-16,4 0 0 0,3-1 32 0,3-2 0 15,1-4 0-15,0-1 0 0,-1-5 16 0,-1 0 16 16,-1-6 0-16,-1-3 0 0,1-3 304 0,-2-2 48 15,-3-7 16-15,-2-2 0 0,-1-1-576 0,-2-4-304 16,-2 1 48-16,-2-2 0 0,-1-8 704 0,-2 2 160 16,1-3 32-16,-2 0 0 0,-5-5-208 0,0 0-48 15,0 0 0-15,0 0 0 0,0 9 0 0,-3-5 0 16,3-4 0-16,-7 6 0 0,-2 3 192 0,-1-4 48 16,-6 1 0-16,-2 2 0 0,-4-2-272 0,-6 6-48 0,-5-6-16 15,-2 3 0-15,-2-3 64 0,-1 2 16 0,-2 1 0 16,-1 2 0-16,0-2-224 0,2 3-144 0,-1-4 192 0,0 4-192 15,-2-4 128-15,1 0-128 0,2-2 0 16,1-1 0-16,1-2 0 0,2-1 0 0,7-2-192 0,3-4 48 31,3-1-1008-31,5-2-208 0,4-4-48 0,3-3 0 16,5 1-1520-16,5-4-304 0,3-6-64 0</inkml:trace>
  <inkml:trace contextRef="#ctx0" brushRef="#br0" timeOffset="37663.69">1788 10248 14735 0,'0'0'1312'0,"0"0"-1056"15,0 0-256-15,0 0 0 0,0 0 1216 0,0 0 192 16,0 0 48-16,16 0 0 0,-1 0-432 0,4 0-64 15,3-1-32-15,3-1 0 0,6 0-448 0,-1 1-96 16,2-2 0-16,-8 1-16 0,4-2-176 0,-1 1-48 16,-2-3 0-16,11 1 0 15,-10 1-1328-15,-5 0-272 0</inkml:trace>
  <inkml:trace contextRef="#ctx0" brushRef="#br0" timeOffset="37813.65">1754 10460 25791 0,'0'0'1152'0,"0"0"224"0,0 0-1104 0,0 0-272 0,9 4 0 16,2-1 0-16,3-1 576 0,4 1 48 0,3-2 16 0,1 0 0 16,8-1-208-16,0 0-48 0,2 0 0 0,4-1 0 15,-1-3-224-15,1 0-160 0,-4-2 192 0,11-4-192 16,-8 3-1568-16,-4-3-416 0</inkml:trace>
  <inkml:trace contextRef="#ctx0" brushRef="#br0" timeOffset="38253.9">685 10151 19343 0,'-6'-12'848'0,"5"4"192"0,1 2-832 0,0-3-208 0,1 1 0 0,1 3 0 16,-2 5 832-16,0 0 112 0,0 0 16 16,0 0 16-16,8 3-464 0,-2 2-80 0,4 6-32 0,1 6 0 15,0 2 80-15,2 2 16 0,1 6 0 0,1 4 0 16,8 13 80-16,0-1 32 0,-2-1 0 0,0 4 0 16,-1 5-176-16,-2 0-48 0,-3 0 0 0,-1-1 0 15,-1 0-384-15,-2-3 128 0,-2-8-128 0,-4 1 0 16,2-2 128-16,-2-5-128 0,-2-4 128 0,0-5-128 0,0-3-192 0,-1-5-128 15,-1-6-32-15</inkml:trace>
  <inkml:trace contextRef="#ctx0" brushRef="#br0" timeOffset="38503.54">1063 10202 21183 0,'6'-21'1888'0,"-2"9"-1504"0,-2 3-384 0,-2 9 0 0,0 0 480 0,0 0 32 16,0 0 0-16,0 7 0 0,-3 4-128 0,-1 4 0 16,-1 4-16-16,-6 16 0 0,-2 0 560 0,-3 6 112 0,0 4 32 0,-2 2 0 15,-2 0-16-15,-3 5 0 16,-1 4 0-16,-2 1 0 0,2-3-368 0,2-1-80 16,0-3-16-16,2-6 0 0,4-4-448 0,1-2-144 0,2-6 0 0,4-5 0 15,1-8 0-15,2-4 0 16,4-5 0-16,2-10 0 15,0 0-1344-15,0 0-256 0,0 0-64 0,2-7-16 0</inkml:trace>
  <inkml:trace contextRef="#ctx0" brushRef="#br0" timeOffset="38866.76">1487 9318 20671 0,'0'0'912'0,"0"0"192"0,0 0-880 0,7-11-224 16,-7 11 0-16,0 0 0 0,0 0 864 0,0 0 128 16,0 0 32-16,1 16 0 0,-1 4-192 0,-1 7-48 15,-7-2 0-15,0 9 0 0,-2 2 240 0,0 5 64 16,-7 3 0-16,3-1 0 0,2 6-240 0,2-6-32 16,-1 0-16-16,1-5 0 0,4-5-512 0,1-1-96 0,1-3-32 0,1-2 0 15,2-7-160-15,2-1 0 16,6-6 0-16,-1-3 0 15,2-2-1568-15,3-3-400 0,3-8-80 0</inkml:trace>
  <inkml:trace contextRef="#ctx0" brushRef="#br0" timeOffset="39354.47">491 9579 21183 0,'-9'-5'1888'16,"9"5"-1504"-16,-7-3-624 0,7 3-112 16,0 0-32-16,0 0 0 0,0 0 784 0,0 0 160 15,11-4 16-15,0 0 16 0,3 3-32 0,4-3-16 16,3 0 0-16,5-1 0 0,3-3 32 0,-10 6 16 0,4 0 0 0,4 1 0 16,1-1-96-16,2-1-32 15,2-1 0-15,-2 2 0 0,2-1-96 0,22-1-32 0,-12 2 0 0,-11-2 0 16,-5-1 48-16,-5 1 16 15,-3 0 0-15,-4 2 0 0,-4-3 112 0,-10 5 0 0,0 0 16 16,0 0 0-16,0 0-48 0,3-8-16 16,-3 8 0-16,-3-10 0 0,-4 2 64 0,-2 2 16 0,-3-3 0 0,-2 1 0 15,-3-4-224-15,-6-1-64 0,-3 2 0 0,-2-3 0 16,-1-3-128-16,0 3-128 0,0 0 192 0,1 4-192 16,2-2 128-16,12 9-128 0,-1 1 0 0,0 1 0 15,-1 1-160-15,1 1-96 0,1 1 0 0</inkml:trace>
  <inkml:trace contextRef="#ctx0" brushRef="#br0" timeOffset="39993.3">10116 10048 10127 0,'0'0'448'0,"0"0"96"0,0 0-544 0,0 0 0 15,0 0 0-15,10-8 0 0,-1-4 3072 0,3 5 496 16,4 3 96-16,1 0 32 0,1-1-2096 0,6 1-400 16,2 0-96-16,3-1-16 0,4 0-624 0,3 1-128 15,2 2-16-15,1-3-16 0,1-2-144 0,-5 3-32 16,-3 2 0-16,-8 2 0 15,-6 0-1648-15,-7 4-336 0</inkml:trace>
  <inkml:trace contextRef="#ctx0" brushRef="#br0" timeOffset="40125.33">10048 10361 26255 0,'-9'13'1152'0,"9"-13"256"0,0 0-1120 0,0 0-288 16,0 0 0-16,14 0 0 0,8-3 1344 0,6-3 192 0,5 0 64 15,5-3 0-15,4 1-912 0,10 0-176 0,5-3-48 0,4-4 0 16,0 0-464-16,-1-2 0 0,-3 0-128 0,-1 0-14768 15</inkml:trace>
  <inkml:trace contextRef="#ctx0" brushRef="#br0" timeOffset="40850.67">12652 8725 7359 0,'-4'-16'320'0,"1"7"80"0,1 5-400 0,-2-5 0 16,0 2 0-16,-2 1 0 0,-2 0 3072 0,-2 1 512 15,-2 2 128-15,-2 0 0 0,-2-4-2128 0,-4 3-432 16,-5 1-96-16,-13 0-16 0,1 1-592 0,1 0-112 16,-3 0-16-16,3 4-16 0,-1 1 32 0,-3 1 16 0,0-2 0 0,-2 3 0 15,0 2-32-15,4-4 0 0,2 3 0 0,2 0 0 16,-2-1 0-16,4-1-16 0,2 0 0 0,3 2 0 15,2-1-16-15,2-1 0 0,2 1 0 0,4 1 0 16,3-3-96-16,1 2-32 0,2-1 0 0,0 2 0 16,2-2-160-16,9-4 192 0,-3 13-192 0,1-4 192 15,2 2-192-15,4-1 0 0,3 2 144 0,1 2-144 16,3-3 176-16,0 3-48 0,3 2 0 0,1 5 0 0,3 6 32 0,-1-1 0 16,-3 5 0-16,1 3 0 0,-1 2-160 0,-3 2 0 15,-1 9 0-15,-2 2 128 0,-3 5-128 0,-2 4 0 16,-3-1 0-16,-3 6 0 0,-3 2 0 0,-2 4 0 15,-3 3 0-15,-2 1 0 0,-2-3 0 0,-2 4 0 16,-1 2 0-16,-2 4 0 0,-2-1 0 0,-2 6 0 16,-4 3 160-16,-1 1-160 0,-3 0 0 0,-2 1 0 15,-4 2 0-15,1-2 0 0,0-1 0 0,0-1 0 16,-1-8 0-16,3 0 0 0,3-4 160 0,14-26-160 16,0 3 128-16,-5 21-128 0,6-7 192 0,3-7-64 15,2-6 0-15,3-3 0 0,2-4 176 0,0-3 16 16,2 0 16-16,0-2 0 0,4-5-16 0,1-3 0 15,1-2 0-15,7-5 0 0,-1-1 16 0,5-4 0 16,0-4 0-16,9-2 0 0,5 1 224 0,8-4 32 16,5-1 16-16,7 1 0 0,5-9-96 0,1 0-32 15,0-3 0-15,2 0 0 0,4-3-272 0,3-4-48 16,3 0-16-16,3-3 0 0,-1 4-144 0,-3-4 0 0,-4 0 144 16,-20 4-144-1,2-4-944-15,-1 3-256 0,1-3-48 0,13-4-15952 0</inkml:trace>
  <inkml:trace contextRef="#ctx0" brushRef="#br0" timeOffset="42397.79">12958 9011 13759 0,'0'0'608'0,"0"0"128"0,-8-2-592 0,2 2-144 0,6 0 0 0,0 0 0 16,-6-7 1408-16,2 1 256 0,4-3 64 0,5 4 0 0,2-1-288 0,6-2-48 15,2 2-16-15,3-3 0 0,3 2-624 16,1-1-128-16,4 0-32 0,3 0 0 0,2-3-352 0,0 1-80 15,1 1-16-15,2-1 0 0,1 2 80 0,-2 0 16 16,-1 3 0-16,-3 4 0 0,-2 2 144 0,-3 4 48 16,-4 3 0-16,-2 0 0 0,-7 3-96 0,-1 4-16 15,-6 1 0-15,-4 0 0 0,-5 2 32 0,-4 2 0 16,-2 2 0-16,-7-1 0 0,-2 2-96 0,-2 1 0 16,-1-3-16-16,-1 0 0 0,-4 1 80 0,4-2 0 15,2 1 16-15,2-4 0 0,3 1-160 0,5-5-48 16,2 0 0-16,3-2 0 0,2-3-128 0,5 2 0 15,5-2 0-15,3 2 0 0,3-4 0 0,5 2 0 16,1 1 0-16,4 2 128 0,-1-2-128 0,0 4 0 16,1 1 144-16,-4-2-144 0,0 4 0 0,-3-1 0 15,-3 1 0-15,-4 0 128 0,-2-4-128 0,-4 4 0 16,-1-1 128-16,-5 0-128 0,-3-1 288 0,-3-2-16 16,-3 0 0-16,-11 6 0 0,-3 0 96 0,0-3 16 15,-2-1 0-15,1-6 0 0,-1-2-192 0,-1-3-16 16,1-2-16-16,0-2 0 0,2-2-160 0,3-2 0 0,0 0 0 0,3-1 0 31,3-6-1248-31,5 1-336 0,2-2-64 0,6-1-8752 0,4 1-1760 16</inkml:trace>
  <inkml:trace contextRef="#ctx0" brushRef="#br0" timeOffset="42734.18">13948 8887 23039 0,'0'0'1024'0,"0"0"192"0,0 0-960 0,0 0-256 15,9 1 0-15,0 2 0 0,-2 2 768 0,2 4 96 16,-1-3 32-16,2 9 0 0,0 3-64 0,4 2 0 16,0 4 0-16,0 3 0 0,2 0-368 0,-1 2-80 15,0 4 0-15,0-2-16 0,-1 2-16 0,2-2 0 16,1 0 0-16,-1-3 0 0,-2 0-192 0,-2-1-32 16,1-1-128-16,-2-5 192 0,0-1-192 0,-3-4 0 15,-1-2 0-15,-1-1 0 16,-5-7-1248-16,-1-6-288 0,0 0-64 0,0 0-11136 0</inkml:trace>
  <inkml:trace contextRef="#ctx0" brushRef="#br0" timeOffset="42948.42">14256 8920 22111 0,'0'0'1968'0,"0"0"-1584"0,-2-5-384 0,2 5 0 15,0 0 1184-15,0 0 160 0,-5 7 16 0,-2 1 16 16,-3 5-288-16,-3 3-48 0,-1 6-16 0,-4 2 0 0,0 5-64 0,0 2 0 15,-2 2-16-15,0 1 0 16,-2 0-176-16,2 1-48 0,-1-1 0 0,2 0 0 0,2 1-400 0,0-1-96 16,1-6-16-16,0-1 0 0,4-3-208 0,0-3 0 15,1 0 0-15,2-6 0 16,1 1-480-16,2-4-32 0,2-2-16 0,4-10-10224 16,0 0-2048-16</inkml:trace>
  <inkml:trace contextRef="#ctx0" brushRef="#br0" timeOffset="43162.63">14593 9265 20271 0,'-2'8'1792'0,"1"4"-1424"16,-2-2-368-16,1 4 0 0,-2 6 1696 0,-1 3 272 15,0 1 48-15,-3 3 16 0,-1-1-320 0,0 6-64 16,1-1-16-16,-1 2 0 0,1-1-784 0,0 1-144 15,1 0-48-15,0-4 0 0,2-2-384 0,3-3-80 16,-3 0 0-16,3-4-16 0,1-1-176 0,1-3 0 0,0-5 0 16,0 0-10880-16,0-11-2048 0</inkml:trace>
  <inkml:trace contextRef="#ctx0" brushRef="#br0" timeOffset="43641.36">15382 9179 25791 0,'0'0'1152'0,"0"0"224"0,-8-2-1104 0,8 2-272 0,0 0 0 0,0 0 0 16,7-7 1248-16,4 3 192 0,7 1 32 0,2 0 16 16,4-1-576-16,4-2-112 0,5-1-32 0,5 2 0 15,4-1-400-15,0 0-96 0,0-1-16 0,2-2 0 16,0 2-256-16,-1-5 0 0,-3 1 128 0,-5 2-128 15,-6 3 0-15,-9-1 0 0,-3 2 0 0,0 1-10400 16,-4-2-1984-16</inkml:trace>
  <inkml:trace contextRef="#ctx0" brushRef="#br0" timeOffset="43920.75">16736 8457 25279 0,'1'-15'1120'0,"-1"15"224"0,0 0-1072 0,0 0-272 16,0 0 0-16,0 0 0 0,1 10 352 0,-3 7 16 16,-2 2 0-16,-3 5 0 0,-3 1 192 0,-1 7 32 15,-2 5 16-15,-2 1 0 0,-2 3 96 0,0 3 32 16,-1 1 0-16,1 3 0 0,1 1-304 0,-1 2-64 15,1 0-16-15,0 0 0 0,1 1-224 0,4-4-128 16,-1-4 128-16,1-2-128 0,-3-6 0 0,5 0-160 0,1-7 16 16,5-1 0-1,-3-9-1744-15,4-2-352 0,1-7-64 0</inkml:trace>
  <inkml:trace contextRef="#ctx0" brushRef="#br0" timeOffset="44315.07">16987 8580 23951 0,'7'-17'2128'0,"-4"8"-1696"0,4-1-432 0,3-1 0 0,5-3 960 0,1 3 96 16,1 2 32-16,2-1 0 0,2 2-256 0,2 3-32 16,1 0-16-16,1 3 0 0,2-1-144 0,0 3-16 15,-1-1-16-15,0 5 0 0,0 6-80 0,-4-1-16 16,-4 2 0-16,-6 3 0 0,-3 3-320 0,-2 2-192 15,-5 1 192-15,-6 2-192 0,-3 3 192 0,-5 2-192 16,-3 2 192-16,-3-4-192 0,-1 1 192 0,-2-2-64 16,-2-4 0-16,1 1-128 0,2 0 208 0,1-2-64 15,4-4-16-15,3 1 0 0,3-1-128 0,5-1 128 16,1-3-128-16,6 2 128 0,2-1-128 0,4-2 0 16,3 2 0-16,2 1 0 0,2 1 128 0,2 1-128 15,-1 2 0-15,-2-1 128 0,-5 1-128 0,-1 1 0 16,-4 0 0-16,-4-1 0 0,-3 2 0 0,-6 2 0 15,-3 0 0-15,-6 2 0 0,-4-4 128 0,-5-1 0 16,-1-1 0-16,-2-2 0 0,-1-4 16 0,-1 1 0 16,2-5 0-16,2 0 0 0,2-5-144 0,3-2 0 15,2-1 0-15,3-4 128 16,3 0-1632-16,3-2-336 0,6-4-64 0</inkml:trace>
  <inkml:trace contextRef="#ctx0" brushRef="#br0" timeOffset="44630.07">18088 8640 29247 0,'0'0'1296'0,"0"0"272"0,-4-6-1248 0,4 6-320 16,0 0 0-16,0 0 0 0,0 0 304 0,0 0 0 16,2 9 0-16,0 2 0 0,-1 3 96 0,3 3 32 15,1 2 0-15,3 5 0 0,0 0 144 0,0 6 16 16,-1-5 16-16,2 4 0 0,0-4-160 0,2 5-48 16,0-3 0-16,2 5 0 0,0 1-224 0,0 2-48 15,-2-2-128-15,3 7 192 0,-1-2-192 0,-3-4 0 16,-1-4 0-16,-3-6 0 15,-2-2-320-15,-1-4-176 0,-3-4-16 0,-2 0-9840 16,-2-8-1952-16</inkml:trace>
  <inkml:trace contextRef="#ctx0" brushRef="#br0" timeOffset="44857.54">18468 8631 30399 0,'1'-12'1344'0,"-1"12"288"0,0 0-1312 0,0 0-320 0,0 0 0 0,-5 2 0 16,-5 2 640-16,-3 3 48 0,-3 5 16 0,-3 4 0 16,-3 5-16-16,-3 2 0 0,-3 3 0 0,0 5 0 0,0-1-144 0,0 5-32 15,0 2 0-15,-1 2 0 16,2 0-176-16,2 1-32 0,-1 0-16 0,3 4 0 0,2-2-288 0,2-2 0 16,-2-2 0-16,4-2 0 0,-1-5 0 0,5-2-320 15,2-6 32-15,2-1 16 16,1 0-1776-16,3-3-368 0,1-6-64 0</inkml:trace>
  <inkml:trace contextRef="#ctx0" brushRef="#br0" timeOffset="45211.96">18630 9089 29487 0,'0'0'1296'0,"5"-4"288"0,1-2-1264 0,2 1-320 16,2 2 0-16,1-1 0 0,2 4 896 0,1 3 128 15,1 1 32-15,2 1 0 0,-2 0-112 0,3 1-32 16,0 7 0-16,-1 1 0 0,-3 1-240 0,-2 0-48 16,-3 4-16-16,-3 3 0 0,-1 1-224 0,-4-2-32 0,-3 1-16 0,-3 3 0 15,-4 0 96-15,-4 1 16 0,-1 1 0 0,-1-3 0 16,-2-2-64-16,2-1-16 0,1 0 0 0,3-3 0 15,2-1-48-15,2 1 0 0,4-1 0 0,3-5 0 16,2 2 0-16,6-1 0 0,3 0 0 0,7-3 0 0,4 1 112 16,3-3 16-16,4 1 0 0,6-5 0 0,7-2-256 15,1-1-32-15,1-2-16 0,1 1 0 16,-2 1-144-16,-4 1 0 0,-4-2 0 0,-5-2 0 16,-4 0-2912-16,-9-1-512 0</inkml:trace>
  <inkml:trace contextRef="#ctx0" brushRef="#br0" timeOffset="46240.88">13030 10562 13823 0,'-17'-6'608'0,"8"4"128"0,0-3-592 0,1 0-144 0,2 0 0 0,6 5 0 16,-7-2 1792-16,7 2 320 0,0 0 64 0,0 0 0 15,0 0-384-15,9-8-96 0,5-179-16 0,4 365 0 16,2-181-544-16,7-3-112 0,5-1-32 0,3-1 0 0,4-4-160 16,0 1-48-16,5 1 0 0,0-3 0 0,-5 0-272 0,-1 5-48 15,-3-1-16-15,-5 2 0 0,-5 0-240 0,-4-1-48 16,-6 5-16-16,-5 2 0 0,-10 1 0 15,0 0 0-15,0 0 0 0,-10 0 0 0,-4 4 0 0,-9 5 0 16,-6-1 0-16,-8 4 0 0,-6-2-144 0,-4 6 0 16,-4 1 144-16,-1 3-144 0,-3-3 0 0,1 2 0 15,0 2 0-15,2 0 0 0,6 1 0 0,4-2 0 16,7-1 0-16,2 0 0 0,5 0 128 0,6-1-128 16,7-1 128-16,6-1-128 0,4-2 0 0,6-5 0 15,6 0 0-15,8-3 0 0,4 2-192 0,6-3 64 16,6-1 0-16,6 2 0 0,6 3 128 0,0 0 0 15,-1 0 0-15,-1 2 0 0,-3 0 0 0,-4 3 0 16,-6-2 0-16,-5 2 0 0,-6 2 0 0,-6 0 0 16,-5 2 0-16,-3 0 0 0,-6-3 256 0,-3 1 0 15,-5 2-16-15,-6 0 0 0,-3 1 240 0,-4-1 48 16,-4-2 16-16,-3 1 0 0,-2 1-288 0,-3-2-48 16,1 0-16-16,1-6 0 0,0 0-192 0,3-4 128 0,-1-1-128 15,3-1 0-15,1-4-160 0,4-1-128 16,4-4-32-16,4-2 0 15,3 1-2304-15,6-5-448 0,4-7-112 0</inkml:trace>
  <inkml:trace contextRef="#ctx0" brushRef="#br0" timeOffset="46494.99">13874 10685 27295 0,'0'0'1216'0,"9"8"240"0,0-2-1168 0,1 7-288 16,0 2 0-16,2 3 0 0,1 2 272 0,1 2 0 15,0-2 0-15,1 4 0 0,1 4 336 0,2-1 64 16,0 1 16-16,0 1 0 0,0-5-128 0,1 4-32 16,-2-1 0-16,2-1 0 0,-1-4-336 0,1-3-64 15,-2-2 0-15,-3 0-128 0,-3-3 0 0,-1-1 0 16,-2 0 0-16,-3-4 0 15,-5-9-2368-15,0 0-384 0</inkml:trace>
  <inkml:trace contextRef="#ctx0" brushRef="#br0" timeOffset="46702.62">14240 10556 25791 0,'-11'1'2304'0,"0"1"-1856"0,-2 2-448 0,-1 4 0 15,-3 1 1152-15,0 6 144 0,-6 5 32 0,-2 7 0 16,-2 2-560-16,-3 4-96 0,0 3-32 0,-1 0 0 16,1-2-160-16,-1 3-32 0,-1 0-16 0,-1 1 0 15,2 1-176-15,0-1-16 0,2-2-16 0,3-3 0 0,4-5-224 16,3 0 0-16,2-5 0 0,4-2 0 16,4-2-1248-16,2-2-288 0,-1-4-64 0</inkml:trace>
  <inkml:trace contextRef="#ctx0" brushRef="#br0" timeOffset="46912.36">14510 11089 28559 0,'-9'21'2544'0,"-1"4"-2032"15,-2 7-512-15,1 5 0 0,-2 2 704 0,-2 3 64 16,-2-4 0-16,1 3 0 0,-1-2 128 0,2 1 48 15,1-2 0-15,4-5 0 0,0-4-608 0,2 0-112 16,3-4-32-16,1 0 0 0,0-3-192 0,3-3-256 16,1-5 48-16,0-14-15344 0</inkml:trace>
  <inkml:trace contextRef="#ctx0" brushRef="#br0" timeOffset="47553.77">15434 10917 4607 0,'0'0'192'0,"0"0"64"0,0 0-256 0,0 0 0 0,0 0 0 0,11 0 0 16,2 1 4416-16,1-1 832 0,4-3 160 0,5 3 32 15,3 3-2912-15,6-1-592 0,3-2-112 0,4-1-32 0,3 0-576 0,4-2-112 16,5 1-16-16,2-3-16 0,3-4-496 0,0 4-80 15,-2 1-32-15,1-1 0 0,-1 1-272 0,-5 1-48 16,-3 2-16-16,-7-1 0 16,-2 2-1248-16,-5-2-256 15,-7 1-48-15,-6-3-16 0</inkml:trace>
  <inkml:trace contextRef="#ctx0" brushRef="#br0" timeOffset="48300.96">16015 10573 13823 0,'-6'-17'1216'0,"0"4"-960"0,1-1-256 16,0 1 0-16,-1-2 1440 0,1 2 240 0,0 4 48 0,5 9 16 15,-10-12 192-15,1 4 48 0,9 8 0 0,-9-4 0 16,9 4-512-16,-9 0-112 0,1 4-16 0,2 2 0 16,1 10-480-16,-4 4-96 0,1 4-32 0,1 8 0 15,0 5-128-15,2 5-32 0,-1 2 0 0,1-1 0 0,-2 3-48 0,2 0-16 16,2 1 0-16,-3-1 0 0,0-4-256 0,0 0-48 15,-1-2-16-15,1-2 0 0,0-1-192 16,-1-4 0-16,0-3 0 0,2-4 0 16,0-5 0-16,-1-2-160 0,3-3 0 0,0-3 0 15,3-13-1872-15,0 0-368 0,0 0-80 0</inkml:trace>
  <inkml:trace contextRef="#ctx0" brushRef="#br0" timeOffset="48651.33">17226 10660 24879 0,'-15'-18'2208'0,"10"10"-1760"0,1 2-448 0,2 2 0 15,2 4 976-15,0 0 112 0,0 0 32 0,0 0 0 16,0 0-576-16,2 14-112 0,1 4-32 0,0 5 0 16,4 2-144-16,0 6-16 0,4 3-16 0,1 2 0 15,1 1 160-15,1 2 16 0,1 0 16 0,2 5 0 0,1-6-96 0,1 1-32 16,0-1 0-16,0 0 0 0,-3 2-288 0,1-5 160 15,-2-4-160-15,-3-2 128 0,0-6-416 0,-3-4-96 16,-1-5 0-16,-2-4-9424 16,-6-10-1888-16</inkml:trace>
  <inkml:trace contextRef="#ctx0" brushRef="#br0" timeOffset="48855.77">17558 10539 31039 0,'0'0'1376'0,"0"0"288"0,0 0-1344 0,-5 6-320 16,0 6 0-16,-4 4 0 0,-2 2 384 0,-2 8 0 16,-2 4 0-16,-4 6 0 0,-3 1 272 0,-2 1 64 15,-3 0 16-15,0 3 0 0,-1-1-160 0,0 0-16 16,0-5-16-16,2 2 0 0,0 0-288 0,2 0-48 16,3 0-16-16,2-2 0 0,2 0-192 0,2-4-256 15,1 0 48-15,4-4-10864 16,-1-3-2160-16</inkml:trace>
  <inkml:trace contextRef="#ctx0" brushRef="#br0" timeOffset="49190.87">17836 11181 25791 0,'12'-13'1152'0,"-3"9"224"0,5 2-1104 0,2-2-272 0,3-1 0 0,3 2 0 0,1 3 1728 0,0 3 272 16,0 5 64-16,-3-2 16 0,-1 5-1056 16,-2 0-224-16,-2 1-32 0,-3 4-16 0,-3-1-144 0,-2 3-32 15,-3-1 0-15,-4 2 0 0,-4 2 0 0,-3 2-16 16,-3 3 0-16,-3 1 0 0,-4 2-16 0,-6-2 0 16,-3 4 0-16,-2-1 0 0,-2-3-160 0,2 1-16 15,1-5-16-15,6-1 0 0,2 1-48 0,6-2-16 16,1-4 0-16,7 1 0 0,4 0-80 0,5-1-16 15,4-2 0-15,4-2 0 0,7-1 16 0,5 1 0 16,6-4 0-16,0 1 0 0,2-5-32 0,4-1-16 16,2-2 0-16,-3-2 0 0,3-1-160 0,1-1 0 15,0-3 144-15,-1-2-144 16,-1-3-1392-16,0-1-336 0,0-1-80 0</inkml:trace>
  <inkml:trace contextRef="#ctx0" brushRef="#br0" timeOffset="49800.88">19418 8460 21711 0,'-8'-23'960'0,"7"14"192"16,1-1-912-16,0-3-240 0,1-5 0 0,3 2 0 0,1-1 1088 0,4 2 160 15,4-2 32-15,3 3 16 0,6 0-272 0,1 3-64 16,3-3-16-16,4 3 0 0,0 0-464 0,2 2-96 16,3 2 0-16,1 3-16 0,0-1-32 0,-2 2 0 15,-1 3 0-15,-4 3 0 0,-3 3-144 0,-5 2-48 16,-3 6 0-16,-5 6 0 0,-6 8-144 0,-5 4 0 16,-7 9 0-16,-8 4 128 0,-9 11 64 0,-4 8 16 15,-8 7 0-15,-4 5 0 0,-4 9-80 0,0 10 0 16,1 6-128-16,-1 2 192 0,1 3-192 0,4-2 0 15,7 3 0-15,2 3 0 0,6 2 0 0,8-1 0 16,6-1 0-16,6 2 0 0,7 3 0 0,10-2 0 16,4-3 0-16,5 2 144 0,2-1-144 0,0-7 192 0,1-5-192 15,1 1 192-15,-1-8-192 0,0 0 0 0,-5-5 0 0,0 0 0 16,-2-7 128-16,-2-1-128 0,-6-7 128 16,-4-6-128-16,-2-4 560 0,-5-4 16 0,-4-6 16 0,-2-3 0 15,-4-4 368-15,-1-2 80 0,-6-4 16 0,-2-2 0 16,-4 0-304-16,-1-1-64 0,-2-2-16 0,-4 0 0 15,-4-2-224-15,-4-4-64 0,-5 3 0 0,-3-6 0 16,-3-1-192-16,-21 2-32 0,6-5-16 0,4-4 0 16,6-5-144-16,5-5 0 0,4-5 0 0,4-4 0 15,3-5-2112-15,1-10-320 0,2-8-48 16</inkml:trace>
  <inkml:trace contextRef="#ctx0" brushRef="#br0" timeOffset="51021.8">31737 360 8287 0,'6'-12'368'0,"-6"12"80"16,6-9-448-16,0 1 0 0,2 2 0 0,-1-3 0 0,2 4 896 0,-1 0 80 15,0-3 32-15,-1 4 0 0,0 0 16 0,0-1 16 16,0 0 0-16,-1 1 0 0,-6 4-64 0,0 0-16 16,6-1 0-16,-6 1 0 0,0 0-192 0,0 0-64 15,0 0 0-15,0 0 0 0,-5-5-256 0,-4 1-64 16,-3 3-16-16,-5 2 0 0,-3 1-64 0,-4 3-16 15,-6-2 0-15,1 4 0 0,-3 2-112 0,2-3-32 16,1 3 0-16,-1-3 0 0,1 1-144 0,2 0 0 16,-1-2 0-16,2 2 128 0,-1-1-128 0,0-1 0 15,2 2 0-15,1 0 0 0,3-2 0 0,8 3 0 16,1-2 0-16,2 2 0 0,2 2 144 0,3-2-144 16,1 2 160-16,3 4-160 0,1 1 192 0,4 9-64 15,1 0-128-15,3 6 192 0,1 1-192 0,2 4 128 16,0-2-128-16,2 2 0 0,-3 5 0 0,-2 0 128 15,-3 4-128-15,-5 3 0 0,-4 0 0 0,-3 1 0 16,-4 3 0-16,-5 1 0 0,-4 3 176 0,-3 2-16 16,-3 4 0-16,0-1 0 0,0 3 176 0,1-3 48 15,1 1 0-15,2-3 0 0,4-2 16 0,2-1 16 16,3-6 0-16,-2 19 0 0,3-5-208 0,6-4-32 0,2 3-16 16,1-7 0-16,1-7-160 0,2 2 160 0,0 1-160 0,2-2 160 15,2-6-160-15,1 3 0 0,2-3 144 0,-1 4-144 16,2-2 0-16,1 1 0 0,-2-7 0 0,1-2 128 15,-3-4-128-15,-1-3 128 0,-2-4-128 0,-2 2 128 16,-1-7-128-16,-1 1 176 0,-2-2-176 0,1-3 192 0,1-4-64 16,0-3-128-16,2-10 192 0,0 0-64 0,0 0 112 0,0 0 16 15,0 0 0-15,0 0 0 0,11-7 192 16,0 1 32-16,3-4 16 0,0 0 0 0,1-3-240 0,3-1-64 16,1 1 0-16,1 3 0 0,-1-4-192 0,4 5 0 15,-1-1 0-15,-2 2 0 0,-1-2-256 0,0 3-64 16,2-4 0-16,0 1 0 15,-3 1-400-15,2-3-96 16,0-2-16-16,-1 0 0 0,-2 0-1872 0,0-3-384 0</inkml:trace>
  <inkml:trace contextRef="#ctx0" brushRef="#br0" timeOffset="51532.12">32029 503 18543 0,'8'-16'816'0,"1"9"176"0,1-1-800 0,2 2-192 0,1-6 0 0,2 2 0 16,3 3 208-16,2-4 0 0,4 3 0 0,2-1 0 15,-1 2 48-15,9 4 16 0,-4-1 0 0,-4 4 0 16,-2 2-64-16,-3 5-16 0,-5 4 0 0,-2 4 0 0,-4 3-64 0,-2 5 0 16,-3 1-128-16,-1 7 192 0,-3 0 16 0,-1 0 0 15,-1 1 0-15,0-1 0 0,-2-1 176 0,1-1 16 16,-1 1 16-16,2 5 0 0,2 2-96 0,0 11-32 15,1 7 0-15,-1 3 0 0,1 3-160 0,0-1-128 16,-1-6 144-16,-1 4-144 0,0 1 0 0,-1 11 0 16,-1 10 0-16,0-3 0 0,-1-6 0 0,2-1 0 15,0-8 0-15,0 7 0 0,1 6 0 0,0 2 0 16,0-3 0-16,-2 19 0 0,-2-20 0 0,2-8 0 16,-3-9 0-16,-2-1 0 0,1-1 0 0,-2 2 0 15,0 0 0-15,-1-2 0 0,-3-6 144 0,6-26-144 16,0 0 128-16,-5 3-128 0,1-5 256 0,-1-1-48 15,-1-1 0-15,2-2 0 0,0-2 96 0,-9 9 16 16,2-5 0-16,3-7 0 0,3-5-192 0,-2-4-128 16,3-3 192-16</inkml:trace>
  <inkml:trace contextRef="#ctx0" brushRef="#br0" timeOffset="51899.17">31656 535 17503 0,'0'0'1552'0,"1"-9"-1232"0,3-2-320 16,-4 11 0-16,0 0 0 0,13 0-176 0,2 2 32 0,0 4 0 0,3 0 416 0,-4 5 96 15,1 0 16-15,3 6 0 0,1 4 176 0,0 5 32 16,-1-4 16-16,-1 5 0 0,-2-1-272 0,-2 3-48 16,-3 0-16-16,-3 2 0 0,0 2-80 0,-3-2-32 15,-2-1 0-15,-3-1 0 0,-3 1-32 0,-1-3-128 16,-1 2 192-16,-2-6-64 0,-2-1-128 0,3-3 0 15,-1-3 0-15,-1-2 0 16,1 0-768-16,2-4-96 0,-1-1-16 0</inkml:trace>
  <inkml:trace contextRef="#ctx0" brushRef="#br0" timeOffset="52121.41">31985 742 24639 0,'0'0'1088'0,"0"0"240"0,0 0-1072 16,0 0-256-16,-7-2 0 0,-3 5 0 0,-1 3 0 0,-4 4 0 0,-1 3 0 0,-4 1 0 15,0 3 496-15,-1 6-16 0,-2-1 0 0,-9 13 0 16,3-2-176-16,3-3-48 0,3 2 0 0,3-1 0 0,2-2-256 0,4-4 160 16,3 1-160-16,2 0 128 0,4-4-368 0,1 0-80 15,1-7 0-15,2-1-16 16,0-3-1616-16,1-11-320 0,0 0-64 0,5 12-16 0</inkml:trace>
  <inkml:trace contextRef="#ctx0" brushRef="#br0" timeOffset="52436.23">32168 1140 22111 0,'0'0'1968'0,"0"0"-1584"15,0 0-384-15,8 0 0 0,-8 0 0 0,8 3 128 16,-8-3-128-16,6 8 0 0,-3-2 0 0,-3 3 0 16,-3-2 0-16,-2 4 0 0,-3 0 0 0,-2 2 0 15,-3 2 0-15,-2 1 128 0,-4 0 128 0,0 1 32 16,-1-1 0-16,1 2 0 0,0-3 48 0,1 1 16 16,4-2 0-16,0 1 0 0,4-3-64 0,4-1-16 15,5 0 0-15,4-2 0 0,2 1 112 0,5-3 0 0,4 0 16 0,4-2 0 16,5-2 32-16,2-1 0 0,2 1 0 15,-6-3 0-15,2-1-272 16,1-2-160-16,1-1 192 0,-3 2-192 16,-1-2-1568-16,-5-1-416 0</inkml:trace>
  <inkml:trace contextRef="#ctx0" brushRef="#br0" timeOffset="53089.3">32168 852 13823 0,'0'0'1216'0,"4"-6"-960"16,-3-4-256-16,-1 3 0 0,0-2 832 0,0 3 112 16,0 6 16-16,0 0 16 0,0 0-16 0,0 0 0 15,-5 4 0-15,-1 6 0 0,0 2-400 0,-1 4-96 16,1 6-16-16,1 2 0 0,0 3 112 0,1 3 16 15,1 2 0-15,1 3 0 0,-1 5 32 0,1 0 16 16,-1 1 0-16,1 0 0 0,-3-3 64 0,-2 1 16 16,1 0 0-16,-2 0 0 0,-2 0-320 0,1-2-48 15,0-3-16-15,0-2 0 0,-1-8-192 0,1-1-128 16,0-1 160-16,2-2-160 0,-1-2 128 0,2-5-128 16,-1-2 0-16,2-3 144 15,0-1-1632-15,0-3-336 0,0-1-64 0</inkml:trace>
  <inkml:trace contextRef="#ctx0" brushRef="#br0" timeOffset="53448.66">31291 1906 15663 0,'-4'-19'688'0,"3"7"144"0,1 4-656 0,1-4-176 16,2 3 0-16,1 0 0 0,-4 9 1472 0,6-6 256 16,-6 6 48-16,9-5 16 0,0 0-736 0,1 5-144 15,0 4-16-15,3 2-16 0,1 2-240 0,0 4-64 16,-1 6 0-16,2 2 0 0,3 2-336 0,-2 6-80 15,1 3-16-15,-1-1 0 0,2 1-144 0,-3-1 128 16,3-3-128-16,-1 2 128 0,-3-4-128 0,0 3 0 16,-2-3 0-16,0 0 0 0,-2-3 0 0,-1-1 0 15,-3 2 0-15,1-5 128 16,-2-5-464-16,0-2-112 0,-5-11 0 0,0 0-7632 16,0 0-1520-16</inkml:trace>
  <inkml:trace contextRef="#ctx0" brushRef="#br0" timeOffset="53644.51">31675 1753 22975 0,'0'0'1024'0,"0"0"192"0,0 0-960 0,-6 7-256 0,-3 4 0 0,0 3 0 16,-2 5 0-16,-2 7 0 0,-2-1 0 0,-3 7 0 16,-3 5 736-16,1 2 48 0,-1 3 16 0,1-5 0 15,3-3-112-15,-4-2-32 0,-3 1 0 0,3-1 0 0,1-2-384 16,3-2-80-16,-2 2 0 0,3 0-16 0,2-2-176 0,3 1 0 15,0-3 0-15,2-1 0 32,1-4-400-32,3-5-176 0,0-5-16 0</inkml:trace>
  <inkml:trace contextRef="#ctx0" brushRef="#br0" timeOffset="54044.78">31693 2292 13183 0,'0'0'576'0,"0"0"128"0,0 0-560 0,0 0-144 16,0 0 0-16,8 3 0 0,-1-3 0 0,2 1 0 15,-1 0 0-15,-1 1-176 0,1-2 368 0,0-2 64 0,-1 1 0 16,1 0 16-16,-8 1 224 0,7-1 32 15,0-1 16-15,-1 0 0 0,1-3 384 0,-7 5 80 0,0 0 16 0,5-4 0 16,0 0 96-16,-5 4 32 0,0 0 0 0,0 0 0 16,0 0-32-16,0 0 0 0,1-7 0 0,-1 7 0 15,0 0-400-15,0 0-80 0,-6 5 0 0,-2-2-16 16,0 3-240-16,-1 6-64 0,1 6 0 0,-3 1 0 16,-1 4 80-16,-1 6 16 0,2 3 0 0,-6 14 0 15,1-2 128-15,0-2 32 0,1-5 0 0,1 2 0 0,-1 3-256 16,2-4-32-16,2-2-16 0,0-3 0 15,3-6-144-15,0 1-128 0,2-4 144 0,2-1-144 0,0-2 160 0,3-3-160 16,2-5 160-16,3-2-160 16,2-2-880-16,4-4-272 0,2-5-48 0,-1-2-16 0</inkml:trace>
  <inkml:trace contextRef="#ctx0" brushRef="#br0" timeOffset="55389.67">31673 2367 11343 0,'0'0'496'0,"0"0"112"15,-11-6-480-15,3-2-128 0,-3 2 0 0,1 2 0 16,0-2 1088-16,1 2 192 0,0 0 32 0,0 0 16 16,-1-1-48-16,1 3-16 0,0 1 0 0,9 1 0 0,-10-2-272 0,10 2-48 15,0 0-16-15,0 0 0 0,0 0-64 0,0 0-16 16,0 0 0-16,0 0 0 0,0 0 16 0,0 0 0 15,0 0 0-15,12-1 0 0,0-3-48 0,2-1-16 16,2-1 0-16,1 1 0 0,2-4-192 0,4 4-32 16,0 2-16-16,1 2 0 0,-2 1-240 0,-2 2-64 15,-3 6 0-15,-1 2 0 0,-2 2-128 0,-2-1-128 16,-5 6 144-16,-3 3-144 0,1 4 192 0,-6 2-64 16,-4 7-128-16,-5 0 192 0,-4 0 48 0,-7 0 0 15,-6 2 0-15,-4 3 0 0,-3 1 16 0,-2-1 16 0,-2 0 0 16,0-4 0-16,-2-1-80 0,1-5-32 15,0 1 0-15,3-2 0 0,2 0 48 0,6-4 16 0,4 2 0 0,7-2 0 16,6-4-80-16,6 0-16 0,5-4 0 16,7-1 0-16,8-4 112 0,10 1 16 0,6-4 0 0,6 1 0 15,4-4 288-15,7-3 64 0,7-1 16 16,6-1 0-16,5-1-176 0,5 1-48 0,5-1 0 0,-3-2 0 16,-6 0-128-16,-1 0-16 0,-2 2-16 0,-30-1 0 15,3-1 0-15,1 0 0 0,0-1 0 16,-1 3 0-16,-4-2-240 0,-4-1 0 0,-3 1 0 0,12 0 0 31,-9 2-1648-31,-11 1-208 0,-6 1-64 0</inkml:trace>
  <inkml:trace contextRef="#ctx0" brushRef="#br0" timeOffset="59479.7">2772 15458 14847 0,'0'0'656'0,"4"-7"144"0,-4 7-640 0,5-12-160 15,-2 2 0-15,-1 0 0 0,-2 3 976 0,0 7 176 16,0-11 16-16,0 11 16 0,0-11 80 0,-2 3 16 16,2 8 0-16,-5-10 0 0,1 2-320 0,-1-5-64 15,-4 3-16-15,1 0 0 0,-2 2-240 0,0-2-64 16,-3 3 0-16,-1-4 0 0,0 4-144 0,-2-2-48 15,-2 4 0-15,-4-4 0 0,1 0-128 0,-2 0-48 16,-3 7 0-16,-2-1 0 0,-2 1-80 0,1 4-128 16,-1 4 176-16,2 3-176 0,6 3 0 0,-1 0 0 15,0 5 0-15,4 2 0 0,1 1 0 0,1 6 0 16,2 2 0-16,1 1 0 0,4 2 0 0,1 3-144 16,0 4 144-16,5-11-128 0,2 2 128 0,1 0 0 15,2-2 0-15,4 11-128 0,3-6 128 0,-1-14 0 0,2-3 0 0,6 4 0 16,-2-3 0-16,-1-9 128 0,2-2-128 0,10-3 176 15,1-8 128-15,2 0 16 0,3-7 16 0,2-2 0 16,4-6 192-16,2-2 48 0,-5-1 0 0,-1-5 0 16,-4-1-256-16,0-3-32 0,-2-4-16 0,-2 0 0 15,-1-1-48-15,3-2-16 0,-2-2 0 0,0-5 0 16,-1-6 16-16,0-2 0 0,-2 2 0 0,-2-2 0 0,-2-7-64 0,0 3-16 16,-2 2 0-16,-3 1 0 0,0-3-144 0,-2 5 160 15,0 7-160-15,-2 5 160 0,-2 13-160 0,-2 5 0 16,-1 7 0-16,-1 6 128 0,1 2-128 0,-3 9 0 15,0 0 0-15,-3 11 0 0,-2 7 0 0,0 10-144 16,-1 5 144-16,-3 9 0 0,1 1-224 0,-2 7 64 16,-2 2 16-16,1 7 0 0,1 3 144 0,0 1 0 15,-2 3 0-15,3-3-128 0,3 0 128 0,3-23 0 16,1 3 0-16,1 17 0 0,-1-11 0 0,2-6 0 16,3-2 0-16,2-5 128 0,-2-8-128 0,3-4 0 15,3-6 0-15,-4-7-128 16,3 1-1792-16,3-4-368 0,-1-3-64 0</inkml:trace>
  <inkml:trace contextRef="#ctx0" brushRef="#br0" timeOffset="59735.01">3337 15112 28559 0,'0'0'2544'0,"0"0"-2032"0,10 2-512 0,1 0 0 16,2 5 0-16,-4 4 0 0,1 7 0 0,0 2 0 16,2 6 624-16,0 0 128 0,-3 6 16 0,4-1 16 15,1-1-112-15,-4-6-32 0,2-1 0 0,7 13 0 16,-3-5-416-16,1-1-96 0,-1-1 0 0,0 0-128 16,1-5 192-16,-5-6-192 0,-1 0 192 0,6 6-192 15,-3-5 0-15,-5-7-272 0,-1-1 16 0,4-1-9776 16,-2-2-1952-16</inkml:trace>
  <inkml:trace contextRef="#ctx0" brushRef="#br0" timeOffset="59960.81">3738 14968 33167 0,'0'0'2944'0,"0"0"-2352"16,0 0-464-16,0 0-128 0,-10 2 208 0,-1 7 32 15,-1 7 0-15,-3 4 0 0,-4 4 208 0,-3 0 32 0,0 8 16 0,-4 1 0 16,1 4 128-16,-3 2 16 0,0 5 16 0,10-12 0 16,-2 3-256-16,-8 17-48 15,3-2-16-15,10-16 0 0,-1 0-336 0,-6 19 144 16,3-7-144-16,5 0 0 16,4-8-992-16,4-13-304 0,-2 2-64 0,-1 7-9536 15,5-6-1904-15</inkml:trace>
  <inkml:trace contextRef="#ctx0" brushRef="#br0" timeOffset="60305.44">3830 15426 33455 0,'0'0'1472'0,"8"-6"320"16,0 1-1424-16,3-1-368 0,0 2 0 0,4 4 0 0,3 0 736 0,1 1 80 15,0 2 16-15,3 3 0 0,1 3-48 0,-2 2 0 16,0 5 0-16,-2-1 0 0,-3 5-448 0,-7-3-80 16,-3 2-32-16,-2 2 0 0,-5 2-16 0,-5 15 0 15,-6 4 0-15,-3-2 0 0,-4-3 32 0,0 1 0 16,-1 0 0-16,2-4 0 0,0-2-96 0,9-13-16 16,-2-3 0-16,-1 7 0 0,3-2-128 0,5-9 128 15,4 1-128-15,2 1 128 0,-2-14 0 0,10 6-128 16,1-2 192-16,7-2-64 0,4-5 128 0,4 0 0 15,4-2 16-15,-7 0 0 0,2 0-128 0,3-184-16 16,2 362-128-16,2-182 192 0,0-3-192 0,1 2 0 16,-4 1 0-16,1-2 0 15,-3 2-896-15,-2-1-288 0,-6 2-48 0,-3-1-11120 16,-3 4-2240-16</inkml:trace>
  <inkml:trace contextRef="#ctx0" brushRef="#br0" timeOffset="60664.94">1842 16540 19343 0,'-5'4'1728'0,"-3"-1"-1392"16,1 3-336-16,-1-1 0 0,4-2 1024 0,4-3 128 15,-2 4 16-15,2-4 16 0,2 9 208 0,6-4 32 16,4 0 16-16,10 0 0 0,9 2-352 0,9-6-64 16,11-1 0-16,8-5-16 0,8-5-48 0,13-2-16 15,14 2 0-15,48-11 0 0,-4-4-272 0,3 6-48 16,5 2-16-16,0 0 0 0,0 2-352 0,3 5-64 15,1-1 0-15,-10 9-16 0,-13 4-176 0,-10 5 0 16,-8-1 0-16,-15 4 128 16,-11-1-1040-16,-14 3-224 0,-21-3-32 0,-20 1-14880 0</inkml:trace>
  <inkml:trace contextRef="#ctx0" brushRef="#br0" timeOffset="61710.8">2481 17744 21183 0,'3'-13'1888'0,"-1"8"-1504"16,0 0-384-16,0-4 0 0,-3 2 0 0,1-2 0 15,0 1 0-15,0-1 0 0,-1 1 1344 0,1 8 240 16,-4-8 48-16,-1 0 16 0,-2 1-240 0,1 0-32 0,-3 1-16 0,-1 4 0 16,0-1-560-16,-3 2-112 15,-2 2-32-15,-2 2 0 0,1-1-272 0,-2 5-48 16,-1 3-16-16,-1 1 0 0,-1 2-176 0,-2 4-144 15,3-1 192-15,-2 5-192 0,2 4 144 0,0 0-144 16,-2 3 0-16,2-2 144 0,2 4-144 0,3-2 0 0,2 1 0 16,3 1 0-16,1-5 160 0,4 1-160 15,1-2 192-15,4-4-192 0,4 0 128 0,2-3-128 0,2-3 0 0,2-4 0 16,3 0 0-16,2-5 0 0,1-5 0 0,4-2 0 16,0-2 400-16,3-5 32 0,2-2 0 0,3-6 0 15,3-3 144-15,0-4 16 0,4-2 16 0,3-4 0 16,1-6-320-16,3-2-64 0,-2-1-16 0,-3-2 0 0,-2-2-80 15,-2 1 0-15,-2-5-128 0,8-16 192 0,-7 7 16 16,-4 4 0-16,-3 2 0 0,-4 1 0 0,-4 5-16 0,0-1 0 16,-1 7 0-16,-4 4 0 0,-2 5-192 0,-1 3 128 15,-1 6-128-15,-2 2 0 0,-1 5 160 0,-1 4-160 16,-4 9 160-16,0 0-160 0,2-10 0 0,-2 10 128 16,0 0-128-16,0 0 0 0,0 0 0 0,-2 15 0 15,-5 3-144-15,2 4 144 0,-1 6-128 0,-3 6 128 16,-2 6 0-16,-1 2-144 0,1 5 144 0,2-12 0 15,-1 6 0-15,-2 6 0 0,2 0 0 0,0 5-128 16,1 1 128-16,3 2 0 0,2 0 0 0,1-3 0 16,0-5 0-16,1 0 0 0,5-6 0 0,1-5 0 15,-2-4 0-15,3-4 0 0,3 0 0 0,2-6 0 16,-1-5 0-16,1 0 0 0,3-9 176 0,1-1-48 16,1-4 0-16,2-4 0 0,2-7-128 0,1-2 0 0,2-7 0 15,2-1 0-15,2-4 192 0,2-6-32 0,2-4-16 0,0-3 0 16,1-1-144-16,0-4 160 15,-3 0-160-15,2-5 160 0,-2 2-160 0,10-16 0 16,-7 5 0-16,-3 4 128 0,-5 3-128 0,-1 3 0 0,-2-5 0 16,-2 2 128-16,-1-1-128 0,-1-2 0 0,-2 5 144 0,-1 3-144 15,-2 5 0-15,-1 1 128 0,-2 4-128 16,-2 7 0-16,-1 1 0 0,1 5 0 0,-4 9 0 0,-2 10 128 16,3-12-128-16,-3 12 128 0,0 0-128 0,0 0 128 15,-4 13-128-15,-1 3 0 0,-2 5 128 0,1 9-128 16,0 6 0-16,-1 6 0 0,0 5 0 0,0 6 0 0,4 4 0 15,0-15 0-15,0 7 0 0,2 3 0 0,1 0 0 16,1 0 144-16,5 1-144 0,-1 2 0 16,1-2 0-16,2-2 0 0,2-5 0 0,0-3 0 15,0 1 0-15,0-6 0 0,-2-3 0 0,2-3 0 16,-2-5-592-16,1-1-176 0,-3-5-48 0,-5-3 0 16,-3-8-2512-16,-5-1-512 0</inkml:trace>
  <inkml:trace contextRef="#ctx0" brushRef="#br0" timeOffset="61898.35">2988 17712 37263 0,'11'-7'1648'0,"-3"6"336"0,8-3-1584 0,3-1-400 16,2 1 0-16,6 1 0 0,1 0 592 0,4-3 48 0,2-1 0 0,4 1 0 16,4-4 304-16,3 1 64 15,2-4 16-15,4 2 0 0,3-1-624 0,21-4-112 16,-10 2-32-16,-12-1 0 15,-7 3-2176-15,-8 2-448 0,-7-3-96 0</inkml:trace>
  <inkml:trace contextRef="#ctx0" brushRef="#br0" timeOffset="62362.74">4854 16432 23951 0,'-22'4'1056'0,"9"-3"224"0,1 3-1024 0,2-2-256 0,0-1 0 0,10-1 0 16,-9 4 1472-16,9-4 256 16,0 0 32-16,0 0 16 0,0 0-64 0,0 0-16 15,17-7 0-15,3 0 0 0,3-3-544 0,6 3-128 16,7-5 0-16,3 3-16 0,6-4-304 0,5-3-64 0,6 1-16 0,0 2 0 16,-1 0-304-16,-3 2-64 0,-4 3-16 0,-6-1 0 15,-6 6-240-15,-6 1 0 0,-4 2 0 0,-6 4-160 16,-5 1-2224-1,-6 5-448-15,-5 4-96 0</inkml:trace>
  <inkml:trace contextRef="#ctx0" brushRef="#br0" timeOffset="62534.08">4971 16753 20271 0,'-11'8'896'0,"11"-8"192"0,0 0-880 0,0 0-208 0,15 0 0 0,6 3 0 0,4 0 3712 0,7 1 688 16,6-3 144-16,4-2 16 0,2-4-2576 0,5-1-512 15,0-4-96-15,3-2-32 0,2-4-464 0,0-1-112 16,4 3 0-16,-1 0-16 0,0 1-576 15,-4-1-176-15,-3-1 0 0,-7 1-19648 0</inkml:trace>
  <inkml:trace contextRef="#ctx0" brushRef="#br0" timeOffset="63641.71">7483 14619 12895 0,'0'0'1152'0,"-8"-6"-928"16,0-6-224-16,-1 5 0 0,0-2 944 0,-1 4 144 16,-3-181 16-16,-1 363 16 0,-1-187 320 0,-2 3 64 15,-1-1 16-15,-1 1 0 0,-2 0-400 0,-1 3-80 16,-1 0-16-16,0 4 0 0,2 2-288 0,-5 5-64 16,0 3-16-16,-2 3 0 0,-3-2-336 0,1 7-64 0,-3 7 0 0,0-1-16 15,-2-179-112-15,2 368-128 16,1-179 176-16,4 4-176 0,3 3 192 0,2-2-192 15,5-1 192-15,6 0-192 0,6 1 144 0,5-5-144 16,4-2 0-16,3-7 144 0,6-3 16 0,2-7 0 16,1-2 0-16,3-4 0 0,2-7 80 0,4-2 16 15,2-4 0-15,0-3 0 0,3-3 160 0,2-6 32 16,-1-4 16-16,2-4 0 0,0 2-128 0,-1-3-16 16,-1-6-16-16,-1-3 0 0,0-2-112 0,-1 1-32 15,0-1 0-15,-9 8 0 0,2-4-32 0,0-8 0 0,0-1 0 16,-1-2 0-16,2-5-128 0,-3-2 192 0,-3-1-192 0,-2-1 192 15,-2-1-64-15,-2 4-128 0,-2 2 192 16,-2 8-64-16,0 3-128 0,-1 7 0 0,-1 7 0 0,-1 9 0 16,-2 0 128-16,-2 6-128 0,1 7 128 0,-7 11-128 15,0 4 0-15,-2 8 0 0,0 6 128 0,0 4-128 16,-2 6 0-16,0 2 0 0,1 4 0 0,1 2 0 0,0 5 0 16,3 0 0-16,0 0 0 0,2-1 0 0,1-8 0 15,3 3 0-15,2-4 0 0,0-4 0 0,3-5-304 0,2-3 64 16,-1-7 16-16,7 9 0 15,-3-10-1616-15,0-7-320 0,-2-7-64 0</inkml:trace>
  <inkml:trace contextRef="#ctx0" brushRef="#br0" timeOffset="63852.12">7717 14514 19343 0,'0'0'1728'0,"5"7"-1392"16,0-3-336-16,-1 1 0 0,4 3 1424 0,-1-2 224 16,3 4 32-16,1-1 16 0,-3 3-512 0,4-1-96 15,-2 2-32-15,2 2 0 0,2 2-320 0,-2-2-64 16,3-2-16-16,1 2 0 0,-2 0-336 0,0 0-64 16,0 2 0-16,0-1-16 0,0 2-240 0,-2 0 144 15,0 0-144-15,4 3 128 16,-3-3-1312-16,-3-3-272 0,-2 1-48 0</inkml:trace>
  <inkml:trace contextRef="#ctx0" brushRef="#br0" timeOffset="64075.21">8032 14478 28799 0,'0'0'1280'0,"-1"-5"256"0,1 5-1232 0,0 0-304 0,-1-5 0 0,1 5 0 0,0 0 864 0,0 0 112 15,-5 8 32-15,-3 4 0 0,2 5-368 0,-3 2-80 16,-3 3-16-16,1 3 0 0,-2-1-144 0,-1 2-16 16,0 1-16-16,0 4 0 0,-1-3-240 0,1 4-128 15,0 2 128-15,-3 11-128 16,2-4-704-16,1-5-192 0,2-5-64 0,4-10-9104 16,0 0-1840-16</inkml:trace>
  <inkml:trace contextRef="#ctx0" brushRef="#br0" timeOffset="64403.51">8148 14751 28559 0,'0'0'2544'0,"5"-5"-2032"0,1-2-512 16,3 2 0-16,3-2 0 0,3 3-288 15,0 2 32-15,2 1 16 0,-1 1 880 0,1 2 192 0,-1 5 16 0,0 1 16 16,-5 0-592-16,-2 5-112 0,0 3-32 0,-3 2 0 16,-2 0 128-16,-3 4 32 0,-2 3 0 0,-3-1 0 15,-2-2 224-15,-3 2 64 0,-3 0 0 0,2-1 0 16,-1-3 128-16,-1-1 48 0,3-1 0 0,1 0 0 16,3-4-80-16,1-1-16 0,1-6 0 0,3 3 0 15,3-5-224-15,2 1-48 0,2-3-16 0,4-1 0 0,1-1-32 16,4-1 0-16,1-3 0 0,5 0 0 0,1-1-208 0,2 0-128 15,1-1 160-15,8-4-160 16,-6 3-704-16,-3-5-224 16,-4 5-48-16,-9 1-10960 0,-1-3-2192 0</inkml:trace>
  <inkml:trace contextRef="#ctx0" brushRef="#br0" timeOffset="64810.89">9209 13934 17503 0,'0'0'768'0,"-6"5"176"0,-2 5-752 0,1 1-192 0,-2 3 0 0,-1 6 0 15,-3 7 1344-15,-1 4 256 16,-3 6 32-16,0 6 16 0,-5 7-496 0,-2 3-80 0,-4 6-32 0,-1 7 0 16,-2 4-352-16,-1 4-80 0,-2-1-16 0,0 5 0 15,-2 2-304-15,1-5-64 0,0-1-16 0,2-4 0 0,1-3-208 0,3-7 0 16,1-2 128-16,3-6-128 0,3-5 192 0,3-7 0 15,4-6 0-15,2-2 0 0,4-9-192 0,2-4 0 16,5-5-192-16,1 0-13440 16</inkml:trace>
  <inkml:trace contextRef="#ctx0" brushRef="#br0" timeOffset="65622.8">9397 14899 21535 0,'0'0'960'0,"0"0"192"0,0-6-928 0,0-2-224 16,0 8 0-16,-3-4 0 0,-2-1 1232 0,-3 0 208 16,-4 0 32-16,0 4 16 0,-2 2-544 0,-3 3-112 15,-2 2-32-15,0 0 0 0,-3 6-352 0,0-1-64 16,-3 4 0-16,0 5-16 0,-2-1 32 0,2 2 16 15,0 3 0-15,0-1 0 0,2 4-112 0,4-4-32 16,3-4 0-16,3 0 0 0,4 0-112 0,3-4-32 0,3-2 0 0,3-5 0 16,2 2 128-16,3-4 32 0,1 0 0 0,4-3 0 15,3-6 16-15,1 0 0 0,1-1 0 0,2 0 0 16,-1-5-112-16,2 0 0 0,0-3-16 0,-2 0 0 16,0 2 16-16,-1-5 16 0,0-1 0 0,0 0 0 15,-1 2-32-15,0 1-16 0,0-3 0 0,0-1 0 0,-1 1-160 16,0-2 160-16,2-2-160 0,0-1 160 15,-1 0-160-15,0-1 160 0,0-1-160 0,1-1 160 0,1-3-160 16,0 2 0-16,1-4 0 0,1-1 128 0,-4 1-128 16,0-4 0-16,-2-1 144 0,1-1-144 0,-2 0 0 0,1 1 128 15,1 3-128-15,-5 4 0 0,3-1 0 0,-3 5 0 16,-1 2 0-16,2 3 0 0,-2 0 0 0,0 3 0 16,-2 2 0-16,-4 4 0 0,-1 1 0 0,0 8 0 15,0 0 0-15,0 0 0 0,0 0 0 0,-6 7 0 16,-1-1-192-16,0 7 64 0,-2 1 128 0,0 1 0 15,-1 7 0-15,1 1 0 0,-1 2-160 0,0 5 160 16,-1 3-192-16,0 1 192 0,-4 3 0 0,2 0 0 16,2 1 0-16,0 1 0 0,1 3 0 0,3-1 0 15,-2-4 0-15,2 1 0 0,2-5 0 0,1 0 0 16,3-4 0-16,1-1 0 0,1-1 0 0,4-4 176 16,-1-6-48-16,1-1-128 0,2-4 272 0,2 0-48 15,0-6-16-15,1 3 0 0,1-5 112 0,3-2 32 16,-2-3 0-16,3-1 0 0,1-1-16 0,3-6 0 15,3 0 0-15,0-6 0 0,1-1-96 0,1-3-32 16,0-1 0-16,4-2 0 0,0-4-208 0,1 2 0 0,0-5 0 16,2 0 0-16,1-5 0 0,1 0 128 0,-2-1-128 15,1-2 0-15,-1-1 0 0,-1-3 128 0,1-1-128 16,-1-1 0-16,-1-4 128 0,-2 2-128 0,-4 1 0 0,-1-1 144 16,-2 1-144-16,-2 3 192 0,-3-1-192 0,-2 5 192 15,-3 4-192-15,-3 7 0 0,1 1 0 0,-5 5 0 16,0 2 0-16,-1 6 0 0,-4 3 0 0,2 9-176 15,-5-5 176-15,-4 6 0 0,-5 5 0 0,0 7-128 0,-2 6 128 16,-1 8 0-16,-2 2-144 0,0 5 144 0,-1 6 0 0,1 4 0 16,1 6 0-16,-1 4 0 0,1 2 0 0,2 1 0 15,-1 3 0-15,3 2 0 0,3 1 0 0,2 0 0 16,1-4 0-16,3 1 0 0,1-3 0 0,2-3 0 16,1-4-144-16,1-6 144 15,2 1-928-15,1-7-128 0,-1-6-32 0,1-3 0 16,-2-1-1712-16,-1-8-336 0</inkml:trace>
  <inkml:trace contextRef="#ctx0" brushRef="#br0" timeOffset="65803.87">9666 14815 27647 0,'5'-14'1216'0,"2"6"256"15,6-2-1168-15,6 0-304 0,7-1 0 0,3 3 0 0,6-1 1984 0,5 3 320 16,3-3 80-16,4 1 16 0,5 1-1024 0,3-2-208 15,3 2-32-15,3 2-16 0,3 3-560 0,3 2-112 16,2-2-32-16,-4 5 0 16,-6 6-1536-16,-5 0-304 0,-6 3-64 0,9 5-15600 0</inkml:trace>
  <inkml:trace contextRef="#ctx0" brushRef="#br0" timeOffset="66268.25">6497 16273 19343 0,'0'0'848'0,"0"0"192"0,0 0-832 0,9 0-208 16,5-3 0-16,5 0 0 0,6-3 1984 0,11 1 368 0,11-2 64 0,10-2 16 15,10-5-656-15,7 0-128 0,6-3-32 0,9 2 0 16,9 0-528-16,6 0-96 0,7-3-32 0,6 1 0 16,5 2-304-16,1 2-64 0,0 3-16 0,3 0 0 15,4 4-240-15,-2 1-48 0,-3-1-16 0,48 4 0 16,-22 2-112-16,-14 1-32 0,-11-3 0 0,-12 4 0 0,-11 5-304 15,-2-2-64-15,-6 1-16 0,-11 0-11712 16,-9-1-2336-16</inkml:trace>
  <inkml:trace contextRef="#ctx0" brushRef="#br0" timeOffset="67074.71">7168 17437 13823 0,'0'0'1216'0,"0"0"-960"15,-1-5-256-15,-2-1 0 0,3 6 1360 0,-5-5 240 16,0 1 32-16,0-4 16 0,-3 2-368 0,2 1-80 15,-2-3-16-15,1 3 0 0,-2 1-480 0,-1-2-112 16,-3 1-16-16,0 1 0 0,0 0-128 0,-1-1-16 16,-2 3-16-16,-1-1 0 0,2 3 48 0,-3 3 16 15,-3 3 0-15,-2 0 0 0,-1 4-112 0,-3 1-32 16,-1 4 0-16,0 4 0 0,-1 1-192 0,3 3-144 0,1 3 192 16,2-2-192-16,3 2 288 0,4-1-48 15,5-1-16-15,3 0 0 0,3-4 48 0,4-2 16 16,4-1 0-16,3-5 0 0,4-2 144 0,5 1 16 15,6-8 16-15,4-1 0 0,4-5 160 0,4-6 16 0,2-1 16 0,2-6 0 16,2-5-96-16,0-4-32 16,0-1 0-16,0-4 0 0,2-4-208 0,1-1-32 0,0-2-16 0,-1-1 0 15,0-1 80-15,-1-1 16 0,-2-4 0 0,-1-1 0 16,-4-4 16-16,0-2 0 0,-4 0 0 0,-2 0 0 16,-6 0-96-16,-2 2-16 0,-4-1 0 0,-1 11 0 15,-2 5-96-15,-2 4-32 0,-5 8 0 0,0 6 0 16,-2 7-144-16,-3 9 0 0,0 0 0 0,-3 7 0 0,-2 8 0 15,0 5 0-15,-5 11 0 0,-2 3 0 16,0 4-144-16,-1 3 144 0,0 5 0 0,2-1 0 0,-4 5 0 0,2 1 0 16,2 0 0-16,-1-2 0 0,2 2-304 0,1 0 48 15,1-1 16-15,-2 12 0 16,1-11-1936-16,3-6-384 0,0-5-64 0</inkml:trace>
  <inkml:trace contextRef="#ctx0" brushRef="#br0" timeOffset="67437.86">7678 17372 28271 0,'-5'-10'1248'0,"5"10"272"0,0-7-1216 0,1 0-304 0,0 3 0 0,-1 4 0 15,0 0 1312-15,0 0 208 0,9 0 32 0,1 3 16 16,2 1-592-16,2 6-112 0,1 1-32 0,3 5 0 15,1 0-336-15,1 3-80 0,2 3-16 0,-1 1 0 16,2-2-176-16,-3 0-32 0,2-1-16 0,-3 0 0 0,-2 1-176 0,-2-2 192 16,-2-1-192-16,1-2 192 0,-3-2-192 0,-2 0-224 15,-1-1 48-15,-1-3 16 16,-7-10-2400-16,0 0-464 0,0 0-112 0</inkml:trace>
  <inkml:trace contextRef="#ctx0" brushRef="#br0" timeOffset="67649.03">8091 17239 28047 0,'0'0'1232'0,"0"0"272"0,0 0-1200 15,0 0-304-15,0 0 0 0,0 0 0 0,-7 4 1120 0,0 6 160 16,-3-1 48-16,-2 6 0 0,-2 0-112 0,-2 4-32 16,-2 3 0-16,-1 2 0 0,-2 2-368 0,0-4-80 15,-2 6-16-15,0-2 0 0,-1 2-336 0,1-4-80 16,0 1-16-16,3-1 0 0,2-2-288 0,1 0 0 15,2-1 0-15,-3 6 0 16,6-9-1680-16,3-2-352 0,1-4-64 0,8-12-16 0</inkml:trace>
  <inkml:trace contextRef="#ctx0" brushRef="#br0" timeOffset="67855.61">8312 17455 26719 0,'0'0'1184'0,"-5"6"240"0,1 5-1136 0,0 0-288 0,0 3 0 0,-2 2 0 16,-2 5 2016-16,-1 4 352 0,-1 1 64 0,0 4 0 15,-1-3-1008-15,1 1-208 0,1 2-32 0,0-4-16 16,0 2-624-16,1-3-128 0,4-1-32 0,2 2 0 16,2-3-256-16,1-1-128 0,2 1 128 0,-1 1-128 15,3-6-1696-15,-1-2-416 0,0-9-96 0,-4-7-16 0</inkml:trace>
  <inkml:trace contextRef="#ctx0" brushRef="#br0" timeOffset="68251.42">9573 16863 17503 0,'0'0'1552'0,"-7"7"-1232"0,-1 3-320 0,-4 1 0 16,-3 3 2496-16,-5 6 448 0,-6 9 96 0,-3 4 16 16,-7 4-1536-16,1 4-304 0,-2 6-64 0,-3 1-16 15,0 3 48-15,-3 5 16 0,-3 5 0 0,0 1 0 16,-1 4-448-16,-3 5-96 0,1-1-16 0,-3 0 0 0,0-1-336 16,2-3-80-16,3 0-16 0,6-5 0 0,3-1-80 0,4-4-128 15,6-5 176-15,0-4-176 0,5-3 0 16,4-6 0-16,2-3-240 0,0 5 80 15,4-9-1952-15,7-12-400 0,2-4-80 0</inkml:trace>
  <inkml:trace contextRef="#ctx0" brushRef="#br0" timeOffset="69089.59">9597 17892 24703 0,'0'0'1088'0,"0"0"240"0,0 0-1072 0,0 0-256 16,0 0 0-16,0 0 0 0,0 0 1152 0,-6 0 192 16,-1 0 16-16,1 2 16 0,0 0-96 0,-1-4-32 15,0 4 0-15,-1-1 0 0,-1 1-480 0,-1 1-80 0,0-1-32 16,-6 1 0-16,0 4-160 0,-2-1-48 0,-1 3 0 0,-4 0 0 15,-1 5-144-15,-1-3-48 0,-2 2 0 0,-1 4 0 16,0 0 0-16,1 3 0 0,2 0 0 0,-1 3 0 16,1 1-112-16,1-3-16 0,2 4-128 0,2-1 192 15,2-3-192-15,3 0 0 0,2-2 128 0,3-1-128 16,2-2 144-16,3-1-16 0,0-2 0 0,5-3 0 16,0 2 64-16,5-6 0 0,2 2 0 0,2-5 0 0,2-1 96 0,3-4 32 15,3-1 0-15,2-6 0 0,2-3 16 0,3 1 16 16,-1-4 0-16,1 1 0 0,2 0-128 15,0-2-32-15,2-4 0 0,0 0 0 0,-1-1-16 0,-1 1-16 16,-4 0 0-16,5-2 0 0,-3-2-160 0,0 0 128 16,-1 0-128-16,0-3 128 0,-1 3-128 0,-3-3 0 15,1 2 0-15,-2-2 0 0,0 3 0 0,0 2 0 16,-3 1 0-16,0-1 128 0,-2 4-128 0,-2 4 0 16,-2 2 0-16,-1 0 0 0,-2 5 0 0,-1-1 0 15,-5 8-144-15,0 0 144 0,0 0 0 0,0 0 0 16,0 0 0-16,0 0 0 0,-2 10-128 0,-2 4 128 15,0-3-192-15,-1 5 192 0,-1 0-192 0,-1 3 64 16,1 3 128-16,1 1-208 0,1-3 960 0,0-1 192 16,0 0 32-16,-1 7 16 15,1-5-1600-15,4-3-320 0,0-4-64 0,3-4-16 0,-2-1 864 0,3 0 144 16,1-5 0-16,3 1 128 0,-1 0-128 0,5-1 128 16,-1-4-128-16,2-1 128 0,1-5 48 0,3 0 16 15,0 1 0-15,4-4 0 0,2 0-192 0,-2-2 128 0,2 1-128 16,1-6 128-16,-1-1-128 0,1-2 0 0,0-2 0 15,0-3 128-15,1 1-128 0,1-4 0 0,-2-3 144 0,2-4-144 16,-1-2 0-16,1-3 128 0,-3-7-128 16,1 1 0-16,-1-4 0 0,-2-3 128 0,2-2-128 0,-1 3 0 15,-3 4 0-15,-1 4 0 0,-2 5 0 0,-1 6 0 16,-1 8 0-16,-1 3 0 0,-1 3 0 0,-4 4-128 0,0 2 128 16,-3 6 0-16,-5 6-144 0,0 0 144 0,0 0 0 15,-4 6-176-15,-2 7 176 0,-3 5-128 0,-2 5 128 16,-2 9-128-16,-4 4 128 0,2 5-128 0,-1 4 128 15,-1 0 0-15,2 6 0 0,0 1 0 16,-1 0 144-16,2 3-144 0,2 0 192 0,-1-1-192 0,0 1 240 0,3-4-64 16,1-2-16-16,2-4 0 0,0-1-160 0,2-2 128 15,1-4-128-15,3-2 128 0,1-4-128 0,0-2 0 16,0-6 0-16,1 7 0 16,-1-9-768-16,2-5-224 0,-2-5-48 0,1-6-16 15,-1-6-1792-15,0 0-352 0</inkml:trace>
  <inkml:trace contextRef="#ctx0" brushRef="#br0" timeOffset="69296.5">10086 17751 37311 0,'11'-7'1664'0,"-4"4"320"0,5-2-1584 0,3-1-400 16,4-1 0-16,1 2 0 0,2 1 1360 0,2 0 192 0,7-1 48 0,3 2 0 15,4-5-512-15,4 2-112 0,0 3-16 0,1-3 0 16,0 1-640-16,1 1-144 0,-4 1-32 0,14 1 0 31,-10 0-1360-31,-6 0-288 0,-6 1-48 0,-12-1-16 0</inkml:trace>
  <inkml:trace contextRef="#ctx0" brushRef="#br0" timeOffset="69837.03">11562 15742 28559 0,'0'0'1264'0,"8"-3"272"0,2-3-1232 0,3-2-304 0,2 2 0 0,3-3 0 0,2 2 736 0,4-4 96 15,3 5 0-15,3-6 16 0,5 2-288 0,3-4-64 16,4 3-16-16,2 3 0 0,1-1-272 0,-1 4-48 16,1 2-16-16,-6 2-10112 15,-6 4-2016-15</inkml:trace>
  <inkml:trace contextRef="#ctx0" brushRef="#br0" timeOffset="69967.33">11677 16267 25791 0,'-25'21'2304'0,"18"-13"-1856"16,3 2-448-16,4-10 0 0,3 8 1152 0,5-1 128 15,6 1 16-15,5-6 16 0,6-2-48 0,6-2-16 16,8-3 0-16,6-5 0 0,12-2-736 0,6 2-128 16,3-7-48-16,2 1-10912 15,2-2-2192-15</inkml:trace>
  <inkml:trace contextRef="#ctx0" brushRef="#br0" timeOffset="70882.07">14183 14200 17503 0,'-10'-21'1552'0,"7"13"-1232"0,2 0-320 0,1-5 0 0,3-1 1712 0,2 0 272 15,1 0 64-15,3-1 16 0,1 4-656 0,4-3-128 16,3 0-16-16,2-4-16 0,5 1-400 0,1 1-80 16,5-2 0-16,3 0-16 0,2 0-208 0,3 1-32 15,3 0-16-15,0 1 0 0,-2 0-368 0,-1 2-128 16,0 3 0-16,-1-3 144 0,-5 4-144 0,0 2 0 16,-4-2 0-16,4 1 0 15,-10 1-544-15,-6 5-32 0,-6 0-16 0,-10 3 0 16,0 0-320-16,0 0-64 0,-12 3-16 0,-4 3 0 15,-7-1 224-15,-7 3 64 0,-11 3 0 0,5-2 0 0,-4 4 320 0,-9 1 80 16,-3 0 16-16,-6 2 0 0,-2 2 288 0,-2 2 0 16,-1 2 0-16,-1 0 0 0,-1-1 528 0,1 2 176 15,3-1 16-15,4-1 16 0,4 2 160 0,2 3 16 16,5-4 16-16,7 1 0 0,7 1-224 0,6-2-32 16,9-2-16-16,5 2 0 0,7 0-176 0,8 0-32 15,7-1-16-15,6-2 0 0,8-1 128 0,8-1 16 16,6 3 16-16,8 1 0 0,8-2-256 0,0 3-48 15,2 2-16-15,4 0 0 0,1 4-32 0,-4-1-16 0,-1 3 0 16,-8 2 0-16,-4 2-64 0,-8-1-16 16,-5 2 0-16,-7-2 0 0,-6-1-16 0,-8-1-128 0,-5-3 192 0,-6 0-64 15,-6-4 240-15,-4-3 32 0,-7-3 16 16,-5-1 0-16,-6 1 80 0,-4 0 16 0,-4-4 0 0,-1 0 0 16,-4 0-304-16,-2-6-48 0,-2-3-16 0,0-5 0 15,2-4-144-15,3-1-192 0,3-2 32 0,-8-7 16 16,10-2-2016-16,11-2-400 15,6-1-64-15</inkml:trace>
  <inkml:trace contextRef="#ctx0" brushRef="#br0" timeOffset="71103.38">15526 14101 32255 0,'0'0'2864'0,"0"0"-2288"16,0 0-576-16,6 7 0 0,-4 0 592 0,3 5 16 16,-1 5 0-16,3 2 0 0,-1 3-144 0,2 2-16 15,-1 5-16-15,3 4 0 0,1 1-304 0,1-1-128 16,2-2 128-16,0-1-128 0,2 6 0 0,-1-3 0 16,0-1 0-16,0-2 0 0,1 1 0 0,-2 1-320 15,-2-3 48-15,0-1 16 16,-2-5-2336-16,-1 1-464 0,-2-3-80 0</inkml:trace>
  <inkml:trace contextRef="#ctx0" brushRef="#br0" timeOffset="71327.41">15865 14144 22111 0,'0'0'976'0,"0"0"208"0,-4-9-944 0,0 4-240 0,4 5 0 0,-6 2 0 16,-4 9 2560-16,-4 0 480 0,-4 6 96 0,-4 4 0 0,-2 8-2032 15,-2 6-400-15,-6 4-96 0,4 2-16 0,-4 1-144 16,0-2-16-16,2 7-16 0,0-5 0 0,3 0-240 0,0 2-48 16,0-1-128-16,3 0 192 0,2-2-192 0,2-4 0 15,2-2-144-15,3-1 144 16,2-3-2304-16,2-6-384 16,2-2-64-16</inkml:trace>
  <inkml:trace contextRef="#ctx0" brushRef="#br0" timeOffset="71507.94">16169 14680 26719 0,'-9'17'1184'0,"5"-6"240"0,-1 7-1136 0,-1 9-288 16,-3 3 0-16,-3 5 0 0,-2 1 1168 0,-2 4 176 15,-1-3 48-15,1 0 0 0,-2 1-624 0,4-1-128 16,-1-3-32-16,1 1 0 0,-2 2-448 0,4 0-160 15,3 0 0-15,1-1 144 16,1-3-2304-16,0-5-464 0</inkml:trace>
  <inkml:trace contextRef="#ctx0" brushRef="#br0" timeOffset="71910.32">17411 13897 13823 0,'-11'-5'1216'0,"1"0"-960"15,0 0-256-15,0 4 0 0,1 1 3776 0,-2 4 704 16,-1 7 128-16,-1 6 48 0,-1 4-3600 0,0 6-720 16,-1 6-144-16,1 4-16 0,0 2 80 0,2 3 32 15,0 1 0-15,4-8 0 0,2 4-160 0,1 6-128 16,2-1 144-16,0 2-144 0,1 1 128 0,0-3-128 15,-1 2 0-15,1-3 0 16,-3-2-272-16,0-2-160 0,0-6-16 0,-6 11-13584 0</inkml:trace>
  <inkml:trace contextRef="#ctx0" brushRef="#br0" timeOffset="72058.88">16867 14436 28799 0,'8'-11'1280'0,"1"3"256"0,8 2-1232 0,2-3-304 0,6 4 0 0,-3 2 0 16,5-1 576-16,2 3 64 0,5 0 16 0,6 0 0 0,4 1-128 16,3 0-16-16,5 0-16 0,0 0 0 0,0 0-304 0,-1 1-64 15,-1 0-128-15,-4 4-9744 16,-3-2-2064-16</inkml:trace>
  <inkml:trace contextRef="#ctx0" brushRef="#br0" timeOffset="72302.21">18522 13874 30751 0,'0'0'1360'0,"0"0"288"0,6 4-1328 0,2 3-320 15,-2 4 0-15,-1 3 0 0,-1 5 560 0,-2 5 32 16,0 8 16-16,-4 2 0 0,0 4-208 0,-2 3-32 15,1 6-16-15,0-1 0 0,0 1-208 0,1-3-144 16,0 1 192-16,1-3-192 0,0 2 0 0,-2-2 0 16,3-1 0-16,0 1 0 15,0-3-1248-15,0-1-352 0,4-1-80 0,-1-4-7536 16,0-2-1520-16</inkml:trace>
  <inkml:trace contextRef="#ctx0" brushRef="#br0" timeOffset="72539.84">18922 13826 20271 0,'-4'-18'896'0,"3"12"192"0,0-3-880 0,-1 4-208 0,2 5 0 0,0 0 0 0,0 0 2928 0,-6 4 528 16,-3 8 128-16,-4 8 0 0,-4 4-2448 0,-9 9-496 16,-3 1-112-16,-5 3-16 0,-2 10 144 0,-1 0 32 15,-5 4 0-15,-2 2 0 0,-3 2-208 0,-2 2-32 16,0 2-16-16,6-2 0 0,-1-1-304 0,4-3-128 15,2-1 128-15,2-1-128 0,3-5 0 0,4 0 0 16,3-6 0-16,3-2-176 16,3-3-1280-16,1-4-256 0,0-5-48 0,-5 6-13824 0</inkml:trace>
  <inkml:trace contextRef="#ctx0" brushRef="#br0" timeOffset="72892.11">18942 14430 34959 0,'13'-9'1536'0,"-4"5"336"0,2 2-1488 0,3-2-384 16,3-3 0-16,-1 6 0 0,1 2 832 0,-1 3 112 0,0 3 16 0,-4-1 0 15,1 5-512-15,-4 3-80 0,-3 2-32 0,-3 7 0 16,-4-2-144-16,-4 3-16 0,-6 3-16 15,-4 0 0-15,-5 2 96 0,-6 5 32 0,-3 2 0 0,0 1 0 16,-3-2-16-16,4 1 0 0,1-1 0 0,5-2 0 16,0-3 32-16,5-1 0 0,6 0 0 0,5-6 0 15,3 0 80-15,7-3 32 0,4-1 0 0,6-2 0 16,3-4 96-16,10-2 0 0,6-6 16 0,6 0 0 0,6-1-224 0,5 1-48 16,2-5-16-16,24 3 0 0,-4-2-240 0,0 0 128 15,-4 2-128-15,1-5 0 16,-3 0-608-16,-4 2-224 0,-3 1-32 0,-5 4-16 15,-2 3-2048-15,-5-3-400 0,-6 3-96 0,-9 2-16 16</inkml:trace>
  <inkml:trace contextRef="#ctx0" brushRef="#br0" timeOffset="73428.17">13653 15846 16927 0,'-30'5'752'0,"12"-1"144"0,0 1-704 0,2 0-192 0,2-3 0 0,2 2 0 0,12-4 1392 0,0 0 240 16,0 0 48-16,0 0 16 0,0 0-368 0,10 5-80 16,6-5-16-16,8-2 0 0,7-2 160 0,14-2 16 15,10-10 16-15,13-1 0 0,14-4 128 0,17-4 32 16,15-2 0-16,21-1 0 0,14 0-256 0,15-1-48 16,15 1-16-16,15-3 0 0,13 0-416 0,11 5-80 15,7 2 0-15,4 4-16 0,1 2-240 0,-1 3-64 16,-4 5 0-16,-4 1 0 0,0 1-96 0,-4 3-32 15,-6-1 0-15,-5 2 0 0,-6 1-176 0,-10 3-144 16,-5 3 192-16,-12 1-192 0,-7 2 128 0,-12-2-128 16,-10 0 0-16,-11 2 0 15,-15 2-1216-15,-12-1-320 0,-11 5-48 0,-12 0-16 16,-13 2-1360-16,-16 2-288 0,-12-1-48 0</inkml:trace>
  <inkml:trace contextRef="#ctx0" brushRef="#br0" timeOffset="74115.78">13579 16939 25919 0,'-2'-18'1152'0,"2"5"224"0,5-3-1104 15,3-1-272-15,3 2 0 0,6 0 0 0,3-2 704 0,5 1 64 16,3-2 32-16,5 0 0 0,5 2 208 0,4 2 32 0,3 0 16 0,4 4 0 15,4-1-256-15,-1 8-48 0,-3 3-16 0,-2 3 0 16,-2 4-432-16,-5 0-96 0,-6 7-16 0,-7 0 0 16,-6 3-192-16,-8 3 0 0,-5 2 0 0,-5 1 0 15,-7 3 224-15,-5-1-48 0,-5-1-16 0,-4 2 0 0,-3-1 48 16,-1 0 16-16,-1-3 0 0,2-3 0 0,0 1-32 16,6-3 0-16,2-2 0 0,3-5 0 0,4-1-192 15,6-9 0-15,1 14 128 0,6-4-128 0,3 0 0 0,4-2 144 16,4 2-144-16,4-1 128 0,4 4 48 0,1 2 0 15,-2 0 0-15,-1 3 0 0,-1 1-176 0,-3 1 0 16,-2 2 0-16,-3 5 0 0,-7-1 144 0,-5 5 0 16,-9-5 0-16,-4 4 0 0,-6-1 304 0,-5-1 48 15,-4 2 16-15,-6-2 0 0,-4 2 0 0,-3-1 16 16,-3-2 0-16,0-3 0 0,-1-5-272 0,2-3-48 16,-1-4-16-16,4-1 0 0,3-7-192 0,1-3 0 15,2-5 0-15,3-1 0 16,4-5-1536-16,5-3-384 0,5-4-96 0,5-4-9824 15,6-2-1952-15</inkml:trace>
  <inkml:trace contextRef="#ctx0" brushRef="#br0" timeOffset="74373.44">14987 16705 31327 0,'0'0'1392'0,"0"0"272"0,0 0-1328 0,0 0-336 0,0 0 0 0,7 15 0 15,1 3 624-15,2 4 48 0,0 6 16 0,3 2 0 16,1 6-176-16,1 2-16 0,3 4-16 0,0-3 0 16,-1 1-64-16,1 0-16 0,0 1 0 0,1-3 0 15,0-5-192-15,0-1-32 0,0 0-16 0,-1-2 0 0,-1 1-304 0,-3-5-64 16,-2 2-16-16,-1-5-10768 15,-3-2-2144-15</inkml:trace>
  <inkml:trace contextRef="#ctx0" brushRef="#br0" timeOffset="74579.11">15308 16723 32415 0,'-10'9'1440'0,"2"1"288"0,-2 4-1376 0,-5 4-352 15,-4 3 0-15,-3 7 0 0,-2 3 688 0,-3 3 64 16,-2 2 16-16,-1 2 0 0,-1 2-32 0,-1 0 0 16,-1-2 0-16,2-2 0 0,0-1-224 0,2 3-64 15,1-2 0-15,1-2 0 0,2-1-320 0,8-1-128 16,1-3 0-16,3-2 144 16,3-7-2000-16,3-2-416 0,5-4-80 0,2-14-16 0</inkml:trace>
  <inkml:trace contextRef="#ctx0" brushRef="#br0" timeOffset="74761.92">15648 17241 29599 0,'-13'21'1312'0,"1"-5"272"0,1 3-1264 0,-2 6-320 0,-2 5 0 0,0 2 0 0,-3 1 432 15,1 0 16-15,1-3 16 0,1 2 0 16,1 1 48-16,3-4 0 0,3-2 0 0,1 0 0 0,3-3-320 0,3-4-48 15,2-1-16-15,3-2-10016 16,1-2-2016-16</inkml:trace>
  <inkml:trace contextRef="#ctx0" brushRef="#br0" timeOffset="75124.14">16366 16821 30399 0,'0'0'2704'0,"0"0"-2160"0,0 0-544 0,0-8 0 16,4 2 704-16,3-2 16 0,3 3 16 0,7-1 0 16,2-2 160-16,6 2 48 0,3-4 0 0,7 3 0 0,-1 2-368 0,5 1-80 15,2 2-16-15,-2 0 0 0,0 2-320 0,-1 2-160 16,1 0 160-16,-2 0-160 15,-5-2-1696-15,-3 2-432 0,-5-1-96 0</inkml:trace>
  <inkml:trace contextRef="#ctx0" brushRef="#br0" timeOffset="75423.99">17371 16159 31327 0,'0'0'1392'0,"0"0"272"0,0 0-1328 0,0 0-336 16,0 0 0-16,0 13 0 0,-4 8 320 0,-1 6-16 15,-4-2 0-15,-1 8 0 0,-4 9 208 0,0 4 32 16,0 2 16-16,-1 4 0 0,-3 3-48 0,-1-2-16 15,-2-3 0-15,1 1 0 0,-2-1-176 0,1 1-16 16,2 3-16-16,3-2 0 0,0-3-288 0,5-2 0 0,-2-1 0 0,3-4 0 31,1-3-1184-31,4-4-352 0,1-6-64 0,2-5-8480 0,0-7-1696 0</inkml:trace>
  <inkml:trace contextRef="#ctx0" brushRef="#br0" timeOffset="75847.86">17692 16308 9215 0,'10'-10'816'0,"2"0"-656"16,5-3-160-16,3 1 0 0,3 2 4896 0,3-1 944 15,0 4 192-15,2-2 48 0,1 4-4192 0,1 1-832 16,-4 4-160-16,0 1-48 0,-6 3-448 0,-6 2-80 15,1 5-32-15,-2 1 0 0,-1 4-288 0,-6 5 0 16,-2 1 0-16,-4 10 0 0,-9-3 0 0,-4 1 0 16,-5 1 0-16,-2-3 0 0,-3-2 0 0,-1-1 0 15,0-3 0-15,2 0 0 0,1-4 128 0,3-4-128 16,4 0 0-16,5 0 0 0,1-1 0 0,6-5 0 16,2-8 0-16,4 13 0 0,4-3 192 0,5 2-32 15,5 0 0-15,2 1 0 0,3 0-160 0,1 2 160 16,-1 3-160-16,3 2 160 0,-9 2-160 0,-1 3 0 0,-5-2 0 15,-5 4 0-15,-6-2 0 0,-6 2 0 16,-7 0 0-16,-4-1 0 0,-8 1 160 0,-4-2-160 0,-6 2 192 16,-4-4-192-16,-2-1 256 0,-1-3-48 0,1 1-16 0,1-9 0 15,4 1-192-15,1-7 0 0,4-1 128 16,4-2-128 0,4-2-1552-16,5-3-368 0,4-6-64 0</inkml:trace>
  <inkml:trace contextRef="#ctx0" brushRef="#br0" timeOffset="76111.03">18392 16509 30751 0,'0'0'1360'0,"5"10"288"0,1 1-1328 0,2 3-320 15,1 3 0-15,1 1 0 0,1 6 1072 0,-2 3 144 16,2 0 16-16,0 3 16 0,2 2-672 0,1 1-128 16,1 0-16-16,0 3-16 0,3 3-288 0,0-3-128 15,-4-1 128-15,-2-3-128 0,0 1 0 0,-2-1 0 16,-1 0 0-16,0-4 0 16,-2 0-1312-16,0-6-288 0,-2 0-64 0,-1-5-8272 15,-2-6-1648-15</inkml:trace>
  <inkml:trace contextRef="#ctx0" brushRef="#br0" timeOffset="76323.22">18885 16443 29487 0,'0'0'1296'0,"-6"1"288"0,-2 3-1264 0,-2-1-320 0,-1 3 0 0,-3 4 0 16,-4-1 1216-16,-5 5 192 0,-5 4 48 0,-3 4 0 15,-2 6-304-15,0 1-48 0,-1 4-16 0,-2 2 0 0,0 4-320 0,-3 3-64 16,1-2 0-16,1 3-16 0,4 2-336 0,4-4-64 16,0 1-16-16,2 0 0 0,3-3-272 0,1-1 0 15,2-5 0-15,0 1 0 16,6 2-1120-16,1 1-288 0,1-7-48 0,2-3-10128 16,4-2-2048-16</inkml:trace>
  <inkml:trace contextRef="#ctx0" brushRef="#br0" timeOffset="76789.78">19059 17071 29487 0,'0'0'2624'0,"0"0"-2112"0,0 0-512 0,0 0 0 16,0 0 1024-16,0 0 112 0,7 0 16 0,3 3 0 15,-3-1-176-15,4 2-16 0,-1-1-16 16,0 0 0-16,1 2 96 0,1 2 32 0,2 0 0 0,0 4 0 16,0-4-304-16,1 5-64 0,2 2-16 0,-4-2 0 15,3 4-176-15,-2 0-16 0,-3 2-16 0,-2 1 0 16,-1 4-208-16,-3 0-32 0,-4 0-16 0,-3 3 0 0,-5 0 32 0,-3 4 0 15,-7-3 0-15,-3 2 0 0,-4-3 80 16,-4 3 32-16,-5-4 0 0,-3 3 0 0,-3-4-64 0,0 1-16 16,-1-4 0-16,3-2 0 0,3-1 0 0,2 0 0 15,0-9 0-15,7 1 0 16,3 1-32-16,7-2-16 0,4 0 0 0,4-4 0 0,7-5-32 0,0 0 0 16,7 4 0-16,4 0 0 0,4 1 0 0,6 0 0 15,4-1 0-15,7 1 0 0,0 1-208 0,5-2 128 16,2 0-128-16,3 1 0 0,1 3 0 0,2-2 128 15,0 3-128-15,0 0 0 0,-1 1 0 0,3 0 0 16,2 3 0-16,-1 2 0 16,0 0-1120-16,-1 1-272 0,-2 0-48 0,17 4-20576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30:15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12646 3406 15663 0,'-12'0'688'0,"12"0"144"0,-9 4-656 0,9-4-176 16,-9 0 0-16,9 0 0 0,0 0 1056 0,0 0 176 16,0 0 48-16,0 0 0 0,0 0-128 0,0 0 0 15,0 0-16-15,9-8 0 0,1-5-96 0,3 1-16 16,-1-6 0-16,4 4 0 0,1-1-208 0,4-2-48 16,2-2-16-16,1-1 0 0,0-3-96 0,1 1-16 15,3 1 0-15,2-2 0 0,-2-1-64 0,1 3-32 16,-3 2 0-16,-5 6 0 0,-3 1-160 0,-1-2-48 15,-1 0 0-15,-1 2 0 0,-2 3-80 0,-2-1-32 16,-1 3 0-16,-1 2 0 0,-1-3-16 0,-8 8 0 16,0 0 0-16,0 0 0 0,0 0-208 0,5 9 0 15,-1 1 128-15,-3 5-128 0,-1 3 0 0,-1 2 144 16,-1 5-144-16,-1 0 128 0,0 8-128 0,0 1 160 16,1 1-160-16,-1 0 160 0,0 2-160 0,-1 0 128 0,0 0-128 0,1 2 128 15,0 1-128-15,0-1 0 0,2-3 0 0,-3-5 128 16,1 1-128-16,2 0 0 0,1-5 144 0,0 1-144 15,1-4 0-15,-1 1 128 0,0-3-128 0,0-3 0 16,0 0-192-16,0 0-96 0,0-1-32 0,0 3 0 31,-2-5-2048-31,-1-2-432 0,0 0-80 0</inkml:trace>
  <inkml:trace contextRef="#ctx0" brushRef="#br0" timeOffset="202.34">12561 4057 25791 0,'0'0'1152'0,"0"0"224"16,0 0-1104-16,0 0-272 0,9 7 0 0,1-4 0 0,6 1 1184 0,1-2 176 16,8-1 48-16,2-1 0 0,5-2-272 0,3-1-48 15,3 0-16-15,2-3 0 0,6-4-224 0,2 3-32 16,2-4-16-16,-2 4 0 0,-1-3-288 0,-3 3-48 16,-5 0-16-16,-3 3 0 0,-7 3-448 0,-4 1 0 15,-2 1 0-15,5 1 0 16,-10 0-1824-16,-3 0-352 0,-5 2-80 0,-10-4-16 0</inkml:trace>
  <inkml:trace contextRef="#ctx0" brushRef="#br0" timeOffset="866.05">14421 3405 23903 0,'-15'0'1056'0,"8"0"224"0,-2 2-1024 0,1 3-256 15,-3 3 0-15,0 1 0 0,-1 5 128 0,0 6-128 16,-2 5 176-16,0 5-176 0,-1 1 512 0,1 6 0 15,-2 4 0-15,-5 20 0 0,2-5 192 0,-3-4 16 16,2-1 16-16,1-4 0 0,-2 0 16 0,5-4 0 16,0-3 0-16,3-10 0 0,0-1 240 0,1-8 48 15,1-5 16-15,2-2 0 0,3-7-160 0,6-7-48 16,-5 6 0-16,5-6 0 0,0 0-32 0,-6-8-16 16,4-2 0-16,2-5 0 0,2-8-128 0,4-2-32 15,1-7 0-15,2 0 0 0,1-2-320 0,2 1-80 16,3-3-16-16,0-2 0 0,2 1-96 0,2-2-128 0,6-2 176 0,-2 3-176 15,3 0 0-15,1 3 0 0,1 4 0 0,0 3-144 16,-1 5 144-16,0 4 0 0,-7 3 0 0,0 9 0 16,-2 3 0-16,-1 7-160 0,-3 3 160 0,-2 7 0 15,-1 1-176-15,-5 2 176 0,-6 6-160 0,-3 1 160 16,-3-1 0-16,-3 4-144 0,-5-3 144 0,-2 2 0 16,-3 1 0-16,-5-5 0 0,-4 0 0 0,0-1 0 15,-2 0 0-15,1-1 0 0,0-2 0 0,2-3 0 16,0-1 0-16,5-3 0 0,1-4 0 0,6-3 0 15,2-5-368-15,4 0-80 0,3-6-32 0,4 1 0 16,2-2-2144-16,6 0-448 0,4-5-64 0,7-3-12416 16</inkml:trace>
  <inkml:trace contextRef="#ctx0" brushRef="#br0" timeOffset="1165.61">14932 3410 25791 0,'0'0'1152'0,"-8"7"224"0,-1 0-1104 0,-1 5-272 16,-1 5 0-16,-2 2 0 0,-1 3 832 0,-1 0 96 16,-2 4 32-16,2-2 0 0,0 1 128 0,2 1 16 15,2-5 16-15,3 0 0 0,4-6-400 0,4 2-80 16,3-5 0-16,2-2-16 0,4 1-288 0,2-8-48 16,2 0-16-16,2-3 0 0,2-1 48 0,2-2 16 15,1-6 0-15,2 2 0 0,-1-4 112 0,0 1 32 16,-2-2 0-16,-3 1 0 0,-2 0-160 0,-2-3-16 0,-2 1-16 15,-3 1 0-15,-1-2 80 0,-5 2 16 0,-4 2 0 0,-1-3 0 16,-2 3 32-16,-2 0 16 0,-3-1 0 16,0 0 0-16,-2 0-240 0,-1 3-64 0,-1-2 0 15,-1 5 0-15,2-3-128 0,-1 3 0 0,2 3 0 0,1-2-176 16,-1-2-992 0,4 1-208-16,3 2-32 0,6 3-16 0,0 0-1184 0,0 0-224 0,0 0-48 0</inkml:trace>
  <inkml:trace contextRef="#ctx0" brushRef="#br0" timeOffset="1491.15">15398 3323 15663 0,'0'0'1392'0,"0"0"-1120"0,5-7-272 0,-5 7 0 0,0 0 1536 0,0 0 240 16,0 0 48-16,0 0 16 0,0 0-48 0,0 0 0 15,-5 6 0-15,-2 4 0 0,-3-1-496 0,-1 4-96 16,-1 3-32-16,-1 2 0 0,-1-1-320 0,1 0-64 15,1 0-16-15,1 1 0 0,0 1-256 0,5-1-48 16,-1-2-16-16,6-2 0 0,2-2-192 0,3 0-32 16,1 3-16-16,3-3 0 0,2 1-64 0,1-1-16 15,2-3 0-15,0 1 0 0,1-1 0 0,-3 0 0 16,2-2 0-16,-2 4 0 0,-5 0 64 0,-3 0 16 16,0 0 0-16,-3-3 0 0,0-8 176 0,-4 12 48 15,-2-3 0-15,-3 3 0 0,-1 2 16 0,-6-2 16 0,-1-3 0 0,-2 0 0 16,-1-4-192-16,-2-2-32 15,-1-1-16-15,0 2 0 0,0 0-224 0,3-1 144 16,-3-3-144-16,2-2 128 16,2-3-1424-16,3 0-304 0,2 0-48 0,1-4-16240 0</inkml:trace>
  <inkml:trace contextRef="#ctx0" brushRef="#br0" timeOffset="2136.88">16467 2828 26655 0,'0'0'1184'0,"0"0"240"0,-2-13-1136 0,2 13-288 15,0 0 0-15,0 0 0 0,0 0 400 0,-4 14 32 16,0-4 0-16,-2 8 0 0,0 2 144 0,0 7 48 15,1-1 0-15,2 8 0 0,-1-1-96 0,1-2-16 16,2 1 0-16,1-3 0 0,1 1-128 0,0-1-16 16,1-4-16-16,-1-1 0 0,-1 1-96 0,1-8-32 15,-1-1 0-15,2-4 0 0,-1 1-32 0,-1 0-16 0,0-6 0 0,0-7 0 16,0 0 224-16,0 0 48 0,0 0 16 0,-7 7 0 16,-1-2 16-16,-1-3 0 0,0 0 0 0,-1-4 0 15,-1 1-160-15,1-3-48 0,-1-2 0 0,1 2 0 16,-2 2-144-16,2-2-128 0,1-1 144 0,0 3-144 15,0 0 0-15,9 2 0 0,0 0 0 0,0 0 0 16,-9 2 0-16,9-2 0 0,-7 8 0 0,2-3 0 0,5-5 0 0,-4 12 0 16,4-12 0-16,-3 12-160 0,2 3 160 0,0-1 0 15,-2 0 0-15,1-3 0 0,-2-1 0 0,0 1 0 16,0-1 0-16,1 4 0 0,-4-1 128 0,3 0 0 16,-1 2 0-16,0 0 0 0,0 2 64 0,-1-1 32 15,-1 2 0-15,1 0 0 0,0 0-80 0,1 0-16 16,-2-2 0-16,2-1 0 0,0-3-128 0,1-1 0 15,2 2 0-15,0-3 128 0,2 3-128 0,2-2 0 16,0-2 0-16,-2-9 0 16,5 10-304-16,-5-10-80 0,11 5-32 0,0-1 0 15,2 1-3232-15,2-2-656 0</inkml:trace>
  <inkml:trace contextRef="#ctx0" brushRef="#br0" timeOffset="2569.33">16902 3084 22111 0,'0'0'1968'15,"0"0"-1584"-15,0 0-384 0,0 0 0 16,0 0 816-16,9-2 80 0,0-3 0 0,4-6 16 16,-2 4 144-16,3-5 32 0,5 0 0 0,0-2 0 0,0-2-128 0,-3 4-32 15,1-2 0-15,4-4 0 0,0-2-160 16,3 1-48-16,1 1 0 0,0 0 0 0,-1 0-128 0,2-1-16 16,-5 0-16-16,0 3 0 0,-4 0-208 0,0 5-32 15,-1 3-16-15,-2 2 0 0,-1 0-48 0,-2 3-16 16,-2 3 0-16,-1 6 0 0,-3 4-64 0,-1 7-16 15,-3 5 0-15,-1 6 0 0,-4 0-160 0,2 8 0 16,-5 8 144-16,-1-2-144 0,0 3 176 0,-1-1-48 16,-2 3 0-16,-1-4 0 0,-1 0-128 0,-1-1 192 15,0-3-192-15,1-1 192 0,-1-1-192 0,0 0 0 16,0-1 144-16,1-1-144 0,0 0 0 0,2-5 0 16,-2-1 0-16,0-3 0 15,-1 2-1488-15,0-3-320 0,0 1-64 0,-7 8-9120 16,0-7-1808-16</inkml:trace>
  <inkml:trace contextRef="#ctx0" brushRef="#br0" timeOffset="2719.83">16795 3870 30063 0,'0'0'1328'0,"16"1"272"0,-1-3-1280 0,0-1-320 0,0-2 0 0,3 1 0 16,0 4 1376-16,2-2 208 0,3-2 32 0,3 1 16 16,3-3-496-16,-8 2-112 0,4-1 0 0,1 0-16 15,4-2-448-15,0 4-96 0,1 0-16 0,-2-2 0 16,-3-3-448-16,1 2 0 0,0-3 0 0,-4 2 0 15,1 1-2128 1,0-1-480-16,-4 0-80 0</inkml:trace>
  <inkml:trace contextRef="#ctx0" brushRef="#br0" timeOffset="3172.65">18194 3103 20271 0,'0'0'896'0,"-9"4"192"0,0 3-880 0,0 0-208 16,-1 6 0-16,-3 5 0 0,-2 2 960 0,-3 5 128 15,-1 5 48-15,1 4 0 0,2 2 160 0,-2 3 48 16,0 3 0-16,1 2 0 0,1-3-352 0,1-2-64 15,1 0-16-15,5-17 0 0,1-1-272 0,1-1-48 16,-1-2-16-16,2-3 0 0,1-1 32 0,1-4 0 16,1 1 0-16,3-11 0 0,0 0 224 0,0 0 64 0,0 0 0 0,10-8 0 15,2-1-176-15,0-4-16 16,1-2-16-16,4-4 0 0,-1-3-352 0,2-2-64 0,1-6-16 16,8-14 0-16,-3 3-128 0,-8 15-128 0,2-2 192 0,3 4-192 15,-1-3 0-15,2 4 0 0,-1 2 0 0,2 3 0 16,0 4 0-16,-1 6 0 0,-3 2 0 0,-3 5 0 15,-2 2 0-15,-1 5 0 0,-3 2 0 0,-1 6-144 16,-2 4 144-16,-4 3-128 0,-2 5 128 0,-2-1-128 16,-2 5 128-16,-3 0 0 0,0 6-144 0,-2-1 144 0,1 0-304 0,-1-4 16 15,2-1 0-15,2-5 0 16,1 3-1328-16,3-4-272 16,0 0-48-16,3-6-9328 0,1-4-1872 0</inkml:trace>
  <inkml:trace contextRef="#ctx0" brushRef="#br0" timeOffset="3475.54">18595 3481 20271 0,'0'0'896'0,"8"-3"192"0,1-1-880 0,1-1-208 16,1-1 0-16,3 1 0 0,0 1 2720 0,2-2 496 15,0-2 112-15,3 2 0 0,2-4-1840 0,-1 3-368 16,0-3-80-16,-1 1-16 0,-2-3-352 0,-2-1-80 15,-1 3-16-15,-2-2 0 0,-4-2-96 0,-1 4-32 16,-1-3 0-16,-6 4 0 0,0 3 16 0,0 6 0 16,-9-2 0-16,-2 2 0 0,-1 1-160 0,-3 3-48 15,-4-1 0-15,0 6 0 0,-1 2-256 0,-2 4 0 16,3 4 0-16,1-1 0 0,3-1 176 0,3 1-176 0,4 0 160 16,1 0-160-16,5 0 128 0,2-2-128 0,2-1 0 0,5-1 144 15,1-2-144-15,5-5 0 0,1 1 0 0,3-2 0 31,2-3-304-31,0-1-80 0,4-2-32 0,0-1 0 0,-2 0-2592 16,1-3-528-16</inkml:trace>
  <inkml:trace contextRef="#ctx0" brushRef="#br0" timeOffset="3822">19399 3291 23039 0,'0'0'1024'0,"-7"0"192"0,0-3-960 0,-4 0-256 15,0 3 0-15,-3 1 0 0,-2 1 2224 0,-2 3 400 16,-1-1 64-16,0 1 32 0,0 2-1184 0,-1 0-224 16,3 0-48-16,0 3-16 0,2 3-672 0,2-1-144 15,3 0-32-15,4 1 0 0,1-5-208 0,2 1-64 16,3-9 0-16,3 6 0 0,3 0 96 0,2-1 16 16,2-3 0-16,4-4 0 0,-2-2 64 0,4 1 16 15,-1-2 0-15,1-2 0 0,2-2-64 0,0 3-16 16,0-3 0-16,0 1 0 0,-2-3-48 0,-1 3 0 15,-2-1 0-15,0 4 0 0,-2 2 16 0,-2 1 0 16,-9 2 0-16,7 5 0 0,-2 4-32 0,-2 4-16 16,-3 2 0-16,-1 8 0 0,-3 6 0 0,-2 3 0 15,0 2 0-15,-6 1 0 0,1-1 224 0,-5 2 32 16,0-1 16-16,-2 0 0 0,-1-5-112 0,0-1 0 0,-1-3-16 16,-1 0 0-16,2 0-160 0,-2-2-16 0,-1 0-128 0,0-2 192 31,0 1-848-31,-3-4-176 0,1-1-48 0,-2-3-12736 0,-4-2-2544 0</inkml:trace>
  <inkml:trace contextRef="#ctx0" brushRef="#br0" timeOffset="4391.5">14224 4640 27935 0,'-13'4'1232'0,"13"-4"256"0,-6 6-1184 0,6-6-304 0,-7 7 0 0,7-7 0 15,0 0 368-15,0 0 16 0,12 7 0 0,2-2 0 16,2-5 464-16,6-4 112 0,3-1 0 0,6-2 16 15,1-7-128-15,2-1-16 0,2-5-16 0,0 0 0 16,1-3-256-16,0-1-48 0,-1 1-16 0,-6 0 0 16,-2-3-48-16,-5 3-16 0,-4 0 0 0,-2 1 0 15,-6 2-208-15,-3 3-32 0,-3 3-16 0,-4 2 0 16,-3-1 192-16,-5 8 32 0,-2 1 16 0,-2 3 0 0,-3 3-112 0,-4 3-32 16,-5 8 0-16,-1 2 0 0,-4 3-128 0,0 5-16 15,0 8-128-15,4-1 192 0,2 3-192 0,5-1 128 16,1 0-128-16,4-4 0 0,3 0 0 0,4-3 128 15,3-2-128-15,5-3 0 0,1-1 0 0,3-1 0 16,4-1 0-16,1-5 0 0,4 1 0 0,0 0 0 16,2-3 0-16,5 0 0 15,2-5-1488-15,2-1-240 0,2-1-64 0,3-3-15408 16</inkml:trace>
  <inkml:trace contextRef="#ctx0" brushRef="#br0" timeOffset="4589.27">15065 4795 33167 0,'0'0'2944'0,"0"0"-2352"15,0 0-464-15,0 0-128 0,0 0 1232 0,0 0 240 16,0 0 32-16,0 0 16 0,0 0-608 0,4-7-112 16,-4 7-32-16,7-8 0 0,-1-2-480 0,0 3-96 0,2 1-32 0,0-2 0 15,-1 3-160-15,1 0 0 0,-1-2 0 0,-7 7 0 31,0 0-2464-31,13 0-368 0,-1 0-80 0,-12 0-16 0</inkml:trace>
  <inkml:trace contextRef="#ctx0" brushRef="#br0" timeOffset="4919.99">15561 4510 34095 0,'0'0'3024'0,"3"8"-2416"16,-2 2-480-16,1 2-128 0,1 4 544 0,-2 2 96 15,-1 4 0-15,2-1 16 0,-1 1-320 0,0 2-64 16,2 3-16-16,0-4 0 0,-1-3-16 0,2-1-16 16,-1-3 0-16,1 0 0 0,1-1 240 0,0-2 48 15,2-4 16-15,-1 1 0 0,2-4 48 0,-1-1 0 16,2-4 0-16,0-1 0 0,0-1 96 0,0-3 32 15,1 1 0-15,-1-6 0 0,1-2-176 0,-2-4-16 16,3-1-16-16,-2-3 0 0,0 0-256 0,0-1-48 16,-1 0-16-16,-1 0 0 0,3-3-176 0,-2 1 0 15,2 2 144-15,-2 1-144 0,2 0 0 0,0 2-320 16,0 1 64-16,0 2 16 16,1 2-1584-16,-1 1-320 0,0-2-64 0,0 6-10208 0,0-1-2048 0</inkml:trace>
  <inkml:trace contextRef="#ctx0" brushRef="#br0" timeOffset="6057.95">16398 4481 18431 0,'0'0'1632'16,"0"0"-1312"-16,0 0-320 0,-6 4 0 0,0 2 2320 0,-4 1 400 15,0 4 80-15,0-1 16 0,-3 2-1168 0,-1 2-240 16,0-2-32-16,0 2-16 0,1 2-400 0,2-1-64 15,-1 0-32-15,2-1 0 0,1-1-304 0,3-2-64 16,1-1-16-16,2 1 0 0,2-1-160 0,1-3-16 16,0 1-16-16,3 1 0 0,-1-4-80 0,2 1-16 15,1-1 0-15,-5-5 0 0,0 0 48 0,10 2 0 16,2-2 0-16,-2-2 0 0,0 0-48 0,0-4 0 16,2-1 0-16,-1 2 0 0,-2-4-64 0,0 3 0 15,0-3-128-15,0 0 192 0,-2 0-192 0,1 0 144 16,-1 0-144-16,1 1 128 0,0-1-128 0,-1 1 0 15,0 2 0-15,-1-2 0 0,-1 3 0 0,0 1 0 16,-1-2 128-16,-4 6-128 0,0 0 0 0,0 0 0 16,5-4 0-16,-5 4 0 0,0 0 0 0,6-4 0 15,1 2 0-15,-7 2 0 0,6-3 0 0,2-1 0 16,-1 3 0-16,-7 1 0 0,8-1 0 0,-8 1 0 16,0 0 0-16,9 2 0 0,0 3 0 0,-3-1 0 15,2-1 0-15,-2 2 0 0,2 0 0 0,-2-1 0 0,2-3 0 16,-1 1 0-16,1 1 0 0,1-2 0 0,1-1 0 15,2-1 0-15,-1-3 0 0,2 3 0 0,1-8 0 0,1 1 0 16,1-2 0-16,1 0 160 0,0-4-160 0,-1-1 160 16,2-2 32-16,0 0 16 0,-2-3 0 0,2-1 0 15,0-2 112-15,0-4 32 0,-1 2 0 0,0-7 0 16,-1-4-112-16,1-2-32 0,-2-4 0 0,-1-5 0 0,0-3-48 0,-2-4-16 16,-2 2 0-16,-3 5 0 0,0 4-144 15,-1 7 0-15,-1 6 0 0,0 4 0 0,-1 6 0 16,0 5 0-16,-7 3 0 0,2 6 0 0,1 6-192 0,-6 2 192 15,-2 7-192-15,-5 3 192 0,-1 3-192 0,-2 8 192 16,-1 5-160-16,0 6 160 0,-4 6-128 0,2 5 128 16,0 1 0-16,1 4-144 0,2 2 144 0,2-1 0 15,2-4 0-15,3-3 0 0,3-3 0 0,2-2 0 16,2 1 0-16,2-5 0 0,2-3 0 0,3-2 0 16,2 1 128-16,2-8-128 0,-1-3 144 0,4-2-144 15,-1-5 192-15,5-2-192 0,-2-4 320 0,0-6-64 16,1-2 0-16,0-2 0 0,0-6 16 0,1 1 0 15,-2-6 0-15,0-2 0 0,-2-4-96 0,1-1-32 16,-2 0 0-16,1-3 0 0,-1-1-144 0,1 1 0 16,-3 0 0-16,0 4 128 0,-1-1-128 0,0 4 0 15,-2 3 0-15,0 2 0 0,-3 1 0 0,0 2 0 16,-1 0 0-16,-2 5 0 0,0 4 0 0,0 0 0 16,0 0-128-16,0 0 128 0,-5 6-128 0,0 5 128 15,0-2-160-15,3 3 160 0,-3 2-128 0,-1 1 128 0,1 6 0 0,0-2-144 16,1-1 144-16,-1 1 0 0,3 0 0 0,1 0 0 15,1 0 0-15,2-1 0 0,2-2 0 16,0-2 0-16,0-2 0 0,1-1 0 0,2 1 0 0,0-6 0 16,2 0 0-16,-1-1 0 0,1-2 0 0,0-2 128 15,0-1-128-15,1-2 144 0,-1-3-144 0,3-1 160 16,-2 1-160-16,0-4 0 0,0 3 144 0,0-4-144 16,0 2 0-16,-1-3 128 0,3 1-128 0,-2 0 0 15,0 3 0-15,0 0 0 0,-1 3 0 0,0 0 0 16,-3 1 0-16,-6 3 0 0,8-1 0 0,-8 1 0 0,8 1 0 0,-1 2 0 15,0-1 0-15,-1 4-128 0,2 0 128 0,-2-2 0 16,2 1 0-16,1 2 0 0,1-1 0 0,0-3 0 16,0 2 0-16,1 1 0 0,1-3 0 0,-1-1 0 15,3 0 0-15,-1 1 0 0,0-3 0 0,1 0 0 16,1-2 0-16,-1 1 0 0,-1-1 0 0,1-1 0 16,1 1 0-16,0-5 128 0,-2 1-128 0,0-1 0 15,-1-1 0-15,0 1 128 0,-1-2-128 0,-2 3 192 16,-1 0-64-16,-2-2 0 0,-1 3 48 0,-5 5 16 15,0 0 0-15,0 0 0 0,0 0 0 0,0 0 16 16,-5 4 0-16,-1 2 0 0,-2 3-32 0,-1 0-16 16,-2 4 0-16,-2 1 0 0,0-2-160 0,3 2 192 15,3 1-192-15,0 1 192 0,2-1-192 0,3 2 0 16,2-3 0-16,3-1 0 0,2 1 0 0,3 0 0 16,2 2-160-16,3-4 160 15,2-3-1440-15,3 1-192 0,1-3-32 0,5-1-12336 16,4-2-2448-16</inkml:trace>
  <inkml:trace contextRef="#ctx0" brushRef="#br0" timeOffset="7241.15">20197 2760 27871 0,'0'0'1232'0,"0"0"256"0,5-5-1184 0,0-1-304 16,-5 6 0-16,8-4 0 0,-8 4 256 0,0 0 0 16,5-5 0-16,-3-3 0 0,-2 1 448 0,-1-1 64 15,-3 0 32-15,-3 1 0 0,-1-3-32 0,-3 2 0 16,-6-4 0-16,2 2 0 0,-6 0-112 0,-1-3-16 16,-5-1-16-16,-2 2 0 0,-4-4-64 0,-3 0-16 15,-3-1 0-15,-3-2 0 0,-2-1-144 0,-3 1-16 16,-3 0-16-16,-28-9 0 0,6 6-144 0,-7 5-32 0,-6 0 0 0,-2-2 0 15,1-7-192-15,-3 7 176 0,-7 5-176 0,0-2 160 16,-5-2-160-16,-2 3 192 0,2 0-192 16,-6 2 192-16,-4 4-64 0,1-2-128 0,0-2 192 0,-1 3-64 15,-8 0-128-15,2 2 0 0,-2-4 0 0,-3 5 128 16,-3-2-128-16,-2 3 160 0,-1-5-160 0,-3 4 160 16,-1 0-160-16,0 0 0 0,-1 0 144 0,1 0-144 0,1 2 192 0,-2 1-48 15,2-4 0-15,1 4 0 0,0 3-144 0,5-1 0 16,0-1 0-16,2 2 0 0,1 0 0 0,1-1 128 15,2-1-128-15,2 1 0 0,3 2 0 0,3 0 128 16,-3 2-128-16,4-2 0 0,2-2 0 0,1 2 128 16,2 4-128-16,3-3 0 0,1-1 0 0,5 2 0 15,3 0 0-15,3-1 0 0,1 3 0 0,2-1 0 16,1-2 0-16,5 3 0 0,2 0 0 0,3-2 0 16,-1 3 0-16,6 2 0 0,1-2 0 0,1 0 0 15,2 4 0-15,2-2 0 0,3 5 0 0,1-1 0 16,4 4 0-16,-2 1 0 0,2-1 0 0,1 0 0 0,-1 2 0 0,4-1 0 15,0 2 0-15,4 2 0 0,1 3-144 0,2 7 144 16,1-1 0-16,1 4 0 0,-1 2 0 0,2 2 0 16,2 1 0-16,3 1-128 0,-2-4 128 0,2 6 0 15,1-1 0-15,2 5 0 0,2 1-128 0,0 3 128 16,5 2 0-16,0 2 0 0,3 2 0 0,1 1 0 16,1-1 0-16,3-1 0 0,2 1 0 0,3 0 0 15,2 1 0-15,3 2 0 0,-1 3 0 0,5-1 0 16,2 2 0-16,3-2 0 0,1 0 0 0,4 1 0 15,2-2 0-15,2 5 0 0,1-3 0 0,1 1 0 16,3-2 0-16,4-3 0 0,2-2 0 0,4-1 0 16,1 0 0-16,4 1 0 0,3-2 0 0,3 2 0 15,4-1 0-15,4 0 0 0,7-2 0 0,0-3 0 16,3 0 0-16,2-5 0 0,-1 1 0 0,3-1 0 0,4 4 0 0,5 1 128 16,3-4-128-16,5 2 0 0,-1-3 192 0,4-1-64 15,1-2-128-15,3-3 192 0,2 1-64 0,5-1-128 16,3 2 176-16,2-4-176 0,-2-4 192 0,4 3-64 15,5 1 0-15,1 0-128 0,0 0 128 0,1-2-128 16,0-1 0-16,4-1 0 0,5 1 176 0,-1-7-176 16,0 1 160-16,3-3-160 0,2 2 192 0,1-5-64 15,-1 0-128-15,3-2 192 0,0 2-192 0,1-3 176 16,1-3-176-16,-2 2 160 0,-3-3-160 0,4-1 128 16,3-2-128-16,-2 1 128 0,-2-5-128 0,2 2 160 15,5-3-160-15,-4-3 160 0,-5-6-160 0,5 0 160 16,1-4-160-16,1-2 160 0,-2-6-32 0,2 0-128 15,2-2 192-15,-1-3-64 0,0-4 0 0,1-5-128 16,-4 1 192-16,4-4-64 0,0-2 0 0,-2-5 0 0,1-4 0 16,1-1 0-16,0-6 16 0,1-2 0 0,-3-3 0 0,1-3 0 15,-2-8 112-15,-2-5 32 0,-7-8 0 0,1-9 0 16,-1-2 80-16,-4-9 16 0,-7-3 0 0,-7-12 0 16,-9-7-16-16,-6-1 0 0,-7-3 0 0,-8 2 0 15,-8 1-80-15,-10 5-16 0,-10 8 0 0,-9 4 0 16,-9 5-112-16,-8 6-32 0,-6 5 0 0,-9 3 0 15,-9-1-128-15,-9 2-224 0,-11 1 48 0,-12 1 16 32,-13-2-1504-32,-11 1-288 0,-10-1-64 0,-17 0-12288 0,-17-3-2464 0</inkml:trace>
  <inkml:trace contextRef="#ctx0" brushRef="#br0" timeOffset="9557.51">763 828 18431 0,'-23'-16'1632'0,"10"8"-1312"0,-1 3-320 0,0 0 0 16,-1 1 0-16,7 0-160 16,-1 2 16-16,0-1 0 0,1 3 144 0,-4-1 0 0,2 0 0 0,1-1 0 15,0 1 0-15,-9-3 256 0,6-3-64 0,3 3-16 16,9 4 432-16,0 0 96 0,0 0 0 0,0 0 16 16,0 0-16-16,-5-4 0 0,3-4 0 0,5 5 0 15,3 1-464-15,4 0-112 0,3 0 0 0,-4 0-128 16,4-4 368-16,5 2-48 0,1-1 0 0,4 0 0 15,4-2 96-15,5 2 16 0,4 1 0 0,36-10 0 16,-6 3 80-16,-3-1 32 0,-2-2 0 0,1-1 0 16,4 1-80-16,3 3-16 0,2-2 0 0,3 0 0 15,-1 2-64-15,1-3 0 0,-3-4-16 0,2 2 0 16,-2-2-80-16,3 3-16 0,-2 1 0 0,-31 6 0 16,3-7 32-16,6 2 0 0,4 2 0 0,5-2 0 0,2 1-96 15,1 5-16-15,-1-3 0 0,47-6 0 0,-23 5-64 0,-10 1 0 16,-3 2-128-16,-5 0 192 0,0 3-64 0,-3 3-128 15,-6 2 176-15,0-3-176 0,-6 1 176 0,-3-3-176 16,0-3 160-16,0 3-160 0,3-3 144 0,2 3-144 16,-1 0 128-16,-1 0-128 0,-5 4 144 0,-2 0-144 15,-3-2 160-15,-4 0-160 0,-8 1 144 0,1-1-144 16,-4-3 128-16,-1 2-128 0,0 0 160 0,-4 3-160 16,0-1 192-16,0-2-192 0,-3 1 192 0,1 1-192 15,-2-1 192-15,-2 2-192 0,0 1 176 0,-2 1-176 16,1 0 160-16,-2 2-160 0,-1 0 128 0,0 0-128 15,-1 0 0-15,1-1 144 0,-1 3-144 0,2 1 0 16,-3 1 0-16,0 1 128 0,0 2-128 0,2-1 0 16,-1 2 0-16,-1 5 128 0,2-1-128 0,1 4 0 0,-1 1 0 0,-7-3 128 15,2 2-128-15,-1 5 0 0,2 4 0 0,1 1 0 16,-1 3 0-16,3 2 128 0,0 3-128 0,11 34 0 16,-7-6 0-16,-1-5 128 0,-1-2-128 0,-2 5 0 15,2-2 0-15,-3 1 0 0,0-4 0 0,3 6 0 16,-6-4 0-16,4 6 0 0,-6 1 0 0,2 2 0 15,2-3 0-15,-2 1 0 0,-2-6 128 0,1 4-128 16,-2-3 128-16,1 6-128 0,-1 0 192 0,1 1-64 16,-1-5 80-16,1 0 16 0,-1-3 0 0,-2 0 0 15,-2-3-32-15,0 8-16 0,3 0 0 0,-3-1 0 16,-3-3-32-16,1 0 0 0,-1-2 0 0,-1 1 0 16,0-1 48-16,1 1 0 0,-1 1 0 0,0 3 0 0,-1-4-48 15,0 0 0-15,0 0 0 0,2-1 0 16,-2-2-16-16,0 4-128 0,-1-1 192 0,2 4-64 0,1-4-128 15,1 0 0-15,-1-4 144 0,1 3-144 0,2-1 0 0,0-1 128 16,-3-1-128-16,2 2 0 0,0 0 128 0,1 0-128 16,0 1 128-16,0-3-128 0,-2-1 144 0,4-3-144 15,-2 1 192-15,-2 0-192 0,1 3 208 0,0-1-64 16,-1 2-16-16,1-1 0 0,0-3 0 0,1 0 0 16,-3-1 0-16,2 2 0 0,0 1 0 0,1 0-128 15,-3 1 192-15,2-2-64 0,0 2-128 0,2-4 0 16,-2-1 0-16,-1-1 128 0,1 1-128 0,0-2 0 15,-2-4 0-15,0 2 128 0,0-4-128 0,-1 5 0 16,-1-1 0-16,0-5 128 0,-1 0-128 0,-1-1 0 16,1 0 144-16,-2 3-144 0,-1-5 0 0,1 2 128 0,-1 2-128 0,0-6 0 15,0 0 0-15,1 0 144 0,1 1-144 0,0 1 0 16,1-7 128-16,0-1-128 0,-2-3 0 0,0-1 0 16,1 2 128-16,-1 1-128 0,0-3 0 0,1-2 0 15,-2-3 144-15,0 4-144 0,0-3 0 0,1 2 144 16,1 0-144-16,-1-3 0 0,-3 4 0 0,2 0 0 15,0 3 0-15,0-2 0 0,0-1 128 0,0-1-128 16,0 1 0-16,0-1 0 0,2-1 0 0,-1-5 0 16,1-1 0-16,-1 0 0 0,2 0 0 0,-1-3 128 15,2-1-128-15,-1-2 128 0,-1-2-128 0,2 1 128 16,0-5-128-16,0 2 160 0,-1-4-160 0,0 3 160 16,2 2-160-16,-1 0 0 0,0-3 0 0,-3-1 128 15,0 3-128-15,2-5 160 0,0 1-160 0,-1 1 160 16,0-1-16-16,-2-1 0 0,-1 0 0 0,-1 1 0 0,1-1-16 0,0-3-128 15,1-1 192-15,-2 1-64 0,-3 4-128 0,-3 0 128 16,-1-2-128-16,-1-1 128 0,0 0-128 0,-2 2 0 16,-5-2 0-16,0 3 128 0,-5 0-128 0,-1 0 192 15,-2 3-192-15,-2-2 192 0,-2 3-192 0,-1 1 0 16,-3 4 0-16,-1-3 128 0,-3 0-128 0,-5 3 0 16,-2 0-160-16,-1-1 160 0,-2 1 0 0,0 1 0 15,-1 1 0-15,1 1 0 0,2-2 0 0,-2 0 0 16,0 2 0-16,0 1 0 0,-6 3 0 0,2 0 0 15,-1-4 0-15,1 1 0 0,3-1 0 0,5-1 0 16,2 0 0-16,-2 0 0 0,-3-1 0 0,2-1 0 16,2-1 0-16,3-4 0 0,0 1 0 0,2-2 0 0,3 1 0 0,1-2 0 15,-2 3 0-15,4-2 0 0,3 2 0 0,-1-2 0 16,-3 3 0-16,0-4 0 0,-1-1 0 0,4 2 0 16,3-3 0-16,0 2 0 0,2-2 0 0,0-1 0 15,1 0 0-15,3 2 0 0,3-1 0 0,-1-3 0 16,3-2 0-16,2 1 0 0,2-1 0 0,1 1 0 15,0-1 0-15,1 0 0 0,1 2 0 0,-2-2 0 16,-2-2 0-16,0 1 0 0,2 1 0 0,0 1 0 16,-2-2 0-16,-1 1 0 0,2 0 0 0,-1-1 0 15,2-2 0-15,1-1 0 0,-3-2 0 0,3 0 0 16,0-3 0-16,-1 1 0 0,1-2 0 0,2-1 0 16,-3-5 0-16,9 6 0 0,-2 0 0 0,-2-5 0 15,0-1 0-15,0-3 0 0,0-1 0 0,-1-4 0 0,0-5 0 0,-11-34 0 16,6 2 128-16,2 2-128 15,2-2 0-15,3 2 0 0,1 3 0 0,2-5-144 0,0-2 144 0,1-9 0 16,0-8 0-16,0 2 0 0,-1 0 0 0,3-2 0 16,0 2 0-16,2-8 0 0,1-4 0 0,2 0 0 15,-1 1 0-15,-1 2-128 0,1 2 128 0,-1-5 0 16,0-7 0-16,-1 6 0 0,1 4 0 0,0-2 0 16,-2 0 0-16,-2-4 0 0,-3-7 0 0,2 7 0 15,1 8 0-15,-1 1 0 0,1-2 0 0,-1-5 0 16,-3-5 0-16,3 8 0 0,0 9 0 0,-1-3 0 15,3-2 0-15,-1-5-128 0,0-6 128 0,2 11 0 16,0 4 0-16,1 3 0 0,-2-3 0 0,3-4-160 16,-1-7 160-16,0 6 0 0,0 8 0 0,-1 1-128 15,-2-1 128-15,1-6 0 0,-1-6 0 0,0 5 0 0,1 5 0 0,-1 7 0 16,0 3 0-16,5 29-160 0,-4-10 160 0,3-6-128 16,-1-5 128-16,2-3 0 0,0 3 0 0,2-1 0 15,-2 1 0-15,3-5 0 0,3-4 0 0,1 0 0 16,1 3 0-16,0 1 0 0,1 1 0 0,0 3 0 15,1-4 0-15,5-58 0 0,-1 19 0 0,-2 20-128 16,-1 10 128-16,0 14 0 0,-3 9 0 0,0 7 0 16,0 1 0-16,-1 4 0 0,-1 2 0 0,-1 0 0 15,3-2 0-15,-1 4 0 0,-1 4 0 0,-1 3 0 16,-1 2 0-16,2 7 0 0,0 3-144 0,-1 7 144 16,1 0-880-1,-3 10-96-15,0 0-32 0,0 0 0 0,12 9-1840 0,1 6-368 0,1 9-80 16</inkml:trace>
  <inkml:trace contextRef="#ctx0" brushRef="#br0" timeOffset="17737.49">8562 13020 11055 0,'0'0'480'0,"0"0"112"0,0 0-464 0,9-1-128 16,-9 1 0-16,0 0 0 0,0 0 1072 0,12-1 192 0,-12 1 32 0,9-4 16 15,-9 4-176-15,10-3-48 0,-10 3 0 0,0 0 0 16,0 0-32-16,9-3-16 0,-9 3 0 0,0 0 0 16,0 0-16-16,7-4 0 0,-7 4 0 0,0 0 0 15,0 0-256-15,0 0-64 0,5-5-16 0,-5 5 0 16,0 0 48-16,0 0 16 0,0 0 0 0,0 0 0 15,0 0-144-15,-4-11-32 0,4 11 0 0,0 0 0 16,-6-7-96-16,2-1-32 0,4 8 0 0,-10-5 0 16,0-1-64-16,0-2-32 0,1 4 0 0,-1-1 0 15,0-1-80-15,-1 2-16 0,1 2 0 0,-1-1 0 0,2 0 0 0,-1 0-16 16,-2 0 0-16,2 2 0 0,0-2-64 0,0 2-16 16,-2 0 0-16,0 1 0 0,-4 1-16 0,1-1 0 15,0-1 0-15,1 1 0 0,0 1 48 0,-1 2 16 16,-1-2 0-16,1 1 0 0,0 0 16 0,-2 1 0 15,1 1 0-15,-1-1 0 0,0 1-48 0,0 2-16 16,2-2 0-16,0 1 0 0,1 1-32 0,0 3-128 16,0-3 192-16,0 5-64 0,1-4-128 0,1 5 160 15,1-3-160-15,2 1 160 0,0-1-160 0,2 1 0 16,-2 1 0-16,0-1 128 0,-1 3-128 0,-1-4 0 16,3 1 0-16,0 4 128 0,-1 0-128 0,1 0 0 15,2 0 0-15,-2 1 0 0,3 2 0 0,-1 1 0 16,0 0 0-16,1 2 128 0,1 0-128 0,2-1 0 15,1-1 144-15,0 2-144 0,1-1 0 0,0 2 128 16,1-3-128-16,2-1 0 0,-1 1 0 0,3 0 128 16,2-3-128-16,-1 3 0 0,0 0 0 0,1 2 128 15,0-6-128-15,5 1 0 0,-2-1 0 0,1 3 0 0,1 1 0 16,-2-4 128-16,-1-3-128 0,1 1 128 0,0 0-128 0,2-2 128 16,-1 3-128-16,1-1 0 0,0-4 128 0,0 3-128 15,2-5 144-15,1 2-144 0,0 1 192 0,-1-2-192 16,3 0 176-16,-2-2-176 0,2 1 160 0,-1 2-160 15,-1-7 160-15,1 0-160 0,-1 2 160 0,1-1-160 16,2-1 176-16,0-1-176 0,-4-1 192 0,2 0-192 16,0 0 192-16,0-2-192 0,-1 1 192 0,1-5-192 15,-4 2 208-15,5 0-64 0,-3 0-16 0,0-3 0 0,-1 2 0 0,1-2-128 16,0 2 192-16,0-2-64 0,-3-3-128 0,0 2 192 16,1 0-192-16,-1-2 192 0,-1 2-192 0,1-3 160 15,0 3-160-15,1-2 160 0,-2 1-160 0,0 0 0 16,0-2 144-16,-1-2-144 0,0 3 128 0,0-3-128 15,-2 1 160-15,1 0-160 0,-2 1 128 0,-1-4-128 16,-3 2 0-16,2 2 144 0,-1-2-144 0,0-1 160 16,-1-3-160-16,-2 0 160 0,3 0-160 0,-3-1 0 15,0 3 0-15,-3-1 0 0,2-3 0 0,-1 2 128 16,-3 1-128-16,1 1 0 0,0-1 144 0,-1 3-144 16,-3 3 160-16,1-3-160 0,-2-1 0 0,-2 1 0 15,0 1 0-15,0 2 0 0,-2-3 0 0,0 3 0 16,-2 0 0-16,1 0 0 0,0 0 128 0,-3 0-128 15,-2 3 0-15,5 1 144 0,0 0-144 0,-1-2 0 16,-1 3 0-16,-1 1 0 0,1-3 0 0,-2 2 0 16,-1 2 0-16,0-2 0 0,0 1 0 0,1 1 0 15,1 3 0-15,1-1 0 0,-2 1 0 0,0 1 0 16,0 0 0-16,1 3 0 0,0-1 0 0,1 2 0 0,-2-1 0 16,0 4 0-16,0 0 0 0,2 3 0 0,-2-4 0 0,1 4 0 15,1-2-128-15,1 3 128 0,-3-2 0 0,1 5 0 16,1 1 0-16,-1 1 0 0,1-2 0 0,0 2 0 15,1 1 0-15,1 0 0 0,1 3 0 16,1 1 0-16,0 2-128 0,2 0 128 0,2 0 0 0,1 1 0 16,-1-1 0-16,6 0 0 0,0 1 0 0,2-3 0 0,2-1 0 0,0 0 0 15,3 0 0-15,0-1 0 16,2 0 0-16,0-1 0 0,2-1 0 0,1-1 0 0,1 1 0 0,4-2 0 16,0 0 0-16,0 0 0 0,-1-2 0 0,3 0 0 15,1 0 0-15,1-5 0 0,1 3 0 0,0-5 0 16,3 3 0-16,0-4 0 0,0-1 0 0,1-2 0 15,2 0 0-15,-1-2 0 0,-1-3 128 0,3-1-128 16,0 0 128-16,-2-3-128 0,-1-2 144 0,0 3-144 16,-3-6 160-16,2 1-160 0,-2-1 160 0,1 0-160 15,1-4 160-15,-3 1-160 0,-2-1 160 0,0-2-160 16,-2-1 160-16,-1 1-160 0,-1 1 128 0,0 1-128 16,-1 1 0-16,0-2 144 0,-3-1-16 0,0 0 0 15,-1 1 0-15,-1 0 0 0,-2 1-128 0,-1-1 0 16,0-2 0-16,-4 0 0 0,-1 0 0 0,-1 0 0 15,-3 0 0-15,2-2 0 0,-2 4 0 0,-2 1 0 16,-2-4 144-16,-1 5-144 0,0 0 0 0,-1 1 0 16,0 2 0-16,1 2 128 0,-4-2-128 0,3 6 0 15,0-3 0-15,0 4 0 0,-3 1 0 0,2-1 0 16,-1 1 0-16,-1 1 0 0,3 1 0 0,0 2 0 16,1 2 0-16,0-2 0 0,-1 0 0 0,0 1-128 0,2 1 128 0,-1 1 0 15,2 2 0-15,-1-1 0 0,1 0 0 0,-1 2-128 16,0 3 128-16,1-1 0 0,-2 2 0 0,2 1-128 15,2 1 128-15,3 0 0 0,-1 2 0 0,2-1-128 16,1 2 128-16,2 2-128 0,2-2 128 0,-1 4-128 16,2 0 128-16,1 0 0 0,1-1 0 0,-1 0-128 15,0 0 128-15,1-1 0 0,-2 0 0 0,0-1 0 16,-3 1 0-16,4 0 0 0,-4-1 0 0,-1-1 0 0,-1 1 0 16,0-2 0-16,-1 2 0 0,-1-1 0 0,-4-1 0 0,1 0 0 15,-2-4 0-15,-2 3 0 0,-1 0 0 0,-2-3 0 16,-2 0 0-16,-1-2 128 0,0 2-128 0,-3-4 0 15,-2-1 128-15,-1-1-128 0,1-5 128 0,0-3-128 16,-1 0 128-16,1 1-128 0,0-6 128 0,-1 0-128 16,5-5 128-16,-2-1-128 0,0-5 0 0,4 1 144 15,1-2-144-15,5-1 0 0,-1-3 0 0,4 1 0 16,1-1 0-16,4-1 0 0,2-1 0 0,3-1 0 16,6 3 0-16,-1-3 0 0,5 2-128 0,1 0 128 15,5 1-208-15,2 3 80 0,1-3 128 0,1 5 0 16,2 2-144-16,2 3 144 0,0 4 0 0,2-1-144 15,-4 6 144-15,-1 1 0 0,-2 5-176 0,1 6 176 16,-4-1-160-16,2 8 160 0,-3 3-144 0,-2 5 144 16,-4 2-128-16,-4 7 128 0,-2 3-144 0,-3-1 144 15,-4 1-160-15,-2 1 160 0,-3 1 0 0,-3-1 0 16,-5-1-128-16,-3-1 128 0,-2-2 0 0,-2 2 0 0,-1 0 0 16,-4 0 0-16,-4-4 144 0,-3 0-16 0,1-6-128 15,-2 1 192-15,0-2-64 0,1-4-128 0,-1-3 176 0,3-3-176 16,1-9 192-16,3-2-64 0,3-2 0 0,2-6-128 15,3-1 192-15,3-6-192 0,-2-4 192 0,2 0-192 16,2-7 128-16,3 0-128 0,3-7 0 0,3-3 0 16,2-1 0-16,5-1 0 0,2 0 0 0,4-4 0 15,4 0-176-15,3 2 176 0,0 2-192 0,6 1 192 16,3 3-176-16,0 2 176 0,2 8-160 0,2 1 160 0,-1 6-128 16,0 4 128-16,0 0 0 0,-1 8-144 0,0 1 144 0,-2 8-128 15,-2 1 128-15,-3 9-128 0,-3 4 128 0,-1 5-192 16,-5 7 192-16,-4 5-192 0,0 3 192 0,-6 1-208 15,-3 4 80-15,-3 1 128 0,-4-6-160 0,-2 0 160 16,-2-1 0-16,-5-2-144 0,-3 0 144 0,-3 0 0 16,-1-3 0-16,-3-4 128 0,-2 0 0 0,0-4 16 15,-1 3 0-15,1-7 0 0,1-2-16 0,0-7-128 16,3-4 192-16,1-5-64 0,2-3 16 0,0-3 0 16,1-7 0-16,0-3 0 0,4 0-144 0,0-8 128 15,2-2-128-15,1-1 128 0,1-5-128 0,2-3 0 16,1-1 0-16,2-3 0 0,3 2 0 0,4-1-144 15,2-1 144-15,5 1 0 0,2 1-192 0,2-1 64 16,1 3 128-16,7 4-208 0,0-1 208 0,4 2-192 16,0 2 192-16,3 3-192 0,4 2 192 0,3 5 0 15,1 2-160-15,1 3 160 0,0 6-128 0,2 1 128 16,0 3-160-16,-2 3 160 0,-2 2-160 0,-2 8 160 16,-1 3-160-16,1 6 160 0,-5 2-192 0,0 8 48 0,-6 1 16 15,-3 2 0-15,-2-2 128 0,-2 1-128 0,-1 1 128 0,-5-2-128 16,-2-3 128-16,-2 3 0 0,-4-2 0 0,-2-3 0 15,-2 0 0-15,-3-3 128 0,-8 3-128 0,2-3 128 16,-3-1 0-16,-2 1 16 0,1-3 0 0,-5 0 0 16,-3-3-16-16,-4-2-128 0,1-2 192 0,-2-4-64 15,-2 0-128-15,2-5 192 0,-1-1-192 0,1-2 192 16,0-5-192-16,2-2 160 0,-1-4-160 0,3 0 160 0,2-5-160 0,0-1 0 16,1-4 0-16,2-2 128 0,1 1-128 15,2-1 0-15,1-6 0 0,2 1 0 0,2-5 0 0,6 1 0 16,2 2 0-16,3-3 0 0,3-2-176 0,3 0 176 15,4-2-128-15,5 2 128 0,1-1-160 0,5-2 160 16,3-1-192-16,2 1 192 0,3 1-160 0,3 1 160 16,1 0-128-16,5 1 128 0,1 2 0 0,3 3-160 15,2-2 160-15,-1 4 0 0,-1-1-144 0,2 7 144 16,-4 2 0-16,1 4-144 0,-1 7 144 0,-3 0 0 16,-3 5 0-16,-3 2 0 0,-3 6 0 0,-1 2 0 15,-1 6 0-15,-3 5-128 0,-1 2 128 0,-3 7 0 16,-2 0 0-16,-2 5-128 0,-2 1 128 0,-1 0 0 15,-6 1 0-15,-3 2 0 0,-4 0 0 0,-3 3 0 16,-3-2 0-16,-3 1 0 0,-3 3 128 0,-3-4-128 16,-3 2 128-16,-2-2-128 0,-3 0 160 0,0 0-32 15,-3 0-128-15,2-4 192 0,-7-2-192 0,1 0 176 16,-1-3-176-16,-2-5 160 0,2 2-160 0,1-6 128 16,-1-3-128-16,4-6 128 0,1-1-128 0,-1-6 160 15,0-4-160-15,2-3 160 0,2-5-160 0,1-1 160 0,0-7-160 16,1-1 160-16,-1-4-160 0,1-3 0 0,2-4 0 0,1-1 0 15,2-2 0-15,2-3 0 0,2-3 0 0,3-1 0 16,3 0 0-16,3 2 0 0,4 1 0 0,4-2 0 16,4-2 0-16,4 2-176 0,2 0 176 0,4 1-128 15,1-1 128-15,4 2-128 0,3-1 128 0,3 2-128 16,1 0 128-16,3 1 0 0,3 2 0 0,1 1-128 16,0 5 128-16,1 1 0 0,2 3 0 0,1 3-128 15,-2 3 128-15,2 4 0 0,0 1 0 0,0 6-128 0,-2 3 128 0,0 4 0 16,-1-1 0-16,-2 6 0 0,-3 5 0 0,0 3-128 15,-1 4 128-15,0 6 0 0,-5 1 0 0,0 3 0 16,-3 2 0-16,-2-2-128 0,-3 2 128 0,-1 1 0 16,-4 1 0-16,-2 1 0 0,-3 2 0 0,-1 0 0 15,-5-2 0-15,-3 2 0 0,-2 0 0 0,-3 0 128 16,-2 0-128-16,-2-2 0 0,-4 1 144 0,-2-1-144 16,-1 1 192-16,-2-2-192 0,-1 1 176 0,-1-2-176 15,-5-4 160-15,-3 0-160 0,-1 2 144 0,-1-6-144 16,-2 0 128-16,0-3-128 0,0-4 128 0,0-4-128 15,-1-4 128-15,3-1-128 0,-1-5 144 0,2-3-144 16,2-2 160-16,-1-4-160 0,0-6 144 0,0-1-144 16,-1-4 128-16,5 0-128 0,0-7 0 0,2-1 0 15,0-7 128-15,3 3-128 0,4-2 0 0,1-3 0 16,6-3 0-16,4 2 0 0,4 0 0 0,6-1 0 16,4 0 0-16,3-2 0 0,5-3-192 0,6 0 192 15,3 0-160-15,4-3 160 0,2 1-128 0,1-1 128 0,2 2 0 16,3 2-144-16,1 1 144 0,4 0 0 0,0 1 0 0,4 4-128 15,-1 0 128-15,3 3 0 0,-1 6 0 0,1 5 0 16,-1 3 0-16,-2 3-128 0,-4 7 128 0,-1 3 0 16,-1 3 0-16,-2 4-128 0,-4 4 128 0,-1 4 0 15,-2 5-128-15,-3 4 128 0,2 6-128 0,-7 4 128 16,-1 8 0-16,-2 0-128 0,-6 2 128 0,-2 4 0 16,-3-2 0-16,-3 5 0 0,-4-2 0 0,-3 1 0 0,-5-4 0 0,-3 4 0 15,-3-2 0-15,-1-2 0 0,-5-4 176 0,0 1-48 16,-1 4 0-16,-3-4 0 0,-2-5-128 0,-1 2 160 15,-1-3-160-15,-4-1 160 0,-3-5-160 0,-1 0 160 16,-1-4-160-16,1-3 160 0,0-6-160 0,2-4 160 16,-2-7-160-16,3-1 160 0,2-6-32 0,-2-1-128 15,2-7 192-15,1-3-64 0,1-4-128 0,4-6 0 16,-2-3 144-16,3-6-144 0,-3-3 0 0,5-6 0 16,0-2 0-16,3-5 128 0,2-3-128 0,7 0 0 15,3-3 0-15,7 3 0 0,6 2 0 0,6 1-192 16,5-1 192-16,4 3-192 0,3 3 192 0,5-1-192 15,5 3 192-15,1 3-192 0,3 2 192 0,5 3 0 16,0 0-144-16,2 9 144 0,2 0 0 0,-1 3 0 16,3 7 0-16,-2 7 0 0,-3 6-128 0,0 5 128 15,-3 4 0-15,-4 7 0 0,-3 2 0 0,-2 5 0 16,-3 4-144-16,-3 6 144 0,-2 4 0 0,-4 5 0 16,-3 3 0-16,-5 1 0 0,-3 5 0 0,-5-1 0 15,-4-2 0-15,-3 2 0 0,-5-4 0 0,-3 1 144 16,-5-4-144-16,-2-1 128 0,-3 2 32 0,-2-4 0 0,-1 3 0 0,-3-2 0 15,-1-3-160-15,-2-3 160 0,-2-2-160 0,0-2 160 16,-1-5-160-16,-1-6 160 0,1-2-160 0,2-7 160 16,1-3-160-16,0-4 160 0,1-5-160 0,0-6 160 15,2-3-160-15,2-4 0 0,-2-4 0 0,1-7 128 16,2-6-128-16,-1-5 0 0,5-4 0 0,-1-5 0 16,3-4 0-16,4-1 0 0,3-2 0 0,7 0 0 0,4 2-192 15,5 0 192-15,3 4-160 0,6-1 160 16,4 5-176-16,4-1 176 0,3 1-192 0,6 3 192 15,3 3-176-15,5 1 176 0,0 0-160 0,3 7 160 0,3 6-144 0,2 3 144 16,0 6-128-16,-2 2 128 0,-2 10 0 0,-1 4-128 16,-3 9 128-16,-1 3 0 0,-2 5-144 0,0 6 144 15,-4 4-160-15,-3 7 160 0,2 7 0 0,-8 1-144 16,-3 7 144-16,-5 1 0 0,-2 0 0 0,-6 1 0 16,-2 1 0-16,-5-2 0 0,-6-1 0 0,-3-1 0 15,-2-3 0-15,-6 1 0 0,-3-4 128 0,0 2 16 16,-3-5 0-16,-2 1 0 0,-4-2-144 0,-2-3 192 15,0-4-192-15,-1-2 192 0,0-7-192 0,1-5 160 16,-1-5-160-16,0-6 160 0,0-3-160 0,1-8 192 16,1-3-192-16,0-6 192 0,2-5-192 0,2-7 0 15,2-6 0-15,2-4 0 0,1-6 0 0,3-1 0 16,4-5 0-16,3-3 0 0,6 0 0 0,6 1 0 16,5 0 0-16,4 0 0 0,3 4-144 0,4 0 144 15,4 4-192-15,7 3 192 0,5 5-192 0,1 0 192 16,4 4-192-16,3 4 192 0,4 4-128 0,-1 5 128 15,0 4 0-15,0 6 0 0,1 5-128 0,-1 2 128 0,-1 7 0 0,-3 4 0 16,-2 4 0-16,-4 4-128 0,-5 4 128 0,-3 4 0 16,-3 8 0-16,-5-1 0 0,-6 1 0 0,-5 2 0 15,-4 0 0-15,-6 0 0 0,-5-1 0 0,-4 0 0 16,-5 1 208-16,-1-2-48 0,-4-3-16 0,-3 2 0 16,-3 0-16-16,-5-2 0 0,-1 0 0 0,-3-2 0 0,-3-4-128 15,-1-1 0-15,-2-9 144 0,-1-4-144 16,1-3 0-16,-1-6 0 0,5-5 0 0,-18-3-128 15,9-9-880-15,6-1-160 16,3-4-48-16,6-3 0 0,5-3-1760 0,3-8-352 0</inkml:trace>
  <inkml:trace contextRef="#ctx0" brushRef="#br0" timeOffset="19754.06">8400 11843 2751 0,'0'0'256'0,"-3"8"-256"0,1 1 0 0,-1 0 0 15,2 0 1248-15,-1-3 208 0,2 3 32 0,0-3 16 16,0 1-752-16,0-7-160 0,0 0-16 0,0 0-16 15,0 0-112-15,0 0-32 0,0 0 0 0,0 0 0 16,0 0 256-16,8-6 48 0,-2-1 16 0,-1-6 0 16,-1-2 208-16,-1-6 32 0,-1-3 16 0,0-6 0 15,-4-4-160-15,2-5-16 0,-1-5-16 0,0-4 0 0,-2-7-32 0,-1-7 0 16,-2-3 0-16,-1-10 0 0,-1-5 0 0,-1-9-16 16,-2-5 0-16,-1-9 0 0,1-9-128 0,0-6-32 15,3-4 0-15,1-2 0 0,6 0-320 0,4 3-64 16,0 0-16-16,2 3 0 0,3 5-64 0,1 6-128 15,0 3 176-15,1 9-176 0,3 4 144 0,-3 9-144 16,-1 9 0-16,1 9 144 0,-1 5-144 0,-3 8-256 16,1 7 64-16,-4 4 16 15,2 3-752-15,-1 7-160 0,-2 2-16 0</inkml:trace>
  <inkml:trace contextRef="#ctx0" brushRef="#br0" timeOffset="20369.39">7919 11928 1839 0,'0'0'160'0,"0"7"-160"16,1 2 0-16,-1-3 0 0,0 2 1024 0,0-8 160 15,2 9 32-15,-1-3 16 0,-1-6 192 0,1 7 48 16,-1-7 0-16,0 0 0 0,0 0-336 0,0 0-64 16,0 0-16-16,0 0 0 0,0 0 208 0,0 0 32 15,0-11 16-15,-1-2 0 0,-2-2 0 0,0-4 0 16,-4-4 0-16,1-4 0 0,-4-7-128 0,-4-4-32 16,-4-5 0-16,-4-6 0 0,-2-5-48 0,-4-7-16 0,-7-7 0 0,-5-8 0 15,-3-9-448-15,-2-9-112 0,-5-10-16 0,-2-7 0 16,-6-6-288-16,2 3-64 0,0 2-16 0,4 9 0 15,8 11-144-15,6 7 0 0,3 10 0 0,7 8 0 16,4 9-256-16,5 7-96 0,3 9-16 0,6 5 0 16,4 5-2416-16,3 5-480 0</inkml:trace>
  <inkml:trace contextRef="#ctx0" brushRef="#br0" timeOffset="21221.24">8992 14613 4607 0,'0'0'400'0,"0"0"-400"16,0 0 0-16,0 0 0 0,0 0 2016 0,0-6 320 16,0-3 64-16,0 2 16 0,-1-2-368 0,-1 3-64 0,2-4 0 0,0 2-16 15,-1-1-304-15,0 3-64 0,0 1-16 0,1 5 0 16,-2-8-304-16,2 8-64 0,0 0-16 0,0 0 0 15,0 0-224-15,0 0-32 0,0 0-16 0,3 10 0 16,2 1-304-16,0 4-64 0,1 5-16 0,5 7 0 16,3 1-160-16,1 10-48 0,-1 5 0 0,5 8 0 15,5 4-176-15,1 4-32 0,7 9-128 0,4 4 192 16,1 5-64-16,1 4 0 0,-1 5-128 0,1 3 192 16,-1 2-192-16,-6 1 128 0,4 0-128 0,-6-2 0 0,-1-4 128 0,-1-3-128 15,-4-7 0-15,-3-6 144 0,0-6-144 0,-2-4-176 16,-3-7 48-16,-1-6 0 15,-1-3-1600-15,-2-8-304 0,-2-7-64 0,-2-2-7776 16,0-7-1568-16</inkml:trace>
  <inkml:trace contextRef="#ctx0" brushRef="#br0" timeOffset="21823.76">8503 14679 9215 0,'-6'-13'400'0,"6"13"96"0,-3-9-496 0,-1 2 0 16,0-2 0-16,3 1 0 0,-2 2 2208 0,-1-2 352 15,4 8 64-15,-3-6 0 0,0 2-1072 0,3 4-208 16,0 0-64-16,0 0 0 0,-8-5-48 0,8 5-16 15,0 0 0-15,0 0 0 0,-6 8-208 0,1-1-48 16,-3 6-16-16,2 5 0 0,1 5-128 0,-1 7-32 16,0 6 0-16,1 6 0 0,0 7-80 0,1 10 0 15,-1 8-16-15,0 8 0 0,2 8-224 0,-4 6-32 16,1 6-16-16,1 9 0 0,-2 6-80 0,1 5-16 16,1 2 0-16,-3 4 0 0,3 2-192 0,3-5-128 15,-1-3 128-15,3-7-128 16,1-9-416-16,2-5-160 0,1-10-16 0,2-5-10672 0,3-9-2144 0</inkml:trace>
  <inkml:trace contextRef="#ctx0" brushRef="#br0" timeOffset="29372.22">5568 4897 1839 0,'0'0'160'0,"0"0"-160"16,0 0 0-16,0 0 0 0,2-7 1712 0,-2 7 304 16,1-3 64-16,-1 3 16 0,0-5-1056 0,0 5-208 15,0 0-32-15,2-8-16 0,-2 8-176 0,1-5-32 16,-1 5-16-16,2-8 0 0,1 3-144 0,-3 5-32 15,3-5 0-15,-3 5 0 0,0 0 0 0,0 0-16 16,0 0 0-16,0 0 0 0,0 0 64 0,0 0 16 16,2-5 0-16,-2 5 0 0,0 0-64 0,0 0 0 15,0 0 0-15,0 0 0 0,0 0-96 0,0 0-32 16,0 0 0-16,0 0 0 0,0 0 48 0,0 0 0 16,0 0 0-16,4-6 0 0,0 1-16 0,-4 5 0 15,3-4 0-15,-3 4 0 0,0 0 16 0,0 0 0 16,0 0 0-16,0 0 0 0,4-7 64 0,-4 7 16 0,0 0 0 0,0 0 0 15,7-5-64-15,-7 5 0 0,0 0 0 0,0 0 0 16,0 0-112-16,0 0-16 16,0 0-16-16,0 0 0 0,0 0-176 0,0 0 192 0,0 0-192 0,0 0 192 15,3-2-192-15,-3 2 0 0,0 0 144 0,0 0-144 16,0 0 128-16,0 0-128 0,0 0 160 0,0 0-160 16,0 0 176-16,8 1-176 0,-8-1 192 0,6 5-192 15,1 3 160-15,-2-3-160 0,1 1 128 0,-1 2-128 16,0-2 128-16,1 6-128 0,-1-4 0 0,0 4 128 0,0-3-128 0,1 1 0 15,2 1 144-15,-2 0-144 0,-1 1 0 16,0-2 128-16,0 3-128 0,-1 0 0 0,3 0 128 0,-2-2-128 16,0 2 128-16,0 2-128 0,0-1 192 0,2 0-48 15,0 1 0-15,-1-1 0 0,1 1-16 0,-1-1 0 16,0 0 0-16,2 0 0 0,-2-1-128 0,2-1 160 16,-1-2-160-16,1 2 160 0,0-3-160 0,1 3 0 15,0 0 144-15,-2-1-144 0,0 0 128 0,0-2-128 16,3 1 160-16,-1 2-160 0,0-4 128 0,0 5-128 15,-1-3 0-15,-2 1 0 0,-1-3 128 0,0 1-128 16,0 0 0-16,0 0 144 0,0 3-144 0,1-4 0 16,-1 3 144-16,0-2-144 0,0 3 128 0,0-2-128 15,-3 2 128-15,3-1-128 0,1-3 144 0,-3 2-144 16,2-1 192-16,1 2-192 0,0-3 192 0,0 2-192 16,2-2 192-16,0 3-192 0,-2-1 176 0,0 2-176 15,1 1 160-15,0-4-160 0,0 1 128 0,3-3-128 16,-3 2 0-16,1-1 144 0,1 2-144 0,-2-2 128 0,0 2-128 15,0-3 128-15,-1 2-128 0,0-2 0 0,0 2 144 0,1-3-144 16,-2 2 128-16,1-1-128 0,-1 0 128 0,2 0-128 16,-1 0 160-16,0-2-32 0,-6-5-128 0,7 7 192 15,-2-2-192-15,1 2 176 0,0 0-176 0,-1-2 160 16,-5-5-160-16,7 7 128 0,-1 0-128 0,1-2 128 16,-1 2-128-16,0 0 160 0,2-1-160 0,-2 2 160 15,-1-3-160-15,0 2 128 0,-5-7-128 0,8 7 128 16,-2 0-128-16,3 0 0 0,-2 1 0 0,0 0 128 0,1-1-128 0,-3-2 128 15,-5-5-128-15,9 7 128 0,-3-1-128 0,1-1 0 16,-1 2 144-16,0 0-144 0,1-2 0 0,-1 2 128 16,-1 0-128-16,0-2 0 0,0 3 0 0,2-2 128 15,-1-1-128-15,0 3 0 0,-1-2 0 0,0 2 128 16,2 1-128-16,-1-1 0 0,1-1 0 0,-1-2 128 16,0 2-128-16,1 2 0 0,-1-3 0 0,0 4 128 15,-1-4-128-15,0 3 0 0,-5-9 0 0,6 8 128 16,-1 2-128-16,0-1 0 0,0 2 0 0,0-3 128 15,-1 2-128-15,1-2 0 0,-1 1 0 0,1-3 128 16,-5-6-128-16,6 10 0 0,0-1 0 0,2 1 0 16,-4-2 0-16,1 2 128 0,0-4-128 0,0 5 0 15,0-2 0-15,0 2 128 0,0-3-128 0,-1 2 0 16,0-3 0-16,0 4 0 0,0-4 0 0,-2 3 0 16,3-2 128-16,-1 2-128 0,0-1 0 0,0 1 0 15,0-3 0-15,-1 3 128 0,2-1-128 0,-1 2 0 16,-1 1 0-16,3-4 128 0,-2 0-128 0,0 1 0 15,0-1 0-15,-1 0 0 0,2-1 0 0,-1 3 0 0,0-2 0 0,0 2 0 16,0-5 0-16,1 4 0 0,-1-3 0 0,1 2 128 16,0 2-128-16,0-1 0 0,2 0 0 0,-1 2 0 15,-1-4 0-15,0 0 128 0,0 1-128 0,0-3 0 16,0 1 0-16,0 2 128 0,1-3-128 0,0 3 0 16,0-3 0-16,-2 0 0 0,-4-5 0 0,7 7 128 15,1-2-128-15,0-1 0 0,0 1 128 0,-1 2-128 16,-1-4 0-16,1 3 0 0,-1-3 0 0,2 2 128 0,-1-2-128 0,2 0 0 15,0 0 128-15,-1 1-128 0,-1 0 128 16,1 0-128-16,-2-2 128 0,4 2-128 0,-2 0 0 0,2 0 128 16,-2-2-128-16,1 1 0 0,-9-3 0 0,9 1 0 15,1 2 0-15,0-1 128 0,-1 1-128 0,0-2 0 16,0 2 128-16,-1-2-128 0,-8-1 0 0,8 1 0 16,2 0 0-16,-2 1 128 0,-8-2-128 0,10 0 0 15,-2-2 0-15,2 2 128 0,-2-1-128 0,2 1 0 16,-4 0 0-16,2-1 0 0,1 0 0 0,-1-2 0 15,0-1 128-15,1 3-128 0,-1-2 0 0,1 2 128 16,-1 0-128-16,1-2 0 0,0-2 128 0,0 0-128 16,0 0 160-16,0 1-160 0,0-2 176 0,0 1-176 15,0 0 192-15,1-3-192 0,0 2 176 0,1-1-176 16,2-1 160-16,-1 2-160 0,-1-2 144 0,0 1-144 16,1 2 128-16,1-4-128 0,-1 2 128 0,1-4-128 15,0 2 0-15,1-1 128 0,-3 5-128 0,-2-4 0 16,2 2 144-16,0-2-144 0,-1 0 0 0,0 0 128 0,-1 1-128 15,0 2 0-15,0-3 0 0,0 3 128 16,-2-3-128-16,2 1 0 0,0 1 128 0,0 0-128 0,0 2 128 0,-2-4-128 16,0 2 128-16,-1-2-128 0,0 1 160 0,0 3-160 15,-1-3 176-15,1 2-176 0,-1 0 192 0,1-3-192 16,-1 2 192-16,2-3-64 0,-2 3 0 0,1-3-128 16,1 2 160-16,-1-2-160 0,0 1 128 0,1-3-128 15,-1 0 0-15,-1 3 128 0,2-3-128 0,0 3 0 16,-1-2 0-16,1 1 128 0,0 1-128 0,-1-3 0 15,0 4 0-15,-1-4 0 0,4 2 0 0,-3-1 0 0,1 0 0 0,-1 1 0 16,-1-3 128-16,1 2-128 0,1 1 0 0,-1-2 0 16,2 2 0-16,-2-2 0 0,-1-1 0 0,2 1 0 15,-1-2 128-15,-1 2-128 0,3-1 0 0,-2 2 0 16,0-3 0-16,1 1 0 0,-1 0 0 0,-1-1 0 16,0-1 144-16,3 0-144 0,-1 1 0 0,1 1 0 15,0-1 0-15,-3-1 0 0,1 1 0 0,1-1 0 16,-4 1 0-16,2-2 0 0,2 1 0 0,-1-3 0 15,-1 0 0-15,2 1 128 0,-2-2-128 0,0-2 0 16,0 0 0-16,0 2 128 0,0 0-128 0,0 1 0 16,0 0 0-16,0 0 0 0,-1 0 0 0,0 1 0 15,-2-3 0-15,1 3 0 0,-2 0 0 0,3 1 0 16,-1 0 0-16,-1-1 0 0,-1 1 0 0,1 1 0 16,-1-1 0-16,0 0 128 0,-1-2-128 0,0 3 0 15,0 1 0-15,0 3 0 0,0-3 0 0,1 1 0 16,-2 3 0-16,2-3 128 0,1 1-128 0,-1 0 0 15,-1-2 0-15,3 0 0 0,-2 4 0 0,0-3 0 16,0-1 0-16,1 2 0 0,-1 0 0 0,1-2 0 0,1-2 0 16,0 0 0-16,-2 0 0 0,3 1 0 0,-1 2 0 15,1-1 0-15,-1-3 0 0,1 2 0 0,-1 0 0 0,1-2 0 16,-1 3 0-16,-1 0 0 0,1 0 0 0,-1 2 0 16,2 0 0-16,-1 0 0 0,-1-2 0 0,1 0 0 15,-1 0 0-15,0-2 0 0,-1 1 0 0,0 0 0 16,2 2 0-16,-2 2 0 0,0-2 0 0,-1-1 0 0,2 0 0 0,-1 4 0 15,0-3 0-15,0 4 0 0,-1-2 0 0,2 3 0 16,-2-1 0-16,1 2 0 0,0-4 0 0,0 4 128 16,-1-3-128-16,0 3 0 0,0-3 0 0,2 3 0 15,-1-4 0-15,-1 4 0 0,0-3 0 0,0 3 0 16,0 0 0-16,0-1 128 0,0-1-128 0,0 0 0 16,0 4 0-16,0-3 0 0,-1 3 0 0,1 5 0 15,-2-3 0-15,2 3 0 0,0 0 0 0,0 0-128 16,0 0 128-16,0 0-128 15,0 0-288-15,0 0-48 0,0 0-16 0,-8 5 0 16,-1 2-480-16,1 3-112 0,0 3-16 0,3-3 0 16,-1 3-1472-16,0 1-320 0,2-4-48 0,0 2-10704 0</inkml:trace>
  <inkml:trace contextRef="#ctx0" brushRef="#br0" timeOffset="29844.62">7392 5155 16415 0,'0'0'720'0,"0"0"160"15,0 0-704-15,-4 5-176 0,1 3 0 0,3-8 0 16,-4 6 320-16,4-6 48 0,0 0 0 0,0 0 0 16,-2 5 224-16,2-5 48 0,0 0 16 0,0 0 0 0,0 0 224 0,0 0 32 15,0 0 16-15,0 0 0 0,0 0-32 0,0 0-16 16,6-6 0-16,1-6 0 0,1 1-80 0,1-6-16 16,3-2 0-16,-1-4 0 0,1-1-80 0,0-5-32 15,4 0 0-15,-1-3 0 0,1-4 32 0,1 1 0 16,1-1 0-16,0-2 0 0,-1-1-80 0,2-3-16 15,-1 1 0-15,0-1 0 0,0 0-208 0,0 3-32 16,-1 1-16-16,1 2 0 0,-1 4-96 0,-2 4 0 16,-1 0-16-16,0 7 0 0,0 0-32 0,1 5 0 15,-1 1 0-15,0 4 0 0,-1 5-80 0,0 5-128 16,1 3 176-16,0 5-176 0,0 3 128 0,-1 6-128 16,3 6 0-16,-1 7 0 0,-2 4 144 0,-1 3-144 15,1 1 0-15,0-2 144 0,-2 3-144 0,-2-2 0 16,3-3 0-16,-3-1 0 0,-3 0 0 0,-1-1 0 15,-1-1 0-15,1 9 0 16,-1-6-1632-16,-2-5-416 0,1-1-64 0</inkml:trace>
  <inkml:trace contextRef="#ctx0" brushRef="#br0" timeOffset="32695.19">11187 19204 3679 0,'0'0'320'0,"0"6"-320"16,0-6 0-16,0 9 0 0,-1-1 1280 0,1-1 192 15,0 2 48-15,0-9 0 0,0 5 160 0,0-5 48 0,0 9 0 0,0-9 0 16,0 0-672-16,0 0-128 15,0 0-32-15,0 0 0 0,0 0-144 0,0 0-48 16,0 0 0-16,0 0 0 0,0 0 16 0,0 0 0 0,0 0 0 0,0 0 0 16,-1-9 32-16,-1 2 0 0,-3-3 0 0,1 0 0 15,-1-3-128-15,2-2-32 16,-4-2 0-16,1 0 0 0,1 0-192 0,-3-2-32 0,2-2-16 0,-1 1 0 16,0 1 16-16,0-4 0 0,0-1 0 0,0 1 0 15,0 1-96-15,0-3-16 0,0 1 0 0,-1-3 0 16,-1 0-64-16,-1-1 0 0,0 2-16 0,-1-3 0 15,0-1 16-15,-1 0 16 0,-2-3 0 0,0 0 0 16,0 0-64-16,0-2-16 0,-2 0 0 0,0 0 0 0,2 0-128 16,0-1 160-16,-1 1-160 0,1 0 160 0,1 1-160 15,0 1 0-15,1-1 144 0,0 2-144 0,1 3 0 0,1-2 144 16,-2-1-144-16,2 2 0 0,-1 3 144 0,0-3-144 16,1-1 0-16,-5-12 144 0,1 4-144 0,3 0 128 15,-1 4-128-15,-1 0 128 0,2 2-128 0,-1 0 0 16,2-1 0-16,1 4 0 0,1 2 0 0,-1-3 0 15,0-1 0-15,1 4 0 0,0-1 0 0,1 2 0 16,-1-4 128-16,1 1-128 0,-1 2 0 0,0-1 0 16,-1 3 0-16,-1-4 0 0,-2 1 0 0,-1 4 0 15,0-2 0-15,-1 3 128 0,-1 3-128 0,2 0 0 0,0-2 0 0,-1 1 0 16,-3 3 0-16,0 1 0 0,1 1 128 16,0 0-128-16,1 1 0 0,1-1 0 15,0 3 144-15,-1-1-144 0,1-2 0 0,0 1 0 16,0 1 0-16,0-1 128 0,3 0-128 0,-1-1 0 15,-2-1 0-15,3 1 0 0,-1-1 0 0,2 0 0 16,1-1 0-16,-1 0 0 0,-3 2 0 0,1 1 0 16,-1 1 0-16,1-3 0 0,1 0 0 0,0-2 0 0,0 1 0 0,2 0 0 15,-1 0 0-15,1-2 0 0,1 1 0 0,0 1 0 16,2 1 0-16,-3-4 0 0,0 0 0 0,0 1 0 16,-3 0 0-16,4 0 0 0,-3 2 0 0,2-1 0 15,2 0 0-15,-2-2 0 0,0-1 0 0,-1 3 0 16,0 1 0-16,-2-3 0 0,3-3 0 0,-1 2 0 15,0 4 0-15,-1-3 0 0,-1-2 0 0,1 1 0 16,1 0 0-16,1-2 0 0,1 1 0 0,-1 1 0 16,0-3 0-16,2 2 0 0,-1 0 0 0,2-4 0 0,-2 3 0 0,3-5 0 15,0 2 0-15,0 2 0 0,-2-4 0 0,4 4 0 16,-4-5 0-16,1 6 0 0,1-2 0 0,1 2 0 16,-2-5 0-16,0 4 0 0,1-5 0 0,-2 2 0 15,0 0 0-15,1-2 0 0,-2 0 0 0,1-1 128 16,2 1-128-16,0-1 0 0,0-2 0 0,-1 2 0 15,1-1 0-15,-1 2 0 0,1-1 0 0,1-1 0 16,0 1 0-16,1 0 0 0,-4 2 0 0,3-5 0 16,1 2 0-16,-1-1 0 0,-3 1 0 0,1 1 0 15,0 0 0-15,1-2 0 0,-2 1 0 0,1-1 0 16,3 2 0-16,-3 0 128 0,1 3-128 0,0-2 0 0,0 1 128 0,1 2-128 16,0-3 128-16,-1 2-128 15,0 1 128-15,0-2-128 0,-2 3 0 0,5-1 128 16,-6 3-128-16,3-5 0 0,0 2 128 0,-2 2-128 15,-1 2 160-15,0-4-160 0,1-3 176 0,-1 4-176 16,0-3 192-16,-2 2-192 0,4-3 176 0,-2 1-176 16,-1-1 160-16,0 2-160 0,1-4 0 0,-1 3 128 15,0 0-128-15,0 0 0 0,-3-3 0 0,2 2 144 16,3 2-144-16,-4-3 128 0,3 1-128 0,-4 1 160 16,1 0-160-16,0-1 160 0,1 5-160 0,-1-5 192 0,1 2-192 0,0 0 192 15,-2-3-192-15,3-1 128 0,0 0-128 0,-1 0 128 16,1-2-128-16,0 0 0 0,0-3 0 0,2 1 0 15,-1 1 0-15,1 2 0 0,0 2 128 0,1-1-128 16,-3 0 0-16,3-1 0 0,-2-1 0 0,2 13 0 16,1-8 0-16,-1 4 0 0,1-5 0 0,2 2 0 15,-3 0 0-15,1-2 0 0,-1-2 0 0,1 0 0 0,-1 1 0 16,-1 2 128-16,3-2-128 0,-3 1 0 0,0 4 0 16,2-4 0-16,2-1 128 0,-3 3-128 0,3-3 0 0,-1-1 0 15,1 1 0-15,1 1 0 0,-2 1 0 0,3-3 0 16,-2 0 0-16,3-1 0 0,-2 2 0 0,0 2 0 15,0-2 0-15,0-1 0 0,0 1 0 0,-1-1 0 16,1 1 0-16,-1-2 0 0,1-2 0 0,0 1 0 16,1-2 0-16,0 1 0 0,-2 1 0 0,1-1 0 15,1-1 0-15,-1 0 0 0,1 2 0 0,0-1 0 16,0 1 0-16,1 0 0 0,-3-2 0 0,0 2 0 16,1-2 128-16,-1 1-128 0,0 2 0 0,-1-3 0 15,0-1 0-15,1 3 0 0,0 0 0 0,0 0 0 16,0 0 0-16,-2-13 128 0,2 7-128 0,-4 1 0 15,2 4 0-15,-1 4 0 0,1-1 0 0,0-1 0 16,0 1 0-16,-2 1 0 0,1 3 0 0,1-3 128 16,0-1-128-16,0 1 0 0,1-1 128 0,0-1-128 15,0 2 128-15,0 2-128 0,-2-2 0 0,1 1 128 16,-1 1-128-16,0-2 0 0,0 0 128 0,0 0-128 0,1-1 128 16,1 2-128-16,0-2 128 0,0 0-128 0,0-3 128 0,1-1-128 15,-1 3 128-15,0 1-128 0,-2-2 0 0,3 1 128 16,-1-4-128-16,3 2 0 0,-3 2 0 0,0 0 128 15,-1-3-128-15,0 1 128 0,0-1-128 0,0 1 128 16,1-1-128-16,3-1 128 0,-3-1-128 0,2 3 128 16,-2 0-128-16,0-1 128 0,0 0-128 0,0 4 128 15,0-1-128-15,1 0 128 0,-1-3-128 0,1-1 128 16,3-1-128-16,-4 3 0 0,3-1 0 0,0-3 0 0,1-2 0 0,0 4 0 16,0-1 128-16,0 1-128 0,0-2 0 0,-1 3 0 15,1-2 0-15,1 0 0 0,1-1 0 0,2 2 0 16,-2-3 128-16,0 3-128 0,1-1 0 0,-1 0 0 15,1-3 0-15,1 2 0 0,2 2 0 0,0 0 0 16,2 1 0-16,-3-1 0 0,0-5 0 0,0 1 0 16,2 1 0-16,0-3 0 0,-2 2 0 0,2-3 0 15,-1 2 0-15,-1 2 0 0,-1-1 0 0,1 0 128 16,-1 2-128-16,1-5 0 0,-1 1 0 0,-1-3 128 16,3 1-128-16,-4 13 0 0,1-3 0 0,0-4 128 15,3-2-128-15,-3-2 0 0,1-1 0 0,0 0 128 16,-2-3-128-16,2-2 0 0,0-2 0 0,1 4 0 15,2-2 0-15,-1 0 0 0,2-3 0 0,0 4 0 16,1 1 0-16,-1-1 0 0,0-2 0 0,-1 1 128 16,1 0-128-16,1 2 0 0,-2-3 0 0,4-1 128 15,-1-2-128-15,0 0 0 0,1 0 0 0,-1-2 0 16,2-1 128-16,-1-1-128 0,1-1 0 0,-2 2 0 16,3-5 0-16,-1 1 128 0,1 1-128 0,-1-1 0 0,-1 3 144 0,-1 2-144 15,0-4 128-15,0 4-128 0,-1 0 128 0,0 1-128 16,0 1 0-16,1 3 0 0,1 1 0 0,-1 3 128 15,-1-1-128-15,-1 3 0 0,1 0 0 0,2 1 0 16,-1 0 0-16,1 5 0 0,2 2 0 0,-2 1 0 16,-4 4 0-16,0 7 0 0,0 1 0 0,-1 3 128 15,0 1-128-15,-2 4 0 0,0 0 0 0,0 4 0 16,-2 0 0-16,1 6-160 0,-2-1 160 0,-1 1-208 16,0-2-368-16,0 8-64 0,0 0 0 0,0 0-16 15,0 0-1312-15,0 0-256 0,0 0-48 0,0 0-16 16,-9 12-720-16,2-2-128 0</inkml:trace>
  <inkml:trace contextRef="#ctx0" brushRef="#br0" timeOffset="33122.81">8646 6287 21183 0,'-1'-5'1888'0,"-5"-4"-1504"0,-2 0-384 0,2-4 0 16,-1-1 0-16,2 0 144 0,1-3-144 0,1-5 0 15,-1 0 592-15,1-4 16 16,1-6 0-16,0-1 0 0,4-2 368 0,1-2 80 0,4-1 16 0,2-2 0 15,3-5-160-15,6-4-16 0,5 1-16 0,8-4 0 16,3-4-288-16,3-3-48 0,3 1-16 0,1 1 0 16,-3 1-240-16,3 0-48 0,1 1-16 0,0 2 0 15,1 3 16-15,-1 2 0 0,-1 5 0 0,1 3 0 16,1 5 64-16,-3 4 16 0,-3 5 0 0,0 4 0 16,-2 3-64-16,-4 6-16 0,0 7 0 0,-1 8 0 0,-3 11-48 0,0 10-16 15,-7 11 0-15,-1 8 0 0,-2 8 144 0,-3 4 16 16,-2 6 16-16,-1 0 0 0,-3 6-192 0,-1-4-32 15,-2 3-128-15,0-4 192 0,0 0-192 0,0-4 0 16,-1-1 0-16,1 15 0 16,1-11-1952-16,-2-6-480 0</inkml:trace>
  <inkml:trace contextRef="#ctx0" brushRef="#br0" timeOffset="53704.1">7866 9291 12095 0,'0'0'528'0,"0"0"112"16,0 0-512-16,-7 6-128 0,0-1 0 0,2-1 0 0,5-4 816 16,-4 7 128-16,4-7 16 0,-3 7 16 0,3-7 112 0,0 0 32 15,-2 6 0-15,2-6 0 0,0 0 32 0,-3 8 0 16,3-8 0-16,-2 5 0 0,-1 3 0 0,3-8 0 16,0 0 0-16,0 0 0 0,-2 9-64 0,2-9 0 15,1 6 0-15,-1-6 0 0,0 0-96 0,0 0-32 16,0 0 0-16,0 0 0 0,0 0-192 0,0 0-32 15,0 0-16-15,0 0 0 0,0 0-64 0,0 0-16 16,0 0 0-16,0 0 0 0,5-5-128 0,1-1-48 16,1-3 0-16,0 1 0 0,2-5-80 0,1 1 0 15,1-4-16-15,1-1 0 0,2-2-112 0,1-3 0 16,3 0-16-16,1-3 0 0,0-2-64 0,3-3-16 16,-2-2 0-16,2 1 0 0,1 0 32 0,1 1 0 15,0 4 0-15,0-3 0 0,2 2 0 0,-1-1 0 16,2 4 0-16,-3-2 0 0,-2 3-32 0,-3 2 0 15,1-1 0-15,-2 2 0 0,-2-2-32 0,0 4 0 16,-2 6 0-16,-2-2 0 0,0-1 16 0,-1 2 0 16,-3 1 0-16,1 0 0 0,-2 0-144 0,1 6 192 15,-3 0-192-15,0-1 192 0,0 3-192 0,-5 4 128 0,0 0-128 0,0 0 128 16,7-3-128-16,-7 3 0 0,0 0 144 0,0 0-144 16,0 0 0-16,7 0 128 0,1 2-128 0,-2 3 0 15,-6-5 0-15,8 10 0 0,-1-2 0 0,1 5 128 16,2-1-128-16,-2 2 0 0,3 3 0 0,-1 4 0 15,1 0 0-15,0 0 0 0,2 5 0 0,1 3 0 16,-2 0 0-16,2-2 0 0,0 1 0 0,0-1 0 16,0 6 0-16,2 0 0 0,-4-3 0 0,2 0 0 15,-4 0 0-15,1-2 144 0,-1-3-144 0,-1 0 0 0,-2 0 208 0,2-2-64 16,-1-3-16-16,-2-2 0 0,2-1 0 16,-2-1 0-16,1-2 0 0,-2-4 0 0,0 0 32 0,-1-3 0 15,1 0 0-15,-2-2 0 0,-3-5 0 0,0 0 0 16,3 4 0-16,-3-4 0 0,0 0 32 0,0 0 0 15,0 0 0-15,0 0 0 0,3-5 0 0,-2-4 16 16,-2 2 0-16,-1-5 0 0,0 2-208 0,-1-4 176 16,1 1-176-16,-2 2 160 0,1-3-160 0,-1-1 0 15,2-2 0-15,-3 1 0 0,-2-5 0 0,2 1 0 16,-1 0 128-16,1-3-128 0,-1 0 0 0,-1 0 0 16,-2-4 0-16,2 3 0 0,-2 5 0 0,1-1 0 15,-2-2 0-15,0-1 0 0,0 2 0 0,0 0 0 16,-1 2 0-16,4 1 0 0,-2 1 0 0,1-1 0 15,1 3 0-15,-1 1 0 0,2 2 0 0,-1-1 0 16,1 2 0-16,0 1 0 0,-1-2 0 0,3 5 0 16,2-1 0-16,-2 3 0 0,1-1 0 0,0-2 0 15,-1 3 0-15,0 0 0 0,0 0 0 0,4 5 0 16,-5-4 0-16,0 1 0 0,5 3 0 0,0 0 0 16,0 0 0-16,-8 3 0 0,2 0 0 0,0 3 0 0,1 0 0 15,-2 1 0-15,0 2-128 0,-1-2 128 0,-2 5 0 0,0 0 0 16,-2 1 0-16,1 2 0 0,-2 2-144 0,-2 3 144 15,-2 2 0-15,-2 2 0 0,-1-3 0 0,0 5 0 16,-1 2 0-16,0-3 0 0,-4 3 0 0,3 1 0 16,-3-2 0-16,3 2 0 0,-3-2 0 0,3 2 0 0,1-2 0 15,2 0 0-15,-3-4 0 0,3-1 0 16,2 1 0-16,-1-2 0 0,0-1 0 0,2-2 0 0,-1 0 0 0,4-2 0 16,2-2 0-16,-2-2 0 0,0-1 0 0,2-3 0 15,1 2 0-15,2-5 0 0,1 0 0 0,0 0 0 16,1-4 0-16,6-1 0 0,0 0 0 0,-8 2 0 15,8-2 0-15,0 0 0 0,-5-3 0 0,5 3 0 16,0 0 0-16,-5-8 0 0,1 1 0 0,3-3 0 16,1 2 0-16,2-2 0 0,2-2 0 0,3-2 0 15,2-3 0-15,2-1 0 0,3 0 0 0,4-5 0 16,3-6 0-16,4 0 0 0,0-6 0 0,3 0 0 16,4-2 0-16,-1 1 0 0,4 3 0 0,-1 0 0 15,3 0 0-15,-1-1 0 0,-2-2 0 0,3 1 0 16,-2 0 0-16,0 4 0 0,-1 0 0 0,-1 2 0 15,-2 1 0-15,-3 5 0 0,-6 3 0 0,3 2 0 16,-6 4 0-16,-2 4 0 0,0-2 0 0,-2 7 0 16,-2 0 0-16,-2 5 0 0,0 4 0 0,-3 1 0 15,1 4 0-15,-6 2 0 0,1 6 0 0,-2-1 0 16,-2 2 0-16,0 1 0 0,-1 0 0 0,-2 4 0 0,0 1 0 16,-3 8-160-1,1-1-320-15,2 0-64 0,-2 2-16 0,-2-6 0 16,0-1-1232-16,3-4-240 0,-3 3-48 0,5-1-16 15,1-1-1600-15,1-6-320 0</inkml:trace>
  <inkml:trace contextRef="#ctx0" brushRef="#br0" timeOffset="55359.69">6816 10198 3679 0,'-8'-10'160'0,"6"6"32"0,-2-1-192 0,3 0 0 16,-2-2 0-16,0 2 0 0,0 2 2480 0,3 3 448 15,0 0 80-15,-5-4 32 0,1-1-1488 0,0 1-288 16,4 4-64-16,-5-2-16 0,5 2 272 0,-7 0 48 16,2-1 16-16,2-3 0 0,3 4-240 0,0 0-32 15,-4-5-16-15,4 5 0 0,0 0-144 0,0 0-16 16,0 0-16-16,-5-3 0 0,1 1-192 0,4 2-32 16,0 0-16-16,0 0 0 0,0 0-304 0,0 0-64 15,0 0-16-15,0 0 0 0,0 0-128 0,7 5-32 16,4 2 0-16,1 2 0 0,4 3-128 0,1 3-16 15,2 0-128-15,3-1 192 0,1 3-192 0,1 0 128 16,3 1-128-16,-2 0 0 0,1 0 176 0,-1-3-176 16,-1 2 192-16,2-1-192 0,0 1 256 0,0-1-64 15,-2-3-16-15,0-2 0 0,-1 3 32 0,-1 2 16 16,-5-3 0-16,4-2 0 0,-4 0 32 0,1-2 16 16,-5 1 0-16,0-1 0 0,-2 0-16 0,-1-3-16 0,-1 2 0 0,0-4 0 15,0 1-16-15,-1-1 0 0,-2-1 0 0,-6-3 0 16,6 3-16-16,-6-3 0 0,7 3 0 0,-7-3 0 15,5-4 96-15,-1-4 16 0,-1 2 0 0,1-4 0 16,-1 1 64-16,-2-4 32 0,0 0 0 0,1-2 0 16,-2-3-176-16,3-3-48 0,0-2 0 0,-1 0 0 15,0-4-192-15,0 0 144 0,1-4-144 0,2-4 128 16,0-3-128-16,1 0 0 0,1-3 144 0,0 1-144 0,1 0 0 16,0 2 0-16,-1 1 0 0,2 1 128 0,1 0-128 0,0 2 0 15,2-1 0-15,-3 4 0 0,0-1 0 0,-3 2 0 16,2-3 0-16,-1 5 0 0,1 4 0 0,0 4 0 15,-2 0 0-15,0 2 0 0,1 0 0 0,-2 2 0 16,1-1 0-16,0 2 0 0,0 3 0 0,-1 3 0 16,0 3 0-16,-3-2 0 0,1 3 0 0,-1 0 0 15,-2 5 0-15,0 0 0 0,0 0 0 0,0 0 0 16,0 0 0-16,0 0 0 0,0 0 0 0,0 0 0 16,0 0 0-16,0 9 0 0,0 4 0 0,-1-2 0 15,-2 2 0-15,0 5 0 0,-1 3 0 0,-1 5 0 16,0 1 0-16,1 2 0 0,-2-1 0 0,-2 5 0 15,0 2 0-15,1 4 0 0,0 1 0 0,-3 0 0 16,0-2 0-16,0 2 0 0,-2 4 0 0,1-2 0 16,1 2 0-16,0-2 0 0,-1 0 0 0,0-4 0 15,0-1 0-15,2-3 0 0,0-2 0 0,1-1 0 16,-1-5 0-16,3 2 128 0,-3-4-128 0,1-1 0 16,-1-2 0-16,2-2 0 0,-1-2 0 0,2 1 128 15,-2 0-128-15,1-1 0 0,-1-3 0 0,0 0 144 0,2-2-144 0,-2-3 0 16,2-1 192-16,1-4-64 0,-1 1 0 0,-1 0-128 15,0-3 256-15,-2-2-48 0,0-1-16 16,-3-4 0-16,2 1-32 0,1-1-16 0,0 0 0 0,0-4 0 16,-1 1-144-16,0 0 128 0,1 0-128 0,-2-4 128 15,2 0-128-15,-1 0 0 0,0-2 0 0,-2 0 128 16,-1 0-128-16,1 0 0 0,-1-2 0 0,0-2 128 0,1 2-128 16,-2-2 0-16,0 0 0 0,1 0 0 0,1 2 0 0,1-2 0 15,0 3 0-15,-1-1 0 0,2 2 0 0,1 3 0 16,0-3 0-16,2 1 0 0,0 2 0 15,3-2 0-15,2 2 0 0,-1 2 0 0,-1-1 0 0,2 3 0 16,2 1 0-16,0 6 0 0,0-8-128 0,0 3 128 16,0 5 0-16,0 0 0 0,0 0 0 0,0 0-176 15,0 0 176-15,10 4-128 0,0 2 128 0,0 3-128 16,1 1 128-16,1 2-128 0,4 2 128 0,0-2 0 16,2 1-144-16,3 2 144 0,0 1 0 0,2 0 208 15,0 2-16-15,1 0-16 0,0-3-176 0,1 2-272 16,-1 0 64-16,2 1 16 0,-3-1 192 0,-2-3 0 15,0 0 0-15,-1 0 0 0,-2 1 0 0,0-1 0 16,-2-4 0-16,-2 1 0 0,-1-3 0 0,1 2 0 16,-3-2 0-16,1 0 0 0,-1-5 0 0,-3 0 0 15,1 2 0-15,-2-4 0 0,-7-1 0 0,9-2 0 16,-1-1 128-16,-2 1-128 0,-6 2 0 0,7-5 128 16,-4-6-128-16,1 2 0 0,-1-2 160 0,-2 0-160 15,-1-1 128-15,0-2-128 0,0-4 128 0,0-1-128 0,-1-1 0 0,1-3 128 16,-3 0-128-16,3 2 0 0,0-4 0 0,0-1 128 15,0-1-128-15,3-3 0 0,-1-5 0 0,2 2 0 16,-1-1 0-16,-1 1 0 0,2-1 0 0,0 0 0 16,0-1 0-16,2-13 0 0,0 7 0 0,-1 5 0 15,0 3 0-15,-1 3 0 0,0 6 0 0,1-2 0 16,-1 3 0-16,1 2 0 0,-1-1 0 0,1 0 0 16,-1 2 0-16,0 2 0 0,-2 3 0 0,1 2 0 0,-2-1-128 15,0 6 128-15,-1 8 0 0,0 0 0 16,0 0 0-16,0 0-176 0,0 0 176 0,0 0-128 15,-10 8-1024-15,0 8-208 0,0 3-48 0,0 0-12480 16,-1 2-2496-16</inkml:trace>
  <inkml:trace contextRef="#ctx0" brushRef="#br0" timeOffset="58144.49">8017 9325 19519 0,'-11'3'864'0,"11"-3"176"0,-11 5-832 0,2-3-208 15,1 1 0-15,-1 1 0 0,0 2 560 0,2 2 64 16,0-2 16-16,2 2 0 0,-3-3 320 0,2 0 64 16,1 4 0-16,-2-3 16 0,2 6 128 0,-1-6 32 15,6-6 0-15,-7 8 0 0,4 0-240 0,3-8-64 16,-7 6 0-16,7-6 0 0,0 0 16 0,0 0 0 15,0 0 0-15,0 0 0 0,0 0 16 0,-1-12 0 16,4-4 0-16,2-2 0 0,-2-5-240 0,4-3-48 16,2-1-16-16,1-3 0 0,5-4-272 0,2-3-48 0,0-2-16 0,4-6 0 15,0 3 0-15,0-1 0 0,-1 1 0 0,-2 3 0 16,4-5-32-16,-1 4 0 0,-1 0 0 0,0 5 0 16,-1-1-64-16,-3 3-32 0,1 1 0 0,-3 6 0 15,0-1 32-15,-2 4 0 0,1 4 0 0,0 3 0 16,-2 3 0-16,-1 4 0 0,1-1 0 0,-1 5 0 15,1 2-192-15,3 3 192 0,-2 1-192 0,2 6 192 16,0 3-192-16,2 4 0 0,2 5 0 0,1 3 0 0,0 0 0 16,3 6 0-16,0-1 0 0,3 5 0 0,-1 2 0 15,1 1 0-15,2 0 128 0,0 1-128 0,1-1 128 0,0 3-128 16,-3-2 192-16,0 1-64 0,-2-2 96 0,0 2 16 16,-3 1 0-16,0-2 0 0,-3-3 16 0,0 0 16 15,-1-1 0-15,-2-7 0 0,0 0-32 0,-4-1-16 16,3-5 0-16,-3-1 0 0,-1-4-64 0,0-2-16 15,0 0 0-15,-1-1 0 0,-3-5-144 0,-5-6 160 16,0 0-160-16,7 6 160 0,-7-6-160 0,0 0 128 16,0 0-128-16,0 0 128 0,0 0-256 0,-2-12-64 15,-2-2-16-15,-5-2 0 16,-2 0-2688-16,-7 0-544 0,-5-3-96 0</inkml:trace>
  <inkml:trace contextRef="#ctx0" brushRef="#br0" timeOffset="59281.77">6714 10248 4607 0,'-6'-8'192'0,"2"5"64"0,0-1-256 0,4 4 0 15,-4-12 0-15,4 5 0 0,-4-6 1712 0,2 5 288 16,2 8 64-16,-1-11 16 0,-1 2-848 0,1-1-160 16,1 10-48-16,0-12 0 0,-1 5 128 0,0-3 0 15,-3 2 16-15,4 8 0 0,0 0-32 0,-2-11-16 16,0 2 0-16,1-2 0 0,-3 6 0 0,4 5 0 16,-3-8 0-16,3 8 0 0,0 0-96 0,-3-7-32 15,3 7 0-15,0 0 0 0,0 0-192 0,0 0-32 16,0 0-16-16,0 0 0 0,0 0-448 0,1 14-96 15,3 3-16-15,4 3 0 0,3 3-192 0,3 5 176 16,3 0-176-16,4 4 160 0,0 1 96 0,5-2 0 16,3 0 16-16,2-1 0 0,0-2 32 0,-1-2 0 15,1 2 0-15,-1-3 0 0,-2 2-16 0,0-4 0 0,-1 0 0 16,0-3 0-16,-1-1 64 0,-2 0 16 16,-3 1 0-16,0-4 0 0,-4-1 16 0,1-2 16 15,-2-1 0-15,-2-3 0 0,-3 0 0 0,0-5 0 0,1 0 0 16,-2-2 0-16,-10-2 16 0,11 0 0 0,1-2 0 0,-12 2 0 15,9-8 80-15,0-3 16 0,-2-2 0 0,1 0 0 16,-3-4-96-16,-1-1-16 0,0 0 0 0,-2-6 0 16,1-2-192-16,-2 0-32 0,2 3-16 0,-1 0 0 15,-1-6-160-15,2 1 0 0,-2-3 144 0,2-2-144 0,-1-4 0 0,1-2 0 16,3-7 0-16,1 0 128 0,0-4-128 0,2-3 0 16,0 3 0-16,0-3 128 0,-3 1-128 0,4 0 0 15,-2 0 0-15,5 1 0 0,-3-1 0 0,1 4 0 16,-1 7 0-16,2 4 0 0,-4 7 0 0,2 3 0 15,-5 6 0-15,1 4 0 0,0 6 0 0,-3 0 0 16,-3 11 0-16,0 0 0 0,0 0 0 0,0 0 0 16,0 0 0-16,0 0 0 0,0 0 0 0,3 13-192 15,-3 1 64-15,-2 4 0 16,0 0-1584-16,-2 6-304 0,-1 6-64 0,0 1-17104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4T21:09:11.41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27989 2163 5519 0,'0'0'496'0,"0"0"-496"0,0 0 0 0,0 0 0 15,0 0 768-15,0-8 48 0,0 8 16 0,2-6 0 16,1-2-16-16,-3 8 0 0,0 0 0 0,6-7 0 16,1-4 400-16,-1 5 64 0,-6 6 32 0,9-5 0 15,-1-3-224-15,-8 8-32 0,0 0-16 0,5-6 0 16,0-2 32-16,-5 8 0 0,0 0 0 0,0 0 0 0,0 0-32 0,0 0 0 15,0 0 0-15,0 0 0 0,0 0-144 0,0 0-48 16,0 0 0-16,0 0 0 0,0 0-128 0,0 0-16 16,0 0-16-16,0 0 0 0,0 0-160 0,0 0-16 15,0 0-16-15,0 0 0 0,-3 13-80 0,1 2-16 16,-2 2 0-16,0 2 0 0,-4 1-48 0,1 3-16 16,-1 4 0-16,1 1 0 0,-1 2-80 0,0 3 0 15,1 4-16-15,2 1 0 0,-2 2-48 0,1 3 0 16,-1-2 0-16,2 1 0 0,2-3-16 0,0-1-16 15,1 0 0-15,-1-4 0 0,2 0-32 0,-1-5 0 16,2 0 0-16,-1-2 0 0,-1-1 0 0,0 4 0 16,0-6 0-16,2-1 0 0,-3 1 48 0,2 0 0 0,0-1 0 15,-2 2 0-15,2-1-32 0,0-2 0 0,-1 0 0 0,1-1 0 16,-1-2-144-16,0 0 160 0,1 2-160 0,0-2 160 16,-1-1-160-16,1-1 0 0,0-1 0 0,1-5 128 15,0-1-128-15,0-10 0 0,0 12 0 0,0-12 128 16,2 9 32-16,-2-9 0 0,0 0 0 0,0 0 0 15,0 0 32-15,0 0 16 0,0 0 0 0,0 0 0 16,0 0-16-16,0 0-16 0,0 0 0 0,0 0 0 16,0 0-176-16,0 0 192 0,11-3-192 0,-11 3 192 15,0 0-192-15,0 0 0 0,10-1 0 0,-10 1 0 16,10 0 0-16,-10 0 0 0,10-2 128 0,0-1-128 16,-1-4 0-16,-9 7 0 0,10-1 0 0,1 0 0 15,-11 1 0-15,12-4 0 0,-3 1 0 0,1 1 0 16,0 1 0-16,-10 1 0 0,11-4 0 0,-1 1 0 0,-10 3 0 15,13-2 0-15,-1-1 0 0,0 3 0 0,-1-1 0 16,1 0 0-16,-1-1 0 0,0 2 0 0,1 0 0 0,-12 0 0 16,13-1 0-16,-3 1 0 0,-10 0 0 0,12 0 0 15,-12 0 0-15,13 0 0 0,-13 0 0 0,10 1 0 16,-10-1 0-16,0 0 0 0,0 0 0 0,11 4 0 16,-11-4 0-16,0 0 0 0,0 0 0 0,0 0 0 15,0 0 0-15,0 0 0 0,0 0 0 0,0 0 0 16,0 0 0-16,0 0 0 0,11 1 0 0,-11-1 0 15,0 0 0-15,0 0 0 0,0 0 0 0,0 0 0 16,0 0 0-16,0 0 0 0,10 3 0 0,-10-3 0 16,0 0 0-16,0 0 0 0,0 0-224 0,12 4 32 15,-12-4 0-15,10 5 0 0,-10-5-96 0,10 4-16 0,-10-4 0 16,11 2 0-16,3 3 0 0,-1-1 0 0,0 0 0 16,-1-2 0-16,1-2 80 0,1 0 16 0,1 0 0 0,1 0 0 15,1 0 64-15,-1 0 16 0,-1 0 0 0,3 0 0 16,2 0 128-16,2 0 0 0,2 0 0 0,3-1-128 15,1-1 128-15,2-2 0 0,3 1 0 0,4 1 0 16,2-1 0-16,3 2 0 0,-1-3 0 0,3-2 0 16,-2-2 0-16,-1 2 0 0,-2-4 0 0,1 3 0 15,1 1 0-15,2 1 0 0,0 0 128 0,1-3-128 16,1 4 128-16,1 2-128 0,0 1 128 0,-3-1-128 16,-3 0 128-16,-3-2-128 0,-4 0 160 0,0 2-160 15,-1-1 144-15,0 2-144 0,-2-2 128 0,2 1-128 16,-1-2 176-16,-1 3-48 0,-1-3-128 0,2 2 192 15,-1 1-64-15,0 1-128 0,-1-2 176 0,-2-1-176 0,-2 2 160 16,2-2-160-16,-1 1 128 0,1 0-128 0,-3 0 176 0,2-1-48 16,-2 1-128-16,1-1 192 0,2 2-192 0,0-3 176 15,1 2-176-15,0-1 160 0,3 1-160 0,0-1 160 16,1-1-160-16,1 0 160 0,0 1-32 0,0 0-128 16,1 1 192-16,-1-1-64 0,-1-2-128 15,-3 2 0-15,0 0 0 0,1 0 0 0,0 2 0 0,1-1 0 16,0 1 0-16,3 0 0 0,-1 0 0 0,0-2 128 15,-2 2-128-15,4 0 0 0,0-1 0 0,0 1 0 16,-4 0 128-16,1-1-128 0,1 1 0 16,-1 1 0-16,-1-1 0 0,-2-2 128 0,-1 2-128 0,1 0 0 15,3 1 0-15,-1 0 0 0,1 0 0 0,0 0 0 16,0 0 128-16,-2 0-128 0,1 0 0 0,1 1 0 16,-1 2 0-16,-1-1 0 0,-5-2 0 0,0 0 0 0,0 0 0 15,-1 1 0-15,-3-2 0 0,0 2 0 0,-1 1 128 16,-1-2-128-16,0 0 0 0,-1 0 0 0,0 0 0 15,0 0 128-15,-1-2-128 0,1 2 128 0,0 0-128 0,0 0 128 16,1-1 0-16,-1 1-128 16,-2 0 192-16,2 0-64 0,0 0-128 0,0 0 0 0,-3 0 0 0,1 0 0 15,2 0 0-15,-1 0 0 0,-1 0 0 0,-1 0 0 16,-1 0 0-16,0 0 0 0,-1-1 0 0,2 0 0 16,-1-1 128-16,2 1-128 0,-1 0 128 0,-1-2-128 15,0 2 128-15,0 0-128 0,-3-1 128 0,3 1-128 16,-1 0 128-16,0-2-128 0,-1 2 128 0,1 0-128 15,-1-2 128-15,-1 2-128 0,2-3 0 0,-2 2 128 16,-2-2-128-16,-3 1 192 0,-2 2-192 0,3-3 192 16,0-1-192-16,-2 1 0 0,2 1 144 0,-1-1-144 0,-1-1 128 15,4-3-128-15,-1 4 128 0,-2-2-128 16,-6 6 128-16,8-5-128 0,-8 5 128 0,0 0-128 0,3-4 0 16,-3 4 0-16,0 0 0 0,5-5 0 0,-5 5 0 0,0 0 128 15,0 0-128-15,6-6 0 0,-6 6 0 0,0 0 144 16,0 0-144-16,5-7 0 0,-5 7 0 0,0 0 0 15,5-4 0-15,-5 4 0 0,0 0 0 0,6-6 0 16,-6 6 0-16,0 0 0 0,0 0 0 0,0 0 0 16,6-5 0-16,-6 5 0 0,0 0 0 0,5-4 0 15,-5 4 0-15,0 0 0 0,7-8 0 0,-7 8 0 16,4-7 0-16,1 2 0 0,-5 5 0 0,5-9 0 16,-1 4 0-16,-1-2 0 0,0-3 128 0,0 3-128 15,-1-4 0-15,2 6 0 0,0-2 0 0,-2 0 0 16,3-3 0-16,0 0 0 0,2-5 0 0,-1-3 0 0,0-1 0 0,1-4 0 15,0-4 128-15,2 1-128 0,0-5 0 0,-1-4 0 16,-2-2 0-16,3-3 0 0,0-3 0 0,0 5 0 16,0 2 0-16,0 5 0 0,-2 1 0 0,2 0 0 15,1 4 0-15,-1-3 0 0,-1 0 0 0,-3 1 0 16,3-2 0-16,-1 0 0 0,0 2 0 0,2-2 0 16,-3-1 0-16,2 2 0 0,-1-4 0 0,2 1 0 15,0 2 0-15,0 2 0 0,-2 0 0 0,1 4 0 16,-2 5 0-16,1 1 0 0,-1 0-128 0,-1 0 128 15,-1 3 0-15,0 0 0 0,1-1 0 0,-1 4 0 16,-3-1 0-16,4 0 0 0,-1 6-128 0,0-3 128 0,-2 2 0 16,1-1 0-16,2 3 0 0,-5 6 0 15,5-5 0-15,-5 5-144 0,0 0 144 0,0 0 0 16,5-7 0-16,-5 7-128 0,0 0 128 0,0 0 0 0,0 0 0 0,0 0-128 16,0 0 128-16,9 10 0 0,-3-2-128 0,-1 3 128 15,-2 5-128-15,0 0 128 0,-2 2 0 0,-1 1-128 16,-1 1 128-16,-2 5 0 0,-3 3 0 15,-1 5 0-15,0 3 0 0,-2 6-128 0,-1 7 128 0,-1-4 0 16,1 1 0-16,0-3 0 0,0-2 0 0,1-3 0 16,0-1 0-16,0-3 0 0,0-3 0 0,0 2 0 15,0 1 0-15,1 3 0 0,-3 1 0 0,3 3 0 16,-4 0 0-16,3-2 0 16,0-2 0-16,0-4 0 0,-2-1 0 0,1-3 0 0,1 0 0 0,0-2 0 0,0-6 0 15,0-1 0-15,2-3 0 0,0-1 0 0,1-4 0 16,0 2 0-16,-1-1 0 0,1 0 0 0,1-3 0 15,0 1 0-15,5-11 0 0,-5 9 0 16,5-9 0-16,0 0 128 0,-7 9-128 0,7-9 0 0,0 0 128 0,0 0-128 16,0 0 128-16,0 0-128 0,0 0 160 0,-7-4-160 15,1-3 160-15,1 0-160 0,-1-3 160 0,3 3-160 16,0-2 128-16,-2 1-128 0,-3 3 0 0,0-3 144 16,-1 3-144-16,-1 0 0 0,-2-1 0 0,-2 2 128 15,-3 1-128-15,1 3 0 0,-5 0 0 0,10 0 0 16,-3 0 0-16,-3 2 0 0,-2-1 0 0,-1 1 0 15,0 2 0-15,-3 3 0 0,0-5 0 0,-20 10 0 16,2-5 0-16,0 5 0 0,-1-6 0 0,-4 2 0 16,-4 1 0-16,-5-2 0 0,-7 3 0 0,2 3 0 15,-4-3 0-15,-3 2 0 0,-4-5 0 0,-8 3 0 16,-6-4-128-16,38-1 128 0,-3 2 0 0,-6-2 0 0,-10 2 0 16,-2 0 0-16,-5 1 0 0,1 3 0 0,-2-3 0 0,-67 10 0 15,20-2 0-15,13-2 0 0,9-1 0 0,6-4 0 16,8 1 0-16,1-2 0 0,1 2 0 0,0-6 0 15,-4-2 0-15,6 1 0 0,2 3 0 0,5-2 0 16,3-3 0-16,-3 1 0 0,-1-4 0 0,2 2 0 16,1 0 0-16,8 3 0 0,3-1 0 0,5 5 0 15,4-2 0-15,1-1 0 0,1-1 0 0,2 1 0 16,3-3 0-16,5 2 0 0,3 0 0 0,4-2 0 16,0 0 0-16,6-1 0 0,4-1 0 0,1 0 0 15,5-2 0-15,3 0 0 0,-3 0 0 0,4 0 0 16,2 1 0-16,0-1 0 0,-2 1 0 0,0-2 0 15,2-3 0-15,1 5 0 0,-2 2 0 0,2 0 0 0,0 0 0 16,0-1 0-16,-2-1 0 0,3 1 0 0,-3 1 0 0,-1 0 0 16,3 0 0-16,0 0 0 0,-2 0 0 0,1 0 0 15,0-3 0-15,1 0 0 0,-2-2 0 16,0-1 0-16,-2 3 0 0,3-6 0 0,-1 2 0 0,0-2 0 16,3 1 0-16,-2-5 0 0,1 1 0 0,0-2 128 15,0-1-128-15,1-3 128 0,0-1-128 0,2-1 128 16,-1 0-128-16,-1-3 0 0,1-1 144 0,2 1-144 15,0-4 0-15,1 0 0 0,0-3 0 0,-2 2 0 16,3 1 0-16,1 1 0 0,-1-2 0 0,0-3 128 16,-2 3-128-16,2-1 0 0,0 1 0 0,0 1 0 15,0-1 0-15,-1 2 0 0,1-4 0 0,2 6 0 16,-3 1 0-16,1-2 0 0,0 2 0 0,2 0 0 16,-1-1 0-16,3 4 0 0,0-1 0 0,0 2 0 15,3 1 0-15,0 1 0 0,1-1 0 0,1 1 0 0,2 0 0 16,0 0 0-16,1 0 0 0,0 3-128 0,0 4 128 15,-2-1 0-15,-3 5 0 0,-3 6-128 0,4-9 128 0,-4 9 0 16,0 0 0-16,0 0 0 0,0 0 0 0,0 0 0 16,0 0 0-16,0 0 0 0,0 0 0 0,-5 7 0 15,-1 0 0-15,-2 7 0 0,-1 3 0 0,-1 2-128 16,0 3 128-16,-2 5 0 0,1 2 0 0,-2 7-128 16,-2 4 128-16,1 3 0 0,0 7 0 0,0-2 0 15,0 2 0-15,0 2 0 0,1-1 0 0,2 1 0 16,1-4 0-16,0-1 0 0,-1 2 0 0,3-1 0 15,-1-5 0-15,2 3 0 0,2-3 0 0,0-1 0 0,0-3 0 0,1-2 0 16,2-6 0-16,-2-1 0 0,-1 0 0 0,2-4 0 16,-2 2 0-16,1-2 0 0,-1-5 0 0,1-2 0 15,-1-3 0-15,2-2 0 0,-1-2 0 16,0-2 0-16,3 2 0 0,1-12 0 0,-4 11 0 0,4-11 0 16,0 0 0-16,0 0 0 0,0 0 0 0,0 0 0 15,0 0 0-15,11-4 0 0,1-1 0 0,-2 2 0 16,3-4 0-16,1 0 0 0,1-1 0 0,-1-2 0 15,1 2 0-15,4-2 0 0,1 2 0 0,5-2 0 16,1 1 0-16,5-3 0 0,1 0 0 0,4 3 0 16,6-1 0-16,7 1 0 0,4-5 0 0,3 2 0 15,3-1 0-15,0-1 0 0,1-1 0 0,4 1-128 16,9 0 128-16,0 5 0 0,3-1 0 0,-1 2 0 0,-3-4 0 16,1 4 0-16,1-5 0 0,2 3 0 0,4 1 0 0,-1-3 0 15,-4 3 0-15,-4-2 0 0,-1 1 0 0,0-2 0 16,4-2 0-16,-1 4 0 0,1-2 0 0,-3 3 0 15,-1 4 0-15,-1-1 0 0,-3-1 0 0,1 3 0 16,2 2 0-16,-1 0 0 0,1 1 0 0,-5 0 0 16,-5-2 0-16,4 2 0 0,-2 2 0 0,1 2 0 15,2-2 0-15,-1 2 0 0,-1-1 0 16,-2 1 0-16,-4 0 0 0,-1 1 0 0,-6-1 0 0,2 1 0 16,0-1 0-16,0 0 0 0,-2-3 0 0,1 2 0 15,0 1 0-15,-6 0 0 0,-2-2 0 0,-3 1 0 16,0 1 0-16,-5-1 0 0,-2-2 0 0,-1 2 0 15,1 2 0-15,-1-3 0 0,-5 0 0 0,1 0 0 0,0-1 0 16,-1 2 0-16,-1 0 0 0,0 1 0 0,2-2 0 16,-2 2 0-16,-1-1 0 0,0 2 0 0,-2-2 0 0,-3 2 0 15,-1 0 0-15,-3 1 0 0,-1-1 0 16,0 0 0-16,-1 0 0 0,-2-2 0 0,-1 3 0 0,-1-1 0 16,-9-4 0-16,11 4 0 0,0 0 0 0,-11-4 0 15,10 6 0-15,-10-6 0 0,9 4 0 0,-9-4 0 16,0 0 0-16,11 4 0 0,-11-4 0 0,0 0 0 15,9 3 0-15,-9-3 0 0,0 0 0 0,0 0 0 16,0 0 0-16,0 0 0 0,0 0 0 0,9 4 0 16,-9-4 0-16,0 0 0 15,0 0 0-15,0 0 128 0,7-2-128 0,-7 2 0 0,0 0 0 0,6-5 128 16,-6 5-128-16,5-8 0 0,-1-2 0 0,-2 3 128 0,-2-3-128 16,0 3 0-16,0-5 128 0,0 0-128 0,-1-2 0 15,0-3 144-15,1-2-144 0,0 1 0 0,0-1 128 16,1 0-128-16,3-4 0 0,-1-1 0 15,3 0 0-15,0-5 0 0,3-1 0 0,0 1 0 0,2-3 128 0,-2 15-128 16,-2-5 0-16,2-6 0 0,1-4 0 0,0-3 0 16,1-5 0-16,1 0 0 0,1 0 0 0,8-32 0 15,-2 8 0-15,-2 8 0 0,-2 3 0 0,-1 1 0 16,-3 2 0-16,1 7 0 0,-2 2 0 0,0 6 0 16,0 4-160-16,1 3 160 0,-3 5 0 0,0 3-176 15,0 2 176-15,-2 0-128 0,-1 3 128 0,0 1-128 16,2 3 128-16,-2-2-128 0,0 2 128 0,-1 2 0 0,-1-3-144 15,0 5 144-15,1-2 0 0,-2 2 0 16,0 0-144-16,0 0 144 0,3 4 0 0,-1-3-128 0,-1 0 128 0,-1 4 0 16,2 0-160-16,-2 2 160 0,-2 0-128 0,3 2 128 15,-1-1-128-15,1 3 128 16,-3-4-128-16,1 7 128 0,-1 0-160 0,2 2 160 0,-1-2-192 0,-1 5 192 16,-3-4-128-16,2 5 128 0,1 0 0 0,-1 0 0 15,-2 3-160-15,2 4 160 0,-4 6-128 0,1 2 128 16,-1 5 0-16,-4 6 0 0,-2 6 0 15,-3 2 0-15,0-4 0 0,-3 2 0 0,-1-1 0 0,-2-3 0 16,-2 1 0-16,-2 0 0 0,-1 0 0 0,-3 6 0 16,2 4 0-16,12-25 0 0,-1 6 0 0,0 0 0 15,0 1 0-15,-1 0 0 0,1 2 0 0,0-4 0 16,1-4 0-16,-10 20 0 0,3-10 0 0,6-5 0 16,1-7 0-16,4 0 0 0,-1-4 0 0,0-2 0 15,3 1 0-15,-1-1 0 0,1 0 0 0,-2-1 0 0,3-1 0 16,0 0 0-16,-1-2 0 0,6-8 0 0,-3 2 0 0,0-3 0 15,1 1 0-15,1 0 0 0,-1-4 0 0,2 1 0 16,-1 1 0-16,3-6 0 0,0 0 0 0,0 0 0 16,0 0 0-16,0 0 0 0,0 0 0 0,0 0 0 15,0 0 0-15,0 0 128 0,4-11-128 0,-1 2 0 16,-1-2 0-16,1 2 0 0,1 1 0 0,-4 8 0 16,1-10 0-16,0 2 0 0,-1 8 0 0,0-7 0 15,0-1 0-15,0 8 0 0,0-6 0 0,0 6 0 16,-2-9 0-16,2 9 0 0,-8-7 0 0,-1 1 0 15,0 0 0-15,-1-1 0 0,-3 4 0 0,-3-3-128 16,-5 0 128-16,0 4 0 0,-5-1 0 0,-2 3-160 0,-2-1 160 16,-3-1 0-16,-4 0-192 0,-1 1 64 15,0 1 128-15,-4 5-208 0,-4-1 208 0,-5 3-176 16,-6 2 176-16,-4-1-160 0,-4 2 0 0,-2-1 0 0,-3 2 0 0,-5 3 0 16,-5-2 32-16,-8-1 0 0,-5 1 0 0,0-4 0 15,3 5 128-15,-4-5 0 0,-5 2 0 0,1-2-128 16,3 0 128-16,5-1 0 0,2 2 128 0,1-3-128 15,-3 0 0-15,4 2 0 0,3-4 0 0,8 2-128 16,6 1 128-16,3-2 0 0,1 0 0 0,3 1 0 16,0-1 0-16,1-1 0 0,2 5 0 0,4-4 0 15,2-3 0-15,6 0 0 0,4-4 0 0,1 1 0 16,3 1 0-16,-1-1 0 0,2 0 0 0,1-3 0 16,2-1 0-16,0 0 0 0,4 0 0 0,0-2 0 0,4 2 0 15,2 0 0-15,1-3 0 0,1 2 0 16,0 1 0-16,3-1 0 0,-1 2 0 15,4 0 0-15,-4 2 0 0,2 0 0 0,-2 1 0 0,2 1 0 0,1 1 0 0,-1 2 0 16,-2-2 0-16,1 2-128 16,0-2 128-16,-2 1 0 0,2 2 0 0,-1 0 0 0,1 0 0 15,0 0 0-15,1-2 0 0,3 2 0 0,2-1 0 16,2-1 0-16,-1-1 0 0,2 3 0 0,2 0 0 0,0 1 0 16,-3-2 0-16,5-1 0 0,-3-1 0 0,1 2 0 15,-1-2 0-15,1 2 0 0,0 1 0 0,-1-2 0 16,1 2 0-16,1-3 0 0,2-2 128 0,-2 1-128 15,8 0 128-15,-8 1-128 0,2 0 0 0,6-1 0 16,0 0 0-16,0 0 0 0,-8-2 0 0,8 2 0 16,-6-6 0-16,1-1 128 0,0 2-128 0,5 5 128 0,-4-6-128 15,0-4 128-15,0-2-128 0,3 1 144 0,0-3-144 16,0-1 160-16,-2 1-160 0,3-3 128 16,0-2-128-16,1-3 128 0,-1-1 0 0,2-6 0 0,0-3 0 0,1 1 0 15,-1-2-128-15,1 0 128 0,-2 3-128 0,2 5 128 16,-1-3-128-16,-1 6 0 0,-1 5 0 0,2 0 0 15,0 1 0-15,0 2 0 0,0 2 0 0,1 2 0 16,-3 10 0-16,5-8 0 0,-5 8-160 0,10-7 160 16,1 3-1344-1,1 1-160-15,3 2-32 0,3 5-10944 0,2 3-2176 0</inkml:trace>
  <inkml:trace contextRef="#ctx0" brushRef="#br0" timeOffset="1421.4">20672 4906 12895 0,'0'0'1152'0,"-1"-12"-928"16,1 1-224-16,-1-2 0 0,1 13 1152 0,-4-6 192 15,0-4 48-15,0 3 0 0,-2-3-272 0,0 4-48 16,6 6-16-16,-9-9 0 0,0 4 32 0,-1 2 16 16,-2 3 0-16,-1 1 0 0,0 1-352 0,-4 0-80 15,-2 5-16-15,-1 3 0 0,-3 6-272 0,-1 3-64 16,-2 4-16-16,-2 4 0 0,-2 0-48 0,-1 6-16 16,-1 7 0-16,3 2 0 0,2-2-64 0,5-3-16 15,0-2 0-15,5 0 0 0,6-1 0 0,5-7 0 16,4-5 0-16,6-1 0 0,1-6 160 0,5-4 16 15,3 0 16-15,4-6 0 0,2-4 224 0,2-2 64 16,3-3 0-16,3-5 0 0,0-1-16 0,0-5 0 16,-2-3 0-16,0-3 0 0,1-5-176 0,-1 0-48 15,-1 2 0-15,-2-3 0 0,-3 2-160 0,-1-2-48 16,-3 4 0-16,-3 2 0 0,-4-1-32 0,-1 4-16 0,-3 6 0 16,-2-1 0-16,1 3-144 0,-3 10 160 0,0 0-160 15,0 0 160-15,-3 13-160 0,2 4 0 16,0 5 0-16,-2 3 0 0,1-2 0 0,0 4 0 0,4-3 0 15,1-2 128-15,4-1-128 0,-2-2 0 0,4-2-192 16,2-3 192-16,4-1 0 0,3-4 0 0,3-3 0 16,4-5 0-16,0-3 0 0,3-7 0 0,3 0 0 0,1-4 0 15,1-3 0-15,0 0 160 0,-5 0-32 0,2-3-128 16,-1-3 192-16,3-1-192 0,-3-1 192 0,-2 2-192 0,-1 1 144 16,-2 1-144-16,1 2 0 0,-6 4 144 15,-2 2-144-15,-5 7 0 0,1 4 0 0,-1 4 0 0,-4 3 0 0,-1 5 0 16,-2 6 0-16,-3 3 0 0,0 2 0 0,-5 4 0 15,-3 1 0-15,-2 6 0 0,-4 0 0 0,-2 0 0 16,-7 2 0-16,1-6 128 0,-3 1 128 0,-2-2 32 16,-3-5 0-16,-2 1 0 0,0 1-32 0,1-4 0 15,-1-3 0-15,1-2 0 0,-1-5-112 16,3-1-16-16,0-3-128 0,4-2 192 0,4-6-192 0,3-4 0 16,3 0 0-16,7-3 0 15,4-8-2752-15,9-8-608 0,8-14-112 0,9 6-32 0</inkml:trace>
  <inkml:trace contextRef="#ctx0" brushRef="#br0" timeOffset="2117.34">23269 4191 18431 0,'7'-16'816'0,"-4"6"160"0,0 1-784 0,-1-3-192 15,2 3 0-15,-1-1 0 0,-4 4 1120 0,1 6 176 16,0 0 48-16,0 0 0 0,-2-9-80 0,2 9-16 16,0 0 0-16,0 0 0 0,-9 5-496 0,0 3-112 15,2 6 0-15,-2 4-16 0,-5 4-112 0,-1 10-32 16,-1 2 0-16,0 6 0 0,-1 7 96 0,-3 6 32 0,-4 6 0 15,1 3 0-15,0 4-128 0,0 4-32 16,-1 3 0-16,0-4 0 0,1-4-128 0,4-4-16 0,4-1-16 0,2-5 0 16,5-6 128-16,5-2 32 0,0-6 0 15,4 0 0-15,2-7-128 0,2-2 0 0,0-4-16 16,5-4 0-16,2-3-144 0,2 0-32 0,1-3 0 0,1-4 0 0,1-3 0 0,-2-6 0 16,0 0 0-16,2 0 0 0,1-3 48 15,-3-4 0-15,-1-3 0 0,-1-2 0 0,-1-5-176 16,-1 1-176-16,-4-6 48 0,1 1 0 15,-4-1-672-15,1 1-128 0,-3-2-32 16,-2-3 0-16,-2 2-2288 0,-3 0-464 0</inkml:trace>
  <inkml:trace contextRef="#ctx0" brushRef="#br0" timeOffset="2366.35">22706 4937 27695 0,'0'0'1216'0,"0"0"272"0,-5-8-1184 15,5 8-304-15,-3-5 0 0,3 5 0 0,0 0 1312 0,13-7 208 16,4-2 32-16,3 3 16 0,8-4-224 0,8 2-32 16,7-3-16-16,9 3 0 0,6-3-336 0,5 0-64 15,2 1 0-15,3-5-16 0,0 0-432 0,1 1-96 0,1 2-16 0,-5 2 0 16,-3 5-208-16,-8 0-128 16,-6-3 160-16,-8 5-160 0,-9-3 0 0,-1 1 0 15,-8 2-128-15,-2 3 128 16,-8 2-1984-16,-3 4-272 0,-4 1-64 0,-4 3-14160 0</inkml:trace>
  <inkml:trace contextRef="#ctx0" brushRef="#br0" timeOffset="2961.28">24401 5004 8287 0,'-11'-2'736'0,"11"2"-592"0,0 0-144 0,-9 3 0 16,2-3 1840-16,7 0 336 0,0 0 64 0,0 0 0 16,0 0-640-16,0 0-144 0,0 0-32 0,0 0 0 15,0 0-128-15,0 0-16 0,0 0-16 16,14 0 0-16,6-1 64 0,7-1 16 0,5 0 0 0,7-1 0 16,7 1-368-16,3-1-64 0,5-2-16 0,3 3 0 15,4-1-192-15,5-1-32 0,5 0-16 0,5-2 0 16,5 1-96-16,-1 0-32 0,-3-5 0 0,-2 3 0 15,-2 0-192-15,-1 3-32 0,3 1-16 0,-8 0 0 0,-7-1-128 0,-11-3-32 16,-10 4 0-16,-5 1 0 0,-10 0-128 0,-6 2 0 16,-6 0 0-16,-12 0 128 0,0 0-128 0,0 0 0 15,0 0 0-15,0 0 0 0,0 0-208 0,-9 7-80 16,-1 0-16-16,-3-3 0 16,-4-2-1408-16,0 1-272 0,0-1-64 0,-2-2-8256 15,-3 0-1632-15</inkml:trace>
  <inkml:trace contextRef="#ctx0" brushRef="#br0" timeOffset="3242.67">25342 4660 22687 0,'-12'-5'1008'0,"12"5"208"0,-9-6-976 0,1 0-240 15,8 6 0-15,0 0 0 0,-6-5 1168 0,6 5 192 16,0 0 48-16,0 0 0 0,18-4-432 0,1-1-80 0,4 1 0 0,5 3-16 15,3 2-64-15,9 3-16 16,4 1 0-16,7 1 0 0,4 0-96 0,-1 2 0 0,-2-4-16 0,-1 3 0 16,-1 2-208-16,-6 4-32 15,-4 0-16-15,-15 0 0 0,1 6-160 0,-2 0-16 0,-1 1-16 0,-4 5 0 16,-5 2-112-16,-3 4-128 0,-6 0 176 16,-5 1-176-16,-5-1 304 0,-10 14-48 0,-7-5-16 0,-6-5 0 0,0-2 240 15,-5-2 48-15,-5-4 16 0,-1 2 0 16,-3-2-128-16,-1 1-32 0,-3-7 0 0,-1 1 0 0,-3-2-160 15,4-3-32-15,3-2-16 0,8 0 0 0,5-1-176 16,6-4 0-16,6 2 144 0,7-7-144 16,11-5-832-16,0 0-256 0,8-7-32 0,9-5-17328 15</inkml:trace>
  <inkml:trace contextRef="#ctx0" brushRef="#br1" timeOffset="8715.42">23270 4106 12895 0,'0'0'576'0,"0"0"112"0,2-9-560 0,-2 9-128 16,6-12 0-16,0 4 0 0,3 0 1216 0,-1 5 224 16,-8 3 32-16,9-7 16 0,-9 7-368 0,0 0-80 15,10-7-16-15,-10 7 0 0,0 0-32 0,0 0-16 0,0 0 0 0,0 0 0 16,0 0-80-16,0 0-32 15,0 0 0-15,0 0 0 0,0 0-48 0,3 14-16 0,-3 0 0 0,-4 1 0 16,-3 1-64-16,-3 6-16 0,3 1 0 0,-5 6 0 16,-2 4-144-16,0 6-48 0,0 2 0 0,-1 2 0 15,-3 6-16-15,-1 3-16 0,-1 4 0 0,-1-3 0 16,0-1-96-16,2 2-16 0,-3 2 0 0,-1-1 0 16,-2 0-16-16,-2 0-16 0,0-1 0 0,3-1 0 15,1-5-96-15,4-2 0 0,4-7-16 0,5-2 0 16,0-4-48-16,5-3-16 0,2-3 0 0,4-3 0 0,3-3-32 15,3 0 0-15,1-3 0 0,6-4 0 0,0-3 16 0,4 1 0 16,3-6 0-16,3 1 0 0,1-1 48 0,2-4 16 16,1-2 0-16,2-1 0 0,1-3-32 0,1-2-16 15,1 1 0-15,2-4 0 0,2 1-176 0,0 2 0 16,-3-2 144-16,1 3-144 0,-1 0 0 0,-2-1 0 16,-4 0 0-16,-2-1 128 0,-5 0-128 0,-5 3 0 15,-3-3 0-15,-3 0-128 16,-2 2-384-16,-8 5-64 15,0-13 0-15,-5 5-16 0,-7-2-2416 0,-2 4-496 0,-1-4-80 0,-3 2-32 0</inkml:trace>
  <inkml:trace contextRef="#ctx0" brushRef="#br1" timeOffset="8979.77">22748 4950 28559 0,'-8'-9'2544'0,"1"-1"-2032"0,-1 1-512 0,2 0 0 16,6 9 800-16,0 0 64 0,-1-7 16 0,1 7 0 16,7-10 272-16,7 2 64 0,8-1 16 0,6 0 0 15,5-1-512-15,11 1-96 0,10-1-32 0,5 0 0 16,5-4 16-16,1-3 0 0,1-1 0 0,1 1 0 16,1 0-144-16,3 1-16 0,1-1-16 0,-3 3 0 15,-4 4-144-15,-6-3-32 0,-5 3 0 16,-7 0 0-16,-8 4-256 0,-4-1 160 0,-10 2-160 0,-3 3 128 15,-6 0-128-15,-3 1-176 0,-13 1 48 0,0 0 0 16,7 0-1792-16,-7 0-368 0,0 0-64 0</inkml:trace>
  <inkml:trace contextRef="#ctx0" brushRef="#br1" timeOffset="9719.94">24990 5030 6447 0,'-19'4'272'0,"5"-4"80"0,-2-2-352 0,-2 0 0 15,-1 5 0-15,1-1 0 0,2 2 1376 0,-1 1 208 16,1-2 32-16,-1-1 16 0,-1 2-608 0,2 0-112 15,0-3-16-15,2 4-16 0,0 0-192 0,-7 6-48 16,0-5 0-16,4-1 0 0,0 4 208 0,2-4 48 16,0 1 0-16,-1 3 0 0,1-4-128 0,0-1 0 0,2 0-16 15,0-1 0-15,5-1 16 0,-3-1 16 16,11-1 0-16,-7-1 0 0,7 1 64 0,0 0 16 0,-9-4 0 0,9 4 0 16,0 0-224-16,0 0-64 15,-5-9 0-15,5 9 0 0,0 0 160 0,0 0 32 16,5-7 0-16,4-2 0 0,0 4-224 0,6 0-32 15,4-2-16-15,5 2 0 0,3 1-128 0,6-2-32 16,5 1 0-16,7-1 0 0,4-5-16 0,4 5 0 0,5-3 0 0,8 2 0 16,6-6-128-16,2 5-16 0,-2-1-16 0,1 2 0 15,1-3 64-15,3 2 16 0,3 3 0 0,0-3 0 16,-3 3-48-16,-8 1 0 0,-6-3 0 0,-10 4 0 16,-8 2-192-16,-8 1 128 0,-6 2-128 0,-5 0 0 15,-9-4 0-15,-3 1 0 0,-5 0 0 0,-9 1 0 0,0 0 0 16,0 0 0-16,0 0-208 0,0 0 64 15,0 0-480-15,0 0-80 0,-12 2-32 0,-2 0 0 16,0-2-1696 0,0 0-320-16,-2 0-80 0</inkml:trace>
  <inkml:trace contextRef="#ctx0" brushRef="#br1" timeOffset="10076.62">25440 4672 20671 0,'0'0'912'0,"0"0"192"0,2-12-880 16,1 4-224-16,5-4 0 0,3 7 0 0,2-3 432 0,5 3 32 15,5 3 16-15,6-2 0 0,5-1 416 0,5 2 96 16,1 2 16-16,3 1 0 0,2 1 32 0,2 2 16 16,1 1 0-16,-3 1 0 0,-3 2-256 0,-2 5-48 15,-2 2-16-15,-12-3 0 0,-1 6-320 0,-1 6-64 16,-2 1-16-16,-5 1 0 0,-3 4 32 0,-6 6 0 15,-2-1 0-15,-6 2 0 0,-6 1 144 0,-7 18 16 0,-7-5 16 0,-5-8 0 16,-3-3 96-16,-1-4 0 0,-4-4 16 16,1 0 0-16,-4-6-112 0,5 2-32 0,-1-5 0 0,3-3 0 15,2-1-288-15,4-6-64 0,3-4-16 0,3-2 0 16,6 1-144-16,2-5 0 0,9-2 0 0,0 0 0 16,0 0-1568-16,0 0-240 15,10-14-48-15,3 1-14768 0</inkml:trace>
  <inkml:trace contextRef="#ctx0" brushRef="#br1" timeOffset="10458.45">27881 4428 23951 0,'0'0'2128'0,"-5"-8"-1696"0,1-6-432 0,0 3 0 16,0 3 624-16,3-1 32 15,-3 2 16-15,3 2 0 0,1 5 640 0,0 0 128 0,0 0 32 0,0 0 0 16,0 0-736-16,-5 3-144 0,0 6-16 0,0 3-16 16,0 3-48-16,0 3-16 0,-1 5 0 0,1 5 0 15,2 0-160-15,-1 3-16 0,0 5-16 0,0 2 0 16,0 0-80-16,0 4-16 0,1-3 0 0,-1-2 0 16,0 0-208-16,0-2 144 0,0-1-144 0,1-2 128 15,0-6-128-15,-1 2 0 0,3-2 144 0,0-2-144 16,-1 0 0-16,1-4-128 0,0-2 0 0,0-3 0 15,-1-1-672-15,-1-2-128 0,-4-2-32 16,-3 0-9504-16,-1-2-1904 0</inkml:trace>
  <inkml:trace contextRef="#ctx0" brushRef="#br1" timeOffset="10670.03">27328 4920 24815 0,'8'-17'1088'0,"-1"10"256"0,6 1-1088 0,1 3-256 16,2-5 0-16,3 3 0 0,3 1 1232 0,3 0 192 15,3 2 48-15,5-2 0 0,3 1-320 0,3 2-64 16,5 1-16-16,-11 0 0 0,9-1-144 0,2-2-32 16,3-2 0-16,2-1 0 0,-1 2-320 0,0 2-80 15,-1-4-16-15,-2 1 0 0,-2 2-288 0,-8-1-64 16,-3 1-128-16,-6 1 192 0,-5-2-192 0,-4 3-256 16,-4-2 48-16,-5 2 16 15,-1-2-1600-15,-7 3-304 0,0 0-64 0,0 0-12832 0</inkml:trace>
  <inkml:trace contextRef="#ctx0" brushRef="#br1" timeOffset="11933.28">30173 4359 9215 0,'0'0'816'16,"0"0"-656"-16,0 0-160 0,6 1 0 0,-6-1 1424 0,6 0 256 15,-6 0 48-15,0 0 16 0,0 0-544 0,0 0-112 16,0 0-32-16,0 0 0 0,0 0-192 0,5 8-32 16,-5-8-16-16,0 0 0 0,0 0 96 0,-5 9 32 15,-1 2 0-15,0 3 0 0,-1-2-176 0,0 4-16 16,-2 5-16-16,-3 3 0 0,-3-1 48 0,-3 5 16 16,-2-2 0-16,-3 5 0 0,-2-3-64 0,-3 2-16 15,-2 2 0-15,-3 0 0 0,-3-4-128 0,-4 1-16 16,-1-3-16-16,0-1 0 0,-1-3-128 0,9-5-32 15,-6 1 0-15,1 0 0 0,1-4 16 0,1-4 0 16,0 3 0-16,2-2 0 0,1-4-32 0,-8 1 0 0,9-1 0 0,3-5 0 16,-2 0 16-16,3-4 0 0,0 1 0 0,2-1 0 15,0-6-112-15,2 0-32 0,1-1 0 0,-2-1 0 16,5-4 16-16,4 0 0 0,5-2 0 0,3-3 0 16,4 0-80-16,2-4-32 0,4-1 0 15,5-4 0-15,2 2-160 0,0 5 0 0,1-1 144 0,1 0-144 16,2 2 0-16,1 0 0 0,2 1 0 15,3 1 0-15,2 1 0 0,-1 2 0 0,2-1 0 0,1 2 0 16,-2 3 0-16,2 0 0 0,0 5 0 0,6-3 0 0,-1 5 0 0,-1 3-128 16,-2 3 128-16,1 2 0 0,-1 4 0 0,1 0-160 15,-1 5 160-15,0 1 0 16,0 0-128-16,-8-1 128 0,2 2 0 0,2 0 0 0,0 2 0 0,1 1-128 16,-2 1 128-16,-1 1 0 0,0-1 0 0,1 2 0 15,0-1 0-15,1-1 0 0,1-1 0 0,9 5 0 16,-2-4 0-16,1-3 0 0,2-3 0 0,1-2 0 15,0-6 0-15,0 3 0 0,0-3 0 0,0-2 0 16,-6-2 0-16,2 0 0 0,3-2 128 0,2 0-128 16,2-2 0-16,-2 1 144 0,-1-7-16 0,2 1-128 15,0-3 192-15,11-3-64 0,-3-2 32 16,-2-4 0-16,-5-3 0 0,-1 2 0 0,-6-4-16 0,-1 1 0 16,-9 6 0-16,0-2 0 0,1-1 64 0,-3-2 16 15,0-2 0-15,-3 1 0 0,-1 1 32 0,-6-1 16 16,-2 1 0-16,-3-5 0 0,-6 4-48 0,-3 3-16 0,-7-1 0 15,-2 0 0-15,-3 3-208 0,-5 4 144 16,-3 1-144-16,-4 1 128 0,-2 5-128 0,-2-1 0 16,-2 4 0-16,1-2 0 0,1 2 0 0,0 3 0 15,2 2 0-15,3 0 0 0,7 0 0 0,1 1 0 16,2 0 0-16,2 3-176 16,3 4-1168-16,4-2-256 0,2 4-32 0,5-1-11568 0,6 4-2320 0</inkml:trace>
  <inkml:trace contextRef="#ctx0" brushRef="#br1" timeOffset="15994.6">19941 6878 6447 0,'-6'-8'576'0,"6"8"-576"0,-2-11 0 0,2 2 0 16,0-5 2416-16,2 3 368 0,-2 11 80 0,5-9 16 0,-5 9-1664 0,4-10-336 15,-4 10-64-15,6-8-16 0,-6 8 32 0,8-6 0 16,-8 6 0-16,0 0 0 0,10 0-64 0,2 5-16 16,-1-1 0-16,2 5 0 0,-1 2-128 0,5 4-32 15,1 3 0-15,1 0 0 0,0 2-112 0,4 5-32 16,2 3 0-16,3 2 0 0,1 2 0 0,2 2-16 16,1 2 0-16,1-1 0 0,-2 0-144 0,0-1-32 15,-4-2 0-15,-2-1 0 0,-2-3-48 0,-1 0-16 16,-3-5 0-16,-2-1 0 0,-1-3 0 0,-4-3-16 15,0 0 0-15,-3-4 0 0,-2 0-48 0,0-6-128 16,-7-6 192-16,0 0-64 0,5 13-128 0,-5-13 160 16,0 0-160-16,0 0 160 15,0 0-1216-15,0 0-240 0,0 0-48 0,-5-13-12256 0</inkml:trace>
  <inkml:trace contextRef="#ctx0" brushRef="#br1" timeOffset="16388.18">20619 6714 13823 0,'0'0'1216'0,"0"-11"-960"0,1 1-256 0,2-3 0 15,-1 4 832-15,1-2 112 0,-2 3 16 0,-1 8 16 16,-1-11 304-16,2 4 64 0,-1 7 16 0,0 0 0 15,0 0-80-15,0 0 0 0,-1-9-16 0,1 9 0 16,0 0-240-16,0 0-32 0,0 0-16 0,-10 11 0 16,-1-2-240-16,0 5-48 0,-2 5-16 0,1 3 0 0,-2 6 128 0,-2 3 32 15,-1 2 0-15,-2 6 0 0,-4 2 48 0,-3 9 16 16,-2 3 0-16,0 4 0 0,0-1-208 0,-2 3-48 16,1-6 0-16,2-1 0 0,1-2-256 0,5-6-48 15,1 1-16-15,3-6 0 0,2-2-96 0,1-3-32 16,2-1 0-16,2-2 0 0,0-6-192 0,2-3 176 15,3-6-176-15,1-3 160 0,1 0-160 0,3-13 0 16,0 0 0-16,0 0 128 0,0 0-128 0,0 0 0 16,0 0 144-16,0 0-144 15,6-14-880-15,3-1-240 0,2 1-48 0,1-4-16 16,-2-3-1680-16,3 1-336 0,1 0-64 0,2-1-10960 0</inkml:trace>
  <inkml:trace contextRef="#ctx0" brushRef="#br1" timeOffset="16682.98">21026 7297 18431 0,'0'0'816'0,"0"0"160"0,0 0-784 0,0 0-192 0,-7 5 0 0,2 1 0 16,3 5 2160-16,-1 3 384 0,1-1 80 0,-1 4 0 15,2-2-1376-15,-2 3-288 0,-1 0-48 0,1 4-16 16,-2 6 112-16,-1 4 16 0,1-3 0 0,2 4 0 16,-1 3-160-16,0 1-32 0,-1-2 0 0,1 0 0 15,0-2-384-15,0 0-64 0,1 1-32 0,-1-6 0 0,1-1-176 0,1-2-48 16,0-1 0-16,1-2 0 0,0-4-128 16,1-2 0-16,1-5 144 0,2-3-144 0,-3-8 0 15,0 0 0-15,0 0-160 0,0 0 160 16,7-5-3008-16,-2-7-480 15</inkml:trace>
  <inkml:trace contextRef="#ctx0" brushRef="#br1" timeOffset="18405.14">20248 8584 17503 0,'0'0'1552'0,"-3"-7"-1232"16,1 0-320-16,0 0 0 0,2-2 1024 0,2 2 128 16,-1-3 48-16,-1 10 0 0,0 0 336 0,0 0 80 15,4-7 16-15,-4 7 0 0,0 0-432 0,0 0-96 16,10 3-16-16,-1 2 0 0,0 4-224 0,1 2-48 15,1 2-16-15,1 5 0 0,0 3-320 0,4-1-64 16,2 5-16-16,-1 0 0 0,-1-1-192 0,-1 1-32 16,-1-3-16-16,0-1 0 0,-3 0-160 0,6-1 128 15,-1 3-128-15,-2-4 128 0,-1-3-128 0,-3-3 0 16,-1 0 0-16,-3 0 0 0,-6-13-128 0,0 0-128 0,0 0 0 0,0 0-16 31,9-2-2128-31,-2-5-416 0,-2-3-96 0</inkml:trace>
  <inkml:trace contextRef="#ctx0" brushRef="#br1" timeOffset="18618.59">20540 8435 24639 0,'0'0'1088'0,"0"0"240"0,-4-7-1072 0,4 7-256 0,0 0 0 0,-9-3 0 16,0 5 1504-16,1 1 240 0,-4 6 48 0,1 4 16 16,-2 6-544-16,-2 5-112 0,-2-1-32 0,-1 9 0 15,1 3-240-15,0 1-48 0,-1 0-16 0,-3 1 0 0,0-1-144 16,0 0-32-16,-1-3 0 0,2 1 0 15,-2 2-336-15,4-4-80 0,-1-2-16 0,2 1 0 0,0-5-208 0,4 0 0 16,2-5 128-16,3-4-128 0,3-4-240 0,3-6-80 16,2-7-32-16,0 0 0 15,0 0-2784-15,0 0-576 0</inkml:trace>
  <inkml:trace contextRef="#ctx0" brushRef="#br1" timeOffset="18976.6">20796 8796 6447 0,'0'0'576'0,"0"0"-576"15,0 0 0-15,0 0 0 0,0 0 4992 0,0 0 880 16,0 0 176-16,0 0 32 0,0 0-3984 0,6 9-816 16,-6-9-144-16,11 7-48 0,3 0 64 0,-1 0 0 15,0-2 0-15,1 2 0 0,-2 0-480 0,0 3-96 16,-2-2 0-16,-1 3-16 0,-1 2-176 0,-2-2-16 15,-3 4-16-15,-2 1 0 0,-2 1 128 0,-5 1 32 0,-4 4 0 0,-1 3 0 16,-3-1-64-16,-3 1 0 0,0 4 0 0,-1-1 0 16,-1 1-80-16,1-1-32 0,1-5 0 0,3-2 0 15,0-3-112-15,3-1-32 0,1-1 0 0,3 0 0 16,4-4-64-16,3-4-128 0,0-8 176 0,0 0-176 0,14 5 208 0,3 0-64 16,4-7-16-16,3-2 0 15,4-1 80-15,5-6 16 0,2 3 0 0,1-5 0 0,0-1-224 16,-1 1 128-16,0-1-128 0,-4-2 0 0,-1-1 0 15,-2 1 0-15,-7-2-128 0,-1-1 128 16,-2-2-1760-16,-4 4-240 0,-4-4-48 0,-4 0-16576 16</inkml:trace>
  <inkml:trace contextRef="#ctx0" brushRef="#br1" timeOffset="19837.32">20188 6624 11055 0,'0'0'480'0,"6"-2"112"0,2-3-464 0,0-3-128 0,-2 3 0 0,-1-4 0 0,-5 9 1600 0,0 0 288 16,6-6 64-16,-6 6 16 0,4-4-432 0,-4 4-96 16,0 0-16-16,0 0 0 0,1-5-80 0,-1 5 0 15,-1-5-16-15,-3 1 0 0,1 0-336 0,-4 3-64 16,-3 1-16-16,-3 1 0 0,-2-1-224 0,-3 1-48 16,-2 2-16-16,-3 1 0 0,-2 2-176 0,-5-1-16 15,-3 1-16-15,0 2 0 0,-5-3-64 0,3 1-16 16,-6 3 0-16,2-4 0 0,-1 2 0 0,2 0 0 15,2-3 0-15,3 0 0 0,2-1-144 0,1 0-16 16,4-1-16-16,0-1 0 0,6-2-160 0,1 1 192 16,2 0-192-16,3 0 192 0,2-2-192 0,1 1 128 15,3-1-128-15,0 2 128 0,8 0-128 0,0 0 0 16,0 0 0-16,0 0 128 0,0 0-128 0,0 0 0 16,0 0 0-16,0 0 0 0,0 0 0 0,4 9 0 15,-2-1 0-15,2 3 0 0,-1 1 0 0,0 1 0 0,3 1 0 16,-4 5 0-16,2 5 0 0,0 3 0 15,1 5 0-15,-1 5 0 0,-1 4 0 0,1 8 0 0,-1 7-144 16,1 5 144-16,-2 0 0 0,2 9 0 0,0 1 0 0,0 5 0 16,-2 9 0-16,-1 0 0 0,-2-2 0 0,0 1 0 15,0 4 0-15,-3-2 0 0,-4 3 0 16,-1-4 0-16,-2 0 0 0,-2-1 0 0,-1-2 0 0,-1-1 0 16,-2 2 144-16,1-7-16 0,2-1 0 0,0-3 0 15,-1-4-128-15,1-4 0 0,0-5 0 0,0-3 0 16,2-5 0-16,1-4 0 0,1-2 0 0,2-3 0 15,2-3 0-15,-1-4 0 0,5-2 128 0,0 0-128 0,2-4 144 0,3-4-144 16,1 0 160 0,1-2-160-16,2-4 192 0,2-2-48 0,3-2-16 0,2-4 0 0,1 1 0 0,2-3 0 15,0-1 0-15,5-1 0 16,2 2 0-16,3-4-128 0,1 0 192 0,2 0-64 0,3-2-128 16,4-2 160-16,1 0-160 0,3 0 160 0,2-1 16 0,2 0 0 15,-1 0 0-15,-1-1 0 0,-2-1-176 0,-4-2-176 16,-4-4 48-16,6-5 0 15,-8 1-2960-15,-6-5-592 0</inkml:trace>
  <inkml:trace contextRef="#ctx0" brushRef="#br1" timeOffset="20563.93">21293 6486 18431 0,'0'0'816'0,"0"0"160"0,-7-5-784 0,7 5-192 0,0 0 0 0,0 0 0 0,-4-7 864 0,4 0 128 16,0 7 32-16,7-5 0 0,0-2-64 0,2 0 0 15,1 1 0-15,2-1 0 0,2 0-128 0,1 1-16 16,3-4-16-16,2 4 0 0,2-2-64 0,1 3-16 15,1 1 0-15,-1 2 0 0,2-5-256 0,1 3-48 16,-2 1-16-16,0 1 0 0,0 2-80 0,-2 2-32 16,-2-1 0-16,-2 3 0 0,-3-1-32 0,-1 5-16 15,-1-3 0-15,-2 4 0 0,-1-1 48 0,-2 4 16 16,-3 2 0-16,0 2 0 0,-1 0-16 0,-1 6 0 0,-3 2 0 16,0 3 0-16,-2 3-64 0,0 3-16 15,-2 3 0-15,-2 4 0 0,-2 6 16 0,0 4 0 16,1-1 0-16,0 10 0 0,1 3-224 0,1 5 0 15,1 1 128-15,2-2-128 0,2 3 0 0,2 2 0 0,2 2 0 0,4 1 0 16,2-1 0-16,2-2 0 0,2-1 0 0,2-2 0 16,1 1 0-16,3 1 0 0,0 0 0 0,1-5 0 15,5-1 0-15,-2-4 0 0,0 0 0 0,0-7 0 16,-2-2 0-16,0-3 128 0,-3 2-128 0,0-3 0 16,-3-5 128-16,1 0-128 0,-2 0 0 0,-1-4 144 15,-3-4-16-15,0 1 0 0,-3-5 0 0,-1-1 0 16,-3-1 256-16,-1-4 32 0,-3 2 16 0,-3-1 0 15,-2-2 32-15,-4 0 16 0,-4 0 0 0,-4-1 0 0,-3-5 32 16,-4 1 0-16,-8-1 0 0,-2-1 0 16,-2 1-80-16,-2-5-16 0,-3 2 0 0,3 0 0 0,-1 2-144 15,1-2-16-15,1-3-16 0,0 2 0 0,0-7-240 16,2 2 0-16,2-4 0 0,-12-3 0 16,7-5-320-16,7-5-144 0,6 2-48 0,7-6 0 15,7-1-2768-15,3-4-560 0,4-12-128 0,11-1 0 0</inkml:trace>
  <inkml:trace contextRef="#ctx0" brushRef="#br1" timeOffset="22474.46">22555 7468 13583 0,'0'0'592'0,"0"0"144"15,-8 7-592-15,8-7-144 0,0 0 0 0,0 0 0 0,-5 0 816 0,5 0 128 16,0 0 16-16,0 0 16 0,0 0-208 0,0 0-32 16,0 0-16-16,0 0 0 0,0 0 128 0,0 0 32 15,0 0 0-15,0 0 0 0,0 0 224 0,0 0 48 16,0 0 16-16,0 0 0 0,0 0-240 0,0 0-48 15,-9 2-16-15,9-2 0 0,0 0-192 0,0 0-32 16,0 0-16-16,0 0 0 0,0 0-176 0,0 0-16 16,0 0-16-16,0 0 0 0,0 0-160 0,0 0-16 15,0 0-16-15,0 0 0 0,0 0-80 0,0 0-16 16,0 0 0-16,0 0 0 0,0 0-128 0,0 0 0 16,0 0 0-16,14-5 128 0,-1 1-128 0,2 0 160 15,0 2-160-15,2 1 160 0,-1-3-32 0,2-1 0 16,4 1 0-16,-1 0 0 0,1 2 0 0,2-1 0 15,2-1 0-15,2 2 0 0,1-5 64 0,4 3 16 0,3-1 0 16,2 4 0-16,1-3 0 0,0 0 0 0,0 3 0 0,-4-1 0 16,3-5-80-16,0 2 0 0,-1 1-128 15,0 1 192-15,-3-3-192 0,1 3 144 16,0 1-144-16,1 0 128 0,0-1-128 0,0 1 160 0,3 1-160 0,-3-2 160 16,-3 2-32-16,-1-1-128 0,0 2 192 0,-4-1-64 15,-3-1 0-15,1-1-128 0,-2 2 192 0,-1 0-64 16,-1 1-128-16,-2 0 160 0,0 0-160 0,-1 0 160 15,-1-2-160-15,0 2 0 0,1 2 144 0,-1-2-144 0,-1 0 0 16,1 0 128-16,1-2-128 0,0 2 0 0,2 0 0 16,-2 0 0-16,0 0 0 0,3 0 128 0,-2 0-128 0,-1 0 0 15,0-1 0-15,-1 1 0 0,0 0 0 16,1 0 0-16,0 0 0 0,-3 1 0 0,-2-3 0 16,0-2 0-16,-5 4 0 0,0 0 128 0,-9 0-128 0,0 0 0 15,0 0 0-15,0 0 0 0,0 0 0 0,0 0 0 16,0 0 128-16,0 0-128 0,0 0 0 0,0 0 0 15,0 0 0-15,0 0-128 16,-10-3-512-16,10 3-80 0,-10-5-32 0,2-5-10768 16,2 1-2176-16</inkml:trace>
  <inkml:trace contextRef="#ctx0" brushRef="#br1" timeOffset="22972.79">23961 7046 11967 0,'-10'-9'528'0,"10"9"112"0,-3-4-512 0,-2 1-128 0,5 3 0 0,0 0 0 15,0 0 1264-15,0 0 208 0,-4-7 64 0,4 7 0 16,0 0-640-16,0 0-112 0,0 0-16 15,0 0-16-15,0 0-144 0,10-2-32 0,2-1 0 0,0 3 0 16,2 3 432-16,5 3 80 0,4-3 0 0,1 0 16 16,3 0-208-16,0 2-32 0,1 4-16 0,2-5 0 0,3-2-32 0,-1 2-16 15,2 1 0-15,1-1 0 0,-2-1-128 16,0 2-32-16,3 1 0 0,-11-1 0 0,4 3-112 0,2 1-16 16,-1 2-16-16,-2-1 0 0,-2 3-176 0,-4-2-48 15,-2 2 0-15,-4 0 0 0,-2 1-48 0,-1-3-16 16,-3 1 0-16,-1 2 0 0,-2-3 48 0,0 3 0 15,-3 0 0-15,-1 3 0 0,-3-1 64 0,-2 1 32 16,-2-2 0-16,-2 0 0 0,-2 3 32 0,-2 2 16 16,-3 1 0-16,-5-2 0 0,-2 1-16 0,-4 0-16 15,0 3 0-15,-14 10 0 0,2-2-48 0,2-3 0 16,1-2 0-16,-3 4 0 0,0-4-32 0,2 2-16 16,0-3 0-16,2-3 0 0,2-1-144 0,2 0-128 15,3-3 144-15,4 0-144 0,0-3 192 0,5 0-64 16,1-2-128-16,3-3 192 0,3-5-192 0,9-5 0 15,0 0 0-15,0 0 0 16,0 0-720-16,11-7-192 0,4-2-48 0,5-4-12032 16,6-2-2400-16</inkml:trace>
  <inkml:trace contextRef="#ctx0" brushRef="#br1" timeOffset="25197.77">26024 6923 11967 0,'0'0'1072'0,"2"-15"-864"0,1-2-208 0,-2 2 0 16,-1 0 1872-16,-1 4 336 0,-3-1 64 0,-1 2 16 16,-3 1-528-16,-2-3-96 0,1 2-32 0,-1 0 0 15,-3 6-560-15,-1 0-112 0,-2 2-32 0,-4 4 0 16,-3 2-320-16,-3 8-64 0,-2 2-16 0,-2 5 0 0,-2 2-144 0,-2 2-16 15,-3 2-16-15,-4 6 0 0,-5 3-48 0,1 4-16 16,-1 3 0-16,5 1 0 0,4-3-16 0,5 0 0 16,5-1 0-16,2 0 0 0,5-3-80 0,6-2-32 15,5-1 0-15,7-8 0 0,5-1-32 0,6-2-128 16,4-4 192-16,5-3-64 0,3-2 0 0,9-3 0 16,4-4 0-16,8-3 0 0,5 5-128 0,4-2 192 15,-2-5-192-15,0-1 192 0,-6-5-192 0,-1 3-256 16,-5-1 64-16,-4-1 16 15,-7-4-2624-15,-1 4-528 0,-1-4-96 0,-10 9-32 0</inkml:trace>
  <inkml:trace contextRef="#ctx0" brushRef="#br1" timeOffset="25657.83">26048 7505 9215 0,'0'0'816'0,"0"0"-656"0,0 0-160 0,0 0 0 16,0 0 1904-16,0 0 336 0,0 0 80 0,0 0 16 0,0 0-480 0,0 0-80 15,0 0-32-15,0 0 0 0,0 0-320 0,14 0-64 16,0-2-16-16,4-1 0 0,-1 4-432 0,3 1-80 16,-1-1-32-16,0 1 0 0,-2 2 0 0,0 2 0 15,-2 2 0-15,-5 5 0 0,1 2-416 0,-3 5-64 16,-4 3-32-16,-2 4 0 0,-5 0 96 0,-2 2 0 16,-5 1 16-16,0 0 0 0,-6 3-16 0,-1 0 0 15,-5 1 0-15,0-5 0 0,-2-5-96 0,1 2-32 16,2-1 0-16,3-4 0 0,1-4-32 0,5-1-16 15,1-4 0-15,5 0 0 0,6-12-48 0,0 0-16 16,0 0 0-16,0 0 0 0,17 2 144 0,2-2 32 16,2-2 0-16,6-2 0 0,4 1-144 0,-1-2-32 15,3 2 0-15,0-4 0 0,3 0-144 0,-1-2 0 16,0-1 0-16,-10 4 0 16,2 3-912-16,-1-2-176 0,0-2-16 0,-2 3-10720 15,-1 1-2128-15</inkml:trace>
  <inkml:trace contextRef="#ctx0" brushRef="#br1" timeOffset="26344.08">27802 6040 20271 0,'0'0'896'0,"0"0"192"0,0 0-880 0,0 0-208 15,0 0 0-15,0 0 0 0,-5-6 384 0,-5 4 48 16,-3 1 0-16,-5 1 0 0,-3 0 144 0,-3 1 48 15,-4 3 0-15,1 0 0 0,-2 1 64 0,-2 0 16 16,1-2 0-16,-2 4 0 0,-2 0-64 0,-1 0 0 16,0 2 0-16,-1-4 0 0,0 1-192 0,1 2-64 15,-1-4 0-15,1-1 0 0,-1 1-64 0,2 1 0 16,4-3-16-16,-9-1 0 0,6-1-176 0,8 0-128 16,6 0 144-16,3 1-144 0,5-2 192 0,3 1-64 15,8 0-128-15,0 0 192 0,0 0-64 0,0 0 0 16,7 6-128-16,1 6 192 0,3-3-192 0,3 2 0 15,-2 4 0-15,4 3 0 0,-1 1 0 0,-1 7 0 16,-1 1 0-16,-2 7 0 0,-1 1 0 0,-1 6 0 0,-4 6 0 16,1 1 0-16,-2 6 0 0,-1 0 0 0,-4 5 0 15,-2 0 0-15,-1 9 0 0,-1-1 0 0,-2 2 0 16,-4 2 0-16,2 1 0 0,-1 2 0 0,-1-5 0 0,-1 1 0 16,1 1 0-16,-2 0 0 0,1 1 0 0,-1-2 0 15,1-4 0-15,0-1 0 0,-2-2 0 0,2-4 0 16,-2-1 0-16,4-5 0 0,1-5 144 0,0 1-144 15,0-1 176-15,2-5-48 0,-1-6-128 0,3-3 192 16,-1-1-64-16,1-2 0 0,0-6-128 0,-1-2 192 16,1-3 64-16,2 2 16 0,0-4 0 0,0-4 0 0,1 1-16 0,2-4-16 15,0-11 0-15,0 12 0 16,4-6 0-16,-4-6 0 0,0 0 0 0,12 3 0 0,2-2 208 0,4-1 64 16,3 0 0-16,4-4 0 0,3-1-176 0,4-2-16 15,1 1-16-15,4 1 0 0,1-5-304 0,0 3 0 16,-2-5 128-16,-2 5-128 0,-2-2-144 0,-3 2-96 15,-2-4-16-15,-5 3 0 16,-3-2-1792-16,-3 2-352 0,-4-2-80 0,-3 1-16 0</inkml:trace>
  <inkml:trace contextRef="#ctx0" brushRef="#br1" timeOffset="26659.75">27677 6863 24879 0,'0'0'1088'0,"-3"-4"256"0,-1-1-1088 0,4 5-256 0,-1-5 0 0,1 5 0 16,0 0 848-16,5-7 112 0,0 1 32 15,2 1 0-15,5 2 128 0,2 0 32 0,1-1 0 0,2 0 0 16,0-3-352-16,4 0-64 0,0 1-16 0,3-2 0 0,-1 1-272 0,3-2-64 16,0 1-16-16,0 2 0 0,-1-2-176 0,-1 3-48 15,-2 0 0-15,-4-1 0 0,-4 1-144 0,-1 2 0 16,-3-1 0-16,-1 1 0 0,-3 0-176 0,-6 3-112 16,0 0-32-16,0 0-10480 15,0 0-2096-15</inkml:trace>
  <inkml:trace contextRef="#ctx0" brushRef="#br1" timeOffset="27011.55">28708 6031 14735 0,'0'-19'640'0,"2"11"160"0,-1 3-640 0,1 0-160 16,1-3 0-16,-3 8 0 0,0 0 2080 0,0 0 384 0,0 0 80 0,0 0 16 16,0 0-1472-16,0 0-304 0,0 13-48 0,-1 2-16 15,-3 3 176-15,-1 3 48 0,-3 4 0 0,1 1 0 16,-1 5-240-16,-1-1-32 0,0 3-16 0,0 2 0 15,0 0-224-15,-1 5-48 0,0 2-16 0,1-2 0 16,0 0-224-16,0-1-144 0,0 2 192 0,1-4-192 16,-1-4 144-16,0-3-144 0,0 1 0 0,0-2 144 0,0-5-144 15,0 0 0-15,1 3 0 0,1-5 0 16,1-2-1904-16,-1-1-352 0,2 0-80 0</inkml:trace>
  <inkml:trace contextRef="#ctx0" brushRef="#br1" timeOffset="27557.59">28192 7555 13823 0,'-6'2'1216'0,"-2"2"-960"0,1 1-256 16,-2-1 0-16,0 0 1600 0,0 0 256 16,0 1 64-16,1-3 16 0,8-2-256 0,0 0-48 0,0 0-16 0,0 0 0 15,0 0-208-15,4-7-64 0,3-1 0 0,4 2 0 16,0-3-576-16,7 4-128 15,3-2-32-15,2 2 0 0,1 1-304 0,1 0-64 0,1-1-16 0,0 3 0 16,0 1 96-16,-1 1 32 0,-2 0 0 0,-3 2 0 16,-2 4-112-16,-5 0-32 0,-2 0 0 0,-3 4 0 15,-3 2-80-15,-3-1-128 0,-3 2 176 0,-3 2-176 0,-3-1 208 0,-3-1-64 16,-2 2-16-16,-2 0 0 0,0 2 16 16,1-2 0-16,-1-2 0 0,4-1 0 0,1 0-144 15,3-3 0-15,4 0 0 0,2-3 128 0,2 3-128 0,6-2 0 16,2 4 0-16,4-4 128 0,1 3-128 15,3 1 0-15,0 1 0 0,1 6 0 0,-1-3 0 0,-1 2 0 16,-3-2 0-16,-2 0 0 0,-3 7 0 0,-4-3 0 16,-5 0 0-16,-4-1 0 0,-4 1 320 0,-4 0 16 15,-6 0 16-15,-5 3 0 0,-5-3 160 0,-3 0 16 16,-3 0 16-16,-3-1 0 0,-5-2-304 0,2-1-64 16,-1-1-16-16,2-1 0 0,0-5-160 0,6-3-192 15,4-5 32-15,4-4-12144 16,3-4-2432-16</inkml:trace>
  <inkml:trace contextRef="#ctx0" brushRef="#br1" timeOffset="28274.09">29158 5693 12895 0,'0'0'1152'0,"-7"-3"-928"16,-5-1-224-16,3-2 0 0,4 1 848 0,5 5 128 16,-6-9 32-16,0 1 0 0,6 8 496 0,0 0 96 15,2-10 32-15,-2 10 0 0,5-9-480 0,5 4-112 16,3-1-16-16,2 2 0 0,2 1-528 0,2 3-112 15,4 0-32-15,1 0 0 0,1 3-160 0,1 3-16 16,-2 2-16-16,-1-1 0 0,-4 5 48 0,-1 2 16 16,-2-1 0-16,-1 4 0 0,-2 5-224 0,-1 2 0 15,-2 5 0-15,-3 1 0 0,-2 1 0 0,-2 5 144 16,-3 2-144-16,-3 7 128 0,-2 0 64 0,-1 7 0 0,0 3 0 16,-1 4 0-16,1 3 0 0,-2 0 0 0,2 2 0 0,-3 4 0 15,0 4-192-15,0 0 0 0,-1 3 0 0,0-1 0 16,-1-2 0-16,-1 1 0 0,-1-3 128 15,1-1-128-15,-1 0 0 0,2-7 0 0,-2 1 0 0,0-5 128 0,0 1-128 16,2-1 0-16,0-5 0 0,0 2 0 16,1-2 0-16,0-4 128 0,0-3-128 0,1-5 128 15,-1 0-128-15,1-3 0 0,-1-1 0 0,1 0 128 16,1-3-128-16,1 2 128 0,-1-2-128 0,0-1 128 0,1-2 32 16,2 1 0-16,0 2 0 0,1 0 0 0,1-3 96 0,-1-2 0 15,1 1 16-15,0 1 0 0,0-7-32 0,0 0-16 16,-2 2 0-16,-2-6 0 0,0 0 112 15,-4-3 32-15,4-2 0 0,-1-1 0 0,-1 0 144 0,0-1 16 16,0-2 16-16,1-3 0 0,-1-3-224 0,-2 0-64 16,0-1 0-16,-2-2 0 0,-4-2-128 0,-3-2-128 15,0-1 192-15,0-6-192 16,-1-1-736-16,-1-4-256 0,0-4-48 0,4 2-9600 16,4-1-1920-16</inkml:trace>
  <inkml:trace contextRef="#ctx0" brushRef="#br1" timeOffset="28750.07">29711 6995 20271 0,'0'0'1792'0,"-4"4"-1424"0,-1 0-368 0,5-4 0 0,0 0 944 16,0 0 112-16,-3 6 32 0,3-6 0 0,0 0-384 0,6 5-64 15,0-3 0-15,6-2-16 0,2 0 272 0,5-3 64 16,4-4 16-16,2-1 0 0,2-1-352 15,2-1-80-15,0-4-16 0,-1 0 0 0,-2 1-64 0,-4-1-16 16,-1-2 0-16,-3 2 0 0,-4 0-192 0,-3 1-64 16,-2 0 0-16,-5 1 0 0,-4 0 32 0,-3 1 0 15,-2 4 0-15,-2 2 0 0,-9 4-16 0,0 4 0 16,-5 4 0-16,0 1 0 0,-3 3-48 0,-6 4-16 16,1 3 0-16,-1 3 0 0,2 0-16 0,-2 5 0 15,6 3 0-15,0 3 0 0,5-2-128 0,4-1 192 16,3 2-192-16,6-4 192 0,3-2-48 0,6-2 0 15,3 0 0-15,5-2 0 0,1 0 48 0,5-4 16 16,3 0 0-16,3-4 0 0,1-2-64 0,3 1-16 16,0-6 0-16,1 2 0 0,1-5-128 0,0-3-272 15,-1-3 64-15,0 0 16 16,-5-1-2656-16,0-2-528 0</inkml:trace>
  <inkml:trace contextRef="#ctx0" brushRef="#br1" timeOffset="29196.84">30461 6112 16991 0,'-16'1'752'0,"9"2"144"0,0-1-704 0,0 0-192 16,0-1 0-16,2 0 0 0,5-1 1088 0,0 0 176 15,0 0 32-15,0 0 16 0,0 0-48 0,0 0-16 16,6 3 0-16,3-1 0 0,0-2-160 0,5 0-16 16,0-1-16-16,2 0 0 0,3-2-464 0,2 2-80 15,-2-2-32-15,1-2 0 0,2 0-192 0,-3 1-32 16,0-1-16-16,1-2 0 0,-1 0-112 0,0 2-128 16,-1-2 176-16,-1 1-176 0,-3 3 0 0,-2-4 0 15,0 2 0-15,-5 1 0 0,1-2-176 0,-3 1-144 16,0 0-16-16,-5 5-9216 0,0 0-1840 15</inkml:trace>
  <inkml:trace contextRef="#ctx0" brushRef="#br1" timeOffset="29680.76">30836 5604 8287 0,'0'0'736'0,"0"0"-592"16,0 0-144-16,0 0 0 0,0 0 2128 0,0 0 400 15,0 0 80-15,0 0 16 0,0 0-976 0,0 0-192 16,4-4-48-16,1-1 0 0,3 1-352 0,-1 0-80 15,2 1-16-15,3 0 0 0,2-2-208 0,0 1-48 16,0 0-16-16,1 1 0 0,-1 1-176 0,1 1-48 16,-1 2 0-16,-1 0 0 0,-2 3-224 0,-1 0-48 15,-1 3-16-15,-1 1 0 0,-2 3-176 0,-2 1 0 16,0 3 0-16,-4 2 0 0,-3-1 128 0,-2 3-128 16,-1 3 128-16,-3 3-128 0,-2 1 320 0,-2 0 0 15,-2-3-16-15,-2-1 0 0,-2 2 32 0,1 1 16 0,2-4 0 16,-1 0 0-16,2 0 48 0,2 0 16 15,2 0 0-15,2-2 0 0,3-3-96 0,3 1 0 0,3-3-16 0,4-2 0 16,2 1-32-16,3-4 0 0,3 1 0 0,2-5 0 16,3-1 64-16,1 0 16 0,0-1 0 0,-2-3 0 15,2-2-160-15,0-2-48 0,4 2 0 0,-2-2 0 16,-1 0-144-16,-1-3 0 0,0 0 144 0,-2 2-144 16,-2-2 0-16,-1-1 0 0,-3 2 0 0,-2-2 0 15,-2 3-608 1,-1 0-32-16,-1-4-16 0,-2 4 0 0,1-3-2256 0,-3 8-448 0</inkml:trace>
  <inkml:trace contextRef="#ctx0" brushRef="#br1" timeOffset="30004.44">31418 5471 18719 0,'9'-11'832'0,"-2"8"160"0,0 0-800 0,1-3-192 16,0 1 0-16,-8 5 0 0,0 0 704 0,0 0 80 15,0 0 32-15,0 0 0 0,0 0-16 0,0 0 0 16,0 14 0-16,-3 2 0 0,-3 3-16 0,-2 2 0 16,-1 1 0-16,-1 5 0 0,-3-2-240 0,-1 4-48 15,0-3-16-15,2 3 0 0,-1-2-64 0,1 2-16 16,2-2 0-16,3 0 0 0,2-4-208 0,2 3-32 15,2-3-16-15,2-4 0 0,3 0-144 0,1-1 128 0,0-2-128 16,3-1 128-16,-1-1-128 0,5-2 192 0,-1 1-192 0,1-5 192 16,-1 1-192-16,0-1 0 0,0-2-192 0,-4-2 192 31,-7-4-2176-31,0 0-320 0</inkml:trace>
  <inkml:trace contextRef="#ctx0" brushRef="#br1" timeOffset="30142.89">31240 5870 20271 0,'0'0'896'0,"0"0"192"0,7-7-880 0,2 0-208 0,1 4 0 0,4-2 0 0,2-1 1808 0,3 3 320 16,3 0 64-16,3 1 16 0,3-2-960 0,0-1-192 16,0 1-32-16,3 0-16 0,1-4-496 0,1 3-80 15,0 0-32-15,1-2 0 0,2 0-400 0,-2 3 0 16,-2 1 128-16</inkml:trace>
  <inkml:trace contextRef="#ctx0" brushRef="#br1" timeOffset="31136.2">31154 6929 18431 0,'0'0'1632'0,"0"0"-1312"15,0-9-320-15,0 9 0 0,0 0 1264 0,0 0 176 16,0 0 32-16,0 0 16 0,0 0 272 0,0 0 48 16,0 0 16-16,0 0 0 0,0 0-512 0,0 0-96 15,-1 11-32-15,1 4 0 0,-3 5-288 0,2 6-48 0,1-2-16 0,-1 1 0 16,-2 3-256-16,1 3-64 15,-2-5-16-15,1 4 0 0,-1-6-240 0,1 2-32 16,-1-1-16-16,1-4 0 0,-1-1-208 0,1 0 144 16,0-3-144-16,1-1 128 0,-1-2-128 0,0-2 0 15,1-3 0-15,2-9 0 16,0 0-1040-16,0 0-240 0,0 0-64 0,0 0 0 16,0 0-1744-16,0-6-368 0</inkml:trace>
  <inkml:trace contextRef="#ctx0" brushRef="#br1" timeOffset="31317.7">30905 7166 4607 0,'0'0'192'0,"0"0"64"16,0 0-256-16,0 0 0 0,6-7 0 0,4 5 0 15,3 1 6272-15,1-1 1200 0,1 1 240 0,4-2 48 16,4 1-5168-16,1-1-1040 0,1 1-208 0,3-1-32 0,0 1-560 0,3-5-112 16,1 1-32-16,1-2 0 0,0-3-352 0,-2 3-80 15,-5-2-16-15,0 3 0 0,-2-2-288 0,-2 2-64 16,-5 0-16-16,-3 0 0 15,-1 3-2784-15,-3-1-544 0</inkml:trace>
  <inkml:trace contextRef="#ctx0" brushRef="#br1" timeOffset="32752.28">31965 6571 20271 0,'0'0'896'0,"1"-12"192"0,-1 12-880 0,0-10-208 15,0 10 0-15,0 0 0 0,0-12 1088 0,0 12 160 0,0 0 32 0,0 0 16 16,0 0 112-16,0 0 32 0,0 0 0 0,0 0 0 16,0 0-480-16,-4 15-112 0,2 4-16 0,1 6 0 15,-1 6-224-15,0 2-48 0,2 2-16 0,0 4 0 16,0 0-96-16,0 3-32 0,0-3 0 15,-3 1 0-15,-1 0-128 0,2-3-32 0,-1-4 0 0,1-1 0 16,1-1-256-16,-5-6 160 0,3 2-160 0,-2-6 128 16,1-3-128-16,-3 0 0 0,1-3 0 0,1-2 0 15,1-4-1168-15,4-9-176 16,0 0-16-16</inkml:trace>
  <inkml:trace contextRef="#ctx0" brushRef="#br1" timeOffset="32959.44">31758 6928 25791 0,'0'0'2304'15,"7"-4"-1856"-15,4-2-448 0,1 2 0 0,4 0 832 0,1 3 80 16,2 0 16-16,4 1 0 0,3-2 80 0,2 1 16 16,2-1 0-16,1-4 0 0,-3 1-448 0,-2 2-64 15,0-1-32-15,-5-1 0 0,-3 1-288 0,-4 0-48 16,-2 3-16-16,-2-2 0 0,-10 3-352 0,7-5-80 15,-7 5-16-15,0 0 0 16,0 0-2864-16,0 0-576 0</inkml:trace>
  <inkml:trace contextRef="#ctx0" brushRef="#br1" timeOffset="33140.67">32298 6925 20271 0,'-5'13'1792'0,"2"-4"-1424"15,0 4-368-15,-1-2 0 0,1 3 880 0,2 1 96 0,-4 1 32 0,1 1 0 16,0 3 432-16,0 0 96 0,1 3 0 0,-2 1 16 16,-2-4-592-16,3 2-112 0,-2-1-16 0,0-3-16 0,-3 0-496 0,2-3-112 15,1-1-16-15,0-1 0 0,-1-3-368 0,7-10-80 16,-3 12 0-16</inkml:trace>
  <inkml:trace contextRef="#ctx0" brushRef="#br1" timeOffset="33572.18">32477 6967 14735 0,'0'0'1312'0,"-5"9"-1056"0,-1 0-256 0,-1 4 0 0,1-2 1984 0,0 1 352 0,-3 0 64 0,1 4 16 16,-2-1-704-16,0-1-144 15,0 3-32-15,1-1 0 0,0 1-448 0,0-1-112 0,0-1-16 0,0 1 0 16,2-5-320-16,0-1-80 0,1-2-16 0,6-8 0 16,0 0-96-16,0 0 0 0,0 0-16 0,0 0 0 15,0 0-32-15,0 0 0 0,6-10 0 0,2-6 0 16,1-1-96-16,0-1-32 0,3-1 0 0,1 1 0 15,0 0-64-15,1 0-16 0,-2 1 0 0,2-1 0 0,2 0-192 16,-1 1 144-16,-1 1-144 0,1 3 128 0,2 3-128 16,-2-1 0-16,-1 3 0 0,-3 4 0 0,-11 4 0 0,12 5 0 15,-3 3 0-15,-3 5 128 16,-3 3 16-16,-2 2 0 0,-2 4 0 0,-2 3 0 0,-1-1-144 16,-1 5 128-16,-2 1-128 0,-1 3 128 0,0 1-128 0,1 2 0 15,-1-1 0-15,2-4 0 0,1-6 0 0,3-3-272 16,-1-5 64-16,4-1 16 15,3-2-640-15,-4-14-112 0,0 0-16 0</inkml:trace>
  <inkml:trace contextRef="#ctx0" brushRef="#br1" timeOffset="33836.15">32693 6943 27935 0,'0'0'1232'0,"0"0"256"0,0 0-1184 15,0 0-304-15,0 0 0 0,-1 10 0 0,0 3 672 0,2 1 80 0,2-1 16 0,2-2 0 16,0 3 128-16,1 1 48 0,0 3 0 0,3 0 0 16,0 4-432-16,0 3-96 0,0-1-16 0,0 4 0 15,-1 0-208-15,-2 3-64 0,0-5 0 0,-1 2 0 16,-1-4-128-16,-1-1 0 0,-3-1 0 0,0-4 0 15,-2-4-1536 1,1-2-272-16,1-12-64 0</inkml:trace>
  <inkml:trace contextRef="#ctx0" brushRef="#br1" timeOffset="34050.28">32930 6980 21183 0,'0'0'1888'0,"0"0"-1504"0,0 0-384 0,-7 12 0 0,1-2 1600 0,0 4 256 16,-2 1 64-16,2 5 0 0,-6 3-304 0,5 8-48 16,-2 4-16-16,-1 6 0 0,-1 6-256 0,6-22-48 0,-1 6-16 0,-2 2 0 15,-1 1-544-15,-1 1-112 16,0-4-32-16,-1 2 0 0,-1 0-352 0,-8 26-64 16,2-11 0-16,3-6-128 0,5-4 0 0,-1-7 0 15,1-3-192-15,3-5 48 16,2-4-1952-16,0-5-384 0,5-14-80 0</inkml:trace>
  <inkml:trace contextRef="#ctx0" brushRef="#br1" timeOffset="34273.49">32476 6592 32255 0,'-18'-11'1424'0,"9"3"304"0,3 3-1392 0,6 5-336 0,0 0 0 0,0 0 0 0,0 0 1088 0,0 0 128 16,0 0 48-16,0 0 0 0,0 0-944 0,0 0-192 15,0 0-128-15,0 0 144 0,-9 2-144 0,9-2 0 16,0 0-160-16,-8 5 160 16,8-5-2752-16,0 0-464 0</inkml:trace>
  <inkml:trace contextRef="#ctx0" brushRef="#br1" timeOffset="35046.74">31987 5817 11967 0,'0'0'1072'0,"0"0"-864"0,0 0-208 0,0 0 0 16,0 0 2384-16,0 0 432 16,0 0 96-16,0 0 16 0,0 0-1232 0,0 0-240 0,6 14-48 0,-1-3-16 15,-4 1-432-15,1 2-96 16,-4 1-16-16,0 0 0 0,-2 2-160 0,-1-7-48 0,1 2 0 0,0-2 0 16,-1 4-224-16,0-2-48 0,-1 1-16 0,1 0 0 15,0 0-96-15,-3 6-32 0,3-4 0 0,4-6 0 16,1-9-224-16,0 0 176 0,0 0-176 0,0 0 160 15,0 0-32-15,0 0 0 0,5-7 0 0,1-3 0 16,3 0 16-16,0-4 0 0,0 0 0 0,0-1 0 16,-2 0-144-16,2 1 0 0,-1-2 144 0,1 1-144 0,1 0 0 15,0 1 0-15,-1 1 0 0,1 0 0 16,-1-1 0-16,1 3 0 0,-1 1-160 0,0 1 160 16,-1 3-480-16,-8 6 16 15,7-5 0-15,-7 5 0 0,0 0-576 0,0 0-112 0,10-2-32 0</inkml:trace>
  <inkml:trace contextRef="#ctx0" brushRef="#br1" timeOffset="35876.75">32175 5952 24063 0,'0'0'1072'0,"0"0"208"0,0 0-1024 15,0 0-256-15,9-3 0 0,-2 1 0 0,1-2 640 0,1 1 80 0,1-3 16 0,-2 3 0 16,-2 0 176-16,3 0 48 0,1-2 0 0,0-3 0 16,0 3-320-16,-1-4-48 0,-1 2-16 0,5-8 0 15,-5 1-192-15,-1 3-32 0,-5 1-16 0,0 5 0 16,-2 5 64-16,-3-6 16 0,-2 1 0 0,5 5 0 16,-10 1-112-16,5 3-32 15,-4-2 0-15,0 2 0 0,-1 2-272 0,-2 2 0 0,1-2 0 0,-1 5 0 16,1-4 0-16,-7 9 0 0,4-1 0 0,7-8 0 15,0 2 0-15,2-2 0 0,3-1 0 0,2-6 0 16,-2 9 0-16,2-9 0 0,0 0 0 0,0 0 0 16,0 0 0-16,9 4 0 0,1 0 0 0,6 1 0 15,-1-5-128-15,0-5 128 0,0-1 0 0,-6 4-144 16,0 2 144-16,1-1-208 0,-1-2 80 0,3 1 128 0,-5-2-192 16,4 2 192-16,-4 0-192 0,8-2 192 0,-3 2 0 0,1-1 0 15,-13 3 0-15,0 0 0 0,10-5 0 0,-10 5 0 16,0 0 0-16,0 0 0 0,0 0 0 0,0 0 0 15,0 0 0-15,0 0 0 0,0 0 0 0,0 0 192 16,0 0-64-16,0 0 0 0,0 0 0 0,0 0-128 16,-7 8 192-16,1-3-64 0,0 0-128 0,6-5 128 15,-7 9-128-15,3-3 128 0,4-6-128 0,0 0 0 16,-2 9 0-16,2-9 0 0,0 0 0 0,0 0 0 16,5 5 0-16,-5-5 0 0,11 5 0 0,0-2 0 15,-1-3 0-15,0-2 128 0,0 1-128 0,2-1 192 16,-1-2-192-16,-1 1 192 0,-2-1-48 0,3-2 0 0,-1 1 0 0,1 1 0 15,-1-4 48-15,0 2 0 0,0 1 0 0,2-4 0 16,-4 2-16-16,3-2 0 0,-4 2 0 0,2-3 0 16,-1-1-48-16,-1-2 0 15,0-1 0-15,-1 0 0 0,2 1-128 0,-3-3 160 16,0-2-160-16,0-2 160 0,0-5-160 0,0 1 128 0,-1-6-128 0,0 2 128 16,0-3-128-16,2 2 0 0,0 4 0 15,1-2 128-15,-2 3-128 0,1 2 0 0,0-1 0 0,2-1 128 16,-2 1-128-16,1 0 0 15,0-6 0-15,1 0 0 0,-2 0 0 0,2-4 0 0,-2-2 0 0,1 2 0 16,-2-1 0-16,0 2 0 0,-1 4 0 0,0 0 0 16,-1 4 0-16,1 5 0 0,-4 1 0 0,1 4 0 15,-1 3 144-15,0 11-144 0,0 0 160 0,0 0-160 16,0 0 256-16,0 0-32 0,-8 0-16 0,-3 9 0 0,0 7-64 16,-2 7-16-16,-1 9 0 0,3 4 0 0,-2 5-128 0,2 7 0 15,-1 0 0-15,2 1 0 0,1 1 0 0,3 0 0 16,2-7 0-16,3 2 0 15,-1 4 0-15,5-3 0 0,2 2 144 0,3-6-144 0,1-4 144 0,1-2-144 16,1-6 192-16,3-1-192 0,3-6 0 0,2-3 0 16,2-2 0-16,-7-8 0 15,4-3-832-15,4 0-288 16,-2 1-48-16</inkml:trace>
  <inkml:trace contextRef="#ctx0" brushRef="#br1" timeOffset="38981.49">21504 1846 4607 0,'0'0'400'0,"0"0"-400"15,0 0 0-15,0 0 0 0,0 0 768 0,0 0 80 16,0 0 16-16,0 0 0 0,0 0-352 0,0 0-64 16,0 0 0-16,0 0-16 0,0 0 0 0,2 8 0 15,-2 5 0-15,0 2 0 0,-1 3 16 0,0-1 0 16,-1 5 0-16,1 1 0 0,0 5-128 0,0-3-32 15,1 3 0-15,1-1 0 0,1 2-128 0,3 8-32 16,2-3 0-16,2-3 0 0,1-4 48 0,1 2 0 16,1-4 0-16,0 1 0 0,1-5 32 0,1 0 16 15,0 1 0-15,1 0 0 0,1-4-32 0,-1 0-16 0,1-2 0 0,2-2 0 16,0-1 64-16,2-5 16 0,3 0 0 16,1-4 0-16,2-1 208 0,0-2 48 0,1-1 16 0,1-1 0 15,-1-2-144-15,3-2-16 0,0-2-16 0,-1 0 0 16,0-2-128-16,-1 2-32 0,-1 0 0 0,-1-2 0 15,-1 3-192-15,-1-3 128 0,0 3-128 0,0 1 0 16,-1-4 128-16,0 2-128 0,-2 1 0 0,4 1 144 0,0 1-144 0,-2 2 160 16,1-1-160-16,1-1 160 0,1 3-160 0,-1 0 160 15,2 1-160-15,0 0 160 0,1-2-160 16,0 2 0-16,0 2 0 0,-1-1 128 0,1 0-128 0,0 3 0 16,0 1 0-16,2 2 128 0,-2 4-128 0,0 2 0 15,-2 1 0-15,1 2 0 0,0 1 0 0,-1 2 0 16,-2 0 0-16,2 4 0 0,-4-4 0 0,-2 0 0 15,-1-1 0-15,-1-1 0 0,-2 0 0 0,-1 0 0 16,-1-1 0-16,0-1 0 0,-1-1 0 0,0-1 0 16,-2-2 0-16,-1-2 0 0,1 3 176 0,-4-6-48 15,0 0-128-15,-2 1 192 0,-5-7 16 0,0 0 0 16,4 6 0-16,-4-6 0 0,0 0 32 0,0 0 0 16,0 0 0-16,5 5 0 0,-5-5-112 0,0 0-128 15,0 0 176-15,9 0-176 0,-2 0 208 0,2-1-64 16,1-3-16-16,2-1 0 0,0-4 80 0,0 2 16 15,-1-4 0-15,1 2 0 0,-1-3-96 0,2 2 0 16,0-2-128-16,-1 2 192 0,2 2-48 0,0-1-16 16,1 2 0-16,1 2 0 0,0-2-128 0,1 2 0 15,1 2 0-15,-3-1 128 0,3 0-128 0,-1 3 0 0,2 1-192 16,-1 0 192-16,0 0-128 0,2 3 128 0,1 0 0 16,0 1 0-16,4 0 0 0,0 1 0 0,2 2-144 0,1 0 144 15,1 2 0-15,1-3 0 0,3 0 0 0,6 2 0 16,2-3 0-16,8 0 0 0,3 0 0 0,1-4 0 15,3-3 0-15,3-4 256 0,2-2-64 0,2-4 0 16,2 2 32-16,2-2 0 0,1 1 0 0,26-6 0 16,-12-1-224-16,-4 0 176 0,-7-1-176 0,0-5 160 15,-1-3-160-15,0 2 0 0,-1 3 144 0,-6-3-144 0,-4-1 160 0,-3-2-32 16,-4-2-128-16,-4-3 192 0,-2-2 160 0,-3-3 32 16,0-6 0-16,1 1 0 0,0-6 144 0,-3-2 48 15,-4-4 0-15,-3 1 0 0,-1 3-112 0,-4 7-16 16,-3 4 0-16,-3 9 0 0,-1 1-208 0,-2 8-48 15,-4 2-16-15,-3 5 0 0,-3 2-176 0,-1 5 0 16,-3-3 0-16,-6 11-176 16,0 0-1200-16,0 0-240 0,0 0-48 0,0 0-11744 0</inkml:trace>
  <inkml:trace contextRef="#ctx0" brushRef="#br1" timeOffset="45229.71">5299 5128 13823 0,'0'0'1216'0,"0"0"-960"16,0 0-256-16,-6-4 0 0,6 4 1792 0,0 0 320 15,0 0 64-15,-5-5 16 0,5 5-1264 0,0 0-256 16,0 0-48-16,0 0-16 0,0 0 320 0,0 0 64 16,0 0 16-16,0 0 0 0,0 0-128 0,8 5-32 15,0 4 0-15,4-1 0 0,1 2-224 0,1 0-48 16,-2 4-16-16,1 3 0 0,0-1-176 0,7 16-16 15,-2-7-16-15,-2 0 0 0,-3-1-112 0,0-6-32 16,-1-6 0-16,0 1 0 0,-2-3 48 0,-10-10 16 16,10 5 0-16,-10-5 0 0,0 0 176 0,12 0 48 15,-2-1 0-15,-5-5 0 0,1-6 144 0,-3-1 16 16,-1-4 16-16,0-2 0 0,-1-3-208 0,-1-1-32 16,-3-5-16-16,2 3 0 0,-3-5-176 0,3 1-48 15,1-1 0-15,3-2 0 0,-1-1-192 0,2 1 144 16,-2 4-144-16,2 1 128 0,-1 5-128 0,-1 3 0 15,0 1 0-15,0 2 0 0,-1 5 0 0,-1 2 0 0,0 9 0 0,0-4 0 32,0 4-544-32,0 0-144 0,0 0-16 0,0 0-16 15,-1-6-2000-15,1 6-400 0,0 0-80 0</inkml:trace>
  <inkml:trace contextRef="#ctx0" brushRef="#br1" timeOffset="45593.25">5473 5225 7359 0,'0'0'656'0,"0"0"-528"15,0 0-128-15,0 0 0 0,0 0 3968 0,0 0 768 16,-5-3 160-16,2-3 32 0,-1 0-2944 0,1-3-592 16,-1 0-112-16,1-5-32 0,-1-2-32 0,0 0-16 15,-1-4 0-15,0-3 0 0,0 0-112 0,1-8-32 16,-2 0 0-16,-2-1 0 0,-1 1-224 0,0-3-64 15,-1-3 0-15,1-4 0 0,-2-2-192 0,0 1-32 16,4-3-16-16,0-3 0 0,0-1-80 0,0-4-32 16,1 0 0-16,1 3 0 0,1-3-80 0,0 4-16 15,2 1 0-15,-1 1 0 0,2 1-112 0,0 3-16 16,0 2-16-16,1 0 0 0,0 4-16 0,0 3 0 0,-2 5 0 16,1 0 0-16,1 4-160 0,0 1 0 15,-1 4 0-15,-1 3 0 0,1 6-160 0,0 0 160 16,0 3-208-16,-1-2 80 15,2 2-1232-15,-1-1-240 0,1 4-64 0,0 0 0 16,0 0-1712-16,0 5-336 0</inkml:trace>
  <inkml:trace contextRef="#ctx0" brushRef="#br1" timeOffset="48052.4">4223 3223 9263 0,'0'0'400'0,"0"0"112"0,0 0-512 0,-2 6 0 15,-1 2 0-15,3-8 0 0,-4 6 1104 0,-1-2 128 16,0 0 32-16,5-4 0 0,-5 6 160 0,5-6 48 16,-6 4 0-16,0 0 0 0,6-4-128 0,0 0 0 15,0 0-16-15,0 0 0 0,0 0-240 0,-2-4-64 16,2-2 0-16,2-5 0 0,1-1-288 0,2-1-64 0,2-2-16 16,2 0 0-16,0-2-144 0,1-1-48 15,3 0 0-15,1 1 0 0,0 0-96 0,1 1-32 0,3-1 0 16,0 3 0-16,1 5-32 0,2 0-16 15,1 3 0-15,2 3 0 0,2 3-96 0,2 4-32 0,-4 5 0 0,1 0 0 16,1 2-32-16,-2 2-128 0,-1 4 192 0,0 2-64 16,-2 2-128-16,0 0 192 0,-2-1-192 0,-3-1 192 15,-2 1-192-15,-2 1 128 0,0-2-128 0,-2-1 128 16,-3-1-128-16,-2 0 0 0,0-1 144 0,-1-2-144 16,-2 0 0-16,0-3-208 0,-2-1 16 0,0-4 16 15,0-6-1392-15,0 0-288 0,0 0-48 0,0 0-7296 16,0 0-1456-16</inkml:trace>
  <inkml:trace contextRef="#ctx0" brushRef="#br1" timeOffset="48316.04">4388 3074 21183 0,'0'0'1888'0,"0"0"-1504"16,0 0-384-16,0 0 0 0,0 0 272 0,0 0-16 15,0 8 0-15,-3-1 0 0,2 4 768 0,1-1 128 16,0 4 48-16,1 2 0 0,2 2-16 0,1 2 0 16,1 4 0-16,1-1 0 0,1 2-160 0,-2 1-48 15,0-2 0-15,-1 4 0 0,2-1-256 0,-2 5-48 0,-2 0-16 16,-1-4 0-16,1 1-352 0,-2-4-80 16,0 2-16-16,-3-3 0 0,1 1-208 0,-2-2 176 15,-2-2-176-15,2-2 160 0,-1-3-400 0,1 0-80 16,1-6 0-16,1-1-16 15,2-9-2144-15,0 0-416 0,0 0-96 0</inkml:trace>
  <inkml:trace contextRef="#ctx0" brushRef="#br1" timeOffset="48693.78">4790 2962 8287 0,'0'0'736'0,"0"0"-592"16,0 0-144-16,0 0 0 0,0 0 2528 0,0 0 480 15,0 0 80-15,7 7 32 0,-7-7-1712 0,10-3-352 16,2-1-64-16,-1-1-16 0,1-4 112 0,0 0 0 16,2-2 16-16,-1-1 0 0,2-1-464 0,1-3-80 15,-4 1-32-15,5 1 0 0,-3 1-304 0,-1 1-64 16,-3 1-16-16,-1 4 0 15,-2 0-480-15,0 1-112 0,-4 1 0 0,-3 5-8000 0,0 0-1584 0</inkml:trace>
  <inkml:trace contextRef="#ctx0" brushRef="#br1" timeOffset="48859.94">4947 3176 29487 0,'0'0'2624'0,"0"0"-2112"0,9-1-512 0,3-1 0 15,2 1 416-15,2-2-32 0,-2 1 0 0,4-3 0 16,1 0 0-16,3 0 0 0,0-6 0 0,1 1 0 15,3-2 192-15,-2-5 16 0,-1 2 16 0,-2-2 0 0,0 1-304 16,-4 3-64-16,-4 0-16 0,1-4 0 16,-2 3-608-16,-6 3-128 0,-1 0-32 0,-1 6-9568 15,-4-4-1920-15</inkml:trace>
  <inkml:trace contextRef="#ctx0" brushRef="#br1" timeOffset="49272.31">5531 2685 23039 0,'0'0'2048'0,"-5"5"-1648"0,-1 2-400 0,3 0 0 16,3-7 448-16,-3 5 16 0,1 2 0 0,2-7 0 15,0 0 496-15,0 0 80 0,0 0 32 0,0 0 0 16,0 0-32-16,8 3 0 0,3-3 0 0,1-5 0 0,4-2-176 0,-1-2-32 15,1-1-16-15,3-6 0 0,3 1-256 0,1-1-48 16,0-1-16-16,1-1 0 0,-2 2-240 0,-1-1-32 16,-3 2-16-16,0 0 0 0,-4 1-208 0,-2 0 0 15,0 4 128-15,2-4-128 16,-5 2-384-16,-3 6-128 0,1 0-32 0,-7 6-10352 16,0 0-2080-16</inkml:trace>
  <inkml:trace contextRef="#ctx0" brushRef="#br1" timeOffset="49715.32">5881 2212 30399 0,'0'0'2704'0,"0"0"-2160"16,0 0-544-16,0 0 0 0,-5-1-192 0,5 1-128 16,0 0-48-16,0 0 0 0,-1-5 496 0,2-4 80 0,2 0 32 0,2-1 0 15,3 0 352-15,-1-3 80 0,3 0 16 0,1 2 0 16,0-3 80-16,3 1 32 0,-1 3 0 0,3-1 0 16,2 3-224-16,0 0-32 0,-2 5-16 0,2 3 0 15,0 2-208-15,0 3-32 0,-2 4-16 0,0 1 0 16,-2 4-32-16,-2 5-16 0,-2 5 0 0,-1 3 0 15,-2 6 0-15,-4 4 0 0,-3 5 0 0,-2 0 0 16,-2-3-64-16,0 0-16 0,-2-1 0 0,0-1 0 16,1-4 128-16,1-2 32 0,0-4 0 0,1 0 0 0,3-7-48 15,2-1 0-15,0-4 0 0,3 2 0 0,3-7-96 16,3-1-32-16,3-6 0 0,3-2 0 0,-1-2 112 16,3-3 16-16,4-6 0 0,0 1 0 0,1-7 0 0,-1-1 0 15,1-1 0-15,3-4 0 0,0-5-112 0,-1 0-16 16,1-4 0-16,-1 1 0 15,0 2-128-15,-3 0 0 0,-3 3 0 0,5-6 128 16,-10 7-1680-16,-2 6-352 0,-5 5-64 16</inkml:trace>
  <inkml:trace contextRef="#ctx0" brushRef="#br1" timeOffset="52810.71">7445 9565 8287 0,'0'0'736'0,"0"0"-592"0,0 0-144 0,0 0 0 15,0-8 1344-15,-1 2 256 0,-1-1 32 0,2 2 16 0,0 5-320 0,0 0-64 16,0-4-16-16,0 4 0 16,0-5-96-16,0 5 0 0,-1-6-16 0,1 6 0 0,-1-6-64 0,1 6-16 15,0-6 0-15,0 6 0 0,0 0-176 0,0 0-48 16,0-6 0-16,0 6 0 0,0 0-160 0,-1-5-32 15,-1 0-16-15,1-1 0 0,1 6-144 0,0 0-32 16,0 0 0-16,0 0 0 0,0 0-144 0,-1-5-48 16,1 5 0-16,0 0 0 0,0 0-48 0,0 0-16 15,0-5 0-15,0-1 0 0,0 6 0 0,0 0-16 16,0-6 0-16,0 6 0 0,0 0 32 0,0 0 16 16,0 0 0-16,0 0 0 0,0 0 16 0,0 0 0 15,0 0 0-15,0 0 0 0,0 0-48 0,0 0-16 16,0 0 0-16,0 0 0 0,0 0-176 0,0 0 192 15,0 0-192-15,0 0 192 0,0 0-64 0,0 0 0 16,0 0 0-16,0 0 0 0,0 0 64 0,0 0 16 16,4 10 0-16,1-3 0 0,0 4-16 0,0-3-16 15,-1 5 0-15,1 0 0 0,0-3 16 0,0 4 0 16,-1 0 0-16,0 1 0 0,2 3-16 0,-1 1 0 16,0 1 0-16,0 1 0 0,-1-1 32 0,0 0 16 0,0 0 0 15,1-1 0-15,-3 0-80 0,2-2-16 0,0 1 0 16,0 0 0-16,-1-1 16 0,1-1 0 15,-1-1 0-15,1 2 0 0,-1-1-16 0,1 0 0 0,0-1 0 16,0-2 0-16,1 1 0 0,0 0 0 0,-2 0 0 0,0-4 0 16,3 1-128-16,-3-2 192 0,1 1-192 15,-1 2 192-15,-1-5-192 0,1 3 192 0,-1-2-192 0,1 0 192 16,-3-8-64-16,0 0 0 0,4 7 0 0,-4-7 0 16,0 0 48-16,0 0 0 0,0 0 0 0,0 0 0 0,0 0 80 15,0 0 0-15,0 0 16 0,-3-10 0 0,2 0-64 0,-2-3-16 16,1 1 0-16,-1 0 0 15,1-1-64-15,-1-2 0 0,-1 0-128 0,1-2 192 0,0 0-192 0,0-2 128 16,0-2-128-16,0 1 0 0,-2-2 0 0,0-2 128 16,1 1-128-16,0 0 0 0,0-3 0 0,2-1 0 15,-3-5 0-15,1 3 0 0,-1 1 0 0,1-1 0 16,-2 1 0-16,3 0 0 0,1 4 0 0,2 0 0 16,-4 2 0-16,1 0 0 0,1 3 0 0,-1-1 0 15,1 1 0-15,-2 2 0 0,0 1 0 0,2 2 0 16,-2 0 0-16,0 2 0 0,0 0 0 15,0 2 0-15,2 1 0 0,-1 0 0 0,-1 1 0 0,1 2-128 16,-1-2 128-16,4 8 0 0,-1-5 0 0,1 5 0 16,0 0-128-16,0 0 128 0,0 0 0 0,0 0-128 15,0 0 128-15,0 0 0 0,0 0-144 0,0 0 144 16,0 0 0-16,0 0-144 0,0 0 144 0,0 0 0 16,0 0 0-16,0 0-128 0,-3 8 128 0,2 2 0 15,1-1 0-15,0 2 0 0,-2 4 0 0,4 1 0 16,0-1 0-16,1 4 0 0,2 3 0 0,-1 0 0 15,1 1 0-15,1 4 0 0,0 2 0 0,1 2 0 0,0 3 0 16,2 3 0-16,0 1 0 0,1 2 0 0,2-5 0 0,-1 2 0 16,5 0 0-16,-1 1 0 0,-1-1 0 15,0-2 0-15,1 1 0 0,-1 0 0 0,-1 2 0 0,-1-1 0 16,-1-1 0-16,3 0 0 0,-3-3 0 0,-1 0 0 0,0-6 0 16,1 1 128-16,-3-4-128 0,1 0 0 0,0-2 0 0,0-2 0 15,0-2 0-15,0-2 128 16,-4 1-128-16,0-6 0 0,0-2 128 15,0-1-128-15,-1 1 128 0,0-5-128 0,-4-4 160 0,0 0-160 0,0 0 320 0,0-6-16 16,0-2-16-16,-3-1 0 0,1-5 0 0,-2 1 0 16,-1-2 0-16,0-3 0 0,0-2-160 0,1-2-128 15,-2-1 192-15,-2-5-192 0,-2 0 128 0,0-4-128 16,-1 1 0-16,3-1 0 0,-4 0 128 0,3 0-128 16,-1-2 0-16,0 1 0 0,-2 0 0 0,0 0 0 15,0-2 0-15,2 2 0 0,0-1 0 0,0 0 0 16,-2-2 0-16,5 2 0 0,-3 0 0 0,2-1 0 15,-1 3 0-15,1 3 0 0,1-3 0 0,-1 2-144 16,4 5 144-16,-2-1 0 0,1 3 0 0,0 3-128 16,1-2 128-16,0 1 0 0,-1 0 0 0,3 4-160 15,0 1 160-15,1 4 0 0,0-2-160 0,1 3 160 0,-4 3-128 16,3-1 128-16,-1 2 0 0,2 7-128 16,0 0 128-16,0 0 0 0,-2-4-128 0,2 4 128 15,0 0-128-15,0 0 128 0,0 0 0 0,0 0-128 16,0 0 128-16,0 0 0 0,0 0 0 0,0 0-160 15,0 8 160-15,0 4 0 0,1-2 0 0,0 2 0 0,1 2 0 16,0 4 0-16,2 0 0 0,0 0 0 0,0 2 0 16,1 4 0-16,0 4 0 0,0 3 0 0,0 1 0 15,1 6 0-15,2 0 0 0,2 1 0 0,2 1 0 16,0-1 0-16,1-1 0 0,1 3 0 0,0-2 0 0,1 1 0 16,0-2 0-16,-1 1 0 0,0 4 0 0,2-3 0 15,-4 0 0-15,1 0 0 0,-3-3 0 0,0 0 0 16,-1-6 128-16,0 0-128 0,0-2 0 0,-3-5 0 15,0 2 128-15,-1-3-128 0,0-3 0 0,1-1 144 0,-2-3-144 0,0 0 0 16,0-4 0-16,-3-3 0 0,3 0 0 16,-2-2 128-16,-2-7-128 0,0 0 0 0,0 0 128 15,0 0-128-15,0 0 0 0,0 0 128 0,0 0-128 0,0 0 0 16,0 0 0-16,-5-7 0 0,0-3-240 0,0 2-80 16,1-3 0-16,0 2-16 15,2 0-1120-15,-1 3-208 0,1-3-64 0,-1 3 0 16,1-2-1216-16,-2 2-240 0,0 1-48 0</inkml:trace>
  <inkml:trace contextRef="#ctx0" brushRef="#br1" timeOffset="55036.71">7474 10294 17215 0,'0'0'768'0,"0"0"144"0,0 0-720 0,0 0-192 16,0 0 0-16,0 0 0 0,0 0 1312 0,0 0 224 16,0 0 64-16,0 0 0 0,0 0 224 0,0 0 48 15,0 0 16-15,0 0 0 0,0 0-352 0,0 0-80 16,0 0-16-16,0 0 0 0,0 0-208 0,0 0-32 16,0 0-16-16,10 5 0 0,-10-5-32 0,9 7-16 15,-1 4 0-15,-3-1 0 0,4 4-624 0,2 1-128 16,1 4-32-16,0 1 0 0,4 3-32 0,0 1 0 15,2-1 0-15,0 0 0 0,0 0-144 0,-1 1-48 0,0-3 0 16,-2 0 0-16,0-2 0 0,1 0-128 16,-1-1 192-16,-2-4-64 0,-2 0 16 0,1-6 0 0,-2-1 0 15,0-3 0-15,-2 0 32 0,-1-3 0 0,1-5 0 16,1-1 0-16,1-6 80 0,-3-2 32 0,1-3 0 0,-2-6 0 16,2-2-16-16,1-1 0 0,0 2 0 15,-4-2 0-15,1-4-96 0,2 1-32 0,-3-2 0 0,0-2 0 16,0 2 16-16,2 0 0 0,-1 0 0 0,-1-1 0 15,-1-1 16-15,1-1 0 0,0 0 0 0,-1 0 0 16,-2 2-16-16,1 3 0 0,-1 0 0 0,1 6 0 16,-3 3-160-16,1 2 160 0,1 0-160 0,-2 3 160 0,-2 1-160 0,1 3 0 15,0 0 0-15,1 10 128 0,-7-8-128 0,1 5-192 16,6 3 32-16,-5 2 16 16,5-2-1520-16,-6 4-288 0,-1 2-64 0,1 5-12160 15,1 2-2432-15</inkml:trace>
  <inkml:trace contextRef="#ctx0" brushRef="#br1" timeOffset="56336.81">6474 10125 10079 0,'0'0'448'0,"0"0"80"0,0-9-528 0,0 1 0 16,0 2 0-16,0-3 0 0,0 3 560 0,0-3 0 15,0 2 0-15,0-2 0 0,0 9 208 0,0 0 64 16,0-6 0-16,0 2 0 0,0 4-64 0,0-7-16 16,0 7 0-16,0 0 0 0,1-5-160 0,-1 5-16 15,0-4-16-15,0 4 0 0,0 0-80 0,0 0-16 16,0-8 0-16,0 2 0 0,0 1 400 0,0-3 80 16,-1 2 16-16,1 6 0 0,0 0-80 0,0 0-16 15,-3-5 0-15,2-2 0 0,0 2-32 0,1 5 0 16,0 0 0-16,0 0 0 0,0 0-80 0,-2-5-32 15,1-3 0-15,1 8 0 0,0 0-96 0,0 0-32 16,0-5 0-16,0 5 0 0,0 0-144 0,0 0-48 16,0 0 0-16,0 0 0 0,4-3-32 0,-4 3-16 15,0 0 0-15,0 0 0 0,6-3-16 0,-6 3 0 16,8-1 0-16,1 3 0 0,0 0 0 0,1 3 0 16,0 2 0-16,2 0 0 0,-1 2-16 0,2 1-16 0,2 2 0 0,-1 0 0 15,2 2-48-15,0 1 0 0,0 2 0 16,2 0 0-16,1 4 0 0,0-1 0 0,2 0 0 15,-1 3 0-15,-2-1-32 0,2 1-16 0,-1 1 0 0,0 1 0 16,1-2-16-16,-2 3-16 0,0-2 0 0,1-1 0 16,-1 3 32-16,0 0 16 0,-2 2 0 0,1-4 0 15,-1-1 80-15,2 2 16 0,-3 1 0 0,2 2 0 16,-3-4-320-16,2 4 0 0,0-3 0 0,0 3 0 0,-1-4 128 0,2 0-128 16,-1 1 192-16,1-4-192 15,-3 1 192-15,4 1-192 0,0 0 192 0,-2-2-192 0,-1-2 192 0,1 2-64 16,-1-1 0-16,-1 0-128 15,-3-2 208-15,2 0-64 0,-2 0-16 0,1-1 0 0,-1 1-128 0,-1 3 128 16,1-1-128-16,-5-2 128 0,3-3-128 0,-3 3 0 16,1-2 144-16,0 1-144 0,-2-2 0 0,2 0 0 15,-4 2 0-15,1-5 128 0,1-3-128 16,-2 2 0-16,1-4 0 0,-2 1 0 0,-2-8 0 0,0 0 0 16,0 0 0-16,0 0 0 0,0 0-160 0,0 0 160 15,0 0-192-15,0 0 192 16,0 0-448-16,0 0 32 0,0 0 0 0,-6-9 0 15,1 1-1040-15,-2-2-208 0,2 2-32 0,0-2-16 16,2 3-1312-16,-3-3-272 0,1 1-48 0</inkml:trace>
  <inkml:trace contextRef="#ctx0" brushRef="#br1" timeOffset="56746.83">6975 10955 24351 0,'-16'1'1088'0,"11"-1"208"0,5 0-1040 0,-6-1-256 0,0-1 0 0,-1 2 0 16,7 0 1088-16,-6 3 144 0,0-2 48 0,6-1 0 16,0 0 320-16,0 0 64 0,0 0 0 0,0 0 16 0,0 0-560 15,2 10-112-15,3 2-32 0,3-2 0 0,1 4-176 16,2 3-32-16,3 2-16 0,3 0 0 0,0 2-128 0,1 5-32 15,3-1 0-15,-1 3 0 0,2-2-272 0,0-2-64 16,1 0-16-16,-1-4 0 0,-1 1 128 0,1-2 16 16,-2 0 16-16,2-4 0 0,-3 0 32 0,1-5 0 15,2-1 0-15,-3 0 0 0,-1-3-48 0,0-3 0 16,-3-4 0-16,-1-4 0 0,1-4 0 0,-2-4-16 16,0-3 0-16,1-6 0 0,-3-5 16 0,-1-6 0 15,-1-4 0-15,-1-3 0 0,-4-5-128 0,3-2-32 16,-4-1 0-16,-1-2 0 0,0 3-224 0,-2 4 144 15,0 1-144-15,-2 0 128 0,-2 1-128 0,1 6 0 16,-2 3 0-16,3 5 0 16,-2 1-1760-16,2 7-224 0,-1 5-64 0,0 5-19088 0</inkml:trace>
  <inkml:trace contextRef="#ctx0" brushRef="#br1" timeOffset="58372.86">10142 15798 5583 0,'0'0'240'0,"0"0"64"0,0 0-304 0,3 7 0 16,-3-7 0-16,0 0 0 0,0 0 0 0,0 0-304 15,0 0 64-15,4 6 16 0,-4-6 224 0,0 0 0 16,0 0 0-16,0 0 0 0,0 0 0 0,0 0 0 16,0 0 0-16,0 0-144 0,0 0 144 0,3 6-128 15,3 0 128-15,-6-6-2080 0,0 0 1664 16,12 5-192-16,-12-5 608 0,0 0 0 15,0 0 0-15,0 0 0 0,0 0 1456 0,8 3 240 0,-8-3 48 0,0 0 16 16,6 5 128-16,-6-5 32 16,0 0 0-16,7 7 0 0,-7-7-256 0,6 5-64 0,-6-5 0 0,6 7 0 15,-1 0-208-15,-5-7-48 0,4 5-16 0,-4-5 0 16,0 0-256-16,4 7-48 0,2 0-16 0,-6-7 0 16,0 0-64-16,0 0-16 0,5 5 0 0,-5-5 0 15,0 0-32-15,0 0-16 0,0 0 0 0,0 0 0 0,0 0 16 0,0 0 0 16,0 0 0-1,0 0 0-15,0 0-144 0,0 0-32 0,0 0 0 0,0 0 0 0,0 0-272 0,-5-5-48 16,-1-3-16-16,0 0 0 0,-2-5 48 0,-1 3 0 16,-1-3 0-16,-1-3 0 0,-2-1-64 0,-1-1-16 15,-1-1 0-15,-3-1 0 0,-1 0-64 0,1-4-16 16,-2-2 0-16,-1 2 0 0,0-4-96 0,-1 3-32 16,-1-3 0-16,3 2 0 0,-1-3-144 0,0 1 0 15,1 1 144-15,0-1-144 0,3 0 128 0,1-2-128 16,0-1 160-16,-1 2-160 15,2-4 128-15,-1 4-128 0,0 1 0 0,0-3 144 0,1 5-144 0,-1-4 0 16,2 1 0-16,2 3 128 0,-2-4-128 0,3 5 0 16,0-1 0-16,3 2 128 0,-2 3-128 0,1-2 0 15,0 1 0-15,2 2 0 0,-1 0 0 0,2 0 128 16,-1 1-128-16,2 0 0 0,-1 0 0 0,0 1 0 16,1-1 0-16,0 3 0 0,-1-1 0 0,1 2 0 15,2 0 0-15,-3 1 0 0,1 2 0 0,2-2 0 16,-1 0 0-16,1 4 0 0,-1-1 0 0,2-1 0 15,-3 4 0-15,2-3 0 0,2 6-192 0,1-1 16 0,0-3 16 16,0 4 0 0,0 5-400-16,0 0-80 0,0 0 0 0,0 0-16 15,0-8-1472-15,0 8-304 0,0 0-48 0,0 0-9424 0,0 0-1872 16</inkml:trace>
  <inkml:trace contextRef="#ctx0" brushRef="#br1" timeOffset="58789.87">9491 14884 10127 0,'0'0'448'0,"-2"10"96"0,-2-1-544 0,0 2 0 16,2-2 0-16,-1 1 0 0,1-2 1984 0,0 2 304 15,1-4 48-15,0 3 16 0,1-9-432 0,-3 5-64 16,3-5-32-16,0 8 0 0,0-8-304 0,0 0-64 15,0 0-16-15,0 0 0 0,0 0-64 0,0 0-16 16,-5-5 0-16,1-1 0 0,1-7-192 0,0 0-32 16,2-2-16-16,0-4 0 0,-5-3-416 0,1-2-96 15,-2-5-16-15,0 1 0 0,1-4 0 0,-2-2 0 16,2-1 0-16,0-1 0 0,-1 0-80 0,2-1-32 0,-1-1 0 16,3 0 0-16,1-2-96 0,2 2 0 15,4-1-16-15,-1 1 0 0,3 1-96 0,-1 4-16 16,-2 1 0-16,4 3 0 0,0 1-112 0,2 6-16 15,0 2-128-15,1 5 192 0,1 1-192 0,-4 6 0 16,3 2 128-16,-2 4-128 0,3 5 0 0,2 2 0 16,1 3 0-16,1 7 0 0,3 4 0 0,1 5 0 0,-1 4 0 0,0 5 0 15,0 1 0-15,1 1 0 16,-2 0 0-16,1 1 0 0,-1 1 0 0,-5-5-288 0,1-1 64 0,-1 0 16 31,-1-2-1584-31,-1-2-320 0,-1 1-64 0,0 7-16656 0</inkml:trace>
  <inkml:trace contextRef="#ctx0" brushRef="#br1" timeOffset="59904.34">9078 16683 15487 0,'0'0'688'0,"0"0"144"0,0 0-672 0,0 0-160 16,0 0 0-16,0 0 0 0,0 0 992 0,0 0 160 0,0 0 48 16,0 0 0-16,0 0-16 0,0 0 0 0,0 0 0 0,0 0 0 15,0 0-256-15,0 0-48 0,0 0-16 0,0 0 0 16,0 0-160-16,0 0-16 0,8-2-16 0,-8 2 0 15,4-6 0-15,-4 6 0 0,0 0 0 0,4-6 0 0,-3 0-160 0,1 0-48 16,1 1 0-16,0 1 0 0,-1-4 32 0,1 2 0 16,-1 0 0-16,-1-3 0 0,1 2-48 0,0-4 0 15,1-1 0-15,-1 1 0 0,1-4 16 16,-2-1 0-16,0 1 0 0,2-4 0 0,-1-2 48 0,1-1 16 16,-2-5 0-16,1 1 0 0,-2-6-96 0,0 0-32 15,-2-1 0-15,2 0 0 0,-1 0-64 0,0-1-16 16,-1-2 0-16,0 0 0 0,-1-1-64 0,1 1-32 15,-1-1 0-15,1 0 0 0,-2-3-48 0,0 2-16 16,0-2 0-16,-1 2 0 0,-1-1-32 0,-3 0-128 16,-2 1 192-16,0 0-64 0,1 1 0 0,1 1-128 15,0 2 192-15,1 1-64 0,-3 2-128 0,1 0 192 16,3 1-192-16,-1 4 192 0,0-2-192 0,1 5 128 16,0 1-128-16,4 3 128 0,-4 1-128 0,2 3 0 15,-1 1 0-15,2 3 0 0,1 2 0 0,1-1 0 16,-1 2 0-16,1 3 0 0,-1-1 0 0,3 6 0 0,-1-5 0 0,1 5 0 15,0 0 0-15,0 0-192 16,0 0 64-16,0 0 128 16,0 0-528-16,0 8 16 0,1 1 0 0,0-1 0 15,-1 2-1520-15,2-4-288 0,-2 6-64 0,0-4-9136 16,0-8-1808-16</inkml:trace>
  <inkml:trace contextRef="#ctx0" brushRef="#br1" timeOffset="60332.44">8825 15796 11967 0,'-7'14'1072'0,"4"-9"-864"16,-1 4-208-16,1-1 0 0,-2 1 1280 0,1-3 192 15,1 2 64-15,1-1 0 0,2-7 320 0,-5 5 80 16,5-5 16-16,0 0 0 0,0 0-160 0,0 0-16 16,0 0-16-16,-4-5 0 0,1-6-352 0,1-2-80 15,0 0-16-15,2-4 0 0,0-4-368 0,2-4-80 16,-2 2-16-16,2-1 0 0,1-5-80 0,2-2-32 16,1-2 0-16,-1-1 0 0,3-2-160 0,0-1-16 15,-1-2-16-15,2-2 0 0,1-1-96 0,-1-2-32 16,0 1 0-16,0-1 0 0,1 2-16 0,0 4 0 0,-1-1 0 15,0 1 0-15,0 5-16 0,0 2-16 16,-2 3 0-16,0 5 0 0,-2 3-80 0,1 2-16 16,-1 3 0-16,0 4 0 0,-2 3-80 0,2 4-32 15,-5 4 0-15,8-1 0 0,-8 1-160 0,10 6 0 16,-1 6 144-16,0 2-144 0,-2 3 0 0,3 8 0 0,1-3 0 0,0 8 128 16,-1-1-128-16,4 4 0 0,-5 1 0 0,0 2 0 15,0-2-336-15,0 1 16 0,0-1 0 0,1-4 0 16,0-3-1824-1,0 0-352-15,-1-3-80 0,3 5-16176 0</inkml:trace>
  <inkml:trace contextRef="#ctx0" brushRef="#br1" timeOffset="61896.71">7979 19025 11967 0,'-10'10'528'0,"5"-2"112"0,-3-3-512 0,-2 6-128 16,2-5 0-16,1 2 0 0,-1 1 2224 0,2-1 400 15,-1 2 96-15,2-3 16 0,-1 2-576 0,1-4-112 16,5-5-32-16,0 0 0 0,0 0-528 0,0 0-96 16,0 0-32-16,0 0 0 0,0 0-256 0,0 0-48 15,0 0-16-15,0-6 0 0,2-3-32 0,1-2-16 16,1-5 0-16,1-1 0 0,0-5-352 0,2-2-80 16,1 0-16-16,6-6 0 0,-3 1-112 0,3-3-32 0,3-3 0 0,1-1 0 15,-3-1-64-15,3-1-16 16,2-1 0-16,-1-1 0 0,2 0 0 0,-1 2-16 15,1-2 0-15,1 0 0 0,0-1-32 0,-1 3 0 16,1 2 0-16,-2 3 0 0,-1 3 0 0,-2 3 0 0,-2 0 0 16,0 6 0-16,1 0-112 0,0 5-32 0,-3 2 0 0,1 4 0 15,0-2-128-15,0 7 128 16,-2 1-128-16,2 1 128 0,-1 0-128 0,0 4 0 0,0 6 144 16,2 0-144-16,0 5 0 0,2 2 144 0,0 5-144 0,2 4 0 15,1 7 240-15,0 3-64 0,2 5-16 0,-1 0 0 16,1-1 32-16,-1 1 0 0,0-1 0 15,-1 0 0-15,0-3-64 0,-1 2 0 0,2-2 0 0,-3-2 0 16,-3-5-128-16,-1 1 0 0,-1-3 144 0,-1-2-144 16,0-1 0-16,-2-3 0 0,0 0 0 15,0-4 0-15,-3-5-640 0,-2 2-208 16,0-9-48-16,-5-3 0 0,0 0-1472 0,0 0-320 0,-4-10-48 0</inkml:trace>
  <inkml:trace contextRef="#ctx0" brushRef="#br1" timeOffset="63061.98">9650 18783 11055 0,'-2'9'976'0,"-2"-1"-784"16,3 2-192-16,-2 0 0 0,-1 2 2368 0,2 2 448 16,1-4 64-16,-1 2 32 0,0 1-832 0,-1-4-160 15,2 1-48-15,0-3 0 0,-1 1-416 0,2-8-96 16,0 0-16-16,0 0 0 0,0 0-32 0,0 0-16 15,0 0 0-15,0 0 0 0,0 0-128 0,3-7-16 16,1-7-16-16,0 1 0 0,1-3-432 0,1-7-64 16,2-3-32-16,1-3 0 0,-2-3-160 0,3-3-16 15,2-6-16-15,2-1 0 0,1-1-80 16,2-5-16-16,0-3 0 0,2-1 0 0,0-1 32 0,1 3 0 16,0 1 0-16,-1 0 0 0,-1 3-112 0,-2 3-32 15,0 2 0-15,-1 0 0 0,0 5 0 0,0 1 0 16,-2 4 0-16,-2 0 0 0,0 0-16 0,-1 5-16 15,-1-2 0-15,0 5 0 0,-2 1-48 0,1 1-128 0,-1 2 192 0,2 2-64 16,-2 4-128-16,0-1 192 16,0 2-192-16,-1 3 192 0,0-3-192 0,1 4 192 15,-1 1-192-15,2 2 192 0,-4 0-192 0,2 0 128 16,2 2-128-16,0 3 128 0,1 3-128 0,0 2 0 16,3-1 0-16,2 1 0 0,2 6 0 0,3 1 128 0,7 3-128 0,0 4 0 15,5 5 0-15,2 2 0 0,2 4 128 0,2 3-128 16,1 2 128-16,1-1-128 0,-1-1 192 0,-1 1-64 15,2 1 64-15,-3-2 16 0,-2 0 0 0,-2 0 0 16,-1-5 48-16,1 0 0 0,-4-6 0 0,0 4 0 16,-2-4-80-16,-3-3-16 0,-1-2 0 0,-3 0 0 15,-3-7-160-15,-1 0 192 0,-4-2-192 0,-2-1 192 16,-1-3-192-16,-3-1 0 0,-5-3 144 0,0 0-144 0,0 0 0 16,0 0 0-16,-1-8-160 0,-2-3 160 15,-4-1-1088-15,-1 0-128 0,-5-4 0 16,1 0-16-16,-2-3-1936 0,-3-4-384 15</inkml:trace>
  <inkml:trace contextRef="#ctx0" brushRef="#br1" timeOffset="64606.09">7536 7677 4607 0,'0'0'400'0,"0"0"-400"15,0 0 0-15,3-9 0 0,1 2 688 0,1 1 48 0,-1-3 16 0,1 3 0 16,0-3-176-16,0 3-16 16,0 0-16-16,-2-1 0 0,0 0-288 0,-3 7-48 0,4-6-16 0,-1-3 0 15,-1 4-192-15,-2 5 0 0,5-6 128 0,-5 6-128 16,4-8 0-16,-4 8 0 0,0 0 0 0,0 0 0 16,3-5 0-16,-3 5 0 0,2-8 128 0,-2 8-128 15,0 0 352-15,0 0 32 0,7-5 0 0,-7 5 0 16,0 0 128-16,0 0 48 0,2-3 0 0,-2 3 0 0,4-7 144 0,-4 7 48 15,0 0 0-15,0 0 0 0,0 0 336 0,0 0 64 16,0 0 0-16,0 0 16 0,0 0 176 0,0 0 16 16,0 0 16-16,0 0 0 0,0 0-144 0,0 0-16 15,0 0-16-15,0 0 0 0,0 0-256 0,0 0-48 16,5 7-16-16,1-4 0 0,0 2-192 0,1 7-48 16,3-1 0-16,1 1 0 0,0 3-96 0,2 2-32 15,2 0 0-15,0 5 0 0,7 3-16 0,-2 2-16 16,2 2 0-16,2-1 0 0,1 1-80 0,1 3-16 15,-1-1 0-15,1 2 0 0,-1 2 32 0,0 4 0 16,-2 1 0-16,-2 1 0 0,-2 0-48 0,-1-3-16 16,-1-3 0-16,1 0 0 0,-1-2-32 0,-2-2-16 15,0-3 0-15,-1-1 0 0,0-1-48 0,-1 0-16 16,-2-5 0-16,1-2 0 0,-5-3-32 0,1 1 0 16,0-3 0-16,-2-3 0 0,-1 1-48 0,1-1-16 15,-1-5 0-15,1 1 0 0,0 0-16 0,0-3-128 16,-6-4 192-16,7-1-64 0,0-3 80 0,1-5 16 15,-1 0 0-15,1-5 0 0,0-4-32 0,1 1 0 16,0-6 0-16,1-3 0 0,1 3-48 0,3-4-16 0,0-3 0 16,8-15 0-16,-3 3 0 0,2-4-128 0,2-1 192 15,1-3-64-15,-1-3 0 0,-6 20-128 0,2 0 192 16,10-18-64-16,0 1 16 0,1 2 0 0,-1 0 0 0,0 2 0 16,0-2-144-16,-2 2 192 0,-2 1-192 0,2 6 192 15,-5 3-192-15,-2 5 128 0,-1 3-128 0,0 5 128 16,-1 2-128-16,0 4 0 0,-2 3 0 0,-3 4 0 0,-2-2 0 0,-4 6 0 15,-1-1 0-15,-6 7 0 16,0 0-896-16,0 0-96 0,0 0-32 0,0 0 0 16,5 9-1424-16,-2 1-304 0,-3 2-48 15</inkml:trace>
  <inkml:trace contextRef="#ctx0" brushRef="#br1" timeOffset="65579.88">5970 7888 6447 0,'0'0'576'0,"0"0"-576"16,0 0 0-16,0 0 0 0,0 0 2144 0,0 0 320 16,0 0 64-16,2-8 16 0,-2 8-736 0,0 0-144 15,0 0-16-15,0-6-16 0,0 6-176 0,0 0-48 0,0 0 0 16,0 0 0-16,0-4-144 0,0 4-48 0,0 0 0 0,0 0 0 16,0 0-352-16,0 0-80 0,0 0-16 0,0 0 0 15,0 0-272-15,0 0-64 0,6 4-16 0,3-2 0 16,0 3-64-16,2 3-16 0,3-2 0 0,2 4 0 15,0-1-144-15,4 4-16 0,3 4-16 0,1-1 0 16,3 1 16-16,0 0 0 0,1 2 0 0,1 3 0 0,-1 4 80 16,0 0 32-16,1-3 0 0,-1 3 0 0,-2-5-160 0,-2-1-128 15,-1-3 144-15,-2 0-144 0,1-2 320 16,-1-3-48-16,1 1 0 0,-2 1 0 0,-2-4-80 0,0 0 0 16,-1-2-16-16,-2 0 0 0,-1-6 48 0,0 2 16 15,-2-1 0-15,0-3 0 0,-2-4 32 0,0 0 16 16,-1-4 0-16,0-1 0 0,-1-2 32 15,-1-2 16-15,0-2 0 0,-1-4 0 0,0-4-32 0,2-1-16 16,1 0 0-16,-3-4 0 0,3 0-96 0,0-3 0 16,0-2-16-16,1 0 0 0,0-2 16 0,2-2 16 15,-1 0 0-15,1-1 0 0,2-2 48 0,0-3 16 16,0 0 0-16,1-1 0 0,-1-2-48 0,2-3-16 16,0 6 0-16,-2 1 0 0,-2 4-64 0,1 4-16 15,-2 3 0-15,0 1 0 0,-1 3-128 0,-3 4 0 16,2 2 0-16,-1 3 0 0,-2 4 0 0,-1 1-272 15,-1 4 64-15,-1 5 16 16,-3 4-2176-16,0 0-448 0,0 0-64 0</inkml:trace>
  <inkml:trace contextRef="#ctx0" brushRef="#br1" timeOffset="66705.84">7487 9656 7359 0,'0'0'320'0,"0"0"80"0,0 0-400 0,1-7 0 16,-2 1 0-16,1 6 0 0,-1-5 2304 0,-2-3 384 15,-1 2 80-15,2-2 16 0,0 2-1264 0,1 1-256 16,0-3-48-16,0 1-16 0,1-5-112 0,-2 2 0 16,2-4-16-16,0 0 0 0,0 1-240 0,0 1-32 15,2-5-16-15,-1 2 0 0,-1-2-96 0,1 1-32 16,2-2 0-16,-1 0 0 0,-2 0-112 0,0-1-32 15,0 3 0-15,0-1 0 0,-1-1-112 0,0 2-16 16,1 1-16-16,-2 1 0 0,1-2-48 0,0 1-16 16,1 0 0-16,1 1 0 0,-1 1-112 0,1-1-32 0,-1 0 0 15,2 2 0-15,-1-1-32 0,0 0 0 16,1 0 0-16,-2 5 0 0,2-3 16 0,-1 5 0 0,-1 6 0 16,0-8 0-16,-1 2 48 0,-1 2 16 0,2 4 0 15,0 0 0-15,0 0 0 0,0 0 0 0,0 0 0 0,0 0 0 16,0 0-80-16,0 0 0 0,0 0-128 0,0 0 192 15,0 0-192-15,-4 4 0 0,4-4 0 16,-4 8 0-16,0 1 144 0,2-2-144 0,-2 3 128 0,3-1-128 16,-2 1 208-16,2 2-32 0,-2-2-16 0,1 3 0 0,0-1 32 15,1 1 16-15,-1 2 0 0,-1 2 0 16,3 0-16-16,-1 2 0 0,-2 2 0 0,3 5 0 0,3-1-16 0,-2 4-16 16,4-1 0-16,0 4 0 0,-1 1-16 0,0 4 0 15,3 1 0-15,0 3 0 0,-1 2-144 16,2-2 160-16,-1-1-160 0,1 1 160 0,0-4-160 0,-1 0 0 15,1 0 144-15,-1-2-144 0,1 2 128 0,2-1-128 16,-2 0 160-16,2-1-160 0,-2-3 176 0,2-3-176 16,0 1 192-16,3 0-192 0,-1-6 192 0,1 0-64 15,0 0 0-15,2-6-128 0,-1-2 144 0,0-3-144 16,1 0 0-16,2 1 144 0,-3-7-144 0,0 1 0 16,1-3 144-16,-1-2-144 0,-1 0 0 0,1 2 0 15,-1-5 0-15,-5 0 0 0,1 0 0 0,-1-2 0 16,-2-1-176-16,-6 3 176 15,0 0-1456-15,4-5-192 0,-3 0-32 0,-1-2-10160 16,0 7-2016-16</inkml:trace>
  <inkml:trace contextRef="#ctx0" brushRef="#br1" timeOffset="67160.45">7502 10293 19519 0,'0'0'864'16,"0"0"176"-16,0 0-832 0,0 0-208 0,1-6 0 0,-1 6 0 0,3-6 1248 0,-3 6 208 15,0 0 32-15,0 0 16 0,0 0-304 0,0 0-64 16,6-4-16-16,-6 4 0 0,9 2-64 0,0 1-16 16,0 1 0-16,1 0 0 0,0 5-208 0,3 0-64 15,-1 6 0-15,2 2 0 0,1-1-192 0,1 3-32 16,3 0-16-16,-1 0 0 0,0 3-80 0,0-1 0 16,-3 0-16-16,-1-1 0 0,3-3-48 0,-4-3 0 15,3-2 0-15,-4 0 0 0,-1-6 128 0,1 1 0 16,0-5 16-16,-1-6 0 0,1-2 176 0,-1-4 48 15,-3-3 0-15,2-6 0 0,-2-5-128 0,-1-2-32 16,-1-2 0-16,2-1 0 0,0-3-336 0,1-1-64 16,-3 0 0-16,0 0-16 0,-1 3-176 0,1-2 0 0,-3 3 0 0,0 5 128 31,-2 1-752-31,0 1-144 0,-1 4-48 0,0 4 0 16,-2 0-2272-16,-3 0-464 0</inkml:trace>
  <inkml:trace contextRef="#ctx0" brushRef="#br1" timeOffset="68410.39">6433 10170 14975 0,'0'0'656'0,"-4"-7"144"0,-1 2-640 0,-1-4-160 16,0 1 0-16,-1-1 0 0,2 3 800 0,1-3 128 16,2 3 32-16,0 1 0 0,-3-3 128 0,3 0 48 15,1 2 0-15,-1-2 0 0,2 8-112 0,0 0-32 16,2-5 0-16,-2 5 0 0,0-7-192 0,0 0-32 16,1 2-16-16,-1 5 0 0,5-6-176 0,-5 6-16 15,6-4-16-15,2 3 0 0,1 3-16 0,0 3 0 16,0 2 0-16,1-1 0 0,0 4-144 0,3-1-16 15,-2 3-16-15,6 3 0 0,2 1-32 0,2 4 0 16,3-1 0-16,3 3 0 0,1 1 64 0,1 3 16 16,2 2 0-16,2 1 0 0,1 3-16 0,-1-2-16 15,0 1 0-15,-1 2 0 0,0 2-16 0,-2 2 0 16,-2 0 0-16,-2 3 0 0,-2 1 16 0,0-1 0 16,0-1 0-16,-1 1 0 0,-1-3-80 0,-3-2-16 15,-1-1 0-15,2 1 0 0,-2-2 48 0,0-1 0 0,-1-3 0 16,-1-2 0-16,0 0-64 0,-2-2 0 15,0 0 0-15,1 2 0 0,-1-3-64 0,-1 1-32 0,0-2 0 0,-2-1 0 16,-1-3-160-16,-2-3 128 0,0-2-128 0,0 2 128 16,-4-7-128-16,0 1 128 0,0-5-128 0,-4-5 128 15,0 0-128-15,0 0 0 16,0 0 0-16,0 0 0 0,-8-4-160 0,-1-1-112 0,-1-4-32 0,-1 1 0 16,2-3-2176-1,-5 2-432-15,1-2-96 0</inkml:trace>
  <inkml:trace contextRef="#ctx0" brushRef="#br1" timeOffset="68701.28">6925 11032 23951 0,'0'0'2128'0,"0"0"-1696"15,0 0-432-15,0 0 0 0,0 0 768 0,0 0 64 16,0 0 0-16,0 0 16 0,0 0 112 0,9 7 32 15,0 0 0-15,0 2 0 0,-2 1-32 0,2 3-16 16,1 1 0-16,2 3 0 0,1-2-160 0,2 3-16 16,-2 1-16-16,1 0 0 0,1-1-48 0,0-1 0 15,2-1 0-15,-3-5 0 0,1 0-112 0,-1 1-16 16,1-4-16-16,0-2 0 0,-1 0-112 0,0-3-32 16,-1-3 0-16,2-2 0 0,-1-1-48 0,1-6-16 15,-2-1 0-15,1-7 0 0,-2-6-80 0,0-2-16 16,0-7 0-16,-1 0 0 0,-1 3-432 0,2-3-80 15,-3 2-32-15,0-1-12848 16,-2-1-2576-16</inkml:trace>
  <inkml:trace contextRef="#ctx0" brushRef="#br1" timeOffset="69916.57">9317 14960 9215 0,'0'0'816'0,"0"0"-656"15,0 0-160-15,0 0 0 0,0 0 1872 0,0 0 352 16,0 0 64-16,0 0 16 0,0 0-672 0,0 0-128 16,0 0-32-16,3-6 0 0,-1-3-80 0,2 0-32 15,-1-4 0-15,-1 0 0 0,0-2-288 0,0-1-64 16,-1-2-16-16,2-3 0 0,-2-3-144 0,4 0-16 15,-3 1-16-15,-1-5 0 0,-1 2-224 0,-1-5-32 16,-1 1-16-16,1 0 0 0,0 1-128 0,-2-1-32 16,2 0 0-16,-3 0 0 0,0-1-176 0,2 5-32 15,1-2-16-15,-2 5 0 0,0-3-160 0,2 3 128 16,0 2-128-16,0 2 128 0,2 2-128 0,-1 2 0 16,0 2 144-16,0 4-144 0,2-1 0 0,4 4 0 15,-6 6 0-15,0 0 0 0,6-3 0 0,-6 3 0 16,9 3-176-16,1 3 176 0,0 4 0 0,2 3-144 15,0 2 144-15,1 6 0 0,1-1 0 0,0 0 0 0,2 1 0 16,0 0 0-16,-1 2 0 0,-1 1 0 0,0-3 0 16,1-1 0-16,3 0 0 0,-1 1 0 0,-2-2 0 15,0-1 128-15,-1-3-128 0,-3-1 0 0,2-1 0 16,1-5 0-16,0 4 0 0,-1-4 0 0,0-1 0 0,-2-3-192 31,-1 1-1184-31,-1-1-240 0,-9-4-48 0,0 0-13584 0</inkml:trace>
  <inkml:trace contextRef="#ctx0" brushRef="#br1" timeOffset="70306.82">9422 14415 14735 0,'0'0'1312'0,"0"0"-1056"15,-6-3-256-15,1-1 0 0,5 4 944 0,0 0 128 16,-3-1 16-16,3 1 16 0,0 0 80 0,0 0 16 16,0 0 0-16,-4 9 0 0,1-2-208 0,1 4-32 15,0-4-16-15,2 5 0 0,3 2 16 0,0-2 16 16,-1 5 0-16,1 5 0 0,0 0-144 0,1 3-16 16,1 3-16-16,2 0 0 0,3 5-144 0,0 3-16 15,3 6-16-15,1 0 0 0,2 5-208 0,3-1-32 16,3 2-16-16,1-1 0 0,0 3-112 0,1 1-32 15,1 1 0-15,3 0 0 0,1 1-64 0,1 0-16 16,-1-1 0-16,1-4 0 0,2 2 48 0,0-2 16 0,0-2 0 16,0-2 0-16,-3-3 48 0,-1-2 16 0,-2-3 0 0,6-1 0 15,0-3 16-15,0-3 0 0,0-6 0 0,-1-2 0 16,6-4-48-16,3-3-16 0,-1-2 0 0,3-6 0 16,1-3-80-16,-1-5-16 0,0 0 0 0,-3-2 0 15,-3-4-128-15,-3 3 0 0,-2-1 0 0,-3-3 0 16,-7 3-1584-16,-4-2-336 15,-5 0-80-15</inkml:trace>
  <inkml:trace contextRef="#ctx0" brushRef="#br1" timeOffset="71055.67">8609 15601 3679 0,'0'0'160'0,"0"8"32"0,0 0-192 15,0-8 0-15,0 9 0 0,0-9 0 0,0 8 3664 16,2-1 688-16,-1 2 144 0,-1-9 32 0,0 0-2480 0,2 6-512 16,1 2-80-16,-3-8-32 0,0 0-144 0,0 0-16 15,0 0-16-15,8-2 0 0,-1-4-160 0,1 0-48 16,-1-7 0-16,2 2 0 0,2-2-144 0,-1-3-48 15,1-5 0-15,1 0 0 0,-1-3-208 0,0-1-64 16,1 0 0-16,-1-2 0 0,2-1-96 0,0 2-32 16,-1-2 0-16,0 2 0 0,-3-2-64 0,1 3-32 15,-2 1 0-15,-1 1 0 0,0 4-160 0,0 4-48 0,0 2 0 16,-2 0 0-16,0 3-144 0,0 2 192 16,-1 5-192-16,-4 3 192 0,3-7-192 0,-3 7 0 0,0 0 0 0,8-2 128 15,-2 2-128-15,3 2 0 16,-2 5 0-16,0-1 0 0,1 4 0 0,1 1 160 0,1 6-160 15,3 2 160-15,-1 4-160 0,2 1 0 16,2 7 144-16,-1-1-144 0,0 2 0 0,0 2 144 16,1 2-144-16,-2 1 0 0,0 0 192 0,-2-1-64 0,0 0 0 15,-2 1-128-15,0 5 176 0,-1-3-176 0,0 1 160 0,-1-1-160 16,-1-2 128-16,0-3-128 0,-4-1 0 0,1-1 144 16,-1-7-352-16,-2 2-80 0,-1-4-16 0,-1-1 0 15,1-3-1760-15,-4-4-368 0,-2-2-64 16,-6 2-13984-16</inkml:trace>
  <inkml:trace contextRef="#ctx0" brushRef="#br1" timeOffset="71589.64">8908 15419 9215 0,'0'-16'816'0,"0"11"-656"16,0-2-160-16,0-1 0 0,0 2 1728 0,0-2 304 15,-1 3 64-15,1-1 16 0,0-2-512 0,0 8-112 16,0 0-16-16,0 0 0 0,0 0-176 0,0 0-32 0,0 0-16 16,0 0 0-16,0 0-416 0,7 9-64 0,1 0-32 0,1 5 0 15,-3 0 96-15,2 2 0 0,0 2 16 0,0 4 0 16,1 2 176-16,1 6 48 0,1 1 0 0,0 5 0 16,-3 2-112-16,1 4 0 0,3 7-16 0,-1 3 0 15,-3 3-208-15,1 2-32 0,-2 4-16 0,-1 1 0 16,-1-1-96-16,-1 3-16 0,-3-2 0 0,2 2 0 15,-1-3-16-15,0 2-16 0,-2-4 0 0,0-1 0 0,0 0-48 0,0-5-16 16,-2-2 0-16,2 0 0 0,-1-3-160 0,0-1-16 16,-2-6-16-16,1-6 0 0,-1 0-128 0,1-6-32 15,-1-1 0-15,0-3 0 0,0-5-128 0,-1-4 160 16,0-4-160-16,0 0 160 0,0-6-160 16,4-6 0-16,0 0 0 0,0 0 0 0,0 0-192 0,0 0-80 15,-6-5-16-15,1-5 0 16,1 0-1760-16,4-5-336 0,1-3-80 0,5-10-16640 0</inkml:trace>
  <inkml:trace contextRef="#ctx0" brushRef="#br1" timeOffset="74191.32">26383 8843 16991 0,'0'0'752'0,"-1"-7"144"0,0-3-704 0,1 10-192 16,-4-8 0-16,4 8 0 0,-4-11 1152 0,4 11 192 15,0 0 32-15,0 0 16 0,-6-9-112 0,1 1 0 16,5 8-16-16,0 0 0 0,-5-5-208 0,5 5-32 16,0 0-16-16,0 0 0 0,0 0-352 0,0 0-64 15,0 0-16-15,0 0 0 0,0 0-304 0,0 0-64 16,-7 13-16-16,2-3 0 0,2 1 64 0,-1 1 0 16,0 2 0-16,1 4 0 0,1 1 32 0,1 4 16 15,-1 1 0-15,2 0 0 0,0 2-64 0,2 1-16 16,0 2 0-16,2 4 0 0,2 1-32 0,3-3 0 0,0 2 0 0,5-1 0 15,4-1 16-15,2-5 0 16,3 2 0-16,1-5 0 0,0 0 48 0,3-1 16 16,1-6 0-16,3 1 0 0,-1-1-16 0,1 1 0 15,3-1 0-15,-2-2 0 0,-4-7 0 0,1 2 0 16,0-3 0-16,0-1 0 0,1-3-64 0,-1 0 0 16,-1-6-16-16,2 1 0 0,-2 0-32 0,-1 0 0 15,0-3 0-15,-1-2 0 0,1 4-144 0,2-2 192 16,-1-4-192-16,0-2 192 0,0 2-192 0,0-4 160 0,-1 0-160 15,-1-1 160-15,-3 0-160 0,3-2 160 0,-1 2-160 0,2 0 160 16,0-1-160-16,-1 4 128 0,1 1-128 16,-8-180 128-16,1 362-128 0,3-184 160 0,3 1-160 0,-1 0 160 15,3-3-160-15,-1 1 0 0,2-1 0 0,0 0 128 0,2-2-128 16,-2 1 0-16,-2 4 0 0,-2-1 0 16,0 4 0-16,0-1 0 0,-2 3 128 0,-2-2-128 0,-1 6 0 15,0 3 0-15,-1 0 0 0,-3 1 0 16,1 3 0-16,-2 4 0 0,-4 2 0 0,5 2 0 15,-2-2-128-15,-2 2 128 0,-2 4 0 0,1 0 0 0,0 3 0 0,-1-1 0 16,-1 1 0-16,-1 0 0 16,1 0 0-16,-4-1 0 0,-1 0 0 0,-1-2 0 0,0 2 0 15,-1-1 0-15,1-1 0 0,-2 1 0 0,1-3 0 0,-1-2 0 16,-1 2 0-16,1-1 0 0,0-5 192 0,1-1 0 16,-2-7 0-16,0 0 0 0,0 0-192 0,0 0-176 15,0 0 48-15,7 2 0 0,1-2 352 0,0-2 80 16,-1-1 16-16,1-4 0 0,-1 0-320 0,1-4 0 15,-2 4-128-15,3-5 128 0,-1 2 0 0,2 0 0 16,-1 0 0-16,1 1 0 0,0-3 0 16,2 4 0-16,-1-4 0 0,2 5 0 0,0-4 0 0,-1 5 0 0,2-3 0 15,0 4 0-15,-1 0 0 0,4 0 0 16,-2 2 0-16,1 3 0 0,1 0 0 0,1 3 0 0,2 1-128 16,0-2 128-16,1 2 0 0,-1 2 0 0,4 1 0 15,2-2 0-15,0 0 0 0,3 3 0 0,5-3 0 16,0-3 0-16,1 1 0 0,2-2 0 0,-1-1 0 0,1-1 0 15,2-4 0-15,3-2 0 0,3-4 0 0,0-3 160 16,1 0 80-16,1 0 16 0,3-6 0 0,-1-2 0 16,-2-2 16-16,-1-4 16 0,-4 1 0 0,-1-5 0 15,-4-1 112-15,1 0 32 0,-5 3 0 0,-3-2 0 16,-3-2-224-16,-4 4-32 0,-4 5-16 16,-4 0 0-16,-3 4-32 0,-2 2 0 0,-5 3 0 0,-3 2 0 0,-2 1-128 0,-1 2 0 15,-3 3-160-15,-1 0 160 16,0 3-1136-1,-1 3-128-15,-3-1-16 0,1 4-12240 0,-1 2-2448 0</inkml:trace>
  <inkml:trace contextRef="#ctx0" brushRef="#br1" timeOffset="77316.07">21186 10657 16815 0,'2'-16'736'0,"-2"4"160"0,-2 3-704 0,-2-3-192 16,-1-5 0-16,-4 3 0 0,1 4 896 0,-2 1 128 16,-1 4 48-16,-2-3 0 0,-3 2-448 0,-4 5-96 15,-2 3-16-15,-3 3 0 0,0 1-64 0,-4 1 0 16,-3 7-16-16,-2 5 0 0,-3 3-112 0,1 7 0 15,1 3-16-15,2 1 0 0,3 1 80 0,2 1 32 16,2-4 0-16,7 2 0 0,6-5-176 0,5-1-48 16,2-2 0-16,6-7 0 0,3-6-192 0,4-1 144 15,5-6-144-15,4-1 128 0,3-4 256 0,3-3 32 0,2 0 16 0,3-5 0 16,2 0 160-16,0-4 48 0,0-4 0 0,-1 0 0 16,-1 1-288-16,-2-1-48 0,-2 1-16 0,-1-1 0 15,-2 0-64-15,-2 2-16 0,-5 2 0 0,-1 0 0 16,-1 7-48-16,-11 5-16 0,0 0 0 0,0 0 0 15,9 12-144-15,-4 3 0 0,-3 3 0 0,-3 5 0 0,-4 4 0 16,-3 8 192-16,-2 0-192 0,-3 4 192 0,-2-1 128 0,0 1 48 16,-2 3 0-16,-1-3 0 15,1 0-96-15,-4-1-16 0,-2 0 0 0,1-3 0 0,-1-4-64 0,0-1-32 16,0-4 0-16,1-1 0 0,2-3 32 0,2-2 0 16,2-2 0-16,0-5 0 0,2-8-192 0,3-1 0 15,2-4-192-15,9 0 192 16,-6-5-2112-16,3-8-320 0,1-5-48 0,7-4-16 0</inkml:trace>
  <inkml:trace contextRef="#ctx0" brushRef="#br1" timeOffset="77617.35">21725 10605 21183 0,'0'0'1888'0,"-10"5"-1504"15,-2 2-384-15,-1 3 0 0,-3 1 1072 0,-3 2 144 16,0 5 16-16,-4 5 16 0,-1 0-272 0,1 1-48 16,1 4-16-16,3-3 0 0,1 2-288 0,6-4-64 15,3-1-16-15,4-1 0 0,5 0-160 0,2-5-16 0,6-5-16 0,6 1 0 16,5-6 32-16,5-2 0 0,3-4 0 0,2-4 0 16,5-4-48-16,1-4 0 0,-1-2 0 15,-2-2 0-15,-2-1 48 0,-2-1 16 16,-2 0 0-16,-3-1 0 0,-4-1 32 0,-5 1 0 0,-4-1 0 0,-6 6 0 15,-3-2-32-15,-5-1 0 0,0 3 0 0,-5-2 0 0,-2-3-208 16,-3 4-64-16,-1 1 0 0,-3 3 0 0,3-1-304 16,-1 2-64-16,1 7-16 0,-5 0 0 15,2 3-2496-15,4 3-512 0</inkml:trace>
  <inkml:trace contextRef="#ctx0" brushRef="#br1" timeOffset="77842.55">22290 10484 25455 0,'0'0'1120'0,"0"0"240"0,0 0-1088 0,-2 12-272 16,-1-1 0-16,-4 6 0 0,-2-1 896 0,-1 5 128 16,-2 4 32-16,0 1 0 0,-4 3-32 0,0-1-16 15,-2 1 0-15,1 1 0 0,1 0-480 0,1-1-80 16,1-5-32-16,3 3 0 0,3-3-256 0,1-1-160 15,1 1 192-15,2 0-192 16,4-6-896-16,5-3-304 0,0-7-48 0,2-1-12928 0</inkml:trace>
  <inkml:trace contextRef="#ctx0" brushRef="#br1" timeOffset="78297.38">22684 10575 17503 0,'3'-4'1552'16,"-3"4"-1232"-16,1-6-320 0,-1 6 0 0,0 0 592 0,0 0 64 15,0 0 16-15,0 0 0 0,-1 8-16 0,-2 1 0 16,-2 4 0-16,0 4 0 0,-2 0 384 0,-2 5 80 15,-3 3 16-15,0 3 0 0,-4 2 16 0,1 0 0 16,-1-3 0-16,0 2 0 0,-1-2-240 0,1-1-32 16,2-4-16-16,4-2 0 0,3-2-176 0,0-3-48 15,2-2 0-15,3-4 0 0,2 0-224 0,0-9-48 16,0 0-16-16,0 0 0 0,10-6 352 0,1-1 64 16,2-6 0-16,0-2 16 0,1-3-320 0,1 1-64 15,0-2-16-15,0-3 0 0,-1 0-240 0,0 1-144 16,0-3 160-16,4 1-160 0,0-1 128 0,2-1-128 15,-1 4 0-15,2-1 144 0,-1 2-144 0,-1 1 0 16,-2 5 144-16,-2 2-144 0,-1 6 0 0,-2 5 0 16,-1 2 0-16,-2 5 0 0,-3 6 0 0,-1 1 0 15,-2 0 0-15,-2 8-128 0,-2 2 128 0,-1 1 0 16,0 4 0-16,-2-3 0 0,-1 3 0 0,-2-5 0 16,1 3 0-16,0-1-128 0,-1-3-32 0,2-2 0 15,3-1 0-15,-2-3 0 16,3 4-1696-16,1-6-352 0,2-2-64 0</inkml:trace>
  <inkml:trace contextRef="#ctx0" brushRef="#br1" timeOffset="78672.95">23706 10501 23039 0,'-6'-1'2048'0,"-2"-2"-1648"16,2 3-400-16,-3-1 0 0,-1-3 1536 0,-3 4 240 15,-2 4 32-15,-5 0 16 0,-4 0-1200 0,-4 3-240 16,-2 1-64-16,1 6 0 0,0 0 176 0,1 4 16 16,1 3 16-16,2 1 0 0,2-1-80 0,5 2-32 15,0 1 0-15,7-2 0 0,5-3-208 0,3-2-32 16,6-2-16-16,2-5 0 0,5 0 32 0,5-5 16 16,4-1 0-16,5-4 0 0,4-2-16 0,4-4 0 15,1 1 0-15,-2-6 0 0,-1-4 16 0,1-1 0 16,-1 2 0-16,-3-1 0 0,-3 0 160 0,-6 0 16 15,0 4 16-15,-6 4 0 0,-2 3 48 0,-10 4 16 16,0 0 0-16,4 10 0 0,-5 5-224 0,-4 6-48 16,-5 6-16-16,-4 0 0 0,-5 5 0 0,-4 5 0 15,-3 3 0-15,-5 0 0 0,-6 0-176 0,1-1 160 16,-1 5-160-16,2-3 160 0,0-3-160 0,5 0 0 16,3-3 0-16,2-2 0 15,2-7-1360-15,5 0-304 0,4-7-64 0,3-3-15024 0</inkml:trace>
  <inkml:trace contextRef="#ctx0" brushRef="#br1" timeOffset="79534.95">25504 10421 15663 0,'4'-31'1392'0,"-2"17"-1120"16,1-2-272-16,-2-2 0 0,0-1 576 0,-1-1 64 15,-1-2 16-15,0-1 0 0,-2 0 576 0,1 3 112 16,-2-2 32-16,-1 2 0 0,-2-2-128 0,1 6-32 16,-2 2 0-16,1 1 0 0,-1-1-192 0,-2 7-32 15,-1 0-16-15,-2 6 0 0,-4 2-336 0,0 7-64 16,-3 2 0-16,-2 7-16 0,-3 5-176 0,0 3-48 0,0 5 0 0,-2 2 0 15,0 3 32-15,1 6 0 16,-2 0 0-16,1 3 0 0,0 2-128 0,3 4-32 0,2-2 0 0,3 2 0 16,4 0-208-16,4-1 0 0,2-9 0 0,2 1 0 15,4-5 0-15,1-3 128 0,2-2-128 0,3-4 0 0,1 0-256 16,1-6-80-16,0-2-32 0,0-2 0 16,0-3-2368-16,0-3-464 15</inkml:trace>
  <inkml:trace contextRef="#ctx0" brushRef="#br1" timeOffset="79886.39">24876 10707 28559 0,'0'-9'1264'0,"0"9"272"0,5-6-1232 0,3-1-304 16,-1 2 0-16,5 3 0 0,2-2 304 0,5-3 0 16,4 2 0-16,6 2 0 0,8-5-48 0,2 2 0 15,3-6 0-15,3 2 0 0,-1-4 128 0,1 1 0 16,-1 2 16-16,-5-1 0 0,-2 1-208 0,-4 3-64 15,-3-1 0-15,-5 3 0 0,-3 1-128 0,-5 2 0 16,-1 5 144-16,-5 0-144 0,-3 1 0 0,-8-3 0 16,2 9 0-16,-4 5 0 0,-3 2 0 0,-4 5-128 15,-3 3 128-15,0-1-192 0,-1 2 192 0,-1 0 0 16,0-3 0-16,1 0 0 0,2-3 0 0,3-1 256 16,2-3-64-16,2 0-16 0,1-2 16 0,6-6 16 15,3 2 0-15,7-2 0 0,1-5 176 0,4 2 48 0,3-4 0 0,2-4 0 16,4 2 48-16,0-3 16 0,1-4 0 0,0 0 0 15,-4-4-192-15,-3-1-48 0,-2 0 0 16,-3-2 0-16,-5-1 32 0,-2-1 0 0,-4 2 0 16,-1-2 0-16,-5-1-96 0,-3 1 0 0,-4 0-16 0,-2 3 0 15,-3 1-480 1,-2 4-80-16,-1 2-32 0,-1 2 0 0,1 1-2608 16,0 1-528-16</inkml:trace>
  <inkml:trace contextRef="#ctx0" brushRef="#br1" timeOffset="80186.89">26049 10516 24927 0,'0'0'1104'0,"-5"8"240"0,1 5-1088 0,-2 1-256 16,-3 3 0-16,-1 4 0 0,-3-1 512 0,4 3 64 16,-1 2 0-16,0-1 0 0,-2 1 384 0,2 0 96 15,3-7 16-15,-2 0 0 0,0-1-240 0,0 1-32 16,1-6-16-16,2 0 0 0,1 1-384 0,1-4-80 15,2 1 0-15,2-5-16 0,0-5 16 0,0 0 0 16,10-2 0-16,2-5 0 0,0-5 48 0,1-1 16 16,-1-1 0-16,2-1 0 0,2-6-144 0,-1 0-32 15,0-2 0-15,2 0 0 0,0-5 32 0,2 4 0 16,2 0 0-16,2 1 0 0,2 1-112 0,0 4 0 16,0 2-128-16,-1 2 192 0,0 2-192 0,-2 1 176 15,2 2-176-15,-4 3 160 0,-1 2-160 0,-1 4 0 16,-2 0 0-16,0 3-176 15,-2 2-2256-15,-2 1-448 0</inkml:trace>
  <inkml:trace contextRef="#ctx0" brushRef="#br1" timeOffset="80799.12">26825 10523 20095 0,'0'-13'896'0,"2"4"176"0,-1-1-864 0,2 0-208 15,1-3 0-15,-2 5 0 0,-2 8 1168 0,0 0 192 16,0 0 48-16,0 0 0 0,0 0-400 0,0 0-80 16,0 0-16-16,-2 8 0 0,-5 6-400 0,-2 1-96 0,-3 4-16 0,4 4 0 15,-2 6 128-15,4 1 32 0,-2 0 0 0,3 2 0 16,2-5-176-16,3 1-48 0,5-7 0 0,-2-2 0 15,3-2-144-15,2-2-16 0,2-6-16 0,3 0 0 16,2-8 192-16,3-2 32 0,2-7 16 0,4-1 0 16,3-2 112-16,0-4 32 0,-1-2 0 0,-3-3 0 15,-1 1-208-15,-2-2-32 0,-1 0-16 0,-1 2 0 16,-3-3-288-16,-1 3 0 0,-1 6 0 0,-3 1 0 16,-5 4 144-16,-5 8-144 0,8-12 0 0,-8 12 144 15,0 0-144-15,0 0 0 0,4 13 0 0,-2 0-176 0,1 0 176 16,-2 2 0-16,2 1 0 0,0 1 0 0,3-1-144 0,0-2 144 15,4-3-160-15,3-1 160 0,2-5 0 0,4 0 0 16,3-6 0-16,2-2 0 0,1-3 0 0,2-3 0 16,2 1 192-16,0-6-192 0,1-2 0 0,-5-1 0 15,-1 1 0-15,-2-2 0 0,-3-1 160 16,-4 2-32-16,-3 3 0 0,-5-2 0 0,-2-2-128 0,-2 3 0 16,-4-1 0-16,-2 6 0 15,-1 3-256-15,-1 2-128 0,-2-4-16 0,-1 5-10800 16,-1 4-2176-16</inkml:trace>
  <inkml:trace contextRef="#ctx0" brushRef="#br1" timeOffset="81177.83">28009 10355 23663 0,'0'0'1040'0,"-5"-5"240"0,-1 1-1024 0,-3 1-256 15,-3 3 0-15,0 3 0 0,-4 1 736 0,-3 5 96 0,-3-2 32 0,-3 5 0 16,0 4-64-16,-3 1-16 0,-3-1 0 0,1 2 0 16,1 1-128-16,-8 9-16 0,9 3-16 0,8-5 0 15,7-4-240-15,5-2-32 0,6-2-16 0,4-9 0 16,5 0-128-16,3-5-16 0,2-1-16 0,4 1 0 16,3-4 48-16,1-4 16 0,4-3 0 0,0 0 0 15,2-3 48-15,-1-1 16 0,1-1 0 0,-2-2 0 0,-3-3-96 16,0 1-16-16,-3 4 0 0,-3 0 0 15,-1-2 80-15,-3 4 16 0,-1 2 0 0,-3 3 0 0,-7 5-80 0,0 0-16 16,0 0 0-16,0 0 0 0,2 12-192 0,-2 3 0 16,0 3 0-16,0 0 0 0,0-1 0 0,0 1 0 15,4 3 0-15,0-4 0 0,2-1 0 0,2-2 0 16,2-2-144-16,2-4 144 16,2-2-512-16,2-1 0 0,3-5 0 0,3-5 0 15,1-1-1696-15,2-2-352 0,-1-3-64 0,13-6-10704 0</inkml:trace>
  <inkml:trace contextRef="#ctx0" brushRef="#br1" timeOffset="81448.48">28441 10430 13823 0,'-2'9'1216'0,"-2"0"-960"16,-1-2-256-16,0 5 0 0,0 3 1888 0,-2 0 336 15,0-2 64-15,0 1 16 0,0 0-272 0,0 1-48 16,0-3-16-16,-1 0 0 0,2 2-432 0,0-2-64 15,-1-3-32-15,2-1 0 0,5-8-528 0,0 0-96 0,0 0-32 0,0 0 0 16,0 0 0-16,6-6 0 0,2 1 0 0,2-6 0 16,3-2-384-16,1-1-80 0,1-1 0 0,3-2-16 15,0-2-144-15,1 0-32 0,1-3 0 0,1 2 0 16,0 2-128-16,1 0 0 0,-2 1 0 0,0 3 128 16,1 1-128-16,-1 5 0 0,-2-1 0 0,0 4 0 15,-3 0 0-15,-1 1-144 0,-3 3 144 0,-2 1 0 16,-9 0-1408-16,0 0-160 15,0 0-32-15,8 5-9712 0,-2 0-1936 0</inkml:trace>
  <inkml:trace contextRef="#ctx0" brushRef="#br1" timeOffset="81918.47">29275 10338 19343 0,'0'0'1728'0,"4"-9"-1392"16,0 3-336-16,0-3 0 0,-3 0 1104 0,-2 3 160 0,-3-2 16 0,-2 4 16 15,-3 1-176-15,-2 1-32 16,-5 2-16-16,-3 3 0 0,-4 2-352 0,-1 5-64 0,-3 0-16 16,-1 6 0-16,-2 1 32 0,-1 5 0 15,2 3 0-15,2-2 0 0,3 0-224 0,4 3-64 0,3-2 0 0,5 0 0 16,1-1-208-16,5-4-48 0,3-3-128 0,3-3 192 15,4-2 0-15,4 0 0 0,3-5 0 0,3-3 0 16,4-2 272-16,2-4 48 0,1-2 16 0,4-6 0 16,-1-2-144-16,1-1-48 0,-3-2 0 0,1-2 0 15,-1 0-64-15,-1-1-16 0,1-8 0 0,0 3 0 16,-2-4 32-16,2 0 0 0,-1-4 0 16,2-3 0-16,0-6-96 0,-1-3-32 0,-2 2 0 0,4-8 0 15,0-3-160-15,2-2 0 0,-1 2 144 0,3 1-144 16,-4 4 0-16,0 8 0 0,-2 4 0 0,-4 10 0 15,-4 3 0-15,-4 9 0 0,-2 2 0 0,-8 12 0 0,0 0-176 0,1 12 176 16,-4 0-208-16,-2 9 80 0,-2 3 128 16,-5 4 0-16,-2 6 0 0,-1 7-128 0,-2 1 128 15,1 6 0-15,-2 2 0 0,2 0 0 0,0 3 0 0,4-4 0 16,1-7 0-16,5 3 0 0,4-3-240 0,2-2 48 16,2 0 0-16,3-5 0 15,3-3-2464-15,3-1-480 0</inkml:trace>
  <inkml:trace contextRef="#ctx0" brushRef="#br1" timeOffset="83145.6">30241 10165 16575 0,'-3'-16'1472'0,"0"10"-1168"0,-1-3-304 0,-1 2 0 15,-1 1 592-15,-3-3 64 0,-1 5 16 0,-6 4 0 0,1-1 240 16,-5 2 48-16,-3 2 16 0,-2 3 0 0,-3 3-208 0,0 4-32 16,0-2-16-16,1 4 0 0,0 2-80 0,4 1 0 15,2-2-16-15,4 1 0 0,4-1-144 0,5 0-32 16,6-4 0-16,4 1 0 0,5 1-128 0,3-5-16 16,8 0-16-16,3-3 0 0,1 3 64 0,5-4 16 15,2 1 0-15,2 2 0 0,-1-2-96 0,0 5-16 16,-1-3 0-16,-4 4 0 0,-3-2 0 0,-4 3-16 15,-6 1 0-15,-4-2 0 0,-3-1 16 0,-6 1 16 16,-4 1 0-16,-5-1 0 0,-6 4 80 0,-3-1 16 16,-4-1 0-16,-3 0 0 0,-5 0-176 0,-1 0-16 15,2-1-16-15,1-7 0 0,1 1-160 0,4-4 0 16,3-1 0-16,6-4 0 16,6-4-2112-16,6-2-288 0,7 1-64 0</inkml:trace>
  <inkml:trace contextRef="#ctx0" brushRef="#br1" timeOffset="83441.56">31481 10084 15663 0,'5'-14'688'0,"-5"14"144"0,6-6-656 0,-6 6-176 0,4-5 0 0,-4 5 0 16,0 0 2608-16,0 0 480 0,0 0 112 0,0 11 0 0,-3-2-1856 15,-2 4-368-15,-2 3-80 0,-3 2 0 16,-2 2-48-16,-1 3 0 0,-2 3 0 0,0-2 0 0,0 2-384 0,-1-1-80 16,1 0 0-16,1 3-16 0,1-1-368 0,4-1 144 15,2 4-144-15,2-7 0 16,2-4-304-16,3-2-160 0,4-1-48 0,2-5-9536 15,3-1-1904-15</inkml:trace>
  <inkml:trace contextRef="#ctx0" brushRef="#br1" timeOffset="83825.06">31984 10046 23951 0,'0'0'2128'0,"0"0"-1696"16,-1 8-432-16,-3-1 0 0,-2 3 192 0,-2 3-32 15,-2 1-16-15,-3 4 0 0,-1-2 608 0,0 3 112 16,-2 3 32-16,0-2 0 0,2-1-80 0,3-1-16 0,-1-5 0 0,4 2 0 16,1-1-320-16,2 1-64 0,1-6-16 0,3 0 0 15,1-9-80-15,0 0 0 0,3 5-16 0,3-2 0 16,2-3 224-16,3-3 48 0,3-2 16 0,1-1 0 15,2-4-208-15,1 0-32 0,-1-1-16 0,2-3 0 16,1 0-160-16,-3-2-48 0,-1-2 0 0,0 3 0 16,1-2-128-16,0 3 0 0,1 0 0 0,-1 5 128 0,-1-2-128 15,1 6 0-15,-2 1 0 0,2 8 0 0,-3 1 0 0,0 8 128 16,-2 1-128-16,-2 7 128 0,-2 2-128 0,-3 0 0 16,-1 4 0-16,-3-3 0 0,-1 1 0 0,-1 2 0 15,-3 2 0-15,0-2 0 0,-1 1-160 16,0-5-16-16,0-2 0 0,1-2 0 15,0-2-1680-15,1-3-320 0,-1-4-80 0</inkml:trace>
  <inkml:trace contextRef="#ctx0" brushRef="#br1" timeOffset="83985.62">31782 9532 39967 0,'0'0'1776'0,"0"0"352"0,0 0-1696 0,9 0-432 15,0 0 0-15,1 3 0 0,0-1 0 0,0 4 0 16,3 2 0-16,-2-1 0 0,1 0 0 0,-1 0 128 16,1 2-128-16,-2 0 0 15,-1-4-1664-15,-3 2-400 0,-6-7-96 0</inkml:trace>
  <inkml:trace contextRef="#ctx0" brushRef="#br1" timeOffset="84610.42">20166 11787 23951 0,'-12'-11'1056'0,"5"6"224"0,7 5-1024 0,0 0-256 0,-6-7 0 0,6 7 0 16,0 0 1168-16,0 0 176 0,0 0 48 0,-8 7 0 16,-1 4-384-16,2 3-80 0,-1 5-16 0,-1 7 0 0,-1 0-176 0,-1 7-32 15,-2 2-16-15,0 2 0 0,-1 1-48 0,0 2-16 16,-1 1 0-16,-1 1 0 0,-5 5-320 0,2-2-64 15,0 2-16-15,1-4 0 0,0-1-224 0,1-4 144 16,-1-3-144-16,3-5 128 16,2-4-1536-16,-1-3-320 0,4-2-64 0,0-6-13312 15</inkml:trace>
  <inkml:trace contextRef="#ctx0" brushRef="#br1" timeOffset="85059.18">19659 12277 27759 0,'0'0'1216'0,"-6"-4"272"0,6 4-1184 0,0 0-304 15,0 0 0-15,0 0 0 0,0 0 352 0,7-5 16 16,4-5 0-16,4 1 0 0,4-4 400 0,5-1 64 16,4 1 32-16,4 2 0 0,1-4-256 0,3 2-48 15,0 1-16-15,3-2 0 0,-3-2-240 0,1 2-48 16,-1 0-16-16,-2 5 0 0,-1-1-240 0,-4 2 176 15,-4-1-176-15,-4 4 160 0,-2 1-160 0,-1 2 0 0,-4 3 144 0,-4 2-144 16,-10-3 192-16,10 7-16 0,-3 5-16 0,-3 3 0 16,-4 2 144-16,-4 2 16 0,-3 0 16 0,0 6 0 15,-3 4 112-15,-1 2 32 0,0-4 0 0,0 2 0 16,-2-4-96-16,3 3 0 0,-1-2-16 0,1-1 0 16,-2-2-112-16,1-4-32 0,5-1 0 0,1 0 0 0,1-3-80 15,2-5-16-15,2-10 0 0,0 0 0 0,2 11 0 0,-2-11-128 16,9 4 192-16,0-2-64 15,1-8-128-15,0 0 160 0,0-4-160 0,-1-2 160 0,0-1-320 0,-1-1-64 16,-2-2-16-16,-1 5 0 16,-1 2-1648-16,-1-3-336 0,-2 6-64 0,-1 6-8592 15,0 0-1728-15</inkml:trace>
  <inkml:trace contextRef="#ctx0" brushRef="#br1" timeOffset="85624.69">20868 12061 26719 0,'0'0'2368'0,"0"0"-1888"0,0 0-480 0,0 0 0 16,-9 12 592-16,-1 1 32 0,-1 1 0 0,-2 5 0 16,-2 6 112-16,-2 1 32 0,-1 4 0 0,-1 2 0 15,-2-1 64-15,-1 2 0 16,0 1 16-16,2-1 0 0,1-1-160 0,4-5-48 0,2 1 0 0,3-8 0 16,1-2-272-16,4-4-64 0,5-14-16 0,0 0 0 15,1 7-112-15,-1-7-32 0,0 0 0 0,14-7 0 0,0-9 112 0,3-1 0 16,0-2 16-16,2-4 0 0,2-8-96 0,-1 2-32 15,0 1 0-15,1-1 0 0,0 2-144 0,2-2 0 16,0-6 144-16,1 6-144 0,2 3 0 0,-2 3 0 16,-2-2 0-16,0 6 128 0,0 4-128 0,-3 6 0 15,-2 2 0-15,-3 4 128 0,-3 4-128 16,-11-1 0-16,10 11 0 0,-3 3 0 0,-6 2 0 0,-1 3 0 16,-3 3 0-16,-4-2 0 0,-4 3 0 0,1 4 0 15,-1-2 0-15,-1 3 0 0,1-4 128 0,0 2-128 16,-2-5 128-16,4-2-128 0,-2-3 208 0,0-5-16 15,4 0-16-15,2-3 0 0,5-8 16 0,0 0 16 16,0 0 0-16,0 0 0 0,6-8 16 0,3-2 0 16,4-2 0-16,2-6 0 0,1-3-224 0,3-1 176 15,6 0-176-15,-3 0 160 0,3-3-160 0,-1 2 0 16,-1 1 0-16,0 3 0 0,-1 2 0 0,0 3 0 16,0 5 0-16,-1 1 0 0,-2 5 0 0,-2 5 0 15,-3 2 0-15,-1 4 0 0,-3 0-144 0,-4 5 144 16,-1 3 0-16,-2 5 0 0,-5 0 0 0,-1 3 0 0,-4-2 0 15,2 0 0-15,-5 2 0 0,-1 1 0 0,-2-1 0 0,1 3 0 16,1-3 0-16,1-2 0 0,-2-1-176 0,3-2 176 16,2-1-1344-1,3-4-160-15,3-1-32 0,1-4 0 0,0-9-1712 16,0 0-336-16</inkml:trace>
  <inkml:trace contextRef="#ctx0" brushRef="#br1" timeOffset="85961.52">21665 12265 18431 0,'0'0'1632'0,"0"0"-1312"0,0 0-320 0,0 0 0 0,0 0 1536 0,0 0 224 0,0 0 48 0,13 3 16 0,-2-6-848 0,3-2-160 16,3 1-48-16,-2-2 0 0,0-5 320 0,2-1 48 15,-5 1 16-15,-1 0 0 0,-2 4-128 0,-1-5-32 16,0 2 0-16,-4-1 0 0,0 2-224 0,-4 0-32 15,-2 1-16-15,-4-2 0 0,-4 6 48 0,-2 2 16 16,-2 2 0-16,-5 2 0 0,-3 6-352 0,-3 5-80 16,1 5-16-16,-1 3 0 0,-1 3-16 0,3 3-16 15,3 2 0-15,4-1 0 0,2 3-96 0,5-6-16 16,6 1 0-16,6-5 0 0,6 2-64 0,3-3-128 16,5-2 176-16,3 0-176 0,4-2 144 0,4 0-144 15,4-5 0-15,-8-6 144 16,4 0-848-16,3 2-192 0,0-2-16 0,11-3-17904 0</inkml:trace>
  <inkml:trace contextRef="#ctx0" brushRef="#br1" timeOffset="87015.7">24390 11803 11967 0,'0'0'1072'0,"0"0"-864"16,9-9-208-16,-1 1 0 0,-1-1 1088 0,0 5 192 16,-1 2 16-16,1-3 16 0,-1-2-384 0,0 2-80 15,-1 1-16-15,0-2 0 0,-1 1-208 0,-4 5-48 16,0 0-16-16,0 0 0 0,0 0 208 0,0 0 32 16,-9-3 16-16,-2 5 0 0,-4 0-240 0,-2 5-32 15,-2-1-16-15,-3 0 0 0,-3 4-112 0,-4-1-32 16,-3 2 0-16,-5-3 0 0,-4 4 128 0,-4 1 32 0,-6-6 0 0,-3 5 0 15,2-3-80-15,2 1-16 16,1 0 0-16,3 1 0 0,5 1 64 0,4-3 0 0,4 2 0 0,5-5 0 16,2 1-240-16,6-3-32 0,3-3-16 15,7 0 0-15,1 2-32 0,9-3-16 0,0 0 0 16,0 0 0-16,0 0-48 0,0 0 0 0,0 0 0 0,13 9 0 16,1-3-128-16,0 2 192 0,0 2-192 0,0 2 192 15,-1-1-192-15,-1 1 0 0,0 2 0 0,-3 5 0 0,-4 4 0 16,-3 4 0-16,-4-3 0 0,-3 7 0 15,-3 2 0-15,-2 5 0 0,-3 1 176 0,-3 1-176 0,-5 2 256 0,1 3-32 16,-3 9-16-16,0-10 0 0,-2-4-48 16,-4-2-16-16,-1 0 0 0,2-1 0 0,2 0-144 0,0-3 160 15,3 0-160-15,-1-5 160 0,3-2-16 16,3-3 0-16,4-1 0 0,2-2 0 0,2-5-16 0,3-2 0 16,-1-1 0-16,4-1 0 0,4-3-128 0,0-9 192 15,4 13-192-15,1 0 192 0,0-3-192 0,5 0 160 16,3-2-160-16,5 1 160 0,3 0 0 15,6 1 0-15,6-5 0 0,1 4 0 0,7-5-160 0,0 1 192 16,0-2-192-16,-1-3 192 0,-4-2-192 0,-1-1 0 16,-2 2 144-16,-2-1-144 0,-7-2 0 0,0-3-256 15,-3 0 32-15,-2 2-11536 16,-3-2-2304-16</inkml:trace>
  <inkml:trace contextRef="#ctx0" brushRef="#br1" timeOffset="87403.16">24934 11682 14735 0,'0'0'640'0,"0"0"160"0,0 0-640 0,0 0-160 0,0 0 0 0,0 0 0 0,0 0 1440 0,0 0 256 16,0 0 48-16,0 0 16 0,7 5-736 0,-1 5-160 15,0-1-32-15,2 4 0 0,0 3 64 0,1 2 16 16,1 2 0-16,1 2 0 0,1 2-224 0,0 0-48 15,1 7-16-15,1-2 0 0,-1 0-240 0,-1-2-64 16,1 0 0-16,-1-2 0 0,-2 2-160 0,-4-6-32 16,1 1-128-16,-4-2 192 0,2 1-64 0,-2-6-128 15,-1-1 176-15,0-1-176 0,-1-3 144 0,-1-3-144 16,0-7 0-16,0 0 144 16,0 0-608-16,0 0-128 0,0 0-32 0,0 0-8384 15,0 0-1680-15</inkml:trace>
  <inkml:trace contextRef="#ctx0" brushRef="#br1" timeOffset="87648.93">25374 11714 21183 0,'0'0'944'0,"-4"-7"192"0,4 7-912 0,-3-4-224 0,-3 2 0 0,0 1 0 15,-3 2 1056-15,-1 3 160 0,-1 5 48 0,-2-2 0 16,-2 7-176-16,-3 1-48 0,0 4 0 0,-1 1 0 15,0 0-160-15,-3 3-48 0,-2 3 0 0,0 1 0 16,0 2-160-16,-2 3-32 0,1-4-16 0,3 1 0 16,0 3-352-16,2-4-64 0,3 1-16 0,1-5 0 0,4 1-192 0,2-5 128 15,3-3-128-15,2-4 0 0,5-1 0 0,3-2-288 16,0-5 32-16,-3-5 16 16,11 3-2384-16,1-6-464 0</inkml:trace>
  <inkml:trace contextRef="#ctx0" brushRef="#br1" timeOffset="87841.3">25464 11958 20271 0,'-10'11'896'0,"8"-3"192"0,-2 2-880 0,1 4-208 16,-2 2 0-16,-1 2 0 0,-3 2 2080 0,0 2 368 15,2 5 80-15,-1-2 16 0,0 2-1008 0,2 1-192 16,0 1-32-16,0-2-16 0,1 1-784 0,2-4-144 15,1 0-48-15,1 0 0 0,0-3-192 0,2-4-128 16,2 1 128-16,-1-3-10608 16,-1-2-2112-16</inkml:trace>
  <inkml:trace contextRef="#ctx0" brushRef="#br1" timeOffset="88337.62">24631 12643 19343 0,'0'0'1728'0,"0"0"-1392"15,0 0-336-15,0 0 0 0,0 0 768 0,0 0 96 16,0 0 16-16,5 7 0 0,-2 6 128 0,1 1 16 16,0 0 16-16,0 4 0 0,1 3-208 0,0 2-32 0,-1 0-16 0,0 3 0 15,0-2-256-15,1-1-48 0,2 3-16 0,-2-2 0 16,0 1-272-16,0-1-64 0,1-4-128 0,-1 0 192 15,1 0-192-15,-2-5 0 0,0-3 0 0,-1-4-160 16,1 4-2128-16,-4-12-416 0</inkml:trace>
  <inkml:trace contextRef="#ctx0" brushRef="#br1" timeOffset="88547.17">24901 12701 20271 0,'-14'5'896'0,"9"2"192"0,-2-2-880 0,-2 5-208 16,-1 3 0-16,-3 1 0 0,-2 3 1600 0,-2 1 256 16,-1 4 64-16,-1-2 16 0,-2-1-560 0,-1 3-112 15,0-1-32-15,1 1 0 0,-2 0-544 0,1-1-112 16,2-2-32-16,3-1 0 0,5-1-368 0,2-1-176 16,2-2 160-16,4 0-160 0,4-5 0 0,3 1 0 15,2-1 0-15,4-1-10080 16,3-6-1920-16</inkml:trace>
  <inkml:trace contextRef="#ctx0" brushRef="#br1" timeOffset="88871.24">25157 12995 20271 0,'0'0'896'0,"0"0"192"0,5-3-880 0,4 2-208 0,0 0 0 0,0 3 0 16,0 5 1712-16,-1-2 288 0,1 2 64 0,0 4 16 16,0-5-1136-16,-1 3-240 0,-2 1-32 0,-2 1-16 15,0 2 32-15,-4-3 0 0,-2 4 0 0,-3 3 0 16,-1-1 0-16,-3 2 0 0,1-1 0 0,-2-2 0 0,0 1-112 0,0 0-32 16,1-1 0-16,0-1 0 0,0-1-112 0,3-5-32 15,2 3 0-15,3-5 0 0,1-6-64 0,0 0-16 16,5 8 0-16,6-6 0 0,3-2 16 0,4-1 0 15,4-3 0-15,2-1 0 0,1 0-144 0,3-4-48 16,2 1 0-16,0 1 0 0,1-5-144 0,2 2 0 16,-3 3 0-16,-1-5 0 15,-2 2-960-15,-2-3-256 0,-2 2-64 0,-1-1-15840 0</inkml:trace>
  <inkml:trace contextRef="#ctx0" brushRef="#br1" timeOffset="89435.37">26104 11735 11967 0,'-4'-18'528'0,"3"7"112"0,1 0-512 0,0-2-128 0,0-2 0 0,0 2 0 15,0 3 2640-15,0-2 496 16,1 3 112-16,2-1 16 0,-1 4-1600 0,2-2-320 0,-4 8-64 0,9-5-16 0,2 0-496 0,1 1-112 16,2 2-16-16,1 0 0 15,0 1-256-15,2 1-48 0,-1 1-16 0,1 3 0 0,-2-1-64 0,0 1 0 16,1 3-16-16,-1 3 0 0,-1 3-240 0,-2 1 0 15,-1 5 0-15,-2 4 0 0,-1-1 192 0,0 4-48 16,0 5-16-16,-3 2 0 0,-1 1 0 0,-2 2 0 16,1 1 0-16,-3 3 0 0,0 3-128 0,-4-1 192 15,0 2-192-15,0 0 192 0,-1 1-192 0,1 0 0 16,0-1 0-16,3 1 0 0,1-3 0 0,3 2 0 16,2-4 0-16,0 2 0 0,3-4 0 0,2 2 128 15,4-2-128-15,0 1 0 0,1 3 0 0,0 0 0 16,-1-2 0-16,1-4 0 0,-1 0 0 0,-1 0 0 0,-3-2 0 0,-3-4 0 15,-4-2 0-15,-3 0 0 16,-1-5 0-16,-4 0 0 0,-5-3 416 0,0-1 0 16,-5 2 0-16,-5-2 0 0,-2-1 288 0,-5-1 64 15,-2-3 16-15,-6 3 0 0,0-1-352 0,-6 1-80 16,-6-3-16-16,-20 4 0 0,6-3-144 0,7-5-16 16,6 0-16-16,17-5 0 0,0 2-160 0,1-3 128 15,4-3-128-15,0-1 128 16,3-3-1440-16,3-2-288 0,5-1-64 0</inkml:trace>
  <inkml:trace contextRef="#ctx0" brushRef="#br1" timeOffset="89908.18">27557 12347 20271 0,'-23'0'1792'0,"8"0"-1424"15,-2-2-368-15,3 5 0 0,-1-1 608 0,2 2 48 0,3-4 16 0,10 0 0 16,0 0 896-16,0 0 176 15,0 0 48-15,20-4 0 0,-1-1-672 0,8 0-128 0,5-1-32 0,7 1 0 16,3 1-464-16,9-2-112 0,1-2 0 0,4 2-16 16,3-2-64-16,-2 3-16 0,1 1 0 0,-13 0 0 15,4-1-288-15,3 1 0 0,2 1 0 0,-6 0 0 16,-3 0 144-16,-6-2-144 0,-2 4 0 0,-8 1 144 16,-5-1-1280-16,-5 0-256 15,-5 1-48-15,-5-2-12752 0</inkml:trace>
  <inkml:trace contextRef="#ctx0" brushRef="#br1" timeOffset="90201.96">28138 11927 25567 0,'20'-14'1136'0,"-6"10"224"0,6-3-1088 0,6 2-272 15,3 1 0-15,4-1 0 0,4 2 720 0,1 2 96 16,3 0 16-16,1 3 0 0,0 3 16 0,-2 2 16 15,-2 5 0-15,-2 2 0 0,-3 7-416 0,-4 0-64 16,-5 1-32-16,-3 3 0 0,-7 3-192 0,-7 3-32 16,-5-2-128-16,-7 3 192 0,-6 2 96 0,-5 0 16 15,-6 2 0-15,-3-3 0 0,-4-1 48 0,-4-2 16 16,-4 0 0-16,-1-4 0 0,-2 1-80 0,1-4-16 16,-2-4 0-16,0-1 0 0,1-2-144 0,-14 2-128 15,12-8 144-15,11-5-144 0,6 0 0 0,10 0 0 16,6-7-128-16,9 2-10800 0,3-9-2144 15</inkml:trace>
  <inkml:trace contextRef="#ctx0" brushRef="#br1" timeOffset="90894.86">30212 11354 5519 0,'0'0'240'0,"1"-6"64"0,1-1-304 0,0 2 0 16,1-5 0-16,-2 5 0 0,3-3 3312 0,-4 8 592 0,0 0 128 0,0 0 32 16,-1-6-2448-16,1 6-480 15,0 0-112-15,-7-1 0 0,1-1-320 0,-3 2-48 16,-4 2-16-16,0-1 0 0,0 3-176 0,-4 1-32 16,-1 1-16-16,-1-1 0 0,0 2-80 0,-1 0-16 15,-1 1 0-15,1 2 0 0,0-2-48 0,2 3-16 16,-2-2 0-16,2 2 0 0,0 1 112 0,3-3 16 15,-1 2 0-15,5-2 0 0,2 1 48 0,2-5 16 0,0 2 0 0,1-1 0 16,5-1-96-16,1 4-16 0,0-9 0 16,0 0 0-16,5 5-16 0,1 3-16 0,2 1 0 0,-1-2 0 15,1 3-80-15,1-1-16 0,1 3 0 0,0 3 0 16,-1-1-16-16,0 1-16 0,0-1 0 0,-2 0 0 16,-2 1-16-16,-1 3 0 0,0 1 0 0,-4 2 0 15,-2-4-160-15,-1 5 192 0,-2 3-192 0,-1 0 192 0,-3 1-192 0,-4 2 128 16,0 3-128-16,-3 3 128 0,-5 0-128 15,0 2 0-15,-3 0 0 0,-2 0 128 0,1 3-128 0,-2-3 0 16,0 1 0-16,-1 0 128 0,0 1 0 16,1-2-128-16,-3-2 192 0,2 2-64 0,0-2 0 0,0 2-128 15,0-1 192-15,2-2-64 0,0 0 0 0,2-6 0 16,3 0 0-16,3-6 0 0,1 4-128 0,6-1 0 16,3-3 0-16,3-2 0 0,3-1 160 0,2 0 0 15,2-2 0-15,4-2 0 0,2-3-160 0,2 1 128 16,2-2-128-16,3 1 128 0,4 0 16 0,3-2 0 15,0 2 0-15,3-2 0 0,0 3-144 0,0-1 0 16,1-3 144-16,-2-1-144 0,0 2 0 0,0-4 0 16,1 3 0-16,-1-3 128 0,0 0-128 0,0-1 0 15,0 0 0-15,-1 0 128 0,-1-4-128 0,0 0-208 16,-5-2 48-16,1-1 16 16,-4-3-1888-16,-3 3-368 0,-1-1-80 0,1-9-12864 0</inkml:trace>
  <inkml:trace contextRef="#ctx0" brushRef="#br1" timeOffset="91406.43">30967 11473 13823 0,'3'-17'1216'0,"-2"10"-960"15,0-2-256-15,-1 0 0 0,3-1 896 0,-3 1 128 16,0-3 16-16,-3 5 16 0,3 0 544 0,-2 2 96 15,-1 1 32-15,-2 0 0 0,-4 4-768 0,-1 4-160 16,-3 1-32-16,-3 5 0 0,-5 0-256 0,1 5-48 16,-2 4-16-16,0 2 0 0,-4 2-64 0,2 0-32 15,2 3 0-15,3 2 0 0,3 3-96 0,4-5 0 0,6 1-16 0,6-4 0 16,5-1 64-16,4-2 16 0,4-2 0 0,5-3 0 16,3-2 96-16,5-4 32 15,3-1 0-15,1-4 0 0,3-2-64 0,-1-2-16 0,-1-3 0 16,-1-2 0-16,1-3-48 0,-1 2 0 0,-1-5 0 0,-1 0 0 15,-5-3 0-15,0 0 0 0,-1-1 0 0,-3-1 0 16,-4-2 48-16,-2 0 0 0,-4 0 0 0,-2 0 0 16,-4-2-96-16,-3 1-16 0,-4 0 0 0,-2 1 0 15,-3 2-256-15,-3 0 160 0,-2 2-160 0,-2 2 128 16,-2 0-128-16,-1 6-272 0,1 2 64 0,0-1 16 16,1 2-2064-16,1 5-416 15,2 3-80-15</inkml:trace>
  <inkml:trace contextRef="#ctx0" brushRef="#br1" timeOffset="91747.17">30999 12116 23039 0,'-17'16'1024'0,"7"-6"192"0,0 0-960 0,-3 5-256 16,-1 3 0-16,-1 4 0 0,-1 3 784 0,0-2 112 15,2 2 32-15,4 2 0 0,1-3-144 0,3 4-16 16,2-2-16-16,4 2 0 0,4-7-288 0,1 1-48 16,5-3-16-16,3-3 0 0,3 0 64 0,3-2 16 15,3-5 0-15,2-1 0 0,2-1 0 0,2-1 0 16,1-6 0-16,0-2 0 0,0 0-96 0,-3-1-32 16,-1-1 0-16,-2-3 0 0,-3-4 192 0,1-3 32 0,-2-1 16 15,-3-1 0-15,0 1 144 0,-5-5 32 0,-5-3 0 0,-2 0 0 16,-4-1-256-16,-2-5-64 15,-6-4 0-15,0 1 0 0,-4-1-240 0,-4 2-48 0,2 1-16 16,-1 4 0-16,-1 1-144 0,0 5 0 0,0 2 0 0,2 4 0 16,0 4-768-1,2-2-224-15,2 6-48 0,4-2-16 0,6 8-1840 0,0 0-368 0</inkml:trace>
  <inkml:trace contextRef="#ctx0" brushRef="#br1" timeOffset="92321.51">31735 11112 23439 0,'0'0'1024'0,"-5"-5"240"0,1-5-1008 0,3 4-256 16,-3-3 0-16,4 9 0 0,0 0 1280 0,0-7 192 16,1 2 64-16,4 0 0 0,4 3-512 0,4 1-80 15,2-2-32-15,3 2 0 0,4 1-496 0,2 1-96 0,1 2-32 0,3 0 0 16,3 1-48-16,-2-3-16 16,-1 3 0-16,-2 0 0 0,-1 0-64 0,-4 2-16 0,-2-2 0 0,-3 0 0 15,-6 3-144-15,-3 0 0 0,1 2 144 16,-5 2-144-16,-3 4 128 0,-3 2-128 15,-2 2 128-15,-1 3-128 0,-5 3 176 0,0-1-48 0,-2 5 0 0,-1 2 0 16,-4 5-128-16,1 0 160 0,-1 1-160 0,1 4 160 16,1 1-160-16,1 5 0 0,-1 0 0 0,4 5 0 15,0 1 0-15,3 5 0 0,2 1 0 0,3 0 0 16,3-2 0-16,2 1 0 0,3 5 0 0,1-5 0 16,2 5 0-16,2-6 0 0,-2-4 0 0,-1-2 0 15,0-4 0-15,-1 0 0 0,-2-6 0 0,-1-3 0 16,0-5 0-16,-1-1 0 0,-1-1 0 0,0-4 0 0,0-3 0 15,0-3 0-15,0-4 0 0,0-1 0 0,-1-5 256 16,-1 1 192-16,1-6 16 0,0 4 16 0,-2-4 160 0,-2 3 48 16,-2-4 0-16,-4 3 0 0,-1 0-144 0,-5-2-32 15,-3 4 0-15,-4-3 0 0,-5 1-64 0,-3 0 0 16,-4 5-16-16,-1-3 0 0,-3 1-128 0,-1 2-32 16,0-3 0-16,1 3 0 0,-2 0-128 0,4-3-16 15,-2 1-128-15,6-2 192 0,3 3-192 0,6-1 0 16,5-2 0-16,4 1 0 15,5-6-1536-15,4 1-336 0,5 3-80 0</inkml:trace>
  <inkml:trace contextRef="#ctx0" brushRef="#br1" timeOffset="95868.69">19730 14432 5519 0,'0'0'496'0,"0"0"-496"0,5-3 0 0,1-3 0 0,-6 6 2240 0,6-5 336 16,-2 2 80-16,1-1 16 0,0-3-1264 0,-5 7-240 16,4-5-48-16,-4 5-16 15,0 0-144-15,2-3-48 0,-2 3 0 0,0 0 0 0,0 0-64 0,-2-7-16 16,-3 3 0-16,-3 2 0 0,-1 1-256 0,-2 1-48 15,-2 1-16-15,-2 0 0 0,-3 3-112 0,-1 4-16 16,-3 0-16-16,1 3 0 0,-2-3-112 0,0 6 0 16,-1 3-16-16,2 1 0 0,-3 0-48 0,2 1 0 15,0 0 0-15,3 1 0 0,1 0-48 0,2 1-16 16,6-6 0-16,3 3 0 0,3 1 32 0,4 1 0 16,3-2 0-16,3-4 0 0,2-1 32 0,3-1 0 15,1-1 0-15,4-1 0 0,3-5 16 0,1-1 16 16,0-1 0-16,2-3 0 0,0-1 32 0,2-3 0 0,1-1 0 15,-1 3 0-15,-1-1-256 0,-4-1 0 16,-1 1 0-16,1 0 0 0,-3-1 0 0,-2 3 0 0,-3 1 0 16,2 1-160-1,-12-1-2288-15,0 0-464 0,0 0-96 0,0 0 0 0</inkml:trace>
  <inkml:trace contextRef="#ctx0" brushRef="#br1" timeOffset="97527.52">19659 14373 10127 0,'0'0'896'0,"0"0"-704"0,10-9-192 0,-2 1 0 15,0-1 1424-15,-8 9 256 0,6-6 48 0,3-3 16 16,-4 3-448-16,-5 6-80 0,0 0-32 0,6-9 0 16,-6 9-32-16,0 0 0 0,0 0 0 0,0 0 0 15,0 0-160-15,0 0-32 0,0 0-16 0,0 0 0 0,0 0-448 0,-2 10-96 16,-3 4-16-16,-2-3 0 0,0 3-48 0,-2 5-16 15,-1 4 0-15,-3 1 0 0,0-1 160 16,1 5 32-16,-1 0 0 0,0 4 0 0,0 2-128 0,2-1 0 16,-2-6-16-16,3 2 0 0,4-3-176 0,2-2-48 15,-1-5 0-15,4 0 0 0,2-1 16 0,4-4 0 16,0-7 0-16,4 0 0 0,1-2 208 0,0-4 32 16,3-3 16-16,1-5 0 0,1-2 224 0,3-5 64 15,1-2 0-15,0-3 0 0,0-2-192 0,1 2-16 16,1 0-16-16,-3-2 0 0,-2-2-304 0,-2 4-176 15,-1 1 192-15,-2 1-192 0,1 1 192 0,-2 3-64 16,-5 2 0-16,0 4-128 0,-5 7 144 0,0 0-144 16,0 0 0-16,0 0 144 0,0 0-144 0,3 13 0 15,-5 6 0-15,0-1 0 0,-2-3 0 0,1 3-144 16,2 1 144-16,0 0 0 0,-3-1 0 0,3-2 0 16,2-3 0-16,3 2 0 0,-2-4 0 0,5-1-128 15,-7-10 128-15,14 5 0 0,0-3 0 0,1-3 0 16,2-3 0-16,2-2 0 0,1-8 0 0,0-1 128 0,2-3-128 15,0 0 192-15,-2-4 80 0,0 3 16 16,1-2 0-16,-6-1 0 0,-1 2-112 0,-2 0-32 0,1-1 0 0,-1 3 0 16,-2 1-144-16,-4 3 128 0,-2 2-128 15,0 1 128-15,-2-2-128 0,0 5-176 0,-2 8 48 0,0 0 0 32,0 0-1632-32,0 0-320 0,-9-6-64 0,1 2-14848 0</inkml:trace>
  <inkml:trace contextRef="#ctx0" brushRef="#br1" timeOffset="97931.67">20534 13990 21535 0,'-4'-19'960'0,"3"9"192"0,1 1-928 0,0 9-224 15,0 0 0-15,0 0 0 0,0 0 768 0,0 0 128 16,0 0 0-16,-5 14 16 0,-6 5-368 0,5 3-80 15,-2 0-16-15,0 8 0 0,-3 1 176 0,1 0 16 16,-1 2 16-16,-1 3 0 0,-2 2 128 0,-1 4 32 16,-1 0 0-16,-1-3 0 0,0-1-176 0,4-1-16 15,-3-3-16-15,6-3 0 0,2-7-240 0,3-4-48 0,2-7-16 0,1-2 0 16,4-2 144-16,-2-9 48 16,0 0 0-16,11 0 0 0,2-3 256 0,5-3 48 15,-3-6 16-15,3-5 0 0,-2-2-384 0,2 1-80 16,-2 1-16-16,1 0 0 0,-2-1-336 0,2 2 144 15,-1-1-144-15,-2 5 0 0,-1-1 128 0,-3 8-128 16,-1 0 0-16,-9 5 0 0,0 0 0 0,9 10 0 0,-3 4 0 0,-1 0-144 16,-5 0 144-16,0 7 0 0,-5 4 0 15,1-3-128-15,1 5 128 0,-2-4 0 0,-3 0 0 16,2 1 0-16,-1 3 0 0,2-6 0 0,0-5 0 0,2-2 0 16,2 2-208-16,2-6-16 0,-1-10 0 0,0 0 0 15,0 0-1968-15,13-1-400 16,0-5-80-16,-2-5-12432 0</inkml:trace>
  <inkml:trace contextRef="#ctx0" brushRef="#br1" timeOffset="98120.47">20807 14443 21183 0,'0'0'1888'0,"0"0"-1504"16,-5 10-384-16,-1-1 0 0,-1 2 976 0,0 4 128 15,0 2 32-15,-2-2 0 0,0 2 400 0,1-3 64 16,-1-2 32-16,0 2 0 0,0 3-704 15,4-4-144-15,1-3-16 0,1 2-16 0,2 4-496 0,0-6-80 16,1-10-32-16,2 9 0 0,-2-9-144 0,0 0 0 16,9 6-160-16,-1-3 160 15,-8-3-2400-15,9-5-384 0,0-7-80 0,-9 12-16 0</inkml:trace>
  <inkml:trace contextRef="#ctx0" brushRef="#br1" timeOffset="98435.89">21309 13933 25455 0,'0'0'1120'0,"0"0"240"0,0 0-1088 0,0 0-272 0,0 0 0 0,0 0 0 15,0 0 960-15,-1 6 128 0,-2 8 16 0,-3 5 16 16,-3 2-224-16,-4-180-64 0,-2 365 0 15,0-180 0-15,0 7 32 0,-1 4 0 0,0-1 0 0,-1 2 0 16,1 4-224-16,-1-3-32 0,-1 3-16 0,2-2 0 16,1-1-368-16,-1-1-80 0,5 2-16 0,0-5 0 0,0-2-128 0,4-5 0 15,2 0 0-15,1-4 128 16,3-3-368-16,1-5-80 0,1-2 0 0,3-4-16 16,-4-10-2528-16,9 4-496 0</inkml:trace>
  <inkml:trace contextRef="#ctx0" brushRef="#br1" timeOffset="98711.52">21304 14491 11967 0,'0'0'1072'0,"0"0"-864"16,6 9-208-16,-6-9 0 0,11 5 2944 0,0-3 528 16,0 2 112-16,3-5 32 0,3-3-1312 0,-4 0-256 15,4-2-48-15,3 1-16 0,1-1-848 0,-2-5-176 16,2 2-48-16,-2-2 0 0,-2 1-368 0,-1 1-80 15,-4-4-16-15,-1 4 0 0,-4-2-64 0,-3 2 0 16,-4 0-16-16,-3 3 0 0,-2-1 192 0,-2 4 32 0,-3 0 16 16,-3 3 0-16,1 5-192 0,-9 5-32 15,-3 3-16-15,1 0 0 0,0 2-112 0,4 0-32 0,1 2 0 16,3-1 0-16,3 3-48 0,6-1-16 0,2 2 0 0,4-2 0 16,4-4-160-16,4 0 0 0,3-1 0 15,2-3 128-15,-1 2-128 0,6-4 0 0,5 4-192 0,13 1 192 16,-2-1-2752-16,0-2-416 0</inkml:trace>
  <inkml:trace contextRef="#ctx0" brushRef="#br1" timeOffset="99216.45">22817 14323 16575 0,'-8'-15'1472'0,"3"5"-1168"0,-6 2-304 16,-1-2 0-16,1 4 1216 0,-2 2 192 0,-4 1 48 0,0 6 0 15,-4 2-112-15,-2 6-32 0,-2 2 0 0,0 3 0 16,-3 4-704-16,2 2-144 0,5 1-16 0,-1-2-16 16,4-1-48-16,7-1-16 0,3-1 0 0,7 0 0 15,5-1-16-15,5-1 0 0,3-2 0 0,5-5 0 16,2-2 16-16,2-3 0 0,4 1 0 0,1-6 0 15,-2-6 0-15,1-3 0 0,-3 3 0 0,0-6 0 0,0-2-48 16,-3 3-16-16,-5 0 0 0,-3 3 0 0,-3 0 0 16,-8 9 0-16,0 0 0 0,0 0 0 0,0 0 80 0,0 0 32 15,-3 11 0-15,-2 3 0 0,-6 4-176 0,-1 6-48 16,0 2 0-16,-4 4 0 0,1-2 0 0,-1 2-16 16,-1 1 0-16,-1 2 0 0,-3-1-48 0,0 2-128 15,1 2 192-15,2-3-64 0,-2-3-128 0,2-6 128 16,0-1-128-16,3-4 128 0,0-7-128 0,3-2 0 15,3-6 0-15,9-4 0 16,-10 0-1968-16,10 0-416 0,-5-10-96 0</inkml:trace>
  <inkml:trace contextRef="#ctx0" brushRef="#br1" timeOffset="99556.92">23143 14502 28383 0,'0'0'1264'0,"0"0"256"0,11-9-1216 0,-1 3-304 0,0-3 0 0,1 3 0 15,2-1 864-15,2-3 112 16,2 3 32-16,1-5 0 0,1 1-432 0,-2 2-64 0,4-3-32 0,-6 2 0 16,-2-4-160-16,-2 2-48 0,-2 0 0 0,-3 1 0 15,0-1-48-15,-6 12-16 0,0-9 0 0,0 9 0 16,0 0 128-16,-9 0 32 0,-5 4 0 0,-3 9 0 15,-2-2-32-15,-3 5 0 0,-2 1 0 0,0 2 0 0,1 2-112 0,5 0-32 16,1 0 0-16,3 0 0 0,4 0-16 16,4-1-16-16,5-1 0 0,4-2 0 15,3-5-160-15,4 2 0 0,2-2 0 0,5-3 0 16,4-8 0-16,0-1-272 0,4-1 32 0,-8-1 16 16,5-1-2784-16,0-4-576 0</inkml:trace>
  <inkml:trace contextRef="#ctx0" brushRef="#br1" timeOffset="99806.11">24107 13947 25791 0,'0'0'2304'0,"0"0"-1856"16,0 0-448-16,-5 6 0 0,-4 1 960 0,-1 3 80 15,-3 5 32-15,-1 1 0 0,-2 4 128 0,-1 0 16 16,-1 3 16-16,0 5 0 0,2 0-496 0,-1 5-96 16,1 2-32-16,2 2 0 0,0 1-304 0,1 2-64 0,-1-3-16 15,-4 13 0-15,3-5-224 0,4-4 144 0,4-3-144 0,2-4 128 16,3-3-128-16,2-6 0 0,4-5-160 16,-1-4 160-1,1 3-1856-15,2-8-256 0,-6-11-64 0</inkml:trace>
  <inkml:trace contextRef="#ctx0" brushRef="#br1" timeOffset="100008.54">24380 13968 19343 0,'0'0'1728'0,"0"0"-1392"16,0 0-336-16,-6 4 0 0,-1 3 2176 0,0 3 352 15,-5 4 80-15,0 4 16 0,-2-1-1216 0,0 4-224 16,-3 3-48-16,1 4-16 15,-1-3-352-15,2 6-80 0,0-1-16 0,1 1 0 0,0 1-320 0,1-1-64 16,3 4-16-16,1-4 0 0,0 0-272 0,0 3 160 16,1 1-160-16,1-2 128 15,-1-5-1200-15,2-4-240 0,0-4-48 0,-2-3-13472 0</inkml:trace>
  <inkml:trace contextRef="#ctx0" brushRef="#br1" timeOffset="100182.28">23785 14258 29311 0,'0'0'1296'0,"8"0"272"0,1-2-1248 0,4 0-320 15,2 2 0-15,3 2 0 0,2-5 576 0,4 1 48 16,3-3 16-16,3 2 0 0,5 0 224 0,-1 2 48 16,1 0 16-16,1 1 0 0,0-3-576 0,-3 3-112 0,-3 2-32 0,-2-1 0 31,-2 0-1696-31,-4 2-352 0,-1-2-64 0</inkml:trace>
  <inkml:trace contextRef="#ctx0" brushRef="#br1" timeOffset="100485.63">24489 14380 25791 0,'0'0'2304'0,"0"0"-1856"16,8 0-448-16,1 0 0 0,0 0 1152 0,2 0 144 15,2-1 32-15,4-2 0 0,-1-3-304 0,2 1-64 16,0 1-16-16,-2-3 0 0,-1-1-432 0,-1 2-96 16,-1-3-16-16,-1 4 0 0,-2-3-208 0,-3 2-32 15,-3 2-16-15,-3-1 0 0,-2-2 80 0,-3 4 16 16,-1 1 0-16,-4 2 0 0,-2 2 16 0,-4 1 0 16,-4 4 0-16,0-1 0 0,-2 2-80 0,2 2-16 15,0 1 0-15,1-1 0 0,2 4 32 0,2-3 0 16,6-4 0-16,-1 2 0 0,4 1-192 0,3 2 192 15,2-3-192-15,2 0 192 0,3-1-192 0,4 3 0 16,0-4 0-16,6 5 128 16,2-5-1616-16,1 2-336 0,2-4-64 0</inkml:trace>
  <inkml:trace contextRef="#ctx0" brushRef="#br1" timeOffset="101051.37">24582 14342 2751 0,'0'0'128'0,"0"0"16"0,0 0-144 0,4-10 0 0,-4 10 0 0,4-10 0 16,1-2 3904-16,-5 12 768 0,0 0 128 0,0 0 48 15,0 0-2608-15,0 0-528 0,0 0-112 0,0 0 0 16,0 0-384-16,0 0-80 0,0 0-16 0,-9 11 0 15,0-1-288-15,-1 4-64 0,-1 0-16 0,0-3 0 16,0 1-32-16,0 3 0 0,-2 1 0 0,-5 8 0 16,2-2-176-16,0 1-32 0,2-4-16 0,2 1 0 15,-1 1-176-15,3-4-16 0,6-4-16 0,-1-3 0 0,0 3-288 16,1-4 0-16,3 2 0 0,1-11 0 0,0 0 128 0,0 0-128 16,0 0 0-16,0 0 0 15,10-3-1504-15,1-6-352 0,1-1-80 0,0-4-13088 16</inkml:trace>
  <inkml:trace contextRef="#ctx0" brushRef="#br1" timeOffset="101419.54">24918 14202 24879 0,'0'0'2208'0,"-6"4"-1760"16,0 4-448-16,-1-2 0 0,-2 3 864 0,-3 2 96 15,0 5 0-15,-2 0 16 0,-1 1 256 0,-1 2 48 16,1 0 16-16,-3-1 0 0,2 1-544 0,0 1-112 0,2-2-32 0,2-3 0 16,0 3-224-16,2-2-32 15,1-2-16-15,2-3 0 0,2 0-80 0,1-3-32 0,0 2 0 0,4-6 0 16,0-4 160-16,0 0 16 0,0 0 16 0,10-3 0 16,3-6 96-16,2 0 32 0,-1-3 0 0,1 0 0 15,1-1-352-15,0-1-64 0,2 0 0 16,-2-1-128-16,1 3 128 0,-1-4-128 0,0 5 0 15,-1 1 0-15,-2-2 0 0,-2 5 0 0,1-1 0 0,-2 4 0 16,-3 3 0-16,-7 1 0 0,0 0 0 0,7 9 0 16,-4 2 0-16,-1 3 0 0,-4-2 0 0,0 2-144 15,-1 2 144-15,-2 1 0 0,-2-1 0 16,-1 1 0-16,0 1-192 0,2-2 64 0,0 1 0 0,1 0 0 16,1 0-1680-16,3-4-336 0,1-5-64 0,0-8-13536 15</inkml:trace>
  <inkml:trace contextRef="#ctx0" brushRef="#br1" timeOffset="101753.02">25373 14267 24879 0,'0'0'1088'0,"0"0"256"0,0 0-1088 0,-5-4-256 16,-2 3 0-16,0 2 0 0,-3 3 1280 0,-2 0 192 15,-3 1 32-15,-2 5 16 0,-2-2-608 0,-1 3-112 16,0-1-32-16,-2 3 0 0,1 1-192 0,0 0-64 15,2 0 0-15,4-1 0 0,1 0-256 0,4-5-64 16,3 3-16-16,5-5 0 0,2-6 48 0,6 5 16 16,4-1 0-16,6-4 0 0,-1-1 112 0,3-3 32 15,1-1 0-15,2 0 0 0,1-6-240 0,0 4-144 16,-3-5 192-16,-2 5-192 0,0-3 144 0,-2 3-144 16,0 2 0-16,-6 0 144 0,0 2-144 0,-9 3 0 0,0 0 144 0,1 12-144 15,-2-1 128-15,-3 6-128 0,-2 6 160 0,-2 1-160 16,0 6 240-16,-4 0-48 0,-2 3-16 15,-2 1 0-15,-2 2 80 0,-3 0 0 0,-1 1 16 0,-5 1 0 16,-2 1-80-16,-2-1 0 0,3-5-16 0,1-1 0 16,2-2-176-16,2-1 192 0,3-5-192 0,2-2 192 15,0-4-1152 1,6-3-208-16,1-1-48 0</inkml:trace>
  <inkml:trace contextRef="#ctx0" brushRef="#br1" timeOffset="102243.53">26340 14359 20095 0,'0'0'896'0,"-9"-2"176"0,-1 1-864 0,0-3-208 0,-1 2 0 0,-2 0 0 15,0 2 1408-15,-8 0 256 0,-2 3 32 0,1 3 16 16,0 1-672-16,1 4-128 0,-1-1-16 0,2 4-16 16,0 3-192-16,0-1-48 0,3 1 0 0,1 2 0 0,4 0-80 0,2 0-32 15,2 3 0-15,5-4 0 0,3-5-240 0,3 0-48 16,5 0-16-16,0 0 0 0,3-4 0 0,1-3 0 15,2-2 0-15,2 0 0 0,1 2-224 0,2-2 176 16,3-8-176-16,-7 3 160 16,6-1-1104-16,-2 0-208 0,2-3-64 0,3-2-13360 0</inkml:trace>
  <inkml:trace contextRef="#ctx0" brushRef="#br1" timeOffset="102484.59">26842 13888 25791 0,'0'0'2304'0,"0"0"-1856"0,-5 2-448 0,-2 4 0 16,-2 2 560-16,-1 2 16 0,-2-1 0 0,-2 6 0 16,-2 4 384-16,-2 5 64 0,0 0 32 15,0 2 0-15,-1 2-400 0,1 2-80 0,1 2 0 0,0 4-16 16,4-8-256-16,1 2-48 0,-2 1-16 0,1 0 0 15,0 1-240-15,2 2 176 0,-1-6-176 0,2 4 160 16,-3 13-160-16,6-8 0 0,0-4 0 0,2-4 128 31,2-5-1584-31,1-5-320 0,2-5-64 0</inkml:trace>
  <inkml:trace contextRef="#ctx0" brushRef="#br1" timeOffset="102840.16">26910 14313 26431 0,'-10'9'1168'0,"4"-4"240"0,-1-1-1120 0,-3 5-288 15,-3-2 0-15,-1 7 0 0,-3 0 944 0,2-1 128 16,0 1 16-16,0 0 16 0,1-1-320 0,2-2-64 16,5 4-16-16,-1-1 0 0,5-4-352 0,5 2-80 15,2-1-16-15,3-2 0 0,3-1 112 0,4-4 16 16,3-3 0-16,1-1 0 0,1-1 64 0,1-4 0 15,2-4 16-15,-3 0 0 0,2-3 48 0,-2 1 16 16,-1 1 0-16,-1-4 0 0,-1-2-80 0,-4 2 0 0,-3 2-16 0,-2-2 0 16,-2-1-112-16,-1 1-32 15,-1-3 0-15,-3 4 0 0,-4 1-160 0,-1-1-128 16,-2 4 192-16,-2 0-192 0,-1 4 0 0,-1 0-304 16,-1 0 48-16,-2 2 0 15,2 2-2976-15,0 1-592 0</inkml:trace>
  <inkml:trace contextRef="#ctx0" brushRef="#br1" timeOffset="103130">27425 14186 19343 0,'0'0'1728'0,"0"0"-1392"0,-8-1-336 0,-1 1 0 0,0 1 1088 0,-1-1 128 16,-2 0 48-16,0 1 0 15,-2 4-48-15,-1 4-16 0,1-6 0 0,1 3 0 0,-4 3-544 0,2-2-96 16,1 5-32-16,1-4 0 0,3 2-240 0,1-4-48 16,2 6-16-16,3-4 0 0,0 1-32 0,3 3 0 15,1-2 0-15,5 1 0 0,0-2 208 0,4 3 48 16,2 2 0-16,1-2 0 0,-1 1-16 0,1 1 0 16,-1 1 0-16,-3 1 0 0,-2-5-96 0,-1 2-16 15,-2 2 0-15,-3-1 0 0,-2 0 96 0,0 0 16 16,-5 0 0-16,0-1 0 0,-3-1 16 0,-2 1 0 15,-3-2 0-15,-2-2 0 0,1 0-208 0,-2-1-48 16,-1 2 0-16,1-4 0 0,2-3-192 0,1-2 144 0,-1-1-144 16,2-2 128-1,3-2-1904-15,2-1-384 0,3-5-80 0</inkml:trace>
  <inkml:trace contextRef="#ctx0" brushRef="#br1" timeOffset="103421.04">27501 14360 11967 0,'0'0'1072'0,"0"0"-864"0,0 0-208 0,0 0 0 16,0 0 3472-16,9 0 656 0,-2-3 128 0,3-2 32 16,2 1-2304-16,1 1-464 0,1 0-96 0,0-3-16 15,-4 1-512-15,1 1-96 0,-1-2-32 0,-1-1 0 0,0 2-240 0,-2 0-48 16,-2 0-16-16,-3 0 0 15,1 0-16-15,-3 5-16 0,-4-4 0 0,-2 0 0 0,-2 3-64 0,-1 1-16 16,-1 2 0-16,-2 3 0 0,-2-1-208 0,-1 4-144 16,1 2 192-16,-5 4-192 0,1-1 160 0,3 2-160 15,1-1 128-15,4 1-128 0,2-1 0 0,4-1 128 16,2 1-128-16,6 1 0 0,3-1 0 0,4-4 0 16,0 2-224-16,3-1 80 15,1-4-1872-15,2-2-368 0,2 0-80 0</inkml:trace>
  <inkml:trace contextRef="#ctx0" brushRef="#br1" timeOffset="103804.01">28131 14223 22111 0,'-14'0'976'0,"14"0"208"15,-6 5-944-15,-3 1-240 0,-1-2 0 0,-3 4 0 0,-2 2 1840 0,-2 4 320 0,1-2 64 0,-2 4 16 16,0 0-832-16,0 1-144 0,2-1-48 0,2 1 0 16,0-1-496-16,3-2-96 0,0-2-32 0,4-1 0 15,0 2-144-15,2-6-48 0,5-7 0 0,0 0 0 0,0 9 96 0,0-9 16 16,0 0 0-16,8 3 0 15,1-3 128-15,1-1 48 0,0-3 0 0,2-3 0 0,-2 1-288 16,4-4-48-16,0 1-16 0,0-4 0 0,0-1-160 0,0 2-48 16,1 0 0-16,0-3 0 0,0 5-128 0,1 0 0 15,-2-2 0-15,1 5 0 0,-1-2 0 0,0 2 0 16,0 2 0-16,-1-1 0 16,-2 1-1392-16,0 2-256 0,0-1-48 0,-2 1-16176 0</inkml:trace>
  <inkml:trace contextRef="#ctx0" brushRef="#br1" timeOffset="104557.3">29115 13757 22511 0,'0'0'992'0,"0"0"224"0,0 0-976 0,-6 4-240 0,-2-1 0 0,-1 6 0 0,-1 0 976 0,-1 5 160 16,-3 1 16-16,-2 4 16 0,2 3-112 0,-1 2-32 15,0-1 0-15,0 3 0 16,1 1-400-16,2 0-96 0,2-1-16 0,0 0 0 0,1 0-224 0,1-3-48 16,2 1-16-16,2 1 0 0,0-4-224 0,1 1 176 15,-1-3-176-15,1-3 160 0,1-2-160 0,-1 0 0 16,-1-5 0-16,0 1 0 0,4-10-256 0,-7 4-96 15,-1 0-16-15,-1-3 0 16,-2-2-976-16,-2-1-208 0,-1-2-48 0,1-3 0 16,2-2 144-16,1 3 32 0,0-4 0 0,1 1 0 0,1-2 1104 0,3 3 320 15,3-2-144-15,0 3 144 0,2-4 560 0,4 3 176 16,1 1 32-16,4 2 16 0,3 0 0 0,3-3 0 16,3 2 0-16,3-2 0 0,2 4-16 0,2-1-16 0,3 1 0 0,2-3 0 15,1 0-48-15,-3 3 0 16,0-1 0-16,-1 2 0 0,-1-1-96 0,-4 1-32 0,-3 2 0 0,-2-2 0 15,-3 0-224-15,-5 1-48 16,-9 2-16-16,0 0 0 0,0 0-64 0,-1 10-16 0,-3-1 0 16,-4 4 0-16,-3 1 48 0,-2 4 16 0,-1 0 0 0,-1 1 0 15,0-1-80-15,2 1 0 0,3 1-16 16,3-1 0-16,3-2-176 0,3-2 128 0,4 1-128 0,3-4 128 16,4-2 48-16,3 0 0 0,2-4 0 0,4 0 0 15,3-1 272-15,1-4 48 0,1-1 16 0,1-6 0 16,1-2-128-16,-3-1-32 0,-2-1 0 0,0-4 0 15,-2-3 0-15,-3 1 0 0,-4-2 0 0,-5 0 0 0,-3 0 32 0,-4-2 16 16,-5 0 0-16,-3-2 0 0,-2 2-144 16,-3-1-16-16,-3 4-16 0,-2 3 0 0,-2-2-224 0,-1 2 0 15,1 3 0-15,1 2 0 16,1 3 0-16,0-2-208 0,2 4 16 0,2 2 0 16,1 2-2592-16,4-2-512 0</inkml:trace>
  <inkml:trace contextRef="#ctx0" brushRef="#br1" timeOffset="108773.55">29940 13886 8287 0,'0'0'368'0,"0"0"80"0,0 0-448 0,0 0 0 0,0 0 0 0,0 0 0 16,0-5 2176-16,0 1 368 0,0 4 64 0,0 0 16 15,1-8-1264-15,-1 8-240 0,0-6-48 0,0 6-16 16,0 0-112-16,0 0-32 0,2-4 0 0,-1-1 0 16,-1 5 0-16,0 0 0 0,0 0 0 0,0 0 0 15,0 0-176-15,0 0-32 0,0 0-16 0,0 0 0 16,0 0-80-16,0 0-16 0,0 0 0 0,0 0 0 0,0 0-80 0,5 8-32 16,-1 1 0-16,2 3 0 0,-1 4-96 0,2 1 0 15,-1 0-16-15,0 2 0 0,2-1-16 16,1 3 0-16,0 5 0 0,-2-2 0 0,4-6-32 0,-4 1 0 15,3 0 0-15,0 0 0 0,-1 0-64 0,2-3 0 16,0 0-16-16,-1-2 0 0,-1-2-112 0,0 1 0 16,0 1-128-16,-2-5 192 0,0 0-192 0,-1-1 128 15,1-1-128-15,-2-2 0 0,-5-5 0 0,0 0-256 16,5 5 16-16,-5-5 16 16,0 0-1440-16,0 0-304 0,0 0-48 0,0 0-13216 0</inkml:trace>
  <inkml:trace contextRef="#ctx0" brushRef="#br1" timeOffset="109135.86">30234 13788 15663 0,'0'0'688'0,"0"0"144"0,0 0-656 0,0 0-176 0,2-8 0 0,-2 8 0 16,0 0 1552-16,0 0 288 0,0 0 48 0,0 0 16 15,0 0-448-15,0 0-96 0,0 0-16 0,0 0 0 16,0 0-192-16,0 0-32 0,-1 9-16 0,-3 0 0 16,-1 3 64-16,-1 4 16 0,-2 1 0 0,-1 2 0 15,-4 4-192-15,-1 5-32 0,1-2-16 0,-3 6 0 16,0 0-80-16,-1 1-16 0,1 2 0 0,-1 1 0 0,-1-3-336 15,1 1-64-15,-1-2 0 0,-5 15-16 0,4-9-240 0,2-1-64 16,3-4 0-16,3-7 0 0,-1 0-128 0,4-4 0 16,0-4 0-16,3 0 0 0,1-10-192 0,4-8-64 15,0 9 0-15,3-2-16 16,-3-7-1568-16,7 1-304 0,1-4-64 0,1-2-9216 16,1-1-1840-16</inkml:trace>
  <inkml:trace contextRef="#ctx0" brushRef="#br1" timeOffset="109626.97">30255 14373 22399 0,'0'0'992'0,"0"0"208"0,0 0-960 0,0 0-240 0,0 0 0 0,0 0 0 16,0 0 1392-16,0 0 224 0,0 0 48 0,0 0 16 15,0 0-544-15,0 0-112 0,7 7-32 0,2-4 0 0,-1 1-32 0,3-1-16 16,-2 1 0-16,2 0 0 0,2 0-208 0,-2 2-32 15,-1 2-16-15,-1-1 0 0,-1 4-176 0,-2 1-16 16,-2-1-16-16,-4 3 0 0,-3 0-96 0,1 2-32 16,-3 3 0-16,-4 0 0 0,-4-1 16 0,0 0 0 15,0 1 0-15,-1-1 0 0,0-2-80 16,0 2-16-16,2-2 0 0,-1-2 0 0,2 0-32 0,2-1-16 16,1-5 0-16,3 1 0 0,5-9-32 0,0 0-16 15,0 6 0-15,4 0 0 0,-4-6-48 0,10 0-128 16,2 0 192-16,2-3-64 0,2-1-128 15,2 0 0-15,1-5 144 0,3 0-144 0,-1 3 0 0,2-3 0 16,-1 3 0-16,-2-3 0 0,-3 1-272 0,-1-1-80 16,-2 4-16-16,0 0 0 15,-1-5-2192-15,-3 2-448 0,-4-5-96 0</inkml:trace>
  <inkml:trace contextRef="#ctx0" brushRef="#br1" timeOffset="109995.51">30717 14022 13823 0,'0'0'1216'0,"0"0"-960"16,0 0-256-16,0 0 0 0,0 0 2448 0,0 0 448 15,0 0 96-15,0 0 16 0,7 1-960 0,2-2-192 16,1-2-48-16,3 2 0 0,1 0-592 0,3-2-112 15,0 1-16-15,3-2-16 0,-1 1-576 0,2-1-112 16,3 2-32-16,0-2 0 0,-1 0-352 0,-4 2 128 16,-1-1-128-16,-1 2 0 15,-5 1-1088-15,-3 0-304 0,-9 0-48 0,0 0-8480 0,0 0-1680 16</inkml:trace>
  <inkml:trace contextRef="#ctx0" brushRef="#br1" timeOffset="110137.47">30743 14193 15663 0,'0'0'1392'0,"0"0"-1120"0,0 0-272 0,0 0 0 16,0 0 3360-16,8 6 608 15,2-5 128-15,2-1 32 0,0-1-1808 0,4-1-352 16,0 2-80-16,3-4-16 0,0 1-784 0,4-1-144 0,1 1-48 0,0-1 0 16,1-2-432-16,-4 1-80 0,3-3-32 0,-3 1 0 15,-3 3-352-15,-2 0 0 0,-2-3-160 0,-1 3 160 32,-3 2-2960-32,-2 2-496 0</inkml:trace>
  <inkml:trace contextRef="#ctx0" brushRef="#br1" timeOffset="111201.61">31671 13590 9215 0,'0'0'816'0,"0"0"-656"15,0 0-160-15,0 0 0 0,-7 0 2256 0,7 0 432 0,0 0 64 0,0 0 32 16,0 0-672-16,0-8-144 0,1 2-32 0,3-2 0 16,0 2-592-16,2-1-112 0,4-5-16 0,0 4-16 15,3-1-192-15,1 1-48 0,0-2 0 0,1 3 0 16,2-1-160-16,1 2-32 0,1-3-16 0,0 1 0 0,-2 3-160 0,1-1-16 15,0 1-16-15,-1 2 0 0,-3-1-112 0,-2-1-32 16,-2 1 0-16,-2 3 0 0,-8 1-192 0,0 0-32 16,0 0-16-16,0 0 0 0,-8 9 16 0,0-1 0 15,-5 3 0-15,-1 1 0 0,-1-1-192 0,-1 2 0 16,2-4 0-16,2 3 128 0,0-2-128 0,6 1 0 16,0 0 0-16,0-3 0 0,6 2 128 0,4-2-128 15,1 2 0-15,3-3 128 0,3 3 0 0,3-1-128 16,3 4 192-16,2-4-64 0,0 1-128 0,1 2 160 15,1-2-160-15,-2 1 160 0,-3-2-160 0,-2 3 0 16,-2 0 0-16,-3-4 0 0,-4 3 128 0,-4-2-128 16,-1 4 128-16,-4-4-128 0,-3 0 336 0,-4-3-16 15,-3 3 0-15,-1-1 0 0,-6 2-64 0,-1-4 0 16,-1 0-16-16,0 2 0 0,2-4-240 0,0 0 144 16,2-2-144-16,1 2 128 0,2-3-128 0,2-1-272 15,2 2 64-15,5-4 16 16,2 1-1920-16,5 1-384 0,0 0-80 0</inkml:trace>
  <inkml:trace contextRef="#ctx0" brushRef="#br1" timeOffset="111594.88">31542 14155 16575 0,'0'0'1472'0,"-7"0"-1168"0,1 2-304 0,6-2 0 0,0 0 1888 0,0 0 320 0,-5 5 64 0,5-5 16 0,0 0-560 0,0 0-96 16,0 0-32-16,8 0 0 0,4-4-352 0,2 1-80 15,3-1-16-15,2-1 0 0,2-2-256 0,5 0-48 16,1 1-16-16,2-3 0 0,3 3-48 0,1-2-16 16,2 1 0-16,2 0 0 0,2-3-64 0,1 4-32 15,-1-1 0-15,-1 1 0 0,-2 1-224 0,-4-3-64 16,-6 2 0-16,-1 1 0 0,-5-2-224 0,-2 4-160 16,-2 0 192-16,0 1-192 0,-4-1 0 0,-2 2 0 15,-1-2 0-15,-1 2 0 16,0 0-1504-16,-8 1-208 0,0 0-32 0</inkml:trace>
  <inkml:trace contextRef="#ctx0" brushRef="#br1" timeOffset="112164.53">31276 14773 17215 0,'0'0'768'0,"0"0"144"0,0 0-720 16,0 0-192-16,0 0 0 0,0 0 0 0,0 0 1552 0,0 0 288 0,0 0 48 0,0 0 16 16,0 0-320-16,0 0-64 0,0 0-16 0,9-1 0 15,-3-1-288-15,3 0-48 0,3-1-16 0,0 2 0 16,1-1-256-16,2 0-64 0,1 0-16 0,1 1 0 15,4-2-176-15,-1 2-48 0,2-2 0 0,-3-1 0 16,0 2-144-16,-1 1-48 0,-2 1 0 0,-1-2 0 16,-1 0-256-16,-1 0-144 0,-2 0 160 0,-2 1-160 0,-1-3 0 15,-8 4-208-15,8-1 16 0,-2-1 0 16,-6 2-2112-16,0 0-400 0,0 0-96 16</inkml:trace>
  <inkml:trace contextRef="#ctx0" brushRef="#br1" timeOffset="112419.05">31812 14380 13823 0,'0'0'1216'0,"0"0"-960"16,0 0-256-16,0 0 0 0,0-5 3168 0,0 5 592 15,0 0 112-15,0 0 32 0,0 0-1680 0,0 0-336 16,0 0-64-16,0 0-16 0,-2 12-480 0,-1 3-112 15,0 1 0-15,0 6-16 0,0 3-400 0,0 2-80 0,-1 4-16 0,1-3 0 16,1-2-128-16,-1 5-16 16,1 1-16-16,0-2 0 0,0-1-224 0,-1-2-32 15,1 2-16-15,-1-5 0 0,2 1-272 0,0-5 160 16,-1-2-160-16,1-6 128 0,-1 2-128 0,0-1 0 0,2-4 0 16,-2-1 0-1,2-8-384-15,0 0-96 0,0 0-32 0,0 0 0 16,0 0-2144-16,0 0-432 0,5-5-96 0</inkml:trace>
  <inkml:trace contextRef="#ctx0" brushRef="#br1" timeOffset="113017.87">32396 13757 11055 0,'0'0'976'0,"0"0"-784"0,0 0-192 0,0 0 0 15,0 0 1536-15,0 0 272 0,-3-3 48 0,3 3 16 16,0 0-496-16,0 0-96 15,0 0-32-15,0 0 0 0,0 0-160 0,0 0-48 16,0 0 0-16,0 0 0 0,0 0 128 0,0 0 32 0,-1-8 0 0,1 8 0 16,0 0-112-16,0 0-32 0,0 0 0 0,0 0 0 15,0 0-272-15,0 0-48 0,0 0-16 0,4 6 0 0,0 5-128 0,1 3-16 16,0 3-16-16,0 2 0 16,0 2-48-16,0 4-16 0,0-2 0 0,2 5 0 0,-2-1-64 15,0 1-16-15,-1-4 0 0,1 0 0 0,0 1-144 0,0-3-16 16,-1 0-16-16,-1-2 0 0,1-2-80 0,0-3-16 15,0-1 0-15,0-1 0 0,-4-13-144 0,0 0 128 16,5 11-128-16,-5-11 128 0,0 0-128 0,5 12 0 16,-5-12 0-16,0 0 128 0,0 0-128 0,0 0-224 15,7 3 48-15,-7-3 16 16,7 4-1232-16,-2-4-240 0,-1-2-48 0,0-2-16 16,-1 0-1648-16,1-5-336 0</inkml:trace>
  <inkml:trace contextRef="#ctx0" brushRef="#br1" timeOffset="113363.43">32634 13808 13823 0,'0'0'608'0,"0"0"128"0,0 0-592 0,1-6-144 0,-1 6 0 15,2-8 0-15,-2 8 3200 0,0 0 624 0,0 0 112 0,0 0 32 16,0 0-1904-16,0 0-368 0,0 0-80 0,0 0-16 15,0 0-448-15,0 0-80 0,-6 5-32 0,0 4 0 16,-3 0-144-16,0 5-48 0,0 3 0 0,-1 3 0 16,-3 5-144-16,-1 2-48 0,0 4 0 0,0 0 0 15,0 0-64-15,1 2-16 0,1 0 0 0,-2 0 0 16,1-5-160-16,0-1-32 0,1-6-16 0,-1 1 0 0,1 0-160 0,1-3-16 16,0-2-16-16,-1 0 0 0,1-2-176 0,1 0 128 15,1-3-128-15,1 2 128 0,2-7-128 0,1 4 0 16,0-6 0-16,5-5 0 15,0 0-192-15,0 0-64 0,0 0 0 0,0 0-16 16,0 0-1280-16,0 0-256 0,5-2-48 0</inkml:trace>
  <inkml:trace contextRef="#ctx0" brushRef="#br1" timeOffset="113867.35">32673 14274 19583 0,'0'0'864'0,"0"0"176"0,0 0-832 16,0 0-208-16,0 0 0 0,0 0 0 0,0 0 1808 0,0 0 320 15,0 0 64-15,-6 0 16 0,-1 1-480 0,0 1-112 0,2 2-16 0,-2 2 0 16,0 0-224-16,-1 4-48 0,-1-1-16 0,4 5 0 16,-3 0-368-16,2 0-80 0,0 2-16 0,-1 2 0 15,1 0-304-15,0-1-64 0,-1 1-16 0,2 0 0 16,0-1-64-16,0-2-16 0,1 0 0 0,0-2 0 0,3-3-32 0,0 1-16 16,0-4 0-16,1-7 0 0,0 0 0 0,0 0 0 15,0 0 0-15,0 0 0 0,0 0-48 0,0 0-16 16,0 0 0-16,7-3 0 0,-2-2 16 0,2-6 0 15,-1-2 0-15,0-1 0 0,1-4-64 0,0-3-16 16,1-1 0-16,0 0 0 0,-3 1-208 0,1-1 176 16,-1 1-176-16,3 3 160 0,-2 3-160 0,-2 2 0 15,0 1 0-15,-2 5 0 0,1-1 0 0,-3 8 0 16,0 0 0-16,0 0 0 0,0 0 144 0,-7 8-144 16,0 1 160-16,-1 7-160 0,-1 5 0 0,0 5 0 15,0 2 0-15,1 3 0 0,-3 2 0 0,2-1 128 16,2-3-128-16,1 0 0 0,-1 0 0 0,3-5 128 15,1-1-128-15,0-1 0 0,0-2 0 0,2-5 128 0,1-1-128 16,1-2 0-16,2-6 0 0,-3-6 0 0,8 7-192 16,1-5 192-1,2-3-2064-15,-2-4-304 0,1-3-64 0</inkml:trace>
  <inkml:trace contextRef="#ctx0" brushRef="#br2" timeOffset="-81149.84">7364 9096 10479 0,'0'0'448'0,"0"0"128"0,0 0-576 0,0 0 0 0,1-7 0 0,1 0 0 16,2 0 304-16,-1 2-48 0,-3-3-16 0,4 2 0 15,-3 1 704-15,1-3 144 0,1 2 16 0,0 1 16 16,-2-3 176-16,0 2 48 0,2 1 0 0,-1-3 0 16,-1 3-64-16,-1 5 0 0,3-7 0 0,-1 0 0 15,1 0-160-15,0 0-32 0,-2 1-16 0,0 0 0 16,0-2-112-16,-1 2-32 0,4 0 0 0,-3-2 0 15,1 3-96-15,-1-2 0 0,-1 7-16 0,0-7 0 0,0 7-96 0,0 0-16 16,0-5 0-16,0 5 0 0,0 0-192 0,0 0-64 16,0 0 0-16,0 0 0 0,0 0-112 0,0 0-16 15,0 0-16-15,0 0 0 0,0 0-16 0,0 9 0 16,0 3 0-16,0 3 0 0,0 1-32 0,1 3 0 16,1 2 0-16,-1 4 0 0,0 4-48 0,3 6-16 15,1 5 0-15,0 4 0 0,1-2-48 0,1 2-16 16,0 4 0-16,0 2 0 0,2-2-128 0,-2-1 0 15,1 5 144-15,1-1-144 0,-2 0 0 0,1-4 0 16,0-2 0-16,-2-2 128 0,2-1-128 0,-1-4 0 16,2-1 0-16,0-3 0 0,1-2 0 0,0-4 128 15,2 0-128-15,-2-5 0 0,0-2 128 0,0 0-128 16,1 2 160-16,-3-6-160 0,1 0 144 0,-2-3-144 16,-2-1 128-16,1-1-128 0,-2-4 192 0,0 0-32 15,-4-8-16-15,0 0 0 0,0 0 96 0,0 0 16 16,0 0 0-16,-4-8 0 0,0 0 16 0,0-4 16 15,-1-2 0-15,-1-3 0 0,-3-2-112 0,1-1-32 0,-1-2 0 0,-2-1 0 16,0-6-144-16,-1-2 0 0,-1 0 144 0,1-2-144 16,0-3 128-16,-2-1-128 0,3-2 128 0,1-1-128 15,0-2 0-15,2 3 128 0,-4-2-128 0,4 3 0 16,0 1 0-16,2-2 0 0,-1 0 0 0,1-5 128 16,0 1-128-16,-1 2 0 0,3-6 0 0,2 3 0 15,-2-3 0-15,3 1 0 0,1 4 0 0,0 4 0 16,-3 2 0-16,3 3 0 0,-1 2 0 0,0 3 0 0,-1-3 0 0,1 7 0 15,-1-1 0-15,-1 3 0 0,-1 2 0 0,0 2 144 16,2 1-144-16,-1 2 0 0,-1 2 128 0,1 3-128 16,0 0 0-16,1 4 0 0,-1 2 0 0,3 4 128 15,0 0-128-15,0 0 0 0,0 0 128 0,0 0-128 16,0 0 0-16,-5 9 0 0,1 3 128 0,2 5-128 16,0 2 0-16,0 5 0 0,2 5 128 0,4 3-128 15,-3 3 0-15,1 3 0 0,2 1 0 0,1 9 0 16,2 4 0-16,0 4 0 0,1 3 0 0,2-1 0 15,3 5 0-15,0-5 0 0,1 2 0 0,-1 2 0 16,0-1 0-16,2 3 0 0,2-5 0 0,1 0 0 16,0-2 0-16,1-2 0 0,1-6 0 0,0 0 0 15,2-2 0-15,-2-3 0 0,1 1 0 0,0-5 0 16,-3-2 0-16,0-2 0 0,1-3 0 0,-1-1 0 16,-2-5 0-16,1-1 0 0,-3-4 0 0,-2-4 0 15,1-1 0-15,-4-3 0 0,-1-3 0 0,-2-4-144 16,-6-7 16-16,0 0 0 15,0 0-960-15,3-6-192 0,-5-3-48 0,1-5 0 16,-4-1-1216-16,-1-2-240 0,-2-1-48 0</inkml:trace>
  <inkml:trace contextRef="#ctx0" brushRef="#br2" timeOffset="-80812.08">7463 9948 26719 0,'0'0'2368'0,"0"0"-1888"15,-7 0-480-15,7 0 0 0,-6 1 576 0,6-1 32 16,0 0 0-16,-5 7 0 0,4 2 816 0,1-1 176 16,1 4 16-16,5 4 16 0,1 2-688 0,2 3-144 15,-1 5-32-15,4 2 0 0,3 4-48 0,2 2-16 16,-2-2 0-16,5 1 0 0,-1 0-384 0,2-1-64 15,-1-2-32-15,-1-3 0 0,0-1 32 0,2-6 0 16,-5-2 0-16,3-4 0 0,-1-5 0 0,1-2 0 16,-3-4 0-16,1-6 0 0,-2-4 112 0,-1-4 16 15,2-4 16-15,-4-8 0 0,0-3 48 0,-1-5 16 16,-2-2 0-16,1-4 0 0,-3-2-224 0,-1 1-48 16,-1 1-16-16,-1 2 0 0,0 4-176 0,-2 3 0 15,2 0 0-15,-3 5 128 16,-1-1-1088-16,0 3-240 0,0 5-32 0,0 3-16 15,0 0-2032-15,0 6-416 0</inkml:trace>
  <inkml:trace contextRef="#ctx0" brushRef="#br2" timeOffset="-80157.21">6467 10230 7199 0,'0'0'320'0,"-3"-7"64"0,-1-1-384 0,-1 0 0 16,0 1 0-16,1 0 0 0,-2-4 704 0,-1 2 80 15,0-2 16-15,-1-1 0 0,0 1 896 0,1-2 176 16,-1-2 48-16,2 2 0 0,-1 2-368 0,2-2-64 0,0 0-16 0,0 3 0 16,0-1-144-16,0 3-48 0,1-1 0 0,2 3 0 15,-2-2 0-15,0 2-16 0,1 1 0 0,3 5 0 16,0 0-128-16,0 0-32 0,0 0 0 0,0 0 0 16,0 0-336-16,0 0-80 0,0 0-16 0,0 0 0 15,7 5-160-15,4 5-16 0,3 0-16 0,3 4 0 16,2 0-112-16,2 3-32 0,3 3 0 0,6 3 0 15,4 5-80-15,0 0-32 0,6 3 0 0,-1 4 0 0,4-1-48 0,-2 2-16 16,-3 1 0-16,0-1 0 0,0 0 16 0,-3-2 0 16,-3-1 0-16,-3-1 0 0,-1 1 48 0,-2 0 16 15,0 2 0-15,-2-1 0 0,-1 1-48 0,-3 1 0 16,-1-2 0-16,-3 2 0 0,0-3-64 0,-2-2-128 16,0-1 176-16,-2 2-176 0,-1-6 144 0,-1 1-144 15,-4-3 0-15,0-1 144 0,-3-5-144 0,0-4 0 16,-4 0-192-16,-2-3 192 15,-1-4-752-15,4-7-16 0,-7 2-16 0,-2-2 0 16,0-1-1552-16,-1-3-304 0,0-2-64 0,-1-4-13104 0</inkml:trace>
  <inkml:trace contextRef="#ctx0" brushRef="#br2" timeOffset="-79875.19">6845 10599 29423 0,'0'0'1296'0,"0"0"288"0,0 0-1264 0,0 0-320 16,0 0 0-16,0 0 0 0,0 0 384 0,1 10 32 15,-1 4 0-15,4-1 0 0,1 3 688 0,5 6 144 0,2 1 32 0,2 2 0 16,1 4-192-16,2 2-16 0,0-1-16 0,2 3 0 16,2 0-224-16,0 2-64 0,2-5 0 15,0-2 0-15,1 1-240 0,-3-4-48 0,0-4-16 0,1 1 0 16,1-7-128-16,-2 0-16 0,0-2-16 0,0-1 0 15,-2-7-160-15,2-2-16 0,-4-1-128 0,1-5 192 0,-1-1-192 16,-1-7 128-16,-2-3-128 0,-1-4 0 0,-2-2-144 16,0-4-128-16,-2-4-32 0,-4-3-12976 15,1-4-2592-15</inkml:trace>
  <inkml:trace contextRef="#ctx0" brushRef="#br2" timeOffset="-78942.19">10252 15650 4607 0,'0'0'192'0,"0"0"64"0,0 0-256 0,0 0 0 0,5 9 0 0,-5-9 0 15,2 10 3264-15,-2-10 624 0,0 14 112 0,0-14 32 16,-1 9-2272-16,1-9-448 0,0 0-96 0,-3 11 0 15,0-4-128-15,3-7-32 0,0 0 0 0,-9 6 0 16,-1-3 64-16,-1-2 16 0,1-2 0 0,-1-2 0 16,-2-3-128-16,0-1-32 0,1-1 0 0,-1-1 0 15,-4-5-192-15,1-2-32 0,-2-1-16 0,3-4 0 16,0 0-192-16,3 3-32 0,1-1-16 0,-2-7 0 0,2 0-96 0,-6-4-16 16,-1-1 0-16,2-5 0 0,-2 1-32 0,0-4-16 15,-1 3 0-15,-3-4 0 0,1-1-48 0,-2 0-16 16,0-4 0-16,-1 3 0 0,-3-2-96 0,4 2-32 15,-2-3 0-15,3 4 0 0,2 2 16 0,2 3 0 16,2 1 0-16,0-1 0 0,1 5-160 0,1 3 0 16,0-3 0-16,0 4 0 0,3 2 128 0,1 3-128 15,1 1 0-15,1 3 128 0,0 3-128 0,3 2 0 16,0 3 0-16,3 3 0 0,2 7-192 0,0 0-32 16,0 0 0-16,0 0 0 15,0 0-1280-15,2 9-256 0,2-1-48 0,1 2-9936 16,2-2-1984-16</inkml:trace>
  <inkml:trace contextRef="#ctx0" brushRef="#br2" timeOffset="-78607.81">9460 14952 22111 0,'-8'8'1968'0,"-1"2"-1584"0,0-1-384 0,-1 1 0 16,1-5 320-16,0 2-32 0,0-4 0 0,1-3 0 16,-3-2 976-16,1-6 192 0,0-1 32 0,2-5 16 15,-2-2-240-15,3-5-48 0,-4-7-16 0,4-1 0 16,-3-5-32-16,3-3 0 0,1-1 0 0,2-5 0 0,-2 0-208 16,2-6-32-16,1 0-16 0,3 2 0 0,2-2-272 0,1 5-48 15,1 2-16-15,1 4 0 0,0 2-272 0,1 6-64 16,1 4-16-16,1 5 0 0,-2 3-64 0,2 5-16 15,1 7 0-15,2 3 0 0,4 8-144 0,2 4 160 16,3 9-160-16,1 7 160 0,-1 3-160 0,2 8 0 16,0 3 0-16,3 6 128 0,-1 3-336 0,1 0-80 15,-1 2-16-15,0 1 0 16,-1-3-2000-16,-2-3-416 0,-1-3-80 0,4 15-13520 0</inkml:trace>
  <inkml:trace contextRef="#ctx0" brushRef="#br2" timeOffset="-77878.52">8911 16884 14047 0,'0'0'624'0,"0"0"128"0,0 0-608 0,0 0-144 15,0 0 0-15,0 0 0 0,0 0 640 0,0 0 112 16,0 0 16-16,0 0 0 0,0 0 368 0,0 0 80 15,0 0 0-15,0 0 16 0,8-6 160 0,0-2 16 16,-2 2 16-16,2-4 0 0,0 1-400 0,-1-3-96 16,1 2-16-16,1-1 0 0,0-3-400 0,1 1-64 15,0 2-32-15,-1-3 0 0,-1 0-224 0,3-2-32 16,-1 0-16-16,0-2 0 0,-1-1 48 0,0 0 0 16,-1 0 0-16,-2 0 0 0,-1-1 80 0,-2-1 32 15,3-2 0-15,-2-2 0 0,-1 1 192 0,-2-3 32 0,0 0 16 16,-2-3 0-16,-2-1 80 0,1 2 16 0,-1-4 0 15,-3-4 0-15,-1 0-64 0,-4-3-16 0,1-6 0 0,-3-1 0 16,-3-1-48-16,-1-3 0 0,1-3 0 0,0 2 0 16,1 4-160-16,0 3-32 0,2 1-16 0,-2 5 0 15,0 2-48-15,-1 2 0 0,1 1 0 0,1 4 0 16,3 3-16-16,0 0-16 0,1 4 0 0,1 3 0 16,-1 1-96-16,1 1 0 0,2 2-128 0,0 2 192 15,1 2-192-15,2-1 128 0,2 3-128 0,-1 3 0 0,1 3 0 0,2 4 0 16,0 0 0-16,0 0 0 0,0 0 0 0,0 0 0 15,0 0 0-15,1 5-160 16,-1 3-304-16,-1 2-64 0,1 2-16 0,1 0 0 16,1 2-1824-16,1 0-352 0,-1 1-80 0,-2 0-8160 15,2-2-1648-15</inkml:trace>
  <inkml:trace contextRef="#ctx0" brushRef="#br2" timeOffset="-77547.23">8808 15873 25791 0,'-18'15'2304'0,"10"-6"-1856"15,1-4-448-15,-1 0 0 0,0 0 640 0,2-3 48 16,0 0 0-16,-3-5 0 0,1-3 16 0,0-1 16 16,0-4 0-16,0-2 0 0,0-7 176 0,-2-2 16 15,3-2 16-15,-4-4 0 0,1 2-80 0,-1-9-16 16,2 0 0-16,1-3 0 0,3-4-176 0,-1 0-32 15,3 1-16-15,3-2 0 0,3 0-80 0,3 2-16 16,-1 0 0-16,4 6 0 0,1 4-48 0,4 1-16 16,2 4 0-16,1 3 0 0,4 5-176 0,2 7-32 0,2 1-16 0,4 7 0 15,4 6-48-15,0 6-16 0,2 3 0 0,0 8 0 16,3 5 32-16,-1 3 16 0,-1 6 0 0,-1 2 0 16,0-2-80-16,-2 2 0 0,-3 1-128 0,-1-2 192 15,-3 1-192-15,-3-2 176 0,-4-2-176 0,-3 1 160 16,0-4-160-16,-5 0-272 0,-1-2 64 0,-3-3 16 15,-4-5-2928-15,-3-1-576 16</inkml:trace>
  <inkml:trace contextRef="#ctx0" brushRef="#br3" timeOffset="-71865.76">17811 16011 23951 0,'-24'-4'1056'0,"12"3"224"0,4-2-1024 0,8 3-256 16,0 0 0-16,0 0 0 0,0 0 1344 0,0 0 224 16,0 0 32-16,0 0 16 0,13-5-1008 0,7 2-208 15,0-3-32-15,5 4-16 0,2-2 32 0,2-2 16 16,2 1 0-16,2-4 0 0,2 1 160 0,4 3 16 16,1-1 16-16,6 1 0 0,2 1 16 0,4-1 0 0,11-3 0 0,-1 4 0 15,-1-2-128-15,3 0-32 16,0 0 0-16,6 1 0 0,4-5-128 0,4 5-16 0,2-2-16 0,1-1 0 15,-1-1-160-15,1 0-128 0,8-1 192 0,0 1-192 16,2-4 176-16,0 4-176 0,-4-5 160 0,3 0-160 16,3 2 128-16,-2-1-128 0,-1-3 0 0,1-1 0 15,-2 0 224-15,3 5-48 0,4 0-16 0,-1-2 0 16,-1-2 32-16,1-1 16 0,3 5 0 0,1 1 0 16,4-3-64-16,-2-1-16 0,-3 1 0 0,0 3 0 15,-1-1-128-15,1 0 0 0,0 3 0 0,-1-1 128 16,-2 2-128-16,2 0 0 0,2 3 0 0,-2 1 0 15,-3-3 0-15,0 2 0 0,2 1 128 0,2 1-128 16,4 1 0-16,-4-2 0 0,-3 0 0 0,0 2 0 16,2 0 0-16,2 1 128 0,2 0-128 0,-4 0 0 15,-2-2 0-15,1 2 0 0,3-2 128 0,-2 3-128 16,-4-1 0-16,-2 0 0 0,-2-1 144 0,3 4-144 16,3-2 0-16,-3-3 0 0,-5 2 0 0,-2 0 128 0,-2 1-128 0,1 0 0 15,4-2 0-15,-3 4 128 0,-4-1-128 0,-1-1 0 16,-2 0 128-16,1 1-128 0,-1 2 0 15,0-1 0-15,-2 2 0 0,-3 0 128 0,-7-5-128 16,-3 1 0-16,-2-2 0 0,0 4 0 0,2-1 0 0,1 0 128 16,1 0-128-16,-1 2 0 0,-4-2 0 0,-2 0 0 15,1 1 0-15,-1-1 0 0,0 1 0 0,3 0 0 16,4-1 0-16,-1 0 128 0,-2 1-128 0,0-1 0 16,-2-1 0-16,2 0 0 0,-1 0 0 0,7 0 0 15,0 0 0-15,0 1 0 0,-2 2 0 0,-1-2 0 0,-2-1 0 16,1 0 0-16,-1 0 0 0,6 1 0 15,4 2 0-15,-1 1 0 0,2-4 0 0,-2-3 0 0,2 2 0 0,2 1 0 16,3 0 0-16,1 0 0 0,0-2 0 0,0 0 0 16,-1 2 0-16,1-1 0 0,1-2 0 0,5 2 0 15,1 0 0-15,1-3 0 0,-4-1 0 0,4 1 0 16,1 0 0-16,5-1 0 0,1-3 0 0,0 3 0 16,-2-1 0-16,5-3 144 0,4 1-144 0,-1-1 160 15,0 4-160-15,-3-2 0 0,-3 0 144 0,3 0-144 16,2-5 0-16,-2 6 0 0,-5 1-160 0,1 1 160 15,-4 0 0-15,-2-1 0 0,0-2 128 0,-6 4-128 16,-2 4 128-16,-3-1-128 0,-7-2 0 0,-6 0 144 16,-1 2-144-16,-7 0 0 0,-6 0 0 0,-6 0 128 15,-7-1-1040 1,-11 0-224-16,-7 0-32 0,-10-1-11168 0,-9 2-2224 0</inkml:trace>
  <inkml:trace contextRef="#ctx0" brushRef="#br3" timeOffset="-70939.18">18773 16287 12895 0,'0'0'1152'0,"0"0"-928"16,2-9-224-16,-1 1 0 0,-1-2 1216 0,0 3 208 0,0 7 48 0,1-9 0 15,-1 9 64-15,3-9 0 0,-1-4 16 16,-1 7 0-16,-1 6-176 0,0 0-32 0,0 0-16 0,0 0 0 16,0 0-272-16,0 0-48 0,0 0-16 0,0 0 0 15,0 0-448-15,0 0-96 0,-8 7 0 16,0 6-16-16,-1-3 32 0,-1 8 16 0,-2 5 0 0,1 4 0 16,-2 2 128-16,-1 0 32 0,0 3 0 0,-1 2 0 15,-2 3-272-15,3 2-48 0,-2 6-16 0,6-17 0 16,-4 2 0-16,1 3 0 0,0 0 0 0,2 1 0 15,1-4-16-15,1 2 0 0,1 0 0 0,3-6 0 0,3 2-80 0,2-6-16 16,1-2 0-16,3-1 0 0,0-2-16 0,2-2-16 16,2-1 0-16,2-4 0 0,1-1-16 0,4-3 0 15,2 1 0-15,2-3 0 0,3-3-144 0,0-1 192 16,4-1-192-16,-2-2 192 0,1 0-192 0,1 0 0 16,-2 0 0-16,7-2 0 15,-6 1-800-15,-1-2-192 0,-6 1-32 0,-4 1-16 16,-3-5-1328-16,-4 3-272 0,-3-1-48 0</inkml:trace>
  <inkml:trace contextRef="#ctx0" brushRef="#br3" timeOffset="-70749.06">18361 16807 28559 0,'-12'-5'2544'0,"12"5"-2032"15,0 0-512-15,0 0 0 0,1-8 1024 0,3 3 96 16,2-3 32-16,4 3 0 0,6-1 208 0,4-3 48 15,4 0 16-15,4 0 0 0,8 4-448 0,-1-4-80 16,1 3-32-16,2 0 0 0,-1-2-480 0,1 4-112 0,-1 3-16 16,-2-2 0-16,-2 1-256 0,-1-1-176 0,1 3 32 0,12 3 0 31,-8-1-2480-31,-6-2-512 0</inkml:trace>
  <inkml:trace contextRef="#ctx0" brushRef="#br3" timeOffset="-70286.69">19887 16658 11967 0,'-21'0'1072'0,"13"0"-864"0,-3-1-208 0,2-1 0 16,2 1 2176-16,0 0 384 15,1 0 64-15,6 1 32 0,0 0-544 0,0 0-128 0,0 0 0 16,0 0-16-16,8-4-736 0,3-1-144 0,3 2-16 0,4-1-16 16,5 1-304-16,5-1-64 0,6-4-16 15,4 2 0-15,3-2-96 0,3 1-32 0,3-4 0 0,3 1 0 16,3 0-80-16,3 2-16 0,0-2 0 0,1 3 0 16,2-5-80-16,-2 5-32 0,-2-2 0 0,-3 4 0 15,-1 0-336-15,-4 1 144 0,-4 0-144 0,-4 3 0 16,1 1 0-16,-6 0-144 0,-6 0-16 0,8-2 0 15,-10 1-1792-15,-5 1-352 0,-6 0-80 16,-7 0-7792-16,-8 0-1568 0</inkml:trace>
  <inkml:trace contextRef="#ctx0" brushRef="#br3" timeOffset="-69997.47">20817 16311 18431 0,'0'0'816'0,"7"-4"160"0,1-6-784 0,4 5-192 16,2 1 0-16,2-2 0 0,3-1 1568 0,3 4 272 16,0 0 48-16,2-1 16 0,4 3-272 0,1 1-48 15,2 1-16-15,-1 6 0 0,-1-2-416 0,-1 6-64 16,-2-1-32-16,-2 7 0 0,-3 1-528 0,-1 2-96 16,-5 4-32-16,-4-1 0 0,-3 1-112 0,-4 4-32 15,-2-2 0-15,-4 3 0 0,-5-1 144 0,-4-2 32 16,-3 0 0-16,-5 1 0 0,-3-1 80 0,-3 0 0 15,-4-5 16-15,-2-2 0 0,-1-1-208 0,0-1-32 16,1-1-16-16,-2-2 0 0,2-4-272 0,2 2 128 16,2-5-128-16,-6 4 0 15,9-9-976-15,9-2-304 0,5-1-64 0,7-6-15840 0</inkml:trace>
  <inkml:trace contextRef="#ctx0" brushRef="#br3" timeOffset="-69176.51">22479 16527 11967 0,'-17'-1'1072'0,"12"0"-864"0,-3-1-208 0,1 1 0 0,-1 0 1504 16,-1 1 256-16,0-2 48 0,0 2 16 16,2-2 80-16,0 1 16 0,1 1 0 0,6 0 0 0,0 0-304 0,0 0-48 15,0 0-16-15,0 0 0 0,0 0-368 0,0 0-80 16,11-4-16-16,5 0 0 0,3 2-448 0,5-2-112 16,4-3-16-16,2 2 0 0,2 1-48 0,3-3-16 15,1 0 0-15,3-1 0 0,-1 0 0 0,2 2-16 16,-2-5 0-16,2 5 0 0,1-3 16 15,-2 4 0-15,-2-1 0 0,-4-2 0 0,-4 3-240 0,-5 0-32 16,-3-1-16-16,-7 2 0 0,-3 2-160 0,-3 2 0 16,-8 0 0-16,0 0 128 0,0 0-128 0,0 0 0 15,-11 4 0-15,-4 4 0 0,-6-2 0 0,-6 2 128 16,-4 1-128-16,-2-3 0 0,0 3 160 0,-2-3-160 16,-2 3 192-16,0-2-192 0,0 0 320 0,0 2-64 15,0-4 0-15,3 3 0 0,1-3 16 0,3-1 0 0,2 0 0 0,3-2 0 16,8 1-80-16,5-3-32 15,2 0 0-15,10 0 0 0,0 0-16 0,0 0 0 16,11-4 0-16,7 1 0 0,4 1-144 0,5-2 0 16,4-4 144-16,6 2-144 0,4 1 0 0,3-3 0 0,0 2 0 0,18 0 0 31,-4-3-256-31,-4 4-128 0,-5 0-32 0,-4-1 0 16,-6 1-2688-16,-2 2-544 0,10-9-96 0,-9 4-32 0</inkml:trace>
  <inkml:trace contextRef="#ctx0" brushRef="#br3" timeOffset="-68412.47">25312 16061 13823 0,'0'0'1216'0,"0"0"-960"16,5-8-256-16,0 3 0 0,-5 5 1264 0,0 0 208 0,0 0 32 0,0 0 16 15,0 0-368-15,0 0-64 16,0 0 0-16,0 0-16 0,-9 2-432 0,0 5-64 15,-1-3-32-15,-1 3 0 0,-1 3 96 0,-4-1 32 16,-1 1 0-16,-2-1 0 0,-4 3 144 0,-2 3 16 0,-4 3 16 0,-2 0 0 16,-2 1-16-16,-1 4 0 15,-3 3 0-15,-3-2 0 0,0 4-160 0,-2-1-32 16,-3 2-16-16,5-5 0 0,-1-1-240 0,0-1-64 0,-1-4 0 16,0-4 0-16,2 0 144 0,2 0 32 0,-1-4 0 0,4-4 0 15,-2 1-48-15,3-1 0 0,2-3 0 0,1-1 0 16,3-2-96-16,3-2-32 0,1-5 0 0,2 1 0 15,3-1-80-15,5-4-32 0,0-2 0 0,4 1 0 16,2-4-48-16,2 0-16 0,2-2 0 0,4-1 0 16,2-1-144-16,3 2 0 0,1 3 144 0,3-2-144 0,2-1 0 15,3 4 0-15,0 2 0 0,3 3 0 16,2-2 0-16,1 4 0 0,2 2 0 0,2 0 0 0,0 6 0 0,3 4 0 16,1-1 0-16,5 3-128 0,-1 4 128 0,2-2 0 15,1 1 0-15,0 2-128 0,-3-1 128 0,-1 3 0 16,0 0 0-16,2-3 0 15,-3 0 0-15,0 2 0 0,0-4 0 0,1 1 0 0,-1-5 0 0,1 3 0 16,2-2 0-16,1-3 0 0,2 1 0 16,1-2 0-16,1-2 0 0,0 0 128 0,-4-1-128 0,2 0 0 15,-1-2 0-15,0-1 128 0,-1 2-128 0,0-5 0 16,-1 1 128-16,-1 1-128 0,-3-3 0 0,3 2 144 16,-1 0-144-16,-2-3 0 0,-1 2 128 0,-3-3-128 15,-1 3 0-15,-2-5 0 0,-5 2 160 0,-2-3-160 16,-3 1 128-16,-3 0-128 0,-1-2 224 0,-7-2-32 15,-1-5-16-15,-1 2 0 0,-5 0 16 0,-2-1 0 16,-3-1 0-16,-2 2 0 0,-2 2-64 0,-3 1 0 16,0 4 0-16,-5 0 0 0,-1 1 0 0,-3 3-128 15,3 3 192-15,-5 0-64 0,-3 5-128 0,-2 1 160 0,-2 3-160 0,1 0 160 16,-1 3-160-16,-1 2 0 16,0-2 0-16,3 3 128 0,3-1-128 0,5 2 0 0,-1-2 0 15,-3 6 0 1,9-3-896-16,10 1-176 0,1-1-16 0,8 2-18320 0</inkml:trace>
  <inkml:trace contextRef="#ctx0" brushRef="#br3" timeOffset="-66779.83">19208 17604 13823 0,'0'0'1216'0,"0"0"-960"16,0 0-256-16,0 0 0 0,-10 0 640 0,1 0 96 15,9 0 16-15,-12 2 0 0,0 3 416 0,-1-2 96 16,0-1 16-16,-1 1 0 0,-2 3-416 0,-1 1-80 16,1-4-16-16,-1 1 0 0,1-1 112 0,-2 3 16 15,0-2 0-15,-1 0 0 0,0-4-256 0,0 1-32 16,0 0-16-16,1 1 0 0,2-4-128 0,2 0-16 16,2-2-16-16,1 3 0 0,1-3-80 0,2 0-16 15,2 0 0-15,6 4 0 0,0 0-112 0,0 0-32 0,0 0 0 0,0 0 0 16,0 0-64-16,0 0 0 0,0 0-128 0,0 0 192 15,0 0-192-15,0 0 0 0,0 0 0 0,0 13 0 16,-3 2 0-16,3-3 0 0,-3 0 0 0,1 4 0 16,-1 1 0-16,1 3 0 0,-3-1 128 0,-2 1-128 15,-2 0 192-15,-1 6-16 0,0 0 0 0,-1 4 0 16,-1 1 16-16,-3 0 16 0,0 1 0 0,-3 1 0 16,0 1 64-16,-1 0 16 0,-1 2 0 0,-1 0 0 15,2 0-96-15,-1 1-32 0,0-1 0 0,1-1 0 16,1 1-160-16,-1-4 192 0,0-4-192 0,0 1 192 15,0 2-192-15,2-6 128 0,0-1-128 0,4-1 128 16,1-4 0-16,3-1 0 0,4 0 0 0,0-1 0 16,2-1-128-16,3-2 160 0,0-2-160 0,4 1 160 0,1-4-160 15,3 2 0-15,3-4 0 0,5 2 0 0,-4-6 320 16,6 1-32-16,1-1 0 0,0 1 0 0,0-3 80 16,3-1 16-16,2-1 0 0,2-2 0 0,-1 1-208 0,2-1-48 15,1 0 0-15,1 1 0 0,0-3-128 0,2 0 160 16,-1 3-160-16,-3-1 160 0,-3-2-160 0,-1-2 0 15,-2 3 0-15,-1 1 0 16,-3-1-1200-16,-1-1-208 16,-4 1-64-16,-2 1-9712 0,-10 3-1936 0</inkml:trace>
  <inkml:trace contextRef="#ctx0" brushRef="#br3" timeOffset="-66361.03">19479 17796 13759 0,'0'0'608'0,"0"0"128"0,0 0-592 0,2-7-144 0,-2 7 0 0,0 0 0 15,4-10 832-15,-4 10 128 0,0 0 16 0,0 0 16 16,0 0 48-16,0 0 16 0,0 0 0 0,0 0 0 0,0 0-128 16,0 0-32-16,0 0 0 0,12 5 0 0,-12-5-16 0,7 12-16 15,1 2 0-15,1 1 0 0,2 0-48 0,-2 2-16 16,2-2 0-16,0 1 0 0,-1 1-224 0,1 1-64 15,1-2 0-15,-1 1 0 0,1-2-256 0,-2-2-64 16,-3 1-16-16,1-2 0 0,1 1-176 0,-2-3 160 16,1 3-160-16,-3-2 160 0,3-3-160 0,-8-8 192 15,5 10-192-15,-5-10 192 16,0 0-800-16,0 0-160 0,0 0-16 0,0 0-8656 16,0 0-1728-16</inkml:trace>
  <inkml:trace contextRef="#ctx0" brushRef="#br3" timeOffset="-66090.34">19849 17670 14735 0,'0'0'1312'0,"0"0"-1056"0,0 0-256 0,0 0 0 15,-9-7 1408-15,0 2 208 0,9 5 48 0,-10 3 16 16,-1 2-368-16,1 1-80 0,-2 6-16 0,-2 2 0 15,1 6-288-15,-1 0-64 0,-3 2-16 0,2 1 0 16,0 5 0-16,0-3 0 0,-1 5 0 0,1-4 0 16,-1 2-272-16,0-4-64 0,4 2-16 0,0-5 0 15,2 0-304-15,1-2-64 0,2-3-128 0,0 1 192 16,1-3-192-16,1-3 144 0,2-1-144 0,3-10 128 16,-1 12-528-16,1-12-112 0,0 0-32 0,0 0-9120 15,0 0-1808-15</inkml:trace>
  <inkml:trace contextRef="#ctx0" brushRef="#br3" timeOffset="-65884.19">20015 17894 21647 0,'0'0'960'0,"-4"8"192"0,2-1-912 0,-2 4-240 15,-1 3 0-15,-3 1 0 0,-2 6 1632 0,0-2 288 16,-3 0 48-16,3 0 16 0,-1 0-768 0,0 1-160 15,3-1-32-15,0 2 0 0,2 2-576 0,2-2-128 0,1-2-32 0,3-2 0 16,3-3-288-16,1-1 0 0,-3 1 128 16,4 1-128-1,0-5-1904-15,1-2-432 0</inkml:trace>
  <inkml:trace contextRef="#ctx0" brushRef="#br3" timeOffset="-65601.28">19404 18438 19343 0,'0'0'848'0,"0"0"192"0,0 0-832 0,0 0-208 15,0 0 0-15,0 0 0 0,0 0 992 16,0 0 160-16,0 0 16 0,0 0 16 0,0 0-352 0,9 12-80 15,-2-2-16-15,3 4 0 0,1 2-80 0,-1-2-16 16,0-2 0-16,0 2 0 0,-1 2-272 0,0-1-64 16,0 0-16-16,0-1 0 0,-2 1-288 0,1 3 160 15,-2 0-160-15,1 0 128 0,-2-2-128 0,-1-1-192 16,-1-1 32-16,0 0 16 16,-3-3-2288-16,0-11-448 0</inkml:trace>
  <inkml:trace contextRef="#ctx0" brushRef="#br3" timeOffset="-65397.91">19673 18450 14735 0,'-11'7'640'0,"2"-4"160"0,-1 2-640 0,-3 3-160 0,-1-2 0 0,-3 7 0 16,1 1 2496-16,-1 1 448 0,1-1 112 0,-4 4 16 15,0 0-1472-15,3 1-272 0,-2 3-64 0,1-2-16 16,1 2-528-16,3-2-96 0,3-4-32 0,2 1 0 15,1-3-384-15,3-4-80 0,3 2 0 0,-1-6-128 16,3-6 0-16,0 0-192 0,0 0 0 0,9 10-9424 16,0-6-1888-16</inkml:trace>
  <inkml:trace contextRef="#ctx0" brushRef="#br3" timeOffset="-65097.07">19676 18661 21711 0,'0'0'960'0,"0"0"192"0,0 0-912 0,0 0-240 16,0 0 0-16,0 0 0 0,0 0 1280 0,9 10 192 15,0-5 64-15,-1 3 0 16,3-3-256-16,-1 3-32 0,1 1-16 0,-2-2 0 0,0 4-528 0,-3-3-96 16,2 3-32-16,-2 1 0 0,-1 0-128 0,1 0-48 15,-5 2 0-15,0-2 0 0,-1 1-32 0,-1 1-16 16,-3-2 0-16,0 0 0 0,0 0-32 0,1 2-16 15,-1-3 0-15,-1 0 0 0,5-11-112 0,-3 9-32 16,3-9 0-16,0 9 0 0,0-9-160 0,0 0 192 0,0 0-192 0,12 6 192 16,2-3-192-16,-1-3 192 0,4-3-192 0,2-2 192 15,1-1-192-15,6-4 0 16,-2 2 144-16,3-4-144 16,2 1-1392-16,-2 2-336 0,-3-1-80 0,-3 1-13696 0</inkml:trace>
  <inkml:trace contextRef="#ctx0" brushRef="#br3" timeOffset="-64611.02">20301 17554 20671 0,'0'0'912'0,"5"-6"192"0,4 1-880 0,3-3-224 15,0 3 0-15,4 2 0 0,3-3 1040 0,1-2 176 16,0 5 16-16,2-1 16 0,1 3-288 0,0 1-48 16,0 2-16-16,-1 2 0 0,-1 0-384 0,0 3-96 15,-3 0-16-15,0 5 0 0,-7 1-144 0,1 4-48 16,-5 2 0-16,1 1 0 0,-4-1-32 0,-3 3-16 15,-1-3 0-15,-2 0 0 0,-3 1 80 0,-1 2 16 0,1 2 0 0,-2 0 0 16,-3 2 48-16,-2 3 16 16,-1 3 0-16,-1 1 0 0,0 2-64 0,-1 2-16 0,-1 0 0 0,-1 1 0 15,1 4-240-15,3 1 176 0,3-1-176 0,0 3 160 16,1-3-160-16,1 1 0 0,2 4 0 0,2 1 0 16,1-2 0-16,1 1 0 0,1-6 0 0,1 3 0 15,1-1 0-15,1-3 0 0,1-3 0 0,-1-3 0 16,0-4 0-16,0 1 0 0,-2-4 0 0,0 1 0 15,0-6 0-15,0 0 0 0,-4 1 0 0,-1 0 0 16,-1-3 0-16,-2-2 0 0,-1 0 0 0,1-2 0 16,-3-2 0-16,1-4 0 0,3 3 0 0,-1-8 0 15,8-5 0-15,0 0 128 0,0 0-128 0,0 0 128 16,-8-4-1952-16,6-7-400 0</inkml:trace>
  <inkml:trace contextRef="#ctx0" brushRef="#br3" timeOffset="-64159.76">20939 18300 2751 0,'-12'2'256'0,"12"-2"-256"0,-11-2 0 0,4 1 0 16,7 1 3120-16,0 0 576 0,0 0 112 0,0 0 32 15,0 0-1488-15,0 0-304 0,0 0-48 0,0 0-16 16,9-5-512-16,3-3-96 0,4 2-32 0,3 1 0 16,4 0-432-16,2 0-80 0,3 0-32 0,2-4 0 0,5 1-352 15,0 3-80-15,3-1-16 0,3 2 0 16,-1-3-160-16,0 1-16 0,1 2-16 0,-3 4 0 0,-5 0-160 15,-2 0 0-15,-7-2 0 0,-1 2 0 16,-4 2-1920-16,-4 0-352 0</inkml:trace>
  <inkml:trace contextRef="#ctx0" brushRef="#br3" timeOffset="-63859.11">21305 18016 18543 0,'0'0'816'0,"12"-7"176"0,3 0-800 0,3 1-192 16,2 3 0-16,3 0 0 0,2 1 1440 0,2 0 240 0,1 0 48 0,3 6 16 15,0-1-592-15,1 2-112 0,-1 1-16 0,-3 4-16 16,-3 2-496-16,-2 0-80 0,-4-1-32 0,-5 6 0 16,-4 1-32-16,-5 1-16 0,-3 5 0 0,-5-1 0 15,-5-3 16-15,-1 0 0 0,-2 2 0 0,-2-2 0 16,-3-1-112-16,-2 0-32 0,-4 1 0 0,-2 0 0 15,-2-6 16-15,0 0 0 0,2-1 0 0,2-3 0 16,2 1-48-16,1 1 0 0,1-7 0 0,3 0 0 31,2 0-1136-31,3-3-224 0,10-2-48 0,0 0-13056 0</inkml:trace>
  <inkml:trace contextRef="#ctx0" brushRef="#br3" timeOffset="-62861.17">22677 17731 14847 0,'0'0'656'0,"6"-8"144"0,1 3-640 0,-7 5-160 0,5-8 0 0,-5 8 0 16,9-7 1136-16,-4-2 192 0,-5 9 32 0,0 0 16 16,0 0-272-16,0 0-48 0,3-8-16 0,-3 8 0 15,0 0-240-15,0 0-48 0,0 0-16 0,0 0 0 16,-10 2-336-16,-1 0-64 0,-1 3-16 0,1 4 0 16,1-5-96-16,-2 0-32 0,-2 3 0 0,-1-2 0 15,-1 3 80-15,-1 1 16 0,1-3 0 0,-1 3 0 16,2-2 160-16,-6 1 16 0,-1 0 16 0,-1 2 0 15,-3-1-160-15,3 4-16 0,-1-2-16 0,0 5 0 0,4-4 48 16,-2 4 16-16,2-2 0 0,-1 0 0 0,2 2-16 16,3 1 0-16,2-3 0 0,2 1 0 0,4-2-48 0,1-2-16 15,2 0 0-15,3 3 0 0,-1-3-80 16,3 1 0-16,3-3-16 0,2 1 0 0,1 2 0 0,4-3 0 16,3 2 0-16,1-2 0 0,1 2 128 0,4-2 16 15,0-2 16-15,4 0 0 0,1 5-80 0,2-5 0 16,-1 2-16-16,3-4 0 0,0 0-112 0,-3 2-128 15,-2-5 176-15,-1 0-176 0,0-1 160 0,-5-1-160 16,-1 0 128-16,-1 0-128 0,-1-1 0 0,-3-2 0 16,-2-3 128-16,-9 6-128 0,0 0-240 0,0 0-80 15,9-5 0-15,-9 5-16 16,8-5-2240-16,-8 5-448 0</inkml:trace>
  <inkml:trace contextRef="#ctx0" brushRef="#br3" timeOffset="-62562.32">22871 18122 13823 0,'0'0'608'0,"0"0"128"0,0 0-592 0,0 0-144 0,-6 10 0 0,1-1 0 15,0 3 2416-15,-2-1 448 0,0 1 80 0,-2 2 32 16,0 1-1120-16,3 1-240 0,-1 4-32 0,1 0-16 0,-2 3-320 0,3 2-64 16,0-1-16-16,-1 2 0 0,-2 0-448 0,4-3-80 15,-1 3-32-15,1-5 0 0,-1-2-320 0,2 0-64 16,-1-2-16-16,0-2 0 0,0-2-208 0,3 0 144 16,1-13-144-16,0 12 128 0,0-12-128 0,0 0 0 15,0 0 0-15,0 0-176 16,0 0-1648-16,0 0-336 0,0 0-64 0</inkml:trace>
  <inkml:trace contextRef="#ctx0" brushRef="#br3" timeOffset="-61903.21">23870 17397 14223 0,'0'0'624'0,"0"0"144"0,0 0-624 0,0 0-144 0,-8-9 0 0,-3 5 0 16,-1 1 1152-16,-1 1 208 0,-4 0 48 0,0 0 0 15,-4 1-320-15,0 1-48 0,2 0-16 0,-4 1 0 0,-3-1-128 16,1 2-16-16,-1 1-16 0,0 0 0 0,-6-2-288 0,3 1-64 16,0 1-16-16,2-1 0 0,0 4-128 0,4-3-32 15,4 0 0-15,3 1 0 0,2-2-64 0,2 2-16 16,2-1 0-16,10-3 0 0,0 0-16 0,0 0-16 15,0 0 0-15,0 0 0 0,0 0-224 0,0 0 176 16,9 5-176-16,1 2 160 0,0 2 32 0,3-1 16 16,1 2 0-16,0 4 0 0,-1-1-80 0,-1 3 0 15,0 2-128-15,-2 2 192 0,-2 6-192 0,-3-1 0 16,-3 4 0-16,-2 6 0 0,-2-1 176 0,-3 2-176 0,-6 1 192 16,3 3-192-16,-5 6 208 0,0 0-64 0,-3 2-16 15,-1 0 0-15,-2-1 32 0,0 3 0 0,-4 2 0 16,1-2 0-16,1-5-160 0,-2 2 0 0,-1 2 0 15,0-5 0-15,-2 1 0 0,5-3 128 0,-2-6-128 0,2 3 0 16,4-3 0-16,0-1 0 0,3-2 0 0,4-4 0 16,-3-5 128-16,4-1-128 0,2 3 0 0,2-5 128 15,1-2-128-15,3-4 0 0,1-3 0 0,3-1 128 16,1 1-128-16,3-6 192 0,-7-6-192 0,14 6 192 16,1 1 208-16,4-5 48 0,1 2 16 0,2 0 0 15,1-3-80-15,3 1 0 0,1-2-16 0,1 0 0 16,1-2-240-16,-1 2-128 0,-2 4 160 0,-1-6-160 15,-1-2 0-15,-2 0 0 0,-2 0 0 0,-1 0 0 16,-1 0-1376 0,-1 2-368-16,-2-3-80 0</inkml:trace>
  <inkml:trace contextRef="#ctx0" brushRef="#br3" timeOffset="-61480.04">24169 17649 11055 0,'-5'-3'976'0,"-3"-4"-784"15,-2 2-192-15,0 3 0 0,-1 2 1664 0,-3 2 272 0,-4 1 64 0,0 3 16 16,0 3-736-16,1 2-160 0,-3 2-32 0,3 4 0 16,0-1-256-16,2 5-64 0,0 4-16 0,2 0 0 15,3 3-96-15,2-4-16 0,3 1 0 0,4 0 0 16,3-2-128-16,5-1-48 0,2-5 0 0,3 0 0 16,5-4 0-16,1-1 0 0,-1-3 0 0,5-2 0 15,1-2 128-15,0-4 32 0,-3-2 0 0,3-4 0 16,-3-2-48-16,1 0-16 0,-2-6 0 0,0-1 0 15,0-3-96-15,-1 0-16 0,-2-4 0 0,-1 1 0 16,-1-2-144-16,-1-2-48 0,-1 1 0 0,-4 2 0 16,-2-9-64-16,-3 5 0 0,1 3-16 0,-3 3 0 0,-1-2-176 15,0 5 0-15,0 4 0 0,-2 2 128 16,2 10-576-16,-6-6-112 16,-2 5-16-16,-1 1-10368 0,-1 7-2080 0</inkml:trace>
  <inkml:trace contextRef="#ctx0" brushRef="#br3" timeOffset="-61160.5">24022 18403 21183 0,'0'0'944'0,"-7"12"192"0,2-5-912 0,-1 5-224 0,0-3 0 0,-1 5 0 15,0 0 1408-15,-1 1 256 0,0-1 32 16,1 1 16-16,0 0-400 0,1 2-80 0,1 1-16 0,0-1 0 16,1-1-496-16,0 0-96 0,2 2-32 0,-1-1 0 15,2-5-336-15,0 0-64 0,-1-1 0 0,2-3-16 16,0 2-176-16,0-10 128 0,0 0-128 0,0 0 128 15,0 0-128-15,0 0-272 0,0 0 64 0,9 4-9968 16,1-4-2000-16</inkml:trace>
  <inkml:trace contextRef="#ctx0" brushRef="#br3" timeOffset="-60586.02">24473 17316 11967 0,'0'0'1072'0,"0"0"-864"0,0-10-208 15,1-2 0-15,2-2 1696 0,1 5 288 0,-4 9 64 0,7-12 16 16,1 0-272-16,1 3-48 0,1-3-16 0,3 5 0 16,2-2-688-16,3 2-144 0,-1-3-16 0,3 5-16 15,0 4-368-15,-1 0-80 0,-1-1-16 0,-2 0 0 16,-2-1-144-16,0 6-48 0,-5-1 0 0,0 2 0 16,-9-4-208-16,0 0 0 0,6 6 0 0,1 6 0 15,-2 1 0-15,-3 1 0 0,-2 6 0 0,-2 1 0 16,-3 2 128-16,-2 8-128 0,1 2 176 0,-4 4-176 15,2 2 288-15,-2 3-48 0,0 5-16 0,4-1 0 16,-1-2-48-16,2 5-16 0,1-2 0 0,2 1 0 16,2 0-160-16,0 1 160 0,0 1-160 0,2 0 160 15,1 1-160-15,-2-5 0 0,-1 1 144 0,-1-4-144 16,-2-1 0-16,-1-4 0 0,-1 0 0 0,0-1 0 0,-1-3 0 16,-2 1 0-16,-1-5 0 0,1 1 0 0,-3-3 0 0,0 1 144 15,3-5-144-15,-2 0 0 0,2-2 176 0,0 1-176 16,-1-2 160-16,0 1-160 0,-1-2 192 0,-1-1-48 15,3-2-16-15,-3-1 0 0,0-2-128 0,0 3 160 16,-1-2-160-16,1-1 160 0,-1-4 64 0,2 3 16 16,-3-4 0-16,2 1 0 0,-3 0-80 0,1 0-16 15,2-2 0-15,-1 0 0 0,2-2-144 0,0 2 192 16,-1-5-192-16,0 0 192 0,2-4-192 0,9 1-224 16,-11-2 48-16,2 0 16 15,9 2-1520-15,0 0-304 0,-8-8-64 0</inkml:trace>
  <inkml:trace contextRef="#ctx0" brushRef="#br3" timeOffset="-60055.49">25058 17937 18015 0,'0'0'800'0,"0"0"160"0,0 0-768 0,0 0-192 15,0 0 0-15,0 0 0 0,11 2 1456 0,3 1 240 16,4-3 48-16,1-3 16 0,3 1-320 0,-2-2-64 16,4-2-16-16,0 0 0 0,2 0-512 0,-1-4-96 15,-1 2-32-15,0-2 0 0,1 1-192 0,-4-2-32 16,-3 2-16-16,-2 0 0 0,-2-2-224 0,-2 0-32 16,-5-3-16-16,-3 3 0 0,-2 1 32 0,-4-3 0 15,-2 0 0-15,-3 7 0 0,-5 2-96 0,-3 3-16 16,-4 2 0-16,-4 1 0 0,-1 0-128 0,-3 3 0 15,-2 8 0-15,-1 1 0 0,-1 2 0 0,-1 5 0 0,-2 2 0 16,1 5 0-16,1-2 0 0,4 2 320 0,4-4-48 16,5 2 0-16,4-1 144 0,3-1 32 0,5-2 0 0,3 1 0 15,4-3-240-15,5 0-32 16,1 0-16-16,6-4 0 0,3-1-160 0,3-4 0 0,1-3 0 0,6 1 128 16,3 0-128-16,2-4 160 0,-3-2-160 0,1 1 160 15,0-2-288-15,-1-2-64 0,1-1-16 0,-3-4 0 31,0-2-2320-31,-4 1-464 0</inkml:trace>
  <inkml:trace contextRef="#ctx0" brushRef="#br3" timeOffset="-59140.07">26151 16973 16127 0,'10'-9'704'0,"-1"4"160"0,4 0-688 0,-3-2-176 0,0 0 0 0,0 2 0 16,-1-3 944-16,0 3 144 0,-9 5 48 0,10-3 0 15,0-2-432-15,-10 5-64 0,7-7-32 0,-7 7 0 16,0 0-160-16,0 0-16 0,0 0-16 0,0 0 0 16,0 0 48-16,0 0 16 0,0 0 0 0,-11-2 0 15,-1 2-224-15,-5 2-32 0,-4 2-16 0,-2 2 0 16,-1-1 48-16,-1 4 16 0,1-2 0 0,3 2 0 15,3 1 128-15,1 1 32 0,3-3 0 0,3 3 0 16,2-1-112-16,4 3 0 0,1 1-16 0,7-2 0 16,-1-1-112-16,3 4-32 0,3 2 0 0,1-2 0 15,0-2 32-15,2-1 16 0,-1 1 0 0,0-3 0 16,1 2-48-16,-4 0-16 0,0-3 0 0,-2 3 0 16,-1-5 16-16,-2 5 0 0,-2-3 0 0,-1 0 0 15,1-9 32-15,0 0 0 0,-9 14 0 0,0-5 0 0,0-2 48 16,0-2 16-16,-1-2 0 0,-1 2 0 0,-1 0-64 15,2-1 0-15,-1-3 0 0,-1 2 0 0,3-1-192 0,9-2 176 16,0 0-176-16,0 0 160 16,-10-1-1168-16,10 1-224 0,0 0-48 15,0 0-12992-15</inkml:trace>
  <inkml:trace contextRef="#ctx0" brushRef="#br3" timeOffset="-58837.17">26671 16765 17503 0,'5'-19'768'0,"-1"10"176"0,1 0-752 0,0 1-192 0,-5 8 0 0,0 0 0 16,2-14 1728-16,-2 8 320 0,0 6 64 0,0 0 16 15,0 0-784-15,-9 0-144 0,-2 5-48 0,0 4 0 16,-1 1-480-16,2 7-96 0,-1 0-32 15,2 5 0-15,-2 1 80 0,3 4 16 0,-3-2 0 0,1 4 0 16,-1 2-208-16,-1-2-48 0,3 3 0 0,1 0 0 16,2-2-256-16,3-2-128 0,-1 1 128 0,3-3-128 15,1-1 128-15,1-2-128 0,-1-5 128 0,0 1-128 16,0-1 0-16,0-3 0 0,-1 0 0 0,-3-5 0 16,4-10-1280-16,-4 13-224 15,-1-4-48-15,5-9-7968 0,0 0-1584 0</inkml:trace>
  <inkml:trace contextRef="#ctx0" brushRef="#br3" timeOffset="-58663.03">26330 17116 10127 0,'1'-13'896'0,"3"3"-704"16,1-2-192-16,3 5 0 0,-1-2 3904 0,5 4 768 15,2-3 128-15,2 4 48 0,4 2-2656 0,4 0-528 16,4 0-96-16,6-1-32 0,4 0-624 0,7 1-128 16,3 2-16-16,1 0-16 0,2 0-352 0,1 0-64 15,2 0-16-15,-5 2 0 16,-4 1-720-16,-6-1-160 0,-3-2-16 0,-1 0-15280 0</inkml:trace>
  <inkml:trace contextRef="#ctx0" brushRef="#br3" timeOffset="-57762.01">27468 17558 29999 0,'0'0'1328'0,"0"0"272"0,0 0-1280 0,0 0-320 15,0 0 0-15,0 0 0 0,-9-6 1280 0,9 6 176 16,-9 2 32-16,1 6 16 0,1 1-528 0,-1 8-96 16,0 5-32-16,1 5 0 0,-2 6-16 0,-1 5-16 15,0 8 0-15,-1-3 0 0,0 4-144 0,3 1-32 16,-2 6 0-16,5-4 0 0,1 0-208 0,2-2-48 16,-1-2-16-16,1 0 0 0,2-4-224 0,-3-3-144 0,3-2 192 0,0-4-192 15,-1 0 176-15,1-2-176 16,0-6 160-16,0 1-160 0,-1-7 128 0,1-3-128 0,0-2 0 15,1-2 144-15,-1-12-144 0,0 0-256 16,0 0 64-16,0 0 16 16,0 0-1168-16,0 0-224 0,-4-4-48 0,-2-6-10800 0,-2-1-2176 15</inkml:trace>
  <inkml:trace contextRef="#ctx0" brushRef="#br3" timeOffset="-57538.8">26831 18063 35935 0,'0'0'3200'0,"10"-6"-2560"0,3-2-512 0,2 2-128 16,3-1 832-16,6 2 128 0,4 0 48 0,5-4 0 16,5 4 160-16,9 1 48 0,7-5 0 0,7 1 0 0,2-3-368 0,3 3-64 15,0-3-16-15,2 3 0 16,-2-3-384-16,-18 3-64 0,4-2-32 0,2 4 0 0,-4-3-288 0,-1 2 160 16,-5 2-160-16,-4-2 128 15,-6 3-912-15,-2 3-192 0,-4-4-48 16,-2 1 0-16,-1 2-2304 15,-4 2-480-15</inkml:trace>
  <inkml:trace contextRef="#ctx0" brushRef="#br3" timeOffset="-56908.32">29447 16968 23039 0,'-8'-18'2048'0,"6"6"-1648"16,-1-2-400-16,2 1 0 0,2 3 1056 0,-2 0 128 15,0 5 32-15,1 5 0 0,0 0 384 0,0 0 64 16,0 0 32-16,0 0 0 0,0 0-480 0,-4 12-80 0,0 4-32 0,0 6 0 16,-3 5-224-16,-2 7-48 15,-4 7-16-15,0 4 0 0,-2 5-272 0,-5 6-48 16,-2 8-16-16,-1 2 0 0,-2 5-32 0,1 4-16 16,-1 3 0-16,1-5 0 0,0-1-80 0,1 0-16 0,3-5 0 0,0-6 0 15,2-3-336-15,4-5 128 0,0-3-128 0,1-3 0 16,0-8 0-16,3-3 128 0,3-5-128 0,3-4 0 15,1 0-176-15,2-7-96 0,2-2-32 0,2-7 0 16,-3-11-2400 0,0 0-496-16,14 0-80 0</inkml:trace>
  <inkml:trace contextRef="#ctx0" brushRef="#br3" timeOffset="-56503">30014 17672 28559 0,'-1'-11'1264'16,"1"11"272"-16,-3-12-1232 0,-1 0-304 0,0 0 0 0,1 5 0 0,-4-1 1696 0,-2-1 288 15,-1 4 48-15,-1-1 16 0,-3 1-640 0,-2 2-128 16,-1 2-32-16,-5 3 0 0,-3 3-608 0,-16 7-112 16,2 4-16-16,2 3-16 0,1 4-240 0,0 4-32 15,1 0-16-15,2 2 0 0,2-1-64 0,5 1-16 16,1 2 0-16,6-7 0 0,5-1-128 0,4 0 128 15,3-3-128-15,4-2 128 0,4-4-128 0,6-4 0 0,2-1 0 0,3-5 0 16,5-3 144-16,4-2-144 16,4-6 160-16,3-4-160 0,2-2 192 0,3-3-48 15,3-5-16-15,-11 6 0 0,3-2 0 0,1 1 0 16,-1-2 0-16,-2 0 0 0,-3 3 128 0,-3 1 0 16,-4 1 16-16,-2 6 0 0,-3-1 32 0,-5 4 0 0,-6 4 0 0,0 0 0 15,0 0-128-15,5 13-32 0,-2 2 0 0,-1 3 0 16,-1 1-144-16,-1 3 0 0,0 1 0 0,2 2 0 15,-1-1 0-15,4 3 0 0,1 0 0 0,1-2 0 16,4 0-448 0,1-3-64-16,0 0 0 0,2-3-16 0,2-4-1488 0,0-2-288 15,2-7-64-15,4-2-9712 0,3-5-1936 0</inkml:trace>
  <inkml:trace contextRef="#ctx0" brushRef="#br3" timeOffset="-56168.58">30672 17367 28559 0,'-7'12'2544'0,"-2"-1"-2032"15,-3 4-512-15,-2 3 0 0,-2 4 1008 0,-2 5 96 16,-1 0 32-16,1 7 0 0,-2 2 416 0,-1 1 96 16,1 3 16-16,1-1 0 0,1-1-736 0,0-1-144 15,1 0-16-15,0-2-16 0,3 0-368 0,3-2-80 16,-1-6-16-16,6-1 0 0,0-5 48 0,3-4 16 15,0 1 0-15,3-5 0 0,4-4 64 0,1-3 16 0,3-1 0 0,1-5 0 16,1-6 64-16,3-2 16 16,1-4 0-16,1-2 0 0,2-7-192 0,0-3-48 15,2 0 0-15,2-7 0 0,0-4-112 0,1-1-32 16,1-1 0-16,4-1 0 0,-2 0-128 0,3 3 0 16,-3 1 0-16,2 4 128 0,2 6-128 0,-2 1 0 15,-3 5 0-15,-1 4 0 0,-3 1 0 0,-2 2-144 0,-4 3 144 0,-1 3-160 31,0 0-816-31,-3 4-176 0,0 1-16 0,1 2-16 16,-1 4-2032-16,3-4-416 0</inkml:trace>
  <inkml:trace contextRef="#ctx0" brushRef="#br3" timeOffset="-55684.59">31642 17554 21183 0,'0'0'1888'16,"-1"-6"-1504"-16,0 1-384 0,-2-3 0 0,2 0 1600 0,-4 0 240 15,0-1 48-15,-2 2 16 0,0 0-16 0,-4 3 0 16,-1 1 0-16,-4 5 0 0,-3-1-864 0,-3 4-192 16,-5 5-16-16,-2 2-16 0,-4 3-256 0,-2 4-48 15,0 4-16-15,0 1 0 0,1 6 48 0,2 0 16 16,4 1 0-16,4 1 0 0,2-1-256 0,6-3-48 15,5 2-16-15,3-6 0 0,3 2-224 0,4-5 0 16,3-3 128-16,4-3-128 0,5-4 128 0,3-3-128 16,2-5 176-16,4-3-176 0,5-6 320 0,0-6-64 15,4-2 0-15,2-1 0 0,1 0 48 0,-3-3 0 16,-1-2 0-16,-2-2 0 0,0 0 16 0,-3 1 0 16,-3-2 0-16,-2 5 0 0,-3 0-96 0,-2 6-16 0,-3-2 0 15,-2 5 0-15,-3 2-16 0,-5 7 0 16,0 0 0-16,0 0 0 0,-3 16-64 0,-3 5-128 15,-2 8 176-15,-2 4-176 0,-3 6 0 0,-2 3 0 0,-4 7 0 0,-4 5 0 16,-4 0 128-16,-2 2-128 0,-1 4 0 16,-2 3 0-16,-2 0 160 0,3-4-160 0,2-1 128 0,1-4-128 15,-1-2 0-15,3-1 128 0,1-5-128 16,2-2 0-16,1-7 0 0,2-4 0 0,0-3 0 0,1-5 0 16,2-7-256-16,2-4-128 0,2-8-16 15,2-6-16-15,0-1-1872 0,5-4-368 0,1-5-80 0,5-4-9424 16,3-4-1872-16</inkml:trace>
  <inkml:trace contextRef="#ctx0" brushRef="#br3" timeOffset="-55218.26">31924 17760 24879 0,'0'0'2208'0,"0"0"-1760"16,0 0-448-16,0 0 0 0,0 0 1344 0,0 0 176 0,0 0 32 0,9 1 16 15,1 1-96-15,4-1 0 0,-1-1-16 0,4-1 0 16,-1-1-288-16,2 1-48 15,1 0-16-15,0-2 0 0,0-4-352 0,0-1-80 0,-1 0-16 0,-2 1 0 16,1 0-176-16,-2-2-32 0,-1-1-16 0,-1-1 0 16,-3 3-96-16,-1-2-16 0,-3 0 0 0,-1 1 0 15,-2-2 64-15,0 2 0 0,-6-1 0 0,-2 3 0 16,-4 0-16-16,-4 3 0 0,-2 1 0 0,-7 4 0 16,-4 5-192-16,-6 2-48 0,-6 5 0 0,-4 1 0 0,-1 4-128 15,-1 6 160-15,1-1-160 0,5 5 160 0,4-1 32 0,6 4 0 16,5-3 0-16,8 2 0 0,6 0-48 15,5-3 0-15,7 1 0 0,3-3 0 0,7 2 80 0,4-6 16 16,6 1 0-16,5-2 0 0,8-2 0 0,3-3 0 16,4-1 0-16,3-5 0 0,1 0-96 0,-9-6-16 15,6 1 0-15,3-2 0 0,3 2-128 0,1-3 0 16,0-1 0-16,-3-1 0 16,-2 0-992-16,10-2-224 0,-10 3-64 0</inkml:trace>
  <inkml:trace contextRef="#ctx0" brushRef="#br3" timeOffset="-48850.15">25403 17219 8287 0,'0'0'736'15,"0"0"-592"-15,0 0-144 0,0 0 0 16,0 0 2176-16,0 0 384 0,0 0 96 0,0 0 16 0,-8-7-1072 0,8 7-224 16,0 0-32-16,0 0-16 0,-9-2-384 0,9 2-80 15,-7-4-16-15,7 4 0 0,0 0 32 0,0 0 0 16,0 0 0-16,0 0 0 0,0 0 48 0,0 0 16 15,0 0 0-15,13 4 0 0,1-4-96 0,2 2-16 16,2 1 0-16,0-3 0 0,1-2-336 0,3 1-80 16,1 0-16-16,0 1 0 0,-1 0-144 0,0 1-16 15,0-2-16-15,-2 0 0 0,-2 1-16 0,-3 1 0 16,-4 1 0-16,-2 0 0 0,-9-2-80 0,0 0 0 16,0 0-128-16,0 0 192 0,0 0-64 0,0 0-128 15,-12 6 176-15,-5-1-176 0,-3 4 224 0,-3-3-64 0,-1-4-16 0,0 3 0 16,-1 4-144-16,0-3 0 0,2 3 144 0,0-4-144 15,2-2 0-15,2 0 144 0,2 0-144 0,3 2 0 16,3-4 192-16,3-1-64 0,8 0 0 0,0 0-128 16,0 0 208-16,0 0-64 0,0 0-16 0,1-9 0 15,-1 9 80-15,10-5 16 0,2 1 0 0,-1-2 0 16,3 0-224-16,0 2 128 0,2 0-128 0,-1-1 0 16,-2 0 128-16,2 2-128 0,-1 0 0 0,-2 0 0 15,0-1 128-15,-2 2-128 0,0-1 0 0,-10 3 0 16,0 0 160-16,0 0-160 0,0 0 160 0,0 0-160 15,0 0 192-15,0 0-48 0,0 0-16 0,0 0 0 16,0 0 0-16,0 0 0 0,-12-2 0 0,1-1 0 16,0 2 0-16,-1 0-128 0,1-1 192 0,0 2-64 15,-1 2-128-15,5 0 160 0,7-2-160 0,-9 3 160 0,0-3-160 16,9 0 0-16,0 0 0 0,0 0 128 16,0 0-1136-16,0 0-224 0,0 0-48 0</inkml:trace>
  <inkml:trace contextRef="#ctx0" brushRef="#br2" timeOffset="-35014.9">21818 18724 7359 0,'0'0'320'0,"0"0"80"0,0 0-400 0,0 0 0 0,0 0 0 0,0 0 0 16,0 0 2192-16,0 0 368 0,0 0 64 0,0 0 0 15,0 0-1344-15,0 0-288 0,0 0-48 0,0 0-16 0,0 0-224 0,0 0-64 16,0 0 0-16,0 0 0 0,0 0-128 0,0 0-16 15,0 0-16-15,0 0 0 0,-2 6 32 0,1 4 0 16,0-2 0-16,1 3 0 0,-2-2-64 0,1 2 0 16,0 5 0-16,0-1 0 0,-2 12 64 0,2-1 16 15,-3-3 0-15,4 0 0 0,0 4-48 0,0-3-16 16,0 0 0-16,5 2 0 0,-1-5-64 0,1 1-16 16,-1 3 0-16,3-3 0 0,0-4-48 0,0 1-16 15,2 0 0-15,2-2 0 0,0 0 0 0,0-2 0 16,2-3 0-16,0 0 0 0,2 2 16 0,0 2 0 15,-1-5 0-15,2 2 0 0,-1-2-16 0,1-2-16 0,-4 3 0 16,1-5 0-16,-1 1-48 0,2-3 0 16,0 0 0-16,0 1 0 0,0-2-32 0,-1 1-16 0,0 0 0 15,-1 0 0-15,-2-2-16 0,4-1-16 0,-2-2 0 16,-2-1 0-16,4 0 0 0,-1 1 0 0,-1-1 0 0,5-2 0 16,-3-1 16-16,4 2 0 0,0-2 0 0,1 0 0 15,1 0-192-15,-2-2 160 0,1 1-160 0,2 1 160 16,2-1-160-16,1-1 128 0,3 1-128 0,-1 1 128 15,-2-3-128-15,0 4 0 0,-1-1 144 0,1 1-144 16,0-1 128-16,0-2-128 0,0 1 160 0,1 0-160 16,-1 0 0-16,1 0 0 0,-1-2 0 0,0 1 0 15,-1 3 0-15,3 1 0 0,-2-1 0 0,1 0 0 16,2-3 0-16,-2 5 0 0,2 1 0 0,2 0 0 16,-2 0 0-16,-2 0 0 0,1-1 0 0,-1 2 0 15,1-1 0-15,-2 0 0 0,-1-1 0 0,-2 1 0 0,1 6 0 16,-2-1 0-16,-2-1 0 0,2 4 0 0,-2-2 0 0,0 1 0 15,-3 1 0-15,-1-1 0 0,0 2 0 0,-1-2 0 16,-2 3 0-16,-2-1 0 0,-1 4 0 16,-2-3 0-16,-1 2 0 0,0-1 0 0,-1-2 0 0,-1 2 0 15,-3-11 0-15,2 12 0 0,0-1 0 0,-2 1 0 16,0-2 0-16,0-10 0 0,0 11 176 0,0-11-176 16,-2 9 192-16,2-9-192 0,0 0 208 0,0 0-64 15,0 0-16-15,0 0 0 0,0 0-128 0,0 0 192 16,0 0-192-16,0 0 192 0,0 0-32 0,0 0 0 15,0 0 0-15,10-4 0 0,1-1 0 0,1 2 0 16,-1-5 0-16,3 2 0 0,0 1-160 0,3-4 0 16,2 2 144-16,0-2-144 0,0 2 0 0,1 2 0 15,-4-3 0-15,3 4 0 0,-1 2 0 0,2-1 0 0,1-1 0 0,-1 2 0 16,2-1 0-16,-2 3 0 0,3 2 0 0,-2-1 0 16,1 0 0-16,3 4 0 0,1-1 0 0,1 1 0 15,-1-2 0-15,2 2 0 0,1-2 128 0,3 0-128 16,1-2 0-16,0 2 144 0,-1-1-144 0,0 1 0 15,0 1 0-15,-1-3 0 0,2 0 0 0,1-1 0 16,-1 0 0-16,1-1 0 0,0-2 0 0,2-2 0 16,1-1 0-16,3 0 0 0,1-5-160 0,1 5 160 15,0-3 0-15,-1 0 0 0,-3-3 0 0,1-2 0 16,-1-3 0-16,0-2 128 0,1-3-128 0,-1-2 128 16,0-6 0-16,0-3-128 0,0-3 192 0,0-2-64 15,2-1 0-15,-4-1 0 0,-1 5 0 0,-6 2 0 16,-6 2-128-16,1 8 160 0,-5 0-160 0,-4 3 160 0,-2 0-160 15,-3 3 0-15,-3 8 0 0,-2 0 0 0,-1 0 0 0,-4 9 0 16,0 0 0-16,0 0 0 16,-8-6-1872-16,-1 6-256 0,-2 6-48 0,-5 1-16 15</inkml:trace>
  <inkml:trace contextRef="#ctx0" brushRef="#br2" timeOffset="-34280.06">22031 19995 10127 0,'0'0'896'0,"0"0"-704"15,0 0-192-15,0 0 0 0,0 0 2032 0,0 0 368 16,0 0 80-16,0 0 16 0,1 8-768 0,-1-8-160 16,0 0-32-16,0 0 0 0,13-3-112 0,1-2-16 15,1-4-16-15,2 0 0 0,-1-5-400 0,2 0-80 16,0 0-16-16,1-4 0 0,3-1-192 0,1-4-64 0,2-1 0 0,-1 2 0 16,2-2-64-16,-1 1 0 0,0 0-16 0,-2-3 0 15,3-1-160-15,-3-2-16 0,-1 3-16 0,-1 0 0 16,-2 2-176-16,-3 1-16 0,-2-1-16 0,-2 4 0 15,-2 3-160-15,-5 6 0 0,-1 3 144 0,-4 8-144 16,0 0 0-16,0 0 128 0,0 0-128 0,0 0 0 16,-9 3 0-16,-5 8 0 0,-3 3 0 0,-2 2 0 15,-2 3 0-15,-2 3 0 0,-1 3 0 0,-3 4 0 16,2 3 0-16,-1-4 0 0,2 1 144 0,1-3-144 16,3 2 192-16,2-5-64 0,4 1 0 0,3-3-128 15,2 0 192-15,4-2-64 0,1 0 0 0,4-3-128 16,0 1 128-16,5-3-128 0,0-3 0 0,5 1 0 15,0-5 128-15,4 1-128 0,0-4 0 0,4-3 0 16,2 0-704-16,2-2-208 0,2 0-48 16,2-3-10480-16,-1-4-2096 0</inkml:trace>
  <inkml:trace contextRef="#ctx0" brushRef="#br2" timeOffset="-33932.68">22926 19763 13823 0,'0'0'1216'0,"-11"-1"-960"16,-1 1-256-16,2-1 0 0,-4 1 2656 0,0 1 480 15,0 2 112-15,0 0 16 0,0 2-1344 0,0 2-272 16,-1-6-48-16,2 7-16 0,2 3-752 0,3 3-128 16,-1-5-48-16,3 2 0 0,-1 2-352 0,5-1-80 0,1-1-16 0,3 2 0 15,2-4 80-15,1 2 16 0,5-1 0 0,2 2 0 16,-1-5 80-16,4 1 0 0,3-4 16 0,1 0 0 15,0-3-48-15,2-1-16 0,-1-1 0 0,0-2 0 16,-1-2 16-16,0 0 0 0,-1-2 0 0,0 0 0 16,-3-5 96-16,-2 4 32 0,-3-3 0 0,-2 4 0 15,-3-5-96-15,-3 1-32 0,-2-1 0 0,-2-2 0 16,-3 0-80-16,-4 0-16 0,-4 0 0 0,0 1 0 16,-1 0-128-16,0 5-128 0,-1 1 144 0,3 3-144 15,-4 1 0-15,2 2-288 0,2 2 32 0,1 2 16 16,3-1-1680-1,8-2-352-15,-7 8-64 0,7-8-8912 0,-4 13-1776 0</inkml:trace>
  <inkml:trace contextRef="#ctx0" brushRef="#br2" timeOffset="-33604.46">23340 19779 10127 0,'0'0'896'0,"0"0"-704"16,0 0-192-16,-11-2 0 0,1 1 3264 0,0 1 640 15,-1 3 112-15,0-2 16 0,-2 6-1856 0,-1 4-368 16,-1-3-80-16,0 4 0 0,-2-1-624 0,3 0-112 16,2 1-32-16,0 2 0 0,1-4-400 0,3 2-96 15,3-1-16-15,4-2 0 0,1-9-160 0,2 13-32 16,-2-13-16-16,9 10 0 0,0-1 144 0,3-1 16 16,0 0 16-16,2-4 0 0,1-1-96 0,2-2 0 0,-2-1-16 15,2-1 0-15,1-2-80 0,-3 1-16 16,-2 0 0-16,-1-4 0 0,0 0 48 0,-3 1 0 15,-2-3 0-15,-3 2 0 0,-4 6 80 0,1-10 32 0,-2 1 0 0,-3 1 0 16,-3-3 16-16,-2 2 16 0,-3 1 0 0,0 0 0 16,-4-3-192-16,2 2-32 0,2 3-16 0,-1 2 0 15,1 0-160-15,4-1 0 16,1 1-192-16,7 4 192 16,0 0-2000-16,0 0-288 0,0 0-48 0,0 0-14896 0</inkml:trace>
  <inkml:trace contextRef="#ctx0" brushRef="#br2" timeOffset="-33216.76">23715 19696 11967 0,'0'0'1072'0,"0"0"-864"0,0 0-208 0,0 0 0 0,-3-8 2048 0,3 8 352 16,0 0 80-16,0 0 16 0,0 0-752 15,0 0-144-15,0 0-16 0,-6 9-16 0,3 3-592 0,-1 2-112 16,-1-2-32-16,0 4 0 0,0-2-32 0,1 1-16 16,-4 3 0-16,1-1 0 0,-2 1-48 0,0 0-16 15,-1-3 0-15,-1 0 0 0,4-1 32 16,-1 0 0-16,2-1 0 0,1-4 0 0,0 1-112 0,1-1 0 16,4-9-16-16,0 0 0 0,0 0-80 0,0 0-16 0,0 0 0 0,0 0 0 15,0 0 96-15,13-8 16 0,-1-2 0 16,3 0 0-16,2-1-288 0,1-1-48 0,-2-2-16 0,2-1 0 15,0 1-288-15,1 3 128 16,1-1-128-16,1-2 0 0,-1 1 0 0,2 5 0 0,0-3 0 0,0 4 0 16,0 0 0-16,-2 1 0 0,-2 0 0 0,0 3 0 15,-3 3 0-15,-1 1 0 0,-1 1 0 0,-2-1 0 32,-11-1-1200-32,10 6-192 0,-3 6-32 0,-7-12-16 15,0 0-2016-15,0 11-416 0</inkml:trace>
  <inkml:trace contextRef="#ctx0" brushRef="#br2" timeOffset="-33040.89">23815 19851 21183 0,'0'0'1888'0,"0"0"-1504"0,0 0-384 0,0 0 0 16,6 14 1824-16,2-4 288 0,0 2 64 0,3-1 16 0,-3-3-144 16,6 3-48-16,0-2 0 0,4 4 0 0,1-6-560 0,2 3-112 15,0-4-32-15,2 4 0 0,0-3-768 0,-1 2-144 16,-2-4-48-16,-2-1 0 15,-3 0-336-15,-1 1 0 0,0-2 0 0,-1 0-12416 16,1-3-2560-16</inkml:trace>
  <inkml:trace contextRef="#ctx0" brushRef="#br2" timeOffset="-32138.29">24639 20072 10127 0,'0'0'896'0,"0"0"-704"0,0 0-192 0,0 0 0 16,0 0 2240-16,0 0 432 0,11-4 80 0,0 0 0 16,3-4-976-16,4-1-208 0,2-4-32 0,2-1-16 15,-1 0-432-15,5-4-96 0,1 0-16 0,2-3 0 0,0-2-208 16,2 1-32-16,0-1-16 0,1-1 0 0,-1 0-144 0,0 0-16 16,0-3-16-16,-2 2 0 0,-2-6-144 0,-4 0-16 15,-4-4-16-15,-3-2 0 0,-4-2-112 0,0 2 0 16,-3-1-16-16,-4 2 0 15,-1 3-64-15,-3 7-16 0,-2 3 0 0,-1 5 0 0,-2 3-16 16,0 2 0-16,-1 2 0 0,-1 7 0 0,-3 3 32 0,-1 3 0 16,-2 1 0-16,-2 7 0 0,-4 0-176 0,2 6 0 15,-7 5 0-15,3 4 0 0,-1-1 0 16,1 9 0-16,0 6 128 0,-1 0-128 0,1 4 128 0,2-1-128 16,4-4 0-16,-1 0 128 0,0-1 48 0,3-2 0 15,3-4 0-15,3 1 0 0,1-3-48 0,2-1-128 16,2-2 192-16,1-1-64 0,0-4-128 0,4-4 0 15,5-1 0-15,0-5 128 0,0-1-128 0,1-3 0 0,0-5 0 16,1-2 0 0,2-2-848-16,1-2-208 0,0-1-32 0,1-6-9824 0,-1 3-1952 15</inkml:trace>
  <inkml:trace contextRef="#ctx0" brushRef="#br2" timeOffset="-31826.8">25419 19726 19343 0,'-14'0'1728'0,"4"0"-1392"0,2 2-336 0,-1 1 0 16,-5 4 1312-16,-1-1 192 0,-2 7 32 0,-1-2 16 15,-1 1 80-15,2 3 16 0,-1-1 0 0,4-1 0 16,1-1-656-16,5 2-128 0,1-3-32 0,3 0 0 16,3 0-304-16,1-11-64 0,7 12-16 0,5-1 0 15,2-2 64-15,1-1 0 0,2-6 0 0,2 1 0 0,1-2-96 0,2-2-16 16,-1-2 0-16,1 1 0 15,-2-7-80-15,-1 1-32 0,-1-3 0 0,-1 1 0 0,-3-3 64 16,-2 2 16-16,-3 0 0 0,-3-1 0 0,-2 3-48 0,0-3-16 16,-5 1 0-16,-3 1 0 0,-1-3 0 0,-4 5 0 15,-1 1 0-15,-2 2 0 16,0-3-176-16,-2 3-128 0,-3 1 144 0,2 3-144 0,2 1 0 0,1 1-192 16,0-1 16-16,3 1 0 15,9-1-1872-15,-7 7-384 0,7-7-80 0,0 0-14064 0</inkml:trace>
  <inkml:trace contextRef="#ctx0" brushRef="#br2" timeOffset="-31306.47">26022 19316 20207 0,'0'0'896'0,"0"0"192"0,0 0-880 0,0 0-208 0,0 0 0 0,0 0 0 16,0 0 1248-16,0 0 208 0,0 0 32 0,-8 7 16 16,-1 6-304-16,-3 2-64 0,1 3-16 0,-2 3 0 15,-1 0-240-15,0 6-48 0,-1 0-16 0,0 3 0 0,-3 4-240 16,0 2-64-16,0 1 0 0,2 1 0 15,-2 1-128-15,3-3-48 0,-2-6 0 0,4 1 0 0,1-4-16 0,2-1 0 16,1-4 0-16,1-3 0 0,2-1-144 0,1-2-48 16,-1-2 0-16,4-4 0 0,2-10 176 0,-1 12 16 15,1-12 16-15,0 0 0 16,0 0 112-16,0 0 0 0,0 0 16 0,0 0 0 0,7-10 96 0,1 1 16 16,0-4 0-16,0 3 0 0,3-3-256 0,-2 1-32 15,3 1-16-15,0-1 0 0,-1-5-272 0,3 1 0 16,1-1 0-16,1 3 0 0,-1-2 128 0,4 2-128 15,1-3 0-15,1 1 0 0,-1-2 192 0,2 0-192 16,3 0 192-16,0 0-192 0,2 1 0 0,1 0 0 0,0 1 0 16,-1 3 0-16,-2 1 0 0,-2 0 0 0,-5-1 0 15,-3 4 0-15,-2-2 0 0,-2 4 0 0,-2 0 0 0,-1 3 0 16,-8 4 0-16,0 0 0 0,0 0 0 0,10-3 0 31,-10 3-304-31,0 0-160 0,0 0-48 0,0 0 0 16,0 0-560-16,0 0-112 0,0 0-32 0,0 0 0 15,0 0-1440-15,0 0-288 0,0 0-64 0,0 0-10640 0</inkml:trace>
  <inkml:trace contextRef="#ctx0" brushRef="#br2" timeOffset="-29501.54">25448 19776 8287 0,'0'0'368'0,"0"0"80"0,0 0-448 0,6-10 0 0,-2 2 0 0,-4 8 0 15,4-9 3504-15,-4 9 608 0,4-6 128 0,-4 6 32 0,0 0-1904 0,0 0-384 16,0 0-80-16,0 0-16 0,0 0-512 0,0 0-96 16,0 0-32-16,0 0 0 0,0 0-320 0,0 0-64 15,-3 15-16-15,-3 0 0 0,-3-1-144 0,1 2-16 16,1-1-16-16,-2 3 0 0,-3 2-112 0,3 0-32 16,-1-1 0-16,1 3 0 0,3 0-128 0,-3-2-16 15,1-1-16-15,2 0 0 0,0-2-176 0,2-1-48 16,1-3 0-16,1-3 0 0,1 3-144 15,1-13 0-15,0 0 0 0,0 0 128 0,0 0-128 0,0 0 0 16,0 0 0-16,11-2 0 0,-1-3-256 0,0-3-96 16,-2-1-16-16,0-3 0 15,-1-2-2048-15,2 0-400 0,-1-4-96 0,-2 1-13264 16</inkml:trace>
  <inkml:trace contextRef="#ctx0" brushRef="#br2" timeOffset="-29290.51">25459 19490 28559 0,'0'0'1264'0,"-5"-9"272"0,-1 1-1232 0,2-2-304 0,0 3 0 0,2-1 0 16,2 8 1392-16,0 0 208 0,-3-8 64 0,3 8 0 15,0 0-768-15,0 0-160 0,0 0-32 0,0 0 0 16,0 0-512-16,0 0-192 0,0 0 0 0,0 0 144 31,0 0-1552-31,13-1-320 0,-2 2-64 0,1 1-12976 0</inkml:trace>
  <inkml:trace contextRef="#ctx0" brushRef="#br2" timeOffset="-28626.25">25964 19795 13823 0,'0'0'608'0,"0"0"128"0,0 0-592 0,0 0-144 15,0 0 0-15,0 0 0 0,0 0 2944 0,0 0 544 16,0 0 112-16,0 0 32 0,0 0-1792 0,0 0-368 16,9 5-64-16,0 1 0 0,0 2-336 0,2-3-64 0,3 3-16 15,0-1 0-15,0 4-96 0,1-2 0 0,3 1-16 0,2-3 0 16,2 5-224-16,-2-3-32 0,-1 1-16 0,-1-3 0 15,0 2-288-15,-3-4-48 0,-1 0-16 0,-2 4 0 16,-12-9-256-16,11 7 160 0,1-1-160 0,-3 0 128 16,-9-6-304-16,8 4-64 0,-8-4-16 0,12 3-12032 15,-12-3-2400 1</inkml:trace>
  <inkml:trace contextRef="#ctx0" brushRef="#br2" timeOffset="-28155.12">26605 19734 3679 0,'0'0'160'0,"0"0"32"0,-11-3-192 0,11 3 0 16,-7 2 0-16,7-2 0 0,0 0 4864 0,0 0 944 15,-8 1 176-15,8-1 32 0,-5 9-3792 0,5-9-768 16,0 0-160-16,0 0-16 0,6 8-176 0,-6-8-16 16,11 10-16-16,-1-5 0 0,-1 0-208 0,5 0-32 15,0-2-16-15,2-2 0 0,2-1-160 0,0-1-16 0,-2-3-16 16,0-1 0-16,-1 3-176 0,-4-183-48 0,1 363 0 0,-3-186 0 15,-3 2-128-15,-6 6-16 0,0 0-16 0,5-9 0 16,0-3-48-16,-5 12 0 0,0 0 0 0,0 0 0 16,0 0-64-16,-11-1 0 0,-2 0-128 0,-1 3 192 15,-3 3-192-15,0 6 0 0,-2-4 0 0,2 5 0 16,3-3 128-16,3 2-128 0,2 4 0 0,2-2 144 16,1-3-144-16,2 4 192 0,3-1-192 0,4-2 192 15,2 2-192-15,2 1 192 0,3-4-192 0,7 0 192 16,5-1-192-16,2 0 128 0,2-3-128 0,4 1 128 15,1-3-256-15,2-3-64 0,0 0-16 0,1-1 0 32,0-1-2656-32,-1-3-528 0</inkml:trace>
  <inkml:trace contextRef="#ctx0" brushRef="#br2" timeOffset="-27744.8">27925 19392 7359 0,'0'0'656'0,"-5"-6"-528"0,5 6-128 0,-5-10 0 16,0 2 3600-16,-1 4 688 0,-2 0 144 0,-1 4 32 15,0 4-2320-15,0 0-464 0,-1 1-80 0,0 8-32 16,0 1-672-16,-2 5-128 0,1 2-16 0,1 5-16 15,0 2-112-15,1-2-32 0,0 5 0 0,-1 1 0 16,0 2-224-16,1-1-48 0,0-1-16 0,2 0 0 16,1 1-304-16,2-1 160 0,-1-7-160 0,5 2 128 15,4-7-416-15,0 0-96 0,0-2 0 0,1-3-9808 16,0-6-1968-16</inkml:trace>
  <inkml:trace contextRef="#ctx0" brushRef="#br2" timeOffset="-27226.41">27699 19646 21071 0,'0'0'928'0,"12"-3"208"0,3-3-912 0,3 3-224 0,1-4 0 0,0 2 0 0,1 1 1280 0,3-2 192 16,1-3 64-16,1 3 0 0,-2-4-640 0,3 1-112 15,-1-4-16-15,-1-2-16 0,-1-2-288 0,1 1-48 16,2 0-16-16,-1 0 0 0,-2-3 16 0,1 0 0 15,-1-4 0-15,-3 3 0 0,-2-2-32 0,0-2-16 0,0-2 0 0,-2 3 0 16,0-1-176-16,-2 4-16 0,-3 0-16 0,-1 3 0 16,-2 4-160-16,-3 6 128 0,-5 7-128 0,0 0 128 15,0 0-128-15,0 0 0 16,-6 6 0-16,-5 7 0 0,-1 3 0 0,-2 2 128 0,-2 3-128 0,-1 3 0 16,-1 2 192-16,-1 2-64 0,-3 5 0 0,1 3 0 15,-1 1 128-15,2 0 32 0,-1-2 0 0,4 1 0 16,1-3 272-16,0-1 48 0,1-1 16 15,3-8 0-15,3-4 128 0,3-3 16 0,1-4 16 0,2-3 0 16,2 3-240-16,1-12-48 0,0 0-16 0,0 0 0 16,10 4-96-16,2-2-32 0,-1-3 0 0,5-3 0 15,2-2-96-15,0-5-32 0,0 5 0 0,0-4 0 16,1-2-224-16,0 4 128 0,-1-3-128 0,-2 5 0 16,-1 4 0-16,2-1 0 0,-3 3 0 0,0 3 0 0,0 3 0 0,-3 4 0 15,-2 0 0-15,-1 2 0 0,-2 0 0 16,-1 0 0-16,-2 1-128 0,-3 2 128 15,-3 0 0-15,1 0 0 0,0-1 0 0,1 0 0 0,-3 0 0 0,2 0-128 16,2-14 128-16,-3 10 0 16,3-10-624-16,2 11-16 0,-2-11 0 0,0 0 0 15,10 3-2304-15,1 0-448 16,3-3-112-16</inkml:trace>
  <inkml:trace contextRef="#ctx0" brushRef="#br2" timeOffset="-27025.67">28579 19604 29135 0,'0'0'1280'0,"0"0"288"0,0 0-1248 0,0 0-320 0,-4 12 0 0,1-2 0 16,0 3 1616-16,0 1 272 0,0-3 48 0,1 3 16 16,-2 1-864-16,2 1-160 0,0-1-32 0,1-1-16 15,0-5-560-15,-1 3-128 0,1 0 0 0,1 1-16 16,1-1-176-16,-1-12 0 0,3 10 0 0,-3-10 0 31,5 12-864-31,0-2-208 0,-5-10-32 0,10 5-16 0,1-4-1616 16,-11-1-320-16</inkml:trace>
  <inkml:trace contextRef="#ctx0" brushRef="#br2" timeOffset="-26836.11">28627 19406 34031 0,'0'0'1504'0,"0"-6"320"0,0 6-1456 0,0 0-368 0,-1-12 0 0,1 12 0 0,0 0 1472 0,-2-6 240 16,2 6 32-16,0 0 16 0,-1-10-1024 0,1 10-208 16,0 0-32-16,0 0-16 0,0 0-480 0,0 0 0 15,0 0 0-15,0 0 0 16,10 6-1776-16,1 3-336 0,-3 2-80 0,4-3-14256 0</inkml:trace>
  <inkml:trace contextRef="#ctx0" brushRef="#br2" timeOffset="-26476.26">29413 19443 22111 0,'0'0'1968'0,"6"-6"-1584"0,-6 6-384 0,0 0 0 15,0 0 1728-15,0 0 256 0,0 0 48 0,0 0 16 16,0 0-528-16,-9-7-112 0,-2 5 0 0,-2 4-16 15,-4 5-720-15,0-2-144 0,-3 2-16 0,3 2-16 16,-1 3 0-16,1-2 0 0,1 3 0 0,3 0 0 16,3 1-144-16,2 4-32 0,2-1 0 0,3-1 0 15,5 0 16-15,2 1 0 0,1 1 0 0,2 1 0 16,3 2-48-16,2-1-16 0,1 2 0 0,1-3 0 16,0 0-32-16,-2-2-16 0,-2 1 0 0,1 1 0 0,-5-1-32 15,-2-1-16-15,-4-3 0 0,-3-3 0 0,-1 0 64 0,-3-3 16 16,-3 0 0-16,-4-3 0 15,-4 2 208-15,1 0 48 0,-6-7 16 0,1 0 0 0,-4-1-160 16,-1-2-48-16,1-3 0 0,-2 1 0 0,2-2-176 16,2 0-144-16,3 1 192 0,1-2-192 0,3 0 0 0,0-3-304 15,3 2 48-15,3 0-13568 16,2 2-2720-16</inkml:trace>
  <inkml:trace contextRef="#ctx0" brushRef="#br2" timeOffset="-25496.6">30822 19029 17791 0,'3'-23'784'0,"-1"9"176"0,2 0-768 0,-3 1-192 15,1 3 0-15,-1 0 0 0,-1 10 1456 0,0 0 256 0,0 0 48 0,0 0 16 16,-3-5-432-16,3 5-96 0,-7 2-16 0,-1 4 0 16,-1 5-448-16,-1 5-80 0,-1 3-32 0,-1 5 0 15,1 4-160-15,1 8-48 0,-2 1 0 0,-1 1 0 16,-1 0 32-16,-1 4 0 0,1 0 0 0,-1 1 0 0,1 2-64 0,0-8-16 16,1-2 0-16,3-3 0 0,1-4 48 15,4 0 16-15,1-8 0 0,3-5 0 0,1-3 32 0,3-2 0 16,-3-10 0-1,8 6 0-15,3-1-64 0,1-5-16 0,5-1 0 0,-1-6 0 0,7-1-112 0,0-3 0 16,0-1-16-16,1 2 0 0,3-2-304 0,-2 5 160 16,-1-2-160-16,1 3 128 0,-1 2-128 0,-4 2 0 15,-2 5 0-15,-4 1 0 0,-4 2 0 16,-4 3 0-16,1 0 0 0,-5 4 0 0,-3-1 0 0,-1-1 0 16,-4 0 0-16,-4 2 0 0,-6-4 144 0,-3 2 0 15,-2-2 0-15,0 2 0 0,-5 1 32 0,1-3 0 16,-1 1 0-16,1-4 0 0,-2 2 0 0,3-2 0 15,0-3 0-15,2-2 0 0,3-3-176 0,4-4 160 16,1 0-160-16,4 0 160 0,1-3-304 0,7 0-64 16,-1-4-16-16,6 4 0 15,0-2-1856-15,5 2-368 0,3-2-80 0,5-3-14368 0</inkml:trace>
  <inkml:trace contextRef="#ctx0" brushRef="#br2" timeOffset="-25155.05">31293 19368 11055 0,'0'0'976'0,"-6"6"-784"0,0 4-192 0,-3 2 0 15,-2 3 3280-15,-1 3 624 0,0 1 112 0,-2 3 16 16,1-5-1920-16,1 2-400 0,4 2-80 0,2-1-16 16,3-1-752-16,1-1-160 0,2-1-16 0,4 0-16 15,4-1-176-15,2-5-48 0,3 0 0 0,-1-3 0 0,2-2 192 0,2-4 16 16,-1-2 16-16,4-2 0 0,1-6 224 0,-1-1 64 15,2-5 0-15,-1 1 0 0,0-1-352 0,1-3-64 16,-2-2-16-16,0-3 0 0,-3-3-64 0,0 1-16 16,-4 0 0-16,0 1 0 0,-3 3-128 0,0 0-16 15,0 2-16-15,-3 2 0 0,-1 4-288 16,-1 4 160-16,-4 8-160 0,0 0 128 0,4-10-128 0,-4 10 0 16,0 0 0-16,0 0 0 0,0 0 0 0,0 0-176 15,0 0 176-15,-7 9-128 0,1-2-160 0,1 4-32 16,-2-2 0-16,4 1 0 15,3-10-480-15,-2 10-96 0,2 1-32 0,0-11 0 16,9 5-1808-16,4 1-352 0,3 0-80 0</inkml:trace>
  <inkml:trace contextRef="#ctx0" brushRef="#br2" timeOffset="-24683.8">32087 18886 12895 0,'4'-18'1152'0,"0"7"-928"0,-1 3-224 0,-3 8 0 15,4-10 2816-15,-4 10 528 16,0 0 112-16,0 0 0 0,0 0-1648 0,0 0-336 0,-10 10-64 0,-1 4 0 16,2 5-352-16,-3 4-64 0,1 5-16 0,1 4 0 15,0 7-224-15,-2 3-48 0,1 4-16 0,-1 0 0 0,-1 2 32 0,1-2 16 16,0 0 0-16,1-3 0 0,5 3-288 0,-1-6-48 15,3-3-16-15,3 0 0 0,4-1-144 16,-1-3-48-16,-2-4 0 0,4-4 0 0,2 3-192 0,1-4 176 16,0-3-176-16,0-3 160 0,-3-6-160 15,1-4 160-15,-2 0-160 0,-3-8 160 16,0 0-416-16,4-12-64 0,-1-1-32 0,-3-1 0 16,-3-3-1408-16,-1-4-288 0,-1-3-48 0,-1 0-16 15,-2-6 576-15,-1 3 96 0,2-1 32 0,2 5 0 16,2-1 736-16,2 5 160 15,1 2 16-15,1 5 16 0,2-2 1376 0,1 3 288 0,-4 11 48 0,3-7 16 16,5 3 176-16,2-1 48 0,0 2 0 0,3 3 0 0,1 2-480 0,1-1-96 16,2 0 0-16,3 3-16 0,2-2-304 0,2 0-64 15,1 0-16-15,2 1 0 0,1-2-224 0,-10-1-32 16,3 0-16-16,5-1 0 16,0 1-224-16,1 0 0 0,1 0 0 0,-1 0-160 15,0 1-1648-15,17 2-336 0,-11 2-64 0,-9 0-16 0</inkml:trace>
  <inkml:trace contextRef="#ctx0" brushRef="#br2" timeOffset="-23894.39">25236 20417 21135 0,'0'0'928'0,"0"0"208"0,0 0-912 0,0 0-224 0,0 0 0 0,0 0 0 16,0 0 1776-16,0 0 304 16,0 0 64-16,0 0 16 0,0 0-816 0,0 0-144 0,0 0-48 0,7 10 0 15,-2 4-528-15,0 0-112 16,-3 2-32-16,2 3 0 0,-1 0-160 0,2 2-16 0,0-2-16 0,1 0 0 15,0 0-288-15,0-1 0 0,1-3 128 0,0 0-128 16,1-3-208-16,0-2-112 0,-1-3 0 0,2 0-16 16,-9-7-2688-16,11-3-544 0</inkml:trace>
  <inkml:trace contextRef="#ctx0" brushRef="#br2" timeOffset="-23715.17">25462 20343 12895 0,'0'0'1152'0,"0"0"-928"15,0 0-224-15,-1 11 0 0,-1 2 3008 0,0 1 576 16,-1 0 96-16,1 4 32 16,-2 1-1696-16,3 2-336 0,-2 0-64 0,2-1-16 0,0 0-624 0,1 1-128 15,0-1-16-15,1-1-16 0,1-1-528 0,1-1-96 16,1-2-32-16,1-1 0 0,0-2-304 0,1-3-64 16,-6-9-16-16</inkml:trace>
  <inkml:trace contextRef="#ctx0" brushRef="#br2" timeOffset="-23179.52">25954 20600 4607 0,'0'0'192'0</inkml:trace>
  <inkml:trace contextRef="#ctx0" brushRef="#br2" timeOffset="-22804.99">25942 20572 18943 0,'0'0'0'0,"0"0"0"0,0 0 864 15,0 0 176-15,0 0 48 0,0 0 0 0,-5 10-192 0,0-3-48 0,0 4 0 0,0-1 0 16,0 2-80-16,-1 4 0 0,-1 2-16 0,0-1 0 0,-2 4 32 0,0 0 16 16,1 2 0-16,-1 1 0 0,0-1-48 15,1 3-16-15,-1-2 0 0,0-4 0 0,1-1-224 0,2-4-32 16,1-1-16-16,0-3 0 0,-1 0 32 15,6-11 0-15,-2 11 0 0,2-11 0 0,0 0 16 0,0 0 0 16,0 0 0-16,0 0 0 0,0 0 240 0,0 0 48 16,8-7 16-16,-1 0 0 0,2-3-192 0,0 0-48 15,0-4 0-15,1-2 0 0,1-3-368 0,2-1-80 16,1-1 0-16,1-3-128 0,1-2 128 0,0 3-128 16,1-3 0-16,1 3 0 0,2 0 0 0,-1 1 0 15,0 5 0-15,0 3 0 0,-1 1 0 16,-2 3 0-16,0 3 0 0,-5 5 0 15,-1 1 0-15,-10 1 0 0,10 5 0 0,-2 6 0 0,-3 1-224 0,-2 1 48 0,-3 3 16 0,-2 2 0 16,-1-1 160-16,-2 1-208 16,-4-1 80-16,-2-2 128 0,0 0 0 0,-2-2 0 0,-2-2 0 0,-1-1 0 15,-2-1 0-15,0-1 0 0,0 0 0 0,0-6 192 16,1-1-192-16,4-2-144 0,0 0 144 0,4-4-208 31,-1-3-800-31,5 1-144 0,4-6-48 0,3 1 0 16,5 1-2000-16,4-4-384 0</inkml:trace>
  <inkml:trace contextRef="#ctx0" brushRef="#br2" timeOffset="-22443.05">26550 20603 22223 0,'0'0'976'0,"0"0"224"0,-6-3-960 0,-1-1-240 0,-2-1 0 15,-1 1 0-15,-1 1 1456 0,-1 2 240 0,-2 0 48 0,2 3 16 0,-6 1-496 0,1 3-112 16,2 3 0-16,1 0-16 0,0 2-400 0,3 3-80 16,-2-1-16-16,4-1 0 0,3 0-128 0,2 1-16 15,0-3-16-15,2 2 0 0,2-12-96 0,3 9 0 16,-3-9-16-16,7 10 0 0,-7-10 16 0,10 6 0 16,-10-6 0-16,10 5 0 0,1-5 64 0,1-2 0 15,-2-1 16-15,2-1 0 0,-1-1-144 0,-1-1-16 16,-1-1-16-16,0 4 0 0,-1-5-128 0,-1 3-32 15,-7 5 0-15,9-4 0 0,-9 4-128 0,0 0 0 16,0 0 0-16,10 1 0 0,-10-1 0 0,9 8 0 0,-3 1 0 0,1-3 0 16,-2 4 0-16,1-3 0 15,-6-7 0-15,8 10 0 0,-8-10 0 0,11 5 0 16,0 0 0-16,0-2 0 0,2-5-224 0,-1 1-80 0,2-1-16 16,0-2 0-1,2-1-1728-15,-1-3-368 0,-2 2-64 0</inkml:trace>
  <inkml:trace contextRef="#ctx0" brushRef="#br2" timeOffset="-22114.32">26869 20572 22783 0,'-3'11'0'0,"1"-1"0"0,-2 3 1344 0,-1 2 288 16,0 2 48-16,-3-1 16 0,3 1-192 0,-1 1-32 16,-2-1-16-16,1 0 0 0,-2-4-304 0,4 1-64 15,0-2-16-15,1-2 0 0,0-1-176 0,4-9-48 16,0 0 0-16,0 0 0 0,0 0-208 0,0 0-64 16,0 0 0-16,0 0 0 0,0 0 0 0,0 0 0 15,10-1 0-15,-2-4 0 0,1-4-144 0,-2 2-48 16,1-5 0-16,0 1 0 0,-1-1-208 0,1-2-48 15,1 1-128-15,0 3 192 0,1-2-192 0,1 0 0 16,1 2 0-16,-1-1 0 0,1 3 0 0,0-1 0 16,1 4 0-16,-2 0 0 0,1 0 0 0,-1 4 0 15,-11 1 0-15,10 1-160 16,-10-1-1952-16,12 6-400 0,-2-1-80 0</inkml:trace>
  <inkml:trace contextRef="#ctx0" brushRef="#br2" timeOffset="-21624.75">27575 20565 21247 0,'0'0'0'0,"0"0"0"0,0 0 1216 0,0 0 256 0,-9-5 64 16,0 0 0-16,0 1-208 0,-1 2-48 0,-2 1 0 0,1-1 0 0,-2 2-448 16,0 2-80-16,-1-1-32 0,0 1 0 0,0 2-480 15,-1 4-112-15,2-3 0 0,-1 5-128 16,0-1 496-16,0 4-16 0,1-2 0 0,0 3 0 0,0 1-144 0,2 2-16 16,0-1-16-16,4 1 0 0,-1-3 0 0,3-3 0 15,1 2 0-15,3 0 0 0,1-13 16 0,0 10 0 16,0-10 0-16,6 11 0 0,1-4-16 0,-7-7 0 0,10 3 0 15,3 1 0-15,-3-1-16 0,1-4 0 0,2-2 0 0,0-3 0 16,-1-2-32-16,1-2-16 16,0 2 0-16,0-3 0 0,-2 1-96 0,0-3-16 15,0-1 0-15,-1 4 0 0,0-2-128 0,-2 3 160 0,-1 2-160 0,-7 7 160 16,0 0-160-16,0 0 0 16,0 0 0-16,0 0 0 0,0 0 0 0,5 13 0 15,-3-2 0-15,-2 3 0 0,0 0 0 0,0 2 0 0,0-2 0 16,1 0 0-16,0 2 0 0,3-4 0 0,-2-3 0 15,3 1 0-15,2 2 0 0,0-6 0 0,2 1 0 0,2-2 0 16,1-5-208-16,0 0-80 0,3 0-16 16,0-2 0-16,2-4-2272 15,-2 1-464-15,-1-1-96 0,2-5 0 0</inkml:trace>
  <inkml:trace contextRef="#ctx0" brushRef="#br2" timeOffset="-21367.27">27941 20339 11967 0,'0'0'1072'0,"0"0"-864"15,0 0-208-15,0 0 0 0,0 0 2688 0,0 0 512 16,0 0 80-16,0 0 32 0,0 0-1424 0,0 0-288 16,-5 4-48-16,-1 2-16 0,0-1-368 0,0 4-80 15,-1-1 0-15,1 6-16 0,-2 1-224 0,3 3-32 16,-6 17-16-16,-2 1 0 0,2-3-160 15,2-1-48-15,0-3 0 0,1-2 0 0,1 1-352 0,0-3-80 0,1 3-16 0,1-5 0 16,1-3-144-16,0-2 128 16,2-3-128-16,0-1 128 0,1-1-128 0,1-13 0 15,0 0 0-15,0 0 0 16,0 0-624-16,0 0-96 0,10 1-32 0</inkml:trace>
  <inkml:trace contextRef="#ctx0" brushRef="#br2" timeOffset="-21115.61">28147 20256 23903 0,'0'0'1056'0,"0"0"224"0,0 0-1024 0,0 0-256 0,0 0 0 0,2 11 0 15,-6 1 1232-15,0-2 208 0,-1 3 32 0,0 4 16 0,-4 4-96 0,0 5-32 16,-2-2 0-16,1 4 0 15,0 0-336-15,1 4-64 0,0 2 0 0,-1-2-16 0,0-3-448 0,1 0-96 16,1-2-16-16,2 0 0 0,-1-5-384 0,2 0 0 16,0 0 128-16,4-3-128 0,0-5-160 0,1 0-64 15,2-3-16-15,-2-11 0 16,0 0-2512-16,7 10-512 0</inkml:trace>
  <inkml:trace contextRef="#ctx0" brushRef="#br2" timeOffset="-20330.91">28433 20709 5519 0,'0'0'240'0,"0"0"64"0,0 0-304 0,0 0 0 15,0 0 0-15,0 0 0 0,0 0 3712 0,0 0 672 0,0 0 144 0,0 0 16 16,0 0-2496-16,0 0-496 0,0 0-96 0,0 0-32 16,0 0-352-16,0 0-80 0,0 0-16 0,0 0 0 15,0 0-112-15,10 4-32 16,-10-4 0-16,11 5 0 0,-11-5-448 0,12 4-112 0,-12-4-16 0,10 2 0 16,-10-2-64-16,0 0-32 15,10 0 0-15,-10 0 0 0,0 0-32 0,0 0 0 16,0 0 0-16,0 0 0 0,0 0 0 0,0 0 0 0,0 0 0 0,6-9 0 15,-3 2-128-15,-3 7 160 0,0-11-160 16,0 11 160-16,-1-7-160 0,1 7 0 0,-4-12 0 0,4 12 128 16,-5-7-128-16,5 7 0 0,-5-8 0 0,5 8 0 15,-11-5 0-15,11 5 0 0,-9 0 0 0,-1 1 0 16,0 1 0-16,1 0 0 0,0 3 0 0,0 0 0 16,1 0 0-16,-1 3 0 0,0-3 0 0,-1 4 0 0,-1 1 0 0,1 3 0 15,1-2 0-15,0 2 0 0,2 1 128 16,0 0-128-16,4 0 192 0,0 0-64 15,3 0 176-15,3-3 16 0,0 0 16 0,4 1 0 0,2-3 48 0,1 1 0 16,1-3 0-16,3 0 0 0,0-2 0 0,2 1 16 16,-1-1 0-16,1-4 0 0,0-1-192 0,1-1-32 15,4-2-16-15,-1 1 0 0,-1-2-160 0,0 1 192 16,-1-2-192-16,-3-1 192 0,0-1-384 0,-2 2-64 16,-1-5 0-16,-1 5-16 15,-3-3-1904-15,-1 3-368 0,-7 5-80 0</inkml:trace>
  <inkml:trace contextRef="#ctx0" brushRef="#br2" timeOffset="-19980.5">28974 20357 19343 0,'0'0'1728'0,"0"0"-1392"0,5-9-336 0,-5 9 0 0,0 0 1328 0,0 0 192 16,4-10 32-16,-4 10 16 0,0 0 80 0,0 0 16 0,0 0 0 0,0 0 0 16,-5 2-592-16,-2 5-112 0,0-1-32 0,-1 5 0 15,1 0-80-15,-1 3-16 16,0 2 0-16,-1 4 0 0,-6 20-96 0,2-3-32 0,3-3 0 0,1-2 0 16,1-3-480-16,-1-2-96 0,1 2-128 0,0-2 176 15,-1 1-176-15,1-5 192 0,1-3-192 0,2-1 192 16,3-1-192-16,-2-3 128 0,2-1-128 0,2-3 128 15,0-11-128-15,4 11 0 0,-4-11 0 0,0 0 0 16,0 0-1072-16,12 3-240 0,-2-3-48 0</inkml:trace>
  <inkml:trace contextRef="#ctx0" brushRef="#br2" timeOffset="-19742.13">29189 20639 14735 0,'0'0'640'0,"0"0"160"16,0 0-640-16,0 0-160 0,0 0 0 0,0 0 0 0,0 0 3536 0,0 0 688 15,-5 11 128-15,2-5 16 0,-1 2-2368 0,-1 4-464 0,1 2-112 0,-3 0-16 16,1-1-304-16,-1 2-64 15,1 1-16-15,-6 16 0 0,6-6-512 0,1-1-96 0,-1-3-32 0,4-5 0 16,0 0-256-16,0-3-128 0,2-3 0 16,2 1 128-16,0-1-128 0,2-3-256 0,-4-8 64 0,8 7 16 31,-8-7-1440-31,11 6-304 0,1-5-48 0</inkml:trace>
  <inkml:trace contextRef="#ctx0" brushRef="#br2" timeOffset="-19262.25">29786 20542 23807 0,'0'0'0'0,"0"0"0"0,0 0 1120 0,0 0 224 0,-6-7 64 0,-2 3 0 0,-1 0-320 16,0 3-48-16,-2 0-16 0,-2 3 0 15,-2 2-352-15,-1 0-80 0,-2 6-16 0,-1-2 0 0,-2 6-304 0,2-2-64 16,1 1-16-16,2 4 0 0,3-2 128 0,3 0 0 15,2 0 16-15,8-15 0 0,-3 19-16 0,3-1-16 0,0-18 0 0,9 18 0 16,1-3-32-16,1-3 0 0,1-1 0 0,3-1 0 16,0-3-16-16,0 0-16 0,1 1 0 0,-1-2 0 15,-2 3-32-15,1-3 0 16,-3 0 0-16,-11-6 0 0,10 8 48 0,-10-8 0 0,0 0 0 0,0 0 0 16,0 0 96-16,0 0 32 0,-5 19 0 0,-3-6 0 15,-3-3-64-15,-2 1 0 0,-3-6 0 0,-2 1 0 16,-1 0-16-16,0-3-16 0,1-1 0 15,0 2 0-15,2-2-160 0,2-1-128 0,2-2 144 0,2-2-144 0,1-1 0 0,4-1-240 16,1-3 32-16,4 2 0 16,3-4-2224-16,3 1-432 0,3-5-80 15</inkml:trace>
  <inkml:trace contextRef="#ctx0" brushRef="#br2" timeOffset="-18867.45">30323 20316 15663 0,'0'0'1392'16,"0"0"-1120"-16,0 0-272 0,0 0 0 0,0 0 1424 0,0 0 240 0,0 0 32 0,0 0 16 16,-5 1-128-16,0 2-32 15,-4 2 0-15,0 4 0 0,0 2-240 0,0 1-48 0,-4 2-16 0,2 4 0 31,-8 20-128-31,2 0-32 0,3 0 0 0,3-2 0 0,-1-5-384 0,2 0-64 0,1-6-32 0,2 1 0 16,2-6-176-16,1-2-48 16,1-3 0-16,2-3 0 0,1-12 144 0,0 0 32 0,0 11 0 0,0-11 0 15,0 0 16-15,9 5 0 0,2-5 0 0,-1-2 0 16,1-2-192-16,1-1-48 0,2-3 0 0,-1 2 0 16,2-5-208-16,-1 5-128 0,0 2 160 0,0-1-160 15,0 3 128-15,-1 2-128 0,-2 2 0 0,1 6 0 16,-1-1 0-16,1 6 0 15,-2 2 0-15,-1 1-160 0,-3 0 160 0,-1 2 0 0,-1 0 0 0,0 2 0 16,0 2-128-16,-2-2 128 0,-1 2-128 0,1-3 128 16,-1-4-1232-16,-1-2-176 15,0-13-16-15,-3 12-16 16,3-12-1456-16,0 0-304 0,-12-3-48 0,-5-1-16 0</inkml:trace>
  <inkml:trace contextRef="#ctx0" brushRef="#br2" timeOffset="-18652.29">29635 20317 24879 0,'-23'-5'2208'0,"12"0"-1760"0,1 1-448 0,2 1 0 0,2-1 3376 0,6 4 592 16,0 0 112-16,-8-7 16 0,2 2-2304 0,6 5-448 0,0 0-112 0,0 0-16 15,0 0-640-15,0 0-144 0,2-7-32 0,-2 7 0 16,0 0-400-16,10-3 0 15,-10 3 0-15,13 0 0 16,-2 0-1552-16,2 4-304 0,1 1-48 0,1 1-16336 0</inkml:trace>
  <inkml:trace contextRef="#ctx0" brushRef="#br2" timeOffset="-18088.49">31186 20162 18431 0,'0'0'816'0,"0"0"160"0,0 0-784 0,0 0-192 0,0 0 0 0,0 0 0 16,0 0 2496-16,0 0 448 0,0 0 80 0,0 0 32 15,0 0-1424-15,-5 11-288 0,0 3-48 0,0-2-16 16,-3 2-624-16,2 0-128 0,-1 1-16 0,1 2-16 16,1 2-192-16,1 0-48 0,-4-1 0 0,3 0 0 15,1-2-256-15,3-1 0 0,-3-2 128 0,4 0-128 0,0 1 0 16,2-5-144 0,-2-9 16-16,3 10 0 0,-3-10-1344 15,0 0-256-15,11 5-48 0,-1-5-12608 0</inkml:trace>
  <inkml:trace contextRef="#ctx0" brushRef="#br2" timeOffset="-17911.33">31445 20227 29087 0,'0'0'1280'0,"0"0"272"0,0 0-1232 0,0 0-320 16,0 0 0-16,-6 14 0 0,-4-2 1792 0,-1 0 320 15,0 1 48-15,0-3 16 0,0 2-1088 0,1 2-192 16,3 0-64-16,-2 0 0 0,1 0-576 0,3 1-112 15,1 1-16-15,2 3-128 16,-1 2-768-16,0 0-256 0,1 4-48 0,-1-5-16 0</inkml:trace>
  <inkml:trace contextRef="#ctx0" brushRef="#br2" timeOffset="-10565">21894 18749 6447 0,'0'0'576'0,"0"0"-576"16,7-6 0-16,0-3 0 0,-2 1 1728 0,-5 8 256 16,6-10 32-16,-6 10 16 0,5-9-912 0,-5 9-176 15,5-11-48-15,-1 4 0 0,-4 7 48 0,0 0 0 16,5-6 0-16,-5 6 0 0,0 0-112 0,0 0-32 15,0 0 0-15,0 0 0 0,0 0-256 0,0 0-48 16,0 0-16-16,0 0 0 0,0 0-80 0,0 6-16 16,-1 1 0-16,-1 4 0 0,-2 0 64 0,1 1 16 15,-3 2 0-15,-1 2 0 0,0 1 144 0,-7 16 32 16,1-5 0-16,3 1 0 0,0-3-144 0,1 2-32 16,0-4 0-16,1 4 0 0,2-3 32 0,1 2 0 0,0-4 0 0,4 2 0 15,-1 0-272-15,2-2-48 0,0 0-16 0,3-1 0 16,1-4 32-16,2-3 0 0,-1 3 0 0,1-4 0 15,1-2 48-15,0 1 16 0,5-4 0 0,1 1 0 16,2-3 16-16,3-2 16 0,3-2 0 0,1 1 0 16,-2-1 32-16,2-2 0 0,-2-1 0 0,3-1 0 15,1-3-128-15,-1-1-32 0,1 1 0 0,-1-1 0 16,0-4-160-16,0 1 160 0,1 3-160 0,0-1 160 16,0 1-160-16,0 0 0 0,1-4 0 0,0 4 0 15,0 2 0-15,1 0 0 0,-1-3 0 0,2 4 0 16,0-1 0-16,-1 1 128 0,-4 2-128 0,0-3 0 15,-1-1 0-15,3-1 0 0,-3 2 0 0,0 0 0 16,0-1 0-16,-1-1 0 0,0 1 0 0,-1 3 0 16,-1 2 0-16,0 2 0 0,-1-3 0 0,-2 4 0 0,-1-1 0 15,1 0 0-15,0 0 0 0,2-1 0 0,-3-1 0 16,2 2 0-16,2 1 0 0,0 0 0 0,0-2 0 0,2 2 0 16,-1 0 0-16,3 2 0 0,-1-2 0 0,0 0 0 15,-2-2 0-15,1 2 0 0,0-3 0 0,2-1 0 16,1 0 0-16,0-1 0 0,-2-3 128 0,0 3-128 15,2 1 128-15,-3 0-128 0,0-1 128 0,2-1-128 16,-1 0 128-16,1 2-128 0,-3 2 0 0,0 2 0 16,-1-3 128-16,1 6-128 0,0-2 0 0,-1 4 0 15,-3-4 0-15,0-1 0 0,1 2 0 0,-1 3 0 16,-1-4 0-16,-1 4 0 0,-2-1 0 0,1 2 0 0,-2-5 0 16,0 5 0-16,-4-2 0 0,1 3 0 0,-2-1 0 0,-2 3 0 15,1-4 0-15,-1 2 0 0,-1 1 0 16,0-3 0-16,-2-9 0 0,1 14 128 0,0-3-128 0,2-2 0 15,-3-9 0-15,0 13 128 0,0-13-128 0,-3 9 0 16,3-9 144-16,-1 11-144 0,1-11 160 0,-3 13-160 16,3-13 176-16,-3 9-176 0,3-9 192 0,0 0-192 15,0 0 192-15,-6 8-64 0,6-8 0 0,0 0-128 16,0 0 176-16,0 0-176 0,-8 0 160 0,8 0-160 16,0 0 208-16,0 0-48 0,-7-7-16 0,7 7 0 15,-2-8-16-15,2 8 0 0,0 0 0 0,0 0 0 16,2-12-128-16,2 3 128 0,-4 9-128 0,4-12 128 15,0-1-128-15,-1 5 0 0,1-3 0 0,1 4 128 16,2-5-128-16,0 5 0 0,0-3 0 0,2 2 128 0,-4-4-128 16,4 5 0-16,1-3 0 0,1 1 0 0,1-3 0 0,0 2 0 15,2 3 0-15,2-4 0 0,-1 1 0 16,4-1 0-16,-1 3 0 0,5-1 0 0,-2 3 0 0,5-3 0 16,0 1 0-16,5 5 0 0,-2-4 0 0,4 5 0 15,0 3 0-15,1-1 0 0,2-1 0 0,-3 1 0 16,-2 0 0-16,0 0 0 0,0-2 0 0,-1 0 0 15,0 1 0-15,-1-1 0 0,-4 4 0 0,2-2 0 16,-2 0 0-16,1 1 0 0,-3 3 0 0,0-2 0 16,2-2 0-16,-1 0 0 0,2 1 0 0,2-1 0 15,1 0 0-15,-1-1 0 0,0-1 0 0,0-2 0 16,1 0 128-16,3-2-128 0,-1 2 192 0,1-1-64 0,0-5 0 16,0-1 0-16,-2-1-128 0,2-1 160 15,0 0-160-15,0-1 160 0,-1-1 48 0,1 1 16 0,-1-1 0 0,-1-3 0 16,2-4 48-16,-5 0 16 0,-3-3 0 0,0 0 0 15,-2 2-32-15,-3 2 0 0,-3 1 0 0,-1 3 0 16,-1-1-16-16,-1 4-16 0,-3 1 0 0,-2 2 0 16,-2-1-16-16,-1 0 0 0,-1 3 0 0,-1-1 0 15,-2 1-16-15,-1 9-16 0,1-11 0 0,-1 11 0 16,0 0-176-16,0 0 0 0,0 0 0 0,0 0 0 31,-9-1-608-31,9 1-160 0,-11 7-16 0,-1 5-16 16,1 5-1968-16,0 1-400 0,-8 8-80 0,1 6-16 0</inkml:trace>
  <inkml:trace contextRef="#ctx0" brushRef="#br2" timeOffset="-7739.53">28993 18674 8287 0,'0'0'736'0,"-10"-1"-592"16,1 2-144-16,0-1 0 0,0-1 1792 0,9 1 320 0,0 0 64 0,-7 0 0 15,7 0-768-15,0 0-176 0,0 0-16 0,0 0-16 16,0 0-240-16,0 0-64 0,0 0 0 0,14-2 0 16,1 2 0-16,4 0 0 0,3-1 0 0,5-1 0 15,7-1-144-15,5-1-48 0,5 3 0 0,9-2 0 16,6 0 0-16,0-2 0 0,-1-4 0 0,4 2 0 15,2-3-64-15,3 4 0 0,3-3-16 0,4 5 0 16,1 0-128-16,5 0-32 0,4-3 0 0,4 2 0 16,5 2-192-16,2 1-32 0,1 0-16 0,0 1 0 15,-2-4-96-15,1 1-128 0,1 3 176 0,-2 0-176 16,-4-1 176-16,0 2-176 0,-2 0 160 0,0 3-160 16,-1 1 128-16,2 0-128 0,-6-1 0 0,-4-1 144 15,-2-1-144-15,-2 0 0 0,-4-1 0 0,-3 0 0 0,-5 0 0 16,-8 0 128-16,-8 0-128 0,-1-2 0 0,-8-5 0 0,-4 3 128 15,-6-1-128-15,-5 3 0 0,-3-3 128 16,-6 0-128-16,-3 0 128 0,-5-1-128 0,-6 6 176 0,0 0-48 16,0 0-128-16,0 0 192 0,-9-11-192 0,-4 6 176 15,-2-1-176-15,-4 2 160 0,-4 0-160 16,-2 3 0-16,0-2 0 0,-2 1 0 0,-8-2 0 0,-2 1 128 16,-6 1-128-16,-3 0 0 0,-1 1 0 0,-6 2 128 15,-4 3-128-15,-4 0 0 0,-4 1 128 0,-6-1-128 16,-4-3 128-16,-4 2-128 0,-5 1 176 0,-1 3-48 15,-5 0-128-15,-8-1 192 0,-7 0-64 0,-1-1-128 16,0 4 176-16,-3-4-176 0,-2 0 144 0,-1 3-144 16,1 0 0-16,0-1 144 0,7 1-144 0,1-2 0 15,1 3 0-15,8-2 128 0,8-1-128 0,3 2 0 16,7-3 0-16,2 0 0 0,3 2 0 0,7-3 128 0,2 1-128 16,9 2 0-16,4-4 0 0,7 1 0 0,5 4 0 0,7-3 0 15,3-4 0-15,7 0 0 0,5 1 0 0,5-2 0 16,10 0 0-16,0 0 0 0,0 0 0 0,12-3 0 15,7 1 128-15,11-2-128 16,8-3 0-16,14 2 128 0,11 2-128 0,15-2 0 0,7 1 0 0,9-1 128 16,5-4-128-16,9 4 0 0,7 2 0 0,3-1 0 15,3-3 128-15,5 2-128 0,4 2 192 16,3-1-64-16,0-2 240 0,2 3 32 0,0 1 16 0,-4-1 0 16,-8 1-96-16,-1-1 0 0,-4-1-16 0,-9 1 0 15,-9-3 48-15,-10 3 16 0,-4-2 0 0,-6 2 0 16,-5 2 16-16,-6-1 16 0,-8 2 0 0,-9-1 0 0,-6 1-208 15,-9 0-64-15,-9-1 0 0,-5 0 0 16,-11 1-128-16,-12 0 0 0,0 0 0 0,0 0 128 16,-9-2-704-16,-8 1-160 15,-8 0-32-15,-4-2 0 0,-6-2-1360 0,-7-1-288 0,-7-4-48 16</inkml:trace>
  <inkml:trace contextRef="#ctx0" brushRef="#br2" timeOffset="-4082.34">7463 9780 6447 0,'0'0'576'0,"0"0"-576"0,0 0 0 16,0 0 0-16,0 0 2000 0,0 0 304 0,0 0 48 0,0 0 16 15,0 0-960-15,0 0-176 0,0 0-32 0,0 0-16 16,0 0-400-16,0 0-80 0,0 0 0 0,0 0-16 16,0 0 96-16,0 0 32 0,0 0 0 0,0 0 0 15,0 0 80-15,0 0 0 0,0 0 16 0,0 0 0 16,0 0-240-16,0 0-48 0,0 0-16 0,0 0 0 16,-7-7-48-16,1 2-16 0,1-3 0 0,0-1 0 15,-1-1-128-15,-1 0-32 0,3-3 0 0,1 0 0 0,-1 2-112 0,1-4-16 16,-1-1-16-16,4 1 0 15,-3 0-96-15,0-2-16 0,-1 2 0 0,2 0 0 0,0 0 192 16,1-2 48-16,-3 2 0 0,2 0 0 0,-1-2-368 0,1 0 0 16,-1 1-192-16,1 1 64 0,-2-2 128 0,1 1 128 15,1-2-128-15,-1 1 176 0,1 1-176 0,-1 2 192 16,1-3-192-16,-1 3 192 0,2 2-192 0,-1-2 0 16,1 1 144-16,0 1-144 0,0 0 128 0,-1-1-128 15,0 3 128-15,1-2-128 0,-1-2 160 0,1 2-32 16,0 0-128-16,-1 0 192 0,0 0-64 0,-1 1 0 15,1-3-128-15,-1 1 192 0,1 3-192 0,-1-3 144 16,1 3-144-16,-3 0 128 0,1-2-128 0,0 2 128 16,0-3-128-16,0 3 128 0,1 1-128 0,0-2 128 15,0 1-128-15,1-2 128 0,-1 5-128 0,2-5 0 16,1 1 144-16,-2 1-144 0,-1-3 320 0,2 4 0 16,-1-2 0-16,1-3 0 0,-1 4-320 0,0-2-288 15,0-2 48-15,1 4 16 0,-1-3 224 0,2 2 0 0,-2 1 0 16,0-3 0-16,1 1 128 0,-1 2-128 15,-1-2 0-15,2 0 0 0,1 2 160 0,0-3-160 0,-1 3 128 16,-1-1-128-16,2-2 144 0,-1 3-144 0,0-3 160 0,1-1-160 16,0 4 128-16,1-2-128 0,0 0 0 15,-1 3 144-15,0-4-144 0,-1 3 128 0,0 1-128 0,-1-2 128 16,-1 0-128-16,3-1 0 0,1 0 144 0,-1 2-144 16,-3 0 128-16,2 2-128 0,-1-3 128 0,0 2-128 0,1-2 0 15,0 2 128-15,0-3-128 0,-2 0 0 16,2 1 0-16,-3-1 144 0,3-2-144 0,-2 0 0 15,1 1 128-15,-1-1-128 0,0-3 0 0,2 2 0 0,-3 0 0 16,4-2 0-16,-2 0 128 0,-1-1-128 16,1 0 0-16,-1 0 160 0,2-1-160 0,-2 0 128 0,0-1-128 0,1-1 0 15,0 2 0-15,-2 0 128 0,1 0-128 16,2 1 0-16,0 1 0 0,1 0 0 0,-1 1 0 0,-1-2 0 16,0 0 0-16,0 2 0 0,0 2 0 0,1 0 0 15,-1 1 0-15,1-2 0 0,0-2 0 0,1 2 0 16,0 0 128-16,-3 1-128 0,2 1 0 0,0-1 0 15,0 0 0-15,-2 4 0 0,2-2 0 0,-1 0 0 16,2 3 0-16,-2-1 0 0,1 2 0 0,-1-1 0 16,1 3 0-16,0-2 0 0,0 2 0 0,1 6 128 15,0 0-128-15,0 0 0 0,0 0 0 0,0 0 0 0,0 0 128 0,0 0-128 16,-3-4 0-16,3 4 0 16,0 0 0-16,0 0 0 0,0 0 0 0,0 0 0 15,-1 6 128-15,1 3-128 0,0 0 0 0,1 4 0 16,0 1 0-16,1 1 0 0,-2 0 0 0,2 6 0 15,2-2 128-15,0 2-128 0,0 1 0 0,1 2 0 0,0 3 0 0,0-1 0 16,2 6 0-16,0 4 0 0,0 2 0 16,1 4 0-16,1-2 0 0,1 4 0 0,2 1 0 15,1-1 0-15,-1 1 0 0,1-3 0 0,-1 4 0 0,0-1 0 16,1 0 0-16,-2 0 0 0,0 1 0 0,0-4 0 16,-1 2 0-16,-1-5 128 0,0 0-128 0,-2 0 0 15,0-2 0-15,-4-4 128 0,4-3-128 0,-2 1 0 16,-1-4 128-16,-1 1-128 0,0-3 0 15,-1-1 128-15,-2-1 0 0,0-3-128 0,0-1 192 0,-1-1-64 16,-3 0-128-16,3-3 160 0,-1-3-160 0,-1-1 160 0,-1 1-32 0,0-4 0 16,1 3 0-16,0-5 0 0,-1-1-128 0,4-5 192 15,-5 6-192-15,5-6 192 0,-6 4-192 0,6-4 128 16,0 0-128-16,-4 4 128 0,4-4-128 0,0 0 0 16,0 0 0-16,0 0 0 0,0 0 0 0,0 0 0 15,0 0 0-15,-6-2 0 0,-2-1 0 0,4-1 0 16,-1-3 0-16,0 1 0 0,2-4 0 15,0 3 0-15,-1-6 0 0,0 1 0 0,0-1 0 0,2-3 0 16,-2-2 128-16,3 1-128 0,-3-1 0 0,1-1 0 16,1-3 0-16,-1-2 0 0,-2 0 0 0,1 0 0 15,0-5 0-15,-1-5 0 0,-1-1 0 0,1-5 0 16,1 0 0-16,0-5 128 0,2 1-128 0,-1-3 0 16,2 2 0-16,-2-2 0 0,0 0 128 0,-1 0-128 15,-1-4 128-15,0-2-128 0,0-3 128 0,-2-4-128 16,1 2 0-16,-1 2 128 0,0 3-128 0,2 0 128 15,-2 1-128-15,2 1 128 0,0 2-128 0,1-2 0 16,1 0 0-16,-1-1 128 0,2 0-128 0,-1 1 0 16,1 2 0-16,1 2 0 0,0-2 128 0,0 1-128 0,-2 0 0 15,1-2 128-15,-2-2-128 0,0 1 0 16,0 0 144-16,2 4-144 0,-1-1 0 0,-1 5 128 0,3-3-128 0,-2 7 0 16,1-1 0-16,-1 1 0 0,-2 2 0 0,1 3 128 15,2 2-128-15,-1 0 0 0,1-1 0 0,-1 1 0 16,-1 0 0-16,1 4 0 0,1 6 0 15,0-3 0-15,-1 3 0 0,1 2 0 0,-2 1 0 0,1 2 0 0,1 0 0 16,-1 3 0-16,2 1 0 0,-2 3 0 0,1-2 0 16,-2 3 0-16,2 0 0 0,0 4 0 0,2-3 0 15,-2 3 0-15,2 5 0 0,0 0 0 0,0 0 0 16,0 0 0-16,0 0 0 0,0 0 128 0,0 0-128 0,0 0 0 16,0 0 0-16,0 0 0 0,-3 9 0 0,2-2 0 15,0 7 0-15,1 0 0 0,1 0 0 0,0 3 0 16,2 7 0-16,-1 2 0 0,1 5 0 0,1 4 0 15,1 1 0-15,0 1 0 0,0 5 0 0,1 4 0 16,1-1 0-16,0 3 0 0,2 3 0 0,1 2 0 16,2 2 0-16,0 1 0 0,0 1 0 0,-1-1 0 15,1-2 0-15,-1-1 0 0,-1-4 0 0,-1-1 0 16,-1-4 0-16,0 1 0 0,-3-3 0 0,0 3 0 16,-2-5 0-16,1 0 0 0,1-2 0 0,-1-2 0 15,1-2 0-15,-5-1 0 0,0 0 0 0,0-5 0 16,0-1 0-16,0-3 0 0,-2-1 0 0,2-6 0 0,-4-3 0 15,0 0 128-15,-1-1-128 0,2-5 0 16,-2-1 128-16,5-7-128 0,-6 4 144 0,6-4-144 16,0 0 192-16,-6 0-192 0,-1-4 192 0,1-4-192 15,-2-1 192-15,5-4-192 0,-1 0 128 0,-1-2-128 0,0-3 0 0,2-3 0 16,-3-4 128-16,1-4-128 16,1-3 0-16,0-1 0 0,-1-5 0 0,1 0 0 0,-1-3 0 0,4 2 0 15,-1-4 0-15,0 0 0 0,-1-1 0 0,1-4 0 16,-2-2 128-16,0-2-128 0,3-4 0 0,-2 1 0 15,2 0 0-15,0-1 0 0,-2 1 128 0,1-3-128 16,-5-3 0-16,5 0 0 0,-3-3 128 0,1-1-128 16,0 2 0-16,0-1 0 0,-1 5 128 0,3 1-128 0,-1 1 0 15,2 0 0-15,-2 1 0 0,1 0 0 0,2 0 128 0,-1 2-128 16,1-2 0-16,0 3 0 0,-2 4 0 0,1 4 0 16,0-2 0-16,1 7 0 0,0-2 0 0,0 4 0 15,0 2 0-15,0 6 0 0,1 0 128 0,-1 2-128 16,0 3 0-16,1 3 0 0,-1-1 0 0,2 6 0 15,-1 3 0-15,-1 1 0 0,-1 4 0 0,1 3 0 16,0 6 0-16,0 0 0 0,0 0 0 0,0 0 0 16,0 0 0-16,-4 6 0 0,1 3 0 0,1 0 0 15,-1 2 0-15,1 5 0 0,0-1 0 0,-2 3 0 16,2 1 0-16,-1 2 0 0,1 3 0 0,-1 3 0 16,2 2 0-16,0 2 0 0,-1 1 0 0,2 2 0 15,0 3-128-15,0 2 128 0,3 7 0 0,-2 0 0 16,1 2 0-16,-1 4 0 0,0 2 0 0,2 0 0 15,-2 2 0-15,0 1 0 0,0 4 0 0,1 0 0 16,0 4 0-16,-2-1 0 0,3 1 0 0,-1-6 0 0,1 2 0 0,-1-4 0 16,0-2 0-16,0 0 0 15,1-3 0-15,2-3 0 0,-3-5 0 0,2-4 0 0,0-4 0 16,-1-4 0-16,0-4 0 0,0-7 0 0,2-2 0 0,-2-2 0 16,-2-8 0-16,-1 0 0 0,0-9 0 15,0 0 0-15,0 0 0 0,0 0 0 0,0 0 0 0,-4-10 160 16,-1-1-160-16,-1-4 128 0,2-3-128 15,-3-1 128-15,0-2-128 0,2-5 0 0,-2 1 144 0,2-7-144 16,-4-4 0-16,2 1 0 0,-2-2 0 0,0-1 128 0,-2-7-128 16,3 0 0-16,-2-8 0 0,2-2 128 15,-3-8-128-15,-1 1 0 0,-1-5 128 0,2-2-128 0,0-3 0 16,-1-1 0-16,3 1 0 0,2-1 128 0,2 1-128 0,1 2 0 16,0 8 0-16,1-1 0 15,2 4 0-15,1 0 0 0,0 4 0 0,3 1 0 0,-1-1 0 0,1 3 0 16,1 4 0-16,2 1 0 0,0 6 0 0,-1 2 0 15,3-1 0-15,-2 3 0 0,1 2 0 0,-3 2 0 16,-1 2 0-16,1 2 0 0,-1 2 0 0,0 2 0 16,-1 4 0-16,-1 2 0 0,-1 4 0 0,0 2 0 15,0 3 0-15,0 1 0 0,-1 3 0 0,1 6 0 16,0 0 0-16,0 0 0 0,0 0-352 0,-7 5-32 16,1 4-16-16,0-3 0 15,-1 6-1904-15,1-2-368 0,-2 3-80 0,-2 7-15312 0</inkml:trace>
  <inkml:trace contextRef="#ctx0" brushRef="#br2" timeOffset="-1817.78">7005 6184 5519 0,'1'13'496'0,"1"-4"-496"0,-1-1 0 0,2 3 0 16,-2-1 1920-16,0 2 272 0,0 0 64 0,2-1 16 16,-1 0-976-16,1-3-192 0,-2 2-32 0,2-4-16 0,-3-6 80 15,0 0 16-15,0 0 0 16,0 0 0-16,0 0 240 0,0 0 48 0,0 0 16 0,-3-6 0 0,-2-8-192 0,0 0-48 16,1-3 0-16,0-2 0 0,1-4-480 0,0-2-96 15,-2-6-32-15,1-3 0 0,0-4-32 0,2 0 0 16,1-3 0-16,-1-3 0 15,2-6-64-15,-2-2 0 0,2-3-16 0,0-3 0 0,0-6-176 0,0 1-16 16,-2-2-16-16,0 3 0 0,1-6-80 0,-1 2-16 16,1-1 0-16,-1-1 0 0,-1-3-64 0,2 3-128 15,-1 3 176-15,2 4-176 0,0 0 176 0,0 5-176 16,2 3 160-16,0 2-160 0,1 4 0 0,-1-2 0 16,0 6 0-16,-1 1 0 0,0 7 0 0,0 4 0 15,-1 2 0-15,2 5 0 0,0 0 0 0,-2 3 0 16,0 2 0-16,2 1 0 0,-2 4 0 0,0 3 0 0,0-2 0 15,1 6 0-15,0-2 0 0,0 4 0 16,-1-2 0-16,0 7 0 0,0 0 0 0,0 0-128 16,0 0 128-16,0 0 0 0,-1 9 0 0,0 3 0 15,0-1 0-15,-1 3 0 0,-2 3-128 0,2 3 128 16,-1 4 0-16,1 4 0 0,-1 8-144 0,-1-1 144 0,1 5 0 16,-1 3-144-16,0 0 144 0,3 5 0 0,-3-1 0 15,3 5 0-15,-2 3 0 0,3 4 0 0,0 0 0 0,0 5 0 16,3-1 0-16,-2 2 0 0,2-4 0 0,2 3-128 15,-3-3 128-15,2-3 0 0,0 1 0 0,0-7 0 0,-1-3 0 16,1-3 0-16,-1-5 0 0,1-4 128 0,-1-4-128 16,2-1 0-16,-3-6 128 0,-1 0-128 0,0-5 0 15,1 0 128-15,0-5-128 16,-2 1 0-16,0-3 128 0,0-4-128 0,0 0 128 0,0-10-128 0,-4 5 128 0,4-5-128 16,0 0 160-16,0 0-160 0,0 0 224 0,-6-4-48 15,2-5-16-15,0 0 0 0,-1-5-160 0,1-2 160 16,1-3-160-16,0-3 160 15,0-1-160-15,1-5 0 0,1-1 0 0,1-4 0 0,0-8 0 0,1 0 0 16,1-4 0-16,2-1 0 0,0-3 0 0,0-2 0 16,-2-3 144-16,2-3-144 0,0-2 128 0,-1-5-128 15,-1-1 128-15,1 0-128 0,-1 6 160 0,0-5-32 16,-2-3-128-16,-2-3 192 0,2-3-192 0,2 2 176 16,1 1-176-16,1 5 160 0,0 2-160 0,0 3 0 15,1 4 144-15,0 3-144 0,0 2 0 0,0 5 128 16,-1 4-128-16,-2 5 0 0,1 3 0 0,0 9 144 15,-5 2-144-15,2 6 0 0,0 6 160 0,0 3-160 16,0 8 128-16,0 0-128 0,0 0 128 0,-4 12-128 16,1 4 128-16,-1 7-128 0,-1 6 0 0,0 2 0 15,1 2 0-15,-1 7 0 0,1 2 0 0,1 7 0 16,0-2 0-16,0 10 0 0,-2 5 0 0,2 6 0 0,1 0 0 16,1 0 0-16,-1 3 0 0,1 5 0 0,1 0 0 15,0 3 0-15,0 1 0 0,0-2 0 0,0 2 0 16,0-4 0-16,0-2 0 0,0-2 0 0,0-1 0 15,0-2 0-15,1-3 0 0,1-6 0 0,-1-3 0 0,1-3 0 16,1-5 0-16,2-1 0 0,-4-3 0 16,3-1 0-16,0-3 0 0,0-4 0 0,1-4 0 0,-3-5 0 0,2-1 0 15,1-7 0-15,-1-2 128 0,0-3-128 0,-2-6 0 16,1 0 0-16,-3-9 0 0,0 0 128 0,0 0-128 16,0 0 128-16,0-9-128 0,1-1 128 0,-3-6 32 0,-1-4 0 15,1-5 0-15,-3-2 0 0,1-5-32 0,0 0-128 16,-1-1 192-16,1 0-64 0,0-5-128 15,0-1 0-15,1-3 144 0,0-8-144 0,1-2 128 0,0-5-128 16,1-4 128-16,0-4-128 0,-1 2 0 0,1-2 144 16,0-8-144-16,1-5 0 0,0-3 128 0,0-1-128 15,0 2 0-15,0-5 0 0,1-2 0 16,2 1 0-16,-1-1 0 0,2 6 0 0,0 5 128 0,1 1-128 16,0 3 0-16,0 6 0 0,-1 2 0 0,1 5 0 15,-2 3 0-15,2 4 0 0,-2 4 0 0,1 8 0 16,-1 5 0-16,-1 6 0 0,0 4 0 0,-1 5 0 15,-1 2 0-15,-1 4 0 0,-1 7 128 0,1-1-128 16,1 8 0-16,0 0 0 0,-5-1 128 0,5 1-128 16,-5 9 0-16,-3 2 0 0,2 7 0 0,1 9 0 15,0 6 0-15,1 6 0 0,0 4 0 0,0 7 0 16,3 3 0-16,-1 3 0 0,2 3 0 0,0 7-144 0,-2 6 144 16,2 4 0-16,4 4 0 0,-3-3 0 0,3-1 0 15,-1 4-128-15,-1-1 128 0,1 1 0 16,-1-2 0-16,2-1 0 0,0-1 0 0,1-5 0 0,0-4 0 0,0 0 0 15,-1-2 0-15,1-7 0 0,1-2 0 0,0-5 0 16,-3-3 0-16,2-7 0 0,1-4 0 0,0-4 0 16,-1-8 0-16,-1-1 0 0,1-6 0 0,-1-4 0 15,-3-5 0-15,-1-9 0 0,0 0 0 0,0 0 0 16,0-5 0-16,-1-6 0 0,-3-3 0 0,-1-5 128 16,2-4-128-16,-1-8 0 0,2-2 0 0,-2-4 128 15,0-2-128-15,0-2 0 0,-1-3 0 0,2-1 0 0,-3-1 0 0,3-2 0 16,-2-8 0-16,1-4 0 0,0-1 0 15,0-6 0-15,0-3 0 0,1-1 128 0,-1-1-128 0,0-5 144 16,-2-5-144-16,2-2 160 0,1 0-160 0,3 0 192 16,0 8-192-16,1-1 192 0,3 5-192 0,1 1 0 15,2 3 144-15,-1 2-144 0,2 7 0 0,-3 4 128 16,1 7-128-16,0 2 0 0,-2 4 0 0,-1 5 0 16,1 3 0-16,-2 3 128 0,1 7-128 0,-1 3 0 15,-2 4 0-15,0 3 0 0,0 3 0 0,0 3 0 16,0 8 0-16,0 0 0 0,0 0 0 0,0 0 0 15,0 0 0-15,0 17 128 0,-4 3-128 0,2 8 0 16,-1 2 0-16,1 8 0 0,-1 7 0 0,-1 10-128 16,1 3 128-16,-1 8 0 0,1 5 0 0,-1 1 0 15,1-3 0-15,-2 5-128 0,-2 6 128 0,3 2 0 16,3 0 0-16,0-3 0 0,1 0 0 0,0 2 0 16,1 2 0-16,2-2 0 0,2 3 0 0,-1-8 0 15,1-2 0-15,1-7 0 0,0-2 0 0,1-6 0 16,-1-5 0-16,0-4-128 0,1-8 128 0,-1-5 0 0,2-6 0 15,-3-6 0-15,0-5 0 0,0-4 0 0,-2-4 0 16,2-3 0-16,-5-9 0 0,0 0 0 0,0 0 0 0,0 0 128 16,0-9-128-16,-2-4 192 0,-1-5-64 15,0-4 0-15,-1-9-128 0,-1-2 0 0,-1-3 0 0,2-3 0 16,-1-2 0-16,1-6 0 0,0-5 0 0,-2-8 128 0,1-7-128 0,2-4 0 16,2-4 0-16,1-4 128 0,1-6 0 0,1-5 0 15,-1-11 0-15,-1 3 0 0,-1 1 0 0,-1 0 16 16,0 2 0-16,0-1 0 15,4 5 32-15,2 6 0 0,-1 6 0 0,2 8 0 0,1 1-176 0,-1 5 192 16,0 3-192-16,0 4 192 0,-1 4-192 0,1 4 0 16,0 3 144-16,-1 8-144 0,-1 3 0 0,1 6 0 15,0 2 0-15,-1 0 128 0,-1 4-128 16,-1 1 0-16,2 1 0 0,-2 7 0 0,0 1 0 0,1 2-160 16,-1 6 160-16,-1 6-160 15,0 0-288-15,0 0-64 0,0 0-16 0,-3 5 0 16,-2 9-3184-16,2 4-640 0</inkml:trace>
  <inkml:trace contextRef="#ctx0" brushRef="#br2" timeOffset="1888.99">8782 15658 2751 0,'0'0'256'0,"0"0"-256"0,-1-9 0 0,-2-4 0 16,0 0 1536-16,0 4 272 0,2-1 48 0,-2 3 16 15,3-5-656-15,0 3-128 0,0-2-16 0,0 5-16 16,0 6-160-16,0-12-16 0,3 2-16 0,-1-1 0 15,1 0-224-15,1 2-32 0,-4 9-16 0,6-10 0 16,-2 0-208-16,0 0-64 0,-4 10 0 0,3-8 0 16,-3 8 0-16,4-11 0 0,-1 3 0 0,-3 8 0 15,0 0 192-15,0 0 16 0,2-10 16 0,-2 10 0 0,0 0 16 0,0 0 0 16,0 0 0-16,0 0 0 0,0 0-128 0,0 0-32 16,0 0 0-16,0 0 0 0,0 0-144 15,0 0-16-15,0 0-16 0,0 0 0 0,8 8 16 0,0-2 0 16,-1 2 0-16,2 3 0 0,0 3-48 0,0 3 0 15,1 3 0-15,2 0 0 0,-1-2-48 0,2 4-16 16,1 3 0-16,-2-1 0 0,1 0 32 0,0 2 0 16,0-2 0-16,-1 4 0 0,1-1 128 0,0 3 32 15,-1-1 0-15,0 1 0 0,-5-2-160 0,4-2-32 16,-4 5 0-16,2-5 0 0,-3 2 128 0,0-1 32 16,-4 0 0-16,1-2 0 0,-1-1-32 0,1-1 0 15,-1-1 0-15,1 3 0 0,-3-1 0 0,2 1 0 16,1-1 0-16,-2-1 0 0,-1 2 0 0,0 3-16 0,1-4 0 0,-1 4 0 15,0-5-64-15,0 1-16 0,0 0 0 0,0-1 0 16,0 1-32-16,2 2-128 0,-1-5 192 0,0 2-64 16,-2 3 0-16,1-6-128 0,0 0 192 0,0 2-64 15,0 0-128-15,0 3 160 0,-1-1-160 0,1 2 160 16,0-5-160-16,0 1 160 0,0 2-160 0,-2 1 160 16,1-3-160-16,1 1 128 0,0 1-128 0,0-2 128 15,0-3-128-15,0 1 160 0,0 0-160 0,0 1 160 16,0 2-32-16,0-2-128 0,0-2 192 0,0 0-64 15,1-1-128-15,1 1 160 0,-2 1-160 0,1-2 160 16,-1-1-160-16,0 1 128 0,0 1-128 0,0 0 128 16,0 0-128-16,0-1 0 0,-1-3 0 0,1 0 128 15,0 2-128-15,0-2 160 0,0-1-160 0,0-3 160 0,-2 2-160 16,1-4 128-16,0 0-128 0,1-9 128 0,-3 7-128 0,3-7 160 16,0 0-160-16,-2 9 160 15,2-9-32-15,0 0-128 0,0 0 192 0,0 0-64 0,0 0 64 0,0 0 0 16,-7-5 0-16,2-4 0 0,-1-2-48 15,3-1 0-15,0-3 0 0,0-3 0 0,-1-1-144 0,2-1 160 16,-1-4-160-16,1 1 160 0,-3 1-160 0,2-3 0 16,2-2 0-16,0 1 0 0,-5-1 0 0,6-2 128 15,0-3-128-15,0-1 0 0,0-1 0 0,3 0 128 16,-3 0-128-16,0 1 0 0,-3 0 0 0,2 3 0 16,-3-1 128-16,1 4-128 0,-1 2 0 0,-1 3 0 15,2 1 0-15,1 7 0 0,-1-2 0 0,0 1 0 16,1 1 0-16,-1 2 0 0,2-4 0 0,-3 1 0 15,2 2 0-15,-1 4 0 0,1-2 0 0,-1 3 0 16,-1-2 0-16,4 4 0 0,-2-2-128 0,2 3 128 16,0 0 0-16,0 5 0 0,0 0 0 0,0 0 0 15,0 0-144-15,0 0 144 0,0 0-128 0,0 0 128 16,0 0-192-16,5 6 192 0,-1 3-144 0,1-1 144 16,1 3 0-16,-1 6-144 0,0-1 144 0,0 5 0 15,0-3-144-15,1 2 144 0,0 1 0 0,0 5 0 16,1 2 0-16,-1 1 0 0,-2 2 0 0,0 3 0 15,-1 2 0-15,0 0 0 0,-1 2 0 0,1 3 0 16,0 0 0-16,-1 1 0 0,-1 1 0 0,1-4 0 16,-1 1 128-16,-1 2-128 0,-1 2 0 0,1 5 0 15,0-4 0-15,0 2 0 0,-2-2 0 0,2 2 0 0,0 0 0 16,-1-5 128-16,0-3-128 0,-3 1 0 0,3 0 0 0,-2 0 0 16,-1-2 128-16,1 5-128 0,-1 2 128 15,-1-5-128-15,0 0 128 0,1 0-128 0,-3-2 0 0,5-1 128 16,-2-2-128-16,0-2 0 0,-1-4 144 15,1 1-144-15,2-4 0 0,-1 1 128 0,1-2-128 0,-1 2 0 0,1-6 0 16,-1 2 0-16,1-1 0 0,-1 1 128 0,-1-4-128 16,2-2 0-16,-3 1 0 0,3-2 0 0,-3-4 0 0,1 0 128 15,2-2-128-15,2-10 0 0,0 0 0 0,0 0 128 16,0 0-128-16,0 0 0 0,0 0 0 0,0 0 144 16,0 0-144-16,0 0 0 0,-4-13 128 0,3-2-128 15,1-2 0-15,1-2 0 0,0-2 0 0,2-3 0 16,-1 1 0-16,2 0 0 0,1-6 128 0,-2 3-128 15,-1-1 0-15,1 1 0 0,1-7 0 0,-2-2 0 0,3-3 0 0,-1 0 0 16,-1-5 0-16,1-2 0 0,1-5 0 0,1-1 0 16,-1-1 0-16,1 5 0 0,1 0 0 0,-1 1 0 15,-2 0 0-15,1-1 0 0,0 5 0 16,1 0 0-16,0 0 0 0,-1 4 0 0,0 0 0 0,-3 5 0 16,1 2 0-16,1 3 0 0,-2-1 0 0,1 6 0 15,-2 0 0-15,0 4 0 0,-1 4-128 0,0 1 128 16,0-1 0-16,0 2 0 0,0 4 0 0,0 9 0 15,-1-9 0-15,1 9 0 0,0-9 0 0,0 9 0 16,0 0-128-16,0 0 128 0,0 0 0 0,0 0-144 16,0 0 144-16,0 0-160 0,0 0 160 0,3 13-160 15,-3-13 160-15,2 14-128 0,-1 1 128 0,1 2-128 16,0 1 128-16,1 3 0 0,-1 5 0 0,1-1 0 16,-1 6 0-16,2 2 0 0,0 1 0 0,0 3 0 15,0 0 0-15,1 2 0 0,1 4 0 0,-1 1 0 0,1-6 0 0,1 4 0 16,-2 3 0-16,0 5 0 0,-1 2 0 0,-2 1 0 15,-2 2 0-15,0 0 0 0,0-1 0 0,-2-1 0 16,-1-6 0-16,2 2 0 0,-2 2 0 0,2 0 0 16,0 1 128-16,1-2-128 0,0-2 0 0,0 1 0 15,0-4 0-15,1 1 128 0,2 1-128 0,-2-5 0 16,-1-3 0-16,0 0 0 0,0 3 0 0,0-2 128 16,-1-2-128-16,-2-1 0 0,1-3 0 0,-1 0 144 15,1 1-144-15,-1-4 0 0,0-1 144 0,1-1-144 16,-2-2 0-16,2-3 144 0,-2-3-144 0,1-5 0 15,1-5 0-15,-1-1 128 0,3-10 16 0,0 0 0 16,-6 5 0-16,6-5 0 0,0 0 48 0,-7-9 0 16,1-6 0-16,2-3 0 0,0-3 0 0,1-7 0 0,3 0 0 15,0-6 0-15,-2-2-192 0,4-1 0 16,-2-4 0-16,3-1 128 0,0-1-128 0,1-1 0 0,-2 2 0 0,2-5 0 16,0-1 0-16,0-3 0 0,1-7 128 0,1 0-128 15,2-3 0-15,-1-3 0 0,1 7 0 0,-2-5 0 16,0 0 0-16,-3 1 0 0,1-2 0 15,-1 4 0-15,-1-4 0 0,0 7 0 0,-1 4 128 0,-1 8-128 16,-1 3 0-16,-1 6 0 0,1 3 0 0,1 0 0 16,-3 4 0-16,1 4 0 0,-1 2 0 0,0 3 0 15,-1 3 0-15,0 0 0 0,0 5-144 0,2 3 144 16,-2 1 0-16,4 7 0 0,0 0-128 0,0 0 128 16,0 0 0-16,0 0-128 0,0 0 128 0,0 0 0 15,-5 11-192-15,3 4 64 0,1 2 128 0,1 2-208 16,1 3 208-16,2 3 0 0,-1-1-160 0,4 7 160 0,-4-2 0 15,2 5 0-15,0 4 0 0,1 8 0 0,0 2 0 16,-1 3 0-16,0 7 0 0,-1-3 0 0,1 3 0 0,-3-1 0 16,-1 1 0-16,0 5 0 0,-1 4 0 0,-3 0 0 15,1 4 0-15,-1 1 0 16,-1-2 0-16,-2-1 0 0,0 0 144 0,-1 1-144 0,0 1 0 0,2-1 144 16,1-1-144-16,0-6 0 0,-2-3 160 0,1-10-160 15,2-5 128-15,1-3-128 0,-1-1 128 0,-1-3-128 16,1-2 0-16,0-2 128 0,-1-3-128 0,0-2 128 15,2-6-128-15,1-3 128 0,-1-5-128 0,2-2 160 16,-2-2-160-16,3-11 160 0,0 0-32 0,0 0 0 0,0 0 0 0,-1-14 0 16,0-5 80-16,1-6 16 0,1-2 0 15,0-6 0-15,-1-2-96 0,3-4-128 16,-1-1 176-16,0-2-176 0,0 1 128 16,1-6-128-16,1-5 0 0,-1-3 0 0,0-2 0 0,0 0 0 0,0-1 128 15,-1-2-128-15,1 3 0 0,0-1 0 0,-3-4 0 0,1 0 0 16,1-3 0-16,0 4 0 15,1-1 0-15,-1 6 0 0,-1 4 0 0,2 7 0 0,-3 6 0 0,-3 4 0 16,3 2 0-16,0 5 0 0,-1 4 0 0,0 5 0 16,0 1 0-16,-1 6 0 0,1 3 0 0,1 9 0 15,0 0 0-15,0 0 0 0,0 0 0 0,0 0 0 16,0 0 0-16,3 19 0 0,0 4-176 0,0 6 176 16,-1 0-160-16,1 12 160 0,2 5-128 0,0 12 128 15,2 9 0-15,1 7 0 0,4 6 0 0,-1 2 0 0,0 2 0 0,-1 7 0 16,0 9 160-16,0 0-160 15,0 0 192-15,-1-5-64 0,-1-4-128 0,-3-1 192 16,-1 4-32-16,-1-6-16 0,1-8 0 0,-1-2 0 0,-1-3-144 0,1-1 128 16,1 0-128-16,-1-3 128 0,3-1-128 0,0-9 0 15,3-8 0-15,0-4-176 16,0-9-1808-16,-2-3-384 0,0-6-64 0</inkml:trace>
  <inkml:trace contextRef="#ctx0" brushRef="#br2" timeOffset="4529.47">9469 14443 2751 0,'0'0'256'0,"0"0"-256"15,0 0 0-15,0 0 0 0,0 0 2048 0,0 0 384 16,0 0 64-16,0 0 0 0,-2-6-1136 0,2 6-224 16,0 0-48-16,0 0-16 0,0 0-48 0,0 0-16 15,0 0 0-15,0 0 0 0,0 0-160 0,0 0-16 16,0 0-16-16,0 0 0 0,0 0 128 0,0 0 16 16,0 0 16-16,0 0 0 0,0 0-64 0,0 0-16 15,-3-3 0-15,3 3 0 0,0 0-192 0,0 0-32 16,0 0-16-16,0 0 0 0,0 0-96 0,0 0-32 0,-6-4 0 0,6 4 0 15,0 0-144-15,0 0-48 0,0 0 0 0,0 0 0 16,-3-5-80-16,3 5-32 0,0 0 0 0,0 0 0 16,0 0-224-16,0 0 176 0,0 0-176 0,0 0 160 15,0 0-160-15,0 0 0 0,0 0 0 0,0 0 0 16,0 0 128-16,0 0-128 0,0 0 128 0,0 0-128 0,0 0 176 0,0 0-48 16,0 0-128-16,0 0 192 0,0 0 0 0,0 0 0 15,0 0 0-15,0 0 0 0,0 9 0 0,0-9-16 16,1 6 0-16,0 3 0 0,-1-9 0 0,0 6 0 15,0-6 0-15,0 10 0 0,1-3 0 0,-1-7 0 16,2 7 0-16,-1 2 0 0,0-2-48 0,1 3-128 16,-1-3 192-16,1 4-64 0,1-5-128 0,-1 4 128 15,2 0-128-15,0 2 128 0,1 0-128 0,0-1 160 16,0 1-160-16,0 2 160 0,2 0-160 0,0-2 160 16,2 2-160-16,0 2 160 0,0 3-32 0,0 2-128 15,0-1 192-15,0 2-64 0,-2 2 48 0,2-1 0 16,0 0 0-16,-1 2 0 0,-2-2 0 0,1 0 0 15,0 0 0-15,1-1 0 0,-1 0-16 0,1 1 0 16,0 0 0-16,-1-2 0 0,2 0-32 0,0-1-128 16,0-1 192-16,1 0-64 0,-1-1-128 0,4 0 128 15,-4 0-128-15,1-2 128 0,0 1-128 0,1 0 160 0,0 3-160 16,1-3 160-16,0 0-160 0,-1-1 160 16,-1 1-160-16,2 1 160 0,-3-2-160 0,0-1 160 15,-1-2-160-15,4 1 160 0,-3 0-160 0,0 0 160 0,1-4-160 16,-1 2 160-16,-2 2-160 0,1-5 0 0,0 2 144 15,-2-2-144-15,3 1 0 0,-3 2 128 0,1-4-128 16,-1 4 0-16,-1-4 128 0,0 2-128 0,-1-3 128 0,0 2-128 16,0-4 0-16,-4-5 144 0,3 7-144 0,-3-7 0 15,0 0 128-15,0 0-128 0,4 7 0 0,-4-7 0 16,0 0 144-16,0 0-144 0,0 0 0 0,4 5 144 0,-4-5-144 16,0 0 0-16,4 8 0 0,0 0 0 0,-4-8 0 0,5 7 0 15,-4 3 128-15,3-3-128 0,1 2 0 0,-1-3 0 16,0 3 0-16,-1-3 0 0,-3-6 0 0,5 9 0 15,1 0 0-15,-1-3 0 0,-2 3 0 0,3-2 128 16,-3 0-128-16,2 0 128 0,-5-7-128 0,7 5 0 16,-1 2 0-16,0 0-176 0,0-1 176 0,0 2 0 15,2-3 0-15,-2 1 0 0,2 2 0 16,-2-2 0-16,3 3 0 0,0-3 0 0,0 1 0 0,-1 0 0 16,1-2 0-16,0 2 0 0,0 0 0 0,0-1 0 15,0 1 0-15,0-1 0 0,0 0 0 0,0 1 0 16,0-2 0-16,-2 2 0 0,1-1 0 0,-1-1 0 15,2-1 0-15,-1 4 0 0,-2-2 0 0,1-1 128 16,0 3-128-16,1-3 0 0,0-2 0 0,-1 3 128 16,1 0-128-16,-1-2 0 0,1 1 0 0,1 1 0 15,0-1 0-15,-2-1 128 0,0 0-128 0,2 1 0 16,-3-1 0-16,3-3 128 0,-1 2-128 0,-1-2 0 16,0 1 0-16,-1 0 128 0,-6-2-128 0,6 1 0 15,2 2 0-15,-8-3 128 0,6 2-128 0,-6-2 128 16,7 3-128-16,-7-3 128 0,0 0-128 0,0 0 0 15,0 0 0-15,0 0 128 0,0 0-128 0,0 0 0 0,0 0 128 16,0 0-128-16,0 0 128 0,0 0-128 0,5-4 128 0,-5 4-128 16,0 0 0-16,0 0 128 0,0 0-128 0,0 0 0 15,-3-8-192-15,-1 3-128 0,-1 3 0 16,-4-5-16-16,0 5-1520 16,-2-1-320-16,1 2-48 0,4 0-9936 0,-5 1-1984 0</inkml:trace>
  <inkml:trace contextRef="#ctx0" brushRef="#br2" timeOffset="5261.2">9912 15400 5519 0,'0'0'496'0,"9"11"-496"0,3 1 0 0,-1 3 0 16,0 0 1392-16,2 3 176 0,0-2 32 0,0 1 16 15,-2-1-1024-15,0 1-208 0,1-3-32 0,-1 1-3920 16,1-1-784-16</inkml:trace>
  <inkml:trace contextRef="#ctx0" brushRef="#br2" timeOffset="7511.73">8245 5495 7359 0,'0'0'656'0,"0"-8"-528"16,0 0-128-16,0 3 0 0,0-3 512 0,0 8 64 15,0 0 0-15,0 0 16 0,0 0-16 0,0 0 0 16,0 0 0-16,0 0 0 0,0 0-240 0,0 0-48 16,2 16-16-16,1 3 0 0,-3 3 48 0,0 5 0 15,0 6 0-15,0 4 0 0,0 1 80 0,2 8 32 16,-2 1 0-16,1-8 0 0,1 10 64 0,-1 8 16 16,0 10 0-16,2 10 0 0,-1 5-32 0,1 8 0 15,2 10 0-15,-1 2 0 0,-2 10-32 0,1 1-16 16,-1-5 0-16,1 3 0 0,-3 0 16 0,0-3 0 15,1-5 0-15,-1-2 0 0,0-3 128 0,5-2 16 16,-2-10 16-16,1-6 0 0,1-7-96 0,0-9-32 0,0-9 0 0,1-8 0 16,1-6-208-16,-1-10-32 0,0-4-16 0,1-8 0 15,-2-4-64-15,0-7-16 0,-5-8 0 16,0 0 0-16,5-13 384 0,-3-6 80 0,1-5 16 0,-2-8 0 16,-1-7-192-16,0-4-48 0,0-6 0 0,3-4 0 0,-1-3-384 15,2-2 0-15,0-5 128 0,-1 2-128 16,-1-5 0-16,1-2 0 0,-1-4 0 0,2-2 0 15,-1-7 0-15,-1 0 0 0,1-2 0 0,-2-4 128 16,-1-5-128-16,-1-1 128 0,1 1-128 0,0-2 128 0,0-3-128 0,0 4 0 16,1 2 144-16,0-28-144 0,2 23 0 0,-1 9 0 15,-1 14 0-15,3 7 128 0,-2 6-128 0,0 7 0 16,1 3 0-16,-3 8 128 0,1 0-128 0,0 9 0 16,0 2 0-16,-1 5 128 0,0 2-128 0,2 3 0 15,-1 6 0-15,-1 6 128 0,0 9-128 0,0 0 0 16,0 0 128-16,0 0-128 0,0 0 128 0,-6 9-128 15,1 8 160-15,-3 8-160 0,-1 8 0 0,-1 12 0 16,0 8 0-16,-2 7 0 0,1 8 0 0,2-13 0 16,-3 12 0-16,0 12 0 0,2 14 0 0,-2 9 0 15,1 6 128-15,1 10-128 0,-1 5 160 0,2 6-160 16,1 0 160-16,4 7-160 0,1 1 320 0,1 1-16 16,0-1-16-16,2-4 0 0,2 2 0 0,0-8 0 15,1-7 0-15,1-3 0 0,-1-2 32 0,1-8 16 16,3-10 0-16,-4-7 0 0,2-5-48 0,-1-7-16 15,0-5 0-15,0-4 0 0,-3-7-48 0,4-3-16 16,-1-11 0-16,0-5 0 0,-2-8-64 0,1-10-16 16,-3-3 0-16,4-6 0 0,0-3 64 0,-4-13 16 15,0 0 0-15,-4-8 0 0,-1-7 304 0,-2-13 64 0,0-11 16 0,-1-11 0 16,0-8-336-16,1-5-64 0,-1-4 0 0,1-11-16 16,-1-4-176-16,3-10 0 0,2-7 0 15,1-1 128-15,2-3-128 0,0-5 0 0,5-9 0 0,-1 1 0 16,1-3 0-16,1-3 0 0,2-5 0 0,-2-1 0 15,2-1 0-15,2-5 0 0,1 0 0 0,1-1 0 0,-1 5 0 16,2 2 0-16,0 1 0 0,4-37 0 16,-4 30 0-16,-1 24 0 0,-3 12-128 0,-1 16 128 0,1 9 0 0,-1 12 0 15,-3 12 0 1,0 11 0-16,-4 10 0 0,-1 4 0 0,-1 12 0 0,-1 0 0 0,0 7 0 0,2 5 0 16,0 0 0-16,-5 10 0 0,-2 9 0 0,-2 9-176 15,-1 8 176-15,-2 11-128 0,-2 7 128 0,0 9 0 16,1 9 0-16,4-10-128 0,-3 12 128 15,3 15 0-15,0 13 0 0,0 11 0 0,0 3 0 0,4 7 0 16,1 9 0-16,3 2-128 0,0 5 128 0,3-4 0 16,2 0 0-16,1-2 0 0,-1 2 0 0,2-5 0 15,1-3 0-15,-3-3 0 0,-3-3 176 0,1-3-48 16,2-5 0-16,0-7 0 0,-1-15 48 0,0-2 0 16,0-8 0-16,-2-5 0 0,0-11 0 0,1-7 0 15,-1-11 0-15,0-9 0 0,0-10-48 0,-1-7 0 16,0-7 0-16,0-14 0 0,-6-6 192 0,-1-10 16 15,-1-12 16-15,2-11 0 0,-3-14-112 0,0-4-32 16,0-9 0-16,1-8 0 0,2-7-208 0,2 1 0 16,1-4 0-16,3 8 0 0,4 5-192 0,1 2-48 15,4 9 0-15,0 6 0 16,3 3-1600-16,2 5-320 0,2 7-64 0,7-8-15312 0</inkml:trace>
  <inkml:trace contextRef="#ctx0" brushRef="#br2" timeOffset="10476.31">10094 15548 5519 0,'0'0'240'0,"0"0"64"0,0-7-304 0,0 7 0 16,-5-9 0-16,5 9 0 0,0 0 2272 0,0 0 400 15,0 0 80-15,0 0 0 0,-6-5-1216 0,6 5-240 16,0 0-48-16,0 0-16 0,0 0-144 0,0 0-16 16,0 0-16-16,0 0 0 0,0 0-144 0,0 0-16 15,0 0-16-15,0 0 0 0,0 0-224 0,0 0-32 0,0 0-16 0,0 0 0 16,0 0 16-16,1 12 0 16,1-3 0-16,-2-9 0 0,4 13-80 0,0-4-16 0,0 0 0 0,1 2 0 15,0 0-128-15,0 1-16 0,0-2-16 0,2 2 0 16,0 1-64-16,1 1-16 0,-1-2 0 15,4 5 0-15,0-1-16 0,0 3 0 0,1 3 0 16,1 2 0-16,-2-1 0 0,3 2 0 0,-1 1 0 0,-1-5 0 16,5 0-48-16,-4-2-16 0,1-1 0 0,0-2 0 15,-2-2-16-15,2 1 0 0,-1-2 0 0,0-3 0 0,1 2 64 16,0-3 0-16,1 1 0 0,1-4 0 0,0 2-80 0,0-3-16 16,0 0 0-16,0 0 0 0,1 0 0 0,-2-2 0 15,1-1 0-15,1-1 0 0,-1-1-32 16,0-1 0-16,-1 0 0 0,-1 0 0 15,1 1 16-15,-2-2 0 0,0 0 0 0,1-2 0 0,0 1-144 0,1 0 192 16,0-1-192-16,0 1 192 0,-1-3-192 0,0 1 160 16,0 1-160-16,1-1 160 0,-2-3-160 0,1 3 128 15,0-1-128-15,1-2 128 0,2 3-128 16,-2-4 192-16,0 2-192 0,2-2 192 0,1 1-192 0,2 1 0 16,-2-5 144-16,0 1-144 0,-1 0 128 0,1-1-128 15,-1-1 160-15,-1 0-160 0,1-1 160 0,-1-1-160 16,0 1 160-16,0 1-160 0,2 2 144 0,-4-3-144 0,0 1 128 15,0 2-128-15,0-3 128 0,1 2-128 16,-2 2 0-16,2-2 128 0,0-1-128 0,1 1 0 16,-2 0 144-16,1-2-144 0,-1 0 128 0,1 1-128 15,0-2 128-15,2-1-128 0,-1 1 128 0,1 0-128 0,-2-2 160 0,-2 1-160 16,1-1 128-16,0 0-128 16,-1-2 0-16,1 1 144 0,-2-1-144 0,2 0 128 0,1-3-128 15,-1 0 128-15,0-3-128 0,-1 1 128 0,0 1-128 0,-2-1 128 16,1 3-128-16,-1 1 0 0,1-1 144 15,0 1-144-15,0 3 0 0,1-1 128 0,-2 0-128 0,0 0 0 16,-2 0 0-16,1-2 144 0,1 0-144 0,-1-4 0 16,-1 1 176-16,1 0-176 0,-1-3 160 0,1 1-160 15,1-2 160-15,0 1-160 0,-1-2 160 0,1 0-160 0,2-5 144 16,-2 0-144-16,-1 2 128 0,2 3-128 0,-2-2 128 16,4 4-128-16,0-2 128 0,0 3-128 0,1-6 0 15,-2 1 128-15,-2-1-128 0,1-3 0 0,-1-2 128 16,2 2-128-16,-2 1 0 0,2-1 128 0,0-2-128 15,0 1 0-15,1-2 0 0,-3 1 128 0,0 3-128 0,0 0 0 16,-1 0 0-16,-1-3 128 0,1-3-128 0,0-2 0 16,1 1 0-16,1-2 128 0,-3 1-128 0,2 2 0 15,2-1 144-15,-2 0-144 0,1 0 0 0,-1 2 144 0,-1 1-144 16,1-4 0-16,-1-3 160 0,0-1-160 0,1-2 128 0,-2 3-128 16,1-3 128-16,2 0-128 0,-1 1 128 0,1-1-128 15,0 6 128-15,1 1-128 0,-1-2 0 0,-1 1 128 16,2-5-128-16,-2 2 0 0,-1-2 0 0,1 3 128 15,-1-3-128-15,1 3 0 0,1 1 144 0,-1 0-144 16,2 4 0-16,-4 2 144 0,2 1-144 0,-2-2 0 16,0-1 144-16,0-4-144 0,0-4 0 0,1 4 144 15,-1-2-144-15,1 2 0 0,-1-3 144 0,1 5-144 16,-1 0 0-16,0 2 0 0,0 0 0 0,-2-3 128 16,1 2-128-16,0-2 0 0,-3-6 0 15,2 4 128-15,2-3-128 0,0 2 0 0,-1-5 0 0,1 5 128 16,-2-1-128-16,1 5 0 0,-2-4 0 0,2 1 128 15,-2-3-128-15,2-1 0 0,1-3 0 0,0-3 128 16,-2 3-128-16,1-1 0 0,1 1 0 0,-2 2 128 0,1 0-128 16,0-1 0-16,-1 4 0 0,1-5 128 0,1-1-128 15,-3 0 0-15,2 0 0 16,1-1 0-16,1 0 0 0,-1 1 0 0,0 3 0 0,-2 4 128 0,1-1-128 0,0 3 0 16,-2-5 0-16,0 4 128 0,-1-2-128 0,0 2 0 15,0 1 0-15,1-1 128 0,-3 2-128 0,1 2 128 16,-1 1-128-16,-2 2 128 0,0 3-128 0,1 0 128 15,-1-2-128-15,1-2 128 0,-2-3-128 0,0 1 0 16,3 0 0-16,-2-2 128 0,-1 0-128 0,1-1 0 16,1 3 0-16,0 2 128 0,1 0-128 0,-1 0 0 15,1 0 0-15,2-1 0 0,-2-2 0 0,-1-1 0 16,1 0 0-16,2-1 0 0,-1-2 0 0,-1 2 0 16,1-1 0-16,0 1 0 0,-2 2 0 0,2 2 0 0,0 1 0 0,0-1 128 15,-2 1-128-15,0 0 0 0,-2-1 0 0,1 1 128 16,-1 2-128-16,1-1 0 0,-1-2 0 15,0 1 128-15,0 2-128 0,0 0 0 0,3 2 128 0,-3 3-128 16,-3 2 0-16,3-3 144 16,3 2-144-16,-2 0 0 0,-1-2 128 0,3 2-128 0,0-4 0 0,0 0 0 15,0 1 0-15,-1 2 0 0,1 1 0 0,2-5 0 16,-1 1 0-16,-1 2 0 0,0 1 0 0,-1 0 0 16,1-2 0-16,1 5 0 0,-2-1 0 0,1 3 0 15,-1-5 0-15,0-2 0 0,0 0 128 0,-1-1-128 16,2-3 0-16,0 1 0 0,-2-3 0 0,0-1 0 15,0 1 0-15,2 3 0 0,2 0 0 0,-5 5 0 16,0-1 0-16,3 1 0 0,-1-1 0 0,1 3 0 0,-2-2 128 16,0 2-128-16,0-3 0 0,1 2 0 0,-1 0 0 15,0-3 0-15,2 0 0 0,-3 3 0 0,1 1 0 16,2 0 0-16,-1 3 0 0,1-4 0 0,-2 3 0 16,2 0 0-16,-1 3 0 0,1 2 0 0,-1 4 0 0,-1-4 0 15,-1 1 0-15,2 1 0 0,0 0 0 0,-1-2 0 16,-1 2 0-16,0-1 0 0,2 2 0 15,-1 0 0-15,0 1 0 0,1-2 0 0,-4-2 0 0,2 2 0 16,2-1 0-16,-1-1 0 0,1-1 0 0,-2-1 0 16,0 0 0-16,0 2 0 0,0 4 128 0,3-1-128 15,-1-1 0-15,1 0 0 0,0-2 0 0,-1 4 0 16,1 3 0-16,-1-3 0 0,1-1 0 0,-1 2 0 16,0-1 0-16,-1 3 0 0,0 0 0 0,2 2 0 15,-2-4 0-15,0 1 0 0,3 0 0 0,-3 0 0 16,1-1 0-16,-1 4 0 0,0-4 0 0,0 1 0 0,1 0 0 15,-1-2 0-15,-1 2 0 0,0 0 0 16,1 1 0-16,-1-3 0 0,-1 1 0 0,0-2 0 16,1 1 0-16,0 0 0 0,-2 1 0 0,2 0 0 15,-1-2 0-15,1 0 0 0,-1 2 0 0,0-2 0 0,1 3 0 16,-2 1 0-16,1-1 0 0,1 1 0 0,-3-3 0 16,2 3 0-16,0 0 0 0,0 0 0 0,-2 0 0 0,1-1 0 15,-1 2 0-15,2 0 0 0,-2-1 0 16,1-1 0-16,-1-1 0 0,1 0 0 15,-1 0 0-15,0-1 0 0,0 0 0 0,1-1 0 0,-1-3 0 0,0 0 0 16,2 2 0-16,-1-2 0 0,0 1 0 0,1 1 0 16,-1 1 0-16,1 0 0 0,0 1 0 0,1-1 0 15,-1 3 0-15,1-1 0 0,-3 1 0 0,2 2 0 16,0 1 0-16,-2-6 0 0,-1 0 0 0,2 3 0 0,-2 0 0 16,0-2 0-16,-1 0 0 0,0 2 0 0,1 1 0 15,1 2 0-15,0-4 0 0,0 1 0 0,1 1 0 0,-1 1 0 16,0-2 0-16,0 1 0 15,0-1 0-15,1 0 0 0,0 3 0 0,1-2 0 0,0-1 0 0,0 2 0 16,-1 3 0-16,1-3 0 0,0 1 0 0,-1 3 0 16,0-1 0-16,1 4 0 0,1-2 0 0,0 0 0 15,-2-1 0-15,1 1 0 0,0 2 0 0,0-2 0 16,-1 2 0-16,0 1 0 0,-1-3 0 0,1 3 0 16,2 5 0-16,-3-4 0 0,2-3 0 0,1 7 0 15,-1-5 0-15,1 5 0 0,-2-4 0 0,2 4 0 16,0 0 0-16,0 0 0 0,-2-8 0 0,-1 3 0 15,3 5 0-15,-1-4 0 0,0-3 0 0,-1 2 0 16,2 5 0-16,0 0 0 0,0 0 0 0,0 0 0 16,0 0 0-16,0 0 0 0,-1-4 0 0,1 4 0 15,0 0 0-15,0 0 0 0,0 0 0 0,0 0 0 16,-4-5 0-16,4 5 0 0,0-7 0 0,0 7 0 0,0 0 0 0,0 0 0 16,0 0 0-16,0 0 0 0,0 0 0 0,0 0 0 15,0 0 0-15,0 0 0 16,0 0-128-16,0 0 128 0,0 0 0 0,0 0 0 0,0 0 0 0,0 0 0 15,0 0 0-15,0 0 0 0,0 0-128 0,0 0 128 16,0 0 0-16,0 0 0 0,0 0 0 0,0 0 0 16,0 0 0-16,0 0 0 0,0 0 0 0,0 11 0 15,0-11 0-15,0 7 0 0,0 3 0 0,0-10 0 16,0 8 0-16,0-8 0 0,0 10 0 0,0-2 0 16,0-8 0-16,3 9 0 0,-3-2-128 0,0-7 128 0,0 11 0 0,0-11 0 15,2 7 0-15,1 2 0 0,-3-9 0 16,1 8 0-16,2 1 0 0,-3-9 0 0,0 0 0 15,0 0 0-15,1 6 0 0,-1-6 0 0,0 0 0 0,1 8 0 16,-1-8 0-16,0 0 0 0,0 0 0 0,0 0 0 16,0 0 0-16,2 8 0 0,-2-8 0 0,0 0 0 15,0 0 0-15,0 0 0 0,0 0 0 0,0 0 0 16,0 0 0-16,0 0 0 0,0 0 0 0,0 0 0 16,0 0 0-16,0 0 0 0,0 0 0 0,0 7 0 15,0-7 0-15,0 0 0 0,0 0 0 0,-3 10 0 16,0-4-160-16,3-6 160 0,0 0-384 0,-2 9 0 15,2-9 0-15,0 0 0 16,0 0-1280-16,0 10-256 0,0-10-48 0,5 9-16 16,0-4-1840-16,5 0-368 0</inkml:trace>
  <inkml:trace contextRef="#ctx0" brushRef="#br2" timeOffset="12509.21">9521 14725 9215 0,'-13'-10'400'0,"8"-1"96"0,-4 1-496 0,0 0 0 0,-1-3 0 0,2 3 0 16,1-3 2368-16,-1 2 368 0,2 3 80 15,-1 0 0-15,2 1-1088 0,5 7-208 0,-6-5-48 0,6 5-16 16,0 0 48-16,0 0 16 0,0 0 0 0,0 0 0 15,0 0-272-15,0 0-48 0,0 0-16 0,-5 10 0 0,1 2-576 0,4 2-112 16,1-2-32-16,2 7 0 0,1 4 0 0,1 4 0 16,2 6 0-16,5 4 0 0,-1 2-32 0,2 6-16 15,-2-2 0-15,3 5 0 0,3 3-48 0,1-5-16 16,0-3 0-16,-1-1 0 0,2 4-32 0,3-2-16 16,0 3 0-16,0-2 0 0,1-1-80 0,3-2-16 15,-3 3 0-15,3-5 0 0,4 1-32 0,-1-4-16 16,-1-3 0-16,-2-2 0 0,1-7 0 0,-1 2 0 15,-2-3 0-15,-1-1 0 0,2-1 16 0,0-2 0 16,2-1 0-16,0-1 0 0,-2-1-48 0,1-3 0 16,-2-4 0-16,4 1 0 0,-3-3 0 0,3-1 0 15,-2-2 0-15,2-1 0 0,0 0 0 0,-3 1-128 0,3-2 192 16,-4-2-64-16,3-1-128 0,-1 0 160 16,0-3-160-16,-1 1 160 0,-1-3-160 0,-1 1 192 15,-1 0-192-15,0-5 192 0,-2 2-192 0,-1-5 192 16,-1 1-192-16,0-3 192 0,-1-3-192 0,1 2 192 15,-1-1-192-15,-1-1 192 0,2-2-64 0,-1 1-128 0,-1 0 192 16,2 2-64-16,0-3-128 0,-1 0 0 0,3-2 0 0,-3 2 128 16,1-4-128-16,0-1 0 0,-2 1 0 0,2 0 0 15,-1-2 0-15,-1 1 128 0,2 2-128 0,0-3 0 16,0-1 0-16,2-1 0 0,-1 0 128 0,-1-2-128 16,2 4 0-16,1-3 0 0,-1 2 0 0,1-1 0 15,0 3 0-15,-1 2 0 0,0-2 0 0,2 1 0 16,0 0 0-16,-1 2 0 0,0-3 0 0,2 1 0 15,-1 1 0-15,0-2 0 0,0 0 0 0,-1 2 0 0,0-1 0 0,-1-1 0 16,-1 0 0-16,1 1 0 0,1-3 0 0,-2 1 0 16,-1-1 0-16,-1 2 0 0,1-1 0 0,0 1 0 15,1 3 0-15,-1 0 0 0,0 3 0 0,-2 1 0 16,1-5 128-16,-1-1-128 0,1 0 0 0,-1 2 0 16,-1-3 0-16,2-2 0 0,-2 3 0 0,0-3 0 15,-1-2 128-15,0-2-128 0,2 4 0 0,-1-4 0 16,-2 1 144-16,2 3-144 0,-2 1 0 0,1-1 0 15,0 2 0-15,-4-2 128 0,1 3-128 0,1 2 0 16,-1-4 0-16,2 3 0 0,-2-1 0 0,-1-4 128 16,1 2-128-16,-4 0 0 0,3-1 0 0,-1 3 0 15,1-3 0-15,2 1 128 0,-2 0-128 0,1-3 0 16,0 2 0-16,-1-2 128 0,-3 4-128 0,4-3 0 16,0 3 0-16,0-1 0 0,0 1 0 0,1 0 0 15,1-3 0-15,-3 0 0 0,3-6 0 0,-2 1 0 16,1-1 0-16,-1-1 0 0,1 0 0 0,-1 1 0 15,-1-6 0-15,2 3 0 0,-2-1 0 0,1 0 128 0,0 3-128 0,-1-1 0 16,1 3 0-16,-2-3 0 0,-1-2 0 16,1-2 128-16,-1-3-128 0,-1 1 0 15,-1-1 0-15,-1 0 0 0,3 1 0 0,-2-2 0 0,1 3 0 16,-1 1 0-16,-1 4 0 0,-1-1 0 0,2 1 0 0,-1-2 128 16,-1-8-128-16,1 2 0 0,-1 2 0 15,0-2 0-15,0 0 0 0,-1 12 0 0,0 0 0 0,0-1 128 16,-1-1-128-16,1-1 0 0,-1-1 0 15,2 0 0-15,0-2 0 0,0-1 0 0,-2-4 0 0,2 1 0 16,0 0 0-16,1 1 0 0,0-4 0 0,0 4 0 0,1 2 0 0,-2-2 0 16,3 1 0-16,-2 1 0 0,-2-3 0 0,3 2 0 15,-3-6 0-15,2 3 0 0,-1-2 0 0,0 0 0 16,0 1 0-16,0-2 0 0,1 0 0 0,-3 1 0 16,2 3 0-16,0-1 128 0,-2 0-128 0,4 0 0 15,-5-5 0-15,3 1 0 0,-2-1 0 0,2-1 0 16,-1 1 0-16,0-1 0 0,1-1 0 0,0 4 128 15,0-4-128-15,1 1 0 0,0-3 0 0,0 0 144 16,0-1-144-16,0-1 0 0,0-4 128 0,0 2-128 16,-1 5 0-16,1 2 0 0,0 1 0 0,2 2 0 15,-1-3 128-15,-1 1-128 0,0 3 0 0,-1 0 160 16,2-3-160-16,0 2 128 0,-3-1-128 0,2-2 128 16,0 2-128-16,-1-1 128 0,-1 0-128 0,-1-2 0 15,2-3 0-15,1-26 0 0,0 0 0 0,0 7 0 16,1 2 0-16,-1 7 0 0,0 2 0 0,0 0 0 0,1-2 0 0,1 0 0 15,-2-2 0-15,1 2 0 0,0 0 0 16,-1 3 0-16,-2 1 0 0,-1 2 0 0,1-5 0 16,-2 0 0-16,1 1 0 0,-2-5 0 0,-2 0 0 15,1 4 0-15,0-1 0 0,-1 2 0 0,1-1 0 0,0-1 0 16,1 1 0-16,1-5 0 0,0-1 0 0,2 4 0 16,0 2 0-16,0 0 0 0,1-1 0 0,-1-3 0 15,1 2 0-15,-1-1 0 0,0-3 0 0,-1 2 0 16,1 3 0-16,-3-3 0 0,0 3 0 0,0-6 0 15,0-2 0-15,0-1 0 0,0-4 0 0,0 5 0 0,0 5 0 0,0 3 0 16,-3-4 0 0,6 4 0-16,-3-4 0 0,4 3 0 0,-2-3 0 0,1 8 0 0,-1 1 0 15,2 3 0-15,1 1 0 0,-1-1 0 0,0 4 0 16,1-4 0-16,0-3 0 0,-1 1 0 0,0 3 0 0,0 2 0 16,1 3 0-16,-2-2 0 0,1 4 0 0,0 2 0 15,-1-5 0-15,-2 2 0 0,3-1 0 0,-2 1 0 16,1 4 0-16,-1 0 0 0,1 2 0 0,-1 5 0 15,2 5 0-15,-1 1 0 0,-1-1 0 0,1 5 0 16,-1-2 0-16,1 4 0 0,-1-1 0 0,1 2 0 16,-2 1 128-16,1-1-128 0,1 0 0 0,0 3 0 15,-1 0 0-15,1 1 0 0,-2-2 0 0,2 4 0 0,-1 0 0 16,1 3 0-16,-2 1 0 0,0 4 0 16,-1-1 128-16,2 5-128 0,-2 5 0 0,0 0 0 15,1-6 0-15,-1 6 0 0,3-9 0 0,-3 9 0 16,0 0 0-16,0 0 0 0,0 0 0 0,0 0 0 0,0 0 0 0,0 0 0 15,0 0 0-15,0 0 0 16,0 0 0-16,0 0 0 0,0 0-128 0,0 0 128 0,0 0-160 0,0 0 160 31,0 0-1056-31,6 15-112 0,-1-2-32 0,-1-2 0 16,0 5-1280-16,-3 1-256 0,-2 9-48 0</inkml:trace>
  <inkml:trace contextRef="#ctx0" brushRef="#br2" timeOffset="14004.28">6549 10211 13823 0,'0'0'608'0,"0"0"128"0,0 0-592 0,0 0-144 0,0 0 0 0,0 0 0 15,10 3 128-15,-10-3-128 0,9 2 192 0,-9-2-64 16,0 0 512-16,10 2 112 0,-10-2 16 0,9 1 0 16,-9-1-112-16,11 0-16 0,-11 0 0 0,11-1 0 15,-11 1 0-15,11 0 0 0,-1 0 0 0,-10 0 0 16,9-3-96-16,-9 3-32 0,10-1 0 0,2-3 0 15,-3-2 112-15,1 2 16 0,1 1 0 0,-11 3 0 16,10-5-64-16,-1-3 0 0,-1 3 0 0,0-1 0 16,-2-3-144-16,-6 9-48 0,5-6 0 0,1-2 0 15,1 1 0-15,-7 7 0 0,3-12 0 0,4 3 0 16,-2-1-96-16,0 4-32 0,-5 6 0 0,5-11 0 16,0 4 64-16,-5 7 0 0,5-10 0 0,-5 10 0 15,3-9-176-15,-1-3-16 0,0 3-128 0,-2 9 192 0,0 0-32 16,-3-11-16-16,1 0 0 0,-2 4 0 0,4 7-16 15,-7-5 0-15,-2-2 0 0,1 1 0 16,-1 1-128-16,0 0 0 0,0 3 0 0,-4-2 0 0,0-1 0 16,-1-3 0-16,0 3 0 0,1 3 128 0,-1-2-128 0,-2-1 0 15,0 1 0-15,0 0 0 0,0 3 0 0,2 0 192 16,0-1-192-16,1 1 192 0,-2-3-192 16,1 3 0-16,1 0 0 0,1-1 0 0,-1 1 0 0,1 0 0 15,2 1 0-15,1 0 0 0,1-1 0 0,-1 1 0 16,0 0 0-16,1 1 0 0,8-1 0 0,-10 2 0 15,0-2 0-15,1 0 0 0,1 0 0 0,8 0 0 16,-9 4 0-16,9-4 0 0,-9 0 0 0,9 0 0 16,-8-1 0-16,8 1 0 0,0 0 0 0,0 0 0 0,0 0 0 15,-9 0 0-15,9 0 0 0,0 0 0 16,-9 0 0-16,9 0 0 0,-9-3 0 0,9 3 0 0,0 0 0 0,0 0 0 16,-9-5 0-16,3 1 0 0,6 4 0 0,-8-3 0 15,8 3 0-15,0 0 0 0,-4-8 0 0,4 8 0 16,0 0 0-16,-5-4 0 0,5 4 0 0,0 0 0 15,-4-10 0-15,4 10 0 0,0 0 0 0,0 0 0 16,0 0 0-16,0 0 0 0,0 0 128 0,0 0-128 16,0 0 0-16,0 0 0 0,0 0 0 0,0 0 0 31,0 0-1696-31,8 10-224 0,0-1-32 0</inkml:trace>
  <inkml:trace contextRef="#ctx0" brushRef="#br2" timeOffset="16209.44">3966 12540 6959 0,'10'-12'304'0,"-4"9"80"0,2 0-384 0,1-1 0 16,0-1 0-16,-2 1 0 0,1 2 0 0,0 0 0 16,-1 2 0-16,-7 0 0 0,0 0 0 0,7-1 0 15,-7 1-160-15,6 0 160 0,-6 0-160 0,0 0 160 16,6-2-128-16,-6 2 128 0,8 0 0 0,0-2 0 15,-2 0 0-15,-1-2 0 0,4 1 0 0,-3 1 0 16,-6 2 0-16</inkml:trace>
  <inkml:trace contextRef="#ctx0" brushRef="#br2" timeOffset="18238">6479 10300 8511 0,'8'-9'384'0,"-5"5"64"0,1 2-448 0,-1-4 0 16,1-1 0-16,-1 1 0 0,2-3 320 0,-1 3-48 16,0-2 0-16,-1 2 0 0,-1-1-80 0,-1 1-32 15,-2 0 0-15</inkml:trace>
  <inkml:trace contextRef="#ctx0" brushRef="#br2" timeOffset="23601.81">6572 10371 2751 0,'0'0'128'0,"0"0"16"0,7 5-144 0,0-2 0 15,-7-3 0-15,7 2 0 0,1 2 2656 0,0 1 496 0,-8-5 112 0,7 4 0 16,0-3-2432-16,0 3-480 0,1 3-96 0,-2-5-32 15,-6-2-64-15,8 1-16 16,-8-1 0-16,9 2 0 0,-3-1 304 0,-6-1 64 0,0 0 16 0,0 0 0 16,8 1-64-16,-8-1-16 0,0 0 0 0,0 0 0 15,0 0-64-15,0 0-32 0,6 4 0 0,-6-4 0 16,0 0 80-16,0 0 16 0,0 0 0 0,0 0 0 16,0 0-32-16,0 0 0 0,0 0 0 0,0 0 0 15,0 0 96-15,0 0 32 0,0 0 0 0,0 0 0 0,5-5-80 0,-5 5-16 16,0 0 0-16,4-4 0 0,2-5 0 0,-4 4-16 15,-1-1 0-15,0-2 0 0,0 3 64 0,1-2 16 16,-1-1 0-16,-1 3 0 0,0-3 16 0,0 2 16 16,0-1 0-16,0-1 0 0,0 1-96 0,0-3-32 15,0 1 0-15,-1-2 0 0,-2-1 16 0,1 3 0 16,0-2 0-16,0 1 0 0,0-4-16 0,-1 0 0 16,-1 2 0-16,0 2 0 0,1-3-144 0,-3 5-16 15,0-4-16-15,1 3 0 0,-4-2-64 0,2 1-16 16,1 2 0-16,-2-2 0 0,0 2-32 0,-1-2-128 15,0 2 192-15,0 0-64 0,-1-1 0 0,1-3 0 16,-3 2 0-16,2-4 0 0,0 3-128 0,-1 2 128 16,2-3-128-16,-1 3 128 0,-1-1-128 0,1 3 160 15,1-4-160-15,-1 4 160 0,-1-2-160 0,-1 3 128 16,2-3-128-16,-1 2 128 0,-2 3-128 0,0-3 128 16,2-1-128-16,-1 4 128 0,0-1-128 0,1 1 128 0,0 1-128 15,0 0 128-15,-1-1-128 0,1 0 0 0,-2 3 0 0,3 0 0 16,-2 0 0-16,1-1 0 15,-1 1 0-15,1 1 0 0,-2 0 0 0,1 0 0 0,-1 1 0 0,1 2 0 16,-3-2 0-16,1 4 0 0,0-2 0 0,0-1 0 16,0 3 0-16,0 3 0 0,0-3 0 15,0 3 0-15,-1-1 0 0,-1 0 0 0,0 2 0 0,1-3 0 16,0 2 0-16,-2 1 0 0,3-1 0 0,0 3 0 16,0-2 0-16,0 2 0 0,0 2 0 0,0-3 128 15,2 0-128-15,-2 1 0 0,0 0 0 0,1 0 0 0,0-2 0 0,1 1 0 16,-1 0 0-16,0 2 0 0,0 2 0 15,1-2 0-15,-1 1 0 0,0 2 0 0,-1 2 0 16,2-2 0-16,-2 2 0 0,1-2 0 0,0 1 0 0,0 2 0 16,0 1 0-16,0-2 0 0,-1-3 0 0,-1 2 0 15,1 2 0-15,1 0 0 0,-1 0 0 0,0-2 0 16,0 0 0-16,0 0 0 0,-1 2 0 0,-1 1 0 16,0-1 0-16,1 2 0 0,-2 2 128 0,1 1-128 15,-1-2 0-15,1-1 128 0,0 3-128 0,-1 2 0 16,-3-3 0-16,3 3 0 0,-1-1 128 0,1-1-128 15,2 1 0-15,-3 1 128 0,3-2-128 0,0 0 128 16,0 2-128-16,1-2 128 0,-2 1-128 0,0 2 0 16,2-5 0-16,-1 2 128 0,-2-1-128 0,0 3 0 15,0-1 144-15,0 4-144 0,-1-3 0 0,1 4 144 16,-1-1-144-16,0 1 0 0,1 1 144 0,1-2-144 16,-3 3 0-16,2-1 144 0,2 0-144 0,-1 1 0 15,0 3 0-15,1-4 128 0,1-3-128 0,0 2 0 16,-1-2 0-16,1 1 128 0,1-3-128 0,0 3 128 0,1-3-128 15,0 5 128-15,1-2-128 0,1 0 0 0,-3 1 0 16,0-2 0-16,1 2 0 0,3-3 0 16,0 2 128-16,0-2-128 0,-1 2 0 0,-1-2 0 0,1 4 0 0,0-5 128 15,0 1-128-15,-1-2 0 0,-1 4 0 0,2-3 128 16,0 2-128-16,0 1 128 16,-1 2-128-16,1-1 128 0,0 2-128 0,0 1 0 0,0 0 144 0,0-3-144 15,1 1 0-15,0 2 128 0,-1-1-128 0,1-2 0 16,0-1 0-16,0-4 0 0,1 0 0 0,1 3 128 0,-1-2-128 15,0 3 0-15,0-4 0 0,0 4 0 0,0 0 0 0,1 1 144 16,-1 2-144-16,0-4 0 0,-2 2 144 0,1-2-144 16,2 2 0-16,-1 0 144 0,-2-1-144 0,1 1 0 15,0-5 0-15,1 3 128 0,0-3-128 0,1 2 0 16,0 0 0-16,0 0 0 0,1 2 0 0,-2-2 128 16,2 2-128-16,0 2 0 0,-1-4 0 0,1 4 0 15,-1-2 128-15,2-1-128 0,0 1 0 0,-1 2 0 16,0-1 0-16,-1-1 0 0,1 1 128 0,0-3-128 15,-2 0 128-15,2-2-128 0,-2 3 0 0,2-3 0 16,-1 2 0-16,1-1 0 0,-2-2 0 0,2 4 0 16,0-1 0-16,2 2 0 0,-3-2 0 0,2 3 0 15,1-2 0-15,-1 2 0 0,0 3 0 0,-1-4 0 16,2 1 128-16,-1 1-128 0,0 1 0 0,0 1 0 16,0-2 0-16,0-2 128 0,-2 3-128 0,1 0 0 15,0-1 0-15,-1 1 0 0,1 1 0 0,0 0 128 16,-1-3-128-16,1 2 0 0,1 0 0 0,0 1 0 15,-2-3 128-15,4 1-128 0,-1-1 0 0,2-2 0 16,-1 1 0-16,0-3 0 0,-1 4 0 0,2-3 0 16,-2 0 128-16,3 0-128 0,-3 2 0 0,1-2 0 0,1 5 0 15,0-6 0-15,0 2 0 0,-2-1 128 16,3 1-128-16,-3-1 0 0,0 3 0 0,2-2 128 0,-2 2-128 0,0 2 0 16,-1-6 0-16,0 3 128 0,-1-3-128 0,-1 3 0 15,1-2 0-15,-1 2 128 0,0-4-128 0,0 3 0 16,0 2 0-16,0 3 128 0,1-4-128 15,-2 1 0-15,1 1 128 0,1 0-128 0,0 1 0 0,0 1 128 0,-2 1-128 16,2-2 0-16,0-1 0 0,-1-1 128 0,1-3-128 0,0 2 0 16,-1-3 0-16,1 6 128 0,-2-2-128 0,3-1 0 15,-1 4 0-15,0-2 0 0,0-1 0 0,1 3 0 16,0 2 128-16,0-2-128 0,1-1 0 0,1 1 0 16,-1-2 0-16,1 3 0 0,-1-6 0 0,2 1 0 15,-3-4 128-15,1 5-128 0,1-2 0 0,0 2 0 16,-1 2 0-16,0-3 0 0,0 3 0 15,2 0 0-15,-1-2 0 0,1 2 0 0,-1 2 0 0,0 0 128 16,1-3-128-16,-1 2 0 0,1-2 0 0,2 1 0 16,-3-6 0-16,2 3 0 0,-2-4 0 0,1 6 0 15,-1-5 128-15,1 4-128 0,-1-2 0 0,2 4 0 16,-3-1 0-16,2-2 128 0,-1 3-128 0,1-2 0 16,0 3 0-16,1-2 0 0,1-1 0 0,-1-1 0 15,0 4 0-15,1-5 128 0,0-1-128 0,-2-1 0 16,0 3 0-16,-1-4 0 0,2 2 0 0,0-1 0 15,-2 2 0-15,2-1 0 0,-2 2 0 0,1-3 0 16,0 5 128-16,0-5-128 0,1 3 0 0,1-3 0 16,0 5 0-16,-2-4 0 0,2 1 0 0,0-3 0 15,0 2 128-15,0 0-128 0,-1-2 0 0,1 2 0 0,0-3 0 0,-1 1 0 16,1 3 0-16,0-2 0 0,-1 2 0 0,-2-2 0 16,2 3 0-16,-2-1 0 0,1 1 128 0,-1-2-128 15,2 4 0-15,1-4 0 0,-1 4 0 0,-1-1 0 16,2-4 0-16,-1 3 0 0,1-4 0 0,0 4 0 15,0-4 0-15,0-1 0 0,0 3 0 0,0-1 0 0,-1-1 0 16,-2 3 0-16,2-3 0 0,0 5 0 0,-1-3 0 0,1 2 0 16,0-3 128-16,1 4-128 0,-3 1 0 0,3-4 0 15,0 4 0-15,0-4 0 16,0 3 0-16,0-4 0 0,0 0 128 0,0-1-128 0,-1 0 0 0,0 2 0 16,-2-5 0-16,2 4 128 0,0-1-128 0,-2-1 0 15,1 1 0-15,-3 2 128 0,2-1-128 0,0 1 0 16,1-2 0-16,-1 1 128 0,2 4-128 15,0-4 0-15,0 3 0 0,-1-1 128 0,0 1-128 0,0-3 0 16,2 2 0-16,0-4 128 0,-1 0-128 0,1 2 0 16,1-5 0-16,-1 1 0 0,0-2 0 0,0 1 0 15,0-1 0-15,2-1 0 0,0 0 0 0,1 1 0 16,2-1 0-16,-1 0 0 0,0 2 0 0,-1-1 0 16,0 0 0-16,-1 0 0 0,2 0 0 0,-1 0 0 15,-1 4 0-15,2-1 0 0,0-1 0 0,-2 1 0 16,1-2 0-16,-2 3 0 0,1-1-128 0,0-1-64 15,-2-2-16-15,0 7 0 16,-1-7-944-16,-2-6-176 0,2-6-32 0,1-7-16 16,0 0-1616-16,-3-16-320 0</inkml:trace>
  <inkml:trace contextRef="#ctx0" brushRef="#br2" timeOffset="63142.89">21779 18904 10479 0,'0'0'448'0,"0"0"128"0,0 0-576 0,0 0 0 0,0 0 0 0,-2-11 0 16,-1 2 1456-16,0-1 176 0,-1 2 32 0,-1-1 16 16,0 1-192-16,1-1-32 0,0 2-16 0,-4 2 0 15,2-3-160-15,0 2-48 0,1-2 0 0,-1 1 0 16,3-1-400-16,3 8-64 0,0 0-32 0,-5-12 0 15,-1 2 16-15,4 1 0 0,2 9 0 0,0 0 0 16,-1-10-64-16,1 10-16 0,0-7 0 0,0 7 0 0,0 0-304 0,0 0-64 16,0 0-16-16,0 0 0 0,0 0-288 0,0 0 160 15,-3 8-160-15,2 3 128 0,0 1-128 0,-3 4 160 16,0 4-160-16,0 3 160 0,-1 4 96 0,0 0 0 16,-1 4 16-16,1-1 0 0,-1 5 32 0,3-1 0 15,-1-2 0-15,1 1 0 0,2-5-64 0,1-1-16 16,3-1 0-16,0-3 0 0,1-5 32 0,3 0 16 15,1 0 0-15,3 1 0 0,-1-4 32 0,5-2 0 16,4-2 0-16,4 2 0 0,1-3 96 0,4 1 32 16,1-3 0-16,4 1 0 0,3-5-112 0,0 0-32 15,-2 2 0-15,1-4 0 0,2-2-80 0,0-1-16 16,-3 0 0-16,1-3 0 0,-2 0-64 0,1-1-128 16,-1-1 176-16,2-1-176 0,-1 4 208 0,1 0-64 0,2-5-16 0,1 3 0 15,2 2 0-15,-1-1-128 0,-1 1 192 16,1-2-64-16,-3-1 16 0,1 2 0 0,0 1 0 0,0 1 0 15,0 1-144-15,-2-1 0 0,1 2 0 0,2 0 0 16,-1 7 0-16,1-3 0 0,-1-2 0 0,0 2 0 16,-3 3 0-16,1-1 0 0,-1-1 0 0,0 1 0 15,-3-1 0-15,0-1 0 0,0 0 0 0,-1 2 0 16,4-1 0-16,-4-1 0 0,1 0 0 0,-1 2 128 16,-1-2-128-16,2 1 0 0,-1 0 0 0,0 3 0 15,-6-4 0-15,1 2 0 0,-2 0 0 0,-1-1 0 16,-1 4 0-16,-3-2 0 0,-4 0 0 0,0 3 0 15,-3-1 0-15,0 0 0 0,-4 0 0 0,0 1 0 16,-4 2 0-16,-1-2 0 0,-2 3 0 0,-2-2 0 16,1-1 0-16,-1 2 0 0,-2-2 0 0,-1-1 0 0,0-3 0 0,-1 2 128 15,0-3-128-15,0 0 128 0,6-5-128 0,-10 6 128 16,1-3-128-16,9-3 128 0,-9 2-128 0,9-2 128 16,-9 0-128-16,9 0 128 0,0 0-128 0,0 0 192 15,-4-11-192-15,3 2 192 0,0-5-32 0,3 0 0 16,3-4 0-16,2 2 0 0,0 0-160 0,3 2 192 15,3-2-192-15,1 1 192 0,3-1-192 0,0 2 0 16,2 2 0-16,3 0 0 0,1-2 0 0,1 2 0 16,0 4 0-16,2-3 0 0,0 0 0 0,2 1 0 15,0 5 0-15,4 0 0 0,4-1 0 0,-3 2 0 16,-3 3 0-16,1-2 0 0,-2 2 0 0,-1-2 0 16,-1-2 0-16,-1 5 0 0,1 3 0 0,-3 2 0 15,3-3 0-15,-3 2 0 0,0 2 0 0,-1 3 0 0,-1 0-144 0,-2 0 144 16,0-1 0-16,2 2 0 0,-3-4 0 0,1 2 0 15,2-4 0-15,1 1 0 0,1 0 0 0,0 0 0 16,-1-2 0-16,0-3 0 0,0 0 0 0,2 0 0 16,2 0 0-16,1 0 0 0,-2-3 0 0,2-2 0 15,-1 0 0-15,0-2 128 0,0-5-128 0,1-1 0 16,-1-1 0-16,3-2 128 0,-2-2-128 0,1-3 0 16,1-3 0-16,0 0 144 0,-1-6-144 0,-1-2 128 15,-4 0-128-15,3-1 0 0,-2 0 144 0,-1 0-144 16,-1 2 0-16,0 3 0 0,0-2 0 0,-3 5 0 15,-1-5 0-15,-1 2 0 0,0 0 0 0,-2-1 0 16,1 5 0-16,-2 1 0 0,2-2 0 0,-3 2 0 16,-2 0 0-16,0-1 0 0,-1 2 0 0,-1 1 128 15,-3-5-128-15,-1 6 0 0,1 2 0 0,-2 3 0 0,-2 2 0 0,0-2 0 16,-2 0-144-16,1 3 144 0,0 2 0 0,-2 0 0 16,0 2 0-16,0 0 0 0,0 2 0 0,0 6-144 15,0 0 144-15,0 0 0 0,-1-7-128 0,1 7 128 16,0 0 0-16,0 0 0 0,0 0-128 0,0 0 128 15,0 0 0-15,0 0 0 0,-9 5-144 0,1 1 144 16,2 5 0-16,2 3-144 0,-1 2 144 0,0 1 0 16,0 4 0-16,-2 2-128 0,0 2 128 0,-2 3 0 15,-1 3 0-15,2-1 0 0,-1 2 0 0,-1 2 0 16,-4 2 0-16,3-1 0 0,-3 0 0 0,1-1 0 16,-1-2 0-16,0 2 0 0,-1-3 0 0,2-1-128 0,-1-1 128 15,-1-2 0-15,0 0 0 0,-1-4 0 16,0-2 0-16,1-1 0 0,-1-2 0 0,2-5 0 0,-1-4 0 0,1 0 0 15,-2 0 0-15,-2 0 0 0,-1-3 0 0,0-1 0 16,0-2 0-16,-1-1 0 0,1 1 0 0,2 0 0 16,-5-3 0-16,2 0 0 0,-2 0 0 0,0 2 0 15,2-1 0-15,1-1 0 0,-1-3 0 0,-1 3 0 16,1 2 0-16,1-4 0 0,0-1 0 0,0 1 0 16,-2-1 0-16,1-4 0 0,0 2 0 0,-1-1 128 15,1-4-128-15,-1 1 0 0,-2-4 0 0,1-1 0 16,2 4 0-16,-1-2 0 0,2 0 0 0,3 3 0 15,2-1 0-15,-1 2 0 0,2-1 0 0,1 3 0 16,1 1 0-16,1-2 0 0,1 5 0 0,1-2 128 16,-1-1-128-16,2 0 0 0,-2 2 0 0,0 2-128 0,-1 0 128 0,1-1 0 15,1 1 0-15,-1 1 0 0,-1 1 0 0,1 2 0 16,-1-3 0-16,0 1-128 0,-2 2 128 0,2 1 0 16,-1-1 0-16,-3 0 0 0,0 1 0 0,-3 1 0 15,0 4 0-15,-2-2-128 0,-4 4 128 0,0-4 0 16,0 2 0-16,0 1 0 0,-2 3 0 0,-1 1 0 15,1-4 0-15,1 2-128 0,1 2 128 0,2-4 0 16,4 1 0-16,-1 1-128 0,0-5 128 0,3 5 0 16,-1-3 0-16,2 2 0 0,1 3 0 0,0-3 0 15,-5 2 0-15,4 1 0 0,1 0 0 0,2 0 0 16,1 1 0-16,0 2-128 0,-1-1 128 0,2 1 0 16,2-1 0-16,0 2 0 0,1-1 0 0,1 1-128 15,-1 1 128-15,2 1 0 0,0 0 0 0,-1-2-128 16,2-1 128-16,1-1 0 0,-1 2 0 0,2 0 0 0,0-3 0 0,0 1 0 15,-1-2 0-15,2-1 0 0,-1 0 0 16,1 0 0-16,0-6 0 0,0-7 0 0,-1 13 0 0,1-13 0 16,0 0 0-16,0 0 0 0,0 0 0 0,-5 8 0 15,1 3 0-15,4-11 0 0,0 0 0 0,-7 5 0 16,0-1 0-16,-1 0 0 0,1-2 0 0,-1-2 0 16,-1-2 0-16,-1-2 128 0,2 1-128 0,1 1 0 15,-2-1 0-15,0 2 0 0,-1-4 0 0,0-1 0 16,-1-1 0-16,-1 2 0 0,-2-4 0 0,0 2 128 15,0-5-128-15,0 1 0 0,-2 1 0 0,2-6 0 16,0 0 0-16,2-2 0 0,-3 0 0 0,-1-2 128 16,1-3-128-16,0-4 0 0,1-1 0 0,-4-2 0 15,0-1 0-15,0 3 0 0,1-2 0 0,0 3 0 0,1 2 0 16,-1 3 0-16,0 2 0 0,1 3 0 0,-1 2 0 0,2 2 0 16,-1 4 0-16,-1-1 0 0,-1 4 0 0,1-1 0 15,-3 2 0-15,1 3-128 0,-1 1 128 0,-2-1 0 16,-3 1-144-16,0 1 144 0,-1 0 0 0,0 3 0 15,-4 0-144-15,2 2 144 0,0 2 0 0,-1-2 0 16,-1 5-128-16,-1-2 128 0,-2 3 0 0,3-2 0 16,-4 1 0-16,1-1 0 0,-2 3 0 0,-2-5-128 15,-1 1 128-15,-2-4 0 0,1 2 0 0,3 3 0 16,1-4 0-16,2 1 0 0,1 1 0 0,3-4 0 16,1 3 0-16,1-1 0 0,2-2 0 0,1-1 0 15,1-1 0-15,0 0 0 0,-1-1 0 0,1 0 0 16,0-1 0-16,3 0 0 0,2-2 0 0,-1-2 0 0,0-1 0 15,1 2 0-15,1-6 0 0,1 2 0 0,-1-3 0 0,3 2 0 16,0-4 128-16,2 0-128 0,0-3 0 0,1 2 0 16,-2 0 0-16,0-3 128 0,1-2-128 0,-1-1 0 15,-1-5 0-15,2 0 0 0,1-3 0 0,-2 2 0 16,1-3 0-16,0 2 0 0,1-1 0 0,2 4 0 16,1-4 0-16,4 4 0 0,-2-4 0 0,2 2 0 15,2 3 0-15,0-1 0 0,0 1 0 0,1 3 0 16,1 1 0-16,0 2 0 0,0 0 0 0,2 1 0 15,1 2 0-15,-1 4 0 0,-2 10 0 0,3-11 0 16,-1 2 0-16,1 1 0 0,-3 8 0 0,0 0 0 16,0 0 0-16,0 0 0 0,0 0 0 0,0 0 0 15,0 0-144-15,4 14 144 0,-2 3 0 0,-2 1-144 16,-2-2 144-16,0 4-128 0,-1 5 128 0,0 4-128 16,0-3 128-16,1 2 0 0,1 3 0 0,1-2 0 0,0 0 0 15,2 1-128-15,1-5 128 0,2 0 0 0,1 2 0 0,4-4-128 16,2-1 128-16,-1 1 0 0,2-3 0 0,1-2 0 15,1-1 0-15,3-3 0 0,1-2 0 0,3 1 0 16,-1 1 0-16,7-2 0 0,3 2 0 0,-1-1 0 16,1 0 0-16,2-3-128 0,2 3 128 0,2-2 0 15,1-2 0-15,2 0 0 0,-1-4 0 0,1-1 0 16,-1 1 0-16,0 0 0 0,2-3 0 0,1 0 0 16,1-1 0-16,-1-1 0 0,-4 0 0 0,2 0 128 15,0-3-128-15,0 2 0 0,-3-3 0 0,2 2 0 16,2-1 0-16,-1-1 128 0,2 1-128 0,-1-1 128 0,2-1-128 15,-1 1 128-15,0-1-128 0,-1-4 0 0,-2 1-128 0,1-3 128 16,-1 5 0-16,0-3 0 0,1 1 0 0,-1 3 0 16,-1 0 0-16,2 2 0 0,-1-1 0 0,1 3 0 15,-2 1 0-15,-4 3 0 0,-2-1 0 0,-2 1 0 16,-3 2 0-16,0 0 0 0,-2-1 0 0,-2 5 0 16,-3-2 0-16,-3 5-128 0,1-3 128 0,-3 3 0 15,-1 1 0-15,0 1-128 0,-4 3 128 0,-1 0 0 16,-3 1 0-16,-1 1-160 0,-1 3 160 0,-1-2 0 15,-2-1-128-15,-1 0 128 0,-1-1 0 0,-2 0 0 16,1-3 0-16,-2 0 0 0,3-3 0 0,-2 1 0 16,-1-5 0-16,2 3 0 0,-3-4 0 0,0 1 0 15,5-8 0-15,0 0 0 0,-8 4 0 0,8-4 144 16,0 0-144-16,-9-3 0 0,9 3 0 0,-6-9 0 0,1 0 128 0,2-1 0 16,0 0 0-16,3-4 0 0,0-1-128 0,6-2 0 15,-1-2 0-15,1 1 0 0,0 1 0 16,3-1 128-16,1 1-128 0,4 2 128 0,2 4-128 0,1-2 0 15,-1 5 0-15,2 1 0 0,2 0 0 0,3 1 0 16,-2 2-176-16,5 0 176 0,0 2 0 0,2-1-128 16,3 3 128-16,-3 0 0 0,-3 0 0 0,2 0 0 15,1 0 0-15,1 0 0 0,-1-2 0 0,1 2 0 16,-2 0 0-16,4 0-128 0,-2-4 128 0,0 1 0 16,4 1 0-16,-1 0 0 0,1 1 0 0,1 0 128 15,1 1-128-15,0-1 0 0,0-1 0 0,-1 1 0 16,-1-3 0-16,1 3 0 0,1-1 0 0,-2-1 0 15,-2-1 0-15,2-5 0 0,3 0 0 0,0-1 0 0,-2 0 0 16,0-3 0-16,2-1 0 0,-1-1 128 0,2 0-128 0,-4-6 0 16,-1 0 0-16,0-3 144 0,0-7-144 0,-1-2 0 15,-1-2 144-15,-1-4-144 0,1 0 0 0,-3 2 144 16,-3 2-144-16,-1-1 0 0,-1 2 144 0,-4 3-144 16,-2 4 0-16,-2 0 0 0,-3 2 0 0,0 1 0 15,-2 0 0-15,-3 2 0 0,-1 3 0 0,-1 0 0 16,-2 2 0-16,1 0 0 0,-3 4 0 0,-1 3 0 15,-3-1 0-15,0 4 0 0,0-2 0 0,4 9 0 16,0 0 0-16,-6-5-128 0,6 5 128 0,-8-1 0 16,8 1 0-16,0 0-128 0,-11 0 128 0,11 0 0 15,-10 1-256-15,10-1 16 0,-8 4 16 0,8-4 0 16,0 0-1504-16,-5 13-288 16,5-13-64-16,-4 10-16032 0</inkml:trace>
  <inkml:trace contextRef="#ctx0" brushRef="#br2" timeOffset="-185334.78">8673 15388 4607 0,'0'0'192'0,"0"0"64"0,8-4-256 0,-8 4 0 15,2-3 0-15,3-2 0 0,-1-2 1920 0,-4 7 352 16,0 0 64-16,0 0 16 0,2-5-1056 0,-2 5-208 15,0 0-32-15,0 0-16 0,0 0 0 0,0 0 0 16,0 0 0-16,0 0 0 0,0 0-208 0,0 0-64 16,-5 5 0-16,2 3 0 0,-2-2-112 0,-2 4-16 15,1-1-16-15,1 5 0 0,-4 0-64 0,1 0-16 16,1 3 0-16,-1-180 0 0,0 368-96 0,1-184 0 16,0 1-16-16,-2 1 0 0,2 2-112 0,-1 2-32 15,1 2 0-15,0 2 0 0,1-1-48 0,1 3-16 0,1 3 0 0,0 2 0 16,2 4-48-16,0 1-16 0,2 7 0 15,3 2 0-15,-1 0-160 0,5 1 128 0,-1 3-128 0,2 0 128 16,1-1-128-16,1-1 0 0,-1 0 144 0,2-2-144 16,1 1 176-16,-1-3-48 0,0-2 0 0,1-1 0 15,-2 0-128-15,2-2 128 0,0 0-128 0,1 0 128 16,0 1-128-16,2-3 192 0,-1 5-192 0,1-3 192 16,2 0-192-16,0-3 160 0,3 2-160 0,-1-5 160 15,-2 0-160-15,2 2 0 0,-1-2 0 0,-1-3 128 0,-2-4-128 0,0 1 0 16,1-3 0-16,0 1 128 0,-1-3-128 15,3 1 0-15,-1-3 144 0,0-1-144 0,1-2 0 0,0-2 128 16,-1-1-128-16,-1-1 0 0,1-3 0 0,-1-1 144 16,-1 1-144-16,-1-4 0 0,0 0 144 0,0-1-144 15,-1 2 0-15,0-2 144 0,-2 2-144 0,1-4 0 16,-2 1 0-16,1 0 0 0,2-2 128 0,-3-2-128 16,-1 1 0-16,-1-4 128 0,-1 3 0 0,1-3-128 15,-2 1 192-15,-6-4-64 0,5 3 64 0,-5-3 16 16,0 0 0-16,0 0 0 0,0 0-16 0,0 0 0 15,0 0 0-15,0 0 0 0,0 0 0 0,0 0-16 16,5 2 0-16,-5-2 0 0,0 0 32 0,0 0 16 16,0 0 0-16,0 0 0 0,0 0-224 0,0 0 0 15,0 0 0-15,0 0 0 0,0 0 0 0,0 0 144 16,0 0-144-16,0 0 128 0,2-6-320 0,-1-4-80 16,-1 3-16-16,-1-5 0 15,-2-1-2400-15,-2-2-464 0</inkml:trace>
  <inkml:trace contextRef="#ctx0" brushRef="#br2" timeOffset="-183236.9">8926 15325 11807 0,'0'0'512'0,"0"0"128"0,0 0-512 0,0 0-128 15,0 0 0-15,0 0 0 0,0 0 448 0,0 0 64 16,0 0 0-16,0 0 16 0,0 0 96 0,0 6 16 15,0 4 0-15,1-1 0 0,-1 4 112 0,1 2 16 16,2 3 16-16,-2 3 0 0,2 1-192 0,1 7-32 16,-1 4-16-16,4 4 0 0,-3 0-160 0,1 4-48 0,0 6 0 15,0 2 0-15,0 3-144 0,1 4-48 0,1 5 0 16,-1-1 0-16,0 2-144 0,1-3 0 0,-1-1 144 0,2 2-144 16,-2-1 0-16,0-3 128 0,-1-1-128 0,2 1 0 15,-2-1 176-15,1-2-48 0,1 0 0 0,-2 0 0 16,-2 0-128-16,0 1 192 0,2 0-192 0,-1 1 192 15,-2 0-64-15,1 1 0 0,0 3 0 0,-2-3 0 16,-1-1-128-16,0 1 0 0,0 1 144 0,0-1-144 16,0 0 0-16,0 1 128 0,0-1-128 0,0 0 0 0,0-1 192 15,0-2-16-15,2-1-16 16,-4 1 0-16,2 1-160 0,0-3-176 0,0-4 48 0,0 2 0 0,-1 0 128 0,1-1 0 16,-2-5 0-16,1 0 128 0,0-1-128 0,-1-1 176 15,1-2-176-15,-1 3 192 0,-3-1 16 0,-2-2 16 16,1 2 0-16,-2 0 0 0,2-1-16 15,-2 2 0-15,1 2 0 0,0-4 0 0,0-3 64 0,3 1 16 16,-1-2 0-16,-2-1 0 0,1-3 0 0,0 1 0 16,-1 0 0-16,1-3 0 0,1 0-48 0,-1 1-16 15,-3-6 0-15,1 5 0 0,2 2 32 0,-3-3 0 16,-1 3 0-16,-1 0 0 0,2-5 0 0,-1 3 0 16,-1 1 0-16,-1-5 0 0,1 2-112 0,0-3-16 15,0 2 0-15,0-4 0 0,-3 0 16 0,1 0 0 0,1 0 0 16,0-1 0-16,1-2 64 0,1-2 16 15,-2-2 0-15,3 1 0 0,0 2-48 0,0-3-16 16,2 2 0-16,-1-1 0 0,0-2-160 0,3 0 128 16,2-2-128-16,0-2 128 0,1 2-128 0,-1-4 0 15,0 1 0-15,2-4 0 0,1 1 0 0,0-7 0 16,0 0 0-16,0 0 0 0,0 0 0 0,0 0 0 0,0 0 0 16,0 0 0-16,0 0 0 0,0 0 0 0,0 0 128 0,0 0-128 15,7-10 0-15,-5-4 0 0,3 1 0 0,1-1 128 16,1-6-128-16,-1-1 0 0,1 1 0 0,0-3 0 15,3-5 0-15,1 1 0 0,0-4 0 0,2-2 0 16,-1-2 0-16,1-4 0 0,0-3 0 0,2-6 0 16,-1-3 0-16,0-4 0 0,1-2 0 0,2 0 0 0,-1-2 0 15,0-3 0-15,-2-4 0 0,-2 0 0 16,2-3 0-16,2-1 0 0,-4 0 0 0,2-1 0 0,0 3 0 0,0-4 0 16,0 1 0-16,-2-1 0 0,-2-1 0 0,0 1 0 15,-5-2 0-15,4 2 0 0,-4 0 0 0,-1 1 0 16,0 1 0-16,-1-1 0 0,1 3 0 15,-1 1 0-15,1 4 128 0,1-1-128 0,0 5 0 0,-1 1 0 16,-1-3 0-16,1 4 0 0,-3 1 0 16,2 2 0-16,0-5 0 0,-1 1 0 0,-2 1 0 0,-2-2 0 15,-1-1 0-15,-1-2 0 0,-1 1 0 16,-1-3-144-16,-1 3 144 0,1-1 0 0,-3 4-144 0,2-2 144 16,-1-1 0-16,-1 4-144 0,3 2 144 0,-2 2-128 15,-1 2 128-15,0 3-128 0,0 2 128 0,2 1-208 0,-1 3 80 0,2 5 128 16,-1 2-160-16,1 4 160 15,0 3 0-15,1 2-144 0,-1 3 144 0,3 4 0 0,-1 1 0 0,1 1 0 16,1 2 0-16,1 3 0 16,1 3 0-16,-3 0 128 0,3 4-128 0,0 5 0 0,0 0-128 0,0 0 128 15,0 0 0-15,0 0-160 0,3 12 160 0,-1 2 0 16,1-1 0-16,0 6-128 0,1 5 128 0,1 3 0 16,-2 6 0-16,1 5 0 0,2 5 0 0,-1 6 0 15,0 4 0-15,2 8 0 0,0 1 144 0,1 6-144 16,-1 4 144-16,2 4-144 0,0 6 160 0,0-2-160 15,0 4 0-15,1 2 128 0,0-1-128 0,-1 2 0 16,-2 0 0-16,2 1 0 0,-2-1 0 0,-1 0 0 0,0 1 192 0,-3 1-64 16,1-4-128-16,-1-2 192 0,-2 1 32 0,0 0 0 15,1-1 0-15,-2 4 0 16,-2-2-224-16,0-2 176 0,-1-2-176 0,1 2 160 0,-2-5-160 0,0 2 0 16,-4-2 144-16,3-2-144 0,-2 3 0 15,-1-3 144-15,-1-3-144 0,2-1 0 0,-1-2 128 16,-1 0-128-16,1-5 0 0,-2 0 0 15,0 0 176-15,1-4-176 0,0-7 160 0,2-2-160 0,-1-1 144 0,2-1-144 16,-2-4 128-16,0-1-128 0,1-3 0 0,-2-1 128 16,3 0-128-16,-2-5 0 0,0-1 0 0,1-2 0 15,-1-7 128-15,-1 0-128 0,-1-2 0 0,2-4 0 16,1-2 144-16,0-1-144 0,0-5 0 0,3-1 0 16,-1-1 0-16,1-4 0 0,4-6 0 0,0 0 0 15,0 0 0-15,0 0 128 0,0 0-128 0,0 0 0 16,0 0 0-16,0 0 0 0,0-6 0 0,0-3 0 15,3 1 0-15,-2-3-128 0,1 2 128 0,0-5 0 16,-2-3 0-16,2 0 0 0,1-2 0 0,-1-3 0 16,1-6 0-16,1 0-128 0,1-3 128 0,0-3 0 0,1 0 0 15,-1-3 0-15,2-1 0 0,0-5 0 16,1-2 0-16,1-7-128 0,0-4 128 0,0-6 0 0,2-2 0 0,0-6 0 16,0-2 0-16,1-4 0 15,2-6 128-15,-4-3-128 0,-2-6 128 0,-2-3-128 0,-3 0 128 0,-3-8-128 16,-5-7 128-16,-3-7-128 0,-1-4 160 0,0-4-160 15,-1-3 128-15,1 2-128 0,-1 3 0 0,3 3 144 16,0 5-144-16,2 8 0 0,1 3 144 0,1 7-144 16,-1 1 160-16,1 4-32 0,-1 0-128 0,2 4 192 0,-1 4-192 15,1 2 128 1,-3 6-128-16,-2 1 0 0,1 3 0 0,-3 3 128 0,0 6-128 0,-1 1 0 0,2 4 0 0,-2 4 0 16,0 2 0-16,-1 5 0 0,-2-1 0 15,0 5 0-15,-1 1 0 0,1 3 0 0,-1 3 0 0,0 2 0 16,-1 2 0-16,1 2 0 0,2 3 0 0,-1 2 0 15,1 3 0-15,1 3 0 0,1 3 0 0,1 3 0 16,3 1 0-16,-3-2 0 0,2 5 0 0,2-1 0 16,1 3 0-16,1 0 0 0,0-2 0 0,3 8 0 15,0 0 0-15,0 0 0 0,0 0-176 0,0 0 176 16,0 0-160-16,0 0 160 0,0 0 0 0,0 14-144 16,1 0 144-16,1 1 0 0,1-1 0 0,4 5-160 15,-1 4 160-15,2 0 0 0,1 1 0 0,1 7 0 16,1 3 0-16,4 3 0 0,2 4 0 0,1 6 0 15,0 5 0-15,3 5 0 0,1 9 0 0,-1-1 0 16,1 7 0-16,2 12 0 0,-1 5 176 0,0 5-176 16,-3 7 192-16,3-3-192 0,0-1 160 0,-1 3-160 15,-5 0 128-15,1 3-128 0,3-5 128 0,-6 5-128 16,1 1 0-16,-2 3 128 0,-2-2-128 0,-2-1 0 16,-4-2 0-16,-1 2 128 0,0 2-128 0,-3-1 128 0,-4 0-128 0,0-4 128 15,-3 1-128-15,-3-2 0 0,3-3 144 0,-4-3-144 16,-1-6 128-16,1-3-128 0,0 1 128 15,0-4-128-15,0 0 192 0,2-2-48 0,-5-3 0 0,1-6 0 16,1-6-144-16,1-2 0 0,0-2 144 0,3 0-144 16,-2-5 0-16,2-2 0 0,-1-2 0 0,0 15-128 31,-2-10-368-31,1-6-64 0,2-9-16 0,1-13-10624 0,-2-3-2144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31:20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9958 3480 14735 0,'-17'-2'1312'0,"11"2"-1056"0,-3-1-256 0,0 0 0 16,0 1 640-16,2-2 80 0,-1 1 16 0,8 1 0 16,0 0 368-16,0 0 80 0,0 0 16 0,1-7 0 15,5-1-368-15,2-1-80 0,5 0-16 0,4-5 0 16,4 0-128-16,3-2-32 0,3-2 0 0,2 0 0 16,3 0 0-16,2 3 0 0,2 0 0 0,1 0 0 0,1 3-192 0,0 4-64 15,-1 1 0-15,-3 4 0 0,-1 5-64 0,-2 3 0 16,-4 0-16-16,-3 7 0 0,-4 4-80 0,-3 7-16 15,-5 2 0-15,-5 7 0 0,-5 3 112 0,-6 7 32 16,-6 5 0-16,-1 3 0 0,-6 2-96 0,-4-2-32 16,-6-2 0-16,-2 1 0 0,-3-3-160 0,-2 3 128 15,-3 1-128-15,0-3 128 0,-1-5 48 0,-2 0 0 16,1-1 0-16,2-3 0 0,2-6 144 0,3-3 16 16,4-2 16-16,6-6 0 0,2-3-32 0,7-4 0 15,3-6 0-15,5 2 0 0,2-4-80 0,3-6-32 16,8 3 0-16,6-2 0 0,8-2-16 0,5 0-16 15,7-2 0-15,5-1 0 0,5-2-176 0,3 1 128 16,4 0-128-16,0-3 128 0,3 2-128 0,-5 2 0 16,1-5 0-16,-5 4 0 0,-3-1 0 0,-3-2 0 15,-4 4 0-15,8-2 0 16,-10-1-1792-16,-7 4-256 0,-7 0-32 0</inkml:trace>
  <inkml:trace contextRef="#ctx0" brushRef="#br0" timeOffset="410.71">11309 3642 30399 0,'0'0'2704'0,"0"0"-2160"16,0 0-544-16,0 0 0 0,0 10 0 0,-2 2 0 15,0 3 0-15,-1 4 0 0,-3 5 0 0,-1 2 240 16,1 4-48-16,-6 2-16 0,2 4 208 0,-2 3 32 16,0 2 16-16,-2 1 0 0,-3 0 80 0,1-4 32 15,-1-1 0-15,2-3 0 0,0-4-64 0,2-5-16 16,2-4 0-16,2-4 0 0,2-3 128 0,2-7 32 16,5-7 0-16,0 0 0 0,0 0 176 0,0 0 32 15,5-10 16-15,4-5 0 0,-1-5-336 0,3-5-80 16,3 1-16-16,1-1 0 0,2-6-256 0,1 1-160 15,1-3 192-15,0 4-192 0,1-2 0 0,2 3 0 16,-1 5 0-16,2 4 0 0,0 4 0 0,0 5 0 16,0 1 0-16,-1 5 0 0,-2 4 0 0,-2 4 0 15,-3 5 0-15,-1 2-144 0,-1 6 144 0,-3 3 0 16,-3 5-144-16,-1 1 144 0,-3 3 0 0,-1 2 0 16,-2-1-144-16,-2 16 144 15,1-5-1216-15,-1 0-192 0,-1 4-48 0,-1-6-16032 0</inkml:trace>
  <inkml:trace contextRef="#ctx0" brushRef="#br0" timeOffset="955.06">12116 3913 19343 0,'-10'0'1728'0,"-3"1"-1392"15,3 2-336-15,0-1 0 0,1 1 624 0,2 1 48 16,0 2 16-16,1 3 0 0,1-3-688 0,1 5-176 16,3-4-16-16,1 5 0 0,2-4 192 0,3 4 0 15,2-1 0-15,2-3 0 0,1 1 736 0,2-4 80 16,2-1 16-16,4-4 0 0,4-3 416 0,1-1 96 16,3-4 0-16,2-3 16 0,2-4-400 0,0-1-96 15,2-3-16-15,1-2 0 0,-1-2-176 0,-3 3-32 16,0 0-16-16,-3-1 0 0,-1 1-112 0,-6 0 0 0,-5-2-16 0,-2-1 0 15,-5 3-160-15,-3 1-16 0,-4 0-16 0,-4 1 0 16,-5 1 80-16,-3 3 0 0,-5 5 16 0,-5 2 0 16,-3 3-272-16,-3 7-128 0,-2 5 0 0,-2 6 128 15,-3 5-128-15,1 4-144 0,0 3 144 0,2 4-208 16,3 5 208-16,3 1 0 0,5 3 0 0,3-1-144 16,4 0 144-16,5 0-128 0,7-5 128 0,2-1-128 15,5-4 128-15,6-7 0 0,3 0 0 0,8-5 0 0,2-3-176 0,1-4 176 16,7-5-208-16,15-2 80 15,1-8-640-15,-2 0-128 0,0-6-32 16,0-2 0-16,-2-4-1456 0,-1-2-304 0,-2-2-48 0</inkml:trace>
  <inkml:trace contextRef="#ctx0" brushRef="#br0" timeOffset="1374.76">13321 3664 17503 0,'0'0'1552'0,"0"0"-1232"16,-7-1-320-16,-1 1 0 0,1 0 1344 0,-2 1 192 16,0 3 64-16,-3 0 0 0,-2-2-1280 0,-1 3-320 15,-1 1 0-15,-4 1 0 0,-1 4 192 0,-2 1 0 16,-1-1-16-16,-2 3 0 0,1-1 160 0,1 2 48 16,-3 2 0-16,3 0 0 0,1 2 96 0,4 1 32 0,1 0 0 15,4 2 0-15,3-3-256 0,2-2-32 0,5 0-16 0,3-3 0 16,3-1 48-16,3-2 0 0,4-5 0 0,4-2 0 15,2-4 352-15,3-2 80 0,2-3 16 0,3-2 0 16,0-4 0-16,0-1 0 0,1 0 0 0,0-5 0 16,-1-2-416-16,-2-1-80 0,-4 2-16 0,-1 4 0 15,-2 1 64-15,-2 3 16 0,-1 1 0 0,-3 5 0 16,0 2 96-16,-8 2 16 0,6 6 0 0,-1 9 0 16,-2 6-176-16,-3 5-16 0,-3 9-16 0,0 5 0 15,-5 2-176-15,-1 0 160 0,-2 3-160 0,-2-1 160 0,-2 5 16 0,-3-1 0 16,-2-2 0-16,-2 3 0 0,-3 1 48 0,-1-6 16 15,-1 2 0-15,-1-4 0 0,-1-1-32 0,0-3 0 16,1-5 0-16,1 0 0 0,3-4-64 0,3-5-16 16,0-2 0-16,-5 5 0 15,1-7-1120-15,9-6-224 0,3-9-64 0,7-5-9968 16,-1-4-2000-16</inkml:trace>
  <inkml:trace contextRef="#ctx0" brushRef="#br0" timeOffset="1886.89">13770 3740 33919 0,'-10'-9'1504'0,"10"9"304"0,-6-5-1440 0,-2 5-368 16,-1 1 0-16,-1 6 0 0,-3 3 0 0,-1 3 0 15,-2-2-160-15,-3 4 160 0,-3 3 0 0,2 2 0 0,-1 1 0 0,1 0 0 16,0 0 0-16,2-1 0 0,1-1 192 0,6-1-48 15,1 0-16-15,6-4 0 0,1-5 0 0,5 1 0 16,1-4 112-16,5-1 16 16,2-2 0-16,2-6 0 0,3-1 304 0,0-1 64 0,0-4 16 0,1 1 0 15,-1-1-336-15,0 1-64 0,-2 2-16 0,0-3 0 16,-3 4-96-16,-1 0 0 0,-2 1-128 0,-7 4 192 16,9 1-192-16,-2 5 128 0,-1 0-128 0,0 5 0 15,-1-1 0-15,0 3 0 0,2 2 0 0,-2-1 0 16,3-1 128-16,2-1-128 0,0 0 0 0,1-4 0 0,2-1 0 0,2-3 128 15,0-3-128-15,6-3 0 0,0-6 144 0,2-1-16 16,4-7 0-16,0-3 0 0,2-6 32 0,1-1 0 16,2-3 0-16,0-1 0 0,-1 0-160 0,-1-1 192 15,-1-2-192-15,2-2 192 0,-3-3-192 0,-2-3 0 16,1-1 0-16,0-6 128 0,-3-7-128 0,0-2 0 16,-2-4 0-16,-1 1 0 0,1-4 0 0,-3 5-192 15,-1 3 0-15,0 2 16 0,-3 6 48 0,-1 7 0 16,0 7 0-16,-5 10 0 0,0 6 128 0,-6 4 0 15,0 9-144-15,-3 5 144 0,-3 10 0 0,0 9 0 16,-6 8 0-16,0 4 128 0,-4 7-128 0,0 4 0 16,-1 2 0-16,0 8 0 0,-1 9-224 0,-1 3-80 15,-2 4-16-15,0 1 0 16,2 1-960-16,2-4-208 0,1-5-48 0,3-2 0 16,0-4-1088-16,1-2-208 0,0-3-48 0</inkml:trace>
  <inkml:trace contextRef="#ctx0" brushRef="#br0" timeOffset="2083.12">14088 3823 34559 0,'18'-12'1536'0,"-7"5"304"0,3 0-1472 0,9-2-368 0,0 2 0 0,2 0 0 16,2-1 0-16,2 1 144 0,2-3-144 0,0 2 0 15,0-2 176-15,-2 4-176 0,-1-2 160 0,-1 1-160 16,-2 0 0-16,-3-2 0 0,-3 3 0 0,-1-2 0 15,-3 1-688-15,-1 0-224 0,-3 0-48 0,0 0-16 16,-2 0-2096-16,-1 2-432 0</inkml:trace>
  <inkml:trace contextRef="#ctx0" brushRef="#br0" timeOffset="2232.4">14863 3529 11967 0,'8'-1'1072'0,"0"0"-864"16,-1 2-208-16,-7-1 0 0,5 6 2944 0,-1 7 560 15,-1 1 96-15,-5 2 32 0,-2 5-2080 0,-2 3-400 16,-3 8-96-16,-1 1-16 0,-4 2-496 0,-1 5-96 15,-3 0-32-15,-1 5 0 0,-1-3-208 0,-1 1-32 16,2 2-16-16,-1-3 0 0,2-1-160 0,3-1 0 16,1-3 0-16,1 0 0 15,2-4-3072-15,3-5-560 0</inkml:trace>
  <inkml:trace contextRef="#ctx0" brushRef="#br0" timeOffset="2668.07">15240 3602 28559 0,'5'-4'2544'0,"2"-3"-2032"0,2 4-512 0,1 0 0 0,2 3 1200 0,-2 4 144 16,1 4 16-16,-2-2 16 0,-4 5-1376 0,-1-2-192 15,-1 4-64-15,-5 2-32 0,-1 3 64 0,-2 2 16 16,-2 1 0-16,-2 3 0 0,-3 2 208 0,-2 2 208 16,-2 3-32-16,2-1-16 0,0-3 144 0,3 1 16 15,-1-4 16-15,2 2 0 0,3-6 64 0,0-2 16 16,2-2 0-16,3-4 0 0,2-2 96 0,2-4 0 15,-2-6 16-15,8 0 0 0,2-5 272 0,5-1 48 16,4-7 16-16,3-3 0 0,0-3-256 0,0-2-48 16,3 0-16-16,-1-5 0 0,1 1-304 0,-2-2-64 15,-1 3-16-15,-1-3 0 0,-2 2-160 0,2 2 128 16,-2-2-128-16,0 3 128 0,-1 2-128 0,-1 2 0 16,0 3 0-16,3-3 0 15,-2 4-384-15,-4 4-64 0,-1-1-16 0,-3 8 0 16,-10 3-2480-16,10-2-512 0,-10 2-80 0</inkml:trace>
  <inkml:trace contextRef="#ctx0" brushRef="#br0" timeOffset="2969.14">15942 3747 22111 0,'0'0'976'0,"7"3"208"0,-1 2-944 0,4 0-240 0,0-1 0 0,3 1 0 15,0 0 544-15,1-2 64 0,1-3 16 0,2 0 0 16,0-3 16-16,3-3 16 0,0 0 0 0,0-6 0 15,2 3 320-15,-2-5 64 0,-1 0 16 0,-4-1 0 16,-2 1-192-16,-1-1-32 0,-6 0-16 0,-1-2 0 0,-2 2 16 0,-3 0 16 16,-4 1 0-16,-1 4 0 0,-3-2-320 0,-2 7-64 15,-4 4-16-15,-3 3 0 0,0 3-288 0,-2 6-160 16,-3-1 160-16,2 4-160 0,1 1 160 0,1 4-160 16,1 4 160-16,5 1-160 0,1-2 0 0,5 1 128 15,2 2-128-15,4-2 0 0,4 1 0 0,2 0 128 16,7-2-128-16,2-2 0 0,3 0 0 0,4-1 128 15,2-2-128-15,0-3 0 0,3 0-128 0,1-5-80 16,0 1-16-16,-2-2 0 16,0 1-2352-16,-5-6-480 0</inkml:trace>
  <inkml:trace contextRef="#ctx0" brushRef="#br0" timeOffset="3128.48">15289 3000 44223 0,'-11'-10'3936'0,"0"0"-3152"16,1 4-624-16,5 2-160 0,5 4-192 0,0 0-80 0,0 0-16 0,0 11 0 31,4 2-1488-31,4 0-288 0,3-3-64 0,2 1-14928 0</inkml:trace>
  <inkml:trace contextRef="#ctx0" brushRef="#br0" timeOffset="3669.18">17515 3494 6447 0,'0'0'576'0,"0"0"-576"16,2 11 0-16,3-1 0 0,3 2 3680 0,1-2 624 16,5 0 128-16,4-1 32 0,1 0-3264 0,4-4-656 0,2-1-128 0,4-1-32 15,3-5 144-15,0-2 32 0,0-2 0 0,-1-2 0 16,0-1-176-16,-3 2-16 0,-3-5-16 0,-3-1 0 16,-4 3-32-16,-6-1-16 0,-4 1 0 0,-7 1 0 15,-2-1 160-15,-7 3 48 0,-5 5 0 0,-8 2 0 16,-6 2-192-16,-7 10-48 0,-3 0 0 0,-3 7 0 15,-5 6-272-15,1 0 0 0,-1 6 0 0,4 2 0 16,3 1 240-16,7 1 32 0,4 1 16 0,7 1 0 16,6-1 288-16,8-5 64 0,8 0 16 0,5-1 0 0,5-3-176 15,7 0-32-15,6-7-16 0,5-2 0 0,1-2-176 0,5-7-16 16,2 0-16-16,4-5 0 0,1-3-224 0,2-1 144 16,-1-2-144-16,-2-1 128 15,-2-1-768-15,-6-2-176 0,-5-2-16 0,-4-3-14784 16</inkml:trace>
  <inkml:trace contextRef="#ctx0" brushRef="#br0" timeOffset="3940.87">18284 3973 24879 0,'0'0'2208'0,"-3"6"-1760"15,1 4-448-15,2-1 0 0,0 4 688 0,0-3 48 16,0 0 16-16,0 2 0 0,0-5-192 0,4 2-48 16,-4-9 0-16,0 0 0 0,0 0 640 0,0 0 112 0,7 0 16 0,0-2 16 15,1-3-80-15,0-2 0 0,0-8-16 0,-1 1 0 16,1 0-448-16,0 0-96 0,-2-3-16 0,0 2 0 16,1 0-368-16,0 1-80 0,-3 1 0 0,1 2-16 15,0-2-176-15,-1 7 0 0,-1-2 0 0,-3 8 0 31,0 0-960-31,0 0-208 0,0 0-48 0,0 0-10304 0,0 0-2048 0</inkml:trace>
  <inkml:trace contextRef="#ctx0" brushRef="#br0" timeOffset="4303.34">18880 3274 35759 0,'0'0'1584'0,"0"-7"336"0,0 7-1536 0,0 0-384 15,0 0 0-15,0 0 0 0,0 10 0 0,-3 4-288 16,0 6 48-16,0 2 16 0,-5 4 224 0,3 6 0 16,0 4 0-16,-1 6-144 0,0 0 144 0,-2 3 0 15,3-1 0-15,-1-2 128 0,-1 1 0 0,5-4 0 16,-1-5 0-16,2-4 0 0,1-2 0 0,1-3 0 15,2-5 0-15,-1-4 0 0,1-3 352 0,2-3 80 16,1-5 16-16,2-2 0 0,1-4 320 0,2-3 80 16,4-9 16-16,2-1 0 0,1-2-384 0,0-3-80 15,-1-2-16-15,1-2 0 0,0-3-320 0,0-1-192 0,-2-4 192 16,2 3-192-16,-4-1 128 0,1 5-128 0,-1 0 0 0,0 2 0 16,-1 2-160-16,-2 2-96 0,1 3 0 0,1 2-16 31,-1 3-1824-31,1-1-352 0,-2 4-80 0,10-3-13984 0</inkml:trace>
  <inkml:trace contextRef="#ctx0" brushRef="#br0" timeOffset="5390.5">19783 3452 22111 0,'0'0'1968'0,"-7"1"-1584"16,0 1-384-16,-2 1 0 0,-3 2 624 0,-1 5 32 15,-1 0 16-15,-5 4 0 0,-2 2 160 0,-5 3 48 16,2 2 0-16,-1 1 0 0,-2 1-48 0,2-2 0 16,1 4 0-16,3 0 0 0,3-3-240 0,6-1-48 15,-1-3-16-15,5-3 0 0,3-1-256 0,4-4-48 16,1 1-16-16,4-6 0 0,2 1 80 0,2-2 16 16,2-4 0-16,1-1 0 0,2-5 304 0,0 1 64 15,2 2 16-15,-2-6 0 0,0 0-208 0,-1-1-32 16,2-1-16-16,-1-1 0 0,0 0-208 0,-3 2-32 15,-1-3-16-15,-2 4 0 0,1-2-176 0,-2 3 160 16,-1 0-160-16,2 1 160 0,-2-2-160 0,1 4 0 16,1-1 0-16,0-2 0 0,2 2 0 0,3-4 0 15,1 1 0-15,4-4 0 0,3-1 0 0,5-2 0 16,-3-3 0-16,4-2 0 0,-2-2 224 0,1-2-32 0,1-1-16 16,-1 1 0-16,1-5 16 0,-2-4 16 0,-1 1 0 0,0-2 0 15,1-5-48-15,-3 0-16 0,1-6 0 0,-3-2 0 16,-1-2-144-16,-2-3 192 0,-2-2-192 0,-1 4 192 15,-2 3-192-15,-2 7 0 0,-1 3 0 0,-2 6 128 16,-1 7-128-16,-2 6 0 0,-2 5 0 0,-2 4-176 16,-3 6 176-16,4 4-192 0,-10 5 192 0,-3 9-192 15,-3 6 32-15,-2 6 0 0,0 6 0 0,-1 7 0 16,-3 7 160-16,1 6-160 0,-1 5 160 0,2 3-160 0,0 2 160 0,1-4-128 16,1 0 128-16,4-2-128 0,4-6 128 0,3 0 0 15,3-2 0-15,3-3-128 0,5-1 128 0,1-6 0 16,3-5 0-16,2-6 0 0,3-1 0 0,-3-6 128 15,2-4-128-15,2-5 128 0,0-4 0 0,2-4 0 16,0-7 0-16,2-4 0 0,0-1 112 0,0-5 16 16,-2-1 16-16,1-3 0 0,-1-2-128 0,1-2-16 15,-3-4-128-15,0 0 192 0,-2 0-192 0,1 3 144 16,-3 2-144-16,2 4 128 0,-3 1 0 0,-2 4-128 16,0 3 192-16,-2 2-64 0,-5 7-128 0,0 0-224 15,0 0 48-15,2 8 16 0,-2 2 160 0,0 2-192 16,-1 3 192-16,0 1-192 0,1 1 192 0,0 1 0 15,0-2 0-15,0 0 0 0,1-4 0 0,1 1 0 16,1 1 0-16,1-1 0 0,2-4 0 0,-1 1 0 16,4-5 0-16,0 0 0 0,1-3 0 0,2-2 144 15,2-2-144-15,0-3 0 0,0 0 160 0,1-4-160 16,-1 1 128-16,1-3-128 0,-1-2 176 0,0 0-48 0,0-1-128 16,0 2 192-16,0 0-192 0,-3 1 0 0,2 1 0 0,-1 2 0 15,-4-1 0-15,1 4 0 0,-1 2 0 16,-8 3 0-16,0 0 0 0,8 7 0 0,-2 2-192 0,0 0 192 15,-1 3-144-15,0 4 144 0,1-4 0 0,0 0-144 16,0 0 144-16,1 1 0 0,-1-1 0 0,2-2 0 16,1-1 0-16,-2 0 0 0,3-4 0 0,3 0 0 15,-2 0 0-15,2-3 0 0,0-2 0 0,1-1 0 0,0-1 128 0,1-5-128 16,0 2 128-16,1-3-128 0,0-3 144 16,-1 0-144-16,1-1 192 0,-1-2-192 0,0-2 272 15,2 0-48-15,-2 0-16 0,0-1 0 0,-2 0-208 0,0-3 0 16,-1 0 0-16,-3 0 0 0,-1-2 0 0,1 2 0 15,-3-2 0-15,-3 4 144 0,0 2-144 0,-1 2 160 16,-1 0-160-16,-4 3 160 0,0 4-160 0,-2 6 0 16,-4 0 0-16,-2 3 0 0,-1 2 0 0,-3 5-144 15,-3 0 144-15,0 5-208 0,-4 4 208 0,3 1 0 16,1 2 0-16,3 5 0 0,2-2-144 0,3 5 144 16,3-1-128-16,2 1 128 0,5-5 0 0,5 2 0 15,2-3 0-15,5-3 176 0,4 0-176 0,3-2 0 16,3-1 0-16,2-1 0 0,0-1 144 0,3-3-144 15,0-1 160-15,1-1-160 0,1-4 192 0,-1-1-64 16,-1-2-128-16,-3 4 192 0,-4-2-64 0,-2 1 0 16,-2 1-128-16,-2-2 192 0,-4 4-192 0,-2 0 0 15,-4 1 128-15,-4-1-128 0,-4 2-176 0,-1-1-80 16,0 3 0-16,-4 2-16 16,0-5-2320-16,-1 3-464 0,2-2-80 0</inkml:trace>
  <inkml:trace contextRef="#ctx0" brushRef="#br0" timeOffset="6437.72">26012 691 1839 0,'0'0'0'0,"0"0"160"0,8-3-160 0,0 2 0 15,-8 1 0-15,7-4 0 0,1-1 2816 0,-8 5 512 16,6-4 128-16,1-1 0 0,-1 1-1792 0,-1-3-352 16,0-1-80-16,0-3-16 0,-1 1 112 0,0-3 16 15,-2 1 0-15,1 2 0 0,-3-2-256 0,0-1-64 16,-1 1 0-16,-3 0 0 0,-3-2-288 0,0 0-64 0,-3 0-16 0,-1 1 0 15,-3-1-192-15,-2 0-32 16,-3 1-16-16,-4 1 0 0,-4-2-112 0,-1 5-32 0,-1 0 0 0,-29 1 0 16,3 3-96-16,-1 5-32 15,-4 3 0-15,25 2 0 0,-9 2-144 0,-3 6 192 0,-2 2-192 0,-2 2 192 16,-1 1-192-16,-3-2 192 16,-1-2-192-16,-44 17 192 0,20-2-64 0,16-2-128 15,13 2 192-15,9 3-64 0,7-4-128 0,4 3 192 0,3 5-192 0,4 2 192 16,3 3-192-16,4 3 0 0,4-1 0 0,2 3 0 15,5-3-144-15,1 3 144 0,5-4 0 0,5 1 0 16,1-7 0-16,7 0 0 0,3-2 0 0,5-4 0 16,1 1 0-16,5-1 144 0,7-3-144 0,6 2 192 15,4-6-48-15,6 0 0 0,2-1 0 0,1-7 0 16,-2-1-16-16,0-1 0 0,2-6 0 0,-2 0 0 0,-1-5 0 16,5-3-128-16,3-3 192 0,1-5-64 0,0-2 192 0,1-5 48 15,0-6 0-15,-16 4 0 0,6-4 80 0,2-2 32 16,0-5 0-16,0 2 0 0,2-1-32 0,-5 1-16 15,-4-3 0-15,-5-4 0 0,-3-2-80 0,-4-2-16 16,-4-7 0-16,-4 1 0 0,-5-6 0 0,-5 3 0 16,-3 3 0-16,-6-1 0 0,-6 5-144 0,-4 4-16 15,-5 7-16-15,-7 1 0 0,-3 5-160 0,-7 0 192 16,-4 4-192-16,-6 5 192 0,-6 3-192 0,0 0 0 16,-2 6 0-16,1 3 0 15,1 1-464-15,3 1 16 0,4 1 16 0,6 3 0 16,2 1-1360-16,7 2-256 0,3 0-64 0,6 3-16 15,6-2-1168-15,5-8-224 0</inkml:trace>
  <inkml:trace contextRef="#ctx0" brushRef="#br0" timeOffset="7625.31">32193 791 7071 0,'0'0'320'0,"10"-9"64"0,0 2-384 0,0-2 0 15,0 1 0-15,0-1 0 0,2 0 768 0,-5 7 64 16,2-4 32-16,0 2 0 16,1 0 208-16,1 1 32 0,-1 0 16 0,0-3 0 0,0 3-80 0,5-2-16 15,-5-1 0-15,-10 6 0 0,0 0-192 0,9-6-64 0,-9 6 0 0,5-8 0 16,-5 8 0-16,3-12 0 0,-3 0 0 0,-1 3 0 15,-2-3-96-15,-1 3-32 0,-2-4 0 0,-2 2 0 16,-1 1-96-16,-2-4-32 0,-2 1 0 0,4 6 0 16,-2-3-64-16,-3 0-32 0,-1-1 0 0,-4 2 0 15,-3-3-80-15,-3 2-16 0,-3 0 0 0,-2 0 0 16,-1 0-128-16,-4-4-16 0,-1 2-16 0,-6 2 0 16,-5-1-160-16,-3 6 192 0,-1 2-192 0,0 4 192 15,2 7-32-15,0 5 0 0,1 3 0 0,-1 2 0 16,-4 1-160-16,3 3 0 0,0 7 144 0,-36 24-144 15,14-4 0-15,16-2 128 0,8 0-128 0,10-2 0 16,6 2 0-16,9-2 0 0,6-1 0 0,4 0 0 16,5 0 0-16,7 1 0 0,5 0 0 0,3-4 0 15,5-4 0-15,2 0 128 0,1-4-128 0,3 0 0 0,1-3 128 16,3 0-128-16,2-1 160 0,1-3-160 0,1 0 192 0,0-4-48 16,2-3-16-16,5-2 0 0,3 0 176 0,1-1 16 15,1-2 16-15,2-2 0 0,2-2-48 0,5-4-16 16,0-1 0-16,2-2 0 0,0-3-48 0,3 0-16 15,2-3 0-15,1-3 0 0,-1 0 112 0,-2-7 0 16,0-1 16-16,1-2 0 0,-1-2 96 0,-24 8 16 16,7-6 0-16,3 0 0 0,0-5-16 0,2 2 0 15,-3-1 0-15,-2-3 0 0,0-1-80 0,22-27-16 16,-13-2 0-16,-8-2 0 0,-12-2-64 0,-4 1-16 16,-4 0 0-16,-7 5 0 0,-8 11-48 0,-4 5-16 15,-6 5 0-15,-6 7 0 0,-6 3-16 0,-7 2-16 0,-7 0 0 0,-8 1 0 16,-8 1-160-16,21 7 0 0,-7 1 0 0,-5-1 128 15,0 3-128-15,-4 2 0 0,3-2 0 0,-2 3 0 16,1 2-208-16,-35 1-32 0,14 4 0 0,9 4 0 31,12-1-592-31,6 5-128 0,3 3-32 0,5 0 0 16,3-2-1376-16,7 5-256 0,3 2-64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31:35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25786 435 15663 0,'-4'-17'688'0,"3"8"144"0,-2 1-656 0,1-1-176 15,-1 0 0-15,0 0 0 0,0 0 528 0,-1-1 80 16,0 1 16-16,-1-2 0 0,-1 2 304 0,0-2 64 0,-2 2 16 0,3-1 0 15,-3 2 320-15,1-1 64 16,-4 4 16-16,1-3 0 0,-2 2-448 0,-2 1-96 0,-2-1-16 0,-2 0 0 16,-2 3-176-16,-4-1-32 0,-3 0-16 0,-2 4 0 15,-3 4-176-15,-3 0-48 0,-1-1 0 0,3 8 0 16,-1-1-96-16,2 5-32 0,0 3 0 0,7 2 0 16,-3 8-64-16,-4 5-16 0,-4 4 0 0,1 4 0 15,-1 6-64-15,1 1 0 0,2 4-128 0,-11 21 192 16,6-2-192-16,8-4 0 0,6-1 128 0,6-7-128 0,5-2 0 15,5-5 128-15,6-2-128 0,7-6 0 0,4 2 144 16,6-7-144-16,2-1 128 0,4-1-128 0,5-2 160 0,4-2-160 16,6-3 192-16,-1-4-192 0,2-1 192 0,0-5-64 15,0-3 0-15,0-6-128 0,0-1 400 0,1-4-16 16,1-5-16-16,3-2 0 0,-1-5 128 0,3-4 16 16,5-6 16-16,0-6 0 0,1-1-48 0,-3-7-16 15,-1-3 0-15,-2-2 0 0,-2 1-64 0,-1-8-16 16,-3-2 0-16,-4-6 0 0,-3-3 208 0,-7-2 48 15,-4-3 0-15,-5-3 0 0,-6 1-80 0,-2 3-16 16,-7 2 0-16,-4 5 0 0,-4 7-272 0,-4 6-48 16,-6 6-16-16,-4 1 0 0,-7 9-208 0,-3 2 0 0,-2 5 128 15,-2 2-128 1,1 6-288-16,-4 2-96 0,1 3-32 0,4 2 0 16,2 2-1568-16,7 0-304 0,3 4-64 0</inkml:trace>
  <inkml:trace contextRef="#ctx0" brushRef="#br0" timeOffset="927.48">31689 466 16575 0,'0'-34'736'0,"-2"20"160"0,-1-3-720 0,1 1-176 15,-2 0 0-15,-1 2 0 0,-2 3 784 0,0-1 128 16,-2 5 32-16,-1-2 0 0,-2 4-96 0,-1 0-16 15,1 1 0-15,-2 3 0 0,-2 2-272 0,0 4-64 16,-4 0-16-16,-3 8 0 0,-3 3-224 0,2 5-32 16,-6 5-16-16,-3 9 0 0,-6 3 48 0,-1 9 16 15,-6 2 0-15,2 5 0 0,-4 3-48 0,-33-129-16 16,20 168 0-16,15 172 0 0,12-193-48 0,10-7-16 16,6-10 0-16,10-1 0 0,8-3 48 0,6-1 0 15,4-5 0-15,2-1 0 0,5-2 64 0,2-6 32 16,4-8 0-16,2-3 0 0,2-7 304 0,4-3 64 15,2-4 16-15,-7-7 0 0,6-1 288 0,4-2 64 0,3-7 16 0,4-4 0 16,3-2-112-16,2-5-32 0,-1-5 0 0,2-4 0 16,-1-8 0-16,-1-4 0 0,0-6 0 0,-1-4 0 15,-3 1-112-15,-4-6-16 16,-3 1-16-16,-4-5 0 0,-4-3-240 0,-7-1-32 0,-5-7-16 0,-7 3 0 16,-6 1-208-16,-4 7-32 0,-5 6-16 0,-6 6 0 15,-4 6-208-15,-5 8 0 0,-3 4 0 0,-4 7 0 16,-5 5-128-16,-2 3-128 0,-3 4-32 0,-1 5 0 15,0 3-1232 1,0 4-240-16,-1 3-48 0</inkml:trace>
  <inkml:trace contextRef="#ctx0" brushRef="#br0" timeOffset="2362.07">2771 8523 1839 0,'0'0'160'0,"0"0"-160"0,-10-2 0 0,10 2 0 15,-10-4 3088-15,10 4 592 0,-13 0 112 0,3-1 32 16,10 1-1888-16,-13 0-368 0,-1-2-80 0,3 1-16 0,1 1-128 0,10 0-48 16,-11-5 0-16,11 5 0 15,-3-10-48-15,3-4-16 0,5-1 0 0,5-2 0 16,4-1-336-16,6-1-64 0,7-1 0 0,2-1-16 0,0-3-432 0,6 0-96 16,0 4-16-16,5 2 0 0,0 3-272 15,2 5 160-15,-1-3-160 0,-2 10 128 0,-1 3 144 0,-3 4 32 16,-5 6 0-16,-4 3 0 0,-5 6-32 0,-5 9 0 15,-8 6 0-15,-2 5 0 0,-5 6 64 0,-10 9 16 16,-5 5 0-16,-8 2 0 0,-1 6-96 0,-6-1 0 16,-5-3-16-16,0-1 0 0,-5-4 80 0,0-5 0 15,0-1 16-15,2-6 0 0,1-3 240 0,4-6 64 16,3-7 0-16,2-4 0 0,-1-1-176 0,7-2-16 16,6-5-16-16,1-5 0 0,1-2-144 0,7-2-32 15,6-9 0-15,0 0 0 0,0 0-64 0,0 0-32 16,12 1 0-16,6-2 0 0,4-3-160 0,6-1 192 15,5 1-192-15,6-1 192 0,6-1-192 0,5 1 0 16,5-2 0-16,6-3 0 0,3 0 0 0,1 1 0 16,-3-2 0-16,0 2 0 0,0-3 0 0,-3 6 0 15,-5-2 0-15,-6 5 0 0,-9-1-128 0,-5 4-128 16,-2 0 0-16,-9 2-16 16,-4 2-2336-16,-5 3-464 0</inkml:trace>
  <inkml:trace contextRef="#ctx0" brushRef="#br0" timeOffset="3005.1">5205 8681 11055 0,'-6'-23'976'0,"2"6"-784"16,0-2-192-16,2 2 0 0,-1-1 1536 0,1 2 256 16,-1 6 48-16,3 10 16 0,0 0-224 0,0 0-32 15,0 0-16-15,-9 16 0 0,-2 5-688 0,-1 10-144 16,1 6-32-16,-3 7 0 0,-3 3-80 0,-2 9-32 16,-2 5 0-16,-3 6 0 0,-2 8 160 0,-2 2 48 15,-1 0 0-15,1-2 0 0,-1-5-224 0,2-6-32 0,0-10-16 16,3-5 0-16,3-11 336 0,2-7 64 0,2-9 16 0,6-5 0 15,2-8 0-15,9-9 16 0,-7-6 0 0,5-8 0 16,2-8-128-16,2-9-16 0,5-7-16 0,2-5 0 16,5-9-496-16,5-1-80 0,3-1-32 0,3-5 0 15,-1-8-208-15,1-3 0 0,-1 1 0 0,4 2 0 16,3 1 0-16,4 0 0 0,5 5 0 0,3 0 0 16,2 5 0-16,0 5 0 0,4 7 0 0,-1 5 0 0,-1 9 0 0,-4 10-128 15,-3 6 128-15,-6 12 0 16,-6 6-144-16,-5 11 144 0,-4 5 0 0,-5 7-144 0,-5 3 144 0,-8 4-160 15,-6 5 160-15,-8 5-160 0,-2-4 160 0,-8 4 0 16,-6 0 0-16,-6-2-128 0,-4 2 128 0,0-3 0 16,-2-1 0-16,0-4 0 0,-1-6 0 0,0-4 0 15,0-2 0-15,3-6 128 16,3-6-448-16,5-3-64 0,1-4-32 0,6-4 0 16,5-5-1392-16,7-1-288 0,1-6-48 0,10-3-14176 0</inkml:trace>
  <inkml:trace contextRef="#ctx0" brushRef="#br0" timeOffset="3316.54">6053 8421 27759 0,'-18'9'1216'0,"6"4"272"0,-5 4-1184 0,-3 4-304 15,-3 10 0-15,-6 6 0 0,-4 2 672 0,-2 5 80 16,-2 2 16-16,3 5 0 0,4-1-64 0,3-5 0 0,4 0 0 0,8-3 0 15,6 1-368-15,6-4-80 0,8-9 0 0,6-4-16 16,4-5 48-16,6-7 16 0,6-5 0 0,5-4 0 16,2-9 192-16,4-2 32 0,2-7 16 0,-12 3 0 15,3-7-32-15,18-12-16 0,-5 0 0 0,-3 1 0 16,-3-3-16-16,-6 2 0 0,-5-2 0 0,-5 0 0 16,-4 1 32-16,-4 2 16 0,-4-3 0 0,-3 3 0 15,-7 1-80-15,-4 9-32 0,-2-3 0 0,-10-11 0 16,-4 3-224-16,3 10-32 0,-3 2-16 0,-3 2 0 0,-1 2-400 0,-12-3-96 15,5 2-16-15,5 7 0 16,3 5-1456-16,6 2-288 0,3 2-64 0,3 1-9280 16,11-3-1840-16</inkml:trace>
  <inkml:trace contextRef="#ctx0" brushRef="#br0" timeOffset="3670.28">7008 8358 29487 0,'0'0'2624'0,"0"0"-2112"16,0 0-512-16,-10 2 0 0,-2 4 768 0,-2 2 64 15,-4 4 0-15,-5-1 0 0,-5 5-304 0,-3 1-48 16,-5 2-16-16,-1 3 0 0,-2 2-240 0,2-1-48 16,1 3-16-16,6-4 0 0,4-4-160 0,9-4 0 15,4-1 0-15,8-3 128 0,2-2-128 0,7 6 0 16,4-5 0-16,7 1 0 0,5 1 128 0,7-4-128 0,5 0 192 0,-7-2-64 15,4-1 112-15,16 2 16 16,-6 2 0-16,2-3 0 0,-3 1 0 0,-6 5 0 0,-5-4 0 0,-7 3 0 16,-6 3 16-16,-4-3 16 0,-5 3 0 0,-5 0 0 15,-2-1 96-15,-7 4 0 0,-6 0 16 0,-7 3 0 16,-6 0 64-16,-5 0 16 0,-4 0 0 0,-1-1 0 16,0-1-288-16,0-3-48 0,0 0-16 0,3-5 0 15,2-2-128-15,13-4-144 0,-1-3 144 0,-1 0-208 16,5-1-2096-16,8-2-400 0,4-3-96 0,1-2-16 0</inkml:trace>
  <inkml:trace contextRef="#ctx0" brushRef="#br0" timeOffset="3859.36">7413 8580 30111 0,'0'0'1344'0,"-5"14"256"0,1 2-1280 0,0-2-320 16,-1 2 0-16,-6 12 0 0,-4 4 1008 0,-2 0 128 15,-2 1 16-15,8-10 16 0,-6 5-592 0,-6 12-128 16,3-5-32-16,3-2 0 0,1-5-288 0,2-2-128 16,1-3 128-16,4-3-128 0,3-3-192 0,1-2-112 15,0-2-16-15,5-13-16 16,-4 6-1648-16,4-6-320 0,0 0-64 0,0 0-10736 0</inkml:trace>
  <inkml:trace contextRef="#ctx0" brushRef="#br0" timeOffset="4287.46">8410 7808 27647 0,'4'-28'2448'0,"-1"11"-1952"16,2 2-496-16,3 2 0 0,-2 5 784 0,-6 8 64 15,0 0 16-15,0 0 0 0,0 0-160 0,-1 16-48 16,-4 3 0-16,-8 9 0 0,-2 9-144 0,-3 7-16 16,-1 3-16-16,-2 7 0 0,-5 5-128 0,0 1-32 15,-1 2 0-15,8-20 0 0,-2 5-80 0,-9 23-32 16,2-1 0-16,3-4 0 0,2-1-208 0,-1-3 128 16,-1 0-128-16,2 1 0 15,2-7-896-15,7-15-256 0,0-1-64 0,-6 16-16 16,2-8-1232-16,6-19-240 0,0-4-48 0,-2-1-8928 0</inkml:trace>
  <inkml:trace contextRef="#ctx0" brushRef="#br0" timeOffset="4441.55">7706 8730 22111 0,'7'-16'1968'0,"5"6"-1584"16,3 1-384-16,3-1 0 0,2 3 1024 0,4-2 128 16,2 3 32-16,4 1 0 0,1-3-32 0,2 1 0 0,2-2 0 0,2 0 0 15,1 0-432-15,0 0-80 0,1-2-32 0,-1 2 0 16,-1-1-192-16,-1 3-32 0,-1 3-16 0,-5-2 0 15,-1 1-1392 1,-2 1-288-16,-1-3-48 0,-2-1-7904 0,-3 0-1568 0</inkml:trace>
  <inkml:trace contextRef="#ctx0" brushRef="#br0" timeOffset="4572.51">8729 8460 12895 0,'2'19'1152'0,"-2"0"-928"15,0 0-224-15,0 4 0 0,-2 5 2432 0,-2 0 432 16,-2 3 80-16,-3 4 32 0,-3-1-1392 0,0 2-288 15,-2-3-48-15,-2 0-16 0,0 2-736 0,1-4-160 16,2-2-16-16,0-2-16 0,0-1-496 0,5-1-80 16,1 1-32-16,5-10-12352 0</inkml:trace>
  <inkml:trace contextRef="#ctx0" brushRef="#br0" timeOffset="4890.83">9054 8591 27071 0,'-10'21'1200'0,"2"-4"240"0,2 2-1152 0,-3 6-288 0,-1 1 0 0,1 3 0 16,-2-2 1024-16,0 2 160 0,0-3 32 0,1 2 0 16,2 0-64-16,1-1-16 0,0-7 0 0,3-3 0 15,2-3-336-15,2-5-64 0,1 0-16 0,-1-9 0 16,0 0 48-16,12 1 16 0,0-4 0 0,2-2 0 0,0-4-48 0,4-7-16 15,-1-3 0-15,-1-3 0 0,1-2-240 0,2 1-48 16,0-1-16-16,2-4 0 0,-2 1-64 0,2-2-16 16,0 0 0-16,2 1 0 0,1-3-128 0,-6 14-16 15,1-2-16-15,2 1 0 0,2 1-176 0,-1 2 0 16,-1 4 0-16,-2-2 0 16,-3 5-992-16,0 1-176 0,-2 3-48 0,-2 3 0 15,-3 1-1904-15,1 1-384 0,-2 0-80 0</inkml:trace>
  <inkml:trace contextRef="#ctx0" brushRef="#br0" timeOffset="5193.64">9619 8660 10127 0,'10'9'896'0,"-3"-2"-704"0,4-2-192 0,1 1 0 16,2 2 1728-16,3-3 320 16,1 2 64-16,2-1 16 0,2-4-208 0,2 2-64 15,2-3 0-15,4-2 0 0,-1-2 112 0,3 0 16 0,-2-5 0 0,-1 0 0 16,-1-2-416-16,-2 0-80 15,-5-4-16-15,-2 0 0 0,-3-3-464 0,-4 1-112 0,-3 2 0 0,-2-3-16 16,-6 1-192-16,-4 1-48 0,-3 2 0 0,-4 3 0 16,-3-3-144-16,-5 5-48 0,-5 2 0 0,-1 5 0 15,0 2-240-15,-3 3-48 0,-2 4-16 0,1-1 0 16,2 10 16-16,1 2 0 0,3 5 0 0,2 1 0 16,5 5 48-16,5-1 16 0,5 1 0 0,4 2 0 15,5 0-32-15,6-2 0 0,5 3 0 0,7-1 0 16,3-4-64-16,4 0-128 0,0 1 176 0,6-3-176 15,0 0 144-15,2-3-144 0,1-2 0 0,-2-4 144 16,-3 0-272-16,-1-8-64 0,-3 0-16 0,-4-8-13632 16,-4-2-2736-16</inkml:trace>
  <inkml:trace contextRef="#ctx0" brushRef="#br0" timeOffset="5348.84">8832 8139 42783 0,'-24'-3'1904'0,"16"0"384"0,3 2-1840 0,5 1-448 16,0 0 0-16,-4 7 0 15,-1-2-480-15,5 4-192 0,-1-1-32 0,2 2-16 16,5-2-2704-16,1-1-544 0</inkml:trace>
  <inkml:trace contextRef="#ctx0" brushRef="#br0" timeOffset="5927.5">12681 8758 25791 0,'-12'8'2304'0,"12"-8"-1856"15,0 0-448-15,0 0 0 0,-4 8 528 0,4-8 16 16,6 11 0-16,1-2 0 0,5-3 96 0,4-3 0 16,4-3 16-16,5-3 0 0,1-3 432 0,5-3 64 15,3-8 32-15,6 1 0 0,-2-2-368 0,0-2-80 16,-1 0-16-16,-4-6 0 0,-5 1-272 0,-4 1-48 15,-5-1-16-15,-6 4 0 0,-8 0-32 0,-5 4-16 16,-7-1 0-16,-5-1 0 0,-7 0 96 0,-11 2 16 16,-5 2 0-16,-7 9 0 0,-4 2-320 0,-2 10-128 0,-2 8 0 0,-1 6 128 15,0 3-128-15,4 9 0 0,4 2 0 0,8 6 0 16,7 2 0-16,6 4 0 0,7-5 0 0,7 5 0 16,6-3 0-16,7-1 0 0,6-3 0 0,4-4 0 15,7-2 0-15,6-2 0 0,5-5 128 0,4-3-128 16,1-2 0-16,1-4 0 0,2-3 0 0,4-6-176 15,-2 0-480-15,1-6-112 0,1-2 0 0,-13-2-16784 16</inkml:trace>
  <inkml:trace contextRef="#ctx0" brushRef="#br0" timeOffset="6114.89">13701 8982 18431 0,'-19'8'1632'0,"9"-2"-1312"16,0-1-320-16,1 1 0 0,0 0 3440 0,2-1 608 15,0 1 128-15,1 2 32 0,6-8-2080 0,0 0-400 16,0 0-96-16,0 0-16 0,0 0-736 0,0 0-160 16,0 0-16-16,0 0-16 0,0 0-352 0,0 0-64 15,1-14-16-15,2 1 0 0,-1-1-448 0,2 4-112 16,0-2-16-16,1 3 0 16,0-2-1840-16,4 2-368 0,4-1-80 0</inkml:trace>
  <inkml:trace contextRef="#ctx0" brushRef="#br0" timeOffset="6458.3">14406 8338 35823 0,'1'10'1584'0,"0"-1"336"0,-1 2-1536 0,3 7-384 0,-1 6 0 0,1 3 0 15,-2 6 0-15,3 4 0 0,-3 1 0 0,0 2 0 16,1-1 0-16,0-3 0 0,1 0 160 0,1 0-160 16,-1-2 128-16,1-2-128 0,0-6 0 0,1 2 144 15,0-6-144-15,0-4 0 0,0-3 0 0,3-5 0 0,-2-2 368 0,3-6-16 16,1-2 0-16,2-5 0 0,-1-5 576 0,2-3 112 16,1-3 32-16,1-3 0 0,1-3-480 0,1-2-80 15,-1-6-32-15,-1-2 0 0,-1-4-128 0,0-2-32 16,-1-1 0-16,2-3 0 0,0-5-160 0,2 3-32 15,-1 3-128-15,2 4 192 0,-2 4-192 0,1 6 0 16,-1 2 0-16,-2 5-160 16,-1 5-1056-16,-3 4-192 0,-2-1-64 0,0 7 0 15,-2 1-2224-15,-6 4-448 0</inkml:trace>
  <inkml:trace contextRef="#ctx0" brushRef="#br0" timeOffset="7589.3">15559 8343 29999 0,'0'0'1328'0,"-7"7"272"0,1 0-1280 16,-2 0-320-16,-2 3 0 0,-1 8 0 0,-3 1 640 0,-4 4 64 0,-2 4 16 0,-2 1 0 15,-2 5-160-15,3 1-48 0,1 1 0 0,2-1 0 16,2-2-320-16,3-4-192 0,0 0 192 0,6-6-192 15,0 1 160-15,4-5-160 0,1-3 128 0,5-2-128 16,1-1 208-16,1-7-32 0,-5-5-16 0,10 0 0 16,0-3 224-16,0-6 64 0,0 2 0 0,1-6 0 15,-1-1 32-15,0 0 16 0,-1-186 0 0,-2 366 0 0,1-188-16 0,-2 3 0 16,1 0 0-16,-1 2 0 0,0 3-160 0,0 2-48 16,-1-1 0-16,-2 5 0 0,0 1-272 0,-3 7 0 15,0 0 0-15,0 0 0 0,0 0 0 0,4 7 0 16,-2 1 0-16,2 2-192 0,1-2 192 0,2 2 0 15,0-3 0-15,2 4 0 0,1-5 0 0,2 3 0 16,3-5 0-16,3-2 0 0,1-2 0 0,4-1 0 16,1-4 0-16,1-4 0 0,2 0 272 0,1-5-48 15,4-2-16-15,0-3 0 0,1-6 176 0,0 0 16 16,1-2 16-16,0-2 0 0,2 1 48 0,-4-1 16 16,1-5 0-16,0-3 0 0,0-1-256 0,0-6-48 15,0 0-16-15,-4-7 0 0,0-5-160 0,-1-5 160 16,-2 0-160-16,0-1 160 0,-5 13-160 0,-1-3 0 15,-1-2 144-15,-1 0-144 0,0 3 0 0,-4 7 0 16,0 6 0-16,-4 7 0 0,1 0 0 0,-4 9 0 16,-5 8 0-16,-2 14 0 0,-6 2-240 0,-3 10 48 0,-2 7 0 15,-3 6 0-15,-4 8 192 0,-4 7-192 16,2 6 192-16,-11 25-192 0,2 1 192 0,4 2 0 0,-2 0-160 0,5 1 160 16,5-3 0-16,5-3-176 0,4-3 176 0,6-9-128 15,4-7 128-15,5-7 0 0,2-2 0 16,1-15 0-16,4 0 0 0,1-1 0 0,0-3 0 0,2-2 0 15,-2-2 176-15,2-3-48 0,-2-7 0 0,7 1 0 16,0-8-128-16,0-4 128 0,-2-9-128 0,1-5 128 16,-1-2 64-16,-1-1 0 0,1-1 0 0,-2-2 0 15,-2-3-192-15,-1 2 160 0,0-3-160 0,-5 9 160 16,0-1-160-16,2 1 128 0,-5 6-128 0,1 1 128 16,0 0-128-16,-3 3 0 0,1 1 0 0,-2 3 0 0,-4 4 0 0,0 0 0 15,0 0-128-15,0 0 128 0,-1 13-160 0,-2-1 160 16,-1 2-208-16,0 4 80 0,1 1 128 0,-1 3 0 15,0-2-144-15,2 0 144 0,-1 2 0 0,6 0 0 16,-1-1 0-16,3-4 0 0,3-2 0 0,2-1 0 16,3-1 0-16,8 1 0 0,1-8 0 0,-1-3 0 15,1-6 0-15,-4 1 0 0,0-5 0 0,2 0 160 16,-1-4-32-16,1 1-128 0,1-1 176 0,-1 1-176 16,-1-4 160-16,1 0-160 0,-2-3 144 0,0 2-144 15,-1 1 128-15,-2 1-128 0,0-1 0 0,-1 7 128 16,0-5-128-16,-4 7 0 0,-1-1 0 0,-1 2 0 15,1 1 0-15,-3 3 0 0,2 2 0 0,-2 1 0 16,-1 4 0-16,3-1 0 0,2 2-144 0,1 2 144 16,1 4 0-16,2-3 0 0,2 2 0 0,3 1 0 15,0 3 0-15,3-3 0 0,1-3 0 0,1 0 0 16,1 0 0-16,1-1 0 0,-2 0 0 0,1-5 0 16,3-1 0-16,0-2 0 0,0-2 0 0,0-2 0 15,-1-2 0-15,0 0 0 0,-6-3 0 0,2 0 128 0,3-4-128 0,-1-1 0 16,2 0 176-16,-2-2-176 0,-1-3 192 0,0 1-192 15,-3-2 192-15,4-8-192 0,-4-4 192 0,-4-1-192 16,0 1 176-16,-6-2-176 0,-3-1 160 0,-3 4-160 16,-2 3 160-16,-5 6-160 0,-2 2 160 0,-2 3-160 0,-1 9 0 15,-6-1 0-15,-5 6 0 0,-4 4 0 16,-6 4 0-16,-1 2 0 0,0 5 0 0,-2 4 0 0,0 2-144 0,0 6 144 16,3 2 0-16,5 2-144 0,4-1 144 0,7-1 0 15,4 4 0-15,7 0 0 0,4-2 0 0,6 2 0 16,4-1 0-16,6-1 0 0,1-3 192 0,12 6-48 15,3-4 0-15,1-5 0 0,1-2-144 0,0-4 192 16,1-4-192-16,2-2 192 16,-5-7-656-16,1 1-128 0,-3-5-32 0,-1-1 0 15,-4-1-2336-15,-2-2-480 0</inkml:trace>
  <inkml:trace contextRef="#ctx0" brushRef="#br0" timeOffset="8341.11">20245 7757 21183 0,'-7'0'1888'0,"-1"0"-1504"16,3 0-384-16,5 0 0 0,0 0 1248 0,0 0 176 15,0 0 48-15,20-5 0 0,8-2-64 0,4 0-16 16,7-1 0-16,3-2 0 0,5-2-384 0,3-2-80 16,6-3-16-16,1-1 0 0,2-2-496 0,-1 0-96 15,0 0-32-15,-17 6 0 0,4-1-144 0,-2 0-16 16,-2 1-128-16,-3 1 192 0,-3-1-192 0,-3 1-160 15,-8 7 32-15,-9-2 0 16,-3 3-2128-16,-12 5-432 0,0 0-64 0,-13 5-32 16,-10 3-1168-16,-7-2-224 0,-8 4-48 0,-21 3-16 0,1 0 3088 0,3 2 608 15,2-2 128-15,1-2 32 0,-1 2 1872 0,4 0 384 16,-1-3 80-16,4 4 16 0,5 0 208 0,1-1 64 16,3-2 0-16,5 4 0 0,5 2-608 0,2-1-112 0,4 2-32 0,7 0 0 15,5 3-656-15,5 1-128 0,5 1-16 16,7 0-16-16,5-2-96 0,6 6 0 0,4-1-16 0,6 1 0 15,5-2-240-15,6-1-64 0,3 2 0 0,3 0 0 16,1 4-64-16,1-2 0 0,0 2-16 0,1 1 0 16,-1 1 496-16,-15-9 96 0,1 1 32 0,-1 5 0 15,-4 2 48-15,-3-1 16 0,-6 0 0 0,-5 0 0 16,-4-2-192-16,-6 3-32 0,-5-1-16 0,-9 11 0 0,-4-7 32 0,-8-5 16 16,-9-1 0-16,-5-2 0 0,-7-1-64 15,-7-3-16-15,-1-6 0 0,-4 1 0 0,-4-1-272 0,2-7-64 16,-1-1-16-16,1-6 0 0,2-3-240 0,6-3 176 15,5-2-176-15,6 0 160 0,5-6-160 0,7 1-224 16,4-3 48-16,7-3 16 16,4 2-1760-16,13 0-336 0,7-2-80 0,6 1-10752 15,7-2-2144-15</inkml:trace>
  <inkml:trace contextRef="#ctx0" brushRef="#br0" timeOffset="8541.65">21840 8721 32255 0,'-3'27'1424'0,"3"-13"304"0,0 4-1392 0,0 5-336 15,2 9 0-15,-2 4 0 0,-2 4 1456 0,-3 3 208 16,-4 3 64-16,-2 1 0 0,0-3-512 0,-3 0-80 16,-2-1-32-16,-4-5 0 0,0 1-624 0,-3-2-128 15,0-3-32-15,1-3 0 0,-3-3-128 0,0-3-16 0,-2-3-16 0,2-4 0 16,-3-3-288-16,-3-6-64 0,0-4-16 15,-13-8-19232-15</inkml:trace>
  <inkml:trace contextRef="#ctx0" brushRef="#br0" timeOffset="9229.02">23807 7903 20271 0,'-5'-17'896'0,"2"7"192"0,2 3-880 0,0-5-208 0,1 1 0 0,0 1 0 16,0-3 1024-16,1 0 176 0,0 5 16 0,3-4 16 16,1 0 48-16,4-2 16 0,3-2 0 0,4-1 0 15,3 2-352-15,7-3-80 16,4-1-16-16,7-1 0 0,5 0-112 0,2-2-32 0,2-1 0 0,0 3 0 16,0-1-256-16,-1 4-64 0,1-1-16 0,-4 6 0 15,-4 5 96-15,-2 7 32 0,-3 9 0 0,-3 5 0 16,-3 6-192-16,-7 9-48 0,-3 8 0 0,-8 5 0 0,-7 2-256 0,-8 7 0 15,-9 4 128-15,-6 1-128 0,-9 4 240 0,-3 4-16 16,-5 8 0-16,-6-4 0 0,-5-4-32 0,-2 1-16 16,-2-8 0-16,-5-4 0 0,-3-3 112 0,6-8 32 15,5-3 0-15,5 1 0 0,5-2 256 0,4-4 64 16,6-5 16-16,7 0 0 0,5-3-272 0,8-2-48 16,6-5-16-16,7-1 0 0,4-3-64 0,8-3-32 15,7-1 0-15,6-3 0 0,5-2 96 0,9-2 32 16,6-2 0-16,7 1 0 0,3-4-64 0,6-2-16 15,3 1 0-15,6-6 0 0,2 0-80 0,-15 4 0 16,10-4-16-16,6 1 0 0,4-5-176 0,2 0 160 16,1-2-160-16,1-1 160 0,2 0-160 0,-5 2 0 15,-8 1 0-15,-7 2-176 16,-7 5-2320-16,-11 0-448 0,-8 1-112 0</inkml:trace>
  <inkml:trace contextRef="#ctx0" brushRef="#br0" timeOffset="11884.34">20231 9429 5519 0,'0'0'240'0,"0"0"64"0,0 0-304 0,0 0 0 0,5-3 0 0,-5 3 0 16,4-7 3392-16,-4 7 608 0,0 0 128 0,0 0 32 16,0 0-2576-16,0 0-512 0,0 0-112 0,0 9 0 15,-1-4 48-15,-2 5 16 0,-1-2 0 0,-2 5 0 16,-1 2-560-16,-2 3-96 0,-2 1-32 0,-1 1 0 15,-2 1 48-15,-3 0 0 0,-1 6 0 0,1-2 0 0,-4 5 64 0,-2-4 0 16,-2 3 16-16,-3 3 0 16,-2-3 96-16,-5 2 16 0,2 2 0 0,-2-2 0 15,-4-2 0-15,3 0 0 0,-4-1 0 0,-1 1 0 0,0 3-176 0,-3 0-16 16,1-4-16-16,0 1 0 0,0-4 208 0,-2 2 32 16,1-4 16-16,-2 0 0 0,0-3-176 0,0 2-16 15,2-1-16-15,-2-2 0 0,-1 0-128 0,-1 2-32 16,-2-1 0-16,-2 3 0 0,-4-1-256 0,-1-2 128 15,-4-2-128-15,-20 11 0 0,4-6 128 0,6-1-128 16,3-1 0-16,-1 1 0 0,-1-1 128 0,3-3-128 16,1-4 0-16,1 0 0 0,1 0 0 0,1 0 0 15,-1-3 128-15,-5 1-128 0,-1 1 0 0,-3-3 0 16,-1 3 128-16,0 1-128 0,-1-2 0 0,-2-2 0 16,-5 1 128-16,-1-3-128 0,-3 3 0 0,4-2 0 15,0 2 128-15,4-2-128 0,-5 1 0 0,2-1 0 16,-3 0 128-16,1 0-128 0,3 0 0 0,2-3 0 15,3 3 128-15,-3-3-128 0,-6-1 0 0,2 4 160 16,1-1-160-16,2 2 128 0,-1-2-128 0,0 2 0 16,-5 1 0-16,0-2 128 0,0 3-128 0,2-4 0 0,0 4 0 0,-2 1 0 15,-3-2 0-15,1 0 0 0,2-4 128 0,3 3-128 16,2 0 0-16,0 3 0 0,-1 2 0 0,-2-6 0 16,2 0 0-16,-2 1 0 0,2 2 144 0,-1 3-144 15,-1-1 0-15,0-1 128 0,-5 0-128 0,4 3 0 16,3 0 0-16,0 2 128 0,-1 0-128 0,-2 1 0 15,-2 0 128-15,1 1-128 0,0 1 160 0,3 0-160 16,3 0 0-16,1-2 0 0,-5-2 0 0,4 3 0 0,2-1 0 0,2 0 0 16,2 1 0-16,2 0 0 0,0 3 128 0,-2-4-128 15,0-1 0-15,1 1 0 0,8 1 160 0,-1 2-160 16,1 4 160-16,2 1-160 0,0-1 128 0,1-1-128 16,-3 1 0-16,4 2 144 0,2-4-144 0,3 3 0 15,4-3 0-15,4 0 128 0,5 1 0 0,3-2-128 16,2 1 192-16,2 3-64 0,0-3 32 0,3 3 0 15,4-6 0-15,3 4 0 0,0-6-160 0,2 4 128 16,2-2-128-16,2 1 128 0,5-2-128 0,0-1 0 0,3 0 0 0,1-2 0 16,1-1 0-16,3-2 0 15,0-1 0-15,4-4 0 0,1 1 0 0,1-10-224 0,0 0 80 0,1 9 16 32,-1-9-384-32,0 0-64 0,0 0 0 0,0 0-16 15,14 0-1408-15,-3-5-288 0,-3-3-48 0,-3-3-14624 0</inkml:trace>
  <inkml:trace contextRef="#ctx0" brushRef="#br0" timeOffset="12166.46">11220 11972 27647 0,'-5'10'2448'0,"-4"-1"-1952"0,-1 3-496 16,0 2 0-16,0 3 0 0,0 4 0 0,-3 4 0 0,1 5 0 15,-2 2 608-15,2 4 80 0,-1 2 16 0,-1 2 0 16,0 6 240-16,1 0 48 0,1 3 16 0,0 2 0 16,1-1-320-16,1-3-64 0,2-1-16 0,5-6 0 0,5 0-192 0,3-5-32 15,4-2-16-15,3-5 0 0,5-5 16 0,3-5 0 16,6-3 0-16,4-6 0 0,3-1 144 0,9-6 48 16,3-4 0-16,7-6 0 0,2-1-176 0,6-6-16 15,-1 0-16-15,-1-3 0 0,1-2-240 0,-1-2-128 16,2-3 128-16,25-10-128 15,-10 5-656-15,-5-2-208 0,-4-1-32 0</inkml:trace>
  <inkml:trace contextRef="#ctx0" brushRef="#br0" timeOffset="13665.58">22589 2421 11055 0,'0'-7'976'0,"3"-1"-784"15,-1 1-192-15,2-3 0 0,-3 2 1008 0,3-2 144 16,0 1 48-16,1-2 0 0,-1 1-128 0,0 1-32 16,-2 2 0-16,2 0 0 0,-1 2-32 0,-3 5-16 15,0 0 0-15,0 0 0 0,0 0-240 0,0 0-48 16,0 0-16-16,0 0 0 0,-6 9-112 0,0 6-32 0,-2 5 0 0,-2 15 0 16,0 3-48-16,3 5-16 0,-1-1 0 0,3 6 0 15,0 0-272-15,2-3-48 0,1-1-16 0,2 0 0 16,1 0-144-16,3-2 0 0,3-5 0 0,1-4 0 15,3-4 0-15,3 0 128 0,2 1-128 0,0-6 192 16,1-1 96-16,2-4 32 0,1-4 0 0,3-1 0 16,1-5 16-16,2-1 16 0,2-6 0 0,3-1 0 15,5-2 160-15,2-1 16 0,3-7 16 0,-2 1 0 0,-1-5-256 16,3 2-48-16,-2-4-16 0,-1-2 0 0,-1-1-96 0,1 0 0 16,1-1-128-16,-3-2 192 15,3-3-192-15,-1 1 176 0,-1 5-176 0,5 0 160 0,2 2-160 0,1 0 128 16,-4 1-128-16,1 2 128 0,-2-1-128 0,-2 2 128 15,-1 3-128-15,-10 3 128 0,2 2-128 0,1 1 0 16,2 3 144-16,0 0-144 0,-3 4 128 0,0 2-128 16,2 3 160-16,-6 4-160 0,1-3 0 0,-3 4 0 15,-4 3 0-15,-7 0 0 0,0 5 0 0,-6 3 0 16,-3 0 0-16,-3 1 0 0,-3 1 0 0,-2-2 0 16,-4 1 0-16,0-5 0 0,-1 0 0 0,1-3 0 15,-2-3 128-15,-1-1-128 0,2-4 352 0,0 1-32 16,0-4 0-16,2 0 0 0,2-3-32 0,6-4-16 15,0 0 0-15,0 0 0 0,-3-5 64 0,3-4 16 16,3 2 0-16,3-6 0 0,3-1-16 0,2-3 0 16,3-2 0-16,4-1 0 0,0-2-176 0,1 2-32 15,0-2-128-15,3 0 192 0,2 0-192 0,0 2 0 16,0 2 0-16,0 0 0 0,1 0 0 0,-1 5 0 16,0 5 0-16,0-1 0 0,-1 4 0 0,0 2 0 0,-3 2 0 0,3 3 0 15,0 2 0-15,1 1 0 0,0 4 0 0,4-4 0 16,1 3 0-16,2-3 0 0,1-3 0 15,1 0 0-15,4-4 0 0,1 1 0 0,2-5 0 0,4-3 0 16,3 1 224-16,3-4-48 0,5-2-16 0,1-2 0 16,1 0 96-16,-3-2 32 0,-6-6 0 0,-2 1 0 15,-4-2-48-15,-3-1-16 0,-5-3 0 0,-1 0 0 16,-6-6-64-16,-1 0-16 0,-4-2 0 0,-4-2 0 16,-3-1-144-16,-2 5 128 0,-4 4-128 0,-1 2 128 0,-4 6-128 0,1 1 0 15,-3 5-160-15,-1 3 160 16,-1 2-688-16,2 4-32 0,-4 0-16 0,2 8 0 15,0 0-2352-15,0 0-480 0,0 0-80 0</inkml:trace>
  <inkml:trace contextRef="#ctx0" brushRef="#br0" timeOffset="14828.72">9521 14404 19519 0,'0'0'864'0,"2"-10"176"0,0-4-832 0,-2 3-208 16,-2 2 0-16,0 0 0 0,2 9 1568 0,-7-6 272 15,-2-1 48-15,-3 1 16 0,-5 2-304 0,-1 3-48 16,-1 0-16-16,-5 2 0 0,-1 0-672 0,-4 4-144 0,-3 5-16 0,0 1-16 15,-1 1-128-15,1 5-32 16,0 1 0-16,1 4 0 0,-2 5-272 0,0 1-48 0,-3 4-16 0,2 4 0 16,-2 0 16-16,3 1 0 0,2 0 0 0,3-1 0 15,4 1-32-15,3-3-16 0,5-2 0 0,5-1 0 16,2-3 32-16,4-1 0 0,6-7 0 0,4 1 0 16,4-2 16-16,5-3 16 0,3-3 0 0,3-3 0 15,4-1 64-15,-5-6 16 0,4 0 0 0,15 0 0 0,1-4-48 16,-13-2 0-16,5-1 0 0,16-1 0 0,-3-4-64 0,-2 3-32 15,-2-4 0-15,-2 1 0 0,-3-5-160 0,-2 1 0 16,-5 1-192-16,-1-2 192 16,-2 0-2816-16,-2 1-432 0</inkml:trace>
  <inkml:trace contextRef="#ctx0" brushRef="#br0" timeOffset="15063.18">9793 14934 31103 0,'5'11'1376'0,"-3"-2"288"0,0 3-1344 0,-1 2-320 16,0 8 0-16,-1 3 0 0,-1 7 1456 0,-2 0 208 16,0 0 64-16,-3 6 0 0,0 1-432 0,-2 2-80 15,2 5 0-15,-3-6-16 0,2-3-544 0,-1-1-96 16,3-1-32-16,1-13 0 0,2 2-288 0,-2 1-64 0,1-3-16 0,1 11 0 31,0-2-1168-31,1-9-224 0,1-1-48 0,0-6-17040 0</inkml:trace>
  <inkml:trace contextRef="#ctx0" brushRef="#br0" timeOffset="15980.61">11931 13618 2751 0,'11'-3'256'0,"-1"-1"-256"0,-10 4 0 0,11-7 0 16,-3 2 3104-16,-8 5 576 0,0 0 112 0,0 0 32 15,0 0-1904-15,0 0-384 0,0 0-80 0,0 0-16 16,0 0 32-16,0 0 16 0,0 0 0 0,0 0 0 0,0 0-240 0,-8-2-48 15,-5 2-16-15,-2 2 0 0,-3 0-336 0,-4 4-64 16,-3 0-16-16,-3 1 0 0,-3 0-144 0,-2-4-48 16,-5 4 0-16,0 0 0 0,-4-2 48 0,0-1 0 15,-1-1 0-15,2-3 0 0,1-3-160 0,3 1-16 16,-1-1-16-16,2-1 0 0,3-3-176 0,0 2-16 16,1 1-16-16,3-3 0 0,2 0-96 0,0 0 0 15,2-1-128-15,2 4 192 0,4 0-64 0,3-1 0 16,3-1-128-16,3 3 192 0,1 3-192 0,9 0 176 15,0 0-176-15,0 0 160 0,0 0-160 0,0 0 160 16,0 0-160-16,0 0 160 0,10 5-160 0,0 3 0 16,2-1 0-16,-1 7 0 0,-2 4 0 0,1 1 0 15,0 5 0-15,0 6 0 0,-2 1 0 0,0 6 0 16,1 4 0-16,-2 8 0 0,1 4 0 0,-2 4 0 16,-1 8 0-16,-1 2 0 0,0 4 0 0,0 7 0 15,-2 0 0-15,1 5 0 0,-3-3 0 0,0 5 0 16,-3 4 0-16,1 2 0 0,-5-5 0 0,1-2 0 15,-8-4 0-15,0-1 0 0,-4 1 0 0,-1-5 0 0,-2 0 0 16,4-24 0-16,-2 3 256 0,-1 0-48 0,-1-2 0 0,-3 0 0 16,-1-1 80-16,-2-4 16 0,-1 1 0 0,0-1 0 15,1-8-80-15,-1 1-16 0,3-3 0 0,1-2 0 16,2-3-208-16,3-1 176 0,1-6-176 0,4-2 160 16,2-4-160-16,4-1 0 0,0-3 144 0,3-2-144 15,3-1 0-15,0-3 144 0,2-9-144 0,4 9 0 16,1-2 128-16,6-2-128 0,3 0 0 0,6-1 0 15,4-3 144-15,8 1-144 0,3 1 0 0,5-2 144 16,0-3-144-16,2-1 0 0,0-1 0 0,0-3 0 0,0-1 128 0,-1 2-128 16,-2-4 128-16,-3 2-128 0,-2-2 0 0,1 2 0 15,-6-3 0-15,0-1 0 16,-1 1-1792-16,-3-3-432 0,-2 0-80 0</inkml:trace>
  <inkml:trace contextRef="#ctx0" brushRef="#br0" timeOffset="16519.89">12601 13961 21247 0,'0'0'944'0,"-3"-9"192"0,1-1-912 0,-5 3-224 0,7 7 0 0,-7-5 0 15,-4-1 1360-15,1 3 240 0,0 2 32 0,-1 4 16 16,-5 2-208-16,-1 1-32 0,-4 6-16 0,0 3 0 0,-2 9-736 0,-1 1-144 16,-1 1-16-16,1 4-16 0,0 7-16 0,3 8 0 15,1-2 0-15,4 4 0 0,2 0-32 0,5-3-16 16,7 0 0-16,4-2 0 0,4-8-224 0,6-4-32 16,2-3-16-16,4-4 0 0,3-5 144 0,5-6 32 15,3-5 0-15,4-2 0 0,4-4 96 0,2-7 32 16,-1-4 0-16,-1-7 0 0,-1-4-64 0,-2-5 0 15,-1 1 0-15,-2-2 0 0,-5-2-32 0,-3-2-16 16,-2 1 0-16,-7 1 0 0,-7-5 192 0,-2 0 48 16,0-3 0-16,-8 3 0 0,-3 1-128 0,-2 4 0 15,-8 3-16-15,0 2 0 0,-3-1-432 0,0 7 0 16,-3 5 128-16,3 6-128 16,-1 0-352-16,-2 7-96 0,-1 5-32 0,3 7 0 15,1 6-2432-15,1 1-480 0,0 0-112 0,3 2-12944 0</inkml:trace>
  <inkml:trace contextRef="#ctx0" brushRef="#br0" timeOffset="16753.5">12598 15302 19343 0,'-5'16'1728'0,"0"6"-1392"0,0 1-336 0,0 2 0 15,-3 6 3712-15,3-8 688 0,0 5 128 0,-4 0 16 16,1 3-2368-16,1 1-496 0,-2 1-80 0,0-1-32 0,0-2-848 0,0 1-160 16,0 1-48-16,0-4 0 0,2 0-352 0,0 0-160 15,1-2 128-15,1-3-128 0,1 1 0 0,2-3 0 16,-1-2-192-16,2-4 192 16,0-5-1760-16,-1-1-224 0,2-9-64 0,0 0-15040 15</inkml:trace>
  <inkml:trace contextRef="#ctx0" brushRef="#br0" timeOffset="17458.59">13109 13471 22863 0,'-6'-16'1008'0,"3"8"208"0,1-2-960 0,0 1-256 0,0-3 0 0,1-2 0 15,-1 0 1424-15,2 1 240 0,3-1 64 0,1-1 0 16,1 1-368-16,2 0-64 0,6 1-16 0,2-1 0 15,2 1-464-15,2 2-112 0,3-2 0 0,0 0-16 16,1 2-304-16,1 0-64 0,2 0-16 0,-1 4 0 16,1-3-64-16,-2 3-16 0,-3 6 0 0,0-2 0 0,-2 1-80 0,0 2-16 15,-3 1 0-15,0 3 0 0,-2 0-128 0,-2 5 0 16,0-2 0-16,-1 7 128 0,1 0-128 0,-2 3 0 16,-4 2 0-16,-2 1 0 0,1-1 160 0,-4 4-160 15,-2 5 192-15,-4-1-192 0,0 2 224 0,-4 4-64 16,-2 6-16-16,-3 1 0 0,-2 6-144 0,0 2 0 15,-2 8 144-15,2 6-144 0,-2 0 0 0,3 7 0 16,-1 1 0-16,1 2 0 0,0 1 0 0,2 2 0 16,2 1 0-16,-1-1 0 0,2 0 128 0,2 3-128 15,3-1 128-15,3-2-128 0,0 1 0 0,4-1 0 16,-1-3 0-16,2-1 0 0,0-1 0 0,1-2 0 16,0-2 0-16,5 1 0 0,0 0 0 0,1-2 0 15,0 0 0-15,-2-24 0 0,-1 8 0 0,4-3 0 16,0 2 0-16,0-4 128 0,0 1-128 0,-1-3 176 15,-1-3-176-15,1-2 192 0,0-3-192 0,0-1 0 16,-1 0 0-16,0-2 128 0,-1-7-128 0,1-1 0 16,-3 1 144-16,0-5-144 0,-1-2 192 0,-1-2-16 15,0-4-16-15,-2 1 0 0,1 1 160 0,-2-5 48 0,-1-1 0 0,0 0 0 16,-1-1 224-16,-3 1 48 0,-2-3 16 0,-2-2 0 16,-2 1 128-16,-3 0 32 0,-3-2 0 0,-3 1 0 15,-4-2-224-15,-4 3-32 0,-3 1-16 0,-3 0 0 16,-3 1-240-16,-1 2-48 0,-4 0-16 0,0 3 0 15,-3-3-240-15,0 5 0 0,-2-5 128 0,2 5-128 16,0-2 0-16,2 3-128 0,2 1 128 0,-12 1-208 16,10-5-1648-16,9 0-320 0,5-5-64 0,10-1-17904 15</inkml:trace>
  <inkml:trace contextRef="#ctx0" brushRef="#br0" timeOffset="18766.82">23897 9732 22511 0,'-10'1'992'0,"5"-1"224"0,5 0-976 0,0 0-240 0,-5 0 0 0,-3 0 0 16,4-4 912-16,1 2 144 0,-3-3 32 0,3 0 0 15,-1 0 256-15,4-6 48 0,1-3 16 0,2-2 0 16,0-2-352-16,5-1-64 0,-3-3-16 0,4 0 0 16,1-3-384-16,2-3-80 0,-2 3 0 0,3-2-16 15,-1 5-192-15,2 0-48 0,0 2 0 0,0 4 0 16,0 1-16-16,-1 2-16 0,-2 6 0 0,1 0 0 0,-12 7 0 0,11 0 0 16,-11 0 0-16,12 9 0 0,-2 0-16 0,-3 5 0 15,0 6 0-15,-2 1 0 0,-1 2-32 0,0 0-16 16,-2-1 0-16,3 5 0 0,-2-3-160 0,1 2 0 15,-1-1 0-15,0-2 128 0,3 4-128 0,-1-4 0 16,2-1 0-16,-1 0 0 0,2-4 0 0,-2 0 0 16,0-1 0-16,1 0 0 0,-1-3 0 0,2 0 0 15,1-5 0-15,-2 2 0 0,0 1-160 0,0-3-64 16,-2-2-16-16,2 0 0 16,-2-2-624-16,0 2-128 0,-1-2-32 0,-1 0 0 15,1 4-1280-15,-1-5-256 0,-3-4-48 0,0 0-6544 16,0 0-1328-16</inkml:trace>
  <inkml:trace contextRef="#ctx0" brushRef="#br0" timeOffset="19532.66">24041 9579 9215 0,'0'0'400'0,"-7"-7"96"0,1-7-496 0,1 4 0 0,0-2 0 0,5 12 0 15,0 0 3504-15,0 0 592 0,0 0 128 0,0 0 32 16,0 0-2320-16,0 0-464 0,0 0-80 0,0 0-32 16,0 0-528-16,0 0-128 0,0 0 0 0,10 7-16 15,-10-7 128-15,8 10 16 0,-2 0 16 0,-1 5 0 0,-2 3-80 0,-2 6 0 16,-1 2-16-16,-1 4 0 16,-2-2-256-16,1 4-48 0,-2 1-16 0,-1 1 0 0,0 2-16 15,0 1 0-15,1 2 0 0,-1 3 0 0,1 0-96 0,1 0 0 16,1 4-16-16,-1-1 0 0,2 2-128 0,1-2-32 15,0-2 0-15,1-2 0 0,0 1-16 0,1 1-128 16,-2-2 192-16,1 3-64 0,-1-2-128 0,3 0 192 16,-1 1-192-16,2-3 192 0,2-1-32 0,3-2 0 15,1-3 0-15,3-1 0 0,2 0 96 0,2-3 0 16,1-1 16-16,-1 4 0 0,1 2-112 0,4 0-32 16,-11-18 0-16,3 4 0 0,1 2-128 0,2 2 128 15,1-1-128-15,1 2 128 0,1 0-128 0,1-1 0 16,-2-1 144-16,17 14-144 0,0-10 128 0,-16-15-128 15,5-1 128-15,1-3-128 0,2 4 128 0,1-2-128 16,2-3 128-16,-1 2-128 0,0-4 176 0,-1 1-48 16,-1-1 0-16,0-2 0 0,0 0-128 0,0-2 0 15,-2 1 0-15,1 1 0 0,0-3 0 0,22 1 0 16,-5-3 0-16,-2 1 128 0,-2 0-128 0,2 0 0 16,0 0 144-16,-1 0-144 0,-3 0 128 0,-1 1-128 0,-3 1 128 15,-1-1-128-15,-2-1 0 0,-3 0 0 0,-2 0 0 0,1 3 0 16,-1-1 0-16,-1 1 0 0,-1 2 0 15,2 0 0-15,0-1 0 0,0 3 0 0,-2 0 0 0,0 0 0 16,-1 3 0-16,0 3 0 0,1-1 0 0,-3 0 128 16,-1 1-128-16,-3-2 0 0,0 3 0 0,-2 3 0 15,-1-2 0-15,-2 2 0 0,1 0 0 0,-1 3 128 16,-3 0-128-16,0 3 0 0,0 3 0 0,-2-1 128 0,0 3-128 0,0-3 128 16,-2 3-128-16,0-1 128 0,0 2-128 15,2-2 0-15,-3-1 128 0,1 0-128 0,0 2 128 0,-1-3-128 16,-2 2 160-16,1-2-160 0,-1 4 208 0,2-2-48 15,-1 1-16-15,-1-1 0 0,-1-1-16 0,1 1 0 16,-1 2 0-16,-1 1 0 0,0-5 0 0,1 3-128 16,2-4 192-16,-1 0-64 0,1 0-128 0,1-1 192 15,1-2-192-15,0 0 192 0,-1 1-192 0,1-2 0 16,2-5 0-16,2-1 0 0,-1 0 0 0,2 2 0 16,3-6 0-16,-1-1 0 15,1-7-720-15,0-2-176 0,3 0-48 0,-2-2 0 16,0-10-2352-16,0 0-480 0,7-13-80 0,0 1-32 0</inkml:trace>
  <inkml:trace contextRef="#ctx0" brushRef="#br0" timeOffset="23704.81">25386 14323 18303 0,'0'0'816'0,"0"0"160"0,0 0-784 0,0 0-192 0,0 0 0 0,0 0 0 16,0 0 1184-16,0 0 192 0,0 0 32 0,0 0 16 16,0 0-272-16,0 0-48 0,0 0-16 0,-5-6 0 15,-3-1-192-15,0 5-32 0,-1-2-16 0,-1 0 0 16,-1-1-16-16,-2 3-16 0,-1 0 0 0,-5 2 0 15,-4-2-80-15,-4 2-16 0,-4 0 0 0,-7 2 0 16,-8 5-224-16,-1 3-48 0,0-1-16 0,0 3 0 16,0 4-160-16,1-1-16 0,1 3-16 0,1 2 0 0,-2 0-112 0,0 2-128 15,-2 2 176-15,4 0-176 0,2 8 128 0,5-6-128 16,5-4 0-16,7 5 0 0,6 0 128 0,6 1-128 16,1-5 0-16,9-2 0 0,3 2 144 0,6-1-144 15,4-2 0-15,7-1 144 0,3-4-144 0,7 1 0 16,6-4 0-16,4-1 128 0,2-1-128 0,-1-4 128 15,0-1-128-15,-1 0 128 0,-3-2-128 0,-1-2 0 16,-1-1 0-16,-1-1 0 16,-3-2-1040-16,1-2-240 0,-2 0-64 0,-2-1-14848 0</inkml:trace>
  <inkml:trace contextRef="#ctx0" brushRef="#br0" timeOffset="24079.83">25402 14774 28559 0,'0'0'2544'0,"0"0"-2032"0,10-1-512 0,-10 1 0 16,12-1 992-16,-1 2 96 0,1 3 32 0,-1 2 0 15,1 4-160-15,-2 3-16 0,0-1-16 0,0 3 0 16,-1 1-480-16,-3 2-112 0,-3 1-16 0,-2 3 0 15,-2 3 64-15,-3-2 16 0,-4 1 0 0,-2 4 0 16,-4 1 112-16,0-2 32 0,-4 5 0 0,4-12 0 16,-1 7-144-16,-8 10-16 0,0-5-16 0,3-2 0 0,4 1-176 0,7-12-16 15,0 0-16-15,-1 5 0 0,3-5-160 16,5-3 160-16,3-2-160 0,5-1 160 0,5-5 96 0,4 1 0 16,4-3 16-16,5-1 0 0,3 0 64 0,3-2 16 15,3-1 0-15,5-2 0 0,6 2-64 0,0-2-16 16,-1 0 0-16,-2-2 0 0,-4 1-144 0,-3-2-128 15,-1-2 192-15,-11 3-192 0,-1-2 0 0,0 0 0 16,-1 0 0-16,-2-3 0 16,-3 0-1536-16,0-3-272 0,-2 0-48 0,-1-5-16768 15</inkml:trace>
  <inkml:trace contextRef="#ctx0" brushRef="#br0" timeOffset="24969.56">27316 13507 13407 0,'22'-5'592'0,"-12"2"128"0,3-3-576 0,1 2-144 15,-1 2 0-15,-1-2 0 0,1-1 1328 0,-1 2 224 16,-1-2 48-16,-1 4 16 0,-2-2-224 0,-2 2-48 15,-6 1-16-15,0 0 0 0,0 0-48 0,0 0 0 16,0 0 0-16,0 0 0 0,-8 1-80 0,-2 2-32 16,-5-2 0-16,-5 4 0 0,-6 3-480 0,-2-3-112 15,-6 0 0-15,-19 4-16 0,-1-4-240 0,3 0-32 16,3 0-16-16,0-1 0 0,-3-3 0 0,3 3 0 16,2-1 0-16,1-1 0 0,1-1-16 0,-1-1 0 15,0-1 0-15,5 1 0 0,2 4-64 0,5-3-32 0,4-6 0 0,5 5 0 16,2 4-32-16,4 0-128 0,4-2 192 0,5 0-64 15,9-2 96-15,0 0 16 0,0 0 0 0,0 0 0 16,0 0-80-16,0 0-16 0,0 0 0 0,0 0 0 16,7 15-144-16,3-2 0 0,1-1 0 0,3 6 128 15,2 2-128-15,0 6 0 0,1-1 0 0,-1 6 0 16,-1 3 0-16,-1 3 0 0,-1 4 0 0,-1 3 0 16,-1-1 0-16,-2 7 0 0,-3 2 0 0,-4 5 0 0,-2 8-128 15,-2 1 128-15,-4 7 0 0,0 3 0 0,-2-1 0 0,-2 4 0 16,-2 3 0-16,1 2 0 0,-4 0 0 0,1 1 0 15,0-1 0-15,0-4 0 0,0-2 0 0,1-3 160 16,0-3-160-16,1-4 160 0,-1-7 32 0,4-4 0 16,1-4 0-16,-1-3 0 0,1-1 16 0,0-7 16 15,2 3 0-15,2-8 0 0,1-7 80 0,3-1 16 16,1-3 0-16,3-1 0 0,3-6-32 0,0-4 0 16,1-4 0-16,5-2 0 0,3-6 0 0,7 0 0 15,1-1 0-15,9 0 0 0,5-1-48 0,3 3-16 16,2 0 0-16,2-2 0 0,-1 2-224 0,1 0 0 0,-1 2 128 15,1-3-128-15,-2 0 0 0,-1 3 0 16,-4-3 0-16,-10 0 0 0,-3-2 0 0,3 0 128 16,-2-1-128-16,-3 0 0 0,-3 2-224 0,-2-4-96 15,-4 0 0-15,-3-6-13152 0,-2 1-2624 0</inkml:trace>
  <inkml:trace contextRef="#ctx0" brushRef="#br0" timeOffset="25630.66">27474 14401 24639 0,'-16'6'1088'0,"7"-2"240"0,1-4-1072 0,8 0-256 0,-9-3 0 0,9 3 0 15,0 0 1440-15,0 0 224 0,0 0 64 0,0 0 0 16,14-6-560-16,4 2-96 0,2-1-32 0,4 0 0 16,4 1-640-16,5 0-128 0,4 0-16 0,4-3-16 15,7 0-240-15,-1 2 176 0,-3-2-176 0,-1 2 160 0,-3-2-160 0,-1 0 128 16,-5 2-128-16,-4-3 128 0,-4 0-128 0,-5 3-192 16,-2-1 32-16,-2 0-10416 15,-3-1-2096-15</inkml:trace>
  <inkml:trace contextRef="#ctx0" brushRef="#br0" timeOffset="25928.9">28736 13571 32943 0,'5'-14'1456'0,"-1"3"304"0,-4 11-1408 0,0 0-352 16,8-6 0-16,-8 6 0 0,0 0 464 0,0 0 32 16,2 6 0-16,1 8 0 0,-6 2 288 0,0 5 64 0,-6 7 16 0,-2 4 0 15,-1 9-192-15,-1 1-32 16,-2 3-16-16,0-1 0 0,-1 1-368 0,2-1-80 16,0 1-16-16,0-3 0 0,0-4-160 0,2 2 160 15,0-1-160-15,2 1 160 0,1-9-160 0,2 1 0 0,0-1 0 0,2-6 128 16,0 2-128-16,1-4-144 0,0-4 144 0,2 1-208 15,1-2-2480-15,-1-3-480 16,-2 4-96-16,4-19-32 0</inkml:trace>
  <inkml:trace contextRef="#ctx0" brushRef="#br0" timeOffset="26780.87">27949 15158 26719 0,'-8'-10'1184'0,"3"6"240"0,5 4-1136 0,0 0-288 0,-4-9 0 0,4 9 0 16,1-7 1088-16,-1 7 144 16,10-11 48-16,3 6 0 0,2-3-448 0,4 0-64 0,3-2-32 0,3 2 0 15,1 3-352-15,3-1-80 16,3 1-16-16,1 2 0 0,2 4 32 0,1 1 0 0,-2 1 0 0,-3 5 0 15,-5-2-320-15,-4 6 160 0,-5-2-160 0,-5 4 128 16,-3-1-128-16,-5 2 0 0,-5-1 0 0,-4 4 0 16,-4 2-144-16,-1 2 144 0,-2-5-192 0,-2 1 192 15,0 0-224-15,1-1 64 0,-2-6 16 0,9 3 0 16,3 1 144-16,6-2-192 0,3-3 192 0,8 2-192 16,0-6 0-16,5 4 0 0,5-4 0 0,3 5 0 15,4-4 64-15,-1 5 0 0,1-3 0 0,-1 2 0 0,1-2 256 16,0 4 48-16,-1 2 16 0,-5 1 0 15,-2 0 416-15,-8 1 96 0,-2 1 0 0,-4 3 16 0,-4-4 192 0,-6 1 48 16,-5 0 0-16,-4 1 0 0,-2 0 0 0,-1-2 16 16,-4 0 0-16,-11 9 0 0,-2 1-272 0,-1-3-64 15,0 0-16-15,-2 1 0 0,-2-3-352 0,2-3-64 16,0-3-16-16,1 1 0 0,1-1-192 0,-1-2 0 16,3-5 0-16,6 2 0 15,2-8-720-15,4-1-240 0,3-4-64 0,3-1 0 16,5-9-1536-16,5-4-304 0,3-6-64 0,6-3-16 0</inkml:trace>
  <inkml:trace contextRef="#ctx0" brushRef="#br0" timeOffset="27437.7">29348 13614 24927 0,'-17'-17'1104'0,"11"12"240"0,-2-4-1088 0,1 2-256 0,2-3 0 0,-1 1 0 16,1-5 1168-16,3 3 176 0,2 1 48 0,4 0 0 0,3 0-128 0,3-3-32 15,4 1 0-15,4 3 0 0,0-2-608 0,6 4-128 16,2-3-32-16,2 1 0 0,-1-1-80 0,4 2 0 16,-1-3-16-16,1 3 0 0,1-1 48 0,-2 4 16 15,1 0 0-15,-2 0 0 0,-1 4-160 0,-3 1-16 16,-2 2-16-16,-5 4 0 0,-5 1-240 0,-2 5 144 16,-2 1-144-16,-4 6 128 0,-4 4 0 0,-4 8 0 15,-5 3 0-15,-2 8 0 0,-7 2-128 0,0 8 128 16,-5 7-128-16,0 2 128 0,1 4-128 0,-1 0 0 15,2 3 0-15,2 2 0 0,1 0 0 0,5 3 0 16,2-2 0-16,2 0 0 0,2 1 0 0,2 2 0 16,4 1 0-16,5 1 0 0,-1-1 0 0,3 0 0 15,2 2 0-15,1-1 0 0,4-1 0 0,0 0 0 0,-1 1 0 0,0 0 0 16,1-1 0-16,-2-3 0 16,0-5 0-16,1 0 0 0,-1-1 0 0,1-3 0 15,0-4 0-15,3 18 0 0,-2-15 0 0,0-9 0 16,-1-6 128-16,-2-3-128 0,0-6 0 0,-4-14 0 15,0 0 0-15,1 6 0 0,-1-3 128 0,-2-4-128 16,-3-8 128-16,-2-1-128 0,-2 0 192 0,-3-1-64 0,0-3 0 0,-3 2 0 16,-1-2 464-16,-2-1 96 0,-3 2 16 0,-5-2 0 15,-5 1 144-15,-3-1 48 0,-2 1 0 0,-4 3 0 16,1-3-160-16,-5 3-32 0,-4-6 0 0,11 4 0 16,-7-5-240-16,-22 7-48 0,0-2-16 0,18-5 0 15,-2 1-176-15,0 2-32 0,-2-4-16 0,2 0 0 16,-2 3-176-16,6-5 0 0,0 0 0 0,2-1 0 15,2-3-736-15,4 0-224 0,1-3-64 0,6-2 0 16,5-2-2368-16,8-1-464 0</inkml:trace>
  <inkml:trace contextRef="#ctx0" brushRef="#br0" timeOffset="29059.28">27564 2672 25791 0,'-2'-25'1152'0,"2"12"224"0,0 1-1104 0,2 3-272 0,2-3 0 0,0 6 0 16,1-2 320-16,-5 8 16 0,6-7 0 0,-6 7 0 16,8-8-144-16,-8 8-16 0,0 0-16 0,0 0 0 15,0 0 16-15,0 0 0 0,0 0 0 0,0 0 0 16,-5 15 336-16,-3 4 64 0,-1 6 0 0,-1 0 16 0,-2 5-256 15,-4 1-48-15,0 1-16 0,-3 5 0 0,-2 3-64 0,0 2-16 16,-3 5 0-16,-2-1 0 0,-1 2-64 0,2-5 0 16,1-1-128-16,5-2 192 0,1-3-192 0,4-4 0 15,3-5 0-15,2-2 0 0,2-5 128 0,4-2-128 16,0 0 0-16,4-3 144 0,3 0 160 0,2-5 16 16,0-1 16-16,1-2 0 0,3-2 32 0,4-3 0 15,4-2 0-15,2-1 0 0,3-1-80 0,3-2-16 16,6-4 0-16,2-1 0 0,5-3-96 0,6 0-32 15,4-1 0-15,6 2 0 0,2-1-144 0,4 0 160 16,1-1-160-16,2 0 160 0,1-4 0 0,4 1 0 16,4 0 0-16,2 2 0 0,1 1 32 0,2 3 16 0,-2 0 0 15,3 0 0-15,1 3-48 0,2 2-16 0,-1-1 0 16,-1 0 0-16,-1 1-16 0,0 1-128 0,-2 3 192 0,1 0-64 16,-2 1-128-16,-4 2 0 0,-6 1 144 0,-3 2-144 15,-1 1 0-15,-1 3 0 0,-5-1 0 0,1 3 128 16,-2 1-128-16,1 0 0 0,1 2 0 0,-4 0 128 15,-2 2-128-15,0 1 0 0,0-2 0 0,-4 1 0 16,0-2 0-16,-3-1 0 0,0 1 0 0,-2 0 0 16,-4-1 0-16,0-4 0 0,-1 2 0 0,-4-1 0 15,-6-2 0-15,-3 3 0 0,-3-3 0 0,0 1 0 16,0-5 0-16,-2 4 0 0,0-2 0 0,-2 5 0 16,-2-5 0-16,-1 5 0 0,0-4 0 0,-1 0 128 15,0-3-128-15,-5 2 0 0,3 0 0 0,-1-3 0 16,0 0 0-16,0 0 0 0,0 0 0 0,-1-2 0 15,-9-2 0-15,12 0 144 0,-2-1-144 0,0 0 0 0,0-3 208 16,0-1-64-16,0-2-16 0,1-4 0 0,-2-3 256 0,-1-5 64 16,3-4 0-16,-1-4 0 0,-1-7 160 0,0-3 32 15,-1-3 16-15,3-7 0 0,1-12-176 0,2-6-32 16,2-10-16-16,1-10 0 0,4-9-192 0,-2-3-48 16,-1 3 0-16,-3 0 0 0,-2 5-192 0,-3 9 176 15,-3 17-176-15,-3 9 160 0,-3 11-160 0,1 10 192 16,-4 8-192-16,-1 6 192 0,-4 1-368 0,3 5-64 15,-2 8-16-15,6 5 0 16,-13-3-1664-16,2 6-320 0,-2 1-80 0,4 7-10000 16,-1 6-2000-16</inkml:trace>
  <inkml:trace contextRef="#ctx0" brushRef="#br0" timeOffset="30857.38">1735 15429 21183 0,'0'0'1888'0,"3"-8"-1504"15,0 2-384-15,0-4 0 0,2 1 0 0,1 1 0 16,3 3 0-16,3 3 0 0,0-1 304 0,6 2 32 16,3 0 16-16,1 1 0 0,8 0 224 0,2 0 32 15,2-3 16-15,18-2 0 0,1-1 64 0,1-7 16 16,0-1 0-16,1-4 0 0,-2 0-144 0,2-1-32 0,1-1 0 15,-17 6 0-15,2-3-96 0,0 1-32 0,-3-5 0 0,-4 0 0 16,-2-1-112-16,-9 1-32 0,-5-5 0 0,-8 3 0 16,-6 3-64-16,-8 0-32 15,-8 1 0-15,-8 2 0 0,-9 3 64 0,-12 3 16 0,-10 3 0 0,-5 3 0 16,-5 1-112-16,-3 11-128 0,-4 4 176 0,-2 7-176 16,-2 5 224-16,-1 3-64 15,1 9-16-15,1 4 0 0,2 7 160 0,2 5 16 0,2 7 16 16,5 4 0-16,7 6 64 0,6-1 16 0,5 0 0 0,-4 21 0 15,15-15-48-15,14-12-16 0,9-9 0 0,9-4 0 16,7-9-128-16,7-4-32 0,6-7 0 0,5-2 0 16,5-1 0-16,4-8-16 0,3-4 0 0,7-1 0 15,-1-7-176-15,2 0 128 0,0-4-128 0,0-1 128 16,0-1-2128-16,-1-3-432 0</inkml:trace>
  <inkml:trace contextRef="#ctx0" brushRef="#br0" timeOffset="31034.8">2587 15970 35935 0,'-14'-7'1600'0,"14"7"320"0,0 0-1536 0,0 0-384 16,0 0 0-16,0 0 0 0,0 0 1024 0,0 0 128 15,0 0 16-15,0 0 16 0,0 0-896 0,0 0-288 16,0 0 160-16,0 0-160 15,0 0-2112-15,5 10-496 0</inkml:trace>
  <inkml:trace contextRef="#ctx0" brushRef="#br0" timeOffset="31574.76">3726 15180 23951 0,'0'0'2128'0,"2"-12"-1696"15,-2 2-432-15,0 1 0 0,0-3 384 0,0 12-16 16,0 0 0-16,0 0 0 0,-10-6 336 0,-3 6 64 16,-3 6 0-16,-5 5 16 0,-3 4-208 0,-4 4-64 15,-2 3 0-15,-3 5 0 0,-4 2-368 0,1 4-144 16,1 1 0-16,3 1 144 0,4-1-144 0,3-1 0 0,0-3 0 0,8 1 0 15,5-2 0-15,6-5 0 0,3-2 0 0,8-2 0 16,7-1 0-16,4-2 0 0,2-3 0 0,6 1 0 16,4-2 0-16,4-3 0 0,2 1 0 0,4-3 0 15,1 0 0-15,-3-5 128 0,1 3-128 0,-4 1 0 16,-3-4 176-16,-6-1-48 0,-5 1-128 0,-5 2 192 16,-7 1 64-16,-7-6 16 0,0 0 0 0,-3 13 0 15,-8 1 496-15,-5 1 80 0,-7 2 32 0,-5 0 0 16,-4 1-240-16,-3 0-64 0,-5 0 0 0,1 0 0 15,0-2-384-15,4-2-192 0,2-4 160 0,5 2-160 16,3-3 0-16,4 0 0 0,1-6 0 0,5-1 0 16,1-4-1808-16,4 0-464 0</inkml:trace>
  <inkml:trace contextRef="#ctx0" brushRef="#br0" timeOffset="32030.82">4272 15276 27359 0,'-7'33'1216'0,"2"-8"240"0,-3 6-1168 0,0 7-288 15,-1 8 0-15,-2 1 0 0,-6 4 768 0,1 1 112 16,1 2 16-16,-2 2 0 0,3 1-64 0,-1 2 0 16,-2-1 0-16,0 3 0 0,-3 2-528 0,1-4-112 15,0-1-32-15,0 1 0 0,0-5-160 0,3-3 128 0,0-1-128 16,4-7 128-16,2-6-128 0,2-7 0 0,3-6 0 15,1-4 0-15,2-4 0 0,2-8 0 0,0-8 0 0,0 0 128 16,0 0 192-16,6-14 16 0,1-10 16 0,2-4 0 16,3-7 96-16,-2-5 32 0,1-5 0 0,1-7 0 15,-2-3-32-15,0-4 0 0,-2-8 0 0,5-2 0 16,1-5-256-16,3-4-48 0,4-2-16 0,0 4 0 16,3 4-128-16,4 3 0 0,3 3 0 0,3 5 0 15,2 2 0-15,3 8 0 0,-2 6 0 0,0 7 0 16,-1 5 0-16,-2 7 0 0,-2 7 0 0,-3 9 128 15,-1 12-128-15,-7 6 0 0,0 1 0 0,-6 7 128 16,-4 7-128-16,-4 7 0 0,-7 4 0 0,-5 1-176 16,-4 5 176-16,-8 3 176 0,-4 0-48 0,-6 2 0 15,-5-1-128-15,-3 1 0 0,-5-2 0 0,1-4-176 16,-2 0 176-16,2-4 0 0,1-3 0 0,-1-2 0 0,4-5 0 0,3-5 128 16,4-5-128-16,4-2 0 15,4-7 0-15,2-3-128 0,5-6 0 0,13 3 0 16,-4-6-2992-16,8-8-592 0,10-13-112 0,9 4-16 0</inkml:trace>
  <inkml:trace contextRef="#ctx0" brushRef="#br0" timeOffset="32358.58">5069 15213 23039 0,'0'0'1024'0,"0"0"192"0,0 0-960 0,0 0-256 15,0 0 0-15,0 0 0 0,0 0 1328 0,-11 11 208 16,-6 3 64-16,-3 5 0 0,-3 2-544 0,-4 7-96 15,-2 0-32-15,1 2 0 0,-1 2-432 0,1 1-96 0,1 2-16 0,3 0 0 16,3 0-256-16,5 0-128 0,4-1 128 0,3-5-128 16,5-3 0-16,5-3 128 0,4-3-128 0,5-6 0 15,2-4 128-15,3-1-128 0,3-4 128 0,2-5-128 16,2-2 192-16,2-6-32 0,0-1-16 0,2-4 0 16,-2-3-144-16,0-1 192 0,-3-1-192 0,0-1 192 15,-2-4-192-15,-3 2 128 0,-2-2-128 0,-3 3 128 16,-5 1 64-16,-1 2 16 0,0 6 0 0,-4 3 0 15,-1 8 144-15,0 0 32 0,0 0 0 0,0 0 0 16,0 0-192-16,0 0-48 0,-1 9 0 16,-4 4 0-16,1-2-144 0,2 3 0 0,-1 0 0 0,2-1 0 15,0-1 0-15,1 1 0 0,0-13-144 0,3 15 144 32,2 3-3072-32,3-4-496 0</inkml:trace>
  <inkml:trace contextRef="#ctx0" brushRef="#br0" timeOffset="32587.8">5710 15144 35935 0,'0'0'3200'0,"0"0"-2560"16,-4 8-512-16,-5 2-128 15,-4-1-624-15,-3 5-144 0,-4 1-16 0,-3 5-16 0,-1 3 1328 0,-1 7 272 16,1-1 48-16,3 1 16 0,2 1-368 0,2-1-80 15,1 0-16-15,5 1 0 0,2 2-400 0,4-1 128 16,3 0-128-16,3-4 0 0,2-3-128 0,2 2-128 16,1-3 0-16,3 3-16 15,1-6-1920-15,0 1-384 0,3-3-80 0,-4-6-16 0</inkml:trace>
  <inkml:trace contextRef="#ctx0" brushRef="#br0" timeOffset="32967.98">6006 15251 35423 0,'0'0'1568'0,"0"0"320"0,0 0-1504 0,4 8-384 0,0-2 0 0,1 4 0 15,-5-10-448-15,12 5-144 0,4-2-48 0,3-5 0 16,1-1 896-16,7-1 160 0,0-4 32 0,-1 1 16 0,0-1-208 0,0-2-64 15,1 0 0-15,-2-1 0 0,-2-1-192 0,-2 2 0 16,-5-3 128-16,-6 4-128 0,1 0 0 0,-3-2 0 16,-1 0 128-16,-3 1-128 0,-3 4 0 0,-1-2 144 15,-3 3-144-15,-3 3 128 0,-4-1 128 0,-5 3 0 16,-3 1 16-16,-3 2 0 0,-1 2 0 0,-6 4 0 16,0-1 0-16,-2 4 0 0,2 1-16 0,0 4-16 15,2-1 0-15,2 7 0 0,1 1-96 0,4 4-16 16,2-1 0-16,-2 12 0 0,6-5 16 0,6-2 0 15,0-3 0-15,10-3 0 0,2-2-16 0,5 1 0 16,2-2 0-16,3 0 0 0,1-2-128 0,3-6 0 16,2-1 0-16,0 0 128 15,4 1-1280-15,-1-5-272 0,1-1-48 0,1-4-14976 0</inkml:trace>
  <inkml:trace contextRef="#ctx0" brushRef="#br0" timeOffset="33234.22">7609 14970 21183 0,'-28'-10'944'0,"14"4"192"0,3-3-912 0,2 0-224 15,2 0 0-15,3 1 0 0,-1 3 3392 0,3-3 624 16,-1 1 128-16,3-3 16 0,3 1-3008 0,2-3-624 16,1 3-112-16,1-2-32 0,-2 2-384 0,1-1 0 15,2 2 0-15,-1 2 0 16,1 2-1440-16,-8 4-320 0,0 0-64 0,9 8-16 0</inkml:trace>
  <inkml:trace contextRef="#ctx0" brushRef="#br0" timeOffset="33376.73">7432 15429 26719 0,'-16'2'2368'0,"7"-2"-1888"0,1-2-480 0,8 2 0 16,0 0 2048-16,0 0 304 15,0 0 64-15,0 0 16 0,-4-9-1008 0,4 9-192 0,2-9-32 0,0-1-16 16,2 2-672-16,-4 8-144 0,6-9-32 0,-6 9 0 31,12-2-1968-31,-12 2-400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32:24.33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16513 13446 4607 0,'0'0'192'0,"0"0"64"0,0 0-256 0,0 0 0 16,0 0 0-16,0 6 0 0,-1 5 3056 0,1-11 560 16,0 6 112-16,0 2 32 0,0-8-1808 0,-1 8-352 0,-2-1-80 0,1 2-16 15,-1-3-32-15,2 3-16 0,1-9 0 0,-4 8 0 16,-1 3-208-16,-2-2-32 0,1 2-16 0,-1-3 0 15,-2 2-240-15,0-2-32 0,-1 2-16 0,-1-1 0 16,0 2-192-16,-1-3-32 0,0 1-16 0,-1-3 0 16,-1 2 32-16,-1-2 16 0,-3-1 0 0,0-1 0 15,-1-1 0-15,-1-6 0 0,-1 0 0 0,0-2 0 16,-1-1-160-16,1-4-48 0,0 1 0 0,4-2 0 16,-1-5-64-16,2 0 0 0,3-3-16 0,1-3 0 0,-1 2-144 0,4-6-32 15,3 2 0-15,0 1 0 0,2-3 0 0,4 1 0 16,2-2 0-16,2-1 0 0,3-3-256 0,2 3 0 15,2 1 0-15,3 3 0 0,2-4 0 0,4 5 0 16,2-1 0-16,1 3 0 0,0 0 0 0,1 1 0 16,3-4 0-16,0 2-144 0,-1 3 144 0,2 1 0 15,0 1 0-15,0 1 0 0,0 4 0 0,-2-1 0 16,-2 7 0-16,0-1 0 0,-4 5 0 0,1 0 0 16,-2 5 0-16,-1 5 0 0,-3-1 0 0,-1 6-160 15,-2 2 160-15,-1 3 0 0,-2 4 0 0,-3 2-128 16,0 5 128-16,-4 1 0 0,-1 0 0 0,-1 1 0 15,-3 4 0-15,-1-1 0 0,-2-2 0 0,-2-2 128 16,0 2-128-16,-4 0 144 0,-2-2 80 0,-1 0 16 16,0-1 0-16,-12 8 0 0,4-6-32 0,0-3 0 15,-3 2 0-15,0-7 0 0,2-1-64 0,0 0-16 16,1-4 0-16,1-2 0 0,2-4-128 0,-2-2 192 16,5-6-192-16,-1-2 192 0,4-2 64 0,1-3 0 0,0-4 16 0,2-4 0 15,-1-5-16-15,2-1-16 0,3-5 0 0,2-5 0 16,0-1 16-16,3-6 0 0,2-1 0 15,4-5 0-15,0-7-256 0,3 0 0 0,4 0 0 0,0-1 0 16,3 2 0-16,3-1 0 0,2 5 0 0,2 1 0 16,2 8 0-16,1 4 0 0,2-3 0 0,2 7 0 15,0-1 0-15,0 4-128 0,0 5-16 0,-8 7 0 16,-1 1 144-16,4 3 0 0,0 2 0 0,0 8-128 16,-2 1 128-16,0 4 0 0,-4 5-144 0,1 3 144 0,-1 9 0 15,-5-1-144-15,-1 7 144 0,-5 2 0 0,-2 4 0 0,-3 3-128 16,-4 5 128-16,-3-3 0 0,-3-1 0 0,-3-1 0 15,-4-4 0-15,0-1 0 0,-3-3 0 0,-13 9 0 16,-1-6 144-16,0-3-144 0,1-6 192 0,-1-1-64 16,0-5 0-16,0-1 0 0,1-2-128 0,0-3 160 15,1-2-160-15,-1-8 160 0,4-5-32 0,1-3 0 16,2-6 0-16,2 2 0 0,2-10 0 0,1 0 0 16,1-4 0-16,3-7 0 0,2-5-128 0,2-2 128 15,2-7-128-15,4 0 128 0,3-4-128 0,4 0 0 16,4-3 0-16,4 0 128 0,3 6-128 0,8 2 0 15,0 10 0-15,5 0 0 0,1 1 0 0,5 4 0 16,-12 10-128-16,4 2 128 0,3 0 0 0,4 2-144 16,4-2 144-16,2 3 0 0,-1 5-128 0,2 0 128 15,1 5 0-15,9 4 0 0,-2 2-144 0,-6 9 144 16,-5 4 0-16,-3 2-144 0,-4 2 144 0,-5 5 0 16,-6 1 0-16,-4 5-128 0,-4 2 128 0,-4 2 0 0,-4 1 0 0,-4 0 0 15,-6-1 0-15,-4-2 0 0,-5 0 0 0,-14 12 0 16,-2-12 0-16,-3 0 0 0,-1-2 128 0,-3-7-128 15,0 1 128-15,0-5-128 0,1-1 160 0,-1-3-160 16,-2-4 128-16,1-6-128 0,0-2 0 0,3-6 144 16,5-4-144-16,3-3 160 0,3-1-160 0,3-7 160 15,3-3-160-15,4-7 128 0,1-5-128 0,4-4 128 16,4-5-128-16,6-5 0 0,6 4 144 0,3-6-144 0,9 0 0 0,4-2 0 16,3 3 0-16,2 15 0 0,4 1 0 0,3 2 0 15,5-2 0-15,17-9 0 0,-4 5 0 0,5 3 0 16,1 5 0-16,-1 5-128 0,-2 0 128 0,-14 8 0 15,1 5 0-15,4 5-128 0,-3 2 128 0,-2 5 0 16,-3 3 0-16,-2 4 0 0,-2 5 0 0,-4 4-160 16,-4 6 160-16,-4 2 0 0,-4 6-128 0,-6 4 128 15,-6 6 0-15,-4 5 0 0,-4 0 0 0,-5 0 0 16,-6-2 0-16,-3 0 0 0,-3-2 0 0,-4-4 0 16,-7-5 0-16,-16 11 0 0,2-2 0 0,2-8 0 15,1-5 0-15,0-3 144 0,-2-5-144 0,0-4 0 16,2-3 144-16,1-5-144 0,1-6 128 0,2-3-128 15,4-9 128-15,4-4-128 0,3-6 128 0,4-4-128 16,2-4 128-16,4-6-128 0,1-7 128 0,3 1-128 16,4-6 128-16,7-7-128 0,3-5 0 0,7 0 0 15,6-2 0-15,5 2 128 0,6-3-128 0,-3 21 0 16,6-1 0-16,6 0 0 0,3 3 0 0,4 3 0 16,2 1 0-16,22-7-128 0,-1 8 128 0,-1 9 0 0,-3 6 0 15,-16 8-128-15,1 4 128 0,2 5 0 0,-2 6-144 0,0 4 144 16,-4 0 0-16,-4 4 0 0,-3 6-144 0,-4 2 144 15,-5 5 0-15,-5 7 0 0,-6 7-128 0,-6-1 128 16,-6 2 0-16,-5-4 0 0,-4-2 0 0,-4-1 0 16,-4-3 0-16,-2 3 0 0,-6-8 0 0,-15 13 0 15,0-6 0-15,-1-8 0 0,-3-3 0 0,1-3 144 16,2-1-144-16,-3-7 0 0,2-4 144 0,4-2-144 16,2-6 128-16,5-4-128 0,3-3 128 0,2-8-128 0,5-2 0 15,3-5 144-15,3-6-144 0,3 1 0 0,3-7 128 0,5-3-128 16,2-3 0-16,7 11 0 0,4-6 0 0,3-2 0 15,4-2 0-15,13-19 0 0,2 7 0 0,4 3 0 16,4 4 0-16,4 6 0 0,1 2 0 0,2 7 0 16,-2 6-128-16,-11 9 128 0,3 1 0 0,2 1-144 15,3 4 144-15,-4 3 0 0,-3 4 0 0,-1 4-160 16,-1-1 160-16,-6 10 0 0,1 2-128 0,-6 4 128 16,-5 9 0-16,-5 1 0 0,-6 1-128 0,-4 0 128 15,-4 2 0-15,-5 0 0 0,-3-4 0 0,-5 1 0 16,-2-4 0-16,-4 1 0 0,-2-2 0 0,-4-3 0 15,-4-3 0-15,-16 9 0 0,3-7 0 0,2-1 0 16,1-2 0-16,1-5 0 0,0-2 128 0,5-8-128 16,1-2 0-16,6-6 0 0,3-2 128 0,4-7-128 15,4-4 0-15,3-3 144 0,3-3-144 0,3-3 0 16,4-8 0-16,4 5 128 0,5 0-128 0,3-5 0 16,3-4 0-16,5-2 0 0,5-6 0 0,3 4 0 15,3 2 0-15,17-13 0 0,0 5 0 0,-3 10 0 0,2 8 0 16,-10 12 0-16,5 3-144 0,4 2 144 0,-1 0 0 0,2 5 0 15,1 7-144-15,-1 1 144 0,-2 6 0 0,-2 4-144 16,-3 3 144-16,-3 2 0 0,-7 6-144 0,-5 4 144 16,-8 2 0-16,-4 8-144 0,-6 0 144 0,-6 0 0 15,-7-1 0-15,-3 0-128 0,-4 0 128 0,-4-2 0 16,-3-3 0-16,-2 1 0 0,-3-2 0 0,-3-5 0 16,-3 0 0-16,-16 9 0 0,2-5 128 0,4-7-128 15,1-4 0-15,4-3 0 0,1-4 0 0,6-3 0 0,-1-7 208 0,6-4-48 16,3-1-16-16,3-3 0 0,3-4-144 0,5-4 0 15,1 0 0-15,7 2 0 0,0-1 0 0,2-6 0 16,2 1-192-16,4-2 192 0,3 1-128 0,3-6 128 16,3 0 0-16,4-1 0 0,1 5 0 0,2 1-176 15,3-5 176-15,3 1-128 0,3 5 128 0,3-2 0 16,0 5-144-16,3 5 144 0,28-6-128 0,-20 12 128 16,0 7-160-16,-1 6 160 0,-2 1-160 0,-4 6 160 15,-6 7-160-15,-4 0 160 0,-7 0-160 0,-3 3 160 16,-5 1-160-16,-3 0 160 0,-4 1 0 0,-4 0 0 15,-3-3-128-15,-4-1 128 0,0 0 0 0,-4-2 0 16,-2-2 0-16,-10 6 0 0,1-5 128 0,-2-6-128 16,-1-2 0-16,2-5 0 0,1-1 160 0,2-4-160 15,1-4 128-15,-1-1-128 0,3 1 128 0,0-8-128 16,3-4 0-16,2-3 128 0,-1-1-128 0,5-5 0 16,0-5 144-16,6-4-144 0,1-2 0 0,5-1 0 15,4-6 0-15,5 2 0 0,3 3 0 0,7 0 0 16,5 0 0-16,4 5 0 0,3 9 0 0,2-2 0 0,0 2 0 15,-6 9-128-15,2 2 128 0,3 5 0 0,0 0 0 0,-1 2-128 16,-1 4 128-16,-2 3 0 0,-2 7 0 0,-2 2-128 16,1 4 128-16,-6 2 0 0,-3 2-144 0,-4 5 144 15,-5 6 0-15,-4 3 0 0,-5 4 0 0,-4 1 0 16,-5-2 0-16,-5 0 0 0,-3-2 0 0,-5-2 0 16,-3 0 0-16,-14 7 0 0,-3-4 0 0,2-7 0 0,-1-2 128 0,0-2-128 15,0-5 0-15,3 0 128 16,0-9-128-16,3 0 0 0,18-8 0 0,-2-1 128 0,1-1-128 15,0-2 160-15,2-4-160 0,0-2 160 0,2-7-160 0,2 0 0 16,2-3 144-16,2-7-144 0,4-3 0 0,6-3 0 16,3-1 0-16,8 0 128 0,1 7-128 0,5-2 0 15,4 0 0-15,5-4 0 0,4 3 0 0,2 2-128 16,2 4 128-16,3 1 0 0,14-4 0 0,-2 8-128 16,-2 4 128-16,-3 9 0 0,-3-3 0 0,-3 8-160 15,-4 5 160-15,-5 2 0 0,-4 5-144 0,-5 6 144 16,-2 3 0-16,-7 4-144 0,-5 8 144 0,-6 3 0 15,-6 2 0-15,-4 0-128 0,-5 1 128 0,-4-1 0 16,-3-2 0-16,-3-3 0 0,-5-4 0 0,-13 8 0 16,1-9 0-16,3-1 0 0,1-3 0 0,2-6 0 15,3-3 0-15,-1-5 128 0,-1 0-128 0,5-6 0 16,15-1 0-16,-2-3 128 0,-1-5-128 0,0-3 128 16,2 2-128-16,1-5 128 0,-1 0-128 0,4-4 0 15,2-4 0-15,-1-8 128 0,5 2-128 0,5-1 0 16,3-4 0-16,5-2 0 0,3 9 0 0,4-5 0 0,5 1 0 0,5-4 0 15,4-1 0-15,5 0-160 0,-1 4 160 0,3-1 0 16,14-4-128-16,-6 7 128 0,3 7 0 0,-6 5 0 16,-4 9-144-16,-4 3 144 0,-4 3 0 0,-3 4-144 15,-2 10 144-15,-4 4-128 0,-4 2 128 0,-4 8-128 16,-5 4 128-16,-5 1 0 0,-5 4-144 0,-3-2 144 16,-3-5 0-16,-6 0 0 0,-3 1 0 0,-4-4 0 15,-3 0 0-15,-18 8 0 0,2-5 0 0,2-6 0 16,0-3 0-16,1 0 0 0,0-3 0 0,12-11 128 15,-2-2-128-15,-3-1 0 0,1-6 0 0,2-6 128 0,2 1-128 0,3-7 128 16,3 2-128-16,2-6 128 0,5 0-128 0,2-7 128 16,6-6-128-16,2-1 128 0,8-5-128 0,2 0 0 15,7-2 0-15,5-1 0 0,6-3 0 0,3 4 0 16,4 1 0-16,5 3 0 0,0-2-144 0,2 8 144 16,1 4 0-16,0 6 0 0,2 3-128 0,-1 7 128 15,-2 2 0-15,-4 3 0 0,-4 10-160 0,-2 2 160 16,-3 4-128-16,-4 5 128 0,-4 3 0 0,-6 4-160 15,-3 3 160-15,-6 5 0 0,-4 1 0 0,-6 1-128 16,-3 0 128-16,-3-3 0 0,-5-3 0 0,-4 1 0 16,-1-8 0-16,-17 9 0 0,3-6 0 0,2-1 0 15,3-7 0-15,-1-6 0 0,1 1 0 0,-1-8 128 16,2 0-128-16,10-6 0 0,1-3 0 0,-1 0 128 16,0-6-128-16,3-1 0 0,1-2 128 0,3-5-128 15,2-4 0-15,2-1 0 0,2-4 0 0,4-1 128 16,4-3-128-16,3-3 0 0,6 0 0 0,5 2 0 0,3 0 0 15,7 4 0-15,4-3 0 0,3 4-128 0,3 5 128 0,2 4-160 16,-1 3 160-16,3 4-208 0,0 6 80 0,0 3 128 16,2 3-192-16,-2 7 192 0,-4 3-192 0,-3 4 192 15,-3 2-176-15,-4 5 176 0,-5 0-128 0,-7 9 128 16,-4 0-128-16,-5 2 128 0,-4-2-128 0,-5-2 128 16,-3 2 0-16,-4-6 0 0,-4 0 0 0,-3-3-128 15,-6-1 128-15,-14 5 0 0,1-6 0 0,0-1 128 16,1-7-128-16,2-1 0 0,0-4 0 0,9-4 128 15,-1-2-128-15,1-1 0 0,0-3 0 0,2-4 128 0,2 1-128 0,4-5 0 16,2 2 128-16,5-4-128 0,5 1 0 0,4-1 0 16,4 0 0-16,5-2 0 0,5-1 0 0,5 2 0 15,6-3 0-15,4 3-128 0,4 0 128 0,3 3-208 16,1 0 80-16,3 4 128 0,-1 2-192 0,0 3 192 16,-1 2-160-16,0 5 160 0,-1 2-128 0,-3 3 128 15,-6 4 0-15,-5 1-144 0,-5 3 144 0,-4 5-128 16,-5-2 128-16,-5 1-128 0,-6 0 128 0,-5 1 0 15,-4 0 0-15,-9 4 0 0,-5-3 0 0,1-4 0 16,-3-4 0-16,1 1 0 0,-2-2 128 0,4-4-128 16,-2-1 128-16,8-7-128 0,-1 1 128 0,2-3-128 15,1-1 160-15,3-2-160 0,0-2 176 0,3-5-176 16,4 0 192-16,2-4-192 0,3-4 160 0,4 0-160 16,4 2 128-16,0-2-128 0,8 0 0 0,1 0 0 15,6 0 0-15,2-1 0 0,2 0 0 0,5 0 0 16,-3 1 0-16,11-5 0 0,-2 8 0 0,1 2 0 15,-3 8 0-15,0 3 0 0,-5 4-176 0,-1 5 176 16,-5 5-128-16,-4 2 128 0,-3 4 0 0,-5 3-160 16,-6-2 160-16,-4 1 0 0,-6 0 0 0,-2-1 0 0,0-1 0 0,-13 6 0 15,0-5 0-15,1-3 128 0,-2-4-128 0,4 1 192 16,-2-7-192-16,3 1 176 0,2-3-176 0,0-3 160 16,-2-2-160-16,4-6 0 0,3 1 0 0,1-6 0 31,1 4-2000-31,3-5-288 0,3-1-48 0,2-3-19424 0</inkml:trace>
  <inkml:trace contextRef="#ctx0" brushRef="#br0" timeOffset="1055.4">1341 13554 12031 0,'0'0'528'0,"0"0"112"0,0 0-512 0,0 0-128 15,3-11 0-15,-3 11 0 0,0-8 1136 0,0 8 192 16,-4-13 32-16,1 7 16 0,3 6-176 0,-6-8-48 15,-2 5 0-15,1-1 0 0,-2 2-64 0,-3 4 0 16,1 2-16-16,-2 1 0 0,-5 3-368 0,-1 1-80 16,-1 5-16-16,-3 7 0 0,-2-1-256 0,-1 5-48 15,1 0-16-15,1 0 0 0,-2 3 112 0,2 5 32 0,1 1 0 0,4-1 0 16,4-2-64-16,2-1-16 16,3 1 0-16,4-6 0 0,3 2-96 0,4-3-32 0,3 2 0 0,4-4 0 15,1-5-48-15,6-4-16 0,0-3 0 0,4-1 0 16,3 0 80-16,2-7 16 15,1-2 0-15,1-1 0 0,-1 0-80 0,2-1-16 16,-3 0 0-16,0-7 0 0,-1 0-160 0,-4-2-224 0,-1 3 48 0,0-3 16 31,-3-1-2592-31,0 1-512 0</inkml:trace>
  <inkml:trace contextRef="#ctx0" brushRef="#br0" timeOffset="1232.18">1496 13906 8287 0,'0'0'368'0,"5"14"80"0,2 1-448 0,-2 3 0 0,-2 3 0 0,1 0 0 0,-1 3 3216 0,-1-1 560 16,1 3 128-16,-3 2 0 0,-1 2-1776 0,-3-1-352 16,-1 2-80-16,0 3-16 0,0 0-272 0,-1-1-48 15,1-3-16-15,2 0 0 0,-4 1-720 0,3-8-160 16,1-3-16-16,0-2-16 0,3-3-304 0,1-1-128 16,2-4 0-16,-1 0 128 15,-2-10-1328-15,0 0-272 0,0 0-48 0</inkml:trace>
  <inkml:trace contextRef="#ctx0" brushRef="#br0" timeOffset="2101.71">1899 13718 13823 0,'0'0'1216'0,"-10"1"-960"16,10-1-256-16,0 0 0 0,0 0 1136 0,0 0 176 15,0 0 32-15,0 0 16 0,0 0 176 0,0 0 16 16,0 0 16-16,11 0 0 0,3 0-640 0,4 0-128 16,5 0-32-16,1 0 0 0,2-2-480 0,0-1-96 15,2-3-32-15,0 2 0 0,-1 0-160 0,-2-3 192 16,-3-1-192-16,-2 4 192 0,-2 0-384 0,-5-1-80 0,-13 5-16 0,0 0-7840 31,0 0-1584-31</inkml:trace>
  <inkml:trace contextRef="#ctx0" brushRef="#br0" timeOffset="2230.06">2013 13811 17215 0,'-11'14'768'0,"6"-8"144"0,2 6-720 0,0-5-192 16,3-7 0-16,0 12 0 0,0-12 1088 0,5 12 176 0,2-4 32 0,2-2 16 15,1-1-288-15,4-1-48 0,2-2-16 0,4-1 0 16,4-2-448-16,0-2-112 0,-1-3-16 0,1-1 0 16,0 1-240-16,3-4-144 0,0 2 160 0,-6-2-12128 15</inkml:trace>
  <inkml:trace contextRef="#ctx0" brushRef="#br0" timeOffset="2554.96">2916 13471 19343 0,'6'-8'1728'0,"-1"-4"-1392"15,-2 2-336-15,-3 10 0 0,0 0 1120 0,0-8 160 16,0 8 16-16,-8-5 16 0,1 0 32 0,-2 4 0 16,-4 1 0-16,-1 6 0 0,-5-1-768 0,-3 7-128 15,1 3-48-15,-3 5 0 0,1 3-224 0,-1-1-48 16,-4 1-128-16,0 5 192 0,4-2 144 0,-2 4 32 16,1-1 0-16,3-2 0 0,4 2 16 0,4-3 16 0,4 4 0 0,3-1 0 15,0-4-208-15,6 0-64 16,3-3 0-16,5-3 0 0,2-5-128 0,3 0 128 15,1-1-128-15,5-5 128 0,1 1 16 0,1-7 0 16,1-2 0-16,0 0 0 0,1 0-144 0,-1-1 0 0,0-2 0 0,0-3 0 31,1 0-1456-31,-3-1-368 0,-4-3-80 0</inkml:trace>
  <inkml:trace contextRef="#ctx0" brushRef="#br0" timeOffset="2871.57">3018 13869 18431 0,'0'0'1632'16,"10"3"-1312"-16,3 2-320 0,-2-3 0 0,-1 0 1728 0,0 0 288 15,0 2 48-15,2 1 16 0,-1-1-528 0,0-1-96 16,-11-3-32-16,11 8 0 0,-2 1-896 0,-3 3-176 16,-2-1-32-16,-1 3-16 0,-3 3-32 0,-3 1 0 15,-2 3 0-15,-4-1 0 0,-2-2-32 0,-2 0-16 16,0 0 0-16,3 0 0 0,-3-3 0 0,2-1 0 15,1-4 0-15,1 1 0 0,2 2 32 0,4-5 0 16,3-8 0-16,0 0 0 0,0 0-96 0,6 11-16 16,2-6 0-16,2 0 0 0,2-6 160 0,2 0 16 15,2-2 16-15,3 1 0 0,2-1-128 0,1-4-16 16,-2-2-16-16,1 0 0 0,-2 2-176 0,-1 1 0 16,-2-5 144-16,-2 3-144 15,-2-3-1296-15,0 3-336 0,1-1-64 0,0 0-13568 0</inkml:trace>
  <inkml:trace contextRef="#ctx0" brushRef="#br0" timeOffset="3107.31">3552 13572 24879 0,'0'0'1088'0,"0"0"256"0,0 0-1088 0,5-9-256 0,-5 9 0 0,0 0 0 16,9-5 1536-16,-1 1 240 0,-8 4 48 0,9 0 16 16,0-4-1120-16,0 2-208 0,3 2-64 0,0 0 0 15,2 0-448-15,1 0 0 0,1-2 0 0,-2 2 0 16,-2 2 0-16,0-1 0 0,-2-1 0 0,3 0 0 16,-13 0-1472-16,10 0-256 0,-10 0-32 0,0 0-6944 15,0 0-1376-15</inkml:trace>
  <inkml:trace contextRef="#ctx0" brushRef="#br0" timeOffset="3239.53">3520 13699 12895 0,'0'0'1152'0,"0"0"-928"16,0 0-224-16,4 6 0 0,1 3 1648 0,1-4 272 15,2 2 64-15,1 0 16 0,1-2-688 0,1 0-144 16,2 1-16-16,1-3-16 0,1 0-496 0,2-3-112 16,2 0-16-16,6-1 0 0,-3-4-272 0,-2 1-64 15,-1 1-16-15,-2-2-11888 0</inkml:trace>
  <inkml:trace contextRef="#ctx0" brushRef="#br0" timeOffset="3641.4">4412 13305 16575 0,'0'0'1472'0,"0"-9"-1168"0,0 3-304 0,-1-2 0 15,1 8 1648-15,-5-5 272 0,-3 1 48 0,-2 4 16 0,-2 5-784 0,-2 4-160 16,-2 0-16-16,-2 6-16 0,-2 4-560 0,-2 3-128 16,1 3 0-16,-1 2-16 0,0 4 336 0,3 3 64 15,2-2 0-15,3 3 16 0,2 3 16 0,3 1 0 16,4 0 0-16,3-1 0 0,3-2-304 0,5-2-64 15,3-2-16-15,5-3 0 0,0-10-96 0,1-2 0 16,2-3-16-16,2-2 0 0,3-2 240 0,0-4 48 16,-1-4 16-16,0-2 0 0,5-4 256 0,-2-5 48 15,-1 0 16-15,-2-6 0 0,-2-4-208 0,-1 0-32 16,-2-1-16-16,-2-6 0 0,-2 0-224 0,-2-5-64 16,-2 7 0-16,-4-4 0 0,-3 3-80 0,-2-3-32 15,-3 1 0-15,-4-2 0 0,0 5-208 0,-4 2 0 16,-2 0 0-16,-1 6 0 15,1 4-1152-15,-4 2-256 0,0 5-64 0,0 4-10960 0,1 2-2192 0</inkml:trace>
  <inkml:trace contextRef="#ctx0" brushRef="#br0" timeOffset="4205.88">5156 13613 19343 0,'0'0'1728'0,"0"0"-1392"0,0 0-336 0,0 0 0 16,11-4 752-16,2-1 80 0,0 1 0 0,8 0 16 15,6 0 352-15,2-3 64 0,3-1 16 0,1 3 0 16,5 0-720-16,0-2-144 0,2 1-32 0,2-2 0 16,1 5-256-16,1 0-128 0,1-1 128 0,-5-1-128 15,-3 3 0-15,-4-1 128 0,-3 3-128 0,-4 0 0 16,-7 0-1680 0,-6 3-432-16,-13-3-64 0</inkml:trace>
  <inkml:trace contextRef="#ctx0" brushRef="#br0" timeOffset="4362.92">5451 13737 12895 0,'-14'13'1152'0,"6"-8"-928"15,0 0-224-15,8-5 0 0,0 0 1616 0,0 0 288 16,0 0 48-16,0 0 16 0,8 11-288 0,3-5-48 16,3-1-16-16,5-2 0 0,3-1-592 0,5-2-128 15,3-2-32-15,3-1 0 0,5-1-480 0,-2 0-80 16,1 0-32-16,1-3 0 0,0-1-112 0,-1-1-32 16,-1 1 0-16,-5 1 0 0,-3-5-384 0,-3 6-64 15,-6 0-32-15,-2-1-8432 16,-3-4-1696-16</inkml:trace>
  <inkml:trace contextRef="#ctx0" brushRef="#br0" timeOffset="4694.87">5618 13220 25791 0,'3'-14'2304'0,"5"7"-1856"0,4-3-448 0,2 4 0 16,5 1 320-16,0-2-48 0,4 4 0 0,4 0 0 16,5 2 368-16,2 1 80 0,2 2 16 0,0 2 0 15,1 0-80-15,1 5-16 0,2 0 0 0,-12 1 0 16,1 5-288-16,2 2-64 0,-1 2-16 0,-2 2 0 16,-5 5-128-16,-3 2-16 0,-2 1-128 0,-4 2 192 15,-6 3-64-15,-4 3 0 0,-2-2-128 0,-7 1 192 0,-4 0 96 0,-10 12 16 16,-5-5 0-16,-4-4 0 0,-3-4 80 0,-2-6 0 15,0 1 16-15,2-5 0 0,0-1-144 0,2-1-48 16,1-4 0-16,4 0 0 0,-2-3-80 0,5 2 0 16,0-3-128-16,5-3-10880 15,2-2-2304-15</inkml:trace>
  <inkml:trace contextRef="#ctx0" brushRef="#br0" timeOffset="5194.5">6787 13152 17503 0,'-9'-11'768'0,"6"3"176"0,3 8-752 16,0 0-192-16,1-7 0 0,-1 7 0 0,0 0 1584 0,0 0 272 16,0 0 64-16,11 6 16 0,-3 6-848 0,3 0-192 15,-1 6-16-15,2 6-16 0,4 2 16 0,2 4 0 16,-1 2 0-16,4-2 0 0,0 3 0 0,1 0 0 16,-1 2 0-16,-3 0 0 0,0 0-352 0,0 0-64 15,0 2-16-15,-1-1 0 0,-4-2-256 0,0-1-48 16,-8-15-16-16,1 2 0 0,1-1-128 0,-1 0 0 15,0 0 144-15,1-1-144 0,0-1 128 0,-2-1-128 16,1-3 128-16,-1-4-128 0,4 5 0 0,-3-4 0 16,-6-10 0-16,0 0-128 15,0 0-1664-15,0 0-336 0,5-8-64 0,-2-3-16 0</inkml:trace>
  <inkml:trace contextRef="#ctx0" brushRef="#br0" timeOffset="5476.87">7331 13098 23263 0,'0'0'1024'0,"-2"-7"224"0,2 7-992 0,0 0-256 0,0 0 0 0,-7 0 0 16,7 0 912-16,-13 5 144 0,2 9 32 0,-6 2 0 15,-3 0-256-15,-1 7-64 0,1 4 0 0,-2 5 0 16,-1 3 80-16,1 3 16 0,-4 3 0 0,0 1 0 0,-1 6 48 0,-4-1 16 15,-2 2 0-15,-1 3 0 0,0-3-416 0,-3 1-96 16,-1 2-16-16,3-1 0 0,5-5-256 0,2-8-144 16,0-4 160-16,6-5-160 0,6-1 128 0,4-5-128 15,2-6 0-15,4-2 144 0,2-1-144 0,1-7 0 16,3-7 0-16,0 0 0 16,0 0-1248-16,11-7-128 0,1-7-32 0,2-3-14128 15</inkml:trace>
  <inkml:trace contextRef="#ctx0" brushRef="#br0" timeOffset="6032.01">6527 12736 15487 0,'0'0'688'15,"0"0"144"-15,-9-2-672 0,9 2-160 0,0 0 0 0,0 0 0 0,0 0 1088 0,0 0 176 16,0 0 32-16,0 0 16 0,0 0-464 0,0 0-80 16,0 0-32-16,0 0 0 0,0 0 32 0,0 0 0 15,0 0 0-15,10-1 0 0,1 0-48 0,0-1 0 16,1-1 0-16,2 1 0 0,2-1 176 0,4-1 48 16,3 1 0-16,7-2 0 0,4 0-112 0,5 1 0 15,6 2-16-15,3-2 0 0,4 0-176 0,0 0-48 16,-2 0 0-16,1 2 0 0,-3-2-16 0,3 3 0 15,1 1 0-15,-4 0 0 0,-2-3-80 0,-2 1-32 16,-2-1 0-16,-2-1 0 0,-6 2-16 0,-3-2-16 16,-5-1 0-16,-5 2 0 0,-10 2-112 0,-11 1-32 0,0 0 0 15,0 0 0-15,9-2 32 0,-9 2 0 16,0 0 0-16,-11-7 0 0,-7-3 48 0,-5 5 16 0,-5 0 0 0,-5 0 0 16,-3-2-256-16,-1-1-128 15,1 0 160-15,-1-1-160 0,0 3 0 0,1 1 128 0,3-4-128 0,4 4 0 16,4 2 0-16,2 2 0 15,4-1-192-15,5 4 192 16,3-4-1760-16,11 2-240 0,0 0-48 0,0 0-10224 0,0 0-2032 0</inkml:trace>
  <inkml:trace contextRef="#ctx0" brushRef="#br0" timeOffset="6500.77">7581 13416 20271 0,'0'0'1792'0,"0"0"-1424"15,0 0-368-15,0 0 0 0,0 0 1504 0,0 0 224 16,0 0 64-16,0 0 0 0,0 0 96 0,0 0 32 16,0 0 0-16,11 1 0 0,2 0-688 0,4-1-128 15,3-1-16-15,-5 0-16 0,4 1-576 0,3-2-112 0,2 1-32 0,0-2 0 16,-1 0-224-16,0 0-128 0,-1-1 160 0,-1 2-160 16,2-2 0-16,-5-1 0 0,0 1 0 0,-7 1 0 31,-1 3-1616-31,-10 0-368 0,0 0-80 0,0 0-13184 0</inkml:trace>
  <inkml:trace contextRef="#ctx0" brushRef="#br0" timeOffset="6647.91">7536 13619 12895 0,'0'0'1152'0,"0"0"-928"15,3 9-224-15,2-4 0 0,-5-5 2256 0,10 6 416 16,-1-1 80-16,3-1 0 0,3 0-560 0,0 0-112 16,3-6-32-16,4 2 0 0,2 0-752 0,2-1-144 15,4-1-48-15,-1-1 0 0,-1-2-640 0,0-1-128 16,0 1-16-16,-2 1-16 15,-1-4-1120-15,-4 1-208 0,1 0-64 0,3-4-13504 0</inkml:trace>
  <inkml:trace contextRef="#ctx0" brushRef="#br0" timeOffset="7094.9">8618 13014 23903 0,'4'-10'1056'0,"-3"7"224"0,-1 3-1024 0,0 0-256 0,0 0 0 0,0 0 0 15,-9-1 1088-15,-1 3 160 0,-1 2 32 0,-2 3 16 16,-2 0-560-16,-2 2-112 0,-2 4-32 0,-2 3 0 15,-5 2-32-15,2 0-16 0,-1 4 0 0,-1 4 0 16,2 2 80-16,0 5 16 0,0 3 0 0,2 1 0 16,2 2-192-16,3 4-48 0,5-1 0 0,4 3 0 15,4-5-144-15,4-3-16 0,4 1-16 0,5-3 0 16,4-3 208-16,3-6 32 0,3 0 16 0,3-5 0 0,2-3 304 0,1-3 64 16,3-6 16-16,-1-1 0 0,2-6 32 0,-1-3 0 15,0-4 0-15,-1-4 0 0,-2-5-64 0,-1-2-16 16,-6 0 0-16,-1-1 0 0,-1-4-256 0,0-2-48 15,-2-1-16-15,-3-5 0 0,-2-2-80 0,-3 2-16 16,-3-3 0-16,-5-11 0 0,-3 3-192 0,-2 1-32 16,-3 5-16-16,-2 2 0 0,1 4-160 0,-6 3 0 15,1 5 0-15,-2 4 128 16,-2 6-720-16,-2 3-160 0,-1 3-16 0,-1 6-14208 16,0 7-2848-16</inkml:trace>
  <inkml:trace contextRef="#ctx0" brushRef="#br0" timeOffset="8692.81">16062 13379 10127 0,'0'0'896'0,"0"0"-704"16,-6-4-192-16,0-2 0 0,0 0 2176 0,2 3 416 15,4 3 80-15,-5-7 16 0,0 3-608 0,1-1-112 16,1 0-32-16,0-4 0 0,2 2-256 0,1-2-48 16,2-1-16-16,2-3 0 0,1 2-432 0,3-1-96 15,1-2 0-15,3-1-16 0,4 1-560 0,3 1-96 16,2 0-32-16,3 2 0 0,3 1-192 0,1-3-64 16,3 2 0-16,-1 2 0 0,2-3-128 0,0 5 192 15,-3-2-192-15,1 5 192 0,-3 3-64 0,-3 3-128 16,-2 3 192-16,-3 6-64 0,-3 1-128 0,-2 5 0 15,-3 3 0-15,-8 2 0 0,-3 2 144 0,-2 4 0 16,-6-1 0-16,-3 3 0 0,-7 1-144 0,-6-2 0 16,-4 1 144-16,-3 2-144 0,-2-4 224 0,0-1-32 15,-1-8 0-15,0-1 0 0,1-1 144 0,-14 4 32 16,6-7 0-16,7-5 0 0,3-6 96 0,6-1 32 0,2-1 0 16,5-2 0-16,5-6-48 0,4 0-16 0,3-2 0 0,1-1 0 15,5-6 16-15,2 1 0 0,4-3 0 16,4-1 0-16,6-1-272 0,0 6-48 0,3-1-128 0,3-2 192 15,4 1-192-15,3-2 144 0,5 0-144 0,2 0 128 16,0 3-128-16,2 0 0 0,0-1-160 0,3 3 160 16,-1 4 0-16,0 1 0 0,-7 4-128 0,-3 4 128 15,-3 5 0-15,-5 5 0 0,-2 2 0 0,-5 6-144 16,-5 6 144-16,-5 1 0 0,-6 6-144 0,-7 2 144 16,-4 1 0-16,-6 2 0 0,-6-1 0 0,-4 1 0 0,-5-4 0 0,-5-2 0 15,-4 1 0-15,-3-6 0 0,-1-1 160 0,-2-2 0 16,2-3 0-16,1-3 0 0,1-3 160 0,4-4 48 15,3 0 0-15,3-4 0 0,2-5-112 0,4-5-32 16,4-5 0-16,5-2 0 0,5-2 64 0,6-3 16 16,7-6 0-16,5-1 0 0,4-1-96 0,9 0-16 15,6 0 0-15,4-5 0 0,2-1-192 0,5 0 0 16,5 1 0-16,3 2 0 0,3 2 0 0,2-1 0 16,1 3 0-16,2 4 0 0,-2 2 0 0,-1 3 0 15,-5 6 0-15,-4 3 0 0,-6 4-128 0,-7 6 128 16,-4 5 0-16,-7 1 0 0,-5 4-128 0,-7 3 128 15,-7 2 0-15,-6 5 0 0,-8 1 0 0,-6 3 0 16,-6-2 0-16,-6 0 0 0,-5 2 0 0,-1-3-128 16,-2-3 128-16,4-1 0 15,5-3-880-15,1-2-112 0,9-4-32 0,5-2-13424 16,7-1-2688-16</inkml:trace>
  <inkml:trace contextRef="#ctx0" brushRef="#br0" timeOffset="9675.64">25495 12988 15663 0,'-13'-12'1392'0,"6"5"-1120"16,-2 2-272-16,2-1 0 0,1 1 896 0,6 5 112 16,-6-3 16-16,6 3 16 0,0 0 304 0,0 0 64 15,0 0 16-15,0 0 0 0,10 0-432 0,4 0-96 0,5 3 0 0,5 1-16 16,7 2-304-16,5 0-48 0,5 6-16 0,2-1 0 15,2 5 32-15,2-2 0 0,0-6 0 0,-3 4 0 16,-2 2-32-16,0 1 0 0,0-2 0 0,-4 2 0 16,-5 2 16-16,-2-1 0 0,-4 1 0 0,-6 2 0 15,-3 0-160-15,-7 2-48 0,-3 3 0 0,-4-1 0 16,-4 2 80-16,-8 1 16 0,-2 0 0 0,-8 2 0 16,-3-3 32-16,-5 4 16 0,-4-3 0 0,-3 3 0 0,-4 0-64 0,-3-5-16 15,0 0 0-15,0 6 0 0,1-7-128 0,1 2-48 16,1-1 0-16,3-4 0 0,-1 0-208 0,5-3 128 15,3 1-128-15,8-3 0 0,5-1 0 0,5-6-192 16,9-8 16-16,0 0 0 16,0 0-2000-16,14 0-384 0,8-5-96 0</inkml:trace>
  <inkml:trace contextRef="#ctx0" brushRef="#br0" timeOffset="10080.82">27074 12905 20959 0,'0'0'928'0,"0"0"192"0,1-6-896 0,-1 6-224 0,2-5 0 0,-2 5 0 16,0 0 1168-16,0 0 192 0,0 0 48 0,0 0 0 16,0 0-560-16,7 12-96 0,0 6-32 0,1 3 0 0,0 2-240 0,1 1-48 15,1 4-16-15,3 1 0 0,2 3 0 0,1 1 0 16,3 0 0-16,2 2 0 0,0-1-32 0,3 2-16 15,-1-1 0-15,1-1 0 0,1-4-208 0,-5-1-32 16,0 1-128-16,-1-4 192 0,-1 1-192 0,-3-5 0 16,1-2 128-16,-4-3-128 15,-1-1-384-15,-3-5-128 0,0-1-32 0,-2-1 0 16,0-1-2256-16,-6-8-448 0</inkml:trace>
  <inkml:trace contextRef="#ctx0" brushRef="#br0" timeOffset="10341.33">27750 12699 27647 0,'-6'-17'2448'0,"6"17"-1952"16,0 0-496-16,0 0 0 0,-6-4 656 0,-1 3 48 0,-3 5 0 0,-2 2 0 15,-2 6-352-15,-4 3-64 0,-3 4-16 0,-6 3 0 16,0 2 256-16,-3 5 48 0,-1 4 16 0,-3 4 0 15,0 4 176-15,-3 3 16 0,0-1 16 0,-1 3 0 16,-1-4-224-16,-1 2-32 0,1 2-16 0,2 1 0 16,1-6-336-16,5 0-64 0,1-3 0 0,4-1-128 15,0-2 0-15,5-3 0 0,4-3 0 0,3-3 0 16,3-5-896 0,2-2-224-16,2-1-48 0,4-3-9504 0,1-3-1888 0</inkml:trace>
  <inkml:trace contextRef="#ctx0" brushRef="#br0" timeOffset="10581.74">28045 13578 24879 0,'-7'14'2208'0,"-1"1"-1760"16,-4 3-448-16,-2 5 0 0,-4 4 2640 0,1 3 448 15,-5 5 96-15,-1 2 16 0,-4 2-1968 0,4 3-384 16,-1-1-80-16,1-3 0 0,-5 1-496 0,4-2-80 0,5-4-32 0,-1 0 0 16,5 0-160-16,1-2 128 15,4-7-128-15,2 0 128 0,2 1-352 0,2-4-80 0,1-5-16 0,4-2-11312 32,3-4-2256-32</inkml:trace>
  <inkml:trace contextRef="#ctx0" brushRef="#br0" timeOffset="11602.16">16077 5546 9215 0,'-15'4'816'0,"7"-3"-656"16,-2 1-160-16,1 0 0 0,9-2 3104 0,-10 7 592 15,0-1 112-15,2-2 32 0,8-4-3008 0,-9 2-608 16,2-2-224-16,7 0 176 0,0 0 544 0,0 0 112 0,-7-2 32 16,7 2 0-16,-5-13 96 0,4-2 32 0,1-6 0 0,3 0 0 15,0-3-16-15,2-6 0 0,2-3 0 0,2-2 0 16,1-3-240-16,1-3-48 0,2-1-16 0,2 0 0 16,2 1-304-16,-1 2-64 0,1-2-16 15,1 3 0-15,-1 3-160 0,1 5-128 0,-2 1 144 0,0 6-144 16,-2 0 144-16,1 4-144 0,-1 4 128 0,0 5-128 15,1 7 128-15,1 7-128 0,2 5 128 0,-1 6-128 16,1 10 0-16,2 2 0 0,3 9 0 0,-1 3 0 0,-2 1 0 0,-1-1 0 16,-1 2 0-16,-1 1 0 0,-2-4 0 0,0 0 0 15,-2-1 0-15,-2-3 0 0,2-3 0 0,-4-6 0 16,-3-3 0-16,1-2 0 16,-2 1-1328-16,1-6-192 0,-1-1-32 0,0-5-8624 15,-5-9-1728-15</inkml:trace>
  <inkml:trace contextRef="#ctx0" brushRef="#br0" timeOffset="11947.63">16333 4251 31327 0,'0'0'2784'0,"0"0"-2224"0,0 0-560 0,0 0 0 16,0 0 0-16,11 10-224 0,-1 3 16 0,2-2 0 15,0 2 208-15,5 5 0 0,2 4 0 0,1 6 160 16,-1 2 112-16,3 4 32 0,-2 3 0 0,2-1 0 15,1-2-96-15,0 0-16 0,-2-1 0 0,0-1 0 16,-2-6-32-16,-1 2-16 0,-2-3 0 0,-2 3 0 16,0-4-144-16,-4 3 0 0,-3-4 0 0,-2-4 0 15,-2-3-1536-15,0-2-192 0,-3-1-48 0,-3-3 0 0</inkml:trace>
  <inkml:trace contextRef="#ctx0" brushRef="#br0" timeOffset="12248.42">16990 4137 24879 0,'-14'-3'1088'0,"4"4"256"0,0 1-1088 0,-1 4-256 16,0 7 0-16,-1 3 0 0,-3 3 1648 0,-1 8 272 16,-2 6 48-16,-4 3 16 0,-1-1-1392 0,-2 3-272 0,-2 4-48 0,1 0-16 15,-2 5 64-15,-2-2 16 0,2 1 0 16,2-4 0-16,2-2-144 0,2 0-16 0,3-4-16 0,2-4 0 16,2-4-160-16,1 0 0 0,7-4-192 0,-1-2 192 31,0 0-2032-31,3-3-272 0,1-3-64 0,2-4-16 0</inkml:trace>
  <inkml:trace contextRef="#ctx0" brushRef="#br0" timeOffset="12594.35">17128 4574 32831 0,'5'-10'1456'0,"2"1"288"0,3 1-1392 0,4 1-352 15,3 2 0-15,0 3 0 0,1 5-176 0,-3 4-96 16,-2 1-32-16,-3 6 0 0,-2 1 304 0,-6 4 0 16,1 3 0-16,-4 2 0 0,-3 3 640 0,-8 1 48 15,-2 5 0-15,-2 0 0 0,-3 0-48 0,1 3 0 16,0-5 0-16,2-1 0 0,0 0-128 0,5-1-48 15,2-5 0-15,7-2 0 0,3-3-16 0,4-2 0 16,8-2 0-16,3-2 0 0,6-8 0 0,6-3-16 16,6-4 0-16,7-5 0 0,6-7 96 0,2-2 32 15,7-5 0-15,2 0 0 0,0-2-304 0,2-1-48 0,-1 1-16 0,-1-2 0 32,-2 2-832-32,-6 2-160 0,-5 1-32 0,-8 0-17984 0</inkml:trace>
  <inkml:trace contextRef="#ctx0" brushRef="#br0" timeOffset="20373.89">16192 13726 12895 0,'0'0'1152'0,"0"0"-928"0,0 0-224 0,0 0 0 15,0 0 2096-15,0 0 368 0,-7 2 80 0,7-2 16 16,0 0-1344-16,0 0-272 0,0 0-48 0,0 0-16 16,0 0-240-16,0 0-64 0,0 0 0 0,0 0 0 15,0 0 96-15,0 0 16 0,0 0 0 0,0 0 0 16,0 0 208-16,-7 9 64 0,0-6 0 0,-3-3 0 15,0-2-48-15,-2 1 0 0,1-3 0 0,1-3 0 16,-5-1-160-16,1-2-48 0,1 2 0 0,3-4 0 16,-3-5-64-16,3-2-32 0,2 1 0 0,2 0 0 15,1-1-96-15,1-1 0 0,1-3-16 0,2-4 0 16,1 3-176-16,3-4-48 0,-1 3 0 0,2-3 0 16,1 1-272-16,2 1 0 0,0 1 0 0,2 4 0 15,0-5 0-15,2 5 0 0,3 0 0 0,0 2 0 16,3-1 0-16,-2 2 0 0,2 0 0 0,0 2 0 15,3 1 0-15,0 1 0 0,-2-2 0 0,-2 6 0 0,4-1 0 0,0 4 128 16,-1 1-128-16,-2 1 160 0,1 1-160 16,0 3 128-16,0 2-128 0,-2 3 128 0,1 4-128 15,-2 0 0-15,5 5 0 0,-4 2 0 0,-2 3 0 0,-2 3 0 16,0 1 0-16,-2 6 0 0,-2 3 0 0,-5 3 0 16,1-1 0-16,-2 4 0 0,-4 1 0 0,0 0 0 15,-1 2 0-15,-2-3 0 0,0-3 144 0,-1-2-144 16,-1-4 160-16,0 1-160 0,-3-4 192 0,-2 1-48 15,1-3-16-15,-2-3 0 0,-1-1 144 0,-1-1 32 16,-1-2 0-16,2-3 0 0,-1-4-32 0,-1 2 0 16,-1-3 0-16,-1-3 0 0,-1 0-64 0,-1-3-16 15,0-5 0-15,-3-2 0 0,-3-3-32 0,1-1-16 16,-1 0 0-16,-2-4 0 0,3-4 48 0,1-2 0 0,0 0 0 0,3-1 0 16,2-5-16-16,3-1 0 0,1 0 0 15,1-3 0-15,0 0-176 0,2-3 160 0,1-2-160 0,2-1 160 16,0 1-160-16,4 0 0 0,2 2 0 0,2 0 0 15,-2 0 0-15,7 2 0 0,4 1 0 0,2 5 0 16,2-1 0-16,4 1 0 0,3 3 0 0,3 2 0 16,4 2-144-16,1 0 144 0,5 5 0 0,1 4 0 15,4 4-144-15,0 2 144 0,0-1 0 0,-2 7-144 16,-1 1 144-16,1 7 0 0,-2 3-144 0,-1 6 144 16,-2 0 0-16,-2 2 0 0,0 10-144 0,-6 0 144 15,-3 2 0-15,-3 1 0 0,-3 2 0 0,-2 1 0 16,0 3 0-16,-5-1-128 0,-2-3 128 0,-3-1 0 15,-2-3 0-15,-2-2 0 0,-2-4 0 0,-3 0 0 16,-2-6 0-16,-1 1 0 0,-2 1 0 0,0-5 0 0,1-5 0 16,-4 0 128-16,0-2-128 0,-3 0 0 0,-1-6 176 0,-1-2-176 15,1-1 192-15,0-5-192 0,-2-3 192 0,-1-1-192 16,-1-4 192-16,2-2-192 0,-3-2 192 0,2-2-192 16,0-3 192-16,0-5-192 0,0-1 192 0,2-1-192 15,0-1 192-15,4-3-192 0,1-2 176 0,4-5-176 16,-1-1 160-16,7-2-160 0,0 2 0 0,5 0 0 15,2 0 0-15,5-1 0 0,2 0 0 0,5 5 0 16,4 4 0-16,3 0 0 0,4 5 0 0,3 0 0 16,1 3 0-16,4 4 0 0,-2 3-144 0,4 1 144 15,2 2 0-15,1 2-144 0,1 7 144 0,-1 3 0 16,-3 3 0-16,1 7-128 0,-4 1 128 0,0 5 0 16,-4 3 0-16,-3 7-128 0,-3-1 128 0,-2 6 0 0,-3 2-144 0,-5 2 144 15,-5 3 0-15,-2 2 0 0,-5 3 0 0,-3 3 0 16,-2-4 0-16,-2-2 0 0,1-4 0 0,-5-4 0 15,-2 0 0-15,-2-3 0 0,-2-5 0 0,-1-1 0 16,-2-4 0-16,1-1 0 0,0-2 0 0,1-3 0 16,-2 0 144-16,1-5-144 0,-2 1 160 0,-1-6-160 15,2-3 176-15,-3-3-176 0,2-3 192 0,-2-2-192 16,-1-2 192-16,2 1-192 0,1-5 192 0,2 0-192 16,1-5 144-16,-2-2-144 0,4-1 0 0,1-1 144 15,4-2-144-15,1-1 0 0,2-7 0 0,2 0 0 16,4 0 0-16,3-1 0 0,4-3 0 0,5 1 0 15,4 3 0-15,3 4 0 0,3-1 0 0,4 3 0 16,0 0-176-16,2 6 176 0,1-1-128 0,-1 4 128 16,3 4 0-16,2 3-128 0,0 3 128 0,1 2 0 0,-2 8-128 15,0 5 128-15,-2-1-128 0,-1 8 128 0,-1 5 0 0,-4 7-160 16,-3 0 160-16,-3 7 0 0,-3 3 0 0,-5 2-128 16,-3 4 128-16,-4 4 0 0,-2 2 0 0,-4-3 0 15,-2-6 0-15,-4 2 0 0,2-3 0 0,-5-4 0 16,-3-5 0-16,-1 1 0 0,0-5 0 0,0 0 0 15,-2-4 0-15,-1-2 0 0,-4-3 128 0,2-2-128 16,0-6 176-16,-2 1-176 0,0-5 192 0,-1-3-192 16,0-1 192-16,2-1-192 0,-2-6 144 0,3-2-144 15,-1-3 0-15,0-4 144 0,5 1-144 0,0-3 160 16,3-2-160-16,3-3 160 0,3-1-160 0,1-5 0 0,5-2 0 16,2 1 0-16,2-3 0 0,5-4 0 0,2-3 0 15,5 0 0-15,5 0 0 0,1 3 0 0,5 2 0 0,1 1 0 16,2 2-160-16,2 5 160 0,2 3 0 0,2 1-144 15,2 4 144-15,1 5 0 0,0 5-144 0,2 5 144 16,1 2 0-16,-2 3-144 0,-1 4 144 0,-1 4 0 16,-5 6-144-16,1 2 144 0,-5 2 0 0,-1 8-144 15,-5 1 144-15,-3 5 0 0,-8 3-144 0,-1 4 144 16,-4 2 0-16,-3-3 0 0,-6 3 0 0,0 0 0 16,-6-4 0-16,-1-3 0 0,-2-6 0 0,-3 0 0 15,-3-1 0-15,0-4 0 0,-1-5 0 0,1 0 0 16,1-2 0-16,0-2 0 0,-3-5 0 0,-2-1 128 15,1-5-128-15,1-2 128 0,1-2-128 0,0-1 128 16,-3-4-128-16,2-3 128 0,1-2-128 0,2-4 128 16,0 0-128-16,4-2 0 0,0 1 0 0,3-6 128 0,-1 0-128 0,3-2 0 15,3 1 0-15,4-1 0 0,2-1 0 0,1 0 0 16,5-3 0-16,4 1 0 0,4-4 0 0,3 5 0 16,2-3 0-16,4 5 0 0,3 0 0 0,3 0 0 15,2 3-128-15,1 3 128 0,1 7 0 0,2 1-144 16,3 6 144-16,-2 3 0 0,-3 0-144 0,1 3 144 15,-5 9 0-15,0 2-144 0,-3 5 144 0,-3 1 0 16,-4 1-144-16,-4 0 144 0,-2 6 0 0,-4 0 0 16,-2 2 0-16,-6-3 0 0,-3 4 0 0,-3-4 0 15,-2 1 0-15,-3-4 0 0,0-1 0 0,-3-1 0 16,-2-3 0-16,0-3 0 0,1 0 0 0,-1-2 0 0,1-3 0 16,-2-3 0-16,-1-5 128 0,1 1-128 15,1-6 128-15,0-2-128 0,0-5 192 0,1 1-64 0,-3-5 0 0,3-1 0 16,0-2-128-16,3-2 160 0,3-1-160 0,1-2 160 15,-1-3-160-15,5-2 0 0,3-5 144 0,3-1-144 16,3-1 0-16,2-2 0 0,3 1 0 0,3-2 128 16,4 0-128-16,3 2 0 0,1 4 0 0,2 3 0 15,2-1 0-15,2 5 0 0,0 6-144 0,2 1 144 16,-2 6 0-16,2 3 0 0,-1 3-144 0,0 7 144 16,0 3 0-16,-3 6-128 0,-3 2 128 0,0 5 0 15,-6 3-128-15,-2 3 128 0,-6 7 0 0,-2-1 0 16,-4 3 0-16,-5-1 0 0,-4 4 0 0,-3-4 0 15,-3-2 0-15,-3-2 0 0,-1-3 0 0,-2-2 0 16,-1-4 0-16,1-6 0 0,0-1 0 0,2-1 0 16,-3-5 192-16,3 1-48 0,0 0-16 0,2-5 0 15,0-5 32-15,3-1 0 0,1-2 0 0,2 1 0 0,-1-5-160 0,2 1 160 16,1-5-160-16,2-2 160 0,-1 1-160 0,3 0 0 16,3-2 0-16,0 2 0 15,2 0-832-15,3 2-80 0,-1 2-32 0,2-2 0 16,2 0-1936-16,2 3-400 0</inkml:trace>
  <inkml:trace contextRef="#ctx0" brushRef="#br0" timeOffset="22386.08">16316 13558 6447 0,'0'0'576'0,"-5"2"-576"16,1 4 0-16,-1 0 0 0,5-6 2272 0,-5 4 352 16,0-2 64-16,0 3 0 0,0 2-1216 0,0-2-240 15,0-3-48-15,5-2-16 0,-5 5-192 0,-1 3-32 16,0-2-16-16,1-1 0 0,-1 1-16 0,-1-3 0 16,1 2 0-16,0-1 0 0,-1-4 32 0,1 0 0 15,1 3 0-15,-2-3 0 0,7 0 112 0,-5-7 32 16,2 1 0-16,0-4 0 0,3 1-112 0,0-4-16 15,4 1 0-15,1-1 0 0,1-5-384 0,3-4-96 0,3 3-16 0,-2-1 0 16,4 0-240-16,1 1-48 16,3 0-16-16,2 0 0 0,2 1-160 0,2 1 0 0,1 2 0 0,2 1 128 15,0 4-128-15,3 0 0 0,-2 2 0 0,0 2 0 16,0 3 0-16,-1 3 0 0,-3 5 0 0,4 4 0 16,-8 6 0-16,-6 4 0 0,-5 2 0 0,-5 5 0 15,-5 1 0-15,-6 4 0 0,-4-5 0 0,-6 2 0 16,-4-1 0-16,-3 1 0 0,-4-3 0 0,-3 2 0 15,3-8 160-15,-5 0 0 0,-2-2 0 0,-1 1 0 16,-1-7 128-16,2-1 32 0,0 2 0 0,10-7 0 0,-3 0 112 0,0 0 16 16,0-3 16-16,2 0 0 0,0-2-48 0,3-3-16 15,3-2 0-15,2-1 0 0,4-3-32 0,2-3-16 16,3 2 0-16,4 0 0 0,3-7-96 0,3 0-32 16,3-2 0-16,4 0 0 0,2-1-224 0,4-1 144 15,3-2-144-15,5-1 128 0,3-2-128 0,3 4 0 16,3 0 0-16,3 0 0 0,3-1 0 0,3 3 0 15,3 2 0-15,0 6 0 0,-1 0 0 0,-1 7 0 16,-2 1 0-16,-5 8 0 0,-1 1 0 0,-5 7 0 16,-5-2-128-16,-2 6 128 0,-6 5 0 0,-4 0 0 15,-4 5-144-15,-6-3 144 0,-5-1 0 0,-4 4 0 16,-6-1 0-16,-11 10 0 0,-2-9 0 0,-3-3-128 16,-3-3 128-16,-2-2 0 0,-3-2 0 0,0-2 0 15,-2-4 0-15,1-3 0 0,1-5 0 0,1-1 0 16,2-1 0-16,2-3 144 0,2-6 32 0,2 2 0 15,5-6 0-15,9 5 0 0,2-4 16 0,3-5 0 16,2 2 0-16,4-3 0 0,4 0-64 0,5-3-128 0,4-2 192 16,5-5-64-16,4 6-128 0,5-1 0 0,4-1 0 0,3 3 128 15,4 0-128-15,3 2 0 0,3 0 0 16,16-2 0-16,-7 7 0 0,-6 3 0 0,-3 9 0 0,-8 4 0 16,-1 6 0-16,-4 1-144 0,-5 5 144 0,-5 1 0 15,-5 3 0-15,-2 1-128 0,-4 0 128 0,-6 0 0 16,-3 3 0-16,-6-2 0 0,-5-1 0 0,-3 0 0 15,-3-1 0-15,-2-4 0 0,-2-1 0 0,-1-1 0 0,-3-4 0 16,-3-2 0-16,1 1 0 0,1-5 0 16,1 2 0-16,2-1 0 0,2-3 176 0,2-2-176 0,3-1 208 0,4-1-64 15,2-4-16-15,3-1 0 0,5-5-128 0,1 2 160 16,2 3-160-16,2-4 160 0,1 0-160 0,4 2 0 16,0-4 0-16,2 1 128 0,-1 2-128 0,1 1-176 15,2-1 48-15,0 5 0 16,0-1-1472-16,1 3-304 0,1 2-48 0,-1 2-11472 15,1-1-2288-15</inkml:trace>
  <inkml:trace contextRef="#ctx0" brushRef="#br0" timeOffset="22712.88">16747 13611 27647 0,'-15'-10'1216'0,"8"6"256"0,7 4-1168 0,0 0-304 16,0 0 0-16,0 0 0 0,-7-2 1856 0,7 2 320 15,0 0 64-15,0 0 16 0,0 0-1872 0,0 0-384 16,0 0 0-16,2 11-10576 16,0-1-2080-16</inkml:trace>
  <inkml:trace contextRef="#ctx0" brushRef="#br1" timeOffset="31194.89">27238 2922 5519 0,'0'0'496'0,"0"0"-496"0,0 0 0 0,0 0 0 15,0 0 2336-15,2-6 368 0,-1-1 80 0,1 2 16 16,-1-2-704-16,-1-1-144 0,0 0-32 0,-3-2 0 15,0 3-368-15,-1 0-80 0,-1-1 0 0,-2-2-16 16,1 4-384-16,-2-1-80 0,-3 0-16 0,0 3 0 16,-2 4-288-16,-2 0-64 0,-3 2-16 0,-3 5 0 15,-1 4-256-15,-3 4-48 0,-1 2-16 0,-2 2 0 16,0 4-128-16,0 2-32 0,0 2 0 0,2 3 0 16,2 2-128-16,3-4 192 0,0 0-192 0,7-2 192 0,3 2-192 15,3-3 0-15,4 2 144 0,4-4-144 0,4-4 0 0,4 0 128 16,3-2-128-16,2-1 0 0,2-6 176 0,3 0-48 15,1-2 0-15,12-1 0 0,-1-4 16 0,1-2 0 16,-3-1 0-16,0 0 0 0,-4 0-336 0,-1 0-64 16,-3 0 0-16,0 0-16 15,1 3-2688-15,-2-1-544 0,5 0-96 0,-6 4-32 0</inkml:trace>
  <inkml:trace contextRef="#ctx0" brushRef="#br1" timeOffset="31528.99">27454 3281 21183 0,'0'0'1888'0,"0"0"-1504"16,0 0-384-16,0 0 0 0,0 0 640 0,0 0 64 16,0 0 16-16,9-2 0 0,-9 2 448 0,10-2 96 15,-10 2 16-15,11 2 0 0,-11-2-512 0,9 5-80 16,-9-5-32-16,4 14 0 0,-4 1-272 0,-3 2-64 0,1 2-16 0,-4 0 0 15,-3-1 0-15,-2 1 0 0,0 1 0 0,-3-1 0 16,-1 1-16-16,1 1 0 0,1 0 0 0,2-2 0 16,-1-2 64-16,5-3 16 0,2 0 0 0,2-1 0 15,3-1-128-15,5-3-32 0,1-3 0 0,5 2 0 16,-1-4 128-16,4-2 32 0,2-2 0 0,3-1 0 0,0-1 48 16,2-1 16-16,0-2 0 0,-4 0 0 0,2 0-240 0,1 1-32 15,-2-4-16-15,0 2 0 0,-2 0-144 0,-2-2 0 16,-3 2 0-16,0-4 0 15,-1 1-2224-15,-4-1-416 0,-2 3-96 0</inkml:trace>
  <inkml:trace contextRef="#ctx0" brushRef="#br1" timeOffset="31800.06">28017 3169 13823 0,'-9'0'1216'0,"-1"2"-960"16,-2-1-256-16,5 3 0 0,-3 0 2240 0,10-4 416 16,0 0 80-16,0 0 16 0,-3 7-1056 0,3-7-208 15,3 5-32-15,3 2-16 0,4-1-544 0,4-3-96 16,4-1-32-16,2-1 0 0,3-1-64 0,2 0 0 0,3-1-16 0,3 0 0 15,1 0-368-15,-2-2-64 0,-1 0 0 0,-2 2-16 16,-1 1-240-16,-4 0 128 0,-2 0-128 0,-4 0 0 16,-7 1-1600-1,-9-1-432-15,0 0-80 0</inkml:trace>
  <inkml:trace contextRef="#ctx0" brushRef="#br1" timeOffset="31950.12">27965 3481 10127 0,'0'0'448'0,"4"7"96"15,4 1-544-15,1 1 0 0,4-3 0 0,1-1 0 16,3-1 2016-16,2 0 288 0,2-1 64 0,2-3 16 0,3-3-848 0,4-2-192 16,4 1-16-16,2 0-16 0,-2-1-384 0,1-2-80 15,0 2-16-15,-4-2 0 16,-3 0-1664-16,-4 1-320 0,-1-2-80 0</inkml:trace>
  <inkml:trace contextRef="#ctx0" brushRef="#br1" timeOffset="32329.29">29168 3195 21183 0,'0'-12'944'0,"0"12"192"0,0-7-912 0,0 7-224 15,0 0 0-15,-7-1 0 0,-2-2 1728 0,-4 6 320 16,-2 2 48-16,-3 5 16 0,-1 1-1072 0,-1 2-208 15,-2 3-32-15,-2 4-16 0,-3 1-96 0,1 5-32 0,-1-2 0 0,0 4 0 16,3-3-160-16,1 4-48 0,3-1 0 0,5 2 0 16,4 1-96-16,6-3-32 0,7-1 0 0,4-3 0 15,3 0 48-15,5-5 0 0,5-5 0 0,4 0 0 16,2-1 304-16,5-7 64 0,0 1 16 0,2-6 0 16,1-4 48-16,0-4 16 0,1-1 0 0,-1-6 0 15,-1-1-96-15,-1-4-16 0,-5-1 0 0,-2-6 0 0,-1-2 32 0,-6 0 0 16,-4 3 0-16,-6-4 0 0,-3-1-160 0,-5 0-48 15,-7-1 0-15,-3 5 0 0,-5-4-528 0,-3 6 0 16,-2 0 0-16,-7 5-192 0,-3 1-112 0,-2 5-16 16,-2 1 0-16,-2 5 0 15,-1 0-1168-15,-2 2-240 0,1 1-64 0,-2 3-11728 16,-3 1-2352-16</inkml:trace>
  <inkml:trace contextRef="#ctx0" brushRef="#br1" timeOffset="33047.37">22154 3150 11967 0,'0'0'1072'0,"-2"-7"-864"15,-4 0-208-15,0 4 0 0,3-3 1344 0,-2 3 208 16,-4 0 48-16,0 2 16 0,0 0-288 0,-3 1-64 0,-4 0-16 0,-1 1 0 15,1 1-80-15,-2 3-16 0,-4 3 0 0,0 0 0 16,-5 3-208-16,0 4-48 16,-1 3-16-16,-1 3 0 0,0 0-368 0,-1 5-64 0,1-2 0 0,1 1-16 15,0 3-128-15,3-1-32 0,1 1 0 0,3-4 0 16,4-1-64-16,3-3-16 0,3 0 0 0,5 0 0 16,1-3-192-16,5 1 176 0,3 0-176 0,4-2 160 0,5-2-160 15,2-2 192-15,6-1-192 0,2-6 192 0,4-1-16 16,6 0 0-16,2-1 0 0,3-3 0 0,1-2-176 15,3-3 128-15,5 0-128 0,-4 1 128 16,-3-3-640-16,-3-1-144 0,-6-2-32 0,-2 1-9072 16,-4 3-1824-16</inkml:trace>
  <inkml:trace contextRef="#ctx0" brushRef="#br1" timeOffset="33266.04">22456 3497 28559 0,'0'0'1264'0,"0"0"272"0,-2 14-1232 0,2-1-304 16,0 1 0-16,0 4 0 0,-1 5 656 0,-3 0 80 15,-1 1 16-15,0 5 0 0,-1 4 384 0,-1-1 80 16,1-2 0-16,1 5 16 0,-1-4-176 0,-2 4-32 0,-2-3-16 0,2-2 0 16,-2 3-592-16,4-2-112 15,-1-6-32-15,2 0 0 0,-1-6-272 0,1-2 160 16,1-6-160-16,3 1 128 15,1-1-1152-15,0-11-256 0,0 0-32 0,0 0-9904 0,9-1-1984 0</inkml:trace>
  <inkml:trace contextRef="#ctx0" brushRef="#br1" timeOffset="33645.01">22926 3328 18367 0,'0'0'816'0,"-9"5"160"0,0-2-784 0,9-3-192 16,0 0 0-16,0 0 0 0,0 0 1312 0,0 0 224 16,9 6 32-16,6-1 16 0,6-3-112 0,4-1 0 15,6 1-16-15,0 0 0 0,4-4-464 0,-1 1-96 0,0 0 0 0,-1-3-16 16,3-2-240-16,1 1-64 0,4-2 0 0,-2 0 0 16,-1 2-176-16,-2 2-32 0,-2-1-16 0,-2-1 0 15,-2 0-352-15,-4 3 128 16,-6-2-128-16,-3 0 0 15,-5 3-624-15,-12 1-192 0,0 0-32 0,0 0-9280 16,0 0-1856-16</inkml:trace>
  <inkml:trace contextRef="#ctx0" brushRef="#br1" timeOffset="33854.14">23024 3518 21359 0,'-13'11'944'0,"8"-3"208"0,5-8-928 0,-2 10-224 0,3-1 0 0,4 1 0 16,1 1 848-16,6-4 128 0,2-1 32 0,3 2 0 15,4-4 400-15,3-1 64 0,3 0 32 0,1-3 0 16,1 0-224-16,3-3-64 0,2 0 0 0,2-2 0 0,-2-4-480 0,3 2-96 16,0-3-32-16,-1 2 0 0,0-2-320 0,-3 0-64 15,-4-4-16-15,-3 1 0 0,-6 3-208 0,-1-2-160 16,-5 0 32-16,-2 3 0 16,-4-2-1648-16,-1 4-320 0,-7 7-64 0,4-10-12224 15</inkml:trace>
  <inkml:trace contextRef="#ctx0" brushRef="#br1" timeOffset="34165">23460 2897 26719 0,'0'0'2368'0,"0"0"-1888"16,0 0-480-16,0 0 0 0,0 0 592 0,-4 11 32 16,-1 3 0-16,-1 3 0 0,-2 8 192 0,-2 2 32 15,-2 0 16-15,0 7 0 0,-2 3 64 0,1 8 16 0,-4 1 0 0,1 4 0 16,-3 5-240-16,0 2-64 0,-2 4 0 0,0-3 0 16,-1-1-176-16,2-1-32 0,1-3-16 0,0-2 0 15,1-2-256-15,1-2-160 0,2-3 192 0,1-6-192 16,0-4 128-16,3-2-128 0,-2-7 0 0,4 3 0 15,-2-4-192-15,4-2-160 0,-2-5-32 0,4-5 0 16,2 0-1856-16,3-12-368 0,0 0-80 0</inkml:trace>
  <inkml:trace contextRef="#ctx0" brushRef="#br1" timeOffset="34829.04">24403 3068 16415 0,'0'0'720'0,"0"0"160"0,6-7-704 0,-6 7-176 15,7-9 0-15,-7 9 0 0,0 0 960 0,0 0 144 16,0 0 48-16,0 0 0 0,0 0 256 0,0 0 64 16,-9 0 16-16,-1 3 0 0,0 2-464 0,-3 3-80 15,-4 6-32-15,2 4 0 0,-5 1-224 0,1 7-48 16,-3 6-16-16,-2 4 0 0,-3 2-192 0,0 5-48 15,1-2 0-15,2 2 0 0,1 0-32 0,2-2-16 16,4 2 0-16,5-5 0 0,7-6-144 0,4-2-16 16,3 0-16-16,6-9 0 0,5-2 288 0,3-3 64 15,5-8 16-15,4 1 0 0,4-5 288 0,3-4 48 16,1-4 16-16,3-7 0 0,1-4-48 0,-10 1-16 16,5-5 0-16,4-6 0 0,1 1-176 0,1-6-48 15,0-3 0-15,-2 1 0 0,-6-2-16 0,-2-3-16 16,-3-3 0-16,-3 1 0 0,-7 0-48 0,-2-1-16 15,-5-2 0-15,-5 2 0 0,-3 0-208 0,-3 5-32 16,-5-1-16-16,-3 7 0 0,-5 5-240 0,-4 5 128 16,-7 1-128-16,-17 0 0 15,-3 12-656-15,0 3-240 0,0 9-32 0,2 2-16 16,3 5-2016-16,4 1-416 0</inkml:trace>
  <inkml:trace contextRef="#ctx0" brushRef="#br1" timeOffset="37345.94">15989 6731 12895 0,'-8'-37'576'0,"4"9"112"0,0-1-560 0</inkml:trace>
  <inkml:trace contextRef="#ctx0" brushRef="#br1" timeOffset="39313.37">16425 5485 13583 0,'0'-16'592'0,"0"7"144"16,0-3-592-16,0 2-144 0,0-4 0 0,0 3 0 16,2 1 1232-16,-2-2 224 0,0 3 32 0,0-1 16 15,0 4 32-15,-2-2 0 0,1 3 0 0,1 5 0 16,0 0-208-16,0 0-48 0,0 0 0 0,0 0 0 0,0 0-320 0,0 0-80 15,0 0-16-15,0 0 0 0,-2 8-368 0,-2 2-80 16,3 1-16-16,-2 10 0 0,0 0 16 0,1 3 0 16,1 6 0-16,1 3 0 0,-3 4-32 0,2 1-16 15,1 0 0-15,1 6 0 0,2 2-32 0,-1 4 0 16,-1-2 0-16,3 7 0 0,3 3-48 0,-4 7-16 16,3 0 0-16,-3 3 0 0,2 4-48 0,-2-3-16 15,0-5 0-15,-2 5 0 0,-1 3 32 0,0 3 0 16,-3-5 0-16,1-1 0 0,-2-2 80 0,3-19 32 15,-3 2 0-15,-1 5 0 0,0 2-32 0,-4 1 0 16,1 5 0-16,-1-2 0 0,0 1 48 0,0 1 0 16,2 3 0-16,-3 26 0 0,-3-6-368 0,3-6 128 15,0-5-128-15,2-2 0 0,0-3 160 0,2-2-32 16,-2 1-128-16,2 0 192 0,0-2-64 0,2-1-128 16,1 2 176-16,1-4-176 0,0-4 176 0,0 0-176 15,-1 2 160-15,1-3-160 0,1 3 144 0,-2-2-144 16,0-2 128-16,1 2-128 0,1-2 160 0,-2-3-160 15,-2-2 192-15,3-16-192 0,-5 6 192 0,3 4-64 0,-1 4 0 0,0 0-128 16,-1 1 192-16,-1-1-192 0,1 1 192 0,0 2-192 16,-2-5 128-16,1 2-128 0,-1 2 0 0,0 1 0 15,1-1 128-15,0 1-128 0,1-1 0 0,1-1 0 16,0-1 128-16,1-4-128 0,0 0 0 0,2 1 0 16,-1-2 0-16,2 2 0 0,-1-2 0 0,2 0 0 15,0 1 0-15,0-1 0 0,0 1 0 0,0-4 0 0,0 3 128 0,-1-2-128 16,0 2 0-16,-2-2 0 15,1 3 0-15,-2 3 0 0,3-6 128 0,0 4-128 0,1-3 0 0,0 1 0 16,0-4 0-16,0 0 0 0,0-3 128 0,1-1-128 16,0-2 0-16,0 0 0 0,2 0 0 0,-3 3 0 15,2-3 0-15,2 17 0 0,-3-5 128 0,2-6-128 16,0 1 0-16,-1-2 0 0,2-4 0 0,1-2 0 16,0 0 0-16,-1-4 0 0,1 0 0 0,-1-1 0 15,0 2 0-15,-1-4 0 0,1 1 0 0,0 1 0 16,-1-4 0-16,0 3 0 0,0-3 0 0,2-1 0 15,-2-2 0-15,0-1 0 0,0 1 0 0,1-2 0 16,1-2 0-16,-3 2 0 0,1-2 0 0,-1-1 0 16,0-2 0-16,-1-1 0 0,-1-1 0 0,1 2 0 15,-1-5 0-15,2 0 0 0,-1 0 0 0,3 0 0 16,-4-5 0-16,0-6 0 0,0 0 0 0,0 0 0 16,0 0 0-16,0 0 0 0,0 0 0 0,0 0 0 15,0 0 0-15,0 0 0 0,6-15 0 0,-2-1 0 16,-2-3 0-16,1-2 0 0,-2-3 0 0,-1-6 0 15,0-6 0-15,0-2 0 0,0-3 0 0,4-7 0 16,0-2 0-16,0-3 0 0,-1-3 0 0,0-1 0 0,2-6 0 0,-2 16 0 16,-1-8 0-16,-1-10 0 0,2-4 0 0,-1-2 0 15,0 0 0-15,-2-7 0 0,-2-3 0 0,2-4 0 16,-1-4 0-16,0-4 0 0,-2 1 0 0,1-4 0 16,-2-6 0-16,-1 2 0 0,-3-3 0 0,1-2 0 15,-2 1 0-15,0-1 0 0,0-2 192 0,0 0-192 16,-2 0 0-16,3 2 0 0,-1 1 0 0,3 2 0 0,-2 4 0 15,3 4 0-15,0 1 208 0,2 4-64 0,0 2-144 0,3 3 0 16,0 4 0-16,1-2-176 0,-1 1 176 0,2-4 0 16,2 1 0-16,1-32 0 0,0 9 0 0,-1 7 0 15,1 5 0-15,2 3-128 0,0 1 128 0,0 3 0 16,-2 3 0-16,0 6-128 0,-1 0 128 0,1 4 0 16,0 2 0-16,0 0 0 0,-1 4 0 0,-3 7-128 15,2 1 128-15,-2 3 0 0,-1-2 0 0,0-1 0 16,0 1 0-16,1-1-128 0,2 4 128 0,-2 2 0 15,-2 2 0-15,1 1 0 0,-2 5 0 0,1 0-160 16,1 4 160-16,3-5 0 0,-1 0-144 0,3 1 144 16,0-1 0-16,0 0-144 0,0 3 144 0,1-2 0 15,-3 4 0-15,0-2-128 0,-2 2 128 0,-1 0 0 16,-1 2-144-16,1 1 144 0,-1-2 0 0,1 3 0 16,0 6-144-16,0 5 144 0,0-1 0 0,0 5 0 15,0 4-128-15,0 1 128 0,0 1 0 0,0 4 0 16,1 1-128-16,0 4 128 0,-1 0 0 0,0 4-128 15,0 5 128-15,0 0 0 0,0 0-128 0,0 0 128 16,0 0 0-16,0 0 0 0,0 0-176 0,-2 19 176 0,-1 6-160 0,1 4 160 16,-1 5-144-16,2 7 144 0,1 8-128 0,1 2 128 15,2 1 0-15,-1 5-128 0,1 2 128 0,-3 8 0 16,0 8 0-16,1 9 0 0,0 3 0 0,2 3-128 16,1 1 128-16,-3 9 0 0,1 13 0 0,0-1 0 15,0 1 0-15,2 7 0 0,-3 8 0 0,1-34 0 16,0 9 0-16,-1 8 0 0,1 10 0 0,-1 4 0 0,-1 1 160 15,0 3-32-15,0 5-128 0,-1 0 192 0,-2-3 48 0,1 0 0 16,-1 4 0-16,0-3 0 0,0-2-32 0,-1 1 0 16,-1-2 0-16,2-3 0 0,-2-3-32 0,0 1-16 15,0-1 0-15,1-3 0 0,2-1-160 0,-2-3 160 16,1 1-160-16,1-2 160 0,2 0-160 0,-3-2 128 16,2 1-128-16,2-2 128 0,-1-1-128 0,4-2 0 15,0-2 144-15,-2 36-144 0,0-16 0 0,0-11 128 16,2-13-128-16,0-4 0 0,-4-7 0 0,0-3 128 15,0-3-128-15,0-2 0 0,0-5 0 0,0-2 0 16,-2 1 0-16,0-3 128 0,2 0-128 0,2-3 0 16,1-2 0-16,1-2 0 0,0-6 0 0,-1 0 0 15,1-3 0-15,0 3 0 0,1-4 0 0,0-2 0 16,-1-2 0-16,0-2 0 0,0-4 0 0,-2-5-128 16,-2-3 128-16,0-3 0 0,0-2 0 0,-1-3-128 15,0-3 128-15,-1-3 0 0,0-3 0 0,-1-4-160 16,0-4 160-16,-1-2 0 0,0-2-144 0,0-6 144 15,4-5 0-15,0 0-144 0,-9 0 144 0,9 0-160 0,-10-10 160 16,0-3-160-16,0-3 16 0,-2-7 0 0,0-3 0 16,-1-4 0-16,-1-3 144 0,0-8-160 0,-4-3 160 0,2-6-160 15,-1-6 160-15,-1-5-128 0,0-5 128 0,-2-3-128 16,1 1 128-16,0-5 0 0,-1 0 0 0,2-10 0 16,3-2 0-16,-1 1 0 0,2-5 0 0,2-6-128 15,-1-2 128-15,3-6 0 0,1-4 0 0,0-1 0 16,3-2 0-16,2 25 128 0,-1-13-128 0,0-8 128 15,-2-6-128-15,3-7 176 0,-1-6-176 0,2-2 192 16,0-2-64-16,0-9 0 0,1-2 0 0,1-3 0 0,-2-5 64 0,-1-4 0 16,2 1 0-16,-1-10 0 0,-1-3-64 0,2-7 0 15,-6-6 0-15,1-2 0 0,0-3-128 0,2-64 128 16,0 28-128-16,6 28 128 0,6 18-128 0,-1 25 0 16,4 18 0-16,0 17 0 0,-1 13 0 0,3 13 0 15,-2 7 0-15,-1 14 0 0,-3 8 0 0,-1 10 0 16,-1 7 0-16,-1 10 0 0,-1 8 0 0,-1 7 0 15,-1 4 0-15,0 4 0 0,0 7 0 0,0 0 0 16,0 0 0-16,0 0-176 16,-7 13-1072-16,-2 5-224 0,-1 1-32 0,2 2-16 15,0 4-1824-15,5 0-368 0</inkml:trace>
  <inkml:trace contextRef="#ctx0" brushRef="#br1" timeOffset="41136.85">25030 2794 13295 0,'0'0'288'0,"0"0"64"0,4-7 16 0,1 0 16 0,-4 2-384 0,1-1 0 15,-2 6 0-15,0-6 0 0,-1-1 880 0,-1 0 96 16,-3 0 32-16,-2 0 0 0,-2-1-80 0,-1 0-16 15,-1-2 0-15,-3 3 0 0,-4-3-80 0,0 1 0 16,-1-2-16-16,-3 4 0 0,0-3-160 0,-4 3-16 16,-3-2-16-16,-3 3 0 0,-2-2-192 0,-4 1-48 15,-4 2 0-15,-3-4 0 0,-1 1-64 0,-20-5 0 16,7 7-16-16,1-3 0 0,1 3 64 0,1-2 16 16,2 1 0-16,-4-4 0 0,-4 4-64 0,-3 2-16 0,-1-3 0 0,-1 3 0 15,-1 1-96-15,0-1-16 0,-2 1 0 0,-4 2 0 16,-10-1-192-16,3 3 176 0,1 3-176 0,-1 1 160 15,-2 1 64-15,-4 1 16 0,-3-1 0 0,2 5 0 16,3-2-112-16,4 2 0 0,-3 4-128 0,0-3 192 16,-2 2-64-16,2 0-128 0,3 0 176 0,2 4-176 15,1 5 256-15,1 0-64 0,-2 1-16 0,3-2 0 16,-1-1-176-16,5 5 0 0,3 0 0 0,4 4 0 0,-1 1 0 0,3 1 0 16,2 1 0-16,2 4 0 0,2 1 0 0,2 1 0 15,1 0 0-15,3 4 0 0,1-2 0 0,3 4 0 16,0 1 0-16,4-1 0 0,2-1 0 0,1-1 0 15,3 4 0-15,1-3 0 0,6 1 0 0,4-2 0 16,5 0-144-16,4 0 144 0,4-3 0 0,8 0 0 16,3-3 0-16,3 0 0 0,5-2 0 0,7 3-192 15,4 1 192-15,4 0-160 0,3 1 160 0,6 3 0 16,0-2 0-16,4 0 0 0,2-4 0 0,3 0 0 16,3-2 0-16,5 1 0 0,0-2 0 0,3-3 0 15,3-2 0-15,6 1 0 0,2-1 0 0,2-2 128 16,2-7-128-16,3 0 128 0,-2-1-128 0,5-2 0 15,1 0 128-15,3 0-128 0,2 1 0 0,-1 0 128 16,-6-3-128-16,5 0 0 0,0-1 0 0,5-4 144 16,3 1-144-16,-1 2 0 0,-2-6 128 0,-1 0-128 15,0 1 0-15,5-2 0 0,1 0 144 0,0-3-144 16,-1 0 0-16,1-4 144 0,-3-1-144 0,3-3 0 0,1-2 0 0,2-3 128 16,-2-3 80-16,-3-1 16 0,-4-3 0 0,5-2 0 15,1-2 80-15,-1-2 16 0,-3 1 0 16,-5 1 0-16,-5-9-96 0,-21 11-16 0,3-2 0 0,5-3 0 15,0-1 240-15,1-2 64 0,-4-2 0 0,0-3 0 16,-3-2-64-16,-1 0-16 0,-3-3 0 0,-3-6 0 16,-4-1-144-16,-5-5-32 0,0 2 0 0,-4 3 0 0,-4 0 112 15,-3 3 16-15,-3 3 0 0,-4 4 0 16,-3 2-160-16,-4 4-32 0,-3 3 0 0,-3 5 0 16,-5-2-192-16,-4 5 0 0,-2 3 0 0,-2 1 0 15,-5-2-480-15,1 5-96 0,-1 2 0 0,-1-1-16 16,0 4-1584-16,1 0-304 0,1 0-64 0,-1 5-8096 15,2 1-1632-15</inkml:trace>
  <inkml:trace contextRef="#ctx0" brushRef="#br1" timeOffset="42315.88">24301 4107 4607 0,'0'0'400'0,"0"0"-400"0,0 0 0 0,-7 2 0 16,7-2 2368-16,0 0 384 0,-9-2 64 0,9 2 32 16,0 0-1152-16,0 0-224 0,0 0-64 0,0 0 0 15,0 0 48-15,0 0 0 0,0 0 0 0,0 0 0 16,0 0-592-16,0 0-112 0,0 0-32 0,0 0 0 16,9 9-144-16,-2-2-48 0,1 2 0 0,1 0 0 0,0 2-144 0,-2-3-16 15,2 4-16-15,5 6 0 0,3 0-160 0,1 0-48 16,1-1 0-16,1 0 0 0,3 0 16 0,2-5 0 15,1 1 0-15,3 1 0 0,3-1 160 0,0-3 48 16,-2 3 0-16,2-7 0 0,1-1 32 0,-1-2 16 16,-1-2 0-16,-1 0 0 0,-2 0-128 0,1-1-32 15,3 0 0-15,-1 0 0 0,1 0 32 0,1 0 0 16,0 0 0-16,3-1 0 0,2 0-144 0,-1 0-16 16,-2-2-128-16,1-2 192 0,0 1-32 0,-2 2-16 15,0-2 0-15,1-1 0 0,-2 0-144 0,0 2 192 16,-3 3-192-16,1 0 192 0,-1 0-192 0,2 3 0 15,0-1 0-15,0 3 0 0,1-1 0 0,-5 0 0 16,0 2 0-16,-2 1 0 0,0-4 0 0,0 2 0 16,1 6 0-16,0-6 0 0,-1 0 0 0,0 1 0 15,2-2 0-15,0 2 0 0,-2 3 0 0,1-2 0 16,1-2 0-16,0 5 0 0,-1-3 0 0,1 4 0 0,-2 1 0 0,1-2-176 16,0 2 176-16,-2 1 0 0,-3-1 0 0,1 4 0 15,0-2 0-15,0 3 0 0,-3 0 0 0,1-1 0 16,1 3 0-16,0-2 0 0,-2 0 0 0,0 0 176 15,-1 2-176-15,3-1 0 0,-3 1 0 0,1 0 0 16,0 0 0-16,0 3 0 0,0-2 0 0,2 3 0 0,-3-2 0 0,0 0 0 16,3 3 0-16,0 2 0 0,1-3 0 0,-1 2 0 15,-2 3 0-15,-1-3 0 16,0 3 0-16,-1-1 0 0,-1 2 0 0,-2 1 0 0,0-5 0 0,-1 2 0 16,0-2 0-16,0 3 0 0,-2-1 0 0,-2 1 0 15,0-4 128-15,-1 0-128 0,-2 3 0 0,1-4 128 16,-2 2-128-16,2-1 128 0,-4-1-128 0,1 4 160 15,0-2-160-15,-1 2 160 0,-2-3-160 0,1 0 192 16,-1 0-192-16,1-1 192 0,0 1-192 0,2 0 128 16,-3-1-128-16,2 0 128 0,0 1-128 0,0 0 0 15,-1-2 0-15,1 1 128 0,-1 1-128 0,1-1 0 16,1 5 0-16,0-4 0 0,-1-2 0 0,-1 1 128 0,1 1-128 16,0-1 0-16,0 2 160 0,-2 0-160 0,-2 0 192 0,3-4-192 15,1 0 0-15,1-2 0 0,0 1 0 0,1 0 0 16,1 1 128-16,-4-1-128 0,4-1 0 0,-1 0 0 15,-1 3 192-15,0-3-192 0,0-1 192 0,0 1-192 16,1-3 0-16,-1-1 0 0,-2 3 0 0,1 0 0 16,0 0 0-16,0-2 0 0,0-2 0 0,0 0 0 15,-1 2 192-15,1-2-64 0,0-2 0 0,1 4-128 16,0-3 128-16,0 5-128 0,2-2 0 0,-1-1 0 16,2-4 0-16,2 2 0 0,0 1 128 0,0-4-128 15,0 2 160-15,2 0-32 0,0-2 0 0,4 2 0 16,-5-5-128-16,3 4 0 0,1-4 0 0,1 3 0 15,-1-2 0-15,3 1 160 0,-2-1-160 0,2-1 160 16,-3-2-160-16,0 3 160 0,1 0-160 0,-2-2 160 16,0 3-160-16,0-2 0 0,0 0 0 0,1 0 0 15,1 0 0-15,0 2 0 0,-1-3 128 0,1 3-128 0,0-3 0 16,0 1 0-16,-1 0 0 0,2-2 0 0,-2 2 0 0,1 0 0 16,-2-2 128-16,1 6-128 0,-1-5 0 0,1 2 0 15,-1-1 0-15,0-2 0 0,0 4 0 0,-1-2 0 16,-2 0 0-16,-1 1 0 0,-1-4 0 0,-1 2 0 15,-2 2 128-15,-1-2-128 0,-5-6 0 0,0 0 128 16,0 0-128-16,0 0 128 0,0 0-128 0,-5 10 0 16,-1-6-160-16,-6-2 160 15,-3-4-1712-15,-3-1-240 0,-3-6-48 0,-3-2-16 0</inkml:trace>
  <inkml:trace contextRef="#ctx0" brushRef="#br1" timeOffset="43716.91">24045 2792 16703 0,'-12'-10'736'0,"7"6"160"0,0-4-720 0,5 8-176 16,-9-5 0-16,9 5 0 0,-8-5 944 0,8 5 144 15,0 0 48-15,0 0 0 0,0 0-160 0,12-7-16 0,3 1-16 0,5 4 0 16,3 2 0-16,5-1 0 16,5-2 0-16,4-3 0 0,3 1-368 0,4 0-80 15,4-1-16-15,10-1 0 0,5 0-96 0,6 0-32 16,3-1 0-16,3 1 0 0,2-4 144 0,6 1 16 16,8 1 16-16,4-2 0 0,4 3-144 0,0-3-16 15,-2 1-16-15,6 1 0 0,5 4-96 0,-3 0-32 16,-3-3 0-16,-3 4 0 0,-1 3-32 0,0 0 0 0,0 1 0 0,0-2 0 15,-3 0-48-15,4-1-16 0,0 6 0 0,-3-2 0 16,-1-1-128-16,0-1 128 0,-3-3-128 0,2 3 128 16,3 3-128-16,-2 1 0 0,-4-3 0 0,2 0 128 15,-2-3-128-15,1 6 0 0,2 1 144 0,-1-2-144 16,-5-2 0-16,-2 0 0 0,-1 0 0 0,3 0 0 0,4 3 0 0,-7-1 144 16,-5 0-144-16,-4-1 0 0,-2-1 128 0,-2 4-128 15,1-1 0-15,-1 1 0 0,-2 0 128 0,-4 2-128 16,-2-2 0-16,-1-1 0 0,0 1 0 0,-5-1 0 15,4 4 128-15,-2-3-128 0,0-1 0 0,-4 2 0 16,-4-1 0-16,-2-1 0 0,-1-1 128 0,-1-2-128 16,-1 0 0-16,-3 0 0 0,-1 0 0 0,1 0 0 15,0 0 128-15,-1-1-128 0,-1 0 0 0,-4-2 0 16,-5-1 0-16,1 1 0 0,-2-2 0 0,-4 1 0 16,-3-3 0-16,0 2 0 0,-4 3 160 0,-2-3-160 15,-1-3 128-15,-5 4-128 0,0 0 128 0,-2-2-128 0,2 1 0 16,-3 1 128-16,-3 0-128 0,0-1 0 15,-2 3 0-15,-5 2 128 0,0 0-128 0,6-3 0 0,-6 3 0 0,0 0 0 16,0 0 0-16,0 0 0 16,0 0-144-16,7 4 144 0,-7-4 0 0,5 6-160 15,-5-6 160-15,5 7-128 0,0 2 128 0,-3-2 0 16,1 5 0-16,-2-1-128 0,-1 4 128 0,1 4-192 0,-2 2 192 0,-3 4-192 16,2-1 192-16,-2 8 0 15,1 2 0-15,-2 6-128 0,-2 7 128 0,-2 1 0 0,0 3 0 0,1 4 0 16,-1 1 0-16,-1 1-160 0,0-3 160 0,0 4 0 15,2-2 0-15,-1 1-128 0,1-3 128 0,0 0 0 16,2-3 0-16,-1 0 0 0,3-2 0 0,-1-4 0 16,0-1 0-16,0-3 0 0,0 1 0 0,3-4 0 15,-6-1 0-15,2-2 0 0,-1 1 0 0,1-2 144 16,-1 2-144-16,0-4 0 0,-1-3 0 0,-6 6 128 16,3-5-128-16,-1-2 0 0,0-6 144 0,-1 0-144 15,-1-4 128-15,-3-2-128 0,1 0 128 0,-2-4-128 0,-2 0 144 0,1-5-144 16,-3 4 192-16,0-5-192 0,1-2 224 0,-3 0-64 15,-7-1-16-15,-1 1 0 0,-3-1 0 0,-5-1 0 16,-2 2 0-16,-6-1 0 0,-3-3-144 0,-6 3 0 16,-6-1 144-16,-4-1-144 0,-1-1 0 0,-2 3 144 15,-1 3-144-15,-4-1 0 0,-7-4 144 0,-2 1-144 16,-1-5 0-16,0 6 144 0,0 0-144 0,-3 1 0 16,-6 0 144-16,0-3-144 0,1-2 128 0,1 3-128 15,0 5 128-15,-3-5-128 0,-4-2 224 0,1 2-32 16,1 0 0-16,0 2 0 0,-2 0-192 0,0-3 144 0,-2-2-144 0,3 1 128 15,5 2-128-15,-2 0 128 16,-3-1-128-16,2-1 128 0,4-1-128 0,4 2 160 0,4 1-160 0,-1 1 160 16,-4-3-160-16,4 0 160 0,3 1-160 0,3 2 160 15,2 2-160-15,1-3 0 0,-4 0 144 0,-3-2-144 16,-1 0 0-16,4-2 128 0,4 0-128 0,1-2 0 16,-2 2 0-16,-3-2 144 0,-2-1-144 0,3-4 0 15,3 1 144-15,4 6-144 0,4-1 0 0,2 3 144 16,1-3-144-16,-1 2 0 0,0-3 144 0,2 4-144 15,4 3 144-15,3 3-144 0,3 1 192 0,0 3-192 16,5-3 128-16,0 4-128 0,1-6 0 0,1 1 0 16,1 2 128-16,5-3-128 0,6 1 0 0,4 2 0 15,5-4 0-15,7 1 0 0,7-2 0 0,3 3 0 16,9-6-976-16,0 0-256 0,0 0-48 0,16 0-10480 16,5-7-2080-16</inkml:trace>
  <inkml:trace contextRef="#ctx0" brushRef="#br1" timeOffset="45222.5">28272 6746 21135 0,'0'0'928'0,"-7"-2"208"0,7 2-912 0,-7-5-224 16,7 5 0-16,0 0 0 0,0 0 448 0,0 0 64 16,0 0 0-16,0 0 0 0,0 0 384 0,0 0 96 15,5 10 16-15,3 1 0 0,2 3-416 0,3 3-80 16,1 4 0-16,2 1-16 0,6 0 16 0,-2 0 16 15,3 5 0-15,1-3 0 0,1 3-240 0,0-2-48 16,-1 3-16-16,0-2 0 0,-5-1-48 0,0 2-16 0,2-3 0 16,-5 1 0-16,-3-3-160 0,-2-3 192 0,1 0-192 0,-2-1 192 15,-5 0-192-15,0-2 128 0,3-2-128 0,-6-4 128 32,1 2-448-32,-3-12-80 0,0 0-32 0,1 9 0 0,-1-9-2416 0,0 0-480 0</inkml:trace>
  <inkml:trace contextRef="#ctx0" brushRef="#br1" timeOffset="45472.79">28693 6676 26655 0,'0'0'1184'0,"0"0"240"0,0 0-1136 0,0 0-288 16,0 0 0-16,0 0 0 0,0 0 384 0,-8 7 0 15,1 3 16-15,-2 4 0 0,-2 4 336 0,-1 3 64 16,1 5 16-16,-3 3 0 0,-3 3-208 0,1 3-32 15,0 3-16-15,1 1 0 0,-1-3-240 0,-2 6-64 16,3 4 0-16,-2-3 0 0,-1-1-64 0,0-4-32 16,1-2 0-16,0-2 0 0,1-3-160 0,2-1 128 15,1 0-128-15,4-10 128 16,4-2-624-16,0-2-128 0,5-3-16 0,2-3-9280 16,-2-10-1840-16</inkml:trace>
  <inkml:trace contextRef="#ctx0" brushRef="#br1" timeOffset="45792.65">28880 7148 27359 0,'0'0'1216'0,"0"0"240"0,13-6-1168 0,-1 3-288 0,1 2 0 0,0 1 0 16,0 0 560-16,-2 1 48 0,-1 0 16 0,-10-1 0 15,9 4 176-15,-9-4 32 0,6 13 16 0,-3 1 0 16,-4-2-272-16,-3 6-48 0,-3 3-16 0,-3 0 0 16,-2 1-192-16,-1-1-32 0,-4 6-16 0,1-3 0 15,-2-2 0-15,3 1 0 0,2-3 0 0,0-1 0 0,4-1-112 16,6-4-32-16,4 0 0 0,4-1 0 0,1-7 32 0,8 0 0 16,2-2 0-16,4-3 0 0,5-1 272 0,3-2 48 15,3-1 16-15,2-6 0 0,2 2-208 0,1-5-32 16,0 1-16-16,-2 2 0 0,0-2-240 0,-4 3 144 15,-4-3-144-15,-3 4 128 0,-4-2-128 0,-6 4-224 16,-7-1 48-16,-6 6 16 16,0 0-2080-16,0 0-432 0,0 0-80 0</inkml:trace>
  <inkml:trace contextRef="#ctx0" brushRef="#br1" timeOffset="46107.15">27881 7998 24879 0,'0'0'2208'0,"0"0"-1760"0,0 0-448 0,0 0 0 16,0 0 784-16,11-2 80 0,5-3 16 0,4-2 0 15,3 0 384-15,5-4 80 0,5 3 0 0,5-3 16 16,4-1-352-16,7-1-80 0,9 0-16 0,1-1 0 15,2 2-160-15,-1-1-48 0,-1-1 0 0,-2-3 0 16,-1 2-256-16,2 1-64 0,1 3-16 0,-1-1 0 16,1 1-144-16,-6 2-32 0,-3 3 0 0,-6-2 0 0,-5 2-192 0,-5-1 0 15,-8 3 0-15,-2 2 0 16,-2-2-128-16,-4 4-128 0,-6 3-32 0,-12-3 0 16,0 0-1488-16,8 7-288 0,-8-7-64 0,3 13-8368 15,-3 1-1680-15</inkml:trace>
  <inkml:trace contextRef="#ctx0" brushRef="#br1" timeOffset="46405.7">28402 8310 22111 0,'0'0'1968'0,"0"0"-1584"16,0 0-384-16,0 0 0 0,0 0 1792 0,0 0 256 16,0 0 64-16,0 0 16 0,0 0-1296 0,8 11-256 15,-1-3-48-15,2 3-16 0,1 4 240 0,0 1 32 16,1-4 16-16,0 5 0 0,1 1-128 0,0 1-32 0,1 2 0 0,0-2 0 16,-2 2-304-16,1-2-64 0,0-1-16 0,0-1 0 15,-1 0-128-15,-1 1-128 0,0 0 144 0,-2-3-144 16,2-4 0-16,-1 2 128 0,-2 0-128 0,-1-6 0 31,0 3-1200-31,-6-10-272 0,0 0-64 0,0 0-8816 0,0 0-1744 0</inkml:trace>
  <inkml:trace contextRef="#ctx0" brushRef="#br1" timeOffset="46662.15">28750 8212 28559 0,'0'0'2544'0,"-10"-5"-2032"16,0-2-512-16,-1 5 0 0,-2 2 592 0,1 2 32 16,1 1 0-16,-2 3 0 0,-2-1 432 0,1 7 96 15,1-3 0-15,-1 5 16 0,-4 5-480 0,2 1-112 16,-1 2 0-16,1 3-16 0,-1 0-192 0,2 5-48 16,0-4 0-16,1 4 0 0,1-5-64 0,0 3-32 15,-1-3 0-15,3 3 0 0,-3-3-96 0,3 0-128 16,0-2 176-16,0-2-176 0,5-1 160 0,-1-6-160 15,4-2 128-15,3-12-128 16,-3 9-1344-16,3-9-368 0,0 0-64 0,0 0-8864 16,0 0-1776-16</inkml:trace>
  <inkml:trace contextRef="#ctx0" brushRef="#br1" timeOffset="46856.86">28902 8524 30863 0,'-6'20'1360'0,"1"-6"304"0,-4 2-1344 0,-1 6-320 0,3 4 0 0,-5 0 0 16,1 0 256-16,-1 0-32 0,1 3 0 0,1-3 0 15,1-1 528-15,0-2 96 0,4 1 32 0,0 1 0 0,0-2-272 0,2-1-48 16,1-3-16-16,2-3 0 16,1-2-544-16,0-5 0 0,-1-9 0 0,10 8-10848 15,2-7-2208-15</inkml:trace>
  <inkml:trace contextRef="#ctx0" brushRef="#br1" timeOffset="47290.75">29824 7426 17391 0,'0'0'768'0,"-7"5"160"0,7-5-736 0,-5 8-192 0,5-8 0 0,-5 6 0 0,5-6 1104 0,1 8 192 16,-1-8 48-16,7 9 0 0,5-5 336 0,3-2 80 16,4 1 16-16,2-2 0 0,3-1-864 0,1-1-160 15,4-2-48-15,2-2 0 0,-1-4-336 0,2-1-80 16,-1 0-16-16,-1 2 0 0,-1-1-144 0,-4 2-128 15,-1 3 192-15,-8 0-192 16,-6 0-1312-16,-10 4-368 0,0 0-80 0,0 0-16 0</inkml:trace>
  <inkml:trace contextRef="#ctx0" brushRef="#br1" timeOffset="47439.93">30052 7650 14735 0,'-8'13'1312'0,"8"-13"-1056"16,-5 14-256-16,4-3 0 0,1-11 2032 0,1 12 336 15,-1-12 80-15,7 11 16 0,1-5-320 0,4-1-64 16,2-1-16-16,1-4 0 0,3-1-960 0,4-3-192 15,2-1-32-15,2 0-16 0,6-5-400 0,1 1-80 16,2-5 0-16,3-1-16 0,2-2-224 0,-3 1-144 16,-5-2 192-16,-3 1-192 15,-2 7-336-15,-4-3-176 0,-3 1-48 0,-1 0-9712 16,-1-2-1952-16</inkml:trace>
  <inkml:trace contextRef="#ctx0" brushRef="#br1" timeOffset="47873.52">31646 6106 13823 0,'8'-18'1216'0,"-6"11"-960"15,1-1-256-15,0 0 0 0,1-5 1280 0,1 6 224 16,-3-4 32-16,0 5 16 0,-2-2 32 0,0 8 0 16,0 0 0-16,0 0 0 0,-1-6-336 0,1 6-64 15,0 0-16-15,0 0 0 0,-6 5-656 0,-1 5-128 16,1 3-16-16,-2 5-16 0,-1 5 16 0,-1 1 0 0,1 6 0 0,0 7 0 15,-1 4-48-15,0 6 0 16,0 3 0-16,0 0 0 0,1 5 128 0,1 1 32 0,2-3 0 0,1-2 0 16,1 0-96-16,0-1-32 15,0-1 0-15,0-7 0 0,2-2-64 0,-1 0-16 16,1-4 0-16,1-6 0 0,-1 0-96 0,1-4-32 0,-2 0 0 0,2-5 0 16,-1 0-16-16,0-2 0 0,0-3 0 15,-1-2 0-15,1 0-320 0,-1-5-64 0,1 1 0 0,-1-3-10848 16,1 0-2160-16</inkml:trace>
  <inkml:trace contextRef="#ctx0" brushRef="#br1" timeOffset="48125.7">31018 7471 28559 0,'0'0'2544'0,"0"0"-2032"16,0 0-512-16,5 7 0 0,1-3 400 0,3-1-16 15,3-1 0-15,2 0 0 0,4-4 912 0,-1 0 176 16,5-2 48-16,3 0 0 0,2-4-368 0,6 2-80 16,1 0-16-16,6-4 0 0,2-1-368 0,1 1-80 15,0 0-16-15,2 1 0 0,-2-5-272 0,0 3-64 16,-2 1-16-16,-2-2 0 0,-4 5-240 0,-4-4 0 16,-3 5 128-16,-4 1-128 15,-1 1-752-15,-6 3-192 0,-2 1-32 0,-3 2-16 16,-5 2-2224-16,0 3-448 0</inkml:trace>
  <inkml:trace contextRef="#ctx0" brushRef="#br1" timeOffset="48640.13">31515 8195 14735 0,'0'0'1312'0,"0"0"-1056"0,0 0-256 0,0 0 0 0,0 0 1008 0,6 0 144 15,-6 0 16-15,0 0 16 0,0 0 688 0,0 0 144 16,5-2 32-16,-5 2 0 0,0 0-64 0,0 0 0 15,4-8 0-15,-4 8 0 0,0 0-480 0,-4-6-96 16,1-1-32-16,-5 1 0 0,-1 1-496 0,-2 4-112 16,-3 2 0-16,-3 3-16 0,-2 3-416 0,-3 1-80 15,3 2 0-15,-2 3-16 0,-2 5-240 0,-1 3 144 16,-2 3-144-16,2 3 128 0,-1 4-128 0,2 3 0 16,1 2 0-16,-2 13 0 0,5-6 0 0,6 3 0 15,6-5 0-15,7-3 0 0,2-4 0 0,6-3 0 16,6-5 128-16,10 7-128 0,3-6 224 0,3-9-32 15,8-5-16-15,-8-6 0 0,4-4 128 0,3-3 16 16,1-1 16-16,-1-10 0 0,0 0 64 0,-2-4 16 0,0-2 0 0,-4-4 0 16,-1-5 32-16,-4-1 0 15,0-4 0-15,-5-2 0 0,-4-3 16 0,-4-1 16 0,-5-1 0 0,-2-1 0 16,-3-3-112-16,-5 1-32 0,-3 0 0 0,-2 2 0 16,-2 1-336-16,-3 5 144 15,-5 0-144-15,-2 3 0 0,3 10 0 0,-3 2-272 0,-4 1 16 0,-3 0 16 31,-2 3-1424-31,-1 1-304 0,-1 1-48 0,0-2-18016 0</inkml:trace>
  <inkml:trace contextRef="#ctx0" brushRef="#br1" timeOffset="50979.38">24755 17 10479 0,'0'0'448'0,"0"0"128"0,0 0-576 0,0 0 0 0,0 0 0 0,4-7 0 0,-4 7 912 0,5-7 80 15,-5 7 16-15,0 0 0 0,0 0-240 0,0 0-32 16,4-10-16-16,-4 10 0 0,4-6 48 0,-4 6 16 16,2-9 0-16,-2 9 0 0,1-8-16 0,-1-2-16 15,-1 4 0-15,1 6 0 0,-4-12-48 0,2 5-16 16,-3-4 0-16,1 5 0 0,-1 2-128 0,0-2-32 16,-2 1 0-16,0 1 0 0,-2-1-96 0,0-1-32 15,-4 0 0-15,-10 0 0 0,2-2-128 0,0 5-16 16,-1-4-16-16,0 2 0 0,-2 3-112 0,-3-1 0 15,-3 2-128-15,-3 1 192 0,-4 1-192 0,-1 2 176 16,-2-1-176-16,2 3 160 0,1 0-160 0,2-1 0 0,0 3 144 0,16-2-144 16,-2-2 192-16,-7 1-16 0,-2 1-16 0,-4 3 0 15,-3-2-160-15,-3 4 192 0,-4-1-192 0,-36 12 192 16,13 0-16-16,10 1 0 0,8-3 0 0,2 0 0 16,2 1-48-16,-2 5-128 0,0 0 192 0,-3-3-64 15,0 0-128-15,0 1 160 0,0-2-160 0,3-1 160 16,4 3-160-16,2 0 0 0,4 1 0 0,-1 0 0 15,1 5 0-15,16-10 0 0,-5 4 0 0,-2 7 0 16,-2-3 0-16,2 3 0 0,-2 1 0 0,2 0 0 16,-1 2 0-16,-22 27 0 0,11-12 0 0,5-2 0 15,5-5 0-15,2-1 0 0,3 1 0 0,0-2 0 16,2 3 0-16,3 3 0 0,0-6 0 0,2 3 0 16,0 1 0-16,0-1 0 0,1-1 0 0,1 2 0 0,5-2 0 0,2 5 0 15,3-2 0-15,3 4 0 0,2-4 0 0,5 0 0 16,1-5 0-16,4 2 128 0,3-3-128 0,0-1 192 15,1-1-192-15,-1-3 192 0,2-1-192 0,1 1 192 16,2-3-192-16,1-1 192 0,0 3-192 0,-1 0 160 16,1-3-160-16,3 0 160 0,1 1-16 0,3-4 0 15,0 0 0-15,2-5 0 0,-2 0 112 0,3-2 0 16,3-2 16-16,-1 0 0 0,4 1-32 0,2-3-16 16,1 0 0-16,0-2 0 0,0 1-32 0,2 0-16 15,-1-4 0-15,3-2 0 0,1-6 0 0,0 3 0 16,1 2 0-16,1-2 0 0,2-3-48 0,1 2-128 15,1 1 192-15,1-2-64 0,-5-1 0 0,5-2 0 0,-2-1 0 0,-2-1 0 16,2-4 32-16,2 3 0 0,0-1 0 0,3 1 0 16,3-3-16-16,-2 1 0 0,-2 0 0 0,0-4 0 15,-1 0-16-15,-2-4-128 0,-1 1 192 0,0 1-64 16,0-3-128-16,0 2 192 0,-1-1-192 0,2-1 192 16,-2-1-32-16,-2-2 0 0,-2-2 0 0,-1-1 0 15,1-3-32-15,-4-4 0 0,0-1 0 0,2-4 0 16,-2-2 0-16,1 0 0 0,-2 0 0 0,4 0 0 15,-3 1-128-15,0-1 192 0,-1-3-192 0,-4 0 192 16,-5 1-192-16,1-3 0 0,-2 0 144 0,-4-3-144 16,-3-2 128-16,-2 3-128 0,-2-2 128 0,-2 1-128 15,-5 1 176-15,1-1-48 0,-2 1 0 0,-2 2 0 16,-4 0-128-16,-1-3 0 0,-2-2 144 0,-3-1-144 16,-1 0 0-16,-3-2 0 0,1 3 0 0,-2-2 128 15,0 4-128-15,-1 1 0 0,-2-2 0 0,-1 2 128 16,-1 2-128-16,0-5 0 0,-1 2 0 0,6 16 0 0,-1-2 0 0,-3-1 0 15,-1 1 0-15,-2-2 0 0,-2 4 0 0,0 1 0 16,-3 2 0-16,-24-18-128 0,3 8 128 0,3 3 0 16,-1 3-144-16,1 0 144 0,-3 6-128 0,5-2 128 15,2-1-160-15,2 1 160 0,-2 2-160 0,1 1 160 16,-3-2-160-16,-2 2 160 0,-2 2-144 0,-5 0 144 16,-5 4-128-16,22 7 128 0,-5 0 0 0,-2 1-160 15,-2 2 160-15,-1-1 0 0,-2 4-160 0,-2-2 160 16,-4 2-128-16,-4 0 128 0,-4 2 0 0,-1 3-128 15,-2 0 128-15,3 6 0 0,3-1 0 0,0 5-128 0,0 1 128 16,-45 16 0-16,11 0 0 0,8 1-160 0,5 2 160 0,5 2 0 16,7 0-128-16,5-3 128 0,9-5 0 0,0 0 0 15,0 0-160-15,-2 5 160 0,-2 7-128 0,23-16 128 16,-7 12 0-16,2 3-128 0,-2 6 128 0,-1-2 0 16,-1 4 0-16,-1 0-128 0,1 2 128 0,-33 43 0 15,15-10 0-15,6-14-160 0,7-8 160 0,7-3 0 16,4-2 0-16,7-2-128 0,4-4 128 0,3-1 0 15,3-1 0-15,4 4-160 0,2 2 160 0,3-2-128 16,3-5 128-16,2 1 0 0,2-1 0 0,3-5-128 16,3 0 128-16,2 2-128 0,2 1 128 0,0 1-128 15,4-1 128-15,-1 3 0 0,3-2-144 0,5 1 144 16,1-4 0-16,0-3-176 0,0-3 176 0,0 0-128 16,2 0 128-16,2-1-128 0,1-3 128 0,0 1-128 15,2-3 128-15,0 1 0 0,4 0 0 0,0 2 0 0,1 2 0 0,2-3 0 16,3-4 0-16,2 2-128 0,4-5 128 0,0 1 0 15,1-6 0-15,-2-2 0 0,0 0 0 0,1 0 0 16,1-2 0-16,3-1 0 0,1-2 0 0,0 1 144 16,4 3-144-16,-1-3 0 0,-3-7 128 0,1 2-128 15,-1-5 0-15,0 1 0 0,-1 1 144 0,5-2-144 16,-1-4 0-16,3 1 144 0,5 1-144 0,-2-2 0 16,-3-4 0-16,1-6 128 0,-1-2-128 0,3-2 192 15,0-2-192-15,3-2 192 0,2-2-192 0,-3-5 192 16,-2 3-192-16,-1-4 192 0,-4-6-192 0,-1-2 160 15,-5-3-160-15,1 0 160 0,-1-1-160 0,2 0 160 16,-2-1-160-16,-3-1 160 0,-3 0-160 0,-2 0 0 0,-3-4 144 16,-3 2-144-16,-3-5 128 0,-2 0-128 0,-3-5 160 0,-3-1-160 15,-3-1 128-15,-2 2-128 0,-1 1 0 0,-1 1 0 16,-2-1 160-16,-2-1-160 0,-4 0 160 0,-1-6-160 16,-2-2 144-16,-2 4-144 0,-1 0 128 0,-4 3-128 15,-3 1 128-15,1 1-128 0,-4 1 0 0,-1 2 128 16,-2 2-128-16,-4-2 0 0,-3 6 0 0,0 1 0 15,-1-1 0-15,-5 7 0 0,-3 2 0 0,-3 6 0 16,-3-1 0-16,-2 5 0 0,-4 2 0 0,-5-2 0 16,-1-4 0-16,-4 5 0 0,-3 0-128 0,2 1 128 15,1 6 0-15,1 1-144 0,1 1 144 0,-1 6 0 16,0-4-384-16,4 6 16 0,1-1 16 0,2 2 0 16,1 2-1456-16,1 0-304 15,3 1-48-15</inkml:trace>
  <inkml:trace contextRef="#ctx0" brushRef="#br1" timeOffset="51999.36">31760 6627 1839 0,'0'0'160'0,"0"0"-160"0,0 0 0 0,0 0 0 15,0-7 2976-15,0 7 560 16,0 0 112-16,0 0 32 0,0 0-2832 0,0 0-560 0,0 0-112 0,0 0-32 16,-10-6-144-16,10 6 0 0,-7-1 0 0,-4 1 0 15,1 0 0-15,1 4 0 0,9-4 0 0,-10 3-4592 16,0-1-960-16</inkml:trace>
  <inkml:trace contextRef="#ctx0" brushRef="#br1" timeOffset="52441.79">31509 8913 4607 0,'-14'-1'400'0,"3"1"-400"0</inkml:trace>
  <inkml:trace contextRef="#ctx0" brushRef="#br1" timeOffset="57074.2">16455 14571 22511 0,'0'0'992'0,"0"0"224"0,-3-9-976 0,2 1-240 15,0-2 0-15,-1 4 0 0,2 6 384 0,-1-8 48 16,0 2 0-16,0 1 0 0,-1-3 400 0,2 8 64 16,0 0 32-16,0 0 0 0,-4-5 32 0,4 5 0 15,0 0 0-15,0 0 0 0,0 0-128 0,0 0-32 0,-6-1 0 0,6 1 0 16,-6 4-208-16,1 6-32 0,0-4-16 0,-2 11 0 15,2 2-160-15,-1 2-16 0,-1 1-16 0,2 6 0 16,0 6-96-16,0 3 0 0,0 1-16 0,1 9 0 16,0-1 0-16,3 5 0 0,-1 2 0 0,0 2 0 15,2 6-48-15,2 0-16 0,0 6 0 0,1 2 0 16,-1 2-176-16,5 2 192 0,-2 2-192 0,1-2 192 16,-1 2-192-16,3 2 128 0,1 3-128 0,0 0 128 15,-3 1 0-15,2-2 0 0,0 1 0 0,-2-1 0 16,-3 5 96-16,2 5 16 0,1-2 0 0,-1 2 0 0,-2-1 32 0,1 1 16 15,0 2 0-15,1 1 0 0,-1 5-80 0,0-3-16 16,1-4 0-16,-1 0 0 0,1 2-16 0,1-1-16 16,0-1 0-16,2 1 0 0,0-5-32 0,1-3 0 15,0-1 0-15,2 4 0 0,0-1 0 0,2-4 0 16,0-5 0-16,0 1 0 0,-2-5-128 0,2 3 128 16,-1 1-128-16,2-1 128 0,-1-2-128 0,-1 0 0 0,-2 2 0 15,0 2 128-15,-4 0-128 0,-1 5 0 16,-2-1 0-16,-2-4 128 0,-2-4-128 0,0-4 0 0,-1-5 0 0,1 5 0 15,0-2 0-15,2-1 0 0,-1-7 0 0,0 1 0 16,-1-3 0-16,-1 1-192 0,0-3 32 0,1-2 16 16,1 0-64-16,-4-1-16 0,1-2 0 0,1-1 0 15,0-3 48-15,0-7 16 0,-3-2 0 0,5-14 0 16,0 2 160-16,-3-2-160 16,3-1 160-16,3-3-160 0,-3-3-32 0,1-2-16 15,2 0 0-15,-2-4 0 16,1-1-176-16,-2-9-48 0,0 0 0 0,0 0 0 15,0 0-16-15,4-9 0 0,-1-2 0 0,-3-3 0 0,-1-4 288 0,-2-5 160 16,-3-6-192-16,-1-3 192 0,0-2 0 0,-3-3-128 0,-1-4 128 0,2-6 0 16,-1-4 0-16,1 1 0 0,0-9 0 0,-1-2 0 15,0-2 0-15,-1-10 0 0,1-7 176 0,2-8-176 16,0-1 288-16,2-5-48 0,-2-10-16 0,2-5 0 16,2-6-64-16,0-4-16 0,-1-6 0 0,3 1 0 15,-1-6 48-15,3 4 0 0,0 2 0 0,3 3 0 0,2 0-48 0,0 3 0 16,0 4 0-16,3 4 0 0,0-2 48 15,1 2 0-15,2 3 0 0,-4 0 0 0,0-1-192 0,-1 2 192 16,-2-1-192-16,-3 0 192 0,-2-1-192 16,-6 0 192-16,4 0-192 0,-6-37 192 0,0 18-192 0,2 12 128 15,2 11-128-15,1 33 128 0,2-3-128 0,-1 2 0 16,0 3 144-16,0 2-144 0,1 3 0 0,-2 1 144 16,0 3-144-16,0 2 0 0,-1 0 144 0,-1 4-144 15,-1-1 0-15,2 3 144 0,-2 7-144 0,0 0 0 16,1 1 144-16,-1 0-144 0,1 3 0 0,1 3 0 15,-1 1 0-15,1 4 0 0,0-1 0 0,-1 5 0 16,1 1 0-16,0 1 0 0,1 4 0 0,1 3 0 16,-2 2 0-16,-1 3 0 0,3 3 0 0,-2 5 0 15,-1-2 0-15,0 4 128 0,-1 1-128 0,7 4 0 16,0 0 0-16,-8 9 0 0,-1 1 0 0,0 5 0 16,0 4 0-16,0 8 0 0,-1 6 0 0,1 3 0 15,0 4 0-15,0 5-128 0,3 7 128 0,-2 5 0 16,2 8 0-16,1 9-128 0,-1 7 128 0,1 12 0 15,1 3 0-15,-4 51-128 0,0-6 128 0,5-2 0 16,-1 1 0-16,1 1 0 0,0 4 0 0,0 0 0 0,2 3 0 0,-2 4 0 16,3 2 0-16,-1 1 0 0,0-5 0 0,-1 3 0 15,1-3 0-15,1 3 0 0,-1 0 0 0,3-1 0 16,0-5 192-16,3 1-48 0,1 1 0 0,2-5 0 16,-2-3 16-16,2-3 0 0,2 3 0 0,-3-7 0 15,-1-12-160-15,-3-9 192 0,2-4-192 0,-2-10 192 16,-2-11-192-16,-1-5 128 0,2-7-128 0,-4-25 128 15,2 0-128-15,-1 1 160 0,-2-1-160 0,2-7 160 0,-1-2-160 16,-1-5 192-16,1-7-192 0,-1-2 192 0,-1-5-192 0,2-5 0 16,-1-5 144-16,2-2-144 0,0-4 0 0,1-7 144 15,0 0-144-15,-6-11 0 0,0-5 0 0,-2-11 0 16,-2-8 0-16,-1-9 0 0,-3-12 128 0,2-5-128 16,1-7 0-16,-2-8 0 0,-2-12 0 0,1-5 0 15,-1-11 0-15,2-11 0 0,0-14 128 0,2-7-128 16,2-10 0-16,-1-12 0 0,0-11 128 0,6-1-128 15,0-5 144-15,4 1-144 0,1-1 192 0,4 0-48 16,1-5-16-16,4 6 0 0,1 3-128 0,6 4 192 16,2 6-192-16,0 0 192 0,1 6-192 0,2 7 0 15,1 8 0-15,-7 6 0 0,1 5 0 0,-2 12 0 16,-4 8 0-16,0 8 0 0,-4 10 0 0,-2 8 0 16,0 7 0-16,-1 7 0 0,-3 7 0 0,1 7 0 15,-4 7 0-15,1 10 0 0,-3 5 0 0,1 10 0 16,-1 4 0-16,0 3 0 0,-2 5 0 0,0 6 0 15,0 5 0-15,-2 6 0 0,0 6-144 0,-3 6 144 16,0 3 0-16,0 8 0 0,-2 8-192 0,0 5 192 0,0 6-192 16,1 5 192-16,0 4-128 0,3 10 128 0,0 7 0 15,2 6 0-15,0 10-128 0,4 8 128 0,0 9 0 0,6 7 0 16,-3 13 0-16,3 9 0 0,4 5 0 0,3 8 0 16,1 6 0-16,5 7 0 0,-1 4 0 0,4 4 0 15,0-2 0-15,4-1 0 0,0-2 0 0,-2-2 0 16,2-1 0-16,-1-3 0 0,5-5 0 0,-6-1 0 15,-2-1 0-15,-2-10 0 0,-3-8 128 0,-1-8-128 0,-1-5 192 0,-2-10-48 16,-2-4-16-16,0-5 0 0,-5-7-128 0,1-3 0 16,-1-6 144-16,-2-6-144 0,-1-9 0 15,-1-6 128-15,0-9-128 0,-1-6 0 0,1-10 0 0,0-5 128 16,-1-7-128-16,1-9 0 0,0-8 0 0,-2-3 128 16,3-8-128-16,-5-10 0 0,-1-8 0 0,-2-10 0 15,2-13 0-15,-3-11 0 0,-2-11 0 0,-2-11 0 16,0-13 0-16,0-7-128 0,1-11 128 0,0-12 0 15,0-8 0-15,-1-9 0 0,-1-11 0 0,0-10 0 16,-3-11 0-16,1-6 0 0,-3-8 0 0,1-5 0 16,-1-11 192-16,2-2-64 0,1-4 0 0,6 6 16 15,5 5 0-15,3 6 0 0,6 7-144 0,5 10 0 16,1 6 0-16,6 16 0 0,-1 12 0 0,1 12 0 16,-2 8 0-16,2 9 0 0,-2 6 0 0,-3 9 0 15,2 7 0-15,-2 8 0 0,1 5 0 0,-4 8 0 16,0 8 0-16,0 9 0 0,-2 1 0 0,-2 10 0 15,0 6 0-15,-2 4 0 0,1 4 0 0,-2 7 0 16,-2 1 0-16,0 6 0 0,-1-2 0 0,2 8-144 0,0 0 144 16,-2 13 0-16,-1 5-192 0,1 5 64 0,-1 7 128 15,3 7-208-15,0 9 208 0,1 7-192 0,2 7 192 0,1 14-192 16,3 11 192-16,1 8 0 0,1 10-160 0,2 10 160 16,3 11 0-16,3 14 0 0,2 5-144 0,2 7 144 15,1 7 0-15,4 7 0 0,-1 8 0 0,3 4 0 16,0 1 0-16,1 2 0 0,-2 3 0 0,2 1 0 15,0 1 0-15,-2-1 0 0,-2 0 0 0,1-10 0 16,-2-3 0-16,-2-8 0 0,-2-12 0 0,-2-12 144 0,-3-12-144 16,-4-8 0-16,0-11 0 0,-4-9 0 0,-3-5 0 15,-1-11 128-15,-3-11-128 0,-3-10 0 0,0-9 0 0,-2-7 128 16,0-9-128-16,-4-12 0 0,2-6 0 0,-2-7 0 16,-4-11 0-16,4-10 0 0,-3-5 0 0,-2-10 0 15,-4-9 0-15,3-7 0 0,-3-8-176 0,2-8 176 16,1-11-128-16,1-3 128 0,2-4 0 0,-1-11-160 15,-2-7 160-15,1-10 0 0,1-6-128 0,-1-15 128 16,-4-14 0-16,2-12 0 0,-6-14 0 0,4-10 0 16,-1-7 0-16,0-10 0 0,1-8 0 0,0-2 0 15,3-4 0-15,8 7 0 0,3 6 0 0,8 4 128 16,3 10-128-16,6 9 0 0,3 5 0 0,3 12 0 16,3 9 0-16,0 3 0 0,2 12 0 0,-3 7 0 15,0 12 0-15,-3 6 0 0,-4 9 0 0,-2 5 0 16,-3 3 128-16,-1 8-128 0,-4 6 0 0,-1 3 128 15,0 10-128-15,-3 7 0 0,0 8 128 0,0 8-128 16,0 10 0-16,-3-6 0 0,-3 14 0 0,2 13 0 16,4 5 0-16,-12 6 0 0,-1 10 0 0,-1 9-192 0,-3 7 192 15,0 16-208-15,-5 8 64 0,2 14 16 0,-1 15 0 0,2 9 0 16,1 13 128-16,3 14-160 0,1 8 160 0,3 14-160 16,2 12 160-16,5 7 0 0,1 7 0 0,5 8 0 15,-1 6 0-15,2 4 128 0,-1-3-128 0,3 4 0 16,0-2 0-16,2-3 0 0,-4 0-160 0,0 0 160 15,-3-5 0-15,0-4 0 0,-1-1 0 0,-3-5 0 16,0-3 208-16,-2-11-48 0,-3-13-16 0,1-6 0 0,-1-6 16 0,3-9 0 16,-2-11 0-16,6-34 0 0,-1-2-160 0,1-1 192 15,-1-2-192-15,2-12 192 0,-2-4-192 0,2-10 0 16,1-9 144-16,0-10-144 0,-4-7 0 0,2-7 128 16,2-11-128-16,0 0 0 0,-5-14 128 0,-2-16-128 15,-3-11 128-15,0-12-128 0,1-15 0 0,-2-8 0 16,-2-13 0-16,-2-9 128 0,-1-14-128 0,1-10 0 15,-3-10 0-15,-1-9 0 0,-1-13 0 0,2-8 0 16,3-5 0-16,2-2 0 0,4-4 0 0,4 2 0 16,5 0 0-16,3-2 128 0,2 6-128 0,2-2 0 15,1 2 128-15,2-1-128 0,2-2 0 0,-1 1 0 16,-1-4 0-16,-1 0 128 0,1 3-128 0,0-3 0 16,2 4 0-16,6-50 0 0,-3 38 0 0,3 24 0 15,2 22 0-15,-2 20 0 0,-7 17 0 0,1 13 0 16,-5 7 0-16,1 8 0 0,-3 7 0 0,0 7 0 15,-1 5 0-15,0 22 0 0,-4-2 0 0,1 7 0 16,-1 5 0-16,0 4 0 0,-1 0 0 0,-2 8 0 16,3 7 0-16,0 0 0 0,-5 7 0 0,0 9 0 15,0 9 0-15,-4 28 0 0,0 6-160 0,3 7 160 0,1 8-192 0,0 13 192 16,0 10-160-16,3 15 160 0,1 13-128 0,2 10 128 16,4 10 0-16,1 4-128 0,2 7 128 0,3 9 0 15,4 10 0-15,3 4 0 0,-1 4 0 0,5 3 0 16,2 3 0-16,-3 0 0 0,-1 0 0 0,-1 0 0 15,-3-4 0-15,-2-5 0 0,-6-3 0 0,-3-7 0 16,-5-3 0-16,-1-14 0 0,-5-4 0 0,-1-12 0 0,-3-3 0 16,0-13 0-16,-3-12 0 0,6-37 0 0,-4 2 128 15,1-4 16-15,-1-8 0 0,1-3 0 0,-2-13-16 0,2-8 0 16,1-8 0-16,0-8 0 0,2-7 48 0,0-7 0 16,0-5 0-16,-1-10 0 0,0-7-176 0,-2-12 160 15,-3-10-160-15,3-9 160 0,-4-7-160 0,2-12 0 16,0-4 0-16,-1-10 0 0,1-9 0 0,0-7 0 15,2-9 0-15,-4-53 0 0,0 10 0 0,4 1 0 16,1-5 0-16,1-3 0 0,-3-6 0 0,2-4 0 16,3-3 0-16,2-10 0 0,-1-3 0 0,4-4 0 15,3-4 0-15,3 5 0 0,2 3 0 0,5 4 0 16,1 6-144-16,1 7 144 0,0 10 0 0,0 13 0 16,1 11 0-16,-1 12 0 0,-4 7 0 0,-1 8-128 15,0 2 128-15,-4 10 0 0,0 7 0 0,-1 7 0 16,-3 5 0-16,1 2 0 0,-4 10 0 0,1-1 0 15,-1 5 0-15,-1 8 0 0,-1 1 0 0,2 10 0 16,-1 6 0-16,1 2 0 0,-1 4 0 0,0 5 0 16,0 7 0-16,-1 3 0 0,1 2-160 0,3 6 160 15,0 0-128-15,0 0 128 0,0 14-192 0,3 5 32 16,-3 9 16-16,2 6 0 0,1 8-16 0,-1 8 0 0,1 7 0 0,1 10 0 16,0 10 160-16,1 17 0 0,0 12-144 0,2 14 144 15,0 6 0-15,0 13-144 0,4 14 144 0,0 7 0 16,2 8 0-16,3-2-128 0,0 5 128 0,0-6 0 0,-1 0 0 15,1-7 0-15,-5-13 0 0,-1-9 0 0,-1-12 0 0,-4-12 0 16,-1-15 0-16,0-13 0 0,-4-12 0 0,-1-8 144 16,1-11-144-16,-3-12 128 0,0-13 64 0,1-8 0 15,-1-11 0-15,3-9 0 0,-5-9 144 0,-4-16 48 16,-1-12 0-16,-1-10 0 0,-2-10-160 0,0-10-32 16,-1-14 0-16,2-9 0 0,-5-12-192 0,1-6 0 15,-2-5 0-15,0-8 0 0,-1-7 0 0,1-4 128 16,3-2-128-16,2-1 0 0,2-4 0 0,6-1 0 15,-2 6 0-15,5 2 0 0,0 3 0 0,2 3 0 16,-2 4 0-16,4 0 0 0,0-2 0 0,0 10 0 16,0 6 0-16,0 4 0 0,1 6 0 0,-1 10-128 15,1 4 128-15,-3 12 0 0,0 6 0 0,0 10 0 16,0 5 0-16,0 10 0 0,0 7 0 0,-3 6 0 0,1 6 0 0,-1 7 0 16,1 6 0-16,0 2 0 0,2 7 0 0,0 0 0 15,0 0 0-15,0 0 0 0,0 0 0 0,0 0 0 16,3 15 0-16,1 3-128 0,-1-1 128 0,3 5-160 15,-1 5 160-15,1 5 0 0,0 4 0 0,-1 4-128 16,1 9 128-16,-4 6 0 0,-1 3-144 0,-1 7 144 16,-1-2-176-16,-1 1 48 0,-1-3 0 0,0 4 0 31,2-2-1328-31,1 0-256 0,-1 1-48 0,0-1-18608 0</inkml:trace>
  <inkml:trace contextRef="#ctx0" brushRef="#br1" timeOffset="60351.53">26062 570 8287 0,'0'0'736'0,"0"0"-592"0,0 0-144 0,0 0 0 15,0 0 1216-15,0 0 192 0,0 0 64 0,0 0 0 16,0 0 112-16,0 0 16 0,0 0 16 0,0 0 0 16,0 0-320-16,0 0-64 0,0-5-16 0,0 0 0 15,1-4-272-15,0 1-64 0,1-3-16 0,-1 1 0 16,-1-4-224-16,0 2-64 0,-1 0 0 0,-1-4 0 0,-1 0-112 0,-2-2-16 15,-2 0-16-15,-2 1 0 0,-1-1-80 0,-6-4-16 16,-2 2 0-16,-3 5 0 0,-3 1-64 0,-2 0-16 16,-1 2 0-16,-1 4 0 0,1 0-96 0,-2 0-32 15,0 2 0-15,-4-2 0 0,1 3-128 0,-4 0 192 16,-2-2-192-16,-1 5 192 0,-2 1-192 0,0 2 0 16,2 3 0-16,1 2 0 0,1-1 0 0,1 5 128 15,3-1-128-15,2 5 0 0,-1 0 0 0,-2 3 0 16,-2 2 0-16,5-1 0 0,-4 6 144 0,-1 6-144 15,1-1 160-15,-1 5-160 0,0 2 240 0,1 3-48 16,3 0-16-16,-9 12 0 0,6-2-32 0,4 0 0 16,6-1 0-16,2-1 0 0,5 3 112 0,4 2 0 15,4-4 16-15,4-1 0 0,2 3-16 0,4-3 0 16,4-5 0-16,2-1 0 0,4 1-64 0,6-2-32 16,4-3 0-16,4-2 0 0,4 0 96 0,4-5 0 15,2-4 16-15,7-1 0 0,3-2 48 0,3-4 0 16,0-1 0-16,0-4 0 0,3-5-80 0,-3-1-16 0,1-1 0 15,-1-6 0-15,2-1 0 0,0-1 0 0,1-4 0 0,1-5 0 16,-1-2 464-16,0-1 80 0,-3-4 32 0,-1-2 0 16,-2-4-656-16,-1 1-144 0,-2 0 0 0,0-4 0 15,-4-2 0-15,1 1-192 0,-3 0 192 0,0 1-208 16,-3-1 208-16,1-2 0 0,-3-4 192 0,-2 1-192 16,-3 0 176-16,-3-2-176 0,-3-3 160 0,-1 1-160 15,-3 1 128-15,-2-1-128 0,-3 1 0 0,-1-1 0 0,-3 0 128 16,-2 2-128-16,2 2 0 0,-3-2 0 0,-3-3 128 0,-1 2-128 15,-2-1 0-15,-2 2 0 0,0-2 0 16,0 8 0-16,-3-4 0 0,-1 2 0 0,-2-1 0 0,-4 1 0 16,-1 3 0-16,-1 2 0 0,-2 1 0 0,-14-7 0 15,-2 2 0-15,-2 3 0 0,-1 0 0 0,-2 0 0 16,-2 1-128-16,1-1 128 0,3 5 0 0,0 1 0 16,-2 0 0-16,-2 1 0 0,-2 5 0 0,-6 2-128 15,-4 5 128-15,-2 4 0 0,0 0 0 0,4 6 0 16,3 2 0-16,5 2 0 0,3 6 0 0,2 3-128 15,1 5 128-15,2 0 0 0,0 4 0 0,2-3 0 16,0 0 0-16,-1 1 0 0,1 1-128 0,4 1 128 16,2 7 0-16,9-5 0 0,1 6-144 0,3 4 144 15,1 0 0-15,1 3-144 0,-1 0 144 0,4-3 0 16,0 0 0-16,-3 12 0 0,1-6 0 0,5 2-128 16,-2-5 128-16,3 0 0 0,0 1 0 0,3-1 0 15,1 0 0-15,5-1 0 0,2-2 0 0,0 2 0 16,3-2 0-16,1-1-128 0,1-4 128 0,1-2 0 15,2 2 0-15,1-5 0 0,1-1 0 0,3-2 0 0,2 1 0 16,3 0 0-16,3-3 0 0,4-2 0 0,3 0 0 0,3-2 0 16,-1-1 0-16,2-2 0 0,1-1 0 15,2-4 128-15,0-1-128 0,0-4 0 0,-1-3 0 0,1-3 0 16,2-3 0-16,1-2 144 0,3-7-144 0,-1 1 0 16,0-4 144-16,-1-1-144 0,1-4 0 0,-1 0 144 15,1-2-144-15,1-4 0 0,-1 0 0 0,2-4 128 16,2-1-128-16,-1-3 0 0,1 0 0 0,-3-5 128 15,-5 0-128-15,-4-2 0 0,-4 0 144 0,-3 4-144 0,-3 1 144 0,-5 4-144 16,-6 2 192-16,-3 2-192 0,-5 1 160 0,-3 4-160 16,-7 4 128-16,-3 1-128 0,-4 0 0 0,-2 1 128 15,-4 1-128-15,-3 3 0 0,-2 2 0 0,-6 3-320 16,-3-3 48-16,-3 6 16 16,0-1-1760-16,2 5-352 0,1 1-64 0</inkml:trace>
  <inkml:trace contextRef="#ctx0" brushRef="#br1" timeOffset="61642.07">27568 10361 18431 0,'5'-5'1632'0,"2"-4"-1312"0,0 2-320 0,3-2 0 31,3 1-1088-31,0-1-304 0,0 0-48 0,-2 0-16 0,3 0 1456 0,-1 1 144 0,-2-1 112 0,1 0 0 16,-2 1 960-16,-1 3 192 0,-2-3 48 0,-7 8 0 16,9-5 240-16,-9 5 48 0,0 0 16 0,0 0 0 15,0 0-400-15,0 0-80 0,1 12 0 0,-1 2-16 16,-2 6-224-16,-2 4-32 0,0 2-16 0,-1 5 0 16,-2 2-544-16,-1 3-128 0,0 2 0 0,1 0-16 15,-1 2 16-15,0 3 16 0,-1-1 0 0,2 0 0 0,-2-4-32 0,1-4-16 16,-2-3 0-16,1-2 0 0,0-2 112 0,4-3 32 15,0-4 0-15,0-5 0 0,0-3-32 0,5-12 0 16,-4 11 0-16,4-11 0 0,0 0-48 0,0 0-16 16,0 0 0-16,0 0 0 0,-1-9 176 0,1-7 16 15,0-7 16-15,2-2 0 0,5-7-336 0,-1-2-64 16,4-6-16-16,2-3 0 0,2-7-128 0,1-2 0 16,2 1 0-16,4-2 0 0,5-3 144 0,-1 3-144 15,2 2 160-15,-1 1-160 0,2 5 0 0,0 0 0 16,0 7 0-16,0 5-160 0,-1 5 160 0,-2 4 0 15,-2 5-144-15,-1 8 144 0,-1 0-144 0,-7 7 144 16,-2 4-192-16,-2 7 192 0,-6 4-256 0,-3 6 48 0,-3 0 16 16,-1 5 0-16,-2 6 192 0,-3 0-192 0,-3 2 192 0,-4 1-192 15,-3-4 192-15,-1 3 0 0,-3-1 0 0,1 1 0 16,-2 0 0-16,0-3 0 0,-3 2 0 0,2-5 0 16,-1-5-144-16,1-1 16 0,0-3 0 0,4-2 0 31,6-3-496-31,4-2-80 0,10-8-32 0,0 0 0 15,0 0-2080-15,8 4-400 0,7-2-96 0,4-3-6304 0,3-3-1264 0</inkml:trace>
  <inkml:trace contextRef="#ctx0" brushRef="#br1" timeOffset="61964.16">28483 10150 21311 0,'-11'5'944'0,"5"-1"192"0,-3 0-912 0,-3 3-224 0,-2 2 0 0,0 3 0 16,-4-1 832-16,1 3 128 0,-1 3 32 0,-4 1 0 0,1 1-368 0,-1-2-80 16,3 2-16-16,1 2 0 0,3-1-48 0,3 1-16 15,4-1 0-15,0 5 0 0,8-4-16 0,6-10-16 16,3-2 0-16,5 2 0 0,5-4 80 0,3-1 0 16,3-2 16-16,1-3 0 0,0-3 16 0,27-11 0 15,-5-4 0-15,-4-2 0 0,0-1-304 0,-5-2-64 16,-1-3-16-16,-7 1 0 0,-3-4 0 0,-7 2 0 15,-4 4 0-15,-8-4 0 0,-3 2 352 0,-6 4 80 16,-4-1 16-16,-6 2 0 0,-5 1 16 0,-6 6 0 16,-3-1 0-16,-6 7 0 0,-2-1-496 0,-1 6-128 15,-1 1 0-15,2 5 0 16,1 0-1056-16,5 3-224 0,1 2-64 0,5-2 0 16,4 1-1856-16,8-7-368 0</inkml:trace>
  <inkml:trace contextRef="#ctx0" brushRef="#br1" timeOffset="62314.57">29409 9947 32703 0,'-31'-1'1456'15,"10"3"288"-15,-5 4-1392 0,-2 5-352 0,-2-4 0 0,-1 6 0 0,-1 0-176 0,2-2-96 16,1 2-32-16,3 1 0 15,3 0 496-15,2-3 80 0,-1 1 32 0,4-3 0 0,7-1 144 0,2 4 16 16,3-5 16-16,6-7 0 0,0 13-256 0,0-13-48 16,9 10-16-16,3 2 0 0,4-1-160 0,3-1 0 15,0 3 144-15,4-4-144 0,5 1 0 0,-1 0 128 16,-2 2-128-16,0 2 0 0,-1-4 0 0,-3 1 0 16,-5 1 0-16,-3-5 0 0,0 5 0 0,-8-3 128 15,-2 2-128-15,-6-2 0 0,-2 1 160 0,-8 3-32 16,-2-2-128-16,-5 1 192 0,-5-1 0 0,0-1 0 15,-2 3 0-15,-2 0 0 0,-3-2-64 0,1 1 0 16,0-5-128-16,0 2 192 0,3-1-192 0,3 0-160 16,2-5 32-16,5 0 0 15,4-4-1760-15,5-1-352 0,9 2-64 0,0 0-11584 0</inkml:trace>
  <inkml:trace contextRef="#ctx0" brushRef="#br1" timeOffset="63500.73">30545 9912 13823 0,'0'0'1216'0,"-10"4"-960"0,-1-1-256 0,0 2 0 15,1-1 848-15,3-2 128 0,7-2 32 0,-8 7 0 0,8-7 528 16,0 0 96-16,-6 5 32 0,6-5 0 0,0 0-512 0,0 0-112 16,0 0-16-16,11 2 0 0,2 1-208 0,2-4-48 15,4-2-16-15,1-2 0 0,2 0-144 0,2-2-32 16,2-4 0-16,-1 1 0 0,0-2-128 0,0 2-48 16,-3 3 0-16,0-2 0 0,-3-1-80 0,-4-3 0 15,-2 4-16-15,-3-3 0 0,-3 2-64 0,-4 1-16 16,-4-1 0-16,-3 4 0 0,-5 2 0 0,-2 0 0 15,-4 0 0-15,-6 3 0 0,1 1-32 0,-4 5-16 16,-3 2 0-16,-2 2 0 0,0 1-176 0,1 4 160 16,2-3-160-16,1 4 160 0,1 2-160 0,2 2 0 15,3 1 0-15,3 2 0 0,2-3 0 0,5 0 0 16,0 0 0-16,6-2 0 0,2-2 0 0,5-1 0 16,2 1 0-16,4-2 0 0,3 0 0 0,2-6 0 0,4 2 0 0,2-3 0 31,-1-2-560-31,3 0 16 0,-3 0 0 0,4-2-10032 0,3 1-2016 0</inkml:trace>
  <inkml:trace contextRef="#ctx0" brushRef="#br1" timeOffset="63690.73">31079 10162 33167 0,'-11'-3'1472'0,"11"3"304"16,-9 1-1424-16,9-1-352 0,0 0 0 0,0 0 0 15,0 0 208-15,0 0-16 0,0 0-16 0,0 0 0 0,0 0-48 0,5-7 0 16,1 0 0-16,2 1 0 0,-2-5-128 0,2 3 0 16,1-1 0-16,0 4 128 15,-2 0-2048-15,1 0-400 16</inkml:trace>
  <inkml:trace contextRef="#ctx0" brushRef="#br1" timeOffset="64582.88">31500 9668 35823 0,'0'0'1584'0,"-7"8"336"0,-2 3-1536 0,2 5-384 0,-3 2 0 0,1 2 0 16,-1 3-240-16,1 0-112 0,0-3-32 0,4 3 0 15,2 0 384-15,2 0 0 0,1-1 0 0,4 3 0 16,2-9 0-16,2 1 0 0,-1-3 0 0,4 1 0 16,-3 1 176-16,3 0-48 0,-3-5-128 0,3-1 192 15,-1-3-48-15,0-1-16 0,0-2 0 0,-10-4 0 16,12-1 16-16,-1-3 0 0,0-4 0 0,0-1 0 16,-2-3 16-16,-2-2 0 0,1-2 0 0,-2 2 0 15,-1-1-32-15,0-3-128 0,0-2 192 0,0-2-64 16,1 3-128-16,0 0 0 0,0 0 0 0,1 0 0 15,-1 0 0-15,2 2 0 0,-1 3 128 0,1 2-128 16,-2-2 0-16,1 1 0 0,-1 5 0 0,-1-2 0 0,-1 3 0 16,2-4 0-16,1 4 0 0,0-1 0 0,0 2-224 0,-7 6 32 15,8-5 0-15,-8 5 0 0,9-8-16 16,-9 8 0-16,0 0 0 0,0 0 0 0,8-5 208 0,-8 5-192 16,9-1 192-16,-9 1-192 0,0 0-16 0,0 0 0 15,10 0 0-15,-10 0 0 0,0 0 208 0,9 5 0 16,-9-5 0-16,6 10-144 0,1-4 144 0,-4 6-128 15,-1-3 128-15,-1 2-128 0,-1-11 128 0,1 13 0 16,-2 0 0-16,1-2 0 0,-1 0 160 0,1-11 16 16,-3 12 0-16,1 1 0 0,2-2 80 0,0-2 0 15,0-9 16-15,0 13 0 0,0-13 112 0,0 0 32 16,5 9 0-16,0-2 0 0,-5-7-80 0,0 0-16 16,11 1 0-16,-1-1 0 0,-1-3 48 0,1-4 0 15,-1 2 0-15,0-5 0 0,0 0-48 0,-1-2-16 0,-1 5 0 0,1-5 0 16,-2 1-112-16,-1 2-32 0,-1-2 0 0,-1 2 0 15,-1-3-160-15,0 5 160 0,-2-2-160 0,0 9 160 16,0 0-160-16,0 0 0 0,0 0 0 0,0 0 0 16,0 0 0-16,0 0 0 0,-7 9 0 0,7-9 0 15,0 0-160-15,-4 10 160 0,2 1 0 0,2-11-144 16,0 0 144-16,8 9 0 0,-1-1 0 0,3-4 0 16,1-2 0-16,1 1 0 0,2-5 0 0,1 1 128 15,-1-3-128-15,2-1 128 0,-1-2-128 0,0-1 128 16,0-5 32-16,3-2 16 0,0-2 0 0,-1-2 0 15,-3-1 16-15,1-2 0 0,-1 1 0 0,1-5 0 16,-1 1 0-16,0-2 0 0,1-1 0 0,1-2 0 0,-5-1-64 16,3 0-128-16,1-6 192 0,-6 11-64 0,1-7 0 0,2-4-128 15,2-5 192-15,1 2-64 0,1-5-128 0,2 2 0 16,1-4 0-16,13-37 0 0,-8 16 0 0,-6 12 0 16,-6 14 0-16,-4 9 0 0,-2 7 0 0,-5 8 0 15,-4 6 0-15,3 12 0 0,-12 5-176 0,-8 13 176 16,-6 11-128-16,8-9 128 0,-6 8-160 0,-4 5 160 15,1 8-192-15,-2 5 192 0,0 9-160 0,-2 4 160 16,2-1-128-16,-23 56 128 0,15-17 0 0,10-10-128 16,9-12 128-16,7-3 0 0,6-2 0 0,7-9-128 15,7-5 128-15,5-4 0 16,5-3-1456-16,3-1-208 0,1-4-32 0</inkml:trace>
  <inkml:trace contextRef="#ctx0" brushRef="#br1" timeOffset="66265.24">15557 6493 3679 0,'-10'4'320'0,"-1"0"-320"0,-2 4 0 0,0-2 0 15,1-1 3840-15,0 4 704 0,2-1 144 0,1 2 32 16,1-3-2736-16,1 3-528 0,0-3-112 0,2 3-32 16,2-4-224-16,-1 2-32 0,1 1-16 0,1-4 0 0,2-5 112 0,0 0 0 15,0 0 16-15,0 0 0 16,0 0-96-16,0 0-32 0,0 0 0 0,3-5 0 0,3-5-16 0,4-3-16 15,1-5 0-15,3-5 0 0,4-2-368 0,2-2-80 16,2-1-16-16,12-16 0 0,-1 1-208 0,3 2-32 16,-1-2-16-16,0-1 0 0,4-4-96 0,3-1-32 15,1-9 0-15,1 1 0 0,-3 1-160 0,3 3 128 16,0 1-128-16,1 1 128 0,-5 4-128 0,0 1 192 16,-5 0-192-16,0 3 192 0,-4-1-64 0,-1 4 0 15,-1 5 0-15,-4 0 0 0,-3 1 32 0,-2 5 0 16,1 2 0-16,-1 4 0 0,-1 4 0 0,-1 3 0 15,-5-1 0-15,-1 4 0 0,-5 3-32 0,0 0-128 16,1 4 192-16,-1 1-64 0,-7 5-128 0,9-7 0 16,-1 6 144-16,1 1-144 0,-9 0 0 0,10 4 0 15,2 2 0-15,2 2 128 0,-2 6-128 0,2 0 0 16,1 1 0-16,2 3 0 0,-1 1 0 0,2 4 0 16,3 3 0-16,-1 2 0 0,-1 5 0 0,4 3 0 15,1 2 0-15,3 3 0 0,-1 3 0 0,1 0 0 16,0 1 0-16,-2-1-128 0,-2 0 128 0,-1 0 0 15,-3 6 0-15,-1 1 0 0,-3 1 0 0,0-5 0 0,0-1 0 0,-2-6 128 16,0 1-128-16,-2-4 0 0,2-4 128 0,-2-2-128 16,1-3 176-16,-1-4-48 0,-2-4 0 15,-1 0 0-15,-1-1 0 0,-1-2-128 0,-1-4 192 0,0-6-64 16,-5-7 16-16,0 0 0 0,0 0 0 0,0 0 0 16,0 0 112-16,0 0 0 0,0 0 16 0,-7-10 0 15,0-4-16-15,-1-1-16 0,-1 0 0 0,-1-4 0 0,-1-4-240 16,-1 0 176-16,1-3-176 0,-1 1 160 0,1-6-160 15,-1 2 0-15,1 0 0 0,1-5 0 0,0-3 0 0,-2 1 0 16,-2 1 128-16,0-2-128 0,-1-3 0 0,1 0 0 16,2 4 0-16,0 0 0 0,-2 1 0 0,-1-2 0 15,1 0 0-15,-2-2 0 0,0 2 0 0,1-2 0 16,1-2 0-16,1 5 0 0,-1 4 0 0,1 1 0 16,2 3 0-16,-1 2 0 0,0 3 0 0,0 2 0 15,-1 3 0-15,1 3 0 0,-1-2-128 0,0 2 128 16,2 0 0-16,-2-1 0 0,-1 4 0 0,1 3 0 15,-1-3 0-15,0 6 0 0,0-2 0 0,2 3 0 16,-2 2 0-16,1 1 0 0,3 2-160 0,-3 0 160 16,0 3 0-16,2 2-144 0,-3 3 144 0,0-2 0 15,-1 4 0-15,-2 0 0 0,1 4 0 0,-2 3-128 16,0 1 128-16,-1-1 0 0,-4 7 0 0,0 4 0 16,-1 3 0-16,-1 1-128 0,-2 5 128 0,-1 6 0 15,-2 1 0-15,-3 3 0 0,-4 2 0 0,0-4-128 16,-3 4 128-16,1-1 0 0,-3 0 0 0,-1 3 0 15,0 0 0-15,-1 2 0 0,1 2 0 0,0-3 0 16,0-4 0-16,2-3 0 0,0-2 0 0,3-3 0 0,0-5 0 0,5-1 0 16,4-3 0-16,2-1 0 0,2-2 0 0,2-3 0 15,1-3 0-15,6-1 0 0,0-3 0 0,4-3 0 16,0-4 0-16,3 1 0 0,3-6 0 0,6-6 0 16,0 0 0-16,0 0 0 0,0 0 0 0,0 0 0 15,0 0 0-15,6-10 128 0,2-3-128 0,4-2 0 16,1-5 0-16,8-7 128 0,0-4-128 0,5 3 0 0,-1-2 0 0,6 2 0 15,3-3 0-15,3-3 128 0,-1-1-128 16,2-2 0-16,0-3 0 0,3-5 0 0,0-4 0 0,4 0 0 16,2-6 0-16,1 2 0 0,1 1 0 0,0-2 0 15,3-2 0-15,-2-2 0 0,-2-3 0 0,-2-2 0 16,-2 4 0-16,0 1 0 0,-2 5 0 0,-2 5 0 16,1 6 0-16,-3 2 0 0,-4 4 0 0,1 1 0 15,-1 4 0-15,-3 1 0 0,0 10 0 0,-3 5 0 16,-5 5 0-16,0 3 0 0,-3 7 0 0,-1 9 0 15,-2 5 0-15,-3 6 0 0,0 6 0 0,-1 7 0 16,-2 6 0-16,1 10-128 0,-2 3 128 0,0 6 0 16,0 9 0-16,0 2 0 0,2-4 0 0,-2-1 0 15,0-6 0-15,-2-15 0 0,-1-1 0 0,5 23 0 0,-1-7 0 0,-2-19 0 16,-3 0 0-16,5-1 0 16,-4-2 0-16,6-5 0 0,-3-1 0 0,0-5 0 15,0-2 0-15,1-1 128 0,-3-5-128 0,0-3 0 16,0-1 0-16,-1-1 0 15,0-6-1328-15,-1-1-224 0,-6-5-48 0,8 0-12384 0,-1-3-2464 0</inkml:trace>
  <inkml:trace contextRef="#ctx0" brushRef="#br1" timeOffset="68471.44">15729 19930 7359 0,'0'0'656'0,"-9"-4"-528"16,1-1-128-16,1-1 0 0,-2 0 2128 0,0 1 400 16,-1-1 80-16,0-2 16 0,-1 1-800 0,1-3-160 15,0-1-16-15,1 1-16 0,2 4 0 0,0-2 0 16,1 3 0-16,0-1 0 0,0-2-176 0,0 3-48 16,2-4 0-16,2 3 0 0,2 6-128 0,0 0-48 15,0 0 0-15,-4-5 0 0,4 5-272 0,0 0-48 16,0 0-16-16,0 0 0 0,0 0-256 0,0 0-48 15,0 0-16-15,0 0 0 0,0 0-304 0,0 0-64 16,0 0-16-16,8 15 0 0,2 3-192 0,2 2 0 0,2 2 0 0,4-1 0 16,1 4 128-16,2 4-128 0,1 4 0 15,5 0 0-15,1 1 128 0,1 0-128 0,2 2 0 16,1-2 144-16,1-2 16 0,1 1 0 0,0-2 0 0,-1 2 0 16,-1-3-160-16,0 2 0 0,-2-3 0 0,1-3 0 15,-1 0 192-15,-3-1-32 0,-3-1-16 0,-1 0 0 16,-2-5 32-16,-1 1 0 0,1-3 0 0,-1-1 0 15,-5 0-32-15,-1-6 0 0,-2 1 0 0,0-6 0 16,-2 2-16-16,2-2-128 0,-12-5 192 0,11 1-64 16,-1-1 48-16,-1 0 0 0,0-3 0 0,-1 0 0 15,-1-5 16-15,2 0 16 0,1-2 0 0,0-3 0 16,-1-4-16-16,4-4 0 0,-3-3 0 0,4 1 0 16,0-3-48-16,0 0-16 0,4-2 0 0,4 2 0 0,-2-4-128 15,2 4 0-15,-1-2 0 0,3-2 128 16,0-1-128-16,2-4 0 0,1 0 0 0,3-6 128 0,-2-1-128 0,3-2 0 15,-2-6 0-15,4-2 128 0,-1-1-128 16,-1 2 192-16,1 0-192 0,2 0 192 0,-3-1-192 0,2 2 160 16,0-2-160-16,-1 1 160 0,-2 4-160 0,2 4 0 15,-3 0 0-15,-1 4 0 0,-4 4 0 0,2 1 0 16,-2 1 0-16,-1 1 0 0,-3 0 0 0,-1 3 0 16,0 1 0-16,-2-1 0 0,-2 5 0 0,-2 1 0 15,-2 0 128-15,1 6-128 0,-3 3 0 0,-2 2 0 16,0-4 0-16,-2 5 0 0,-1 3 0 0,-2-1 0 15,-2 3 0-15,0 6 0 0,0 0 0 0,0 0 0 16,0 0 0-16,0 0 0 0,0 0 0 0,0 0 0 16,0 0 0-16,0 0 0 0,-11 4-144 0,0 6 144 0,-1 0 0 15,0 4 0-15,1 3-128 0,-3 2 128 0,-3 6 0 0,1 5 0 16,-2 1 0-16,0 4-128 0,0 0 128 0,-2 3 0 16,-3 2 0-16,0 3 0 0,0 0 0 0,-2 7 0 15,-5 3 0-15,0 3 0 0,1 5 0 0,-1 1 0 16,-2-4 0-16,4-1 0 0,0 1 0 0,-1 1 0 15,-2-2 0-15,4 0 0 0,2-2 0 0,2-3 0 16,0-1 0-16,3-3 0 0,-2-5 0 0,2 0 0 16,1-2 0-16,1-3 0 0,0-2 0 0,3-1 0 15,0-2 0-15,1-5 0 0,1 2 0 0,2-5 0 16,-1 1 128-16,2-7-128 0,-1 0 0 0,2-3 0 16,1-3 128-16,0-4-128 0,1 0 0 0,-1-3 144 15,8-6-144-15,-10 4 160 0,0-2-160 0,1 0 160 16,-2-4-32-16,-1 0 0 0,-2-2 0 0,1 1 0 0,-2 1-128 15,5-3 128-15,-1 0-128 0,-2 1 128 0,-4-2-128 0,1-2 0 16,-1 4 0-16,1-5 0 0,-1 0 0 0,-1 0 0 16,1 1 128-16,-2-6-128 0,-2-3 0 0,-2-1 0 15,-2-2 0-15,-3-2 128 0,1 1-128 0,-3-6 0 16,-1-1 0-16,-4-2 0 0,-1-5 0 0,-2 1 0 16,-1-4 128-16,0-7-128 0,0-3 0 0,2-5 0 15,0-5 0-15,0 2 128 0,3 3-128 0,4 4 0 16,0 3 0-16,4 6 0 0,-1 2 0 0,2 4 0 15,0 0 0-15,5 3 0 0,-2 7 0 0,2 2 0 16,1 2 0-16,1 3 0 0,0 2-160 0,4 1 160 16,0 4 0-16,2 2-144 0,-1 2 144 0,0 1 0 0,4 2 0 15,3 2 0-15,6 1 0 0,0 0-160 0,-8 3 160 16,3 6 0-16,2 0-176 0,1 5 176 0,2 3-160 0,4 5 160 16,1 2-192-16,2 1 192 0,4 5-208 0,3-4 80 15,4 2 128-15,3 2-128 0,4 3 128 0,2 2-128 16,3 5 128-16,0 3 0 0,2-1 0 0,1 4-128 15,1-3 128-15,2 3 0 0,0-6 0 0,-1 1 0 16,1-3 0-16,-1 3 0 0,-2-3 0 0,-1 0 0 16,1-2 0-16,-2-2 0 0,-2-1 0 0,-4-3 0 15,-2 3 0-15,-1-2 0 0,-2-8 0 0,-1 1 0 16,-1-5 0-16,0-1 0 0,-3-5 0 0,-1-2 0 16,-1-3 0-16,-2 1 0 0,1-7 0 0,0-1 128 15,0-2-128-15,-2-1 144 0,0-5-144 0,0 0 160 16,-1 0-160-16,3-6 160 0,-2 0-160 0,1 0 160 0,1-2-160 0,2-2 0 15,0-2 144-15,2-1-144 0,2-2 0 16,2-1 0-16,-2 2 0 0,2-6 0 0,5 0 0 0,-1-1 0 16,2 0 0-16,2-4 0 0,3-2 0 0,3-4 0 15,-2-4 0-15,1-5 0 0,0-3 0 0,1-3 0 16,0-3 0-16,0-1 0 0,0 0 0 0,2 1 0 16,1 0 0-16,-1 0 128 0,3-4-128 0,-3 6 0 15,3-1 0-15,-1 3 0 0,-3 3 0 0,-2 6 0 16,0 0 0-16,-1 4 0 0,1 3 0 0,-5 3 128 15,-4 3-128-15,1 0 128 0,-5 7-128 0,-2 1 128 16,-3 6-128-16,-4 4 128 0,0 0-128 0,-6 6 0 16,-5 6 0-16,0 0 128 0,0 0-128 0,0 0 0 15,0 0 0-15,0 0 0 0,0 0-192 0,0 0-16 16,-9 5 0-16,0-1 0 16,0 2-2112-16,9-6-432 0,-9 4-64 0</inkml:trace>
  <inkml:trace contextRef="#ctx0" brushRef="#br1" timeOffset="75760.5">15772 6142 11055 0,'-14'23'976'0,"5"-7"-784"15,-1 0-192-15,-1 3 0 0,-1 3 832 0,-1 1 128 16,1-2 32-16,-1 2 0 0,0 5-32 0,2-4-16 16,-2-1 0-16,2 0 0 0,1-4 384 0,-1 0 80 15,1 3 0-15,-2-2 16 0,0-2 32 0,1-2 0 16,-5 4 0-16,2-1 0 0,-1 0-304 0,0-2-48 15,0 0-16-15,2-2 0 0,0-1-128 0,3-5-16 16,1-1-16-16,9-8 0 0,0 0 0 0,0 0 0 16,0 0 0-16,-2-10 0 0,4-1-96 0,3-6-32 15,7-9 0-15,4 1 0 0,6-6-352 0,5-1-64 16,2-2 0-16,4 0-16 0,2 1-224 0,2-3-144 16,1-2 192-16,-10 10-192 0,4-6 144 0,2-3-144 0,6-5 0 0,-2-5 144 15,0-3-16-15,3-2 0 16,1-1 0-16,0-1 0 0,0 2-128 0,-2 0 192 0,-2 3-192 0,-1-2 192 15,-2-1-16-15,-2 1 0 0,-3 3 0 0,-1 2 0 16,-1-2 16-16,-1 4 16 0,-1 1 0 0,-2 4 0 16,-3 2-32-16,-2 1-16 0,-1 3 0 0,-3 5 0 15,1-1-160-15,-7 7 160 0,1 3-160 0,-1 4 160 16,-3 1-32-16,-1 5 0 0,0 0 0 0,-1 5 0 16,-4 4-128-16,0 0 0 0,0 0 0 0,6 4 128 0,1 5-128 15,-1 3 0-15,0 4 0 0,1 6 0 0,0 3 0 0,2 2 0 16,0 3 0-16,3 6 0 0,2 2 0 15,2 4 0-15,1 3 0 0,2 5 0 0,2 4 0 0,3-1 160 16,3-1-160-16,2-2 160 0,2-2-32 0,1 2 0 16,1-6 0-16,-2 2 0 0,0-3 96 0,-3 2 16 15,-3-6 0-15,0-2 0 0,-4-4 80 0,-1-3 0 16,0-3 16-16,-4-4 0 0,-2-1-96 0,-3-5-32 16,0-3 0-16,-5-1 0 0,-1 1-208 0,-2-8 176 15,-3-6-176-15,0 0 160 0,0 0-160 0,-8 2 0 16,-2-4-192-16,-7-1 192 15,0-2-2736-15,-4-7-416 0</inkml:trace>
  <inkml:trace contextRef="#ctx0" brushRef="#br1" timeOffset="77406.95">15748 19662 5519 0,'0'0'496'0,"-8"-2"-496"0,2 0 0 0,6 2 0 15,-9-2 2304-15,0 1 384 0,2 0 64 0,0-2 0 16,0 1-752-16,-1-2-144 0,3 0-48 0,-4-1 0 16,1 0 32-16,1-1 0 0,-1 1 0 0,0 1 0 15,1-4-112-15,-2 2-32 0,1 2 0 0,2-2 0 16,0 1-320-16,-1 1-64 0,0 1-16 0,7 3 0 16,0 0-272-16,0 0-64 0,-7-6-16 0,7 6 0 15,0 0-464-15,0 0-96 0,0 0 0 0,0 0-16 16,4 14-368-16,4 4 144 0,2 6-144 0,4 1 0 15,4 7 0-15,-1-2 0 0,3 4 0 0,2 4 0 16,3 5 144-16,0 1-16 0,2 3-128 0,1 3 192 16,1-3-192-16,-1-1 0 0,2-2 0 0,-2-1 0 15,0-3 192-15,-1-2-48 0,2-1-16 0,0-2 0 16,-1 1 112-16,-1 0 16 0,-1-1 0 0,-1-2 0 0,-1-1-64 0,0-4-16 16,-2 0 0-16,-1-4 0 0,1-1-32 0,-2-4 0 15,-1-2 0-15,-2-5 0 0,-3 0 0 0,-1 0 0 16,-2-3 0-16,-1 0 0 0,-2-4 0 0,-8-5 0 15,8 5 0-15,-8-5 0 0,7 4-16 0,-7-4 0 16,0 0 0-16,0 0 0 0,9 3 32 0,-9-3 0 16,8-5 0-16,-1 0 0 0,0-2 32 0,0-3 0 15,3 1 0-15,4-4 0 0,-3-2-16 0,1-1 0 16,1-1 0-16,0-3 0 0,3-4-176 0,3-6 160 16,6 1-160-16,2 0 160 0,3-3-160 0,3 0 0 15,2-1 0-15,2-2 0 0,0-3 0 0,1-3 0 16,2-5 128-16,2-2-128 0,-1-7 0 0,4-6 0 15,-2 0 144-15,3-1-144 0,1 4 192 0,-1 2-48 0,2 1 0 0,-2 2 0 16,-3 2-144-16,-2 6 192 0,-1 1-192 0,-3 6 192 16,-2 3-192-16,-6 6 128 0,-4 4-128 0,-3 3 128 15,-4 4-128-15,-3 3 160 0,-4 2-160 0,0 3 160 16,-4 2-16-16,-7 8 0 0,6-7 0 0,-6 7 0 16,0 0-144-16,0 0 0 0,0 0 0 0,0 0 0 15,0 0 0-15,0 0 0 0,0 0 128 0,0 0-128 16,0 0-128-16,0 0-64 0,-6 7-16 0,6-7 0 31,-6 12-1168-31,-1-3-224 0,7-9-64 0,-6 12-12880 0,0 1-2592 0</inkml:trace>
  <inkml:trace contextRef="#ctx0" brushRef="#br2" timeOffset="88292.8">1881 4646 8287 0,'0'0'736'0,"0"0"-592"16,0 0-144-16,0 0 0 0,0 0 1328 0,0 0 224 16,-5-5 48-16,0 3 16 0,0 1-576 0,-1-1-112 15,-1 1-32-15,0 1 0 0,-1 0-128 0,-1 1-16 16,-2 1-16-16,-6 0 0 0,-1 3-16 0,1 3 0 16,-1-2 0-16,-3 7 0 0,-3-4 32 0,0 5 0 0,0 2 0 0,-1 5 0 15,-3 1-112-15,0 3 0 0,0-5-16 0,-2 7 0 16,0 3-64-16,-2 2-16 0,0 4 0 0,2 0 0 15,1 6-96-15,2 2 0 16,4-5-16-16,3-1 0 0,1 0-224 0,5-1-32 0,5-1-16 0,4-5 0 16,2-1-160-16,3-4 0 0,1 0 0 0,5-3 128 15,2-4 0-15,5-1-128 0,2-2 192 0,6-3-64 16,2-3 160-16,3 0 32 0,5-6 0 0,-1-2 0 16,1-2 32-16,1 0 16 0,-1 0 0 0,1-1 0 15,-1-1-176-15,-2-3-16 0,-1-3-16 0,-1 3 0 16,-3-4-160-16,-3 1 128 0,2 3-128 0,-11 0 128 0,-2 1-128 0,0 1 0 15,-1 0 0-15,0-5-176 16,-3 2-2192-16,-6 6-432 0,0 0-80 16,0 0-32-16</inkml:trace>
  <inkml:trace contextRef="#ctx0" brushRef="#br2" timeOffset="88733.95">1955 5370 15663 0,'0'0'1392'0,"0"0"-1120"16,0 0-272-16,0 0 0 0,0 0 608 0,0 0 64 15,0 0 16-15,0 0 0 0,8-8 432 0,-1 0 96 16,3 2 0-16,2-2 16 0,1 2-128 0,2-3-16 0,1 2-16 0,10-4 0 16,0 4-192-16,1-2-48 0,-1 4 0 0,-2 3 0 15,-3 4-208-15,0 5-48 0,0 2-16 16,-4 5 0-16,-4 0-304 0,-3 4-64 0,-4 5-16 0,-3-5 0 16,-7 5 144-16,-3 6 16 0,0 3 16 0,-5 1 0 15,-3 1 160-15,-3 0 16 0,-1 1 16 0,0-2 0 16,0 0 16-16,0-3 0 0,-1-2 0 0,2 1 0 0,5-6-112 0,2-1-32 15,2-2 0-15,4-2 0 0,2-3-160 16,3-1-48-16,3-1 0 0,3-4 0 0,3 1-80 0,4-5-128 16,2-2 176-16,3-1-176 0,2 1 208 0,0-2-64 15,2-5-16-15,0-1 0 0,2 0-128 0,-1 0 0 16,0-1 144-16,-2 1-144 0,0-2 0 0,-2 0 0 16,-3 1 0-16,-2 1-128 15,-1-1-2400-15,-3 1-480 0,-2-1-80 0</inkml:trace>
  <inkml:trace contextRef="#ctx0" brushRef="#br2" timeOffset="89419.21">2725 4985 17215 0,'0'0'768'0,"0"0"144"0,0 0-720 0,0 0-192 0,0 0 0 0,0 0 0 16,10-3 928-16,4 0 160 0,7 1 16 0,0-1 16 16,2-4-144-16,4-1-16 0,3-2-16 0,5 1 0 15,3-1-304-15,0 1-64 0,0-2-16 0,3 0 0 16,-2-3-368-16,-1-1-64 0,-6 1 0 0,0 4-128 15,-4 0 208-15,-4 3-64 0,-5 0-16 0,-4 2 0 16,-2 2-432-16,-13 3-80 0,0 0-32 0,0 0-11408 16</inkml:trace>
  <inkml:trace contextRef="#ctx0" brushRef="#br2" timeOffset="89585.73">2864 5183 10127 0,'4'10'448'0,"1"-2"96"0,2 1-544 0,5-2 0 16,2 3 0-16,2-1 0 0,6 0 2144 0,2-4 320 15,1-1 64-15,6 0 16 0,1-4-1408 0,1-4-288 16,2-1-48-16,1-1-16 0,-2-5-48 0,2 2-16 16,0-4 0-16,-12 4 0 0,0 0-272 0,0 0-64 15,-1 0-16-15,-3 0 0 0,-2 0-368 0,-1-1-320 16,-5 1 64-16,-2-2-11072 0</inkml:trace>
  <inkml:trace contextRef="#ctx0" brushRef="#br2" timeOffset="89856.32">3126 4555 27935 0,'7'-8'1232'0,"-7"8"256"0,12-7-1184 0,-1 4-304 0,-11 3 0 0,10 6 0 15,-2 2 128-15,-5 7-128 0,-2 3 192 0,-1 2-192 16,-1 8 512-16,-2 3 0 0,-1 7 0 0,0 5 0 15,1 1 32-15,-4 5 0 0,0 4 0 0,-1 7 0 16,0 6 0-16,-1 0 0 0,1-5 0 0,-3-1 0 16,1-8-336-16,0 2-64 0,0-5-16 0,2-2 0 0,-2-9-128 0,2-1 0 15,2-2 0-15,2-5 0 0,2-7 0 0,-1-5 0 16,3-2 0-16,0-6 0 16,0-10-448-16,0 0-128 0,0 0-32 0,9-5-9248 15,0-4-1856-15</inkml:trace>
  <inkml:trace contextRef="#ctx0" brushRef="#br2" timeOffset="90234.43">4270 4432 25791 0,'5'-18'2304'0,"-3"10"-1856"15,1-2-448-15,-1 1 0 0,-2 0 496 0,0 9 0 16,0 0 0-16,-7-2 0 0,-2 4-256 0,-4 6-48 16,-5-1-16-16,-3 6 0 0,-3 4-176 0,-3 6 128 15,-4 8-128-15,1 4 128 0,-1 2 208 0,2 2 48 16,1 2 0-16,5 2 0 0,4 0 48 0,8 4 16 0,1-4 0 0,6 2 0 16,5-5-304-16,7 0-144 0,4-7 160 0,6-3-160 15,5-7 368-15,4-4-32 0,2-5 0 16,4-1 0-16,1-8 496 0,2-5 112 0,0-1 16 0,-1-9 0 15,-2-3 0-15,-1-5 16 0,-1-3 0 0,-2-2 0 16,-3-3-176-16,0-2-32 0,-5 2-16 0,-1-4 0 16,-4 1-144-16,-4 0-32 0,-4-3 0 0,-4-2 0 15,-4 0-192-15,-4-1-64 0,-4 1 0 0,-4 3 0 0,-3 2-320 16,-2 1 0-16,-2 3 0 0,-1 7 0 16,1 1-320-16,0 5-128 0,0 3-16 15,2 0-16-15,3 4-2304 0,1 4-464 0,3-2-80 0</inkml:trace>
  <inkml:trace contextRef="#ctx0" brushRef="#br2" timeOffset="90789.53">6359 4204 12895 0,'-1'-13'1152'0,"1"13"-928"0,-4-3-224 0,3-5 0 0,-3 2 1184 0,-1 2 192 15,-2-3 32-15,-4 5 16 0,-1 1-16 0,-4 1-16 16,0-2 0-16,-2 4 0 0,-2 0-400 0,-2 3-80 15,-1 2-16-15,-2 0 0 0,-4 3-160 0,-13 11-32 16,4 2-16-16,3 3 0 0,2 1-272 0,6 3-48 16,2 4-16-16,2 2 0 0,2 3-48 0,3 0-16 15,4 2 0-15,6-5 0 0,4-1-96 0,6-6 0 16,4-2-16-16,4-4 0 0,3-3 16 0,5-1 16 16,1-1 0-16,4-3 0 0,1-4 32 0,-5-5 0 15,2-1 0-15,2-2 0 0,1 3-64 0,2-4-16 16,-1-3 0-16,-1-3 0 0,-1-1-416 0,-2-1-64 15,-4-3-32-15,1 0 0 16,-4-4-2848-16,-1 3-560 0</inkml:trace>
  <inkml:trace contextRef="#ctx0" brushRef="#br2" timeOffset="90966.1">6528 4634 18431 0,'0'0'816'0,"3"9"160"0,0 5-784 0,3 3-192 0,0 6 0 0,-2 4 0 15,-3-2 1600-15,2 5 256 0,-3 4 64 0,-3 0 16 16,1 3-480-16,-3 0-112 0,-2 0 0 0,1-2-16 16,0-2-752-16,-1-2-128 0,0-2-48 0,0-3 0 15,2-2-224-15,-1-4-48 0,1-2-128 0,1-4 192 16,1-5-512-16,3-9-128 0,0 0 0 0,0 0-13328 16</inkml:trace>
  <inkml:trace contextRef="#ctx0" brushRef="#br2" timeOffset="92156.32">7104 4107 8287 0,'0'0'736'0,"0"0"-592"0,0 0-144 0,-6 4 0 15,6-4 1376-15,-6 4 240 0,1-1 48 0,5-3 16 16,0 0-272-16,-6 2-64 0,6-2-16 0,0 0 0 16,0 0 208-16,0 0 32 0,0 0 16 0,0 0 0 15,9-1-272-15,4 0-48 0,4-2-16 0,3-2 0 16,3-1-608-16,2 1-128 0,3-4-32 0,3 1 0 16,2-5-288-16,2 1-64 0,2 1-128 0,13-6 192 15,-7-1-192-15,-5 1 0 0,-2 1 0 0,-16 8 0 0,0-2 0 0,-2 2 0 16,-1-2 0-16,-3 5 0 15,-3-1-1648-15,-2 3-208 0,-9 3-64 0,0 0-10048 16</inkml:trace>
  <inkml:trace contextRef="#ctx0" brushRef="#br2" timeOffset="92363.23">7201 4410 14735 0,'0'0'640'0,"0"0"160"0,0 0-640 0,0 0-160 15,0 0 0-15,8 4 0 0,0 1 2240 0,5-3 432 16,2-2 80-16,4-1 0 0,4-5-1056 0,4-1-224 16,5 0-32-16,1-6-16 0,1-3-416 0,2 0-96 15,1 1-16-15,1-1 0 0,-1-2-528 0,-2-1-112 16,0-2-32-16,-4 1 0 0,-1 1-224 0,-4 1 0 16,-3 2 128-16,-4 2-128 15,-4 0-416-15,-1 2-128 0,-2 0-32 0,-3 3-9152 16,-3-2-1824-16</inkml:trace>
  <inkml:trace contextRef="#ctx0" brushRef="#br2" timeOffset="93237.36">8508 3458 13823 0,'0'0'608'0,"5"-6"128"0,-3-6-592 0,1-1-144 16,1 5 0-16,-2-4 0 0,-1 3 1024 0,1-2 192 15,-2 1 16-15,-2 2 16 0,1-1-64 0,-1 3-16 16,-2 2 0-16,0 0 0 0,4 4-144 0,-8 0-16 15,-1 3-16-15,1-1 0 0,-3 5-432 0,-3 4-96 16,2 7-16-16,-5 3 0 0,-1 7-112 0,2 5-16 16,-2 6-16-16,2 2 0 0,-1 8 16 0,2 2 0 15,1-3 0-15,4 4 0 0,2 1-320 0,4 1 160 16,4-2-160-16,4-2 128 0,6-6-128 0,3-5 128 16,2-9-128-16,3-4 128 0,4-4 576 0,2-4 128 15,2-8 0-15,2-1 16 0,0-7 352 0,0-2 64 16,0-2 16-16,0-5 0 0,3-5-80 0,-3-5-16 15,-2-2 0-15,0-8 0 0,-3-1-336 0,-2-5-64 16,-2 2-16-16,-2-2 0 0,-3-4-208 0,-4-1-48 0,-2-2-16 0,-3 1 0 16,-5-6-176-16,-4 1-48 0,-5-6 0 0,0 2 0 15,-5 1-144-15,-2 1-128 0,-2 7 144 0,-1 4-144 16,0 6 0-16,-2 6 0 0,1 6 0 0,-2 4 0 16,1 4-960-1,-1 5-224-15,1 3-48 0,0 6-16 0,1 3-1952 16,1 3-400-16</inkml:trace>
  <inkml:trace contextRef="#ctx0" brushRef="#br2" timeOffset="94922.06">1412 7260 2751 0,'0'0'128'0,"5"-7"16"15,3 2-144-15,0 3 0 0,-1-5 0 0,2 4 0 0,0 0 3152 0,1 1 608 16,0 2 112-16,2 0 32 0,-1 0-2176 0,2 2-448 16,0 3-64-16,1 4-32 0,0-1-144 0,1 4-16 15,1 5-16-15,3 1 0 0,-1 1-176 0,4 1-16 16,1 0-16-16,1 5 0 0,0-1-176 0,1 2-48 16,2 4 0-16,2 3 0 0,-1 0-192 0,2-1-32 15,-1-2-16-15,1 2 0 0,-2 1-208 0,-1-4-128 16,-2-3 160-16,-4-1-160 0,-3-1 160 0,-2-2-160 15,-2-5 160-15,-1 1-160 0,-3-1-144 0,0-4-128 16,-4-3-32-16,0-1-8832 16,-6-9-1760-16</inkml:trace>
  <inkml:trace contextRef="#ctx0" brushRef="#br2" timeOffset="95201.55">2003 7078 26719 0,'0'0'2368'0,"0"0"-1888"0,2-6-480 0,-2 6 0 15,0 0-144-15,0 0-128 0,0 0-32 0,0 0 0 16,0 0 432-16,2 12 64 16,-1 4 32-16,-2 4 0 0,-1 4 368 0,-2 8 80 0,-3 2 16 0,0 3 0 15,-2 1-48-15,-3 8-16 0,0 1 0 0,-4 6 0 16,2 5-48-16,-1 0 0 0,-1-2 0 0,-1-1 0 15,1-3-304-15,2-5-64 0,0-2-16 0,1-3 0 16,2-1-192-16,3-5 128 0,2-7-128 0,2 0 0 16,0-7 0-16,3-4-128 0,2-3-16 0,4-5 0 15,-5-10-1904-15,11-4-368 0,1-5-80 0,-3-3 0 0</inkml:trace>
  <inkml:trace contextRef="#ctx0" brushRef="#br2" timeOffset="95517.78">2472 7492 25791 0,'13'-6'2304'0,"-5"3"-1856"16,3 0-448-16,4 0 0 0,3-3 1200 0,1 2 144 16,0 3 16-16,0 2 16 0,-1 3-864 0,-3 3-160 15,-2-2-32-15,-1 7-16 0,-4-2-64 0,0 5-16 16,-4 3 0-16,-4 4 0 0,-4 4 288 0,-4 5 64 15,-4 1 16-15,-4 2 0 0,-3 0-80 0,-2 3-32 16,-2 3 0-16,0 0 0 0,0-4-160 0,3-3-48 16,3-1 0-16,5-4 0 0,3-4-144 0,4-4-128 15,2-5 144-15,9-2-144 0,6-4 320 0,4-4-16 16,7-5-16-16,3-6 0 0,4-3 32 0,2-5 16 0,2-5 0 16,2-2 0-16,-1 1-192 0,1-2-144 0,-2 0 192 0,1 1-192 15,-3 2 128-15,-2 0-128 0,-2 1 0 0,9-3 0 31,-7 4-656-31,-6 2-240 0,-6 4-64 0,-9 4-10448 0,-4 3-2096 0</inkml:trace>
  <inkml:trace contextRef="#ctx0" brushRef="#br2" timeOffset="95820.68">1331 9054 20271 0,'0'0'1792'0,"9"-1"-1424"16,3 0-368-16,5-3 0 0,5-3 1216 0,4-1 160 16,5-5 32-16,4-2 16 0,7-4-240 0,5-4-48 15,5-8-16-15,11 0 0 0,9-4-80 0,8-1-16 16,5-5 0-16,7-1 0 0,0-5-272 0,3 2-64 15,3 0-16-15,-3 1 0 0,-5-3-96 0,-6 7-32 16,-5 2 0-16,-7 3 0 0,-5 3-288 0,-6 5-48 16,-7 5-16-16,-5 4 0 0,-9 3-336 0,-4 5-80 0,-8 0-16 15,4-1 0 1,-12 2-2896-16,-7 4-576 0</inkml:trace>
  <inkml:trace contextRef="#ctx0" brushRef="#br2" timeOffset="96270.38">1893 9360 28559 0,'0'0'2544'0,"0"0"-2032"16,0 0-512-16,0 0 0 0,0 0 480 0,7 3 0 15,4 4 0-15,2-2 0 0,7 2-480 0,4 4 128 16,4 1-128-16,6-2 0 0,2 2 416 0,4-4 32 16,3 2 16-16,6-3 0 0,0 6-80 0,3-4 0 15,2 1-16-15,-3 3 0 0,0-3-160 0,-7 1-16 0,-3 1-16 0,-7-3 0 16,-3 2-176-16,-6-1 0 0,-2 2 0 0,-4-5 0 15,-4 2-1440 1,-1-2-320-16,-2 0-64 0</inkml:trace>
  <inkml:trace contextRef="#ctx0" brushRef="#br2" timeOffset="96520.64">2620 8837 34383 0,'0'0'752'0,"0"0"144"0,0 0 48 0,0 0 32 0,1 9-784 16,-2 8-192-16,-3 3 0 0,-1 5 0 0,-3 1 288 0,-2 6 16 15,-1 4 0-15,-2 5 0 0,-2 5 32 0,-2 0 16 16,-2 2 0-16,0 3 0 0,-1 1-48 0,-2 2-16 16,2 4 0-16,-1 0 0 0,2 3-160 0,2-6-128 15,-1-2 192-15,2-3-192 0,4-4 0 0,-1 1 0 16,4-9 0-16,3-3 0 15,-2-2-1280-15,1-10-384 0,3-4-64 0,1-2-8512 16,1-6-1728-16</inkml:trace>
  <inkml:trace contextRef="#ctx0" brushRef="#br2" timeOffset="96871.96">3246 9375 29487 0,'0'0'2624'0,"0"0"-2112"16,0 0-512-16,4 9 0 0,-1 3 1760 0,1 5 240 15,1 5 48-15,-1 6 16 0,-1 5-1264 0,1 5-256 16,-1 4-48-16,1 5-16 0,-1-3 272 0,0 4 48 16,-3 1 16-16,1-5 0 0,2 1-240 0,-2-3-64 15,-2-3 0-15,1-1 0 0,0-3-320 0,0-1-64 16,-2-4 0-16,2-4-128 0,-1 0 0 0,0-4 0 16,-2-2 0-16,0-2 0 15,1-3-1216-15,1-2-336 0,1-6-80 0,0-7-16208 0</inkml:trace>
  <inkml:trace contextRef="#ctx0" brushRef="#br2" timeOffset="97904.61">30587 53 11231 0,'20'-1'496'0,"-6"2"96"0,3 1-464 0,1-4-128 0,0 1 0 0,-1-1 0 16,1 0 896-16,1-1 144 0,-1 1 48 0,0-2 0 16,-2-3 48-16,1 4 16 0,-1 0 0 0,-2-3 0 15,0-6-112-15,-1 3-16 0,0 0 0 0,-4 1 0 16,0 1-128-16,-2 1-48 0,-2-3 0 0,2 3 0 15,-5-2 96-15,-2 8 16 0,1-9 0 0,-1 7 0 16,0-4 32-16,-1 0 16 0,0 1 0 0,-2 1 0 16,-1-3-224-16,-1 2-32 0,-1-1-16 0,-9-6 0 15,-3 2-192-15,-1 1-32 0,-1-3-16 0,-5 3 0 0,-1-1-192 0,-3 3-48 16,-5-2 0-16,-1 2 0 0,-3 2-64 0,1-1 0 16,-1 2-16-16,30 3 0 0,8 1-48 0,0 0 0 15,0 0 0-15,0 0 0 0,0 0 0 0,0 0-128 16,0 0 192-16,0 0-64 0,0 0-128 0,0 0 192 15,0 0-192-15,0 0 192 0,0 0-192 0,0 0 128 16,0 0-128-16,0 0 0 0</inkml:trace>
  <inkml:trace contextRef="#ctx0" brushRef="#br2" timeOffset="101688.22">28382 151 10127 0,'3'-19'896'0,"3"0"-704"16,-1 2-192-16,-2 3 0 0,-1 0 1168 0,-2 4 208 15,0-3 32-15,-2 6 16 0,-1-4 288 0,3 11 48 16,-5-7 16-16,-1-2 0 0,0 4-336 0,1-2-64 16,5 7-16-16,-9-3 0 0,0 0-464 0,2 0-112 15,7 3-16-15,-9 0 0 0,9 0-384 0,-9 6-64 16,9-6-32-16,-7 10 0 0,2-1-112 0,0 5-32 0,-1 1 0 0,-3 5 0 15,0 1 304-15,0 7 48 0,-2 3 16 0,-2 1 0 16,-2-1 32-16,-3 2 16 0,-2 2 0 0,7-11 0 16,-4 12-112-16,-2 8-32 0,0 3 0 0,-2 7 0 15,-1 7-160-15,1 2-16 0,-1 9-16 0,-19 67 0 16,8-19-64-16,4-12-16 0,2-5 0 0,3-7 0 16,1 0 32-16,3-7 0 0,1-3 0 0,0-3 0 15,1-4 144-15,0-4 16 0,2 0 16 0,-1-5 0 16,1-1 16-16,0-1 0 0,1-7 0 0,1-4 0 15,0-4 0-15,1 0 0 0,2 0 0 0,1-1 0 0,-3 3-48 0,3-7-16 16,0-1 0-16,1-4 0 0,0-1-176 16,3-5-128-16,-1-1 192 0,2-3-192 0,3-4 208 0,-1-1-64 15,2-8-16-15,1-2 0 0,0-3 0 0,2-5 0 16,1-2 0-16,-3-8 0 0,0 0 64 0,8 3 16 16,-8-3 0-16,13-2 0 0,1-1 48 0,2-4 16 15,-2 3 0-15,1 2 0 0,5-3-272 0,2 0 0 16,1 0 0-16,3 1 0 0,2 0 0 0,4-2 0 15,3 0 0-15,3 0 0 0,1-4 0 0,6 2 0 16,4-3 0-16,7 1 0 0,6 0 0 0,6 1 0 16,4 0 0-16,2-1 0 0,-4-1 0 0,4 0 0 15,3 2 0-15,4 0 0 0,3 5 0 0,-1 3 0 16,-2-1 0-16,2 0 0 0,1 2 0 0,1 4 0 16,-1-1 0-16,-1 2 0 0,-5 2 0 0,0 0 0 15,-3 3 0-15,1-2 0 0,2 0 0 0,-2-1 0 16,-2 0 0-16,-4 2 0 0,-7-1 0 0,-3 1 0 15,-4-3 0-15,-4 4 0 0,-4-3 0 0,-3 3 0 16,-2-4 0-16,-7 2 0 0,-3 2 0 0,-3-4 0 16,-6 3 0-16,0-1 0 0,-5 2 0 0,-3-4 0 0,-5 2 0 0,1-3 0 15,-1-1 0-15,-2 0 0 0,-9-4 0 16,0 0 0-16,0 0 0 0,8 5 128 0,-8-5-128 0,0 0 0 16,0 0 128-16,6 6-128 0,-6-6 0 0,0 0 0 15,0 0 128-15,0 0-128 0,0 0 0 0,0 0 0 16,6-10 192-16,1-1-64 0,0-3 0 0,0-5-128 15,-1-8 176-15,2-1-176 0,-1-6 160 0,2-5-160 0,1-5 128 0,0-9-128 16,1-10 0-16,1-5 0 0,0-5 128 0,2-8-128 16,1-3 0-16,2-8 0 0,-1-8 0 0,2-2 0 15,1-2 0-15,0 0 0 0,0-7 0 0,0 3 0 16,-1 1 0-16,0 1 0 0,-2 3 0 0,-1 1 0 16,-3 5 0-16,1 5 0 0,-2 3-160 0,-1 6 160 15,-2-1-128-15,-4 41 128 0,1-7 0 0,1 0-160 16,-2 1 160-16,1 4 0 0,0-6-176 0,1 2 176 15,0 0-160-15,2-35 160 0,-1 13-160 0,-6 38 160 16,2 0-160-16,-1 1 160 16,-1 4-160-16,1 0 160 0,-1 5-160 0,0 0 160 0,-1 0 0 0,4-11-144 15,-3 9 144-15,1 7 0 0,-2 18 0 0,0 0-160 16,0 0 160-16,0 0 0 0,0 0-160 0,0 0 160 16,0 0-128-16,0 0 128 0,0 0 0 0,0 0-160 15,0 0 160-15,0 0 0 0,0 0-128 0,0 0 128 16,0 0 0-16,0 0 0 0,0 0 0 0,0 0-128 0,0 0 128 0,0 0 0 15,0 0 0-15,0 0 0 0,0 0 0 0,0 0 0 16,0 0 0-16,0 0 0 0,0 0 128 0,0 0-128 16,0 0 0-16,0 0 0 0,0 0 0 0,0 0 0 15,0 0 0-15,0 0 0 0,0 0 0 0,0 0 0 16,0 0 0-16,0 0 128 0,0 0-128 0,0 0 144 16,0 0-16-16,0 0-128 0,0 0 192 0,0 0-64 15,0 0 16-15,0 0 0 0,0 0 0 0,0 0 0 16,0 0 16-16,-1934 5 0 0,1816 10 0 0,-2 2 0 15,-2 2-160-15,13 0 0 0,14 0 144 0,47-10-144 0,-3 0 0 16,-7 1 0-16,0-1 0 0,2 1 0 16,4-3-160-16,7-1-96 0,5-4-32 0,-19-2 0 15,24-6-2064-15</inkml:trace>
  <inkml:trace contextRef="#ctx0" brushRef="#br2" timeOffset="102725.85">3746 7960 7359 0,'0'0'656'0,"-4"-6"-528"16,2 1-128-16,-1 1 0 0,3 4 2192 0,0 0 416 15,0 0 80-15,0 0 0 0,0 0-1264 0,0 0-256 16,0 0-48-16,0 0-16 0,0 0 96 0,9 0 16 16,1-3 0-16,3 1 0 0,3-2-128 0,2 0 0 15,0-1-16-15,4 0 0 0,0-4-496 0,4 1-112 16,1-4-16-16,2 2 0 0,0-1-272 0,0 0-176 16,-1 2 192-16,8-5-192 15,-11 0-1536-15,-6 4-400 0</inkml:trace>
  <inkml:trace contextRef="#ctx0" brushRef="#br2" timeOffset="102871.17">3825 8158 23039 0,'0'0'2048'0,"6"8"-1648"0,-6-8-400 0,10 11 0 0,1 1 640 0,4-4 64 0,-1 2 0 0,4-4 0 16,2 2 112-16,4-1 16 0,3-4 16 0,3-3 0 16,5-1-368-16,1-5-80 0,3-4-16 0,-1 3 0 15,-1-5-176-15,-2 1-32 0,-2-4-16 0,-2 2-13664 16</inkml:trace>
  <inkml:trace contextRef="#ctx0" brushRef="#br2" timeOffset="103728.71">5016 6638 17327 0,'0'0'768'0,"-13"3"160"0,0-1-736 0,1 1-192 16,3-2 0-16,-1 0 0 0,2-1 1184 0,8 0 208 15,0 0 32-15,0 0 16 0,0 0-224 0,0 0-32 16,0 0-16-16,6-9 0 0,6-1-448 0,3 3-80 16,4-5-32-16,5 2 0 0,4-4-288 0,4 0-48 15,-1 5-16-15,0-2 0 0,1 1-32 0,0 2-16 16,-2 2 0-16,-2 1 0 0,-5 5-80 0,-4 5-128 15,-3 0 176-15,-6 4-176 0,-3 1 128 0,-4 5-128 0,-3 2 0 0,-3 2 0 16,-2 0 288-16,-4 2-48 16,-3 2-16-16,-2 1 0 0,-2-2 64 0,1-3 16 0,4 1 0 0,-1-1 0 15,2-2-80-15,5-2-16 0,2 0 0 0,3-1 0 16,3-5-208-16,3 1 144 0,2-3-144 0,3-1 128 16,2 2-128-16,1-3 128 0,0 0-128 0,3 4 128 15,-3 4-128-15,2-3 128 0,1 1-128 0,-1-1 128 16,-1 3-128-16,-2 2 128 0,-3-1-128 0,-3-1 128 15,-3 1 48-15,-2 1 0 0,-2 0 0 0,-2 2 0 0,-5 0 208 0,-2 0 32 16,-3 1 16-16,-4 0 0 0,1-3-48 0,-3-2-16 16,2 0 0-16,-2 1 0 0,0-4-224 0,3 0-144 15,1-1 192-15,1-3-192 0,0-5-208 0,3-2-160 16,3-3-16-16,7 4-16 16,-3-11-3056-16,3-1-624 0</inkml:trace>
  <inkml:trace contextRef="#ctx0" brushRef="#br2" timeOffset="103996.08">4734 7806 22687 0,'-12'14'1008'0,"8"-5"208"0,4-9-976 0,3 9-240 16,3-1 0-16,7-2 0 0,5-7 832 0,3-4 112 15,5-3 16-15,6-3 16 0,6-5 224 0,6 1 32 16,6-5 16-16,3 1 0 0,6-2-432 0,3 0-96 0,3-2-16 0,0-5 0 16,-1 1 48-16,0-3 0 0,0-1 0 0,-3 3 0 15,-2 0-64-15,-5 5-16 0,-6 3 0 0,-6 2 0 16,-6 3-368-16,-6 1-80 0,-7 1-16 0,-3 4 0 16,-6 1-208-16,-2 2-208 0,-5 3 32 0,-7 3 16 15,0 0-1856-15,0 0-368 16,0 0-80-16,0 0-12192 0</inkml:trace>
  <inkml:trace contextRef="#ctx0" brushRef="#br2" timeOffset="104332.82">4998 8621 23551 0,'0'0'1040'0,"0"0"224"0,0 0-1008 0,0 0-256 16,0 0 0-16,0 0 0 0,13 3 1040 0,3-2 176 15,2-2 16-15,6-2 16 0,2-3 80 0,4-1 16 16,2 0 0-16,2-2 0 0,3 0-336 0,-1-4-64 0,2-1-16 0,-3-2 0 15,6-2-304-15,-3 1-64 0,-1 1-16 0,-1 2 0 16,-3 5-224-16,-3 3-64 0,-2-3 0 0,-2 2 0 16,-7-3-256-16,-1 4 0 0,-2 1 0 0,-3-3 0 31,-4 3-288-31,-3-4-112 0,-3 0-32 0,-3 0 0 16,0 9-2768-16,-4-9-544 0</inkml:trace>
  <inkml:trace contextRef="#ctx0" brushRef="#br2" timeOffset="104566.59">5918 7945 7359 0,'0'0'656'0,"0"0"-528"16,0 0-128-16,0 0 0 0,0 0 5184 0,0 0 1024 16,12 14 192-16,-3 2 32 0,-2 5-4896 0,-2-1-960 15,-1 5-208-15,1 10-48 0,0 0 528 0,2 9 112 16,-2 1 0-16,1 7 16 0,1 1-144 0,-1 2-16 15,-1 3-16-15,0 0 0 0,1-1-288 0,0-2-64 16,-3-4-16-16,2-5 0 0,0-1-304 0,2-7-128 16,-2 1 128-16,1-6-128 15,-1-3-2192-15,-1-6-528 0,4 18-96 0,-8-11-32 0</inkml:trace>
  <inkml:trace contextRef="#ctx0" brushRef="#br2" timeOffset="105382.52">2012 11775 26719 0,'0'0'1184'0,"0"0"240"0,0 0-1136 0,8-6-288 16,-1-1 0-16,5 1 0 0,6 2 192 0,-1-5 0 16,3 1-16-16,1-3 0 0,5 1-176 0,2-4 0 15,-2-3 0-15,6 1 0 0,0-4-192 0,2 3 192 16,2-2-160-16,-1 2 160 15,1 2-1856-15,-3 3-256 0,-4 0-64 0</inkml:trace>
  <inkml:trace contextRef="#ctx0" brushRef="#br2" timeOffset="105578.56">2288 11928 14735 0,'-13'16'640'0,"8"-10"160"0,1 3-640 0,1 0-160 0,3-9 0 0,0 0 0 16,1 6 2800-16,-1-6 528 0,0 0 96 0,7 6 32 15,5-3-2608-15,3-4-512 0,3-6-96 0,2 0-32 16,6-6 128-16,2-1 32 0,3-1 0 0,5-5 0 0,3-2-144 0,0-1-32 16,-3-1 0-16,0-3 0 0,-2 0-192 0,-1 1 0 15,-1 2 0-15,-1-2 0 16,-7 2-2064-16,-1 4-368 0,-3 1-64 0</inkml:trace>
  <inkml:trace contextRef="#ctx0" brushRef="#br2" timeOffset="105861.72">2435 11355 23039 0,'0'0'1024'0,"0"0"192"0,3-7-960 0,3 0-256 16,5 2 0-16,1 0 0 0,5 1 1888 0,2 0 336 15,4 3 64-15,2-1 16 0,3 0-1680 0,3-2-336 16,0 2-64-16,4 1-16 0,2-1 240 0,2 2 64 15,3 3 0-15,2 1 0 0,0 2-48 0,-1 0 0 16,-1 5 0-16,-3 0 0 0,-2 3-128 0,-4 3-16 16,-2 0-16-16,3 14 0 0,-10-3-64 0,-6 0-16 0,-5 1 0 15,-6-2 0-15,-2 3 16 0,-6-2 0 0,-4 0 0 0,-4 3 0 16,0-5-112-16,-5 4 0 0,-4-5-128 0,-2 3 192 31,-2-3-720-31,0-2-160 0,-3-2-16 0,0-7-10352 0,1-3-2064 0</inkml:trace>
  <inkml:trace contextRef="#ctx0" brushRef="#br2" timeOffset="106360.11">4015 10953 18303 0,'0'0'816'0,"0"0"160"0,-1-7-784 0,-1-2-192 0,0 3 0 0,1-1 0 16,1 7 1472-16,-1-7 240 0,1 3 48 0,0 4 16 15,0 0-480-15,0 0-80 0,0 0-32 0,7-1 0 16,4 1-512-16,1 1-96 0,5 4-32 0,1 5 0 15,2-2-32-15,3 4-16 0,4 1 0 0,2 1 0 16,1 3-112-16,3 2 0 0,3 4-16 0,0-2 0 16,-1 3-144-16,-1 3-32 0,1-3 0 0,-2 4 0 0,-1-1-192 0,-1 3 176 15,1 2-176-15,-1-5 160 0,-5-1-160 0,-1-3 0 16,-3-4 144-16,-1-1-144 16,-2 0-320-16,-3-3-128 0,-3-5-16 0,-2 1-16 15,-2-6-2288-15,-2-2-464 0</inkml:trace>
  <inkml:trace contextRef="#ctx0" brushRef="#br2" timeOffset="106598.88">4554 10684 21183 0,'-3'-10'944'0,"3"5"192"0,0 5-912 0,0 0-224 15,0 0 0-15,0 0 0 0,0 0 1568 0,-8 9 272 16,3 1 48-16,0 4 16 0,-3 2-832 0,2 5-176 15,-1 4-16-15,1 2-16 0,1 6-128 0,-3 1-32 16,0 2 0-16,-4 2 0 0,3 8-96 0,-1-2-32 16,0 4 0-16,-3-1 0 0,3 2-160 0,0 0-32 15,1-3-16-15,-1 0 0 0,0-2-176 0,-2-2-48 0,6-5 0 16,-1-1 0-16,2-6-320 0,2-4-64 0,-3-3-16 0,3-4 0 31,1-2-1696-31,-1-5-352 0,3-12-64 0</inkml:trace>
  <inkml:trace contextRef="#ctx0" brushRef="#br2" timeOffset="106938.51">4955 11074 33807 0,'9'-6'1488'0,"-3"1"320"0,2 1-1440 0,3 0-368 15,1-3 0-15,3 3 0 0,0 2 0 0,2 2 144 16,-1 2-144-16,2 0 0 0,-2 5 384 0,-2 0-16 16,2 6-16-16,-5 2 0 0,-1-2 32 0,-2 5 16 15,-4 3 0-15,-3 2 0 0,-4 1 48 0,0 6 0 16,-4-1 0-16,0-1 0 0,-3 4-64 0,1-4-16 16,-3-2 0-16,6 1 0 0,-2 0-144 0,4-6-32 15,2-2 0-15,2-1 0 0,1-4-64 0,4-1 0 16,4-4-128-16,3 0 192 0,2-6 64 0,5 0 0 15,1-4 0-15,2-2 0 0,0-2-48 0,3-5 0 16,-1-3 0-16,2 0 0 0,0-3-208 0,-1-2 128 16,1 0-128-16,-2-1 0 15,-4-1-1008-15,-1 1-288 0,-2-1-64 0,1-6-16176 0</inkml:trace>
  <inkml:trace contextRef="#ctx0" brushRef="#br2" timeOffset="107420.87">5565 10629 14735 0,'-5'5'1312'0,"-1"1"-1056"0,-1-1-256 0,7-5 0 16,0 0 2944-16,0 0 512 0,0 0 128 0,0 0 0 15,0 0-2384-15,9 0-496 0,5-2-80 0,1-3-32 16,6-4-208-16,3 0-32 0,5-6-16 0,-1-1 0 15,1-1-208-15,0-1-128 0,-1-2 128 0,2 0-128 16,-4-2-1184-16,1 3-304 0,-4 5-64 0,7-9-10784 16</inkml:trace>
  <inkml:trace contextRef="#ctx0" brushRef="#br2" timeOffset="107571.5">5836 10793 30399 0,'0'0'2704'0,"0"0"-2160"16,0 0-544-16,6-3 0 0,2-3 464 0,2 0-16 15,4 0 0-15,-1 1 0 0,3-2-176 0,2 1-32 16,1-2-16-16,4-4 0 0,0-4 96 0,2 0 0 16,1-1 16-16,3 1 0 0,1-1-336 0,1-1-288 15,-3 1 48-15,9-8-14672 16</inkml:trace>
  <inkml:trace contextRef="#ctx0" brushRef="#br2" timeOffset="108336.48">6489 10290 19343 0,'-16'10'848'0,"8"-6"192"16,0-3-832-16,1 2-208 0,0-1 0 0,7-2 0 16,0 0 2064-16,0 0 368 0,0 0 80 0,0 0 16 15,0 0-928-15,0 0-192 0,12-5-48 0,2-1 0 0,2-3-720 0,3 1-160 16,3-4-32-16,3-1 0 0,6-5-208 0,3 0-48 15,3 1-16-15,2-3 0 0,2 0-176 0,-1 0 192 16,-4 1-192-16,-1 0 192 0,-6 0-192 0,1 0 0 16,-2 1 0-16,8-6 0 15,-11 6-544-15,-4 6-144 0,-5 0-16 0,-4 1-16 16,-3 3-2384-16,-3-1-480 0,-6 9-80 0,0 0-32 0</inkml:trace>
  <inkml:trace contextRef="#ctx0" brushRef="#br2" timeOffset="108782.43">7019 9668 5519 0,'-10'-19'496'0,"7"12"-496"15,2-6 0-15,1-1 0 0,3 0 5184 0,1-1 928 0,2-2 192 0,-1 2 32 16,4 0-4976-16,1 2-992 0,3 2-208 0,3-2-32 15,0 0 352-15,3 6 80 0,3-4 16 0,1 5 0 16,3 2 80-16,-1-1 32 0,2 3 0 0,-2 3 0 16,-1 4-224-16,-2 0-32 0,-3 0-16 0,-2 5 0 15,-5 0-176-15,-1 4-48 0,-4 2 0 0,-2 1 0 16,-3 3 0-16,-4 1 0 0,-2 5 0 0,-2-4 0 16,-3 4-192-16,0-1 176 0,-1-2-176 0,1 0 160 15,2-1-160-15,0-7 0 0,2 0 144 0,4-1-144 16,1 0 0-16,5-4 0 0,3 2 0 0,3-1 0 0,3-2 0 0,3 4 0 15,-2-4 0-15,3 1 0 0,3 1 0 0,1-1 0 16,-3 3 0-16,0 0-128 0,-1 0 128 0,-3-1 0 16,-1 4 0-16,-3-1 0 0,-3 1 176 0,-3 1 64 15,-2 1 16-15,-2-1 0 0,-2 3 240 0,-4-1 48 16,-3 1 16-16,-1-1 0 0,-2 3-112 0,-1-2-32 16,-1 0 0-16,-1-1 0 0,-2 2-224 0,-1-4-64 15,2-1 0-15,-3 0 0 0,-1 0-128 0,0-3 0 16,1 3 0-16,2-7 0 15,1 0-320-15,1-4-160 0,0-2-32 0,1 1 0 16,2-6-2176-16,3-2-448 0,2-1-96 0</inkml:trace>
  <inkml:trace contextRef="#ctx0" brushRef="#br2" timeOffset="109083.22">7731 9269 23039 0,'0'0'2048'0,"0"0"-1648"0,0 0-400 0,0 0 0 16,8-1 448-16,-1 1 16 0,1 1 0 0,2 4 0 16,1 2 432-16,3-1 64 0,2 6 32 0,3-1 0 15,2 3-32-15,4 6-16 0,0 2 0 0,4 3 0 0,0-1-160 0,3 6-16 16,0-4-16-16,4 4 0 0,-2 1-256 0,1-1-48 15,0 0-16-15,-1 2 0 0,2-4-288 0,-3 0-144 16,-1 1 160-16,-3-5-160 0,-3 0 0 0,-3 2 0 16,-4-6 0-16,6 6 0 15,-6 0-352-15,-4-5-112 0,-6-5-32 0,-3-2 0 16,-5-6-2000-16,-1-8-384 0</inkml:trace>
  <inkml:trace contextRef="#ctx0" brushRef="#br2" timeOffset="109371.43">8294 9071 23039 0,'0'0'2048'15,"0"0"-1648"-15,0 0-400 0,0 0 0 0,0 0 944 0,0 0 96 16,0 0 32-16,-5 6 0 0,-3 6 64 0,-1 3 16 0,-1 5 0 0,-2 3 0 15,0 7-64-15,-2 3 0 0,-1 2 0 16,0 6 0-16,1 2-96 0,-3 7-32 0,1 0 0 0,-1 6 0 16,1 4-256-16,-1 2-64 15,-1-4-16-15,2-2 0 0,2-2-384 0,0-3-80 0,1-3-16 16,2-2 0-16,-1-1-144 0,2-3 0 0,2-7 144 0,2-2-144 16,-2 0-128-16,1-2-112 0,0-6-16 0,2-2 0 15,0-3-1472-15,1-4-320 16,1-4-48-16,0 1-13760 0</inkml:trace>
  <inkml:trace contextRef="#ctx0" brushRef="#br2" timeOffset="109617.49">8542 9643 17503 0,'0'0'1552'0,"1"8"-1232"16,2 3-320-16,-1 4 0 0,1 2 3312 0,-1 4 592 16,-2 10 128-16,4 3 32 0,-3 4-2320 0,1 6-464 15,-4 3-80-15,1 5-32 0,0 1-32 0,-2 4-16 16,2-2 0-16,-1 3 0 0,-2-2-400 0,0-1-80 16,0-4 0-16,2-4-16 0,-1-5-368 0,1-3-64 15,-1-3 0-15,2-4-16 16,2-3-1456-16,-1-6-272 0,0-3-64 0</inkml:trace>
  <inkml:trace contextRef="#ctx0" brushRef="#br2" timeOffset="114482.71">15077 9569 12095 0,'0'0'528'0,"0"0"112"0,0 0-512 0,0 0-128 0,0 0 0 0,0 0 0 15,0 0 560-15,0 0 80 0,0 0 0 0,0 0 16 16,0 0 64-16,0 0 16 0,0 0 0 0,0 0 0 0,0 0 432 0,0 0 96 16,0 0 16-16,0 0 0 15,0 0-160-15,0 0-32 0,0 0 0 0,0 0 0 0,0 0-400 0,0 0-96 16,0 0-16-16,0 0 0 0,0 0-96 0,0 0-32 16,0-7 0-16,0 0 0 0,0 2 192 0,4-2 16 15,-4 0 16-15,0 2 0 0,0-4 96 0,0 4 0 16,-3-2 16-16,2 0 0 0,-2 2-144 0,3 5-48 15,0 0 0-15,-2-8 0 0,-1 3-208 0,3 5-32 16,0 0-16-16,0 0 0 0,-2-3-16 0,2 3 0 16,0 0 0-16,0 0 0 0,0 0-112 0,0 0-16 15,0 0-16-15,0 0 0 0,0 0 0 0,0 0 0 16,0 0 0-16,3 7 0 0,1 5 48 0,0-3 16 16,0 2 0-16,0 3 0 0,0 0-48 0,-1 0-16 15,2 2 0-15,-2 2 0 0,1 0-48 0,2 1-128 16,0 3 192-16,1-1-64 0,-1-2-128 0,4 3 192 15,1 1-192-15,0 2 192 0,0 1-192 0,2 2 192 16,-1-3-192-16,-1 2 192 0,-1-3-48 0,0 0 0 16,-1 0 0-16,3-3 0 0,-2-1-144 0,-1 0 0 15,0-1 0-15,0 0 0 0,-3-1 176 0,3 0-48 16,2 0-128-16,-2 0 192 0,1-2-192 0,-1-1 144 0,-1 1-144 16,-1-4 128-16,0-3-128 0,-1 1 0 0,-2-3 0 0,-4-7 128 15,0 0-128-15,0 0 0 0,0 0 144 0,0 0-144 16,0 0 256-16,0 0 0 0,0 0-16 0,-1-8 0 15,-2-5-48-15,1 1 0 0,-5-4 0 0,2 4 0 16,-1-4-192-16,-1 1 128 0,1-3-128 0,1 2 0 0,-3-1 0 16,3 0 0-16,0-1 0 0,0-1 0 0,-1-2 0 15,-1-2 0-15,1-2 0 0,-2 2 0 16,1-5 0-16,-1 3 0 0,-1 1 0 0,0-4 0 0,1 0 0 0,0 1 128 16,-2-1-128-16,2 1 0 0,-2 2 0 0,2 0 0 15,-2 2 0-15,2-1 0 0,-2 2 0 0,4 2 0 16,-2 0 0-16,1 3 0 0,-1 0 0 0,2 2 0 15,-1 1 0-15,1 1 0 0,-2-2 0 0,2 2 0 16,0 4 0-16,1-1 0 0,0 4 0 0,-1-2 128 16,3 3-128-16,3 5 0 0,0 0 0 0,0 0 0 15,0 0 0-15,0 0 0 0,0 0 0 0,1 10 0 16,1 0 0-16,2 4 0 0,1 3 0 0,2 0 0 16,-1 2-128-16,2 2 128 0,1 3 0 0,1 3 0 15,0 5 0-15,3-2 0 0,-3 5 0 0,2 0 0 16,4 1 0-16,-2 1 0 0,0 2 0 0,1 0 0 15,-2 0 0-15,1 0 0 0,0 0 0 0,0 3 0 16,-2-1 0-16,2-2 0 0,0 2 0 0,-1 0 0 16,-2-3 0-16,1-1 0 0,-2-2 0 0,0 1 0 15,-1-2 0-15,0-1 0 0,0-2 0 0,0 1 0 0,-2-1 0 16,2 0 0-16,-1-2 0 0,1 2 0 16,0 2 0-16,0 0 0 0,-2-3 0 0,1 1 128 0,2-1-128 0,-2-3 0 15,1 2 0-15,-2-3 0 0,2 3 0 0,-1-4 0 16,-1 2 0-16,2-3 0 0,0 2 0 0,1-4 0 15,-1-1 0-15,0-1 128 0,0-1-128 0,-1 1 0 16,1 0 192-16,-3-3 0 0,0 0 0 0,1-1 0 16,0 0-192-16,0-1 0 0,-4 1 0 0,3 1 0 15,0-1 0-15,0 1 0 0,-1-2 0 0,0 0 0 0,0 2 128 16,2 0-128-16,-2-3 0 0,-1 2 0 0,2 1 128 0,-1-2-128 16,0 0 0-16,0 0 0 0,-1 1 128 0,1 0-128 15,0-1 0-15,2 3 0 0,-2-1 128 0,0 0-128 16,0 1 0-16,0-1 0 0,-1 1 128 0,0-3-128 15,-1 0 0-15,1 2 0 0,0-3 128 0,0 1-128 16,0 0 0-16,0 0 0 0,-2 2 128 0,2-2-128 16,-2-1 0-16,1 1 0 0,0 1 0 0,0 5 128 15,0 1-128-15,-2-7 0 0,2 0 0 0,-1 1 0 16,1-1 0-16,-1 0 0 0,1-1 0 0,1-1 0 16,-2 1 0-16,1 0 0 0,-1 1 0 0,2 0 128 15,0-2-128-15,-2 1 0 0,0 1 0 0,0 3 0 16,3-4 0-16,0 1 0 0,-2-1 128 0,1 1-128 15,0-1 0-15,-1 2 0 0,1-1 0 0,-1 0 128 16,-1-1-128-16,3 3 0 0,0-1 0 0,1 2 0 16,-3 0 0-16,0 1 0 0,2 0 0 0,0 1 0 15,0 1 0-15,0-2 0 0,2 0 0 0,-5 0 0 0,3 1 0 16,2-1 0-16,-1 2 0 0,0-1 0 16,-1-1 0-16,2 3 0 0,-1-2 0 0,0 0 128 0,1 1-128 0,0-1 0 15,-1 0 0-15,1-1 176 0,0 0-176 0,-1 0 160 16,0 2-160-16,1 0 0 0,0 0 0 0,1-2 0 15,-3 2 0-15,4 4 0 0,0-3 0 0,-3 0 0 16,-1 0 0-16,0-1 128 0,3 2-128 0,-2-1 0 16,2-3 0-16,-1 2 0 0,1 0 128 0,1 0-128 15,-1-2 0-15,-1 1 0 0,2-1 0 0,-2-3 128 0,-1-2-128 0,4 0 0 16,-4 0 0-16,2 3 0 0,-2-5 0 16,1-2 0-16,-1 3 128 0,-1-1-128 0,2-1 0 0,-2 0 0 15,0-3 0-15,1 2 0 0,-2-2 0 0,0 3 0 16,-1-3 0-16,3 2 0 0,-3-4 0 0,1 3 0 15,-1-2 128-15,3 3-128 0,-6-10 0 0,3 6 0 16,-3-6 0-16,0 0 0 0,0 0 0 0,0 0 0 16,0 0 0-16,1 9 0 0,-1-9 128 0,0 0-128 15,0 0 0-15,0 0 128 0,0 0-128 0,0 0 0 16,0 0 0-16,-8-9 0 0,2 3 0 0,0-4 0 16,-2 0 0-16,0-4 0 0,-2-4 0 0,-1-1 0 15,-1-5 0-15,1 1 0 0,-3-1 0 0,-1-4 0 16,-1 1 0-16,1-4 0 0,0 1 0 0,1-1 0 15,-3-2 0-15,2-4 0 0,0-3 0 0,0-1 0 16,-3 2 0-16,1-6 0 0,1 1 0 0,-2-6 0 16,1-2 0-16,1 0 0 0,-2-1 0 0,-2-1 0 15,-3-3 0-15,1 1 0 0,2 3 0 0,2 2 0 16,2 4 0-16,0 0 0 0,1 0 0 0,-1 2 0 0,-1-1 0 16,4 15 0-16,3-2 0 0,-1-3 0 0,-1-3 0 0,1 1 0 15,-2-3 0-15,0 3 0 0,-4-2 0 0,1 0 0 16,0-2 0-16,-1 2 0 0,2 0 0 0,0-1 0 15,-2 3 0-15,3 0 0 0,-1 0 0 0,1-1 0 16,0 3 0-16,1 0 0 0,1 2 128 0,-1 1-128 16,2-2 0-16,-1 2 0 0,3 0 0 0,0 1 0 15,-1-1 0-15,2 0 0 0,1 0 0 0,-1 1 0 16,-2-2 0-16,1 0 0 0,-1 0 0 0,1 0 0 16,1 3 0-16,1 0 0 0,-1 5 0 0,-1-4 0 0,2 5 0 0,0-3 0 15,1 2 0-15,0-1 0 0,1 2 0 0,-1-1 0 16,3 0 0-16,-4 1 0 0,5 2 0 0,-2 3 0 15,0-2 0-15,0 2 0 0,0-2 0 0,1 2 0 16,-1-2 0-16,0 2 0 0,2-1 0 0,-2 1 0 16,0-2 0-16,0 2 0 0,0 1 0 0,0 1 0 15,1 2 0-15,-1 1 0 0,0 1 0 0,1-2 0 16,1 1 0-16,-1 0 0 0,0 1 0 0,-1 1 0 16,0-2 0-16,0 0 0 0,0 1 0 0,0 0 0 15,1 1 0-15,0-1 0 0,-1-1 0 0,3-1 0 16,-1 2 0-16,-1 2 0 0,0-2 0 0,1 0 0 15,-1 1 0-15,2 0 0 0,-3-2 0 0,3 0 0 16,0 0 0-16,-1 1 0 0,0-2 0 0,1 2 0 16,-1 0 0-16,1-1 0 0,-1 1 0 0,-2 3 0 15,2-2 0-15,0-1 0 0,-1 1 0 0,1 3 0 16,-2-4 0-16,0 5 0 0,0-2 0 0,1 1 0 16,-2 1 0-16,1-1 0 0,-1-1 0 0,1 1 0 0,0 1 0 0,0-1 0 15,2 3 0-15,-3-4 0 0,-1 2 128 0,3-1-128 16,-1 0 0-16,-1 1 0 0,1-1 0 0,0 1 0 15,0-5 0-15,0 3 0 0,-1 1 0 0,2-3 0 16,-2 3 0-16,1-3 0 0,0 0 0 0,-2-3 0 16,0 3 0-16,0-1 0 0,1-1 0 0,0 0 0 15,0-1 0-15,0 1 0 0,0 2 128 0,-2-3-128 16,1-2 0-16,0-1 0 0,-1 1 0 0,2 0 0 16,-2-1 0-16,0-1 0 0,2 1 0 0,0 0 0 0,-1 1 0 0,1 0 128 15,-2 0-128-15,2 1 0 0,0-1 0 0,0-1 0 16,-3-2 128-16,5 1-128 0,-3 1 0 0,1-3 0 15,0-3 0-15,0 3 0 0,1 1 0 0,-1-1 0 16,-2-2 0-16,-1 0 0 0,0 0 0 0,-1-5 0 16,-2 3 128-16,2-2-128 0,0 4 0 0,2-1 0 15,0 2 0-15,0 2 0 0,-1-2 0 0,0 2 0 16,2 2 128-16,2 7-128 0,-3-2 0 0,0-2 0 16,0-1 0-16,-2 0 0 0,1-1 0 0,-1 0 0 15,-1-1 128-15,1 1-128 0,0 0 0 0,2 0 0 16,-2-1 0-16,2 0 0 0,0-1 0 0,-1 0 0 15,-1-2 0-15,2 2 0 0,0-1 0 0,1 1 0 16,-2 0 0-16,2-1 0 0,0 0 0 0,-1-1 0 16,0 3 0-16,-1 0 0 0,0-1 0 0,1 2 0 15,-1 0 0-15,0 0 0 0,2 1 0 0,0-3 0 16,-2 4 0-16,0-1 0 0,1 0 0 0,-2-1 128 16,1-3-128-16,1 5 0 0,-1-1 0 0,0 1 0 0,1-1 128 15,0 1-128-15,1-2 0 0,0 2 0 0,-2 0 0 0,4 0 0 16,-2-2 0-16,1-1 0 0,0 1 0 0,0 2 0 15,0-1 0-15,0-1 0 0,-1 0 0 0,0 1 0 16,0 1 0-16,2 0 0 0,-1 1 0 0,1-1 0 16,-1 2 0-16,1 2 0 0,-1-4 0 0,1 0 0 15,-1-1 0-15,3 2 0 0,-4 0 0 0,1 1 0 16,0-1 0-16,0-1 0 0,0 0 0 0,-2 2 0 0,0 1 0 16,1 0 0-16,-1-2 0 0,2 0 0 0,-1 1 0 0,0-3 0 15,1 2 0-15,-1 1 0 0,1-1 0 0,-1-2 0 16,1 0 128-16,1 0-128 0,-1 1 0 0,0-1 0 15,-1 1 0-15,-1-1 0 0,2-1 0 0,0 2 0 16,0-1 0-16,0 2 0 0,0-3 0 0,0 2 0 16,0-1 0-16,1 1 0 0,-2-2 0 0,0 0 0 15,0 0 0-15,1 0 0 0,0 1 0 0,0 0 0 16,-2-1 0-16,2 0 0 0,-1 1 0 0,2-1 0 16,-1 1 0-16,0 0 0 0,0-1 0 0,1 0 0 15,0-1 0-15,1 0 0 0,-1 1 0 0,0-2 0 16,-1 2 0-16,1 0 0 0,-1-1 0 0,1 1 0 15,-1 0 0-15,0 1 0 0,0-2 0 0,0 2 0 16,-2 1 0-16,1-1 0 0,-2-1 0 0,1 0 0 16,-1 1 128-16,2-1-128 0,-2 0 0 0,1 0 0 15,0 0 0-15,-3 1 0 0,2 0 0 0,-2-1 0 16,3 1 128-16,-5-1-128 0,1-1 0 0,1 1 0 16,-1-4 0-16,1-2 0 0,0 3 0 0,0-1 0 0,2 2 0 15,-2-2 0-15,1-2 0 0,0 1 0 16,3 4 0-16,-2 1 0 0,1 0 0 0,-1 1 0 0,0-1 0 0,1 1 0 15,-2-1 0-15,3 1 0 0,-3 0 0 0,0 1 0 16,1-1 0-16,1 1 0 0,-2-1 0 0,0 2 0 16,-1-2 0-16,1 1 0 0,0-2 0 0,0 0 0 15,0-1 0-15,1-3 0 0,-1 2 128 0,2 0-128 16,-2 1 0-16,1 1 0 0,1 0 0 0,-1 0 0 16,0 1 0-16,1 0 0 0,0 0 128 0,1 1-128 15,0 2 0-15,-3-9 0 0,0 4 0 0,3 2 0 0,0 5 0 16,3-2 0-16,-4-1 0 0,5 2 0 0,-1-1 0 0,-1 2 0 15,1-4 0-15,0 1 0 0,0 2 0 0,3 1 0 16,0-1 0-16,0 0 0 0,0-1 0 0,0 1 0 16,0 0 0-16,0 2 0 0,-1 1 0 0,0-2 0 15,0 3 0-15,-1 1 0 0,2 8 0 0,0 0-176 16,-3-7 176-16,3 7-192 16,0 0-704-16,0 0-160 0,0 0-32 0,0 0 0 15,0 0-1232-15,3 15-256 0,2-1-48 0</inkml:trace>
  <inkml:trace contextRef="#ctx0" brushRef="#br2" timeOffset="115338.92">16052 13049 5519 0,'0'0'240'0,"0"0"64"0,0 0-304 0,0 0 0 16,0-6 0-16,1 1 0 0,-1 5 3392 0,0 0 640 15,1-8 112-15,-1 8 16 0,0 0-1984 0,0 0-416 16,4-5-80-16,-4 5-16 0,0 0-128 0,0 0-48 16,0 0 0-16,0 0 0 0,8 4-240 0,-1 5-48 15,2 0-16-15,1 5 0 0,3 2-256 0,0 6-48 16,1 3-16-16,2 2 0 0,-2 5-160 0,3 1-48 15,-3 1 0-15,1 3 0 0,2-1-176 0,-1 1-32 16,2-1-16-16,-3 1 0 0,2 0-208 0,-2 0-32 16,0-3-16-16,0 1 0 0,-3-2-176 0,4-4 0 15,1 1 144-15,0 1-144 0,-4-4 0 0,1-1-208 16,2-4 16-16,0-2 16 16,0-2-2320-16,0-4-480 0,-1-4-96 0</inkml:trace>
  <inkml:trace contextRef="#ctx0" brushRef="#br2" timeOffset="117786.22">16507 13907 8639 0,'-8'-11'384'0,"4"3"64"0,2 1-448 0,-5-3 0 0,2 1 0 0,0 0 0 15,0 0 1392-15,0-3 176 0,0 4 32 0,1-3 16 16,0 4-80-16,1-2 0 0,0 2-16 0,1 4 0 16,2 3-112-16,0 0 0 0,-3-5-16 0,3 5 0 15,0 0-272-15,0 0-48 0,0 0-16 0,0 0 0 16,0 0-272-16,0 0-48 0,0 0-16 0,0 10 0 15,0 2-144-15,1 1-16 0,1 2-16 0,0 3 0 16,2 1-112-16,2 5-32 0,-2 1 0 0,4 4 0 0,1 0-32 0,1 0-16 16,1 3 0-16,2-1 0 0,0 3-48 0,2 2-16 15,0 2 0-15,4 2 0 0,0 0-32 0,2 2-16 16,-1 2 0-16,4-2 0 0,2 3-32 0,-1-3 0 16,-1 1 0-16,-1 0 0 0,0-4-80 0,-2 2 0 15,1-2-128-15,1 3 192 0,-1-2 0 0,-1-1-16 16,-3-2 0-16,0 0 0 0,0-2 112 0,-1 1 32 15,0-2 0-15,-2 1 0 0,0-2-32 0,-1 1 0 16,-1-1 0-16,1-1 0 0,-1-2-48 0,-1 2-16 16,0 1 0-16,-1 0 0 0,2-2-96 0,-1 1 0 15,-1-2-128-15,2 2 192 0,-1-4-16 0,1 2-16 16,-1 1 0-16,-2-3 0 0,0 1-16 0,3-1 0 16,-3-1 0-16,0-1 0 0,1 1-144 0,0-2 192 15,-3 3-192-15,3-3 192 0,-3 0-192 0,1-1 160 16,0 0-160-16,1 2 160 0,-2-3-160 0,2 10 192 15,-2-8-192-15,-1 2 192 0,1-3-192 0,-2-2 160 16,1 0-160-16,-2-1 160 0,0-2-160 0,0 0 160 16,0 0-160-16,2 1 160 0,-4-2-160 0,1 0 192 0,0-2-192 0,0 1 192 15,-2-1-192-15,0 1 128 0,0 0-128 0,1-1 128 16,-1 2-128-16,1 0 128 0,2 1-128 0,-1 1 128 16,1-2-128-16,-1 2 128 0,-2-1-128 0,1-4 128 15,0-1-128-15,3-1 0 0,-3 1 144 0,2 8-144 16,1-1 0-16,-1-2 144 0,0-1-144 0,0 0 0 15,0 0 128-15,0 0-128 0,-1-3 0 0,1-1 0 16,-1 0 0-16,1 1 0 0,-1 2 128 0,1-1-128 16,0-1 0-16,-1-2 0 0,-2 0 128 0,2 1-128 0,0 0 128 0,-2-2-128 15,1 0 144-15,-1 2-144 0,1 0 160 0,-1-1-160 16,1 1 160-16,0 1-160 0,-2-2 128 0,1 1-128 16,1 0 0-16,1-1 0 0,-2 1 128 0,1-2-128 15,-1-1 0-15,2 2 144 0,-1-4-144 0,0 4 0 16,1-4 0-16,0 1 128 0,0 0-128 0,-2-1 0 15,2 2 144-15,-2-1-144 0,0 2 0 0,1-3 0 16,-1 0 0-16,1 0 128 0,1 1-128 0,-1 1 0 16,0-2 128-16,1 2-128 0,-1-2 0 0,0 3 0 15,-2-5 0-15,3 4 128 0,-1-4-128 0,-1 5 0 16,-1-3 0-16,2-2 128 0,-3-7-128 0,4 13 0 16,-2-4 0-16,1 1 0 0,-3-10 0 0,4 6 128 15,-4-6-128-15,5 8 0 0,0 0 0 0,-5-8 128 16,0 0-128-16,4 6 0 0,0 4 0 0,-4-10 0 15,2 6 0-15,-2-6 128 0,4 11-128 0,1-5 0 16,-2 3 0-16,-3-9 0 0,2 8 0 0,-2-8 0 16,3 7 0-16,-3-7 128 0,5 8-128 0,-5-8 0 0,0 0 0 0,0 0 128 15,2 7-128-15,1 2 0 0,-3-9 128 0,2 7-128 16,-2-7 0-16,5 7 0 0,-5-7 0 0,3 7 128 16,-3-7-128-16,0 0 0 0,0 0 0 0,0 0 128 15,2 6-128-15,-2-6 0 0,0 0 0 0,4 9 0 16,-4-9 0-16,4 5 0 0,-1 1 0 0,-3-6 0 15,0 0 0-15,3 8 0 0,3-3 0 0,-6-5 0 16,0 0 0-16,2 9 0 0,-1-4 0 0,3 1 0 16,-4-6 0-16,0 0 0 0,3 11 0 0,-3-11 0 15,2 6 0-15,-2-6 0 0,5 9 0 0,-1-4 0 0,-4-5 0 0,0 0 0 16,3 8 0-16,-3-8 0 0,5 8 0 0,-3-1 0 16,-2-7 0-16,3 10 0 0,-1-5 0 0,3 1 0 15,-5-6 0-15,4 11 0 0,0-4 0 0,0 2 0 16,2-3 0-16,-3 3 0 0,-3-9 0 0,4 9 0 15,-1 3 0-15,3-1 0 0,-3-2 0 0,4 2 0 16,-2-3 0-16,0 2 0 0,0-3 0 0,0 1 0 16,3-1 0-16,-5 4 0 0,4-4 0 0,-2 2 0 15,0-1 0-15,0 1 0 0,1 0 0 0,1-1 0 16,-2 3 0-16,1 1 0 0,1-3 0 0,-1 2 0 16,0-1 0-16,2 2 0 0,0 0 0 0,-2-3 0 15,0 3 0-15,2-2 0 0,0 1 0 0,-1 2 0 16,1-3 0-16,-1 2 0 0,0-5 0 0,-1 3 0 15,2 2 0-15,-1-3 128 0,0 1-128 0,-1-1 0 16,-1 2 0-16,0-2 0 0,0 3 0 0,-1 0 144 16,1-3-144-16,0 4 0 0,2-3 0 0,-1 2 0 15,0-1 0-15,1-1 0 0,-1 2 128 0,0-4-128 0,2 3 0 0,-3 0 0 16,2-3 0-16,0 3 0 0,1-1 0 0,1 3 0 16,-4 0 128-16,2-3-128 0,0 1 0 0,0 0 0 15,0 0 0-15,0 2 0 0,1-3 0 0,0 1 0 16,-2 2 0-16,2-2 0 0,-2 2 0 0,2 1 0 15,-2-1 128-15,2-3-128 0,-1 1 0 0,2-2 0 16,-3 3 0-16,1-3 0 0,-1 1 0 0,1 3 0 16,-2-3 0-16,0 2 0 0,2 2 0 0,0-3 0 15,-1 0 0-15,0-2 0 0,-1 2 0 0,1 2 0 0,0-3 0 0,-1 3 0 16,0-2 0-16,0 0 0 0,1 0 128 0,-2 2-128 16,3-3 0-16,-2 3 0 0,-1-2 0 0,2 0 0 15,0 2 0-15,-1 1 0 0,0-2 0 0,1 0 0 16,0 1 0-16,-1-2 0 0,-1 2 0 0,1 1 0 15,0-1 0-15,0-3 0 0,-1 3 0 0,3-3 0 16,-4 0 0-16,2 3 0 0,0-4 0 0,-1 3 0 16,0-4 0-16,1 2 0 0,0 2 0 0,-1-3 0 15,0 2 0-15,-1-2 0 0,1 2 0 0,0-2 0 16,-1 1 0-16,-1 2 0 0,2-5 0 0,0 5 0 16,-2-4 0-16,1 3 0 0,-1-2 0 0,1 2 0 15,-3-11 0-15,2 9 0 0,1 1 0 0,0-1 0 16,-3-9 0-16,2 10 0 0,-2-10 0 0,3 9 0 15,-1 0 0-15,-2 0 0 0,0-9 0 0,0 10 0 16,3 0 0-16,-2-2 0 0,-1 0 0 0,0 1 0 16,0-9 0-16,0 8 0 0,-1 1 0 0,-2-1 0 15,3 1-128-15,0-3 128 0,0-6 0 0,-1 10 0 16,1-10-160-16,-1 9 160 0,1-9-128 0,0 11 128 0,0-11-160 0,0 0 160 16,0 0-208-16,0 0 48 0,0 0 16 0,0 0 0 15,-4 6-144-15,4-6-32 0,0 0 0 0,0 0 0 31,0 0-160-31,0 0-32 0,0 0-16 0,-9-3 0 0,0 0-368 0,9 3-80 0,-8-12-16 0,2 3 0 16,0-5-1696 0,1 1-320-16,0-1-80 0</inkml:trace>
  <inkml:trace contextRef="#ctx0" brushRef="#br2" timeOffset="119586.27">18068 18071 19343 0,'0'0'848'0,"0"0"192"0,0 0-832 0,-7 0-208 15,7 0 0-15,0 0 0 0,0 0 928 0,0 0 144 16,0 0 16-16,0 0 16 0,0 0 528 0,-5 11 96 15,5-11 32-15,0 14 0 0,4 1-784 0,2-1-144 16,1 2-48-16,2 3 0 0,1 4-16 0,1 0-16 16,1 1 0-16,1 3 0 0,0-2-48 0,3 7 0 15,0 1 0-15,1 3 0 0,-1-1-112 0,2 4-16 16,1 1-16-16,-1 3 0 0,2-1-128 0,-1 0-32 0,0 2 0 0,2-2 0 16,-2 3-128-16,-1-1-16 0,1-3-16 0,-3 4 0 15,-1-3-48-15,3 4-16 0,0-3 0 0,1 4 0 16,1-4-32-16,1 3 0 0,-3-5 0 0,-1 0 0 15,1 0-144-15,0-4 192 0,0-1-192 0,0 0 192 16,-2 3-16-16,1-1 0 0,-2-1 0 0,0-2 0 16,2 1-176-16,-2-1 0 0,-1 0-160 0,1-1 160 15,0 0 0-15,1-2 0 0,-1-4 0 0,-1 3 0 16,-1 2 0-16,1-2 0 0,-2-3 0 0,4 3 0 0,-1-4 0 0,-1 2 0 16,-3-3 0-16,1 1 0 0,-2-3 0 0,1 2 0 15,-1-3 0-15,-1-2 0 0,-2 0 0 0,0 0 0 16,4 0 0-16,-4-2 0 0,0-2 0 0,-1 1 0 15,0-3 0-15,2-2 0 0,-1 1 0 0,2 0 0 16,-4-1 0-16,2-4 0 0,-2 0 0 0,0-3 0 16,-5-6 0-16,5 6 0 0,-5-6 0 0,5 8-144 15,-5-8 144-15,0 0 0 0,0 0 0 0,0 0 0 16,0 0 0-16,3 5 0 0,-3-5 0 0,3 8 0 16,-3-8 0-16,2 9 0 0,-2-9 0 0,0 0 0 15,0 0 0-15,0 0 0 0,0 0 0 0,0 0 0 16,0 0 0-16,0 0 0 0,0 0 0 0,0 0 0 15,0 0 0-15,0 0 0 0,-10-11 0 0,1 2 0 16,0-2 0-16,-1-4-128 0,1-3 128 0,0-2 0 16,-3-2 0-16,1-2 0 0,0-7 0 0,-3 0 0 15,-2-2 0-15,2-2 128 0,-2-4-128 0,-1-1 128 16,-1 1-128-16,3-3 128 0,-3 3-128 0,2 2 0 0,-1-1 0 16,3 0 128-16,-1-3-128 0,-1-2 0 0,0 1 0 0,2-3 128 15,-1 2-128-15,-1 2 144 0,-1-4-144 0,1 3 160 16,-1-4-160-16,-2 1 0 0,-1-3 0 0,1-1 0 15,-1-4 176-15,3 1-48 0,-2-1-128 0,1 2 192 16,0-2-192-16,1 3 176 0,2 1-176 0,0 4 160 16,0 1-160-16,-1 2 0 0,-4-5 144 0,2 3-144 15,-1 0 128-15,1 3-128 0,4 1 160 0,-1 1-160 0,1 4 176 16,2-1-176-16,-2 2 192 0,1 2-192 16,1 0 208-16,1 6-64 0,0-2-16 0,-1 2 0 0,-1-2-128 0,4 3 192 15,-2-1-192-15,1 1 192 0,-2-5-192 0,0-1 128 16,-2 1-128-16,0-2 128 0,0-3-128 0,0 2 0 15,-1-1 0-15,1 1 0 0,0 3 0 0,1-1 128 16,-1-1-128-16,0 2 0 0,0 1 0 0,0-3 0 16,-1 0 128-16,1 4-128 0,0-3 0 0,0 2 0 15,-2 1 144-15,1-1-144 0,0 1 128 0,2 0-128 16,-1 3 128-16,0-3-128 0,0 4 0 0,0-3 128 16,0 3-128-16,2-3 0 0,-4 3 0 0,2 1 0 15,-1-2 0-15,0 2 128 0,0 1-128 0,-1-2 0 16,0 1 128-16,1 0-128 0,-1-1 0 0,1-1 128 15,-3 2-128-15,3-3 0 0,0 1 0 0,0 2 144 16,-1-2-144-16,4 0 0 0,0-1 128 0,1-1-128 16,-2 0 0-16,0 2 0 0,1 2 0 0,0-2 0 15,2-1 128-15,-1 2-128 0,-1-3 0 0,2 3 0 16,0-4 128-16,0 4-128 0,-1-3 0 0,0 2 0 16,2-3 0-16,0 3 0 0,-1 0 128 0,0-1-128 15,1 3 0-15,-1-3 0 0,0 2 0 0,1 1 0 0,-1-3 0 0,2 3 0 16,-1 1 0-16,1 2 0 0,-1-3 0 0,2 4 0 15,0-1 0-15,0 1 0 0,-2-2 0 0,1 2 0 16,-2-1 0-16,3 0 0 0,-1-2 0 0,0 2 0 16,-1-2 0-16,1 2 0 0,1 2 0 0,2-1 0 15,-1 1 0-15,2 0 0 0,0 0 0 0,0 1 0 16,-1-1 0-16,1 1 0 0,1-2 0 0,0 1 0 0,-1 1 0 0,3 0 0 16,0-1 0-16,-1 4 0 0,0 0 0 0,1 0 0 15,-1-2 0-15,0 1 0 0,-1-2 0 0,2-1 0 16,0 2 0-16,-2-1 0 0,2-1 0 0,0-1 0 15,-3 0 0-15,3 1 0 0,-2-2 0 0,0 1 0 16,1 1 0-16,-1 0 0 0,2-1 0 0,-1 0 0 16,0-1 0-16,1 1 0 0,-3 0 0 0,4-3 0 15,0 1 0-15,-2 0 0 0,0 0 0 0,1-2 0 16,-1 1 0-16,0 2 0 0,1 0 0 0,-2-2 0 16,2 0 0-16,-3-4 0 0,3-1 0 0,-3 3 0 15,2 1 0-15,-1-2 0 0,-2 3 0 0,1 0 0 16,-1 2 0-16,-1 0 0 0,2-2 0 0,-2 0 0 15,-1 2 0-15,2 1 0 0,-1 1 128 0,0-1-128 16,-2 0 0-16,0 0 0 0,2 0 0 0,-2 1 0 16,1-1 0-16,-2 1 0 0,2 0 128 0,1 2-128 15,-3 1 0-15,0-2 0 0,0 1 0 0,0 0 0 16,1 5 0-16,-4-3 0 0,5-3 0 0,-4 0 0 0,5 0 0 0,-2 3 0 16,1 0 0-16,-1 0 0 0,0-4 0 15,2 2 0-15,-1-1 0 0,0 2 0 0,1-3 0 16,-2 1 0-16,2 1 0 0,-2 1 0 15,1-2 0-15,-2 2 0 0,0 0 0 0,0-3 0 0,0-1 0 0,1 1 0 16,-1 1 128-16,1-1-128 0,-1-3 0 0,0 4 0 16,-3-1 0-16,2 3 0 0,-1-2 0 0,-1-1 0 15,1 0 0-15,-1 2 0 0,1-1 0 0,-1 1 0 16,-1-2 0-16,0 0 0 0,-2-1 0 0,3 0 0 16,-1 1 0-16,-1-2 0 0,-1-3 0 0,2 3 0 15,3-2 0-15,-1 2 0 0,-2-6 0 0,3 1 0 0,0 2 0 0,-2-2 0 16,3-1 0-16,-2 0 0 0,0 0 0 15,-1 5 0-15,1-1 0 0,1 2 0 0,-1 2 0 0,0 0 0 16,2 0 0-16,0 0 0 0,0 1 128 0,0-1-128 16,0-2 0-16,2-1 0 0,-1 2 0 0,1-1 0 15,1-2 0-15,0-2 0 0,0 0 0 0,-1 2 0 16,4-1 0-16,-3-1 0 0,1 1 0 0,2-3 0 16,-1 0 0-16,-1 3 0 0,0-3 0 0,1 3 0 15,-3 1 0-15,1-2 0 0,-2 2 0 0,1 2 0 16,-1 0 0-16,1-1 0 0,-2 1 0 0,0 1 0 15,-1-1 0-15,-1 1 0 0,1-2 0 0,0 2 0 16,-3 1 0-16,3 1 0 0,1-1 0 0,0 1 0 16,1-1 0-16,0 2 0 0,0-1 0 0,-1 3 0 15,0-1 0-15,2 0 0 16,-1-3-1168-16,3 0-144 0,-1 4-32 0,2 0-12416 16,0 2-2496-16</inkml:trace>
  <inkml:trace contextRef="#ctx0" brushRef="#br0" timeOffset="127528.46">16105 13742 6447 0,'-11'10'576'0,"-3"-3"-576"0,2 0 0 0,2-2 0 15,1-1 4992-15,0 0 880 0,-1-1 176 0,0-1 32 16,1-4-3376-16,0-1-672 0,2-1-144 0,-1-2-32 0,2-7-336 16,0-1-80-16,3-2-16 0,0-6 0 0,1-5-464 0,0-4-112 15,2-4-16-15,5-2 0 0,2-2-352 0,4-3-80 16,3 1-16-16,4 1 0 0,2-5-384 0,7 6 0 15,2 2 128-15,3 3-128 0,1 1 0 0,1 3 0 16,2 1 0-16,0 6 0 0,-1 2 0 0,1 7 0 16,-1 1 0-16,-4 8 0 0,-3 5 0 0,-1 5 0 15,-2 8 128-15,-2 3-128 0,-3 5 0 0,-2 4 0 16,-3 7 0-16,-3 3 0 0,-6 3 0 0,-5 4 192 16,-3 4-192-16,-5-1 192 0,-4 2 32 0,-3-2 16 15,-4-4 0-15,2 0 0 0,-9-4 144 0,0-1 16 16,-3-1 16-16,-1-3 0 0,-3-3 0 0,0-5 0 15,-3-4 0-15,-1-2 0 0,1-4-192 0,0-8-32 16,3-2-16-16,-8-5 0 0,5-5 112 0,9-7 32 16,3-6 0-16,5-5 0 0,4-3-80 0,5-3-16 15,3-6 0-15,5-1 0 0,4-4-224 0,6 1 0 16,4-2 0-16,6-1 0 0,4-2 0 0,5 2 0 0,6 1 0 16,4 2 0-16,3 1 0 0,2 2 0 0,3 3-160 0,0 5 160 15,2 7-128-15,-5 6 128 0,-1 3-128 16,-1 9 128-16,-4 7-128 0,-5 8 128 0,-1 6-128 0,-5 4 128 15,-6 2 0-15,-6 9-160 0,-6 6 160 0,-6 3 0 16,-3 6 0-16,-8-2-128 0,-6-3 128 0,-6-2 0 16,-4 0 0-16,-5 2 0 0,-6-5 176 0,2-1-176 15,-7 1 240-15,-1-2-64 0,0-2-16 0,-4-3 0 16,1-3-32-16,0-7-128 0,3-6 192 0,5-8-64 0,4-4 32 16,5-4 0-16,4-4 0 0,5-8 0 0,2-6-160 0,6-2 192 15,2-8-192-15,5-1 192 0,4-4-192 0,7 1 128 16,7-2-128-16,3 0 128 0,5-4-128 0,5 2 0 15,5 0 0-15,3 0 0 0,2 1 0 0,4 1-176 16,3 3 176-16,2 3-128 0,2 4 128 0,1 7 0 16,-1 7-144-16,-2 5 144 0,-2 7 0 0,-5 7-176 15,-4 5 176-15,-7 7-128 0,-8 4 128 0,-6 8-160 16,-5 0 160-16,-6 8-160 0,-7-1 160 0,-6 0 0 16,-7-1 0-16,-5 0-128 0,-4-2 128 0,-4-1 0 15,-1-2 0-15,-2-3 0 0,0 1 0 0,-2-1 0 16,-3-4 128-16,1-2-128 0,2-6 0 0,-1-5 144 15,1 0-144-15,3-7 0 0,4-6 176 0,5-6-176 16,4-3 160-16,2-6-160 0,5-6 160 0,3-6-160 16,4-4 160-16,5 2-160 0,5-3 128 0,5 0-128 15,5-3 0-15,4 1 0 0,4 0 0 0,5 0 0 16,5-3 0-16,4 2 0 0,2 0 0 0,2 3 0 16,2 2 0-16,-1 5-160 0,3 4 160 0,-1 9 0 15,-3 2-144-15,-3 8 144 0,-5 3 0 0,-4 5-144 0,-3 7 144 0,-7 6 0 16,-5 4-144-16,-7 6 144 0,-2 5 0 15,-7 4-144-15,-7 1 144 0,-5 2 0 0,-4 0 0 0,-5-2 0 16,-6-4 0-16,-3 2 0 0,-2-4 0 0,-4 1 0 16,-2 2 128-16,-1 0-128 0,-1-1 160 0,-4-5-160 15,0-5 160-15,-1-2-160 0,3-4 160 0,5-4-160 16,1-9 176-16,5-3-176 0,4-4 192 0,6-3-192 0,4-5 192 16,5-6-64-16,3-5 0 0,6-5-128 0,5-7 192 0,7 0-192 15,6 3 192-15,6-2-192 0,5-4 0 0,4 1 0 16,4-6 0-16,5 2 0 0,3-3 0 0,5 1 0 15,1 0 0-15,1 7 0 0,-4 5 0 0,-1 2 0 16,-1 8 0-16,-3 6 0 0,-4 9 0 0,-5 6 0 16,-6 4 0-16,-5 4 0 0,-8 6-128 0,-5 5 128 15,-6 7-208-15,-8 3 80 0,-8-1 128 0,-5 3 0 16,-8 0 0-16,-4-1 0 0,-2-5 0 0,-3 3 0 16,0 3 0-16,-3-5 0 0,-3 0 0 0,1 1 0 15,0-4 0-15,0-3 0 0,3-4 0 0,3-3 0 16,4-2 0-16,6-6 128 0,5-5-128 0,5-4 0 15,3-6 0-15,7-5 128 0,2-3-128 0,6-5 128 16,4 1-128-16,6-2 128 0,6-2-128 0,6 1 0 16,3 0 0-16,5-4 0 0,0-4 0 0,3 3 0 15,4-4 0-15,1 6 0 0,-1-5 0 0,4 8 0 16,-3 5 0-16,-5 7-128 0,-5 2 128 0,-5 5 0 16,-5 4 0-16,-6 7 0 0,0 4-128 0,-6 8 128 0,-2 1-128 15,-7 7 128-15,-4 2-128 0,-6 1 128 16,-2 0-128-16,-4 2 128 0,-3-4 0 0,-2 0 0 0,-1-7 0 0,0 2 0 15,-1 1 0-15,3-2 0 0,-3-4 0 0,2-3 0 16,0-3 0-16,4-1 0 0,2-1 0 0,1-6 0 16,3-5 0-16,3-6 0 0,3-2 0 0,3-5 128 15,2-2-128-15,4-3 0 0,4 0 128 0,3 0-128 16,2-4 0-16,4-3 0 0,2 4 0 0,3-3 0 0,3-1 0 16,2-1 0-16,1-2 0 0,5 1 0 0,-1 1 0 0,1 0 0 15,1 5 0-15,-3 5 0 0,-3 8 0 0,-2 3-128 16,-2 2 128-16,-4 7 0 0,-3 4-144 0,-5 3 144 15,-4 6-160-15,-3 3 160 0,-6 6-144 0,-4 0 144 16,-6 7-128-16,-2 0 128 0,-3-3-144 0,-2 2 144 16,-2-2-160-16,-1-5 160 0,0-1 0 0,0-3 0 15,-3 2 0-15,2-3 0 0,-2-2 0 0,2-5 0 16,-1 0 0-16,6-7 0 0,2-3 0 0,3-2 0 16,2-1 0-16,4-7 0 0,3-8 0 0,3-2 128 15,6-1-128-15,4-3 0 0,2-3 128 0,7 1-128 16,0-4 0-16,7 2 0 0,2-3 0 0,5 0 0 15,1-1 0-15,5-4 0 0,3 3 0 0,2 4-144 16,1 2 144-16,0 3 0 0,0 5 0 0,-3 9 0 16,-3 1 0-16,-6 8 128 0,-4 7-128 0,-6 2-240 15,-2 4 64-15,-8 3 16 0,-5 3 160 0,-2 4 0 16,-7 0 0-16,-4 2-128 0,-4 2 128 0,-5-3 0 16,-3 1 0-16,-3-6 0 0,-2-1 0 0,-3 1 0 15,-3 1 0-15,1-2 128 0,-2 0-128 0,0-4 128 0,-1-2-128 0,-1 0 128 16,-2-6-128-16,2-2 144 0,2-5-144 0,3-4 160 15,2-1-160-15,3-4 192 0,4-3-192 0,3-6 192 16,3-5-192-16,4-1 192 0,3 2-192 0,6-7 192 16,4-4-192-16,4 1 0 0,6-3 144 0,5-5-144 15,3-2 0-15,9-2 0 0,4-3 0 0,4 2 0 16,3 1 0-16,1 4 0 0,0 2 0 0,0 8 0 0,2 8 0 16,-2 3 0-16,1 6 0 0,-5 4-128 15,-4 3 128-15,-4 4 0 0,-7 7 0 0,-3 6-128 16,-4 3 128-16,-5 5 0 0,-6 5 0 0,-6 8 0 0,-8 4 0 0,-5 1-160 15,-4-1 160-15,-4 1-160 0,-2-1 160 0,-4-2 0 16,-2-1 160-16,-6-1-160 0,-4-2 0 0,-2 0 0 16,-3 0 0-16,-1-3 0 0,-2 3 0 0,1-7 0 15,1-1 0-15,6-6 0 0,3-3 0 0,4-8 144 16,1-2-144-16,5-6 128 0,4-4-128 0,4-6 160 16,4-2-160-16,5-4 160 0,0-4-160 0,6-8 128 15,5-2-128-15,6-1 128 0,5-3-128 0,6-2 0 16,5-1 0-16,5-1 0 0,2-2 0 0,5 5 0 15,2 3 0-15,2 7 0 0,4 1 0 0,2 7 0 16,-1 4 0-16,4 9 0 0,-3-1-128 0,3 7 128 16,-3 5 0-16,-3 4 0 0,-7 0-128 0,-2 5 128 15,-5 3-160-15,-5 5 160 0,-5 5 0 0,-5 5-144 16,-6 6 144-16,-4 1 0 0,-6 0 0 0,-3-5-128 16,-4 0 128-16,-3-2 0 0,-3-1 0 0,-4-4 0 15,-1 0 0-15,-5-3 0 0,-4-1 0 0,-6-2 0 16,-4-1 0-16,0-1 128 0,2-2-128 0,0 1 0 0,-5-4 128 0,1-6-128 15,1 0 128-15,4-5-128 0,3-3 128 0,2-8-128 16,2-5 0-16,3-1 144 0,2-3-144 0,2-5 0 16,2-2 128-16,5-6-128 0,3 2 0 0,7-3 0 15,5-1 0-15,4-1 0 0,6-1 0 0,5-3 0 16,8-4 0-16,3 2 0 0,4 3 0 0,5 0-144 16,2-1 144-16,6 5 0 0,5 4-144 0,4-1 144 15,1 2 0-15,4 4 0 0,4 5-144 0,-2 4 144 0,-3 7 0 0,-3 6-128 16,-3 4 128-16,-6 5 0 0,-4 7-176 0,-7 3 176 15,0 3-160-15,-8 6 160 0,-9 6 0 0,-6 6-144 16,-6 8 144-16,-7 0 0 0,-5 2 0 0,-5 1-128 16,-6-3 128-16,-6-1 0 0,-3-6 0 0,-5 1 0 15,-3-4 0-15,-5 1 0 0,-3 1 0 0,-7-2 128 16,-5 0-128-16,0-3 176 0,-3 0-176 0,2-4 0 16,-3-7 0-16,1-5 0 0,3-3 0 0,2-7 0 15,0-9 144-15,4-3-144 0,4-9 0 0,5-6 128 16,2-8-128-16,7-2 0 0,3-5 0 0,8-2 0 15,4-1 0-15,8-4 128 0,5-1-128 0,8-4 0 16,8-3 0-16,6 1 0 0,9-3 0 0,7 0 0 16,5 0 0-16,8 3-128 0,3 9 128 0,6-1 0 15,3 1-144-15,6 5 144 0,5 3 0 0,0 2-144 16,1 4 144-16,-1 5 0 0,-3 8-128 0,-2 4 128 16,-7 6 0-16,-5 6 0 0,-6 5-128 0,-7 3 128 15,-5 8 0-15,-4 8 0 0,-6 3 0 0,-9 8 0 16,-5 3 0-16,-3 5 0 0,-7 7 0 0,-5 1-128 15,-7-2 128-15,-7 0 0 0,-6-1 0 0,-7 0 0 0,-4-2 0 0,-7-3 0 16,-5 1 0-16,-6-4 176 0,-5 4-176 0,-4 0 160 16,0 0-160-16,3-4 128 0,-2-7-128 0,2-7 128 15,2-3-128-15,7-12 160 0,2-5-160 0,7-9 160 16,2-6-160-16,5-6 128 0,5-5-128 0,5-6 128 16,2-10-128-16,2-7 0 0,5-9 144 0,4 0-144 15,7 0 0-15,7-1 0 0,5-9 0 0,7 4 0 0,8 1 0 16,7-2 0-16,8-1 0 0,6 2 0 0,3 3 0 15,5 6-128-15,2 4 128 0,7 5 0 0,1-3 0 16,1 5-160-16,-1 5 160 0,-4 10 0 0,1 3-128 0,-8 9 128 16,-6 5 0-16,-6 6 0 0,-4 6-160 0,-5 7 160 15,-5 4-128-15,-5 5 128 0,-3 6 0 0,-7 6-128 16,-6 8 128-16,-4 6 0 0,-6 5 0 0,-4 0 0 16,-5 0 0-16,-3-4-128 0,-4-1 128 0,-4-5 0 15,-5-3 0-15,-2-1 0 0,-5 4 0 0,-2-6 0 16,-3-2 0-16,0 1 0 0,0-3 0 0,-2-4 144 15,-1-4-144-15,1-6 0 0,3-7 160 0,1-9-160 16,1-4 128-16,3-6-128 0,3-8 144 0,0-4-144 16,4-8 160-16,1-5-160 0,6-7 0 0,4-2 128 15,2-3-128-15,5 0 0 0,4-2 0 0,6-3 0 16,4-3 0-16,7-1 0 0,2 2 0 0,6-2 0 16,6-2 0-16,5 2 0 0,2 2-144 0,5 7 144 15,2 2 0-15,4 3-144 0,5 1 144 0,1 2 0 16,2 3 0-16,0 4-128 0,2 0 128 0,-1 6 0 0,-3 5 0 15,1 8-128-15,-2 5 128 0,-6 4-128 0,-3 4 128 0,-3 4-128 16,-3 5 128-16,-3 3-128 0,-2 3 128 0,-3 4-128 16,-4 5 128-16,-3 5 0 0,-2 0-144 0,-3 2 144 15,-5 1 0-15,-2 2 0 0,-5 0 0 0,-2 0 0 16,-3-7 0-16,-5-1 0 0,-3 6 0 0,-1-3 0 16,-6-2 0-16,-2 2 0 0,-5-2 0 0,-3 0 0 15,-4 2 0-15,-1 0 0 0,-2-3 0 0,2-3 0 0,-1 0 0 0,4-4 0 16,-2 1 0-16,2-8 0 15,2-6 0-15,3-5 0 0,3-2 0 0,2-3 0 0,3-2 0 0,1-2 0 16,4-2-176-16,2-1 176 0,6-5 0 0,5 2-160 16,-4-3 160-16,7-1 0 0,0 2-176 0,8-3 176 15,-1 3-160-15,4-4 160 0,1-2-176 0,4-1 176 16,0-1-192-16,2 2 192 0,1-2-144 0,-1 0 144 16,2-2 0-16,0 0-144 0,2 0 144 0,-2 1 0 15,-1-5 0-15,2 3 0 0,-1-1 0 0,-1-1 0 16,3-1 0-16,-2 1 0 0,0-1 0 0,1-3 0 15,-1-2 0-15,-1 1 0 0,-1 0 0 0,0 3 0 16,-3-5 0-16,-2 5 0 0,-1-2 0 0,-3 2 0 16,-4 1 0-16,-1-2 0 0,-4 4 0 0,0-1 0 15,-5-3 0-15,0 6 0 0,-3 1 0 0,0 2 0 16,-4 2 0-16,-2 1 0 0,-2 1 0 0,-2 2 0 16,-1 3 0-16,0 3 0 0,-3 3 0 0,0 3 0 15,0 4 0-15,-4 3 0 0,1 7 0 0,-4 4 0 16,-2 3 0-16,-1 6-128 0,-1 2 128 0,-1 3 0 15,0 1-144-15,-1 5 144 0,0 2 0 0,0 3 0 0,0 4-144 0,3-4 144 16,3 2 0-16,1-4 0 0,6-1 0 16,4 1 0-16,3-4 0 0,6 1 0 0,2-3 0 0,4 0 0 15,4-2 0-15,6-1-128 0,4-3 128 0,4-3 0 16,4 2 0-16,6-6 0 0,4-4-128 0,3-2 128 16,1-1 0-16,3-7 0 0,3-1 0 0,1-7 0 15,1-3 0-15,2-6 0 0,2-1 0 0,-3-8 0 16,1-4 0-16,-1-5 144 0,2 2-144 0,-3-5 128 15,0-4 0-15,-5 1-128 0,0-1 192 0,-4-1-64 0,-4-4 0 0,-4 0-128 16,-1-2 192-16,-7 2-64 0,-4 0 0 0,-3 0-128 16,-4-3 192-16,-4 3-64 15,-5 1-128-15,-5 3 0 0,0 2 0 0,-3 4 0 0,-5 4 0 0,-4 5 128 16,-2 2-128-16,-3 3 0 0,-3 5 0 0,-4 2 0 16,-4 3 0-16,-1 5 0 0,-3 6 0 0,-2 4 0 15,0 2 0-15,-3 5 0 0,2 2 0 0,-5 5 0 16,2 5-144-16,0 3 144 0,-2 1 0 0,0 4 0 15,4 0-128-15,0 3 128 0,6 1 0 0,4-1 0 16,6-1 0-16,4-2 0 0,2-2-128 0,6 2 128 16,7-4 0-16,5-2 0 0,4-1-128 0,7-5 128 15,7 2 0-15,3-2 0 0,5-2-128 0,4-4 128 16,6-2 0-16,7-3 0 0,5-2 0 0,2-2-128 16,2-3 128-16,1-3 0 0,3-5 0 0,1-1 0 15,1-7 0-15,1-2 0 0,0-5 0 0,0-6 0 16,0-3 0-16,-5-1 0 0,-5-2 0 0,-3-1 0 0,-4-2 0 15,-7-1 144-15,-4 3-144 0,-6-3 160 16,-4-3-160-16,-3 4 160 0,-4-3-32 0,-4-1-128 0,-2-2 192 16,-6-1-64-16,-4-4-128 0,-5 2 160 0,-4 0-160 0,-4 1 160 15,-4 1-160-15,-4 2 0 0,2 7 0 0,-5 4 0 16,-3 5 0-16,-3 1 0 0,-1 6 0 0,-3 7 0 16,2 3 0-16,-3 5 0 0,-5 3 0 0,-2 6 0 15,1 4 0-15,-3 3 0 0,3 7-128 0,-2 2 128 16,1 3 0-16,2 4 0 0,1 4-144 0,3 1 144 0,3 1 0 15,6 3-128-15,7-5 128 0,5 2 0 16,4-1-128-16,8-1 128 0,2-5 0 0,7-5 0 16,5 0-160-16,4-3 160 0,5-1-128 0,6-3 128 0,7-2-144 0,2-2 144 15,5-3-160-15,5-2 160 0,4-7 0 0,6-2 0 16,2-3-128-16,0-2 128 0,1-3 0 0,3-2 0 16,2-8 0-16,0-1 0 0,-3-3 0 0,0-2 0 15,2-2 0-15,-3-4 0 0,-2-1 0 0,-3-4 0 16,-4 1 0-16,-4-4 0 0,-4 3 0 0,-6-4 160 15,-5 1-160-15,-4 0 128 0,-3 1-128 0,-7-3 192 16,-5-3-192-16,-5 2 192 0,-6 0-64 0,-4 1-128 16,-4 2 192-16,-4 1-64 0,-3 1-128 0,-3 8 0 15,-5 1 0-15,-3 3 128 0,-2 5-128 0,-3 2 0 16,-4 5 144-16,-2 4-144 0,-4 7 0 0,-2 5 0 16,-3 1 0-16,1 7-192 0,-4 8 192 0,2 3 0 15,-2 6 0-15,3 0-128 0,-3 3 128 0,4 2 0 16,3 10 0-16,5-1 0 0,3 3-128 0,6 2 128 15,4-3-128-15,4-2 128 0,6 0 0 0,6 2-128 16,6-6 128-16,3-1 0 0,6-3-176 0,6-4 176 0,4-6-208 0,6 1 80 16,2-7 0-16,5-4 0 0,4-5 0 15,5-2 0-15,5-7 128 0,4-3 0 0,3-4 0 0,2-5-128 16,0-7 128-16,1-6 0 0,-1-9 0 0,1-2 0 16,2 0 0-16,1-9 0 0,-3-2 0 0,0 2 0 15,-2-5 0-15,-5 2 128 0,-6-3-128 0,-5 0 0 16,-6-5 128-16,-5-1-128 0,-4-1 160 0,-5 1-160 15,-6 1 176-15,-4 4-176 0,-4 0 192 0,-2 10-192 16,-4 3 128-16,-3 7-128 0,-2 4 0 0,-3 7 0 0,-5 4 128 0,-1 2-128 16,-8 8 0-16,-2 3 0 0,-4 5 0 0,-4 7 0 15,-4 5 0-15,-2 5 0 0,-2 5 0 0,0 3 0 16,0 5 0-16,-2 2 0 0,-2 3 0 0,3 8 128 16,2 1-128-16,4-3 160 0,5 0-160 0,4-5-144 15,5-3 144-15,6 1-208 0,5-9 208 0,6-1 0 16,5-1 0-16,5-6 0 15,1-4-896-15,6-3-128 0,5 1-16 0,3-7-16 16,4-1-2208-16,2-4-432 0</inkml:trace>
  <inkml:trace contextRef="#ctx0" brushRef="#br2" timeOffset="145691.07">6250 6327 9215 0,'-2'-7'816'0,"2"7"-656"16,0 0-160-16,0 0 0 0,0 0 1296 0,0 0 240 15,-4-2 32-15,0 2 16 0,-2 1-608 0,-1 3-112 16,-4 1-32-16,-1 3 0 0,0 1-368 0,-5 2-80 16,-1 3 0-16,-1 1-16 0,-2 2 48 0,-1 1 16 15,-1 3 0-15,-1 2 0 0,1 1 32 0,2 3 16 16,1 3 0-16,-1-2 0 0,-3 3-224 0,3-1-32 16,4 1-16-16,1-1 0 0,5-2-208 0,-1-4 128 15,6-1-128-15,0-2 0 0,6-3 128 0,4-3-128 16,1-4 0-16,5-6 0 0,2-1 256 0,5-3-64 15,3-3 0-15,-1-2 0 0,3 0 144 0,2-5 32 16,2 0 0-16,2-3 0 0,0 2-160 0,1-2-16 16,1-1-16-16,-3 3 0 0,0-3-176 0,-4 3 0 15,1 3 0-15,-3-3-7792 16,-2 2-1504-16</inkml:trace>
  <inkml:trace contextRef="#ctx0" brushRef="#br2" timeOffset="146073.93">6567 6718 18431 0,'0'0'1632'0,"0"0"-1312"16,0 0-320-16,0 0 0 0,0-6 592 0,2-4 48 15,-2 10 16-15,7-10 0 0,-2-3 144 0,1 4 32 16,2-2 0-16,2-1 0 0,1 4-240 0,1 0-32 16,-2-1-16-16,1 4 0 0,1-2-32 0,-3 5-16 15,-9 2 0-15,8 3 0 0,-8-3-272 0,9 9-48 16,-4 2-16-16,-3 4 0 0,-4 0 96 0,-1 3 0 16,-4 0 16-16,-2-1 0 0,-2 0-144 0,0 1-128 15,0 0 192-15,4-2-192 0,0 1 144 0,4-5-144 16,3-12 0-16,0 10 144 0,2 3 48 0,-2-13 16 15,0 0 0-15,15 3 0 0,2 2 0 0,4-5 0 16,2-4 0-16,2-2 0 0,0-8-16 0,3 1-16 16,0-1 0-16,-1 1 0 0,-2-2-464 0,-1 1-96 15,-1 1 0-15,-3 4-8784 16,2-1-1760-16</inkml:trace>
  <inkml:trace contextRef="#ctx0" brushRef="#br2" timeOffset="146743.96">6954 7961 11967 0,'0'0'1072'0,"0"0"-864"0,0 0-208 0,0 0 0 16,-5-7 768-16,0 3 128 0,0 1 0 0,-1 3 16 0,-2 2-16 0,-1 1-16 15,0 4 0-15,-1-1 0 0,-1 4-368 0,-3 1-80 16,-3 4-16-16,-1 0 0 0,-2 0 64 0,-3 1 16 15,0 3 0-15,2 2 0 0,-3 1 160 0,1 6 48 16,0-2 0-16,4 4 0 0,-2-5-336 0,4 2-64 16,1-3-16-16,4 1 0 0,1 1-160 0,4-5-128 15,2-2 192-15,2-2-192 0,3-2 128 0,3-3-128 16,2-5 0-16,4 0 0 0,2-2-128 0,4-5-144 16,2-2-32-16,5-4 0 0,2 0-16 0,2-7-16 15,2-1 0-15,12-6 0 16,-5-1-1056-16,-3 5-208 0,-4-1-32 0</inkml:trace>
  <inkml:trace contextRef="#ctx0" brushRef="#br2" timeOffset="147090.31">7057 8174 25055 0,'0'0'1104'0,"0"0"240"0,0 0-1088 0,5-8-256 0,2 2 0 0,0 2 0 15,1-3 0-15,1 4 0 0,1 0 0 0,-1 2 0 16,-3 0 432-16,-6 1 80 0,8 2 0 0,0 3 16 16,-2 2-272-16,-2-1-48 0,-2 4-16 0,-2 2 0 15,-2 4 320-15,-5 2 48 0,-2 1 16 0,-1 3 0 0,-2 2-304 0,-2 0-48 16,-2 0-16-16,4 0 0 0,-1-4 112 0,1-2 32 15,4 0 0-15,0-3 0 0,3-6 96 0,5 1 0 16,-3-5 16-16,3-5 0 0,5 6-80 0,4-4-32 16,4-6 0-16,4-1 0 0,3-1 96 0,4-4 0 15,1-3 16-15,5 0 0 0,1-2-336 0,4-2-128 16,-2 1 0-16,14-3 0 16,-6 0-960-16,-5 2-304 0,-3 3-48 0</inkml:trace>
  <inkml:trace contextRef="#ctx0" brushRef="#br2" timeOffset="155233.76">13124 5949 8287 0,'0'10'736'0,"0"1"-592"0,0 3-144 0,-1 1 0 16,-1 1 2192-16,-1 1 416 0,0 1 80 0,2-1 0 15,-4 1-1136-15,3-1-224 0,-1-3-48 0,0-2-16 0,0 2-160 16,1 0-16-16,-1-3-16 0,0-1 0 15,2 0-32-15,-1-4 0 0,1 1 0 0,1-7 0 16,0 0-128-16,0 0-16 0,0 0-16 0,0 0 0 0,0 0 0 0,0 0 0 16,0 0 0-16,0 0 0 0,-5-5-288 0,3-1-48 15,-3-4-16-15,1-7 0 0,0-4-208 0,3 0-32 16,1-5-16-16,0-2 0 0,0-6-32 0,2 1-16 16,2 0 0-16,0-2 0 0,0-1 16 0,1-3 0 15,1 0 0-15,0-2 0 0,-1-2-48 0,3 3 0 16,1 0 0-16,0-2 0 0,-3 1 0 0,1 3-16 15,-2 3 0-15,0-1 0 0,-1 2 0 0,-1 0 0 16,0-2 0-16,-1 2 0 0,1-1 0 0,0 2 0 16,-2 1 0-16,-1 1 0 0,0-1-48 0,0 4 0 15,1-1 0-15,-1-1 0 0,0 4-128 0,-1-2 192 16,0 4-192-16,1 1 192 0,-4 1-192 0,2 4 160 16,2 4-160-16,0 0 160 0,-1 0-160 0,1 2 128 15,0 2-128-15,0-2 128 0,0 6-128 0,0 6 0 16,1-12 0-16,-1 12 128 0,0 0-128 0,0 0 0 15,0 0 0-15,0 0 0 0,0 0 0 0,0 0 0 16,0 0 128-16,11 0-128 0,-11 0 0 0,0 0 0 0,11 8 0 0,2-2 0 16,-2-1 0-16,1 3 0 0,0-3 0 0,1 3 0 15,-3 2 0-15,6 3 0 0,0-3 0 0,3 4 0 16,1 1 0-16,6 2 0 0,4 0 0 0,-2 2 0 16,3 0 0-16,-2 1 0 0,4 0 0 0,-1 1 0 15,-4 4 0-15,0-2 0 0,1 2 0 0,-3 2 0 16,-2-3 160-16,-1 2-160 0,-1-1 192 0,1-1-192 15,0-1 144-15,-1-2-144 0,-3-2 0 0,0-1 144 0,-1-3-144 0,1-3 0 16,0 1 0-16,-1 1 128 0,-1 1-128 0,0-1 0 16,-2-3 0-16,-1 2 128 0,0 0-128 0,-1-3 0 15,-2 1 0-15,1-2 128 0,-2 0-128 0,-1-3 0 16,-2 2 144-16,0-3-144 0,-1-2 0 0,-6-3 128 16,9 2-128-16,-9-2 0 0,0 0 0 0,0 0 144 15,0 0-144-15,0 0 0 0,0 0 240 0,4-6-64 16,-4 6-16-16,-1-13 0 0,-2 2 64 0,-1-1 16 15,-2-2 0-15,0 2 0 0,-3 1-112 0,-1-3 0 16,-2-2-128-16,-1-1 192 0,-1 3-192 0,-1 0 0 16,-3-1 128-16,-1-3-128 0,-2-5 0 0,-2 2 0 15,-1-2 0-15,-2-1 0 0,-1-3 0 0,1 3 128 16,-5-1-128-16,2 0 0 0,0 4 0 0,1-1 0 16,-1-1 0-16,-2 3 0 0,-1 0 0 0,-1 1 128 15,3 1-128-15,-1 1 0 0,2 2 0 0,0 2 0 16,2 2 0-16,2-2 0 0,2 2 0 0,-3 2 0 15,6 1 0-15,1-1 0 0,2 3 0 0,1-2 0 16,-1 3 0-16,3 1 0 0,3-3 0 0,0 0 0 0,-1 2 0 0,2-1 0 16,10 6 0-16,-10-3 0 0,10 3 0 0,-9-2 0 15,0-1 0-15,9 3 0 0,-8-3 0 0,8 3 0 16,0 0 0-16,-9 0-128 0,9 0 128 0,0 0 0 16,0 0 0-16,-8 2 0 0,8-2 0 0,-7 6 0 15,0 3 0-15,1 1-128 0,3 4 128 0,-1 3 0 16,1 2 0-16,-1 4 0 0,1 5 0 0,0 5 0 15,1 4 0-15,-1 2 0 0,1 3 0 0,-1 4 0 0,-1 5 0 0,-1-4 0 16,-1 2 0-16,-1 1 0 0,1 3 0 0,-3 1 0 16,0 3 0-16,-1-1 0 0,0-4 0 0,-2 0 0 15,1-1 0-15,-2-3 0 0,3-6 0 0,-1-4 0 16,1 0 0-16,-1-1 0 0,0-1 0 0,6-11 0 16,0-1 0-16,-2 2 0 0,4-1 0 0,-1-3 0 15,1-2 0-15,2-2 0 0,0-3 0 0,1-1 0 16,0-5 0-16,0 0 0 0,0-9 0 0,0 0 0 15,0 0 0-15,0 0 0 0,0 0 0 0,3-9 0 16,1-1 0-16,1-5 0 0,-3-2 128 0,3-13-128 16,1-3 0-16,0 1 0 0,1-1 0 0,-1 0 0 15,1 2 0-15,-1-2 0 0,0-2 0 0,2-4 0 16,-1-2 0-16,2-5 0 0,-1-1 0 0,0-5 0 16,-1-4 0-16,1 0 0 0,0 0 128 0,-1 4-128 15,-2-5 0-15,2 1 0 0,-1-3 0 0,2 6 0 16,0 2 0-16,1 3 0 0,0 2 0 0,0 1 0 15,-1 5 0-15,-1 5 0 0,1 7 0 0,-2 3 0 16,2 3 0-16,-3 3 0 0,0 0 0 0,-1 1 128 16,-1 2-128-16,0 1 0 0,1 6 0 0,-1-1 0 0,-1 2 0 0,-2 8 0 15,3-9 0-15,-3 9 0 0,0 0 0 0,0 0 0 16,0 0 0-16,10-2 0 0,1 2 0 0,2 2 0 16,0 2 0-16,2 2 0 0,3-1 0 0,0 4 0 15,1 3 0-15,1 3 0 0,4 0 0 0,3 2 0 16,2 1 0-16,4-1-128 0,-1 5 128 0,2 2 0 15,3 5 0-15,-1 4 0 0,1 3 0 0,-1 1 0 16,0-2 0-16,0 1 0 0,-1 0 0 0,0-2 0 16,-4-4 0-16,1 0 0 0,1 0 0 0,0-1 0 0,-4-1 0 0,1-4 0 15,-4 2 0-15,1-4 0 0,-1-3 0 0,-5 0 0 16,-3-2 0-16,2 0 0 0,-4-2 0 0,0-1 0 16,-1-2 0-16,-2-1 0 0,-2-3 0 0,-2-1 128 15,1-2-128-15,-2 1 0 0,-8-6 0 0,6 6 0 16,-6-6 128-16,0 0-128 0,0 0 0 0,0 0 144 15,0 0-144-15,0-13 128 0,-1 0 0 0,-3 2-128 16,-1-3 192-16,0 0-64 0,-1 1-128 0,1 2 0 16,-5-2 0-16,1 2 0 0,0 2 0 0,-1-3-144 15,-3 4 144-15,-1 0-208 16,-1 4-320-16,-3 2-64 0,0-1-16 0,3 0 0 16,0-2-1568-16,-1 2-320 0,1-3-64 0,1 4-9840 15,3 1-1952-15</inkml:trace>
  <inkml:trace contextRef="#ctx0" brushRef="#br2" timeOffset="155759.96">13277 5304 15375 0,'4'-13'672'0,"1"4"160"0,0-5-672 0,5 0-160 15,-2 1 0-15,3-1 0 16,-2 2-448-16,0 1-128 0,0-1-32 0,-2 2 0 16,-1 1 608-16,-1-2 336 0,-2 5-32 0,-3 6-16 0,3-10 464 0,-3 10 80 15,-1-8 32-15,1 8 0 0,0 0 464 0,-5-9 80 16,0 2 32-16,-2 2 0 0,1-3-64 0,-3 2-16 15,0 1 0-15,0-2 0 0,0 3-224 0,9 4-48 16,-10-1-16-16,0 0 0 0,10 1-112 0,-9-1-32 16,9 1 0-16,-11-2 0 0,-1 2-48 0,12 0-16 15,-10 3 0-15,10-3 0 0,0 0-304 0,0 0-64 16,-12 5-16-16,7 4 0 0,0-1-96 0,4 4 0 16,5 1-16-16,1 5 0 0,4 2-112 0,1 3 0 15,1 4-16-15,3 3 0 0,3 2-80 0,3 4-16 16,3-1 0-16,3 2 0 0,3 0 0 0,4 2 0 15,0 1 0-15,3 2 0 0,0-3 16 0,1 2 0 16,1 2 0-16,-1-4 0 0,0 2 48 0,-3-2 16 16,-2-2 0-16,-3-1 0 0,-3-1 144 0,-1 1 16 15,1 0 16-15,-10-10 0 0,-1 6-80 0,2-1-32 0,-3-1 0 16,0 2 0-16,-1 0-48 0,-1-4-16 0,-1 0 0 0,-1-3 0 16,-1 3-224-16,-2-4 144 0,1-1-144 0,-3 0 128 15,-1-5-128-15,0-4 0 0,-2 0-160 0,-1-2 160 31,-1-4-2016-31,0-8-304 0,0 0-64 0</inkml:trace>
  <inkml:trace contextRef="#ctx0" brushRef="#br2" timeOffset="158781.32">19428 19836 6447 0,'0'0'576'0,"0"0"-576"16,0 0 0-16,0 0 0 0,0 0 1392 0,0 0 160 16,4-8 48-16,-4 8 0 0,3-9-144 0,-3 9-32 15,0 0 0-15,3-6 0 0,-3 6-176 0,3-10-32 0,-3 10-16 0,0-8 0 16,0 8 96-16,0-6 32 0,0 1 0 0,-2 1 0 16,0-1-240-16,-1-2-32 0,1 2-16 0,0 1 0 15,-1-4-224-15,-6 0-48 0,1 0-16 0,2 2 0 16,-1 1-96-16,7 5-16 0,0 0 0 0,-6-4 0 15,6 4-112-15,0 0-16 0,-6-5-16 0,6 5 0 16,0 0-144-16,0 0-32 0,0 0 0 0,-3 11 0 16,2 1-128-16,3 1-48 0,2 2 0 0,1 3 0 15,2-1 96-15,-1 4 16 0,2 2 0 0,-1 1 0 16,1 1-48-16,-1 3 0 0,1 0 0 0,-2 3 0 16,0 0-208-16,-3 2 144 0,0-3-144 0,-1 1 128 15,0 2-128-15,-1 1 128 0,-1-1-128 0,-1-4 128 16,-3-1-128-16,1-2 160 0,1 1-160 0,-2-3 160 15,-1 3-160-15,1-7 192 0,0 1-192 0,0-2 192 0,-1-1-32 16,0-1 0-16,0 1 0 0,0-1 0 0,-1-2 32 0,-1 1 0 16,-1-4 0-16,-1-1 0 0,1 1 0 15,-1-5 0-15,0 4 0 0,0-5 0 0,0 0 0 0,1 2 0 16,-1-4 0-16,0 1 0 0,0 1-64 0,-1-3 0 16,0-2 0-16,-1 0 0 0,1 0 16 0,1-1 0 15,0-1 0-15,-1 0 0 0,1 0 32 0,-3-3 0 16,0-2 0-16,1 0 0 0,1 3-48 0,-1-4 0 15,0 1 0-15,-1 2 0 0,0-1-128 0,-1-1 128 16,0 1-128-16,-1-2 128 0,-1 0-128 0,-1 0 0 16,-2-3 0-16,0 2 128 0,0-3 0 0,2 1 0 15,-5-3 0-15,1 2 0 0,0 1-128 0,-2-3 0 16,0-1-192-16,2 0 192 0,-5 0 0 0,1-1 0 16,-2-3 0-16,1-1 0 0,-2 0 0 0,0-3 0 0,-2 0 144 0,-3 1-144 15,-1 1 0-15,1-1 128 0,1 1-128 0,0 0 0 16,1 0 0-16,0 3 0 0,5 3 0 0,1 0 0 15,2 0 0-15,3 1 0 0,3 0 0 0,2 1 0 16,0 0 0-16,1 3 0 0,3-2 0 0,2 3 0 16,1-1 0-16,7 9 0 0,-3-5 0 0,3 5 0 15,0 0 0-15,0 0 0 0,0 0 0 0,0 0 128 16,0 0-128-16,0 0 0 0,11 0 0 0,2 3 0 16,1 3-128-16,4 3 128 0,2 7-128 0,4 0 128 15,6 0 0-15,0 3-160 0,2 4 160 0,1 1 0 16,1 2 0-16,3-3-128 0,1 1 128 0,0 3 0 15,-1-1 0-15,0 2 0 0,0 3 0 0,-1-6 0 16,1 2 0-16,2-3 0 0,-3-1 0 0,-5 2 0 0,1-2 0 0,-1 0 0 16,-2-4 0-16,-3 0 0 0,0-1 0 15,-2 0 0-15,-1 0 0 0,-3-2 0 16,-1 1 0-16,-1-2 0 0,-1 0 0 0,-1-1 0 0,1-3 0 0,-2 2 0 16,-1 1 0-16,-1-2 0 0,-3-2 0 0,0-1 0 15,-2-2 0-15,-1 0 0 0,-7-7 0 0,0 0 0 16,0 0 128-16,0 0-128 0,8 7 0 0,-8-7 0 15,0 0 128-15,0 0-128 0,0 0 0 0,0 0 128 16,0 0-128-16,0 0 0 0,0 0 176 0,4-9-176 16,-4 2 192-16,0-5-192 0,-2 0 240 0,1-1-64 15,-1-2-16-15,0-2 0 0,0-1-160 0,2-1 192 16,-3-1-192-16,2-3 192 0,0-1-192 0,1-3 0 0,0-3 144 0,0-5-144 16,1 1 0-16,0 1 0 15,1-3 0-15,-1 1 128 0,3-2-128 0,-2-2 0 0,-1-3 0 0,2-2 0 16,0 4 0-16,-1 2 0 0,-1-1 0 0,1 0 0 15,-2 2 0-15,2 5 0 0,-4 2 0 0,2 2 0 16,-2 3 0-16,0 0 0 0,-1-1 0 0,1 3 0 16,-1-1 0-16,-1 0 0 0,1 2 0 0,-1-1 0 15,0-1 0-15,-1 2 0 0,1 2 0 0,-1 1 0 16,0 2 0-16,0 2 0 0,0 1 0 0,1 3-128 16,3-1 128-16,-2 5 0 0,1-2 0 0,2 9 0 15,0 0 0-15,0 0 0 0,0 0 0 0,0 0 0 16,0 0 0-16,0 0-160 0,0 0 160 0,0 0 0 15,2 12-160-15,2 0 160 0,2 3-128 0,2 4 128 16,1 7-128-16,0 0 128 0,0 5-128 0,-1 3 128 16,3 0 0-16,1 1-160 0,0 0 160 0,-1 2 0 0,-1 1-128 15,-2 6 128-15,0 1 0 0,-2-3 0 0,-2 3 0 0,0-5-128 16,-2 1 128-16,-1-4 0 0,-2-5 0 0,-1 1 0 16,0-8 0-16,2 2 0 0,-2-4 0 0,-1-3 0 15,1-2 0-15,-1 0 0 0,-1-3 0 0,2 1 0 16,-2 0 0-16,1-4 0 0,1 0 0 0,-1 1 0 15,0 2 128-15,-1-4-128 0,-1 2 0 0,0 0 0 16,-1-3 0-16,1 1 0 0,-1 1 0 0,0-5 0 16,1 2 0-16,0-2 0 0,-2-1 128 0,7-6-128 15,0 0 0-15,-10 6 0 0,-1-3 160 0,0-2-160 16,1-2 160-16,0-2-160 0,-1-3 208 0,-1 1-48 16,-1 0-16-16,1-3 0 0,-2 1-16 0,0-2-128 15,-3-1 192-15,-1-2-64 0,-1 3-128 0,-2-2 128 0,0-1-128 16,-3 2 128-16,-2-4-128 0,-2 1 0 0,-2 2 0 0,0-4 0 15,-6 1 0-15,2-1 0 0,-2-2 128 0,1 3-128 16,-1-4 0-16,2 0 0 0,-2 1 0 0,3-1 0 16,3 1 0-16,0 1 0 0,0-1 128 0,3 1-128 15,3-1 0-15,3 4 0 0,1 2 0 0,3-2 0 16,0 3 0-16,4 3 0 0,2 1 0 0,2 0 0 16,1 2 0-16,8 4 0 0,0 0 0 0,0 0 0 15,0 0 0-15,0 0 0 0,0 0 0 0,0 0 0 16,0 0-320-16,11 4 64 0,0 2 16 0,2 0 0 15,3 0-1056-15,2 4-224 0,1-1-32 16,3 4-11840-16,1 2-2368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35:36.86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13621 6609 13823 0,'-11'5'1216'0,"3"1"-960"0,-2-1-256 0,0 4 0 15,0-2 2048-15,0 2 352 0,-1 0 80 0,5-2 16 0,-2 2-1024 16,2-3-192-16,-2 3-32 0,6-4-16 0,2-5 352 0,-4 4 64 15,4-4 16-15,0 0 0 0,0 0-160 0,0 0-32 16,-2-4 0-16,-2-1 0 0,-1-5-320 0,3-3-80 16,0-4-16-16,-1-5 0 0,2-3-352 0,-1-8-64 15,0-16 0-15,1-2-16 0,-2-5-176 0,1-3-48 16,2-7 0-16,-4-6 0 0,2-5 16 0,-1-4 0 16,-1-1 0-16,2 1 0 0,-1 2-224 0,6 4-32 15,-1 4-16-15,3 4 0 0,2 3-144 0,2-14 160 16,-2 19-160-16,3 7 160 0,0 7-16 0,2 10 0 15,1 8 0-15,1 1 0 0,0 9-144 0,2 6 0 16,3 4 0-16,3 9 128 0,-2 6-128 0,6 9 0 16,4 7 0-16,-6 0 0 0,5 4 0 0,7 9 0 15,3 6 0-15,5 1 0 0,3 8 0 0,1 2 0 16,0-2 128-16,-1-1-128 0,-1-4 0 0,1-1 0 16,-5-3 0-16,-3-4 0 0,-5-6 128 0,-3 0-128 15,-1-2 0-15,-4-1 128 0,-3-4-128 0,0-3 0 16,-4-2 0-16,0-3 0 15,0-1-1744-15,-4-9-288 0,-1-1-48 0,-1-7-17696 0</inkml:trace>
  <inkml:trace contextRef="#ctx0" brushRef="#br0" timeOffset="644.37">15823 5536 7359 0,'-5'8'656'0,"-1"-1"-528"15,0 4-128-15,1-1 0 0,-2 0 3600 0,0-2 688 16,1 0 144-16,1-2 32 0,0 0-1888 0,5-6-368 16,-5 5-80-16,5-5-16 0,0 0-240 0,-5-5-48 0,1-3-16 0,1-6 0 15,3-4-528-15,3-3-128 0,2-10 0 0,5-14-16 16,3-4-320-16,2 0-64 0,3-3-16 0,2-4 0 16,3-1-224-16,4-6-32 0,3-2-16 0,2 1 0 15,5 3-80-15,2 3-32 0,2 5 0 0,-2 6 0 16,3 1-32-16,-1 8-16 0,-5 4 0 0,-2 7 0 15,-4 5-48-15,-2 10-16 0,-1 5 0 0,0 9 0 16,0 7-32-16,-1 10 0 0,0 9 0 0,2 8 0 0,1 9-64 0,1 15-16 16,5 7 0-16,-1 13 0 0,0 7-128 0,-1-4 160 15,-2 0-160-15,-10-26 160 0,4 7-160 0,-3-2 192 16,1 3-192-16,-2 1 192 0,0-6 128 0,0-3 16 16,0-4 16-16,-2-3 0 0,0-6-160 0,-2-2-48 15,1-2 0-15,-2-3 0 0,1-3-144 0,-1-1 0 16,-2-6 144-16,0-3-144 15,-1-5-320-15,-3-5-128 0,3-5-16 0,-4-2-16 16,-3-3-1360-16,0-6-272 0,-6 2-48 0,0-12-16 0</inkml:trace>
  <inkml:trace contextRef="#ctx0" brushRef="#br0" timeOffset="1568.48">16038 20137 14735 0,'-17'-10'1312'0,"8"3"-1056"16,-3 1-256-16,-1-5 0 0,-1-2 2240 0,3 0 384 16,-3 0 64-16,2-2 32 0,-1 1-1264 0,2 0-256 15,2 2-48-15,1-1-16 0,5 3 416 0,-1 1 96 16,1 2 16-16,3 7 0 0,-4-8-304 0,4 8-48 15,0 0-16-15,0 0 0 0,0 0-272 0,0 0-64 16,0 0-16-16,0 0 0 0,6 5-240 0,-1 5-32 16,2 5-16-16,2 5 0 0,1 10-144 0,2 1-48 15,2 9 0-15,2 2 0 0,5 1-176 0,-1 5-32 16,3 6-16-16,1-2 0 0,3 1-240 0,10 16 0 16,-3-15 0-16,0-9 0 0,-5-4 128 0,-1-10-128 15,-1-4 0-15,-4-8 144 0,-3-1 144 0,-2-5 32 16,0-7 0-16,1 0 0 0,-1-4-48 0,1-7 0 15,1-6 0-15,3-4 0 0,-3-5 112 0,-4-1 0 16,1-3 16-16,5-5 0 0,2-3-144 0,3-5-48 16,2-3 0-16,3 0 0 0,2 1 160 0,3 3 16 0,1 1 16 15,13-15 0 1,-9 11-816-16,-1 3-160 0,-5 7-48 0,-2 4 0 16,-4 3-1488-16,-3 3-320 0,-4 0-48 0,-3 4-17824 0</inkml:trace>
  <inkml:trace contextRef="#ctx0" brushRef="#br0" timeOffset="2329.59">18485 20084 25791 0,'0'0'1152'0,"-9"-2"224"0,0 0-1104 0,0-1-272 15,1-1 0-15,1 2 0 0,-2-1 704 0,4 2 96 16,5 1 16-16,0 0 0 0,0 0 752 0,0 0 160 16,0 0 16-16,0 0 16 0,0 0-592 0,0 0-112 15,0 0-32-15,0 0 0 0,0 0-160 0,0 0-32 16,7 6-16-16,0 5 0 0,0-3-176 0,4 4-16 15,0 3-16-15,3 2 0 0,1 2 32 0,4 4 16 16,4 3 0-16,4 0 0 0,2 2-656 0,18 12 0 16,0 4 0-16,1-2 0 0,-2-4 192 0,-1-1 48 15,-1-2 16-15,-6-2 0 0,-3-4-256 0,-2-1-160 16,-3-3 32-16,-1-3 0 0,-1-3 400 0,-2-2 96 16,-2-7 16-16,-1 0 0 0,0-6 0 0,-2 0 0 15,0-4 0-15,-2-4 0 0,-1-5 32 0,-1-2 16 16,0-6 0-16,1-6 0 0,-3-5 64 0,0-5 16 15,-2-5 0-15,-4 8 0 0,1-10-112 0,0-3-16 16,-1-8 0-16,0-6 0 0,-1-9-128 0,0-4-48 16,3-2 0-16,1-1 0 0,1 3-208 0,2 3 0 15,1 5 0-15,3-18 0 0,-3 17 0 0,-1 11 0 16,-2 10-208-16,-4 7 64 16,0 5-816-16,-4 4-176 0,-1 4-16 0,-2 7-16 15,-2 2-1424-15,-1-1-288 0,1-2-48 0</inkml:trace>
  <inkml:trace contextRef="#ctx0" brushRef="#br0" timeOffset="3303.22">17428 4639 21423 0,'-12'1'944'0,"3"3"208"15,-3 2-928-15,0-1-224 0,-1 5 0 0,-2 2 0 0,-3 2 0 0,0 5 0 16,0 0 0-16,2 3 0 0,0 2 0 0,3-3 224 16,-1-2-16-16,3 1 0 0,6-4 112 0,1-1 32 15,6-3 0-15,4-1 0 0,4 1-16 0,4-7 0 16,4-1 0-16,7-4 0 0,3-4 176 0,4 1 16 15,1-3 16-15,4-1 0 0,0 0-192 0,2-2-32 16,1 3-16-16,0-1 0 0,-1 3-304 0,-3 1 128 16,-1 1-128-16,-3 1 0 0,-2 0 0 0,-5 2 0 15,-3-1 0-15,-4 1-8224 16,-4-1-1568-16</inkml:trace>
  <inkml:trace contextRef="#ctx0" brushRef="#br0" timeOffset="3583.34">17242 4899 11055 0,'0'0'976'0,"0"0"-784"0,5-10-192 0,2 3 0 16,5-4 1456-16,2 1 240 0,3 0 48 0,4-3 16 15,2 4-480-15,3-3-80 0,2-5-32 0,5 1 0 16,3-3-112-16,7 1-32 0,6-1 0 0,5 1 0 15,5-1-144-15,5 1-48 0,6 0 0 0,3-1 0 16,2 0-272-16,1 1-64 0,0 1-16 0,1-1 0 16,-2 1-288-16,-23 6-64 0,4 2-128 0,2-3 192 0,-1 4-64 15,-1-1-128-15,-2 4 176 0,-2 1-176 0,-4-1 0 0,-5 3 0 16,-5 1 0-16,8 1 0 16,-10 0-2256-16,-10 0-368 0</inkml:trace>
  <inkml:trace contextRef="#ctx0" brushRef="#br0" timeOffset="4188.89">14323 4870 19631 0,'-8'-10'864'0,"8"10"192"0,-6-9-848 0,0-1-208 15,-2 4 0-15,-1 3 0 0,0 0 128 0,-1 5-128 16,-1 2 176-16,-2 2-176 0,-1 7 480 0,-3 3-16 16,-2 4 0-16,0 5 0 0,-1 1 32 0,0 6 0 15,-1 2 0-15,4 2 0 0,3-3 80 0,0 0 0 0,3-1 16 0,4-3 0 16,2-5-144-16,2-1-48 15,6-5 0-15,3-3 0 0,3-1-160 0,5-7-48 16,2-2 0-16,6-5 0 0,2-5 128 0,9-3 0 16,3-5 16-16,2-2 0 0,5-3-80 0,2-2 0 15,-2-3-16-15,0 1 0 0,-1-2-416 0,-4 3-80 16,-2-1 0-16,-4 4-16 16,-6-1-1840-16,-4 3-384 0</inkml:trace>
  <inkml:trace contextRef="#ctx0" brushRef="#br0" timeOffset="4703.18">14033 5178 24639 0,'-9'-10'1088'0,"8"-2"240"0,2-1-1072 0,7 2-256 0,2-3 0 0,4-1 0 16,4 1 0-16,6-2-224 0,5-3 32 0,7-2 16 0,2-2 176 0,6-4 0 15,6 1 0-15,7-5-128 0,7 1 368 0,3 0 80 16,3 0 0-16,4 1 16 0,1-1-64 0,1 0-16 15,2 1 0-15,2 2 0 0,5 4-128 0,1-5-128 16,2 1 192-16,2-1-192 0,2 3 0 0,1-2 0 16,3 6 0-16,-2-2 0 0,-1-3 128 0,-1 6-128 15,-1 4 0-15,2 2 0 0,2-2 0 0,-3 5 0 16,-5-3 0-16,1 2 0 0,0 5 0 0,1 2 0 16,4-2 0-16,-3 1 0 0,-4-2 0 0,1-1 0 15,0 7 0-15,-3-1 0 0,0 1 0 0,-4-2 0 16,-5 0 128-16,-2 3-128 0,-2 1 320 0,-1 1 0 15,1 2 0-15,-4 3 0 0,-3 0 16 0,-2 3 16 16,-2-2 0-16,-2 0 0 0,2 0-208 0,-1-2-144 16,-6 5 192-16,2-1-192 0,-1 2 144 0,2-2-144 15,0 0 0-15,-2-4 144 0,-2 0-144 0,-1 3 160 16,-2-3-160-16,-1 3 160 0,0 1-160 0,-3-2 128 16,1 3-128-16,-1-2 128 0,-6-2-128 0,0 1 192 15,1-1-192-15,-3 2 192 0,-3-3-192 0,2 0 0 0,0 1 144 0,0-2-144 16,-4-2 128-16,0 0-128 0,-1-2 128 0,1 0-128 15,-1-3 240-15,-1 2-32 0,3-3 0 0,-4-1 0 16,-1 1-16-16,0 2-16 0,0-1 0 0,-1-1 0 16,-2-2-48-16,1 2 0 0,-5 2 0 0,2 0 0 15,-4 2-128-15,-1 0 128 0,-4 0-128 0,-1 2 128 16,0-2-128-16,-5 1 0 0,-8-1 0 0,0 0 0 16,0 0-896-16,0 13-272 0,-3-4-48 0</inkml:trace>
  <inkml:trace contextRef="#ctx0" brushRef="#br0" timeOffset="5491.75">21008 3913 13823 0,'1'-18'1216'0,"2"7"-960"16,-1-6-256-16,5-1 0 0,-2 1 1328 0,1 0 208 15,2 3 64-15,-2 5 0 0,-2-1-160 0,-4 10-32 0,0 0 0 0,0 0 0 16,0 0-448-16,0 0-80 16,4 15-32-16,-4 6 0 0,-4 8-80 0,-3 3-32 0,0 7 0 0,-3 3 0 15,-2 8-80-15,1 0-16 0,-2 0 0 0,0 2 0 16,2 0-224-16,-2-1-48 0,1 0-16 0,3-3 0 16,-2-6-224-16,3-1-128 0,0-2 128 0,2-3-128 15,0-3 0-15,4-4 0 0,-2-6 0 0,3-4 0 16,0-4-448-16,1-1-96 0,0-4-32 0,0-10 0 15,0 0-2096-15,0 0-416 0,0 0-96 0</inkml:trace>
  <inkml:trace contextRef="#ctx0" brushRef="#br0" timeOffset="5672.32">20569 4391 23039 0,'0'0'2048'0,"0"0"-1648"15,0 0-400-15,7-5 0 0,4 2 272 0,2 2-16 16,5-2-16-16,5 2 0 0,3-1 256 0,7-2 48 15,7 1 16-15,4 0 0 0,4-4 0 0,2 1 0 16,2-1 0-16,0-4 0 0,2-2-240 0,-5 2-32 16,-3-1-16-16,-4 5 0 0,-6-2-272 0,-7 3 0 15,-6-3 0-15,-2 1 0 16,-4-5-2288-16,-5 2-400 0</inkml:trace>
  <inkml:trace contextRef="#ctx0" brushRef="#br0" timeOffset="6034.17">21317 3605 21183 0,'-5'-15'1888'0,"0"-1"-1504"0,-2-1-384 0,2 4 0 15,-2-2 512-15,-4 5 48 0,-1 2 0 0,-4 5 0 16,-4 0 80-16,-2 6 32 0,-3 2 0 0,-7 7 0 16,-6 4-160-16,-4 4-16 0,-4 4-16 0,-4 9 0 15,-6 4 80-15,-3 4 16 0,-2 7 0 0,0 4 0 0,-1 5-80 16,7 11-16-16,2 4 0 0,8 2 0 0,10 2-48 15,8-2-16-15,12-2 0 0,8-3 0 0,10-4-416 0,10-8 0 16,10-4-192-16,8-7 192 0,9-10 0 0,7-10 0 16,5-4 0-16,8-8 0 0,6-4 320 0,4-7 0 15,0-6-16-15,1-7 0 0,1-2-48 0,-1-4-16 16,-1-6 0-16,-2-3 0 0,-5-9 0 0,-3-2 0 16,-3-1 0-16,-20 9 0 0,2-2 208 0,0-7 32 15,-3-5 16-15,-1 0 0 0,-5-6 96 0,-6-3 32 16,-6-4 0-16,-8-3 0 0,-7-2-160 0,-6 1-16 15,-8 10-16-15,-11-16 0 0,-6 15-304 0,-2 11-128 0,-2 6 0 16,0 10 128 0,0 5-480-16,2 8-96 0,3 3-32 0,3 5 0 15,3 2-1728-15,4 3-352 0,7 3-64 0</inkml:trace>
  <inkml:trace contextRef="#ctx0" brushRef="#br0" timeOffset="6482">22712 3796 18367 0,'-6'-16'816'0,"4"7"160"0,-1-2-784 0,0-2-192 15,0-1 0-15,-2 3 0 0,-2 0 944 0,1 5 144 16,0-2 16-16,-1 4 16 0,1 5-176 0,-2 4-48 16,-1 6 0-16,2 5 0 0,-4 3-304 0,1 7-64 15,0 3-16-15,1 4 0 0,0 3 48 0,3 2 0 16,1 5 0-16,2 1 0 0,3-2-80 0,3 2-16 15,2-5 0-15,3-3 0 0,2-3-144 0,0-9-16 16,1-4-16-16,2-3 0 0,1-3 432 0,0-7 96 16,4 0 16-16,-2-6 0 0,2-4 80 0,1-4 32 15,3-4 0-15,-1-3 0 0,1-3-400 0,-2-2-80 0,-1-2-16 0,1-2 0 16,-3 1-256-16,-1-1-48 16,-2-3-16-16,-3 2 0 0,-1 2-128 0,-2 2 0 15,-2 1 144-15,-1 1-144 0,-1 6 0 0,0 0-288 16,-3 6 48-16,-1 6 16 15,0 0-2480-15,0 0-496 0,0 0-112 0</inkml:trace>
  <inkml:trace contextRef="#ctx0" brushRef="#br0" timeOffset="6803.85">23362 3993 17503 0,'0'0'768'0,"0"0"176"0,0 0-752 0,0 0-192 0,9-1 0 0,0 1 0 0,0 1 1728 0,2 0 320 15,2 1 64-15,3-2 16 16,2-2-1600-16,1 1-320 0,4-3-64 0,0-2-16 0,0 0 400 0,-2-3 80 16,0 0 16-16,-2-1 0 0,-4 1 96 0,-3-3 32 15,-4 3 0-15,-2-3 0 0,-4 4-160 0,-3-3-16 16,-3-1-16-16,-2 3 0 0,-5 2-208 0,-2 2-32 16,-5 1-16-16,-5 4 0 0,-3 0-144 0,-2 2-32 15,-2 5 0-15,-1 4 0 0,2 6-128 0,0 0 0 16,0 6 0-16,2 4 0 0,2 0 0 0,3 2 128 15,4-2-128-15,4 1 0 0,5-3 0 0,6 0 0 16,3-4 128-16,3-1-128 0,5-1 0 0,3-2 0 16,3-1 0-16,4-3 128 0,3-3-128 0,1 0 0 15,4-5 0-15,2-1 0 16,0 2-496-16,2-6-16 0,2-5-16 0,13-2-14240 0</inkml:trace>
  <inkml:trace contextRef="#ctx0" brushRef="#br0" timeOffset="7042.47">24015 4121 13823 0,'0'0'608'0,"0"0"128"0,-1 11-592 0,0-4-144 0,1 5 0 0,0-3 0 16,0 3 2496-16,0-2 480 0,1 3 96 0,0-3 0 15,-1-10-1088-15,3 7-208 0,-3-7-48 0,5 6-16 16,-5-6-640-16,9 4-128 0,0-5-32 0,1-4 0 0,0-2-320 0,0-2-64 15,-1-1-16-15,0-3 0 0,-1 3-320 0,-2-1-192 16,0-1 192-16,0 3-192 0,-3-1-144 0,0 4-144 16,-1-2-32-16,-2 8-10320 15,0 0-2080-15</inkml:trace>
  <inkml:trace contextRef="#ctx0" brushRef="#br0" timeOffset="8119.37">22737 4119 5007 0,'0'0'208'0,"-9"6"64"0,-1 1-272 0,-1-2 0 16,1-1 0-16,-1 2 0 0,-1 2 1216 0,0-2 176 16,-2 3 32-16,0-2 16 0,1 4-112 0,-1-4-32 15,0 2 0-15,1-1 0 0,4 3-240 0,-1-3-48 16,3 1-16-16,7-9 0 0,-4 6-160 0,4-6-48 15,0 0 0-15,0 0 0 0,0 0 48 0,14 0 0 16,2-1 0-16,3-6 0 0,2-4 224 0,3-2 48 16,4-6 16-16,2-1 0 0,1 0-400 0,1-3-80 15,-2-3 0-15,3 1-16 0,1-6-80 0,-1 1-16 0,-2-1 0 16,-2 1 0-16,-3 1-144 0,-5 3-48 16,-4-1 0-16,-6 3 0 0,-4 3-144 0,-7-1-16 0,-7-1-16 0,-3 4 0 15,-6 1 16-15,-7 3 0 16,-4 5 0-16,-5 1 0 0,-3 6-48 0,-4 6-128 0,0 8 192 0,-2 6-64 15,-4 3-128-15,-1 7 0 16,3 0 144-16,-2 6-144 0,2 4 0 0,2 5 0 16,1 5 0-16,7 0 128 0,6-4-128 0,8 0 0 15,6 2 0-15,8-6 128 0,4-2 0 0,7-2 0 0,7-2 0 0,7 2 0 16,4-6-128-16,4-5 128 0,4-2-128 0,4-4 128 16,2-3-128-16,2-4 144 0,4-4-144 0,1-1 160 15,4-4-160-15,4-3 0 0,4-3 144 0,0 1-144 16,1 0-144-16,-4-5-112 0,-2 3 0 0,-3-1-10480 15,-7-4-2080-15</inkml:trace>
  <inkml:trace contextRef="#ctx0" brushRef="#br0" timeOffset="9108.52">23292 4221 8287 0,'0'0'368'0,"0"0"80"0,0 0-448 0,0 0 0 16,0 0 0-16,0 0 0 0,0 0 2208 0,0 0 352 15,0 0 80-15,0 0 16 0,0 0-1200 0,0 0-240 16,0 0-64-16,0 0 0 0,-8 5 16 0,8-5 0 16,-8 1 0-16,8-1 0 0,-9 1-64 0,9-1-16 15,0 0 0-15,-7-5 0 0,2-2-128 0,5 7-16 0,-1-11-16 0,2-1 0 16,2-2-384-16,3-3-80 0,6-2-16 0,-1-1 0 15,0-2-192-15,2-2-64 0,1-7 0 0,1-3 0 16,1-3 0-16,-2-1 0 0,0 0 0 0,0-1 0 16,0 2-48-16,-4 0-16 0,0 1 0 0,-1 6 0 15,-2 1 0-15,0 4 0 0,-2 5 0 0,-1 6 0 0,1 1 128 0,-5 13 32 16,0-9 0-16,0 9 0 0,0 0-96 0,-1 11-32 16,-3 5 0-16,-1 7 0 0,-2 9-160 0,2 3 128 15,-1 5-128-15,1 3 128 0,1 0 64 0,1 9 0 16,-2 2 0-16,3 0 0 0,-1 0 16 0,1-2 16 15,-1-1 0-15,1-5 0 0,2-3-32 0,0-5-16 16,0-4 0-16,0-2 0 0,2-3 16 0,2 0 16 16,0-2 0-16,3-4 0 0,0-4-208 0,0-5 144 15,2-3-144-15,3 1 128 0,-2-7-128 0,1-1 160 16,-1-5-160-16,2-3 160 0,1-3-160 0,-2-4 0 16,-2 0 0-16,-1-1 0 15,-3-3-368-15,2 0-144 0,0 2-48 0,-1-2 0 16,0-6-1792-16,2 2-352 0,-2 0-80 0,1-1-12496 0</inkml:trace>
  <inkml:trace contextRef="#ctx0" brushRef="#br0" timeOffset="9323.23">23370 3429 27647 0,'-19'-24'1216'0,"8"7"256"0,2 1-1168 0,2-2-304 0,1 0 0 0,-1 0 0 16,1 2 640-16,2 2 64 0,1 3 0 0,6-3 16 16,2 2-80-16,3 0-32 0,1-2 0 0,1 5 0 0,2 1-448 0,1 2-160 15,-4 1 0-15,1 4 144 16,0 4-144-16,2 4 0 0,-2 2 0 0,0 4 0 16,0 2-2000-16,-1 3-496 15,3 1-80-15</inkml:trace>
  <inkml:trace contextRef="#ctx0" brushRef="#br0" timeOffset="9796.78">24484 3858 24879 0,'5'-7'2208'0,"1"-2"-1760"15,1-1-448-15,-3-3 0 0,1 3 704 0,-2-2 64 16,-3 1 16-16,-3 2 0 0,-1-4-240 0,-1 6-48 16,-5-3-16-16,-3 4 0 0,-2 0-80 0,-3 5-16 15,-3 5 0-15,-15 5 0 0,-1 6-32 0,-2 4-16 16,-3 5 0-16,11-4 0 0,-3 6-16 0,-3 6-16 0,-1-1 0 0,2 5 0 16,3-1-128-16,5 0-32 15,4-2 0-15,6-3 0 0,7-6-144 0,7 1 0 0,4-6 0 16,7-3 0-16,4-6 224 0,6-1-32 0,4-6-16 0,3-4 0 15,2-6 224-15,2 0 48 0,1-6 16 0,1-1 0 16,1-4-144-16,-2-2-48 0,-1-3 0 0,-1 0 0 16,-2-4-80-16,-2 3 0 0,-4 1-16 0,-1 0 0 15,-3 3-48-15,-2 5-128 0,-3 3 192 0,-1 2-64 16,-1 6-128-16,-8 4 160 0,2 7-160 0,-3 7 160 0,-3 6-160 0,-2 8 0 16,-2 4 0-16,-3 5 0 15,-5 3 0-15,0 9 0 0,-1 1 0 0,-2 8 128 0,-2 0-128 0,-1 7 128 16,-1 1-128-16,0 1 128 0,-1-3-128 0,1-4 0 15,0-7 0-15,1-1 0 0,-1-6 0 0,1 0 0 16,0-4 0-16,3-4 0 0,2-4 0 0,1-3 0 16,2-2 0-16,0 0 0 15,2-10-1456-15,7-9-160 0,5-10-48 0,0 0-8736 16,0-17-1760-16</inkml:trace>
  <inkml:trace contextRef="#ctx0" brushRef="#br0" timeOffset="10143.36">24690 4133 21183 0,'0'0'1888'0,"0"0"-1504"16,0 0-384-16,9-1 0 0,0-2 960 0,1 1 112 15,2-1 16-15,0-1 16 0,1 0-384 0,4-5-80 0,2 1 0 0,2-6-16 16,2-2 272-16,0-1 48 0,1-4 16 0,2 1 0 15,-1-6-272-15,-1 2-48 0,0 1-16 0,-1-2 0 16,-2 1-208-16,-4 2-32 0,-1-3-16 0,-4 2 0 16,-3 1-48-16,-4 1-16 0,-3 0 0 0,-5 6 0 15,-5 2-48-15,-3 7-16 0,-5 0 0 0,-5 8 0 16,-3 7-240-16,-5 6 0 0,-2 4 0 0,0 3 0 0,-1 5 0 16,1 3 0-16,3 7 0 0,2 5 0 0,3 0 0 0,4 0 0 15,5 0 0-15,3-3 0 0,5-2 0 0,5-1 0 16,6-1 0-16,4-5 0 0,0-6 0 0,3-1-128 15,2-3 128-15,2-2 0 16,1-4-400-16,4-2-32 0,0-4 0 0,10 0-15216 16</inkml:trace>
  <inkml:trace contextRef="#ctx0" brushRef="#br0" timeOffset="10640.98">25795 3623 28559 0,'-8'-25'1264'0,"4"10"272"0,1-2-1232 0,0 4-304 0,3 4 0 0,0 9 0 31,0 0-384-31,0 0-144 0,0 0-32 0,-10 9 0 0,-3 8 944 0,-1 4 176 0,-1 6 32 0,0 6 16 16,-3 7 32-16,0 0 0 0,-2 2 0 0,5-11 0 15,-2 7 64-15,-1 6 32 0,-1 5 0 0,0-4 0 16,1 2-208-16,2-6-32 0,1-3-16 0,-1-1 0 0,6-5-176 0,1-7-48 16,2-3 0-16,-2 1 0 0,5-7 112 0,3-6 16 15,1-10 0-15,0 0 0 0,10-3 192 0,3-8 64 16,4-6 0-16,1-6 0 0,2-1-208 0,1-1-48 15,2-4 0-15,2-1 0 0,0-7-256 0,0 0-128 16,-2-2 128-16,2 2-128 0,2 1 0 0,1 1 0 16,-2 3 0-16,-5 13 0 0,-1 2 0 0,2 3 0 15,-1 4 0-15,1 0 0 0,-3 4 0 0,-3 6 160 16,2 2-160-16,-3 10 160 0,-2 3-160 0,-3 5-272 16,-1 3 64-16,-2 8 16 0,-5 5 192 0,-2 4-176 15,-2 2 176-15,-2 3-160 0,-1-1 160 0,-2 0 0 16,4-3 0-16,-3 0-128 0,3-3-128 0,-2 0 0 15,2-3-16-15,-1 9 0 16,2-8-1536-16,2-2-304 0,0-10-64 0,2-10-8304 16,1-2-1648-16</inkml:trace>
  <inkml:trace contextRef="#ctx0" brushRef="#br0" timeOffset="11108.46">26488 3691 28559 0,'2'-32'1264'0,"0"22"272"0,-1-3-1232 0,1 0-304 15,2 4 0-15,0 0 0 0,-4 9 256 0,0 0 0 16,0 0 0-16,0 0 0 0,0 11 128 0,-3 1 0 16,0 10 16-16,-2 1 0 0,-1 7 176 0,-1 1 16 15,-1 2 16-15,1 1 0 0,-2 2-128 0,0 1-32 16,1 2 0-16,0 0 0 0,2 0-192 0,1-6-32 15,1-7-16-15,4-2 0 0,0-2-32 0,3-7-16 16,1-3 0-16,2-2 0 0,0-6 416 0,4-4 64 16,4-3 32-16,4-6 0 0,5-1 80 0,3-6 16 15,3-5 0-15,1-4 0 0,2-1-496 0,0-2-80 16,-2 2-32-16,-2-3 0 0,-4-1-160 0,1 4 0 16,-2-6 0-16,-2 6 0 0,-2 1 0 0,-2 3 0 15,-2 1 0-15,-2 3 0 16,-3 3-256-16,-1 1-144 0,-3 5-32 0,-1 0 0 15,-5 9-2784-15,0 0-560 0</inkml:trace>
  <inkml:trace contextRef="#ctx0" brushRef="#br0" timeOffset="12458.45">27506 3692 28559 0,'-3'-17'1264'0,"3"17"272"0,0 0-1232 0,0 0-304 16,0 0 0-16,-6 0 0 0,-3 3 0 0,-2 4 0 16,-3 4-176-16,-4 1 176 0,-4 4 0 0,-1-1 0 15,-1-1 0-15,-1 2 0 0,1 2 160 0,-3-1-160 16,2-2 160-16,2 1-160 0,1 2 304 0,4 0-48 16,3-1 0-16,4-1 0 0,2-2 80 0,2-2 16 15,3-1 0-15,2 2 0 0,2-13 208 0,6 5 32 16,2-1 16-16,2-3 0 0,4-2-160 0,-1-2-16 15,2 1-16-15,0-4 0 0,1-1-176 0,-1 0-48 16,0-3 0-16,-1 3 0 0,-1-5-192 0,-2 3 144 16,-1 0-144-16,-1 4 128 0,-1-4-128 0,0 4 0 15,-3 2 144-15,-5 3-144 0,0 0 0 0,0 0 144 16,0 0-144-16,0 0 0 0,0 0 0 0,6 5 0 16,0-2 0-16,2 4-192 0,0-5 192 0,2 0 0 15,0-2 0-15,4 0 0 0,1-4 0 0,4-5 128 16,4 3-128-16,1-7 0 0,0-1 256 0,3 0-64 0,1-3-16 15,1 0 0-15,2-6-32 0,-1 0 0 0,0-1 0 16,-3-4 0-16,0 2 112 0,1-6 32 0,0-2 0 16,0-4 0-16,0-1-288 0,0-6 0 0,-1 1 128 0,1-7-128 15,-2-3 176-15,4-4-32 0,-4-4 0 0,1-3 0 16,0-6-144-16,-1 1 0 0,1 1-160 0,-4 4 160 16,-1 7 0-16,-2 7 0 0,-1 8-128 0,-4 6 128 15,-2 5 0-15,-3 7 0 0,-2 7-160 0,-4 8 160 16,-4 2-128-16,0 8 128 0,-12 6-160 0,-4 6 160 15,-2 8-224-15,-1 4 48 16,-7 9 16-16,-12 23 0 0,-3 8 160 0,6 2 0 0,-1 4 0 16,-2 4-128-16,3-1 0 0,4 1 0 0,3-3 0 15,6-1 128-15,6-2 0 0,3-4 0 0,4-5 0 0,4-7 0 16,3-4 0-16,0-6 0 0,6-4 0 0,-1-5 0 0,2-2 0 16,1-8 0-16,2-3 0 0,1-3 0 0,0-3 144 15,1-7-16-15,1 1-128 0,1-11 384 0,0-1-48 16,2-2 0-16,2-3 0 0,0-1 0 0,3-8 0 15,2-3 0-15,0-3 0 0,2-1-176 0,-3-4-32 16,3 1-128-16,0-2 192 0,0 0-192 0,0 4 128 16,0-2-128-16,-3 5 0 0,-1 4 128 0,-2 4-128 15,-3 2 0-15,-2 4 0 0,-3 4 0 0,-1 1 0 16,-8 4 0-16,0 0 0 0,0 13 0 0,-4 1 0 16,-1 4-160-16,-3-1 160 0,0 2 0 0,-1 2 0 15,-2-1 0-15,1-1 0 0,1-1 0 0,2 0 0 16,0 0 0-16,4-1-128 0,0-1 128 0,2-2 0 15,1-3 0-15,2-2 0 0,3 2 0 0,2-3 0 0,0 1 0 0,4-4 0 16,1-4 0-16,1 1 0 0,1-2 128 0,1-2-128 16,3-2 128-16,-1-3-128 0,-1-1 128 0,2-3-128 15,0-1 128-15,-1 0-128 0,-1-2 160 0,0 1-160 16,1 0 128-16,-2-1-128 0,-1 3 0 0,-1 3 0 16,-2-2 0-16,-1 4 0 0,-2 2 0 0,-8 4 0 15,0 0 0-15,0 0 0 0,6 5 0 0,-2 2 0 16,-3 4 0-16,-1 1 0 0,-1 0 0 0,-1 2-160 0,-2 1 160 15,1 2 0-15,1 0 0 0,2 1 0 0,1-3 0 0,3 1 0 16,1-4 0-16,2 1 0 0,2-1 0 0,3-4 0 16,3 3 0-16,3-4 0 0,1 2 0 0,6-4 0 15,2-2 0-15,4-1 0 0,2 0 0 0,2-2 128 16,1-3-128-16,1-1 128 0,-2-1-128 0,1-3 0 16,-3 2 128-16,-1-3-128 0,-2-1 128 0,1-4-128 15,-2 3 128-15,0-2-128 0,-1-1 128 0,-1-3-128 16,-3 1 128-16,-1-1-128 0,-2 0 176 0,1-2-48 15,-3-2 0-15,-1-3 0 0,-3-3 0 0,-2 3-128 16,-2-4 192-16,-3 4-64 0,-3-1-128 0,-2 2 160 16,-5 2-160-16,-2 4 160 0,-2 0-160 0,-3 2 0 15,-2 5 0-15,-4 1 128 0,-5 5-128 0,-2 3 0 16,-5 2 0-16,-1 5-176 0,-1 6 176 0,-1 4 0 16,0 3-144-16,2-1 144 0,3 0 0 0,4 2-144 15,2 2 144-15,4 1 0 0,5-3-128 0,5 0 128 16,3-2 0-16,7-2 0 0,2-4-128 0,6 0 128 15,4-1 0-15,6-5 0 0,3 1 0 0,3-1 0 16,4-3 0-16,3-2 0 0,0-1 0 0,3-1 0 16,-1-2 128-16,-1-2-128 0,-1 0 0 0,1 1 0 0,0 2 0 15,2-2 0-15,0 0 0 0,-3 3 128 0,0 1-128 0,0 2 0 16,-1 3 0-16,0 0 0 0,-4 6 0 0,-1 0 0 16,-2 4 0-16,-4 3 0 0,-4 4 0 0,-3 2 0 15,-5-1 0-15,-4 2 0 0,-4 4 0 0,-6 3 0 16,-3 3 0-16,-2 1 0 0,-5 3 0 0,1-5 0 15,-3-2 0-15,-4-6 0 0,0-2 0 0,1 1 0 0,-1-6 176 0,-3-3-16 16,4-1 0-16,-1-3 0 0,3-1-16 0,-2-3 0 16,2 1 0-16,1-3 0 0,1-1-144 0,2-1 0 15,-1-4 144-15,1-1-144 0,-1-4 0 0,1 0-320 16,-3 1 64-16,0-4 16 16,-4 2-1808-16,0 1-352 0,-3-3-80 0,-9 1-13984 15</inkml:trace>
  <inkml:trace contextRef="#ctx0" brushRef="#br0" timeOffset="14816.28">22484 2262 13295 0,'1'-13'576'0,"-1"13"144"0,2-7-576 0,0-2-144 16,-2 9 0-16,1-8 0 0,0 3 448 0,-1 5 48 16,0 0 16-16,0 0 0 0,0 0 128 0,0 0 48 15,0 0 0-15,-6 5 0 0,0 6-288 0,-3 2-48 16,0 5-16-16,-1 5 0 0,-2 1-16 0,2 7 0 16,0 0 0-16,0 5 0 0,1-1-32 0,0 1-16 15,1-2 0-15,1 1 0 0,0-2-112 0,3-3-32 16,-1-3 0-16,0 0 0 0,3-7 80 0,-1-2 16 15,2-6 0-15,1-1 0 0,1-1 256 0,2-5 48 16,-3-5 16-16,6 4 0 0,4-3 272 0,3-1 48 16,3-3 16-16,9-2 0 0,3-2-432 0,3-3-64 15,5-3-32-15,0 3 0 0,4-6-352 0,2 1 144 16,-1 2-144-16,6 5 0 0,1-1 0 0,6 4 0 16,3 3 0-16,3 2 0 0,2 2 0 0,5 3 0 0,2 2 0 15,3 1 0-15,8 3 0 0,0 0 0 0,2 0 0 0,-3-2 0 16,-4 0 0-16,-4 0 0 0,-4 0 0 0,-2-1 0 15,-3 1 0-15,-5-1 0 0,-3 1 0 0,-3-5 0 16,-3-2 0-16,-2 0 0 0,-2-2 0 0,-2 0 0 16,-2 0 0-16,-5 0 0 0,-4-2 0 0,-2 2 0 15,-5 0 0-15,0 2 0 0,-3-1 0 0,-4 1 0 16,-1 2 128-16,-2 0-128 0,0-2 0 0,-2 2 0 0,0 0 0 0,-1 1 0 16,-1-1 0-16,2-3 0 0,-3 1 176 0,0-2-176 15,-1-3 160-15,3 0-160 0,0-3 128 0,-1-2-128 16,-1-2 0-16,0-1 0 0,0-6 640 0,0-3 16 15,0-7 16-15,-2-1 0 0,1-3-112 0,2-8-32 16,-1-6 0-16,0-6 0 0,1-4-272 0,-1 1-48 16,-1-1-16-16,-2 4 0 0,-1 5-192 0,-1 4 0 15,-2 11 0-15,1 1 0 0,-3 9 0 0,-1 2-128 16,-1 3-16-16,1 4 0 16,0 4-2224-16,0 0-448 0</inkml:trace>
  <inkml:trace contextRef="#ctx0" brushRef="#br0" timeOffset="15875.46">28135 2015 13823 0,'-6'-16'1216'0,"3"9"-960"0,-1 1-256 0,1-4 0 16,-1 2 272-16,0-1 16 0,0 4 0 0,-1 1 0 15,0-2 144-15,0 4 16 0,5 2 16 0,-9-2 0 16,0 2-128-16,9 0-16 0,-10 5-16 0,0 4 0 16,0 0 16-16,-1 5 16 0,2 3 0 0,1 3 0 15,-4 2 80-15,3 4 16 0,-2 0 0 0,-1 7 0 16,1 2-128-16,-1 1-32 0,1 0 0 0,0 0 0 16,-3 4-112-16,3-1-32 0,4-6 0 0,2 2 0 0,2-1 0 0,2-2 0 15,2-2 0-15,4-4 0 0,0-1 304 0,4-5 48 16,-1-4 16-16,2-4 0 0,3 0 160 0,-1-1 48 15,1-3 0-15,1-2 0 0,0 1-288 0,0-5-48 16,3-2-16-16,-6 0 0 0,1 0-160 0,2 0-48 16,0-1 0-16,1-2 0 0,0-2-144 0,0 3 128 15,1-1-128-15,0 1 128 0,-2 0-128 0,3 0 0 16,0 1 0-16,2-1 128 0,2 0-128 0,3 2 0 16,0-2 0-16,5 2 0 0,3 0 0 0,4 2 0 15,2 0 0-15,5 1 0 0,3 1 0 0,3-2 0 16,5 3 0-16,3 3 0 0,3-3 0 0,2 4 0 15,3-2 0-15,2 1 0 0,3 0 0 0,3-2 0 16,0 3 0-16,4-3 0 0,-1-1 0 0,0 0 0 16,-1-2 0-16,1 0 0 0,-1 0 0 0,-2 1 0 0,1 1 0 0,-2-2 0 15,-3-2 0-15,-3 0 0 0,-4 1 0 0,-2 0 0 16,-2 1 0-16,-2-1 128 0,-2 2-128 16,-4-1 0-16,-4-1 128 0,-3-2-128 15,-2 0 0-15,-2-1 128 0,-7 0 16 0,1-1 0 0,-5-1 0 16,-2 0 0-16,-3-1 0 0,-1 0 0 0,0 2 0 15,0-3 0-15,-3 0-144 0,0 0 160 0,-3-3-160 0,3 2 160 16,-1 0-160-16,-1-2 0 0,-2 0 144 16,-1-3-144-16,0 2 224 0,-1-3-32 0,-1 2 0 0,0-3 0 15,-1-1 224-15,-1-1 32 0,-2-3 16 0,-2-2 0 16,-2-3-48-16,-1-5-16 0,-3 0 0 0,-2-4 0 16,-1 1-144-16,-2-2-16 0,-2-4-16 0,1 2 0 0,1 1-224 0,-2-2 176 15,2 1-176-15,0 3 160 0,1 2-160 0,1-1-192 16,-3 3 32-16,3 0 16 15,0 4-2112-15,-2 0-432 0,1 4-64 0</inkml:trace>
  <inkml:trace contextRef="#ctx0" brushRef="#br0" timeOffset="16892.2">25712 440 8287 0,'0'-12'368'0,"0"12"80"0,0-8-448 0,0 3 0 16,-1-4 0-16,-2 3 0 0,0-3 1232 0,0 1 176 0,-1 2 16 0,3-3 16 16,-3 3-672-16,0-3-144 0,1 2-32 0,-2-2 0 15,2 2-224-15,-1 2-48 0,-1-3-16 0,0 3 0 16,-3 0 48-16,1-1 16 0,-2 1 0 0,-1 2 0 16,-3-1-112-16,-2 0 0 0,-4 2-16 0,-3 1 0 15,-2 1-112-15,-2 2 0 0,-1 3-128 0,-14 2 192 16,4 3-48-16,3 0-16 0,2 4 0 0,3 4 0 0,2-1-128 0,12-5 0 15,-3 3 0-15,-4 8 0 0,-3-1 0 16,-3-1 0-16,-4 1 0 0,2 3 0 0,-3-1 0 0,-25 27 0 16,11-11 0-16,18-11 0 0,2-1 0 0,1 4 0 15,5 2 0-15,-5 17 0 0,7-7 0 0,7 1 0 16,7-6 0-16,5-10 0 0,3-2 0 0,2 4 0 16,2-1 0-16,4-3 0 0,-1 2 208 0,1-4-32 15,6 1-16-15,-2-3 0 0,-1-4-160 0,1-3 160 16,0 0-160-16,3-4 160 0,0 0 128 0,4-1 32 15,2-4 0-15,2-1 0 0,6-1 64 0,-1-4 32 16,0-2 0-16,1-5 0 0,0-2-144 0,1-2-16 16,1-2-16-16,1-3 0 0,-2-3-80 0,0-2-16 15,0-3 0-15,1 2 0 0,1-1 16 0,-1 0 0 16,1-3 0-16,-3-1 0 0,-1 1 16 0,-3-4 0 16,-4-2 0-16,-1 2 0 0,-4-1 32 0,-3-2 16 15,-2 3 0-15,-4 1 0 0,-3-2 0 0,-5 6 0 16,-3 5 0-16,-4-1 0 0,-3 1 16 0,-3 2 0 15,-4 1 0-15,-6 2 0 0,-4 6-240 0,-2 0 0 0,-1 5 0 0,2 3 0 32,0 0-1600-32,5 2-256 0,1 3-48 0</inkml:trace>
  <inkml:trace contextRef="#ctx0" brushRef="#br0" timeOffset="18013.3">31598 538 8287 0,'0'0'368'0,"0"0"80"0,0 0-448 0,0 0 0 0,-2-10 0 0,0 4 0 16,-2-2 1600-16,0 2 224 0,-2-4 48 0,1 2 16 16,-3 2-912-16,-1-3-176 0,-1 2-32 0,1 1-16 15,-1 0-176-15,-1 1-48 0,-1-6 0 0,1 6 0 0,-2 0-144 0,-1 0-16 16,-1 3-16-16,-4 0 0 15,-3 4-192-15,-2 1-32 0,-2 3-128 0,0-1 192 0,-2 4-64 0,-1 3-128 16,-1 5 176-16,-9 6-176 16,2 3 160-16,3 2-160 0,1 5 128 0,3 3-128 0,4 0 0 0,2 2 0 15,2 4 128-15,4-2-128 0,3 2 0 0,4 1 128 16,2-1-128-16,5 0 128 0,4-1 0 0,4-4 0 16,-1-2 0-16,8 0 0 0,0-6 0 0,6 0 0 15,2-5 0-15,2 1 0 0,3-5 0 0,2-2-128 16,2-2 192-16,1-1-64 0,2-1-128 0,-1-2 128 15,1-1-128-15,-2-3 128 0,0-2 0 0,2-1-128 16,-1-3 192-16,2-2-64 0,0-3 144 0,-1-5 32 16,1 1 0-16,2-6 0 0,2 0 80 0,-2-1 0 0,-1-3 16 15,0-6 0-15,1-1 176 0,-3-3 48 16,0-2 0-16,-2-4 0 0,-1-4-48 0,-3 0 0 0,-3-4 0 0,0-4 0 16,-8-1-240-16,-2 1-48 15,-7 1-16-15,-5 2 0 0,-3 2-80 0,-6 2-32 0,-5 3 0 0,-4 2 0 16,-2 5-160-16,-5 6 0 15,1 4 0-15,-2 6 0 16,-1 4-464-16,0 5-128 0,-1 3-32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06T20:36:07.18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FFFF"/>
    </inkml:brush>
    <inkml:brush xml:id="br4">
      <inkml:brushProperty name="width" value="0.05292" units="cm"/>
      <inkml:brushProperty name="height" value="0.05292" units="cm"/>
      <inkml:brushProperty name="color" value="#FF0000"/>
    </inkml:brush>
    <inkml:brush xml:id="br5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3085 3387 15087 0,'0'-13'656'0,"0"8"160"0,0-1-656 0,-3-3-160 16,0 2 0-16,-2-3 0 0,-2 1 1024 0,-4-1 192 16,-2 3 16-16,-1-2 16 0,-4 2-208 0,0 0-32 15,-2 2-16-15,-3 2 0 0,-1 4-528 0,-3 3-96 16,-2 2-32-16,-17 5 0 0,4 3-16 0,1 3-16 16,-3 5 0-16,1 5 0 0,2-2 16 0,-1 8 0 0,-1 5 0 0,3 3 0 15,3 1 16-15,5-1 16 16,3 1 0-16,6-1 0 0,5 0-16 0,7-3 0 15,4-1 0-15,7-3 0 0,5-2 0 0,5-3 0 16,6-1 0-16,4 0 0 0,6-3-48 0,4-5-16 16,6-2 0-16,3-3 0 0,3-1-16 0,1-5-16 0,0-2 0 15,-12-3 0-15,7-1-80 0,-1-2-16 0,-3-1 0 0,2-1 0 16,-1 0-144-16,-2-2 0 0,-2-1 0 0,-2-1-176 16,-1 1-1808-1,-4 0-384-15,-3-1-64 0</inkml:trace>
  <inkml:trace contextRef="#ctx0" brushRef="#br0" timeOffset="240.44">3189 4041 27519 0,'0'0'1216'0,"5"11"256"0,2 3-1168 16,-1 3-304-16,-1 1 0 0,-1 5 0 0,-3 6 192 0,-2 0-32 15,-3 3 0-15,-1 0 0 0,-1 1 176 0,-2 0 48 16,-1 1 0-16,0-3 0 0,0-2-160 0,0 0-32 16,1-2 0-16,0 1 0 0,0-4-64 0,1-1 0 15,-1 0-128-15,2-4 192 0,-1-1-192 0,2-5 0 16,0-2-144-16,3 2 144 16,0-7-2320-16,2-6-368 0</inkml:trace>
  <inkml:trace contextRef="#ctx0" brushRef="#br0" timeOffset="647.75">4111 3642 18431 0,'0'0'1632'15,"0"0"-1312"-15,0 0-320 0,0 0 0 0,0 0 736 0,0 0 80 16,0 0 16-16,11-1 0 0,5-2-352 0,6 2-64 16,6-4-16-16,-2 0 0 0,4 0 176 0,6 0 48 15,3-4 0-15,4 3 0 0,1-3-256 0,4 1-48 16,0 0-16-16,1-2 0 0,-5 3-160 0,-1-2-16 16,2 2-128-16,-5 0 192 0,-6-1-192 0,-5 3 0 15,-5 0 0-15,-5 2 0 16,-6 2-1792-16,-4 1-256 0,-9 0-64 0</inkml:trace>
  <inkml:trace contextRef="#ctx0" brushRef="#br0" timeOffset="832.18">4229 3848 14975 0,'-16'18'656'0,"7"-8"144"0,2-1-640 0,7-9-160 16,0 10 0-16,7 0 0 0,5-5 976 0,6 2 176 0,4-5 16 0,-3 0 16 15,4-1-608-15,5-1-112 0,3-3-16 0,5-2-16 16,2 0 144-16,4 1 48 0,3-1 0 0,2-2 0 15,0-1-112-15,0-3 0 0,-2 0-16 0,1 0 0 16,-3 2-304-16,-3 0-48 0,-5 0-16 0,-3 2 0 16,-3 2-336-16,-4-2-80 0,-5 2-16 0,-5 1-10640 15</inkml:trace>
  <inkml:trace contextRef="#ctx0" brushRef="#br0" timeOffset="1129.09">4666 3097 21183 0,'0'-14'944'0,"0"14"192"0,0-6-912 0,0 6-224 16,0 0 0-16,0 0 0 0,0 0 192 0,0 0-16 15,0 9 0-15,-2 5 0 0,-2 1 192 0,-2 5 32 16,-2 4 16-16,-2 7 0 0,-2 4 96 0,0 3 32 15,-2 8 0-15,0 4 0 0,-2 7-176 0,1 1-48 16,-1 2 0-16,-1 5 0 0,1 0-112 0,-1 1-16 16,1 0-16-16,0-7 0 0,1-5-176 0,2-4 160 0,3-8-160 0,-1-5 160 15,2-4 0-15,0-3 0 16,5-6 0-16,2 2 0 0,0-9-416 0,4-4-96 16,1-3-16-16,4-3-11680 0</inkml:trace>
  <inkml:trace contextRef="#ctx0" brushRef="#br0" timeOffset="1560.18">6044 3106 29487 0,'-21'-15'2624'0,"13"10"-2112"16,0 2-512-16,2 2 0 0,6 1 0 0,-8 5 0 15,-2 6 0-15,-3 6-192 16,-3 4-208-16,-3 5-48 0,-4 4 0 0,-2 7 0 0,-2 5 256 0,-1 6 64 16,1 5 0-16,2 2 0 0,-1 6 128 0,4 2-192 15,0 4 192-15,5-1-192 0,5-2 192 0,4-3 0 16,4-9-144-16,7-4 144 0,3-8-192 0,4-6 48 15,3-5 0-15,6-7 0 0,5-4 336 0,5-7 64 16,3-8 0-16,4-3 16 0,2-6 704 0,1-6 144 16,2-6 32-16,0-4 0 0,-2-6-272 0,1 0-48 15,-4-3-16-15,-3-2 0 0,-3-3-112 0,-5-2-32 16,-2-7 0-16,-3 1 0 0,-3-7 144 0,-3-2 16 16,-4-5 16-16,-5 0 0 0,-4 1-224 0,-3 5-48 15,-6 7-16-15,1 5 0 0,-5-1-352 0,-2 9-64 0,-1 3-16 0,-2 7 0 31,0 3-448-31,-3 3-80 0,0 0-32 0,-1 6 0 16,-2 3-2704-16,0 3-560 0</inkml:trace>
  <inkml:trace contextRef="#ctx0" brushRef="#br0" timeOffset="2067.33">3226 5460 15999 0,'0'0'704'0,"-1"-10"160"0,-3-2-688 0,1-2-176 15,0 3 0-15,0 3 0 0,3 8 864 0,-9-10 144 0,-1 4 16 0,-3 1 16 16,-3 0-112-16,-2 3-32 0,-1 2 0 0,-4 2 0 16,-4-4-96-16,-4 5-32 0,-1 3 0 0,-1 4 0 15,0 6-320-15,-2 4-64 0,1 5 0 0,-1 5-16 16,-4 4-176-16,3 3-48 0,0 3 0 0,4-3 0 16,3 0-16-16,7-1 0 0,4-3 0 0,8-4 0 15,5-2 112-15,5-7 16 0,5-1 0 0,5-2 0 16,4-1 144-16,6-4 48 0,0-3 0 0,5-3 0 0,3-1-240 0,4-1-32 15,2-2-16-15,6-2 0 16,3-1-1504-16,3-1-288 0,3-5-64 0,1 0-16 0</inkml:trace>
  <inkml:trace contextRef="#ctx0" brushRef="#br0" timeOffset="2404.17">3606 5724 24879 0,'10'-2'2208'0,"6"-2"-1760"15,4 0-448-15,3 2 0 0,-2 0 352 0,4 2-16 16,-3 2 0-16,1 0 0 0,1 2 176 0,-3 4 16 16,-3-2 16-16,-3 4 0 0,-2-1-112 0,-3 5-32 15,-3 2 0-15,-2 0 0 0,-3-1 128 0,-5 0 32 16,-3 2 0-16,-6 2 0 0,-3 5 80 0,-4-1 0 0,-4 4 16 0,-3-3 0 15,-4 0-80-15,1 1-32 16,0-1 0-16,2 1 0 0,4-3-160 0,2-1-16 0,4-2-16 0,4-1 0 16,4-6-160-16,6-1-48 0,1 0 0 0,6-3 0 15,1 0 96-15,9-4 16 0,4 0 0 0,6-1 0 16,3-3 16-16,3-2 16 0,2 0 0 0,3-1 0 16,0 1-288-16,1-5 128 0,-2 2-128 0,0 0 0 15,2-4-240-15,-2 2-144 0,1-5-48 0,-2 2 0 16,-2-4-2192-16,0-2-448 0,-3-1-96 0</inkml:trace>
  <inkml:trace contextRef="#ctx0" brushRef="#br0" timeOffset="2788.78">4790 5404 14735 0,'-28'8'640'0,"9"-2"160"0,-4-3-640 0,-3 0-160 15,0 0 0-15,-1 1 0 0,0 2 496 0,7-1 64 0,3-1 16 0,8-2 0 16,9-2 384-16,0 0 96 0,0 0 16 0,0 0 0 16,16-2 480-16,5-2 112 0,5-1 0 0,5-4 16 15,6 0-720-15,-6 0-160 0,4 0-32 0,19-5 0 16,2 0-256-16,1 6-64 0,1-4-16 0,3 2 0 16,0 1-176-16,0-4-16 0,-2 3-16 0,-18 1 0 15,1 0-48-15,-2-1-16 0,-4 3 0 0,-7-1 0 16,-2 4-720-16,-6 2-144 15,-4-1-16-15,-7 3-8448 0,-10 0-1696 0</inkml:trace>
  <inkml:trace contextRef="#ctx0" brushRef="#br0" timeOffset="2980">4899 5643 14735 0,'0'0'1312'0,"8"8"-1056"16,0-2-256-16,4 0 0 0,2 3 1952 0,2-4 336 15,3 0 64-15,6 2 16 0,1-3-1072 0,6-3-208 16,4 0-32-16,3-2-16 0,2 0-288 0,1-2-64 15,1-3-16-15,1-2 0 0,2 0-176 0,-1-2-48 16,-2 0 0-16,-2 1 0 0,-2-4-288 0,-3 3-160 16,-5-2 160-16,-1-2-160 15,-6 1-560-15,-3 3-208 0,-3-2-32 0,-4 3-7984 16,-2-2-1600-16</inkml:trace>
  <inkml:trace contextRef="#ctx0" brushRef="#br0" timeOffset="3277.34">5381 4747 2751 0,'0'0'256'15,"0"0"-256"-15,0 0 0 0,0 0 0 16,0 0 5520-16,-2 13 1072 0,-1-2 192 0,-2 6 64 15,-3 5-5408-15,-2 5-1072 0,-3 6-224 0,-2 7-144 16,-3 4 496-16,0 3-16 0,0 5 0 0,2 4 0 0,-1 3-160 0,0 0-16 16,-4 2-16-16,1 7 0 0,-3 0-96 0,3 2 0 15,-2-5-16-15,2 0 0 0,-1-7-176 0,4-3 160 16,1-5-160-16,4-5 160 0,0-7-32 0,3-2-128 16,2-3 192-16,2-6-64 0,-1-2-304 0,4-3-64 15,1-4-16-15,2-7-9024 16,3-3-1792-16</inkml:trace>
  <inkml:trace contextRef="#ctx0" brushRef="#br0" timeOffset="3696.01">6781 4951 33167 0,'0'0'2944'0,"0"0"-2352"0,-5 8-464 0,-1 0-128 16,-2 2 0-16,-4 8 0 0,-6 5 0 0,-4 8 0 16,-4 2-224-16,-5 6 32 0,-3 0 16 0,-3 9 0 15,-3 4 176-15,1 7-160 0,0 7 160 0,-2-1-160 16,4 2 160-16,5 2 0 0,7-4 0 0,6-8 0 15,5-8 0-15,6-7 176 0,7-7-16 0,7-6 0 16,7-2-160-16,5-8 128 0,2-4-128 0,4-8 128 0,3-4 448 0,4-6 64 16,3-3 32-16,1-5 0 15,1-2 96-15,0-4 0 0,-1-4 16 0,2-5 0 0,-1-3-48 0,-2-1-16 16,-1-3 0-16,-1-4 0 0,-4-6 96 16,0-2 16-16,-4-7 0 0,-5 0 0 0,-1-2-240 0,-7 0-32 15,-4-1-16-15,-5 4 0 0,-4 3-224 0,-2 5-32 16,-4 3-16-16,-5 4 0 0,-6 2-272 0,-2 6 0 15,-3 6 128-15,-2 3-128 0,-4 6-240 0,-5 5-96 16,-3 4-32-16,0 4 0 16,-1 4-2976-16,-2 3-608 0</inkml:trace>
  <inkml:trace contextRef="#ctx0" brushRef="#br0" timeOffset="10634.91">1898 8517 6447 0,'0'0'272'0,"0"0"80"0,0 0-352 0,0 0 0 0,0 0 0 0,0 0 0 0,0-7 2048 0,0 7 352 16,0-6 64-16,0 6 16 0,0 0-1312 0,0 0-256 15,1-6-48-15,-1 6-16 0,0 0-80 0,0 0 0 16,4-8-16-16,-4 8 0 0,2-6-32 0,-2 6 0 16,0 0 0-16,0 0 0 0,7-4-64 0,0 0-16 15,1-1 0-15,1 3 0 0,0-1-160 0,2 0-32 16,2 1-16-16,1-1 0 0,0 2 32 0,2-3 16 15,2 0 0-15,3 1 0 0,0-2-64 0,2-2-16 16,1 3 0-16,0 1 0 0,2-5-80 0,-2 2 0 16,-1 1-16-16,0-2 0 0,1 2-16 0,0 1 0 15,0-1 0-15,2-1 0 0,3 2 32 0,1 1 0 16,2 2 0-16,2-1 0 0,3-1-192 0,3 1-128 16,0 2 192-16,2-3-192 0,0-1 208 0,1 2-64 15,2 0-16-15,2 4 0 0,-1-1 32 0,3 1 0 16,1 1 0-16,-1 2 0 0,5 0-160 0,-3-1 0 15,-3 1 0-15,0 1 128 0,1-2 192 0,-2 1 16 16,-2 3 16-16,1-3 0 0,-1 0-352 0,-2 3 0 16,-2-3 0-16,1-1 0 0,-1 1 0 0,-1 1 0 15,-2-3 0-15,-1 0 0 0,1 5 0 0,-4-3 0 0,1-1 0 0,-4 1 0 16,1 3 0-16,-1-3 176 0,-1 5-176 0,2-2 192 16,0 0-64-16,0-1 0 0,-1 2 0 0,4 0 0 15,-2-4 0-15,0 2 0 0,-1-2 0 0,-2 2 0 16,-3-1 0-16,2-1 0 0,-1-2 0 0,-3 1 0 15,-1-1 32-15,-2 4 0 0,-2-5 0 0,0 2 0 16,1 0 16-16,-2 1 0 0,-1-2 0 0,0-2 0 16,-2 0 16-16,1-1 16 0,1 0 0 0,-3 0 0 15,3 0 16-15,-3 0 0 0,0 0 0 0,-1 0 0 16,-1 0-80-16,0 0-16 0,-1 0 0 0,2 0 0 0,-2-1-128 0,2 0 160 16,0 1-160-16,-2 0 160 0,1-2-160 0,0 2 160 15,-2-1-160-15,1 1 160 0,-1 0-16 0,-1 1 0 16,2-1 0-16,-2 0 0 0,-1 0-16 0,0 2-128 15,-2-2 192-15,1 0-64 0,-2 0-128 0,-6 0 0 16,7 0 144-16,-7 0-144 0,7 1 0 0,-7-1 144 16,0 0-144-16,0 0 0 0,0 0 224 0,0 0-64 15,0 0-16-15,0 0 0 0,0 0-144 0,0 0 0 16,0 0 0-16,0 0 0 0,0 0 0 0,-6 1-224 16,-3 3 80-16,-1 0 16 15,-5 1-2176-15,-6 0-416 0,-3-3-96 0</inkml:trace>
  <inkml:trace contextRef="#ctx0" brushRef="#br0" timeOffset="12564.48">8009 6533 3679 0,'-14'2'320'0,"8"1"-320"15,-2 1 0-15,2-1 0 0,-2-1 1488 0,1 0 240 16,-1-1 32-16,2 2 16 0,-2-2-272 0,2 1-48 16,-1-2-16-16,1 0 0 0,6 0-272 0,-5-3-48 15,5 3-16-15,-5-3 0 0,1 0-144 0,4 3-48 16,-1-8 0-16,0 2 0 0,-1-3-256 0,2 0-48 15,2-3-16-15,0 0 0 0,2-5-80 0,1-1 0 16,1-3-16-16,1-1 0 0,0-1-48 0,2-1 0 16,1-4 0-16,3 2 0 0,2-5-48 0,3-2-16 15,-1-1 0-15,2-1 0 0,2-2-96 0,4 1-32 16,3-3 0-16,1 4 0 0,1-2-112 0,2 1-16 16,0 2-128-16,2 0 192 0,-1 1-64 0,1 0-128 0,1 2 176 15,-1-1-176-15,0-1 160 0,0 3-160 0,-4 4 128 0,1 4-128 16,-4-1 160-16,3 4-160 0,-2 1 192 0,1 3-192 15,-5 3 144-15,0 2-144 0,0 2 0 0,-1 2 144 16,1 2-144-16,-2 2 0 0,1 0 0 0,0 2 0 16,0 3 0-16,1 1 0 0,0 2 0 0,0-1 0 15,0 3 0-15,3 1 0 0,-2-2 0 0,0 5 0 16,-4 2 0-16,1 1 0 0,-1 3 0 0,0 1 0 16,-1 2 0-16,-1 1 0 0,-1 5 0 0,0-3 0 0,-1-1 0 0,0 2 0 15,-2-2 0-15,2-1 0 0,-1 1 0 0,2 2 0 16,-3-3 0-16,4 0 0 0,-1 1 0 0,0-1 128 15,0-2-128-15,5 1 0 0,1-2 0 0,4-2 128 16,2-1-128-16,1-1 0 0,1-6 240 0,1 0-48 16,-2-5 0-16,5-1 0 0,2 0 144 0,-1-2 32 15,0-1 0-15,0-2 0 0,1-3-48 0,-1 0 0 16,0-4 0-16,-2 0 0 0,0-4 0 0,-2-1-16 16,-2-1 0-16,1 1 0 0,-5-3-48 0,-2 1-16 15,1 1 0-15,-2-3 0 0,0 0-16 0,0 0 0 16,0 0 0-16,0 2 0 0,-1 1-80 0,0-3-16 15,0-1 0-15,-4 0 0 0,-1 0-128 0,-2-1 160 16,1 1-160-16,-2 0 160 0,-1 0-160 0,1 0 0 16,-2-2 144-16,0 2-144 0,0 1 0 0,-2 0 0 15,-1 0 0-15,-2 2 128 0,2-2-128 0,-2 4 0 16,2 0 128-16,-3 0-128 0,0 2 0 0,-1 4 0 16,-1-1 0-16,-1 2 0 0,-1 3 0 0,-3 4 0 0,0 0 0 0,0 0 128 15,0 0-128-15,0 0 0 16,0 0 0-16,0 0-128 0,0 0 128 0,-2 8 0 0,1 5-144 0,0 2 144 15,1 3 0-15,-4 1-176 0,0 0 176 0,0 3-128 16,1 2 128-16,0-1 0 0,3-3 0 0,0 0 0 16,3-2 0-16,0 0 0 0,2-2 0 0,4 0 0 15,-1-1 0-15,2-4 0 0,3-2 0 0,1-2 0 16,0 0 0-16,0-3 0 0,1-3 0 0,4-1 0 16,0-1 0-16,0 0 0 0,2-3 160 0,1-2-160 0,3-1 160 0,0-4-160 15,3 1 160-15,-3-3-160 0,3 2 128 16,-1 0-128-16,0-3 0 0,-2 3 0 0,2 1 0 0,0-2 0 15,-1 3 0-15,1 1 0 0,2 4 0 16,-3 1 0-16,2 2 0 0,7 3 0 0,-2 2 0 0,-1 8 0 16,-4-1 0-16,-1 6 0 0,-2 2 0 0,-2 4 0 15,-3-1 0-15,-1 3 0 0,-1 1 0 0,-1-2 0 16,-2 1 0-16,1 0 0 0,-2-2 0 0,0 4 0 16,0-3 0-16,-1 1 0 0,-3 2 0 0,2 0 0 15,-3-1 0-15,-2-2 0 0,-2 1 0 0,0-4 144 16,-1-2-144-16,-1-1 128 0,-2-3-128 0,0-2 192 15,1 0-192-15,-1-1 192 0,0-3-192 0,2 1 0 16,0-1 0-16,-3-9-11904 16,0 0-2240-16</inkml:trace>
  <inkml:trace contextRef="#ctx0" brushRef="#br0" timeOffset="14174.71">12815 6568 10127 0,'0'0'448'16,"0"0"96"-16,-7 0-544 0,0 0 0 0,7 0 0 0,0 0 0 16,0 0 1296-16,-5-2 160 0,5 2 16 0,-3-7 16 0,3 1-128 0,-3 0-16 15,3-6-16-15,3 1 0 0,-2-1-272 0,4-3-48 16,1-1-16-16,3-3 0 0,3-4-224 0,2-3-64 15,3 1 0-15,4-7 0 0,2-1-208 0,3-3-48 16,4 0-16-16,3-3 0 0,2 1-80 0,3-1-16 16,2-2 0-16,0 3 0 0,1 2-48 0,4 3-16 15,-1 5 0-15,1-1 0 0,2 5-80 0,-2 1-32 16,1 2 0-16,0 3 0 0,0 4-160 0,-3 1 0 16,-1 0 0-16,-3 7 0 0,1 0 0 0,-4 3 0 15,-1 3 0-15,-1 5 0 0,0 0 0 0,-1 2 128 16,-2 4-128-16,-2 2 0 0,-1-1 0 0,-1 4 0 15,-2-1 0-15,-1 2 0 0,-2 0 128 0,0 1-128 16,-2 0 0-16,-1 0 128 0,4 0-128 0,-3-1 0 16,1 2 0-16,0 2 128 0,-2-2-128 0,2 1 0 15,0 0 0-15,7 8 0 0,-5-3 0 0,-3-3 0 16,-2-3 0-16,3-1 0 0,-2-1 0 0,1-4 0 16,-1-1 0-16,1 2 128 0,1-4-128 0,-1 1 0 15,0-4 144-15,2 1-144 0,1-3 320 0,-1 0 0 16,-2 0 0-16,-1-4 0 0,4-4 128 0,-2-4 32 15,2 1 0-15,-1-6 0 0,-2 1-112 0,2-4-32 0,-1-3 0 16,2-2 0-16,1-5-96 0,-1 3-32 0,-4-3 0 16,2-1 0-16,-1-1-80 0,2-4 0 0,-4 0-128 0,-1 3 192 15,4-3-192-15,-4 2 144 0,-3 5-144 0,0-2 128 16,0 5-128-16,-2 0 0 0,-3 2 0 0,0 3 0 16,-3 1 0-16,0 1 0 0,-1 1 128 0,-1 0-128 0,0 4 0 15,0 0 0-15,-4 9 0 0,0 0 0 0,4-6 0 16,-4 6 0-16,0 0 0 0,0 0 0 15,0 0 0-15,0 0 0 0,0 0 0 0,0 0 0 0,0 0 0 0,0 0 0 16,3 9-144-16,0 2 144 0,0 0 0 0,-1 1 0 16,1 2 0-16,0-1 0 0,3-3 0 0,-1 3-128 15,0-3 128-15,1 4 0 0,-1-1 0 0,0-1 0 16,3 0 0-16,-2 1 0 0,1 1 0 0,1-4 0 16,1 0 0-16,3-2 0 0,2-2 0 0,1-2 0 15,3-4 0-15,1 0 0 0,3-4 0 0,4-4 0 16,3 1 0-16,3-5 0 0,-1 2 0 0,4-3 0 15,5 1 0-15,2 3 144 0,3-1-144 0,0 2 0 16,-1-4 0-16,1 5 0 0,-2-1 0 0,2 3 0 16,-1 4 0-16,1 1 0 0,2 2-160 0,-3 6 160 15,2 3 0-15,1 5-144 0,1 2 144 0,1 3 0 16,-2 5-144-16,-3 0 144 0,-2 7 0 0,0 5 0 16,0 3 0-16,-3 4 0 0,-3-2 0 0,-2 4 0 15,-2-5 0-15,0-3 0 0,3-2 0 0,-2-1 0 16,0-1 0-16,2-3 0 0,-1-4 0 0,-1-5 0 15,0-3 0-15,-2-1 0 16,-5-5-640-16,-1-2-192 0,-5-7-64 0</inkml:trace>
  <inkml:trace contextRef="#ctx0" brushRef="#br0" timeOffset="14680.93">14954 4352 22111 0,'-2'-17'1968'0,"2"17"-1584"0,0 0-384 0,2-10 0 16,-2 10 176-16,0 0-48 15,0-182-128-15,0 364 192 0,0-182 64 0,-2 15 0 0,-2 4 0 0,1 9 0 16,-4 6-64-16,0 5-16 0,-1 1 0 0,-1 7 0 16,0-1 192-16,0 1 32 0,0 4 16 0,-1-5 0 15,0-2-64-15,2-2-16 0,1 0 0 0,2-4 0 16,1-2-128-16,4-6-16 0,0-2-16 0,4-5 0 15,1-4-176-15,2-5 0 0,4-5 144 0,1-4-8272 16,0-5-1664-16</inkml:trace>
  <inkml:trace contextRef="#ctx0" brushRef="#br0" timeOffset="15057.23">15645 4672 21183 0,'0'0'1888'0,"0"0"-1504"16,0 0-384-16,0 0 0 0,-9-4 976 0,-2 4 128 16,-2 1 32-16,-2 2 0 0,-3-2-704 0,-1 5-144 15,-4 5-32-15,-1 0 0 0,-3 6-112 0,-1 2-16 16,-2 4-128-16,0-2 192 0,2 3-48 0,3 3-16 16,3-2 0-16,5 2 0 0,3-5-128 0,5-4 192 15,4-1-192-15,5-1 192 0,5-8-192 0,4 0 192 16,2-5-192-16,4-5 192 0,3-4 320 0,4-3 80 15,4-6 16-15,0-3 0 0,1-4 16 0,2 0 0 16,-3-3 0-16,0 3 0 0,-3-5-224 0,-3 3-32 16,-3 2-16-16,-2 0 0 0,-2 0 0 0,-2 4 0 0,-6 4 0 0,-1 2 0 15,-4 12 16-15,0 0 0 0,0 0 0 0,0 0 0 16,-5 8-144-16,-2 7-32 0,-1 6 0 0,-1 3 0 16,-1-1-192-16,-1 5 0 0,2-3 0 0,2 4 0 15,0-3 0-15,4 0-128 0,1-3 128 0,4-4 0 16,3 0-320-16,1-2-16 0,3-3 0 0,2-6 0 15,2-5-1632 1,4-3-320-16,2-3-64 0,4-4-6672 0,-3-4-1344 0</inkml:trace>
  <inkml:trace contextRef="#ctx0" brushRef="#br0" timeOffset="15353.49">16127 4463 21183 0,'0'0'1888'0,"-2"11"-1504"15,0-4-384-15,-2 7 0 0,-1 1 976 0,-1 4 128 16,-2 1 32-16,-1 4 0 0,0 1-752 0,-1-2-128 16,0 1-48-16,1 2 0 0,0-1 400 0,0 0 80 15,0-3 16-15,6-2 0 0,-3-2-256 0,4 0-64 16,-1-4 0-16,2-4 0 0,1-1 0 0,0-9-16 16,5 5 0-16,-5-5 0 0,8-1 432 0,1-2 96 15,1-4 0-15,3-2 16 0,1-3-240 0,0 0-48 16,0-6-16-16,1 0 0 0,3 0-384 0,-2 2-80 15,1-1-16-15,-1 2 0 0,1 0-128 0,-1-1 0 16,1 1 0-16,2 2 0 0,0-1 0 0,0 3 0 16,-1 5 0-16,0-2 0 0,-1 3-144 0,0 1 144 0,-1 3-192 0,0 0 192 31,-1-1-2368-31,-2 1-384 0,2 0-64 0</inkml:trace>
  <inkml:trace contextRef="#ctx0" brushRef="#br0" timeOffset="15745.38">17027 4596 12895 0,'0'0'576'0,"5"-7"112"0,0 1-560 0,0-3-128 16,0 1 0-16,-2-1 0 0,-2 1 2432 0,-1-3 464 16,-1 1 96-16,-2-1 16 0,-5 2-1408 0,1-1-288 15,-2 6-48-15,-3 1-16 0,-2 2-480 0,-3 4-112 16,-5 0-16-16,-1 5 0 0,-2 3-256 0,-3 5-64 15,0 0-16-15,1 3 0 0,3 3-112 0,2 0 0 16,2 0-16-16,4 0 0 0,2-2-176 0,3-1 0 16,4-2 0-16,4 1 0 0,4-3 128 0,5-4 0 15,0 0 0-15,4-1 0 0,2-5 288 0,4-4 48 16,2-1 16-16,-2-4 0 0,6-5 64 0,0 2 16 16,-1-3 0-16,0 2 0 0,-2-3-256 0,-2 3-48 15,0-1-16-15,-3 4 0 0,-3 4-240 0,-2 2 128 16,-1 2-128-16,-3 5 0 0,-3 3 0 0,-2 4 128 15,-2 5-128-15,-3 2 0 0,-3 3 128 0,-2 1-128 16,-4 4 176-16,0 1-176 0,-1-2 160 0,-2 3-160 16,1-1 128-16,-1 1-128 0,1-3 128 0,1 2-128 15,1-8 128-15,1 1-128 0,1-2 0 0,1-3 0 0,-1-2 0 16,2 0 0 0,0-2-1328-16,1-3-144 0,0-1-16 0,0-1-13952 0</inkml:trace>
  <inkml:trace contextRef="#ctx0" brushRef="#br0" timeOffset="16141.76">17534 4584 22687 0,'0'0'1008'0,"9"-2"208"0,2-2-976 0,3-1-240 16,1 1 0-16,3 3 0 0,0-1 784 0,2-1 112 15,3-4 32-15,3 1 0 0,0 1 48 0,1-3 16 16,0 2 0-16,1-1 0 0,0-3-240 0,0 3-48 16,-5-4-16-16,-2 1 0 0,0 1 32 0,-4-2 16 15,0 3 0-15,-3-3 0 0,-4 1-144 0,1-3-16 16,-2 3-16-16,-2 1 0 0,-4-3-48 0,0 2-16 16,-3-2 0-16,-4 1 0 0,-3 3-96 0,-4 2-16 15,-4-1 0-15,-6 4 0 0,-7 6-208 0,-4 3-48 16,-4 1-128-16,-2 5 192 0,-4 1-192 0,1 5 0 15,2 6 0-15,3 1 0 0,5 5 0 0,3-4 0 16,4 3 0-16,6-2 0 0,4 2 0 0,7-1 0 16,7-3 0-16,7-4 0 0,6 1 0 0,6 1 0 15,7-4 0-15,3-3 0 0,8-3 208 0,3-2-48 0,6-2-16 16,2-2 0-16,3-6-144 0,0-2 192 0,1-2-192 0,1-2 192 16,-1 1-192-16,-1 0 0 0,0-5 144 0,-3 1-144 31,-3-1-1184-31,-5 0-304 0,-3-3-64 0</inkml:trace>
  <inkml:trace contextRef="#ctx0" brushRef="#br0" timeOffset="17292.75">9186 3181 13823 0,'0'0'608'0,"0"0"128"0,0 0-592 0,0 0-144 0,0 0 0 0,0 0 0 0,2 11 480 0,0 1 64 16,2-3 16-16,1 2 0 0,1-2-48 0,6 1-16 15,-1-3 0-15,6-1 0 0,2-5 656 0,3-1 144 16,3-2 32-16,2-3 0 0,-1-2-96 0,1-2-16 15,1-2 0-15,0-4 0 0,-3-1-336 0,1 0-80 16,-3 1-16-16,0-3 0 0,-2 0-80 0,0 0-32 16,-1-1 0-16,-4 1 0 0,-3-1-96 0,-1 0 0 15,-4-1-16-15,-2 2 0 0,-3 2-176 0,-3-1-16 16,-3-2-16-16,-4 1 0 0,-3 0 0 0,-1 3 0 16,-7 4 0-16,0 0 0 0,-2 8-208 0,-4 0-144 15,-3 3 192-15,-4 4-192 0,-3 1 0 0,-3 6 0 16,0 1 0-16,0 6 0 0,-1 6 0 0,1 1-176 0,2 6 176 0,2 4-160 15,2 0 160-15,5 0-128 16,1 1 128-16,8-2-128 0,4-1 128 0,4-4 0 16,6-1 0-16,7-2 0 0,4-5 0 0,3 1 0 15,3-4 0-15,4-3 0 0,1-1 0 0,5-1 0 16,3-2 0-16,5-4 0 0,1-5 0 0,1-1 128 0,-1-1-128 16,5-2 128-16,-1-2-128 0,0-4 144 15,-4 2-144-15,-4 1 160 16,-2-4-464-16,-2 4-80 0,-2-1-32 0,-1-1 0 0,-3 3-2336 15,-1 3-480-15</inkml:trace>
  <inkml:trace contextRef="#ctx0" brushRef="#br0" timeOffset="17518.97">10165 2842 25167 0,'0'0'1104'0,"0"0"240"0,0 0-1072 0,8 7-272 16,-1 2 0-16,1 5 0 0,-2 1 0 0,2 4 0 16,-2 5 0-16,2 3 0 0,0-1 0 0,1 2 0 15,-1-4 0-15,1 5-144 0,0-4 144 0,0 3 0 16,0-2 0-16,0 0 0 0,0-3 0 0,-2 0 0 16,0 0 0-16,-1-4 128 0,-1-2-336 0,0-5-64 15,-1 0-16-15,-1-1-6976 16,-2-4-1392-16</inkml:trace>
  <inkml:trace contextRef="#ctx0" brushRef="#br0" timeOffset="17753.82">10538 2794 22111 0,'0'0'1968'0,"0"0"-1584"0,0 0-384 0,0 0 0 16,-8 6 256-16,-2 6-48 0,-4 4 0 0,-4 4 0 15,-4 1-16-15,0 9 0 0,-5 1 0 0,-2 5 0 16,-2 3 192-16,1 2 48 0,-1 1 0 0,2 3 0 16,0-3-96-16,-8 20-16 0,5-11 0 0,7-6 0 15,4-6-192-15,5-4-128 0,4-2 160 0,3-7-160 16,3-4 128-16,2-2-128 0,3-8 0 0,3 0 144 16,-2-12-800-16,9 5-176 15,2-4-16-15,-1-5-16 0</inkml:trace>
  <inkml:trace contextRef="#ctx0" brushRef="#br0" timeOffset="18005.84">11130 2428 22111 0,'0'0'1968'0,"0"0"-1584"0,-9 7-384 0,0 2 0 16,-2 7 0-16,-5 5 128 0,-4 4-128 0,-1 2 0 15,-4 4 0-15,1 4 0 16,-1 3 0-16,1 3 0 0,1 2-128 0,2 1 128 16,2 6 0-16,3 1 0 0,2-1 0 0,2-1 0 15,2-2 0-15,5 0 0 0,0-5 0 0,4-3 0 16,0-2 128-16,2-4-128 0,3-1 144 0,1-5-144 0,1 1 160 0,3-6-6784 16,-3-3-1360-16</inkml:trace>
  <inkml:trace contextRef="#ctx0" brushRef="#br0" timeOffset="18390.3">10651 3025 23039 0,'0'0'1024'0,"10"-6"192"0,1-1-960 0,3 2-256 16,3-3 0-16,1 3 0 15,2 1 160-15,3-3-16 0,1-1 0 0,4 2 0 0,3-5-144 0,-1 4 0 16,1-5 144-16,0 2-144 0,1 1 128 0,-1-1-128 15,-3 3 160-15,-3-4-160 0,-2 2 128 0,-3-1-128 16,-3 4 0-16,-2-3 144 0,-4 6-144 0,1 2 0 16,-3 1 0-16,-2 5 0 0,0 4 0 0,-2 5 0 15,-3 3 0-15,0 4 0 0,-4 3 192 0,0 6-64 16,-2 1 0-16,-4-1 0 0,-1 0 112 0,1 3 16 16,-3-1 0-16,1-3 0 0,0 1 176 0,1-5 32 15,0-1 16-15,3-4 0 0,1-2 272 0,1-1 48 16,1-5 16-16,2-1 0 0,1-11-112 0,0 0-32 15,5 7 0-15,3-5 0 0,2-8 304 0,3 0 64 16,2-7 16-16,2-1 0 0,2-1-416 0,1-1-96 16,-2-6-16-16,0 0 0 0,-1 1-288 0,1 0-64 15,0 0-16-15,1-2 0 0,0 4-160 0,0 0 0 16,1 1 0-16,1 1 128 0,-1 2-128 0,-2 4 0 16,0-1 0-16,-3 6 0 15,0 0-1824-15,1 2-240 0,-2 1-48 0,7 1-13072 0</inkml:trace>
  <inkml:trace contextRef="#ctx0" brushRef="#br0" timeOffset="18858.53">11688 3271 11055 0,'0'0'976'0,"-8"5"-784"15,8-5-192-15,0 0 0 0,0 0 1056 0,0 0 160 16,0 0 48-16,7 8 0 0,3-1 16 0,4-4 16 16,2-4 0-16,-2-1 0 0,4-1-128 0,3-1-16 15,0-1-16-15,2 0 0 0,1-4-528 0,0 0-96 16,0-4-32-16,-1 2 0 0,-2-1 16 0,-2 0 0 16,-3-2 0-16,-2 1 0 0,-2 3-48 0,-3-3 0 15,-4 4 0-15,-2 0 0 0,-3 3 64 0,-1-2 0 16,-3 3 0-16,-2 3 0 0,-4 2-304 0,-3 2-48 15,-1 3-16-15,-4 4 0 0,-2 0-144 0,1 5 0 0,0 3 0 0,1 2 0 16,3 1 0-16,2 0-176 0,2 2 176 16,3-2-128-16,3 1 128 0,2-4 0 0,3 2 0 0,4-2 0 15,3-3-272-15,2-3 16 0,2 1 16 0,3-6-8928 16,4 1-1792-16</inkml:trace>
  <inkml:trace contextRef="#ctx0" brushRef="#br0" timeOffset="19333.52">12435 3204 19807 0,'-8'19'880'0,"4"-12"176"0,-1 5-848 0,-3 1-208 16,-1 1 0-16,-1 2 0 0,-2 2 272 0,0 0 16 16,-2-2 0-16,1 1 0 0,0 1 672 0,2-2 144 15,-2-1 32-15,3-5 0 0,1 1-224 0,3-4-32 16,2 1-16-16,4-8 0 0,0 0-256 0,0 0-48 15,9-5-16-15,4-5 0 0,2-3-16 0,3-2 0 16,1-3 0-16,2 0 0 0,1 0-336 0,1-1-64 16,0 0 0-16,-2 0-128 0,1-1 224 0,-2 1-64 15,1 0-16-15,-2 2 0 0,1 3-144 0,-2 4 0 16,0 1 0-16,-3 4 0 0,-2 5 0 0,-2 0 0 16,-3 3 0-16,-3 3 0 0,0 3 0 0,-4 3 0 15,-2 1 0-15,-4 2 0 0,0 1 0 0,-4 0 0 0,-3 2 0 0,1 0 0 16,-2 0 0-16,2-1 0 15,-1-3 0-15,2-2 0 0,1-1 0 0,2 1 0 0,0-6 0 0,3 0 0 16,4-6 0-16,0 0 160 0,0 0-160 0,0 0 160 16,8-1 64-16,2-3 16 0,0-1 0 0,3-5 0 15,1 0-48-15,1-3-16 0,1-1 0 0,-1 0 0 16,0 2-176-16,2-2 0 0,0 0 0 0,1 2 128 16,0 2-128-16,0 0 0 0,0 2 0 0,-2 6 0 15,-2 2-128-15,-1 3 128 0,-1 4-160 0,-1 2 160 0,-2 0-144 0,-3 3 144 16,0 5-128-16,-3 2 128 0,-3 2 0 0,-1 4 0 15,-2-1 0-15,-3-1 0 0,-1 5 0 0,2-5-160 16,1-2 160-16,2-3 0 16,-1-3-720-16,2-1-48 0,0-2 0 0,2-4-13536 15</inkml:trace>
  <inkml:trace contextRef="#ctx0" brushRef="#br0" timeOffset="19645.83">13047 3447 21647 0,'0'0'960'0,"0"0"192"0,0 0-912 0,0 0-240 16,9 0 0-16,1-2 0 0,0 0 512 0,1-1 64 16,2-2 16-16,1-3 0 0,1 2-176 0,1-4-32 0,-1 2-16 0,-1-6 0 15,0 0 176-15,-1 2 32 16,-2-1 16-16,-1-2 0 0,-1 1 96 0,-3 2 16 15,0 0 0-15,-3 3 0 0,-1 1-64 0,-2 8-16 16,0 0 0-16,0 0 0 0,-8-1-320 0,-1 3-64 0,-2 3-16 0,-3 4 0 16,-2 0-224-16,0 5 0 0,-2 3 0 0,2-1 0 15,-1 1 0-15,3-1-128 0,1 1 128 0,4 1 0 16,2-2 0-16,2 1 0 0,1-3 0 0,4 0 0 16,3 0 0-16,2-6 0 0,0 1 0 0,5-4 0 15,3-1-2160-15,2-4-416 0</inkml:trace>
  <inkml:trace contextRef="#ctx0" brushRef="#br0" timeOffset="19926.05">13867 2767 24879 0,'0'0'2208'0,"0"0"-1760"16,0 0-448-16,0 0 0 0,0 0 432 0,0 0 0 16,-8 10 0-16,-2 0 0 0,-4 4-288 0,-4 4-144 15,-3 7 160-15,-5 3-160 0,-2 8 368 0,-2 3-32 16,-2 7 0-16,-2 0 0 0,-2 3-32 0,0-1-16 16,1 2 0-16,2-3 0 0,2 0-128 0,3 1-32 15,4-2 0-15,2 0 0 0,3-7-128 0,4-2 0 16,5-4 0-16,5-2 0 15,4-8-752-15,3-3-16 0,2-4-16 0,4 0-7408 0,2-6-1488 0</inkml:trace>
  <inkml:trace contextRef="#ctx0" brushRef="#br0" timeOffset="20263.18">13804 3289 24479 0,'0'20'1088'0,"2"-11"208"0,0 4-1040 0,-1 1-256 16,3 4 0-16,0-1 0 0,1 1 0 0,0-3 0 16,4 3 0-16,0-1 0 0,-1-3 0 0,-1 0 0 15,0-3 0-15,-1-3-144 0,2-2 144 0,-1 1 0 16,1-4 0-16,0-3 0 0,-1-2 0 0,2-2 0 16,0-4 144-16,0 2-144 0,0-4 0 0,0 0-320 15,0-3 32-15,-1-1 16 0,1 1 16 0,2 2 16 16,-3-2 0-16,1 4 0 0,-1-2 240 0,-2 2 0 15,-1 3-160-15,-5 6 160 0,0 0 0 0,0 0 160 16,0 0-16-16,0 8 0 0,-1 1 304 0,-3 7 64 16,-2 1 16-16,-3 5 0 0,-2 3-144 0,-2 0-16 15,0 1-16-15,-3 2 0 0,0 1-96 0,-1-1 0 16,-1 4-16-16,-1 0 0 0,-2-2-48 0,1 2-16 16,0 1 0-16,-1 2-8304 15,1-4-1664-15</inkml:trace>
  <inkml:trace contextRef="#ctx0" brushRef="#br0" timeOffset="20723.79">10220 4002 19343 0,'0'-8'1728'0,"0"8"-1392"16,0 0-336-16,0 0 0 0,0 0 1792 0,-7 9 272 15,-1 7 64-15,-4 6 16 0,-1 4-1600 0,-4 7-320 0,1 1-64 0,-3 6-16 16,-6 2 112-16,3 5 32 0,1-4 0 0,0 3 0 15,-4-5-112-15,3 4-32 16,5-3 0-16,1-3 0 0,4-2-144 0,0-5 160 16,4-3-160-16,3-6 160 0,2-1-160 0,1-3 128 0,2-3-128 0,5-2 128 31,3-1-1568-31,5-7-320 0,5-1-64 0</inkml:trace>
  <inkml:trace contextRef="#ctx0" brushRef="#br0" timeOffset="21074.77">10723 4358 26543 0,'-14'-4'1168'0,"4"4"256"0,-3 3-1136 0,-2 4-288 16,-3 2 0-16,-5 6 0 0,-5 2 0 0,-5 5 0 16,-3 5 0-16,-1 1 0 0,2 3 0 0,4-1 0 15,1-2 0-15,6 0 0 0,5-5 352 0,6-1-32 16,5-4-16-16,4-4 0 0,4-2-96 0,4-4-16 15,3 0 0-15,5-6 0 0,3-3 336 0,4-3 64 16,3-4 16-16,0 1 0 0,1-5 32 0,1-2 16 16,1-5 0-16,-3 0 0 0,-1-1-208 0,-2 0-32 15,-5-1-16-15,-1 0 0 0,-2 2-112 0,-1 2-32 16,-3 6 0-16,-2-1 0 0,-2 6-32 0,-3 6-16 16,0 0 0-16,0 0 0 0,3 10-80 0,-3 5-128 15,-3 4 176-15,0 4-176 0,-1-1 0 0,1 1 0 16,1 1 0-16,0-1 0 0,1-3 0 0,2-1 0 15,2 3 0-15,3-4 0 16,3-3-1328-16,4-4-320 0,-3-2-64 0,0-4-16 16,3-1-1280-16,2-7-256 0,17-11-48 0,-1-3-16 0</inkml:trace>
  <inkml:trace contextRef="#ctx0" brushRef="#br0" timeOffset="21346.17">11191 4360 22223 0,'0'0'976'0,"-4"9"224"15,0-1-960-15,-1 3-240 0,-4 6 0 0,-1 1 0 16,-1 1 256-16,-3 4 0 0,0 2 0 0,-1-2 0 16,-2 2 512-16,0 2 96 0,0-4 32 0,0 2 0 0,1-3 112 0,3-2 16 15,0-1 16-15,2-1 0 0,2-1-432 0,1-5-96 16,3-1 0-16,1 0-16 0,4-6-176 0,0-5-16 16,0 0-16-16,0 0 0 0,9-5 480 0,1-5 112 15,2 0 16-15,2-4 0 0,1-3-400 0,2 1-80 16,0-3-16-16,4 0 0 0,-2-1-272 0,5-2-128 15,0-1 128-15,2 0-128 0,-2 1 0 0,1-2 0 16,-1 2 128-16,0 3-128 0,1 2 0 0,-3 1-224 16,0 5 48-16,-2-1 16 15,-1 5-1776-15,1-2-368 0,-3 5-64 0,9-6-11840 0</inkml:trace>
  <inkml:trace contextRef="#ctx0" brushRef="#br0" timeOffset="21751.25">11838 4461 28799 0,'0'0'1280'0,"0"0"256"0,-1-4-1232 0,-2-2-304 0,-1 1 0 0,-2 2 0 16,-2 3 528-16,-4 3 48 0,-4 2 16 15,-1 2 0-15,-4 1-384 0,-2 5-80 0,-1 3 0 0,0 2-128 16,1 0 192-16,3 0-64 0,1 1 0 0,4 0-128 15,3-2 144-15,4-1-144 0,5-2 0 0,3-5 144 16,3 0 48-16,5-3 16 0,1-2 0 0,2-2 0 16,6-2 352-16,1-2 64 0,1-5 16 0,1-2 0 0,1-1-128 0,-1-4 0 15,1 0-16-15,0-1 0 0,-3 0-144 0,-2-2-32 16,1-1 0-16,-2 3 0 0,-1 0-64 0,-1 4 0 16,-3 3-16-16,-3 3 0 0,-7 5-96 0,0 0-16 15,4 6 0-15,-3 6 0 0,-2 2 64 0,-3 5 0 16,-2 5 0-16,-4 1 0 0,1 3-192 0,-2-1 0 15,-5 3 0-15,4 2 0 0,-4-3 0 0,0 3 128 16,-3 1-128-16,0 2 0 0,-3-2 0 0,3-2 0 16,-3 0 128-16,5-1-128 0,0-3 0 0,-1-2 0 15,4-4 144-15,0-2-144 0,2-3 0 0,-1 1 0 16,3-6-160-16,0-2 160 16,1-2-1584-16,1-1-208 0,0-7-32 0,2-2-8912 15,1-3-1776-15</inkml:trace>
  <inkml:trace contextRef="#ctx0" brushRef="#br0" timeOffset="22164.96">12246 4474 16527 0,'0'0'720'15,"0"0"176"-15,6 3-720 0,1 4-176 0,-2 3 0 0,1-2 0 16,-1 3 848-16,0-2 144 0,0 1 32 0,2 1 0 0,0-2 224 0,4 3 48 16,-1-6 16-16,0 4 0 0,0-5 80 0,2 0 16 15,0 1 0-15,3-3 0 0,2-1-192 0,1-4-48 16,1 0 0-16,1-5 0 0,2 2-256 0,-1-2-48 16,0-5-16-16,-1-3 0 0,0 4-240 0,-2-2-48 15,-1-2-16-15,-3-2 0 0,-3 1-160 0,-2 0-16 16,-3 1-16-16,-2 2 0 0,-2 1 32 0,-5-1 0 15,-3 3 0-15,-2 0 0 0,-3 6-112 0,-3 1-16 16,-3 3 0-16,-5 3 0 0,-2 2-256 0,-2 6 0 16,-1 2 0-16,-2 7 0 0,2 3 0 0,0 4 0 15,1 5 0-15,3 1 0 0,4 1 0 0,3 2 0 16,5-2 0-16,3-1 0 0,3-1 160 0,4-2-160 0,5-2 128 0,0-4-128 16,3-1 144-16,3 0-144 15,4-2 160-15,4-5-160 0,1-3 144 0,5 0-144 0,3-1 128 0,18-2-128 31,-2-1-896-31,4-6-256 0,2-2-48 0</inkml:trace>
  <inkml:trace contextRef="#ctx0" brushRef="#br0" timeOffset="27417.98">22396 4227 12783 0,'-11'-4'560'0,"11"4"128"0,-9 0-560 0,-2-1-128 16,1-3 0-16,0 4 0 0,1 0 960 0,9 0 144 15,-9 4 48-15,9-4 0 0,0 0-112 0,0 0-16 16,-4 9 0-16,4 2 0 0,0-11-288 0,9 10-64 15,3 2-16-15,3-1 0 0,3-3 288 0,6 2 48 16,4-5 16-16,5-2 0 0,5 1-240 0,-1-2-64 16,1 2 0-16,2-5 0 0,-2-6-240 0,1 2-48 15,-1-4-16-15,2 0 0 0,-5-5-64 0,1 0-16 0,-2 0 0 16,0-1 0-16,0 0-48 0,-5-2-16 0,-4 2 0 0,-11 6 0 16,-1-2-64-16,-5-3 0 0,-3 0-16 0,-5 1 0 15,-5-2 144-15,-4 2 16 0,-5 4 16 0,-7-1 0 16,-4 2-144-16,-3 2-16 0,-4 4-16 0,-2 3 0 15,-2 3-176-15,-2 5 0 0,-4 6 0 0,-2 4 0 0,-3 4 0 16,-3 7-176-16,-2 5 176 0,1 0-128 0,2 3 128 16,4 2 0-16,3 5 0 0,9-1 0 0,3-1 0 15,8 0 0-15,8-5 0 0,8-1 0 0,0-1 0 0,12-3 0 16,4-4 0-16,6-4 128 0,5 1-128 0,7-3 192 16,5-4-64-16,5-4 0 0,6-4-128 0,3 1 0 15,2-8 0-15,1-4 128 0,3-3-128 0,0-3-128 16,2-6 128-16,23-4-192 15,-4-1-2432-15,-10 0-480 0</inkml:trace>
  <inkml:trace contextRef="#ctx0" brushRef="#br0" timeOffset="27996.75">24046 3492 15663 0,'-14'-4'1392'0,"14"4"-1120"0,-8-1-272 0,2-1 0 15,6 2 528-15,-6-3 48 0,6 3 16 0,0 0 0 16,-6-4 512-16,6 4 112 0,0 0 0 0,0 0 16 16,8-6-208-16,5-2-32 0,3 5-16 0,3-3 0 15,3-2-272-15,1 1-48 0,4-2-16 0,-1 2 0 0,1 0-224 0,0-3-48 16,1-1-16-16,-3 2 0 0,-2-3-128 0,-3 5-32 16,-1-2 0-16,-5 2 0 0,-4 2-192 0,-3-1 176 15,-7 6-176-15,0 0 160 0,0 0 32 0,-13 5 16 16,-7 0 0-16,-7 4 0 0,-3 4-208 0,-10 1 0 15,-3 2 0-15,-3 2 0 0,-2 1 0 0,1 0 0 16,2 3 0-16,2-1 0 0,5 0 0 0,4-2 0 16,3 0 0-16,7-1 0 0,4-2 0 0,4-3 0 15,6 0 0-15,5-1 0 0,4-3 0 0,6 1 0 16,4-4 0-16,4 0 0 0,2 2 192 0,8-3 0 16,2 0 0-16,6 4 0 0,2-4-192 0,2 5 128 15,2-1-128-15,-1 2 0 0,-6 1 128 0,-2-2-128 16,-6 2 0-16,-6 2 0 0,-3 0 0 0,-5 3 128 15,-6 1-128-15,-3-2 0 0,-5 1 272 0,-6-1 16 16,-6 1 0-16,-3-1 0 0,-5-2 96 0,-2-1 32 16,-2 2 0-16,-1 1 0 0,1-2-224 0,3-6-64 15,0 1 0-15,5-4 0 0,0-2-128 0,5-3 0 0,5-4-160 0,-1-2 160 32,7-6-2288-32,6 0-352 0,5-1-80 0,4-1-16 0</inkml:trace>
  <inkml:trace contextRef="#ctx0" brushRef="#br0" timeOffset="28268.17">24906 3294 20271 0,'8'-19'1792'0,"-4"10"-1424"16,1 1-368-16,-1-2 0 0,-2 4 912 0,-2 1 112 15,0 5 32-15,0 0 0 0,0 0 128 0,-5 6 32 16,-4 1 0-16,-3 4 0 0,-4 7-432 0,-1 2-80 15,-4 8 0-15,0 0-16 0,-1 5-32 0,0 1 0 16,2 6 0-16,2 0 0 0,3 2-288 0,2-1-64 16,3 1-16-16,4 0 0 0,1-3-160 0,3-3-128 15,4-4 144-15,3-4-144 0,2 1 176 0,5-6-176 16,2 0 192-16,0-6-192 0,2-1 128 0,1-4-128 16,-1 0 0-16,1-4 0 15,-1-2-320-15,-2-1-128 0,-1-2-32 0,-3-3-9616 16,-2-4-1920-16</inkml:trace>
  <inkml:trace contextRef="#ctx0" brushRef="#br0" timeOffset="28421.76">24467 3593 29487 0,'0'0'1296'0,"0"0"288"0,5-7-1264 0,5 4-320 16,4-1 0-16,2-1 0 0,3 2 256 0,6 1 0 0,4-1 0 0,5 0 0 15,4 0-128-15,2-2-128 0,0-1 192 0,2 3-192 16,0-2 192-16,0 0-192 0,0 1 192 0,-2 1-192 31,-2-3-2080-31,0-2-528 0</inkml:trace>
  <inkml:trace contextRef="#ctx0" brushRef="#br0" timeOffset="29084.26">26042 3760 3679 0,'-11'-13'160'0,"5"7"32"0,0-1-192 0,-3 0 0 0,1 4 0 0,2-1 0 16,6 4 3056-16,-9-4 560 0,0 0 112 0,0 3 32 16,9 1-1840-16,0 0-352 0,-6 0-80 0,6 0-16 0,0 0-352 0,0 0-80 15,0 0-16-15,9 9 0 16,2-3-352-16,4 3-80 0,6 3-16 0,5 0 0 0,7-2-48 0,7 3-16 16,4 1 0-16,3 0 0 0,0-1-144 0,0 2-48 15,2 2 0-15,-1-1 0 0,-1 1-64 0,-1 0-32 16,-2 0 0-16,-12-4 0 0,1-1 16 0,1 2 0 15,-1 2 0-15,-3-4 0 0,-6 1 16 0,-3 0 16 16,-1-1 0-16,-5-3 0 0,-5 3-16 0,-1-3-16 16,-4 0 0-16,-3-1 0 0,-2 3 160 0,-2 0 48 15,-4-1 0-15,-5 3 0 0,-3-3 0 0,-12 8 0 16,-6-2 0-16,-5 2 0 0,-4 0-96 0,-1 4-16 16,-5-2 0-16,-2 2 0 0,-2-1-48 0,-4 6-16 15,-1-2 0-15,-2 2 0 0,-2-3-80 0,3 3-32 0,2 1 0 0,8-4 0 16,7-1-160-16,4-4 0 15,7-1 144-15,5-6-144 0,3 0 0 0,6-2 0 0,4-5 0 0,11-5 0 32,0 0-400-32,0 0-112 0,-2-15 0 0,9 2-16 15,4 2-2736-15,6-5-528 0</inkml:trace>
  <inkml:trace contextRef="#ctx0" brushRef="#br0" timeOffset="29586.31">26714 3561 21183 0,'-19'-13'944'0,"11"9"192"0,1-2-912 0,0 2-224 16,1 0 0-16,-3 2 0 0,9 2 624 0,0 0 80 16,0 0 0-16,0 0 16 0,0 0 16 0,0 0 0 15,0 0 0-15,8 2 0 0,3 2-64 0,6 3-16 16,4-1 0-16,5 2 0 0,3 2 112 0,5-1 32 16,4 2 0-16,6 3 0 0,0 0-144 0,4 1-16 15,4 2-16-15,4 1 0 0,2 1-32 0,0 1 0 16,-3 0 0-16,2-2 0 0,-1-1 0 0,-1-1 0 0,-2 2 0 0,-4 2 0 15,-3 1-192-15,-4-2-32 16,-5 0-16-16,-6 0 0 0,-2-1-176 0,-8-1-48 0,-4 0 0 0,-4-2 0 16,-4 2 128-16,-6-1 32 15,-3 2 0-15,-5 1 0 0,-5 3 144 0,-6-1 16 0,-10 2 16 0,-2 4 0 16,-7-2-32-16,-5 5-16 16,0 1 0-16,-4 0 0 0,-1 1-128 0,-3-1-32 0,3 1 0 0,-2 0 0 15,-2-3-112-15,2 2-16 16,2 3-128-16,1-5 192 0,5-1-192 0,5-2 0 0,2-2 128 0,5-4-128 15,6 0 0-15,3-2 0 0,5-2 0 0,5-5 0 32,1-2-1072-32,7-9-208 0,0 0-32 0,0 0-16 0,9-1-1152 0,5-3-224 0,6-6-48 0</inkml:trace>
  <inkml:trace contextRef="#ctx0" brushRef="#br0" timeOffset="30354.51">28669 4020 8287 0,'0'0'736'0,"-10"5"-592"0,1 0-144 0,-3 0 0 16,1 4 1424-16,2-4 256 0,0 1 48 0,3 3 16 15,-1-2-240-15,1 2-48 0,-1-3-16 0,0 5 0 0,2-2-256 0,3 1-48 16,2-10-16-16,-2 11 0 0,2-1-96 0,4 0 0 15,-4-10-16-15,12 10 0 0,1-2-48 0,8-1 0 16,3-3 0-16,6-1 0 0,6-1-128 0,-7-2-16 16,7-1-16-16,5-2 0 0,2 0-160 0,3-6-16 15,-1 0-16-15,2-1 0 0,0-1-48 0,2-1-16 16,-2-1 0-16,0 0 0 0,-1-2-64 0,-3-1-16 16,-6 0 0-16,-2 0 0 0,-6-2-224 0,-4 0-48 15,-3 0-16-15,-4 1 0 0,-5-1 16 0,-3 0 16 16,-4 0 0-16,-2 2 0 0,-8 0 0 0,-2 4 0 15,-2-2 0-15,-5 4 0 0,-5 2-208 0,-6 5 0 16,-7 1 128-16,-5 2-128 0,-4 4 0 0,-5 3 0 0,-2 6 0 0,-2 4 0 16,-7 2-160-16,1 5 160 15,-1 6-128-15,-23 17 128 0,9-6 0 0,8 0-128 0,9-2 128 0,11 2 0 16,8-2 0-16,8-2-128 16,7-3 128-16,8-1 0 0,7 0 0 0,6-5-128 0,8 2 128 0,3-5 0 15,5 2 0-15,7-6 0 16,6-3 0-16,-3-5 0 0,7 0 0 0,6-1 0 15,2-2 0-15,6-3 176 0,2-1-176 0,2-1 192 0,0-4-192 0,3-2 192 16,0-4-192-16,0 0 0 0,-3 2 144 0,-4-2-144 16,-5-2 0-16,-3 2-192 0,-4-4 32 0,-5 1 0 15,-4-2-2144 1,-3 2-448-16,-2-1-64 0</inkml:trace>
  <inkml:trace contextRef="#ctx0" brushRef="#br0" timeOffset="32153.5">29976 3197 10127 0,'-7'5'896'0,"1"-2"-704"0,0-2-192 0,-1 1 0 16,1-1 688-16,6-1 96 0,-6 2 32 0,-1 1 0 15,7-3 384-15,0 0 80 0,0 0 0 0,0 0 16 16,0 0 192-16,0 0 48 0,7-6 0 0,3-3 0 0,4 1-544 0,3 0-96 16,4-2-32-16,2 3 0 0,2-2-416 0,2 2-96 15,2-2-16-15,-1 4 0 0,3-1-48 0,-2 1-16 16,0 1 0-16,0 3 0 0,-2 1 64 0,-5 1 16 16,-2 4 0-16,-4 4 0 0,0 1-224 0,-7 7-128 15,-7 2 160-15,-4 5-160 0,-6-2 320 0,-6 6-48 16,-5 0 0-16,-4 3 0 0,-4 1 96 0,-3 2 16 15,1 2 0-15,-1-4 0 0,2-2-240 0,3 0-144 16,2-6 192-16,4-1-192 0,4-3 160 0,3-4-160 16,5-2 128-16,3 0-128 0,4-1 192 0,5-5-64 15,5-2 0-15,3-2 0 0,6-4 256 0,5-4 32 16,5-1 16-16,4 0 0 0,2-4-208 0,1 1-32 0,4-3-16 0,-1 1 0 16,-3-3-176-16,-4 2-256 15,-1-1 64-15,-1-1 16 16,-4 2-624-16,-1 1-128 0,-5 1-32 0,3-1-13664 0</inkml:trace>
  <inkml:trace contextRef="#ctx0" brushRef="#br0" timeOffset="32471.41">31008 2922 20959 0,'0'0'928'0,"0"0"192"0,0 0-896 16,0 0-224-16,0 0 0 0,0 0 0 15,-8 2 128-15,-2 4 0 0,-1 3-128 0,-5 5 192 0,-3 4 688 0,-2 4 128 16,-4 1 16-16,1 6 16 0,-1-2-48 0,2 2-16 16,1 4 0-16,5-1 0 0,0-1-384 0,4 1-80 15,3 0 0-15,3 1-16 0,7-6-128 0,0 2-32 16,5-4 0-16,2 2 0 0,5-5-16 0,3-2-16 15,2 0 0-15,4-4 0 0,5-2-64 0,2-3-16 16,1-2 0-16,0 0 0 0,-1-3-48 0,0-3-16 16,0-2 0-16,-3-2 0 15,-3-2-528-15,-3 1-96 0,-4-5-32 0,-2 2-9296 16,-3 0-1872-16</inkml:trace>
  <inkml:trace contextRef="#ctx0" brushRef="#br0" timeOffset="32618.33">30585 3360 23039 0,'0'0'2048'0,"6"-1"-1648"16,4-2-400-16,5-1 0 0,4 2 448 0,6-2 16 0,4 0 0 0,4 2 0 16,5-1-176-16,5 1-32 0,7 0-16 0,2-1 0 15,3-6-16-15,0 2 0 0,3-3 0 0,0 3 0 16,1 3-96-16,-1 0 0 0,-1 1-128 0,-1 1-7808 16,-2 1-1664-16</inkml:trace>
  <inkml:trace contextRef="#ctx0" brushRef="#br0" timeOffset="34073.46">23284 5600 8287 0,'0'0'368'0,"8"-8"80"0,0 2-448 0,-1-1 0 0,2-2 0 0,-1 4 0 0,-2-2 1888 0,-6 7 288 15,0 0 64-15,4-8 16 0,-4 8-816 0,0 0-160 16,3-9-48-16,-3 9 0 0,0 0-16 0,0 0-16 15,0 0 0-15,0 0 0 0,0 0-368 0,0 0-64 16,-11 7 0-16,0-1-16 0,-2 7-496 0,3 2-80 16,0 3-32-16,-2 2 0 0,-2 0 192 0,2 5 48 15,-1 3 0-15,2 2 0 0,-1 2 144 0,2 1 48 16,1-3 0-16,3 2 0 0,1-3-128 0,5-1-32 16,0-2 0-16,2-1 0 0,2-3-80 0,2-2-16 15,2-2 0-15,3 0 0 0,3-3-128 0,3 0-16 16,1-5-16-16,0-1 0 0,1-5 16 0,2 0 0 15,0-2 0-15,0-2 0 0,1-2-176 0,-1-2 0 16,0-2 0-16,-2-3 0 16,0 2-432-16,-3-1-160 0,-3-1-48 0,-3 0-9568 0,-2 0-1920 0</inkml:trace>
  <inkml:trace contextRef="#ctx0" brushRef="#br0" timeOffset="34288.74">22968 5764 28559 0,'-10'-10'1264'0,"10"10"272"0,0 0-1232 0,0 0-304 0,0 0 0 0,11-2 0 15,3 2 448-15,5 3 48 0,3 1 0 0,3-1 0 16,6-1 16-16,3-2 16 0,3 0 0 0,5-3 0 0,4-1 80 0,-1-1 16 16,5 1 0-16,0 2 0 0,2-2-320 0,-3 2-64 15,0-1-16-15,-6 2 0 16,-5 1-1120-16,-5 0-208 0,-5 0-48 0,-6 0-13376 15</inkml:trace>
  <inkml:trace contextRef="#ctx0" brushRef="#br0" timeOffset="40777.32">24455 5798 13823 0,'-14'-8'1216'0,"8"7"-960"15,-3 0-256-15,1 1 0 0,1 2 416 0,-2 2 32 16,-1-1 16-16,1-1 0 0,1 2 320 0,8-4 64 16,0 0 16-16,0 0 0 0,0 0 384 0,0 0 80 15,8 9 16-15,2-4 0 0,6-2-16 0,6 0 0 16,1 0 0-16,5 1 0 0,5-2-496 0,2 0-112 0,2-1-16 0,1-1 0 15,1-3-128-15,-1-2-48 0,0-2 0 0,1 0 0 16,3 0 64-16,0 0 16 0,1 2 0 0,3-2 0 16,2 0-176-16,-2 0-48 0,-4 0 0 0,-4 3 0 15,2-1-176-15,-5-1-32 0,-3 1-16 0,-3 1 0 16,-2 2-160-16,-3-2 0 0,-2 1 0 0,-4 2 128 16,-3 0-128-16,-1 1 0 0,-3 0 0 0,-2 0 0 15,-1 0-496-15,-8 0-128 0,0 0-16 16,0 0-16-16,0 0-2368 0,0 0-480 0</inkml:trace>
  <inkml:trace contextRef="#ctx0" brushRef="#br0" timeOffset="41073.56">25225 5531 21183 0,'0'0'944'0,"7"-4"192"0,2-1-912 0,3 1-224 16,2 2 0-16,2-1 0 0,1 2 480 0,4-2 48 16,0 2 16-16,5 1 0 0,1 0 336 0,4 1 64 15,1 3 16-15,4 1 0 0,2 4 96 0,0-1 32 16,-1 3 0-16,-3 1 0 0,-3 2-256 0,-5 2-32 16,0 1-16-16,-7 1 0 0,-4-1-336 0,-3 0-80 15,-5 1-16-15,-3-2 0 0,-5 1 208 0,-4 1 32 16,-3-1 16-16,-5 2 0 0,-5 0-304 0,-4-1-64 15,-6 0-16-15,-3 1 0 0,-3-1-224 0,1-2 128 0,0 0-128 0,2-1 0 32,2-1-1344-32,4 1-384 0,3-2-64 0</inkml:trace>
  <inkml:trace contextRef="#ctx0" brushRef="#br0" timeOffset="41439.33">27145 5494 19343 0,'0'-7'1728'16,"1"0"-1392"-16,2 2-336 0,-1-1 0 0,-2 6 1008 0,0 0 128 15,0 0 16-15,0 0 16 0,0 0-192 0,0 0-32 16,0 0-16-16,0 13 0 0,0 3-208 0,-2 4-32 16,-3 3-16-16,-2 4 0 0,-2-2-64 0,3 3-16 15,-3 3 0-15,0-2 0 0,0 3-208 0,0 0-32 16,0-3-16-16,1 1 0 0,-1 2-208 0,1-3-128 15,2-4 160-15,1-3-160 0,1 3 0 0,0-4 0 16,1-3 0-16,2-3 0 16,1-3-1984-16,0-1-400 0</inkml:trace>
  <inkml:trace contextRef="#ctx0" brushRef="#br0" timeOffset="41656.8">26648 5764 4607 0,'-5'-13'192'0,"5"13"64"0,2-6-256 0,6 1 0 0,5-1 0 0,1 5 0 0,3 1 6272 0,5-1 1216 16,0-2 256-16,6 2 32 0,3 1-6208 0,6 1-1248 15,3-2-320-15,2 1 0 0,2-2 192 0,2-2-64 16,1-1-128-16,0 1 192 0,0 1-192 0,-4 1 144 16,-1-1-144-16,-4-2 128 0,-2 0-128 0,-6 1-256 15,0-1 64-15,-4-1 16 16,0 2-2192-16,-1 3-432 0</inkml:trace>
  <inkml:trace contextRef="#ctx0" brushRef="#br0" timeOffset="42326.71">29036 5441 23775 0,'12'-10'1056'0,"-12"10"224"0,6-3-1024 0,-6 3-256 0,8-1 0 0,-8 1 0 16,6-1 0-16,-6 1 0 0,4 5 128 0,-3 4-128 16,-1-9 432-16,-5 10 32 0,-4 2 16 0,0 4 0 15,-3 1 208-15,-5 1 32 0,-2 3 16 0,-4 0 0 16,-2 3 0-16,-8 1 0 0,-3-1 0 0,-5 0 0 15,1-1-192-15,-4 0-32 0,0 3-16 0,-1-4 0 0,0-2 16 0,-1-1 16 16,0-2 0-16,2-1 0 0,-1 1 48 16,1-4 0-16,-2-5 0 0,1 1 0 0,2-4-256 0,4-2-64 15,1 0 0-15,2-3 0 0,2-2-80 0,3 0-32 16,5-1 0-16,5-3 0 0,1-3 256 0,6-3 48 16,1 0 16-16,4-5 0 0,7-1-464 0,1 1-208 15,3-2 16-15,4 1 0 0,3 0 192 0,3 1 0 16,0 1 0-16,4 1 0 0,2 1-144 0,2 1 144 15,1 3-128-15,4 1 128 0,0 1 0 0,4 6-160 16,4-1 160-16,2 2 0 0,-1 1-144 0,4 1 144 16,0 2 0-16,0-1-144 0,-1 2 144 0,-1 0 0 15,-2 0 0-15,-1-2 0 0,-1 2 0 0,-2-1 0 16,-3 2 0-16,0 1 0 0,-6-2 0 0,4 2 0 16,-1 2 0-16,0-3 0 0,0 1 0 0,-1 2 0 15,0-3 0-15,0 1 0 0,-2 2 0 0,3-3 0 16,1 3 0-16,0-2 0 0,2 0 0 0,1 1 0 15,1-2 128-15,0-3-128 0,2 1 144 0,-1-2-144 16,1-1 192-16,0 0-192 0,1 0 240 0,0 0-64 0,0-5-16 16,-2 3 0-16,-2-2 32 0,-2-3 16 0,-3 2 0 15,-2 0 0-15,-2-2 128 0,-2 0 32 0,-3-3 0 0,-4 0 0 16,-2-5 192-16,-3-3 32 0,-4-1 16 0,-4-1 0 16,-3-5-64-16,-3 2-16 0,-2 2 0 0,-7-1 0 15,-4 3-240-15,-3-1-48 0,-4 3-16 0,-1 2 0 16,-3 1-224-16,0 3 0 0,-1 3 128 0,1-1-128 0,0 2 0 0,1 3 0 15,3-3 0-15,2 4-160 16,3 1-992-16,1 2-208 0,3 0-48 0,2 2 0 16,4-1-1312-16,5 0-272 0,9-1-48 15</inkml:trace>
  <inkml:trace contextRef="#ctx0" brushRef="#br0" timeOffset="54619.85">19497 7523 13823 0,'0'0'1216'0,"0"0"-960"15,0 0-256-15,-6-7 0 0,6 7 912 0,-5-5 144 16,0-2 32-16,0 2 0 0,5 5 128 0,-7-4 16 15,-1-1 16-15,-1 1 0 0,0-1-240 0,0 4-48 16,0-2-16-16,-1 2 0 0,0-3-176 0,-1 7-48 16,-5-1 0-16,-3 1 0 0,-6 2-192 0,1 2-32 15,-3 1-16-15,-2 5 0 0,-2 2-32 0,1 3-16 16,-2 1 0-16,0 2 0 0,-2 1-48 0,2 1 0 16,2 1 0-16,0-2 0 0,5 2-64 0,1 1 0 0,2-1-16 0,6 1 0 15,4 0-112-15,3-3 0 0,4-1-16 0,4-6 0 16,2 2-48-16,4-1 0 0,2-2 0 0,4-2 0 15,3-2 160-15,3 3 32 0,0-3 0 0,5 0 0 16,1-6 48-16,4 0 16 0,2-2 0 0,3 0 0 0,-1-2-192 16,2 0-48-16,2-2 0 0,-4 2 0 15,3 0-144-15,-4 0 160 0,-3 0-160 0,-3-1 160 0,-4-2-320 16,-2 1-64-16,-1 1-16 0,3-1 0 16,-6 1-2880-16,-3 0-576 0</inkml:trace>
  <inkml:trace contextRef="#ctx0" brushRef="#br0" timeOffset="54841.79">19719 8021 23951 0,'-1'13'2128'15,"-1"2"-1696"-15,1 7-432 0,0-5 0 0,-2 4 1088 0,0 3 128 16,-3 1 16-16,-1 1 16 0,-2 3 272 0,3-2 48 15,-2 1 16-15,-1 2 0 0,-1-4-752 0,1-2-128 16,1 2-48-16,1-5 0 0,0-2-400 0,2-1-64 16,3-3-32-16,-1 0 0 0,1-1-160 0,0-5-256 15,2-9 64-15,0 0-10688 16,0 0-2160-16</inkml:trace>
  <inkml:trace contextRef="#ctx0" brushRef="#br0" timeOffset="55566.32">21084 6609 19695 0,'0'0'864'0,"0"0"192"0,4-6-848 0,-2-3-208 16,0 1 0-16,-2 8 0 0,0 0 960 0,0 0 128 15,0 0 48-15,-7-1 0 0,-3-3-464 0,-1-1-96 16,-3 4 0-16,-1 1-16 0,-3 2 48 0,-4 3 16 16,-2-1 0-16,-3 2 0 0,-1 1 16 0,-1-2 0 15,-3-1 0-15,1 5 0 0,-1-4-272 0,0 1-48 16,-1 2-16-16,-1-3 0 0,2 0-112 0,0 1-32 16,2-2 0-16,2-1 0 0,2-1 32 0,3-1 0 0,3 1 0 0,3-1 0 15,3-1 48-15,3 0 16 0,2 0 0 0,3 0 0 16,6 0-96-16,0 0-16 0,0 0 0 0,0 0 0 15,0 0-144-15,7 9 128 0,4-3-128 0,0 4 128 16,2 0-128-16,1 3 0 0,1 4 0 0,0 0 0 16,-1 6 0-16,0 7 0 0,-1-4 0 0,-2 7 0 15,-1 4 0-15,-1 6 0 0,-2 3 0 0,-3 4 0 0,-2 2 0 0,-2 4 0 16,-2 1 0-16,-2 0 0 16,-3 2 0-16,-2-1 0 0,-2 3 144 0,-2 1-144 0,-4-2 128 0,-1 0-128 15,-3-5 160-15,0-2-160 0,-2 0 288 0,-4-3-32 16,1-1-16-16,-2 1 0 0,0-3 16 0,0-2 16 15,1 3 0-15,2-6 0 0,0-2-96 0,2 0-32 16,3-3 0-16,2 1 0 0,1 0-144 0,1-1 0 16,4-3 0-16,1-1 128 0,3-6-128 0,1 1 0 15,2-4 144-15,4-1-144 0,1-1 128 0,4-5-128 16,2-1 128-16,4-2-128 0,4-3 240 0,4-2-32 16,4-1 0-16,6-6 0 0,3-1 32 0,6-2 0 15,5 0 0-15,3-2 0 0,0-3-112 0,1 0 0 16,-3-1-128-16,1-2 192 0,-3 2-192 0,-2-3 128 15,-6 1-128-15,9-7 0 16,-9 0-960-16,-9 1-272 0,-3-3-64 0,-10 9-9744 16,1-3-1952-16</inkml:trace>
  <inkml:trace contextRef="#ctx0" brushRef="#br0" timeOffset="55999.94">21624 7027 9215 0,'-2'-15'816'0,"1"7"-656"15,-1 1-160-15,1-5 0 0,-2 2 2736 0,-2 0 512 16,-1 5 96-16,-3 1 32 0,-1 0-1792 0,-3 4-368 15,-1 1-64-15,-1 4 0 0,-3 1-384 0,-2 4-64 16,-4 0 0-16,-2 5-16 0,1 3-48 0,-1 4-16 16,1 4 0-16,0 2 0 0,4 1-256 0,1 2-48 15,2-1-16-15,4 2 0 0,4 0-144 0,4-4-32 16,3 0 0-16,6-3 0 0,2 0 144 0,4-5 32 16,2-4 0-16,6 0 0 0,3-5 256 0,4-1 48 15,5-5 16-15,1-2 0 0,-1-4 144 0,1-2 48 16,1-1 0-16,-1-6 0 0,0 0-176 0,-4-5-16 15,2-3-16-15,-5 0 0 0,-4-1-16 0,-1-1 0 16,-3-3 0-16,-3 1 0 0,-5 1-144 0,-2 2-16 16,-5-2-16-16,0 1 0 0,-5 1-272 0,-1 1-144 15,-3 4 160-15,-2 1-160 0,-1 6 0 0,-1 0-320 16,-2 6 64-16,-1 2 0 16,-3 4-1856-16,-2 0-352 0,3 4-80 0,3 0-14096 0</inkml:trace>
  <inkml:trace contextRef="#ctx0" brushRef="#br0" timeOffset="56301.18">21481 7998 16575 0,'0'0'1472'0,"-3"10"-1168"15,2 1-304-15,0 3 0 0,-1-3 1648 0,1 7 272 16,0 2 48-16,-3 3 16 0,-1 0 0 0,-1 6 0 16,0 3 0-16,0-2 0 0,-5 3-384 0,1 2-80 15,-2 2-16-15,1-1 0 0,-2 3-368 0,0-3-80 16,1 0-16-16,0-2 0 0,2-2-496 0,1 0-96 16,0-3-32-16,1-2 0 0,2-4-256 0,2-4-160 15,2-3 192-15,-1-3-192 0,3-2 0 0,0-11 0 16,0 0 0-16,0 0 0 15,14-7-1728-15,-1-3-240 0,0-13-48 0,-2 6-9104 16,2-4-1808-16</inkml:trace>
  <inkml:trace contextRef="#ctx0" brushRef="#br0" timeOffset="56890.07">22224 6863 11055 0,'-7'-10'480'0,"4"5"112"0,-2-1-464 0,0 0-128 15,0-2 0-15,0 0 0 0,4 2 2320 0,-1-2 448 16,1 3 96-16,2-1 16 0,2-5-1408 0,2 5-288 16,3-3-48-16,2 4-16 0,1-3-400 0,3 2-80 15,1 1 0-15,3-3-16 0,1 3-112 0,2 3-32 16,0-1 0-16,-2 2 0 0,3 3-144 0,-2 1-16 16,-1 1-16-16,-1 6 0 0,-1-2-304 0,-2 4 128 15,-1 4-128-15,-3 1 0 0,-2 4 128 0,-2 4-128 16,-4 4 0-16,-3 6 0 0,-3 0 128 0,-4 6-128 15,0 7 192-15,-4 2-192 0,0-1 192 0,-2 6-64 16,-1 3 0-16,2 0-128 0,-4 1 192 0,1 5-192 16,1 0 192-16,3 0-192 0,-1 2 192 0,3-3-64 15,2 2 0-15,2-1-128 0,1 2 160 0,1 2-160 16,1 0 128-16,-1-3-128 0,1-1 128 0,-1-6-128 16,0 0 128-16,1-1-128 0,-1-8 128 0,1-2-128 15,-2 0 128-15,0-5-128 0,0 0 208 0,1-1-32 0,-4-3-16 16,0-5 0-16,-2-2 384 0,0-2 80 0,-1 1 16 0,-2-3 0 15,-2 2 128-15,-1-3 48 0,-2 2 0 0,1-5 0 16,-2-2-144-16,0 1-32 0,-1 1 0 0,0-4 0 16,1-3-256-16,-1 1-64 0,-1-3-16 0,1 0 0 15,-3-2-304-15,2-3 128 0,0 0-128 0,1-1 0 16,1-1 160-16,3-1-160 0,-1-3 128 0,-3 2-128 16,3-2-816-16,3 0-240 0,2-2-48 0,2-1-16 15,1-3-1968-15,8 3-400 0</inkml:trace>
  <inkml:trace contextRef="#ctx0" brushRef="#br0" timeOffset="57407.68">22920 7885 2751 0,'-16'0'256'0,"10"1"-256"0,-3-1 0 0,0 4 0 16,0 1 3232-16,0 4 608 0,1-1 112 0,0 2 16 15,2-1-2288-15,0 2-464 0,4-2-80 0,3 4-32 16,-1-13 32-16,10 11 0 0,2-6 0 0,3-1 0 16,4-2-16-16,4-4 0 0,2 0 0 0,5 0 0 15,1 0-352-15,0-4-64 0,-3-2 0 0,-1 2-16 16,-1-5-176-16,-2 0-48 0,-1 0 0 0,-2-3 0 16,-4 1 0-16,-1 0 0 0,-5-2 0 0,-2 1 0 0,-4 0-96 15,-2 5-32-15,-5-1 0 0,-4 6 0 0,-3 0 32 0,-5 4 0 16,-5 4 0-16,-5 4 0 0,-5 4-240 0,-6 5-128 15,-4 2 128-15,-2 4-128 0,-1 0 0 0,2 3 0 16,0 7 0-16,6 3 0 0,5 2-128 0,2-1 128 16,4-3-128-16,5-1 128 0,3-6 0 0,6 1 0 15,4-5 0-15,5-1-128 0,5-3 128 0,4-2 0 16,4-1 0-16,7-2 0 0,1-3 128 0,5-3 16 16,6-1 0-16,5-3 0 0,6-4-144 0,3-4 160 15,1-5-160-15,0 2 160 16,-1-6-1472-16,-3-1-288 0,-1-1-64 0,-2-4-13632 0</inkml:trace>
  <inkml:trace contextRef="#ctx0" brushRef="#br0" timeOffset="57973.19">23872 6985 3679 0,'0'-5'320'0,"1"1"-320"0,0-2 0 0,-1 6 0 15,7-5 5168-15,2 2 960 0,1-1 192 0,2-2 32 16,4 1-4624-16,1 0-944 0,5 2-176 0,3-3-32 0,3-2-128 0,2 0-32 15,-2 1 0-15,-2 1 0 0,0-4 48 0,-3 1 16 16,-2 0 0-16,-3 3 0 0,-4-2-96 0,-4 3-32 16,-2 1 0-16,-3 0 0 0,-5 4-144 0,0 0-16 15,0 0-16-15,-8 4 0 0,-6-1-48 0,-3 2-128 16,-6 1 192-16,-16 0-64 0,-1 1-128 0,0 0 0 16,1-2 0-16,14 0 0 0,-2 4 0 0,1-2 128 15,2 0-128-15,1 2 0 0,2 3 0 0,0-2 128 16,2 1-128-16,4-3 0 0,2 2 128 0,3-2-128 15,3 2 0-15,3-2 128 0,4 2-128 0,2-3 0 16,3 3 0-16,2-1 0 0,2 2 0 0,1 0 0 16,1-3 128-16,2 6-128 0,1 0 176 0,1-2-48 15,2 2-128-15,-3 0 192 0,-2 2-64 0,0-4-128 16,-3 2 176-16,-2 1-176 0,-1 1 256 0,-4-1-64 16,-3-5-16-16,-3 3 0 0,0 1 336 0,-6-4 80 15,-3 0 16-15,1 2 0 0,-6-4-80 0,0 4-16 16,-2-3 0-16,2 1 0 0,-1-4-288 0,0 2-64 15,1-3-16-15,1-2 0 0,1-1-144 0,3-2 0 0,0-2 0 0,2-1 0 32,0-6-400-32,2 2-112 0,1-5-32 0,4 3 0 15,3-2-1472-15,1 3-288 0,0-2-64 0,5 2-7680 0,3-3-1536 0</inkml:trace>
  <inkml:trace contextRef="#ctx0" brushRef="#br0" timeOffset="58302.8">24735 6772 25919 0,'5'-11'1152'0,"-5"11"224"0,2-7-1104 0,0 2-272 16,-2 0 0-16,0-2 0 0,0 7 1264 0,0 0 192 15,0 0 32-15,0 0 16 0,-7 2-848 0,1 1-160 16,0 2-48-16,-2 1 0 0,-1 2 128 0,0 3 0 15,-5 4 16-15,0 4 0 0,-2 1-16 0,-1 4-16 16,1-1 0-16,0 7 0 0,0-2-240 0,4 3-32 16,1 5-16-16,3-2 0 0,5 1-80 0,0-2-32 15,6-3 0-15,2 2 0 0,1 0-32 0,3-2 0 16,1-3 0-16,2 0 0 0,0-3 16 0,2-4 0 16,0-1 0-16,0-1 0 0,-1-2-16 0,1 0 0 15,-1-4 0-15,-1-3 0 0,-2 1-128 0,-1-4 0 16,-2 0 0-16,-7-6 0 15,0 0-1360-15,0 0-256 0,0 0-48 0,-3-9-9200 0,-3-4-1824 16</inkml:trace>
  <inkml:trace contextRef="#ctx0" brushRef="#br0" timeOffset="58475.02">24267 7022 28559 0,'0'0'2544'0,"10"-1"-2032"0,4 0-512 0,4-1 0 15,1 0 784-15,4 2 64 0,1-2 16 0,4 2 0 0,4 0 144 0,3 0 16 16,5-1 16-16,0 1 0 0,0-2-368 15,2-2-80-15,-3-1-16 0,-1 1 0 16,-1 0-224-16,-2 2-48 0,-4-4-16 0,-3 1 0 0,-4 2-288 0,-1-1 160 16,-2-1-160-16,-4 1 128 15,-1 0-1536-15,-4-1-304 0,-1-1-64 0</inkml:trace>
  <inkml:trace contextRef="#ctx0" brushRef="#br0" timeOffset="59286.53">26216 7421 2751 0,'6'-7'256'0,"0"1"-256"16,-6 6 0-16,7-11 0 0,-1 2 3104 0,-1-4 576 0,-1 2 112 0,-1 2 32 15,0-1-1424-15,-3 2-288 0,0-2-48 0,0 10-16 16,0 0-112-16,0 0-16 0,-3-6-16 0,3 6 0 16,0 0-624-16,0 0-112 0,0 0-16 0,-8 5-16 15,-2 2-416-15,2 4-80 0,-1 4 0 0,-3 4-16 16,-1 3-64-16,-2 4-16 0,-3 5 0 0,-1 7 0 0,0 5-48 0,0 5-16 15,-2 1 0-15,2 2 0 16,3 2-160-16,-2 0-16 0,-1-1-16 0,2-1 0 0,3-1-112 16,2-1-32-16,0-5 0 0,2 1 0 0,1-4-144 0,3-7 128 15,-1-7-128-15,2 1 128 0,1-3-128 0,2 0 0 16,-1-8 0-16,2-3 128 0,1-2-128 0,1-1 0 16,-1-11 0-16,0 0 0 0,0 0-256 0,0 0-48 15,9-5 0-15,-1-4 0 16,-1-3-1776-16,1-4-352 0,0 0-80 0,-3-5-13424 0</inkml:trace>
  <inkml:trace contextRef="#ctx0" brushRef="#br0" timeOffset="59544.75">25593 7909 24879 0,'-12'-6'2208'0,"12"6"-1760"0,0 0-448 0,0 0 0 16,0 0 464-16,0 0 16 15,0 0 0-15,0 0 0 0,0 0 640 0,18-4 128 16,4 3 32-16,3 0 0 0,2-1 80 0,5 2 32 16,3 0 0-16,7 2 0 0,4-5-112 0,5 2-32 15,0-1 0-15,6 5 0 0,4 1-336 0,2 3-64 16,-4-4-16-16,-1 1 0 0,-3 0-320 0,-4 1-64 0,-4-1 0 0,-3-2-16 16,0-2-192-16,-5 1-48 0,-1 3 0 0,-4 0 0 15,-4-2-192-15,-2 0 144 0,-7-2-144 0,-7 0 128 16,-2 0-128-16,-2 0 0 0,-2-4-192 0,-2 3 192 15,-6 1-2624-15,0 0-384 16</inkml:trace>
  <inkml:trace contextRef="#ctx0" brushRef="#br0" timeOffset="60070.04">28183 7042 4607 0,'0'0'400'0,"0"0"-400"0,8-10 0 0,-3-4 0 16,0 2 2304-16,0 1 384 0,0 0 80 0,0 3 16 16,1-3-560-16,-1 4-112 0,-5 7-32 0,0 0 0 15,5-10-464-15,-5 10-80 0,0 0-32 0,0 0 0 16,0 0-448-16,0 0-96 0,0 0 0 0,0 0-16 15,-5 9-288-15,-3 3-48 0,2 7-16 0,-3 7 0 0,-4 0 144 0,-1 7 32 16,-1 6 0-16,-2 8 0 16,-2 5-112-16,0 4-16 0,0 5 0 0,5-12 0 0,-2 8-176 15,-2 6-32-15,-3 1-16 0,2 2 0 0,2-1-160 0,-1-4-16 16,1 1-16-16,1-7 0 0,-1-7 16 0,6-1 0 16,-1 0 0-16,2-5 0 0,1-2-96 0,3-4-16 15,0-4 0-15,0-3 0 0,1-6-128 0,2-2 192 16,-1-5-192-16,1-2 192 0,2-6-192 0,1-8 0 15,0 0 0-15,0 0-176 16,0 0-1424-16,8-7-272 0,2-5-64 0,4-2-9296 16,2-4-1856-16</inkml:trace>
  <inkml:trace contextRef="#ctx0" brushRef="#br0" timeOffset="60491.58">29041 7661 16575 0,'0'0'1472'0,"-3"-3"-1168"0,-3-5-304 0,1 2 0 15,-1 1 1792-15,-2-3 288 0,0 2 64 0,-3 2 16 16,0-3-416-16,-1 2-80 0,-3 1 0 0,3 1-16 16,-2-4-576-16,0 5-112 0,-2 0-32 0,-2 4 0 15,-2 0-336-15,-3 5-64 0,-2-2-16 0,-2 5 0 16,-1 0-160-16,-1 5-32 0,0 4-16 0,-1 3 0 15,1 2-112-15,1 0 0 0,0 2-16 0,5 0 0 16,4 0-176-16,5-2 160 0,4-4-160 0,4-2 160 16,5-1 32-16,3-1 0 0,4-4 0 0,5-2 0 0,1-6 240 0,5-2 48 15,2-2 16-15,3-1 0 0,3-3 16 0,2 0 0 16,2-2 0-16,0-3 0 0,-1-5-208 0,-1-1-48 16,-3-2 0-16,-2 1 0 0,-3-1-96 0,-3 3-32 15,-2 0 0-15,-1 0 0 0,-3 2-128 0,-2 3 0 16,-1 0 144-16,-7 9-144 0,0 0 0 0,0 0 0 15,5 6 0-15,-1 2 0 0,-3 6 0 0,1 1 0 16,-1 3-160-16,-1 2 160 0,0 2-128 0,1-1 128 16,3 2 0-16,0-1 0 0,2-2 0 0,3 0 0 15,3 0 0-15,0-4 0 0,2-2-288 0,2-4 48 16,-1 2 16-16,3-1 0 16,2-6-2032-16,2-2-416 0,2-3-80 0</inkml:trace>
  <inkml:trace contextRef="#ctx0" brushRef="#br0" timeOffset="60866.42">29723 7391 31327 0,'0'0'2784'0,"-5"3"-2224"0,-3 3-560 0,-2 2 0 16,-2 6 272-16,-3 3-48 0,-4 3-16 0,-1 3 0 15,-3 5 368-15,-1 1 64 0,0 4 0 0,-1 0 16 16,3 3 32-16,0 0 0 0,3-3 0 0,1 0 0 16,3-1-240-16,3-1-32 0,2-3-16 0,4-5 0 0,2-4-80 0,1-2 0 15,1-1-16-15,2-4 0 16,1-6 272-16,-1-6 64 0,7 6 16 0,0-1 0 0,3-5 64 0,4-3 16 16,2-4 0-16,1 0 0 0,1-5-304 0,3-3-64 15,0-2-16-15,1-2 0 0,-1-1-224 0,0-2-128 16,-1-3 160-16,-1 1-160 0,0 0 128 0,1-2-128 15,1 3 0-15,2 1 144 0,-3-3-144 0,2 5 0 16,-1-2 0-16,1 5 0 0,-1 1 0 0,-4 4 0 16,1 3 0-16,-3-1 0 0,-2 3 0 0,-2 3 0 15,-1 3 0-15,-1 2 0 0,-1-2-432 0,-8 1 48 16,8 4 0-16,-1-1 0 16,1 2-2016-16,4 2-400 0,2 0-80 0</inkml:trace>
  <inkml:trace contextRef="#ctx0" brushRef="#br0" timeOffset="61342.36">30849 7595 27583 0,'0'0'1216'0,"-3"-5"256"0,1-1-1168 0,-1-3-304 0,-2 3 0 0,0-3 0 16,-2 1 672-16,-2-1 80 0,-2 0 16 0,0-2 0 15,-3 1 272-15,0-2 64 0,-1 5 16 0,0-2 0 16,-3 5-272-16,0 3-48 0,-2 1-16 0,-2 1 0 16,-1 3-416-16,-2 5-96 0,-3 0-16 0,1 4 0 15,0 0-256-15,2 1 128 0,-1 7-128 0,4 1 0 0,1 3 0 0,6 0 0 16,4-2 0-16,4 1 0 0,5 1 0 16,4-3 208-16,7-2-64 0,3-1-16 0,3-1 192 0,5-3 48 15,3 1 0-15,2-7 0 0,2 0 0 0,1-6 0 16,0 0 0-16,1-3 0 0,-3-3-16 0,0 1 0 15,1-10 0-15,0 5 0 0,-3-3-32 0,-2 2 0 16,-2-3 0-16,-4 4 0 0,-2 0-64 0,-1 3 0 16,-5 1-16-16,-8 3 0 0,0 0-240 0,4 10 176 15,-4 1-176-15,-3 4 160 0,-2 5-160 0,-3 6 0 16,-3-2 0-16,-3 7 0 0,-3 4 0 0,-2 4 128 16,-1 2-128-16,-4 5 0 0,-2-4 144 0,-2 5-144 15,-1 0 160-15,-3 0-160 0,-1 1 192 0,-1-5-48 16,-2 0-16-16,0 1 0 0,-3-8 0 0,3 0-128 15,1-3 192-15,2-4-64 0,3-1-128 0,0-5 0 16,6-4 0-16,3-5 0 16,0-4-272-16,4-5-144 0,1-3-32 0,4-5 0 15,-1-7-1728-15,4-1-368 0,4-5-64 0,1-10-14608 0</inkml:trace>
  <inkml:trace contextRef="#ctx0" brushRef="#br0" timeOffset="61840.42">31579 7447 19343 0,'0'0'1728'0,"-6"6"-1392"15,4 2-336-15,1-2 0 0,1 3 2208 0,2-3 368 16,2 1 80-16,4 1 16 0,2-5-1392 0,3 1-288 16,3-2-48-16,4 0-16 0,5-2 368 0,2 0 80 15,5 0 16-15,5 0 0 0,3 2-432 0,3-1-96 16,1-1-16-16,-2 2 0 0,-2-2-272 0,-2-3-64 16,-3-2-16-16,-2 0 0 0,-2 0-16 0,-4-3 0 15,-3 1 0-15,-1-2 0 0,-3-1-160 0,-4-3-48 16,-3 1 0-16,-3 1 0 0,-2 0-32 0,-3-1-16 15,0-3 0-15,-5 0 0 0,-4-2-32 0,-2 3 0 16,-2 0 0-16,-6 4 0 0,-2 0-192 0,-6 5 0 16,-3 1 128-16,-4 1-128 0,-4 6 0 0,-8 2 0 15,-5 1 0-15,-5 6 0 0,-2 4 0 0,-1 3 0 16,2 2 0-16,5 4 0 0,3 2 0 0,4 3 0 16,7 0 0-16,5 3 0 0,9 2 0 0,3-1 0 15,8 0 0-15,4-3 0 0,4-4 256 0,7 1-64 0,4-4 0 0,7 2 0 16,5-2 64-16,5-5 0 0,6-1 0 0,4-1 0 15,7 1-32-15,3-1 0 0,4-2 0 0,0-6 0 16,0-2-224-16,1-3 128 0,-5-2-128 0,-1-4 0 16,-1 0-832-1,-12-2-256-15,0-1-48 0</inkml:trace>
  <inkml:trace contextRef="#ctx0" brushRef="#br0" timeOffset="64338.41">12632 6535 4607 0,'0'0'400'0,"0"0"-400"0,0 0 0 0,0 0 0 15,0 0 1872-15,0 0 304 0,0 0 48 0,0 0 16 16,-6 7-832-16,6-7-176 0,0 0-16 0,0 0-16 16,0 0-80-16,0 0-16 0,0 0 0 0,-5-9 0 15,0 0-128-15,4 0-16 0,2-4-16 0,1 3 0 16,2-3-176-16,1-3-16 0,2-2-16 0,2 1 0 0,0-2-160 15,1 0-16-15,1 0-16 0,-1 1 0 0,4-2-144 0,0 0-16 16,1-4-16-16,3 1 0 0,1 1-64 0,2-3-16 16,-1-1 0-16,4-4 0 0,3 2-80 0,3-3-16 15,1 2 0-15,3 1 0 0,-1-1-16 0,2 5-16 16,-1-3 0-16,0 3 0 0,-1 1-16 0,0-1 0 16,-1 1 0-16,4 4 0 0,-1 1 48 0,1-1 0 15,2 1 0-15,-2 3 0 0,2 1-192 0,0 5 0 16,-3 0 144-16,0 3-144 0,-5 2 0 0,2 2 144 15,-5-1-144-15,-1 6 0 0,0-1 128 0,-2 2-128 16,-2 2 0-16,-1 6 0 0,-2 3 0 0,-2 1 0 16,-2 2 0-16,-1 4 0 0,-1 1 0 0,-3 5 128 15,-2 1-128-15,-2 3 0 0,-2 0 192 0,1 1-192 16,1-3 192-16,2-1-192 0,1-1 176 0,1-5-176 16,4-1 160-16,1-3-160 0,2-3 144 0,3-2-144 15,2-1 128-15,0-3-128 0,3 2 192 0,0-5-64 16,-1 2 0-16,0-5 0 0,1-1 64 0,0-2 16 15,2-2 0-15,2-3 0 0,0-1 80 0,0-3 16 0,1 2 0 0,0-5 0 16,2 3-80-16,-2-4-16 0,1 3 0 0,-2-3 0 16,4-2-64-16,-1 0-16 0,0 0 0 0,-2-3 0 15,-2 1 16-15,-1-1 0 0,0 0 0 0,-1 0 0 16,3-1-16-16,-1 0 0 0,-1-1 0 0,-1 0 0 16,-2 1-128-16,2-1 160 0,1 0-160 0,-3 0 160 15,-5-1-160-15,3 2 0 0,-2 0 144 0,-1-1-144 16,0-3 0-16,-1 3 144 0,-1 0-144 0,-3 1 0 15,-2 2 128-15,0 2-128 0,-5 2 0 0,2 0 0 0,-4 2 0 0,-1 1 0 16,-1 0 128-16,-2 1-128 0,-1 8 0 0,0 0 128 16,0 0-128-16,0-7 0 0,0 7 128 0,0 0-128 15,0 0 0-15,-1-9 0 0,1 9 128 0,0 0-128 16,-7-4 0-16,7 4 0 0,0 0 0 0,-10-1 0 16,0 2 0-16,1 0 0 0,-1 5 0 0,0 5 0 15,-2-2 0-15,4 2 0 0,0 3 0 0,0 1 0 16,3 2 0-16,1 2 0 0,3 0 0 0,1 1 0 15,1-1-128-15,3-1 128 0,1 0 0 0,7-3 0 16,0 0 0-16,5-1 0 0,1 3 0 0,2-2 0 16,2-1 0-16,-1 0 0 0,2-5 0 0,-2 1 0 15,1-3 0-15,1 0 0 0,1 0 0 0,1-4 0 16,-1-3 0-16,0 2 0 0,0-1 0 0,4-1 0 16,-1-3 0-16,1 1 0 0,-2-1 0 0,2-4 0 15,2-2 128-15,1 0-128 0,0 0 0 0,2 0 160 16,1 0-160-16,-3 0 128 0,-2 0-128 0,1 0 0 15,4 1 0-15,-12 1 128 0,4-2-128 0,2 4 0 16,-1-2 0-16,0 1 0 0,1 4 0 0,2-1 0 0,-1 3 0 0,0-1 0 16,0-1 0-16,-1 2 0 0,3 2 0 0,-2 2 0 15,3 2 0-15,-5 3 0 0,-1-1 0 0,0 3 0 16,-1-1 0-16,1 3 0 0,-2 0 0 0,-1 0 0 16,1-1 0-16,-1 2 0 0,1 2 0 0,-1-3 0 15,-2 0 0-15,0 1 0 0,-4-1 0 0,0 1 0 16,-2-3 0-16,0 2 0 0,1 1 0 0,-5-3 0 15,2 2 0-15,-3 1 0 0,3-1 0 0,-3-2 0 0,-1 2 0 0,-2 0 0 16,0-3 0-16,0 1 0 0,-2 2 0 0,1-3 0 16,-3 3 0-16,1-2 0 0,-1-2 0 0,-1 4 0 15,-1-3 0-15,2 2 0 0,-2-2 0 0,-1-3 0 16,0-7 0-16,-1 8 0 0,0 0 128 0,1-8-128 16,0 0 128-16,0 0-128 0,-4 5 192 0,4-5-64 15,-5 5 0-15,5-5 0 0,0 0 0 0,-6 0-128 16,-1 0 192-16,1-3-64 0,-1-2 0 0,2 1-128 15,0-3 192-15,0 0-64 0,0 2-128 0,1-2 0 16,0 0 0-16,1 2 0 0,-1-2 0 0,1 1-272 16,0 0 32-16,-3 0-12320 15,1-2-2480-15</inkml:trace>
  <inkml:trace contextRef="#ctx0" brushRef="#br1" timeOffset="68996.8">12725 6492 11055 0,'0'0'976'0,"0"0"-784"0,-9 8-192 0,2 2 0 16,-1-4 704-16,2 6 112 0,-2-3 16 0,-1 3 0 15,-1-2 144-15,-1 3 48 0,-3 1 0 0,0-1 0 16,-2-2-192-16,-1 2-48 0,-1 1 0 0,1-1 0 0,1 1 224 0,0-2 32 16,1 0 16-16,1-5 0 15,0 1 96-15,2 0 0 0,0-6 16 0,1 1 0 0,11-3-16 0,-8 0 0 16,0-3 0-16,8 3 0 0,-3-7-128 0,0-5-16 15,2-2-16-15,2-2 0 0,3-3-384 0,3-4-80 16,4-4-16-16,3-1 0 0,2-2-128 0,3 2-48 16,3-2 0-16,2-3 0 0,1-1-48 0,3 0-16 15,3-2 0-15,2-1 0 0,0-1-48 0,1 0-16 16,-1 1 0-16,2-2 0 0,-1-7-16 0,2 6-16 16,0 1 0-16,1-2 0 0,-1 2 16 0,0 3 0 15,-1 3 0-15,2 3 0 0,-3-3-48 0,-1 2 0 16,-1 6 0-16,0 1 0 0,-2 2-16 0,-3 4-128 15,-3 4 192-15,-2 7-64 0,-2 3-128 0,1 5 0 16,-1 2 0-16,0 3 128 0,-2 4-128 0,-3-1 0 16,0 3 0-16,1 3 0 0,-1 0 0 0,0 3 0 15,-1 1 0-15,-1 1 0 0,0-2 0 0,1 1 0 16,-3 0 0-16,2 0 0 0,1 0 0 0,2-1 0 16,2-1 0-16,1-2 0 0,2-1 176 0,1-3-48 0,3 2-128 0,0 1 192 15,-1-5 16-15,5 1 0 0,-1 2 0 0,2-5 0 16,0-2-16-16,3 3 0 0,1-4 0 0,1-2 0 15,-1 1-16-15,-1-1-16 0,-1 3 0 0,0-1 0 16,-1-3-32-16,2 2 0 0,-2 0 0 0,1-2 0 16,-3-1 0-16,-1-1 0 0,-3-2 0 0,-6 0 0 15,2-2 32-15,0-2 0 0,2-1 0 0,1-5 0 16,1 1 16-16,0 0 0 0,-1-2 0 0,0 2 0 16,-1 0-32-16,-1-2 0 0,-1-1 0 0,1 1 0 15,0 0-144-15,-3 1 192 0,2 1-192 0,-2-2 192 0,-1 3-192 0,-3-1 0 16,1-4 144-16,-2 1-144 0,-2 0 128 0,0 0-128 15,1 1 128-15,-2-3-128 0,0-2 128 0,1 0-128 16,-1-3 128-16,1 1-128 0,-2-1 0 0,1 1 128 16,0-5-128-16,-3 2 0 0,1 1 0 0,-1-1 0 15,-3 1 0-15,0 1 0 0,-1 3 0 0,-2 2 128 16,0 0-128-16,-2 1 0 0,-2 0 0 0,0 4 0 16,2 3 0-16,0-1 128 0,-1 3-128 0,-1 3 0 15,1-2 0-15,1 6 0 0,0 0 0 0,0 0 0 16,0 0 0-16,0 0 0 0,0 0 0 0,-6 9 0 15,1 0 0-15,1 2-128 0,1 3 128 0,1 3 0 16,-1 2 0-16,2 1 0 0,0 2 0 0,2 1 0 16,1 0 0-16,1-1 0 0,1 3 0 0,0 0 0 15,1-2 0-15,1 1-128 0,2 3 128 0,1-4 0 16,2 1 0-16,1-1 0 0,-1-2 0 0,2 1 0 16,1-2 0-16,0-1 0 0,1 2 0 0,3-6 0 15,1 1 0-15,1-2 0 0,0 0 0 0,3-1 0 0,1-5 0 16,2 2 0-16,2-4 0 0,1 1 0 0,0-2 0 0,2-2 0 15,1-1 0-15,-1-2 0 0,0 0 0 0,-1 0 0 16,1-3 0-16,1 1 0 0,-1-3 0 0,1 2 128 16,0 0-128-16,0 1 0 0,1 1 0 0,-1-1 0 15,-1 1 0-15,1 0 0 0,-1 0 0 0,-1 1 0 16,1-3 0-16,0 3 0 0,3 3 0 0,14-1 0 16,-6-1 0-16,-3 2 0 0,1-1 0 0,-2 2 0 0,0 3 0 15,-1-4 0-15,-3 0 0 0,0 2 0 0,2 3 0 0,0-2 0 16,-2 0 0-16,0 3 0 0,2 4 0 0,-3-2 0 15,-3 1 0-15,0 3 0 0,-4-2 0 0,1 1 0 16,-2 1 0-16,0 2 0 0,-3 0 0 0,1 1 0 16,-2 1 0-16,-2-1 0 0,-2-1 0 0,0-1 0 15,-2 2 0-15,3-3 0 0,0 0 0 0,-3-1 0 16,0 3 0-16,-1-2 0 0,2-2 0 0,-2-3 0 16,-2 1 0-16,1 2 0 0,0-4 0 0,-2 1 0 15,-1 0 0-15,-2 1 0 0,-2-1 0 0,-2-1 0 16,-1 2 0-16,-1-2 0 0,-2-9 0 0,1 13 0 0,-1-4 0 0,-1 0 0 15,1-9 0-15,0 0 0 0,-2 13 0 0,0-4 0 16,2-9 0-16,-5 12 0 16,5-12 0-16,-7 6 0 0,-2-2 0 0,9-4 128 0,-12 5-128 0,5-2 0 15,-2-3 0-15,0 0 0 16,-1 0 0-16,0-2 128 0,-1 1-128 0,0-1 0 16,2-2 0-16,-2 0 128 0,-1 0-128 0,1-1 0 15,2-1 0-15,-3-1 0 0,2-4 0 0,0 2 0 0,-1-4 0 0,0 1 0 16,-3-1 0-16,3-1 0 0,-3 0 0 0,0-1 0 15,-4-3 0-15,2 0-160 0,-3-1 160 0,-2 0 0 16,2-1-192-16,-1 0 192 0,-3-1-192 0,0-3 192 16,-1 1-208-16,0 0 64 0,-4-4 16 0,0 3 0 15,0-5 128-15,-1 3 0 0,0-1-144 0,-1 0 144 16,0-5-128-16,-2 5 128 0,-1-2-160 0,-1 1 160 0,-1 1-224 0,1 1 48 16,0 0 16-16,-1 5 0 0,0 0 32 0,-2 2 0 15,0-1 0-15,0 6 0 0,-1-1 128 16,1 0 0-16,3 1-144 0,0 0 144 0,-2 2-144 0,2-1 144 15,-1 3-192-15,4 1 192 0,-1 3-176 0,2 0 176 16,3 1-160-16,-1 3 160 0,-2 0-176 0,-7-1 176 16,2 1-192-16,4 4 192 0,3 1-144 0,3-1 144 15,0 0 0-15,0 3-144 0,3 1 144 0,0 0 0 16,4-1 0-16,-1 4-128 0,0-2 128 0,0-1 0 16,1 2 0-16,2-3 0 0,2 4 0 0,1 0 0 15,-1 1 0-15,1 0 0 0,2 1 0 0,1 3-160 16,1-1 160-16,2 0 0 0,1 1 0 0,1-2-128 15,-1 1 128-15,0 0 0 0,1-2 0 0,0-3 0 16,5-8 0-16,-5 11 0 0,-1-4 0 0,6-7 0 16,-8 6 0-16,8-6 0 0,-7 6 0 0,7-6 0 15,-9 3 0-15,9-3 0 0,-8 0 0 0,8 0 0 16,-10-5 0-16,5-3 0 0,-2 1 0 0,1-5 0 16,0-2 0-16,-1 1 144 0,0-2-144 0,0-1 0 15,-1-3 0-15,1 0 0 0,0-1 0 0,0 0 128 0,1-3-128 16,-1 2 0-16,1 0 0 0,2 0 0 0,0-2 128 15,2 1-128-15,-1-1 0 0,0 4 0 0,0 1 0 0,2 3 0 16,0 1 0-16,-1 4 0 0,1-3 0 0,1 6 0 16,0 7 0-16,-1-10 0 0,1 10 0 0,0 0 0 15,-2-11 0-15,2 11 0 0,0 0 0 0,0 0 0 16,0 0-128-16,0 0 128 0,0 0 0 0,0 0 0 16,11 6 0-16,-1-3-144 0,-1 5 144 0,1 2 0 15,-1 4 0-15,0-1-128 0,0 2 128 0,-1 3 0 0,1 0 0 16,-1 1 0-16,-3 1 0 0,0 3 0 0,-1-1 0 0,-3 0 0 15,-2 4 0-15,-4-3 0 0,-3-2 0 0,-2 2 0 16,-3 3 0-16,-3-2 0 0,-3 4 0 0,-2-2 0 16,-1 1 0-16,-3-1 0 0,1 2 0 0,-2-3 0 15,0 2 0-15,1-4 144 0,-2-2-144 0,-1 1 0 16,0 1 0-16,0-4 0 0,1-3 0 0,2-3 0 16,0 0 128-16,-1-1-128 0,-1-3 0 0,-2 1 0 15,-3-2 0-15,-2 2 0 0,-4-5 0 0,-3 2 128 16,-2 0-128-16,0-2 0 0,-3-1 0 0,0 0 128 15,-1-2-128-15,0 1 0 0,0-2 0 0,0 3 0 16,-2 0 128-16,0 2-128 0,1-1 0 0,2 2 0 16,2 2 0-16,1-2 0 0,-2 5 0 0,3-3 0 15,1 1 0-15,5 2 0 16,4-4-848-16,8 1-112 0,5-4 0 0,6 0-16 16,5-2-2640-16,8-3-528 0</inkml:trace>
  <inkml:trace contextRef="#ctx0" brushRef="#br1" timeOffset="70193.5">18692 4163 16575 0,'0'0'736'0,"5"-3"160"0,1-1-720 0,2 1-176 15,1-1 0-15,0-1 0 0,-2 0 1216 0,0 1 224 16,-2-2 32-16,-1 1 16 0,-4 5-400 0,1-6-96 16,-1-3-16-16,-4 1 0 0,-2-2 64 0,-3 2 16 15,-4-3 0-15,-3 1 0 0,-3-4-448 0,-3 1-96 16,-2 2 0-16,-5-3-16 0,-6-3-96 0,-3 1-16 15,-6 0 0-15,-2 0 0 0,-4-1-64 0,-3-1 0 16,-3 4-16-16,-5 1 0 0,-5-3-144 0,-5 1-32 16,-6 5 0-16,-4 0 0 0,-4-4 64 0,-4 5 16 15,-5-1 0-15,-5 3 0 0,-7-2-80 0,-2 4-128 16,-2-2 176-16,-5 2-176 0,-4 2 192 0,-45 2-64 16,19-2 0-16,9 3-128 0,5 1 192 0,4 1-192 15,0 2 192-15,3 3-192 0,4 0 192 0,1-1-64 16,2 0 0-16,6 2-128 0,0 7 240 0,3-1-64 15,2-1-16-15,6 5 0 0,3 5 96 0,3 1 0 16,0 5 16-16,4 1 0 0,2 5-80 0,3 2-32 16,5 3 0-16,2 2 0 0,4 3 32 0,2 0 16 0,6 4 0 15,3-3 0-15,3 2 64 0,7 4 16 0,4 1 0 0,7 1 0 16,4-2-96-16,5 2-32 0,3 0 0 0,2-3 0 16,6-4-160-16,4 1 192 0,2 0-192 0,7-2 192 15,4 2-192-15,3 1 0 0,5-4 0 0,5 0 128 16,4-4-128-16,7-2 0 0,6-2 0 0,5-2 128 0,7 1-128 0,9 0 128 15,7-5-128-15,8-1 128 0,5-7-128 16,9-4 160-16,5-3-160 0,8-3 160 0,6-4-160 16,1 0 128-16,5-4-128 0,0-1 128 0,3-4-128 0,2 0 0 15,3 0 144-15,4-3-144 0,3-2 0 0,2-1 128 16,1 2-128-16,-29 0 0 0,13-5 128 0,7 3-128 16,7 1 160-16,4-4-160 0,5-1 160 0,1-3-160 15,2 3 160-15,0 1-160 0,3-4 176 0,-2 4-176 16,-2-1 192-16,-6 1-192 0,-4-2 240 0,-6 0-64 15,-4 1-16-15,-5-2 0 0,-3-2 144 0,-4 1 16 16,-1-2 16-16,-6-1 0 0,-7 0-32 0,-3-3-16 16,-6-2 0-16,-2-5 0 0,-3-3-64 0,-1-6-16 15,-4-3 0-15,-4-6 0 0,-4 0-16 0,-3-4-16 16,-4-2 0-16,-4-2 0 0,-5-1 32 0,-4-3 16 16,-4-2 0-16,-8 2 0 0,-5 0 48 0,-7 5 16 15,-6 4 0-15,-7 2 0 0,-11 0-80 0,-5 1-16 16,-9 0 0-16,-7 2 0 0,-6 3-192 0,-10 0 0 15,-5 0 128-15,-3 3-128 0,-4 5-256 0,0-1-80 16,-1 3-32-16,-22-7 0 16,9 8-2000-16,13 6-416 0,6 9-80 0</inkml:trace>
  <inkml:trace contextRef="#ctx0" brushRef="#br1" timeOffset="72932.64">27497 8931 3679 0,'0'0'320'16,"0"0"-320"-16,0 0 0 0,-9-1 0 0,9 1 2528 0,0 0 432 15,0 0 96-15,0 0 16 0,-8-1-1344 0,8 1-256 16,0 0-48-16,0 0-16 0,0 0-384 0,0 0-64 16,0 0-32-16,0 0 0 0,0 0-192 0,0 0-32 15,0 0-16-15,0 0 0 0,0 0 112 0,12 1 32 16,2 0 0-16,1 0 0 0,5-3-112 0,6 1-16 15,3 1 0-15,7-2 0 0,4 4-128 0,4-4-16 16,1 1-16-16,5-1 0 0,2-2-112 0,7 0-32 16,3-1 0-16,8 1 0 0,5 2-64 0,1-2-16 15,-1 1 0-15,3-1 0 0,0 1-96 0,4 0-32 16,0 4 0-16,3 1 0 0,-2-4-64 0,0-3 0 16,-3 0-128-16,1 1 192 0,1 3-48 0,-2-2-16 15,-2-2 0-15,-3 2 0 0,0-1-128 0,0 1 192 16,2-4-192-16,0 1 192 0,2 1-192 0,-3 3 160 15,-1-1-160-15,-1 0 160 0,2 0-160 0,-21 3 160 16,5 0-160-16,2 1 160 0,3 2-16 0,0 1 0 16,1-3 0-16,-3 1 0 0,3-2 16 0,-1 3 0 15,1 1 0-15,-1 0 0 0,0 1 16 0,-3-3 0 0,-1 1 0 0,-4-1 0 16,-3-2-32-16,-1 0 0 0,3 0 0 0,-2 0 0 16,-5 0 48-16,1-1 0 0,-2-3 0 0,-1 4 0 15,-3-2-64-15,1-1 0 0,-1-1 0 0,1 2 0 16,-2-2 0-16,-1 1 0 0,1 0 0 0,-2-2 0 15,1 1-128-15,-1 0 128 0,2 1-128 0,-4-3 128 16,-2 3-128-16,0 1 160 0,0-2-160 0,0 2 160 16,-3-2-160-16,0-3 0 0,-1 2 144 0,-7 3-144 15,3-1 0-15,0-2 128 16,-1 3-128-16,0-1 0 0,-1 0 0 0,-2 1 128 0,-1-2-128 0,3-2 0 0,-4 2 0 0,-4 1 128 16,-4 0-128-16,-1 0 0 0,-2-1 0 0,-2 3 128 15,-2-2-128-15,-2 2 0 0,-6 1 0 0,0 0 0 16,6-1 0-16,-6 1 128 0,0 0-128 0,0 0 0 15,0 0 0-15,0 0 0 0,7 0 0 0,-7 0 0 16,0 0 0-16,0 0 0 0,0 0 0 0,0 0 0 16,0 0 0-16,0 0 0 0,0 0 0 0,0 0 0 15,0 0 0-15,0 0 0 0,0 0 0 0,0 0 0 16,0 0 0-16,0 0 0 0,0 0 0 0,0 0 0 16,0 0 0-16,0 0 128 0,0 0-128 0,0 0 0 15,0 0 0-15,0 0 0 0,0 0 128 0,0 0-128 16,0 0 128-16,0 0-128 0,0 0 0 0,0 0 128 15,0 0-128-15,0 0 0 0,0 0 0 0,0 0 128 16,0 0-128-16,0 0 0 0,0 0 0 0,0 0 128 16,0 0-128-16,0 0 0 0,0 0 0 0,0 0 0 15,0 0 0-15,0 0 0 0,0 0 0 0,0 0 0 16,0-4 0-16,0 4 128 0,0 0-128 0,-3-6 0 0,-2 1 0 0,0 1 0 16,-1 1 0-16,-3-1 0 0,-3-1 0 0,-2 3 0 15,-4-2 0-15,-4 2 0 0,-8-2 0 0,4-1 0 16,-5 1 0-16,-4 1 0 0,-2-1 0 0,-1-1 128 15,-2 0-128-15,-2 1 0 0,-2 1 0 0,-24-4 0 16,-4 2 0-16,-4 1 0 0,-3 2 0 0,4-1 0 16,-1 1 0-16,-7 0 0 0,-10 0 0 0,-3 2 0 15,-1 1 0-15,21 2-160 0,-9 3 160 0,-8-2 0 16,-6 2-144-16,-4 2 144 0,-7-3 0 0,0 1-144 0,-1 1 144 0,-100 0 0 16,41 4 0-16,25-4 0 0,16 2 0 0,11-1 0 15,6 2 0-15,2-3 0 0,1 1 0 0,0-2 0 16,4 3 0-16,2 0 0 0,1-4 0 0,4 3 0 15,-1-3 0-15,5 1 0 0,5 2 0 0,4-3 0 16,4 0 0-16,2 3 0 0,0-1 0 0,5 2 0 16,6-1 0-16,4 3 0 0,4-4 0 0,7 0 0 15,5 1 0-15,3-4-128 0,2 1 128 0,2 1 0 16,3-4 0-16,5 0 0 0,3 3 0 0,3 2 0 16,3-5 0-16,2-1 0 0,2 2 0 0,2-3 0 15,4 0 0-15,1 0 0 0,2-1 0 0,2-1 0 16,-1 0 0-16,2-2 0 0,2 1 0 0,6 3 128 15,-8-5-128-15,8 5 0 0,0 0 0 0,0 0 0 16,-4-5 0-16,4 5 128 0,0 0-128 0,0 0 0 16,11-9 0-16,1 4 0 0,5 1 0 0,7-3 0 15,5 2 0-15,6 1 0 0,7-4 0 0,6 1 0 16,4-2 0-16,3-1 0 0,2 1 0 0,5 0 0 0,9-6 0 0,9 3 128 16,9 4-128-16,4 1 0 0,2-5 0 0,8 1 0 15,7 3 0-15,5-2 0 0,6 4 0 0,8 1 128 16,4-2-128-16,2 2 0 0,1 3 0 0,0-1-128 15,0-2 128-15,-1 3 0 0,-3-2 128 0,-36 1-128 16,11 2 0-16,6-2 0 0,4 1 0 0,5-2 0 16,3 0 0-16,-2 0 0 0,-1 3 0 0,-1-1 0 15,-2 0 0-15,-4 1 0 0,-6 1 0 0,-2 0 128 0,-4-2-128 16,-4 2 0-16,-4-3 128 0,-4 3-128 0,-8 0 160 0,-1 1-32 16,-7 1-128-16,-7 1 192 0,-7 0-192 15,-14-2 176-15,-2-1-176 0,-6 1 160 16,-3-1-160-16,-4 2 0 0,-6-1 0 0,-3 2 128 0,-5-2-128 0,0 1 0 15,-7 2 0-15,-11-4 128 0,0 0-128 0,0 0 0 16,-6 4 144-16,-5-1-144 0,-6-1 128 0,0-1-128 16,-5 3 160-16,-4 3-160 0,-4-4 128 0,-3 2-128 15,-5 2 0-15,-6-3 144 0,-1-2-144 0,-25 2 0 16,-3 0 144-16,-1 1-144 0,-1-1 0 0,-2-2 144 16,-1 2-144-16,-6-1 0 0,-6-3 128 0,-1 3-128 15,-3 2 0-15,-6-3 0 0,-1-1 128 0,-7 0-128 16,-4 1 0-16,-3-2 0 0,-3-2 0 0,-48 1 0 15,9 0 0-15,7-1 0 0,3 2 128 0,2 0-128 16,0 0 0-16,2 0 0 0,-2-3 0 0,2 1 0 16,2 4 0-16,5 1 0 0,3-3 0 0,4 2 0 15,6 2 0-15,5-2 0 0,8 2 0 0,7-2 0 16,2 1 0-16,11-2 0 0,7 3 0 0,9 0 0 16,8 2 0-16,5-3 0 0,4-2 0 0,6 2 0 0,5-1 0 0,8 4 0 15,4-2 128-15,5-1-128 0,2 1 0 0,4-1 0 16,5 4 0-16,4-5 0 0,2 0 0 0,3 0 0 15,9-2 0-15,0 0 0 0,0 0 0 0,0 0 0 16,0 0 0-16,0 0 0 0,0 0 0 0,0 0 0 16,14 1 0-16,7-1 0 0,6-1 0 0,9 0 0 15,5 0 128-15,12-2-128 0,6-2 0 0,7 0 0 16,8 0 0-16,14-4 0 0,11 0 0 0,9-4 0 16,6-1 0-16,12 2 0 0,9-2 0 0,2 0 0 0,3 1 0 0,6 2 0 15,6-5 0-15,0 4 0 0,-6 0 0 0,2-1 128 16,0-2-128-16,-38 9 160 0,8-3-32 0,12 3 0 15,2-5 0-15,3 2 0 0,1-2 0 0,-2 5 0 16,-3-1 0-16,-4 2 0 0,-5 0 0 0,-5 3 0 16,-5 0 0-16,-6 2 0 0,-7-2 32 0,-6 2 0 15,-4-1 0-15,-8 4 0 0,-5 1-160 0,-7-1 160 16,-9 1-160-16,-7-1 160 0,-7 2-160 0,-6-2 0 16,-5-2 144-16,-6 2-144 0,-4-1 0 0,-6 0 144 15,-3 0-144-15,-5 3 0 0,-2-6 0 0,-9 1 0 16,0 0 0-16,0 0 0 0,0 0 128 0,0 0-128 15,-4 5 0-15,-1 0 0 0,-2-1 0 0,-4 1 0 16,-1-1 0-16,-2 0 0 0,-3 1 0 0,1 2 0 16,-2-3 0-16,-1 2 0 0,-3 2 128 0,-1-4-128 15,0 0 0-15,-1 2 0 0,0-2 0 0,-3-2 0 16,2 2 0-16,-3 0 0 0,1 0 0 0,-2-2 0 16,-1 1 0-16,-3-3 0 0,-3-1-304 0,-1-1 48 0,0 0 0 15,-2-2 0 1,-1 2-144-16,-2-1-32 0,-2 0 0 0,-2 0 0 15,-1-2-848-15,0 1-160 0,-2 0-32 0,-1 1-11616 0,-1 0-2320 0</inkml:trace>
  <inkml:trace contextRef="#ctx0" brushRef="#br1" timeOffset="74845.36">18814 4161 2751 0,'0'0'256'0,"6"0"-256"15,1 0 0-15,-2 0 0 0,-5 0 2480 0,0 0 448 16,6 0 80-16,-6 0 32 0,5 2-2080 0,-5-2-432 0,5 0-80 0,-5 0 0 16,7 4 112-16,-7-4 16 0,0 0 16 0,0 0 0 15,0 0 176-15,0 0 16 0,0 0 16 0,0 0 0 16,0 0 432-16,0 0 96 0,0 0 16 0,0 0 0 16,-11-5-448-16,-1 1-96 0,-2 1-16 0,-2-3 0 15,-3-1-336-15,-2 0-64 0,-2-1 0 0,0 0-16 0,-1-4 64 0,-4 4 16 16,0-5 0-16,-3 4 0 0,-3-2-96 0,-3 0-16 15,-5 2 0-15,-2-2 0 0,-3 2-144 16,-2-2-16-16,-4 3-16 0,0-2 0 0,-3 1-160 0,-4-2 0 16,-6 2 144-16,-3 0-144 0,-2 2 0 0,-1-1 0 15,0 0 0-15,-34-4 128 0,5 6-128 0,5-2 0 16,-1 3 0-16,2 0 0 0,1-1 128 0,-3 3 0 16,-2 3 0-16,1 2 0 0,0-2 112 0,2 2 16 15,2 2 16-15,1 0 0 0,2 0-16 0,1 1-16 16,1 0 0-16,4 1 0 0,4 1-112 0,2 3 0 15,-1-4-128-15,-2 4 192 0,5-1-16 0,1 3-16 16,1 0 0-16,2 1 0 0,1 1-160 0,1 1 160 16,1 3-160-16,1 2 160 0,2-2-32 0,1 1 0 15,1 0 0-15,1 3 0 0,3 2-128 0,1 1 192 16,1 6-192-16,1-2 192 0,3-5-192 0,1-1 128 16,2 1-128-16,2 2 128 0,5 4-128 0,0 0 128 15,-2 0-128-15,3 1 128 0,0-5-128 0,3 5 0 16,-3-2 0-16,6-2 128 0,3 1-128 0,0-4 0 15,4 0 0-15,0 3 0 0,2-3 0 0,1 2 128 0,0-3-128 0,2 3 0 16,2 2 0-16,3 1 0 0,0-1 0 16,4 2 0-16,1-3 0 0,1 4 0 0,2 2 0 0,6-3 0 15,-4-2 0-15,5 3 0 0,1-1 128 0,3-3-128 16,0 0 0-16,2-3 0 0,3-1 0 0,2-1 0 16,1 1 128-16,4-2-128 0,3-2 128 0,4-1-128 15,0-2 160-15,5 1-160 0,2-1 192 0,4 1-192 0,5-5 176 0,3 4-176 16,-2-2 160-16,6 2-160 15,1-2 128-15,6-2-128 0,3-1 0 0,1 2 0 16,0-2 128-16,1 1-128 0,5 0 0 0,3-3 0 0,2 1 0 0,3-2 128 16,1 5-128-16,3-6 0 0,2 2 0 0,0-4 0 15,3 0 0-15,2 2 0 0,2-3 0 0,2 1 128 16,1-2-128-16,2 3 0 0,-5-4 0 0,3-1 0 16,-3 1 0-16,5-2 0 0,5-2 144 0,-1-1-144 15,0-4 128-15,1 1-128 0,-1-2 0 0,3-3 128 16,1-1-128-16,-1 2 0 0,0-4 128 0,-1 1-128 15,0-1 128-15,3 2-128 0,0-4 144 0,1 0-144 16,-2-1 160-16,-5 0-160 0,3-2 192 0,-27 3-48 16,6-1-16-16,2-4 0 0,-2 1 64 0,6-6 16 15,-3 0 0-15,-1-6 0 0,1-2-16 0,0-4 0 16,-2-2 0-16,-3-6 0 0,-4-1-32 0,1-2-16 16,-5-3 0-16,-3-2 0 0,-3 0 16 0,-3-1 0 15,-2 2 0-15,-6-2 0 0,-4-1 80 0,-5 3 16 16,-5 2 0-16,-5 1 0 0,-4 7-48 0,-3-2 0 15,-4 4 0-15,-6 1 0 0,-7 2-80 0,-3 2-128 16,-5 2 176-16,-5 2-176 0,-7 2 0 0,-3 3 0 16,-6-2 0-16,0 6 0 15,-2 1-1152-15,-1 2-304 0,-1 5-48 0,-3 1-10992 0,2 0-2208 0</inkml:trace>
  <inkml:trace contextRef="#ctx0" brushRef="#br0" timeOffset="84162.96">3907 9356 15887 0,'2'-17'704'0,"-1"8"144"0,0 2-672 0,2-1-176 16,-2-2 0-16,2 0 0 0,-1 1 1344 0,-1-3 256 16,1 5 32-16,0-3 16 0,-2 3-336 0,0 1-64 15,0 0-16-15,0 6 0 0,0 0-320 0,0 0-64 0,0 0-16 0,0 0 0 16,0 0-400-16,-9 8-96 0,0 3-16 0,1 4 0 15,-1 3-128-15,-5 5-48 0,-2 4 0 0,4 7 0 16,-2-3 64-16,1 5 16 0,-2 3 0 0,1 2 0 16,1 3-96-16,2-2 0 0,0 0-128 0,5-2 192 15,1-2-192-15,5-5 176 0,0-1-176 0,4-1 160 16,2-1-160-16,3-5 160 0,3-1-160 0,0 0 160 0,2-6-160 0,1-1 0 16,1-3 0-16,2-2 128 0,-2-1-288 0,1-5-64 15,-2-1-16-15,5 1 0 16,-2-2-2160-16,-5-4-432 0,-13 0-96 0,0 0-16 0</inkml:trace>
  <inkml:trace contextRef="#ctx0" brushRef="#br0" timeOffset="84344.24">3479 9818 23951 0,'0'0'1056'0,"0"0"224"0,0 0-1024 0,6-2-256 16,3-2 0-16,7 3 0 0,0 2 864 0,3-1 112 15,4-1 32-15,4-2 0 0,3 1-624 0,2-1-128 16,0-2-32-16,1-3 0 0,2 2-64 0,2-2-16 16,-1 1 0-16,-2 0 0 0,-1 0-336 0,0 2-80 15,-1-3-16-15,-3 3-8096 16,-3 0-1632-16</inkml:trace>
  <inkml:trace contextRef="#ctx0" brushRef="#br0" timeOffset="84750.42">4512 9590 11055 0,'0'0'976'0,"0"0"-784"15,0 0-192-15,0 0 0 0,0 0 1744 0,0 0 304 16,8-2 64-16,2 0 16 0,3-1-736 0,4 1-160 15,2 0-16-15,5 2-16 0,5 0-128 0,3 0-32 16,2 0 0-16,4 0 0 0,2 0-464 0,-1 0-80 0,0-1-32 0,3 1 0 16,0 3-272-16,2 1-48 0,-1-3-16 0,-1 1 0 15,-3 0-128-15,1 1 0 16,-6 1 0-16,-4 1 0 0,-6-3-160 0,-2-1-64 0,-4 1-16 0,-3-2-8176 31,-2 2-1632-31</inkml:trace>
  <inkml:trace contextRef="#ctx0" brushRef="#br0" timeOffset="84995.83">5069 9321 20271 0,'0'0'896'0,"9"-2"192"0,5-1-880 0,4 2-208 16,1-1 0-16,4 2 0 0,2 0 688 0,2 3 80 15,1 1 32-15,1 0 0 0,0 5 0 0,1-2 0 16,-1 5 0-16,-4-1 0 0,-2 3-32 0,-2 2-16 15,-4 1 0-15,-3 2 0 0,-4 3-288 0,-3 3-48 16,-5 0-16-16,-3 0 0 0,-5 3-80 0,-4-4-32 16,-4 3 0-16,-3-6 0 0,-2 1-32 0,0 0-16 15,-3-1 0-15,1-2 0 0,-2-1-64 0,1-4-16 16,3-1 0-16,-4 2 0 16,5-2-1248-16,7-8-256 0,11-5-64 0</inkml:trace>
  <inkml:trace contextRef="#ctx0" brushRef="#br0" timeOffset="85528.19">6090 9371 11967 0,'0'0'528'0,"2"-8"112"15,0-2-512-15,-1-1-128 0,0 3 0 0,-1 8 0 0,0 0 1856 0,0 0 352 16,0 0 64-16,0 0 16 0,0 0-1216 0,0 0-240 16,0 8-64-16,-2 4 0 0,-2 4-368 0,0 2-80 15,-1 1 0-15,0 3-16 0,-3 3 192 0,3 3 32 16,-2-2 16-16,-1 5 0 0,0 2-112 0,1-1-32 16,-1-2 0-16,2-1 0 0,-1-1-272 0,1-4-128 15,1-1 128-15,-1 5-128 16,2-7-1024-16,3-5-304 0,-1-6-48 0,2-10-9552 0</inkml:trace>
  <inkml:trace contextRef="#ctx0" brushRef="#br0" timeOffset="85683.64">5901 9590 6447 0,'0'0'576'0,"0"0"-576"0,0 0 0 0,0 0 0 16,0 0 2624-16,0 0 432 0,0 0 80 0,0 0 0 15,0 0-1840-15,0 0-368 0,0 0-80 0,10 1-16 16,1 0-320-16,3 0-80 0,1 1-16 0,3-1 0 0,3-1-80 15,3 0-16-15,2-3 0 0,16 1 0 16,2-1-736-16,-3 0-160 0</inkml:trace>
  <inkml:trace contextRef="#ctx0" brushRef="#br0" timeOffset="86174.5">7083 9371 9215 0,'0'0'816'0,"5"5"-656"16,2 3-160-16,0 1 0 0,-3-3 1200 0,-1 4 208 16,0 0 32-16,-3 3 16 0,-3 2-160 0,0 1-16 15,-2 0-16-15,-2 2 0 0,0 1-304 0,-2-1-48 16,-2 1-16-16,-3 0 0 0,-3 1 64 0,-5 2 16 16,3-2 0-16,-3-1 0 0,1-2-192 0,-5-2-32 15,2 0-16-15,-2 0 0 0,-2-1-192 0,0-3-32 16,0-1-16-16,3-4 0 0,0 0-144 0,2-3-32 15,2-4 0-15,1-3 0 0,4 0 128 0,1-2 32 0,1-4 0 16,1 1 0-16,3-4-96 0,2-1 0 0,2-1-16 0,1 0 0 16,1-3-160-16,3-1-16 0,1-3-16 0,1 4 0 15,4 0-176-15,1 1 0 0,1-1 0 0,2 4 0 16,0 2 0-16,5 2 0 0,0 4 0 0,2 2 0 16,4-2 0-16,3 2 0 0,1 3-128 0,4 2 128 15,4 0 0-15,1 4-176 0,0 0 176 0,2-1-128 16,-4 1 128-16,4 0 0 0,-5-1-144 0,1 0 144 0,-3 2 0 0,1 2 0 15,-2-3 0-15,3-1 0 0,1 0 0 0,-3-7 0 16,0-1 0-16,-1 2 0 0,-2 0 0 0,-1 1 0 16,-1-3 0-16,-6-3 128 0,0 0 352 0,-4-3 64 15,-3 1 16-15,-4 0 0 0,-2 3-128 0,-4 6-32 16,-2-5 0-16,-5-3 0 0,-4 2 112 0,-5 0 0 16,-1-3 16-16,-4 4 0 0,0-2-336 0,-3 4-192 15,-2 0 192-15,1 2-192 0,-2 1 0 0,2 1 0 16,-1 2 0-16,6 0 0 15,0 4-2544-15,3-3-400 0</inkml:trace>
  <inkml:trace contextRef="#ctx0" brushRef="#br0" timeOffset="86686.91">8239 9806 11055 0,'0'0'976'0,"0"0"-784"15,8 5-192-15,-3 2 0 0,-1 1 2144 0,0 6 384 16,-2 4 80-16,0 1 16 0,-4 1-944 0,-2 3-176 16,-2 3-32-16,-3-5-16 0,-2 2-416 0,-3 1-80 15,-3-1 0-15,0 0-16 0,-1 4-480 0,-1-5-80 16,0 1-32-16,0-2 0 0,-3-1-176 0,2-2-48 15,0-4 0-15,-4 5 0 16,5-5-1664-16,5-4-352 0,-2-7-64 0,16-3-16 0</inkml:trace>
  <inkml:trace contextRef="#ctx0" brushRef="#br0" timeOffset="87290.88">9840 9504 13823 0,'4'-15'1216'0,"-1"9"-960"16,1-1-256-16,0 0 0 0,-4 7 832 0,0 0 112 16,1-4 16-16,-1 4 16 0,0 0 0 0,0 0 0 0,-7 0 0 0,-3 1 0 15,-3-1-208-15,-1 3-32 0,-3 1-16 0,-1 2 0 16,-1-2-80-16,-1 2-32 0,0 2 0 0,-4-2 0 16,1 4-128-16,2-1-32 0,2 3 0 0,3-3 0 15,1 1-64-15,2-3-32 0,3 2 0 0,3-1 0 16,2 2-352-16,4-2 0 0,2 3 0 0,3-2 0 15,2 2 128-15,6 2 0 0,-1-4 0 0,2 3 0 16,1-4 0-16,1 3 16 0,0-1 0 0,1 0 0 0,-2 1-16 0,-2-3 0 16,-1 2 0-16,-1-2 0 0,-4 2-128 0,0-1 0 15,0 1 0-15,-6-4 0 0,0-6 384 0,-6 11 64 16,0-4 0-16,-3 2 0 0,-4-3 80 0,-2 1 32 16,-3 0 0-16,-2-2 0 0,-3 2-304 0,2-1-48 15,-4-2-16-15,1 0 0 0,0-3-192 0,0 0 128 16,1-1-128-16,-7-2 0 15,7-2-1216-15,7 1-320 0,6-3-80 0</inkml:trace>
  <inkml:trace contextRef="#ctx0" brushRef="#br0" timeOffset="88191.09">10341 9512 12895 0,'0'0'1152'0,"-8"4"-928"16,0-3-224-16,1 3 0 0,-3 5 2192 0,-2 0 400 16,-2 6 80-16,-1-1 16 0,-3 1-1440 0,0 1-288 0,0 1-48 0,3 1-16 15,-3 0-128-15,6-2-16 0,0 0-16 0,3-1 0 16,3 0-400-16,5-2-80 0,2-3 0 0,3 1-16 16,6-2-16-16,3 0 0 0,3-5 0 0,2 0 0 15,1-2-80-15,4-2-16 0,1-1 0 0,2-3 0 16,-1-1-128-16,0-5 192 0,0 1-192 0,-3-2 192 15,-2-1-192-15,-3 1 128 0,1-3-128 0,-4 1 128 16,-4 1 240-16,-2-2 32 0,-3-2 16 0,-4 4 0 16,-1-4 192-16,-4 5 32 0,-2-1 16 0,-2 0 0 0,-2-2-320 15,-2 1-64-15,-2 0-16 0,0 4 0 0,0-1-256 0,1 5 0 16,0-2 128-16,3 3-128 0,1 1 0 0,3 1-176 16,6 2 32-16,0 0 0 15,0 0-336-15,0 0-64 0,0 0-16 0,0 0 0 0,10 0 176 0,0 0 16 16,3 0 16-16,1 0 0 0,1 0 352 0,3 0-144 15,0 0 144-15,-1-3 0 0,4-1 0 0,-2-2 0 16,0 1 0-16,0 0 0 0,-1-3 0 0,1 3 0 16,-1-4 160-16,2 0-32 0,2-1 0 0,-1-1 0 15,0-5 0-15,-1 0 0 0,0-1 48 0,1 2 16 16,-2-3 0-16,1 0 0 0,2-2 0 0,-1 0 16 16,1-3 0-16,-1-4 0 0,2 1 16 0,0-5 0 15,-4 2 0-15,2 1 0 0,-1-4-96 0,0 4 0 16,-2 4-128-16,-1 0 192 0,-3-3-192 0,-3 4 0 15,-2 0 0-15,-2 2 0 0,0 6 0 0,-2 1 128 16,-1 1-128-16,-2 5 0 0,-2 1 0 0,0 7 0 16,0 0 0-16,-5 7 0 0,-2 3 0 0,-5 7-128 15,-2 4 128-15,-2 5 0 0,-2-1-128 0,-4 8 128 0,-3 4 0 16,-1 4 0-16,0 3 0 0,-1 1 0 0,0 1 0 0,2-4 0 16,3 1 0-16,2-4-128 0,2-3 128 0,3-2 0 15,2-2 0-15,4-5 0 0,5-1 0 0,1-2 0 16,5-6 128-16,2 0-128 0,1-4 0 0,1-4 0 15,2-1 192-15,2-5-64 0,3-2-128 0,1-2 192 16,2-2-16-16,2-1-16 0,0-2 0 0,2-2 0 16,3 0-32-16,0-3-128 0,-1 1 192 0,-1-2-64 0,1 2-128 0,0-1 0 15,-3 3 0-15,2 2 0 0,-3 4 0 16,-1 2 0-16,-2 3 0 0,-1 1 0 0,-3 2-128 0,2 3 128 16,-7-1 0-16,1 2 0 0,-2 2 0 0,-1-3 0 15,-2 3 0-15,1-4 0 0,-3-1 0 0,1 1 0 16,0 0 0-16,-1-9 0 0,0 0 128 0,0 0 0 15,0 0 0-15,0 0 0 0,0 0 80 0,8 0 16 16,-1-4 0-16,4-1 0 0,-1 0-96 0,1 1 0 16,-1-4-128-16,2 0 192 0,2 3-192 0,-3-3 0 15,1 3 0-15,-1 3 0 0,-1-2 0 0,0 2 0 16,1 4 0-16,0 2 0 0,1 2 0 0,-1 5 0 16,0 0 0-16,0 2 0 0,-3 3 0 0,1 0 0 15,-4 2-160-15,2 0 160 0,-1 0 0 0,-3-1 0 16,-1 1 0-16,1-3 0 0,-3-3 0 0,0 1 0 15,-3-3 0-15,1-4 128 0,-1 1-128 0,-3-2 0 16,6-5-128-16,-7 0 128 16,0-3-2624-16,-1-3-448 0</inkml:trace>
  <inkml:trace contextRef="#ctx0" brushRef="#br0" timeOffset="88397.02">11371 8798 29599 0,'0'0'1312'0,"0"0"272"0,2 7-1264 0,-5 5-320 15,-2-2 0-15,-3 4 0 16,-3 2 272-16,-2 2 0 0,-2 0 0 0,0 2 0 0,-2 5-16 0,0 1-16 16,-4 1 0-16,1 0 0 15,0-3-560-15,0 0-96 0,3-2-32 0,0-3-8592 16,3 1-1728-16</inkml:trace>
  <inkml:trace contextRef="#ctx0" brushRef="#br0" timeOffset="89076.35">12280 9881 18943 0,'0'0'832'0,"0"0"192"0,0 0-832 0,0 0-192 15,0 0 0-15,9 2 0 0,3-2 1040 0,2-4 176 16,2-1 16-16,3-6 16 0,4-1-528 0,1-3-96 16,7-3-32-16,-1-2 0 0,1-5-240 0,2 0-48 15,1-2-16-15,-1-1 0 0,-2-4 160 0,-1-3 48 16,-1 2 0-16,-1-1 0 0,-1-4 224 0,-3-1 48 15,-1-6 16-15,-3 2 0 0,-2 0-352 0,-1-3-80 16,-2 3-16-16,-2-1 0 0,-4 8-176 0,0 4-32 16,-6 6-128-16,0 4 192 0,-4 0-64 0,-1 8 0 15,0 1-128-15,-3 8 192 0,-2 6 240 0,-3 6 32 16,-4 8 16-16,-1 4 0 0,-2 7-480 0,-2 5 0 16,-2 6 0-16,-3 5 0 0,-2 3 0 0,2 3 0 0,-3-1 0 0,1 2 0 15,-2 2 0-15,1 0 0 0,3-1 0 0,2-6 0 16,3-3 0-16,5-4 0 0,4-5 0 15,4-2 0-15,2-5 0 0,5 0 0 0,4-4 0 0,7 1 0 32,2-8-688-32,2-7-224 0,3-3-48 0,4-4-13616 0</inkml:trace>
  <inkml:trace contextRef="#ctx0" brushRef="#br0" timeOffset="89362.06">13230 9551 17503 0,'0'0'1552'0,"-6"3"-1232"16,-2 1-320-16,-4 3 0 0,-2 0 1712 0,-2 4 272 16,-3-2 64-16,0 5 16 0,-2 0-1184 0,2 0-240 15,-2 1-64-15,4-1 0 0,3 2-128 0,5-2-48 16,4-4 0-16,4 1 0 0,5-3-16 0,3 1 0 16,4-5 0-16,3 1 0 0,3-4-32 0,5-2-16 15,2-3 0-15,2-1 0 0,0-4-176 0,0 1-32 16,-1-3-128-16,-1 1 192 0,-1-4 48 0,-2-2 0 15,-4 1 0-15,-3 1 0 0,-2 1 400 0,-3-1 96 16,-4 2 16-16,-3 0 0 0,-3 0-112 0,-4-1-32 16,-3 4 0-16,-2 1 0 0,-4 6-336 0,-2 0-64 15,-5 4-16-15,0 0 0 0,-1 2-192 0,0 1-240 16,2-1 48-16,4 0 16 16,3 0-2512-16,4 1-512 0</inkml:trace>
  <inkml:trace contextRef="#ctx0" brushRef="#br0" timeOffset="89671.78">13790 9473 13823 0,'0'0'608'0,"-7"6"128"0,-2-1-592 0,1 3-144 0,-2 1 0 0,-1 2 0 16,-3-1 2512-16,-3 4 480 0,-2-1 80 0,0 0 32 0,1 1-1632 0,2 1-336 15,0 1-64-15,5 0-16 0,0-2-160 0,4-4-48 16,1 4 0-16,3 0 0 0,5-4-320 0,3 0-64 15,4-2-16-15,5 1 0 0,3-4-64 0,4-1 0 16,2-3-16-16,2-1 0 0,-2-1-128 0,0-2-32 16,-2-1 0-16,0-3 0 0,-1-2 64 0,-5-2 16 15,1 3 0-15,-5-5 0 0,-2 3 256 0,-3-3 48 16,-1 2 16-16,-2-1 0 0,-4-1-32 0,-2 1 0 16,-1 2 0-16,-3-3 0 0,-4 3-256 0,0 2-48 15,-2-3-16-15,1 4 0 0,-2 3-256 0,1-1 0 16,-1 4-176-16,4 0 176 15,0 0-1728-15,1 1-224 0,2 0-48 0,7 0-14384 0</inkml:trace>
  <inkml:trace contextRef="#ctx0" brushRef="#br0" timeOffset="89974.69">14364 9119 20271 0,'0'0'1792'0,"0"0"-1424"0,0 0-368 0,0 0 0 15,0 0 1952-15,0 0 320 0,-3 5 64 0,-2 4 16 16,-1 3-1184-16,-3 4-224 0,-4 2-48 0,0 5-16 16,-3 4-304-16,-1 1-48 0,0 6-16 0,-1 1 0 0,0 2-192 0,0 0-32 15,2 0-16-15,0 2 0 0,1-2-144 0,0 0-128 16,3 0 144-16,4-1-144 0,0-3 0 0,0-4 0 15,4 0 0-15,-1-7-160 0,2-3-144 0,0-3-16 16,1-2-16-16,2-5 0 0,-2 0 80 0,2-9 32 16,0 0 0-16,0 0 0 15,0 0-576-15,4-7-112 0,0-2-32 0,0-3-8176 16,1-1-1632-16</inkml:trace>
  <inkml:trace contextRef="#ctx0" brushRef="#br0" timeOffset="90325.68">14102 9643 21183 0,'0'0'1888'0,"0"0"-1504"0,0 0-384 0,5-4 0 16,-1-6 944-16,2 2 112 0,2-4 32 0,1 0 0 15,1 2-224-15,5-4-32 0,2-1-16 0,2-2 0 16,0-2-416-16,1 1-80 0,2-2 0 0,1 1-16 16,-1 1 224-16,1 0 48 0,-1-1 16 0,2 2 0 0,-1-2 32 0,-1 1 0 15,-2 1 0-15,0 3 0 16,-5 2-176-16,1 3-16 0,-4-3-16 0,0 5 0 0,-3-2-272 0,-2 2-144 15,-2 3 160-15,-5 4-160 0,0 0 0 0,0 0-336 16,0 0 48-16,0 0 16 16,-5 0-2144-16,-3 2-416 0,-1-1-96 0</inkml:trace>
  <inkml:trace contextRef="#ctx0" brushRef="#br0" timeOffset="90485.95">14313 9437 16991 0,'-4'12'752'0,"4"-6"144"0,1 4-704 16,-1-2-192-16,4 2 0 0,-1 4 0 0,0-1 1712 0,1 1 304 15,0-1 64-15,4 3 16 0,-2-2-784 0,3-2-160 16,1 2-16-16,2 0-16 0,-1 3-480 0,3-2-112 16,1-3-16-16,2-1 0 0,1-2-256 0,1 0-48 15,-2-2-16-15,1 1 0 0,0-4-192 0,1 0-208 16,1 0 32-16,0-1-8944 16,0-3-1792-16</inkml:trace>
  <inkml:trace contextRef="#ctx0" brushRef="#br0" timeOffset="90828">15076 9346 13823 0,'5'-7'1216'16,"-3"2"-960"-16,1-1-256 0,-3 6 0 15,0 0 3408-15,0 0 640 0,0 0 128 0,0 0 32 16,-5-2-2720-16,-4 4-528 0,0 3-128 0,-5 1 0 0,0 2-448 0,-3 3-96 15,-2 3-16-15,1-1 0 0,3 1-48 0,1 1-16 16,0-1 0-16,4-1 0 0,0 1 16 0,6 1 0 16,2 2 0-16,3-2 0 0,3-1 96 0,2-3 32 15,2 3 0-15,2 2 0 0,3 0 48 0,0 1 16 16,1 0 0-16,2-1 0 0,0-2-112 0,-2-2-32 16,-1 1 0-16,0 1 0 0,-3-4 48 0,-3 0 16 15,-1-1 0-15,-4 1 0 0,-2-3 80 0,-4 0 16 16,-3-1 0-16,-5-1 0 0,-3 0 16 0,-4-2 16 15,-3 0 0-15,-2-3 0 0,-1 0-272 0,-2-1-64 16,-1-3-128-16,-2-2 192 16,2-1-1744-16,0-2-368 0,0 0-64 0</inkml:trace>
  <inkml:trace contextRef="#ctx0" brushRef="#br0" timeOffset="91678.69">16439 9381 14735 0,'0'-5'1312'0,"0"0"-1056"0,2-3-256 0,-2 8 0 15,0-5 1344-15,0 5 192 0,-2-4 64 0,2 4 0 16,0 0-512-16,0 0-80 0,0 0-32 0,-5 4 0 15,0 5-624-15,0 3-128 0,-1 2-32 0,-1 3 0 0,1 2 288 0,0 3 48 16,-2 7 16-16,1 1 0 0,-2 3-32 0,-2 1-16 16,0 3 0-16,-2 0 0 0,-1-1-224 0,0-2-32 15,3-4-16-15,-1-6 0 0,4 0 160 0,0-6 48 16,0-5 0-16,2-2 0 0,3-1 208 0,1-3 64 16,2-7 0-16,0 0 0 0,0 0 128 0,5-12 48 15,1 1 0-15,3-4 0 0,1-4-432 0,1-2-96 16,0 0-16-16,0-1 0 0,1-1-160 0,1-2-48 15,-2-2 0-15,2 2 0 0,-1-5-128 0,2 4 0 16,2 0 0-16,0 6-176 0,2-3 176 0,2 3-128 16,2 2 128-16,0 5-128 0,-2 2 128 0,2 6-192 15,-2 2 192-15,-1 6-192 0,0 1 192 0,-3 6-208 16,-2-1 80-16,-3 5 128 0,-4 1-432 0,-5 1 48 16,-4 1 0-16,-4-2 0 0,-2 2 160 0,-3-1 32 15,-3-1 16-15,-3 1 0 0,0 0 176 0,-1 1-128 16,-1-3 128-16,-2-3-128 0,2 1-112 0,0-4-16 15,3 1 0-15,2-5-9872 16,1 0-1984-16</inkml:trace>
  <inkml:trace contextRef="#ctx0" brushRef="#br0" timeOffset="91992.53">17047 9476 19343 0,'0'0'848'0,"-5"-6"192"0,0 1-832 0,-3 0-208 0,-2 1 0 0,-1 3 0 0,-2 2 2080 0,-1 6 368 16,-1-2 80-16,-2 3 16 0,-2 0-1856 0,-1 4-368 16,-2-2-80-16,1 2-16 0,-1 5-32 0,2-2-16 15,2 0 0-15,4-3 0 0,2-1-176 0,3-2 192 16,3 1-192-16,4-3 192 0,2-7-192 0,3 7 128 16,4-3-128-16,2 0 128 0,3-4 176 0,4-1 16 15,1-3 16-15,1-1 0 0,0-3-96 0,0 2-32 16,-2-3 0-16,6-1 0 0,-6 0 48 15,-3 5 16-15,-3-1 0 0,-10 6 0 0,0 0-272 0,0 0 128 16,11 6-128-16,-5 1 0 0,-6-7 128 0,2 14-128 16,0 1 0-16,-2-1 0 0,-2-2 0 0,2-1 0 15,2 1 0-15,-2-12 0 16,3 6-256-16,5 0-176 0,1 2-16 0,2-5-9280 16,1-3-1840-16</inkml:trace>
  <inkml:trace contextRef="#ctx0" brushRef="#br0" timeOffset="92276.91">17436 9449 19919 0,'-9'14'880'0,"7"-9"192"0,-2 1-864 0,-1 3-208 0,-2-2 0 0,0 5 0 16,-3 4 928-16,-2 0 144 0,-1-1 16 0,1-2 16 15,-2-1 112-15,1 2 32 0,0-3 0 0,1 0 0 16,0 0-320-16,3-3-64 0,2 0-16 0,0-3 0 0,7-5-272 0,0 0-48 15,0 0-16-15,0 0 0 16,0 0 144-16,8-5 32 0,1-6 0 0,1 1 0 16,1 0-112-16,2-3-32 0,2 1 0 0,1-1 0 0,0-2-336 0,1-2-64 15,-1 2-16-15,2 0 0 0,0-1-128 0,1 5 0 16,0 0 0-16,0-1 128 0,1 2-128 0,-2-3 0 16,0 4 0-16,-4 0 0 0,0 4-144 0,-1 3-64 15,-3-3-16-15,0 2 0 16,1 2-2256-16,-1 0-448 0,-1 1-80 0</inkml:trace>
  <inkml:trace contextRef="#ctx0" brushRef="#br0" timeOffset="93520.04">18016 9473 16575 0,'0'0'1472'0,"0"0"-1168"16,-5-7-304-16,2 4 0 0,-2-1 1984 0,-1 0 352 16,-2 3 64-16,-1 2 16 0,-2 4-1200 0,-3 0-256 0,-3-1-32 0,-3 5-16 15,-2 0-400-15,-1 5-96 0,-1 3-16 0,1-1 0 16,0-2-32-16,3-2-16 0,2 2 0 16,3 2 0-16,4 1-96 0,2 1 0 0,2 0-16 0,3-3 0 15,4-3-240-15,3-2 176 0,2-1-176 0,3-2 160 16,2-2 32-16,1-1 0 0,2 0 0 0,1-4 0 15,1-4 224-15,-1 0 48 0,3-1 16 0,-1 0 0 16,0-5-64-16,-1 0-16 0,-1 0 0 0,-1-2 0 0,-3 2-144 0,-1-1-48 16,-2 4 0-16,0-3 0 15,-4 3-64-15,2-2-16 0,-5 9 0 0,0 0 0 0,2-5-128 0,-2 5 0 16,0 0 0-16,0 0 128 0,0 0-128 0,0 0 0 16,0 0 0-16,0 0 0 0,2 11 0 0,1-2 0 15,1 1 0-15,-2-4 0 0,-2-6 0 0,9 4 0 16,0 0 0-16,1 1 0 0,0-2 0 0,3-3 0 15,1-2-144-15,1 0 144 0,1-4 0 0,-1 0 0 16,1 3 0-16,2-5 0 0,0 0 0 0,0-2 0 16,-3 3 0-16,1-2 0 0,1-1 0 0,1-3 0 15,0 4 0-15,-1-4 0 0,2-2 128 0,-1 0-128 16,0-2 0-16,0-1 144 0,0-2-144 0,1-2 0 16,2-4 0-16,-2 0 0 0,0 1 0 0,-1-4 128 15,0-1-128-15,-1 1 0 0,-3-4 0 0,-3 0 0 16,-1 1 0-16,-1 4 0 0,-3 0 0 0,-1 7 0 15,1 3 0-15,-4 4 0 0,-1 1 0 0,-2 4-144 16,-1 4 144-16,2 5 0 0,-11 5-224 0,1 3 64 16,-5 3 16-16,-3 5 0 0,-3 0 144 0,-1 5-192 15,0 1 192-15,-1 8-192 0,2-1 192 0,-2 3 0 0,1 0-144 0,3 2 144 16,3 1 0-16,2 1 0 0,2-2 0 0,5-2 0 16,2-4-128-16,2 0 128 0,3-4 0 0,3 0 0 15,-1-1 0-15,6-2 0 0,1-5 0 0,2-2 0 16,2-5 0-16,0 0 0 0,3-4 0 0,2-3 0 15,3 1 0-15,0-3 0 0,2-4 0 0,0-1 0 16,-1-5 0-16,1-1 160 0,-1-2-160 0,0-2 160 16,-1-2-160-16,1-1 0 0,-1-1 144 0,1-2-144 0,-2-4 0 15,1 1 128-15,0-2-128 0,0-1 0 0,0-1 0 16,1 1 128-16,-1-3-128 0,0 3 0 0,2-2 0 0,-4 5 0 16,-3-2 0-16,-3 5 0 0,0 0 0 0,-3 5 0 15,-4 0 0-15,-2 6 0 0,1 0 0 0,-5 4 0 16,0 6 0-16,-10 0 0 0,-1 0 0 0,-6 4-128 15,-1 5 128-15,-1 3 0 0,-4 3-128 0,0 3 128 16,0 3-128-16,-2 0 128 0,1 2 0 0,2 0-128 16,-2-1 128-16,5 0 0 0,3 4 0 0,2-2 0 15,3 4 0-15,4-4 0 0,2 0 0 0,3-1 0 16,2-2 0-16,3-1-128 0,3 1 128 0,3-1 0 16,0-4 0-16,1-1 0 0,0 2 0 0,2-4 0 15,1-3 0-15,1 0 0 0,0-4 0 0,2 2 0 16,-2-3 0-16,1-4 0 0,2-1 0 0,-1-2 176 15,0-2-176-15,0-3 192 0,-1 2-192 0,-1 0 192 16,0-4-192-16,-2 2 192 0,-2-3-192 0,-1 2 128 16,-3-3-128-16,-1 3 128 0,-1-1-128 0,-3 4 0 15,-1 5 0-15,0 0 0 0,-5-5 0 0,-2 0 0 0,-3 4 0 16,1 2 0-16,-3 4 0 0,1 0 0 0,-1 0 0 16,2 4 0-16,1-3 0 0,3 2 0 0,0 1 0 0,2-2 0 15,1 4 0-15,2-4 0 0,2 3 0 0,2-3 0 16,2 2-128-16,1-4 128 0,3 0 0 15,1 0 0-15,3 0 0 0,1-4 0 0,1-2 0 0,3 1 0 16,1-3 0-16,4-3 0 0,0 1 0 0,1-3 0 16,0-3 0-16,2 0 0 0,-4-1 0 0,0-3 0 15,0-3 0-15,-1 0 0 0,1-1 0 0,-1-1 128 0,0-3-128 16,3-1 0-16,-1-3 0 0,0-3 128 0,1-2-128 0,0-4 0 16,0-3 144-16,0-2-144 0,0 0 0 0,1 6 128 15,-4 3-128-15,-2-1 0 0,-1-1 0 16,-1 2 0-16,-1 7 0 0,-6 2 0 0,-1 5 0 0,-2 5 0 15,-4 2 0-15,-1 6 0 0,-2 5 0 0,0 0 0 16,-11 2 0-16,0 6 0 0,-6 5 0 0,0 7 0 16,-4 8-144-16,1 1 144 0,-2 4 0 0,1 3 0 15,2 2 0-15,1 2 0 0,0 0 0 0,3-1 0 16,1 3 0-16,2 1 0 0,2-3-128 0,1 1 128 16,2 2 0-16,0-6 0 15,2-4-832-15,0-3-80 0,0-1-32 0,0-6-9600 16,0-4-1920-16</inkml:trace>
  <inkml:trace contextRef="#ctx0" brushRef="#br0" timeOffset="93671.54">19017 9361 33743 0,'17'-5'1488'0,"-6"2"320"0,5 1-1440 0,3-1-368 0,5 2 0 0,1 1 0 15,3 1 528-15,3 2 48 0,0-1 0 0,5-1 0 16,3-1-576-16,5 0 0 0,1 0 0 0,-1 0-10528 15,-5 2-2176-15</inkml:trace>
  <inkml:trace contextRef="#ctx0" brushRef="#br0" timeOffset="94153.93">20337 9295 24879 0,'0'0'2208'0,"0"0"-1760"0,0 0-448 0,0 0 0 16,0 0 272-16,-5 7-16 0,-2 1-16 0,1 6 0 15,-6 4-16-15,0 2 0 0,-2 2 0 0,-1 4 0 0,-3 1 80 0,0 2 16 16,-2 2 0-16,2-4 0 16,3 2-128-16,1-4-32 0,3 3 0 0,3-4 0 0,2 2-160 0,3-5 0 15,0-2 0-15,3-2-8448 16,3-6-1584-16</inkml:trace>
  <inkml:trace contextRef="#ctx0" brushRef="#br0" timeOffset="94494.92">20133 9572 11967 0,'0'0'1072'0,"0"0"-864"15,0 0-208-15,11-1 0 0,0 2 2320 0,2 0 432 16,-1 2 64-16,4-2 32 0,0-1-2080 0,3 0-400 15,2 0-96-15,0 0-16 0,1 0 0 0,-1 0-16 16,4 1 0-16,-5-1 0 0,-4-1-80 0,-2 0-16 16,-2 1 0-16,-3 1 0 0,-3 3 176 0,-6-4 16 15,0 0 16-15,5 7 0 0,-5-7 160 0,1 9 16 16,-1 1 16-16,0 2 0 0,0-3 48 0,0 3 16 16,-1 0 0-16,1 1 0 0,1 1-176 0,2-4-48 0,1 1 0 0,2 2 0 15,2-4 0-15,3 2 0 0,3-3 0 0,3 1 0 16,2-4 0-16,2-1 0 0,0-1 0 0,0-3 0 15,-2-2-144-15,0-1-48 0,-1 1 0 16,-2-2 0-16,-2 1 16 0,-2-3 0 0,-4-1 0 16,-1 0 0-16,-3 0 144 0,-4 0 32 0,-2-2 0 0,-3 2 0 15,-3 0-112-15,-2 0-16 0,-4 2 0 0,-1 1 0 16,-2-3-256-16,-2 4-176 0,-1 1 32 0,-1 2-10992 16,2 2-2176-16</inkml:trace>
  <inkml:trace contextRef="#ctx0" brushRef="#br0" timeOffset="95562.79">22578 9756 13295 0,'0'0'576'0,"0"0"144"0,0 0-576 0,0 0-144 15,-3-9 0-15,3 9 0 0,-4-9 960 0,1 4 176 16,-4 0 16-16,0 0 16 0,-2 1-80 0,0 3 0 16,-4 1-16-16,-1 1 0 0,-2 2-64 0,-2 3-16 15,0-1 0-15,-1 4 0 0,0 1-320 0,-2 4-64 16,0-2-16-16,6-2 0 0,-2 3-208 0,-6 6-64 16,4 0 0-16,1-1 0 0,3-1-64 0,4 1 0 15,3-3-16-15,7-3 0 0,1-2-112 0,5-1 0 16,2 0-128-16,2-4 192 0,3-3-192 0,3 0 176 0,3-2-176 0,2 0 160 31,3-2-480-31,4 0-80 0,1-2-32 0,12-1-12368 0</inkml:trace>
  <inkml:trace contextRef="#ctx0" brushRef="#br0" timeOffset="95729.99">22808 9900 11967 0,'-4'19'528'0,"-1"-9"112"0,0-1-512 0,-2 2-128 0,1 5 0 0,1-4 0 0,0 2 2560 0,0 4 464 15,0 5 112-15,-2-1 0 16,1-3-1712-16,0 1-336 0,-1 0-80 0,1 1-16 0,0 0-528 0,1-2-96 16,-1 0-32-16,4-2 0 0,-1-4-336 0,2-2 0 15,2 0-160-15,2-3-12256 16</inkml:trace>
  <inkml:trace contextRef="#ctx0" brushRef="#br0" timeOffset="96288.05">23795 9490 14735 0,'0'0'1312'0,"4"-5"-1056"0,-1 0-256 0,-3 5 0 16,0 0 1072-16,0 0 144 0,0 0 48 0,0 0 0 16,0-9-176-16,0 9-48 0,0 0 0 0,-5-3 0 15,-2 0-432-15,0 1-96 0,-2-1 0 0,-3-1-16 16,0 2 32-16,-1 0 16 0,-4 0 0 0,-2 2 0 16,-2 0-80-16,-2 2-16 0,-1 2 0 0,0 0 0 15,-6-5-144-15,4 1-48 0,-1 0 0 0,3 0 0 0,1 1-128 0,3 0-128 16,1-1 192-16,2 0-192 15,6-1 192-15,-1 0-192 0,3-2 192 0,3 2-192 0,6 1 352 16,0 0-32-16,0 0-16 0,0 0 0 0,0 0 64 0,0 0 16 16,0 0 0-16,0 0 0 0,0 0-208 0,0 0-48 15,0 0 0-15,9 5 0 0,-2 0-128 0,0 3 0 16,-2 2 0-16,-1 1 0 0,-2 2 0 0,-2 2 0 16,-2 2 0-16,-3 3 0 0,-2 4 0 0,0 0 0 15,-4 1 144-15,0 3-144 0,-4-1 192 0,-1 3-48 16,0 0 0-16,-2 1 0 0,-1 2-144 0,1 1 128 15,-1-2-128-15,1 2 128 0,1 2-128 0,0-2 128 16,1 0-128-16,2-6 128 0,2-1-128 0,5-5 0 16,3-1 0-16,2 0 0 0,4-4 0 0,2 0 0 15,3-1 128-15,0-2-128 0,1 0 0 0,3-3 0 16,0-1 144-16,2-1-144 0,1 0 160 0,1-3-32 16,1 2-128-16,2-3 192 0,1-3-192 0,0 2 0 15,2-1 0-15,-2-1 0 0,0-2-208 0,0 0-144 16,-1-4-32-16,0 0 0 15,-2 1-1984-15,1-4-384 0,-1-3-96 0</inkml:trace>
  <inkml:trace contextRef="#ctx0" brushRef="#br0" timeOffset="96643.85">24160 9496 21647 0,'0'0'960'0,"0"0"192"0,0 0-912 0,-1-7-240 15,-2 2 0-15,3 5 0 0,-6-1 480 0,-2 0 48 16,-2 2 16-16,-2 1 0 0,-4 5-272 0,0 2-48 16,-2 5-16-16,1-3 0 0,2 0 112 0,1 3 32 15,3-2 0-15,2 2 0 0,3 0 144 0,3 2 16 16,3-2 16-16,4-3 0 0,2-1 16 0,6-4 0 15,3 3 0-15,4-5 0 0,1 0 144 0,3-2 16 16,-1-1 16-16,1-2 0 0,-2-4-176 0,0 0-32 16,-2-5-16-16,-3 2 0 0,-2-2-48 0,-2 2 0 15,-2-3 0-15,-5 2 0 0,-3-2-64 0,0-2-32 16,-4 3 0-16,-1-2 0 0,-4 2-352 0,-2 2 0 16,-2 5 0-16,-2-1 0 15,0-1-1600-15,1 2-320 0,-2 2-80 0,-4 2-12288 0</inkml:trace>
  <inkml:trace contextRef="#ctx0" brushRef="#br0" timeOffset="96824.79">24125 10019 24815 0,'-8'23'1088'0,"3"-10"256"0,-3 5-1088 0,-2-1-256 0,-3 4 0 0,1-1 0 16,-4 2 960-16,4 1 144 0,-2-2 32 0,0-2 0 0,2 2-752 0,0-4-128 15,0 0-48-15,3-1 0 0,2-2-208 0,0-2 0 16,4-1-192-16,0 3-12912 16</inkml:trace>
  <inkml:trace contextRef="#ctx0" brushRef="#br0" timeOffset="97446.79">24495 9363 2751 0,'-8'-19'128'0,"8"19"16"0,0 0-144 0,0 0 0 0,2-5 0 0,4 1 0 15,1-2 4208-15,1 2 800 0,2 0 176 0,4 1 16 16,4-2-3536-16,2 1-704 0,3 0-128 0,0 3-48 16,0-2-320-16,1 1-64 0,0-2-16 0,-2 1 0 0,-5 2 16 0,0 1 0 15,-3 1 0-15,-3 4 0 0,-2 0-160 0,-2 3-48 16,-2 6 0-16,-3 5 0 0,-2 1 0 0,-1 5 0 16,-3-1 0-16,-2 5 0 0,-2 1-192 0,-2 2 128 15,-1 1-128-15,-2-2 0 0,3-3 192 0,1 1-48 16,1-2-16-16,3 2 0 0,4 1 64 0,3-2 0 15,6 3 0-15,1-2 0 0,5-1-64 0,4 4 0 16,2 1 0-16,2-4 0 0,2 0-128 0,-3 4 192 16,2-1-192-16,-1-3 192 0,-3 2-192 0,-4 1 0 15,-3-1 0-15,-3-1 0 0,-3 0 944 0,-2-2 96 16,-4 3 32-16,-3-2 0 16,-3-2-1376-16,-3 2-272 0,-3-2-48 0,-1-1-16 0,-5-2 992 0,0 0 192 15,-4-2 32-15,-2-2 16 0,-5 3-80 0,-2-1-32 16,-4 0 0-16,-1-3 0 0,-2 0-288 0,2-2-64 15,3 0-128-15,3 0 192 0,2-4-192 0,5 0 0 16,3-1 0-16,3-7 0 16,6-3-2384-16,3-3-480 0</inkml:trace>
  <inkml:trace contextRef="#ctx0" brushRef="#br0" timeOffset="97848.17">25311 10104 21647 0,'0'0'960'0,"0"0"192"0,6 4-912 0,2-1-240 16,-2 1 0-16,3-2 0 0,1 2 576 0,1-3 64 15,3 0 0-15,2-3 16 0,0-4-16 0,2-1-16 16,1 1 0-16,1-3 0 0,0 1 64 0,0-1 16 16,-2 1 0-16,-1-5 0 0,-3 0-128 0,0 2-32 15,-2-2 0-15,-3 0 0 0,-3 3-64 0,-3-1-16 16,-5 2 0-16,0 0 0 0,-7 2-192 0,0 0-32 16,-6 3-16-16,-3 3 0 0,-5 3-224 0,1 3 0 15,-3 4 128-15,0 0-128 0,-2 5 0 0,0 4 0 16,2 2 0-16,-1 2 0 0,2 0 0 0,3-2 0 15,3 0 0-15,4-1 0 0,4 0 0 0,3 0 0 0,5 0 0 0,4 1 144 16,5-4-144-16,3 1 0 16,4-3 0-16,4-4 0 0,1-1-192 0,2-2-80 15,2-2-16-15,3-2 0 16,-1-4-2416-16,2-4-496 0</inkml:trace>
  <inkml:trace contextRef="#ctx0" brushRef="#br0" timeOffset="98336.99">25992 9421 21183 0,'0'0'1888'0,"0"0"-1504"15,8 0-384-15,0-2 0 0,1 1 272 0,2 0-16 16,-1-1 0-16,4 2 0 0,-2 0-112 0,2-1-16 16,2-3-128-16,-2 3 192 0,1-3 64 0,0-1 0 15,0 1 0-15,-1 2 0 0,-2-1 96 0,-3 1 32 16,-9 2 0-16,0 0 0 0,0 0 80 0,0 0 32 15,0 0 0-15,-8 0 0 0,-2 2-256 0,-3 1-48 16,-1 2-16-16,0 3 0 0,0-2 0 0,0 4 0 16,0-2 0-16,0 3 0 0,3-6-32 0,1 4 0 0,1 0 0 0,1 0 0 15,2 0-144-15,2 0 128 16,3 1-128-16,1 0 128 0,0-10-128 0,4 9 160 0,-1 1-160 16,1-1 160-16,1 4-160 0,-1-3 128 0,-1 1-128 0,-1 2 128 15,-2-4-128-15,-1 2 0 0,-3 1 0 0,-2-2 0 16,-3 1 0-16,-1-2 0 0,-3 3 0 0,-1-5 128 15,-3 2-128-15,2-4 128 0,2 2-128 0,2-1 128 16,0-3-128-16,2-1 0 0,1-1 0 0,8-1 0 16,-4-5-1696-16,4 0-368 15</inkml:trace>
  <inkml:trace contextRef="#ctx0" brushRef="#br0" timeOffset="98597.9">26603 9348 20271 0,'3'-10'1792'0,"-3"10"-1424"15,0 0-368-15,0 0 0 0,0 0 800 0,0 0 96 16,0 0 0-16,0 0 16 0,0 0-176 0,-3 5-32 16,-2 3-16-16,-2-1 0 0,-2 5 144 0,-4-1 16 15,-3 4 16-15,-2 3 0 0,0 3-208 0,1 0-32 16,3 5-16-16,3-4 0 0,1 4-336 0,2-3-64 15,4-2-16-15,3 2 0 0,1 1-192 0,4-2 0 16,2-4 128-16,2 0-128 0,2-3 0 0,0 0 0 16,2-5 0-16,-1 2 0 0,1-6-176 0,-1 2-16 15,-1-3-16-15,-2-3 0 16,-8-2-1456-16,0 0-272 0,0 0-64 0</inkml:trace>
  <inkml:trace contextRef="#ctx0" brushRef="#br0" timeOffset="98745.84">26230 9615 30111 0,'23'-3'1344'0,"-8"1"256"0,5-1-1280 0,6-2-320 0,0-1 0 0,5 2 0 15,2 2 192-15,2 2-16 0,2-3-16 0,3 2 0 16,0 0-160-16,6-1 128 0,1 0-128 0,-4 2-9072 16,-3 4-1888-16</inkml:trace>
  <inkml:trace contextRef="#ctx0" brushRef="#br0" timeOffset="102724.75">27440 9258 16815 0,'0'0'736'0,"0"0"160"0,0 0-704 0,0 0-192 15,0 0 0-15,0 0 0 0,0 0 704 0,0 0 96 16,0 0 32-16,0 0 0 0,0 0-320 0,0 0-48 16,0 0-16-16,0 0 0 0,0 0 64 0,0 0 16 15,0 0 0-15,0 0 0 0,0-6-48 0,-2 0-16 16,0-1 0-16,-2 0 0 0,2 2-48 0,-3-4-16 15,-2 3 0-15,-3-3 0 0,-3 2 112 0,-3-4 32 16,-2 3 0-16,-1-4 0 0,-5 2-48 0,-3-3-16 16,-3 3 0-16,-1 1 0 0,-1-6-128 0,-2 3-32 15,1 2 0-15,-5-2 0 0,0 0-64 0,-3 3 0 16,0-2-16-16,-2 3 0 0,-5-2-48 0,-3 1 0 16,-2-4 0-16,-2 2 0 0,0-1-32 0,-1 0-16 15,0 5 0-15,-1-1 0 0,-1 1-144 0,-3-3 192 16,-7 1-192-16,2-2 192 0,3 2-192 0,-2-3 0 0,3 5 144 15,-1-3-144-15,2 3 128 0,-5-2-128 16,-1 3 128-16,1-3-128 0,1 3 0 0,1 2 128 0,2-1-128 0,1 2 0 16,-1 3 0-16,-2 0 144 0,-2-1-144 0,0 1 0 15,0-1 192-15,1 1-192 0,1 1 192 0,1 2-192 16,3 2 160-16,-2-3-160 0,0-1 128 0,-1 1-128 16,1-1 0-16,0 0 0 0,1 2 0 0,4 1 0 15,3 1 0-15,2-3 0 0,-1-1 128 0,0 2-128 0,0 1 0 0,1 1 0 16,0-3 0-16,1 2 0 15,3-1 0-15,1 2 0 0,1 3 0 0,1-2 0 0,1 3 128 0,-1-2-128 16,-2 4 128-16,-1-1-128 0,-1 0 0 0,-1-1 128 16,3 1-128-16,1-4 0 0,0 3 0 0,4-1 0 15,2 5 128-15,0-3-128 0,1 2 0 0,-2 2 0 16,-1-2 0-16,-1-3 0 0,-1 2 0 0,-1-2 0 16,2 1 128-16,0 0-128 0,1 4 0 0,1 0 0 15,-1 2 144-15,3-5-144 0,1 2 0 0,0 1 0 16,-2-2 0-16,2 1 128 0,-1 1-128 0,-1 1 128 15,-1-2-128-15,2-1 128 0,1-1-128 0,1 3 0 16,0 1 128-16,0-3-128 0,0 0 0 0,3 0 0 16,1-2 0-16,-1 4 128 0,-2 1-128 0,2-2 0 15,0 0 128-15,1-1-128 0,1 2 0 0,-3-3 128 16,1 0-128-16,0-2 0 0,2 1 0 0,0-1 128 16,0 1-128-16,3 4 0 0,-1 0 0 0,2-1 0 15,-3 1 0-15,5 1 128 0,0-1-128 0,-1-1 0 16,1-1 0-16,-1 2 0 0,-1 2 0 0,3 0 0 15,0 2 128-15,1 0-128 0,0-2 0 0,0 0 128 16,1 4-128-16,-1-2 0 0,2-1 0 0,1 1 0 16,0-2 0-16,1 1 128 0,1 4-128 0,1-2 0 0,0 0 128 0,1 0-128 15,0 0 0-15,3 0 0 0,3 0 0 0,1 0 128 16,-1 0-128-16,2 2 128 0,1-1-128 16,1-1 128-16,3 1-128 0,3 1 128 0,-3 0-128 0,4 1 128 15,0 3-128-15,4-1 0 0,-1-3 0 0,2 2 0 16,2-1 0-16,4 0 0 0,0-2 0 0,2 1 128 15,-1-2-128-15,6 1 144 0,3 3-144 0,0-4 160 0,3-1-160 16,4 1 192-16,0 0-192 0,4 0 192 0,2-1-192 0,2 0 160 16,2-3-160-16,1 1 160 0,1 0-160 0,1-1 128 15,3-1-128-15,4 1 128 0,2 0-128 0,3-1 0 16,2-2 144-16,3 1-144 0,1-1 0 0,-2-2 144 16,-1 3-144-16,1-1 0 0,0-2 128 0,4 1-128 15,3-3 0-15,0 3 0 0,-2-2 0 0,-2 1 0 16,-3 1 128-16,-1-1-128 0,2 1 0 0,3-2 0 15,3 4 0-15,1-6 0 0,1 4 128 0,0-4-128 16,-3 2 0-16,1-4 0 0,2 2 0 0,3 1 160 16,2-1-160-16,1 2 128 0,1-2-128 0,-5 1 0 15,0-3 0-15,-2-1 128 0,1 3-128 0,3 0 0 16,0 0 0-16,28 4 0 0,-13-4 0 0,-6 2 0 16,-9-3 0-16,0 2 128 0,1-3-128 0,1-2 0 15,3-1 144-15,-1 2-144 0,-3 0 0 0,-1-3 128 16,-1-2-128-16,2 1 0 0,4 2 128 0,0 1-128 15,0 2 160-15,-4-2-160 0,-6-2 0 0,0 1 0 16,0-2 0-16,2 2 0 0,2-1 0 0,2 0 128 0,0-1-128 0,-6 0 0 16,-5 0 0-16,-1-1 0 0,1-2 128 0,1-182-128 15,1 365 0-15,1-182 0 16,-1-2 0-16,-2 1 0 0,-4-3 128 0,-2 1-128 0,1 1 0 0,0-5 144 16,-1 2-144-16,1 2 0 0,1-3 0 0,0 2 0 15,0-1 0-15,-3-3 128 0,-6-4-128 0,0 4 0 16,-2-2 0-16,0 1 128 0,2 0-128 0,0-3 0 15,0-4 128-15,1 1-128 0,0 0 0 0,0-3 128 0,-1 0 0 0,-2 0 0 16,-3-3 0-16,-4 1 0 0,-1-1 96 0,-2-5 16 16,1 0 0-16,-2-2 0 0,0 6 16 0,-2-2 0 15,0 1 0-15,-2-2 0 0,2-1-32 0,-3-2 0 16,-3 2 0-16,-2-1 0 0,-2-2 32 0,-2 3 0 16,-2-5 0-16,-2 1 0 0,0 3-48 0,-4 2 0 15,-3-1 0-15,-4 3 0 0,-2-6 16 0,-4 5 0 16,-1-3 0-16,-3-1 0 0,-4 1-96 0,-2-3 0 15,-4 2-128-15,-2 1 192 0,-2-3-192 0,-3 1 0 16,2 3 0-16,-7-2 0 0,-2-1 0 0,1 5 0 0,0-1 0 16,0 4 0-1,-2 3-976-15,-1 1-144 0,-1 1-32 0,2 1 0 16,2 1-1920-16,-1 1-400 0</inkml:trace>
  <inkml:trace contextRef="#ctx0" brushRef="#br0" timeOffset="104018.04">3545 10603 13471 0,'-19'-12'592'0,"8"11"128"0,-1 0-576 0,1-1-144 16,-2 0 0-16,2-1 0 0,0 3 640 0,3 3 80 16,-1-2 32-16,9-1 0 0,-9 0-432 0,9 0-96 15,0 0-16-15,0 0 0 0,0 0 208 0,0 0 32 16,0 0 16-16,0 0 0 0,0 0 32 0,0 0 0 16,0 0 0-16,0 0 0 0,0 0-144 0,0 0-32 15,9 3 0-15,2-2 0 0,4-1 256 0,6 1 32 16,4 0 16-16,6 1 0 0,0-2 384 0,9-3 80 15,4-1 0-15,8-1 16 0,1 3-176 0,8-1-32 16,1 1-16-16,6 0 0 0,7 2-240 0,4 0-32 16,3-1-16-16,2-1 0 0,-1-3-128 0,5 2-16 0,4 3-16 0,-1 0 0 15,2-3-96-15,-2 1-16 0,1-2 0 16,2 2 0-16,1-2-48 0,-1 0-16 0,-2-1 0 0,-2 0 0 16,-3 0-64-16,-1 2-32 0,1 3 0 0,-5-6 0 15,0-7 64-15,-5 4 16 0,-2 2 0 0,-2 0 0 16,-5 3 96-16,1-2 32 0,-3-2 0 15,-4 3 0-15,-8-2 0 0,-1 2 0 0,-3-4 0 0,-5 5 0 16,-3 3-48-16,-4 1-16 0,-1 1 0 0,-2-1 0 16,0-1-304-16,-4 1 0 0,-5 1 0 0,0 0 0 15,0-1 0-15,-1 1 128 0,-5 1-128 0,-4 0 0 16,-3-2 0-16,-1 0 0 0,-12 0 0 0,0 0 0 16,6 5-208-16,-6-5-112 0,0 8 0 0,-9 3-11920 15,-7-3-2384-15</inkml:trace>
  <inkml:trace contextRef="#ctx0" brushRef="#br2" timeOffset="111112.92">5964 11196 11055 0,'0'0'976'0,"0"0"-784"16,0 0-192-16,0 0 0 0,0 0 1184 0,0 0 192 16,0 0 32-16,0 0 16 0,10-2-32 0,-10 2-16 15,8-8 0-15,-8 8 0 0,0 0-32 0,0 0-16 16,0 0 0-16,0 0 0 0,0 0-96 0,0 0-16 16,0 0 0-16,0 0 0 0,-3-9-256 0,-2 2-64 0,-1 1-16 0,-3 3 0 15,-1-4-304-15,0 2-48 16,-2 1-16-16,-2-1 0 0,0-2-64 0,-2 2-32 0,-2 0 0 0,-1-3 0 15,-4 3-112-15,0-2-32 0,-1 0 0 0,0-1 0 16,-2-5-80-16,-3 3 0 0,-3 3-16 0,-1-1 0 16,-1-3-48-16,0 0-128 0,-2 1 192 0,-2 0-64 15,-4 4 32-15,-2 1 0 0,-3-4 0 0,-3 4 0 0,-2 1 16 0,-3-2 0 16,-6-1 0-16,1-2 0 0,-3-1-48 0,-1 0-128 16,1 9 192-16,-3-3-64 0,-4 0-128 0,-3-4 192 15,-2 1-192-15,3 6 192 0,-2 1-192 0,-1 1 0 16,-2 1 144-16,2 1-144 0,-2-2 0 0,5 0 0 15,1 1 0-15,2 0 0 0,-2 1 0 0,5-1 128 16,0 0-128-16,3-2 0 0,1 0 0 0,4-3 0 16,3-1 0-16,3 2 128 0,1 6-128 0,3-2 0 15,1-2 0-15,0 1 0 0,-2 3 0 0,4 2 0 16,3 3 0-16,-3-4 0 0,2-3 0 0,0 3 0 16,1 0 0-16,0 0 0 0,-1 3 0 0,2-1 0 15,3 3 0-15,1 1 0 0,-3 1 0 0,4-2 0 16,-4 1 0-16,1 3 0 0,-3-2 0 0,2 2 0 15,0-1 0-15,0 1 0 0,2 3 0 0,0-1 0 16,0-1 0-16,2 3 0 0,1-1 0 0,-3-1 0 0,2-1 0 0,0 2 0 16,0 1 0-16,-3 0 0 15,1-2 0-15,0 1 0 0,1 0 0 0,2-1 0 16,0-1 0-16,4-1 0 0,-1 1 0 0,3 3 0 0,1 2 0 0,0-2 0 16,-2-1 0-16,4-1 0 0,-1 1 0 0,0-1 0 15,-1 2 0-15,4 0 0 0,0-1 0 0,1 3 0 16,0-3 0-16,2 1 0 0,0 0 0 0,4 1 0 15,-1 3 0-15,3 1 0 0,2-2 0 0,0 1 0 16,0-1 0-16,3 3 0 0,0-1 0 0,2 0 0 16,3 3 0-16,3-2 0 0,2 1 0 0,2 3 0 0,2-2 0 15,4 2 0-15,1-3 0 0,3 3 0 0,2 1 0 16,4-2 0-16,4 2 128 0,2-1-128 0,0 0 128 0,3-3-128 16,2 3 128-16,2-1-128 0,2 2 0 0,2-6 0 15,2-1 0-15,2 1 128 0,2-3-128 0,4 0 0 16,2 1 0-16,4-1 0 0,-2-2 0 0,4 0 144 15,3 2-144-15,3-5 0 0,3-2 192 0,0 0-64 16,1-1 0-16,4 2-128 0,3 2 192 0,1-2-192 16,0-5 192-16,2 2-192 0,-1-2 160 0,2 2-160 15,0-1 128-15,1-4-128 0,1-3 208 0,3 1-32 16,0 1-16-16,-1-3 0 0,0-4 16 0,0 1 0 16,-3 1 0-16,2-3 0 0,-2 1-32 0,-1-3 0 15,-2-2 0-15,-1 0 0 0,-1 4 16 0,-2 1 0 16,-3-3 0-16,2-3 0 0,-1 3-32 0,-1-4-128 15,-5 3 192-15,-1-1-64 0,-1-4 64 0,-1 5 0 16,-1-1 0-16,0 1 0 0,-2-1 0 0,1-1 0 16,-2 2 0-16,-1 1 0 0,-2-1-64 0,-2 2-128 15,2 2 192-15,-3-3-64 0,-1-2 16 0,-2 3 0 16,-1 3 0-16,1-1 0 0,-2-7-16 0,-2 2 0 16,1-2 0-16,-4 3 0 0,0 0 16 0,-1-3 0 15,-3 1 0-15,1-1 0 0,-3 3 16 0,2-3 0 16,0-1 0-16,-1 0 0 0,-1 2-160 0,-2-3 192 0,-4 1-192 0,6-4 192 15,-1-4-64-15,1 2 0 0,-3 1 0 16,-1-1 0-16,-1-2 0 0,1-1 0 0,-2 0 0 0,0 0 0 16,-3-2 16-16,0 0 0 0,0-5 0 0,-1 5 0 15,0 0-16-15,-1 2 0 0,0 2 0 0,-1-5 0 16,-1-2 0-16,0-2-128 0,0 2 192 0,-2-2-64 16,-1 0 0-16,-3-2 0 0,1 3 0 0,-2-5 0 0,-2 1-128 15,-1 0 128-15,-1-5-128 0,-3 1 128 0,-1 1 64 0,-3 0 0 16,-2 2 0-16,-2-3 0 0,-1-1-192 15,-4-1 0-15,-1-3 0 0,-5 0 0 0,-3 1 128 0,-3 0 0 16,-2-4 0-16,-4 6 0 0,-2 2-128 0,-2 2-144 16,-2 1 144-16,-2 5-208 0,-6 0 64 0,-5 6 16 15,-5 6 0-15,-2 2 0 16,-4-2-1248-16,-4 8-240 16,-1 5-48-16,-5 4-13040 0,-1 7-2592 0</inkml:trace>
  <inkml:trace contextRef="#ctx0" brushRef="#br2" timeOffset="117545.19">20266 11172 9215 0,'0'0'816'0,"0"0"-656"0,0 0-160 0,5-4 0 0,0-1 1600 0,0 1 304 16,-5 4 48-16,5-7 16 16,0 2-432-16,1 1-96 0,1-2-16 0,0 0 0 0,1 3-208 0,0-1-32 15,2-4-16-15,-3 3 0 0,4 1-80 0,-4-3 0 16,3-1-16-16,-3-1 0 0,0 3-96 0,0 1-16 15,-2-2 0-15,0 1 0 0,-1 1-112 0,-2-3-16 16,-2 8-16-16,3-6 0 0,-2 0-160 0,-1-3-16 16,-1 2-16-16,-1 2 0 0,2 5-80 0,-3-6-16 15,-1 1 0-15,-3-2 0 0,1 1-160 0,-4 2-48 16,2 3 0-16,-3-2 0 0,-2-3-64 0,2 2-32 16,-6 2 0-16,2 0 0 0,-3 1-48 0,0-1-16 15,1-1 0-15,-4-1 0 0,-2 7 16 0,0-3 0 16,-1 1 0-16,-1 2 0 0,-1-1-48 0,0 1-128 15,-1 1 192-15,0 2-64 0,1-2 32 0,2-2 0 16,-3 2 0-16,1 0 0 0,0 0-16 0,-1-1 0 16,0 1 0-16,2 3 0 0,1 2-144 0,1-2 192 15,0 3-192-15,1-1 192 0,3 3-48 0,-4 3 0 16,1 0 0-16,0 4 0 0,0-2-144 0,1 3 0 16,-2 2 0-16,0 4 0 0,1-1 0 0,1 0 0 0,0 3 0 0,2-1 0 15,2 1 0-15,1 2 0 0,2-2 144 0,4 3-144 16,0-5 128-16,4 2-128 0,-1 3 128 0,2-5-128 15,5 2 128-15,0-2-128 0,4 2 160 0,1 0-160 16,3 1 0-16,2 2 128 0,1-5-128 0,3 3 0 16,2-2 0-16,3 0 0 0,1-4 128 0,2 1-128 15,0 0 0-15,4-2 128 0,1-1-128 0,2 1 0 16,0-4 128-16,3-2-128 0,1-1 0 0,0 1 144 0,3-1-144 16,-3-1 160-16,0-3-160 0,-2 2 160 0,2 0-160 0,0-3 128 15,1 0-128-15,-5-2 128 0,0 1-128 0,-1-3 0 16,0 3 144-16,-1-4-144 0,1-3 128 0,-3 1-128 15,3-3 160-15,-3 0-160 0,3-1 208 0,0-3-48 16,-2 0-16-16,2-4 0 0,-3 2-16 0,1 0-128 16,-1-6 192-16,0 0-64 0,1 1-128 0,-1 0 160 15,-1-2-160-15,1-2 160 0,-1-3-160 0,1 0 128 16,-1 4-128-16,0-3 128 0,-3-1-128 0,-2-1 0 16,-1-1 144-16,-1 0-144 0,1 0 0 0,-3 0 144 15,-1-2-144-15,-1-1 0 0,-1-3 128 0,0 0-128 16,-2-2 0-16,1 3 0 0,-2-3 128 0,-2 4-128 15,0-3 0-15,-2 2 0 0,-3 0 128 0,-1-1-128 16,-1-1 0-16,-1-1 0 0,-3 4 128 0,1-3-128 16,-5 3 0-16,0-4 0 0,-1 4 0 0,-1-1 0 15,-2 0 0-15,-2 1 0 0,-3-2 0 0,0 1 0 16,-2-1 0-16,-1-1 0 0,-3-2 0 0,0 3 0 0,-1 0 0 16,-1 3 0-16,-2 1 0 0,0 4-144 0,-1-2 144 15,0 2 0-15,0 2 0 0,-1-1 0 0,-3-1 0 16,-1 3 0-16,-1 1 0 0,0 3-128 0,-2-2 128 0,1 2 0 15,0 3 0-15,0-1 0 0,-1 4 0 0,0 2-128 16,1 0 128-16,2 0 0 0,2-2 0 0,0 2 0 16,0 2 0-16,2 0 0 0,-2 1 0 0,2 1 0 15,-1 2 0-15,0 1 0 0,1 3 0 0,1-1-128 16,-1 5 128-16,1-2 0 0,1 2 0 0,1 6 0 16,-2 0 0-16,1 2 0 0,0-1 0 0,0 4-128 0,1 4 128 15,0 0 0-15,2 2 0 0,0 0 0 0,0 4 0 0,1 2-128 16,1 2 128-16,2-1 0 0,1 1 0 0,3-1-128 15,0 0 128-15,4-1 0 0,1 0 0 16,4-1 0-16,2-2 0 0,2 1 176 0,3 2-176 0,3 0-176 16,3-1 48-16,3-1 0 0,1 0 128 0,3 1 0 15,3 0 0-15,2-1-128 0,1-4 128 16,2 2 0-16,1-1 0 0,4-3 0 0,1 1 0 0,2-2 0 16,1-6 0-16,3 1 0 0,-1 1 0 0,1-2 0 15,0 0 0-15,0-1 0 0,0-2 0 0,0-1 0 16,0 1 0-16,0-2 0 0,-1-4 0 0,0 0 0 15,0-2 0-15,0 0 128 0,1-2-128 0,1-1 0 16,0-2 0-16,1-1 0 0,-1-4 0 0,0 0 128 16,-1-2-128-16,-1-1 0 0,2 0 0 0,-2-3 144 15,-1 3-144-15,-1-1 0 0,1-6 144 0,-2 2-144 16,-2 1 0-16,-2 0 144 0,0 1-144 0,1-5 0 16,-1-1 0-16,-1 1 0 0,2 2 0 0,-3-3 0 15,0-2 0-15,-1 1 128 0,3-1-128 0,-2-1 0 16,-3-1 0-16,-2 1 128 0,-1-6-128 0,1 2 0 15,-1 1 0-15,-1-2 0 0,1 1 0 0,-2-6 128 16,-1 0-128-16,0-3 0 0,-1 6 0 0,-1-4 0 16,1 0 128-16,-1-1-128 0,-4 4 0 0,0 0 0 15,-2 2 0-15,0-1 0 0,-3-3 0 0,0 3 0 0,-3-3 128 16,-1 5-128-16,-3 0 0 0,-1-1 0 0,-3 0 0 0,0 0 0 16,0 0 0-16,-4-1 0 0,-1 1 0 0,-2 2 0 0,-1-5 0 0,-1 1 0 15,1 3 0-15,-2-3 0 0,0 1-128 0,-1 1 128 16,-1 1 0-16,-2 2 0 0,0 1 0 0,1-1 0 15,-1-2 0-15,-1-1 0 0,-1 0-128 0,0 3 128 16,-1 0 0-16,0 0 0 0,3 3 0 0,-1 0 0 16,-3 1-144-16,2-1 144 0,0 1 0 0,-1 3-128 15,-3 0 128-15,0 4 0 0,0 0 0 0,-2 4-128 16,-1-1 128-16,1 3 0 0,-1 2 0 0,-1 1 0 16,-1 3-128-16,0 0 128 0,-2 5 0 0,1-2 0 15,1 3-128-15,-1-1 128 0,-3 3 0 0,0 1 0 16,0 2 0-16,0 1 0 0,-1 2 0 0,0 2 0 15,2 2 0-15,1 5 0 0,-1-1-128 0,2 4 128 16,0-1 0-16,2 3 0 0,3 2-128 0,2 0 128 16,3 1 0-16,2 2 0 0,2-1-128 0,3-2 128 15,3 2 0-15,4-1 0 0,0 0 0 0,4 1-128 16,-1-2 128-16,7 1 0 0,0-1 0 0,7 0-128 16,0-1 128-16,6 2 0 0,1 1-128 0,2 0 128 15,2 1 0-15,5-1 0 0,1 1-128 0,3 0 128 16,1-5 0-16,2 1 0 0,2-3 0 0,1-1 0 0,2-2 0 0,0-1 0 15,2-3 0-15,2-1 0 0,2-4 0 0,0-1 0 16,1 2 0-16,1-1 0 0,3-3 0 16,1-4 0-16,0 0 0 0,0-5 0 0,0 0 0 15,0 0 0-15,-1-5 0 0,-1-1 0 0,-1 0 0 0,-5-4 0 16,-2 0 0-16,0 0 0 0,-2-6 128 0,-2 2-128 16,-2-2 0-16,-2-2 128 0,0 2-128 0,-2-4 0 15,0-3 144-15,-4 0-144 0,1-1 128 0,-3 0-128 16,-2-3 0-16,2 1 128 0,-3-2-128 0,-3 1 0 0,1-2 128 15,0 2-128-15,-2 1 128 0,-2-1-128 0,-2-3 0 0,1 2 128 16,-4 3-128-16,1-1 0 0,-2 0 128 16,1-2-128-16,-2 4 0 0,0 0 128 0,-1-2-128 0,-2 3 0 15,-1 1 144-15,-1 0-144 0,0 2 0 0,-1 0 128 16,0 1-128-16,0-3 0 0,-1 3 0 0,1 1 0 16,0 2 0-16,-1 0 128 0,0-1-128 0,1 5 0 15,-2-2 0-15,3 1 0 0,-4 3 0 0,3-4 0 16,0 4 0-16,1 5 0 0,-1-5 0 0,-1-3 0 15,1 3 0-15,1 5 0 0,0 0 0 0,-1-5 0 16,1 5 0-16,0-8 0 0,0 3 0 0,0 5 0 16,0 0 0-16,0 0 0 0,0 0 0 0,0-3 0 15,0 3 0-15,0 0 0 0,0 0 0 0,0 0 0 16,0-7 0-16,0 7 0 0,0 0 0 0,0 0 0 16,1-5 0-16,-1 5 0 0,0 0 0 0,0 0 0 15,0 0 0-15,0 0 0 0,0 0 0 0,0 0 0 16,0 0 0-16,0 0 0 0,0 0 0 0,0 0 0 15,0-4 0-15,0 4-128 0,0 0 128 0,0 0 0 16,0 0 0-16,0 0 0 0,0 0 0 0,0 0 0 0,0 0 0 16,0 0 0-16,0 0 0 0,0 0 0 0,0 0 0 0,0 0 0 15,0 0 0-15,0 0-128 0,0 0 128 0,0 0 0 16,0 0 0-16,-5 4-160 0,5-4 160 0,-5 5 0 16,5-5-240-16,-5 7 64 0,5-7 16 0,-5 3 0 15,5-3-224-15,-5 7-32 0,-1 0-16 16,1-3 0-16,-1 1-1296 0,0 0-272 15,-1 0-48-15,7-5-10688 0,-6 4-2144 0</inkml:trace>
  <inkml:trace contextRef="#ctx0" brushRef="#br2" timeOffset="122787.26">7964 13219 12095 0,'0'0'528'0,"0"0"112"0,0 0-512 0,0 0-128 0,0 0 0 0,0 0 0 16,3-4 960-16,-3 4 176 0,-1-8 16 0,1 8 16 15,-2-6 48-15,2-1 0 0,-3 0 0 0,2 2 0 16,1 5-96-16,0 0-16 0,-3-8 0 0,3 8 0 16,0 0-160-16,0 0-48 0,0 0 0 0,0 0 0 15,0 0-160-15,0 0-32 0,0 0-16 0,0 0 0 0,0 0-256 0,0 0-48 16,0 0-16-16,0 0 0 0,0 0-128 0,0 0-32 16,-2 9 0-16,0-1 0 0,1 2 80 0,0 5 16 15,0 3 0-15,2 2 0 0,0 2-64 0,2 4-16 16,-1 1 0-16,1 5 0 0,-1 0-64 0,2-1-16 15,1 4 0-15,0 2 0 0,0 3-16 0,4-2 0 16,-1-2 0-16,1 1 0 0,1 0 0 0,0-2 0 16,-2-2 0-16,3-1 0 0,1-4 48 0,0 3 0 15,0-3 0-15,2-2 0 0,0-3 160 0,2-1 48 16,2-1 0-16,1 1 0 0,2-2 128 0,0-2 48 16,2-3 0-16,-1 1 0 0,2 0-128 0,1-1-32 15,-1-2 0-15,2 0 0 0,-1-3-112 0,-1 1-32 16,0 3 0-16,-1-5 0 0,0 1-48 0,0-3-16 15,0 2 0-15,-1-3 0 0,0 0 0 0,-1 2 0 16,-2-5 0-16,-1 0 0 0,-1 1-32 0,1 0-16 16,1-4 0-16,0 0 0 0,-1-1-16 0,1-3 0 15,0 0 0-15,0 2 0 0,-1-2 16 0,0-4 0 16,0 1 0-16,0-4 0 0,-1 2 0 0,2-3 0 16,1-1 0-16,-3 3 0 0,1-3-144 0,0 3 192 0,1-3-192 0,-1 1 192 15,-2-2-48-15,2 1 0 0,1-2 0 0,0-2 0 16,-1 1-144-16,0-2 128 0,2 0-128 0,0 0 128 15,2-1-128-15,1 1 0 0,1 1 144 0,-1-1-144 16,2-3 0-16,2 1 0 0,0-4 0 0,1 1 128 16,0 1-128-16,0 0 0 0,1 1 0 0,12-7 0 15,-6-2 0-15,-3 7 0 0,0 3 0 0,-3 2 0 0,-4 1 0 0,3 1 0 16,-2 2 0-16,-1 0 0 0,1 4 0 16,-1-2 0-16,-1 3 0 0,0-1 0 0,2 2 0 0,-1 0 0 15,-1 2 0-15,1 1 0 0,-4-1 0 0,-1 3 0 16,1 1 0-16,-1 2 0 0,-1 1 0 0,-1 2 0 15,0-2 0-15,0 3 0 0,-2 2 0 0,-1 1 0 16,1 1 0-16,-2 1 0 0,1 5 0 0,-1-1 0 16,-1-2 0-16,1 5 0 0,-2-2 0 0,-2 1 0 15,3 3 0-15,-3 1 0 0,-1-1 0 0,0-1 0 16,-1 2 0-16,-1 1 0 0,0-1 0 0,-1 0 0 16,0 0 0-16,0-1 0 0,-3-3 0 0,1 0 144 15,0-4-144-15,-3 2 0 0,-1 0 128 0,0-4-128 16,0-9 0-16,-1 10 0 0,1-10 0 0,0 0 128 0,-4 11-128 0,4-11 0 15,0 0 176-15,0 0-176 0,0 0 160 0,-6 7-160 16,6-7 160-16,0 0-160 0,0 0 160 0,-10 1-160 16,10-1 144-16,0 0-144 0,-9-3 128 0,9 3-128 15,-9-7 128-15,9 7-128 0,-4-7 128 0,0 2-128 16,2-5 128-16,0 3-128 0,2 7 0 0,2-14 128 16,-1 0-128-16,3 2 0 0,0-1 0 0,1 1 128 15,0-3-128-15,1 2 0 0,0 0 0 0,2-1 128 16,2 1-128-16,0 2 0 0,1-4 0 0,3 1 0 15,-3 1 0-15,6 2 0 0,-1-5 0 0,2 0 0 16,1 2 0-16,0 2 0 0,-1 1 0 0,0 0 0 16,-1 0 0-16,2-3 0 0,0 4 0 0,2 1 0 0,-3-1 0 15,3 3 0-15,0 0 0 0,-1 1 0 0,-1 2 0 0,1 3 0 16,1-1 0-16,-1 2 0 0,-1 2-128 0,-1-1 128 16,3 5 0-16,1 1 0 0,1-3 0 0,0 2 0 15,2 4 0-15,2-2 0 0,1-2 0 0,1-1 0 16,-2-2 0-16,3 0 0 0,0 0 0 0,-2 2 0 15,-2-5 0-15,3 0 128 0,-1 0-128 0,2-4 0 16,0 4 0-16,-1-2 0 0,-2-3 0 0,0 1 0 16,-2-3 0-16,1 1 0 0,2 0 0 0,0-3 0 15,0 1 0-15,0-2 0 0,-1 2 0 0,1-2 128 16,0 0-128-16,-1-1 0 0,0-1 160 0,-2 2-160 16,2-3 192-16,-2 1-192 0,1-2 224 0,-1-3-64 15,-1-1-16-15,2 2 0 0,-1-1-16 0,-1-1 0 0,-2-3 0 0,-2-2 0 16,2 4 32-16,-2-3 0 0,-2 1 0 15,0-2 0-15,0-1-32 0,-1 1 0 0,1 0 0 0,-1-4 0 16,-2 2-128-16,-4-3 160 0,2 1-160 0,0-1 160 16,-3 4-160-16,0-1 0 0,0-1 144 0,1 3-144 15,-4-3 128-15,-1 4-128 0,-2 3 128 0,0 0-128 16,-1 4 0-16,-1 3 144 0,-1 3-144 0,-1-3 0 16,0-1 128-16,0 3-128 0,0 10 0 0,-2-10 0 15,-2 2-144-15,-1 4-96 0,-1-2-16 0,-2 4 0 31,-1 5-2000-31,-5 2-416 0,-1-1-80 0</inkml:trace>
  <inkml:trace contextRef="#ctx0" brushRef="#br2" timeOffset="124568.25">9113 14479 4607 0,'0'0'400'0,"0"0"-400"0,0 0 0 0,0 0 0 16,-9-2 2544-16,2 1 416 0,0-1 96 0,7 2 16 16,0 0-1344-16,0 0-272 0,-4-2-48 0,4 2-16 15,0 0-224-15,0 0-32 0,0 0-16 0,0 0 0 0,0 0-272 0,0 0-48 16,0 0-16-16,0 0 0 15,0 0-144-15,0 0-48 0,14 7 0 0,-1 2 0 0,-2-4 864 0,3 3 160 16,3-3 48-16,3 0 0 16,4 7-1664-16,3-2-496 0,1 3-16 0,6 0 0 0,0 0 768 0,2-1 160 15,0 0 32-15,-1 2 0 0,3-3-128 0,-7-1 0 16,-2 0-16-16,-2 3 0 0,-4 2-80 0,-2 0-16 16,0 0 0-16,-1-2 0 0,-1 0-208 0,-2 1 176 15,-3-3-176-15,-3-2 160 0,-1 1-160 0,-2-2 0 16,-2 2 144-16,-1-4-144 0,-5-6 0 0,0 0-128 15,0 0 0-15,0 0 0 16,0 0-1232-16,0 0-240 0,0 0-64 0,0 0 0 16,0 0-1344-16,0 0-256 0</inkml:trace>
  <inkml:trace contextRef="#ctx0" brushRef="#br2" timeOffset="124948.63">9680 14568 16575 0,'0'0'1472'0,"0"0"-1168"0,3-9-304 0,0 4 0 16,-3 5 1088-16,0 0 176 0,8-6 16 0,-8 6 16 15,8-2-208-15,-8 2-32 0,13 1-16 0,-1 1 0 16,-2 3-272-16,-10-5-48 0,13 5-16 0,-2 2 0 15,0 4-80-15,1 3-32 0,-1-2 0 0,1 3 0 16,-1 0 208-16,1 2 32 0,0 1 16 0,-3-1 0 0,-1 1-112 0,1 0-32 16,-3 0 0-16,0 2 0 0,1-1-80 0,-3 1-32 15,-2 1 0-15,-1-1 0 0,-1-2 64 0,-1-3 16 16,-3 2 0-16,-1-2 0 0,-2 3-112 0,-2-3-32 16,-1-1 0-16,-2-3 0 0,-1 2-192 0,-1 0-32 15,2-4-16-15,-4 1 0 0,2-2-128 0,-1-1-32 16,-1-3 0-16,0 0 0 0,-1 0-128 0,1-1 0 15,2-4 0-15,-1-1 0 16,-1 0-1376-16,2 0-160 0,2-2-16 0,3 0-10256 16,3-3-2048-16</inkml:trace>
  <inkml:trace contextRef="#ctx0" brushRef="#br2" timeOffset="125380.6">10683 14598 20271 0,'-6'-3'1792'0,"0"-3"-1424"0,0-4-368 0,-2 3 0 15,-1 1 0-15,0 1-160 0,3 1 16 0,-2 1 0 16,-2 0 992-16,1 6 208 0,-1 2 32 0,0-1 16 16,0 1-352-16,-4 4-80 0,-1 8-16 0,-1-2 0 0,0 2-16 0,-1 0 0 15,-1 2 0-15,1 4 0 16,-1 4 112-16,1 0 16 0,0-2 0 0,3 3 0 0,3 4-64 0,6-5 0 16,4 1 0-16,5-7 0 0,3-2-352 0,5-4-80 15,2-1-16-15,4-6 0 0,2-2 368 0,4-2 64 16,4-9 16-16,0 0 0 0,1-3 128 0,2-4 48 15,-1-6 0-15,1-1 0 0,-2-3 16 0,-10 4 0 16,0-6 0-16,0-1 0 0,0 1-128 0,-1-4 0 16,-3 2-16-16,-3 0 0 0,-5 2-304 0,-3-3-64 15,-4 0-16-15,-2 0 0 0,-5 5-192 0,-3 2-48 16,-4 1 0-16,-10-6 0 16,-1 11-1648-16,-2 3-336 0,2 7-64 0,-3 1-17488 0</inkml:trace>
  <inkml:trace contextRef="#ctx0" brushRef="#br2" timeOffset="126268.25">11293 14539 20847 0,'0'0'912'0,"-2"-9"208"0,0 0-896 0,2 9-224 16,-1-10 0-16,1 10 0 0,0 0 1152 0,0 0 176 15,-3-6 32-15,3 6 16 0,0 0-512 0,0 0-96 16,-2 10-32-16,0 4 0 0,1 3-528 0,0 2-208 16,-1 5 176-16,4 0-176 0,-1 0 208 0,0 5-48 15,1 2-16-15,-1-3 0 0,1 4-144 0,1-3 128 16,2-5-128-16,-1-4 128 0,1 1-128 0,-1-9 160 15,-1-3-160-15,4 4 160 0,-7-13 208 0,7 8 32 16,-7-8 16-16,16-4 0 0,-2-3 624 0,0-4 128 16,-2-6 32-16,4-2 0 0,0-1-352 0,1-3-64 15,-3-1-16-15,-2 0 0 0,0 2-512 0,-2 2-128 16,0-3 0-16,-2 1-128 0,-1 3 0 0,2 5 0 16,0 3 0-16,0-2 0 15,-1 3-272-15,-1 0-176 0,0 5-16 0,-7 5-16 16,0 0-2848-16,10 2-560 0</inkml:trace>
  <inkml:trace contextRef="#ctx0" brushRef="#br2" timeOffset="126559.91">11655 14851 8287 0,'0'0'736'0,"0"0"-592"0,0 0-144 0,11-4 0 0,-3-1 2624 0,3-4 480 15,1 1 96-15,2-3 32 0,0 2-1184 0,0-4-256 16,-1-3-32-16,-1 0-16 0,0 1-848 0,-1 2-192 15,-1-1-16-15,-2-1-16 0,-2-3-48 0,-2 4-16 16,-3 2 0-16,-2 1 0 0,1 11 80 0,-8-8 16 16,1 1 0-16,-2 6 0 0,-5 5-256 0,0 6-64 15,-1-1 0-15,-2 4 0 0,1 3-384 0,-1 3 0 16,1 1 0-16,0 1 0 0,1-1 0 0,2 4 0 16,1 0 0-16,2-2 0 0,2-3 0 0,3-1 0 15,2-2 0-15,3 0 0 0,2-2 0 0,-2-14 0 16,7 7 0-16,3 1 0 0,2-6-256 0,2-2 0 15,1-2 16-15,3-7 0 16,2-1-2192-16,2-4-432 0</inkml:trace>
  <inkml:trace contextRef="#ctx0" brushRef="#br2" timeOffset="126820.31">12038 14666 18543 0,'-12'10'816'0,"4"-1"176"0,-2 3-800 0,-1 0-192 0,-2 5 0 15,2 0 0-15,-6-1 1024 0,3 2 176 0,2 0 16 0,0-1 16 16,2 3-64-16,1-3-16 0,-1-1 0 0,3-1 0 16,2-6 80-16,5-9 16 0,0 0 0 0,0 0 0 15,0 0-192-15,0 0-32 0,12 0-16 0,-1-5 0 16,1-4 80-16,2-5 32 0,3-5 0 0,1-4 0 0,0 2-544 0,0-1-128 16,-4-1 0-16,2 0-16 0,1 1-288 0,-1 3-144 15,-2-1 160-15,2 2-160 0,-4 3 0 16,0 5 0-16,-2 1 0 0,-2 4 0 0,-1-3 0 0,-7 8 0 15,0 0 0-15,0 0-160 16,8 8-1200-16,-3-1-240 0,-5-7-64 16,2 13-14816-16</inkml:trace>
  <inkml:trace contextRef="#ctx0" brushRef="#br2" timeOffset="127019.77">12411 14577 27519 0,'0'0'1216'0,"0"0"256"0,-5 12-1168 0,0-3-304 16,-1 0 0-16,-1-1 0 0,1 5 1200 0,1 0 176 15,1 3 32-15,2-2 16 0,-1-1-592 0,3-13-128 16,0 13-32-16,3-6 0 0,-1 4-448 0,2-5-96 16,-4-6 0-16,0 0-128 0,9 9 0 0,-2 0-192 15,-7-9 0-15,13 5 0 16,-1-3-2640-16,-12-2-528 0</inkml:trace>
  <inkml:trace contextRef="#ctx0" brushRef="#br2" timeOffset="127212.4">12648 14546 13823 0,'-8'-14'1216'0,"3"6"-960"0,-1-2-256 0,1 3 0 16,5 7 3968-16,-9 0 768 0,0 0 128 0,0 4 48 0,0 4-2864 0,-1 2-576 15,0 7-128-15,-2 2 0 0,-1 1-384 16,-1 7-80-16,-1 2-16 0,-1 4 0 0,-3 4-320 0,1 5-64 15,-1 0-16-15,6-9 0 0,-1 2-256 0,0 1-48 16,0 2-16-16,0-1 0 16,1 1-800-16,1 1-176 0,2 5-16 0,-6 10-16768 15</inkml:trace>
  <inkml:trace contextRef="#ctx0" brushRef="#br2" timeOffset="127942.85">13333 14368 19167 0,'-3'-17'848'0,"2"6"176"0,-2-6-816 0,-2-2-208 0,-1-3 0 0,-3 1 0 16,-1-1 1760-16,1 3 304 0,0 1 64 0,0 2 16 16,-2-1-656-16,1 3-128 0,-1 4-16 0,0 1-16 15,-2 4-416-15,2 3-80 0,1 0 0 0,-2 5-16 16,0 2-304-16,-4 5-64 0,1 0-16 0,1 7 0 16,0 4-224-16,1 6-32 0,-2 5-16 0,1 3 0 15,1 5 0-15,3 1 0 0,1 4 0 0,0 1 0 16,2 4-160-16,-1-1 160 0,2 0-160 0,1-2 160 0,2 1-160 15,1-5 0-15,0 0 0 0,2-3 0 16,3-5-1600-16,-2-2-256 16,1-6-64-16,-2-7-12816 0</inkml:trace>
  <inkml:trace contextRef="#ctx0" brushRef="#br2" timeOffset="128111.07">12865 14654 28959 0,'0'0'1280'0,"9"-2"272"0,2 2-1232 0,3 2-320 16,2-2 0-16,3 2 0 0,1-3 576 0,5 0 48 16,5-1 16-16,1-2 0 0,1-1-160 0,0-1-32 15,-1 1 0-15,-4 1 0 16,-2-2-1296-16,-5 2-272 0,-2 1-48 0,-2 1-7856 16,-2 1-1584-16</inkml:trace>
  <inkml:trace contextRef="#ctx0" brushRef="#br2" timeOffset="128398.15">13394 14582 15663 0,'0'0'688'0,"0"0"144"0,0 0-656 0,0 0-176 0,0 0 0 0,0 0 0 16,-3-3 3280-16,3 3 624 0,0 0 128 16,-9 0 32-16,-2 2-2656 0,1 3-544 0,0 3-96 0,-3-1-32 15,-4 7-272-15,2 3-48 0,0 1-16 0,2 1 0 16,-2 0-144-16,3 0-16 0,2-1-16 0,3-3 0 16,0 0-96-16,4-2 0 0,3-4-128 0,0-9 192 15,0 0 64-15,0 0 0 0,0 0 0 0,10 1 0 0,0-3 320 0,-1-4 80 16,-2-4 16-16,1 3 0 0,0-5-176 0,-1 3-48 15,0-2 0-15,-2 2 0 0,-1-1-256 0,1 1-64 16,-5 9-128-16,5-8 192 0,-3 2-192 0,-2 6 0 16,0 0 128-16,0 0-128 0,4 10 0 0,0 5 0 15,-2 3-192-15,0 3 192 0,-4 4-192 0,1-1 64 16,0-2 128-16,0 9-208 16,2-4-176-16,1-1-48 0,1-7 0 0,-1-7 0 15,1-4-2432-15,-3-8-480 0,0 0-112 0,0 0-10304 0</inkml:trace>
  <inkml:trace contextRef="#ctx0" brushRef="#br2" timeOffset="128743.5">13831 14502 6447 0,'0'0'576'0,"0"-7"-576"16,-4 0 0-16,3-2 0 0,1 9 5104 0,-6-3 912 15,-1-1 176-15,1 3 32 0,-3 1-3984 0,0 2-816 16,0 2-144-16,-2 5-48 0,-2-3-592 0,-2 4-128 0,-2 0-32 16,1 4 0-16,-1 2-192 0,2 0-32 0,1-1-16 0,4 2 0 15,4 0-240-15,0-3 0 0,4 1 128 0,3-3-128 16,3 1 0-16,1-4 0 0,1 3 128 0,3-5-128 16,1 2 240-16,1-3 0 0,-1 2 0 0,0 1 0 15,1-3 160-15,1 3 48 0,-2-1 0 0,-1 2 0 0,-1 1-64 16,-2 2-16-16,-2 1 0 0,-3 0 0 0,-2 1 16 15,-3-1 16-15,-2 2 0 0,-2 0 0 0,-2 1-112 16,-3-1-32-16,-3 1 0 0,-2-1 0 0,-1-2-96 0,0-4-32 16,-4 1 0-16,1-6 0 0,2 0-128 0,2-3 0 15,1-2-192-15,3-4 192 16,0-2-2304-16,7-5-320 0,1-1-80 0</inkml:trace>
  <inkml:trace contextRef="#ctx0" brushRef="#br2" timeOffset="128960.66">14181 14107 27583 0,'0'0'1216'0,"0"0"256"0,-2-9-1168 0,0 5-304 16,2 4 0-16,0 0 0 0,-8 3 1104 0,1 4 176 15,-4 2 16-15,0 8 16 0,0 2-512 0,-1 5-96 16,-2 5-32-16,1 3 0 0,1 4-80 0,2 2-16 15,1 2 0-15,1 6 0 0,2-4-192 0,2 4-32 16,1-3-16-16,1 3 0 0,0-3-336 0,1 2 0 0,0-3 0 0,1-2 0 31,1 1-1856-31,-1-2-448 0,-1-3-96 0</inkml:trace>
  <inkml:trace contextRef="#ctx0" brushRef="#br2" timeOffset="129108.18">13855 14535 29487 0,'8'-14'1296'0,"-2"5"288"0,3 1-1264 0,3-4-320 0,-1-1 0 0,4 5 0 0,3 2 1248 0,2-1 192 16,3 2 32-16,4-4 16 0,5 1-928 0,2 1-192 15,3-6-48-15,1 1 0 16,4 1-1776-16,-4-4-352 0</inkml:trace>
  <inkml:trace contextRef="#ctx0" brushRef="#br2" timeOffset="130126.72">13395 12566 21183 0,'-9'-8'1888'0,"5"2"-1504"15,1-1-384-15,-1 2 0 0,1-2-160 0,2 0-96 16,0 0-32-16,-1 1 0 0,2 6 1184 0,0 0 256 16,0 0 32-16,0 0 16 0,0 0-576 0,0 0-112 15,0 0-32-15,6 8 0 0,0-3-160 0,1 6-16 16,2 3-16-16,3 4 0 0,1 1 112 0,3 4 32 16,2 0 0-16,2 7 0 0,3 3-272 0,2 3-160 15,1 2 192-15,2 2-192 0,4-1 128 0,-1 3-128 16,0-1 0-16,2-2 0 0,0-2 144 0,1-4-144 15,-1 0 0-15,2-6 144 0,0-2 336 0,5-5 64 16,3-1 16-16,3-2 0 0,1-6 240 0,4-3 48 16,1-2 16-16,0-2 0 0,1-4-336 0,-2-4-64 15,2-1-16-15,2-1 0 0,1-6-112 0,-3 0-16 0,0-5-16 0,-3-1 0 16,-3-1-80-16,0 0-16 0,-2-4 0 0,1 4 0 16,-2 0-80-16,1 2-128 0,-1-1 176 0,1 0-176 15,0 4 192-15,0 1-192 0,-3 3 192 0,0 0-192 16,-4 4 160-16,1 0-160 0,-2 3 128 0,-1 3-128 15,-2 3 0-15,-2 3 0 0,-2-1 0 0,1 7 0 16,2 5 0-16,-3 2 0 0,0 3 0 0,0 2 0 0,-1 2 0 16,1 4 0-16,-1-2 0 0,10 11 0 0,-3-7 0 0,-4-2 0 15,-6-4 0-15,-1 0 0 0,-1-5 0 0,-3-2 0 16,0-3 128-16,-2-6-128 0,0 1 0 0,-4-4 0 16,-4 0 0-16,0-5 0 0,0 1 160 0,-2-2-160 15,-9-1 192-15,10-1-192 0,-2-1 336 0,2 0-32 16,-2-6-16-16,0 3 0 0,0 0 32 0,0-3 0 15,1 1 0-15,1-1 0 0,0-3-176 0,3-1-16 16,-1 2-128-16,4-1 192 0,-1 2-192 0,3-1 0 16,-3 3 0-16,3 0 0 0,-2 2 0 0,1 2 128 15,-1 0-128-15,2 1 0 0,1-1 0 0,0 2 0 16,0-1 0-16,0-1 0 0,2 1 0 0,-1-1 0 16,0-3 0-16,3-2 0 0,0 3 0 0,3-5 128 15,-1 1-128-15,3-5 144 0,0-3 80 0,4 0 16 16,2-1 0-16,0-4 0 0,2-5-48 0,-1 1 0 15,2-5 0-15,-1 2 0 0,-3 0 64 0,0-4 16 16,0-3 0-16,0 1 0 0,-4-2-16 0,-2-1 0 16,-3-3 0-16,-2 4 0 0,-4 4-96 0,-3 2-32 15,-4 4 0-15,1 2 0 0,-5 5-128 0,-2 1-192 16,-2 1 32-16,-3 4 16 16,-1 1-1232-16,-3 5-240 0,-1-1-48 0,-5 6-10880 0,0 4-2176 0</inkml:trace>
  <inkml:trace contextRef="#ctx0" brushRef="#br2" timeOffset="130521.41">15984 13367 2751 0,'0'0'128'0,"0"0"16"0,0 0-144 0,0 0 0 16,0 0 0-16,0 0 0 0,2 13 6048 0,0 2 1184 15,1 0 224-15,3-2 48 0,2 5-5184 0,3 6-1040 16,3 0-192-16,3 5-64 0,2 1-128 0,4 5-48 16,2 0 0-16,4 0 0 0,-1 2-32 0,0 0-16 15,-1 0 0-15,0-2 0 0,-1 1-320 0,0-4-64 16,-2-3-16-16,-1-5 0 0,-2 3-256 0,2-6-144 0,0-3 160 16,1 0-160-16,-3-5 0 0,-2-3-128 0,-2 1-16 0,-1-6-11968 15,-2-2-2400 1</inkml:trace>
  <inkml:trace contextRef="#ctx0" brushRef="#br2" timeOffset="131278.35">17305 14103 11967 0,'0'0'528'0,"0"0"112"0,-4-7-512 0,-2 1-128 15,6 6 0-15,-9-6 0 0,0-2 1856 0,-1 5 352 16,-1 1 64-16,-1-1 16 0,-3-2-736 0,0 2-144 16,-3 3-16-16,0 4-16 0,-1 3-496 0,-1 1-112 15,-2 3 0-15,-1 3-16 0,-1 7-144 0,-1 3-32 16,-1 6 0-16,2 2 0 0,1 6-32 0,0 0-16 16,2 2 0-16,1-1 0 0,4-1-96 0,5-1-32 15,2-4 0-15,4-1 0 0,5-1-16 0,7-9-16 16,3-2 0-16,6-6 0 0,4-7 320 0,7-3 64 15,4-1 16-15,6-9 0 0,4 0 112 0,2-7 16 16,3-3 16-16,0-3 0 0,-3-4-256 0,-2-4-48 16,-6-1-16-16,-3-2 0 0,-7-1 0 0,-4 2 0 15,-6-3 0-15,-4 2 0 0,-7-1-64 0,-5 1-16 0,-4-2 0 16,-4 5 0-16,-2-3-288 0,-5 3-64 16,-2 5-16-16,-1 5 0 0,-2 1-384 0,0 5-80 0,-3 0 0 15,1 7-16 1,-1 2-2288-16,3 4-464 0,3-2-96 0</inkml:trace>
  <inkml:trace contextRef="#ctx0" brushRef="#br2" timeOffset="132303.54">17764 14430 11967 0,'-15'2'528'0,"15"-2"112"15,-9-2-512-15,9 2-128 0,-8-5 0 0,8 5 0 0,0 0 2480 0,0 0 464 16,0 0 80-16,0 0 32 0,0 0-1760 0,0 0-336 16,10-3-80-16,4 1-16 0,0-1-288 0,0 2-48 15,0-2-16-15,4 2 0 0,0 0-208 0,0 1-48 16,3 1-16-16,-2 2 0 0,-2-2-240 0,1 1 128 16,1 0-128-16,-3 1 0 0,-3 4 0 0,1-2 0 15,-3-3 0-15,0 5 0 16,3-2-400-16,-3-1-32 0,-2 2 0 0,0 0 0 15,-9-6-528-15,10 3-128 0,-10-3 0 0,11 3-9920 0</inkml:trace>
  <inkml:trace contextRef="#ctx0" brushRef="#br2" timeOffset="133266.51">18650 14096 15663 0,'0'0'688'0,"0"0"144"0,-4-12-656 0,2 6-176 16,-1 2 0-16,0-9 0 0,-3 2 1536 0,1-1 256 15,0-3 64-15,0 2 16 0,0 3-128 0,-2-2-16 16,-3-6-16-16,-2 4 0 0,0 1-304 0,-1 0-64 16,2-1-16-16,0 0 0 0,-2 4-496 0,0 0-80 15,-1 5-32-15,0 0 0 0,0 4-208 0,-2 4-64 0,-2 2 0 0,0 3 0 16,-1 4-176-16,0 5-32 0,0 2-16 0,-1 9 0 15,-2 4-80-15,0 4-16 0,1 4 0 0,0 1 0 16,1 4 64-16,2 3 16 0,3 3 0 0,1 1 0 16,3 1-208-16,0-1 128 0,2-5-128 0,3-1 0 15,1-3 128-15,1-2-128 0,2-7 0 0,-2-2 144 16,1-1-144-16,1-2 0 0,-1-6-160 0,2-2 160 16,-2-3-624-16,1-1-16 15,2-3-16-15,0-14 0 0,0 0-2384 0,-9 0-480 16</inkml:trace>
  <inkml:trace contextRef="#ctx0" brushRef="#br2" timeOffset="133427.01">17890 14434 25279 0,'0'0'1120'0,"10"-3"224"0,0 1-1072 0,0 2-272 16,2 0 0-16,3 0 0 0,4-3 800 0,3 3 96 16,1 0 32-16,5-1 0 0,1-2-160 0,1 1-16 15,2-1-16-15,0 2 0 0,1 1-400 0,-3 0-80 16,3 0 0-16,-3 1-16 0,-4 2-240 0,0-1-192 15,-3-1 48-15,-2 1-9296 16,-2-1-1856-16</inkml:trace>
  <inkml:trace contextRef="#ctx0" brushRef="#br2" timeOffset="133687.93">18604 14378 11055 0,'0'0'976'0,"0"0"-784"16,0 0-192-16,0 0 0 0,1-10 3200 0,-1 10 608 0,0 0 112 0,0 0 32 15,0 0-1984-15,-7 0-400 16,-5 2-80-16,0 3-16 0,-2 0-768 0,0 5-144 15,-3 4-48-15,3 2 0 0,-1 0-192 0,0 3-64 0,-1 4 0 0,4 0 0 16,0-4-32-16,3 0-16 0,3 1 0 0,3-4 0 16,2-6 160-16,4 0 16 0,-3-10 16 0,9 8 0 15,1-1 96-15,3-5 16 0,1-5 0 0,2 1 0 16,2-5 96-16,1 1 32 0,0-7 0 0,-1 4 0 16,-2-4-304-16,-2 2-48 0,-2 2-16 0,-5-1 0 15,0 4-272-15,-7 6 160 0,4-4-160 0,-4 4 128 0,0 0-128 16,0 0 0-16,0 0 0 0,3 6 0 15,0 4-448-15,-1-1 16 0,0 4 16 16,1-3 0-16,1-2-2112 0,3-2-416 0,0 3-96 0</inkml:trace>
  <inkml:trace contextRef="#ctx0" brushRef="#br2" timeOffset="134007.07">19130 14224 19343 0,'-7'-1'1728'0,"-1"-1"-1392"16,-1 2-336-16,-1 2 0 0,-3-1 1600 0,1 1 240 16,-2 0 48-16,0 3 16 0,0 0-640 0,0 0-128 15,-1 3-32-15,-1-2 0 0,0 2-336 0,0 1-80 16,2 3-16-16,3-2 0 0,2 3 16 0,4 1 0 16,3-4 0-16,2 3 0 0,3 0-288 0,4-3-48 15,2 1-16-15,3 2 0 0,0-3-16 0,2 3-16 16,0-4 0-16,1 1 0 0,0 1 16 0,2-2 0 15,-5 4 0-15,0-4 0 0,-3 1 0 0,-2-1 0 0,0 1 0 16,-3 2 0-16,-4-6 64 0,-3 2 0 16,-1 0 16-16,-3 0 0 0,-2 2-64 0,-4-2-16 0,-1 1 0 15,-4-2 0-15,-1 4-144 0,-2-3-48 0,-4 4 0 0,3-4 0 16,-4 2-128-16,2-3-256 0,0 3 64 0,3-3 16 16,5-3-2032-1,2 1-416-15,2-3-64 0</inkml:trace>
  <inkml:trace contextRef="#ctx0" brushRef="#br2" timeOffset="134229.07">19647 13794 22111 0,'0'0'1968'0,"0"0"-1584"15,-6-4-384-15,1 2 0 0,-1 2 1728 0,-2 5 256 16,-1 4 48-16,-2 1 16 0,0 4-1104 0,-5 5-224 15,0 4-32-15,-2 6-16 0,-1 2-48 0,0 4-16 16,0 5 0-16,1 0 0 0,1 6-224 0,3-4-32 16,4 0-16-16,-1 3 0 0,2-5-208 0,3 2-128 15,1 1 128-15,1-2-128 16,0 1-2336-16,0-1-544 0</inkml:trace>
  <inkml:trace contextRef="#ctx0" brushRef="#br2" timeOffset="134379.97">19223 14327 28559 0,'8'-13'1264'0,"-2"8"272"0,3 0-1232 0,4-3-304 0,3 3 0 0,5 3 0 15,4-1 976-15,6 2 144 0,3 1 32 0,5 1 0 16,1-1-752-16,3 1-144 0,3 1-16 0,1-1-10064 16,0 0-2016-16</inkml:trace>
  <inkml:trace contextRef="#ctx0" brushRef="#br2" timeOffset="134965.16">20944 13670 27007 0,'0'0'1200'0,"0"0"240"0,-6 10-1152 0,-2 1-288 0,-2 5 0 0,-1 4 0 15,-2 5 0-15,-1 5-144 0,0 4 16 0,-1 2 0 16,0 0 128-16,-3 5 224 0,-4 0-48 0,2-1-16 15,-2-1 80-15,1-3 16 0,-4 0 0 0,8-4 0 16,-1-4-16-16,6-7 0 0,4-3 0 0,2-5 0 0,6-13 80 0,0 0 0 16,0 0 16-16,12 4 0 0,2-8 352 0,7-4 64 15,1 1 16-15,5-5 0 0,1-4-416 16,5 4-80-16,2 1-16 0,2 6 0 0,-1 0-256 0,-2 5 0 16,-3 3 0-16,-2 5 0 0,-5 7 0 0,-6 2 0 15,-3 2-160-15,-3 0 160 0,-5 3 0 0,-3 3 0 16,-7-1 0-16,-3 3 0 0,-7 1 320 0,-3-3 0 15,-6-1-16-15,-3-2 0 0,-4-4-16 0,-1-2 0 16,-3-6 0-16,4 1 0 0,2-5-112 0,4-2-32 16,1-7 0-16,3-3 0 15,2-2-1520-15,4-4-304 0,3-2-64 0</inkml:trace>
  <inkml:trace contextRef="#ctx0" brushRef="#br2" timeOffset="135226.45">21310 14202 11967 0,'-11'8'528'0,"5"0"112"0,-5-3-512 0,4 9-128 0,-3 1 0 0,3 0 0 15,-2-1 3712-15,2 3 720 16,-1 0 144-16,2 0 32 0,1-3-2736 0,1 2-528 0,1-3-128 0,5-1 0 16,3-1-512-16,1-1-112 0,3-1-16 0,0-3 0 15,5 0-48-15,1-5-16 0,2-2 0 0,0-5 0 16,1-1-48-16,1-2-16 0,0 0 0 0,2-4 0 0,-1-1-192 15,0 0-64-15,-2-2 0 0,-4-2 0 0,-1 4-16 0,-2-2-16 16,-1-1 0-16,-1 2 0 0,-2 1-160 0,-2 1 0 16,-1 3 0-16,-2 1 128 15,-2-2-576-15,0 3-128 0,-1 0-32 0,0 3-10816 16,1 5-2160-16</inkml:trace>
  <inkml:trace contextRef="#ctx0" brushRef="#br2" timeOffset="135443.49">22040 13638 30111 0,'0'0'1344'0,"0"0"256"0,0 0-1280 0,0 0-320 16,-5 6 0-16,0 1 0 0,-1 5 240 0,-1 4-32 15,-6 3 0-15,1 2 0 0,-4 5 304 0,0 3 48 16,-1 5 16-16,2 2 0 0,-3 1-160 0,3-2-32 15,1 3 0-15,1 2 0 0,-1 2-160 0,4-2-32 16,-1 0-16-16,1 2 0 16,-1-1-2112-16,3-6-432 0,-1 1-64 0</inkml:trace>
  <inkml:trace contextRef="#ctx0" brushRef="#br2" timeOffset="135598.96">21577 14168 33695 0,'14'-11'1488'0,"-5"7"304"0,3 0-1424 0,4-1-368 0,3 0 0 0,5 2 0 16,4 3 240-16,4 2-32 0,5 4 0 0,5-4 0 0,2 0 16 0,7-2 0 16,1 0 0-16,-1 0 0 15,-1-2-1088-15,-3 1-224 0,-4 0-32 16</inkml:trace>
  <inkml:trace contextRef="#ctx0" brushRef="#br2" timeOffset="136111.17">23178 13904 25455 0,'0'0'1120'0,"0"0"240"0,0 0-1088 0,0 0-272 0,-5 7 0 0,-4 3 0 16,-1 7 592-16,-3 3 64 0,-2 6 16 0,-2 2 0 15,1 7 208-15,-4 2 32 0,-2 0 16 0,0-1 0 16,-2-3-224-16,0 0-32 0,3 0-16 0,1 0 0 16,1-7-272-16,2 0-48 0,3-7-16 0,4-6 0 0,3-3-80 0,3-3-32 15,4-7 0-15,0 0 0 0,0 0 256 0,11-6 48 16,3-5 16-16,4-3 0 0,2-4-48 0,6-1-16 16,4-3 0-16,1 3 0 0,-3 0-336 15,0 1-128-15,0 0 0 0,-2 6 144 0,-1 0-144 0,-4 1 0 16,-2 2 0-16,-1 8 0 0,-3 6-192 0,-1 8 192 15,-2-1-160-15,-2 9 160 0,-1 3-192 0,-4 1 192 16,-3 3-208-16,1 3 80 0,-3-1 128 0,-4 1 0 16,-4-3 0-16,0-2 0 0,-1 7-384 0,0-9 0 15,1-1 0-15,3-4 0 16,1-1-2656-16,3-9-528 0</inkml:trace>
  <inkml:trace contextRef="#ctx0" brushRef="#br2" timeOffset="136383.43">23727 14239 20271 0,'-12'4'1792'0,"2"-1"-1424"0,-4 0-368 0,3 1 0 0,-4 1 1648 0,-3 5 256 16,-1 1 48-16,-4 3 16 0,-5 2-1216 0,2 2-240 16,2 0-64-16,3-1 0 0,2 1 192 0,3-1 48 0,4-2 0 0,4-1 0 15,4 0-16-15,5 0 0 0,5-1 0 16,6-4 0-16,7 1-224 0,5-4-32 0,4 2-16 0,3-6 0 15,3-3 16-15,-1-3 0 0,-1-1 0 0,-1 1 0 16,-2-5-32-16,-2 1-16 0,-3-3 0 0,-3 1 0 0,-3-5 16 16,-5 1 16-16,-4-1 0 0,-4 2 0 15,-5-1-176-15,-5-1-32 0,-2 1-16 0,-4 2 0 0,-2 1-352 0,-3-1-64 16,-3 6-16-16,0 0 0 16,-3-2-1520-16,5 2-304 0,2-1-64 0</inkml:trace>
  <inkml:trace contextRef="#ctx0" brushRef="#br2" timeOffset="136611">24379 13821 24879 0,'0'0'1088'0,"-1"-6"256"0,1 6-1088 0,0 0-256 16,0 0 0-16,0 0 0 0,-7 3 1392 0,-2 5 208 15,0 5 64-15,-1 1 0 0,-1 5-784 0,-2 5-160 16,-2 1-16-16,0 7-16 0,-1 5-224 0,1 1-32 16,1 2-16-16,1 2 0 0,3-3-256 0,3-1-160 15,0 1 192-15,1 2-192 0,1-3 0 0,0-2-256 16,-2-4 32-16,0 1-10080 0,-2-4-2000 16</inkml:trace>
  <inkml:trace contextRef="#ctx0" brushRef="#br2" timeOffset="136751.43">24004 14253 25791 0,'13'-10'1152'0,"-2"7"224"0,6 1-1104 0,2-1-272 0,2 2 0 0,5 0 0 15,2 1 1024-15,2 1 160 0,1 0 32 0,0 1 0 16,1-2-960-16,3-2-256 0,1 4 0 0,3-1-8864 16,-1-1-1888-16</inkml:trace>
  <inkml:trace contextRef="#ctx0" brushRef="#br2" timeOffset="137217.16">25430 14254 11055 0,'0'0'480'0,"-6"-3"112"0,-1-6-464 0,1 1-128 16,0-3 0-16,-2 3 0 0,-2-1 2944 0,-2 3 560 15,0-3 112-15,-2 4 32 0,-1 4-1952 0,-5 1-384 0,-2 0-80 0,-3 1-16 16,0 3-400-16,-2 5-96 0,-2-3-16 0,1 5 0 15,3-2-208-15,-7 9-48 0,8 1-16 0,8-2 0 16,8-3-160-16,5-3-16 0,3-2-16 0,6 2 0 16,1-4 208-16,5 0 32 0,6 0 16 0,4-4 0 15,2 0 0-15,3-3 0 0,-1 1 0 0,1-3 0 16,0-2-224-16,-2 1-32 0,-3-2-16 0,-3-1 0 0,-3 1-64 16,-2 2-16-16,-1 1 0 0,-4-2 0 0,-9 4-144 0,6 5 128 15,-2 0-128-15,0 8 128 0,-4-3-128 0,0 4 0 16,0 3 0-16,-3-1 0 0,2 2 0 0,1-2 0 15,0 0 0-15,4-4 0 0,-1 2 0 16,0-1 0-16,2-7 0 0,1 2 0 0,4-4-144 0,2-3-64 16,4-3-16-16,1-2 0 15,5-8-2672-15,1 1-544 0</inkml:trace>
  <inkml:trace contextRef="#ctx0" brushRef="#br2" timeOffset="137617.9">26319 14121 5519 0,'0'0'240'0,"-7"-5"64"0,0-1-304 0,-1-3 0 0,-1 2 0 0,-1 2 0 16,-1 3 5120-16,-3 4 960 0,-4 1 192 0,-3-1 32 16,-1 2-4416-16,-3 2-880 0,0 5-176 0,0 3-48 15,-2-3-224-15,4 2-48 0,3 2-16 0,2 2 0 16,4 0-176-16,4 1-48 0,3-3 0 0,5 1 0 0,0-4 0 0,5 4 0 16,2-4 0-16,5 1 0 0,0-3 112 0,2 2 0 15,2-3 16-15,0 1 0 0,-3 1-32 0,3-1-16 16,-4 3 0-16,-1-4 0 0,-2 1-96 0,-3 3 0 15,-4-7-16-15,-4 3 0 0,-4 1 64 0,-3 3 16 16,-7-4 0-16,-4 2 0 0,-3-3-64 0,-3 2-16 16,-3-2 0-16,0 1 0 0,-1-6-240 0,1 1 176 15,1 0-176-15,3-4 160 16,4-3-1232-16,5-2-240 0,4-2-48 0,7-5-9888 16,2 0-1968-16</inkml:trace>
  <inkml:trace contextRef="#ctx0" brushRef="#br2" timeOffset="138031.73">27873 13718 21999 0,'-9'-20'960'0,"6"7"224"0,-1-4-944 0,0-2-240 15,0 0 0-15,0 2 0 0,-1-1 1168 0,-1 0 192 16,-1 3 48-16,-3 2 0 0,0 5-368 0,-1 5-64 15,-5-3-16-15,0 6 0 0,-3 7-496 0,-3 0-96 16,-2 6-32-16,-3 4 0 0,-1 4 48 0,-1 9 0 16,0 0 0-16,2 4 0 0,3 3-128 0,2 4 0 15,3 1-16-15,3 1 0 0,1 2-48 0,2-2-16 16,5 0 0-16,2-2 0 0,1 1-16 0,1-2 0 16,2-2 0-16,0-3 0 0,2-5-160 0,0-1-224 15,-1-1 48-15,0-5 16 16,-2-1-2672-16,-1-6-544 0</inkml:trace>
  <inkml:trace contextRef="#ctx0" brushRef="#br2" timeOffset="138487.89">27152 14108 26719 0,'0'0'2368'0,"11"2"-1888"0,1-5-480 0,4 0 0 16,1 1 240-16,5 1-48 0,3 2-16 0,2-2 0 15,5-4 80-15,2-1 32 0,3-1 0 0,1 2 0 16,2 2-160-16,-1-1-128 0,0-1 192 0,-3 3-192 15,-2 2 0-15,-1 0 0 0,0 0 0 0,-2 1 0 16,-3-1-528 0,0 0-64-16,-3-1-16 0,-1-2 0 0,2-2 16 0,-2-2 0 15,-4-1 0-15,-1 3 0 0,-2-3 592 0,-3 3 192 0,1-1 0 0,-3 1 0 16,-3 5 544-16,-9 0 112 0,0 0 32 0,0 0 0 0,-2 11-240 16,-2-2-64-16,-3 2 0 0,-5 2 0 0,-3-3-112 15,-4 3-16-15,-3 2-16 0,0-1 0 0,-1-1-112 0,0 2 0 16,-4 0-16-16,4 2 0 0,2 0-160 0,3-1-16 15,3-3-128-15,3-2 192 0,5 2 0 0,1-4-16 16,5 0 0-16,1-9 0 0,7 4 160 0,3-2 48 16,4-3 0-16,1-2 0 0,7 1 64 0,-2-5 32 15,1-4 0-15,1 1 0 0,-2 1-288 0,0-3-64 16,-3 2-128-16,0-1 192 0,-3 3-192 0,-1 1 144 16,-3 5-144-16,-1 1 128 0,-9 1-128 0,7 4 0 15,0 5-160-15,-1-2 160 0,-1 4-176 0,-2-3 176 16,2 4-192-16,-2-3 192 0,1 1 0 0,1-1 0 15,2 0 0-15,0-3 0 0,1 2-144 0,1-4 144 0,1-1 0 16,1-1-144-16,2-4-192 0,1 0-48 16,1-2 0-16,1-2 0 15,-5 1-2080-15,2-1-416 0,-2-2-96 0</inkml:trace>
  <inkml:trace contextRef="#ctx0" brushRef="#br2" timeOffset="138881.28">28529 14076 22399 0,'8'-11'992'0,"-4"6"208"0,-4 5-960 16,3-3-240-16,0-2 0 0,-3 5 0 0,0 0 1280 0,0 0 192 15,-3-7 64-15,-2 3 0 0,-1-2-448 0,-4 0-96 16,-2 5-16-16,-3 2 0 0,-3 2-464 0,-2 3-112 16,-3-1-16-16,-1 6 0 0,-2 0-64 0,1 2 0 15,-2-4-16-15,4 3 0 0,3 2-160 0,5 3-16 16,3-2-128-16,4-2 192 0,4-2-192 0,2 2 144 16,5-2-144-16,5 0 128 0,3-4 128 0,3 2 0 15,1-3 16-15,3 1 0 0,1-2 16 0,0 1 0 16,0 1 0-16,-1-4 0 0,-1 3-112 0,-3 1-32 0,-3 1 0 15,-2 2 0-15,-3-4-144 0,-1 6 0 16,-5-2 0-16,-3 4 128 0,-4-1-128 0,-3-2 160 16,-4 3-160-16,-4 1 160 0,-2-2 16 0,-3-2 0 15,-4 0 0-15,1-4 0 0,-1 3-176 0,2-5 192 0,4 1-192 0,2-1 192 16,3-4-352-16,3-1-64 16,3-1-16-16,3-4 0 15,4-2-2464-15,3-3-496 0</inkml:trace>
  <inkml:trace contextRef="#ctx0" brushRef="#br2" timeOffset="139241.67">28989 13604 23951 0,'0'0'2128'0,"-6"0"-1696"16,-2 3-432-16,-1 1 0 0,-3-1 448 0,-2 3 16 15,-2 7 0-15,-3 1 0 0,-2 0 320 0,-2 4 64 16,0 2 16-16,0 4 0 0,3 7-336 0,1 0-64 16,2 2-16-16,2 6 0 0,1 1-176 0,1 1-32 15,2 0-16-15,-1-1 0 0,1-2-224 0,-1-1 0 16,0 0 0-16,-1-1-160 16,2-10-2496-16,0 0-496 0,1-5-112 0,1-3 0 15,0-4 1280-15,2-7 272 0,2 0 48 0,5-7 16 16,0 0 560-16,0 0 96 0,0-10 32 0,1 2 0 0,3-4 1168 0,3 0 240 15,-1 2 64-15,2-3 0 0,4 2 2032 0,2 2 400 16,1-1 96-16,2 4 16 0,0-3-1200 0,3 2-224 16,0 2-48-16,4 1-16 0,3 2-800 0,1 1-144 15,0-2-48-15,5-1 0 0,-2 0-384 0,3 1-192 16,-1-1 160-16,-2 0-160 16,-1-1-1936-16,-1 0-496 0</inkml:trace>
  <inkml:trace contextRef="#ctx0" brushRef="#br2" timeOffset="139799.67">30165 13899 21535 0,'-8'-13'960'0,"5"8"192"0,-2 1-928 0,-2-1-224 15,0 2 0-15,-4 2 0 0,-1 1 736 0,-2 3 96 16,-3 2 32-16,-1 0 0 0,-3 0-48 0,-2 4-16 16,0-3 0-16,0 4 0 0,2-2-128 0,0 2-32 15,2-2 0-15,1 3 0 0,2-1-192 0,2 3-32 16,2 1-16-16,2-4 0 0,1 0-80 0,3 3-32 15,3-3 0-15,2 3 0 0,1-5 64 0,3 2 16 0,0-3 0 0,3 3 0 16,0-1-112-16,-1 3-32 0,0-5 0 0,-1 4 0 16,-3 3-32-16,-1-3-16 0,-1 2 0 0,-2-1 0 15,-3-1 48-15,0 0 16 0,-3 3 0 0,-7 1 0 16,3-5-32-16,-4 3 0 0,-2 1 0 0,-1-5 0 16,-1 0-80-16,2-4 0 0,0 1-128 0,1-1 192 15,2-5-192-15,2-2 128 0,2-2-128 0,5-2 0 16,0-2-1344-16,6-3-352 15,1 11-80-15,5-18-12992 0</inkml:trace>
  <inkml:trace contextRef="#ctx0" brushRef="#br2" timeOffset="140007.76">30408 13853 26783 0,'0'0'1184'0,"-9"9"240"0,-1 0-1136 0,-2 2-288 16,-2 3 0-16,0 1 0 0,-1 2 736 0,-1 2 96 16,-3 4 0-16,2-4 16 0,0 1-208 0,2 0-64 15,1 3 0-15,2-5 0 0,3-4-368 0,2 1-80 16,2 1 0-16,3-1-128 16,0-1-256-16,2-4-144 0,3 0-48 0,1-2-8848 15,1 1-1776-15</inkml:trace>
  <inkml:trace contextRef="#ctx0" brushRef="#br2" timeOffset="140405.54">30665 13830 25391 0,'0'0'1120'0,"0"0"240"0,-3 11-1088 0,-2 0-272 0,-3 4 0 0,-1 1 0 0,-1 2 512 0,-1 1 32 15,-2 0 16-15,-2 5 0 0,0 2 160 16,-2-1 48-16,1 2 0 0,0-7 0 0,2 1-336 0,2-1-64 16,0-1-16-16,3-1 0 0,0-6-144 0,6 0-16 15,-1-4-16-15,3-1 0 0,1-7 32 0,0 0 16 16,0 0 0-16,8-2 0 0,3-2 144 0,1-1 16 16,1-2 16-16,4-3 0 0,-2 0-208 0,0 0-32 15,-1-2-16-15,1-2 0 0,1-1-144 0,-1-1 0 16,-1 0 144-16,0 1-144 0,1 2 0 0,-1 2 0 15,-1-2 0-15,-2 4 128 0,1 4-128 0,-2 3 128 16,0 1-128-16,-1 4 128 0,-3 6-128 0,-1 0 0 16,-1 5 0-16,-1 3 0 0,-2-3 0 0,-2 0-128 15,-3 7 128-15,-3-2-128 0,0-1 128 0,-1 1 0 16,-1-2 0-16,0 0 0 0,0 0 0 0,2-3 128 16,-1 0-128-16,2 0 128 0,1 0-128 0,1-4 0 0,1 0 128 0,3-3-128 31,0-7-992-31,0 0-272 0,0 0-48 0,8 2-8400 0,1-2-1680 0</inkml:trace>
  <inkml:trace contextRef="#ctx0" brushRef="#br2" timeOffset="140696.49">31223 13930 20271 0,'0'0'1792'0,"0"0"-1424"16,-8-5-368-16,0 1 0 0,-1 2 816 0,-1 1 80 16,-1-1 32-16,-2 4 0 0,-2 0-32 0,-3 2-16 15,-1 2 0-15,-3 1 0 0,-2 4-64 0,0 1-16 16,0 3 0-16,0 1 0 0,-2 3-224 0,5 2-64 16,2-2 0-16,3 1 0 0,4-3-128 0,3 3-48 15,4-2 0-15,4 0 0 0,1-3-128 0,1 0-16 16,4-2-16-16,2 1 0 0,4-4-32 0,0 0 0 15,1-2 0-15,0-2 0 0,2-1-288 0,0-1-64 16,1-1-16-16,2-2-9680 16,0-2-1936-16</inkml:trace>
  <inkml:trace contextRef="#ctx0" brushRef="#br2" timeOffset="141059.94">31239 13988 23039 0,'0'0'2048'0,"0"0"-1648"0,0 0-400 0,0 0 0 16,0 0 608-16,0 0 32 0,1 7 16 0,-1-7 0 16,0 0 528-16,11 5 96 0,1-1 32 0,1-3 0 15,4-1-160-15,-1 0-16 0,2-2-16 0,1-1 0 16,0 2-288-16,1-3-48 0,-2-3-16 0,0-2 0 0,0 2-256 15,-6 2-48-15,0-2-16 0,-3-1 0 0,-2 2-96 0,-2-2-32 16,-2 3 0-16,-3 5 0 0,-3-8-96 0,-3 3-32 16,-4 3 0-16,-1 2 0 0,-5 1-192 0,0 3 0 15,-2 3 0-15,-1 2 0 0,1 8 0 0,2 2 0 16,0 2 0-16,4 5 0 0,1-3 128 0,6 3-128 16,4 1 176-16,4 0-176 0,2-3 208 0,5-2-64 15,3-1-16-15,4 2 0 0,5-3-128 0,3-1 0 16,3-3 144-16,2-1-144 0,0-2-128 0,1-2-112 15,-2-2-16-15,-2-1 0 16,-3-7-2752-16,-4-1-576 0</inkml:trace>
  <inkml:trace contextRef="#ctx0" brushRef="#br2" timeOffset="141762.57">29064 15008 22287 0,'0'0'976'0,"0"0"224"0,0 0-960 0,0 0-240 15,-6-1 0-15,6 1 0 0,0 0 1408 0,0 0 224 16,0 0 48-16,9-3 16 0,4-6-224 0,2 3-64 15,3 0 0-15,4-3 0 0,4 1-400 0,2-2-96 0,1-1-16 0,4 3 0 16,3 4-176-16,-3-2-32 16,-3 2-16-16,-3 4 0 0,-5 4-304 0,-1 5-64 0,-4 3-16 0,-5 2 0 15,-3 4-288-15,-5 8 160 0,-5 0-160 0,-6 5 128 16,-4 2-128-16,-5 0 0 0,-6 0 0 0,-5-3 0 16,-6 1 144-16,3-1-144 0,-1-2 160 0,2 0-160 15,0-1 144-15,2 0-144 0,2-6 128 0,6 2-128 16,5-1 224-16,3-4-32 0,5-4-16 0,3 0 0 15,6 0 0-15,3-2 0 0,7-1 0 0,6-1 0 0,8-4 96 16,6-1 32-16,6 0 0 0,7-2 0 0,4-1-16 16,0-2 0-16,1-1 0 0,-1-2 0 0,-2-2-144 0,-15 3-16 15,4-2-128-15,13 0 192 0,-8-1-192 0,-6-2 0 16,-4 3 128-16,-6-1-128 0,-7-4-256 0,-5 1-80 16,-4-2-32-16,-4 1 0 15,-3-2-2064-15,-3-2-432 0,-3 3-80 0</inkml:trace>
  <inkml:trace contextRef="#ctx0" brushRef="#br2" timeOffset="142254.6">30660 14989 21135 0,'0'0'928'0,"0"0"208"0,0 0-912 0,6-5-224 0,-6 5 0 0,0 0 0 16,0 0 624-16,0 0 80 0,0 0 0 0,0 0 16 16,0 0 512-16,0 0 112 0,1-6 0 0,-1 6 16 15,0 0-272-15,0 0-64 0,0 0-16 0,-6-2 0 16,-2 2-352-16,1 4-64 0,-4 5-16 0,0-3 0 15,-2 1-32-15,-2-1-16 0,0 6 0 0,-6-1 0 16,1 2-48-16,-2 2-16 0,-2-5 0 0,0 2 0 16,-1 2-112-16,-11 3-32 0,4-4 0 0,4-3 0 0,3 3-16 0,3-5-16 15,2 2 0-15,2-4 0 0,3 1 16 0,2-2 0 16,3-2 0-16,2 2 0 0,8-5-48 0,0 0-16 16,0 0 0-16,0 0 0 0,6 12 80 0,2-1 0 15,3-3 16-15,3 0 0 0,2-1-48 0,-2 0-16 16,1-1 0-16,4-1 0 0,3-1-80 0,1 2-32 15,0 2 0-15,0-4 0 0,-2-2 32 0,2 1 16 16,1 1 0-16,0-2 0 0,1 2-208 0,-1 0 176 16,-1-2-176-16,0 3 160 0,-2-1-160 0,1-1 0 15,-4-1 0-15,-3 0 128 0,-4-2-128 0,2-2 0 16,-3 2 0-16,-1-2 0 16,-3-1-1168-16,-6 3-272 0,0 0-48 0,7-1-11232 15,-7 1-2240-15</inkml:trace>
  <inkml:trace contextRef="#ctx0" brushRef="#br2" timeOffset="142904.35">31477 14895 2751 0,'0'0'256'0,"0"0"-256"15,0 0 0-15,0 0 0 0,0 0 5152 0,0 0 992 16,0 0 192-16,0 0 32 0,0 0-3600 0,0 0-720 15,0 0-128-15,9-2-48 0,1-1-352 0,5-1-80 16,3-1-16-16,4 1 0 0,0-3-528 0,3 0-96 16,1 3-32-16,4-4 0 0,-2 0-304 0,1-2-64 15,0 2-16-15,-1-1 0 0,-3 0-192 0,0-1-32 16,-4 5-16-16,-2-1 0 0,-2-2-144 0,-5 4 0 16,-1 0 0-16,-5 2 0 15,-6 2-640-15,0 0-64 0,0 0-16 0,-6 0 0 16,-5 1-544-16,-4 3-96 0,-5 0-32 0,-4 5 0 15,-3-3 304-15,-1 3 48 0,0 4 16 0,-2 1 0 0,-3 0 656 0,-2-2 144 16,2 2 32-16,-16 7 0 0,2-4 192 0,5 0 0 16,5-2 0-16,14-2 0 0,0-4 496 0,3 4-16 0,3 1 0 0,2 1 0 15,2-4 32-15,3 2 0 0,4 1 0 0,3-3 0 16,3 1 64-16,3 1 0 16,6-2 16-16,-1 3 0 0,6 0 128 0,4 2 32 0,3 2 0 0,3 1 0 15,1 0-32-15,3 0 0 0,0 1 0 0,0 0 0 16,0 3-48-16,-3-2-16 0,-2 0 0 0,-4 0 0 15,-3 0-144-15,-4-2-48 0,-2-1 0 0,-3-2 0 16,-5 1-64-16,-3-2-16 0,-1 0 0 0,-5-1 0 16,-4-4 64-16,-5 3 0 0,-3 0 0 0,-5-2 0 0,-5-1-80 15,-5-3-16-15,-4 0 0 0,-4-2 0 0,-3-1-160 16,1-1-48-16,-1-3 0 0,1 0 0 0,-1 0-144 16,1 0 0-16,-1-3 0 0,1-1 0 15,-2 2-1056-15,4-2-288 0,1 0-64 0,-10-1-12624 16,11 1-2528-16</inkml:trace>
  <inkml:trace contextRef="#ctx0" brushRef="#br3" timeOffset="150903.24">30339 10112 4607 0,'21'-14'192'0,"-9"5"64"0,0-6-256 0,0 0 0 0,2-2 0 0,-1 2 0 16,-1 2 2016-16,-1-1 352 0,0-2 80 0,0-1 16 15,-4 6-928-15,0 1-176 0,-1-4-32 16,-1 2-16-16,-5 12-16 0,0 0 0 0,0 0 0 0,0 0 0 16,0 0-352-16,0 0-80 0,0 0-16 0,-4 9 0 15,0 1-304-15,-5 4-64 0,-2 5-16 0,-2 9 0 16,-3 4-32-16,-2 6-16 0,-4 0 0 0,0 13 0 16,-3 5-96-16,2 8 0 0,-1 5-16 0,1 4 0 15,3 3 0-15,-3 4 0 0,3 7 0 0,1 3 0 16,1 3-112-16,2 2-32 0,-1-3 0 0,3-2 0 15,1 1 0-15,2-4 0 0,1-6 0 0,0 0 0 16,2-6 208-16,-1 0 32 0,1-1 16 0,2-1 0 16,0-2 16-16,1-3 0 0,-1 0 0 0,3-2 0 15,-1-5-192-15,0 0-48 0,2-4 0 0,-5-4 0 16,1-4-64-16,2-2-128 0,0 0 176 0,0-5-176 0,-1-2 192 16,3-4-64-16,-2-4 0 0,0-4-128 15,-1-4-256-15,1-6-176 0,2-7-16 16,0-3-10224-16,2-8-2032 0</inkml:trace>
  <inkml:trace contextRef="#ctx0" brushRef="#br3" timeOffset="151526.73">27548 11642 7359 0,'-15'-10'320'0,"3"5"80"0,-2 1-400 0,1-3 0 0,1 2 0 0,0 1 0 16,-2-1 1216-16,3 2 144 0,-2 2 48 0,13 1 0 16,-10 0-160-16,10 0-32 0,0 0 0 0,0 0 0 15,0 0-128-15,0 0-48 0,0 0 0 0,0 0 0 0,9 8-208 0,4-5-64 16,4 2 0-16,8-1 0 0,4 1 128 0,9-1 0 15,6 0 16-15,11 0 0 0,7-2-208 0,3 2-64 16,1-4 0-16,4 0 0 0,9 0-32 0,9 0-16 16,8 0 0-16,3 0 0 0,2 0-16 0,7-1-16 15,8 1 0-15,2-3 0 0,1 1-224 0,5-1-32 16,4 2-16-16,0-3 0 0,-2-3-112 0,4-1-32 16,-2 2 0-16,-1-6 0 0,-3-3 32 0,-4 0 0 15,-1-2 0-15,0 3 0 0,2-1 16 0,-5-2 16 16,-7 1 0-16,1-1 0 0,6 7 112 0,-8 1 32 15,-7 3 0-15,-1-1 0 0,-2 6-112 0,0 2-32 0,-2 2 0 0,-5 5 0 16,-8-2-208-16,0 4 128 0,0 2-128 16,-1 2 0-16,2 1 128 0,-7 0-128 0,-8-6 0 15,-32-1 0-15,5-2 0 0,3 4 128 16,2 0-128-16,-1 2 0 0,-2-3 0 0,-2 1 0 0,-4-1 0 0,24 6 0 16,-17-5-176-16,-15-1-80 0,-12-3 0 0,-6-2-16 31,-12-4-624-31,0 0-128 0,0 0-32 0</inkml:trace>
  <inkml:trace contextRef="#ctx0" brushRef="#br4" timeOffset="161710.42">31619 9206 6447 0,'0'0'272'0,"0"0"80"0,0 0-352 0,0 0 0 15,-9-2 0-15,9 2 0 0,0 0 1856 0,0 0 288 0,0 0 64 16,0 0 16-16,0 0-960 0,0 0-192 0,0 0-48 0,0 0 0 16,-6-5-128-16,6 5-16 0,0 0-16 15,0 0 0-15,0 0-208 0,0 0-32 0,0 0-16 0,0 0 0 16,0 0-160-16,0 0-16 0,-3-7-16 0,3 7 0 15,0 0-48-15,0 0-16 0,0 0 0 0,0 0 0 16,0 0 16-16,0 0 0 0,0 0 0 0,0 0 0 16,0 0-96-16,0 0-16 0,0 0 0 0,-8 4 0 15,8-4 0-15,0 0-16 0,-9 3 0 0,1 2 0 16,8-5-48-16,-8 8 0 0,8-8 0 0,-6 8 0 16,0 1-16-16,1-3-16 0,5-6 0 0,-7 11 0 15,1-2 32-15,1 1 16 0,1-3 0 0,0 2 0 16,-1-3-16-16,5-6 0 0,-4 12 0 0,0-4 0 15,-1 5-16-15,0-3-16 0,0 2 0 0,0 0 0 16,0 0-160-16,-1-1 192 0,-1 3-192 0,0 0 192 0,-2-1-48 16,0 4 0-16,0-2 0 0,0-1 0 0,1-5-16 15,0 2-128-15,-3 2 192 0,3-3-64 0,-1 1 0 16,0 1-128-16,0-3 192 0,0 3-64 0,0-3 0 16,1 3 0-16,1-3 0 0,-2 0 0 0,-1 0-128 0,0-1 160 15,-3 4-160-15,3-1 160 0,-2 3-32 0,2 2-128 16,1-5 192-16,-1 2-64 0,-3-1-128 0,1 1 160 15,0-1-160-15,-1 0 160 0,3 1-160 0,0-2 0 16,0 2 0-16,0 1 128 0,0-2-128 0,2 0 0 16,-2 2 0-16,2-2 128 0,1-3-128 0,-1 3 0 15,0 0 0-15,2 0 0 0,0 2 0 0,-3 3 0 16,0-2 0-16,0 2 0 0,-3-5 0 0,4 1 0 16,-3 0 128-16,2-2-128 0,-1 2 0 0,1 2 0 0,0-1 0 15,1-4 128-15,-3-1-128 0,1-1 0 0,0 2 0 0,0-2 128 16,0 4-128-16,-2-4 128 0,1 1-128 15,-1-1 128-15,4 2-128 0,-4 0 0 0,2 0 0 0,0 2 0 16,0-4 128-16,-1 5-128 0,1-3 0 0,1 2 128 16,-2 0-128-16,1-1 0 0,-4 0 144 0,2 2-144 15,1-3 0-15,1 3 0 0,-2-6 0 0,1 3 0 16,-1 3 0-16,1-3 0 0,-2 2 0 0,3-2 128 16,-1 0-128-16,-1 0 0 0,2-3 0 0,1 0 128 15,-2 2-128-15,2 0 128 0,0 1-128 0,0-1 128 16,1-1-128-16,1-2 128 0,-2 3-128 0,1 0 128 15,1 4-128-15,-2-2 0 0,-2-5 128 0,1 3-128 16,0 1 0-16,0 3 128 0,2-3-128 0,-2 0 0 16,0-4 0-16,0 2 144 0,0 1-144 0,0 3 0 0,-1-6 128 15,0 6-128-15,-4-6 0 0,3 3 0 0,3-3 144 16,-1 2-144-16,-1 2 0 0,-1-2 144 0,2 2-144 16,-1-1 0-16,0 2 144 0,1-1-144 0,-1-2 0 15,1 2 144-15,1-4-144 0,0 2 0 0,-3 1 128 0,1-4-128 16,1 3 0-16,-2-2 0 0,1 5 128 0,0-2-128 15,-2 3 0-15,0-3 0 0,0 2 0 0,1-2 0 16,-2 1 128-16,1 2-128 0,2-5 0 0,0 3 0 16,0-3 0-16,0 0 0 0,0 1 0 0,2-4 0 15,3 2 128-15,-3 2-128 0,0-6 0 0,0 2 160 16,1 0-160-16,-4 2 128 0,2-1-128 0,-2 3 0 16,0 1 144-16,-1-1-144 0,0-2 128 0,1-2-128 15,-2 1 128-15,-2 3-128 0,-1-2 0 0,-1 1 128 0,1 1-128 0,-1-2 0 16,-1 6 0-16,0-6 144 0,3 1-144 0,-1-1 0 15,3 0 128-15,-1 3-128 0,0-4 0 0,0 0 0 16,-1 2 128-16,4-3-128 0,-1 2 0 0,-1 0 0 16,-3-1 144-16,2 0-144 0,1-2 0 0,0 2 144 15,0 0-144-15,0 0 0 0,0-1 0 16,1 2 128-16,-1-1-128 0,1 6 0 0,-1-5 144 0,-2 2-144 16,-2-1 0-16,2-2 128 0,-2 0-128 0,0 3 0 15,1-5 0-15,-2 0 144 0,-2 1-144 0,1 1 0 16,-1-1 160-16,1-1-160 0,1-1 128 0,1 1-128 15,0-1 160-15,1 3-160 0,-2-1 192 0,2-1-192 16,1 1 160-16,0 2-160 0,2-1 128 0,-1 1-128 16,-3-1 0-16,2-1 128 0,2-1-128 0,-1 1 0 0,-1-1 0 15,2 4 0-15,0-2 0 0,0 0 0 16,0 1 128-16,-1-1-128 0,1-1 128 0,-1 1-128 16,-2 2 128-16,2-4-128 0,-3 3 128 0,2 0-128 0,-2-2 0 0,-1-2 128 15,1 1-128-15,0 1 0 0,-2-1 128 0,2 1-128 16,0-1 128-16,4-1-128 0,0 1 128 0,0-1-128 15,0 2 0-15,0 0 128 0,0-3-128 0,1 1 192 16,-1 1-192-16,0 1 192 0,0-1-192 0,-2-1 0 16,2 1 0-16,0-1 0 0,-2 1 0 0,1 1 0 15,2 0 0-15,-1 1 128 0,0-3-128 0,0-1 0 16,0 2 0-16,1 0 128 0,-1-2-128 0,0 0 0 16,0-1 144-16,0 1-144 0,-2-1 128 0,2 3-128 15,1-3 128-15,0 0-128 0,-1-3 128 0,0 3-128 0,-2-1 128 16,1-1-128-16,-1 0 0 0,4 1 128 0,-5 0-128 15,2 2 0-15,1-2 0 0,0 1 0 0,0 0 0 16,0 0 128-16,-1 1-128 0,1 0 144 0,-2-1-144 0,2 2 160 16,0-1-160-16,2 1 0 0,0 1 0 0,-2-2-176 15,-2 0 176-15,2-1 0 0,0 0 0 0,0 0 0 16,-3 0 0-16,3 0 0 0,-1 0 128 0,1 0-128 16,0 0 0-16,0 0 144 0,-1 0-144 0,1 0 0 15,0 0 144-15,0 3-144 0,-1-3 0 0,1 2 144 16,0 0-144-16,0-1 0 0,-1 2 0 0,1-1 128 15,0 2-128-15,0-2 0 0,0 1 0 0,1-2 0 16,1 2 0-16,1-1 0 0,-2 0 128 0,2 1-128 16,1 0 0-16,0-2 128 0,-1 1-128 0,1-2 128 15,3 1-128-15,-4 3 128 0,2-3-128 0,-2 0 128 16,1 0-128-16,0 3 0 0,0 0 0 0,-1-1 0 16,2-1 0-16,-1 2 0 0,3 1 0 0,-2 0 0 0,0-1 0 0,-1 1 0 15,2 0 0-15,8-5 0 0,-9 4 0 0,9-4 0 16,-6 5 128-16,6-5-128 0,0 0 0 0,0 0 0 15,0 0 0-15,0 0 0 0,0 0 0 0,0 0-192 16,0 0 64-16,0 0 128 16,0 0-1280-16,13 5-144 0,2-1-32 0,3-5-11072 15,1-2-2208-15</inkml:trace>
  <inkml:trace contextRef="#ctx0" brushRef="#br5" timeOffset="170719.24">32740 9265 12319 0,'0'0'544'0,"0"0"112"0,0 0-528 0,0 0-128 15,0 0 0-15,0 0 0 0,0 0 640 0,0 0 112 16,0 0 16-16,0 0 0 0,0 0-128 0,0 0 0 16,0 0-16-16,0 0 0 0,0 0-16 0,0 0 0 15,0 0 0-15,0 0 0 0,0 0-272 0,0 0-48 16,0 0-16-16,0 0 0 0,0 0-16 0,0 0 0 15,-6 3 0-15,0 2 0 0,-2 4-64 0,0-1-32 16,1 2 0-16,-5 6 0 0,1 2 96 0,5-9 0 16,-1 4 16-16,0-2 0 0,-2 3-16 0,2 0 0 15,-2 1 0-15,0 2 0 0,1-1-128 0,-10 14-128 0,1-4 192 16,2-5-192-16,2-4 240 0,3 0-64 16,-4-4-16-16,3-2 0 0,1 1 48 0,-3-1 16 15,1-2 0-15,1 1 0 0,0-4-80 0,-2 2-16 0,-1 1 0 0,0-1 0 16,0 2 0-16,-1 0 0 0,-2 1 0 0,2 2 0 15,0-1 32-15,7-4 0 0,-2 1 0 0,0 2 0 16,-2 2-160-16,1-1 0 0,-3 2 0 0,1 2 0 16,-1 0 0-16,-11 12 0 0,3-5 0 0,3-4 128 15,2-3-128-15,1-1 0 0,1-3 144 0,1 1-144 0,1 1 128 16,5-9-128-16,-1 1 160 0,-1 2-160 16,0 0 176-16,-1 3-176 0,-2-6 192 0,0 2-192 0,1-2 160 15,-14 9-160-15,2-3 128 0,4-3-128 0,2-5 160 0,0 1-160 16,0 3 192-16,3 0-192 0,1 0 176 0,0 2-176 15,0-2 160-15,0 2-160 0,-1-1 0 0,1 5 128 16,-1-4-128-16,1 0 0 0,1-3 0 0,0 3 0 16,0-2 128-16,2 3-128 0,0-3 0 0,-1 4 144 15,1-5-144-15,-1 4 128 0,1-5 32 0,-1 2 0 16,0 0 0-16,0-2 0 0,-1 0-32 0,1 3-128 16,-2-3 192-16,0 0-64 0,0 1 32 0,0-2 0 15,1 0 0-15,0 1 0 0,3 0-32 0,0 2 0 16,-1-4 0-16,0 5 0 0,1-2-128 0,-2 0 192 15,-2 1-192-15,1-2 192 0,1 0-192 0,0 2 0 0,-1-4 0 16,0 3 0-16,1 0 0 0,0 0 128 16,1-2-128-16,-1 1 0 0,0 0 128 0,0-1-128 0,1 0 0 15,-1 1 128-15,0 1-128 0,0-1 0 16,2-2 144-16,0 2-144 0,-3 0 160 0,0 0-32 16,1-2-128-16,0 2 192 0,3 2-192 0,-2 0 176 15,-1 0-176-15,1-1 160 0,1-4-160 0,1 3 0 16,-3 3 144-16,4-3-144 0,-1-1 128 0,-1 2-128 15,-2 0 128-15,1-1-128 0,-1 2 128 0,1-2-128 16,1-4 128-16,-1 4-128 0,1 3 128 0,-1-2-128 0,2 3 128 16,-1-1-128-16,1-4 0 0,0 1 144 0,-1 2-144 0,0 0 0 15,-3 2 144-15,1-4-144 0,1 0 0 0,0 1 144 16,-1 0-16-16,2 1-128 0,-1-1 192 0,0-1-64 16,2-1-128-16,-1 1 0 0,0 1 0 0,0-2 128 0,2 0-128 15,-2 2 192-15,0 0-192 0,0-3 192 0,1 0-192 16,0 1 128-16,0 1-128 0,0-4 128 0,0 2-128 15,0-2 160-15,9-1-160 0,-11 4 160 0,0 2-160 0,-1-2 160 16,-1-2-160-16,2 1 160 0,1 2-160 0,1 0 128 16,-5-2-128-16,2-1 128 0,2 3-128 0,-1 2 128 15,-1-4-128-15,1 0 128 0,0 2-128 0,-1-1 128 16,-1-4-128-16,2 2 128 0,1 1-128 0,0 0 192 16,-2-2-192-16,2 1 192 0,1 0-192 0,0 0 0 15,0 3 144-15,0-1-144 0,1-3 128 0,-1 1-128 16,0 0 160-16,0 1-160 0,0-1 0 0,0 3 128 15,-1-1-128-15,1-3 0 0,0 2 0 0,0-1 128 16,9-2-128-16,-10 3 0 0,1 0 0 0,-1 0 0 16,2 0 0-16,-1-2 0 0,1 0 128 0,-1 2-128 15,9-3 0-15,-9 3 0 0,-4-2 128 0,3 4-128 0,0-4 0 0,1 2 0 16,-1-2 128-16,1-1-128 16,-1 0 0-16,-1 1 0 0,1 1 0 0,0 0 128 15,-1-1-128-15,-3-1 0 0,2 0 0 0,1 2 128 16,-2-1-128-16,3 3 0 0,-3 1 0 0,2-4 128 0,1-1-128 0,-1 1 0 15,0 1 0-15,1-2 128 16,1 0-128-16,-1 0 0 0,0 0 0 0,-1 1 0 0,0 0 0 16,1 0 0-16,0-1 0 0,1 2 128 0,-2-2-128 0,3 0 0 15,-3 5 0-15,3-4 0 0,-1-1 0 16,-3 1 0-16,3 2 0 0,-2-1 128 0,-1 0-128 0,1-1 0 16,-2 0 0-16,1-1 0 0,-1 0 0 0,0 0 0 15,2 0 128-15,-2-1-128 0,0 0 0 0,1-1 144 16,-1 1-144-16,0 0 0 0,0 1 0 0,1-1 128 15,-2 1-128-15,1 0 0 0,0 0 0 0,-1 0 128 0,-2 1-128 16,1 0 0-16,1 2 0 0,0 0 0 0,0-1 0 0,0 2 0 16,0-2 0-16,0 1 0 0,0-1 0 15,0 1 0-15,0-2 0 0,0 2 0 0,1 0 0 16,0 1 0-16,-3-3 128 0,2 1-128 0,1 0 0 0,0 1 0 16,-1 2 0-16,0-3 0 0,-1-2 0 0,-1 3 0 15,-3-1 0-15,-1 1 0 0,1-2 0 0,2 1 128 16,-2-1-128-16,1 3 0 0,1-1 0 0,1 0 0 15,-1 0 128-15,1-1-128 0,2-1 0 0,0 2 0 16,-4 1 0-16,3 0 0 0,1-3 0 0,0 0 0 16,-2 2 128-16,1-1-128 0,-3-1 0 0,6-1 0 15,-4-1 144-15,1 0-144 0,-3 3 176 0,2 2-48 0,-1-8 0 16,1 4 0-16,-1 4-128 0,3-1 0 16,0-3-160-16,0-1 160 0,-1-3 0 0,0 2 0 15,-2 2 0-15,-1 0 0 0,1-1 0 0,-1 0 0 0,0 0 0 0,0-2 0 16,1 2 0-16,1 1 0 15,-2-3 0-15,-2 3 0 0,1 0 128 0,1 2-128 0,0-1 0 0,2-1 0 16,1-1 0-16,-3 1 0 16,0 1 0-16,2-1 0 0,0 0 128 0,2 0-128 15,0-1 0-15,-1-1 0 0,-1 4 0 0,2-2 0 0,-2-3 0 16,2 2 0-16,0 1 0 0,2 1 0 0,-6-1 0 0,4 1 0 16,0-2 128-16,-1 0-128 0,-3 2 0 0,0-1 0 15,2-3 0-15,-1 1 0 0,-1 1 0 0,2 2 0 16,-1 3 128-16,2-3-128 0,0-1 0 0,-1 0 0 15,2 3 0-15,0-2 0 0,0-1 0 0,3 0 0 0,1 0 0 16,-3 1 0-16,0 2 0 0,2-2 0 0,1-1 128 16,1 0-128-16,0 0 0 0,0 0 0 0,0 1 0 15,0-1 0-15,0-2 0 0,1-1 0 0,-1 4 0 0,1 1 0 16,-1-1 0-16,1-1 0 0,1-1 0 0,-2 1 0 16,-2 2 0-16,0-1 0 0,1-2 0 0,0 1 0 15,0-1 0-15,-2 3 0 0,1 4 0 0,0-4 0 16,-1-1 0-16,1 1 0 0,-1-1 0 0,1 0 0 15,-2 2 0-15,0-3 0 0,1-2 128 0,-1 2-128 16,1 2 0-16,0-2 0 0,2 0 0 0,-1-2 0 16,3 0 0-16,-1 1 0 0,0 1 128 0,9 0-128 15,-9-2 0-15,1 2 0 0,8 0 0 0,-9 2 0 16,9-2 0-16,0 0 0 0,-7 1 0 0,7-1 0 0,-7 5 0 16,7-5 0-16,0 0 0 0,0 0 0 15,0 0 0-15,0 0 0 0,0 0 0 0,0 0 0 16,-5-4 0-16,5 4 0 0,0 0 0 0,0 0 0 15,0 0 0-15,0 0 0 0,0 0 0 0,0 0 0 16,0 0 0-16,0 0 0 0,0 0 0 0,12 4 0 0,-12-4 0 0,14 5 0 16,-3 0 0-16,3-2 0 15,0-2 0-15,4 1 0 0,1 2 0 0,1 1 0 0,1-2 0 0,-1-2 0 16,0-1 0-16,2 0 0 0,2 0 0 0,0 0 0 16,-1-2 0-16,0-1 0 0,2-2 0 0,1 2 0 15,-2 5 0-15,0-2 0 0,2-2 0 16,0 2 0-16,1 4 0 0,0 1 0 0,-2-2 0 0,2-2 0 15,1-1 0-15,-2 1 0 0,1 1 0 0,-1-2 0 16,-4-2 0-16,1 1 0 0,-1-1 0 0,-1-1 0 0,1-1 0 16,1 0 0-16,-1-1 0 0,-1 4 0 0,1 0 0 0,-1 0 0 15,0-5 0-15,-1 3 0 0,2-1 0 16,-3 3 0-16,1-1 0 0,0 0 0 0,0-3 0 16,-1 2 0-16,-3 1 0 0,1 0 0 0,-2 0 0 0,0 2 0 15,0-3 0-15,1 2 0 0,-1 1 0 0,0 0 0 16,-1-1 0-16,-2-1 0 0,2 2 0 0,-2 0 0 15,1 0 0-15,0-2 0 0,-1-2 0 0,1 0 0 16,1 3 0-16,0 0 0 0,-1-1 0 0,-1 0 0 16,2-4 0-16,-3 4 0 0,-1 1 0 0,0 0 0 15,0-2 0-15,-10 3 0 0,12 0 0 0,-1 0 0 16,0 0 0-16,0 1 0 0,-11-1 0 0,12-1 0 16,1 0 0-16,-1 1 0 0,-2 0 0 0,-10 0 0 15,11 0 0-15,1 1 0 0,-1 2 0 0,2-1 0 16,-3 0 0-16,0-1 0 0,0-1 0 0,0 4 0 15,3-1 0-15,-3 0 0 0,0-3 0 0,2 0 0 0,1 0 0 0,-1 1 0 16,2 3 0-16,-2-4 0 16,2-2 0-16,0 2 0 0,-2 1 0 0,4-1 0 0,-4-1 0 0,1-1 0 15,0 2 0-15,-2 0 0 16,-1 0 0-16,2 0 0 0,-1-2 0 0,1-2 0 0,-2 3 0 0,0-2 0 16,0 2 0-16,0-2 0 0,1-1 0 0,-1 3 0 15,0 0 0-15,0 0 0 0,1-2 0 0,1-1 0 16,-2 2 0-16,-1 0 0 0,2 1 0 0,1-1 0 15,-1 0 0-15,1 0 0 0,-2-1 0 0,0 0 0 16,-10 3 0-16,14-4 0 0,0 0 0 0,-1 3 0 16,1-2 0-16,0 1 0 0,0-2 0 0,0 1 0 15,1 2 0-15,1 0 0 0,1-1 0 0,0 1 0 0,0 0 0 16,1-2 0-16,0 1 0 0,0 0 0 0,0 0 128 0,-2 1-128 16,-2-2 0-16,0 2 0 0,0 1 0 0,1-1 0 15,-1-1 0-15,0 1 0 0,-1 1 0 0,1-1 0 16,-1-2 0-16,1-2 0 0,-2 1 0 0,1 2 0 15,0-2 0-15,1 3 0 0,0-3 0 0,-3 0 0 16,1 0 0-16,-1 0 0 0,2 2 0 0,-2-2 0 16,-2-1 0-16,1 1 0 0,0 0 0 0,3 4 0 15,-3 0 0-15,0 0 0 0,-1-3 0 0,2 1 0 16,-3 1 0-16,3-3 0 0,0 2 0 0,0-1 0 0,-2 1 0 16,2-1 0-16,0 0 0 0,0 0 0 15,1 1 0-15,-1 1 0 0,2-1 0 0,0-2 0 16,1 1 0-16,-2-1 0 0,0-1 0 0,-2 2 0 0,1 0 0 15,0-1 0-15,-11 4 0 0,11-2 0 16,1-5 0-16,-1 3 0 0,0 3 0 0,1-1 0 0,-3-2 0 16,1-3 0-16,1 4 0 0,-2 1 0 15,0 1 0-15,1-3 0 0,-1-1 128 0,0 1-128 0,-9 4 0 16,12-3 0-16,-2-6 0 0,-1 1 0 0,-1 4 0 0,1-3 0 16,-1 0 0-16,0 2 0 0,-1-2 128 15,2 1-128-15,1 4 0 0,1-1 0 0,0-2 0 0,0 3 0 16,-3-2 0-16,3 1 0 0,1 1 0 0,-1-2 0 15,1-2 0-15,0 1 0 0,1 0 0 0,2-2 0 16,-2 2 0-16,0 0 0 0,0-5 0 0,1 5 0 16,1 0 0-16,0 0 0 0,-1 0 0 0,1-1 0 0,1-2 0 15,-2 1 0-15,-2 3 0 0,-2-3 0 16,3-1 0-16,-1-2 0 0,-4 2 0 0,4-2 0 0,-1 3 0 16,2-4 0-16,0 4 0 0,-2-3 0 0,-1 1 128 0,2-2-128 15,1 4 0-15,-3-3 0 0,1 2 0 0,1-2 0 16,-1 4 0-16,0-5 0 0,2 2 0 0,0-1 0 15,-2 3 0-15,1-2 0 0,0 1 0 0,-1 1 0 16,-4-1 0-16,3 2 0 0,2-5 0 0,-1 4 0 16,1-1 0-16,0 2 0 0,1-6 0 0,1 5 0 15,0-3 0-15,0 2 0 0,1-4 0 0,1 5 0 16,-1-2 0-16,0 1 0 0,2-3 0 0,0 3 0 16,1-1 0-16,-1 3 0 0,-1 0 0 0,0-2 0 15,0 3 0-15,2-4 0 0,0 1 0 0,-1-2 0 16,1 3 0-16,0-2 0 0,1 0 0 0,-1 0 0 15,-3-1 0-15,0-2 0 0,1 5 0 0,-1-5 0 16,-1 2 0-16,0-1 0 0,0 4 128 0,0 0-128 16,2 0 0-16,1-2 0 0,-1-2 0 0,-2 0 0 0,3 4 0 0,-1-3 0 15,2 0 0-15,0-2 0 16,-1-2 0-16,0 6 0 0,0-5 0 0,1 3 0 16,0 2 0-16,-2-1 0 0,-2 1 0 0,0 2 0 0,-1-4 0 0,-1 4 0 15,1-2 0-15,0 0 0 0,1-2 0 16,0 4 0-16,1-4 0 0,0 2 0 0,-2 2 0 0,1-3 0 15,0 1 0-15,0-2 0 0,0 1 0 0,0-4 0 16,0 3 0-16,0 1 0 0,0-1 0 0,-5 5 0 16,1-1 0-16,1-3 0 0,2 0 0 0,1-1 0 15,0 2 0-15,0-3 0 0,3 3 0 0,9-7 0 16,-3 1 0-16,-3 2 0 0,-2 2 0 0,-1-1 0 0,-3 2 0 0,0-1 0 16,0 2 0-16,-3-3 0 0,1-2 0 0,0 3 0 15,1-3 0-15,0 0 0 0,-2-2 128 0,-1 2-128 16,1-1 0-16,-1 0 0 0,0 2 0 15,0 0 0-15,-2-2 0 0,1 2 0 0,-1 0 0 0,1-1 0 16,0-2 0-16,1 1 0 0,1-2 0 0,0-1 0 16,2-1 0-16,-1 1 0 0,0-1 0 0,1 2 0 15,1 0 0-15,0-1 0 0,-2 1 0 0,-4 7 0 16,1 1 0-16,1-3 0 0,0 2 0 0,0-2 0 16,2 2 0-16,-1-1 0 0,1 2 0 0,8-7 0 0,-3 2 0 15,-2 5 0-15,-1-2 0 0,-2 5 0 16,-1-3 0-16,-1 3 0 0,0 2 0 0,-2-1 0 15,-1 0 0-15,-7 4 0 0,0 0 0 0,7-4 0 16,-7 4 0-16,0 0 0 0,0 0-128 0,0 0 128 16,0 0-208-16,0 0 80 15,-8-1-1744-15,-5 2-352 0,-2 3-64 0</inkml:trace>
  <inkml:trace contextRef="#ctx0" brushRef="#br5" timeOffset="172961.21">28446 10908 10079 0,'0'0'448'0,"0"0"80"0,-8 5-528 0,-1 0 0 16,0 1 0-16,0-1 0 0,-1-2 832 0,0 1 48 16,-2-1 16-16,-1 4 0 0,-2-3-96 0,0 1-16 15,-2-4 0-15,-2 4 0 0,-1 0-160 0,6-2-48 16,-4-2 0-16,-3-1 0 0,-5 0-160 0,2 0-32 15,-3 1-16-15,-1 1 0 0,2-1-16 0,-28 4 0 16,9-1 0-16,4 0 0 0,3 2-48 0,3 1-16 0,4-1 0 0,-1 2 0 16,-1-1-64-16,2 3-16 15,-1-2 0-15,5 1 0 0,0-2 32 0,1 2 0 16,1 1 0-16,1 2 0 0,-2-5-240 0,4 3 0 16,-1-3 0-16,0-1 0 0,-1 2 0 0,-1-2 0 0,0 1 0 0,0-1 144 15,-1-4-144-15,2 2 192 16,0 0-192-16,-2 1 192 0,-1-1-32 0,-3-2 0 0,0 4 0 15,1 0 0-15,-1-4-160 0,2 1 192 0,-1-3-192 0,2 3 192 16,3-1-192-16,1 2 0 0,-1 0 144 0,1-2-144 16,2-2 0-16,2 2 0 0,2-1 0 0,2 1 0 15,1 0 0-15,4-2 0 0,1-3 0 0,9 3 0 16,-10-1 0-16,10 1 144 0,0 0-144 0,0 0 0 0,0 0 160 0,0 0-160 16,0-9 128-16,3 0-128 0,3 0 128 15,2 4-128-15,4 1 0 0,2 2 128 0,2-9-128 16,2 6 0-16,3 4 0 0,0-3 0 0,3-1-144 0,4 1 144 15,3 1-192-15,2 1 192 0,2 1-176 0,4-1 176 16,1-4-160-16,3 3 160 0,-2-1 0 0,2 0-144 16,3-4 144-16,0 2 0 0,0 1 0 0,2-1 0 15,2-1 0-15,0 3-128 0,2-2 128 0,-1 1 0 16,-2 0 0-16,-1-3 0 0,0 2 0 0,-2 0 0 16,-3-5 0-16,-2 5 0 0,-2 2 0 0,-3-1 0 15,-4 0 0-15,-3 2 0 0,-4 0 0 0,-3-1 0 16,-4 1 0-16,-3 1 0 0,-4-2 0 0,-2 3 0 15,-9 1 0-15,0 0 0 0,0 0 0 0,0 0 0 16,-2-10 0-16,-3 4 0 0,-4 5 0 0,-3-1 0 16,-2-2 0-16,-3 0 0 0,-3 1 0 0,-2 3 0 15,-5 0 0-15,-2 0 0 0,-3 0 0 0,-4 3 0 16,-3 3 160-16,-4-2-160 0,-4 0 208 0,-4-3-48 16,-6-2-16-16,-2 1 0 0,-1 3 32 0,-1 2 0 15,-2 0 0-15,-1 1 0 0,-1 4 80 0,1-2 0 16,-2 1 16-16,3-3 0 0,2 0-64 0,5 3-16 0,4-2 0 15,3 4 0-15,0-2-48 0,4 1-16 0,0 2 0 0,3-5 0 16,1 0-128-16,3 0 0 0,3-3 144 0,3 0-144 16,3 0 0-16,3 2 0 0,2-2 0 0,4 1 128 15,2 0-128-15,4-1 0 0,3-2 0 0,0 1 128 16,2-4-128-16,9 1 0 0,0 0 0 0,0 0 0 16,0 0 0-16,0 0 144 0,12-3-144 0,4-1 0 15,5-2 128-15,4 2-128 0,6 2 0 0,7-1 0 0,3 1 128 0,4-2-128 16,4 0 0-16,0 1 0 0,3-2 0 15,2-4 0-15,2 4 128 0,3 3-128 0,5-2 0 0,-1-4 0 16,1 2 0-16,1-4 0 0,-3 2 0 0,-1-1 0 16,-2 3 0-16,-7 3 0 0,-7 0 0 0,-6 0 0 15,-10 0 0-15,-8 2 0 0,-8 1 0 0,-13 0-144 16,0 0 144-16,-11 4 0 0,-10 0 0 0,-9-2 0 16,-11 2 0-16,-7 3-128 0,-5 1 128 0,-8 0 0 15,-8-2 0-15,-2-3 0 0,-4 1 176 0,-2 0 64 16,0 1 16-16,-1-2 0 0,1 1 96 0,-2 0 32 15,-4-4 0-15,5 3 0 0,1 3 656 0,5-2 144 16,2-3 32-16,5 3 0 16,4 0-1808-16,4 0-368 0,2-2-64 0,8-1 0 15,7 1-880-15,8-1-160 0,8 1-48 0</inkml:trace>
  <inkml:trace contextRef="#ctx0" brushRef="#br5" timeOffset="173690.84">28225 10931 8287 0,'0'0'736'0,"2"-5"-592"0,-2 5-144 0,-2-8 0 15,0 3 1248-15,-2 0 224 0,-1-3 32 0,-1 4 16 16,-3 3-768-16,-2 0-160 0,-1-1-16 0,-5 2-16 16,-3-1-96-16,-2 2-16 15,1 2 0-15,-6 2 0 0,-2 3 160 0,-4-2 32 0,-5 4 0 0,-2 0 0 16,-3 2 48-16,-5-3 16 0,-6 0 0 0,-2 0 0 15,-3 3-128-15,-1 3-32 16,-1-2 0-16,-23 6 0 0,9-1-160 0,6-4-16 0,4-1-16 0,8-1 0 16,5-4-64-16,8 2-16 0,4-5 0 0,6 2 0 15,5-1-112-15,5-2-32 0,3 2 0 0,6-1 0 16,4 0-128-16,11-5 0 0,0 0 144 0,0 0-144 16,0 0 0-16,0 0 128 0,0 0-128 0,13 0 0 15,5 0 0-15,3 0 144 0,1-2-144 0,5-1 0 0,1 2 128 16,6-1-128-16,3-1 0 0,5 3 0 15,0 0 0-15,7 0 0 0,0-3 0 0,2 0 0 0,2-2 0 16,6-2 0-16,3 2 128 0,5 1-128 0,3 0 0 0,2-3 160 16,0-1-160-16,0-2 128 0,1 1 128 0,3-1 0 15,4 2 16-15,0-2 0 0,0 6-48 0,1-6-16 16,-4-3 0-16,-1 1 0 0,1 2-64 0,0 2-16 16,-1 2 0-16,1-8 0 0,0-5-128 0,-1 1 128 15,-2 3-128-15,1-1 128 0,1 4-128 0,-3 1 0 16,-4 1 0-16,-3 3 128 0,-4-1-128 0,-6 4-272 15,-7 0 64-15,-3 2 16 16,-4 1-2048-16,-5 1-416 0</inkml:trace>
  <inkml:trace contextRef="#ctx0" brushRef="#br5" timeOffset="174150.37">28865 11035 9375 0,'48'-15'416'0,"-10"3"96"0,9 2-512 0,8-4 0 16,5 3 0-16,7 0 0 0,7 0 1008 0,-1-1 96 0,4 1 32 0,-1-3 0 16,1-1-752-16,4 1-128 15,-1 0-48-15,1 2 0 0,2 1-208 0</inkml:trace>
  <inkml:trace contextRef="#ctx0" brushRef="#br5" timeOffset="182678.47">32154 11290 6447 0,'0'0'576'0,"0"0"-576"15,0 0 0-15,0 0 0 0,0 0 1216 0,0 0 144 16,4-4 32-16,-4 4 0 0,0 0-704 0,7-5-144 16,-7 5-32-16,7-6 0 0,-7 6 32 0,10-4 0 15,-1 3 0-15,0 1 0 0,-9 0-48 0,13 1-16 0,0 2 0 0,-2 2 0 16,0 2-80-16,-3-3-16 0,1 3 0 0,1 2 0 16,2 1-192-16,0 1-32 0,4 3-16 0,-4 0 0 15,3 0 48-15,10 13 0 0,-5-3 0 16,-5-4 0-16,0 1 0 0,-3-6 0 0,-4-1 0 0,-2-1 0 15,-2 1-32-15,-2-4 0 0,-2-10 0 0,-2 14 0 16,-3 0 48-16,-2-4 16 0,-3 1 0 0,-4 3 0 16,-4-2 112-16,-3 4 32 0,-5 2 0 0,11-5 0 15,-5 3-112-15,-3 5-32 0,-3 4 0 0,1 0 0 16,0 5-16-16,0-4 0 0,3 5 0 0,-17 18 0 16,11-9-80-16,8-7 0 0,2-8-128 0,4-3 192 15,4-3-192-15,3-4 128 0,0-1-128 0,5-4 0 16,2-10 128-16,0 0-128 0,5 7 0 0,4-5 144 15,3-2-720-15,-5-2-160 0,19-15-32 16,0 1 0-16</inkml:trace>
  <inkml:trace contextRef="#ctx0" brushRef="#br5" timeOffset="183085.2">32885 11275 11055 0,'16'-11'976'0,"-4"2"-784"0,2 2-192 0,0 0 0 16,-1 0 752-16,0 1 96 0,-2 0 32 0,-1 2 0 15,-10 4-16-15,0 0 0 0,0 0 0 0,0 0 0 16,0 0-272-16,0 0-48 0,-6 7-16 0,-4 5 0 16,-6 3-80-16,-1 4 0 0,-4 7-16 0,0 5 0 15,-1 8 32-15,8-14 16 0,-4 2 0 0,-2 4 0 16,-2 4-80-16,1-2-16 0,-3-1 0 0,2-4 0 16,2 1-128-16,-13 17-48 0,8-10 0 0,8-4 0 15,3-3-208-15,5-4 176 0,2 0-176 0,4-3 160 16,-1-2-160-16,3-2 0 0,2 0 0 0,3-3 0 15,-1-2 0-15,4-2 128 0,0-1-128 0,2-5 0 32,0 0-384-32,3-3-176 0,0-5-16 0</inkml:trace>
  <inkml:trace contextRef="#ctx0" brushRef="#br5" timeOffset="183253.57">32415 11485 25791 0,'-5'-22'2304'0,"5"8"-1856"16,2 3-448-16,6 3 0 0,3 0 304 0,5 6-48 0,0 2 0 0,5 2 0 0,3 4-256 0,2-3 0 15,2 4 0-15,4 0 0 0,2-2 128 0,6 1-128 16,4 0 0-16,-12-4 0 0,8 1 0 0,2 1 0 16,-2 0 0-16,124 10 0 15</inkml:trace>
  <inkml:trace contextRef="#ctx0" brushRef="#br5" timeOffset="184140.83">30024 10015 1839 0,'-14'-1'160'0,"6"2"-160"0,-2-1 0 0,1 0 0 16,2-1 1840-16,0 1 336 0,1 1 64 0,6-1 0 15,0 0-576-15,0 0-128 0,0 0-32 0,0 0 0 16,0 0-480-16,6-8-112 0,3 0-16 0,1-4 0 0,1 5 0 15,1-6 0-15,4-1 0 0,1-4 0 0,2-3-256 16,3 0-48-16,2 2-16 0,2-1 0 0,0 0-144 0,2-2-48 16,-1-1 0-16,2 2 0 0,0-6-96 0,1 3-32 15,-2 1 0-15,-3-1 0 0,-2 2-128 16,-3 2-128-16,1 2 192 0,-2 0-192 0,-2 0 208 0,-3 3-64 16,0 4-16-16,-2-1 0 0,-2 3 144 0,-1 2 32 15,-1 3 0-15,-1 1 0 0,-7 3-144 0,8 3-32 16,-8-3 0-16,7 8 0 0,-2 4-128 0,1 2 0 15,-3 3 0-15,1 2 0 0,-1 2 0 0,1 4 0 16,-2 1 0-16,2 0 0 0,0 0 0 0,0-1 0 16,-2-1 0-16,2 2 0 0,1-1 0 0,-1 0 0 15,0-3 0-15,1-3 0 0,-2 0 0 0,3-2 0 16,-1 0-144-16,4 1 144 16,1-2-1712-16,0-4-224 0,0-3-48 0</inkml:trace>
  <inkml:trace contextRef="#ctx0" brushRef="#br5" timeOffset="184494.84">29973 9168 15263 0,'0'0'672'0,"0"0"144"0,0 0-656 0,0 0-160 16,4-5 0-16,-4 5 0 0,0 0 240 0,0 0 16 15,8 1 0-15,-8-1 0 0,8 2 176 0,0 5 32 16,0-1 16-16,-2 0 0 0,2 6 16 0,-1-3 0 15,1 3 0-15,1 2 0 0,0 2-160 0,1-1-16 16,0-1-16-16,2 2 0 0,-1 1-144 0,0-1-32 16,1 1 0-16,-2 0 0 0,0-2 0 0,-2 0-128 15,1-4 192-15,-2 1-64 0,1-1-128 0,-2-3 0 16,-1 2 0-16,3-3 0 16,-8-7-640-16,0 0-224 0</inkml:trace>
  <inkml:trace contextRef="#ctx0" brushRef="#br5" timeOffset="184766.94">30330 9091 16703 0,'0'0'736'0,"-7"-1"160"0,0 0-720 0,0 1-176 0,0 0 0 0,0 5 0 15,-5-3 512-15,1 6 64 0,-2 0 0 0,-2 4 16 0,0-1-80 0,-1 4-32 16,1-1 0-16,-1 2 0 0,-1 2 0 0,1 0 0 16,-1 1 0-16,3 1 0 0,0-1-192 0,1 2-32 15,2 2-16-15,1-2 0 0,2-2-240 0,-1 0 176 16,3-1-176-16,3-1 160 0,-2-2-160 0,4-5 0 16,1-2 0-16,0-8 128 15,6 11-704-15,-6-11-128 0,0 0-48 0</inkml:trace>
  <inkml:trace contextRef="#ctx0" brushRef="#br5" timeOffset="185020.08">30502 9255 12895 0,'0'0'1152'0,"-8"4"-928"15,-1 4-224-15,0-1 0 0,1 5 1072 0,-3 2 160 16,0-1 48-16,0 3 0 0,0 2-496 0,1 0-80 16,0-2-32-16,2 1 0 0,3-2-112 0,2 0-32 15,1 0 0-15,4-4 0 0,0 0-272 0,3-3-48 0,3 1-16 16,1-6 0-16,2 1-32 0,2-1-16 0,3-3 0 0,2 0 0 16,1-2-144-16,-1 0 0 0,2-3 0 0,3-2 0 31,-2-1-688-31,-4 3-112 0,-1-3-32 0</inkml:trace>
  <inkml:trace contextRef="#ctx0" brushRef="#br5" timeOffset="185196.8">30640 9113 19343 0,'-3'-9'1728'15,"0"-1"-1392"-15,3 10-336 0,0 0 0 0,0 0 2112 0,0 0 368 16,0 0 64-16,0 0 16 0,0 0-2048 0,0 0-512 15,0 0 0-15,9-4 0 0,1 3 0 0,-10 1-192 16,12 0 16-16,-12 0-12352 0</inkml:trace>
  <inkml:trace contextRef="#ctx0" brushRef="#br2" timeOffset="202812.04">2153 17442 10943 0,'0'0'480'0,"0"0"96"0,-2-6-448 0,-2-2-128 15,-1 2 0-15,-2 1 0 0,-1-3 1232 0,-3 2 240 16,-1 1 32-16,-2-3 16 0,-2 2-512 0,0 2-112 16,-1-2 0-16,0-1-16 0,-1 5-208 0,-1 0-32 15,-2 2-16-15,2 3 0 0,2 0-336 0,0 5-64 16,1 3-16-16,0 4 0 0,2 3-208 0,2 5 0 15,0 5 0-15,1 1 0 0,3 3 0 0,3 2 0 16,2 1 0-16,3 1 0 0,3 0 0 0,3-5 192 0,3-8-48 16,4-2-16-16,2-5 208 0,2-3 48 15,1-4 0-15,1-3 0 0,2-3 400 0,2-3 96 0,-1-3 16 0,1-6 0 16,-1 0 0-16,3-6 0 0,-1-3 0 0,-1-1 0 16,-2-1-480-16,0-4-96 0,-2 0 0 0,-2 2-16 15,-1 0-160-15,-4-1-16 0,0 2-128 0,1 2 192 16,-2 2-192-16,0 3 128 0,0 3-128 0,-4 1 0 15,0 2 0-15,-7 8 0 0,8-5 0 0,-8 5 0 16,13 2 0-16,-3 5 0 0,1 7 0 0,0 1 0 16,0 0 0-16,1 3 0 0,-1 0 0 0,3 0-160 15,2-2 160-15,-1 2 0 0,0-4-144 0,0-1 144 16,3-6 0-16,2 1 0 0,-1-4 0 0,-1 0 0 16,-1-2 192-16,1-2 0 0,-1-2 0 0,2-2 0 15,1 0 32-15,-1-4 16 0,-3 2 0 0,1-3 0 0,-2 0-80 16,1-1-16-16,-2 2 0 0,2-2 0 0,-1 3-144 15,-1 2 160-15,-1-2-160 0,-1 5 160 0,0 3-160 16,-2 3 0-16,-10-4 0 0,10 10 0 0,-4 5 0 0,1-1 0 16,-6-1 0-16,-2 1-176 0,-2 2 176 0,-3 5 224 15,-3 2-48-15,-4-1-16 0,-4-2 224 0,-5 0 32 16,-2-1 16-16,-3 3 0 0,-3-1-48 0,-2 1 0 16,0-3 0-16,-1-3 0 0,1-3-224 0,3-3-160 15,0-3 192-15,3-1-192 0,2-4 0 0,4-2 0 16,5-2 0-16,3-4-144 15,6-1-2464-15,4-7-480 0</inkml:trace>
  <inkml:trace contextRef="#ctx0" brushRef="#br2" timeOffset="203153.26">3722 17142 14223 0,'4'-25'624'0,"-2"8"144"0,1 0-624 0,-1-1-144 0,0 0 0 0,-1 4 0 15,-1 5 2048-15,0 9 368 0,0 0 80 0,0 0 0 16,0 0-832-16,0 0-192 0,-8 4-16 0,1 10-16 0,-2 6-736 0,-1 3-160 15,-2 6-32-15,2 4 0 0,0 6 128 0,-2 4 0 16,0 5 16-16,-1 5 0 0,-1 7-272 0,2 2-64 16,2-2-16-16,1-4 0 0,2-4-304 0,0-2 160 15,4-6-160-15,1 0 128 0,2-6-128 0,3-3 0 16,1-2 0-16,2-6 128 0,3 0-128 0,1-7 0 16,3 0 0-16,0-3 0 0,-1-4-192 0,1-5-128 15,-3-2-32-15,-10-6 0 16,13-2-1568-16,-13 2-320 0,4-10-64 0</inkml:trace>
  <inkml:trace contextRef="#ctx0" brushRef="#br2" timeOffset="203322.37">3356 17507 19343 0,'0'0'848'0,"-8"-6"192"0,8 6-832 0,0 0-208 0,-6-5 0 0,6 5 0 16,0 0 1984-16,0 0 368 0,0 0 64 0,11 0 16 15,2 0-1264-15,6 0-240 0,5 0-48 0,4 1-16 16,5-1-224-16,3 0-64 0,-1-1 0 0,2-2 0 15,1 2-368-15,-1-2-80 0,-2 1 0 0,-1-2-128 32,-1 1-1184-32,-1 2-352 0,-3-1-64 0</inkml:trace>
  <inkml:trace contextRef="#ctx0" brushRef="#br2" timeOffset="203693.93">4188 17600 12895 0,'0'0'1152'0,"0"0"-928"16,0 0-224-16,0 0 0 0,0 0 1984 0,0 0 368 16,-1 6 64-16,1-6 16 0,0 0-704 0,14-1-144 15,5-2-32-15,3 1 0 0,2-2-256 0,5-2-48 16,4-2-16-16,4 3 0 0,2-3-432 0,5 2-96 16,1 1 0-16,2-3-16 0,-2 3-240 0,3 1-64 0,-2-2 0 0,0 1 0 15,-4 2-208-15,-4 1-48 0,-4-2-128 0,-2-1 192 16,-5 2-192-16,-2 2 0 0,-6 0 0 0,1 0 0 31,-2 1-1280-31,-2 0-192 0,-5 0-32 0,-11 0-16 16,0 0-1568-16,0 0-320 0</inkml:trace>
  <inkml:trace contextRef="#ctx0" brushRef="#br2" timeOffset="203941">4798 17196 16575 0,'0'0'736'0,"9"-9"160"0,4 5-720 0,4-4-176 0,0 2 0 0,4 3 0 0,4-2 2128 0,-1 4 400 16,3 2 80-16,0 3 16 16,5-1-1040-16,-1 1-208 0,2 6-32 0,0-1-16 0,-2 6-256 0,-1-1-48 15,-2-3-16-15,-1 8 0 0,-4 5-464 0,-5 1-96 16,-6 3 0-16,-3 0-16 0,-5 3-224 0,-5 4-32 16,-5 0-16-16,-5 1 0 0,-3-2 16 0,-2-1 0 15,-3-2 0-15,-3-2 0 0,-3-5-32 0,-2-2 0 16,-2-4 0-16,1-3 0 0,0 5-144 0,4-6 192 15,1-1-192-15,3-2 192 0,2-2-192 0,2 0-272 16,5-5 64-16,2-2-10960 16,2-3-2192-16</inkml:trace>
  <inkml:trace contextRef="#ctx0" brushRef="#br2" timeOffset="204338.41">5977 17416 20271 0,'-13'-2'1792'0,"2"-1"-1424"0,3-1-368 0,8 4 0 16,-8-5 1152-16,8 5 176 0,0 0 16 0,0 0 16 0,0 0 192 0,0 0 48 16,0 0 0-16,8-4 0 0,3-3-384 0,5 4-80 15,4-1-16-15,6 3 0 0,1-2-304 0,5 0-64 16,1 0-16-16,3 0 0 0,1-1-320 0,2 3-64 16,2 0-16-16,1-3 0 0,-2-1-176 0,0 1-32 15,-3 0-128-15,-4 2 192 0,-4-5-192 0,-2 2 0 16,-4 1 0-16,-2-1 0 15,-2 0-1024-15,-1 3-256 0,-5-2-64 0,1 1-14736 16</inkml:trace>
  <inkml:trace contextRef="#ctx0" brushRef="#br2" timeOffset="204933.7">7709 16938 20495 0,'0'0'896'0,"0"0"208"0,0 0-880 0,0 0-224 0,0 0 0 0,7 5 0 16,-5 5 1008-16,-7 1 144 0,-4 6 48 0,-3 4 0 15,-5 1-272-15,-3 2-48 0,-4 5-16 0,-4 1 0 16,-5 3 240-16,-6 1 48 0,-1 3 16 0,-6 1 0 15,-5-1-336-15,0-1-64 0,2-2 0 0,0-1-16 16,4-3-400-16,1-5-80 0,4-4-16 0,2-1 0 0,2-4 96 16,3-2 16-16,4-3 0 0,2-4 0 15,3-1 16-15,4-4 0 0,2-2 0 0,6-2 0 0,2-4 0 16,3-1 16-16,0-4 0 0,5-3 0 0,0-4-64 0,5-2-16 16,1-3 0-16,2 0 0 0,3-6-320 0,2 1 128 15,3-3-128-15,3-1 0 0,1 3 0 0,2 2 0 16,3-1-160-16,2 6 160 0,2 0-256 0,0 4 48 15,1 3 16-15,0 2 0 0,0 4 192 0,0 0-192 16,2 6 192-16,-2 4-192 0,-1 5 192 0,-1-1 0 16,2-1 0-16,2 6-144 0,0 2 144 0,2 2 0 15,0 1 0-15,-2 2 0 0,-2 0 0 0,-2 4 0 16,-2 2 0-16,-1 3-128 0,0-3 128 0,1 1 0 16,-3 3 0-16,3-4-128 0,1 0 128 0,1 0 0 15,1-3 0-15,2-2 0 0,-2-4 0 0,1-4 0 0,0-1 0 16,0-5 0-16,0-4 0 0,0-2 128 0,0-4-128 15,-2 1 176-15,2-1 64 0,-2-6 16 0,-1-2 0 0,-1 0 0 16,1-4 16-16,-4-1 16 0,-1-2 0 0,0-1 0 16,-3 0 64-16,-1 0 16 0,-5-5 0 0,0 3 0 15,-4-4 112-15,-3 5 32 0,-4 0 0 0,-5-2 0 16,-4 0 0-16,-7 3 0 0,-4 0 0 0,-4 4 0 16,-5 4-240-16,-2 3-32 0,-2 4-16 0,-2 2 0 15,-5 7-224-15,1 3 0 0,-2-2 0 0,3 4 0 16,2 4 0-16,3 2 0 0,3 3 0 0,2-3 0 15,2 0-768 1,5 1-208-16,3-3-48 0,5 3-12448 0,6 0-2496 0</inkml:trace>
  <inkml:trace contextRef="#ctx0" brushRef="#br2" timeOffset="206489.97">12105 16302 12095 0,'0'0'528'0,"6"-6"112"0,-6 6-512 0,7-5-128 0,-7 5 0 0,0 0 0 0,5-10 1472 0,-5 10 256 15,0 0 48-15,0 0 16 0,0-8-416 0,0 8-80 16,-7-8-16-16,-2 6 0 0,-5 0-512 0,2 4-96 15,-6 0-32-15,-4 2 0 0,-3-1-256 0,-3 0-64 16,-6 1-16-16,1 4 0 0,0-3-112 0,1 0 0 16,1 0-16-16,5 3 0 0,0-4-176 0,3 1 192 15,2 0-192-15,0 0 192 0,2-1-192 0,1 1 192 16,2-1-192-16,2-1 192 0,1 1-192 0,6 1 192 16,-1 2-192-16,8-7 192 0,-8 8-192 0,5 6 128 15,3 2-128-15,2 3 128 0,2 2 0 0,2 6 0 16,4 0 0-16,2 8 0 0,-2 7-128 0,4 3 128 0,-1 3-128 15,-2 2 128-15,-1 3-128 0,-1 6 0 0,0-1 0 16,-4 2 0-16,-5-1 0 0,-2 0 0 0,-3-2 0 0,-3 2 0 16,-2-5 0-16,-3 3 0 0,-2 1 0 0,0-2 0 15,-3-3 0-15,-3 0 0 0,-3 1 0 0,1-2 128 16,-1-5-128-16,0-1 192 0,-3-2-192 16,2 1 192-16,-2-3-192 0,3 0 160 0,3-4-160 0,3-3 160 15,2-4-160-15,5-2 160 0,2-1-160 0,4-4 160 16,3 0 32-16,4-1 16 0,3-4 0 0,4-1 0 15,2-1 48-15,6-5 16 0,3 1 0 0,6-2 0 16,2-3 80-16,2 0 16 0,3-2 0 0,3-6 0 16,1-5-128-16,0-4-32 0,-2 1 0 0,2-2 0 15,1 4-1584 1,0-3-320-16,-1-4-64 0</inkml:trace>
  <inkml:trace contextRef="#ctx0" brushRef="#br2" timeOffset="206823.17">12852 16288 21183 0,'0'0'1888'16,"0"0"-1504"-16,0 0-384 0,0 0 0 0,9 7 0 0,0 5 0 0,0-2 0 0,2 7 0 16,2 2 672-16,4 5 160 0,1 0 48 0,-1 6 0 15,0-3-432-15,1 7-96 0,1 1-16 0,-2 1 0 16,0-2-336-16,1 0 128 0,-5-1-128 0,-2-5 0 15,0-1 0-15,-3-3 0 0,2-1 0 0,-5-1 128 32,0-3-576-32,0-5-96 0,1-2-32 0,-3 0-10240 0</inkml:trace>
  <inkml:trace contextRef="#ctx0" brushRef="#br2" timeOffset="207038.46">13263 16308 18431 0,'0'0'1632'0,"0"0"-1312"0,0 0-320 0,0 0 0 0,0 0 1216 0,0 0 192 16,0 0 16-16,-12 4 16 0,-3 8 112 0,-3-1 32 15,-3 4 0-15,-2 3 0 0,-1 3-544 0,-2 3-96 16,2 0-32-16,-2 3 0 0,-4-3-464 0,2 0-112 16,2 6-16-16,1-4 0 0,3-1-192 0,3-3-128 15,2-2 160-15,6-1-160 0,2 0 0 0,4-2 0 16,2-2-128-16,2 0 128 15,2-3-2144-15,3 0-320 0</inkml:trace>
  <inkml:trace contextRef="#ctx0" brushRef="#br2" timeOffset="207235.8">13498 16719 27007 0,'0'0'1200'0,"-6"9"240"0,-1 2-1152 0,-2 2-288 0,-1 0 0 0,0 2 0 16,-1 2 832-16,2-1 128 0,2 1 0 0,2 0 16 15,4 1-512-15,0 0-96 0,1 1-32 0,2 4 0 16,1-3-336-16,-1 4-288 0,1-2 48 0</inkml:trace>
  <inkml:trace contextRef="#ctx0" brushRef="#br2" timeOffset="207536.68">12679 17590 22799 0,'0'0'1008'0,"4"10"208"0,4 1-960 0,-2 0-256 0,3 2 0 0,-1 4 0 16,-1-2 704-16,4-1 112 0,0 3 16 0,0 3 0 16,2 0-384-16,1 2-80 0,0 0-16 0,-1 3 0 15,-2-1-352-15,1 2 144 0,-1 0-144 0,-1-3 0 31,-1-1-1520-31,0-1-400 0,0-5-96 0</inkml:trace>
  <inkml:trace contextRef="#ctx0" brushRef="#br2" timeOffset="207759.99">13038 17533 23615 0,'0'0'1040'0,"-10"3"224"0,0 4-1008 0,-3-1-256 0,3 8 0 0,-7 1 0 0,-1 4 1152 0,-2 0 192 15,-4 2 48-15,1 2 0 0,-2 1-64 0,0-1-16 16,1 0 0-16,0 3 0 0,4 3-592 16,-2 1-112-16,2 0-32 0,1-2 0 0,2 3-432 0,3 0-144 15,3-3 0-15,3 0 0 16,3-5-1440-16,3-1-400 0,0-1-80 0</inkml:trace>
  <inkml:trace contextRef="#ctx0" brushRef="#br2" timeOffset="208029.66">13216 17897 17503 0,'0'0'1552'0,"11"-3"-1232"0,2 1-320 0,0 2 0 16,1 2 3344-16,-2 3 624 0,0-2 112 0,-2 2 16 15,-2 6-2176-15,1-1-432 0,-4 4-80 0,-2 2-32 16,0 2-992-16,-6 1-192 0,0 2-32 0,-5 0-16 15,-2 5 64-15,-4-2 16 0,0 4 0 0,-1-4 0 16,-1-3-96-16,4 1-128 0,0-7 176 0,5-1-176 16,2-1 176-16,2 0-176 0,2-4 160 0,1-9-160 15,0 0 256-15,11 5-64 0,2-2 0 0,2-3 0 16,2-5 192-16,3-1 16 0,5 1 16 0,2-3 0 16,1 2-128-16,1-3-32 0,1 0 0 0,0 0 0 15,1 0-944-15,-1 1-192 16,2-1-32-16,1-8-16976 0</inkml:trace>
  <inkml:trace contextRef="#ctx0" brushRef="#br2" timeOffset="208624.64">13878 16138 19343 0,'-2'-11'1728'0,"0"-5"-1392"0,2-1-336 0,2-1 0 15,0 1 1776-15,4 1 272 0,5-2 64 0,1 4 16 16,5 4-864-16,6-2-176 0,6 0-48 0,7 3 0 16,3-1-480-16,4 3-112 0,4 0 0 0,3 2-16 15,-1 2-64-15,-3-1-16 0,-4 3 0 0,0 5 0 16,-4 1-208-16,-3 5-144 0,-2-1 192 0,-5 5-192 16,-4 4 0-16,-4 5 0 0,-3 6 0 0,-5 1 0 15,-5 2 128-15,-5 8-128 0,-6 0 0 0,-2 5 0 16,-3 4 0-16,-4 6 0 0,-2 3 0 0,0 5 0 15,0 3 0-15,-2 0 0 0,3-1 0 0,1 5 0 0,3 1 0 0,1 1 0 16,6 1 0-16,5-2 0 0,4 1 0 0,7 5 0 16,4-2 0-16,3 1 0 0,2-4 0 0,-1 1-144 15,0-5 144-15,-2-3-192 0,-4-1 192 0,-2-5 128 16,-3-1-128-16,-3 0 176 0,-2-1-176 0,1-2 0 16,-3-2 0-16,0-1 128 0,-3-1-128 0,-1-2 0 15,-3-1 0-15,-1-4 0 0,-3-5 0 0,-1-5-176 16,-1-4 176-16,0 0-128 0,-2-5 432 0,0-1 80 15,-4-7 32-15,1-3 0 0,-3 0 736 0,-3 0 160 16,-2-3 32-16,-1-3 0 0,-4 2-272 0,-3-5-48 16,1 1-16-16,-3 1 0 0,-2-3-528 0,-1-2-96 0,-4 2-32 15,2-3 0-15,-1-2-352 0,3-2 0 0,0 1 0 16,6-5 0 0,5-3-1424-16,4-1-368 0,5-2-64 0,5-5 0 0</inkml:trace>
  <inkml:trace contextRef="#ctx0" brushRef="#br2" timeOffset="209215.98">15649 17221 17503 0,'-14'0'768'0,"14"0"176"0,-10-6-752 0,2 3-192 0,8 3 0 0,0 0 0 16,0 0 2384-16,0 0 448 0,-3-9 96 0,9 2 16 15,4 3-1344-15,6 0-256 0,6 0-48 0,8-2-16 16,9 1-544-16,5 1-112 0,7-4-32 0,5 2 0 16,7 0-80-16,6-1-32 0,3 5 0 0,3-2 0 15,2-2-64-15,-2-3-16 0,-3 2 0 0,-1 2 0 16,-2 3-176-16,-3 0-32 0,-4 2-16 0,-2 0 0 15,-4-1-176-15,-6 1 0 0,-6 0 144 0,-5 0-144 0,-4-1 0 16,-5 1-288-16,-4 1 48 0,-6-1 16 16,-3 0-2192-1,-5-1-432-15,-2-2-96 0</inkml:trace>
  <inkml:trace contextRef="#ctx0" brushRef="#br2" timeOffset="209542.37">16570 16764 5519 0,'11'-8'496'0,"0"2"-496"0,3-1 0 0,6 2 0 0,6-3 4384 0,4 3 784 16,5 3 144-16,4-4 48 0,5-3-2752 0,5 4-560 0,3-3-96 0,1 8-32 15,4 5-816-15,2 1-160 0,3 5-48 0,1 0 0 16,-5 4-320-16,0 6-80 0,-2 0-16 0,-2 5 0 15,-7-1-256-15,-9 4-48 0,-9 4-16 0,-7 2 0 16,-6 0-160-16,-6 3 160 0,-10 2-160 0,-5 2 160 16,-6 2 16-16,-7-2 0 0,-6 1 0 15,-5-3 0-15,-6-3 208 0,-3-4 32 0,-5-5 16 0,-4-2 0 16,-4-3 208-16,-1-4 64 0,-1-4 0 0,-1-1 0 16,0-3-272-16,0 0-48 0,2-3-16 0,4 2 0 15,2-6-240-15,5-1-128 0,6-3 128 0,7-1-128 16,8-1-1216-16,6-2-320 15,6 0-64-15</inkml:trace>
  <inkml:trace contextRef="#ctx0" brushRef="#br2" timeOffset="210128.42">19697 16492 10127 0,'5'-13'448'0,"-5"13"96"0,6-10-544 0,-3-3 0 0,1 1 0 0,-1 4 0 16,-3-4 2240-16,-2 5 352 0,0-2 64 0,-1 1 16 0,-4-2-1008 0,-2 2-208 15,-3-1-48-15,0 3 0 0,-4 1-400 16,-1-1-96-16,-4 3-16 0,-4 3 0 0,-6 4-288 0,-4 5-64 16,-5 0-16-16,-3 5 0 0,-4 2-128 0,-2 6-16 15,-2 2-16-15,-3 4 0 0,0 6 0 0,-1 6 0 16,0 3 0-16,3-3 0 0,4 0-16 0,7-2 0 15,8-2 0-15,8-1 0 0,4-1-32 0,9 0-16 16,4-4 0-16,7-3 0 0,3 1-112 0,6-7-32 16,3-2 0-16,8-1 0 0,3-1 32 0,6-3 16 15,6-2 0-15,6-3 0 0,2-4-16 0,1 2-16 16,0-3 0-16,0-1 0 16,-1-3-1088-16,0 0-224 0,-1-2-32 0,-2 1-9072 0,-2-1-1792 15</inkml:trace>
  <inkml:trace contextRef="#ctx0" brushRef="#br2" timeOffset="210372.53">19723 17147 14735 0,'0'0'640'0,"0"0"160"0,0 0-640 0,2 13-160 0,2 4 0 0,-4 0 0 16,-4 1 2624-16,-1 6 512 0,-1 1 80 0,-3 5 32 15,-1-2-1440-15,-2 4-272 0,1 1-64 0,-6-1-16 16,0 2-416-16,3-1-80 0,0 0 0 0,0 1-16 0,0-1-400 16,1 0-80-16,2-3-16 0,3-6 0 0,-1-3-320 0,4 1-128 15,1 1 0-15,0-5 0 0,4-6 0 0,4 0 0 16,-4-12 0-16,5 11 0 16,-5-11-2288-16,13 3-496 0</inkml:trace>
  <inkml:trace contextRef="#ctx0" brushRef="#br2" timeOffset="-210662.69">19521 17179 10127 0,'0'0'896'0,"0"0"-704"0,0 0-192 0,0 0 0 15,-5-7 1600-15,5 7 304 0,0 0 48 0,0 0 16 16,-6-8-640-16,6 8-128 0,-3-10-32 0,3 10 0 0,0 0-112 0,0 0-32 16,-4-10 0-16,0 3 0 0,4 7-128 0,0 0-16 15,0 0-16-15,0 0 0 0,-6-7-16 16,6 7 0-16,0 0 0 0,0 0 0 0,0 0-144 0,-2-11-16 15,5 4-16-15,-3 7 0 0,9-10-176 0,2 2-48 16,2-2 0-16,1 3 0 0,3 0-32 0,0 1-16 16,2 0 0-16,2 0 0 0,-1 1-16 0,0 2 0 15,1 3 0-15,-2 3 0 0,0 0-256 0,-1 3-128 16,-3-1 128-16,-1 4-128 0,0 4 0 0,-3 2 128 16,-3-2-128-16,-2-1 0 0,-3 5 128 0,-2 1-128 15,-2-2 0-15,-2 2 128 0,-4 0 80 0,-2 2 16 16,-3 4 0-16,0 0 0 0,-6 2 96 0,0 2 32 15,-2 1 0-15,-1-4 0 0,2 2-64 0,-4-3-16 16,-1 0 0-16,-1 0 0 0,-1-2 48 0,1-2 0 0,-2 0 0 16,1-1 0-16,0 0-32 0,2-2 0 0,1 3 0 0,3-5 0 15,1-3-96-15,1-1 0 0,0-1-16 0,3 1 0 16,1-3-176-16,4-1 128 0,2 1-128 0,8-8 128 16,-5 6-128-16,5-6 0 0,0 0 0 0,0 0 0 15,0 0 0-15,0 0 128 0,8 9-128 0,2-5 128 16,0-1-128-16,4-3 192 0,0-2-192 0,1 2 192 15,3 0-192-15,2 0 128 0,1-1-128 0,2 1 128 16,1 1-128-16,1-1 0 0,1 0 0 0,2 2 0 16,1-1 144-16,0 3-144 0,-1 2 160 0,0-2-160 15,1 1 0-15,2 3 0 0,-1-3 0 0,1 0 0 16,-2 5 0-16,-1-5 0 0,-1 0 144 0,-2 2-144 16,0-2 0-16,1 0 0 0,-2-3 0 0,-1 2 0 0,-4-1 0 15,-1-2 128-15,-2-1-128 0,-2 0 0 0,-1 0 128 16,-3 0-128-16,-10 0 0 0,10 0 128 0,-10 0-128 15,0 0 128-15,0 0-128 0,9-3 128 0,-9 3 0 16,0 0-128-16,0 0 192 0,0 0-64 0,0 0-128 0,-7-6 192 16,-4 3-192-16,0 1 192 0,-4-1-192 0,-3 1 0 15,-2 1 144-15,-6-1-144 0,-2 0 0 0,-1 0 128 16,0 0-128-16,-3-1 0 0,-1 1 0 0,-3-2 0 16,-2-1 0-16,1 1 128 0,0 0-128 0,-1 3 0 15,-1-1 0-15,1 0 0 0,0-4 0 0,0 2 0 16,-1 0 0-16,4 2 128 0,2-1-128 0,1-1 0 15,1 1 0-15,5 0 0 0,0 2 0 0,3-1 0 16,3 1 0-16,2 0 0 0,4-2 0 0,3 2 0 0,2-1 0 16,9 2 0-16,-5-4 0 0,5 4 0 0,0 0 0 0,0 0-128 15,5-7 128-15,4 2 0 0,1-2-144 0,3 2 144 16,3-2 0-16,3-2-176 0,2 3 176 0,0-3-128 16,1 1 128-16,1-2 0 0,3 1 0 0,1-5 0 15,0 0 0-15,0-1 0 0,-2 2 0 0,0-1 0 16,1-1 0-16,-2-1 0 0,-4-2 0 0,1 0 0 15,-1 3 0-15,-2-2 0 0,-3 1 0 0,-2-2 0 16,-2-2 0-16,-2 1 0 0,-1 0 0 0,-2-1 0 16,-2 0 0-16,0 1 0 0,-3 0 0 0,3 1 0 15,-4-1 0-15,0 0 0 0,-1-1 0 0,-2 2 128 16,3 5-128-16,-1-2 0 0,-2 1 0 0,1 0 0 16,-2 1 0-16,0 1 0 0,-1 3 0 0,0 0 0 15,-2-1 0-15,1 2 0 0,0 3 0 0,-4 0 0 0,-3 1 0 16,-1 2 0-16,-1 0 0 0,-3 4 0 0,3 1 0 15,-2 1 0-15,1 1 0 0,0-1 0 0,1 1-256 16,2 3-32-16,1-2 0 0,3 0 0 16,2 2-1952-16,7-8-384 0,0 0-64 15</inkml:trace>
  <inkml:trace contextRef="#ctx0" brushRef="#br2" timeOffset="-209870.21">22191 15742 7359 0,'0'0'656'0,"0"0"-528"16,0 0-128-16,-4-8 0 0,-1-1 2304 0,-2 4 448 15,-3-3 64-15,-2 3 32 0,-2 1-1152 0,-2 1-224 16,-5-2-64-16,-2 1 0 0,-3-3-336 0,-5 2-80 16,-2 0-16-16,-2 0 0 0,-4 0-320 0,-1-1-64 15,-2-1-16-15,-1 5 0 0,-2-1-192 0,2 3-64 16,-2-5 0-16,3 5 0 0,1 4-128 0,0 0-16 15,7-2-16-15,2 2 0 0,3-3-160 0,4 2 192 16,6 5-192-16,4-5 192 0,4 0-192 0,2 1 0 16,1 1 144-16,3 2-144 0,1 7 0 0,3 0 0 15,1 3 0-15,4 3 0 0,1 3 0 0,1 5 0 16,2-2 0-16,2 5 128 0,-2 2-128 0,2 3 0 0,0 1 128 0,1 4-128 16,0 2 192-16,-1 4-48 0,-1 2 0 0,-4 5 0 15,-3 2-144-15,-2 3-144 0,-2 2 144 0,-6 2-208 16,-2 4 208-16,-3 0 0 0,-3-4 0 0,-3 5 0 15,-3 4 0-15,-2-1 0 0,1 0 0 0,-4-1 0 16,-1-4 128-16,-1 0-128 0,1 1 0 0,-1 3 0 16,-2 0 0-16,2-4 0 0,0-3 0 0,1 1 0 15,1 0 144-15,2-3-144 0,1-5 0 0,5-8 144 16,3-3-144-16,2-7 0 0,4 0 144 0,4-5-144 16,2 0 128-16,4-8-128 0,3-2 128 0,3-4-128 15,2-6 288-15,2-1-16 0,1-5 0 0,4 1 0 0,3-3 192 16,1-1 48-16,3-1 0 0,1-3 0 15,0 0-64-15,1-2 0 0,0 2 0 0,1-3 0 0,2 1-256 16,0-1-64-16,-3 2-128 0,3 0 192 0,-1-2-64 16,1 1-128-16,-2-2 176 0,2 1-176 15,0 0-960-15,-1 0-288 16,0-5-64-16,1-1-13776 0</inkml:trace>
  <inkml:trace contextRef="#ctx0" brushRef="#br2" timeOffset="-209566.06">21912 16462 26079 0,'0'0'1152'0,"0"0"256"0,0 0-1136 0,7-7-272 0,2-2 0 0,3 2 0 15,3 4 1168-15,1-2 176 0,2-2 48 0,3 2 0 16,4 0-496-16,2-1-80 0,4 2-32 0,4 1 0 16,3 2-336-16,0-2-80 0,0 1-16 0,-1 2 0 15,-3 0-208-15,-2 0-144 0,-4 0 192 0,-1 1-192 16,-3 2 0-16,-4-1 0 0,-2-2-240 0,-4 3 80 15,-3-2-2368-15,-11-1-480 0,11 0-80 0,-11 0-32 0</inkml:trace>
  <inkml:trace contextRef="#ctx0" brushRef="#br2" timeOffset="-209288.51">23063 15806 20271 0,'9'-16'896'0,"-5"6"192"0,-4 10-880 0,5-8-208 16,-5 8 0-16,0 0 0 0,0 0 2080 0,0 0 368 15,0 0 80-15,-2 15 16 0,-4 4-1280 0,-4 7-256 16,-4 7-48-16,-5 4-16 0,-4 2-256 0,-3 6-48 0,2-1-16 16,-2 4 0-16,3 2-176 0,2 2-16 0,-1-2-16 0,5 1 0 15,3 2-224-15,3-4-64 0,2-5 0 16,2 1 0-16,0-4-128 0,2-3 0 0,3-2 0 0,-2-3 0 31,1-3-464-31,-2-3-80 0,1 1-16 0,0-4-10064 0,-1 0-2000 0</inkml:trace>
  <inkml:trace contextRef="#ctx0" brushRef="#br2" timeOffset="-208667.75">22293 17447 23951 0,'-11'-12'1056'0,"5"1"224"0,1 4-1024 0,3-5-256 0,1 4 0 0,2-3 0 15,0 4 1056-15,3-5 160 0,4 2 16 0,4 1 16 16,5 0-272-16,4 0-48 0,6 1-16 0,5 0 0 16,7 4-336-16,2 0-64 0,-2 0 0 0,2 4-16 15,-2 0-128-15,1 6-32 0,-6 0 0 0,-3 7 0 16,-6-1-336-16,-2 5 128 0,-4-1-128 0,-6 3 0 16,-4 1 0-16,-4-1 128 0,-3 1-128 0,-3 0 0 15,-3 2 0-15,-6-3 0 0,-1 0 0 0,0-1 128 16,-1 0-128-16,0-2 0 0,3 1 128 0,0-3-128 15,2-2 0-15,3 0 128 0,4-1-128 0,4-2 0 16,1 3 0-16,5-2 128 0,3 1-128 0,2 3 0 0,5 5 192 0,-1-1-16 16,2 2-16-16,0 3 0 0,1 4-32 15,-2 0 0-15,-2 2 0 0,-4 1 0 0,-2-2 0 16,-6 3 0-16,-4-5 0 0,-3 1 0 0,-4-1 304 0,-5 0 48 16,-7-5 16-16,-4 2 0 0,-5-2 304 0,-3 1 64 15,-3-3 16-15,-2-3 0 0,-2-4-336 16,1 2-64-16,-3 1-16 0,0-7 0 0,-1-1-304 0,1-4-160 15,0-6 160-15,3-1-160 16,4-4-1088-16,4-1-304 0,3-5-64 0,5-5-10640 16,3-8-2144-16</inkml:trace>
  <inkml:trace contextRef="#ctx0" brushRef="#br2" timeOffset="-208022.26">23651 15649 14847 0,'0'0'656'0,"-9"-10"144"0,0-3-640 0,2-1-160 0,0-1 0 0,2 2 0 0,2 3 976 0,3-3 176 16,4 0 16-16,2 3 16 0,4-1 80 0,6 3 16 16,4-3 0-16,7 1 0 0,3 1-480 0,5 0-96 15,4 1 0-15,2 3-16 0,2-5-112 0,3 5 0 16,2 0-16-16,-1 0 0 0,-1 2-16 0,-2 2 0 15,-2-2 0-15,-4 3 0 0,-3 0-192 0,-5 3-32 16,-2 1-16-16,-4 2 0 0,-3-1-304 0,-4 1 128 16,-4 6-128-16,-3 2 0 0,-3-3 176 0,-5 7-176 15,-3 6 160-15,-4 2-160 0,-5 4 128 0,-4 7-128 16,-3 1 0-16,-4 12 144 0,-6 3 48 0,-1 7 16 16,-3 10 0-16,1 3 0 0,-1 4-208 0,0 5 0 0,-2 7 0 15,-1 8 0-15,3 1 0 0,-1 0 0 0,4 2 0 0,4 3 0 16,3 3 0-16,6-9 0 0,5-4 0 15,5 1 0-15,4-2 0 0,4-5-128 0,4-4 128 16,4-4 0-16,3-5 0 0,3-4 0 0,-1-7 0 0,3-1 144 16,-1-3-144-16,0-6 0 0,0-3 0 0,-3-7 0 15,-2-4 0-15,-3-3 0 0,-4-7 0 0,-2 0 0 16,-4-3 128-16,0-2-128 0,-4 1 128 0,-3-4-128 16,-4-3 432-16,-3-1 0 0,-5 1 0 0,-2 1 0 15,-3-1 96-15,-6 0 32 0,-1 0 0 0,-5-1 0 16,-2 3-80-16,-1-3-16 0,-1 0 0 0,-3-1 0 15,-4-3-48-15,-3-2-16 0,-3 3 0 0,6 0 0 16,4-5-240-16,3 2-160 0,5-8 192 0,5 2-192 0,5-5-176 16,5-2-144-16,2-3-16 0,8-7-16 15,5 0-2592-15,7-9-512 0</inkml:trace>
  <inkml:trace contextRef="#ctx0" brushRef="#br2" timeOffset="-207454.66">24741 17075 4607 0,'-11'4'400'0,"-1"0"-400"0,3 4 0 0,0-1 0 15,2 0 2560-15,2 4 448 0,5-11 64 0,-3 14 32 16,2-3-1456-16,4 0-304 0,-3-11-48 0,8 13-16 15,4-3-128-15,1 2-48 0,2-3 0 0,3-2 0 16,1-4-16-16,1 1-16 0,4-1 0 0,4 1 0 16,4-6-176-16,6-1-16 0,0-1-16 0,4 2 0 0,5-2-192 0,-1-4-32 15,-2 0-16-15,0-4 0 0,-5 2-16 16,-3-3 0-16,-5-1 0 0,-3-1 0 0,-3-2-256 16,-6 3-48-16,-3-1-16 0,-4 1 0 0,-6-2 32 0,-4 0 16 15,-3 0 0-15,-3-1 0 0,-5 0-32 0,-3 0-16 16,-5 3 0-16,-3 1 0 0,-3 2-288 0,-4 6 0 15,-3 4 0-15,-6 2 0 0,-4 6 128 0,-5 6-128 16,-3 4 0-16,1 4 0 0,2 5 0 0,-1 2 0 16,3 4 0-16,4 3 0 0,6 3 0 0,2 0 0 15,8 0 0-15,6-1 0 0,3-1 0 0,6 0 0 16,7-2 0-16,6 0 0 0,2-2 0 0,6 0 0 16,5-8 0-16,5-1 0 0,2-2 0 0,7-3 0 15,6-4 0-15,5 0 0 0,4-1-400 0,6-6 16 0,2 0 0 16,0-5 0-1,1-3-2720-15,-3-7-544 0</inkml:trace>
  <inkml:trace contextRef="#ctx0" brushRef="#br2" timeOffset="-206857.04">25719 15801 10127 0,'0'0'896'0,"-5"-5"-704"15,-2-1-192-15,3-2 0 0,4 8 1808 0,-1-7 336 0,2-4 64 0,4 4 16 16,3-3-496-16,5 1-112 0,5-3-16 15,2 2 0-15,3-3-768 0,2 3-144 0,5 3-48 0,0-2 0 16,1 2-240-16,-4 5-48 0,-1 1-16 0,-2 2 0 16,-5 4 0-16,-1 8 0 0,-7 2 0 0,-4 5 0 15,-5 6-160-15,-4 2-48 0,-7 3 0 0,-5-1 0 16,-4 0 16-16,-1 3 0 0,-3-1 0 0,1 0 0 16,-2 0 48-16,1-2 16 0,2-5 0 0,2 1 0 15,2-5 208-15,3 0 32 0,1-3 16 0,5-3 0 16,0-1 112-16,5-4 0 0,2 1 16 0,4-3 0 15,-4-8-240-15,11 6-48 0,4-3-16 0,3-2 0 16,4-1 48-16,3 0 16 0,3-4 0 0,3 2 0 16,1-1-208-16,2 2-144 0,0-1 192 0,-14 0-192 15,2 1-176-15,1 0-144 0,0 1-16 0,1 0-16 16,0-2-576 0,2 2-112-16,-2-1-32 0,1 0-8816 0,-1 0-1760 0</inkml:trace>
  <inkml:trace contextRef="#ctx0" brushRef="#br2" timeOffset="-206516.18">27023 15448 23151 0,'0'0'1024'0,"0"0"208"0,1-9-976 0,-1 9-256 15,0 0 0-15,0 0 0 0,0 0 976 0,-10 0 160 16,-3 4 16-16,-5 5 16 0,-4 1-384 0,-5 8-80 16,-2 3 0-16,-3 2-16 0,-2 4-112 0,-2 2 0 15,-2 5-16-15,1 1 0 0,1 2-48 0,6 2-16 16,3 6 0-16,6-4 0 0,3 3-240 0,5 0-64 16,4 1 0-16,5-1 0 0,4-3-192 0,4 0 176 0,2-5-176 0,5 0 160 15,1-2-32-15,5-2-128 0,2 0 192 16,3-3-64-16,0-5 0 0,3-2 0 0,-1-3 0 0,0-3 0 15,1 0-128-15,1-7-176 0,-2-1 48 16,-2-2 0 0,-2-5-2128-16,-2-2-432 0</inkml:trace>
  <inkml:trace contextRef="#ctx0" brushRef="#br2" timeOffset="-206375.32">26176 15791 29487 0,'0'0'2624'0,"12"-4"-2112"0,4-1-512 0,7 1 0 0,6 1 1216 0,9 3 128 16,8 0 16-16,11 2 16 0,8 2-448 0,10 2-96 16,7 1 0-16,4 4-16 0,3-2-304 0,1 5-64 15,1 4-16-15,36 7 0 0,-24 2-432 0,-55-16-256 16,0 3 48-16,1 3-11200 16,-2 1-2240-16</inkml:trace>
  <inkml:trace contextRef="#ctx0" brushRef="#br2" timeOffset="-204027.93">14828 14087 12207 0,'0'0'528'0,"0"0"128"0,5-11-528 0,-3 3-128 0,-2 8 0 0,2-9 0 15,-4-1 768-15,1 2 112 0,-3-2 16 0,2 3 16 16,2 7-272-16,-8-6-64 0,-2-4-16 0,0 3 0 15,-3-1 0-15,-2 3 0 0,-2-1 0 0,-2-2 0 16,-1-1-32-16,1-2 0 0,-3 5 0 0,-3-3 0 16,-1 3-96-16,1-3-32 0,-3 0 0 0,-1-1 0 15,-2 4-112-15,1-1-32 0,-1 0 0 0,1 3 0 16,-6 0-48-16,-2-1-16 0,0 0 0 0,-3 2 0 16,-1 1-192-16,-1-6 144 0,-2 0-144 0,4 3 128 15,0-2-128-15,0 0 128 0,0 2-128 0,1-1 128 16,-1 1-128-16,-2 2 192 0,-4 2-192 0,-1-2 192 0,-2 1-192 15,-3-2 192-15,-1 0-192 0,2 2 192 0,-1-2-64 16,1 0 0-16,-1 0 0 0,1 4 0 0,-2-1 48 0,0 0 0 16,1 1 0-16,1-1 0 0,-2-3 0 0,2 2 0 15,0 0 0-15,0 1 0 0,0 1-176 0,-1 1 128 16,-3 1-128-16,0 0 128 0,-3 2-128 0,1-2 0 16,-5-2 0-16,5 0 128 0,2 0-128 0,0 3 0 15,-1 0 0-15,0 1 0 0,0-1 0 0,-1 1 128 16,1-2-128-16,0 3 0 0,0-1 0 0,1 0 0 15,0 1 128-15,-1 4-128 0,-2-2 0 0,-1 4 0 16,1-4 0-16,-1 5 128 0,-1-5-128 0,1 3 0 16,2-2 0-16,2 2 0 0,4 0 0 0,-2 1 0 15,1-1 0-15,1 0 0 0,5 4 0 0,-2 0 0 0,0-4 0 16,2 2 0-16,0-5 0 0,0 5 0 0,2 3 0 0,0-1 0 16,-1-4 128-16,0 3-128 0,0-1 0 0,2-1 128 15,1 0-128-15,1-2 0 0,1 0 144 0,2-2-144 16,2 5 144-16,2 1-144 0,4-3 192 0,-1 2-192 15,-1-1 176-15,1 1-176 0,0 2 160 0,0 0-160 16,-3-2 128-16,2 2-128 0,0 2 0 0,1 1 144 16,0-2-144-16,-1 2 0 0,-1-1 0 0,-2 1 0 15,2-1 0-15,2 1 128 0,2 0-128 0,-2 1 0 16,0 0 0-16,2 4 0 0,0 1 128 0,4-2-128 16,3-1 0-16,0 1 0 0,3-3 0 0,0 2 0 15,1-1 0-15,3 0 0 0,-2-2 0 0,5 2 128 16,1 0-128-16,0 0 128 0,1-1-128 0,1 1 128 0,-2 0-128 15,2 2 0-15,4 1 144 0,2-3-144 0,4-1 0 16,2 0 144-16,3 3-144 0,1-2 0 0,1 0 144 0,3 0-144 16,2-1 0-16,4 0 144 0,5 2-144 0,0 3 128 15,2 3-128-15,0-3 128 0,1-6-128 0,0 4 160 16,0 2-160-16,2 1 160 0,2-4-160 0,0-1 160 16,1 1-160-16,2 1 160 0,2-3-160 0,2-1 192 15,3 1-192-15,2-1 192 0,-2-3 0 0,4-4 16 16,2 0 0-16,3 0 0 0,0-2 16 0,2-2 0 15,-1 0 0-15,3-2 0 0,5 1 32 0,0 2 16 16,-2-2 0-16,1-3 0 0,1 2-272 0,1 3 160 16,-1-1-160-16,-3-2 128 0,-2-2-128 0,0 1 128 15,1 3-128-15,2-3 128 0,-1-1-128 0,2-1 128 16,-1-1-128-16,1-1 128 0,-2-1-128 0,1 2 0 0,0-2 0 16,4 2 128-16,1-1-128 0,0 0 0 0,-1 0 0 0,0-3 128 15,-3-1-128-15,3 1 0 0,-5 1 0 16,2 0 0-16,1-3 160 0,1 1-160 0,0 0 192 0,3-2-192 15,0 2 320-15,1-1-32 0,1-2-16 0,-1 1 0 16,-4-2-272-16,3 2 0 0,2 0 0 0,0-3 0 16,1-1 0-16,-1 1 208 0,0-2-32 0,-1 3-16 15,0-2-160-15,3 3 0 0,1-1 0 0,1 0-176 16,0-3 176-16,-4-1 0 0,-1-1 128 0,3 3-128 16,-3-2 0-16,0 1 128 0,0 1-128 0,0-2 0 15,-3 4 0-15,1-5 128 0,-3-2-128 0,-2-2 0 16,0-2 128-16,-2 1-128 0,-4 2 160 0,0 2-160 15,1-4 160-15,-1 1-160 0,2-1 160 0,-1-1-160 16,4-3 160-16,-3-1-160 0,-2-1 160 0,-2-4-160 0,-3 0 192 16,-1 1-48-16,2-3-16 0,-4 5 0 0,0-1 0 15,-1 4 0-15,-5-2 0 0,2-1 0 0,0-3 16 16,-1 2 0-16,1-1 0 0,-5 6 0 0,0-1 48 0,-2 0 0 16,-3 2 0-16,-3 2 0 0,-6-1-192 0,0-2 0 15,-2 0-160-15,-2-5 160 0,-3 3 0 0,-1-3 0 16,-5 3 0-16,-4-4 160 0,-4-1-160 0,-5-1 0 15,-4 6 0-15,-5-1 0 0,-6 1 0 0,-5 0 0 16,-4-6 0-16,-6 10 0 0,-10 4-176 0,-2-1-64 16,-2-1-16-16,-2 4 0 15,-2 5-2240-15,-3 0-464 0,-28 2-96 0,1-3-16 0</inkml:trace>
  <inkml:trace contextRef="#ctx0" brushRef="#br2" timeOffset="-202448.57">27788 16825 10127 0,'5'-16'448'0,"-1"6"96"0,0 1-544 0,0-2 0 15,-2-1 0-15,1 3 0 0,-2-2 2320 0,-1 2 368 16,0-1 64-16,0 10 0 0,0-9-1024 0,0 9-192 15,0 0-64-15,0 0 0 0,0 0-432 0,0 0-80 16,0 0-32-16,0 0 0 0,0 0-480 0,-12 8-80 16,0 7-32-16,-3 7 0 0,-5 5-176 0,0 7-32 15,0 4-128-15,-2 1 192 0,-1 4 32 0,0 6 0 16,1 1 0-16,0 0 0 0,0-4-48 0,3 1-16 0,3-3 0 16,0 1 0-16,2-7-160 0,7-1 160 15,-1-3-160-15,3-3 160 0,0-9-160 0,3 0 0 0,-1-3 0 0,2-4 0 31,-1-1-2048-31,1-5-320 0</inkml:trace>
  <inkml:trace contextRef="#ctx0" brushRef="#br2" timeOffset="-202272.21">27144 17193 30399 0,'0'0'1344'0,"0"0"288"0,14-6-1312 0,3-2-320 0,5 3 0 0,3 3 0 16,3 2 576-16,7 0 64 0,7-3 0 0,7 3 0 15,6-3 304-15,6 2 64 0,6 2 16 0,1-1 0 16,2 2-320-16,-4-2-48 0,-8 0-16 0,-5 0 0 16,-4 0-448-16,-6 0-192 0,-6-2 128 0,-4 2-128 15,-3 3-1648-15,-4 0-400 16,-5-2-96-16,-3 1-16 0</inkml:trace>
  <inkml:trace contextRef="#ctx0" brushRef="#br2" timeOffset="-201434.46">29121 16762 7359 0,'-6'-7'656'0,"1"0"-528"16,-3 2-128-16,0 1 0 0,-1-1 1856 0,1-1 352 15,2 1 64-15,-1 2 16 0,7 3-448 0,0 0-96 16,-9 2-16-16,9-2 0 0,0 0-336 0,-7 2-80 15,7-2-16-15,0 0 0 0,0 0-608 0,0 0-128 16,0 0-32-16,4 13 0 0,2-6 480 0,5 2 80 0,7-4 32 16,-1-2 0-16,4 0-112 0,5-1-32 15,3 2 0-15,4-2 0 0,0-2-544 0,0 2-112 16,-2-1-32-16,-3 0 0 0,-3-2-288 0,-1 0 160 0,-2-2-160 0,-4-1 128 16,-3 2-128-16,-3-2 0 0,-4 1 144 0,-2 0-144 15,-6 3 128-15,2-8-128 0,-5 2 128 0,-4-3-128 16,-5 1 0-16,-4 3 0 0,-5 0 0 0,-3 2 0 15,-6-2 0-15,-3 4-128 0,-4 1 128 16,-15 5-128-16,6 5 128 0,5 0-128 0,4 6 128 0,3 0-128 16,5 2 128-16,5 0-128 0,6 0 128 0,5-2-128 15,7-1 128-15,3-1 0 0,6-2 0 16,3 1 0-16,6 1 0 0,3-7 0 0,4 0 0 0,1-2-128 16,6-3 128-16,-7 1 0 0,4-2 0 0,2 0 0 15,3-1-256-15,2 0-128 0,1 0-32 16,-1-1 0-16,1 0-2144 0,-3-1-416 15,-3 0-96-15</inkml:trace>
  <inkml:trace contextRef="#ctx0" brushRef="#br2" timeOffset="-201235.73">29774 16695 26719 0,'0'0'1184'0,"0"0"240"0,0 0-1136 0,0 0-288 15,0 0 0-15,0 0 0 0,0 0 576 0,5 9 64 16,-2-3 16-16,3 7 0 0,0 1-80 0,0 2-32 16,2 3 0-16,1 3 0 0,1 1-256 0,1 2-48 15,1-2-16-15,1 3 0 0,-3 0-224 0,1-3 128 16,1 0-128-16,0 1 0 0,1-2 0 0,1-2 0 16,1-2 0-16,0-1-9440 15,1-1-1904-15</inkml:trace>
  <inkml:trace contextRef="#ctx0" brushRef="#br2" timeOffset="-200999.87">30074 16672 16575 0,'-4'6'1472'0,"-3"3"-1168"0,0-1-304 0,-3 3 0 15,-2 3 1344-15,-2 4 224 0,-2 1 32 0,-1 0 16 16,1 2-512-16,-2 0-96 0,3 3-32 0,-3-1 0 0,-3 0-368 15,4 0-80-15,-4 0-16 0,2-3 0 0,1 1-256 0,6-2-64 16,-2-2-16-16,4 0 0 0,2-1-176 0,2 0 128 16,2-5-128-16,1-1-8384 15,1-3-1744-15</inkml:trace>
  <inkml:trace contextRef="#ctx0" brushRef="#br2" timeOffset="-200591.69">30333 16655 21183 0,'0'0'1888'0,"0"0"-1504"16,-5 3-384-16,-2 3 0 0,1-1 704 0,0 4 64 16,-3 3 0-16,0 3 16 0,-1 2-16 0,0 2 0 15,-1 1 0-15,1 3 0 0,-1 1-176 0,2-2-32 16,-3 1-16-16,1-1 0 0,1 4-96 0,-2-5 0 0,5 1-16 0,-3 1 0 15,2-4-176-15,0-3-16 16,3-4-16-16,0 1 0 0,1-4 96 0,2-1 0 0,-2 0 16 0,4-8 0 16,0 0 320-16,0 0 64 0,0 0 16 0,0 0 0 15,8-6 48-15,-1-2 16 0,1-3 0 0,0-3 0 16,-3 1-448-16,2 0-96 0,2-2 0 0,0-3-16 16,0-2-240-16,1 1 176 0,-1 0-176 0,4-2 160 15,-1 1-160-15,2 1 0 0,0 2 0 0,3 3 0 16,2-1 0-16,1 1 0 0,-2 2 0 0,1 1 0 0,0-1 0 0,-1 1 0 15,-1 4 0-15,-2-2 0 0,0 1 0 0,-1 3 0 16,-1 0 0-16,-2-1 0 0,2-1-160 16,-2 0 160-16,0 2 0 0,-1 0-144 15,1-3-240-15,-3 2-64 0,-2-3 0 0,0 1 0 16,0 2-288-16,-1-2-64 0,0 2-16 16,-4-2 0-16,0 2-192 0,-1 6-32 0,0 0-16 0,0 0 0 15,0-5-96-15,0-2 0 0,0 7-16 0,0 0 0 16,-2-6-1280-16,-1 2-256 0</inkml:trace>
  <inkml:trace contextRef="#ctx0" brushRef="#br2" timeOffset="-200127.04">30680 16274 15663 0,'0'0'1392'0,"6"-5"-1120"0,-1-4-272 0,2 4 0 16,-1-4 1136-16,-1 3 160 0,-5 6 48 0,0 0 0 15,5-7 272-15,-5 7 64 0,0 0 16 0,0 0 0 0,0 0-544 16,0 0-96-16,-5-2-32 0,-4 7 0 15,-5 3-272-15,0 4-64 0,-2 2-16 0,-3 5 0 0,-2 6-128 0,-4 5-32 16,-1 6 0-16,0 2 0 0,-1 2 0 0,2 6 0 16,-2 1 0-16,2 2 0 0,-2 0 128 0,3 1 0 15,2-3 16-15,4 0 0 0,6-4-656 16,1 1 0-16,5-4-128 0,4-5 128 0,2 0 0 0,3-5 128 16,4-2 32-16,3-2 0 0,1-5 48 0,3-2 16 15,2-2 0-15,0-2 0 0,2-6-16 0,1-3 0 16,1-2 0-16,2-4 0 0,-2 1-16 0,3-3-16 15,-1-6 0-15,-2 2 0 0,-1-6-176 0,-2 2-256 16,-2-2 64-16,-1-1 16 16,-1-2-2032-16,-3 1-416 0,-3-2-64 0</inkml:trace>
  <inkml:trace contextRef="#ctx0" brushRef="#br2" timeOffset="-199947.65">30348 16668 29487 0,'0'0'2624'0,"0"0"-2112"16,0 0-512-16,0 0 0 0,0 0 640 0,0 0 32 16,0 0 0-16,9-2 0 0,4-1 352 0,2-1 80 0,3 0 16 0,3 2 0 15,4 1-416-15,1-3-64 16,1-1-32-16,1 1 0 0,0 0-352 0,0 2-64 0,0-1 0 0,-3-2-16 16,-1 0-176-16,-2 0-272 0,-3 2 64 0,1-2 16 31,-2-1-2928-31,-3 1-576 0</inkml:trace>
  <inkml:trace contextRef="#ctx0" brushRef="#br2" timeOffset="-199693.15">30998 16540 16575 0,'-9'10'1472'0,"4"0"-1168"16,-4 3-304-16,-1 1 0 0,-4 2 800 0,-3 5 96 16,-2 3 32-16,0 0 0 0,0 5 480 0,0-1 112 15,-2 1 16-15,2 4 0 0,2 2-192 0,-1-5-16 16,0 0-16-16,3 0 0 0,2-3-448 0,2 1-96 15,2-7 0-15,2-3-16 0,1-1-144 0,5-5-32 16,-1-3 0-16,4 0 0 0,-2-9 240 0,0 0 32 16,0 0 16-16,9-1 0 0,1-4-48 0,1-2-16 15,1-7 0-15,0 0 0 0,2 2-480 0,0-3-112 16,-1-2-16-16,2-2 0 0,-1-5-192 0,3 1 144 16,-1 0-144-16,3 0 128 0,2-1-128 0,-1 2 0 15,0 2 0-15,1 2 0 0,-1 2 0 0,0 3 0 16,0 3-192-16,-3 0 192 15,-1 5-512-15,-2 1 32 0,0 4 0 0,-3 1 0 16,0 2-2192-16,2 0-432 0,-4 4-96 0</inkml:trace>
  <inkml:trace contextRef="#ctx0" brushRef="#br2" timeOffset="-199388.56">31184 16869 19407 0,'0'0'848'0,"0"0"192"0,0 0-832 0,0 0-208 0,8 3 0 0,0-3 0 0,1-2 1600 0,1 1 288 16,3-3 48-16,-1 2 16 0,1-2-512 0,-2-1-96 16,1 0-32-16,-2 0 0 0,0-3-528 0,-1 2-96 15,-3 1-32-15,0-2 0 0,-3 1-80 0,0-1-32 16,-3 7 0-16,-1-8 0 0,-3 1-32 0,-3 1 0 16,-1 3 0-16,-5 3 0 0,0 3-320 0,-2 3-64 15,-3-2 0-15,-1 4-128 0,-1 2 0 0,1 3 0 16,0-2 0-16,2 3 0 0,2 1 128 0,3-1-128 15,3-1 0-15,4 1 0 0,3 0 0 0,3 0 0 16,4-3 0-16,0 1 0 0,4 0 160 0,3-3-160 16,0 0 128-16,4-2-128 0,-1 1-160 0,1-1-112 15,1-3-32-15,1-1-10784 16,-1 1-2160-16</inkml:trace>
  <inkml:trace contextRef="#ctx0" brushRef="#br2" timeOffset="-198776.66">31605 16789 6447 0,'0'0'576'0,"0"0"-576"16,0 0 0-16,-7 4 0 0,2 0 4512 0,-4 6 800 0,-2 0 144 0,0 3 48 15,2 3-3488-15,-1 1-688 0,-1 0-144 0,0 3-32 16,1 0-432-16,0-1-80 0,1 0-32 0,-1-1 0 15,2-2-240-15,1 1-48 0,2-4-16 0,1-2 0 16,3 0 64-16,-2-3 16 0,3 1 0 0,0-9 0 16,0 0 176-16,0 0 32 0,0 0 16 0,8 1 0 0,-1-1 64 0,1-1 16 15,-1-3 0-15,1-3 0 0,0-1-336 0,-1-4-64 16,1 2-16-16,1-2 0 0,0-5-272 0,1-1 160 16,1-1-160-16,2 0 128 0,0-1-128 0,3-2 0 15,0 2 144-15,0 1-144 0,1 2 0 0,-2 5 0 16,-1 0 0-16,-1 4 0 0,-2 1 0 0,-1 4 0 15,-1 6-176-15,-1 4 176 0,-4 1-160 0,-2 6 160 16,-1-2-160-16,-1 4 160 0,-1 3-128 0,-1 3 128 16,-2-1 0-16,0 1-144 0,-1 1 144 0,1 1 0 15,0-2 0-15,0-3 0 0,2 0 0 0,-1 0 0 16,2-1 0-16,0-1 0 0,-2-1 0 0,2-5 0 0,1-11 0 16,0 8 0-16,0 1 0 0,0-9 0 0,0 0 0 0,0 0 0 15,0 0 128-15,0 0-128 0,10 0 160 0,0-3-160 16,2-3 128-16,-3-1-128 0,0-3 0 15,-2 1 144-15,0-2-144 0,-1-3 0 0,1 0 0 0,0 0 0 16,2-1 0-16,-2-2 128 16,2 1-128-16,0-1 0 0,1-1 0 0,2 0 0 0,-1-1 0 0,2 2 0 15,0-1 0-15,1 1 0 0,0 2 0 16,0 5 0-16,1-2-160 0,-1 4 160 0,0 1 0 16,-3 5-144-16,-1-1 144 0,-1 3-192 0,-1 3 192 0,-8-3-192 15,8 6 192-15,-3 5-160 0,0-2 160 0,-4 3-160 16,0 3 160-16,1-1 0 0,-2 0 0 15,0 1-128-15,-2 2 128 0,1-1 0 0,0 0 0 0,-4 0 0 16,0-2 0-16,-1-1 0 0,0-1-144 0,0 2 144 16,1 0-384-16,0-2 0 0,0 1 0 0,1-2 0 15,0-5-1936-15,4-6-400 0</inkml:trace>
  <inkml:trace contextRef="#ctx0" brushRef="#br2" timeOffset="-198452.89">32104 17022 14735 0,'0'0'1312'0,"0"0"-1056"16,7-6-256-16,2 3 0 0,1-1 2896 0,3 1 528 16,1-3 96-16,1 1 32 0,3 1-1696 0,-3-2-352 15,0-2-64-15,1 4-16 0,-1-1-544 0,-4-1-112 16,0-1-32-16,-1 1 0 0,-3-3-368 0,0 2-80 15,-2-2-16-15,-3 4 0 0,-2-4 64 0,-1 4 16 16,-4 2 0-16,-1 2 0 0,-5 1-352 0,0 2 144 16,-3 2-144-16,-1 4 0 0,0-2 0 0,-8 8 0 15,1 1 0-15,3-1 0 0,1 2 0 0,4-2-144 16,3 1 144-16,2 0 0 0,1 0 0 0,4-2 0 0,3 1 0 16,2 0 0-16,2 1 0 0,2-3 0 0,3 0 0 0,2 1 0 15,0-7 0-15,3 0 0 0,-2 1 0 0,3-3 0 31,1-1-384-31,2-2-160 0,-1-2-32 0</inkml:trace>
  <inkml:trace contextRef="#ctx0" brushRef="#br2" timeOffset="-198116.67">32688 16498 23951 0,'0'0'1056'0,"0"0"224"16,0 0-1024-16,0 0-256 0,0 0 0 0,-6 5 0 0,-3 1 784 0,1 8 112 15,-1 3 0-15,1 4 16 0,-3 7-80 0,0 4-32 16,0 1 0-16,-2 0 0 0,-1 0-288 0,-1-1-48 16,-2-3-16-16,1 4 0 0,-2 3-112 0,0 5-16 15,-1 6-16-15,0 0 0 0,-2-2-160 0,2 2-16 16,2-6-128-16,0-1 192 0,3-5-64 0,1-4 0 15,3-6-128-15,3 0 192 0,0-4-192 0,3-2 0 16,2-3 0-16,1 1 0 16,1-4-1888-16</inkml:trace>
  <inkml:trace contextRef="#ctx0" brushRef="#br2" timeOffset="-197923.05">32506 17207 13823 0,'0'0'1216'0,"0"0"-960"0,0 10-256 0,0-1 0 15,3 1 1792-15,0-1 304 0,-1 3 64 0,2-3 16 16,-2 2-320-16,2-2-48 0,1 1-16 0,0 2 0 0,1-5-768 0,1 5-176 16,-2-5-16-16,3 3-16 0,-2-2-352 0,2 1-64 15,-2-3-16-15,1 2 0 0,-1 1-192 0,-1-4-32 16,-5-5-16-16,6 8 0 0,1-3-304 0,-1-3-64 15,-6-2-16-15</inkml:trace>
  <inkml:trace contextRef="#ctx0" brushRef="#br2" timeOffset="-197753.97">32842 17245 23039 0,'0'0'1024'0,"-5"4"192"16,-1 2-960-16,-3 0-256 0,-3 1 0 0,0 3 0 15,-6 3 1856-15,0 2 320 0,-5 1 64 0,-7 10 0 0,0 6-752 0,1 2-144 16,0 3-48-16,-2 4 0 0,0 1-448 0,-2 2-80 0,-2-2-32 0,0-1 0 16,2-4-416-16,7-13-96 15,1 0-16-15,1 3 0 0,-1-3-208 0,4 1 0 0,0 2 0 0,2 0 0 32,2 1-2112-32,-2 9-320 0,2-3-64 0</inkml:trace>
  <inkml:trace contextRef="#ctx0" brushRef="#br2" timeOffset="-197130.85">29405 17819 25167 0,'-1'-11'1104'0,"1"5"240"0,0 0-1072 0,0 6-272 0,0 0 0 0,0 0 0 15,-3-7 832-15,3 7 96 0,0 0 32 0,0 0 0 16,-6 0-64-16,-2 4 0 0,-1 4 0 0,-1 4 0 16,-3 6-240-16,-2 3-48 0,-3 3-16 0,-1 4 0 15,-1 6 96-15,-2 2 16 0,1 0 0 0,-3 5 0 16,1 1-64-16,-5 18 0 0,6-7 0 0,6-5 0 0,2-7-240 16,6-4-48-16,3-3-16 0,2-6 0 15,3-1-144-15,3-3-48 0,1-1 0 0,-1-13 0 0,1 2 0 0,3-3 0 16,0 2 0-16,2-3 0 0,0-2-352 0,0-2-80 15,-1-4-16-15,0-1 0 16,-2-5-2384-16,0-2-496 0</inkml:trace>
  <inkml:trace contextRef="#ctx0" brushRef="#br2" timeOffset="-196977.55">28858 18144 33055 0,'0'0'1472'0,"0"0"288"0,0 0-1408 0,0 0-352 15,0 0 0-15,11 9 0 0,2-7 672 0,1 3 64 16,6 2 16-16,1-5 0 0,5-2 256 0,4 0 48 16,3-1 16-16,-7 1 0 0,2 1-560 0,1-1-128 15,0-1 0-15,1 1-16 0,-2 0-240 0,0 1-128 16,-1 1 128-16,0-2-128 16,-2-2-1408-16,-1 2-336 0,-1 0-80 0,0-1-14640 0</inkml:trace>
  <inkml:trace contextRef="#ctx0" brushRef="#br2" timeOffset="-196652.06">29997 18040 29135 0,'0'0'1280'0,"0"0"288"0,0 0-1248 0,0 0-320 15,0 0 0-15,0 0 0 0,-1 6 928 0,-3 3 128 16,-2 6 32-16,-3 3 0 0,-4 5 0 0,-2 1 0 16,-4 0 0-16,-4 5 0 0,-4 6-384 0,-1 0-64 15,-1 0 0-15,1-1-16 0,3 0-304 0,1-3-48 16,1-2-16-16,5 2 0 0,1-9-256 0,6 0 128 0,1-2-128 0,5-2 0 31,1-5-240-31,3-6-144 0,1-7-48 0,0 0 0 16,7 2-2528-16,3-4-512 0</inkml:trace>
  <inkml:trace contextRef="#ctx0" brushRef="#br2" timeOffset="-196222.5">30433 18024 24991 0,'0'0'1104'0,"0"0"240"0,0 0-1088 0,-4 8-256 0,1 2 0 0,-5-1 0 15,0 8 976-15,-3 0 144 0,-2 4 32 0,1-1 0 0,-2 2 128 16,0-1 48-16,0 1 0 0,-2 0 0 0,0 0-224 0,1-1-32 15,1-2-16-15,0-1 0 0,0-1-320 0,1-1-64 16,1-5-16-16,4 2 0 0,1-2-160 0,3-4-48 16,-1-2 0-16,5-5 0 0,0 0-16 0,0 0-16 15,0 0 0-15,5-5 0 0,3-4 96 0,1 0 0 16,2-5 16-16,1 1 0 0,3 0-336 0,2-2-192 16,-1-3 192-16,3 3-192 0,1 1 128 0,2 1-128 15,-3-2 0-15,3 0 0 0,-1-2 0 0,1 3 0 16,0 0 0-16,-1 4 0 0,0-1 0 0,-2 6 0 15,-2 1 0-15,0 4 0 0,-3 4 0 0,-1 2 0 16,-2 6 0-16,-2-2-144 0,-4 6 144 0,-1 3 0 0,-3 2 0 0,-1-2-128 16,-1 4 128-16,-3-2 0 0,-1 3 0 0,-1 2 0 15,-1-3 0-15,1 0 0 0,-2-1 0 0,2-1 0 16,0-2-160-16,0-1 0 0,3-1 0 0,0-3 0 31,1-5-1568-31,2 0-304 0,0-9-64 0,0 0-9840 0,0 0-1968 16</inkml:trace>
  <inkml:trace contextRef="#ctx0" brushRef="#br2" timeOffset="-195944.09">31005 18059 33343 0,'0'0'1472'0,"0"0"320"16,0 0-1440-16,0 0-352 0,0 0 0 0,0 0 0 0,-1 6 864 0,1 6 96 16,1-1 32-16,1 6 0 0,-1 4-80 0,-1 3-16 15,4 0 0-15,-2 6 0 0,1-2-320 0,-1 1-80 16,2 1-16-16,-1-2 0 0,2 3-288 0,-1-2-64 16,1-4-128-16,-2 1 192 0,4-1-192 0,-2-2 176 15,1 3-176-15,1-5 160 0,0-2-160 0,1 0 0 16,-2 0 0-16,2-3 0 15,-1-5-1552-15,2-2-192 0,0-4-48 0,5-2-9680 16,-1-5-1952-16</inkml:trace>
  <inkml:trace contextRef="#ctx0" brushRef="#br2" timeOffset="-195640.06">31439 18037 27647 0,'0'0'2448'0,"0"0"-1952"0,0 0-496 0,0 0 0 16,-4 6 1408-16,-2 1 176 0,-5 4 32 0,-1 3 16 15,-4 5-352-15,-1 4-80 0,-2 3-16 0,-2 5 0 16,0 5-240-16,-7 15-48 0,0 1-16 0,0-2 0 16,-2-5-240-16,3 4-64 0,-3 1 0 0,2-5 0 15,2 1-304-15,0-3-64 0,2 0-16 0,1-3 0 0,2-4-192 16,0-4 0-16,1-5 128 0,2 1-128 15,2-7-816-15,0-2-208 16,0-2-32-16,1-9-11296 0,-1-5-2240 0</inkml:trace>
  <inkml:trace contextRef="#ctx0" brushRef="#br2" timeOffset="-195440.42">30118 17690 43311 0,'-18'-23'3840'0,"12"12"-3072"15,1 1-608-15,0-1-160 0,1 6 480 0,-1-2 64 16,1 3 16-16,1 1 0 0,3 3-32 0,0 0 0 0,0 0 0 0,0 0 0 16,0 0-400-16,0 0-128 15,0 0 0-15,0 0 0 16,-6 4-704-16,0 1-192 0,-3 2-32 0,-8-1-19152 0</inkml:trace>
  <inkml:trace contextRef="#ctx0" brushRef="#br5" timeOffset="-187414.79">1708 18898 11055 0,'0'0'976'0,"0"0"-784"0,0 0-192 0,-7 6 0 15,7-6 2112-15,-7 4 384 0,7-4 80 0,0 0 16 16,-7 4-1440-16,7-4-272 0,0 0-64 0,-10 1-16 16,-1 1-96-16,3-2 0 0,-1 0-16 0,9 0 0 15,-12 3-160-15,2-2-16 0,0 1-16 0,-2-2 0 16,0-2-112-16,-1 1-32 0,0-2 0 0,1 1 0 0,0-3 192 16,-1 0 32-16,-1-5 16 0,2 1 0 0,-5-4 48 0,1-2 0 15,-2-4 0-15,-1-2 0 0,0 2-160 0,0-1-32 16,0-8 0-16,0 3 0 0,-2-6-64 0,1 1 0 15,-2-1-16-15,3-3 0 0,1-2 48 0,-1 1 16 16,-2-1 0-16,0-2 0 0,1-4-112 0,2 2 0 16,0 1-16-16,1 0 0 0,0-3-80 0,1 1-16 15,-1-2 0-15,1-2 0 0,-3 3-32 0,2-5-16 16,2-2 0-16,-1 3 0 0,5 0 0 0,0 2 0 16,0-5 0-16,0 1 0 0,1-1-32 0,0-1 0 15,1 2 0-15,1 1 0 0,2-4 0 0,-2 0 0 16,2 1 0-16,2 1 0 0,0 1 0 0,0-1 0 15,2 0 0-15,-1 0 0 0,2 2-128 0,2-2 192 16,2 0-192-16,1 2 192 0,-1-1-192 0,5 2 0 16,1 3 144-16,2 2-144 0,2-2 0 0,2 4 0 15,-2-1 0-15,2 1 128 0,2 1-128 0,1 2 0 16,1 1 0-16,2 2 0 0,0 0 0 0,3 1 0 16,-1 0-144-16,1 4 144 0,3-1 0 0,-2 5 0 15,0-3-144-15,3 4 144 0,3 2 0 0,1 0 0 16,1 3-128-16,1 2 128 0,3 1 0 0,0-1 0 0,1 4-128 0,0 2 128 15,0-4 0-15,2 3 0 16,0 4 0-16,0 0 0 0,-1-3 0 0,2 3-128 16,1-2 128-16,1 4 0 0,0 2 0 0,5-2 0 0,-1 1-128 15,-3-1 128-15,-1 3 0 0,0-2 0 0,-2 0 0 0,1 1 0 16,1 1 0-16,1-1 0 0,-2 5 0 16,2-1 0-16,-1 0 0 0,-1 0 0 0,-2 1 0 0,2 0 0 15,2 5 0-15,-4-5 0 0,-3 1 0 0,1-2 0 16,0 3 0-16,1 1 0 0,-1-1 0 0,1-2 0 0,3 1 0 15,2 1 0-15,4-1 0 0,-1 0 0 0,1-2 0 0,-1 0 0 16,0-1 0-16,0 3 0 0,-1-2 0 0,3-1 0 16,1 0 0-16,2 0 0 0,1 0 0 0,2-1 0 15,1-2 0-15,0 1 0 0,-3-6 0 0,2 2 0 16,1 2 0-16,1-5 0 0,3 3 0 0,2-3 0 16,4 0 0-16,-1 3 0 0,-1-2 0 0,-1 2 0 15,-1-6 0-15,2 6 0 0,-2 0 0 0,4 0 0 16,2 3 0-16,-1-4 0 0,0 0 0 0,2 0 0 15,-2-2 0-15,2 3 0 0,1 1 0 0,2-3 0 16,3 2 0-16,-2-3 0 0,-4 4 0 0,-1 0 0 16,1-4 0-16,1 3 0 0,1-4 0 0,0 2 0 0,0-1 0 0,-1 3 0 15,-4 3 0-15,0 1 0 0,3-2 0 0,-3-1 0 16,4 0 0-16,0 3 0 0,-1 0 0 0,-1-1 0 16,-2-1 0-16,2 2 0 0,-5-1 0 0,3-1 0 15,6 2 0-15,1-1 0 0,-2-3 0 0,-1 1 0 16,-2 1 0-16,-2 0 0 0,0-1 0 0,0 1 0 15,1 2 0-15,2-1 0 0,1 0 0 16,-3-1 0-16,-3 1 0 0,-1 2 0 0,0-2 0 16,2 1 0-16,2 2 0 0,2 1 0 0,-2-2 0 0,0 1 0 15,-4-3 0-15,1 2 0 0,-1 2 0 16,2 2 0-16,2-3 0 0,2 0 0 0,-1 0 0 0,0 0 0 16,-2-1 0-16,-2-1 0 0,0 1 0 0,3 1 0 15,5 0 0-15,-1 0 0 0,-3 0 0 0,0 0 0 16,-1 0 0-16,1 0 0 0,0 3 0 0,3-2 0 0,2 0 0 15,-2-1 0-15,-1-1 0 0,-1 1 0 0,2-1 0 16,1 1 0-16,3 0 0 0,1 0 0 16,-1 0 0-16,3 0 0 0,-6-2 0 0,2 1 0 0,0 0 0 0,2 2 144 15,2 2-144-15,-1-2 128 0,-1-2-128 0,1-1 0 16,-2 2 0-16,2 2-176 0,1-1 176 0,3-1 0 16,-1-1 0-16,-1-2 0 0,-3-2 0 0,3 4 0 15,-3-1 0-15,6 0 0 0,2-2 0 0,-2 0 0 16,-3-3 0-16,1 2 0 0,-2-1 0 0,3 0 0 15,3 1 0-15,0 0 0 0,-5-4 0 0,-1 3 0 16,1-3 0-16,1 2 0 0,2 6 0 0,-2-3 0 16,-1-6 0-16,-3 4 128 0,-1-3-128 15,0 3 0-15,1 2 0 0,0-3 0 0,1 0 0 0,-4 2 0 16,-7-3 0-16,2 2 0 0,-1-3 0 0,1 1 0 16,-1 2 0-16,0-2 0 0,1 3 0 0,-2-1 0 15,-5-3 0-15,0 4 0 0,1-3 0 0,-1 2 0 16,0 1 0-16,1-3 0 0,2 3 0 0,-2 1 0 15,-1-3 0-15,-2 0 0 0,-1 2 0 0,1-3 0 16,-2 2 0-16,1 2 0 0,3-5 0 0,0 4 0 16,0 0 0-16,-2-2 128 0,-3 0-128 0,0 1 0 0,0-2 0 0,1 3 0 15,-2-2 0-15,2 1 0 0,1 3 0 0,1-1 0 16,-1-2 0-16,-1 0 0 0,-1 4 0 0,-1 1 0 16,-2-3 0-16,6-3 0 0,-2 1 0 0,3 0 128 15,1 1-128-15,-1 1 0 0,-5 1 0 0,1-1 0 16,3-1 0-16,-3 3 0 0,1-2 0 0,3 1 0 15,-1 0 0-15,2 0 0 0,-1 1 0 0,-1 0 0 16,-3-1 0-16,-2 0 0 0,0 2 0 0,-1-1 0 16,3 0 0-16,1 1 0 0,2-1 0 0,-2 0 0 0,-1 1 0 15,-2-1 0-15,1 2 0 0,-2-1 0 0,0 0 0 0,0-1 0 16,2 0 0-16,-2-1 0 0,0 2 0 0,-2-1 128 16,-2-2-128-16,-1 1 0 0,0 1 0 0,-1 0 0 15,-1 1 0-15,0 1 0 0,-1-1 0 0,4 0 0 16,-1-1 0-16,2 1 128 0,-1-4-128 0,0 1 0 15,-4 0 0-15,1 2 0 0,1-2 0 0,1 0 0 16,-3 3 0-16,1-2 0 0,1 0 0 16,1 1 0-16,2-2 0 0,-1 1 128 0,1-2-128 0,-2 1 0 15,-1 1 0-15,0 1 0 0,0 0 0 0,-1 0 0 16,1 1 0-16,0-1 0 0,4 1 0 0,0 0 0 0,1-3 0 16,-3 1 0-16,-3 0 0 0,2-1 0 15,2 2 0-15,0 1 0 0,-1 0 0 0,3 0 0 16,4 2 0-16,1-1 0 0,1-1 0 0,-1-1 0 0,-3 0 0 15,4 2 0-15,0-1 0 0,2 2 0 0,0-2 0 0,3 1 0 16,-1 0 0-16,-1 0 0 0,2 0 0 16,-1-3 0-16,2 1 0 0,0 2 0 0,0 2 0 0,3 2 0 15,2-4 0-15,-3-1 0 0,1-4 0 16,-1 1 0-16,3 4 0 0,-3 1 0 0,3-4 0 0,2 3 0 16,2 0 0-16,-2 0 0 0,-4 0 0 0,2-1 0 15,-1-3 0-15,1 4 0 0,0 4 0 0,4-3 0 16,-1-3 0-16,-3-2 0 0,1 0 0 0,0 2 0 15,0 2 0-15,1 0 0 0,2-3 0 0,-2 2 0 16,-2-2 0-16,-2 1 0 0,0 1 0 0,2-1 0 0,1 1 0 0,1 0 0 16,2 1 0-16,-4 0 0 0,-2-4 0 0,-3-1 0 15,1 1 0-15,1 3 0 0,2 2 0 0,-1-1 0 16,0-3 0-16,-2 0 128 0,-4 3-128 0,0-3 0 16,2-2 0-16,-1 1 0 0,-1 2 0 0,1 0 0 15,2 0 0-15,-2-1 0 0,-1-2 0 16,0 1 0-16,0 3 0 0,0 0 0 0,-1 1 0 0,2 0 0 15,3 0 0-15,-2 0 0 0,0-1 0 0,-2-1 0 16,-5 0 0-16,1-2 0 0,1 1 0 0,1 1 0 16,1 1 0-16,-1-2 0 0,0 2 0 0,-2-3 0 15,-4-2 0-15,1 2 0 0,-1 1 0 0,-1-2 0 16,0-2 0-16,3 2 0 0,2 5 0 0,-1-4 0 16,-1-4 0-16,-3 2 0 0,-2-3 0 0,-2 1 0 15,1 2 0-15,0-2 0 0,-2-1 0 0,2 0 0 16,1 3 0-16,1 1 128 0,0-1-128 0,-2 1 0 0,-1-2 0 15,-2 0 0-15,-3 1 0 0,1 3 0 16,-1-5 0-16,0 2 0 0,0-1 0 0,2 0 0 0,1 2 0 0,-2 0 0 16,1-3 0-16,-1 3 0 0,1-3 0 15,-2 2 0-15,-3 1 0 0,1-3 0 0,1 0 0 16,0 0 128-16,0-1-128 0,1 2 0 0,0 0 128 0,2 2-128 16,1-4 0-16,-1 1 0 0,1 2 0 0,-1-3 0 15,-2 1 0-15,0-3 0 0,-2 1 0 0,2 1 0 16,1-1 0-16,2 2 0 0,-1-4 0 15,0 5 0-15,4-3 0 0,-3 1 0 0,-2-4 0 0,-2 2 0 16,-1-1 0-16,-1 2 0 0,1 2 0 0,1-2 0 16,1 3 0-16,0-2 0 0,1 2 0 0,0 2 0 0,-1-1 0 0,2 0 0 15,-2-2 0-15,-1-1 0 0,-4 4 0 0,0-1 0 16,0-3 0-16,3 4 0 0,-2-3 0 0,1 3 0 16,-1 4 0-16,3-3 0 0,0-3 0 0,0 2 0 15,0 2 0-15,-1-1 0 0,-2-1 0 0,-1 0 0 16,-1 0 0-16,0-2 0 0,1 3 0 0,0 2 0 15,0 1 0-15,2-2 0 0,0 0 0 0,-1 0 0 16,1 0 0-16,0 1 0 0,-1-1 0 0,-1 2 0 16,-1-2 0-16,-1 1 0 0,-2-2 0 0,0 3 0 15,1-2 0-15,0 2 0 0,2-1 0 0,-1 1 0 16,-2 0 0-16,2-2 0 0,2 1 0 0,0-2 0 0,-3 1 0 16,1 2 0-16,1-3 0 0,-3 2 0 15,-1 1 0-15,-1-3 0 0,0-1 0 0,0 0 0 0,3 2 0 16,0 2 0-16,-2-3 0 0,1 0 0 15,1 2 0-15,2-1 0 0,1-2 0 0,1-1 0 16,-1 1 0-16,-1 1 0 0,-3 1 0 0,2-1 0 16,-3-1 0-16,1-1 0 0,0 0 0 0,1-5 0 0,-1 5 0 0,1-3 128 15,1 3-128-15,1-2 0 16,0 3 0-16,1 1 0 0,-3 0 0 0,2-1 0 0,0 2 0 0,-1-1 0 16,-2 1 0-16,2-1 0 0,-2 1 0 0,2-1 0 15,-1 0 0-15,2 1 0 0,0 1 0 0,2-1 0 16,-2 1 0-16,3-1 0 0,-1-1 0 0,0 2 0 15,1 2 0-15,-1-1 0 0,-3-2 0 0,-2 3 0 16,2-2 0-16,-1 2 0 0,2 2 0 0,-1-2 0 0,-1-1 0 16,2 1 0-16,0 1 0 0,0-1 0 0,-1 1 0 0,0-1 0 15,3 0 0-15,-3 2 0 0,-1-1 0 16,-1-1 0-16,-1 0 0 0,0 1 0 0,0 2 0 0,0 1 0 16,0 1 0-16,-1-2 0 0,-4-1 0 0,4 0 0 15,0 2 0-15,-2-1 0 0,-1 2 0 0,1-3-128 16,-2 0 128-16,1 0 0 0,0 2 0 0,-1 1 0 15,-3-1 0-15,1 0 0 0,-1-1 0 0,-8 0 0 16,1 1 0-16,1-2 0 0,2 1 0 0,2-1 0 16,3 2 0-16,-2-1 0 15,-1 3 0-15,17 2 0 0,-7 2 0 0,-3-3-128 0,-4 5 128 16,0-3 0-16,-2 1 0 0,0-1 0 0,-2 2 0 0,-1 2 0 16,1-4 0-16,1 2 0 0,0 0 0 0,-1 1 0 0,1 2 0 0,0-1 0 15,1-2 0-15,-10-2 0 16,3-2 0-16,-1 4 0 0,2-1 0 0,0 3 0 15,0 1 0-15,-2 0-192 0,6-1 192 0,15 13 0 16,-7-5 0-16,-3-2 0 0,-4-1 0 0,-17-15 0 16,-6-3 0-16,0 0 0 0,0 0 0 0,0 0 0 0</inkml:trace>
  <inkml:trace contextRef="#ctx0" brushRef="#br5" timeOffset="-184499.51">1435 18938 18431 0,'0'0'816'0,"3"-10"160"0,-1 4-784 0,3-1-192 16,0 0 0-16,3 3 0 0,-8 4 320 0,0 0 32 15,9-3 0-15,-9 3 0 0,10-1 32 0,0 1 0 16,0 3 0-16,1-2 0 0,-1 2 256 0,2 0 48 16,4 5 16-16,0-2 0 0,1 3 16 0,2 0 16 15,2 3 0-15,5-4 0 0,2 4 0 0,1-2 0 16,3 3 0-16,3 1 0 0,5 0-64 0,3-2-16 16,2 1 0-16,2 1 0 0,1-1-64 0,1-2-16 15,1 2 0-15,2 0 0 0,0-4-64 0,3 2-32 16,1-5 0-16,4 5 0 0,2-4-112 0,0 2-32 15,0-4 0-15,-1-1 0 0,0 5-48 0,2-4-16 16,0-2 0-16,3 2 0 0,6 2-96 0,0-3-32 16,3 1 0-16,-3 2 0 0,2-2-16 0,1 0-128 0,4 1 192 15,4-2-64-15,1-2-128 0,1 0 160 0,-5-4-160 16,4 2 160-16,5 0-160 0,0-1 192 0,3-1-192 16,-1-1 192-16,-2-3-192 0,0 2 160 0,1 1-160 0,4 0 160 15,1-4-160-15,-1 2 0 0,-1-1 0 0,2-1 128 16,5 2-128-16,-3 1 0 0,-2-3 0 0,-1 3 0 15,0 1 0-15,4 2 0 0,3-1 128 0,0-1-128 16,-3 3 0-16,3 0 0 0,2 0 0 0,3 3 0 16,0-1 0-16,-1 1 0 0,-2-3 0 0,3 1 0 0,5 3 0 15,-3 0 0-15,-1-4 0 0,-2 1 0 0,2 1 0 16,1 1 0-16,1-3 0 0,0 1 0 0,-4 3 0 0,4 2 0 16,3 0 0-16,-2 0 0 0,-9 2 0 0,2-1 0 15,3 6 0-15,-1-3 0 0,2 0 0 0,-3 4 0 16,0-4 0-16,4 4 0 0,6 3 0 0,-4-1 0 15,-4-3 128-15,3 0-128 0,4 3 0 0,-5-3 0 16,0-4 0-16,2 1 128 0,-2-2-128 0,1 1 0 16,1-6 0-16,-3 5 128 0,-4-3-128 0,3-2 0 15,-1-1 0-15,-3 3 0 0,-4-1 128 0,-2-1-128 16,0-3 128-16,-2 1-128 0,4 0 128 0,-3 2-128 0,-5-1 0 0,1 0 128 16,-4-1-128-16,5 3 128 15,1-1-128-15,-3 1 128 0,-4 0-128 0,2 4 160 0,-2-2-160 0,5 0 160 16,3 1-160-16,-3-2 0 15,-4 1 144-15,0 2-144 0,1-3 128 0,2 1-128 16,3 1 160-16,-3-4-160 0,-2 1 144 0,0-1-144 0,-1 2 128 0,4-3-128 16,0 1 160-16,-3-3-160 0,-5 1 192 15,2 1-192-15,-1 0 240 0,2 1-64 0,0 0-16 16,0-1 0-16,-8-1-160 0,1-1 0 0,0 0 0 0,9 0 0 16,0-1 0-16,-1-1 0 0,0-1 0 0,-2 0 0 15,1 1 0-15,3 0 128 0,3 1-128 0,-2-2 0 16,-4 1 0-16,1 1 128 0,2-2-128 0,4 3 0 15,1 3 0-15,-2-2 0 0,-3-1 0 0,2 2 0 16,0 1 0-16,3-2 128 0,3 1-128 0,-2-1 192 0,-1-1-192 0,5 1 0 16,3 0-192-16,1-1 192 0,-1 0 0 0,2-1 0 15,2 0 0-15,3 0 192 0,5-1-192 0,1 1 0 16,-2 0 0-16,6-2 0 0,3 2 0 0,-2 0 0 16,-2-2 0-16,1 2-176 0,4 0 176 0,0 1 0 15,0 0 0-15,2 0-128 0,1 0 128 0,2-2 128 16,2 4-128-16,0-2 176 0,4-2-176 15,-2 1 0-15,0-2 0 0,2 2 0 0,2-1 0 0,0-2-176 16,-1-4 176-16,-1 4-128 0,4 3 128 0,-4 0 0 16,0 0 0-16,2-1 0 0,-1-2 0 0,-3 1 0 15,-4-1 0-15,1 1 0 0,0-2 0 0,-2-1 0 16,-3 1 0-16,-2 0 0 0,0-3 0 0,-2 3 224 16,-1 1-48-16,-1-2-16 0,1 1-160 0,-2 2-224 15,-1 2 48-15,-3 0 16 0,-1 2 160 0,1 0 0 16,1 0 0-16,-2 2 0 0,-9 1 0 0,4 2 0 15,4-2 0-15,-5 2 0 0,-3 1 0 0,-1-2 0 16,0 1 0-16,2 2 0 0,1-4 0 0,-3 2 0 16,-4 0 0-16,0-1 0 0,1-1 0 0,0 1 0 15,0 0 0-15,-2-1 0 0,-3-3 0 0,3 3 0 0,1-1 0 0,-3 2 0 16,-1-1 0-16,0-2 0 0,0 2 0 0,3 0 0 16,2 1 0-16,-5-1 0 0,-5 1 0 0,1 2 0 15,3-1 0-15,1 0 0 0,4 0 0 16,-8-1 0-16,-3 3 0 0,0 1 0 0,2-1 0 0,3 0 0 15,4-1 0-15,-4 2 0 0,-4-3 0 0,-2 2 0 16,0-1 0-16,1 0 0 0,1 4 0 0,-5-3 0 0,-2 1 0 16,-1-3 0-16,-2 3 0 0,3 0 0 0,1 3 0 0,-2-1 0 15,-2-4 0-15,-3-2 0 16,2 2 0-16,1 2 0 0,-1 2 0 0,5-5 0 0,-5-1 0 0,-2 3 0 16,-2-3 0-16,-1 2 0 0,3-1 0 0,1-1 0 15,-1 3 0-15,-1-1 128 0,0-4-128 0,-5 2 0 16,-2 1 0-16,0 1 0 0,2-2 0 0,1 2 0 15,2-2 0-15,-3 0 0 0,-4 1 0 0,1 0 0 16,0-2 0-16,1 2 0 0,2 0 0 0,1-2 0 16,0 1 0-16,-3 2 0 0,0-2 0 0,-3-1 0 15,1-1 0-15,0 2 0 0,0 1 0 0,2-3 0 16,2 2 0-16,-3 3 0 0,-5-4 0 0,0 2 0 16,1 1 0-16,0-4 0 0,2 1 0 0,-1 0 0 15,-2-3 0-15,-1 2 0 0,0-3 0 0,-2 1 0 16,0 0 0-16,0-1 0 0,-1 0 0 0,0 2 0 0,3-2 0 15,-1 2 0-15,-2-1 0 0,-1 2 0 16,-3 0 0-16,1-1 0 0,-1 3 0 0,0-1 0 16,1-4 0-16,0 3 0 0,1-1 0 0,-2-1 0 0,1-1 0 15,-3-1 0-15,-3-1 0 0,-1-1 0 16,0 0 0-16,1-3 0 0,-1 0 0 0,0-2 128 0,-1-3-128 16,1 0 0-16,1 0 0 0,-1-4 0 0,-2 1 0 15,-4 0 128-15,-1 0-128 0,-2-1 0 0,2-2 128 16,-19 7-128-16,5 2 160 0,2-3-32 15,2 1-128-15,1-3 192 0,-2-2-64 0,2-1 0 0,-1 0-128 0,26-17 192 0,-10 2-192 16,-8 1 0-16,-6 2 0 0,-4 1 0 16,-3-1 0-16,-5-1-336 0,-2-4 48 0,-5-3 16 15,-8 0-2352-15,-6-4-480 0</inkml:trace>
  <inkml:trace contextRef="#ctx0" brushRef="#br5" timeOffset="-182889.35">18158 18300 4607 0,'-5'-9'400'0,"1"-3"-400"0,0 0 0 0,2-3 0 15,-1 0 2416-15,2-3 400 0,0 0 64 0,1 0 32 16,0 1-1248-16,0-5-256 0,1-1-64 0,0 3 0 16,2 1-80-16,-1 1-32 0,0 3 0 0,0 1 0 15,-1 3-80-15,1 0 0 0,-2 11-16 0,0 0 0 16,1-9-336-16,-1 9-64 0,0 0-16 0,0 0 0 0,0 0-336 0,0 0-80 16,0 0-16-16,0 0 0 0,2 9-288 0,-2 6 0 15,0 3 0-15,-2 5 0 0,1 6 128 0,-1 2-128 16,0 0 192-16,-1 5-192 0,1 3 208 0,-2 3-64 15,0 2-16-15,2 3 0 0,-1 1 64 0,2-2 0 16,0-1 0-16,2-1 0 0,1-4-64 0,5-2 0 16,-4-7 0-16,3-2 0 0,0-5-128 0,2 2 192 15,0-3-192-15,3-3 192 0,-1-2 48 0,3-3 16 16,0 0 0-16,5-3 0 0,4-2 144 0,1-4 48 16,5-1 0-16,4-2 0 0,3-3 64 0,5 0 0 15,4-3 16-15,4 0 0 0,1 0-208 0,1 2-32 16,3-1-16-16,0 0 0 0,2-1-144 0,1 1-128 15,3-5 192-15,2 4-192 0,-2-1 240 0,2 0-64 16,0-4-16-16,1 5 0 0,4 0 0 0,2 2 0 16,0-2 0-16,6-2 0 0,0 1-16 0,1 2 0 15,2 2 0-15,1 1 0 0,1-1-16 0,-1 0-128 0,0 0 192 16,-2 3-64-16,-1 2-128 0,0 0 0 16,0 1 0-16,-4 3 128 0,-1-5-128 0,1 2 0 15,-3 2 0-15,0-2 0 0,1-2 0 0,-2 2 0 16,0-1 0-16,0-1 0 0,0 0 0 0,1 1 0 0,-2-2 0 15,-1-1 0-15,-1-2 128 0,0 1-128 0,-2 1 0 0,-2 0 128 0,-2 1-128 0,0 1 0 16,0-2 0-16,1 1 0 0,-2-2 0 0,1 0 0 16,3-1 128-16,-2 2-128 0,-5-1 0 0,2 1 0 15,0 0 0-15,3-2 128 0,-2 0-128 16,3 1 0-16,-2 3 0 0,3-3 0 0,0-1 0 0,-1 3 0 16,-3-1 0-16,-2 2 0 0,-2 0 0 0,2 1 0 15,-2-1 0-15,2 1 0 0,1 1 0 0,0-1 0 16,-2-2 0-16,1 0 0 0,-4 1 0 0,0 1 0 15,-2-3 0-15,1 0 0 0,-1 1 0 0,2 2 0 16,1-1 0-16,-1-1 0 0,-1 0 0 0,-3 0 0 16,-1-2 0-16,-1 0 0 0,0 2 0 0,-3-2 0 0,-3 1 128 15,2 0-128-15,-2-2 0 0,2 0 0 16,0 0 0-16,1 0 128 0,3 0-128 0,-3-2 160 16,-1 0-160-16,0 1 160 0,1 1-160 0,0 0 0 15,1 0 0-15,0 1 128 0,1-1-128 0,2 2 0 0,1-2 0 0,5 2 0 16,-2-1 0-16,0 0 0 15,-5 1 0-15,0-2 0 0,-2 0 0 0,-2 1 0 16,-1-1 128-16,0 0-128 0,-2 0 0 0,0 0 0 0,0-1 0 16,0 1 0-16,2 1 0 0,-2 1 0 0,-3 0 128 0,-2-1-128 15,-2 0 0-15,-2-1 0 0,0-1 0 16,-3 1 0-16,-2 0 0 0,-1 0 0 0,-1-1 0 0,-3-1 0 16,0 2 0-16,-4 0 0 0,-1-1 128 0,0 1-128 15,-3 0 0-15,2 0 0 0,-3-1 0 0,-1 1 0 16,0 0 0-16,0 0 0 0,-9 0 0 0,10 0 0 15,-1-1 0-15,0-1 0 0,-9 2 128 0,11-1-128 0,-1-2 0 16,1 0 0-16,-2-1 0 0,-1 3 128 0,3-2-128 0,-2 3 0 16,-2-3 0-16,2 0 0 0,-1-2 0 0,-1 1 128 15,1 1-128-15,1-2 0 0,-2-4 128 0,1 0-128 16,1-3 128-16,1-5-128 0,2-2 288 0,-1 0-32 16,0-4 0-16,0-5 0 0,0-2 0 0,2-1-16 15,-1-4 0-15,0-2 0 0,2-5-112 0,-1 5-128 16,1 3 176-16,-3 2-176 0,-2 4 128 0,-3 4-128 15,1 3 0-15,-5 6 0 0,1 1 144 0,-2 0-144 16,-1 4 0-16,0 1 144 0,-3 3-144 0,0-2 0 16,-2 2 0-16,-1-2 0 15,-4 2-944-15,0 1-64 0,-5 0-16 0,-2 2-12176 16,0 2-2448-16</inkml:trace>
  <inkml:trace contextRef="#ctx0" brushRef="#br5" timeOffset="-180953.81">29240 16249 6447 0,'0'0'576'0,"0"0"-576"0,0 0 0 0,0 0 0 16,2-13 1328-16,1 3 144 0,-3 10 48 0,0 0 0 15,0 0-192-15,0 0-48 0,-5-6 0 0,5 6 0 16,0 0-592-16,-13 1-128 0,0 0-32 0,1 4 0 16,-2 4 48-16,-2-3 16 0,1 5 0 0,-3-1 0 15,-2 4 112-15,-2 5 32 0,-2 1 0 0,-4 2 0 0,-2 4 48 0,-3 2 16 16,-3 4 0-16,-3 4 0 0,-3 1-96 16,-5 5 0-16,-2-2-16 0,0 3 0 0,3 4-144 0,-1 6-32 15,0 1 0-15,0 6 0 0,0 5-176 0,2 6-32 16,5 1-16-16,3 6 0 0,-1 1-48 0,5 1-16 15,3 6 0-15,9 2 0 0,7 1-48 0,5-3-16 16,9-2 0-16,5 0 0 0,6 3 48 0,7-5 16 16,4-3 0-16,2-3 0 0,3-5-16 0,2 1 0 15,3-2 0-15,3-3 0 0,3-5 16 0,3 1 0 16,-1-5 0-16,4 0 0 0,3-4-16 0,0-3 0 16,3-4 0-16,-1-3 0 0,0 2-48 0,-2-7-16 15,-2-1 0-15,0-4 0 0,-3-5-144 0,2-8-176 0,1 0 48 16,1-7-10608-1,-1-7-2112-15</inkml:trace>
  <inkml:trace contextRef="#ctx0" brushRef="#br5" timeOffset="-180320.32">32545 16424 10127 0,'-5'-15'896'0,"2"6"-704"16,-1-2-192-16,0 2 0 0,1-3 1200 0,-3 5 208 0,1-1 32 0,2 2 16 15,-3-2 32-15,6 8 16 0,-3-8 0 0,3 8 0 16,0 0-480-16,0 0-80 0,0 0-32 0,0 0 0 15,0 0-160-15,0 0-48 0,0 0 0 0,14-1 0 16,1 2-192-16,1 4-64 0,2 3 0 0,4 1 0 16,3 4-32-16,4 6-16 0,5 6 0 0,-13-3 0 0,6 4 32 0,6 10 0 15,2 5 0-15,4 3 0 16,0 1-80-16,0 0-16 0,0-1 0 0,25 48 0 0,-46-65-64 0,-18-27-16 16,0 0 0-16,0 0 0 0,0 0 64 0,0 0 0 15,0 0-320-15</inkml:trace>
  <inkml:trace contextRef="#ctx0" brushRef="#br5" timeOffset="-179050.32">8597 10525 8287 0,'-12'-16'368'0,"5"7"80"0,-4-1-448 0,2 2 0 15,2-4 0-15,0 5 0 0,1-3 2752 0,1 3 448 16,1-2 112-16,3 2 16 0,-3-3-2480 0,4 2-480 16,1-3-112-16,2 2 0 0,-2-4-32 0,2 4 0 15,-1-2 0-15,2 2 0 0,0 1 160 0,-4 8 16 16,2-10 16-16,0 1 0 0,-2 9 400 0,0 0 80 15,0 0 0-15,0 0 16 0,-3-5 176 0,3 5 16 0,0 0 16 16,0 0 0-16,-9 2-336 0,2 4-64 0,-3 4-16 16,-2 6 0-16,1 8-80 0,-5 6-32 0,0 3 0 0,-4 9 0 15,-6 2-32-15,-1 10-16 0,-3 7 0 0,-1 3 0 16,1 6-144-16,-1 4-16 0,5 4-16 0,-1-1 0 16,2 2-128-16,-1 2-32 0,3-1 0 0,2 2 0 15,2-2 64-15,0 0 16 0,-2-7 0 0,1 4 0 16,0-1-32-16,2-1 0 0,4-4 0 0,1-2 0 15,4-6 16-15,3 3 0 0,3-3 0 0,2 0 0 0,4-3 32 16,2 1 0-16,6-1 0 0,3 0 0 0,1-1-128 16,6 0-32-16,0-1 0 0,6 2 0 0,0-2-144 0,3 1 128 15,2 1-128-15,5 2 128 0,5-1-128 0,2-1 0 16,4-4 0-16,1-2 0 0,-1-3 0 0,-1-3 0 16,3-2 0-16,1-3 0 0,1-1 0 0,0-4 0 15,0-3 0-15,0-7 0 16,5-2-1184-16,-2-9-160 0,-4-8-48 0,2-7-10832 15,-2-9-2176-15</inkml:trace>
  <inkml:trace contextRef="#ctx0" brushRef="#br5" timeOffset="-178424.23">12161 10454 14735 0,'-17'-15'640'0,"6"7"160"0,-2 6-640 0,-1-4-160 16,0-1 0-16,0 3 0 0,0 0 2272 0,2 2 416 15,1-1 96-15,2 1 16 0,2-4-1360 0,0 4-272 16,1-2-48-16,6 4-16 0,0 0-144 0,0 0-48 16,0 0 0-16,0 0 0 0,0 0-368 0,0 0-80 15,0 0-16-15,6 9 0 0,2 1 96 0,1 3 16 16,2 5 0-16,2 2 0 0,1 0 176 0,3 3 32 15,-1 8 16-15,1 1 0 0,-1 6-48 0,1 4-16 0,1 5 0 16,-2 1 0-16,-1 2-160 0,1 3-48 16,-1 2 0-16,-1 0 0 0,-4 3-240 0,-1 0-48 15,-4-2-16-15,-2 3 0 0,-3 5 48 0,-3-1 16 0,-2 1 0 16,-4-1 0-16,-5 2 32 0,-3-3 0 0,0 3 0 0,-4 1 0 16,-3-3 64-16,-2 2 16 0,-4-3 0 0,-3 2 0 15,-2-6-48-15,-1 5 0 0,-3-6 0 0,-1 0 0 16,0 2-144-16,-1-1-16 0,0-2-16 0,-1 0 0 0,-1 2-160 15,0 0 0-15,-2-1 0 0,-3 0 128 16,-4-2-960-16,-1-1-208 0,-2 1-48 16,-1 0-19632-16</inkml:trace>
  <inkml:trace contextRef="#ctx0" brushRef="#br5" timeOffset="-169847.82">17942 17965 9215 0,'0'0'816'0,"-3"-8"-656"0,2 0-160 0,-1-2 0 0,2 10 1584 0,-3-11 272 16,0 2 64-16,1-1 16 0,1 2-544 0,1-2-112 15,0 10-32-15,1-9 0 0,0-1-144 0,2 2-16 16,1-2-16-16,-4 10 0 0,0 0-176 0,6-8-48 15,-1 0 0-15,-5 8 0 0,0 0-80 0,0 0 0 16,0 0-16-16,0 0 0 0,0 0-304 0,0 0-48 16,6 7-16-16,-2 1 0 0,3 5-80 0,-4 2-32 15,0 5 0-15,-2 3 0 0,-1 6 112 0,-1 0 32 16,-3 5 0-16,-1 2 0 0,-1 10 32 0,-2-3 0 16,0 2 0-16,-1-2 0 0,-1 4-48 0,-1-1 0 15,-2 2 0-15,-1 2 0 0,1-5 16 0,2 0 0 16,5-8 0-16,-1-2 0 0,2 0 0 0,5-7 0 0,3-3 0 0,2-5 0 15,4 1-64-15,1-3-16 0,1-3 0 0,2 0 0 16,0-7 48-16,2 1 0 0,0-4 0 0,3-3 0 16,1-3-16-16,3-2 0 0,2 2 0 0,0-3 0 15,1-3-112-15,0 2 0 0,0 0-16 0,2-3 0 16,-1 5-240-16,2 2 176 0,0 1-176 0,0 1 160 16,0 1-160-16,0 1 0 0,2 5 0 0,1-3 0 15,2 3 0-15,0-2 0 0,2 1 0 0,2 1 0 16,-1-1 0-16,3-1 0 0,0 2 0 0,3-3 0 15,4 0 0-15,-1 1 0 0,1-4 128 0,4-2-128 16,3-2 128-16,3 0 0 0,1-3 0 0,2 2 0 16,-2-1 32-16,3 2 0 0,2 2 0 0,2-3 0 15,0-3-16-15,2-2 0 0,2 3 0 0,-2 0 0 16,-2 4-144-16,2 0 128 0,1-2-128 0,2 2 128 0,-1-1-128 16,3 1 0-16,1 1 0 0,0 0 128 15,1 1-128-15,0 3 0 0,1 3 0 0,2-5 0 0,-1-3 0 0,2 2 0 16,-1 3 0-16,0-1 0 0,0 3 0 0,2 1 0 15,-1-5 0-15,1 0 0 0,-3 1 0 0,0 2 0 16,-1 0 0-16,-3-1 0 0,-4 0 0 0,1-1 0 16,1 3 0-16,-1-4 0 0,-2-2 0 0,-1 1 0 15,-3 1 0-15,3-4 0 0,-2 2 0 0,1 0 0 16,-2 0 128-16,1 0-128 0,-1-1 0 0,0 1 0 16,0 0 0-16,3 1 0 0,0 1 0 0,1 1 0 15,-5 1 0-15,1 3 0 0,2-4 0 0,0 1 0 16,-2 0 0-16,1 1 0 0,2-2 0 0,-1-1 0 15,-4-1 0-15,1 1 0 0,-4-1 0 0,3-1 0 16,-2 0 0-16,3-1 0 0,1-2 0 0,-2 3 0 0,-3 0 0 0,0 0 0 16,1-1 0-16,-4 1 0 0,-2 0 128 0,-1 0-128 15,0-1 0-15,0-1 0 0,1 1 0 0,-4 0 128 16,-2-2-128-16,-1 1 0 0,-1-1 0 0,-1 2 0 16,-1 0 0-16,0 1 0 0,-1 0 0 0,1-2 0 15,1 1 0-15,0-1 0 0,-1-1 0 0,0-1 0 16,0 3 0-16,-2-2 0 0,-4-2 0 0,3 2 0 15,-3-1 0-15,1 1 0 0,-1 2 0 0,1-3 0 16,0 0 0-16,-1 0 0 0,1 1 0 0,1 0 128 16,2-1-128-16,-2 2 0 0,-1 2-160 0,-3-3 160 15,-2-2 0-15,-2 1 0 0,1-1 0 0,-4 1 0 16,-3-2 0-16,-1 1 0 0,-2 1 0 0,0 0 0 16,0-2 0-16,-3 2 0 0,-1 2 0 0,-2 0 0 15,-1-1 0-15,1 1 0 0,2 4 0 0,-2 0 0 16,-2 1 0-16,-1-1 0 0,0-1-128 0,-2 2 128 0,-1 1 0 0,-9-4 0 15,12 5 0-15,-4-3 0 0,-8-2 0 0,10 4 0 16,-2 3 0-16,-8-7 0 0,10 3 0 0,-10-3 0 16,8 3 0-16,-8-3-144 0,10 5 144 0,-10-5 0 15,6 1 0-15,-6-1 0 0,8 4 0 0,-8-4 0 16,0 0 0-16,7 4 0 0,-7-4 0 0,9 1 0 16,-9-1 0-16,0 0 0 0,9-1 0 0,-1 0 0 15,-8 1 0-15,9-4 0 0,-2 0 0 0,-7 4 0 16,9-5 0-16,-2 0 128 0,-7 5-128 0,3-10 0 15,1 2 0-15,-2-3 0 0,3-1 0 0,-3 3 0 16,-2 9 0-16,4-15 128 0,-1-1-128 0,-1-4 0 0,2 1 0 16,0-3 0-16,-2-4 0 0,2 2 128 0,1-5-128 0,1-1 0 15,1-3 0-15,-2-2 0 0,0-1 0 16,1 1 128-16,1-2-128 0,0 4 0 0,-2 0 0 16,-2 1 0-16,-2 3 0 0,-1-2 0 0,-1 1 0 0,-2 3 0 15,-2-2 0-15,3 5-128 0,2-1 128 0,-3 6 0 16,-1 3 0-16,2 3 0 0,1-1 0 0,-1 4 0 15,2 10 0-15,0-8-128 0,0 8 128 0,0 0 0 16,0 0 0-16,0 0-128 0,0 0 128 0,0 0 0 16,3 13-128-16,-2 0 128 0,2 2-128 0,-1 5 128 15,0 6 0-15,-2-1-128 0,0 6 128 0,0-1 0 16,1-1 0-16,-2 7 0 0,-1 3 0 0,0 7-128 16,2 1 128-16,0 2 0 0,0 4 0 0,0 2 0 15,-2 1 0-15,0-6-128 0,-2-4 128 0,0-4 0 16,-2 1 0-16,0-5 0 0,-1-3 0 0,1-5 0 15,1 1 0-15,0-1 0 0,-2-7 0 0,4 1 0 0,-5-1 0 16,2-2 0-16,-1-6 0 0,2-3 0 0,1 1 0 16,3-1 0-16,1-12 0 0,0 0 0 0,-5 7 0 0,5-7 0 15,0 0 0-15,0 0 128 0,0 0-128 0,0 0 144 16,0 0-144-16,0 0 160 0,0 0-160 0,-6-9 160 16,2-5-160-16,1 3 160 0,-3-1-160 0,1 0 0 15,0 0 0-15,-2 3 128 0,1-2-128 0,-3 2 0 16,-1-1 0-16,-2 4 0 0,-2-5 0 0,-1 6 0 15,-3 0 0-15,-2 0 0 0,-2 0 0 0,-2 4 0 16,-2-2 0-16,-4 2 0 0,0 0 0 0,-3-1 0 16,-3 0 0-16,-1 1 0 0,1-1 0 0,-5 1 0 0,-4 0 0 15,-2-2 0-15,-4 2 0 0,1-2 0 16,-2 0 0-16,-3-2 0 0,-2-2 0 0,-2 1 0 0,-6-2 0 0,-3 3 0 16,-6-4 0-16,-1 2 0 0,-3-2 0 0,0 1 0 15,-5 3 0-15,-3-5 0 0,-6-3 0 0,4 4 0 16,1 5 0-16,2 3 0 0,2 1 0 0,2 0 0 15,-3-2 0-15,2 2 0 0,3 2 0 0,1 2 0 16,0-1 0-16,1-1 0 0,-2-1 0 16,0 2 0-16,-1 1 0 0,-1-1 0 0,-1 0 0 0,-3 1 0 15,-5-2 0-15,-3 1 0 0,-4-3 0 0,2 4 0 16,1-3 0-16,-5-1 0 0,-2-1 0 0,0 1 0 16,-1 0 0-16,2 0 0 0,-1 1 0 0,3 2 0 15,0-2 0-15,2 3 0 0,3-1 0 0,2 3 0 16,0-3 0-16,5 4 0 0,-1 2 0 0,3-3 0 0,2 0 0 15,2 2 0-15,1-2 0 0,0 4 0 0,-2-4 0 0,1 0 0 16,1-1 0-16,-1-1 0 0,-2 0 0 0,1-1 0 16,-1 3 0-16,0-4 0 0,0-1 0 0,-1 1 0 15,-1-2 0-15,5 0 0 0,2 0 0 0,3-2 0 16,2 0 128-16,0-1-128 0,2-1 0 0,2 1 0 16,-1-2 0-16,2-3 0 0,-2 2 0 0,0 2 0 15,5 1 0-15,-2 2 128 0,-3 0-128 0,2 1 0 16,-1 0 0-16,6 2 0 0,3 2 0 0,3-3 0 15,4 4 0-15,8 0 0 0,4-2 0 0,5 0 0 16,3-2 0-16,4-1 0 0,5 1 0 0,4-1 0 16,1 0 0-16,3-1 0 0,2 0 0 0,3-3 0 0,1 2 0 15,9 2 0-15,0 0 0 0,0 0 0 0,0 0 0 16,0 0 0-16,0 0-144 0,0 0 144 0,0 0 0 16,0 0 0-16,0 0-128 0,0 0 128 0,4-8 0 0,-4 8 0 15,0 0 0-15,0 0 0 0,0 0 0 0,7-7 0 16,-2-2 0-16,-2 4 0 0,-3 5 0 0,6-10 0 15,-3 1 0-15,1-4 0 0,-1-3 0 0,-1 2 0 16,1 0 0-16,2-4 0 0,-1-6 0 0,-1 0 0 16,0 0 0-16,0-7 0 0,-3-1 0 0,0-3 0 15,0-3 0-15,2-4 0 0,-2-4 0 0,1 3 0 16,1-4-128-16,-1 4 128 0,0-2-192 0,2 4 192 16,-2 6-192-16,3-1 192 0,1-1-192 0,1 3 192 15,-1 4-144-15,3 4 144 0,0-1 0 0,0 5-144 16,0 1 144-16,0 3 0 0,-1 1 0 0,0 3-128 0,-1 3 128 0,-1 1 0 15,-4 4 0-15,-1 6-128 16,0 0 128-16,0 0 0 0,2-9 0 0,-2 9-128 0,0 0 0 16,0 0 0-16,0 0 0 0,-3 14 0 0,-1 3-64 0,-1 2 0 15,-2 0 0-15,0 5 0 0,-2 2 192 0,0 2 0 16,-3 6-144-16,0-1 144 0,-2 0 0 0,3 3 0 16,-3 1-144-16,-1 5 144 0,-3 4 0 0,0-3 0 15,-1 2 0-15,0-6 0 0,-1-2 0 0,1-1 0 16,2-3 0-16,2 1 0 0,2-7 0 0,2 1 0 15,0-6 0-15,3 0 0 0,1-2 0 0,2-4 0 16,1-1 0-16,2 0 0 0,0-1 0 0,2 0 0 16,3-5 0-16,-3-9 0 0,8 9 0 0,1-4 128 15,2-1-128-15,3 0 0 0,3-6 144 0,3 0-144 16,5-1 128-16,-1 1-128 0,3-3 0 0,4 0 128 0,2 0-128 0,1 2 0 16,3 3 0-16,4 0 0 0,3 0 0 0,6 3 0 15,3-1 0-15,8 1 0 0,5-2 0 16,3-1 0-16,2-4 0 0,4 3 0 0,4 2 0 0,1-2 0 15,2-3 0-15,5-2 0 0,-1-2 0 0,2 4 0 16,2 0 0-16,2-2 128 0,-1 0-128 0,2-1 0 16,0-2 0-16,1 6 0 0,1 0 0 0,1 1 0 15,-1-5 0-15,0 5 0 0,2 2 0 0,-2 2 0 16,-1 1 0-16,0-1 0 0,0-6 0 0,-1 4 0 16,-3 4 0-16,-1-1 0 0,-1-1 144 0,-1-2-144 15,0-2 0-15,1 2 0 0,-3 2 0 0,-1 1 0 16,-3-1 0-16,1 1 0 0,0 3 0 0,0-1 0 0,-2-1 0 15,0 1 0-15,-1 0 0 0,-2-1 0 16,-2 0 0-16,-1 1 0 0,-3 1 0 0,2 0 0 0,-1 1 0 16,-1 1 0-16,-2-4 0 0,-2 2 0 0,1 0 0 0,-5-2 0 15,-1 0 0-15,2 0 0 0,0 1 0 0,-1-3 0 16,-1 3 0-16,-1-1 0 0,-1 3 0 0,-3-2 0 16,-1-1 0-16,-1-2 0 0,-2 3 0 0,2 0 0 15,0-1 0-15,1 1 0 0,-3 0 0 0,0-1 0 16,2 2 0-16,-2 2 0 0,0-3 0 0,-3 3 0 15,-1-1 0-15,3 0 0 0,-1 0 0 0,-2-2 0 16,0 0 0-16,-4 3 0 0,-2-3 0 0,-1 2 0 16,2 1 0-16,-4-4 0 0,0 1 0 0,-1 2 0 15,1-2 0-15,-2-1 0 0,0-1 0 0,-1 2 0 16,-2-2 0-16,0 0 0 0,-1-3 0 0,-1 0 0 0,-3 0 0 0,4 0 0 16,-3 0 0-16,4 0 0 0,-4 0 0 0,2 0 0 15,2 0 0-15,0 2 0 0,-2 2 0 0,2 2 0 16,-1-1 0-16,2 0 0 0,-1 4 0 0,-2-4 0 15,-1 2 0-15,-5 0 0 0,-3-4 128 0,-4 0-128 16,-1-1 0-16,-1 1 0 0,-1-2 0 16,-3 0-128-16,-2 2 128 0,1-2 0 0,-4 0 0 0,0 0 0 15,-9-1 0-15,10 2 0 0,-1-2 0 0,-9 0 0 16,0 0 0-16,10-2 0 0,-10 2 0 0,9-2 0 16,-9 2 0-16,0 0 128 0,8-5-128 0,-8 5 0 15,7-6 0-15,0 0 0 0,-4-2 0 0,-3 8 0 16,5-9 0-16,1-4 128 0,-3 1-128 0,2 2 0 15,-1-2 0-15,1-1 0 0,0 0 0 0,1-3 0 16,-3-1 0-16,2-1 128 0,3-1-128 0,1-5 0 0,-1-1 0 16,2-1 128-16,2-4-128 0,2-1 0 0,0-1 0 15,2-3 0-15,-1-3 0 0,1-2 0 0,2 1 0 0,1-6 0 16,3 1 0-16,1-2 0 0,2-1 0 0,-4-1 0 16,-2 7 0-16,-2-2 0 0,0 2 0 0,-3 6 0 15,-3 4 0-15,0 3 0 0,-3-2 0 0,-2 8 0 16,-1 4 0-16,-3 3 0 0,-2 5 0 0,0 2 0 15,-1 2 0-15,1 6 0 0,0 0 0 0,0 0 0 16,0 0 0-16,0 0 0 0,-10-4 0 0,10 4 0 16,-10 4 0-16,-1 0-128 0,11-4 128 0,-11 4-128 15,11-4 128-15,-12 8-128 0,4 1 128 0,0 0 0 16,8-9 0-16,-8 9 0 0,1 3 0 0,-1-1 0 0,0 3 0 16,2 1 0-16,2 1 0 0,-2-1 0 0,-2 5 0 15,1-1 0-15,-1 0 0 0,0 0 0 0,0 3 0 0,-1 3 0 16,-4 2 0-16,1 5 0 0,-2 1 0 15,-1 2 0-15,-1 1 0 0,0 1 0 0,1 0 0 0,1 0 0 16,2 1 0-16,3 0 0 0,4-5 0 0,-1 0 0 16,1-4 0-16,0-1-128 0,-1 0 128 0,3-4-128 15,-2-1 128-15,0-2 0 0,0-1 0 0,0-5 0 16,-1-1 0-16,-1-1 0 0,4-4 128 0,-3 1-128 16,1 0 0-16,5-10 0 0,-7 6 0 0,-1-1 0 15,0 2 0-15,8-7 0 0,-8 4 0 0,8-4 0 16,0 0 128-16,-11 3-128 0,11-3 128 0,-9 3-128 15,9-3 0-15,0 0 0 0,-8 1 0 0,8-1 0 0,0 0 0 16,-11 2 0-16,11-2 0 0,-10 0 0 0,0 0 0 16,0 1 0-16,1 0 0 0,-2 3 0 0,-3-2 0 15,-2 1 0-15,-1-2 0 0,-4 1 0 0,-3-2 0 0,-3 0 0 16,-6 0 0-16,0 0 0 0,-4 0 0 0,-1 0 0 16,-2-2 0-16,-2 2 0 0,-4-1 0 0,-1-2 0 15,-4 1 0-15,-4-3 0 0,-3 1 0 0,-4 0 0 16,-5-1 0-16,-1-3-128 0,-3 5 128 0,-2-1 0 15,-3-4 0-15,-5 1 0 0,-11-2 0 0,2 0-192 16,-3 2 192-16,-2-3-192 0,-3 0 64 0,0 2 0 16,-4 2 0-16,2-3 0 0,-2 3 0 0,2-3 0 15,-2 1 0-15,2-1 0 0,0 3-16 0,4 4 0 16,-1 0 0-16,-3 1 0 0,-4-2 144 0,-1 3-192 16,4 2 192-16,-4-1-192 0,-1-2 192 0,0 1 0 0,1 0 0 15,0 0 0-15,1 0 0 0,1-2 0 0,0-4 0 0,2 4 0 16,-2 0 0-16,1 0 0 0,-1-1 0 0,0-3 0 15,1 1 0-15,-1 2 0 0,2 3 0 0,-1-1 0 16,-1-5 0-16,3 1 0 16,-1 2 0-16,5 2 0 0,-1 2 0 0,3-1 0 0,1-1 0 0,4 3 0 15,1 7-176-15,2-1 0 0,1 1 0 0,2-2 0 16,6 3-16-16,4-1 0 0,6 3 0 0,7-2 0 16,4-1 16-16,5 0 0 0,4 2 0 0,5-2 0 15,7 0 176-15,3-3-192 0,0 3 192 0,7-4-192 16,3 2 192-16,3 0 0 0,1-5 0 0,2 1-128 15,1 0 128-15,-1 2 0 0,-2-1 0 0,2-2 0 16,-1 1 0-16,1-1 0 0,-1 0 0 0,0-1-128 16,-2 0 128-16,-1-1 0 0,3-1 0 0,-1 0 0 0,-1-1 0 15,1-1 0-15,1-1 0 0,2-4 0 0,0 2 0 16,1 0 0-16,0-5 160 0,1 2-160 0,2-2 0 0,-1 1 0 16,2 1 0-16,0-4 0 0,0-1 0 0,-2 2 0 15,2-4 0-15,0 0 0 0,0-1 0 0,-1-2 0 16,-2 0 0-16,0-2 0 0,3-2 0 0,0-2 0 15,2-2 0-15,1 0 0 0,1 3 0 0,3-2 128 16,-1 3-128-16,1 2 0 0,2-2 128 0,0 4-128 16,1 2 0-16,0 5 0 0,-3-2 128 0,3 2-128 15,0 6 0-15,0 6 0 0,0 0 0 0,0 0 0 16,0 0-208-16,0 0-12112 16,7 14-2416-16</inkml:trace>
  <inkml:trace contextRef="#ctx0" brushRef="#br5" timeOffset="-168943.96">28908 16455 6447 0,'32'-13'272'0,"-11"8"80"0,2-4-352 15,1 3 0-15,2-1 0 0,-2 0 0 0,0 0 1616 0,-2 1 256 16,-2-3 48-16,-2 3 16 0,-3-5-704 0,-1 5-144 15,-1-3-16-15,-2 3-16 0,-2 0-224 0,-1-5-64 16,-3 4 0-16,0-3 0 0,-3-2 96 0,1 3 16 16,-3 9 0-16,0-12 0 0,-1 1-400 0,-2 0-80 15,3 11-16-15,-5-8 0 0,0-1-64 0,-1 6-32 16,6 3 0-16,-14-3 0 0,-3 0 0 0,-2 5 0 16,-4 3 0-16,-2 2 0 0,-4 6 96 0,-5 6 0 15,-2 3 16-15,-5 7 0 0,-1 7-80 0,-5 3-32 0,-6 8 0 16,-1 5 0-16,1 3-32 0,-2 3-16 0,-1 8 0 15,3 1 0-15,-1 1-112 0,4 1-128 0,3 1 176 0,-2 1-176 16,0 1 288-16,2 1-48 0,3 2-16 0,8-1 0 16,5 2 96-16,7-1 0 0,6-1 16 0,7-2 0 15,4-2-16-15,6 0 0 0,4-4 0 0,5-3 0 16,6 2-48-16,4-6-16 0,1-2 0 0,7-1 0 16,3-1-96-16,3-3-32 0,1-2 0 0,2 0 0 15,0-3-128-15,2 0 192 0,1 0-192 0,1-4 192 16,1 1-592-1,5-4-112-15,6 0-32 0,9 3 0 0,5-5-2288 16,11-4-464-16</inkml:trace>
  <inkml:trace contextRef="#ctx0" brushRef="#br5" timeOffset="-167920.05">32442 16431 4607 0,'-12'-12'192'0,"6"8"64"0,-2-2-256 0,1 1 0 16,-1 0 0-16,2-2 0 0,-1 1 1952 0,7 6 352 16,-7-5 64-16,7 5 0 0,-5-8-1216 0,5 8-256 15,0 0-64-15,0 0 0 0,0 0 32 0,3-7 0 16,-3 7 0-16,8-4 0 0,-8 4-288 0,10-3-48 16,-10 3-16-16,12 0 0 0,-1 3 0 0,-1 1 0 15,-2-1 0-15,3 6 0 0,-1-1-192 0,1 6-64 0,-1 1 0 0,1 4 0 16,2 3-96-16,1 7-32 0,0 2 0 15,2 4 0-15,1 3 144 0,1 4 32 0,0-1 0 16,2-3 0-16,0-6 16 0,2 0 16 0,-1-3 0 0,1 4 0 16,-2 3-160-16,1 8-48 0,-1 7 0 0,-7-22 0 15,-3 8-128-15,3 4 128 0,-1-1-128 0,-1 0 128 16,0-2-128-16,3 0 192 0,-1 3-192 0,13 35 192 16,-2-6-192-16,-2-5 192 0,-3 0-192 0,0-4 192 15,-1-4-32-15,0-9 0 0,-2-3 0 0,-12-39 0 16,-4-6-16-16,0 0 0 0,0 0 0 0,0 0 0 15,0 0 144-15,0 0 32 0,0 0 0 0,0 0 0 16,0 0 96-16,0 0 32 0,0 0 0 0,0 0 0 16,0 0-128-16,0 0-32 0,0 0 0 0,0 0 0 15,0 0-80-15,0 0-16 0,0 0 0 0,0 0 0 16,-23 784-48-16,-2-742-16 0,-2 3 0 0,0-5 0 0,0 1 16 0,11-19 0 16,-3-1 0-16,-2 1 0 0,-4 2 32 0,3 1 0 15,-5-2 0-15,1 4 0 0,1-2 128 16,-18 26 16-16,6-9 16 0,5 0 0 0,0-3 96 0,3-3 16 15,-1-3 0-15,-1-2 0 0,-2-1-160 0,-1 1-32 16,-2-5 0-16,16-12 0 0,-3 2-32 0,-1-6-16 16,-2 5 0-16,1 0 0 0,0 0-80 0,0 1 0 15,3-2-128-15,-19 9 192 0,10-1-192 0,6-4 176 16,5-3-176-16,0 2 160 0,3-2-160 0,1-3 192 16,4-1-192-16,-1 1 192 0,2-4-64 0,2 3-128 15,9-11 192-15,-5 3-64 0,0 3-128 0,5-6 0 16,0 0 144-16,0 0-144 0,0 0-144 0,0 0-112 15,0 0 0-15,0 0-16 16,2 0-1504-16,3-3-288 0,-2-1-64 0</inkml:trace>
  <inkml:trace contextRef="#ctx0" brushRef="#br5" timeOffset="-158949.11">18056 8189 10127 0,'0'0'896'0,"-2"-10"-704"15,-1 2-192-15,1-2 0 0,-5 0 2272 0,4 2 416 16,3 8 96-16,-4-5 16 0,4 5-1584 0,0 0-304 16,0 0-64-16,-4-8-16 0,4 8-32 0,0 0-16 0,0 0 0 15,0 0 0-15,0 0-128 0,0 0-16 0,0 0-16 0,0 0 0 16,1 12-192-16,0 1-48 0,1-1 0 0,-2 6 0 16,-3 4 224-16,-1 1 32 0,3-1 16 15,-3 8 0-15,0-2-288 0,2 3-64 16,-4 2-16-16,2 2 0 0,-1-1-144 0,1 0-16 15,-1-1-128-15,1-2 192 0,0-1-64 0,0 2 0 0,2-4-128 0,2-1 192 16,-1-5-32-16,2-1-16 0,1-1 0 0,1-2 0 16,1 0 48-16,1-4 0 0,5-1 0 0,1-3 0 15,1 0 48-15,2-1 16 0,1-1 0 0,4-3 0 16,1-1 0-16,3 1 0 0,1-3 0 0,3 1 0 16,2-1-256-16,3 1 176 0,0-3-176 0,4 0 160 15,2 1-160-15,-1-1 0 0,-3-1 0 0,1-1 128 16,2 1-128-16,1 0 0 0,1 0 0 0,-1 1 0 15,1 1 128-15,3 1-128 0,0 1 0 0,1 0 128 0,0 0-128 16,1-3 0-16,1-1 144 0,-3 1-144 16,-2 1 144-16,-1-1-144 0,4-1 192 0,1 1-192 0,0 1 0 15,1 1 0-15,-1-2 0 0,3 0 0 16,1 0 128-16,1 0-128 0,-2-2 0 0,1 2 0 0,-1-3 144 0,0 0-144 16,0 0 0-16,1 2 144 0,1 1-144 0,0-1 0 15,2 0 0-15,1-1 0 0,2 5 0 0,-5-1 0 16,-3 0 0-16,0-1 0 0,0 2 0 0,-1 2 0 15,0-3 0-15,4 2 0 0,0 0 0 0,0 1 0 16,2-3 0-16,-4 1 0 0,0 0 0 0,0 2 0 16,-1-3 128-16,0 2-128 0,-1-1 0 0,3-1 0 15,-1 2 0-15,1 0 0 0,1 1 0 0,1-1 0 16,0-2 0-16,-3 2 0 0,-2-2 0 0,0 2 0 0,-1-1 0 16,3-1 0-16,0 1 0 0,0 1 0 15,4 0 0-15,-1-1 0 0,-1-1 0 0,1-2 0 0,-3 1 0 16,0-2 0-16,-1-1 0 0,1 2 0 0,-1 0 0 0,1 0 0 15,0 0 0-15,-2 3 0 0,2-1 0 0,-1 1 0 16,-1-2 0-16,-2-1 0 0,-5-1 0 0,0 0 0 16,-2 1 0-16,2 0 128 0,1 1-128 0,1-1 0 15,0 0 0-15,4-1 0 0,-1 1 0 0,1-2 0 16,0 2 0-16,-1-1 0 0,-3 0 128 0,0-2-128 16,-3 0 0-16,1-1 0 0,0 0 0 0,0 1 0 15,-1 2 0-15,1 1 0 0,0 0 128 0,3 0-128 16,2 1 0-16,-2-1 0 0,-2-1 0 0,-1 0 128 15,-2-2-128-15,-2 1 0 0,-2 0 0 0,0 2 0 16,-3 0 0-16,3 0 0 0,0 0 0 0,-1 2 0 16,1 2 0-16,0-1 0 0,-3-1 0 0,2 0 0 15,0 1 0-15,0-2 0 0,-1 5 0 0,-2-2 0 0,3-1 0 16,-4 1 0-16,-2-2 128 0,-1 2-128 0,-2-3 0 0,-1-1 0 16,1 0 0-16,0 1 0 0,-1 3 0 15,1-1 0-15,-2-3 0 0,2 2 0 0,-2 1 0 0,1 1 128 16,-1-1-128-16,0 0 0 0,-1-2 0 0,0 2 0 15,0 1 0-15,0 1 0 0,-1-3 0 0,1 0 0 16,-1-1 128-16,0 0-128 0,-3 2 0 0,0-1 0 16,-1 3 0-16,0-2 0 0,-1-3 0 0,1 0 0 15,-4 1 128-15,0-1-128 0,-1 0 0 0,-9 0 0 16,0 0 0-16,10 1 0 0,-10-1 128 0,0 0-128 0,0 0 0 16,11 2 128-16,-11-2-128 0,0 0 0 15,10 0 0-15,-10 0 128 0,0 0-128 0,10 0 0 0,-2 0 144 0,-8 0-144 16,0 0 128-16,10-4-128 0,-4-3 160 0,-6 7-160 15,8-5 256-15,-1 0-64 0,0-6 0 16,-1 3 0-16,3-2 16 0,0 2 0 0,1-4 0 0,2-2 0 16,0-4 16-16,1-1 0 0,0-1 0 0,-2-1 0 15,4-4 0-15,1 1 0 16,0-2 0-16,-1 0 0 0,-1 1-64 0,2-1-16 0,-4 2 0 0,5 2 0 16,-1 2-144-16,1-2 128 0,-3 4-128 0,0 4 128 15,-1 1-128-15,-6 3-272 0,-2 1 64 0,-2-1 16 16,-6 1-2528-1,-3-1-496-15</inkml:trace>
  <inkml:trace contextRef="#ctx0" brushRef="#br5" timeOffset="-157712.06">27821 6684 28559 0,'-4'-14'2544'0,"-1"-3"-2032"16,-2 1-512-16,0 1 0 16,1-2-240-16,0 4-144 0,-1 2-16 0,2-2-16 0,0 3 672 0,0 2 144 0,-1-2 32 15,-1 3 0-15,1-3 240 0,-3 2 48 0,0-1 16 0,-1 3 0 16,0 2 0-16,0 0 0 0,-2-1 0 0,1 2 0 15,-2 2-160-15,-1 2-48 0,1 3 0 0,-3 4 0 16,-2-1-112-16,-1 6-32 0,-1 5 0 0,-2 5 0 16,-1 5-144-16,-1 4-48 0,-3 3 0 0,-1 7 0 15,0 5-48-15,-2 7-16 0,-2 3 0 0,-1 4 0 16,-1 4-128-16,-1 4 160 0,1 5-160 0,1 1 160 16,0 3-160-16,2 2 0 0,5 0 0 0,3 1 0 15,5-5 0-15,3-3 0 0,6-6 0 0,2-2 0 16,6-4 0-16,1-2 0 0,1-1 144 0,6-6-144 15,-3 2 208-15,2-6-16 0,2 0-16 0,1-6 0 16,-2-1 0-16,1-2 0 0,-2-2 0 0,0-6 0 16,-2-5 0-16,-1-2 0 0,-1 1 0 0,-2-3 0 15,-1-1 32-15,-1-3 16 0,-2-3 0 0,0-4 0 0,-1-2 64 16,0-1 16-16,0-1 0 0,5-7 0 0,-9 3 64 0,0-4 16 16,-1-2 0-16,1-4 0 0,-3-2 0 15,3-5 0-15,2-3 0 0,-1-2 0 0,-6-1-192 0,3-3-48 16,2-5 0-16,3 1 0 0,-1-3-144 0,2-2 128 15,1-2-128-15,2-3 128 0,2-1-128 0,0-4 0 16,2-7 144-16,2-3-144 0,1-5 0 0,2 1 0 16,0-5 0-16,2 0 128 0,3-5-128 0,0 2 0 15,-3-2 0-15,3 7 0 0,0-1 0 0,4 6 0 16,0 6 0-16,2 0 0 0,1 3 0 0,3 2 0 16,0 1 0-16,3 0 0 0,-1 2 0 0,4 1-128 15,0-1 128-15,1-2 0 0,0 1 0 0,-1 0 0 0,0-2 0 16,-1 3 0-16,1 1 0 0,0 4 0 0,0-1 0 0,0 2-128 15,0 0 128-15,-2 7 0 0,0 2 0 0,-2 3 0 16,-1 3 0-16,-3 1 0 0,-5 4 0 0,1 1 0 16,-2 4-128-16,-3 1 128 0,-2 3-128 0,-1 1 128 15,-8 4 0-15,0 0-128 0,0 0 128 0,0 0 0 16,6-5 0-16,-6 5 0 0,0 0 0 0,0 0 0 16,0 0 0-16,-8 2 0 0,-2 2 0 0,-3 7-128 15,-4 2 128-15,-5 6 0 0,-1 7 0 0,-4 2 0 16,-3 3-128-16,-4 7 128 0,-6 7-128 0,-1 5 128 15,0 4 0-15,-3 5-128 0,-1 0 128 0,-1 7 0 16,0 6 0-16,2 0 0 0,2 1 0 0,5-1-128 16,1 0 128-16,8 2 0 0,8 4 0 0,2-5 0 15,3-3 0-15,5-5 0 0,6-1 0 0,4-6-128 16,2 1-64-16,2-6-16 0,1-3 0 0,7-1 0 16,4-7-448-16,6 0-96 0,3-5-16 15,6-7 0-15,7-3-1872 0,6-5-384 0,8-4-80 0</inkml:trace>
  <inkml:trace contextRef="#ctx0" brushRef="#br5" timeOffset="-155989.61">32734 6875 9215 0,'-4'-35'400'0,"3"14"96"0,-2-7-496 0,1 2 0 16,-2-2 0-16,1 3 0 0,1-2 1856 0,-1 4 256 16,0 3 64-16,0 2 16 0,0 0-1120 0,1 2-240 15,-2 1-32-15,2 3-16 0,-2-1 112 0,1 3 32 0,-1 1 0 16,2-1 0-16,-1 4-48 0,3 6-16 0,0 0 0 15,-2-10 0-15,-1 2-112 0,3 8-32 0,0 0 0 0,0 0 0 16,0 0-336-16,0 0-80 0,0 0-16 0,0 0 0 16,0 0-144-16,8 9-16 0,-2 1-128 0,1 5 192 15,-2 3 0-15,0 6 0 0,-1 8 0 0,1 9 0 16,0 8-192-16,0 7 144 0,-1 5-144 0,1-2 128 16,0-5-128-16,1 0 0 0,-3-8 0 0,1 6 128 15,-1 6 0-15,1 4 0 0,0 7 0 0,-1-3 0 16,-3-5 176-16,0-2 16 0,-3-7 16 0,-2 1 0 15,-4 4 48-15,-1 6 16 0,-4 5 0 0,1-3 0 16,-2-1-160-16,0-7-48 0,-1-8 0 0,1-4 0 16,-1-2 16-16,-1-3 0 0,1 0 0 0,-2 1 0 15,0-2 48-15,0-1 16 0,0-2 0 0,2 1 0 0,1-5-48 16,-1-4-16-16,1-2 0 0,0-5 0 0,1-2 16 0,0-3 0 16,0-3 0-16,0-3 0 0,1 2-32 0,2-6 0 15,-1 0 0-15,3-3 0 0,0-2 16 0,9-1 0 16,-11-1 0-16,5-2 0 0,-1-3 112 0,4 1 0 15,-3-5 16-15,5 1 0 0,1-5-64 0,3 1-16 16,2 0 0-16,2-1 0 0,4-2-256 0,1-3 160 16,4-2-160-16,1-4 128 0,4 0-128 0,-1-5 0 15,4 2 0-15,-1-3 0 0,0-1 128 0,0 0-128 16,1 2 0-16,-1-2 128 0,0-3-128 0,-3-4 0 16,-1-8 0-16,0-6 128 0,2-7-128 0,-1-6 0 15,0-2 144-15,1 6-144 0,0 5 0 0,-3-3 128 0,-4 0-128 16,-1-8 0-16,-4-6 0 0,-4 2 0 0,-3 2 0 15,-2 9 128-15,-4 6-128 0,-2 3 0 0,-2-1 0 16,-2-2 0-16,-4-5 0 0,0 0 0 0,-1 1 0 16,0 0 0-16,-2 7 0 0,1 8 0 0,0 4 0 0,1 2 0 15,-1-1 0-15,-2 1 0 0,0-2 0 0,0 3-128 16,0 0 128-16,-1 2 0 0,0-1-144 0,-1 6 144 16,2 3 0-16,3 3-176 0,-5 4 176 0,4 3-128 15,1 6 128-15,1-1-128 0,0 6 128 0,1-1-128 16,2 5 128-16,1 1 0 0,1 1-144 0,9 0 144 15,-9 3 0-15,1 4-176 0,8-7 176 0,-7 9-128 16,0 2 128-16,4 1 0 0,0 0-144 0,3 5 144 16,1 2 0-16,3 3-176 0,3 2 176 0,1 1-128 15,3 6 128-15,1 2 0 0,2 4-144 0,3-2 144 16,1-1 0-16,1 2-144 0,0 0 144 0,2 4 0 0,1 9-144 0,0 5 144 16,-1 6 0-16,0 4-144 0,-2-5 144 15,-2-2 0-15,-1-4 0 0,-5-1 0 0,-1-1 0 16,-2 6 0-16,-4 10 0 0,-3-1 0 0,-2 4 0 0,-3-6 0 15,1-6 0-15,-3-3 0 0,-3-3 0 0,3 3 0 16,-2 4 128-16,-1 2-128 0,-1 4 0 0,0-4 128 16,-2-2-128-16,1-7 0 0,0-8 0 0,-2-3 144 15,-1-4-144-15,0 2 0 0,1 3 192 0,-1 0-192 16,-2 0 192-16,2 2-192 0,-2-2 192 0,2-1-64 16,-1-2 0-16,1-3-128 0,0-5 144 0,1-2-144 15,1-5 0-15,2-2 144 0,-1-2-144 0,3-5 0 16,0-1 0-16,4-5 128 0,0-3-128 0,2 1 160 15,-3-1-160-15,2-2 160 0,3-4-160 0,0 0 192 0,0 0-192 16,0 0 192-16,-9-3 48 0,3-4 16 0,1-2 0 0,1-4 0 16,0-1-96-16,2-1-16 0,-1-3 0 0,2-3 0 15,0-4-144-15,1 0 128 0,1-6-128 0,0-4 128 16,2-2-128-16,-1-7 0 0,1-4 0 0,-1-2 128 16,1 0-128-16,1 4 0 0,2-1 0 0,-4 18 128 15,4-9-128-15,-1-7 0 0,1-9 0 0,2-5 0 16,1 0 0-16,1 3 0 0,0 0 128 0,8-51-128 15,-4 9 0-15,1 5 0 0,-2 2 0 0,-2 9 0 16,-2 11 0-16,0 6 0 0,-2 2 0 0,0-2 0 16,-2-7 0-16,0 0 0 0,-2 2 0 0,-2 8 0 15,0 8 0-15,-1 8 0 0,0 5 0 0,0 3 0 16,-1-3 0-16,0 4 0 0,-1-1 0 0,0 3 0 0,-1 2 0 16,1 0 0-16,-2 2 0 0,0 4 0 15,0 1 0-15,-1 4 0 0,-1 4 0 0,-1 3 0 0,1 4 0 16,0-2 0-16,-1 4 0 0,1 3 0 0,0 1 0 0,6 5 0 15,0 0-144-15,0 0 144 0,-8-3 0 0,8 3 0 16,0 0-128-16,-6 6 128 0,2 5 0 0,1 0-160 16,2 4 160-16,1 7-128 0,1 6 128 0,2 4-128 15,1 4 128-15,1 4-128 0,0 2 128 0,1 1 0 16,-1-2-144-16,2 1 144 0,-1 5 0 0,2 11 0 16,-1 13-144-16,1 4 144 0,1 4 0 0,0-5 0 15,-2-7-128-15,0 8 128 0,2 7 0 0,-6 8 0 16,-1 8 0-16,-4-7 0 0,-3-8 0 0,-2 1 0 0,-1 9 0 15,-5-6 0-15,-2-3 0 0,-3-10 0 0,-2-12 0 16,7-31 0-16,-2 3 0 0,-4 7 144 0,-1-1-144 0,-5 5 128 16,0 1-128-16,-2 1 128 0,1-4-128 0,-24 36 128 15,7-16-128-15,5-13-144 0,1-12 144 0,4-8-208 32,6-6-2496-32,7-3-496 0,-3 0-112 0,23-21-16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customXml" Target="../ink/ink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customXml" Target="../ink/ink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customXml" Target="../ink/ink20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5" Type="http://schemas.openxmlformats.org/officeDocument/2006/relationships/image" Target="../media/image52.png"/><Relationship Id="rId4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customXml" Target="../ink/ink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customXml" Target="../ink/ink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customXml" Target="../ink/ink2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customXml" Target="../ink/ink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customXml" Target="../ink/ink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A89D-A2D7-4AFE-A303-2936CBAF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12" y="-104772"/>
            <a:ext cx="11887200" cy="13146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14:cNvPr>
              <p14:cNvContentPartPr/>
              <p14:nvPr/>
            </p14:nvContentPartPr>
            <p14:xfrm>
              <a:off x="195480" y="42840"/>
              <a:ext cx="11447640" cy="7467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752780B-A21B-4F76-9513-3755F4E796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20" y="33480"/>
                <a:ext cx="11466360" cy="74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5877740-B930-4D97-91A4-FAD647E77B0F}"/>
                  </a:ext>
                </a:extLst>
              </p14:cNvPr>
              <p14:cNvContentPartPr/>
              <p14:nvPr/>
            </p14:nvContentPartPr>
            <p14:xfrm>
              <a:off x="0" y="-51840"/>
              <a:ext cx="11821680" cy="5802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5877740-B930-4D97-91A4-FAD647E77B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-61200"/>
                <a:ext cx="11840400" cy="58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8574A0-A1F2-4A49-BE8B-5C7B0B180D55}"/>
                  </a:ext>
                </a:extLst>
              </p14:cNvPr>
              <p14:cNvContentPartPr/>
              <p14:nvPr/>
            </p14:nvContentPartPr>
            <p14:xfrm>
              <a:off x="47520" y="86760"/>
              <a:ext cx="7232760" cy="6846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8574A0-A1F2-4A49-BE8B-5C7B0B180D5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160" y="77400"/>
                <a:ext cx="7251480" cy="68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8871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>
            <a:grpSpLocks noChangeAspect="1"/>
          </p:cNvGrpSpPr>
          <p:nvPr/>
        </p:nvGrpSpPr>
        <p:grpSpPr>
          <a:xfrm>
            <a:off x="-114298" y="1090574"/>
            <a:ext cx="4202153" cy="356616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91B973-E859-47CF-B6B4-3231651A9D60}"/>
              </a:ext>
            </a:extLst>
          </p:cNvPr>
          <p:cNvGrpSpPr>
            <a:grpSpLocks noChangeAspect="1"/>
          </p:cNvGrpSpPr>
          <p:nvPr/>
        </p:nvGrpSpPr>
        <p:grpSpPr>
          <a:xfrm>
            <a:off x="3927161" y="1090574"/>
            <a:ext cx="4202153" cy="3566160"/>
            <a:chOff x="2730501" y="1681843"/>
            <a:chExt cx="7035800" cy="59709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BD2916-9B2E-4B05-8D53-8C79F9025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3977E0-693C-4654-890E-9C63D538E48E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2BB44E8-B0EC-45E5-AB7E-0260D8A05F6D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04C8BE9-D438-4C75-8C92-700C1071D77E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C61BCD-D40F-4B7B-A7B1-59F9B0D1E3CB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99AC6D8-F46B-4E56-9A2A-B38A7A6B7A0D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361124-EC31-4EC9-A82B-281D48CFC619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55399A-41CE-4892-A084-245F201217B7}"/>
              </a:ext>
            </a:extLst>
          </p:cNvPr>
          <p:cNvGrpSpPr>
            <a:grpSpLocks noChangeAspect="1"/>
          </p:cNvGrpSpPr>
          <p:nvPr/>
        </p:nvGrpSpPr>
        <p:grpSpPr>
          <a:xfrm>
            <a:off x="7766314" y="1090574"/>
            <a:ext cx="4202153" cy="3566160"/>
            <a:chOff x="2730501" y="1681843"/>
            <a:chExt cx="7035800" cy="597094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AECB143-6117-4319-AB1A-04F32BBC58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E3A7143-E47F-48EE-979A-1F3BEFA49A27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4F8F2B-67A9-4A24-9F0A-13AAE6FADE0A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71FE46C-2D1D-492C-BDF3-2F5A35E1F183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CD8CA5F-592C-47E0-8D74-3CDD9B12FA4C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7D7E9C-992D-46C1-A004-AB3C165AFC88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9D07DDD-DA42-4BD4-9968-5CBC4803FEAD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16" t="6137"/>
          <a:stretch/>
        </p:blipFill>
        <p:spPr>
          <a:xfrm>
            <a:off x="8291662" y="201204"/>
            <a:ext cx="3434745" cy="85480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7CBE12-9669-405D-A823-DE5B51B4D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54" t="7970" b="15667"/>
          <a:stretch/>
        </p:blipFill>
        <p:spPr>
          <a:xfrm>
            <a:off x="405156" y="237571"/>
            <a:ext cx="3560286" cy="78207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E394A1-A6AB-42A0-B5FE-5079B61E21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714" t="14485"/>
          <a:stretch/>
        </p:blipFill>
        <p:spPr>
          <a:xfrm>
            <a:off x="4350878" y="220362"/>
            <a:ext cx="3638008" cy="81648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42D0C22-AA0A-4E30-83D7-FE4E97398DA1}"/>
              </a:ext>
            </a:extLst>
          </p:cNvPr>
          <p:cNvGrpSpPr>
            <a:grpSpLocks noChangeAspect="1"/>
          </p:cNvGrpSpPr>
          <p:nvPr/>
        </p:nvGrpSpPr>
        <p:grpSpPr>
          <a:xfrm>
            <a:off x="257992" y="5344858"/>
            <a:ext cx="8065608" cy="1188720"/>
            <a:chOff x="257990" y="5344858"/>
            <a:chExt cx="10728291" cy="15811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B45A8DE-0405-48F7-95AE-8C4BB9B21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990" y="5354383"/>
              <a:ext cx="3457575" cy="15621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341AB1-A5D2-425E-A517-3F127BAA4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9550" y="5344858"/>
              <a:ext cx="3848100" cy="15811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FA443AD7-1352-400B-AAE5-ADD5A65A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52556" y="5378196"/>
              <a:ext cx="3133725" cy="1514475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011D576-103C-44E6-9F72-F65CB2066E79}"/>
                  </a:ext>
                </a:extLst>
              </p14:cNvPr>
              <p14:cNvContentPartPr/>
              <p14:nvPr/>
            </p14:nvContentPartPr>
            <p14:xfrm>
              <a:off x="62640" y="204480"/>
              <a:ext cx="11453760" cy="71352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011D576-103C-44E6-9F72-F65CB2066E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80" y="195120"/>
                <a:ext cx="11472480" cy="715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68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407195-36EB-4AF9-BE85-950B5A4F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873" y="0"/>
            <a:ext cx="5735453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EC6EFF-9F39-4C54-BCD1-8A1CCE6FE016}"/>
                  </a:ext>
                </a:extLst>
              </p14:cNvPr>
              <p14:cNvContentPartPr/>
              <p14:nvPr/>
            </p14:nvContentPartPr>
            <p14:xfrm>
              <a:off x="558000" y="115200"/>
              <a:ext cx="10964880" cy="754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EC6EFF-9F39-4C54-BCD1-8A1CCE6FE0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8640" y="105840"/>
                <a:ext cx="10983600" cy="756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D3D30-434D-432B-9590-B7D0A13D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B51511-C71D-44B4-BCAA-4BA6B8D0CC79}"/>
                  </a:ext>
                </a:extLst>
              </p14:cNvPr>
              <p14:cNvContentPartPr/>
              <p14:nvPr/>
            </p14:nvContentPartPr>
            <p14:xfrm>
              <a:off x="812880" y="1071000"/>
              <a:ext cx="10738440" cy="5697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B51511-C71D-44B4-BCAA-4BA6B8D0CC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3520" y="1061640"/>
                <a:ext cx="10757160" cy="57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088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8DFEAD-03DC-45ED-9754-87D572EEF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" y="-129348"/>
            <a:ext cx="11707091" cy="50713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09FDC1F-FAFF-4D29-8F25-DB460BF173D8}"/>
                  </a:ext>
                </a:extLst>
              </p14:cNvPr>
              <p14:cNvContentPartPr/>
              <p14:nvPr/>
            </p14:nvContentPartPr>
            <p14:xfrm>
              <a:off x="1167840" y="2752920"/>
              <a:ext cx="10622880" cy="4748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09FDC1F-FAFF-4D29-8F25-DB460BF173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480" y="2743560"/>
                <a:ext cx="10641600" cy="47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6378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080E7-1418-4AD8-A773-C0091336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14"/>
            <a:ext cx="11887200" cy="36057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BE96B16-A653-4F08-80A4-4B692E47AEC1}"/>
                  </a:ext>
                </a:extLst>
              </p14:cNvPr>
              <p14:cNvContentPartPr/>
              <p14:nvPr/>
            </p14:nvContentPartPr>
            <p14:xfrm>
              <a:off x="1090440" y="3413880"/>
              <a:ext cx="9883440" cy="3562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BE96B16-A653-4F08-80A4-4B692E47AE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1080" y="3404520"/>
                <a:ext cx="9902160" cy="358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5546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209968-3F3A-45CF-BB7C-E335C429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163"/>
            <a:ext cx="11887200" cy="5750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DBE8B-BF0F-4480-8884-50F0CEA2D9AE}"/>
                  </a:ext>
                </a:extLst>
              </p14:cNvPr>
              <p14:cNvContentPartPr/>
              <p14:nvPr/>
            </p14:nvContentPartPr>
            <p14:xfrm>
              <a:off x="528120" y="1695960"/>
              <a:ext cx="11360520" cy="582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DBE8B-BF0F-4480-8884-50F0CEA2D9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760" y="1686600"/>
                <a:ext cx="11379240" cy="584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1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7649FCE-0092-4363-8C63-89C3986E1B00}"/>
                  </a:ext>
                </a:extLst>
              </p14:cNvPr>
              <p14:cNvContentPartPr/>
              <p14:nvPr/>
            </p14:nvContentPartPr>
            <p14:xfrm>
              <a:off x="2342520" y="4750560"/>
              <a:ext cx="9404640" cy="1869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7649FCE-0092-4363-8C63-89C3986E1B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3160" y="4741200"/>
                <a:ext cx="9423360" cy="18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34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65BB7F-D38A-4C0B-AFAA-657E67384F17}"/>
                  </a:ext>
                </a:extLst>
              </p14:cNvPr>
              <p14:cNvContentPartPr/>
              <p14:nvPr/>
            </p14:nvContentPartPr>
            <p14:xfrm>
              <a:off x="2864520" y="5351400"/>
              <a:ext cx="8520120" cy="602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65BB7F-D38A-4C0B-AFAA-657E67384F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55160" y="5342040"/>
                <a:ext cx="8538840" cy="6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618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01924C-A9B7-4EB3-8501-6B8FB7C51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226"/>
            <a:ext cx="11887200" cy="702394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D4FAA9-70AE-4513-8E44-A2629B2B417F}"/>
                  </a:ext>
                </a:extLst>
              </p14:cNvPr>
              <p14:cNvContentPartPr/>
              <p14:nvPr/>
            </p14:nvContentPartPr>
            <p14:xfrm>
              <a:off x="1777680" y="481680"/>
              <a:ext cx="9862920" cy="6729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D4FAA9-70AE-4513-8E44-A2629B2B417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68320" y="472320"/>
                <a:ext cx="9881640" cy="674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960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BEA8E7B-AE0D-4D0F-A31B-928412E0C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4A2B54-2AE1-44F6-A31C-5C4C3F2F22EB}"/>
                  </a:ext>
                </a:extLst>
              </p14:cNvPr>
              <p14:cNvContentPartPr/>
              <p14:nvPr/>
            </p14:nvContentPartPr>
            <p14:xfrm>
              <a:off x="1276200" y="597240"/>
              <a:ext cx="10578960" cy="694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4A2B54-2AE1-44F6-A31C-5C4C3F2F22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6840" y="587880"/>
                <a:ext cx="10597680" cy="69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88BA49-2D2C-4E59-9BEF-27B768C510BF}"/>
                  </a:ext>
                </a:extLst>
              </p14:cNvPr>
              <p14:cNvContentPartPr/>
              <p14:nvPr/>
            </p14:nvContentPartPr>
            <p14:xfrm>
              <a:off x="3561480" y="141120"/>
              <a:ext cx="8187480" cy="1581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88BA49-2D2C-4E59-9BEF-27B768C510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2120" y="131760"/>
                <a:ext cx="8206200" cy="160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753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C835DD-8459-4A91-8075-CC530B0C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3" y="0"/>
            <a:ext cx="11076934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FB46FAF-5340-4536-8B10-619071AA9048}"/>
                  </a:ext>
                </a:extLst>
              </p14:cNvPr>
              <p14:cNvContentPartPr/>
              <p14:nvPr/>
            </p14:nvContentPartPr>
            <p14:xfrm>
              <a:off x="699120" y="1450800"/>
              <a:ext cx="10054800" cy="4245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FB46FAF-5340-4536-8B10-619071AA90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760" y="1441440"/>
                <a:ext cx="10073520" cy="42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0730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1"/>
            <a:ext cx="11887200" cy="77552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6A091C2-ACAA-475A-86E5-D4882F87E615}"/>
                  </a:ext>
                </a:extLst>
              </p14:cNvPr>
              <p14:cNvContentPartPr/>
              <p14:nvPr/>
            </p14:nvContentPartPr>
            <p14:xfrm>
              <a:off x="412200" y="2358720"/>
              <a:ext cx="11048040" cy="4995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6A091C2-ACAA-475A-86E5-D4882F87E6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840" y="2349360"/>
                <a:ext cx="11066760" cy="501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95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991F16-A12C-484E-9E98-11423203D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791"/>
          <a:stretch/>
        </p:blipFill>
        <p:spPr>
          <a:xfrm>
            <a:off x="0" y="3872347"/>
            <a:ext cx="11887200" cy="2963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89E44-04D8-4E53-9187-397EB43EB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48" b="53846"/>
          <a:stretch/>
        </p:blipFill>
        <p:spPr>
          <a:xfrm>
            <a:off x="0" y="374227"/>
            <a:ext cx="11679382" cy="324181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1AE6F34-9F31-48F4-BB4E-0DE5492911DC}"/>
                  </a:ext>
                </a:extLst>
              </p14:cNvPr>
              <p14:cNvContentPartPr/>
              <p14:nvPr/>
            </p14:nvContentPartPr>
            <p14:xfrm>
              <a:off x="2826000" y="408960"/>
              <a:ext cx="9060120" cy="6863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1AE6F34-9F31-48F4-BB4E-0DE5492911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16640" y="399600"/>
                <a:ext cx="9078840" cy="68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22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E833680-799F-4BB7-814C-CA06742B2BDB}"/>
                  </a:ext>
                </a:extLst>
              </p14:cNvPr>
              <p14:cNvContentPartPr/>
              <p14:nvPr/>
            </p14:nvContentPartPr>
            <p14:xfrm>
              <a:off x="322200" y="1830600"/>
              <a:ext cx="11568960" cy="5404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E833680-799F-4BB7-814C-CA06742B2BD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2840" y="1821240"/>
                <a:ext cx="11587680" cy="54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7723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0FEEB4-067D-4201-A003-5EF6322C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71"/>
            <a:ext cx="11887200" cy="37422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EF66-03D4-449C-87C2-A70A5634B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5021"/>
            <a:ext cx="11887200" cy="1110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757148-5240-4CD6-8B2A-FA2EE8822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4355"/>
            <a:ext cx="11887200" cy="167725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7D7EE8-86FF-4099-9DB0-767B09B83B50}"/>
                  </a:ext>
                </a:extLst>
              </p14:cNvPr>
              <p14:cNvContentPartPr/>
              <p14:nvPr/>
            </p14:nvContentPartPr>
            <p14:xfrm>
              <a:off x="187560" y="3797640"/>
              <a:ext cx="11703600" cy="3276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7D7EE8-86FF-4099-9DB0-767B09B83B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200" y="3788280"/>
                <a:ext cx="11722320" cy="32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51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2975A-65BA-403B-BFA4-35547923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187" y="4578928"/>
            <a:ext cx="3173459" cy="29907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A3413-4155-4BA1-98EA-EA590120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1" y="-56367"/>
            <a:ext cx="11887200" cy="154225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D90CBF-1740-4CE7-BA03-DD20EE2C22E4}"/>
                  </a:ext>
                </a:extLst>
              </p14:cNvPr>
              <p14:cNvContentPartPr/>
              <p14:nvPr/>
            </p14:nvContentPartPr>
            <p14:xfrm>
              <a:off x="171000" y="95400"/>
              <a:ext cx="11521800" cy="6516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D90CBF-1740-4CE7-BA03-DD20EE2C22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640" y="86040"/>
                <a:ext cx="11540520" cy="65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001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2975A-65BA-403B-BFA4-35547923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483" y="1382333"/>
            <a:ext cx="7035800" cy="66306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4A3413-4155-4BA1-98EA-EA5901208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" y="-56366"/>
            <a:ext cx="10236231" cy="13280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3D732C-B50A-460F-867E-97F8DA9C2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040" t="361" r="42250" b="80341"/>
          <a:stretch/>
        </p:blipFill>
        <p:spPr>
          <a:xfrm>
            <a:off x="-23989" y="1142998"/>
            <a:ext cx="5811705" cy="14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41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DD10C4-1F30-401A-A6C2-E6B51D80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6"/>
            <a:ext cx="11887200" cy="3991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32975A-65BA-403B-BFA4-355479235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53" y="4197927"/>
            <a:ext cx="3665947" cy="3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4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1C8D23-F4ED-44C4-834C-98729037C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7" y="1550975"/>
            <a:ext cx="11887200" cy="114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970D8-7FC8-4B55-9719-8B4FE5E98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049" y="1634647"/>
            <a:ext cx="1506064" cy="8910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8E1715-7118-4589-81E1-AD9AD8FC5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DDC8FE-52AD-4351-B639-8526D7364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429" y="1433901"/>
            <a:ext cx="1329455" cy="12434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A1481B-ECA1-45D2-9A3C-7A9CFD92EF0F}"/>
                  </a:ext>
                </a:extLst>
              </p14:cNvPr>
              <p14:cNvContentPartPr/>
              <p14:nvPr/>
            </p14:nvContentPartPr>
            <p14:xfrm>
              <a:off x="499680" y="83520"/>
              <a:ext cx="10983240" cy="5862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A1481B-ECA1-45D2-9A3C-7A9CFD92EF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320" y="74160"/>
                <a:ext cx="11001960" cy="588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5041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E0BF5-2370-4464-AA05-DE33C5D59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06253B-764F-446D-9049-1CAFC7DDD83E}"/>
                  </a:ext>
                </a:extLst>
              </p14:cNvPr>
              <p14:cNvContentPartPr/>
              <p14:nvPr/>
            </p14:nvContentPartPr>
            <p14:xfrm>
              <a:off x="342720" y="-73800"/>
              <a:ext cx="11350440" cy="7553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06253B-764F-446D-9049-1CAFC7DDD8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360" y="-83160"/>
                <a:ext cx="11369160" cy="75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550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E82335-D92C-4FDA-AD8C-6745D8056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1" y="1022115"/>
            <a:ext cx="7035800" cy="663066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D39C961-FD89-4F4E-8BDC-A20CE8A8C671}"/>
              </a:ext>
            </a:extLst>
          </p:cNvPr>
          <p:cNvSpPr/>
          <p:nvPr/>
        </p:nvSpPr>
        <p:spPr>
          <a:xfrm>
            <a:off x="5763237" y="4639112"/>
            <a:ext cx="285225" cy="31039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85568C-46AE-4E31-8A6A-089A7EB0B7DC}"/>
              </a:ext>
            </a:extLst>
          </p:cNvPr>
          <p:cNvCxnSpPr/>
          <p:nvPr/>
        </p:nvCxnSpPr>
        <p:spPr>
          <a:xfrm flipV="1">
            <a:off x="5943600" y="1935271"/>
            <a:ext cx="0" cy="2599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4BBC08-0797-48C1-BF7B-C59B2073182B}"/>
              </a:ext>
            </a:extLst>
          </p:cNvPr>
          <p:cNvCxnSpPr/>
          <p:nvPr/>
        </p:nvCxnSpPr>
        <p:spPr>
          <a:xfrm>
            <a:off x="5908483" y="1866378"/>
            <a:ext cx="0" cy="2448838"/>
          </a:xfrm>
          <a:prstGeom prst="line">
            <a:avLst/>
          </a:prstGeom>
          <a:ln w="1143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8F2CCB5-E23F-4D34-BC42-169A73F01272}"/>
              </a:ext>
            </a:extLst>
          </p:cNvPr>
          <p:cNvCxnSpPr/>
          <p:nvPr/>
        </p:nvCxnSpPr>
        <p:spPr>
          <a:xfrm>
            <a:off x="5921491" y="5141121"/>
            <a:ext cx="0" cy="2448838"/>
          </a:xfrm>
          <a:prstGeom prst="line">
            <a:avLst/>
          </a:prstGeom>
          <a:ln w="1143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E89244-D9D0-4FB7-A7E2-78E0A217CC71}"/>
              </a:ext>
            </a:extLst>
          </p:cNvPr>
          <p:cNvCxnSpPr>
            <a:cxnSpLocks/>
          </p:cNvCxnSpPr>
          <p:nvPr/>
        </p:nvCxnSpPr>
        <p:spPr>
          <a:xfrm>
            <a:off x="5029200" y="2018778"/>
            <a:ext cx="746458" cy="2401128"/>
          </a:xfrm>
          <a:prstGeom prst="line">
            <a:avLst/>
          </a:prstGeom>
          <a:ln w="1143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1782B5-87F3-4DC5-94B6-C8899D5E966B}"/>
              </a:ext>
            </a:extLst>
          </p:cNvPr>
          <p:cNvCxnSpPr>
            <a:cxnSpLocks/>
          </p:cNvCxnSpPr>
          <p:nvPr/>
        </p:nvCxnSpPr>
        <p:spPr>
          <a:xfrm>
            <a:off x="6112333" y="5110319"/>
            <a:ext cx="746458" cy="2401128"/>
          </a:xfrm>
          <a:prstGeom prst="line">
            <a:avLst/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DC951C8-2584-4FF3-8637-B12C00E9F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92BE5B-FA7B-4015-9BFB-D5E4FF72546C}"/>
                  </a:ext>
                </a:extLst>
              </p14:cNvPr>
              <p14:cNvContentPartPr/>
              <p14:nvPr/>
            </p14:nvContentPartPr>
            <p14:xfrm>
              <a:off x="4849200" y="101520"/>
              <a:ext cx="6635520" cy="7363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92BE5B-FA7B-4015-9BFB-D5E4FF72546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39840" y="92160"/>
                <a:ext cx="6654240" cy="73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629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2B87B-6036-4E77-B9E7-776AED4A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59DFD8-6DF0-4FE0-B1AD-B8785152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4671"/>
            <a:ext cx="7540668" cy="28803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91B988-6ADD-4B57-85A5-356E6E4DAD7B}"/>
                  </a:ext>
                </a:extLst>
              </p14:cNvPr>
              <p14:cNvContentPartPr/>
              <p14:nvPr/>
            </p14:nvContentPartPr>
            <p14:xfrm>
              <a:off x="313920" y="874080"/>
              <a:ext cx="11577240" cy="634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91B988-6ADD-4B57-85A5-356E6E4DAD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4560" y="864720"/>
                <a:ext cx="11595960" cy="636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235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E841C47-CF09-4E46-AC9D-CB00D524D22C}"/>
              </a:ext>
            </a:extLst>
          </p:cNvPr>
          <p:cNvGrpSpPr/>
          <p:nvPr/>
        </p:nvGrpSpPr>
        <p:grpSpPr>
          <a:xfrm>
            <a:off x="-175988" y="1681843"/>
            <a:ext cx="7035800" cy="5970940"/>
            <a:chOff x="2730501" y="1681843"/>
            <a:chExt cx="7035800" cy="597094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BE82335-D92C-4FDA-AD8C-6745D8056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D39C961-FD89-4F4E-8BDC-A20CE8A8C671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C85568C-46AE-4E31-8A6A-089A7EB0B7DC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BBC08-0797-48C1-BF7B-C59B2073182B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8F2CCB5-E23F-4D34-BC42-169A73F01272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5E89244-D9D0-4FB7-A7E2-78E0A217CC71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F1782B5-87F3-4DC5-94B6-C8899D5E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DD1A112-5041-4EF3-A6A8-758B98A4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829D13A-7FF4-4725-BD2E-27EB9FA81D6B}"/>
                  </a:ext>
                </a:extLst>
              </p14:cNvPr>
              <p14:cNvContentPartPr/>
              <p14:nvPr/>
            </p14:nvContentPartPr>
            <p14:xfrm>
              <a:off x="914760" y="142200"/>
              <a:ext cx="10976400" cy="719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829D13A-7FF4-4725-BD2E-27EB9FA81D6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5400" y="132840"/>
                <a:ext cx="10995120" cy="721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11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3467163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FA84E7-735C-4020-BBF0-4073C2E9D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633"/>
          <a:stretch/>
        </p:blipFill>
        <p:spPr>
          <a:xfrm>
            <a:off x="2532798" y="3488040"/>
            <a:ext cx="1281378" cy="1514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582CFA-B564-452F-9644-2B05AA161F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36"/>
          <a:stretch/>
        </p:blipFill>
        <p:spPr>
          <a:xfrm>
            <a:off x="4828784" y="3467162"/>
            <a:ext cx="680117" cy="1514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EF5FE-4ABC-4EF3-A0DE-0ADBA86B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93E9386-D958-419E-85D1-61C43FDB863D}"/>
                  </a:ext>
                </a:extLst>
              </p14:cNvPr>
              <p14:cNvContentPartPr/>
              <p14:nvPr/>
            </p14:nvContentPartPr>
            <p14:xfrm>
              <a:off x="464400" y="-27360"/>
              <a:ext cx="10496520" cy="7048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93E9386-D958-419E-85D1-61C43FDB86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040" y="-36720"/>
                <a:ext cx="10515240" cy="70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144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DF4D5-A8B1-4838-ACD6-E67D773A8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6" y="1538159"/>
            <a:ext cx="1990725" cy="1514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9B6CA2-EA0D-4371-A402-0BFF23E3C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7534"/>
            <a:ext cx="11887200" cy="1225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4FF11-8D34-4711-8E98-2B2F56DBF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291" y="1290181"/>
            <a:ext cx="6085361" cy="6206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335D3-F48B-4246-8640-EA1637E79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6077"/>
            <a:ext cx="11887200" cy="127283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30FB8F-701C-4336-9E9D-DA3E6DC4FE2D}"/>
              </a:ext>
            </a:extLst>
          </p:cNvPr>
          <p:cNvGrpSpPr/>
          <p:nvPr/>
        </p:nvGrpSpPr>
        <p:grpSpPr>
          <a:xfrm>
            <a:off x="5095666" y="2035134"/>
            <a:ext cx="7035800" cy="5970940"/>
            <a:chOff x="2730501" y="1681843"/>
            <a:chExt cx="7035800" cy="59709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0B17A3-21ED-48A0-B906-CAF2CE42A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9949"/>
            <a:stretch/>
          </p:blipFill>
          <p:spPr>
            <a:xfrm>
              <a:off x="2730501" y="1681843"/>
              <a:ext cx="7035800" cy="597094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F1839-DCA0-4C99-A86B-7CEC7D7521CA}"/>
                </a:ext>
              </a:extLst>
            </p:cNvPr>
            <p:cNvSpPr/>
            <p:nvPr/>
          </p:nvSpPr>
          <p:spPr>
            <a:xfrm>
              <a:off x="5763237" y="4639112"/>
              <a:ext cx="285225" cy="31039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2B9F2CB-9AAC-4C0C-993D-237E3EB28BED}"/>
                </a:ext>
              </a:extLst>
            </p:cNvPr>
            <p:cNvCxnSpPr/>
            <p:nvPr/>
          </p:nvCxnSpPr>
          <p:spPr>
            <a:xfrm flipV="1">
              <a:off x="5943600" y="1935271"/>
              <a:ext cx="0" cy="259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C5D9D7E-8589-418D-8A3F-E111CA91BA0C}"/>
                </a:ext>
              </a:extLst>
            </p:cNvPr>
            <p:cNvCxnSpPr/>
            <p:nvPr/>
          </p:nvCxnSpPr>
          <p:spPr>
            <a:xfrm>
              <a:off x="5908483" y="1866378"/>
              <a:ext cx="0" cy="2448838"/>
            </a:xfrm>
            <a:prstGeom prst="line">
              <a:avLst/>
            </a:prstGeom>
            <a:ln w="1143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E3FCC83-4FC5-4A16-9137-C37534D621F1}"/>
                </a:ext>
              </a:extLst>
            </p:cNvPr>
            <p:cNvCxnSpPr/>
            <p:nvPr/>
          </p:nvCxnSpPr>
          <p:spPr>
            <a:xfrm>
              <a:off x="5921491" y="5141121"/>
              <a:ext cx="0" cy="2448838"/>
            </a:xfrm>
            <a:prstGeom prst="line">
              <a:avLst/>
            </a:prstGeom>
            <a:ln w="1143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C54F28E-0A0A-469C-ABBF-2126A7B07719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2018778"/>
              <a:ext cx="746458" cy="2401128"/>
            </a:xfrm>
            <a:prstGeom prst="line">
              <a:avLst/>
            </a:prstGeom>
            <a:ln w="1143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FCE1E8-9C5B-4D3F-89CB-5EBD35C5E44E}"/>
                </a:ext>
              </a:extLst>
            </p:cNvPr>
            <p:cNvCxnSpPr>
              <a:cxnSpLocks/>
            </p:cNvCxnSpPr>
            <p:nvPr/>
          </p:nvCxnSpPr>
          <p:spPr>
            <a:xfrm>
              <a:off x="6112333" y="5110319"/>
              <a:ext cx="746458" cy="2401128"/>
            </a:xfrm>
            <a:prstGeom prst="line">
              <a:avLst/>
            </a:prstGeom>
            <a:ln w="1143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1834F8-5413-46D7-94AF-1B3354B8276A}"/>
                  </a:ext>
                </a:extLst>
              </p14:cNvPr>
              <p14:cNvContentPartPr/>
              <p14:nvPr/>
            </p14:nvContentPartPr>
            <p14:xfrm>
              <a:off x="689040" y="87120"/>
              <a:ext cx="11145600" cy="7635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1834F8-5413-46D7-94AF-1B3354B827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680" y="77760"/>
                <a:ext cx="11164320" cy="76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56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17653</TotalTime>
  <Words>0</Words>
  <Application>Microsoft Office PowerPoint</Application>
  <PresentationFormat>Custom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228</cp:revision>
  <dcterms:created xsi:type="dcterms:W3CDTF">2020-09-07T00:11:40Z</dcterms:created>
  <dcterms:modified xsi:type="dcterms:W3CDTF">2020-11-06T21:21:11Z</dcterms:modified>
</cp:coreProperties>
</file>