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762" r:id="rId2"/>
    <p:sldId id="720" r:id="rId3"/>
    <p:sldId id="761" r:id="rId4"/>
    <p:sldId id="760" r:id="rId5"/>
    <p:sldId id="701" r:id="rId6"/>
    <p:sldId id="704" r:id="rId7"/>
    <p:sldId id="705" r:id="rId8"/>
    <p:sldId id="727" r:id="rId9"/>
    <p:sldId id="729" r:id="rId10"/>
    <p:sldId id="730" r:id="rId11"/>
    <p:sldId id="731" r:id="rId12"/>
    <p:sldId id="732" r:id="rId13"/>
    <p:sldId id="733" r:id="rId14"/>
    <p:sldId id="755" r:id="rId15"/>
    <p:sldId id="749" r:id="rId16"/>
    <p:sldId id="751" r:id="rId17"/>
    <p:sldId id="734" r:id="rId18"/>
    <p:sldId id="735" r:id="rId19"/>
    <p:sldId id="745" r:id="rId20"/>
    <p:sldId id="746" r:id="rId21"/>
    <p:sldId id="747" r:id="rId22"/>
    <p:sldId id="748" r:id="rId23"/>
    <p:sldId id="752" r:id="rId24"/>
    <p:sldId id="753" r:id="rId25"/>
    <p:sldId id="756" r:id="rId26"/>
    <p:sldId id="763" r:id="rId27"/>
    <p:sldId id="634" r:id="rId28"/>
    <p:sldId id="693" r:id="rId29"/>
    <p:sldId id="757" r:id="rId30"/>
    <p:sldId id="758" r:id="rId31"/>
    <p:sldId id="759" r:id="rId32"/>
    <p:sldId id="694" r:id="rId33"/>
    <p:sldId id="695" r:id="rId34"/>
    <p:sldId id="696" r:id="rId35"/>
    <p:sldId id="697" r:id="rId36"/>
    <p:sldId id="698" r:id="rId37"/>
  </p:sldIdLst>
  <p:sldSz cx="118872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" initials="p" lastIdx="1" clrIdx="0">
    <p:extLst>
      <p:ext uri="{19B8F6BF-5375-455C-9EA6-DF929625EA0E}">
        <p15:presenceInfo xmlns:p15="http://schemas.microsoft.com/office/powerpoint/2012/main" userId="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71" autoAdjust="0"/>
    <p:restoredTop sz="94660"/>
  </p:normalViewPr>
  <p:slideViewPr>
    <p:cSldViewPr snapToGrid="0">
      <p:cViewPr varScale="1">
        <p:scale>
          <a:sx n="39" d="100"/>
          <a:sy n="39" d="100"/>
        </p:scale>
        <p:origin x="20" y="3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04T18:11:11.0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 1 4543 0 0,'0'0'208'0'0,"-2"0"-9"0"0,-27 2 1050 0 0,27-2-843 0 0,0 0-44 0 0,-7 4-11 0 0,7-3-6 0 0,0 0 2 0 0,-7 1 12 0 0,7-1 7 0 0,2-1 2 0 0,-2 0 8 0 0,-4 3 256 0 0,6-1 1528 0 0,10 3 2522 0 0,3 0-5350 0 0,252 133 2261 0 0,-215-111-1449 0 0,240 147 643 0 0,-269-161-745 0 0,65 43 272 0 0,17 19-314 0 0,90 72 330 0 0,-191-145-322 0 0,0 0 0 0 0,1-1 0 0 0,0 1 0 0 0,-1 0 0 0 0,3 0-8 0 0,-5-2 2 0 0,1 0-1 0 0,0 1 1 0 0,-1-1-1 0 0,1 0 1 0 0,0 0-1 0 0,-1 0 1 0 0,1 0-1 0 0,0 0 1 0 0,-1 0-1 0 0,1 0 0 0 0,0 0 1 0 0,-1 0-1 0 0,1 0 1 0 0,-1 0-1 0 0,1 0 1 0 0,0-1-1 0 0,-1 1 1 0 0,1 0-1 0 0,0 0 1 0 0,-1-1-1 0 0,1 1 1 0 0,-1 0-1 0 0,1-1 1 0 0,-1 1-1 0 0,1 0 1 0 0,-1-1-1 0 0,1 1-1 0 0,2-4 9 0 0,0 0-1 0 0,-1 0 0 0 0,1 0 1 0 0,-1 0-1 0 0,1-3-8 0 0,0 3 10 0 0,-1-1 1 0 0,1 1-1 0 0,-1 0 0 0 0,3-3-10 0 0,-4 7 2 0 0,-1-1 1 0 0,1 1-1 0 0,0 0 0 0 0,-1-1 1 0 0,1 1-1 0 0,0 0 0 0 0,0-1 1 0 0,-1 1-1 0 0,1 0 0 0 0,0 0 1 0 0,0 0-1 0 0,-1 0 0 0 0,1 0 1 0 0,0 0-1 0 0,0 0 0 0 0,-1 0 1 0 0,1 0-1 0 0,0 0 0 0 0,0 0 1 0 0,-1 0-1 0 0,1 0 0 0 0,0 1 1 0 0,0-1-1 0 0,-1 0 0 0 0,1 1 1 0 0,0-1-1 0 0,-1 0 0 0 0,1 1 1 0 0,-1-1-1 0 0,1 1 0 0 0,0-1 1 0 0,-1 1-3 0 0,7 4 26 0 0,-1 0 0 0 0,0 0 1 0 0,1 2-27 0 0,5 4 43 0 0,-6-5-22 0 0,0 0 1 0 0,0-1-1 0 0,0 2 0 0 0,-1-1 1 0 0,0 1-1 0 0,-1 0 0 0 0,4 6-21 0 0,-5-7 15 0 0,1 0-1 0 0,0-1 1 0 0,0 1-1 0 0,0-1 1 0 0,1 1 0 0 0,0-1-1 0 0,0-1 1 0 0,0 1-1 0 0,0-1 1 0 0,4 3-15 0 0,18 9 61 0 0,-16-9-27 0 0,0 0-1 0 0,0 0 0 0 0,0 2-33 0 0,12 12 49 0 0,-10-9-2 0 0,0-1 1 0 0,10 7-48 0 0,47 29 128 0 0,-51-33-102 0 0,0 0 0 0 0,0-2 0 0 0,2 0-26 0 0,-9-6 18 0 0,8 4 13 0 0,-1 1 0 0 0,6 4-31 0 0,-13-6 18 0 0,10 6 46 0 0,18 10-64 0 0,0-4 128 0 0,-1 3 0 0 0,13 11-128 0 0,-20-13 238 0 0,35 17-238 0 0,-23-12 63 0 0,-17-10 31 0 0,6 1-94 0 0,46 23 152 0 0,25 12 55 0 0,-16-6-24 0 0,-22-11-49 0 0,22 11 564 0 0,79 56-698 0 0,-104-63 248 0 0,19 14 46 0 0,100 64 174 0 0,-28-20-170 0 0,-70-37-175 0 0,-11-9 53 0 0,12 8 3 0 0,-66-48-139 0 0,1-1 1 0 0,1 0-1 0 0,11 3-40 0 0,10 1 58 0 0,15 7 8 0 0,-41-17-66 0 0,2 1 53 0 0,17 3-53 0 0,-19-7 11 0 0,12-2-30 0 0,-25 0-75 0 0,-3 0-25 0 0,0 0-1 0 0,1-2-117 0 0,4-4-493 0 0,-5 6 705 0 0,0 0 0 0 0,0 0-1 0 0,0 0 1 0 0,0 0-1 0 0,0 0 1 0 0,0 0-1 0 0,0-1 1 0 0,0 1-1 0 0,0 0 1 0 0,0 0-1 0 0,0 0 1 0 0,0 0-1 0 0,0 0 1 0 0,1 0-1 0 0,-1 0 1 0 0,0-1-1 0 0,0 1 1 0 0,0 0-1 0 0,0 0 1 0 0,0 0-1 0 0,0 0 1 0 0,0 0-1 0 0,0 0 1 0 0,-1-1 0 0 0,1 1-1 0 0,0 0 1 0 0,0 0-1 0 0,0 0 1 0 0,0 0-1 0 0,0 0 1 0 0,0 0-1 0 0,0 0 1 0 0,0-1-1 0 0,0 1 1 0 0,0 0-1 0 0,0 0 1 0 0,0 0 25 0 0,-6-13-2285 0 0,-2 3-5201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04T18:11:39.94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142 10 5095 0 0,'0'0'232'0'0,"0"-2"46"0"0,4-4 64 0 0,-3 5 30 0 0,-1 1 4 0 0,0 0-18 0 0,0 0-78 0 0,0 0-31 0 0,0 0-8 0 0,0 0 2 0 0,0 0 12 0 0,0 0 7 0 0,0 0 2 0 0,0 0 14 0 0,0 0 54 0 0,0 0 20 0 0,0 0 6 0 0,0 0-4 0 0,0 0-28 0 0,0 0-7 0 0,0 0-6 0 0,0 0-5 0 0,0 0-16 0 0,0 0-4 0 0,0 0 0 0 0,0 0-1 0 0,0 0-7 0 0,0 0-7 0 0,0 0-1 0 0,0 0-5 0 0,0 0-23 0 0,0 0-11 0 0,0 0-1 0 0,0 0-1 0 0,0 0-7 0 0,0 0-7 0 0,0 0-1 0 0,0 0-4 0 0,-1 1-17 0 0,-3 6-32 0 0,1-1 0 0 0,0 1 0 0 0,0 0 1 0 0,0-1-1 0 0,1 1 0 0 0,0 1 0 0 0,1-1 0 0 0,-1 1-163 0 0,-42 404 1851 0 0,41-375-1774 0 0,-7 128 222 0 0,6-52-152 0 0,1-45-59 0 0,-1 261 367 0 0,4-253-337 0 0,2-37 14 0 0,6 39-132 0 0,1-5 63 0 0,2 22 53 0 0,0 3-11 0 0,-1 7 35 0 0,-2-31 213 0 0,-2 38-353 0 0,-5-50 133 0 0,0-15 112 0 0,-3 27-245 0 0,-10 199 378 0 0,10-218-243 0 0,-4 9-135 0 0,2-12 65 0 0,2-28-57 0 0,-4 77 79 0 0,3 28-34 0 0,3-92-32 0 0,2 77 113 0 0,0 11-65 0 0,-1-27-9 0 0,-1 73 284 0 0,-2-71-209 0 0,1 162-7 0 0,-5-116 43 0 0,3-90-161 0 0,2-5 22 0 0,0-15 53 0 0,-1 3-85 0 0,-6 66 75 0 0,-6 45 53 0 0,7-84-64 0 0,2-24-32 0 0,3 0 0 0 0,1 20-32 0 0,0-45-1 0 0,0 0-1 0 0,-2 1 2 0 0,1-1 7 0 0,1-1 0 0 0,0 2-7 0 0,0 12 35 0 0,-2 2-35 0 0,1-3 18 0 0,1 3-18 0 0,-5 115 0 0 0,4-107 0 0 0,1-21 0 0 0,1 15 0 0 0,0 2 0 0 0,-1 2 0 0 0,0 13 0 0 0,4 60 64 0 0,-2-93-64 0 0,2 11 0 0 0,-1-12 0 0 0,0 13 0 0 0,3 92 0 0 0,1 2 0 0 0,-3 33 0 0 0,4 13 0 0 0,-2-114 0 0 0,-2-12 0 0 0,-1 1 0 0 0,3 72 64 0 0,-4 112-64 0 0,-3-171 0 0 0,-5 21 0 0 0,2-36 0 0 0,-4 70 64 0 0,4 21-64 0 0,-8 159 0 0 0,2-111 0 0 0,8-67 0 0 0,0 5 0 0 0,3-111 0 0 0,1 55 0 0 0,6 13 0 0 0,-7-74 0 0 0,0 0 0 0 0,0 0 0 0 0,0 0 0 0 0,1 1 0 0 0,-1-1 0 0 0,1 0 0 0 0,0 1 0 0 0,1 2 0 0 0,6 56 0 0 0,-1 16 0 0 0,-5 31 0 0 0,-2-107 0 0 0,-4 87 0 0 0,4-71 0 0 0,0-3 0 0 0,-1-8-23 0 0,0-5-98 0 0,1-2-56 0 0,0 0-14 0 0,0 0-172 0 0,0 0-718 0 0,-2-2-321 0 0,-7-7-64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04T18:11:41.15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 21 6647 0 0,'0'0'300'0'0,"0"0"0"0"0,0 0-100 0 0,0 0 288 0 0,0 0 148 0 0,0 0 32 0 0,0 0-9 0 0,0 0-56 0 0,0 0-25 0 0,0 0-2 0 0,0 0-9 0 0,0 0-39 0 0,0 0-16 0 0,0 0-7 0 0,0-2-10 0 0,-2-13 2386 0 0,2 14-2535 0 0,0 1-62 0 0,0 0-27 0 0,0 0-8 0 0,0 0-13 0 0,0 0-50 0 0,0 0-24 0 0,0 0-2 0 0,0 0 0 0 0,0 0-1 0 0,0 0-6 0 0,0 0-1 0 0,0 0-2 0 0,0 0-12 0 0,2-1-2 0 0,-1 1-96 0 0,1-1 1 0 0,-1 1-1 0 0,1 0 0 0 0,0 0 0 0 0,-1 0 1 0 0,1 0-1 0 0,0 0 0 0 0,-1 0 0 0 0,1 0 0 0 0,0 1 1 0 0,-1-1-1 0 0,1 0 0 0 0,-1 1 0 0 0,1 0 1 0 0,-1-1-1 0 0,1 1 0 0 0,0 0-40 0 0,4 3 141 0 0,1 0 0 0 0,0 0 0 0 0,1 3-141 0 0,-3-3 21 0 0,3 3 102 0 0,1 1-1 0 0,-1 0 0 0 0,1 2-122 0 0,-1-1 81 0 0,-1-1 0 0 0,-1 1 1 0 0,0 0-1 0 0,0 0 0 0 0,1 5-81 0 0,1 1 75 0 0,17 33 347 0 0,1 8-422 0 0,-9-19 114 0 0,69 128 318 0 0,-11-25-105 0 0,-56-103-267 0 0,-8-17 40 0 0,6 5-100 0 0,4 9 73 0 0,-5-9 66 0 0,0-1 0 0 0,16 17-139 0 0,-6-8 134 0 0,-19-24-86 0 0,-6-8-44 0 0,0 0 0 0 0,-1 0 0 0 0,1 0 0 0 0,0 0 0 0 0,-1 0-1 0 0,1 0 1 0 0,-1 0 0 0 0,1 0 0 0 0,-1 0 0 0 0,1 0 0 0 0,-1 1-4 0 0,2 0 25 0 0,9 6-17 0 0,-10-7-1 0 0,-1-1 0 0 0,0 1 0 0 0,1-1-1 0 0,-1 0 1 0 0,1 1 0 0 0,-1-1 0 0 0,1 0 0 0 0,0 0-1 0 0,-1 1 1 0 0,1-1 0 0 0,-1 0 0 0 0,1 0 0 0 0,-1 0-1 0 0,1 0 1 0 0,0 0 0 0 0,-1 0 0 0 0,1 0 0 0 0,-1 0-1 0 0,1 0-6 0 0,10-5 146 0 0,-5 0-132 0 0,0 1 1 0 0,-1-1-1 0 0,1-1 1 0 0,-1 1 0 0 0,-1-1-1 0 0,1 1 1 0 0,1-4-15 0 0,10-12 15 0 0,7-8 81 0 0,-2-2-1 0 0,-1 0 1 0 0,1-6-96 0 0,17-25 193 0 0,62-77 331 0 0,-4 6-8 0 0,-74 102 5 0 0,27-28-521 0 0,-19 23 351 0 0,-17 21-127 0 0,-12 13-112 0 0,-1 2 0 0 0,0 0-5 0 0,0 0-23 0 0,0 0-11 0 0,0 0-1 0 0,0 0 4 0 0,0 0 16 0 0,0 0 4 0 0,0 0 0 0 0,0 0-3 0 0,0 0-10 0 0,-11 1-107 0 0,-1-1 0 0 0,-4 2 24 0 0,-1 1-2680 0 0,9-1 1256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04T18:11:48.31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1990 1438 2303 0 0,'0'0'102'0'0,"0"0"138"0"0,0 0 500 0 0,0 0 222 0 0,0 0 44 0 0,0 0-65 0 0,0 0-308 0 0,0 0-138 0 0,0 0-23 0 0,0 0-9 0 0,0 0-14 0 0,0 0-8 0 0,0 0-1 0 0,0 0-6 0 0,0 0-29 0 0,0 0-12 0 0,0 0-1 0 0,0 0-2 0 0,0 0-13 0 0,0 0-8 0 0,0 0-1 0 0,0 0-2 0 0,0 0-12 0 0,0 0-2 0 0,0 0 0 0 0,0 0-5 0 0,0 0-22 0 0,0 0-6 0 0,0 0-6 0 0,-1-1-13 0 0,-5-3-60 0 0,1-1-1 0 0,0 0 1 0 0,0-1 0 0 0,0 1-1 0 0,1-1 1 0 0,-4-5-240 0 0,-5-11 715 0 0,-3-7-715 0 0,-7-12 395 0 0,-27-35 174 0 0,-25-43 118 0 0,48 72-410 0 0,-30-54 190 0 0,-17-32 115 0 0,34 63-222 0 0,20 33-22 0 0,-2 1 1 0 0,-5-3-339 0 0,14 20 28 0 0,1 0 0 0 0,0-3-28 0 0,-16-24-3 0 0,18 28 39 0 0,-7-14-36 0 0,0 2 37 0 0,5 10 69 0 0,-2 0-1 0 0,-12-13-105 0 0,-4-5 177 0 0,13 17-71 0 0,-1 1-1 0 0,-1 1 0 0 0,-3-2-105 0 0,-10-10 75 0 0,21 21-50 0 0,-2-4 23 0 0,0 2-1 0 0,-1-1 0 0 0,0 2 1 0 0,-2-1-48 0 0,-30-21 95 0 0,17 12-53 0 0,0 4 18 0 0,6 5 0 0 0,3 0-15 0 0,-2 2 0 0 0,0 1 0 0 0,0 0 0 0 0,-2 2-45 0 0,-10-5 195 0 0,21 7-180 0 0,-1 2 1 0 0,0-1-1 0 0,0 2 1 0 0,0 0 0 0 0,0 0-1 0 0,-14 2-15 0 0,11-2 144 0 0,12 1-138 0 0,0 1-1 0 0,0 0 1 0 0,1 0 0 0 0,-1 0-1 0 0,0 0 1 0 0,0 1 0 0 0,0-1-1 0 0,0 2-5 0 0,1-2-23 0 0,-1 1 0 0 0,1 0-1 0 0,0-1 1 0 0,0 0-1 0 0,-4 0 24 0 0,-6-1 0 0 0,11 2 0 0 0,0 0 0 0 0,-12 1 11 0 0,0 0-1 0 0,1 2 1 0 0,0-1 0 0 0,0 2-1 0 0,0 0 1 0 0,0 1 0 0 0,0 1-11 0 0,-50 27 106 0 0,16-5-80 0 0,33-21 62 0 0,2-1-53 0 0,0 1 1 0 0,-5 3-36 0 0,14-7-1 0 0,0-1 0 0 0,0 1 1 0 0,0 0-1 0 0,0 0 0 0 0,0 0 0 0 0,1 0 1 0 0,0 1-1 0 0,-1 1 1 0 0,-37 50 0 0 0,29-37 0 0 0,2-4 0 0 0,0 0 0 0 0,2 1 0 0 0,0 0 0 0 0,-2 6 0 0 0,-5 21 0 0 0,-7 37 0 0 0,13-54 0 0 0,7-18 0 0 0,-1 0 0 0 0,1-1 0 0 0,0 4 0 0 0,-2 5 0 0 0,1-1 0 0 0,-6 12 0 0 0,4-12 0 0 0,1 0 0 0 0,0 0 0 0 0,1 0 0 0 0,1 4 0 0 0,-10 78 0 0 0,10-80 0 0 0,-1-1 0 0 0,-3 10 0 0 0,-5 31 0 0 0,8-34 35 0 0,2-1-1 0 0,0 13-34 0 0,1-12-2 0 0,-1 0-1 0 0,-2 7 3 0 0,-3 41 64 0 0,2-37-64 0 0,2 3 0 0 0,-1-3 0 0 0,2 12-67 0 0,0-21 70 0 0,-26 186-3 0 0,25-198 0 0 0,2 1 0 0 0,-1-1 0 0 0,2 5 0 0 0,-1 25 0 0 0,-1-24 0 0 0,1-8 0 0 0,-1 0 0 0 0,-1 0 0 0 0,-1 7 0 0 0,2-15 0 0 0,-2 16 0 0 0,1 7 0 0 0,0-11 0 0 0,0 0 0 0 0,1 0 0 0 0,1 0 12 0 0,1-3 21 0 0,-2-7-79 0 0,-2 5 11 0 0,2-8-61 0 0,1-2-4 0 0,0 0 4 0 0,0 0-40 0 0,0 0-168 0 0,0 0-72 0 0,0 0-9 0 0,0 0-122 0 0,-1-2-486 0 0,-2-3 121 0 0,-3-4-237 0 0,2 1-4691 0 0,1-3-62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04T18:11:49.13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 1 1375 0 0,'0'0'359'0'0,"0"0"969"0"0,0 0 428 0 0,0 0 89 0 0,0 0-158 0 0,0 0-711 0 0,0 0-311 0 0,0 0-66 0 0,0 0-15 0 0,0 0-8 0 0,0 0-7 0 0,0 0-1 0 0,0 0-12 0 0,0 0-50 0 0,0 0-24 0 0,0 0-2 0 0,0 0-8 0 0,0 0-34 0 0,0 0-20 0 0,0 0-2 0 0,0 0-10 0 0,-1 2-45 0 0,0 5-11 0 0,1 1 0 0 0,-1 0 0 0 0,1 0-1 0 0,1-1 1 0 0,0 1 0 0 0,0 5-350 0 0,3 4 499 0 0,1 1 0 0 0,2 7-499 0 0,37 116 1016 0 0,3 26-160 0 0,-28-89-467 0 0,-9-35-295 0 0,-7-31-52 0 0,1 7-32 0 0,-4-18-18 0 0,8 16 156 0 0,-6-14-106 0 0,4 3-20 0 0,-6-5-21 0 0,0-1 0 0 0,1 0 0 0 0,-1 0 0 0 0,0 0 0 0 0,0 0 0 0 0,0 0 0 0 0,0 0 0 0 0,0 0 0 0 0,0 0 0 0 0,0 0 0 0 0,0 0 0 0 0,0 0 0 0 0,0 0 0 0 0,0 0 0 0 0,1 1 0 0 0,-1-1 0 0 0,0 0 0 0 0,0 0 0 0 0,0 0 0 0 0,0 0 0 0 0,0 0 0 0 0,0 0 0 0 0,0 0 0 0 0,0 0 0 0 0,0 0 0 0 0,1 0 0 0 0,-1 0 0 0 0,0 0 0 0 0,0 0 0 0 0,0 0 0 0 0,0 0 0 0 0,0 0 0 0 0,0 0 0 0 0,0 0 0 0 0,0-1 0 0 0,1 1 0 0 0,-1 0 0 0 0,0 0 0 0 0,0 0 0 0 0,0 0 0 0 0,0 0 0 0 0,0 0-1 0 0,10-6 11 0 0,-8 5-11 0 0,-1 0 2 0 0,0 0 0 0 0,1 0 1 0 0,-1 0-1 0 0,0 0 0 0 0,0 0 1 0 0,0-1-1 0 0,0 1 0 0 0,1-1-2 0 0,15-21 46 0 0,9-12-47 0 0,-15 19 23 0 0,1 0 0 0 0,0 1-1 0 0,2-1-21 0 0,127-117 427 0 0,-96 90-62 0 0,-44 42-301 0 0,-1 1 4 0 0,0 0 16 0 0,0 0 4 0 0,0 0 0 0 0,2-1-1 0 0,4-3-6 0 0,-5 4-2 0 0,-1 0-31 0 0,0 0-111 0 0,0 0-60 0 0,-2 0-1085 0 0,-8 3-4482 0 0,8-3-1921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1-02T21:11:14.161"/>
    </inkml:context>
    <inkml:brush xml:id="br0">
      <inkml:brushProperty name="width" value="0.05292" units="cm"/>
      <inkml:brushProperty name="height" value="0.05292" units="cm"/>
      <inkml:brushProperty name="color" value="#92D050"/>
    </inkml:brush>
    <inkml:brush xml:id="br1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20062 4405 10127 0,'0'-4'896'0,"0"-5"-704"16,0 3-192-16,0-4 0 0,0 1 1728 0,0-1 320 15,-1 2 64-15,0-1 16 0,-2 1-624 0,1-2-128 16,-2 3-32-16,-4-3 0 0,0 3-128 0,0 2-16 16,-3-4-16-16,0 5 0 0,-3 3-336 0,-1 2-64 15,-2-1-16-15,-8 4 0 0,-1 1-192 0,0 4-64 16,-4 3 0-16,2 0 0 0,-2 6-192 0,1 2-32 16,-1 6-16-16,3 3 0 0,1 5-80 0,2 3-32 15,1 1 0-15,4-2 0 0,4-6-160 0,3 0 0 16,3-5 144-16,7-8-144 0,2-2 128 0,2 5-128 15,2-6 160-15,5 0-160 0,0-7 432 0,4-4-16 0,2-3 0 16,3-2 0-16,1-3 272 0,1-5 48 16,2 1 16-16,1-5 0 0,0-2-144 0,-3 0-32 15,-1-1 0-15,-1 3 0 0,-2-1-240 0,-2 1-48 16,-5 3-16-16,-1 3 0 0,-8 8-112 0,0 0-32 16,0 0 0-16,0 0 0 0,9 13-128 0,-3 3 0 0,-1 2 0 15,0 4 0-15,-1 1 0 0,1 5 0 0,0-3 0 0,3 0 0 16,1-2 0-16,0-4 0 0,5-2 0 0,2-2 0 15,3-3 0-15,2-1 0 16,0-6 0-16,5-1 0 0,2-7 0 0,-1-2 0 0,1-1 0 16,0-5 0-1,-1-2-816-15,-1-2-144 0,-4-2-16 0,-1-1-10624 0,-3 0-2128 0</inkml:trace>
  <inkml:trace contextRef="#ctx0" brushRef="#br0" timeOffset="358.35">20966 4320 26719 0,'1'-14'2368'0,"0"6"-1888"16,2-2-480-16,0 4 0 0,-3 6 448 0,0 0-16 16,0 0 0-16,0 0 0 0,0 0 352 0,-7-2 80 15,-2 2 16-15,-1 2 0 0,-4 3-192 0,-2 1-48 16,-2 0 0-16,-3 2 0 0,-1 0-64 0,0-1-32 15,-1 5 0-15,2-1 0 0,0-1-16 0,3 4 0 16,3-1 0-16,2 0 0 0,3 2-64 0,5 2-16 16,3 0 0-16,3 1 0 0,4 0-176 0,5 1-32 15,4 3-16-15,5 0 0 0,2-1 0 0,1-2 0 16,3 0 0-16,-3-1 0 0,0 1-80 0,-2-1-16 0,-2-2 0 16,-4 2 0-16,-4 1 64 0,-3 0 0 0,-2 0 0 0,-3-2 0 15,-5-2 80-15,-6-2 32 0,-5-3 0 16,-5 2 0-16,-4-1 208 0,-4-2 32 0,-2-2 16 0,-4 0 0 15,0-5-272-15,1-2-48 0,0-2-16 0,2-1 0 16,-1-2-224-16,4 0 0 0,3-2-144 0,4-1 144 31,2 0-2192-31,5-5-352 0,4-1-64 0</inkml:trace>
  <inkml:trace contextRef="#ctx0" brushRef="#br0" timeOffset="848.06">22963 3958 16575 0,'-4'-13'1472'0,"0"3"-1168"16,-1-2-304-16,0 1 0 0,1 2 1760 0,-2 0 288 0,-2 4 64 0,1 1 16 15,-4-2-336-15,4 3-80 0,-2 3-16 0,-4 8 0 16,1 2-640-16,-1 8-128 16,0 5-32-16,-2 1 0 0,-2 6-352 0,2 5-80 0,0 3-16 0,0 4 0 15,-2 7 0-15,2 5-16 0,0 2 0 0,2-1 0 16,3 4-48-16,2-1-16 0,2-4 0 0,2-5 0 16,4 0-64-16,4-4-16 0,2-5 0 0,2-5 0 15,6-8-48-15,0 0-16 0,1-7 0 0,3-1 0 16,2-2 16-16,0-5 0 0,-1-3 0 0,-1-1 0 0,-1-5-96 0,-2-5-16 15,-2-3 0-15,-2 0 0 16,-11 5-880-16,6-8-176 0,-6 8-32 16,-2-15-10688-16,-7-4-2112 0</inkml:trace>
  <inkml:trace contextRef="#ctx0" brushRef="#br0" timeOffset="1020.82">22398 4547 20271 0,'0'0'1792'0,"0"0"-1424"16,-2-5-368-16,2 5 0 0,0 0 2928 0,13-6 512 15,4 3 96-15,9 1 32 0,4-2-2048 0,3-1-416 16,7 1-80-16,4-1 0 0,5-1-176 0,1-3-16 16,3 1-16-16,1-3 0 0,3-3-384 0,-2 5-80 15,-2 1-16-15,-4 3 0 0,-6 1-336 0,-5-3 0 16,-4-1 0-16,-3 3 0 16,-4-1-2240-16,-3 0-400 0</inkml:trace>
  <inkml:trace contextRef="#ctx0" brushRef="#br0" timeOffset="1460.98">23940 4441 17615 0,'-16'-2'768'0,"6"2"192"0,-3 0-768 0,-2 3-192 16,-4-1 0-16,6 1 0 0,-2-1 1552 0,2 3 288 15,0-2 48-15,2 0 16 0,-1-2-352 0,3 1-64 16,2 1-16-16,7-3 0 0,0 0-384 0,0 0-96 16,0 0-16-16,10-1 0 0,4-2-48 0,5 1-16 15,3-1 0-15,8-1 0 0,4-2-288 0,6 1-64 16,3 5-16-16,3-3 0 0,0 1-240 0,1-3-48 16,5 1-16-16,-1 0 0 0,-1 0-16 0,3-1 0 15,-1 1 0-15,-1 2 0 0,-3 0-224 0,-5 1 144 0,-5 0-144 0,-6 1 128 16,-7-1-128-16,-4-1-176 0,-6 2 48 15,-4 0 0 1,-3-1-2288-16,-8 1-448 0,0 0-80 0</inkml:trace>
  <inkml:trace contextRef="#ctx0" brushRef="#br0" timeOffset="1705.26">24411 4190 25791 0,'7'-13'2304'0,"0"10"-1856"16,2 0-448-16,2-1 0 0,4-1 608 0,3 3 32 15,2 0 0-15,5 1 0 0,1 1 640 0,2 1 128 16,1 2 16-16,2 1 16 0,1 2-288 0,-1-1-48 16,1 4-16-16,-2 1 0 0,-4 5-304 0,-3 3-64 15,-3 0-16-15,-3 2 0 0,-4 3-320 0,-6 3-80 16,-4-1-16-16,-4 4 0 0,-5 3 64 0,-4-3 16 16,-6 4 0-16,-5-1 0 0,-1-3-48 0,-3-2-16 15,-4 0 0-15,-1-3 0 0,-3-4-160 0,-2 1-16 16,4-4-128-16,0-1 192 15,2-1-848-15,1-6-176 0,2 1-48 16,5-6-11504-16,3-4-2304 0</inkml:trace>
  <inkml:trace contextRef="#ctx0" brushRef="#br0" timeOffset="2294.98">26512 4012 10127 0,'0'0'896'0,"0"0"-704"15,1-6-192-15,0-3 0 0,1 3 1728 0,0-1 320 16,-2 7 64-16,3-6 16 0,1-1-448 0,-2 0-80 16,-2 7-32-16,0 0 0 0,0 0-112 0,0 0-32 15,0 0 0-15,0 0 0 0,0 0-432 0,0 0-96 16,-2 11 0-16,-2 3-16 0,0 4-240 0,-2 2-32 15,-3 1-16-15,0 5 0 0,2 5-48 0,-3 2-16 16,0 3 0-16,-1 2 0 0,-1 1-96 0,2 3-32 0,0-3 0 16,2-2 0-16,-2 3-176 0,2-3-32 0,-2-2-16 0,3-2 0 15,-1-1-176-15,2-8 160 0,-1-1-160 0,1 6 160 16,1-8-160-16,2-6 160 0,0-4-160 16,3-11 160-16,0 0-416 0,0 0-96 0,0 0-16 0,0 0 0 15,-4-10-2736 1,-3-3-544-16</inkml:trace>
  <inkml:trace contextRef="#ctx0" brushRef="#br0" timeOffset="2486.96">25940 4390 23951 0,'0'0'2128'0,"2"-7"-1696"16,5-3-432-16,0 5 0 0,4-3 2112 0,3 3 352 16,2 0 64-16,6 3 16 0,4 0-1152 0,-2 4-240 15,7-1-32-15,16-1-16 0,-4-6-256 0,4 2-48 16,3-1-16-16,1 2 0 0,1-3-304 0,-3 2-64 15,-2 1-16-15,-3 1 0 0,-5 2-256 0,-2-1-144 16,-4-2 160-16,-11 3-160 16,2 0-928-16,-1 1-288 0,-1 2-48 0</inkml:trace>
  <inkml:trace contextRef="#ctx0" brushRef="#br0" timeOffset="3240.41">28799 4088 16575 0,'0'0'1472'15,"0"0"-1168"-15,0 0-304 0,0 0 0 0,0 0 1056 0,0 0 160 16,0 0 16-16,0 0 16 0,0 0-96 0,-2 11 0 16,-1-4-16-16,-3 3 0 0,0-3-64 0,-3 2-16 15,0 0 0-15,-3 1 0 0,-4-1-96 0,-1 5-32 16,-3 0 0-16,0 1 0 0,-8 5-128 0,4-3-32 15,-5-3 0-15,-2 2 0 0,-1 3-192 0,-2 3-32 16,-1-2-16-16,-2-1 0 0,-1-2 32 0,-15 3 0 16,0 0 0-16,14-4 0 0,-3-2-160 0,0-3-16 15,0 1-16-15,0-1 0 0,-1-3-48 0,1-1-16 16,0 0 0-16,-9-4 0 0,4 3 32 0,4-5 16 16,3-2 0-16,5-2 0 0,4-1-64 0,4 0-16 15,5-3 0-15,3-1 0 0,3-3-48 0,5-1-16 0,3-3 0 16,4 0 0-16,3 1-16 0,5-2-16 15,2 0 0-15,4-1 0 0,3 3-176 0,4-1 0 0,2 0 144 16,2 1-144-16,4 5 0 0,0 0 0 16,3 4 0-16,1 0 0 0,0 0 0 0,2 4 0 0,-1 1 0 15,2 3-128-15,0 4 128 0,0-2 0 16,-2 1-144-16,-4 2 144 0,3-2 0 0,3 7 0 0,-3-4 0 0,1 4 0 16,-2 1-128-16,2 1 128 0,-4 0 0 0,1-2 0 15,10 5 0-15,-3-2 0 0,-1-1 0 0,0 1 0 16,0 0 0-16,3-2 0 0,1-2 0 0,1-1 0 15,0 2 0-15,0-4 0 0,0 1 0 0,-8-4 0 0,-2 3 0 16,2-3 0-16,2-1 0 0,2 2 0 0,0-5 0 16,2 0 0-16,1-2 128 0,12-3-128 0,-5-2 160 15,-4-1-160-15,-3-2 192 0,-1-3-192 0,1-5 256 0,-3 1-48 16,-5 0-16-16,-2-2 0 0,-4-1 112 16,-3-1 16-16,-5-1 0 0,-3-4 0 0,-6-3 64 0,-5 1 32 15,-6-5 0-15,-2 4 0 0,-7-1-96 0,-7 4-32 16,-5 0 0-16,-6 2 0 0,-2 1-128 0,-6 3-32 15,-3 2 0-15,-1 4 0 0,-1 2-128 0,2 2 0 16,2 2 0-16,4 2 0 0,4 3-352 0,5 0 48 16,5 2 16-16,6 1 0 15,4 3-2800-15,7 2-560 0</inkml:trace>
  <inkml:trace contextRef="#ctx0" brushRef="#br0" timeOffset="7625.81">19767 6364 11967 0,'4'-7'1072'0,"-1"0"-864"16,-1-5-208-16,1 2 0 0,1 0 1872 0,-3 1 336 16,1 1 64-16,-2 8 16 0,3-6-304 0,-3 6-64 15,0 0-16-15,0 0 0 0,0 0-800 0,0 0-144 16,0 0-48-16,6 6 0 0,1 7-336 0,-1 1-80 16,0 4-16-16,6 14 0 0,0 2 16 0,1 5 0 15,0 6 0-15,-2-1 0 0,1 5-144 0,-2-1-32 16,-1-4 0-16,2 3 0 0,-4-3-128 0,3-1-16 0,-3-5-16 15,4-1 0-15,-5-2-32 0,2-3-128 0,-1-6 192 0,1-2-64 16,-2-1-128-16,1-4 160 0,-1-4-160 16,0-6 160-16,-6-9-368 0,0 0-80 0,10 4-16 0,-1-6-10256 31,-1-5-2064-31</inkml:trace>
  <inkml:trace contextRef="#ctx0" brushRef="#br0" timeOffset="7887.25">20266 6247 29487 0,'-13'-14'1296'0,"5"7"288"0,4-3-1264 0,-1 5-320 15,-1 3 0-15,6 2 0 0,-9 2 768 0,0 3 80 16,0 7 32-16,-2 3 0 0,-4 4-176 0,-2 5-48 16,1 7 0-16,-4 3 0 0,0 3-16 0,-2 3-16 15,1 10 0-15,-2 2 0 0,-4 4-48 0,3-1 0 16,1 1 0-16,0 0 0 0,-1 1-272 0,0 0-64 15,-1-4-16-15,2-3 0 0,0-2-224 0,1-2 176 16,2-5-176-16,2-8 160 0,3-8-32 0,1 1-128 16,2-6 192-16,4-5-64 0,1-5-128 0,7-10 0 15,0 0-160-15,0 0 160 16,0 0-2624-16,0-14-448 0</inkml:trace>
  <inkml:trace contextRef="#ctx0" brushRef="#br0" timeOffset="8250.94">19521 6062 18431 0,'-24'-20'1632'0,"8"10"-1312"0,4 1-320 0,5 3 0 16,2 1 1616-16,3-3 256 0,0 2 48 0,2 6 16 15,5-6-1456-15,4 0-288 0,4 2-64 0,5 1-128 16,3-4 512-16,5-2-16 0,6 3 0 0,16-8 0 0,0 0 240 0,6 1 48 16,3 4 16-16,0-2 0 0,-2 2-64 0,-1-4-16 15,0 1 0-15,-5 1 0 0,-4 1-16 0,-5 3-16 16,0-2 0-16,-5 1 0 0,-4-2-112 0,-6 2 0 16,-4 4-16-16,-6-2 0 0,-5 1 32 15,-10 5 16-15,0 0 0 0,0 0 0 0,-8-5 16 0,-7-1 0 16,-8 1 0-16,-3 1 0 0,-7 2-240 0,-3 1-32 15,-1 0-16-15,0 1 0 0,0-3-336 16,3 0 128-16,2 3-128 0,2-2 0 0,4 1 0 0,9-3-128 16,3 3 0-16,5 0 0 15,9 1-1840-15,0 0-352 0,0 0-80 0,15 0-8848 16,5 1-1760-16</inkml:trace>
  <inkml:trace contextRef="#ctx0" brushRef="#br0" timeOffset="8604.89">20813 6591 19343 0,'-15'10'848'0,"6"-7"192"0,9-3-832 0,-9 5-208 0,9-5 0 0,-7 9 0 0,7-9 2032 0,0 0 352 15,0 0 80-15,0 0 16 0,0 0-928 0,11 9-176 16,3 0-32-16,5-6-16 0,5 0-464 0,4-2-96 16,4-1 0-16,-6-1-16 0,1 0-272 0,8-1-48 15,4 1-16-15,4-3 0 0,2-2-64 0,1 1-16 16,-2 0 0-16,2-2 0 0,-2 5-192 0,1-1-144 15,1 1 192-15,-4-2-192 0,-4-2 0 0,-3 2 0 16,-4 0-160-16,-3 2 160 16,-7-6-2608-16,-4 4-400 0,-4 0-64 0</inkml:trace>
  <inkml:trace contextRef="#ctx0" brushRef="#br0" timeOffset="8869.79">21221 6245 30399 0,'0'0'2704'0,"0"0"-2160"16,12-2-544-16,-1 2 0 0,6 0 304 0,4 1-48 16,5 2-16-16,17-1 0 0,4 2 256 0,-11 2 48 15,4-2 16-15,5 1 0 0,2 3 208 0,1 0 64 0,1 6 0 0,-2-3 0 16,-2 2-192-16,-1 1-16 0,-4 3-16 0,-3 1 0 16,-5 1-128-16,-5 2-32 0,-7-1 0 0,-5 7 0 15,-6-1-112-15,-6 6-16 0,-9 2-16 0,-2 2 0 16,-6-3 176-16,-5-2 32 0,-8 0 16 0,-1 0 0 15,-4 1-128-15,-4-4-16 0,-4 1-16 0,-3-2 0 16,-2-2-176-16,-17 4-48 0,5-2 0 0,5-7 0 0,3-2-144 0,7-7 0 16,5-5 0-16,16-5 0 15,2-2-2000-15,2-3-496 16</inkml:trace>
  <inkml:trace contextRef="#ctx0" brushRef="#br0" timeOffset="9438.66">23677 6173 17503 0,'0'0'1552'15,"5"-11"-1232"-15,0 0-320 0,-1 1 0 0,-4 10 848 0,0 0 112 16,0 0 32-16,0 0 0 0,-1-10 288 0,1 10 48 16,-9-4 16-16,-2 4 0 0,-3 1-112 0,-4 7-16 15,-4-2 0-15,-3 6 0 0,-7-1-288 0,-2 5-64 16,-3 1-16-16,0 2 0 0,0 4-144 0,-1 1-16 15,-4 7-16-15,1 1 0 0,2 0-160 0,1 1-16 16,0 1-16-16,7-2 0 0,4-4-160 0,7 1-16 16,5-4-16-16,7 2 0 0,6-7 0 0,6-1 0 15,3-2 0-15,6-2 0 0,5-5-32 0,5 1 0 16,5-5 0-16,5-1 0 0,2-2-48 0,5-2-16 16,0-1 0-16,2 1 0 0,0-1-192 0,1 0 0 15,2 0-192-15,-4 0 192 16,-5-1-2144-16,-1 0-320 0,-5 1-64 0</inkml:trace>
  <inkml:trace contextRef="#ctx0" brushRef="#br0" timeOffset="9605.03">23925 6676 24879 0,'0'0'1088'0,"0"16"256"0,3 3-1088 0,-1 4-256 0,-1 6 0 0,-1 4 0 15,-1 5 1664-15,-1 0 288 0,-3 3 48 0,-3 2 16 16,-2-1-480-16,0-3-112 0,-1-1-16 0,1-1 0 15,-2-4-656-15,0 0-144 0,1-3-32 0,1-7 0 16,-1 1-368-16,1-4-80 0,1-3 0 0,3-6-128 31,-2-3-1024-31,8-8-320 0,0 0-64 0</inkml:trace>
  <inkml:trace contextRef="#ctx0" brushRef="#br0" timeOffset="10754.4">25602 5537 18591 0,'0'0'832'0,"10"0"160"0,-10 0-800 0,11-1-192 0,-1-1 0 0,-10 2 0 16,0 0 1024-16,0 0 144 0,0 0 48 0,0 0 0 15,0 0-80-15,0 0-16 0,-3 10 0 0,-5-4 0 0,-3 2 48 0,-3-1 16 16,-3-4 0-16,4 1 0 16,-1 0-256-16,-10 3-48 0,0-2-16 0,1 2 0 15,3-1-160-15,0-2-48 0,-2 0 0 0,-3-1 0 0,-1 3-96 0,1-3-32 16,-1 2 0-16,1 2 0 0,-2-3-256 0,3-2-48 15,1 1-16-15,2 2 0 0,3-4-48 0,0 4-16 16,0-1 0-16,7-4 0 0,2 1-144 0,9-1 160 16,0 0-160-16,0 0 160 0,0 0 16 0,0 0 0 15,0 0 0-15,0 0 0 0,6 10-32 0,6 4 0 16,0 2 0-16,0 3 0 0,-2 4-144 16,-1 2 0-16,-3 5 0 0,1 1 0 0,-2-1 0 0,-3 7 0 0,-3 4 0 15,-2 6 0-15,0 4 0 0,-4 2 0 16,-4 2 0-16,-2-2 0 0,-5 3 0 0,-5 1 0 0,-1-1 0 15,-3 3 0-15,-2-1 144 0,-1 0-144 16,-1-4 160-16,2 1-160 0,2-2 240 0,-1-2-48 0,-1-1-16 16,4-5 0-16,2 2-16 0,2-5 0 15,4-1 0-15,1-3 0 0,1 0-32 0,4-2 0 16,2-2 0-16,2-5 0 0,4-1-128 0,1-2 192 0,4-1-192 16,1-4 192-16,4-1-64 0,-1 0 0 0,3-1 0 15,1-2 0-15,2-3 16 0,0 0 0 0,4-5 0 16,-1 1 0-16,1 1-16 0,2-4-128 0,0-2 192 0,1 1-64 15,-1-5 0-15,1-1 0 0,0 0 0 0,0 0 0 16,-1-1-128-16,-2-1 128 0,0-1-128 16,-2 0 128-16,-3 0-352 0,-1-1-80 0,0-8-16 0,-3 5 0 15,-2-3-1648 1,1-2-336-16,-2-1-64 0,1 2-15088 0</inkml:trace>
  <inkml:trace contextRef="#ctx0" brushRef="#br0" timeOffset="11194.01">26170 5794 15663 0,'18'-25'1392'0,"-9"16"-1120"0,0-3-272 0,1 0 0 0,0-1 1104 0,-1-1 176 16,1 0 16-16,-4 3 16 0,-2 0-96 0,0 1-32 16,-3 4 0-16,-1 6 0 0,0 0 0 0,-7-1 0 15,0 2 0-15,-4 1 0 0,-5 5-240 0,-1 2-48 16,-2 2-16-16,-4 2 0 0,0 5-176 0,-1 2-48 16,0 7 0-16,1-2 0 0,0 3-176 0,5 0-32 0,4 0-16 15,4 1 0-15,2-3-176 0,4 0-48 0,3-1 0 16,5-5 0-16,5-2 288 0,4-2 48 0,2-2 16 15,4-5 0-15,4 0 0 0,3-7 0 0,4-2 0 16,-1-1 0-16,0-5-80 0,2-2-16 0,-2-2 0 16,-4-1 0-16,2-5-80 0,-3 1 0 0,-3-1-16 15,-4-1 0-15,-3-1 0 0,-4-1 0 0,-2 0 0 0,-4-2 0 16,-4-2-112-16,-3-3 0 0,-2 3-16 0,-2 3 0 16,-4 1-240-16,-1 2 128 0,-3 3-128 0,-3 6 0 0,0 0 0 15,0 4-320-15,-2 2 64 0,-2 2 0 16,1 2-1696-16,0 4-336 0,2 6-64 15,1 2-9616-15,3 2-1936 0</inkml:trace>
  <inkml:trace contextRef="#ctx0" brushRef="#br0" timeOffset="11484.01">26170 6736 4607 0,'0'0'192'0,"0"0"64"0,0 0-256 0,0 0 0 15,8 5 0-15,-2 0 0 0,0 2 5056 0,-1 3 976 16,0 5 192-16,-3 2 48 0,-2 0-3712 0,-2 4-752 16,-4 0-144-16,0 2-16 0,-2 5-336 0,-1-1-64 15,-4 3-16-15,2 3 0 0,0-1-272 0,-2-1-48 0,1 0-16 0,-2 1 0 16,2-5-400-16,0 1-96 15,3-4-16-15,1 3 0 0,0-6-256 0,2-3-128 0,0 0 128 0,3-2-128 16,0-5 0-16,4-3 0 0,-1-8 0 0,7 0 0 31,5-3-1696-31,4-10-416 0,1-4-96 0</inkml:trace>
  <inkml:trace contextRef="#ctx0" brushRef="#br0" timeOffset="12037.06">27197 5370 12895 0,'-10'-8'1152'0,"1"2"-928"16,3 1-224-16,0-2 0 0,6 7 1728 0,0 0 320 16,0 0 48-16,0 0 16 0,0 0-768 0,0 0-160 15,0 0-32-15,0 0 0 0,0 0-128 0,14-4-16 16,3 1-16-16,3 1 0 0,3 0-304 0,1-1-64 16,1-3-16-16,-5 3 0 0,1 0-192 0,5 3-32 15,1-2-16-15,1 2 0 0,-1 2 16 0,1 3 0 0,-1 2 0 0,-3 2 0 16,-2 5-224-16,-2 3-32 0,-2 0-128 15,-3 6 192-15,-5 0 0 0,-2 5 0 0,-3 6 0 0,-1 2 0 16,-3 1 80-16,-2 6 16 0,-2 4 0 0,-2 5 0 16,-1 19-112-16,-3 2-32 0,-1 1 0 0,1 1 0 15,3-2-144-15,-1 4 0 0,2-1 144 0,-1 0-144 16,2 0 0-16,3-1 0 0,1-3 0 0,2-5 0 0,2 2 0 16,1-3 0-16,-2-5 0 0,2 0 128 0,1-5-128 15,1 0 128-15,-2-4-128 0,-2-8 128 0,0-2-128 16,-3-4 128-16,-1-2-128 0,-2-3 128 0,-2-6 256 15,0-1 64-15,-4-4 16 0,0-1 0 0,-3 1 208 0,-4-5 32 16,-2-3 16-16,-2 0 0 0,-3-6-288 16,-12 8-64-16,-3-4-16 0,2-3 0 0,-1 0-176 0,-1-2-48 15,-3 3 0-15,4-5 0 0,6-1-128 0,0 2 0 16,6-2 0-16,2 0 128 0,4-2-304 0,5-1-64 16,4-2-16-16,10 1 0 15,-5-6-2416-15,2-3-480 0</inkml:trace>
  <inkml:trace contextRef="#ctx0" brushRef="#br0" timeOffset="12502.46">28299 6179 19919 0,'0'0'880'0,"-6"4"192"0,-2 4-864 0,8-8-208 0,0 0 0 0,0 0 0 16,1 6 1104-16,3 2 176 0,5-4 48 0,2-2 0 15,2 1 176-15,2-2 32 0,3-1 16 0,3-1 0 0,1-2-528 0,3-1-128 16,-1-3 0-16,1 0-16 0,2-3-240 0,0 3-64 15,-3-6 0-15,-3 4 0 0,-2-4-64 16,-2 2 0-16,-3-1-16 0,-3-2 0 0,-2 2-144 0,-1-2-32 16,-7 3 0-16,-2-3 0 0,-4 3 192 0,-4 2 16 15,-4 4 16-15,-5 3 0 0,-4 2-288 0,-5 5-64 16,-4 5-16-16,-3 5 0 0,-2 3-176 0,-2 6 0 16,-4 1 0-16,2 6 0 0,-2 2 0 0,6 3 0 15,4 2 0-15,7-3 0 0,5 0 0 0,6-2 0 16,6 0 0-16,7 0 0 0,3-5 0 0,5-4 0 15,5 3 0-15,6-3 128 0,4-4 16 0,4 0 0 16,2-3 0-16,8-3 0 0,10 2-144 0,-1-7 0 16,1-1 144-16,-1-6-144 15,-2-3-1104-15,-10-1-304 0,3-5-48 0,-2 0-15680 0</inkml:trace>
  <inkml:trace contextRef="#ctx0" brushRef="#br0" timeOffset="13227.37">29438 4948 10127 0,'0'0'896'0,"0"0"-704"15,5-3-192-15,0 2 0 0,1 0 1360 0,2-1 240 16,0-3 64-16,-1 1 0 0,2 2-352 0,1-1-64 15,3 0-16-15,1 0 0 0,0-3-160 0,1 2-48 16,2 0 0-16,-3 1 0 0,1 0-144 0,0-2-48 16,1 1 0-16,0 0 0 0,1 1-272 0,-2 0-64 0,-2-3-16 0,-1 3 0 15,0 0-96-15,-2 2 0 0,-2 0-16 0,-2-1 0 16,-1 0 112-16,-5 2 32 0,0 0 0 0,0 0 0 16,0 0-128-16,-6 0 0 0,-3 1-16 0,-4 2 0 15,-9 2-160-15,2 0-16 0,-4 1-16 0,-3-1 0 16,1 5 0-16,0-2 0 0,2 2 0 0,4-2 0 15,-2 1-16-15,0 2 0 0,5 1 0 0,4-4 0 0,4 4-32 16,4-4-128-16,5-8 192 0,0 8-64 0,4 1-128 0,2 3 192 16,3-6-192-16,1 3 192 0,2-3-64 0,3 5 0 15,3-4 0-15,-2 5 0 0,-1-5-128 0,-2 5 0 16,0-3 0-16,-4 1 0 0,-2-3 0 0,-3 4 0 16,-4-3 0-16,-1 4 0 0,-4-1 0 0,-3-2 128 15,-2 3-128-15,-3-3 0 0,-6 3 192 0,-1 1-32 16,-3-3-16-16,-1 0 0 0,0-2 16 0,-2 0 0 15,5-5 0-15,-1 1 0 0,1-1-160 0,-1-2 0 16,-1 0 0-16,3-2 128 0,1-2-128 0,3 0-144 16,4 0 144-16,2-5-11264 0,4 2-2112 0</inkml:trace>
  <inkml:trace contextRef="#ctx0" brushRef="#br0" timeOffset="13868.07">30389 4522 19695 0,'6'-14'864'0,"-1"6"192"0,5 3-848 0,1 1-208 15,-1-3 0-15,-1 2 0 0,0 1 1264 0,-2 0 208 0,-7 4 32 16,8-3 16-16,-8 3-272 0,0 0-48 0,5 11-16 0,-3 1 0 16,-2-4-352-16,-1 6-64 0,-3 4 0 0,-2 2-16 15,-3 3-48-15,-2 5-16 0,-5 2 0 0,1 6 0 16,-6 11-80-16,-1 1-16 0,5-13 0 0,1 0 0 16,-1 2-160-16,3-1-48 0,2-1 0 0,1 0 0 15,3-4 0-15,0-1-16 0,2 0 0 0,0 4 0 0,3-6-80 16,1-1-16-16,2-3 0 0,3-3 0 0,1-7-96 0,2 0-32 15,0-3 0-15,2-3 0 16,1-1-16-16,0 1-128 0,0-6 192 0,0 1-64 16,-2-2-720-16,-7-1-160 15,0 0-16-15,2-6-11008 0,-5-6-2208 0</inkml:trace>
  <inkml:trace contextRef="#ctx0" brushRef="#br0" timeOffset="14025.24">29922 4981 28799 0,'19'-8'1280'0,"-7"3"256"0,8 1-1232 0,3 2-304 16,5-1 0-16,4 2 0 0,3-2 896 0,6-1 128 16,3 3 32-16,5 0 0 0,3 0-352 0,3-1-64 15,2 0 0-15,1-1-16 0,1 1-368 0,-2-1-64 16,-6-1 0-16,-3 4-16 16,-12 2-1392-16,-2 0-288 0</inkml:trace>
  <inkml:trace contextRef="#ctx0" brushRef="#br0" timeOffset="20154.43">7659 5896 5519 0,'0'0'496'0,"0"0"-496"0,0 0 0 0,0 0 0 15,0 0 2080-15,0 0 320 16,0 0 64-16,0 0 16 0,0 0-688 0,0 0-144 0,0 0-32 0,5 9 0 16,-5-9-448-16,0 0-80 0,0 0-32 0,5 5 0 15,-5-5 160-15,0 0 48 0,0 0 0 0,1 5 0 16,2 1-368-16,-3-6-80 0,0 0-16 0,0 0 0 16,0 0 0-16,0 0 0 0,0 0 0 0,2 5 0 15,-2-5-128-15,0 0-32 0,0 0 0 0,0 0 0 16,0 0-16-16,0 0-16 0,0 0 0 0,0 0 0 15,0 0-256-15,8-2-48 0,-2-6-16 0,0-1 0 0,-2-3 352 0,1-2 80 16,-1-2 16-16,1-1 0 0,0-5-304 0,-1-1-64 16,0 1-16-16,1-2 0 0,1-1-96 15,1-1 0-15,-2-3-16 0,4 3 0 0,-2-4 16 16,1 0 16-16,0 2 0 0,-2-3 0 0,-1 2-32 0,0 2-16 16,0-1 0-16,-1 3 0 0,0-4-48 0,-2 2-16 15,0 0 0-15,-2 3 0 0,-2-2-16 0,1 3 0 16,-1 1 0-16,-2 0 0 0,0 0 32 0,1 0 0 15,1 4 0-15,-2 0 0 0,-1 1-176 0,1 0 0 16,-1 1 0-16,1 2 128 0,0 0-128 0,-1-2 160 16,1 4-160-16,2 3 160 0,1-1-160 0,-1 3 192 15,1 0-192-15,1 7 192 0,0 0-192 0,0 0 192 16,0 0-192-16,0 0 192 0,0 0-64 0,-4 7-128 16,1 0 192-16,0 4-64 0,0 0-128 0,2 6 0 15,1 2 144-15,1 1-144 0,1 3 288 0,-1-1-16 16,-1 2 0-16,1 3 0 0,-1 3-416 0,3-1-96 15,-1 3-16-15,0 3 0 0,-2 0 256 0,-2 2 0 16,0 1 0-16,1 0 0 0,-1 0 0 0,1-2 0 16,0-3 0-16,-3-2 0 0,0-2 0 0,-1-5 0 15,1 0 0-15,-1 0 0 0,-1-2 128 0,-1-3-128 0,1 0 0 16,1-1 0-16,0-2 208 0,1-2-64 0,-1-2-16 16,-1-1 0-16,2-3-128 0,0 1 0 0,0-4 0 0,4-5 0 15,0 0 0-15,0 0 0 0,0 0 0 0,0 0 0 16,0 0 0-16,0 0 0 0,0 0 0 0,0 0 0 15,0 0 0-15,-1-5 0 0,2-4 0 0,-1 0 128 16,1-4-128-16,2 0-272 0,1 1 64 0,0-4 16 0,1-1 192 16,0-2 0-16,0-2 0 0,0-3 0 0,1-1 0 15,1-2 0-15,-2-1 0 0,0-4 0 0,1-1 0 16,1-1 0-16,-1-3 128 0,2 1-128 0,-2 2 0 0,1 0 0 16,2 2 128-16,0 2-128 0,0-1 0 0,-1 8 0 15,1 0 128-15,-3 2-128 16,0 4 0-16,0 1 0 0,-3 2 128 0,1 1-128 0,-1 5 0 0,-1-1 128 15,1 4-128-15,-3 5 0 0,0 0 128 0,0 0-128 16,0 0 0-16,0 0 0 0,0 0 0 0,0 0 0 16,0 0 0-16,0 0 0 0,0 0-192 0,0 0 0 15,0 0 0-15,0 0 0 16,-3 8-432-16,3-8-80 0,0 0 0 0,0 0-16 16,0 0-1312-16,0 0-256 0,0 0-48 0,0 0-10336 15,0 0-2048-15</inkml:trace>
  <inkml:trace contextRef="#ctx0" brushRef="#br0" timeOffset="20636.7">7548 5254 21647 0,'0'0'960'0,"-5"9"192"0,-2-3-912 0,2 3-240 0,2-3 0 0,-1 5 0 15,1-2 1232-15,1 1 208 0,-2-3 32 0,3 1 16 0,1-8 80 0,0 0 16 16,0 0 0-16,0 0 0 0,0 0-480 0,0 0-80 16,0 0-32-16,0 0 0 0,0 0-160 15,7-5-48-15,1-1 0 0,-1-6 0 0,0-1-32 0,0-2-16 16,2-3 0-16,2-2 0 0,0-3-48 0,2-1-16 15,1-1 0-15,1-6 0 0,1-3-32 0,2-2 0 16,0 1 0-16,1-1 0 0,0-1-128 0,2 3-48 16,-2 2 0-16,5-7 0 0,-4 8-32 15,-3 7-16-15,-3 2 0 0,-2 5 0 0,-2 3-144 0,-1 2-16 16,-1 6-16-16,-8 6 0 0,0 0-48 0,0 0-16 16,10 1 0-16,0 3 0 0,0 6-16 0,-3-1 0 15,-1 5 0-15,2 2 0 0,-1 3-160 0,1 4 0 16,1 4 144-16,0 0-144 0,0 2 0 0,0 3 0 0,1-2 0 15,0 0 128-15,0-3-128 0,0-2 0 16,-2-3 0-16,2-1 0 0,-2-3 0 0,2-3 0 16,0-1 0-16,-4-1 0 0,0-5-144 0,0 1-112 15,-1-2 0-15,1-3-16 16,-6-4-1968-16,8-2-400 0,1-2-80 0</inkml:trace>
  <inkml:trace contextRef="#ctx0" brushRef="#br0" timeOffset="21448.12">9002 5907 7359 0,'0'0'656'0,"0"0"-528"0,0 0-128 0,6 7 0 16,-6-7 1920-16,0 0 368 0,7 7 64 0,-3 0 16 16,1 2-640-16,-1-3-128 0,-2 2-32 0,1 0 0 0,-2-2 0 15,0 2 0-15,0-1 0 0,-1 0 0 16,3 1-80-16,-3-3-16 0,0-5 0 0,-3 9 0 0,3-4-128 0,-1 3-16 16,1-8-16-16,-1 9 0 0,1-9-352 0,0 0-64 15,-3 5 0-15,3-5-16 0,0 0-32 0,0 0 0 16,0 0 0-16,-6-2 0 0,0 0-96 0,2-7-32 15,-3 0 0-15,1-4 0 0,0 3-144 0,-1-4-16 16,2-4-16-16,-2-1 0 0,-1-2-112 0,0-3-32 16,0-1 0-16,-1-3 0 0,-2-1-96 0,3-3-32 15,-4 1 0-15,3-4 0 0,0-1-64 0,0-3-16 16,1 0 0-16,1-4 0 0,5 0-48 16,-1 2-16-16,1-4 0 0,-2-12 0 0,1 8 0 0,3 7-128 15,4 5 192-15,-1 3-64 0,0-1-128 0,2 3 160 16,1 3-160-16,-4-1 160 0,1 2-160 0,0 4 128 15,1 1-128-15,-1 1 128 0,-1 3-128 0,-2 2 128 16,0 5-128-16,0-1 128 0,0 4-128 0,0-1 0 16,0 10 0-16,0 0 128 0,0-8-128 0,0 8 0 15,0 0 0-15,0 0 0 0,0 0 0 0,0 0 0 16,0 0 0-16,0 0 0 0,0 0-272 0,0 0 64 0,0 0 16 0,-9 9 0 31,2 3-320-31,-1-3-48 0,-1 2-16 0,2-2 0 16,-2 1-1104-16,1-2-240 0,1 1-32 0,-2-3-16 0,2-1-720 15,7-5-128-15,-7 5-48 0,7-5-13296 0</inkml:trace>
  <inkml:trace contextRef="#ctx0" brushRef="#br0" timeOffset="21916.14">8609 5248 13823 0,'-6'11'1216'0,"1"-3"-960"16,0 2-256-16,0-3 0 0,-2 4 1888 0,2-2 336 15,0-1 64-15,0-1 16 0,1-1-176 0,4-6-16 16,-2 8-16-16,2-8 0 0,0 0-496 0,0 0-80 16,0 0-32-16,0 0 0 0,0 0-304 0,0 0-64 15,-4-14-16-15,1 1 0 0,6-2-272 0,-1 0-48 16,1-3-16-16,2 0 0 0,0-2-16 0,3 1-16 16,-1-3 0-16,1-1 0 0,0 2-144 0,1-5-16 15,1 1-16-15,1-5 0 0,2 1-96 0,0-1-16 16,2-2 0-16,1 1 0 0,2 1-64 0,0-2-32 15,-1 2 0-15,0 4 0 0,0 0-48 0,-1 3-16 16,1 2 0-16,-2 2 0 0,-1 1-32 0,0 2-16 16,0-3 0-16,-2 2 0 0,-5 3-48 0,1 2 0 15,-2 3 0-15,2-1 0 0,1 3-48 0,-2 3-16 0,-7 4 0 0,0 0 0 16,0 0-128-16,12 0 192 0,-12 0-192 16,14 8 192-16,-4 5-64 0,1 3-128 0,1 3 192 0,-1 4-64 15,2 6-128-15,2 3 0 0,0 1 144 0,1 7-144 16,0 0 128-16,1 4-128 0,-2 0 160 0,2-1-160 15,-1 2 192-15,-1-7-64 0,-2-3-128 0,0-1 192 16,-2-4-192-16,-1-2 176 0,-1-3-176 0,1 0 160 16,2-4-160-16,-3-7 0 0,-3-1 144 0,2 2-144 0,-2-3 0 15,0-1 0-15,-1-5 0 0,2-1 128 16,-7-5-592-16,0 0-112 0,0 0-32 0,0 0 0 16,2-14-1440-16,-3 0-304 15,-3-7-48-15,-5-1-16 0</inkml:trace>
  <inkml:trace contextRef="#ctx0" brushRef="#br0" timeOffset="23562.05">7713 19359 4607 0,'0'0'400'15,"0"0"-400"-15,0 0 0 0,0 0 0 0,0 0 1552 0,0 0 240 16,0 0 32-16,0 0 16 0,0 0-704 0,0 0-144 16,0 0-32-16,0 0 0 0,0 0-48 0,0 0-16 15,0 0 0-15,0 0 0 0,0 0 208 0,3-8 48 16,-1 2 0-16,-2 6 0 0,0 0-16 0,2-9 0 15,-2 3 0-15,0 6 0 0,0 0-176 0,0 0-48 16,-3-7 0-16,3 7 0 0,0 0-208 0,0 0-64 16,-4-8 0-16,3 2 0 0,1 6-64 0,-3-7-32 15,3 7 0-15,-1-6 0 0,0-2 144 0,1 8 16 16,0 0 16-16,0 0 0 0,0 0 96 0,0-8 16 0,0 3 0 0,0 5 0 16,0 0-112-16,0 0-16 15,0 0 0-15,0 0 0 0,0 0-176 0,0 0-32 0,0 0-16 16,0 0 0-16,0 0-112 0,0 0-32 0,0 0 0 0,0 0 0 15,0 0 16-15,5 5 0 0,1 3 0 0,2 3 0 16,1 5-128-16,2 1-32 0,1 1 0 0,0 6 0 16,2 2-16-16,-1-1-16 0,0 3 0 0,1 0 0 15,2 3 0-15,-2 3 0 0,2-4 0 0,-4 0 0 0,1 0 32 16,-3 1 16-16,0-6 0 0,-1 3 0 16,-1-4-16-16,-1 3 0 0,0-2 0 0,-2-2 0 15,-1 3-48-15,0-4-16 0,-1 0 0 0,-1 1 0 16,0-4-128-16,-1 0 160 0,2 1-160 0,-2-4 160 0,0-2-160 15,2 0 0-15,-2 0 144 0,2-5-144 0,-2 2 0 0,0-5 0 16,-1 2 0-16,0-8 128 0,0 0-128 0,0 0 0 16,0 0 0-16,0 0 0 0,0 0 0 0,0 0 0 15,0 0 0-15,0 0 0 0,0 0-192 0,0 0 32 16,0 0 16-16,0 0 0 16,0 0-224-16,3-9-32 0,-3 9-16 0,2-5 0 15,-2-5-352-15,2 2-80 0,-2-2-16 0,0 2 0 16,0-2-1552-16,0 3-304 0,-2 2-64 0,2-4-8880 15,-1 2-1776-15</inkml:trace>
  <inkml:trace contextRef="#ctx0" brushRef="#br0" timeOffset="23942.07">7784 19854 17503 0,'-19'6'1552'0,"12"-1"-1232"0,-2-1-320 0,0-2 0 16,0 1 1344-16,1-1 224 0,-2 2 32 0,5-1 16 16,5-3 48-16,-6 2 0 0,6-2 0 0,-7 3 0 15,7-3-160-15,0 0-32 0,0 0 0 0,0 0 0 16,0 0-320-16,0 6-80 0,0-6-16 0,0 10 0 16,3-1-128-16,-1 1-32 0,2 4 0 0,1-3 0 15,3 0-272-15,2 4-64 0,2 1-16 0,3-3 0 0,1 1-192 0,2 2-32 16,-1 0-16-16,1-1 0 0,-3-2-96 15,1-3-16-15,1 2 0 0,-2-5 0 0,0 2 32 0,-1-4 0 16,-1 2 0-16,2-3 0 0,-3-4 64 0,-1-4 16 16,1 0 0-16,-1-1 0 0,-1-4 64 0,4-1 16 15,-1-5 0-15,0-2 0 0,-2-2-112 0,-1-1-16 16,-2-6 0-16,-1 2 0 0,1 1-128 0,0-2-128 16,-2 1 144-16,0 3-144 0,1 1 0 0,-2 2 0 15,-1 3 0-15,-1 0-160 16,1-1-1376-16,0 6-256 0,-1-1-64 0,2-3-18320 0</inkml:trace>
  <inkml:trace contextRef="#ctx0" brushRef="#br0" timeOffset="24599.66">8961 19308 2751 0,'-5'-11'128'0,"5"11"16"16,2-5-144-16,0-7 0 0,2 5 0 0,0-5 0 0,-2-2 1920 0,3 1 336 15,2 3 80-15,0-4 16 0,1 3-1456 0,0-1-272 16,-1-3-64-16,0 1-16 0,2 4 112 0,-2-1 32 15,1-2 0-15,-2 5 0 0,2-2 432 0,-2 4 96 16,-1-2 0-16,-1 2 16 0,1 1 176 0,-5 5 16 16,4-9 16-16,-2 1 0 0,-2 8 160 0,3-6 16 15,0-2 16-15,-5 4 0 0,2 4-64 0,-4-9-16 16,4 9 0-16,-3-6 0 0,3 6-176 0,0 0-32 16,0 0-16-16,0 0 0 0,-13-1-368 0,3 1-80 15,1 1-16-15,0 4 0 0,0 4-208 0,0 0-32 16,-2 4-16-16,1 2 0 0,-1 1-160 0,1 5-48 15,-2 4 0-15,3-3 0 0,0 2-112 0,-3 8-32 0,1-2 0 16,-1 5 0-16,1 1-32 0,3 5-16 0,-2-1 0 16,5-1 0-16,-1 2-80 0,1-1 0 0,1-3-128 15,3-3 192-15,-1 1-192 0,2-5 144 0,2 1-144 16,0-2 128-16,2-5-128 0,-2 0 0 0,1 2 144 0,0-6-144 16,-1-1 0-16,3-2 0 0,-2-3 0 0,1 0 128 15,-1-2-128-15,1 1 0 0,0-3 0 0,-2-1 0 16,2-5-368-16,-4-4 16 0,0 0 0 0,0 0 0 15,0 0-1008-15,0 0-208 0,0 0-32 0,4-8-16 16,-4-2-800-16,-2 0-144 0,0-3-48 16,-2-5-14160-16</inkml:trace>
  <inkml:trace contextRef="#ctx0" brushRef="#br0" timeOffset="24887.7">8687 19615 24879 0,'0'0'2208'0,"0"0"-1760"16,-6 0-448-16,6 0 0 0,-7 0 2496 0,7 0 400 16,-4 3 96-16,2 6 16 0,1 3-1200 0,2 3-224 15,1 4-48-15,5 3-16 0,0 0-640 0,2 5-128 16,1 0-32-16,4 0 0 0,0-2-144 0,2 2-48 16,-1-4 0-16,1-2 0 0,3 0-64 0,1-4-16 15,-1 0 0-15,-2-3 0 0,1 0-16 0,1-8-16 16,-1 2 0-16,0-6 0 0,-2-3-16 0,1-1 0 15,2-6 0-15,-1-1 0 0,1-6-144 0,1-1-48 16,-1-4 0-16,4 1 0 0,-1-3-208 0,1 0 128 16,-2 0-128-16,3 2 0 0,-1 1 0 0,0 1 0 0,-1-1 0 0,-1 0 0 31,1 0-1584-31,0 0-208 0,-1-3-32 0,6-6-18976 0</inkml:trace>
  <inkml:trace contextRef="#ctx0" brushRef="#br0" timeOffset="25890.28">8283 4003 17791 0,'0'0'784'0,"0"0"176"0,0 0-768 0,0 0-192 0,0 0 0 0,0 0 0 16,-4 12 704-16,0 2 128 0,0-2 0 0,0 2 16 16,1 4 80-16,0 4 16 0,0 1 0 0,2-2 0 0,0 2-16 15,1 3 0-15,0-2 0 0,0 0 0 0,1-1-224 0,0-4-32 16,1-3-16-16,0-3 0 0,1 0 64 16,-1-2 16-16,-2-11 0 0,5 9 0 0,-5-9-112 0,7 9-32 15,-7-9 0-15,0 0 0 0,11-1-16 0,1-4 0 16,-1 0 0-16,-1-2 0 0,0-6-96 0,2 0-32 15,2-7 0-15,0 1 0 0,2 2-288 0,1-1-160 16,-1-1 160-16,0 1-160 0,-2 0 128 0,-2 3-128 16,2 0 0-16,-2 3 0 0,-2-1 0 0,0 3 0 15,-2 1 0-15,1 6-160 16,-9 3-384-16,7-7-80 0,-7 7-16 0,0 0 0 16,0 0-2464-16,0 0-496 0</inkml:trace>
  <inkml:trace contextRef="#ctx0" brushRef="#br0" timeOffset="26216.78">8369 4264 19343 0,'0'0'1728'0,"-9"-3"-1392"0,4-6-336 0,0 2 0 15,1-5 592-15,2 3 48 0,0-2 16 0,2 1 0 16,0-4 608-16,3-1 112 0,-1-3 32 0,2-1 0 15,-1-4-256-15,2-4-64 0,-1 2 0 0,2-3 0 16,2 0-96-16,2-1-32 0,3-1 0 0,1 1 0 16,2-3-112-16,-1-1-16 0,3 1-16 0,4 2 0 15,3-3-176-15,1 0-48 0,-1-1 0 0,3 1 0 0,4-2-224 0,1 5-48 16,1 0-16-16,0-1 0 0,2 0-112 16,-2 3 0-16,3 0-16 0,-1 4 0 0,-1-1-176 15,-3 3 192-15,-4 2-192 0,-4 3 192 0,-5 5-192 16,-3 1 0-16,-5 6 0 0,-11 5 0 15,0 0-944-15,0 0-160 0,0 0-48 0,1 10-10368 16,-4 4-2096-16</inkml:trace>
  <inkml:trace contextRef="#ctx0" brushRef="#br0" timeOffset="28097.73">9444 3041 12959 0,'0'0'576'0,"0"0"112"0,-8-4-560 0,8 4-128 15,-11 2 0-15,11-2 0 0,-10 2 1104 0,1 1 192 16,0 0 48-16,9-3 0 0,-8 5-208 0,1 3-48 16,1-3 0-16,6-5 0 0,-7 7-48 0,7-7-16 15,0 0 0-15,-1 11 0 0,1-11-208 0,1 9-48 16,3 0-16-16,3-4 0 0,3 1-16 0,4-1 0 15,2-2 0-15,5-1 0 0,-2-2-32 0,2-1-16 16,1 0 0-16,2 0 0 0,0-3-112 0,2-4 0 16,-2 2-16-16,-1-4 0 0,-3 1-48 0,2-3 0 15,-3 1 0-15,0-2 0 0,-1-3-80 0,-1-1-32 16,0-2 0-16,-2 0 0 0,-5 1-144 0,0 0-16 16,-3 1-16-16,-3 1 0 0,-2 1-96 0,-2 0 0 15,-4-2-128-15,-1 3 192 0,-4 0-192 0,-1 2 176 0,-2 4-176 0,-2 2 160 16,-3-1-160-16,-1 6 0 0,-2 1 0 0,-2 4 0 15,-1 5 0-15,-1 2 0 0,-1 6 0 16,-1 3 0-16,-2 5 0 0,2 1 0 0,-5 3 0 16,6 2 0-16,2 0 0 0,4 2 0 0,4-1-144 0,3 0 144 15,3-7 0-15,4 3 0 0,4-3 0 0,5 1 0 0,2-5 0 16,4-2 0-16,0-4 0 0,7-2 0 0,5-2 0 16,-2-2 0-16,5-3 128 0,3-3-128 15,2-2 160-15,3-1-16 0,2-2 0 0,1-1 0 0,-2-5-144 0,-1 2 192 16,0 1-192-16,-1-3 192 0,-2 2-192 15,0 1 0-15,-4-4 0 0,-1 3 0 16,-5-2-2320-16,-2 2-352 0,-4-2-64 16</inkml:trace>
  <inkml:trace contextRef="#ctx0" brushRef="#br0" timeOffset="28650.02">10130 2582 20783 0,'0'0'912'0,"0"0"208"0,0 0-896 0,0 0-224 0,0 0 0 0,3-5 0 16,2-1 944-16,2-1 144 0,6 2 16 0,-1-4 16 15,2 1-224-15,3-4-32 0,1 1-16 0,2-2 0 16,2-2-112-16,0-2-32 0,3-1 0 0,-5 4 0 16,3 3 0-16,-2 1-16 0,-3 0 0 0,-3 2 0 15,-3-3-288-15,-2 4-48 0,-2 3-16 0,-8 4 0 0,0 0-64 0,0 0-16 16,0 0 0-16,-12 3 0 0,-3-1-48 0,-4 6-16 15,-4 2 0-15,0 4 0 0,-4-1 32 0,-8 10 0 16,2-3 0-16,4-1 0 0,3-2-16 0,2-2 0 16,4-2 0-16,6-2 0 0,1 1 16 0,2-4 0 15,0 4 0-15,4-4 0 0,2 0-80 0,2-1-16 16,3-7 0-16,5 10 0 0,2-4 16 0,1 1 0 16,3 0 0-16,3 0 0 0,1 0 0 0,3 0 0 15,-1 0 0-15,1 3 0 0,-1 3-144 0,-2-3 0 16,-1 2 144-16,-3-3-144 0,0 2 0 0,-4 2 0 15,-2-6 0-15,-3 4 128 0,-4-4 16 0,-2 5 16 16,-2-3 0-16,-1 2 0 0,-4-5 80 0,0 3 16 16,-2-2 0-16,-1 0 0 0,-2-2-128 0,-1-2 0 15,1-1-128-15,2 0 192 0,-2-2-192 0,2-3-160 16,3 1 32-16,1-3 0 16,2-3-1984-16,3 3-400 0,1-4-80 0</inkml:trace>
  <inkml:trace contextRef="#ctx0" brushRef="#br0" timeOffset="28968.92">10853 2231 23615 0,'0'0'1040'0,"0"0"224"0,0 0-1008 0,0 0-256 0,0 0 0 0,0 0 0 0,0 0 1152 16,-6 5 192-16,0 2 48 0,-2 0 0 0,-3 2-64 0,1 2-16 16,0 4 0-16,0 5 0 0,0 4-160 0,-2 2-16 15,5 4-16-15,-1 3 0 0,2 3-320 0,1-2-64 16,2-2-16-16,3 2 0 0,3-2-368 0,0 0-80 16,2-2-16-16,2-4 0 0,0-3-96 0,2-1-32 15,3-2 0-15,0-4 0 0,2-2 48 0,0-1 0 16,0-2 0-16,-1-3 0 0,0 1-176 0,-3-4 128 15,-2 1-128-15,-8-6 128 16,0 0-832-16,0 0-160 0,0 0-32 0,0 0-11072 16,-2-7-2192-16</inkml:trace>
  <inkml:trace contextRef="#ctx0" brushRef="#br0" timeOffset="29114.22">10566 2604 27935 0,'19'-5'1232'0,"-8"3"256"0,6 1-1184 0,3 0-304 15,3-3 0-15,4 2 0 0,0-2 560 0,7 1 48 0,4-1 16 16,4-3 0-16,5 0-240 0,4-4-64 0,1 2 0 0,-3-1 0 16,-3 1-320-16,-3-2 0 0,-3 2 0 0</inkml:trace>
  <inkml:trace contextRef="#ctx0" brushRef="#br0" timeOffset="31521.16">8246 3144 7359 0,'0'0'320'0,"0"0"80"0,0 0-400 0,0 0 0 16,0 0 0-16,0 0 0 0,0 0 2560 0,0 0 448 16,0 0 64-16,0 0 32 0,0 0-1488 0,0 0-288 0,0 0-64 0,0 0-16 15,0 0 80-15,4 8 16 0,1-5 0 0,-2 4 0 16,0 2-480-16,0-2-96 0,-1 5 0 0,2-3-16 16,0 1-224-16,1 4-32 0,0-3-16 0,0 1 0 15,0-1-128-15,0-3-32 0,2 1 0 0,-1-2 0 16,2 1-112-16,-2 0-16 0,0-6-16 0,1 1 0 15,-1-3 80-15,3-2 0 0,-2 1 16 0,2-1 0 16,0-7-16-16,3 0 0 0,-2-3 0 0,1 1 0 16,-3-3-256-16,2-1 160 0,-1-2-160 0,0 1 128 0,0 0-256 15,-2 1-64-15,1 2-16 0,-2-1 0 16,-2 3-1328-16,1 2-272 16,-1 0-48-16,-1 3-12048 0</inkml:trace>
  <inkml:trace contextRef="#ctx0" brushRef="#br0" timeOffset="31848.57">8442 3299 14735 0,'0'0'1312'0,"0"0"-1056"15,-7 1-256-15,2 1 0 0,-3-1 672 0,8-1 80 16,-5 0 16-16,5 0 0 0,-5-3 512 0,3 0 96 15,-1-5 32-15,2 0 0 0,1 1-64 0,1-5-16 16,0 0 0-16,3-1 0 0,-1-5-528 0,1-2-96 16,-1-2-32-16,3-1 0 0,-1-5 32 0,1-1 0 15,-1-5 0-15,1-3 0 0,1-1-64 0,3-22 0 16,-1 3 0-16,2 1 0 0,2 1-64 0,2-1-32 0,2-1 0 0,-2-4 0 16,-2-1-208-16,2 1-32 0,3 6-16 15,-2 4 0-15,3 8-128 0,-2 4-32 0,-4 2 0 0,-1 5 0 16,1 7-128-16,-2 0 160 0,-2 5-160 0,-1 1 160 15,-3 1-160-15,-1 0-176 0,0 1 48 16,-2 0 0-16,1 3-1248 16,-2 3-240-16,-1-2-48 0,4-1-8560 0,-3 5-1696 0</inkml:trace>
  <inkml:trace contextRef="#ctx0" brushRef="#br0" timeOffset="32789.44">8518 775 14111 0,'0'0'624'0,"0"0"128"0,0 0-608 0,0 0-144 16,0 0 0-16,0 0 0 0,0 0 1280 0,0 0 208 15,0 0 48-15,0 0 16 0,0 0-96 0,0 0-32 0,0 0 0 0,-5 5 0 16,-2 5-336-16,1 3-64 0,3 4 0 0,1 5-16 16,-1-2-240-16,1 3-32 0,-1 5-16 0,1-1 0 15,-1 2-128-15,1 0-16 0,-2 2-16 0,1 1 0 16,1-4-176-16,-2 0-16 0,0-2-16 0,2 0 0 15,-1-6-32-15,1-2-16 0,-1-4 0 0,2-4 0 16,-1 0 16-16,2-10 0 0,0 0 0 0,0 0 0 16,0 0-96-16,0 0-16 0,0 0 0 0,7-10 0 15,-3-3 208-15,-1-3 32 0,4-5 16 0,-1-4 0 16,-1 1-80-16,4-4 0 0,-3-1-16 0,2-2 0 16,0-4-208-16,1 0-32 0,1-2-128 0,0 2 192 0,1-1-192 0,1 3 0 15,-1 3 0-15,2 4 0 0,0 5 0 0,-1 2 0 16,1 2 0-16,0 4 0 0,-2 7 0 15,-11 6 0-15,0 0 0 0,12 1 0 0,-12-1-128 0,10 10 128 16,-5 4 0-16,-2 4 0 0,-6 3 0 16,-1 3 0-16,-3 0 0 0,-4 3 0 0,0 1 0 0,-1-3 0 15,1-1 0-15,0-4 0 0,-1-3 0 0,2-3-192 16,1-4 192-16,0 2-160 16,0-7-336-16,0-2-64 0,2-1-16 0,7-2 0 15,-8-4-2176-15,3-1-448 0,1-2-96 0</inkml:trace>
  <inkml:trace contextRef="#ctx0" brushRef="#br0" timeOffset="33077.8">8878 720 25919 0,'0'0'1152'0,"-9"6"224"0,2 7-1104 0,0 1-272 15,-2 0 0-15,0 4 0 0,-3 0 432 0,2-1 16 0,-1 3 16 16,4-3 0-16,1-1 592 0,1-1 112 0,1 0 32 0,3-2 0 15,1-13-240-15,0 0-32 0,0 0-16 0,5 6 0 16,6-2-368-16,1-4-80 0,1-3-16 0,1 0 0 16,0-6 32-16,1 0 0 0,1-3 0 0,0 1 0 15,-2-4-112-15,-2-2-32 0,0 1 0 0,-3-1 0 16,-3 6-80-16,-1 1-32 0,-1-2 0 0,-4 4 0 16,-4-2 80-16,-2 4 16 0,-4-4 0 0,-2 5 0 15,-1 3-144-15,-1 2-32 0,-2 0 0 0,-2 3 0 0,-1 0-336 16,3-1-80-16,0-1-16 0,4 3 0 15,3-1-1568-15,9-3-304 16,0 0-64-16</inkml:trace>
  <inkml:trace contextRef="#ctx0" brushRef="#br0" timeOffset="33427.18">9270 500 25743 0,'0'0'1136'0,"0"0"240"0,0 0-1104 15,0 0-272-15,0 0 0 0,0 0 0 0,0 0 624 0,0 0 64 16,0 0 16-16,0 0 0 0,0 0 320 0,0 0 64 16,0 0 0-16,0 0 16 0,0 0-272 0,0 0-48 15,-11 7-16-15,5-4 0 0,-2 4-224 0,8-7-48 16,-5 9-16-16,1 0 0 0,0 1-192 0,2-1-32 16,2-9-16-16,-2 10 0 0,2 1-240 0,3-1 144 15,1 3-144-15,-2-1 128 0,3-6-128 0,3-1 128 0,-8-5-128 0,10 11 128 16,0-3-128-16,0 2 192 0,-1-6-192 0,-1 2 192 15,-2 2 32-15,-6-8 16 0,7 4 0 0,-7-4 0 16,4 9 64-16,-4-9 16 0,-4 9 0 0,-1 2 0 16,-6-5 0-16,0 3 16 0,-4-1 0 0,0 2 0 15,-3-4-160-15,0 3-48 0,-2 0 0 0,2 1 0 16,3-2-128-16,-1 0 0 0,6-2 0 16,1-2 0-16,9-4-1152 0,0 0-256 15,0 0-48-15,0 0-16 0,0 0-2176 0,7-13-432 0,4-6-80 0,6 1-32 16</inkml:trace>
  <inkml:trace contextRef="#ctx0" brushRef="#br0" timeOffset="33624.28">9580 471 24879 0,'0'0'2208'0,"0"0"-1760"16,0 0-448-16,0 6 0 0,0 6 752 0,-1-2 64 15,0 4 16-15,-2 1 0 0,0 4 448 0,-3 0 80 16,1 0 32-16,0 2 0 0,2 3-560 0,-1-3-96 15,-1-1-32-15,1 1 0 0,3-2-448 0,-3 0-80 16,1 3-32-16,3-8 0 0,0-3-144 0,4-2-176 16,-4-9 48-16,5 8 0 15,0-4-1408-15,5-1-256 0,0-4-64 0</inkml:trace>
  <inkml:trace contextRef="#ctx0" brushRef="#br0" timeOffset="33857.68">9981 128 22111 0,'0'0'976'0,"0"0"208"0,0 0-944 16,0 0-240-16,0 0 0 0,0 0 0 0,0 0 1760 0,1 10 304 0,-1 5 64 0,-1 6 16 0,-2 3-784 0,1-3-144 15,-2 0-48-15,0-1 0 0,0 0-672 0,2-1-144 16,-1 0-32-16,1 2 0 0,0-1-320 0,1 0 128 15,0 0-128-15,1-10 0 0,-1 2 0 0,-1 2 0 16,0-1 0-16,-1 0 0 16,-1-1-1856-16,1 1-432 15,-2-4-80-15</inkml:trace>
  <inkml:trace contextRef="#ctx0" brushRef="#br0" timeOffset="34013.75">9753 454 25567 0,'0'0'1136'0,"7"-3"224"0,2-2-1088 0,1 1-272 0,1-1 0 0,3 2 0 15,3-6 640-15,1 3 80 16,1-4 16-16,16-7 0 0,-7 3 128 0,-2 0 32 16,-2 1 0-16,-3 3 0 0,0-1-576 0,-4 1-128 15,-3 2 0-15,-1 2-16 16,-1 1-1360-16,-4 2-272 0,-8 3-48 0</inkml:trace>
  <inkml:trace contextRef="#ctx0" brushRef="#br0" timeOffset="34309.68">10236 329 18431 0,'0'0'1632'0,"0"0"-1312"0,0 0-320 0,3 7 0 0,-1 5 848 0,1 0 112 0,-2-1 0 0,2 0 16 16,-2-2 672-16,2 1 128 0,-1-2 16 0,-1-1 16 16,1-2-336-16,-1 2-64 0,2 0 0 0,-1-2-16 0,1 1-448 0,-3-6-96 15,0 0-16-15,6 7 0 0,-6-7-160 0,0 0-32 16,5 3-16-16,1 1 0 0,-6-4-208 0,0 0-32 15,8 0-16-15,-8 0 0 0,8-3-176 0,-2 0-48 16,-2 1 0-16,1-2 0 0,0-2-144 0,1 1 192 16,-2-4-192-16,1 1 192 0,2-3-192 0,-1 1 160 15,0-4-160-15,2 1 160 0,-4 1-160 0,1 0 128 16,-1 1-128-16,1 3 128 0,0-3-128 0,-1 4 0 16,-1-1 0-16,3-1 0 0,-6 9-176 0,8-5-16 15,-8 5 0-15,0 0 0 16,0 0-1152-16,8-7-256 0,-8 7-32 0</inkml:trace>
  <inkml:trace contextRef="#ctx0" brushRef="#br0" timeOffset="34658.47">10742 275 25103 0,'0'0'1104'0,"0"0"240"0,9-2-1072 16,0-3-272-16,1-1 0 0,0 1 0 0,1 2 1136 0,-1-4 160 0,0 3 48 0,0 1 0 15,-1-2-48-15,1-3 0 0,0 3 0 0,2-3 0 16,-5 1-176-16,1-1-32 0,-2-3-16 0,1 3 0 16,-2-1-320-16,-1 1-64 0,-3-3-16 0,-1 3 0 0,-3-1-80 0,0 4-16 15,-4-1 0-15,0 2 0 0,-2 3-192 0,-3 3-32 16,-2 6-16-16,-1-2 0 0,0 6-336 0,-7 4 128 15,6 1-128-15,3-2 0 0,1 2 0 0,9-2 0 16,1-2 0-16,5-3 0 0,2 0 0 0,3 3 0 16,2-4-144-16,4 2 144 0,1-2 0 0,2 0-176 15,3-4 176-15,4 0-128 16,4-1-64-16,1-3-16 0,-6-2 0 0,0 0 0 16,0-3-2096-16,-2 0-432 0,-1-1-80 15,-4 0 0-15</inkml:trace>
  <inkml:trace contextRef="#ctx0" brushRef="#br0" timeOffset="34785.37">10302 140 36863 0,'0'0'3264'0,"8"0"-2608"16,2-2-528-16,3 1-128 15,2 1-1264-15,-1 0-272 0,-1 1-64 0</inkml:trace>
  <inkml:trace contextRef="#ctx0" brushRef="#br0" timeOffset="35323.11">9467 1398 16575 0,'-11'0'1472'0,"11"0"-1168"0,-6-2-304 0,6 2 0 0,0 0 1200 0,0 0 176 16,0 0 32-16,0 0 16 0,0 0 112 0,0 0 32 16,11-6 0-16,2 1 0 0,-1-4-224 0,1-1-32 15,1-3-16-15,3-2 0 0,-1-2-272 0,2 0-64 16,0-3-16-16,1 1 0 0,0-1-208 0,-1 1-32 16,-2-1-16-16,-3 3 0 0,0 3-224 0,-2 3-32 15,-5-2-16-15,1 0 0 0,-3 6 48 0,-3-4 16 16,-1 11 0-16,0 0 0 0,-5-3 16 0,-4 3 0 15,-3 2 0-15,0 5 0 0,-5 4-224 0,-1 4-32 16,-1 3-16-16,2 2 0 0,-3 3-224 0,5 1 0 0,3-1 0 16,1-2 0-16,2-5 0 0,4-1 128 0,4 2-128 0,2-6 0 15,2 0 0-15,-3-11 0 0,8 7 0 0,3 0 0 16,3-5 0-16,2-1 0 0,2-2 0 0,1-1 0 16,2-7-128-16,-1 1-32 0,0-3 0 0,2 0 0 15,0-3-1424-15,-1 3-272 16,0 2-64-16,0-1-16 0,1 5-576 15,2-4-112-15,1 1-32 0,-1 2 0 0</inkml:trace>
  <inkml:trace contextRef="#ctx0" brushRef="#br0" timeOffset="35568.21">10114 1076 13823 0,'0'0'1216'0,"0"0"-960"15,0 0-256-15,0 0 0 0,0 0 2240 0,-3-8 416 16,0 2 80-16,3 6 16 0,-3-4-1216 0,3 4-224 15,0-7-48-15,0 7-16 0,0 0 112 0,0 0 32 16,0 0 0-16,0 0 0 0,0 0-352 0,0 0-64 16,0 0-16-16,0 0 0 0,0 7-256 0,0 1-48 15,-2 3-16-15,1 2 0 0,-1 1-240 0,1 0-48 16,0 1-16-16,0 2 0 0,-1 2-144 0,2-1-48 16,-1-2 0-16,1 4 0 0,0-2-144 0,3-4 0 15,-1-1 0-15,2-3 128 0,-4-10-272 0,5 6-64 16,-5-6-16-16,0 0 0 15,10 2-2080-15,-10-2-432 0,12-5-80 0</inkml:trace>
  <inkml:trace contextRef="#ctx0" brushRef="#br0" timeOffset="37014.65">10239 1112 6447 0,'0'0'576'0,"0"0"-576"16,0 0 0-16,0 0 0 0,0 0 816 0,5-8 48 15,-1 2 16-15,0-2 0 0,-1 2-880 0,1 1-208 16,1-3-32-16,3-1-3792 0</inkml:trace>
  <inkml:trace contextRef="#ctx0" brushRef="#br0" timeOffset="37559.31">10058 1110 2751 0,'0'0'128'0,"0"0"16"0,2-10-144 0,0 4 0 0,1-3 0 0,-3 9 0 0,-2-8 3648 15,2 8 688-15,0 0 144 0,0 0 16 0,-2-11-2320 0,2 11-480 16,0 0-96-16,0 0 0 0,0 0-192 0,0 0-16 15,0 0-16-15,0 0 0 0,0 0-288 0,0 0-48 16,0 0-16-16,0 0 0 0,0 14-208 0,2 2-48 16,1 1-16-16,1-1 0 0,1 1-112 15,0 1 0-15,-1 1-16 0,0 1 0 0,1 0-128 0,-1-1-32 16,1-1 0-16,-2-1 0 0,0-2-64 0,1-3-16 16,0-1 0-16,-1 0 0 0,3-2-64 0,0 1 0 15,0-6-16-15,-6-4 0 0,0 0-16 0,8 5 0 16,2-2 0-16,-10-3 0 0,0 0-16 0,0 0 0 15,10-5 0-15,-2-2 0 0,-1-4-96 0,-1 6-32 16,-1-8 0-16,0 3 0 0,0-3 16 0,0-1 0 0,0 0 0 16,0-1 0-16,0 0-160 0,0-3 128 15,0 0-128-15,2 2 128 0,-1 1-128 0,-1-1 0 16,1 1 0-16,1 0 0 0,0 3-320 0,1 0 0 0,1-2 0 16,0 2 0-1,0 2-1424-15,-2 0-288 0,0 3-48 0,-2 4-16 16,1-4-1104-16,2 3-208 0</inkml:trace>
  <inkml:trace contextRef="#ctx0" brushRef="#br0" timeOffset="38444.18">10602 981 15663 0,'0'0'1392'0,"0"0"-1120"15,0 0-272-15,0 0 0 0,0 0 2432 0,0 0 448 16,-7-3 64-16,-2 3 32 0,0 1-1552 0,-1 4-304 15,-3 1-64-15,-3 1-16 0,0 5 0 0,-4 4 0 16,2-1 0-16,-1 2 0 0,0 1-272 0,4 0-48 16,3-1-16-16,4 1 0 0,1 0-192 0,3 0-64 15,4-6 0-15,3 2 0 0,1-1-192 0,2-4-64 16,4-1 0-16,2-3 0 0,-1-1 48 0,2-3 0 16,1-2 0-16,0-2 0 0,0-2 80 0,0-4 32 15,-2 1 0-15,-1-3 0 0,1-1-128 0,-1-1-32 16,-3-3 0-16,0 4 0 0,-3 0-64 0,-1 1-128 15,-2-1 176-15,1 5-176 0,-3-4 176 0,0 5-176 16,0 6 160-16,0 0-160 0,-3-4 128 0,3 4-128 16,0 0 0-16,0 0 0 0,-5 5 0 0,2 2 0 15,0 2 0-15,2-3 0 0,-2 4 0 0,6-4-160 16,-3-6 160-16,5 9-128 0,1-4 128 0,3 1 0 0,1-4 0 16,2-2-128-16,-1-1 128 0,2-3 0 0,3 0 160 15,-2-5-160-15,-1 2 224 0,1-6-48 0,0-1-16 0,-3 0 0 16,2-5 16-16,0-3 0 0,-2 2 0 0,-2-2 0 15,3-1-32-15,-2-3 0 0,-1 2 0 0,0-6 0 16,-3 2 0-16,-1-2 0 0,0-1 0 0,-4 1 0 16,1-3-144-16,-4 0 128 0,1 0-128 0,-3 4 128 15,2 3-128-15,-2 7 0 0,-1 1 0 0,0 4 128 0,0 8-128 0,-2 0 0 16,0 8 0-16,-2 4 0 16,-1 3-192-16,0 7 192 0,-2 4-192 0,1 5 192 0,-1 3-192 0,1 7 192 15,-2 5-160-15,5 1 160 0,2 2-144 16,4-1 144-16,-1-5-128 0,6-3 128 0,2-3 0 0,1-3 0 15,2-3 0-15,0-3 0 0,4-6 0 16,-2 0 0-16,2-4 0 0,0-1 0 0,1-6 0 0,0-2 0 16,1-1 0-16,0-4 0 0,0 0 128 0,-2-2-128 15,1-5 160-15,1 3-160 0,0-6 144 0,0 3-144 16,-1-5 128-16,-1 2-128 0,1-1 128 0,-1 0-128 16,-2 1 0-16,-1 3 128 0,-2-3-128 0,0 5 0 15,-4-1 0-15,-3 8 0 0,0 0 0 0,0 0 0 16,0 0 128-16,0 0-128 0,0 0 0 0,-2 9 0 15,1 0 0-15,1 2 0 0,0-1-128 0,2 2 128 16,2-1 0-16,0-3 0 0,0 1 0 0,2-3 0 16,2-1-144-16,0-1 144 0,1 0 0 0,2-3 0 15,0-2 0-15,0-3 0 0,1 0 0 0,1-1 0 0,-1 0 0 0,2-5 0 16,0 1 0-16,0-1 0 16,-1 4 0-16,0-6 0 0,-1 2 128 0,0 1-128 15,-2-4 0-15,0 6 0 0,-3-2 0 0,-1 2 128 0,0 2-128 0,-1-1 0 16,-5 6 0-16,0 0 0 0,4-6 0 0,-4 6 0 15,0 0 0-15,0 0 128 16,0 0-128-16,0 0 0 0,0 0 0 0,0 0 0 0,0 0 0 0,0 0 0 16,0 0 0-16,8-2 0 0,-8 2 0 0,6-2 0 15,0-3 0-15,2 1 0 0,-2 1 0 0,2 1 0 16,0 1 0-16,-1-1 128 0,0 1-128 0,0 1 0 16,0-1 0-16,-7 1 0 0,10 2 0 0,-3 1 0 0,0 1 0 15,-7-4 0-15,6 5 0 0,-6-5 0 0,0 0 0 0,5 9-256 16,0-3 48-16</inkml:trace>
  <inkml:trace contextRef="#ctx0" brushRef="#br0" timeOffset="43661.73">18577 9039 17503 0,'0'0'768'0,"0"0"176"0,0 0-752 0,0 0-192 0,0 0 0 0,0 0 0 15,0 0 1456-15,0 0 256 0,0 0 48 0,0 0 16 16,13 2-1392-16,1-2-384 0,3 0 128 0,0 0-128 16,3-2 304-16,2 1 16 0,3 0 0 0,4 1 0 15,4 0 160-15,4 0 32 0,2 0 16 0,4-2 0 16,1 2-112-16,1 0-32 0,4-1 0 0,5 0 0 16,2 0-112-16,8-1-16 0,6-1-16 0,2 0 0 15,3 0-48-15,4 1-16 0,-1 1 0 0,5-1 0 16,9 2-48-16,2-1-128 0,0-3 192 0,4 0-64 15,5 1 64-15,6 1 16 0,4 2 0 0,3 0 0 0,0-2 0 16,4 2 0-16,8 0 0 0,-3 0 0 0,1 1-32 0,5 2-16 16,6-1 0-16,-1 3 0 0,-1-2-160 0,4 1 128 15,2 1-128-15,1-1 128 0,2 1-128 0,1-3 0 16,-2-2 0-16,7 1 0 0,5 2 160 0,-5-2-160 16,-5-2 192-16,4 1-192 0,6 3 208 15,-6-1-64-15,-3-3-16 0,0 3 0 0,5 2 32 0,-2-3 0 16,-6 1 0-16,0-2 0 0,3 0 16 0,2 2 0 15,-1 1 0-15,-2-2 0 0,-5-2-48 0,5 2 0 16,5 2 0-16,-6-1 0 0,-8 1-128 0,3-2 0 16,5 3 0-16,-3-3 128 0,-5-4-128 0,5 3 128 15,0 2-128-15,-1-2 128 0,-6-3-128 0,0 1 0 16,6-1 0-16,-4 2 0 0,-4-2 128 0,3 2-128 0,2 0 128 16,-3-2-128-16,-7-2 192 0,4-1-64 0,2 3 0 0,-4-1 0 15,-6-6 128-15,3 4 32 0,4 2 0 16,-6-2 0-16,-4-2 0 0,0 4 0 0,7 2 0 0,-3-5 0 15,-6 0-32-15,1-1 0 0,1 6 0 0,-4 0 0 16,-6 0-48-16,0 2-16 0,-2 0 0 0,2 2 0 16,1 1-192-16,-7 1 144 0,-7-3-144 0,-2 3 128 15,-1 2-128-15,0 6 0 0,-6-2 144 0,-9 1-144 16,-9-1 0-16,-6 1 0 0,-1 4-192 0,-11 0 64 16,-8-1-2272-1,-8-1-448-15,-11-1-96 0</inkml:trace>
  <inkml:trace contextRef="#ctx0" brushRef="#br0" timeOffset="44643.42">19673 10425 6447 0,'3'-12'576'0,"-2"0"-576"15,-1-4 0-15,1 2 0 0,-1 0 2704 0,0-1 432 16,0 0 96-16,-1 1 16 0,0 0-1456 0,-2 0-272 16,1-1-64-16,-2 1-16 0,-1 1-256 0,-2 3-48 15,2 1-16-15,-7-1 0 0,1 1-240 0,-3 6-48 16,-2 6-16-16,-4 7 0 0,-3 3-224 0,-5 6-32 16,-1 4-16-16,-6 6 0 0,1 0-304 0,0 7-64 15,0 1-16-15,3 1 0 0,3 0-160 0,5-4 128 0,5-2-128 16,7-2 128-16,3-7-128 0,7-1 0 15,3-4 0-15,3-4 0 0,7-2 240 0,3-8 16 16,5-4 0-16,2-4 0 0,9-6 240 0,2-2 48 16,3-8 16-16,1-4 0 0,0-1-112 0,0-3-32 15,-1 4 0-15,-5-3 0 0,-1 0-208 0,-4 4-32 16,-3 1-16-16,-5 3 0 0,-4 2 0 0,-1 4 0 0,-4 1 0 16,-4 7 0-16,-5 5 80 0,0 0 16 15,0 0 0-15,0 0 0 0,1 10-256 0,-2 4 0 16,-1 2 128-16,1 3-128 0,-1-2 0 0,2-1 0 0,2-2 0 0,1-1 0 15,3 1 0-15,4-1 0 0,2-4 0 0,4-1 0 16,4-4 0-16,3-1 0 0,3-4 0 0,2-3 0 16,4-1 224-16,3-5-48 0,-1-1-16 15,2 0 0-15,0-6-160 0,-1 0 192 0,-2-2-192 0,0 2 192 16,-1 0-192-16,-4 5 0 0,-4 0 0 0,-2 2 128 0,-3 6-128 0,-4 4 0 16,-1 3 0-16,-2 5 0 15,-5 3 0-15,0 4 0 0,-5 6 0 0,1-2-176 0,-3-2 176 0,-2 4 0 16,-3 0 0-16,-1 2 0 0,-3-2 0 0,-2-2 0 15,-5-3 0-15,0 2 0 0,-3 1 272 0,-3-1-16 16,-2 0 0-16,-1-4 0 0,-2-6 64 16,-2 0 16-16,-1-4 0 0,0-4 0 0,-1-4-160 0,2-2-48 15,1-1 0-15,1 1 0 16,3-5-432-16,3-2-80 0,0-4-32 0,5 0 0 16,1-1-2448-16,6-1-480 0</inkml:trace>
  <inkml:trace contextRef="#ctx0" brushRef="#br0" timeOffset="45050.02">22221 9634 19343 0,'-3'-14'848'0,"3"14"192"0,0 0-832 0,0 0-208 0,0 0 0 0,0 0 0 15,0 0 1920-15,-9 3 320 0,0 4 80 0,-1 9 16 0,0 3-1600 0,-3 5-320 16,-2 2-64-16,-2 10-16 0,0 0 224 0,-1 6 32 15,0 5 16-15,-1 2 0 0,2 7-112 0,1 1-32 16,-1 7 0-16,3-3 0 0,2 1-256 0,3-1-48 16,1-4-16-16,4-6 0 0,3-9-144 0,1-4 192 15,3-3-192-15,0-4 192 0,1 1-64 0,3-6-128 16,-4-1 192-16,4-6-64 0,0-5-128 0,-2-4 0 16,2 0 0-16,-7-10 0 15,0 0-1008-15,13 3-272 0,-2-6-64 0,-6-4-12480 16</inkml:trace>
  <inkml:trace contextRef="#ctx0" brushRef="#br0" timeOffset="45205.58">21504 10346 30399 0,'-11'-9'2704'0,"11"9"-2160"16,0 0-544-16,7-10 0 0,4 3 576 0,7 0 0 16,4 3 0-16,8 0 0 0,6-2-416 0,7-3-160 15,5 1 128-15,11-2-128 0,2 3 160 0,5-5-160 0,0 1 192 0,-1 1-192 16,-3-3 0-16,-19 6 0 15,0-4 0-15,1 3-9792 16,-4-6-1904-16</inkml:trace>
  <inkml:trace contextRef="#ctx0" brushRef="#br0" timeOffset="45587.89">23284 10381 26719 0,'-7'-1'2368'0,"-3"0"-1888"16,2 1-480-16,8 0 0 0,-10 0 272 0,10 0-32 16,-8 4-16-16,8-4 0 0,0 0 224 0,0 0 32 15,0 0 16-15,10 10 0 0,3-5 208 0,5 0 32 16,5 0 16-16,6-2 0 0,4-2-176 0,8 2-48 16,6 0 0-16,4 2 0 0,2-8-208 0,3 1-64 15,1 0 0-15,-14 1 0 0,1-1-256 0,3 1 128 16,1 0-128-16,0-1 0 0,1 2 0 0,-5-1 0 0,-3-1-192 15,-3-2 48 1,-3 0-1520-16,-4 0-320 0,-6 2-48 0,-3-5-11280 0</inkml:trace>
  <inkml:trace contextRef="#ctx0" brushRef="#br0" timeOffset="45847.14">23732 10120 27647 0,'0'0'2448'0,"2"-12"-1952"0,4 3-496 0,4 2 0 15,2 3 432-15,1 1-16 0,4 3 0 0,6 0 0 0,4 0-96 0,9 4-32 16,6 1 0-16,6 7 0 0,4-1 224 0,2 7 64 16,0 6 0-16,-1-1 0 0,0 5 80 0,-9-3 32 15,-2 6 0-15,-5-2 0 0,-4 2-256 0,-6 2-48 16,-7 1-16-16,-6-1 0 0,-5 0-96 0,-7 1-16 16,-8 6 0-16,-4-3 0 0,-5-2 112 0,-5-2 16 15,-4-4 0-15,-6 2 0 0,0-6-112 16,-6 2-16-16,-2-8 0 0,1-1 0 0,-1-5-80 0,1-7-32 15,0-2 0-15,4-4 0 16,7-4-2480-16,4-2-496 0,-11-22-112 0,21-2 0 0</inkml:trace>
  <inkml:trace contextRef="#ctx0" brushRef="#br0" timeOffset="46256.8">25436 10347 22111 0,'-19'-1'1968'0,"11"1"-1584"16,8 0-384-16,0 0 0 0,0 0 1120 0,0 0 144 15,0 0 16-15,0 0 16 0,0 0 176 0,12 4 48 16,3 2 0-16,7-5 0 0,6-2-624 0,5 0-112 15,9 1-16-15,3-1-16 0,3-5-320 0,3 3-64 16,1-1-16-16,-14 0 0 0,5-2-160 0,2 1-16 16,2 2-16-16,-2-2 0 0,0-1-160 0,1 2-144 15,-4 1 144-15,-3 1-208 16,-7-2-2912-16,-2-2-576 0</inkml:trace>
  <inkml:trace contextRef="#ctx0" brushRef="#br0" timeOffset="46912.06">28235 9768 24063 0,'0'0'1072'0,"0"0"208"16,9 2-1024-16,0 2-256 0,0 2 0 0,-1 1 0 0,-1 2 0 0,0 2 0 16,-2 3 0-16,-1 0 0 0,-2 2 176 0,-3 2 128 15,-3 1 16-15,-3 2 16 0,-6-1 368 0,-4 3 64 16,-2 0 0-16,-5 3 16 0,-4 0-144 0,-5 3-16 16,-3 3-16-16,-5-5 0 0,-4-1-64 0,-5-2-16 15,-3-1 0-15,-4-1 0 0,-4-4 160 0,0-3 16 16,-1-1 16-16,3-1 0 0,1-4 0 0,0 1 0 15,0-4 0-15,3 0 0 0,-1-3-160 0,3-3-48 16,2-4 0-16,5-2 0 0,7-1-144 0,3 2-48 16,5-6 0-16,4 1 0 0,4 0-80 0,5-6-32 15,4 1 0-15,4-3 0 0,2-3-80 0,5 0-128 16,4-2 176-16,5 2-176 0,1 3 0 0,4 2 0 16,4 0 0-16,6 2 0 0,-1-1 0 0,4 4 0 0,2 2-192 15,5 1 192-15,2 3-144 0,2 4 144 16,-2 5-128-16,2 3 128 0,3-2-128 0,1 3 128 15,-1 3-128-15,0 6 128 0,-1 1 0 0,1 4-128 0,-3 5 128 16,4-1 0-16,-1 0 0 0,1-2-160 16,2 1 160-16,1-1 0 0,0-4 0 0,0-3 0 0,-2-2 0 15,4-5 0-15,-1 0 0 0,3-3 0 0,-1-4 0 0,2 0 0 16,3 1 0-16,1-6 0 0,0-3 0 16,-2 0 144-16,5 1-144 0,-4-4 0 0,0-1 0 0,0-3 128 15,-3 2-128-15,1-4 128 0,-5-1-128 0,-1-3 128 16,-3-1 176-16,-4 0 16 0,-7-1 16 0,-5-1 0 15,-4 0 240-15,-4 0 64 0,-5-2 0 0,-5 2 0 16,-4-2-16-16,-6 1 0 0,-2 2 0 0,-7 1 0 0,-7-1-208 16,-3 2-32-16,-4 0-16 0,-3 1 0 0,-5 1-368 0,-3 1 144 15,-5 3-144-15,-1 1 0 0,-5 1 0 0,2 1 0 16,-4-4 0-16,-1 4 0 16,1 0-976-16,5 5-256 0,4 1-48 15,2 0-12160-15,3 1-2432 0</inkml:trace>
  <inkml:trace contextRef="#ctx0" brushRef="#br0" timeOffset="48358.71">19514 12804 24639 0,'0'0'1088'0,"0"0"240"0,0 0-1072 0,-6-5-256 15,6 5 0-15,0 0 0 0,0 0 928 0,0-182 128 16,-4 372 32-16,2-181 0 0,2 6-256 0,3 4-64 0,4 4 0 16,4 2 0-16,4 8-368 0,6 4-80 0,3 1 0 0,4 5-16 15,4 3 64-15,2 4 16 0,3-3 0 0,2 1 0 16,3 2-64-16,-1-6 0 0,-4 2 0 0,0-3 0 15,-6-3-320-15,-1-5 128 0,-4-2-128 0,-7 2 0 16,-1-6 0-16,-4-3 144 0,-2 0-144 0,0-1 0 16,-5-6-1408-1,-2-6-400-15,-5-3-80 0</inkml:trace>
  <inkml:trace contextRef="#ctx0" brushRef="#br0" timeOffset="48621.27">20051 12803 28559 0,'0'0'1264'0,"-7"-6"272"0,0-1-1232 0,-2 5-304 15,-1-1 0-15,0 4 0 0,-1 3 1168 0,1 8 176 16,-3 2 48-16,-2 8 0 0,0 3-688 0,-3 6-144 16,-2 5-32-16,-1 2 0 0,-1 7 160 0,-3 3 16 15,0 5 16-15,0 3 0 0,-1 1-128 0,-1 3-16 16,1 1-16-16,0 1 0 0,-2-3-352 0,4-1-64 15,0 1-16-15,1-2 0 0,0-4-128 0,2-4 160 0,0-4-160 16,2-5 160-16,3-6-160 0,2-5-176 0,2-7 48 0,0 0 0 31,1-10-1792-31,11-12-336 0,0 0-80 0</inkml:trace>
  <inkml:trace contextRef="#ctx0" brushRef="#br0" timeOffset="48999.61">19211 12511 21183 0,'-13'-2'1888'0,"-2"0"-1504"15,-2-1-384-15,0 2 0 0,2-3 2224 0,0-1 368 16,5 2 80-16,0 1 16 0,1-1-1760 0,2 1-352 15,7 2-64-15,3-7 0 0,-3 7 16 0,9-6 16 16,2-1 0-16,5-2 0 0,4 4-224 0,7-1-32 16,4-2-16-16,10 0 0 0,5-4 144 0,6 4 32 15,4-4 0-15,4-1 0 0,2 2-144 0,1 0-32 16,4-1 0-16,0 3 0 0,3-2-144 0,-2 3-128 16,0-3 192-16,-5 4-192 0,-3 1 192 0,-7 0-64 15,-5 2 0-15,-9-4-128 0,-6 2 384 0,-8 2-48 16,-7-2 0-16,-5 2 0 0,-5 0 336 0,-8 4 64 15,-4-1 16-15,-5-3 0 0,-5 4-384 0,-5-1-80 16,-5 1-16-16,-3 0 0 0,-4 2-464 0,0 1-112 0,0-3-16 16,-15 2 0-1,6 1-2000-15,8-1-416 0,6-2-80 0,10 0-13312 0</inkml:trace>
  <inkml:trace contextRef="#ctx0" brushRef="#br0" timeOffset="49402.71">21063 13433 10127 0,'-34'-1'896'0,"19"1"-704"16,-5 0-192-16,0-1 0 0,-2-2 2176 0,2 2 416 15,2 2 80-15,4-2 16 0,2-2-704 0,5 2-128 16,2 0-16-16,5 1-16 0,0 0-160 0,0 0-48 15,15-3 0-15,3 1 0 0,2 1-624 0,8-2-128 16,5 0-32-16,4-3 0 0,1 0-192 0,7 1-32 16,4-3-16-16,2 3 0 0,4 1-272 0,7-2-64 15,3 1-16-15,-2 1 0 0,1-1-240 0,-3-2 176 0,-4 2-176 16,16-4 160 0,-15 4-880-16,-8 2-176 0,-10-3-48 0,-16 1-9888 0,-2-1-1984 15</inkml:trace>
  <inkml:trace contextRef="#ctx0" brushRef="#br0" timeOffset="49693.23">21595 12966 32079 0,'14'-17'1408'0,"-4"8"320"0,4 2-1392 0,8-4-336 0,5 2 0 0,6-1 0 0,3 4 144 0,8 1-144 15,8-2 192-15,4 5-192 0,1-1 544 0,0 3 0 16,0 2 0-16,1 3 0 0,-3 2-240 0,3 2-48 15,-5 5-16-15,-2 3 0 0,-3 3-16 16,-6 3 0-16,-6 4 0 0,-7-1 0 0,-7 1-32 0,-8 1 0 16,-8 4 0-16,-7 1 0 0,-7 1 96 0,-8 2 16 15,-11 1 0-15,-6 0 0 0,-7-1 160 16,-3 1 48-16,-5-1 0 0,-4 1 0 0,-3-4-192 0,-5-1-16 16,-3-6-16-16,-1 2 0 0,3-6-288 0,5-3 0 15,5-4 128-15,-10 0-128 16,14-8-1360-16,13-7-336 0,9-7-64 0,7-4-14624 0</inkml:trace>
  <inkml:trace contextRef="#ctx0" brushRef="#br0" timeOffset="50112.61">23949 12817 7359 0,'0'0'656'0,"0"0"-528"0,0 0-128 0,0 0 0 0,-1-5 3200 0,-4 1 624 16,0-1 112-16,-2 0 32 0,0 2-2048 0,-3 2-416 16,-2 1-80-16,-3 3-16 0,-3-1-272 0,-2 6-64 15,-2-3-16-15,-2 7 0 0,-1 4-224 0,-3 2-32 16,-4 2-16-16,-2 3 0 0,-3 9-256 0,-1-1-48 16,-3 1-16-16,4 6 0 0,3 0-160 0,1 2-48 15,6 0 0-15,4 0 0 0,7-2-128 0,4-5-128 16,6-2 192-16,6-2-192 0,6-5 272 0,6 0-48 15,4-2-16-15,7-5 0 0,6 0 16 0,7-7 0 16,4 0 0-16,5-6 0 0,-1-3-416 0,1-2-64 16,-2-1-32-16,-1-5-10752 15,-2 1-2144-15</inkml:trace>
  <inkml:trace contextRef="#ctx0" brushRef="#br0" timeOffset="50453.08">24139 13381 34383 0,'0'0'1520'0,"7"-4"320"0,1-2-1472 16,2 2-368-16,3 2 0 0,2 2 0 0,0 2 384 16,2 2 16-16,-2 4 0 0,0-2 0 0,1 3 0 0,-4 1 0 15,-2 3 0-15,-2 3 0 0,-4 3 32 0,0 3 0 16,-4 3 0-16,-4 1 0 0,1-1 64 0,-3 5 16 15,-4 1 0-15,-2 2 0 0,-2-3-128 0,-2 1 0 16,-3 1-16-16,-2 0 0 0,1-3-80 0,-8 13-16 16,3-6 0-16,2-7 0 0,5-2-80 0,3-5 0 15,3 5-16-15,3-5 0 0,7-2-176 0,2-2 160 16,5 1-160-16,3 1 160 0,3-2-160 0,1-5 160 16,2-2-160-16,3 5 160 0,4-3-160 0,3 3 0 15,1-5 0-15,3-1 0 0,0 1-144 0,3-6-112 16,0 0-32-16,1-3 0 15,-1 1-2288-15,-1-7-464 0,-1-1-96 0</inkml:trace>
  <inkml:trace contextRef="#ctx0" brushRef="#br0" timeOffset="51319.21">26434 12164 18431 0,'0'0'1632'0,"4"-8"-1312"16,-4 8-320-16,4-6 0 0,-2-1 848 0,-2 7 112 15,0 0 0-15,0 0 16 0,-6-7 256 0,-2 3 48 16,-2 0 16-16,-2 4 0 0,-5 0-464 0,-5-1-112 0,-5-1-16 0,-3 2 0 16,-4 3 16-16,-18-2 0 0,0 0 0 0,1-1 0 15,1 2-144-15,6 0-48 0,-1 5 0 0,3-2 0 16,-3-1-144-16,0 1-48 0,1 0 0 0,-5-1 0 16,1 1-96-16,2 2-32 0,4-2 0 0,5-1 0 0,4 6-80 15,4-2-128-15,4 2 176 0,6-2-176 0,5 2 128 16,4-4-128-16,2 1 0 0,5 2 0 15,3-1 0-15,3 3 0 0,-3-11 0 0,8 16 0 0,4 1 0 16,2 2 0-16,3 0 0 0,2 5 0 0,4 4 0 16,0 1 0-16,-1 9-128 0,3-1 128 0,-5 1 0 0,0 3 0 15,-3 7 0-15,-4-1 0 0,-2 2 0 16,-2 1 0-16,-2 1 0 0,-3 5 0 0,-2 3 0 0,-2 4 0 16,-2-2 0-16,0 5 0 0,-2 0 0 0,-1 2-144 15,-1 0 144-15,-2 2 0 0,-4 1 0 0,1-1 0 16,-4 2 0-16,1-5 0 0,0-2 0 0,1-2 0 15,0-6 0-15,2 1 0 0,2-5 0 0,-1-3 144 16,2 0-144-16,1-5 0 0,0 1 128 0,3-4-128 16,-1 0 0-16,3-6 0 0,1-2 0 0,2-7 0 15,1 1 0-15,3-5 0 0,3-4 0 0,2-1 0 0,2-1 0 0,3-5 0 16,3-3 0-16,3-1 0 16,5-4 0-16,2-2 0 0,1 1 128 0,1-2-128 15,1-1 192-15,-1-2-192 0,0 0 0 0,-2 0 0 16,0-1 0-16,0-1 0 15,-2-3-240-15,0 2-144 0,-1-3-48 0,-1 0-15296 0</inkml:trace>
  <inkml:trace contextRef="#ctx0" brushRef="#br0" timeOffset="51615.35">26499 12969 28559 0,'-10'-1'2544'0,"0"-3"-2032"16,0-1-512-16,10 5 0 0,-7-6 128 0,7 6-128 15,0 0 0-15,0 0 144 0,9-8 640 0,4 2 128 16,5 2 32-16,5 2 0 0,3 0-368 0,6-2-64 15,4-1 0-15,-7 2-16 0,6 0-208 0,5 0-32 16,-1 0-16-16,1-4 0 0,-3 1-240 0,-3 1 0 16,-2-3 0-16,-3 3 0 15,-5-4-1792-15,-1 0-448 0,-3 0-80 0</inkml:trace>
  <inkml:trace contextRef="#ctx0" brushRef="#br0" timeOffset="51958.92">27863 11937 30399 0,'-2'-5'2704'0,"0"-4"-2160"0,1 2-544 0,0 0 0 0,-1 0 432 0,2 7-32 16,0 0 0-16,0 0 0 16,0 0-128-16,0 0-16 0,-3 7-16 0,-1 3 0 0,1 7-16 0,-2 3 0 15,0 4 0-15,0 2 0 0,0 7 48 0,1 4 16 16,0 2 0-16,0 4 0 0,1 1-80 0,-1 4-16 16,-1-1 0-16,0 3 0 0,1-1-192 0,-1-3 176 15,-2 1-176-15,2-5 160 0,0-3-160 0,0-2 128 16,-1-3-128-16,1-2 128 15,1-1-1968-15,-1-1-400 16,-2-4-64-16</inkml:trace>
  <inkml:trace contextRef="#ctx0" brushRef="#br0" timeOffset="52498.14">26905 13768 23951 0,'0'0'2128'0,"-12"-7"-1696"0,2 1-432 0,5-3 0 0,2-1 448 0,3-3 16 16,3 3 0-16,5-3 0 0,2-1 592 0,6 2 112 15,3 0 32-15,4 1 0 0,4 4-624 0,3 1-128 16,5 3-32-16,3 1 0 0,1 1-96 0,2 3-32 16,3 3 0-16,-5 3 0 0,-6-3-32 0,-3 5-16 15,-4 0 0-15,-7 3 0 0,-7 2-240 0,-4 1 0 16,-6 1 128-16,-4 1-128 0,-7 1 176 0,-2 1-16 15,-5 1 0-15,-1 2 0 0,-3 3 48 0,0-1 16 16,-1-3 0-16,0 1 0 0,3-4-80 16,6 0-16-16,4-3 0 0,6 0 0 0,5 2-128 0,8-4 160 15,5 0-160-15,4 0 160 0,5 2 112 0,1 2 32 16,3-1 0-16,1-2 0 0,-2-2-304 0,1 3 0 16,-2 3 0-16,-6 3 0 0,-4-2 0 0,-5 2 0 15,0 2 0-15,-10 1 0 0,-4-3 128 0,-4-2-128 16,-3 2 192-16,-7 0-192 0,-5 1 592 0,-5-3 16 15,-3-1 0-15,-4 0 0 0,-4-1-112 0,-5-2-32 16,-2-2 0-16,1-5 0 0,-1-6-320 0,5-6-144 0,3-3 128 16,6-7-128-1,3-2-2128-15,5-7-512 0,5-4-112 0</inkml:trace>
  <inkml:trace contextRef="#ctx0" brushRef="#br0" timeOffset="53041.58">28403 11597 33167 0,'-2'-16'2944'0,"2"-1"-2352"16,4-2-464-16,2 3-128 0,3 5 528 0,2 1 96 0,2 2 16 15,1 0 0-15,1 2-640 0,3 4-160 16,1 0-16-16,3 2 0 0,-1-2 176 0,5-2-160 0,-3 8 160 0,2 0-160 16,2-1 160-16,-2 4 0 15,-1 0 0-15,-2 3 0 0,-1 6 0 0,0 3-160 0,-2 5 160 0,-3-1 0 16,-3 2-144-16,-3 6 144 15,-1 4 0-15,-4 5-144 0,-5 5 144 0,-2 5 0 0,-3 6 0 16,-3 4 0-16,-2 8 0 0,-2 4 0 16,0 1 0-16,0 9 0 0,0-1 0 0,1 4 0 0,6 3 0 0,1 1 0 15,4 0 0-15,4 0 0 0,4 0 0 0,3 1 0 16,3-4 128-16,3-2-128 0,1-1 128 0,-1 1-128 16,-3-4 128-16,-1 0-128 0,-4-4 128 0,-3-2-128 15,-3-3 0-15,-3 0 128 0,-3-1-128 0,-2-5 0 16,-2-3 320-16,-3 3-16 0,-4-5 0 0,-3 0 0 15,-2-4 16-15,-1-3 0 0,-1-1 0 0,-2-4 0 0,-2 1 128 16,6-18 48-16,-3 1 0 0,-2 0 0 16,-1 1-48-16,-3 0-16 0,0-4 0 0,-3-1 0 0,0 2-128 15,-4-6-32-15,0-3 0 0,-4-2 0 0,0-3-144 16,1-4-128-16,0-4 192 0,-9-3-192 16,11-5-384-16,11-8-176 15,3-6-32-15,6-5-16 0,3-4-2816 0,4-7-560 0</inkml:trace>
  <inkml:trace contextRef="#ctx0" brushRef="#br0" timeOffset="53541.41">29355 12948 22111 0,'0'0'1968'0,"0"0"-1584"0,0 0-384 0,-1 10 0 15,1-10 1248-15,5 10 160 0,4-1 48 0,4 0 0 16,2-5-240-16,5 0-64 0,6-3 0 0,2-2 0 0,1-3-80 0,3 0-32 16,2-4 0-16,3-1 0 0,0-1-400 0,1 0-64 15,-1-3-32-15,-3 3 0 0,-2-4-224 0,-4-1-32 16,-4-2-16-16,-5 1 0 0,-6-1 48 0,-7 0 0 16,-6 0 0-16,-6 1 0 0,-7-2 192 0,-5 5 32 15,-3 3 16-15,-9 9 0 0,-1 1-368 0,-5 6-192 16,-3 7 192-16,-3 6-192 0,-3 4 0 0,1 5 0 15,-2 5 0-15,1 5 0 0,-3 5 128 0,5 3-128 16,6 2 0-16,5-2 0 0,7 3 0 0,5-2 0 16,4-1 0-16,7-1 0 0,7-7 0 0,6-1 0 15,5-3 0-15,6-5 0 0,4-1 0 0,8-4 0 16,4-3 0-16,8-5 0 0,0-3 0 0,0-9-304 16,1-8 64-16,-1-5 16 15,1-6-3040-15,-1-6-624 0,14-14-112 0,-9-3-32 0</inkml:trace>
  <inkml:trace contextRef="#ctx0" brushRef="#br0" timeOffset="54070.93">30123 11733 12895 0,'0'0'1152'0,"0"0"-928"15,-9 5-224-15,9-5 0 0,0 0 2032 0,0 0 352 16,0 0 80-16,0 0 16 0,0 0-304 0,0 0-64 16,13-2-16-16,2 1 0 0,4-3-848 0,5-2-160 15,2-2-48-15,4 2 0 0,6-3-464 0,1 3-80 16,5-3-32-16,1 3 0 0,1-2-208 0,0 3-32 0,-4 1-16 16,-4 0 0-16,-6-1-208 0,-2 3 144 0,-2-2-144 0,-5 2 128 15,-4 1-416-15,-4 0-96 0,-3-2 0 0,-10 3-16 16,0 0-2480-1,0 0-512-15,0 0-80 0,0 0-32 0</inkml:trace>
  <inkml:trace contextRef="#ctx0" brushRef="#br0" timeOffset="54523.16">31061 11139 23263 0,'0'0'1024'0,"0"0"224"0,0 0-992 0,0 0-256 16,0 0 0-16,0 0 0 0,0 0 320 0,13-4 32 15,-4 2 0-15,2 0 0 0,2 2 512 0,1 0 96 16,0-1 32-16,1 1 0 0,2 0-192 0,2 3-32 15,1 1-16-15,-3 2 0 0,0-1-304 0,0 6-64 16,-3 0-16-16,-1 4 0 0,-3-1-240 0,-4 2-128 16,-3 2 160-16,-3 1-160 0,-3 2 160 0,-4 1-160 15,-5 4 160-15,-1-1-160 0,-3 4 320 0,-2-1-16 16,-1 4-16-16,-1-1 0 0,-2-3 32 0,2 0 16 0,-2 1 0 0,4-5 0 16,9-10-16-16,-1-1-16 0,0 2 0 0,1 0 0 15,2 0-48-15,0 2 0 0,3-3 0 16,3-1 0-16,1-1 32 0,4 1 0 0,2-3 0 15,3-1 0-15,3-1 16 0,3-1 0 0,1-3 0 0,3 1 0 16,18 2-112-16,-4-5-32 0,-2-1 0 0,-3-1 0 16,0 0-160-16,-1 0 0 0,-2-1 0 0,-2-1 128 0,-2-3-272 15,-2 0-64-15,-2-1-16 0,-2-1 0 16,1 0-1776 0,-5 2-368-16,-1-5-64 0,-2 3-12448 0</inkml:trace>
  <inkml:trace contextRef="#ctx0" brushRef="#br0" timeOffset="54870.05">31965 10946 22111 0,'0'0'1968'0,"0"0"-1584"16,0 0-384-16,0 0 0 0,-10 2 448 0,0 2 16 15,-1 1 0-15,1 5 0 0,0 6 256 0,-3 1 48 16,2 3 16-16,-4 4 0 0,-1 4-176 0,0 1-32 16,-1 4-16-16,2 4 0 0,-1 2-48 0,3 1-16 15,-2 0 0-15,3 1 0 0,3 0-160 0,6-3-16 0,-3-1-16 0,6-3 0 16,6-1 16-16,-1-2 0 0,2-2 0 0,5-4 0 15,4-2-48-15,2-3 0 0,0-1 0 0,0-2 0 16,2-6-48-16,-1 1-16 0,0-1 0 0,-6-7 0 16,1-4-1136-1,-4-1-224-15,-1-2-64 0</inkml:trace>
  <inkml:trace contextRef="#ctx0" brushRef="#br0" timeOffset="55004.62">31627 11431 25791 0,'5'-5'2304'0,"4"-5"-1856"15,4 5-448-15,1-3 0 0,3 2 1344 0,5 1 192 16,5-1 16-16,6 2 16 0,5 0-1200 0,8 1-240 16,4-3-128-16,-9 4 128 0,6-4-128 0,4 3 128 15,1-5-128-15</inkml:trace>
  <inkml:trace contextRef="#ctx0" brushRef="#br0" timeOffset="64130.49">5847 4930 8287 0,'0'0'736'0,"0"0"-592"0,0 0-144 0,0 0 0 15,-5-6 1120-15,1-3 192 0,2 4 32 0,-2-1 16 0,1 1-240 16,0-1-48-16,0 1-16 0,-2 2 0 15,5 3-160-15,-3-6-16 0,0 1-16 0,3 5 0 16,-4-4-48-16,1-1-16 0,3 5 0 0,0 0 0 0,-2-8-64 0,-1 3-16 16,3 5 0-16,-2-3 0 0,2 3-16 0,0 0-16 15,-3-8 0-15,1 3 0 0,2 5-32 0,0 0 0 16,-3-5 0-16,3 5 0 0,0-8-80 0,0 8 0 16,-3-6-16-16,3 6 0 0,-1-7-112 0,0 0 0 15,-2 0-16-15,3 7 0 0,0 0-112 0,0 0-32 16,0-7 0-16,0 7 0 0,0 0-16 0,0 0 0 15,0 0 0-15,0 0 0 0,0 0-48 0,0 0-16 16,0 0 0-16,0 0 0 0,0-7 0 0,0 7 0 16,0 0 0-16,0 0 0 0,0 0-80 0,0 0 0 15,0 0-128-15,0 0 192 0,0 0 16 0,0 0 0 16,3-5 0-16,-3 5 0 0,0 0-208 0,0 0 176 16,0 0-176-16,0 0 160 0,0 0-32 0,0 0-128 15,0 0 192-15,0 0-64 0,0 0-128 0,0 0 160 16,0 0-160-16,0 0 160 0,0 0-160 0,0 0 0 15,0 0 144-15,0 0-144 0,0 0 144 0,8 4-144 16,-2-1 192-16,-1 2-192 0,-5-5 160 0,6 7-160 16,-1-2 128-16,2 4-128 0,-1-2 144 0,0-1-144 15,0 3 160-15,-1-1-160 0,0 2 144 0,1-1-144 0,-2 2 128 0,1 1-128 16,1-2 144-16,1 2-144 0,-1-1 160 0,2 0-160 16,-5 2 176-16,4-3-176 0,0 3 192 0,-1 2-192 15,-3-1 176-15,2 0-176 0,1 0 160 0,0-1-160 16,-1 1 176-16,0-3-176 0,1 3 192 0,1 0-192 15,-1 0 160-15,2-3-160 0,-1 3 128 0,1 0-128 0,0 0 144 16,1-2-144-16,-2 0 160 0,2 2-160 0,-1-3 144 16,1 0-144-16,-2 0 128 0,0 0-128 0,0 1 144 0,0 2-144 15,0-5 160-15,0 4-160 16,-1-2 160-16,0 1-160 0,1 1 160 0,1-5-160 16,-2 1 160-16,1 0-160 0,1 1 160 0,-1 3-160 0,1-5 144 15,-3 3-144-15,2-1 128 0,-1 1-128 0,0 0 128 0,1-2-128 16,-2 1 128-16,0-1-128 0,-1 2 128 0,-1-2-128 15,2 3 0-15,-1-3 128 0,1 1-128 0,-1 1 0 16,1-3 144-16,-1 3-144 0,1-1 0 0,0 3 128 16,-1-1-128-16,0-2 0 0,1 2 0 0,0-1 128 15,-2 0-128-15,2 2 0 0,-2-2 0 0,1 2 0 16,0 1 0-16,1-3 128 0,-1-2-128 0,1 3 0 16,0-5 0-16,3 5 128 0,-2-3-128 0,1 2 0 15,-1-2 0-15,0 1 128 0,2 2-128 0,-1-3 0 16,2 1 0-16,0 0 0 0,-1 0 0 0,0-1 0 15,-1 1 0-15,3-2 128 0,0 2-128 0,-2-4 0 16,0 3 0-16,1-3 128 0,0 3-128 0,-1-2 0 0,-1-1 0 0,-1 2 128 16,2-3 0-16,1 2 0 0,-4 1 0 0,2-3 0 15,1 3-128-15,0-2 0 0,-1-1 0 16,2 3 128-16,0-3-128 0,1 0 0 0,0 3 0 16,1-3 0-16,-3 1 0 0,1 2 0 0,0-3 0 0,0 0 0 15,1 0 0-15,-1-1 0 0,-9-4 0 16,8 4 0-16,-2-1 0 0,-6-3 0 0,7 4 0 0,-7-4 128 15,0 0-128-15,0 0 0 0,0 0 128 0,0 0-128 16,0 0 0-16,0 0 0 0,0 0 0 0,0 0 128 16,0 0-336-16,2-6-64 0,-2 1-16 0,-4-5 0 15,-2 3-2016-15,-2 0-416 0,-1 2-80 0,1-1-14528 16</inkml:trace>
  <inkml:trace contextRef="#ctx0" brushRef="#br0" timeOffset="64613.59">6287 6080 5519 0,'0'0'496'0,"0"0"-496"15,0 0 0-15,0 0 0 0,0 0 3152 0,0 0 544 16,-5 0 96-16,5 0 32 0,0 0-1968 0,0 0-384 0,0 0-64 0,0 0-32 16,0 0-240-16,0 0-48 0,0 7-16 0,0-7 0 15,0 0-192-15,4 7-48 0,1 1 0 0,0-4 0 16,0 1-160-16,3 2-32 0,-2-2-16 0,2 3 0 16,-1 0-64-16,2-3-16 0,1 2 0 0,0 0 0 15,-1-3-16-15,3 3 0 0,0 0 0 0,1-2 0 16,0 1-32-16,0 0-16 0,-2-1 0 0,0 3 0 15,1-4-80-15,-1-2-16 0,1 2 0 0,1 0 0 16,-2 0 0-16,2-3-16 0,-1 0 0 0,-1-1 0 16,1-1-16-16,0 0 0 0,-2-3 0 0,4-1 0 15,-3 0 16-15,-1-4 0 0,-2 0 0 0,1-5 0 0,-3-1 0 0,5-3 0 16,-1-2 0-16,-4-1 0 0,0-3-48 0,-1-3 0 16,-1 3 0-16,-1-2 0 0,-1 2-16 0,0-3-16 15,-1 3 0-15,-1 3 0 0,0 5-96 0,-1 1-32 16,-1-1 0-16,1 4 0 0,-1-2-160 0,-2 0 0 15,-1 2 0-15,0 3 128 0,0-1-128 0,1 4 0 16,-4 1 0-16,3-2 0 16,0 2-1024-16,5 5-96 0,-9-5-16 0,1 1 0 15,1 1-2048-15,-1 0-400 0</inkml:trace>
  <inkml:trace contextRef="#ctx0" brushRef="#br0" timeOffset="65581.86">5087 5240 5519 0,'-5'-13'496'0,"5"13"-496"0,-1-10 0 0,-1 3 0 15,1-4 1520-15,1 4 208 0,0-3 32 0,1 2 16 16,1-1-592-16,-2 0-112 0,0-1-32 0,2 2 0 16,-2 8-32-16,4-10-16 0,-4 10 0 0,4-7 0 15,-2-2-160-15,-2 9-16 0,0 0-16 0,0 0 0 16,3-8-64-16,-3 8-16 0,2-6 0 0,-2 6 0 15,0 0 48-15,0 0 16 0,0 0 0 0,0 0 0 0,0 0 0 16,0 0 0-16,0 0 0 0,0 0 0 0,0 0-240 16,0 0-48-16,0 0-16 0,0 0 0 0,0 0-112 0,0 0-32 15,0 0 0-15,12 5 0 0,-4 0-16 0,-1 5 0 16,1 0 0-16,-2 3 0 0,2 1 48 0,1 0 0 16,1-1 0-16,1 4 0 0,2 2-32 15,1 3 0-15,-1 1 0 0,1-4 0 0,1 1-32 0,0-1-16 16,0 2 0-16,3 3 0 0,0 0 32 0,0 4 16 15,0-3 0-15,-2 6 0 0,-2-1-16 0,0 3-16 16,0 0 0-16,0 2 0 0,-1 0-80 0,1 1-16 16,-2-2 0-16,2 2 0 0,-1-3-48 0,-3 0-16 15,2-3 0-15,-2 2 0 0,3 1-16 0,-3 2 0 16,-1-2 0-16,-2 0 0 0,1 1 32 0,-2-1 0 16,-1-1 0-16,2 1 0 0,-1-3 32 0,2 0 0 15,1-1 0-15,-3-7 0 0,-1-3-48 0,1 1 0 16,0 2 0-16,0-2 0 0,2-1 0 0,-2-1 0 15,0 0 0-15,1-2 0 0,-2-2 16 0,0 0 0 16,0 0 0-16,1 1 0 0,-1-5-16 0,0 1 0 0,0 0 0 16,1-5 0-16,-6-6 0 0,0 0 0 0,3 7 0 15,-3-7 0-15,0 0-144 0,0 0 192 0,0 0-192 0,0 0 192 16,0 0-64-16,0 0-128 0,0 0 192 16,0 0-64-16,0 0-128 0,0 0 0 0,0 0 0 0,0 0 128 15,-2-7-128-15,-1 4-192 0,-1-6 32 16,-2 0 16-16,0-1-1008 15,-1 3-208-15,0-2-48 0,0 2 0 0,2-6-992 16,-1 4-208-16,-2-2-32 0,-1 3-13040 0</inkml:trace>
  <inkml:trace contextRef="#ctx0" brushRef="#br0" timeOffset="66300.05">5341 6174 11967 0,'-10'-7'1072'0,"1"0"-864"16,9 7-208-16,-9-11 0 0,-2-1 1664 0,2 1 304 15,4 2 48-15,1-1 16 0,-1-2-432 0,1 2-96 16,0-1-16-16,4 11 0 0,-1-9-224 0,1 9-48 16,0 0-16-16,0 0 0 0,1-12-176 0,-1 12-48 15,-1-8 0-15,1 8 0 0,0 0-208 0,0 0-64 16,0 0 0-16,0 0 0 0,0 0-128 0,0 0-48 15,0 0 0-15,0 0 0 0,0 0-80 0,9 2-32 16,-1 3 0-16,-1 5 0 0,1-3-96 0,-2 2-32 0,2 2 0 0,-2 3 0 16,-3-1-16-16,3-1 0 15,4 2 0-15,-1 4 0 0,-1 1-16 0,1 0 0 16,1 0 0-16,0 4 0 0,-2 1-48 0,-1-6-16 0,2 3 0 16,0-1 0-16,1 0-64 0,0 3 0 0,3 1-128 0,-1 2 192 15,0 2-64-15,1-2 0 0,1 4-128 16,0 0 192-16,-1-2-192 0,1 0 144 0,-2-3-144 15,1 3 128-15,0-3-128 0,-1 1 160 0,2-4-160 0,0 0 160 16,-2-2-32-16,1 0-128 0,1-3 192 0,-3-2-64 16,0 0 0-16,1 0 0 0,-2 1 0 0,2-5 0 15,-4 1 0-15,1-2-128 0,0-3 192 16,0 1-64-16,0 1 0 0,-3-1-128 0,1-2 192 0,-2-1-64 0,0 0-128 0,-5-5 192 16,0 0-192-16,0 0 192 0,5 6-64 0,-5-6 0 15,0 0 0-15,0 0 0 0,0 0 0 0,0 0 0 16,0 0 0-16,0 0 0 0,0 0 0 0,0 0-128 15,0 0 192-15,0 0-64 0,0 0-128 0,0 0 192 16,0 0-192-16,0 0 192 0,0 0-192 0,0 0 192 16,0 0-192-16,0 0 192 0,0 0-192 0,5-6 192 15,0 1-192-15,0 0 192 0,0-4-64 0,2 3-128 16,-2-6 192-16,0 2-64 0,0-4 0 0,1 1 0 16,1-1 0-16,0-1 0 0,2-5 0 0,1-1-128 15,0 1 192-15,1 0-64 0,-1 1 0 0,1 0-128 16,1-4 192-16,-1-1-64 0,1-1 16 0,3-1 0 15,-1 0 0-15,1 3 0 0,-1-1-16 0,0 4-128 16,-1 0 192-16,2 2-64 0,-5 3-128 0,0 3 0 16,-1 1 144-16,-1 1-144 0,-2 2 0 0,-1 2 128 15,-5 6-128-15,0 0 0 0,0 0 0 0,0 0 0 16,0 0 0-16,0 0 128 0,0 0-128 0,-7 6 0 16,-3 5 0-16,-7 2-128 15,-1-1-1024-15,2 0-192 0,2-2-32 0,1 3-16 16,2-1-2288-16,0-5-464 0</inkml:trace>
  <inkml:trace contextRef="#ctx0" brushRef="#br0" timeOffset="70505.56">10160 19939 7359 0,'0'0'320'0,"0"0"80"0,0 0-400 0,0 0 0 16,0 0 0-16,0 0 0 0,0 0 2544 0,0 0 416 0,0 0 96 15,0 0 16-15,0 0-1440 0,0 0-288 0,0 0-48 16,8 2-16-16,-1 1-128 0,-7-3-48 0,0 0 0 0,0 0 0 16,0 0-128-16,0 0-16 0,5 1-16 0,-5-1 0 15,0 0-112-15,0 0-32 0,0 0 0 0,8-3 0 16,-8 3-32-16,0 0-16 0,0 0 0 0,5-5 0 15,-1-4-128-15,-3 3-32 0,2-3 0 0,-3 0 0 0,-3 0-16 0,3 1 0 16,-2-5 0-16,-1 1 0 0,-1 0-80 0,1-4-32 16,-3 2 0-16,1-2 0 0,0-2-64 15,-2-1-16-15,-1-3 0 0,-2 1 0 0,0-5-16 0,0 1-16 16,-1-2 0-16,2 2 0 0,-2 1-64 0,-2-3-16 16,1 2 0-16,0-2 0 0,-1 3-16 0,-1-4-16 15,-1 2 0-15,-1-2 0 0,-1 3-16 0,-1 2 0 16,1-2 0-16,-1 3 0 0,0 2-48 0,0 1-16 15,2-2 0-15,0 4 0 0,0 0-16 0,2 2 0 16,0 0 0-16,0 1 0 0,2 3-16 0,0-1-128 16,2 2 192-16,-1 1-64 0,0 0-128 0,1 2 160 15,-2 2-160-15,5-1 160 0,-5 1-160 0,3 1 160 16,1 3-160-16,-1-2 160 0,0 1-160 0,2-1 0 16,1 2 0-16,1 1 0 0,0 0 0 0,5 0 0 15,0 0 0-15,0 0 0 0,-5 4 0 0,5-4 0 0,-7 2-144 0,7-2 144 16,0 0-160-16,0 0 32 0,-5 4 0 0,5-4 0 31,0 0-256-31,-5 4-32 0,0 0-16 0,5-4 0 16,0 0-352-16,0 0-80 0,-5 5-16 0,5-5 0 15,-8 1-1152-15,8-1-224 0,0 0-48 0,0 0-16 16,0 0-352-16,0 0-64 0,0-6-16 0,0 6-10256 0</inkml:trace>
  <inkml:trace contextRef="#ctx0" brushRef="#br0" timeOffset="71019.9">9556 19299 6447 0,'0'0'576'0,"0"0"-576"16,0 0 0-16,0 0 0 0,0 0 2352 0,0 0 352 15,0 0 80-15,0 0 16 0,0 0-976 0,0 0-192 16,0 0-32-16,0 0-16 0,-5 10-208 0,5-10-32 15,-4 7-16-15,4-7 0 0,0 0-224 0,0 0-32 16,0 0-16-16,0 0 0 0,0 0-160 0,-6 1-48 16,6-1 0-16,-6-2 0 0,-1-1-112 0,2-3-32 15,0-2 0-15,1 2 0 0,-1-6-16 0,1 1-16 16,-1-2 0-16,0-1 0 0,0-1-96 0,0 0 0 16,0-2-16-16,0 2 0 0,-1-3-160 0,1 2-16 0,-1-2-16 0,1 2 0 15,2 0-112-15,-4 1 0 16,3-1-16-16,2 1 0 0,1-1-16 0,-3 2 0 0,1 1 0 15,3-1 0-15,0-1 32 0,0 2 0 16,0 2 0-16,3-2 0 0,-1 3-64 0,0 1 0 16,-1 0 0-16,1 1 0 0,1 1 0 0,-1-1-16 15,4 4 0-15,-6 4 0 0,2-6-32 0,-2 6 0 16,5-5 0-16,-5 5 0 0,7-3 0 0,-7 3 0 0,8 0 0 0,1 3 0 16,0-2-16-16,1 4-128 0,3-1 192 15,0 0-64-15,1 2 0 0,2 3 0 0,0-1 0 16,1 2 0-16,-1 3 32 0,1-3 0 0,10 1 0 0,0-1 0 15,-7 2-32-15,2-1 0 0,-2-2 0 0,0 3 0 16,2-5-128-16,-3 3 192 0,1-2-192 0,0 2 192 16,-1-4-192-16,-4 3 0 0,0-4 0 0,-1 1 0 15,-1 0 0-15,-2-2 0 0,-2-2 0 0,-1 1 0 16,-8-3-1216-16,0 0-256 0,7-4-64 16,-2-1-12160-16,-1-5-2432 0</inkml:trace>
  <inkml:trace contextRef="#ctx0" brushRef="#br0" timeOffset="71898.86">11159 19646 15087 0,'0'0'656'0,"3"8"160"0,-3-8-656 0,1 6-160 15,2 3 0-15,-3-2 0 0,0-1 768 0,1 2 128 16,0-3 32-16,-1-5 0 0,1 9 352 0,1-4 64 15,-2-5 0-15,0 6 16 0,0-6-144 0,0 0-16 16,0 0-16-16,0 0 0 0,0 0-32 0,0 0-16 16,0 0 0-16,0 0 0 0,0 0-208 0,0 0-32 15,0 0-16-15,0 0 0 0,-5-5-64 0,-1-3-16 0,0-3 0 0,1-2 0 16,0-1-16-16,0 0 0 16,-1-2 0-16,-1-1 0 0,2-2-160 0,0 0-48 0,-1 0 0 15,1-3 0-15,-2 1-96 0,1 0-32 0,2 1 0 0,-1-3 0 16,-1-4-128-16,-1 3-48 0,0-5 0 0,-1 2 0 15,-2-3-16-15,0-1 0 0,-2 1 0 16,-1-4 0-16,-1-3 112 0,2 1 16 0,-1 2 0 0,0-1 0 16,-1 1-256-16,3 2-128 0,-4 1 160 0,3 1-160 15,1 0 0-15,2-1 128 0,0 5-128 0,3-1 0 16,-2 3 464-16,3 1 48 0,-3-4 16 0,2 4 0 0,2-2-528 16,-1 1 0-16,3 1 0 0,-1-3 0 0,-1 4 128 0,4 1-128 15,-4 0 0-15,3 2 0 0,0 1 128 0,0 3-128 16,-1-2 0-16,1 4 0 0,1 2-128 15,0-1-96-15,-1 3-16 0,1 2 0 0,0 7 240 0,0 0 0 16,0 0 0-16,0 0 0 0,0 0 0 0,0 0 0 16,0 0-128-16,0 0 128 0,0 0-256 0,0 0-16 15,0 0 0-15,0 0 0 16,-4 4-560-16,-1-1-96 0,1 3-32 0,0-3 0 16,-2 0-2064-16,1-1-432 0,-2 1-64 0</inkml:trace>
  <inkml:trace contextRef="#ctx0" brushRef="#br0" timeOffset="72450.48">10647 18641 14735 0,'0'0'1312'0,"0"0"-1056"0,-5 9-256 0,1-3 0 15,0 3 512-15,2-3 64 0,-1 2 0 0,1 1 0 16,-1-4 688-16,3-5 144 0,-2 9 16 0,0-4 16 16,2-5-176-16,-1 6-48 0,1-6 0 0,0 0 0 15,0 0-64-15,0 0-32 0,-4 8 0 0,4-8 0 16,0 0-176-16,0 0-48 0,0 0 0 0,0 0 0 0,0 0-64 0,-4-8-32 16,1 2 0-16,0-5 0 0,2 0 48 0,-1-3 16 15,2 0 0-15,0-1 0 0,0-3-416 0,2 1-64 16,-1-2-32-16,3-2 0 15,0 0 272-15,1-1 48 0,2-3 16 0,1 0 0 16,1-4-448-16,-2 2-96 0,2-2-16 0,2 3 0 0,-1-5 128 0,-1 3 0 16,1 1 16-16,1-1 0 0,2 3-64 0,-2 1-16 15,1-3 0-15,-1 6 0 0,-2 0 64 0,1 2 16 16,-1 3 0-16,0 2 0 0,-1 1-32 16,-1 4-16-16,-2 0 0 0,2 4 0 0,-1 0-16 0,-6 5 0 15,7-5 0-15,-7 5 0 0,8-1-16 0,3 2 0 16,-1 3 0-16,0-1 0 0,0 1 32 0,2 6 0 15,2 1 0-15,-2 3 0 0,1 2-16 0,0 3 0 16,3 5 0-16,-1 3 0 0,3-3-16 0,-3 4-16 16,1-1 0-16,-1 3 0 0,-2-2-16 0,-1 2 0 15,1 0 0-15,0-3 0 0,0-1-16 0,1-1 0 0,-2 0 0 16,1-3 0-16,1-3-144 0,-1-1 128 16,-1-2-128-16,-3 1 128 0,1-6-128 0,1 0 0 15,-1-3 0-15,-1 0 0 0,-2-6 0 0,1-1 0 0,-2-2 0 16,3-1-176-1,-2-6-720-15,-5 0-160 0,2-4-32 0,-2 0 0 0,0-4-1824 16,-4-2-368-16</inkml:trace>
  <inkml:trace contextRef="#ctx0" brushRef="#br0" timeOffset="78508.75">25555 10324 1839 0,'0'0'160'0,"-9"2"-160"16,9-2 0-16,0 0 0 0,-9 0 2240 0,9 0 432 16,0 0 80-16,-9 2 0 0,9-2-1248 0,-9 3-256 15,9-3-48-15,-11 5-16 0,-1 0-176 0,2-1-48 0,0 1 0 0,0 2 0 16,-2 0 112-16,2 3 16 0,0-5 0 16,1 0 0-16,1 0 0 0,8-5 0 0,0 0 0 0,0 0 0 15,0 0-160-15,0 0-32 0,0 0 0 0,0 0 0 16,0 0-16-16,0 0-16 0,16-4 0 0,3 0 0 15,4-1-80-15,3 2-16 0,5-6 0 0,3 4 0 16,3-4-240-16,0 4-48 0,-2 1-16 0,2-1 0 16,0-3-192-16,0 3-32 0,0 0-16 0,1-1 0 15,-2 2-224-15,0 1 176 0,1 1-176 0,0 0 160 16,0 2-32-16,-1 2-128 0,-3-2 192 0,-3 1-64 16,-3 0 0-16,-5-1 0 0,-5 0 0 0,-3 0 0 15,-14 0-128-15,0 0 160 0,0 0-160 0,0 0 160 16,0 0-32-16,0 0 0 0,-12 4 0 0,-9 0 0 15,-7 0 32-15,-3-2 0 0,-5 1 0 0,-1-1 0 16,-2 0-160-16,-2-1 192 0,0 1-192 0,1 0 192 0,-1-1-16 0,3 1 0 16,0-2 0-16,-3 0 0 0,-1 0 0 15,0 2 0-15,-1-1 0 0,6-1 0 0,1 1-176 0,7 2 192 16,5 1-192-16,4-1 192 0,6 3-192 0,4-3 192 16,10-3-192-16,0 0 192 0,0 0-192 0,0 0 0 15,0 0 0-15,16 2 0 0,6-2 192 0,6 0 16 16,5-3 0-16,5-1 0 0,4-1-80 0,1 1-128 15,-1 1 176-15,1-5-176 0,2 0 144 0,2 1-144 16,1-5 0-16,3 2 144 0,0 4-144 0,2 1 192 16,2-3-192-16,-3 2 192 0,-3 2-192 0,-5-1 0 15,-1 1 0-15,-6 1 0 0,-8 2 0 0,-6 0 128 16,-8 1-128-16,-5 0 0 0,-10 0 144 0,0 0-144 0,-9 5 160 0,-7 3-160 16,-10-3 128-16,-5 2-128 0,-6 3 0 15,-10-3 144-15,-10 2-144 0,-1-3 0 16,2 2 144-16,0-2-144 0,2-2 0 0,0 1 144 0,2 1-144 0,3-3 0 15,2-1 176-15,-2 2-176 0,-1-1 160 0,4 1-160 16,4-2 176-16,6 1-176 0,7-2 192 0,6 0-192 16,5 0 128-16,7-1-128 0,11 0 0 0,0 0 0 15,0 0 0-15,0 0 160 0,18-1-160 0,6-1 128 16,5-2-128-16,12-3 192 0,5 2-192 0,1 2 192 16,-2-5-192-16,5 0 0 0,2 1 0 0,1-4 0 15,0 4 0-15,4-3 0 0,4 3 128 0,0-2-128 16,1 4 0-16,-5 2 0 0,-1-3 0 0,-6 4 0 15,-8 1 0-15,-11 2 0 0,-8 0 0 0,-9 2 0 16,-14-3 0-16,0 0 0 0,0 0 0 0,-17 9 0 0,-9 2 0 16,-6-2 0-16,-7 1 0 0,-8-2 0 0,-6 1 0 0,-5-3 0 15,-1 0 0-15,-2 2 0 0,0-3 0 0,3 1 0 16,0 2 0-16,1-5 0 0,1-1 0 0,2-1 0 16,3-1 0-16,7 0 0 0,5 0 0 0,7 2 0 15,6-1 128-15,7 0-128 0,7 1 0 0,12-2 0 16,0 0 0-16,0 0 0 0,0 0 0 0,10 0 0 15,8-2 0-15,8 0 0 0,7-3 0 0,7 1 0 16,3-3 0-16,1 0 0 0,1-2 0 0,2 1 0 16,3 1 0-16,-1-2 0 0,1 1 0 0,1 1 0 15,2 1 0-15,0 5 0 0,1-1 0 0,-10 0 0 16,-7 2 0-16,-5 3 0 0,-4-1 0 0,-8 2 0 0,-2 0 0 16,-7 2 0-16,-11-6 0 0,0 0 0 0,0 0 0 15,-6 12 0-15,-7-2 0 0,-4 1 0 0,-6-4 0 0,-8 2 0 16,-6 0 0-16,-3-3 0 0,-2-1 0 15,0-2 0-15,0-1 0 0,1-1 0 0,0 2 0 0,3-1 0 16,3-2 0-16,0 0 0 0,1 2 0 0,4-2 0 16,3 0 0-16,3 0 0 0,2 0 0 0,6-2 0 15,4 0 0-15,12 2 0 0,0 0 0 0,0 0 0 16,10-9 0-16,7-1 0 0,3 4 0 0,9-3 0 16,4 2 0-16,6-3 0 0,2 1 0 0,4-2 0 15,1 2 0-15,6-1 0 0,1 3 0 0,2-2 0 16,1 3 0-16,-2-2 0 0,2 2 0 0,-2 2 0 15,-2 0-128-15,-5 1 128 0,-6 1 0 0,-10 2 0 16,-6 0 0-16,-11 0 0 0,-14 0 0 0,0 0 0 16,0 0 0-16,-13 5-176 0,-11-1 176 0,-9-1-128 15,-9-1 128-15,-5 2-192 0,-9 1 192 0,-1-1-192 0,-8-1 192 16,0 0-128-16,1 0 128 0,2 2-128 0,0 0 128 16,6 0 0-16,1 3 0 0,3-3 0 0,0-1 0 15,5 0 0-15,4 1 0 0,7-2 0 0,7 0 0 0,7 1 0 16,6 0 0-16,7-1 0 0,9-3 0 0,0 0 0 15,0 0 0-15,21 2-128 0,9-4 128 16,7 0-128-16,7 1 128 0,2-2-128 0,2-1 128 0,4 0 0 16,4-2 0-16,4 2 0 0,1 2 0 0,1 0 0 15,0 1 0-15,-4 1 0 0,-8 0 0 0,-5 0 0 16,-8 0 0-16,-10 1-128 0,-10 2 128 0,-17-3 0 16,0 0 0-16,0 0 0 0,-17 9 0 0,-10-3 0 15,-9 1 0-15,-8-1 0 0,-10-2 0 0,-2 1 0 16,-1-1 0-16,0 2 128 0,0-3-128 0,3-1 0 0,4 2 0 15,5-1 0-15,4-3 0 0,6 3 0 0,4 0 0 0,8-1 128 16,8 0-128-16,6 0 0 0,9-2 0 0,0 0 0 31,14 13-704-31,8 0-144 0,3-3-48 0,13 3-12368 16,8-5-2480-16</inkml:trace>
  <inkml:trace contextRef="#ctx0" brushRef="#br0" timeOffset="82835.2">21118 11312 9087 0,'0'0'400'0,"-10"-1"96"0,0-2-496 0,1 3 0 0,0 0 0 0,2 1 0 16,-2 2 912-16,9-3 96 0,-10 2 16 0,1 4 0 16,9-6-512-16,-9 5-80 0,9-5-32 0,0 0 0 15,0 0 176-15,0 0 16 0,0 0 16 0,9 11 0 16,1-6 608-16,3 0 128 0,4-1 32 0,5 0 0 0,1-3-400 0,6-1-80 15,2 0 0-15,3 1-16 0,4-2-256 0,5 1-48 16,4-1-16-16,3 1 0 0,2 0-32 0,3-3 0 16,2-2 0-16,3 0 0 0,2 1 208 0,5-3 32 15,4 0 16-15,6 0 0 0,2-1-96 16,-1 0-32-16,1-2 0 0,1 3 0 0,2-3-160 0,3 3-48 16,4-2 0-16,-4 3 0 0,-5-4-32 0,0 3-16 15,-1-2 0-15,4 2 0 0,2-1-80 0,-1 2-32 16,-3 2 0-16,0 2 0 0,2-2-144 0,2 0-16 15,2 1-128-15,-2 2 192 0,1 1-192 16,-2-1 176-16,-1-2-176 0,3 2 160 0,6 1-160 0,-6 0 0 16,0-4 0-16,-2 2 0 0,-2-3 128 0,0 2-128 15,2-1 0-15,-1 2 128 0,-3-2-128 0,-3 0 0 16,1 1 0-16,-3 2 0 0,3-3 0 0,-1 4 0 16,1 0 0-16,-6-1 0 0,-5-1 128 0,2 0-128 0,1 2 128 15,4 3-128-15,5-1 176 0,1 1-48 0,1-1-128 16,-2 5 192-16,-3-1-48 0,3 1-16 15,1 0 0-15,4 0 0 0,-2-1-128 0,-1 3 128 0,-3-3-128 0,-1-1 128 16,-4-5-128-16,2 0 0 0,-1 0 0 0,-2-2 128 16,-2 4 0-16,0 1-128 0,-4-2 192 0,-1 0-64 15,0-1 160-15,-1 2 32 0,-1 1 0 0,-1 1 0 16,-1 0-96-16,-6-1-16 0,-3 0 0 0,-3 0 0 16,-5 1-64-16,-1-3-16 0,-5-2 0 0,-3 1 0 15,-6 0 0-15,0 0-128 0,-5 0 192 0,0 1-64 16,-4 0-128-16,-6 2 160 0,-4-2-160 0,-3-1 160 15,-7 0-160-15,0 0 0 0,0 0-192 0,-12-1-12688 16,-13-4-2544-16</inkml:trace>
  <inkml:trace contextRef="#ctx0" brushRef="#br0" timeOffset="84887.25">5130 5340 13583 0,'-7'-7'592'0,"3"3"144"0,-3-4-592 0,0 2-144 0,-1-4 0 0,1 1 0 15,-1-3 960-15,0 1 176 0,1 0 16 0,0-3 16 16,1 1 0-16,-2 1 0 0,1 0 0 0,-1 0 0 15,-2 2-208-15,2-1-32 0,1 3-16 0,-1-2 0 16,2 2-112-16,-1-2-32 0,0 3 0 0,2-2 0 16,1 2-48-16,1-2-16 0,-1 2 0 0,2 0 0 15,1-2-32-15,1 4-16 0,0 5 0 0,0-7 0 16,0-1-96-16,0 4-32 0,0 4 0 0,0 0 0 0,-2-7-64 0,2 7-16 16,0 0 0-16,0 0 0 0,0 0-48 0,0 0-16 15,0 0 0-15,0 0 0 0,0 0-160 0,0 0-32 16,0 0-16-16,0 0 0 0,0 0 16 0,0 0 16 15,0 0 0-15,0 0 0 0,0 0-16 0,7 5 0 16,-1 0 0-16,2-1 0 0,-1 1-32 0,2 2-16 16,0-2 0-16,1 4 0 0,0-1-16 0,2 2-128 15,-1-1 192-15,3 5-64 0,2 1 0 0,0 2-128 16,1 2 192-16,0 1-64 0,1 1 0 0,1 3-128 16,0 1 192-16,2 1-64 0,-3 0-128 0,-1 0 192 15,2 2-192-15,-2 0 192 0,-2 0-192 0,0-2 160 0,1 3-160 16,-1 2 160-16,0-3-16 0,-1 1 0 15,-2-3 0-15,-1 2 0 0,-1-2 16 0,2 4 0 16,-3 0 0-16,1-2 0 0,0 1 16 0,-1-2 0 16,0 2 0-16,0 2 0 0,-1-3-48 0,0 2 0 15,0 2 0-15,-1-3 0 0,4 2-128 0,-4-2 128 16,3-5-128-16,-2 0 128 0,1 0-128 0,-2-2 0 16,1 0 144-16,0-2-144 0,-2-1 160 0,0-1-32 15,1 0-128-15,-2-2 192 0,0 2-64 0,0-3 0 0,-1 0-128 0,0-1 192 16,-4-5-64-16,1 1-128 0,1-2 176 0,0 1-176 15,-2-9 160-15,0 0-160 0,0 0 128 0,0 0-128 16,0 0 160-16,-3 6-160 0,3-6 192 0,0 0-192 16,0 0 208-16,0 0-64 0,-6-2-16 0,1-1 0 15,-2-3-128-15,2-1 160 0,0 0-160 0,0-5 160 16,0 1-160-16,0 0 0 0,-1-5 144 0,-1-2-144 0,1 1 0 16,0-2 0-16,-2-2 0 0,0-2 128 0,1 1-128 15,-2-3 0-15,0-4 0 0,0 4 0 0,-2-6 0 0,2 5 0 16,-2-5 0-16,0 1 0 0,1 2 0 0,0-2 0 15,-2 0 0-15,0 2 0 0,-1-4 0 0,-1 2 0 16,1 2 0-16,-1-2 0 0,1 1 0 0,-2 2 0 16,1-3 0-16,0 2 0 0,-4-1 0 0,1 0 0 15,-1 3 0-15,1-2 0 0,1 3 0 0,-1 2 0 16,1-3 0-16,2 4 0 0,-3-3 0 0,2 0 0 16,0 2 0-16,2 0 0 0,0-2 0 0,1 3 0 15,1 3 0-15,3 0 0 0,-1 1 0 0,1 2 0 0,2 0 0 16,-1 4 0-16,1-1 0 0,2 2 0 15,3 4 0-15,-2 0-128 0,2 2 128 0,1 5 0 16,0 0 0-16,0 0-128 0,0 0 128 0,8 2 0 16,-1 3-144-16,2 5 144 0,1 2 0 0,2 0-144 15,1 5 144-15,0 3 0 0,3 4 0 0,2 1-128 0,1 3 128 0,1 1 0 16,0 1 0-16,2 3 0 16,1 3 0-16,1 2 0 0,1 5 0 0,2 3 0 0,1-3 0 0,1 3 0 15,-5-1 0-15,3 0 0 16,0-3 0-16,-1 3 0 0,1-3 0 0,-3 2 0 15,-2-1 0-15,1 3 0 0,0-4 0 0,-3 1 0 0,-2 2 0 0,-2-3 0 16,0 2 128-16,-4-3-128 0,1-2 0 0,0-2 0 16,-6-3 144-16,4-2-144 0,-4 0 128 15,2-4-128-15,-4 0 144 0,-1-3-144 0,2 2 160 0,-1-5-160 16,-2-1 128-16,-1-3-128 0,0-1 0 0,3-3 144 0,-4-6-144 16,0 1 128-16,-1-9-128 0,0 0 128 15,0 0 0-15,0 0 0 0,0 0 0 0,-5-10 0 0,1-5 64 16,-1-3 0-16,-1-3 0 0,-2-4 0 0,-2-4-192 15,1 1 128-15,-1-2-128 0,0-6 128 0,0-1-128 0,-4-2 0 16,1-4 0-16,0 1 128 0,-1 0-128 0,2-3 0 16,-1 3 0-16,3-2 0 0,-3 2 0 0,0 2 0 15,1 0 0-15,-1 3 0 0,2 0 0 0,-1 0 0 16,-2 0 0-16,3 3 0 0,1 5 0 16,1-2 0-16,-2 5 0 0,4 3 0 0,0 4 0 0,2 3 0 15,0 5 0-15,2 0 0 0,1 4-176 0,2 7 176 16,0 0-128-16,0 0 128 0,0 0-160 0,3 7 160 15,1 5-192-15,1 5 192 0,2 3-176 16,2 4 176-16,0 9-160 0,3 3 160 0,4 2-128 0,1 5 128 0,0 7 0 16,2 2-144-16,3 3 144 0,-2 2 0 15,1 3 0-15,-1-3 0 0,-1-3 0 0,0 0 0 16,-2-3 0-16,-2-4 0 0,-1-2 0 0,-3-1 0 16,0-1 0-16,-1-5 0 0,-4 0 0 0,0-2 0 0,0-3 0 0,-1-1 0 15,-3-7 0-15,2 0 0 0,-4-2 0 0,0-4 0 16,0-3 0-16,0-6 128 0,0-3-128 0,0-7 0 15,0 0 128-15,0 0-128 0,-8-7 160 0,1-2-160 16,-2-6 192-16,0-5-64 0,-1-1-128 16,0-6 192-16,-2-1-192 0,-1-4 0 0,1-3 128 0,-1-1-128 15,0-4 0-15,1-2 0 0,-2 0 0 0,1 0 0 16,-1-4 0-16,0 2 0 0,-1-4 0 0,-1 0 0 16,2 1 0-16,0-1 0 0,-2-2 0 0,1 5 0 0,-1-2 0 15,0 2 0-15,1 1 0 0,1 3 0 16,-3-2 0-16,4 2 0 0,-2 3 0 0,1 0 0 0,0 1-128 15,2 1 128-15,0 3 0 0,2 3 0 0,-2 4-144 0,4 2 144 16,0 5 0-16,3 4-144 0,-3 3-48 0,4 1 0 16,2 5 0-16,-2-2 0 15,4 8-864-15,0 0-176 0,0 0-48 0,3 10 0 16,0 3-1280-16,4-3-272 0,0 3-48 0</inkml:trace>
  <inkml:trace contextRef="#ctx0" brushRef="#br0" timeOffset="85824.26">5040 5886 17215 0,'0'0'768'0,"0"0"144"0,0 0-720 0,0 0-192 15,0 0 0-15,0 0 0 0,0 0 1536 0,0 0 288 16,0 0 48-16,0 0 16 0,-9 1-256 0,1 0-48 15,8-1-16-15,0 0 0 0,-6-1-112 0,-1 0-32 16,0-1 0-16,7 2 0 0,-5-6-192 0,1-2-32 16,2-3-16-16,2 1 0 0,1-3-352 0,4-2-80 0,-1 0-16 0,4-1 0 15,0 0-256-15,3 1-48 16,1-2-16-16,2 1 0 0,3-1-144 0,1 1-16 16,-1 0-16-16,2 4 0 0,2 1-64 0,-1 1-16 15,2 5 0-15,-2 3 0 0,-1 3-32 0,-1 3 0 0,0 5 0 0,-3 2 0 16,-1 3 0-16,-3 3 0 0,1 2 0 15,-6 2 0-15,-3 3 96 0,-3 0 16 0,-2 1 0 16,-1 1 0-16,-5-2 64 0,-2 3 16 0,-2-3 0 16,-2 0 0-16,-1 2-32 0,-3-4 0 0,-1-3 0 0,0-2 0 15,0-1-80-15,0-7-16 0,0-2 0 16,0-6 0-16,1-3 112 0,2-7 16 0,-2-2 0 0,4-5 0 16,0-3-48-16,4-5 0 0,1-1 0 0,4-3 0 15,2 1-272-15,4-4 128 0,5 0-128 0,1 0 0 0,3-1 0 16,3 1 0-16,2 0 0 0,3 3 0 0,0-2 0 0,2 7 0 15,2 4 0-15,-1 5 0 0,1 2-144 0,-2 8 144 16,1 7-128-16,-2 7 128 0,0 4 0 0,-3 4-160 16,0 4 160-16,-2 2 0 0,-5 8 0 15,-1 1 0-15,-8 3 0 0,0-1 0 0,-5-1 0 0,-2-2 0 16,-5 0 0-16,1-2 0 0,-4-1 0 0,-1-4 176 16,0-3-48-16,-1-3-128 0,0-2 192 0,0-4-192 15,-1-7 192-15,2-3-192 0,-2-7 240 0,1-4-64 16,2-7-16-16,1-5 0 0,0-8 32 0,1 1 0 15,5-4 0-15,1 1 0 0,5-1-192 0,2 0 0 16,3-4 0-16,5 4 128 0,2 0-128 0,3 2 0 16,2 1 0-16,2 6 0 0,1 3 0 0,1 6-176 15,0 6 176-15,0 4-128 0,1 7 128 0,-1 4-160 0,-1 6 160 0,-2 3-160 16,-2 6 160-16,-2 4 0 16,-8 1 0-16,-2 4-128 0,-4 2 128 0,-2 4-208 0,-1 4 80 0,-8 9 128 31,0-6-1504-31,2-5-176 0,1-3-48 0,1-6-19680 0</inkml:trace>
  <inkml:trace contextRef="#ctx0" brushRef="#br0" timeOffset="88108.43">5373 5890 7487 0,'0'0'320'0,"0"0"80"0,0 0-400 0,0 0 0 0,0 0 0 0,0 0 0 15,0 0 1136-15,0 0 144 0,-9 5 16 0,9-5 16 16,-9 7 128-16,0-2 32 0,-2-2 0 0,2 2 0 0,0 1 32 0,0-2 16 16,-1 1 0-16,0-4 0 15,-2-3-48-15,0 1-16 0,2-1 0 0,-3 1 0 0,-2-3-144 0,-1-3-32 16,4 2 0-16,-1 1 0 0,0-8-400 0,2 3-96 16,1-2-16-16,2 0 0 0,0-1-192 0,5-2-32 15,1-2-16-15,4 0 0 0,0 1-224 0,3-1-48 16,2 0-16-16,4 1 0 0,3 0-240 0,1 0 0 15,0 1 128-15,3 2-128 16,3-1 0-16,-1 3 0 0,-1 4 0 0,0 5 0 0,3 1 0 0,-3 3 0 16,-1 6 0-16,-2 2 0 0,-1 3 0 0,-3 3 0 15,-3 1 0-15,-4 1 0 0,-1 3 0 0,-2 3 0 16,-2-2 0-16,-5 1 0 0,-4 2 144 0,-1-3 48 16,0 1 0-16,-2-4 0 0,0-2 224 0,-1 0 48 15,1-2 16-15,-2-2 0 0,0-1 0 0,2-3 0 16,-1 0 0-16,-1-1 0 0,0-1-160 0,1-5-48 15,1-4 0-15,0-1 0 0,2 0-16 0,1-4-16 16,0-2 0-16,4 1 0 0,1-6-48 0,3 2-16 16,1-2 0-16,1-2 0 0,1-2-176 0,3-1 128 15,2 1-128-15,4 0 128 0,0 1-128 0,3 2 0 16,0 3 0-16,4 1 0 0,2 3 0 0,-2 0 0 0,2 3 0 16,-1 4 0-16,-3 3 0 0,0 5 0 0,-1-1-144 0,-2 8 144 15,-5 5 0-15,-5 1 0 16,3 6-128-16,-6 0 128 0,-4 4 0 0,-4-1 0 15,-2-4 0-15,-2 2 0 0,1-4 0 0,-4-3 0 0,-4-1 0 0,0-1 144 16,1-1-144-16,0-4 128 0,-4-1-128 0,8-8 128 16,0 0 96-16,1-1 16 0,-1-7 0 0,0-1 0 15,2-1 80-15,2-6 0 0,1-5 16 0,1-1 0 0,2-5-96 16,2-1-32-16,3-1 0 0,2-3 0 0,3 2-208 16,4-2 0-16,1 3 128 0,1 1-128 0,5 0 0 15,0 3 0-15,2 1 0 0,-1 4 0 0,0 6 0 0,-1 0 0 16,-2 4 0-16,-1 5 0 0,1 2-128 15,-3 5 128-15,-2 3 0 0,-3 4 0 0,-1 1 0 16,-4 3-128-16,-3 2 128 0,-2 1 0 0,-1 0 0 0,-6 1 0 16,0-2 0-16,-2-2 0 0,-2-3 0 0,1-2 0 15,1 0 0-15,0-6 0 0,0-2 0 0,0-1 128 16,1-4-128-16,2-5 0 0,-1-3 160 0,2-4-160 16,0-2 160-16,5-2-160 0,0-5 128 0,2 0-128 15,3 0 0-15,3-1 144 0,2 2-144 0,3-3 0 16,-1 1 0-16,3 2 0 0,3 1 0 0,0 1 0 15,0 3 0-15,-2 1 0 0,-1 4-368 0,-1 1 48 0,0 4 16 16,0 2 0 0,1 3-1760-16,-2 4-368 0,-2 5-64 0,-1 0-16080 0</inkml:trace>
  <inkml:trace contextRef="#ctx0" brushRef="#br0" timeOffset="91159.13">23040 14624 13823 0,'-7'-24'1216'0,"4"14"-960"0,1-1-256 0,0-2 0 16,1 1 448-16,1 0 64 0,-1-1 0 0,2 7 0 16,-1 6 192-16,0 0 64 0,5-9 0 0,2 2 0 15,-7 7-192-15,0 0-16 0,0 0-16 0,7-2 0 16,-7 2 112-16,0 0 32 0,0 0 0 0,0 0 0 15,5 9-144-15,-2 3-32 0,-3 4 0 0,-1-1 0 16,-1 3-64-16,-3 0-32 0,0 1 0 0,0 2 0 16,0 5-176-16,1-1-48 0,0 2 0 0,2-1 0 15,-1-1-192-15,3 1 176 0,0-3-176 0,3 1 160 16,-1 2-160-16,2-6 0 0,1-2 0 0,3 0 0 0,1-1 224 16,2-3-32-16,3-2-16 0,0 1 0 0,3-1 144 15,0-2 16-15,3 2 16 0,1-1 0 0,2-6-128 0,2 1-32 16,5 2 0-16,0-2 0 0,1-3-64 0,2 1-128 15,2-3 176-15,6 6-176 0,4-3 160 0,0-1-160 16,4-3 128-16,1 0-128 0,3-2 128 0,1-1-128 16,5 3 0-16,4-5 128 0,6-4-128 0,2 4 0 15,0-2 144-15,3 0-144 0,1 0 0 0,1-4 128 16,3 3-128-16,4-3 0 0,3 8 0 0,1-5 0 16,-1-1 0-16,2 4 0 0,2-3 0 0,3 6 0 15,2 2 0-15,-1-3 0 0,-2-1 0 0,3 1 0 0,3 1 0 16,1 1 0-16,-1 1 0 0,0-1 0 15,-2 0 0-15,4 2 128 0,2 3-128 0,0 2 0 0,-3-3 0 0,-1 2 128 16,0 2-128-16,1 2 0 0,2 5 0 0,0 0 0 16,-2-5 0-16,2 4 0 0,2 2 0 15,-3 0 0-15,2-2 0 0,0-2 0 0,-4-4 0 0,2 4 0 16,2 4 0-16,-3-4 0 0,-4-3 128 16,-1-1-128-16,3 2 0 0,-2 0 0 0,-1 2 0 0,-5-3 0 15,0 2 0-15,-2-3 0 0,-1 4 0 0,0 1 0 16,1-5 0-16,-3 0 0 0,-2 0 0 0,0-3 128 15,-2-1-128-15,1 1 0 0,3-3 0 0,-4 3-128 16,-4-1 128-16,-2-1 0 0,-1-2 0 0,0 3 128 16,4-1-128-16,-2 1 0 0,0 1 0 0,-3-2 0 15,-2 1 0-15,1-2 0 0,-2 2 0 0,-1-2 0 0,0 1 0 16,-2 1 0-16,-5 0 0 0,0-1 0 0,-3 2 0 16,-3-2 0-16,-3 2 0 0,-2 1 0 0,-6-1 0 15,-1-1 0-15,-4 1 0 0,-4-2 0 0,-4 1 0 0,-3-1 176 16,-4-2-176-16,-4-2 192 0,-2-1-48 0,-3 1 0 15,-2-1 0-15,-2 0 0 0,-2 1 48 0,-1 1 0 16,1-1 0-16,-9 2 0 0,0 0-192 0,9-3 160 16,-9 3-160-16,7-4 160 0,0 0-32 0,-7 4 0 15,6-3 0-15,-6 3 0 0,5-7 112 0,-2 0 16 16,3 2 0-16,-3-1 0 0,-3 6-112 0,0 0-16 16,3-9 0-16,1-1 0 0,0 2 80 0,-4 8 16 15,5-7 0-15,0-4 0 0,0-1 48 0,3-1 16 16,-1 0 0-16,4-2 0 0,1-1 96 0,2-2 32 0,-1-1 0 15,4-5 0-15,0-2 32 0,2-1 0 0,2-3 0 0,2-1 0 16,2 0-96-16,0 0-16 0,2-2 0 16,-1 1 0-16,0-2-160 0,1 2-48 15,-3 6 0-15,0 3 0 0,-5 0-128 0,-1 4 160 0,-4 1-160 0,0 6 160 16,-5 2-160-16,-1 5 0 0,-8 5 0 0,0 0 0 31,0 0-1280-31,0 0-272 0,-7 9-64 0,-2 4-15360 0</inkml:trace>
  <inkml:trace contextRef="#ctx0" brushRef="#br0" timeOffset="96996.58">4968 5410 5519 0,'0'0'496'0,"0"0"-496"16,0 0 0-16,0 0 0 0,0 0 1360 0,0 0 176 16,0 0 48-16,0 0 0 0,0 0-576 0,0 0-112 15,0 0-32-15,0 0 0 0,0 0 128 0,-3-5 32 16,3 5 0-16,0 0 0 0,0 0 16 0,0 0 16 16,0 0 0-16,0 0 0 0,-3-7-144 0,3 7-16 15,0 0-16-15,0 0 0 0,0 0-144 0,0 0-32 16,0 0 0-16,0 0 0 0,0 0-192 0,0 0-64 15,0 0 0-15,0 0 0 0,0 0-80 0,0 0-32 16,-2 7 0-16,2 1 0 0,4 2-16 0,-2-2-16 16,2 3 0-16,0 1 0 0,0-2-16 0,3 5 0 15,2 1 0-15,-1 1 0 0,0 0-32 0,2 0-16 0,1 1 0 16,2 1 0-16,0-2-48 0,-1 1-16 16,1-1 0-16,0 1 0 0,-2-1-16 0,3-1 0 15,-1-1 0-15,0 3 0 0,-2-1 64 0,2-1 16 16,-3 1 0-16,0-2 0 0,1 0 64 0,-2 2 16 0,-1-2 0 0,0-2 0 15,-2 1 0-15,0 0 0 0,-1 1 0 16,0-4 0-16,1 2-64 0,0 1 0 0,0-1 0 0,1 0 0 16,-1 1-96-16,0 0-32 0,1 1 0 15,0-1 0-15,0-2-128 0,2 2 128 0,1 2-128 0,0-2 128 16,-1-3-128-16,2 2 0 16,-1 1 0-16,1-3 128 0,-1 2-128 0,-1 1 0 0,0-1 144 0,-1-2-144 15,1 2 128-15,2 1-128 0,-3 0 160 0,3-3-160 16,-1 2 160-16,0 0-160 0,-2-4 160 0,2 3-160 15,-3-2 208-15,5 2-48 0,-6 1-16 0,4-5 0 16,-2 4-144-16,0-4 192 0,-1 2-192 0,1-3 192 0,-2 3-64 0,1-2 0 16,-1 2 0-16,0 0 0 0,2-1 0 15,-3 0 0-15,3 0 0 0,-2 0 0 0,0 2-128 0,-1 2 192 16,0-1-192-16,3 5 192 0,-2-1-192 0,1-2 160 16,-1 1-160-16,1-2 160 0,-1-2-160 0,1 2 0 15,0 1 0-15,-2-3 128 0,3 3-128 0,-1 0 0 16,1 0 0-16,-2-1 128 0,3 0-128 0,-3 1 0 15,0-2 0-15,0 0 128 0,3-1-128 0,-2 3 0 16,0-2 0-16,-1 0 128 0,-1 1-128 0,2-2 160 16,-1 3-160-16,0-1 160 0,1 0-160 0,0-4 0 15,1 2 144-15,-3-1-144 0,1 3 0 0,-1 1 128 16,4-4-128-16,-2 2 0 0,-1 0 0 0,0-2 144 16,2 2-144-16,1 1 0 0,-2-3 192 0,-1 3-192 0,0 2 192 15,0-1-192-15,1-2 144 0,-1 2-144 16,-1 0 0-16,1 2 144 0,1 0-144 0,0 2 0 15,1-1 144-15,-3-2-144 0,1 0 0 0,1 2 144 16,-2-1-144-16,0 1 0 0,0-2 128 0,0 0-128 0,2-2 0 0,-1 2 0 16,0 0 144-16,-1 2-144 0,0-1 0 0,1 2 144 15,-1 1-144-15,0-1 0 0,0 1 0 0,0-2 128 16,1-2-128-16,1 1 0 0,-1-2 0 0,0 0 0 16,-1 4 0-16,-1 0 0 0,0-2 0 0,2 0 0 15,1-1 128-15,-1 1-128 0,-2 2 0 0,0 0 128 16,-1 0-128-16,3 0 0 0,-1 2 144 0,2-1-144 15,-2-2 128-15,2-1-128 0,-1 1 128 0,2 0-128 16,-3 3 0-16,0-3 0 0,0 1 0 0,0 1 128 0,0-1-128 16,0 0 0-16,0 0 0 0,0-1 128 0,0 0-128 15,1-1 0-15,-1 0 0 0,2-1 128 0,-3-2-128 0,2 1 0 16,2-2 0-16,-3-3 128 0,0 3-128 16,0 2 0-16,-1-3 0 0,1 3 128 0,2 0-128 0,-1 3 0 15,-1-2 0-15,0 3 0 0,-1-2 0 0,0 2 0 16,0 0 0-16,1-3 128 0,0 0-128 0,0 0 0 15,-1 1 0-15,1 0 128 0,-2-2-128 0,1-1 0 16,0 1 0-16,1 0 128 0,-2 1-128 0,1 0 0 16,2-1 0-16,-1 2 0 0,-1-2 0 0,1 1 0 15,1 1 0-15,-1 0 0 0,-1-1 0 0,4-2 0 16,-2-1 0-16,0 4 0 0,0-1 0 0,-3-2 128 16,2-1-128-16,2 2 0 0,-1 1 0 0,1-1 0 15,-2-1 0-15,0 1 128 0,1 1-128 0,-1 1 0 16,-1 0 0-16,1-2 128 0,0 1-128 0,0 1 0 15,0-1 0-15,-1 1 0 0,-1 0 0 0,0-1 0 16,1-1 0-16,1 1 128 0,0 0-128 0,1 1 0 16,-3 0 0-16,2 2 0 0,1-1 0 0,-1-1 128 0,-2 1-128 15,2 0 0-15,1 0 0 0,-1-2 0 0,-2 2 0 16,3-1 128-16,-3-1-128 0,6-1 0 0,-4 2 0 16,-1-2 0-16,3 0 0 0,-2 0 0 0,0 0 0 0,0 2 0 15,0-2 0-15,0 0 0 0,-1 1 0 16,1 2 0-16,0 1 0 0,0-1 0 0,0 1 0 0,0 0 0 15,-1 0 0-15,1-2 0 0,-1 1 0 0,0 1 0 16,1-2 0-16,-1 1 0 0,-2 1 0 0,1-2 128 16,1-1-128-16,-2 2 0 0,1-3 0 0,-1 2 128 15,1 2-128-15,0 1 0 0,-1-2 0 0,2 7 0 16,-2-5 0-16,2-1 0 0,-2-4 0 0,2 1 0 0,-2 2 0 16,0 0 0-16,-1 1 0 0,3-1 0 0,5-2 0 0,-5 1 0 15,0 1 0-15,1-1 0 0,0 4 0 16,-1-1 0-16,-2-2 0 0,2 1 0 0,1-1 0 0,1 0 0 15,0 0 0-15,-1 1 0 0,0 0 0 0,0 1 0 16,0 0 0-16,1 0 128 0,-2 0-128 0,2 0 0 16,1-1 0-16,-2 0 0 0,-3-1 0 0,2 1 0 15,0-1 0-15,-1-2 0 0,0 0 0 0,1-1 0 16,0 1 0-16,0 2 0 0,-2 1 0 0,3 2 0 16,-2-2 0-16,1 1 0 0,0 1 0 0,-2 1 0 15,3 0 0-15,0-2 0 0,2 0 0 0,-2 0 0 16,-3 2 0-16,3-1 0 0,0-2 0 0,1 1 0 15,0 1 0-15,-2-1 128 0,0 0-128 0,3 2 0 0,0-2 0 16,-4-1 0-16,4 1 0 0,-3 0 0 16,2 0 0-16,-2-5 0 0,-2 0 0 0,2 2 0 0,1 2 0 0,-1 0 0 15,0 0 0-15,0 1 0 0,-1 2 0 16,1 0 0-16,1 2 0 0,-2 1 0 0,1-3 0 0,-2 0 0 16,1 0 0-16,-1 2 0 0,2 1 0 15,0-2 0-15,0 1 0 0,0 1 0 0,-1-1 0 0,1 0 0 16,0-2 0-16,1 2 0 0,0-3 0 0,0 1 0 15,-1-1 0-15,0 2 0 0,-2-2 0 16,3 2 0-16,-2-2 0 0,1 0 0 0,0 3 0 0,-1-1 0 16,1 1 0-16,-1-2 0 0,-1 2 0 0,1 1 128 15,-1-2-128-15,1-2 0 0,-2 3 0 0,1 0 0 16,-1 0 0-16,-1-1 0 0,2-1 0 0,0 1 0 0,-2-1 0 16,0-2 0-16,0 1 0 0,0-1 128 15,0-2-128-15,0 1 0 0,0 0 0 0,0 1 0 16,0 0 0-16,0 0 0 0,1 0 0 0,0 3 0 0,-1-1 0 15,1 1 0-15,2-3 0 0,0 0 0 0,-2 0 0 0,1 0 0 16,0-1 0-16,3 1 0 0,-2 0 0 0,1 0 0 16,-1-1 0-16,-1 0 0 0,2 1 0 15,0-1 0-15,-1 0 0 0,-1-2 0 0,1-1 0 0,-1 2 0 16,3-3 0-16,-2-1 0 0,-1 1 0 0,0 0 0 16,-1 1 0-16,0 0 0 0,0-1 0 0,2 1 0 15,-3 2 0-15,0-1 0 0,0 1 0 0,-1 1 0 16,-1 1 0-16,1 1 0 0,1 0 0 0,0 2 0 15,1-2 0-15,-1 8 0 0,-1 0 0 16,2-4 0-16,2 2 0 0,0-3 0 0,-1 1 0 0,2 0 0 16,-2-2 0-16,2-2 0 0,-1-2 0 0,-3 1 0 15,0-1 0-15,4 1 0 0,-1-2 0 0,0 1 0 0,-1 0 0 0,1 1 0 16,-2 1 0-16,1 1 0 0,-2 2 0 16,3-2 128-16,0 0-128 0,-2 2 0 15,-1 1 0-15,3-1 0 0,-1 2 0 0,0 2 0 0,-2-3 0 16,2 3 0-16,-1-3 0 0,4 0 0 0,-1 0 0 15,-1-2 0-15,-1-2 0 0,1 2 0 0,1-2 0 0,0 3 0 16,-1-2 0-16,2 1 0 0,0 1 0 0,-1 1 0 16,-1-1 0-16,-1 1 0 0,0 3 0 0,0-3 0 15,3 3 0-15,-2-2 0 0,1 4 0 0,-1-2 0 16,1 1 0-16,0-1 0 0,0-1 0 0,1-2 0 16,1 4 0-16,-1-5 0 0,-2 0 0 0,1 0 0 0,1-1 0 0,-1-1 0 15,-3 3 0-15,1 2 0 0,1-3 0 0,0 1 0 16,-1 2 0-16,1 0 0 0,-2 2 0 0,1-4 0 15,1 3 0-15,0-3 0 0,-2 4 0 0,1-4 0 16,1 0 0-16,-1 3 0 0,0-3 0 0,-1 1 0 16,2-3 0-16,-1 0 0 0,-1 1 0 0,2 1 0 15,-1-4 0-15,1 2 128 0,1 2-128 0,-2 2 0 16,1-1 0-16,-1 1 0 0,1-2 0 0,0 3 0 16,-2-3 0-16,1 2 0 0,0 2 0 0,1-3 0 0,-3 4 0 15,2-3 0-15,-2-1 0 0,-2-1 0 16,2 4 0-16,0-4 0 0,0-1 0 0,2 1 0 0,-1-1 0 15,-1 3 128-15,-1 2-128 0,-1-2 0 0,2 4 0 0,0 0 0 16,-1-4 0-16,1 3 0 0,1-1 0 0,1 1 0 16,-4 0 0-16,2-2 0 0,0 2 0 0,0-3 0 15,2 2 0-15,-2-4 0 0,0 1 0 0,2-1 0 16,1 0 0-16,-2 3 0 0,-1-4 0 0,1 1 0 16,3 2 0-16,0-2 0 0,-3 4 0 0,-1-4 0 15,1-1 0-15,2 2 0 0,0-3 0 0,-1 1 0 16,-2 1 0-16,3-1 0 0,-1 1 0 0,2 1 0 15,-4-2 0-15,1-1 0 0,2-1 0 0,-2 3 0 16,-1-3 0-16,1-2 0 0,2 2 0 0,-3 1 128 0,-1 0-128 16,1-1 0-16,0 1 0 0,0 2 0 15,0 3 0-15,0-2 0 0,0 1 0 0,0-2 0 0,0 1 0 16,0 2 0-16,-3 0 0 0,3-1 0 0,3 1 0 16,-3 0 0-16,-2-1 0 0,1 2 0 0,1-2 0 0,0-1 0 15,0-3 0-15,0 1 0 0,0 1 0 0,1-1 0 16,2-2 0-16,-1 6 0 0,-3-4 0 0,2 2 0 15,2 1 0-15,-3-2 0 0,0 0 0 0,4 1 0 16,0-3 0-16,-2 2 0 0,-1 3 0 0,2-4 0 16,1-2 0-16,0 5 0 0,-2-5 0 0,1 2 0 15,-1-2 0-15,1 0 0 0,1 0 0 0,-2-2 0 16,-1 0 0-16,2-2 0 0,1 4 0 0,-2 0 0 16,-2 0 0-16,2 2 0 0,-1-2 0 0,0 2 0 15,0-1 0-15,2 1 128 0,-1-3-128 0,2 0 0 0,0 4 0 16,0-1 0-16,0-2 0 0,0-1 0 15,1-1 0-15,-2-5 0 0,2-1 0 16,1 2 0-16,-1 1 0 0,0 2 0 0,1-1 0 0,0-1 0 16,0 1 0-16,0-1 0 0,0 1 0 0,-1 1 0 15,0 1 0-15,1 0 0 0,-1-1 0 0,0 1 0 0,-2 1 0 0,3 0 0 16,0-1 0-16,-1 1 0 16,0-1 0-16,0 1 0 0,-1-1 0 0,2 0 0 0,-2-1 0 0,0 0 0 15,0 1 0-15,2-2 0 0,-1 1 0 16,2 0 0-16,-2-1 0 0,1 0 0 0,0 1 0 15,2 8 0-15,0-5 0 0,-2-2 0 0,0-1 0 0,-1 0 0 16,1-2 0-16,-1 1 0 0,1 1 0 0,-2 0 0 16,2-1 0-16,-1 0 0 0,-1-1 0 0,1 2 0 15,1 1 0-15,1 0 0 0,-2-1 0 0,1 2 0 0,-2 1 0 16,1 0 0-16,2-2 0 0,-2-6 0 16,0 2 0-16,0 1 0 0,0-1 0 0,0 3 0 0,1-2 0 0,-1 2 0 15,-1-1 0-15,0 0 0 0,1 1 0 0,-2-1 0 16,0 0 0-16,0 0 0 0,0-3 0 0,-1 2 0 15,2 1 0-15,-4 0 0 0,2-1 0 0,1 2 0 16,0-2 0-16,-2 1 0 0,0-1 0 0,0 2 0 16,2 0 0-16,1 0 0 0,-4-2 0 0,2 2 0 15,1 0 0-15,-1 0 0 0,1-2 0 0,-1 1 0 16,1 1 0-16,-2-1 128 0,3 1-128 0,-1-1 0 16,-1-2 0-16,-1 1 0 0,1 1 0 0,-1-1 0 15,-1 1 0-15,1 0 0 0,2-1 0 0,-2 1 0 16,-2-3 0-16,2-2 0 0,-1 2 0 0,0 0 0 15,3 3 0-15,-3-5 0 0,0 0 0 0,1 1 0 0,1-1 0 16,0 0 0-16,-2 0 0 0,0 2 0 16,0 2 0-16,0-2 0 0,0 1 0 0,0 0 0 15,0 0 0-15,1 2 128 0,-1 1-128 0,0-2 0 16,-1 3 0-16,1-1 0 0,1 0 0 0,-1 0 0 16,0 0 0-16,0 1 0 0,0-2 0 0,0 0 0 15,0-1 0-15,0 1 0 0,0 1 0 0,0-3 0 0,0-1 0 16,0 1 0-16,0 1 0 0,0-1 0 0,0 1 0 15,0 1 0-15,-1-3 0 0,-1-1 0 0,1 0 0 0,0 3 0 16,-3-2 0-16,4 0 0 0,0 1 0 16,-1 1 0-16,-1 2 0 0,1-1 0 0,1-1 0 0,0 1 0 15,0-1 0-15,1 1 0 0,-2-1 0 0,0 1 0 16,0-1 0-16,1 1 0 0,0-3 0 0,0 1 0 16,0 2 0-16,0-2 0 0,0 0 0 0,0-1-128 0,0-1 128 15,-2 1 0-15,1 0 0 0,0-1 0 0,0-3 0 16,-1 3 0-16,1-3 0 0,0 2 0 0,-2 0 0 15,3-3-160-15,-1 2 160 0,0 2 0 0,-1-4 0 16,1 3-128-16,0-3 128 0,1 4 0 0,0-1 0 16,0-4 0-16,0 4 0 0,0-2 0 0,0 1-128 0,1 2 128 15,0-3 0-15,1 3 0 0,-1 0 0 0,-1-3 0 16,0 1 0-16,1 3 0 0,-1-3 0 0,3 0-128 16,-2 4 128-16,2-5 0 0,-2 1 0 0,1-3 0 15,0 3 0-15,0 0 0 0,2-3 0 0,-1 1-128 16,-1-3 128-16,-1 2 0 0,-1-8-128 0,2 7 128 15,-2-7-192-15,0 0 192 0,0 0-192 0,0 0 64 16,0 0 128-16,0 0-208 0,0 0 208 0,0 0-144 16,0 0 144-16,0 0-128 0,0 0 128 0,0 0 0 15,6 0-144-15,-6 0 144 0,0 0 0 0,4-7-176 0,1-2 176 0,-3-1-128 16,1 1 128-16,0-5 0 16,-3-2-144-16,0 0 144 0,0-1 0 0,1-2 0 0,-2-1 0 0,-1 0 0 15,1-1-128-15,1 0 128 0,0-2 0 16,-1 0 0-16,-2 1 0 0,1-6 0 0,0-2 0 0,-1-6 0 15,-1-6 0-15,-1-1 0 16,0-8 0-16,-1-1 0 0,3-1 0 0,-2-2 0 0,-2 0 0 16,2-2 0-16,-3-8 0 0,2-1 0 0,1-1 0 0,-1-2 0 15,2-1 0-15,-2 6 0 0,0 3 0 0,3-2 0 16,-2 2 0-16,-1 2 0 0,3-4 0 0,0 5 0 16,-1-1 0-16,2 2 0 0,-1 2 0 0,1 2 128 15,-2 0-128-15,3 1 0 0,-2 1 144 0,1-24-144 16,-4 10 0-16,3 4 144 0,-1 5-144 0,0 4 0 15,0 2 128-15,2 2-128 0,-3-3 0 0,-2 0 0 0,0-1 0 0,-2-2 0 16,0-2 0-16,1 2 0 0,2 2 144 16,1 5-144-16,-2 0 0 0,0 1 144 0,-2 4-144 0,1 2 0 15,1-4 0-15,-1 2 128 0,2-1-128 16,-1 0 160-16,0 4-160 0,0-2 160 0,2-1-160 16,-1 3 0-16,2-1 0 0,-2 5 128 0,-3 2-128 0,2 0 0 15,1-3 0-15,1 2 128 0,1-2-128 0,0 0 0 16,-1 0 0-16,3 0 0 0,-1 0 0 0,1 1 0 15,-1-1 0-15,1 1 0 0,-1-2 0 0,-1 2 0 16,0 5 0-16,1-2 0 0,-3 2 0 0,1-1 0 16,-1 1 0-16,0-2 0 0,1-4 0 0,-1 3 0 0,0 0 0 15,0 0 0-15,-3 1 0 0,1-2 0 0,2 0 0 0,-2-2 0 16,-1 3 0-16,0 0 0 16,-1 1 128-16,0 3-128 0,0-3 0 0,1 3 0 0,1-1 0 0,1-1 0 15,-5-1 0-15,3 3 0 0,2 1 0 0,-2-2 0 16,0-4 0-16,0 5 0 0,0-3 0 0,2 3 0 15,-1 3 0-15,-1-4 0 0,-2 0 0 0,0 3 0 16,3-1 0-16,-1 1 0 0,-1 1 0 0,-1 0 0 16,1 1 0-16,-1-3 0 0,-1-1 0 0,3 3 0 15,2 0 0-15,-1 0 0 0,1 1 0 0,-1-2 0 16,0 2 0-16,3-3 0 0,0 1 0 0,1-1 0 16,0 3 0-16,3-1 0 0,0 3 0 0,0 0 0 0,-3-1-128 15,-1 3 128-15,2-1 0 0,1 3 0 0,0-1 0 0,1-1 0 16,-1-3 0-16,-1 1 0 0,-2 2 0 0,2-5 0 15,-2 2 0-15,2 1 0 0,0-2-128 0,-1 1 128 16,3-3 0-16,-3 3 0 0,-1 0 0 16,-3-3 0-16,5 4 0 0,-1 3 0 0,0-2 0 15,0 2 0-15,0 1 0 0,-1 1 0 0,1 0 0 0,1 4 0 16,-1 0 0-16,1-1 0 0,-1 5 0 0,2 1 0 16,-1-3 0-16,2 4 0 0,0-3 0 0,0 5 0 15,-1-4 0-15,2 10 0 0,0 0-128 0,0 0 128 16,-2-7 0-16,2 7 0 0,0 0 0 0,0 0-144 0,0 0 144 15,0 0 0-15,2 16-160 0,2-1 160 16,0 3-128-16,1 2 128 0,-1-1 0 0,3 5-160 0,1 6 160 0,1 1 0 16,-1 7-144-16,0 3 144 0,1 4 0 15,3 5-144-15,1 6 144 0,0 4 0 0,3-4 0 0,-4 6-128 16,-3 4 128-16,5 3 0 0,0 2 0 0,-1 6 0 16,0 3 0-16,-1-3 0 0,1 1 0 0,-3 4 0 15,-3 3 0-15,0-1 0 0,1 2 0 0,-2-4 0 16,-2-4 0-16,-1 3 0 0,0-2 0 0,-1 5 0 15,0-3 0-15,1 0 0 0,-2-6 0 0,0 2 0 16,1 4 0-16,0-1 0 0,-1 0 0 0,2-5 0 16,0-4 0-16,-1-1 0 0,1 0 0 0,0-2 0 15,3-4 0-15,0 2 0 0,-1 1 0 0,1-5 0 0,-1 0 0 16,3-3 0-16,-2-3 0 0,5 2 0 16,-4 2 0-16,2-2 0 0,3 1 0 0,-4-1 0 15,-1 2 0-15,0-4 0 0,1-3 0 0,0-1 0 16,-1-1 0-16,1-3 0 0,-3 2 0 0,-1-14 0 15,1 4 0-15,-1 2 0 0,0-2 0 0,-2 0 0 0,-1 2 0 0,1-2 0 16,-2-2 0-16,-2 1 0 0,2 1 0 16,0 2 0-16,-1-3 0 0,0 0 128 15,1 1-128-15,-1 0 0 0,-1-1 0 0,2-1 0 0,-1 0 0 0,0-4 0 16,1-2 0-16,-3-2 0 0,2 3 0 0,0 2 0 16,-1-3 0-16,1 2 0 0,0 0 0 0,0 2 0 15,-1-2 0-15,1 2 0 0,0 1 0 0,1 2 0 16,-2-3 0-16,1 0 0 0,0-1 0 0,1-2 0 15,0-7 0-15,0 4 0 0,0-5 0 0,0 3 0 16,0-5 0-16,0 4 0 0,0-2 0 0,1 4 0 16,-1-5 0-16,1 2 0 0,2 1 0 0,-2-1 0 15,-1 2 0-15,0 0 0 0,0-2 0 0,0 3 0 16,0-4 0-16,2 1 0 0,-4-1 0 0,2-1 0 16,0 0 0-16,0-2 0 0,2-3 0 0,-1 0 0 15,0 0 0-15,2-1-128 0,-1 1 128 0,1-2 0 0,-1-1-144 16,1 2 144-16,1-2-272 0,-2 0 16 15,1-5 0-15,0 4 0 16,-3-1-192-16,2-5-16 0,-1 0-16 0,-1-9 0 16,0 0-1120-16,0 0-240 0,0 0-32 0,0 0-16 15,0 0-384-15,0 0-80 0,0-18-16 0,0 1-11696 0</inkml:trace>
  <inkml:trace contextRef="#ctx0" brushRef="#br0" timeOffset="97332.37">7584 19261 15663 0,'-14'-1'688'0,"7"-2"144"0,-2-4-656 0,0-1-176 0,0-5 0 0,-2 3 0 0,1-1 896 0,2 1 128 16,3 2 48-16,0-1 0 0,-1 4-224 0,6 5-32 16,0 0-16-16,0 0 0 0,0 0 224 0,0 0 32 15,0 0 16-15,-2 8 0 0,2-2 0 0,0 3 0 16,0 2 0-16,0 5 0 0,3 1-384 0,0 1-80 15,0 0-16-15,2 4 0 0,1 4-16 16,-1 0 0-16,0 3 0 0,1 1 0 0,0 6 16 0,1 5 0 16,-1-1 0-16,2 4 0 15,-2 1-160-15,2 0-48 0,-1 1 0 0,0-4 0 0,-2 1-96 0,0-4-32 16,-1 3 0-16,0 0 0 0,-1-3-128 0,0 0-128 16,1 0 144-16,-4-2-144 0,1-3 0 0,-1-2 128 15,-1 0-128-15,1-7 0 0,-3-1-176 0,1-2-80 16,-1-8 0-16,-1 2-16 15,-1-3-768-15,5-13-160 0,0 0-16 0,-11-5-16 16,-3-6-1568-16,0-6-304 0</inkml:trace>
  <inkml:trace contextRef="#ctx0" brushRef="#br0" timeOffset="97617.9">7191 19833 21247 0,'-14'5'944'0,"9"-1"192"0,0 1-912 0,1 0-224 0,0 3 0 0,1 1 0 16,1 2 768-16,1 1 96 0,1 3 32 0,2 3 0 0,2 1 256 16,2 4 64-16,4 3 16 0,2 0 0 0,1 3-496 0,2 0-96 15,3-1-32-15,-1 1 0 0,4-4 16 0,-1-3 0 16,1 0 0-16,-1-8 0 0,0-4 176 0,2-5 32 16,4-5 16-16,1-6 0 0,1-7 48 0,3-6 0 15,2-8 0-15,2-7 0 0,1-8-224 0,-1-1-32 16,5-3-16-16,-3 0 0 0,0-3-176 0,-1-1-16 15,-1-3-16-15,-1 0 0 0,-1-1-224 0,-1 3-64 16,-3 3 0-16,9-18 0 16,-7 11-640-16,-3 8-144 0,-5 4-32 0,-4 4-18112 0</inkml:trace>
  <inkml:trace contextRef="#ctx0" brushRef="#br0" timeOffset="102602.4">6178 5503 4607 0,'0'0'400'0,"0"0"-400"16,0 0 0-16,0 0 0 0,0 0 1872 0,0 0 304 0,0 0 48 0,0 0 16 16,0 0-848-16,0 0-176 0,0 0-16 0,0 0-16 15,0 0-16-15,0 0 0 0,0 0 0 0,0 0 0 16,0 0-48-16,0-6-16 0,0 1 0 0,0-3 0 16,0 2-144-16,0 1-48 0,1-3 0 0,0 3 0 15,0-1-304-15,-1 6-64 0,2-7-16 0,-2 7 0 16,1-5-144-16,-1 5-48 0,0 0 0 0,0 0 0 15,0 0-144-15,0 0-16 0,0 0-16 0,0 0 0 0,0 0-160 16,6 8 0-16,-1 2 0 0,-1 5 0 0,-2-2 0 0,-1 3 128 16,0 3-128-16,-1 2 128 0,-1-6 16 0,-2 2 0 15,1-2 0-15,0-1 0 0,-3 0 240 0,0-5 32 16,0 0 16-16,0-3 0 0,1 2 224 0,4-8 48 16,0 0 16-16,0 0 0 0,-5-4-48 0,1-1-16 15,2-3 0-15,-1-2 0 0,2 1-288 0,1-4-64 16,1-3-16-16,2 0 0 0,1 0-288 0,1 1 128 15,0 2-128-15,-1 0 0 0,2 3 0 0,0 2 0 16,-1 1 0-16,2 3 0 0,-7 4 0 0,7 3 0 16,1 2-144-16,-8-5 144 0,5 7 0 0,0 6 0 15,-1-2 0-15,0 3-128 0,-4 0 128 0,-1 2 0 16,-1-2 0-16,-1-2 0 0,-3 2 0 0,0 0 0 16,-2-1 128-16,0-3-128 0,-3 3 192 0,0-5-48 0,-1-1 0 15,1-3 0-15,0-1 112 0,0-2 0 0,1-2 16 16,1-2 0-16,3-1-32 0,3-5-16 15,0 2 0-15,3-5 0 0,3 2-224 0,3-3 176 16,2-3-176-16,3 1 160 0,0-1-160 0,3 1 0 16,1 2 0-16,1-1 0 0,-1 4 0 0,1 3 0 0,1 4 0 0,-1 2 0 15,-2 1 0-15,0 4 0 0,-2 4 0 16,-3 4 0-16,-2 2 0 0,-2 1 0 0,-2 2 0 0,-4 2 0 16,-2 1 0-16,-1-1 0 0,-2-1 0 0,1-2 0 15,-4 0 0-15,0-4 0 0,-1 0 0 0,1-1 0 16,0-3 128-16,1 1-128 0,0-4 128 0,0-4-128 15,2-1 144-15,6 0-144 0,-5-4 160 0,1-5-160 0,1 2 256 0,3-6-64 16,3-1 0-16,1 0 0 16,1-2-192-16,4-2 0 0,1 3 0 0,1-2 0 0,-1-1 0 0,2 4 0 15,-1 7 0-15,3-1 0 0,-2 3 0 0,-2 5 0 16,2 1 0-16,-1 6 0 0,-4 3 0 16,-2 1 0-16,2 2-128 0,-5 3 128 0,0 2 0 0,-5 1 0 15,-5 0 0-15,3 3 0 0,-2-4 0 0,-2-4 0 16,-3 0 0-16,2 0 0 0,0-5 0 0,0-1 128 15,0-1-128-15,-1-1 0 0,1-3 128 0,1-3-128 16,-1-3 0-16,-4-6 0 16,0-2-432-16,3-1-176 0,-1-4-32 0,7 4-12128 15,-1 0-2416-15</inkml:trace>
  <inkml:trace contextRef="#ctx0" brushRef="#br0" timeOffset="105470.86">5686 4823 5519 0,'0'0'496'0,"-7"-4"-496"16,1 2 0-16,0-2 0 0,-1 1 1776 0,1 0 256 15,-2 0 48-15,1 2 16 0,-2-1-848 0,0 1-160 16,0 0-48-16,0 0 0 0,4-4-224 0,0 1-48 16,0 1-16-16,5 3 0 0,-4-5 128 0,2 1 16 0,0-3 16 0,1 2 0 15,0 0-32-15,-1-3-16 16,2 2 0-16,2 0 0 0,-1-2-144 0,2 2-16 15,-1 1-16-15,-2 5 0 0,4-6-48 0,-4 6 0 16,0 0 0-16,0 0 0 0,0 0-16 0,0 0-16 0,0 0 0 0,0 0 0 16,0 0-48-16,0 0-16 0,0 0 0 0,0 0 0 15,0 0-192-15,0 0-32 0,0 0-16 0,0 0 0 16,2 9-112-16,2-3 0 0,0 3-16 0,0-1 0 16,1 2-32-16,0-2 0 0,0 2 0 0,1-3 0 15,1 5 0-15,-1-3 0 0,1 2 0 0,-1-1 0 16,0 3-16-16,1 1-128 0,-1-1 192 0,3-2-64 15,-4 2 0-15,3 2-128 0,0 0 192 0,0 1-64 0,0 0 0 16,1 1-128-16,1 1 192 0,1-2-64 0,-1 1 0 0,1-1-128 16,-1 1 192-16,0-1-64 15,0 1 0-15,0-3-128 0,0-3 192 0,1 3-64 0,-1 0 32 0,-1 0 0 16,-3 0 0-16,2 1 0 0,1-1 16 16,-1 2 0-16,-1 0 0 0,2-1 0 0,-4-1 16 0,1 0 0 15,0-1 0-15,-2 1 0 0,1-1-48 16,0-1 0-16,-1 1 0 0,1-4 0 0,0 1-144 0,1 2 192 15,0-2-192-15,1 1 192 0,0-2-192 0,0 3 160 16,0-4-160-16,0 4 160 0,1-1-160 0,0-2 128 16,-1 3-128-16,1-3 128 0,0 1-128 0,-2 0 192 15,0 0-192-15,1 3 192 0,2-4-192 0,-2 2 192 16,0-2-192-16,-1 2 192 0,0 1-192 0,-1-3 160 0,-1 1-160 16,2-2 160-16,0 0-160 0,-1-1 192 15,0 0-192-15,1 2 192 0,-2-4-192 0,0 4 192 16,0-4-192-16,-1 2 192 0,1 0-192 0,1-2 128 15,0 4-128-15,-1-2 128 0,-4-7-128 0,4 9 0 0,0 0 144 16,1-1-144-16,-4 1 0 0,2-2 144 16,0 2-144-16,1-2 0 0,0 2 128 0,0-3-128 0,1 3 0 15,0-2 0-15,-1 0 128 0,1 2-128 16,0-2 0-16,0 1 0 0,0-1 128 0,0 0-128 0,0 1 0 0,1 0 0 16,-1-1 0-16,0-3 0 0,-5-4 128 15,6 6-128-15,0 3 0 0,1-2 128 0,-2 0-128 0,0 0 0 16,0-2 160-16,1 2-160 0,1 0 128 0,-1-1-128 15,-6-6 128-15,6 10-128 0,1-2 0 0,-2 2 128 0,-1-5-128 16,-1 4 0-16,3-3 144 0,-1 3-144 16,-2-2 0-16,3-1 144 0,-1 3-144 0,0-3 0 15,-1 3 128-15,-1-1-128 0,4 2 0 0,-1-1 0 0,-1 2 128 16,3-2-128-16,-4 3 0 0,1-3 0 0,1 1 160 16,0 1-160-16,-1-2 128 0,2 3-128 0,-1-5 0 0,1 3 0 15,-2-3 0-15,0 3 0 0,0-3 0 0,0 4 0 16,0-5 144-16,0 2-144 0,0 1 0 0,0-3 128 15,0 3-128-15,0-2 0 0,0 4 0 0,1-4 0 16,-1 3 0-16,2-2 128 0,-2 1-128 0,0-3 0 16,3 3 0-16,-3-1 0 0,3 2 0 0,-1-1 0 15,2 1 0-15,-4-2 0 0,3 1 0 0,-2-3 128 16,2 2-128-16,0-1 0 0,-2-3 0 0,2 2 0 16,-2 2 0-16,0-3 128 0,-1 1-128 0,2 1 0 15,-3-3 0-15,3 2 128 0,1 2-128 0,-1-3 0 16,0 1 0-16,-1 0 0 0,-1-2 0 0,3 0 128 0,-1 4-128 0,-1-2 0 15,-6-6 0-15,6 5 0 16,0 3 0-16,1-1 128 0,-2 2-128 0,1-2 0 16,-2-1 0-16,1 1 0 0,1 0 0 0,1 2 0 0,0-3 0 0,0 2 128 15,-1 1-128-15,0-3 0 0,-1 3 0 16,1-3 0-16,0 3 0 0,0-3 0 16,-1 0 0-16,2 1 0 0,0-2 0 0,1 2 0 0,-8-7 0 15,8 7 0-15,0-2 0 0,0 2 0 0,-2-1 0 0,1-2 128 16,-7-4-128-16,6 5 0 0,2 0 0 0,-2 1 0 15,-6-6 0-15,8 4 0 0,1 1 0 0,-2 2 0 16,-7-7 0-16,8 3 0 0,0 3 0 0,2-3 128 16,-3 2-128-16,1-1 0 0,0-1 0 0,-1 1 0 0,1-1 0 0,-8-3 0 15,7 7 0-15,1-3 0 0,-8-4 0 16,8 3 0-16,-8-3 0 0,9 4 0 0,-9-4 0 16,7 7 0-16,-7-7 0 0,9 2 128 0,-9-2-128 0,10 4 0 15,-1-2 0-15,0 1 0 0,-9-3 0 0,10 5 0 16,0-2 0-16,-3-2 128 0,2 0-128 0,-2 0 0 15,-7-1 0-15,9 3 0 0,0 0 0 0,-1 0 0 16,-1-1 0-16,1-1 0 0,-8-1 0 0,9 2 0 16,-1 0 0-16,-1-2 128 0,-7 0-128 0,8 1 0 15,1-1 0-15,-2 1 0 0,1-1 0 0,0 0 0 16,-1-1 0-16,0 0 0 0,-7 1 0 0,10 0 128 16,-3-3-128-16,0 1 0 0,-1 0 0 0,2-1 144 15,-3-1-144-15,1 0 0 0,0 1 128 0,1 1-128 0,-1-2 0 16,3 3 0-16,-3-2 0 0,2 1 0 15,0-1 0-15,-1 2 0 0,0-3 0 0,0 0 0 16,1 2 0-16,0-1 0 0,0-1 128 0,-1 2-128 0,0-5 0 16,1 4 0-16,0-1 128 0,-1 1-128 15,-7 3 0-15,9-4 0 0,1-2 0 0,-2 4 0 0,-8 2 0 16,5-6 0-16,3 3 128 0,-1-4-128 0,-3 2 0 0,4 3 0 16,-3-3 0-16,0-2 0 0,1 2 0 15,1 1 0-15,-2-2 128 0,2 1-128 0,0 1 0 16,-3-2 0-16,-1-3 0 0,2 4 0 0,1-3 0 0,0 2 0 15,-2-1 128-15,1-1-128 0,-1 1 0 0,1-2 0 16,0 3 128-16,-1-3-128 0,-1 1 0 0,2 2 0 16,-1-3 0-16,-1 4 0 0,1-3 0 0,1 1 0 15,0 0 128-15,-1-1-128 0,-1 2 0 0,1-1 0 16,1 0 0-16,0 2 0 0,-1-2 0 0,1-1 0 0,-1 2 128 0,1-3-128 16,0 1 0-16,2-3 0 0,-4 1 0 15,3-1 0-15,-1 1 0 0,0 1 0 0,0-3 128 0,0 2-128 16,0-2 0-16,0 1 0 0,0-1 0 0,0-1 0 15,0-2 0-15,0 1 0 0,-1 3 0 0,0-3 0 16,-1-1 0-16,3 1 0 0,-2 0 0 0,0 0 0 16,-1-2 0-16,2 1 0 0,1-1 0 0,-1 0 0 15,0 2 0-15,1 2 0 0,-1-2 0 0,-1 2 0 16,1 2 0-16,0-3 0 0,-1 1 0 0,0 1 0 16,0-1 0-16,-1 2 0 0,1-1 128 0,-1-1-128 15,-1 3 0-15,0-3 0 0,1 1 0 0,0 1 0 16,1-4 0-16,0 1 0 0,-1 2 0 0,1-2 0 15,0-1 0-15,-1 1 0 0,-1 1 128 0,1-4-128 16,2 2 0-16,-4 0 0 0,2 2 0 0,-1-2 0 16,2-2 0-16,0 1 0 0,0 0 0 0,-3 0 0 15,3-1 0-15,-1 0 0 0,1-2 0 0,1 0 0 16,-2 0 0-16,1-1 0 0,-1-2 0 0,1 2 0 0,0 1 0 0,-1 0 0 16,0-1 0-16,1 1 0 0,0 2 0 0,0-1 0 15,-2 2 0-15,1 0 0 0,0-1 0 16,0 0 0-16,1 2 0 0,0-1 0 0,0-1 0 0,0 2 0 15,-2-2 0-15,2 1 0 0,0-2 0 0,0 2 0 16,-2-2 0-16,2 1 0 0,0-1 0 0,0 1 0 16,-1 1 0-16,1-2 0 0,0-1 0 0,-1 2 0 15,-2-1 0-15,3-1 0 0,-1 1 0 0,1-1 0 16,-1 0 0-16,-1 1 0 0,2 1 0 0,0-2 0 16,-2-1 0-16,2 1 0 0,1 1 0 0,0-1 0 0,1 1 0 0,-1 2 0 15,1-2 0-15,0 2 0 0,-1-1 0 0,1 3 0 16,-3-2 0-16,1-1 0 0,0 2 0 0,0 0 0 15,0-1 0-15,1 1 0 0,-2-1 0 16,1 1 0-16,0 0 0 0,0 1 0 0,1-1 0 0,0-2 0 16,0 2 0-16,0-1 0 0,0 1 0 0,2-2 0 15,-1 0 0-15,2-2 0 0,-1 0 0 0,1 0 0 16,0 1 0-16,-1 1 0 0,0 1 0 0,0 2 0 16,0 1 0-16,0-2 0 0,-2 1 0 0,0 4 0 15,-1-2 0-15,0 3 0 0,0-2 0 0,0 2 0 16,-1-1 0-16,0 4 0 0,-2-4 0 0,3 2 0 15,-3 0 0-15,1 0 0 0,-1 2 0 0,-1 5 0 16,4-8 0-16,-2 3 0 0,-2 0 0 0,0 0 0 16,0 5 0-16,1-8 0 0,1 4 0 0,-2 4 0 15,1-6 0-15,-1 6 0 0,0-6 0 0,0 6 0 16,0-5 0-16,0 5 0 0,0 0 0 0,0 0 0 16,0 0 0-16,0-7 0 0,-1 1-192 0,1 6 16 15,0 0 0-15,0 0 0 16,0 0-224-16,0 0-48 0,-9-3-16 0,9 3 0 15,-9 3-304-15,0-2-64 0,0 2-16 0,0 2 0 16,3 0-1200-16,-3 1-256 0,0 3-32 0,1-3-16 16,0-2-512-16,1 4-96 0,7-8-32 0</inkml:trace>
  <inkml:trace contextRef="#ctx0" brushRef="#br0" timeOffset="106183.99">7642 5358 2751 0,'-6'13'128'0,"3"-7"16"0,-1 4-144 0,0-1 0 16,1 3 0-16,-1 1 0 0,0-2 2720 0,1 2 512 15,1-1 96-15,1-1 32 0,-3 0-1872 0,1 0-368 16,1-3-80-16,-1 0-16 0,-1-1 112 0,4-7 16 16,0 0 0-16,-2 5 0 0,2-5 0 0,0 0 16 15,0 0 0-15,0 0 0 0,-5 4-16 0,5-4 0 0,0 0 0 16,0 0 0-16,0 0-256 0,0 0-64 0,0 0-16 0,0 0 0 15,-3-6-96-15,2-1-16 16,1-3 0-16,3-1 0 0,0-1-160 0,2-4-32 0,-1-1-16 0,3 0 0 16,-1-2-64-16,0-1-16 0,-1-1 0 0,2-2 0 15,0-1 0-15,0-2 0 0,-1-2 0 0,0 0 0 16,1 1-96-16,-1-5 0 0,1-1-16 0,-2 0 0 16,3 0-32-16,0-2 0 0,1 1 0 0,0 0 0 15,0-1-32-15,0 4-16 0,-2-3 0 0,2 0 0 0,0-1-48 16,0-2-16-16,0 0 0 0,0-4 0 0,0-1-16 15,0-1 0-15,0 2 0 0,-1 2 0 0,1 1-144 0,1 2 192 16,-2 3-192-16,0 1 192 0,-1 3-64 16,0 2-128-16,-2 0 192 0,0 2-64 0,0 5-128 0,0 1 160 15,0 1-160-15,0 2 160 0,0 0-160 0,0 4 128 16,-1 1-128-16,0 1 128 0,0 4-128 0,0-2 0 16,1 3 0-16,-5 5 128 0,4-2-128 15,-4 2 0-15,5-3 0 0,-5 3 0 0,0 0 0 0,7 1 0 16,-7-1 0-16,10 6 0 0,-2 4 0 0,0-1 0 15,-1 3 0-15,1 2 0 0,0 3 0 0,-1 2 0 16,3 1 0-16,1 1 0 0,-1 3 0 0,0 5 0 16,1 4 0-16,2 5 0 0,0 2 0 0,1 1 0 15,-3 4 0-15,1-4 0 0,-2 1 0 0,0-3 0 0,0-1 144 16,-1-2-144-16,0-3 0 0,-1-4 128 16,-2-1-128-16,0-1 0 0,-1-1 0 0,0 0 0 15,-1-2 0-15,1-2 128 0,2-3-128 0,-1 0-160 16,2-4 160-16,1-1-13952 0,1-5-2688 15</inkml:trace>
  <inkml:trace contextRef="#ctx0" brushRef="#br0" timeOffset="109643.66">11249 19693 20271 0,'0'0'896'0,"0"0"192"0,-5 3-880 0,0-1-208 16,5-2 0-16,-6 4 0 0,6-4 432 0,-6 3 32 0,0-1 16 0,6-2 0 16,0 0 528-16,0 0 96 15,0 0 32-15,0 0 0 0,0 0-224 0,0 0-32 0,0 0-16 0,0 0 0 16,0 0-16-16,0 0 0 15,0 0 0-15,0 0 0 0,-2-5-208 0,2 5-32 0,0-9-16 0,0 4 0 16,0 5-96-16,0-7-32 0,0 0 0 0,1 2 0 16,0-2-144-16,-1 7-48 0,2-8 0 0,0 3 0 15,1-4-32-15,-1 4-16 0,0-3 0 0,-1 2 0 16,-1 0 64-16,1-2 16 0,-1 2 0 0,3 0 0 16,-3-1-32-16,0 7 0 0,0 0 0 0,0 0 0 15,0-5-32-15,0 5-16 0,0-7 0 0,0 7 0 16,0-7-96-16,0 7-128 0,0 0 176 0,0 0-176 15,0 0 128-15,0 0-128 0,0 0 0 0,0 0 0 16,0 0 0-16,0 0 0 0,0 0 0 0,0 0 0 0,0 0 0 0,0 0-272 16,0 0 16-16,0 0 16 15,0 0-384-15,-3 9-80 0,2-2 0 0,1 3-16 16,0-2-432-16,1 4-64 0,-1-4-32 0,3 4 0 16,-1-3-256-16,1 1-48 0,-1 0-16 0,2 0 0 15,-1 0 64-15,-1-2 16 0,2 0 0 0,0 1 0 16,-2-3 448-16,-2-6 80 0,3 8 32 0,-3-8 0 0,3 5 736 0,-3-5 192 15,0 0 0-15,0 0 0 0,0 0 448 0,0 0 192 16,0 0 16-16,0 0 16 0,0 0 304 0,0 0 64 16,0 0 16-16,0 0 0 0,-6-4-96 0,1-4-32 15,0 1 0-15,-1-2 0 0,0-1-96 0,-1-2 0 0,1 2-16 0,-1-4 0 16,1 1-224-16,1 2-32 16,1-1-16-16,0 1 0 0,3 2-176 0,-1 0-48 15,2 9 0-15,0 0 0 0,-3-6 112 0,3 6 16 16,0 0 0-16,0 0 0 0,0 0-112 0,0 0-16 15,0 0 0-15,0 0 0 0,-1 9-128 0,0 2-48 0,1 2 0 0,0-2 0 16,0 2-144-16,0 1 0 0,0 1 0 0,0-3 0 16,0-1 0-16,0 1 0 15,0-4 0-15,0 3 0 0,0-5 0 0,0 0 0 0,0-6-224 16,0 0 80 0,0 0-1392-16,0 0-256 0,0 0-64 0,-9-2-12864 0</inkml:trace>
  <inkml:trace contextRef="#ctx0" brushRef="#br0" timeOffset="112884.17">11335 19603 8863 0,'-3'15'384'0,"3"-8"96"0,0 3-480 0,-1-1 0 0,1 2 0 0,0 2 0 16,0-4 640-16,0 2 48 0,0-2 0 0,1 3 0 16,0-5 720-16,3 2 160 0,-3-4 32 0,-1-5 0 15,0 0-384-15,4 8-80 0,-4-8-16 0,4 6 0 16,0-2 96-16,-4-4 32 0,5 5 0 0,-5-5 0 16,5 5-176-16,-5-5-48 0,0 0 0 0,5 4 0 0,-5-4-192 0,0 0-32 15,0 0-16-15,0 0 0 0,0 0 16 0,0 0 0 16,0 0 0-16,0 0 0 0,0 0 32 0,0 0 16 15,0 0 0-15,0 0 0 0,0 0-208 0,-8 0-64 16,1-1 0-16,7 1 0 0,-8-4-256 0,2-2-48 16,-2-1-16-16,1-3 0 0,-1 1-16 0,0-4-16 15,2 3 0-15,-2-2 0 0,1-2 0 0,-1 0 0 16,-1 1 0-16,0-2 0 0,0-2 32 0,1 1 0 16,-1-2 0-16,0 4 0 0,0-3-64 0,1 1 0 15,1-1 0-15,-1-1 0 0,2-1-48 0,-2 0-16 16,0 0 0-16,1 1 0 0,-1 2 0 0,2-2-128 15,-4 0 192-15,5 2-64 0,-1-1 0 0,1 2 0 16,-1-2 0-16,2 0 0 0,-2-2-128 0,2-2 160 16,0 2-160-16,0-1 160 0,2 0-160 0,-1-1 128 15,-1 1-128-15,1 0 128 0,-1-2 128 0,0 3 32 16,0-1 0-16,0-1 0 0,2 3-288 0,-2 1 0 0,0-1 0 0,0 1 0 16,1 1 0-16,-1-1-192 15,0 1 48-15,0 2 16 0,-1 0 128 0,3 0 192 16,-2 1-32-16,-1 3-16 0,2-3-144 0,-2 2 0 15,0 1 0-15,0-2 0 0,4 2 0 0,-3-3 0 0,-1 1 0 16,1 1 128-16,0-3-128 0,0 2 0 0,0 0 0 0,1 0 128 16,-1-2-128-16,0 1 0 0,0 0 0 0,0 0 128 15,1-1-128-15,-1 2 0 0,0 0 0 0,0-2 0 16,2 2 128-16,-2 0-128 0,0-1 0 0,0 1 128 0,-1 2-128 16,1-4 0-16,0 1 0 0,1 1 128 0,-2 0-128 15,-1-2 0-15,1 1 0 0,-5-6 128 16,0 1-128-16,2 2 0 0,1 3 0 0,0-1 0 0,1 0 0 0,1 1 0 15,-4 2 0-15,3-2 0 0,-1 2 144 16,2 3-144-16,0-2 160 0,-1 2-160 0,2-2 0 0,0 1 0 16,-1 0 0-16,0 0 0 0,1-1 0 0,0 1 0 15,-1-2 0-15,0 1 0 0,1-3 0 0,-1 2-128 16,0-1 128-16,-1-1 0 0,1-1 0 0,-2 2 0 16,1 0 0-16,0-2 0 0,2 0 0 0,-1 3 0 15,0-2 0-15,-2-2 0 0,4 1 0 0,-1 0 0 16,0 1 0-16,0-1 0 0,-1-1 0 0,3 0 0 15,-2-1 0-15,0 3 0 0,1-4 0 0,1-1 0 16,-1 2 0-16,1-1 0 0,-3 1 0 0,1-2 0 16,0 0 0-16,1 0 0 0,1 0 0 0,-1 2 0 15,-3-1 0-15,2 1 0 0,-1-1 0 0,1 2 0 0,-1 1 0 0,-1-1 0 16,-2-2 192-16,1 1-48 0,2-3-16 0,-1 1 0 16,0 0-128-16,1 0 0 0,0 1 0 0,-1-3 0 15,-2 1 0-15,2-1 0 0,1-2 0 0,-1 1 0 16,0-2 0-16,1 0 0 0,1-1 0 0,0 0 0 15,1 1 0-15,-3-1 0 0,3 2 0 0,-1 2 0 16,-1 1 0-16,1-2 0 0,-2 2 0 0,-2-2 0 16,0-3 0-16,-1 2 0 0,2 0 0 0,-1-2 0 0,1 0 0 15,-2 1 0-15,1-2 0 0,-1 1 0 0,-1-1 0 16,1 0 0-16,0 2 144 0,3 5-144 0,-2-3 0 0,1-5 128 16,-1 3-128-16,-2 2 0 0,0-3 128 0,-1 0-128 15,1 1 128-15,0-3-128 16,0 2 0-16,0 0 128 0,0-4-128 0,-1 3 0 0,1-5 0 0,-1 1 128 15,-3 0-128-15,5 0 0 0,-1 2 0 0,0-4 128 16,1 1-128-16,-1 2 0 0,1-3 0 0,0 4 0 16,0 0 0-16,-1-2 128 0,1 3-128 0,1-2 0 15,1 3 0-15,-2-3 0 0,0 1 0 0,0-1 0 16,0 0 0-16,0-1 0 0,-1 4 0 0,0-3 0 16,0 2 0-16,-4-11 0 0,2 4 0 0,1 1 0 15,2 2 0-15,2 10 0 0,1-1 0 0,-2 2 0 16,2-2 0-16,-7-10 128 0,1 6-128 0,0-1 0 15,2 5 0-15,1-3 0 0,-2-3 0 0,1 3 0 16,-1-4 0-16,1 4 0 0,-1-4 0 0,-1 3 0 16,1-1 0-16,1-1 0 0,0 0 0 0,-1 1 0 15,0-6 0-15,1 5 0 0,0-1 0 0,-1 4 0 16,1-3 0-16,1 3 0 0,-3-1 0 0,0 1 0 16,1 1 0-16,-2-3 128 0,2 1-128 0,0 0 0 15,0-3 0-15,1 2 0 0,-2-2 0 0,2 3 0 16,1-4 0-16,0-1 0 0,1 2 0 0,-1-2 0 0,2 3 0 15,0-2 0-15,0 0 0 0,0 3 0 0,-1 0 0 0,0 1 0 16,0 1 0-16,0-2 0 0,2 1 0 16,-3-3 0-16,2 3 0 0,1-4 0 0,0 1 0 0,0-3 0 15,0 3 0-15,1 2 0 0,0-5 0 0,1 1 0 16,-3-1 0-16,0-1 0 0,3 1 0 0,-2 3 0 0,2 0 0 16,-1 2 144-16,0-2-16 0,0 4-128 0,-3-4 0 15,1 1 0-15,0-3-160 0,1-1 160 0,0 2 0 16,1-1 0-16,1 2 0 0,-1 1 0 0,-2-5 0 15,2 2 0-15,-1-1 0 0,1-1 0 0,0 3 0 0,0 3 0 16,-3-2 0-16,3 3 0 0,1-1 0 0,0 0 0 16,0 0 0-16,1 7 0 0,-1-3 0 0,-3-1 0 15,4-4 0-15,-2 1 0 0,-1-1 0 0,3 0 0 16,-1-1 0-16,0 0 0 0,0-5 0 0,-1 4 0 16,0 2 0-16,1-2 0 0,-1 2 0 0,1 0 0 15,-2 1 0-15,1-2 0 0,1 3 0 0,2-5 0 16,-5 4 0-16,2-3 0 0,0-3 0 0,-1 1 0 15,-2 3 0-15,3-1 0 0,-4 1 0 0,3-4 0 16,-1 2 0-16,1 1 0 0,-2-1 0 0,-1 1 0 16,2 4 0-16,-1-3 0 0,1 2 0 0,-1-3 0 15,2 2 0-15,-1-2 0 0,1 1 0 0,1-1 0 0,-3-3 0 16,3 2 0-16,0 0 0 0,0-1 0 16,0-1 0-16,0 1 0 0,0-2 0 0,1-1 0 15,0 1 0-15,1 2 0 0,0 4 0 0,-2-4 0 16,2 2 0-16,-1 1 0 0,2-5 0 0,-2 0 0 15,0-2 0-15,0 2 0 0,0 3 0 0,3-3 0 0,-1-3 0 0,0 1 0 16,0-1 0-16,-1 0 0 0,1 2 0 16,0 0 0-16,-1 1 0 0,1 1 0 0,0 0 0 15,-1-1 0-15,-1 0 0 0,1-1 0 0,0-1 0 0,-1 0 0 16,2 1 0-16,-1-1 0 0,1 0 0 0,-1-1 0 16,1 0 0-16,0 3 0 0,2 2 0 0,-2-1 0 15,-1 0 0-15,1 0 0 0,-1 1 0 0,1-1 0 0,-1-4 0 0,1 1 0 16,2 0 0-16,-3-13 0 0,-1 7 0 15,2-1 0-15,-1 2 0 0,2 3 0 16,0 1 0-16,-1 3 0 0,2 5 0 0,-1-2 0 0,0-1 0 0,-3 3 0 16,1-1 0-16,2 7 0 0,-1-1 0 15,0-4 0-15,2 1 0 0,-1-3 0 0,0 0 0 16,-1-1 0-16,2-1 0 0,0-2 0 0,0 2 0 0,2 2 0 16,-1-2 0-16,0 2 0 0,1 2 0 0,-1-2 0 15,0 4 0-15,0-4 0 0,1 2 0 0,-1-2 0 16,-1 1 0-16,0-2 0 0,4 4 0 0,-4-1 0 15,0-2 0-15,0 1 0 0,1-3 0 0,0 2 0 16,-1 1 0-16,2-1 0 0,-2 2 0 0,0 0 0 16,0 5 0-16,0-1 0 0,0 0 0 0,0 1 0 15,-2 1 0-15,1 0 0 0,0-3 0 0,-3 1 0 16,1 0 0-16,1-3 0 0,-1-1 0 0,1 0 0 0,-1 1 0 16,2-4 0-16,-2 1 0 0,1-1 0 15,-1-2 0-15,1 1 0 0,-2 2 0 0,0-1 0 16,0-1 0-16,2 4 0 0,-2-2 0 0,0 4 0 0,0-6 0 15,2 3 0-15,-1-2 0 0,2-2 128 0,-2 2-128 16,2 0 0-16,0 0 0 0,1-1 0 0,0-1 128 16,0 1-128-16,0-1 0 0,1 3 0 0,-1 1 0 0,0-1 0 15,0 2 0-15,-1-2 0 0,0 4 0 0,-1-1 0 16,1 2 0-16,0-3 0 0,0 1 0 0,-2 2 0 16,0-4 0-16,1 0 0 0,1 2 0 0,-2 0 0 15,-1-3 0-15,2 1 0 0,-1 1 128 0,-2-11-128 0,0 3 0 16,-3 3 0-16,5 1 0 0,-2 6 0 15,1-3 0-15,1 4 0 0,1 0 0 0,-1-4 0 16,1 2 0-16,-1 0 0 0,-1 1 0 0,2-1 0 0,-2 0 0 16,4 0 0-16,-1 0 0 0,2 7 0 0,-2-4 0 0,1-2 0 15,0 2 0-15,0-13 0 0,-2 2 0 0,2 5 0 16,2 3 0-16,-1-2 0 0,-1 2 0 0,0-5 0 16,2 1 0-16,0-1 0 0,-2-1 0 0,-2 2 0 15,0-3 0-15,2 1 0 0,0-1 0 0,0-2 0 16,0-1 0-16,-1 3 0 0,1 1 0 0,0 4 0 15,0-1 0-15,0 1 0 0,0 3 0 0,1 0 0 16,-1-1 0-16,4-1 0 0,-3-4 0 0,1-2 0 16,0 2 0-16,-1 0 0 0,2-1 0 0,-1-1 0 15,1-4 0-15,0 3 0 0,1 2 0 0,-1 1 0 16,-3 0 0-16,1 1 0 0,2 0 0 0,-1 5 0 16,-1-2 0-16,-1 1 0 0,0-1 0 0,0 0 0 15,0 2 0-15,0-3 0 0,0 2 0 0,3-3 0 16,-2 0 0-16,0 1 0 0,2-1 0 0,-2 2 0 0,1-4 0 15,-1 2 0-15,0-1 0 0,2-1 0 16,-1 3 0-16,1 2 0 0,-1-5 0 0,1 2 0 16,-1 0 0-16,2-2 0 0,0 1 0 0,1 0 0 0,1-3 0 0,3 3 0 15,-2-2 0-15,4 2 0 0,-2-2 0 0,1 1 0 16,-2 6 0-16,2-2 0 0,0 2 0 0,0 1 0 16,-1-2 0-16,0 5 0 0,-1 0 0 0,1 1 0 15,2 1 0-15,-2 1 0 0,-3-2 0 0,-1 1 0 0,3 2 0 16,-3 4 0-16,-2-1 0 0,-1 4 0 15,-2 0 0-15,0 0 0 0,0 4-144 0,0 6 144 16,-4-4-256-16,4 4 16 0,-6-5 0 0,6 5 0 16,-10-2-400-16,0 6-64 0,1 0-32 15,0 0 0-15,9-4-1200 0,-9 11-240 0,1-3-64 16,3 3 0-16,-1-2-800 0,6-9-160 0,0 0-48 0</inkml:trace>
  <inkml:trace contextRef="#ctx0" brushRef="#br0" timeOffset="113304.93">8597 5733 18431 0,'-17'4'1632'0,"17"-4"-1312"15,-10 5-320-15,10-5 0 0,0 0 128 0,0 0-128 16,0 0 160-16,0 0-160 0,-9-8 704 0,9 8 64 15,-3-10 0-15,3-2 0 0,-1-2-16 0,1-2 0 0,0 2 0 0,3-3 0 16,-1-5 336-16,2-1 64 0,-1 0 0 0,-1-6 16 16,3-2 16-16,0 0 0 0,-1-6 0 15,0 1 0-15,2 1-240 0,1-1-48 0,0-3-16 0,3-3 0 16,2 1-224-16,2-2-32 0,1 0-16 0,2-1 0 16,-1-3-144-16,2 5-16 0,1 2-16 0,1 4 0 15,3 6-48-15,-1-1-16 0,0 1 0 0,0 5 0 16,-1 4-80-16,-1 2-16 0,-2 1 0 0,1 5 0 15,-4 3-32-15,2 8-16 0,-3 5 0 0,1 8 0 0,-1 3-224 0,5 6 144 16,0 4-144-16,-1 13 128 0,-3 9-128 16,-1 7 0-16,-1 4 0 0,2 2 128 0,0-5-128 15,1 0 128-15,-1-2-128 0,3-4 128 0,-3-1-128 16,0-5 0-16,-1 0 0 0,0 1 0 0,-1-2 0 16,0-2 128-16,-1 0-128 0,2-3 0 15,0 0-560-15,0-4-192 0,-1-2-32 0,1-2-11600 16,2-1-2320-16</inkml:trace>
  <inkml:trace contextRef="#ctx0" brushRef="#br0" timeOffset="115930.02">10000 19499 5343 0,'0'0'240'0,"9"10"48"0,-2-5-288 0,1 1 0 15,-8-6 0-15,10 8 0 0,-10-8 448 0,9 6 16 16,-9-6 16-16,9 9 0 0,-3-4 448 0,-6-5 96 15,7 7 0-15,-2 0 16 0,-5-7 0 0,5 8 0 16,-5-8 0-16,5 9 0 0,-5-9-64 0,4 6-16 0,-4-6 0 0,0 0 0 16,0 0-64-16,5 9-32 0,-5-9 0 0,0 0 0 15,5 7 32-15,-5-7 0 0,0 0 0 0,0 0 0 16,0 0-64-16,6 5 0 0,-6-5 0 0,0 0 0 16,0 0-32-16,0 0-16 0,0 0 0 0,0 0 0 15,0 0-80-15,0 0 0 0,0 0-16 0,0 0 0 16,0 0-64-16,0 0-16 0,0 0 0 0,0 0 0 15,0 0-96-15,0 0-32 0,0 0 0 0,0 0 0 16,4-11-96-16,0 1 0 0,-4 10-16 0,3-11 0 16,-3 1-96-16,-3-3-16 0,0 3 0 0,1-2 0 15,-1 1-32-15,0 2-16 0,-1-1 0 0,0 2 0 16,0-3-80-16,0 1 0 0,0-2-128 0,-1-1 192 16,0 2-64-16,-1-2-128 0,-2-1 176 0,1 3-176 15,0 1 128-15,-2-2-128 0,2 3 0 0,-2-2 0 16,-1 1 0-16,1-2 0 0,0-2 0 0,0 2 0 0,0 0 128 15,2 0-128-15,-1 4 0 0,0-5 0 0,1-1 0 16,-1 0 128-16,2 3-128 0,-1-3 0 0,2 2 128 16,0 1-128-16,-1-2 0 0,-1 2 0 0,2 4 128 15,-1-3-128-15,0-1 0 0,-1-1 0 0,1 5 160 0,0-2-160 16,-1 2 128-16,1-1-128 0,0 0 128 0,-1 2-128 16,0-5 0-16,-1 6 128 0,-1-5-128 15,0 5 0-15,1-3 0 0,1 2 0 0,-1-2 0 0,1 1 0 16,-2 2 128-16,0 1-128 0,0-5 0 0,0 4 0 15,-1-1 0-15,0-2 128 0,-1 2-128 0,1-3 192 16,0 1-192-16,1-1 192 0,3 3-192 0,-2 1 0 16,-1-5 0-16,0 5 0 0,2-3 0 0,-1 2 128 15,-1 2-128-15,0-4 128 0,1 0-128 0,-1 3 128 0,0-1-128 16,0 1 128-16,1 1-128 0,1-1 128 0,-1 0-128 16,0 1 128-16,1 2-128 0,7 2 0 15,-9-2 0-15,0 1 0 0,0 0 0 0,0 0 0 0,0-1 128 0,0 2-128 16,-1 0 0-16,0 2 0 0,0 0 0 0,1-1 0 15,-1-1 0-15,1 0 0 0,9 0 0 0,-12 2 0 16,4-4 0-16,-1 2 128 0,-2 0-128 0,1 0 0 16,0 0 176-16,0 0-48 0,-3 0-128 0,4 0 192 15,-1-1-192-15,0 0 144 0,0 1-144 0,0 0 128 16,-2 0-128-16,1 1 192 0,-1 0-192 0,2 1 192 16,0 1-192-16,0 0 0 0,1-2 144 0,-1 3-144 15,2-1 0-15,-2 0 128 0,2 0-128 0,-2 1 0 16,3-2 144-16,7-2-144 0,-9 5 192 0,1-1-192 15,-1-1 128-15,9-3-128 0,-10 4 0 0,2 1 0 0,8-5 128 0,-7 6-128 16,0-2 0-16,1 1 0 16,-4 1 0-16,3-2 0 0,-1 0 0 0,8-4 0 15,-9 10 0-15,0-2 0 0,-1 1 0 0,-1-4 0 0,5 0 0 0,-2 2 0 16,1-2 0-16,0 3 0 0,1 2 128 0,-2 2-128 16,2-2 0-16,0 1 0 0,-1-2 144 0,2 3-144 15,-1 0 0-15,1-1 144 0,0 0-144 0,0-1 0 16,-2 3 144-16,2 0-144 0,0-1 0 0,0 1 128 15,0 0-128-15,1-1 0 0,0-1 128 0,1 0-128 16,-3-3 128-16,3 2-128 0,0-1 128 0,1 0-128 16,-2-2 160-16,0 3-160 0,0 2 176 0,0-1-176 15,1 2 192-15,-1-2-192 0,-1-3 176 0,0 3-176 0,-2 0 160 16,2 1-160-16,1-3 144 0,2 1-144 0,2-10 128 16,-7 14-128-16,4-2 128 0,-1 1-128 0,-1 1 0 15,0-2 128-15,2-2-128 0,1 3 0 0,-2-3 144 0,1 2-144 16,1-1 0-16,0-1 128 0,0 2-128 15,2 2 0-15,-1-2 0 0,1 2 128 0,0-1-128 0,0 2 0 16,0-1 0-16,-2-1 0 0,1 0 0 16,1 1 128-16,0 0-128 0,-1-1 0 0,-1 0 0 0,2 1 0 15,0-3 0-15,-1 1 128 0,0 4-128 0,0-5 0 16,-1-2 0-16,1 1 144 0,0-2-144 0,0 4 0 16,-2-3 128-16,3 3-128 0,0-12 0 0,-1 11 0 15,-1-1 176-15,2 2-176 0,-1-3 160 0,1-9-160 16,0 11 0-16,0-11 128 0,1 9-128 0,1 0 0 0,-2-9 0 15,0 0 0-15,0 0 0 0,0 0 0 16,0 0 0-16,4 11 144 0,-4-11-144 0,0 0 128 16,0 0-128-16,0 0 0 0,0 0 144 0,0 0-144 0,0 0 0 0,10 2 0 15,-10-2 0-15,10-5 128 0,-10 5-384 16,9-8-64-16,-3-3 0 0,-2 3-16 16,-4 8-1440-16,4-12-272 0,-2 1-64 15,0 0-16-15,-2 11-1280 0,-3-9-256 0,-5-4-48 0,2 0-16 0</inkml:trace>
  <inkml:trace contextRef="#ctx0" brushRef="#br0" timeOffset="116257.69">8677 19598 20095 0,'0'0'896'0,"0"0"176"0,0 0-864 0,0 0-208 0,0 0 0 0,0 0 0 16,0 0 1712-16,0 0 288 0,0 0 64 0,0 0 16 15,0 9-800-15,-2 2-176 0,0 3-16 0,1 0-16 16,-1 4-256-16,1 2-48 0,-1-2-16 0,0 0 0 16,4 1-160-16,0-1-16 0,2 1-16 0,0-1 0 15,0-3 96-15,2-4 32 0,0 2 0 0,2-1 0 16,2-5 64-16,0 1 16 0,0-1 0 0,2-3 0 16,1 0-16-16,-1-3 0 0,6-2 0 0,0-1 0 15,-3-2-176-15,2-1-48 0,0-3 0 0,4 0 0 16,0-6-80-16,1 2-32 0,-2-1 0 0,1-1 0 15,-1-1-160-15,2 1-16 0,-1 1-16 0,1 3 0 16,-2-2-80-16,-1 6-16 0,-2-3 0 0,-2 3 0 0,-1 2-128 16,-3 2 0-16,-2 0-192 0,-9 2 192 15,0 0-1248-15,0 0-128 0,3 10-32 16,-6 3-18704-16</inkml:trace>
  <inkml:trace contextRef="#ctx0" brushRef="#br0" timeOffset="122204.3">13391 10908 20447 0,'0'0'896'0,"0"0"192"0,-5 6-864 0,-1 4-224 0,-2 0 0 0,1 1 0 0,-2-5 912 0,1 3 144 15,0-2 32-15,1 4 0 0,-2-5 528 0,0-3 112 16,-1 0 32-16,1 0 0 0,1-1-160 0,8-2-48 15,-6-2 0-15,0-1 0 0,-1-2-96 0,2-1-32 16,0-4 0-16,1-2 0 0,0 0-432 0,3-4-96 16,1-1 0-16,3-1-16 0,-1-1-336 0,6-2-64 15,2-2-16-15,2 1 0 0,2-1-160 0,5-1-48 16,0 2 0-16,4 2 0 0,1 1-112 0,1 2-16 16,2 4-128-16,-2 4 192 0,4 0-192 15,-2 4 176-15,-3 3-176 0,2 3 160 0,-3 4-160 0,-3 4 0 16,-2 1 0-16,-2 4 128 0,-2 4-128 0,-2 2 0 15,-3 5 0-15,-2-1 128 0,-6 4 0 0,-1-2 0 16,-3 4 0-16,-4-6 0 0,-2 0 64 0,-5 1 16 16,-1-2 0-16,-4-1 0 0,-4-3 96 0,-1-1 16 15,-3-4 0-15,1-2 0 0,-2 1-64 0,0-7-16 16,0-2 0-16,1-5 0 0,3-3 16 0,1-3 0 16,1-4 0-16,3-3 0 0,4-3-48 0,2-4 0 0,3 0 0 15,4-5 0-15,2 1-208 0,8-3 0 0,4-1 128 16,3-3-128-16,2 0 128 0,7-1 0 0,0 1-128 0,6 3 192 15,3 1-192-15,3 5-240 0,-2 4 48 16,2 4 16-16,0 5 176 0,0 3-160 0,-3 7 160 16,-2 7-160-16,-5 0 160 0,-1 10 0 0,-5 2-144 15,-3 5 144-15,-4 5 0 0,-4 6 0 0,-5 0 0 16,-5 2 0-16,-5 0 0 0,-4-2 0 0,-3-1 0 16,-3-8 0-16,-2 0 0 0,-3-6 0 0,-2 0 0 15,-1-2 0-15,-2-4 0 0,3-6 0 0,-2-4 128 0,2-2-128 0,4-6 160 16,-2-5-160-16,1-5 192 0,2-5-192 15,4-4 272-15,4-7-48 0,4-3-16 0,5-1 0 0,5-5-208 16,4 1 0-16,9-2 0 0,3 0 0 0,4-2 272 0,5 5 64 16,4 3 16-16,1 7 0 15,5 2-640-15,-5 8-128 16,1 6-32-16,-1 5 0 0,-1 6 448 0,-2 7-160 0,-3 5 160 0,-3 9 0 0,-5 3 0 0,-6 11 0 16,-5 3 0-16,-6 8 0 0,-5 1 0 15,-7 2 0-15,-6 1 0 0,-4-6 0 0,-2 0-128 0,-2-5 128 16,-2-1 0-16,-12 13 0 15,5-9-1616-15,5-8-224 0,1-5-32 0,13-15-19840 0</inkml:trace>
  <inkml:trace contextRef="#ctx0" brushRef="#br0" timeOffset="135443.17">21546 2620 16575 0,'0'0'736'0,"-4"-9"160"0,2-2-720 0,1 2-176 0,1 0 0 0,1 0 0 0,-1 9 208 0,3-9 16 16,0 3 0-16,-3 6 0 0,1-9 272 0,-1 9 48 15,0 0 16-15,6-7 0 0,-6 7 0 0,0 0 0 16,5-9 0-16,-5 9 0 0,0 0-64 0,0 0-16 16,0 0 0-16,0 0 0 0,0 0-176 0,4 14-48 15,-3 2 0-15,-1 1 0 0,-2 0 0 0,-2 3 0 16,0-1 0-16,-2 1 0 0,-2 4 32 0,1 3 0 16,-1-3 0-16,-1 5 0 0,3-5-64 0,-1 3-16 15,1-3 0-15,1 3 0 0,1-3 0 0,0-4 0 0,-1 1 0 16,1 0 0-16,1 2-32 0,-1-3-16 0,1-2 0 0,2 0 0 15,-2-1-32-15,2-2 0 0,-1-1 0 0,-1 0 0 16,2-1 16-16,-1-3 0 0,1 0 0 16,1 1 0-16,0-11-16 0,0 10-128 0,0-10 192 0,0 13-64 15,0-13-128-15,5 9 192 0,-5-9-192 0,8 10 192 16,0 0-192-16,2-3 160 0,-1-3-160 0,3 3 160 16,1 0-160-16,4-4 128 0,-2 1-128 0,4 0 128 15,-1-1-128-15,1-1 128 0,0-1-128 0,6 2 128 16,1-1-128-16,2 1 192 0,-2 1-192 0,4-2 192 15,1 2-192-15,2-3 0 0,0 2 144 0,3 2-144 16,2 0 0-16,0-2 144 0,-1-2-144 0,1-1 0 16,0-1 160-16,4-2-160 0,3-2 128 0,1 0-128 15,1 0 224-15,2-3-32 0,3 2-16 0,0 1 0 16,-2 1-48-16,0-4 0 0,-2 2 0 0,-1 0 0 16,-6 2-128-16,1 1 0 0,-2 1 0 0,5-2 128 0,-2-1-128 0,0 2 0 15,2 2 144-15,-2 0-144 0,-1 1 0 16,-3 0 144-16,1-1-144 0,-2 2 0 0,-3 1 160 0,0 5-160 15,3-5 128-15,-3 0-128 0,-2-1 144 0,2-1-144 16,2 0 160-16,1 0-160 0,1 0 192 0,1 0-64 16,-1 0-128-16,-1 0 192 0,3 0 16 0,-6-3 0 15,1 1 0-15,-4-2 0 0,0 1-48 0,-2 1-16 16,-1-1 0-16,2 2 0 0,-1 1-16 0,1 0 0 16,-1-1 0-16,1-1 0 0,1 2-128 0,-1 2 192 15,-1-1-192-15,-1-1 192 0,-1 0-192 0,0-1 192 16,1-1-192-16,-2 2 192 0,1-1-192 0,0 0 192 15,0 0-192-15,0-3 192 0,0 1-192 0,-1 2 160 16,5 0-160-16,-1-1 160 0,-2 1-160 0,2 0 160 16,-1 1-160-16,1 0 160 0,-4-1-160 0,1 1 0 0,-1-2 0 0,0 2 0 15,-2 3 0-15,2-2 128 0,-3-1-128 0,-1 0 0 16,-1-1 0-16,-1 1 0 0,1 0 0 0,-1 0 0 16,2 1 0-16,0 0 0 0,0 1 128 15,1-2-128-15,-1 0 0 0,0 0 128 0,-1 0-128 0,-1 1 128 16,2 2-128-16,-3-2 0 0,1 0 0 15,-2 2 128-15,-3-2-128 0,0 1 0 0,-4 1 0 0,2-3 128 16,-2 1-128-16,-2 1 0 0,1-1 0 0,-2 1 0 16,-9-2 0-16,10 5 128 0,-10-5-128 0,9 4 0 15,-9-4 128-15,0 0-128 0,9 3 0 0,-9-3 128 16,0 0-128-16,0 0 0 0,0 0 0 0,0 0 128 0,0 0-128 16,0 0 160-16,0 0-160 0,0 0 160 0,-10 6-160 0,-1 2 0 15,-5-4-192-15,1 1 192 16,-4 2-2544-16,-1-2-384 15,-2-2-80-15</inkml:trace>
  <inkml:trace contextRef="#ctx0" brushRef="#br0" timeOffset="138096.01">26639 2206 14623 0,'6'-17'640'0,"-1"6"144"0,0-2-624 0,2-1-160 16,-1 0 0-16,1 2 0 0,-2 0 784 0,1 1 128 16,-1 2 32-16,0-1 0 0,-5 10 16 0,5-8 16 15,-5 8 0-15,3-10 0 0,-3 10-176 0,0 0-32 16,0 0-16-16,0 0 0 0,0 0-256 0,0 0-48 16,0 0-16-16,-9 16 0 0,0 2-208 0,-4 4-32 15,-3 6-16-15,-2 1 0 0,-1 3 144 0,-3 5 16 16,-2 7 16-16,4 4 0 0,-2 6-80 0,2-2-16 15,2-3 0-15,3 0 0 0,2-6-16 0,2 0-16 16,0-3 0-16,5-4 0 0,4 0-16 0,0-3 0 0,4-9 0 16,3 2 0-16,5 0 32 0,-3-3 0 0,0-1 0 15,2 2 0-15,3-4 0 0,-1-2 0 0,1 0 0 0,2-3 0 16,0-2-80-16,2 0-16 0,-4-1 0 0,2-1 0 16,1-1 0-16,5-3 0 0,0 2 0 0,0-4 0 15,1 2 48-15,1-4 0 0,3 0 0 0,0-2 0 16,3-1 0-16,1 0 0 0,2-1 0 0,2 0 0 15,2-1-64-15,2 1 0 0,1 0 0 0,3 0 0 16,2 2 16-16,3-1 0 0,2 0 0 0,2 0 0 16,-1 0 32-16,5 0 0 0,-3-1 0 0,2 1 0 15,2 1-16-15,2 1 0 0,1 1 0 0,0 2 0 16,-2 1-160-16,-2-2 160 0,-2-1-160 0,0-3 160 16,1 0-160-16,0 0 128 0,2 0-128 0,2 2 128 0,1 2-128 15,-1 1 128-15,-2-2-128 0,0 1 128 0,-2-4-128 16,1 1 160-16,0 0-160 0,0 2 160 15,-1 0-160-15,4 4 128 0,2-3-128 0,-3 1 128 0,0 0-128 0,-2-1 128 16,1-2-128-16,-1 1 128 0,2 1-128 0,2 2 0 16,-1-2 144-16,3-2-144 0,-1 1 128 0,0 1-128 15,-3-1 128-15,-3 0-128 0,-2-2 128 0,0 1-128 16,0-1 128-16,-1 1-128 0,3 0 0 0,-1-1 144 16,-3-1-144-16,0 0 0 0,-2 0 144 0,-3 0-144 15,-3-1 0-15,2-1 144 0,-2 0-144 0,2 2 160 16,-1 0-160-16,2-3 160 0,0-1-160 0,1 1 160 15,4 3-160-15,-4-2 160 0,0 1-160 0,-3-1 0 16,2-1 144-16,1 2-144 0,-1-1 0 0,1 1 0 16,-1-1 0-16,1-1 128 0,-1 3-128 0,1 4 0 0,-1 0 128 0,-2-3-128 15,-2-1 0-15,0 0 0 0,0 0 0 0,-2 1 128 16,-3 1-128-16,1-1 0 0,1 0 0 0,0-1 0 16,1 1 0-16,-3 1 0 0,0-1 0 0,0 1 128 15,1 2-128-15,-3 0 0 0,-3 2 0 0,0 2 0 16,-5-5 0-16,1-3 128 0,-4 1-128 0,1 1 0 15,-5 2 0-15,-1 1 128 0,-1-2-128 0,-2-1 0 16,-2 0 0-16,-1 1 128 0,-1 0-128 0,-1 2 0 16,-9-5 0-16,10 5 128 0,0-2-128 0,-2 1 0 15,-8-4 0-15,10 5 0 0,-1-2 0 0,-9-3 128 16,9 2-128-16,-9-2 0 0,0 0 0 0,9 0 128 16,-9 0-128-16,8-2 128 0,-8 2-128 0,8-3 128 15,-1-4 0-15,-1 2 0 0,-1-4 0 0,0 0 0 16,2-3-128-16,-1 0 176 0,0-2-176 0,1-2 192 0,0-3-192 0,4-6 192 15,1 0-192-15,2-4 192 0,0-3-192 0,5-7 128 16,4-5-128-16,1 4 128 0,3-2-128 0,-2 1 0 16,0 3 144-16,1-4-144 0,0-5 0 0,-2 4 0 15,-3 0 0-15,0 1 0 0,-3-7 0 0,1 7 0 16,-2-1 0-16,1 1 0 16,-2 4 0-16,-1 0 0 0,-4 0 0 0,2 2 0 0,-2 3 0 0,-4 17 0 15,-1-1 0-15,2-1 0 0,-1 1 0 0,1 0 144 16,-2 1-144-16,2-1 0 0,-2 0 0 0,6-9 0 15,-5 2-160-15,0 6 160 0,-1 5-144 0,-1 0 144 16,-2 3 0-16,-1 4 0 0,-2 6 0 0,0 0 0 16,0 0 0-16,0 0 0 0,0 0-240 0,0 0 64 0,0 0 16 15,-2 16 0-15,-2 2 32 0,0 0 0 0,0 2 0 0,0 5 0 16,-1 1 128-16,2 1 0 0,-4 3 0 16,1 2 0-16,-2-4 0 0,3-11-208 0,-1 4 48 0,-2 6 16 15,-2 10 144-15,0 3-128 0,-2 4 128 0,-2-1-128 16,0 4 128-16,-15 34 0 0,5-15 0 0,4-7-128 15,1-8 128-15,3-6 0 0,2-5 0 0,2-3 0 16,1-4 0-16,1-3 0 0,0 0 0 0,1-3 0 16,0-6 0-16,2 0 0 0,-3 0 0 0,2-2 0 15,0-3 0-15,-1-2 0 0,-1-2 128 0,-1-5-128 16,1 2 0-16,-1-2 128 0,3-2-128 0,-5 1 0 16,3-2 0-16,-1-2 128 0,1 2-128 0,-2 0 0 15,0-5 160-15,-1 0-32 0,1-1-128 0,-1 1 192 16,0 0-192-16,-2 1 0 0,0-3 0 0,0 3 0 0,-1-1 0 15,-1 0 0-15,-4-1 0 0,1 2 0 0,-2 0 0 16,-2 2-128-16,-1-1 128 0,-3 0 0 0,-3 2 0 16,2-1 0-16,0 1-128 0,-3 1 128 0,-4-1 0 15,-1 0 0-15,-1-3-128 0,-1 3 128 0,-3 0 0 0,1 0-128 16,-2 1 128-16,-4-3 0 0,-4 0-256 0,-2 1 64 16,-4-1 16-16,-6-1 0 0,-5-3-32 0,-7 2-16 15,0 0 0-15,-4-3 0 0,-5-1 0 0,-2 1 0 16,-5-2 0-16,1 1 0 0,0 2 224 0,0 0-144 15,-3 2 144-15,0 0-128 0,-1 0 128 0,4 1 0 16,5 1 0-16,-2 0 0 0,-2 0 0 0,-1 1 0 16,-2 0 0-16,2 1 0 0,-3-2 0 0,-1-1 0 15,-5-1 0-15,0 1-128 0,-3 1 0 0,4 2 0 0,0-3 0 16,-2-3 0-16,-4-1 128 0,2 0-128 0,7 2 128 0,2-2-128 16,2-1 128-16,0-1 0 0,-5 1 0 0,7-4 0 15,6 2 0-15,2-3 0 0,-1 3 0 16,4-5 0-16,-3 2 0 0,3 0 0 0,5 3 0 0,6-3 128 15,3 1-128-15,2-2 0 0,1-1 0 0,-1 1 0 16,1-4 0-16,5 2 0 0,5 2 0 0,5-1 0 16,5-3 0-16,6 2 128 0,6 2-128 0,4-3 128 15,4 2-128-15,2 2 0 0,1-3 0 0,4 3 0 16,0 1 0-16,1 3 0 0,2-2 0 0,1 3 0 16,0-2 0-16,-1 2 0 0,1 1 0 0,0 3 0 15,0-2 0-15,0 2 0 0,0-1 0 0,2 0-128 16,0 1 128-16,8 1 0 0,-9-4 0 0,3 3 0 15,0 1 0-15,6 0 0 0,0 0 0 0,0 0 0 16,0 0 0-16,0 0 0 0,-5-3 0 0,5 3 0 0,0 0 0 0,0 0 0 16,-3-9 0-16,4 0 128 0,3-2 0 0,1-4 16 15,-5-5 0-15,4 3 0 0,1-1-16 16,1-1-128-16,0-3 192 0,2-2-64 0,1-6-128 0,2-4 128 16,0-5-128-16,4 0 128 0,2-6-128 0,-1-1 0 15,0-3 0-15,0 2 128 0,1 2-128 0,-1 5 0 16,-1 2 144-16,1 4-144 0,-4 3 0 0,0 3 0 15,-1 4 0-15,-2 5 0 0,-1-1 0 0,-1 4 0 16,1 1 0-16,-2 2 0 0,-2 3 0 0,0 1-128 16,-4 9 128-16,0 0 0 0,8-5-128 0,-8 5 128 15,0 0-128-15,0 0 128 0,3 14-160 0,-1 1 160 16,-4 0-192-16,-1 6 192 0,-1 0-160 0,-1 5 160 16,-2 7-128-16,-2 1 128 0,-3 0-128 0,-2 5 128 0,0 1-128 15,1 5 128-15,2 4 0 0,-1 2-128 0,-1 2 128 0,3-2 0 16,3-1 0-16,0-2 0 0,3-5 0 0,2 2 0 15,1-4 0-15,2-2 0 0,0 0 0 0,3 2 0 16,0-4 0-16,1 0 0 0,0-2 0 16,0-2 0-16,1-3 0 0,1 0 0 0,0-4 0 0,4 0 0 15,0-4 0-15,2-2 0 0,3-1 0 0,5-3 128 16,-1-5-128-16,9-6 0 0,2-1 0 0,7-3 0 16,5-3 0-16,5-3 0 0,4-7 0 0,4-2 128 15,3-1-128-15,4-3 0 0,4-5 128 0,5 4-128 16,6 0 0-16,-1 4 0 0,2 3 0 0,0 1 0 15,-1 1 0-15,4 1-128 0,2 2 128 0,-3 0 0 0,-2 3 0 16,-3 3-160-16,-3 2 160 0,-1-1-11296 16,3 0-2192-16</inkml:trace>
  <inkml:trace contextRef="#ctx0" brushRef="#br0" timeOffset="140702.5">9258 5067 19983 0,'0'0'880'0,"0"0"192"0,0 0-864 0,-5 4-208 0,-2 0 0 16,7-4 0-16,-6-2 720 0,6 2 112 0,-5-6 0 15,-2 0 16-15,2-4 256 0,1-2 48 0,-1-1 16 0,2-2 0 16,0-3-144-16,2-2-48 0,-2-3 0 16,3 2 0-16,0-2-176 0,3 0-32 0,1-4-16 0,-1 2 0 15,1-7-160-15,1 1-16 0,2-2-16 0,-1 2 0 16,2-4-32-16,1 1 0 0,-1 0 0 0,4-1 0 15,-1 2-64-15,1 2-16 0,-1 1 0 0,2 0 0 16,-3 2-64-16,0 2 0 0,2 4-16 0,-2-3 0 16,1 2-80-16,-1 2-16 0,-1-1 0 0,0-1 0 15,0 4-32-15,0 3-16 0,-1 2 0 0,1 0 0 16,-3-1-48-16,2 2-16 0,-3 3 0 0,1-2 0 16,0 5 0-16,1-1 0 0,-1 3 0 0,-6 5 0 0,8 0 32 0,-8 0 16 15,10 2 0-15,1 6 0 0,1 1 0 0,0 5 0 16,2 1 0-16,2 6 0 0,0 3-32 15,3 6-16-15,3 2 0 0,2 4 0 0,1 2-16 16,2 1 0-16,1 4 0 0,12 20 0 0,-2-7-16 0,-3-4 0 16,0-3 0-16,0-6 0 0,-3-4 0 0,-2-4-128 15,0-3 192-15,-1-2-64 0,0-5 0 0,-2-1-128 16,-3 0 192-16,0-5-64 0,0-1-128 0,0-3 0 16,-2-2 144-16,-2-1-144 0,-2 1 128 0,-3-4-128 15,-1-1 128-15,-2-3-128 0,-2 0 0 0,-2-3 0 16,-8-2 0-16,0 0 0 15,0 0-912-15,0 0-256 0,-2-10-48 0,-1-4-12128 16,-1-1-2416-16</inkml:trace>
  <inkml:trace contextRef="#ctx0" brushRef="#br0" timeOffset="151741.49">13246 10629 10479 0,'0'0'448'0,"-9"-5"128"0,2-2-576 0,1 2 0 0,6 5 0 0,0 0-3008 15,-8-7-704-15</inkml:trace>
  <inkml:trace contextRef="#ctx0" brushRef="#br0" timeOffset="156305.49">13718 10913 6447 0,'0'0'576'0,"0"0"-576"15,0 0 0-15,0 0 0 0,0 0 2688 0,0 0 416 16,0 0 96-16,0 0 0 15,0 0-3056-15,0 0-608 0,0 0-128 0,0 0-32 0,0 0 848 0,8 7 160 16,-8-7 48-16,7 9 0 0,-7-9-432 0,0 0 0 16,9 3 0-16,-9-3 0 0,0 0 192 0,0 0-64 15,9 5 0-15,-9-5 0 0,0 0 384 0,0 0 64 16,0 0 0-16,0 0 16 0,0 0 272 0,0 0 48 16,0 0 16-16,0 0 0 0,0 0-176 0,0 0-48 0,0 0 0 0,0 0 0 15,0 0-160-15,0 0-32 0,0 0-16 0,0 0 0 16,0 0-48-16,0 0-16 0,0 0 0 0,0 0 0 15,0 0 16-15,0 0 0 0,0 0 0 0,0 0 0 16,0 0 0-16,0 0 16 0,0 0 0 0,0 0 0 16,0 0-112-16,0 0-32 0,0 0 0 0,0 0 0 15,0 0 16-15,0 0 0 0,0 0 0 0,0 0 0 16,-4-6-32-16,2-3-16 0,2 9 0 0,-7-9 0 16,4-3-96-16,-1 3 0 0,-1-2-16 0,1 2 0 15,-4-4-176-15,2 5 128 0,-1-1-128 0,1 2 128 16,0-2-128-16,-2 3 160 0,0-5-160 0,0 2 160 15,-3-3-160-15,1 1 192 0,0-2-192 0,0 0 192 16,1-2-48-16,0 1 0 0,0-1 0 0,-2 0 0 16,-1-2 48-16,2-1 0 0,0-3 0 0,1 0 0 15,-1 1-48-15,-2 1 0 0,2-1 0 0,0 1 0 16,0-4 128-16,1 0 32 0,-1 1 0 0,1 1 0 0,0-2 0 0,1-3 0 16,1 2 0-16,-2-3 0 0,0 2-128 0,0-3-32 15,-1 0 0-15,0-4 0 0,0 2 0 16,0 1 0-16,-2-4 0 0,1-1 0 0,-1 3-144 0,2-1 0 15,-4 1 0-15,0-2 0 0,0-2 0 0,0-1 128 16,1 1-128-16,-2-1 192 0,0 3-64 0,0-1 0 16,1-1 0-16,-3 1 0 0,2-2 32 0,-2 0 0 15,0-3 0-15,-1 0 0 0,-1 1 0 0,0-2 0 16,-3-1 0-16,3 0 0 0,0 0-32 0,1-2-128 16,-1 2 192-16,2 2-64 0,1-4-128 0,1 1 160 0,-1 0-160 15,1-1 160-15,0 1-160 0,-2 1 128 16,1-5-128-16,-1 4 128 0,1-2-128 0,-1 2 0 0,2-3 0 15,0 1 128-15,0-2-128 0,-1 2 192 16,0-5-192-16,1 4 192 0,-2-2-192 0,0-1 0 0,0 1 0 0,-4-1 0 16,-2 2 0-16,1 1 0 0,-3-2 0 0,3-2 0 15,-3 0 0-15,0-3 0 0,0-2 128 0,2 3-128 16,2 1 128-16,1 3-128 0,1-1 0 0,0-1 128 16,1-1-128-16,0 2 0 0,0-3 0 15,3 2 0-15,-1 0 0 0,-1 2 0 0,1-4 0 16,-2 1 0-16,-1-1 0 0,1 1 0 0,1 3 0 0,0-1 0 15,-2 2 0-15,0-1 0 0,-3-5 0 0,2 1 0 16,-2 0 0-16,0 2 0 0,-1-3 0 0,2 1 0 16,-1 0 0-16,1 1 0 0,2-1 0 0,2 2 0 15,1-2 0-15,-1 0 0 0,4-1 0 0,-1 0 0 16,-1-3 0-16,4 2 0 0,-2 1 0 0,0 0 0 0,0 0 0 0,2 0 0 16,0-1 0-16,0 4 0 0,4-3 0 15,-2 0 0-15,0-2 0 0,3 2 0 0,-2-1 0 0,2 1 0 16,-1-1 0-16,1 1 0 0,0 2 0 0,-1 0 0 15,2-2 0-15,-1 0 0 0,-1-3 0 16,2 3 0-16,0 2 0 0,0 2 0 0,0 1 0 0,0 0 0 16,-3 4 144-16,3 0-144 0,0 2 128 0,-1 3-128 15,0-2 128-15,0 2-128 0,4 5 0 0,-2 3 0 16,2 0 0-16,0 5 0 0,1-3 0 0,1 4-208 16,0 1 48-16,1 1 16 15,1 3-240-15,0 5-64 0,1 2 0 0,-1-1 0 16,-1 4-1600-16,2 0-320 0,-3 9-64 0</inkml:trace>
  <inkml:trace contextRef="#ctx0" brushRef="#br0" timeOffset="159214.06">19488 18205 15375 0,'0'0'672'0,"0"0"160"0,0 0-672 0,0 0-160 16,0 0 0-16,0 0 0 0,0 0 864 0,0 0 144 15,0 0 16-15,0 0 16 0,0 0 112 0,0 0 0 16,0 0 16-16,0 0 0 0,0 0-160 0,0 0-48 16,0 0 0-16,-5 1 0 0,-2 2-320 0,1-1-64 15,-2 2 0-15,-1 2-16 0,0-2-48 0,-1 3-16 16,1 0 0-16,-12 5 0 0,2 0-192 0,1 2-48 0,1-1 0 0,1-4 0 15,3 2-32-15,-1-2-16 0,1 4 0 0,1-2 0 16,-4-2-16-16,4 3-16 0,0-3 0 0,1 3 0 16,-1 0 0-16,4-2 0 0,-4 1 0 0,6-3 0 15,-2 4-32-15,8-12 0 0,-4 10 0 0,4-10 0 16,0 0-16-16,5 12-128 0,2 1 192 0,3-4-64 16,3 0 80-16,2-3 16 0,3 3 0 0,3-1 0 15,3 2-96-15,1-4-128 0,0 1 176 0,-1 0-176 16,0-3 128-16,-1 1-128 0,-1 0 0 0,-3-1 0 0,-3-1-192 15,-2 0-160-15,-2 0-32 0,-12-3 0 16,0 0-2560-16,0 0-528 0</inkml:trace>
  <inkml:trace contextRef="#ctx0" brushRef="#br0" timeOffset="159554.91">19214 18537 11055 0,'0'0'976'0,"0"0"-784"0,0 0-192 0,8-4 0 15,0-1 2560-15,0 2 480 0,3 1 96 0,1 0 0 16,2 0-1312-16,5 2-272 0,3 0-48 0,6 0-16 16,1 2-256-16,6 1-48 0,4 0-16 0,2 0 0 15,-1 2-400-15,4 3-64 0,3-2-32 0,0 5 0 16,-2-4-288-16,4 5-48 0,1-3-16 0,-1 2 0 16,-3-2-320-16,-5 1 0 0,-4-1 0 0,-4 0 128 15,-6 0-1808 1,-4-2-368-16</inkml:trace>
  <inkml:trace contextRef="#ctx0" brushRef="#br0" timeOffset="164480.24">13705 10491 7935 0,'0'0'352'0,"0"0"80"0,0 0-432 0,0 0 0 0,0 0 0 0,0 0 0 15,0 0 384-15,0 0-16 0,0 0 0 0,0 0 0 16,0 0-144-16,0 0-32 15,-9 0 0-15,9 0 0 0,0 0 160 0,-7 2 32 0,0 1 0 0,7-3 0 16,0 0 320-16,0 0 80 0,-7 4 16 0,7-4 0 16,-9-2-160-16,9 2-16 0,0 0-16 0,0 0 0 15,-9 3 0-15,9-3 0 0,0 0 0 0,0 0 0 16,-6 6 32-16,-1 3 16 0,2-2 0 0,3 3 0 16,2-10-64-16,-2 12-16 0,0 6 0 0,2 0 0 15,1-1-16-15,2 2-16 0,-2 2 0 0,3 3 0 16,2 1 64-16,2 5 16 0,-2 4 0 0,0 2 0 15,2-3-160-15,0 3-16 0,-1 2-16 0,2-1 0 0,0-3-176 16,0 3-16-16,1 0-16 0,0 1 0 0,0-1-96 0,1 1 0 16,-1 2-128-16,0 1 192 0,0 0-64 0,2-2 0 15,-1-1-128-15,0 3 192 0,1-2 16 16,-2 0 0-16,4 0 0 0,0 2 0 0,1-2 48 0,1 2 16 16,-1 7 0-16,-1-4 0 0,0 2-64 0,1-3-16 15,0 2 0-15,1-3 0 0,-1 1-32 0,0 2-16 16,0-6 0-16,2 4 0 0,1-1 16 0,-1 1 0 15,0 3 0-15,-1 2 0 0,0-2-16 0,2 2 0 16,-3-2 0-16,0-1 0 0,0-6-144 0,3 6 192 0,2-2-192 16,-2 3 192-16,0-3-192 0,-1 4 0 15,3-3 144-15,0 5-144 0,-1-4 0 0,2 2 128 16,-1 0-128-16,0-3 0 0,-2-1 128 0,1 1-128 16,1 7 128-16,1 0-128 0,-1 1 160 0,0 0-32 0,1 0-128 0,-1 1 192 15,-1-3-192-15,0 0 144 16,-1-2-144-16,1-1 128 0,0 2-128 0,0 3 0 0,-1-3 0 0,0 0 0 15,0 0 0-15,2 1 0 0,0-1 128 16,1-4-128-16,-2-2 0 0,1-1 0 0,-1-1 144 16,3 3-144-16,-2-1 144 0,2 3-144 0,-3-3 192 0,2 4-192 15,-2-2 256-15,1 1-48 0,-1-3-16 0,0 1 0 16,-2-2-32-16,1 1-16 0,-1 2 0 0,1-1 0 16,-1 2-144-16,1-3 0 0,0 3 0 0,0 2 0 15,-3-3 0-15,0-1 0 0,2-3 128 0,-1-2-128 16,-2 1 0-16,4-2 128 0,0 0-128 0,2-1 128 0,-2 0 16 0,0 1 0 15,0 0 0-15,-3 0 0 0,0-2-16 0,3 1 0 16,0-2 0-16,-2 1 0 0,-2-3-128 16,1 1 160-16,1-7-160 0,-2 2 160 15,4 2-160-15,-2-1 0 0,-1 2 144 0,2 0-144 0,-1 0 0 0,1-2 0 16,-1 3 0-16,2 1 128 0,-1 2-128 0,1-2 0 16,-1 1 0-16,1 0 0 0,0 2 0 0,0-1 0 15,-2-5 0-15,2 2 128 0,1-2-128 0,0 1 0 16,0 0 0-16,2 1 0 0,-2-2 0 0,1 1 0 15,-2 4 0-15,0-3 0 0,-1-1 0 16,2 1 0-16,-1-2 0 0,-1 0 0 0,-1 1 0 0,-2-1 128 16,-1-5-128-16,1 2 0 0,0-1 0 0,0 2 0 15,0 1 0-15,0-3 128 0,0 1-128 0,1-1 0 16,-1 2 0-16,1 1 0 0,2-3 0 0,-2 2 0 16,-1-2 0-16,0 1 0 0,0-3 0 0,0 3 0 0,-1-4 0 15,1 3 0-15,0-4 0 0,0 1 0 0,0 0 0 0,0-2 128 16,0-3-128-16,1 4 0 15,0 2 0-15,2-1 0 0,-3-3 0 0,0 3 0 16,-2 3 0-16,2-2 0 0,0 3 0 0,4 1 0 16,-1-3 0-16,-2 0 0 0,1 1 0 0,1 0 0 0,-2-1 0 15,0 1 128-15,1 1-128 0,0 0 0 0,-1-4 128 0,3 0-128 16,0 2 128-16,-3-3-128 0,1 1 160 16,0 1-160-16,1-2 128 0,0 3-128 0,2 0 0 0,1 0 144 15,-3 2-144-15,1-3 0 0,0 3 0 0,1-3 0 16,1 2 128-16,2-3-128 0,-3 3 128 0,0-3-128 15,-1 0 128-15,0 3-128 0,1-3 0 0,0 2 128 0,2-6-128 16,-2 0 128-16,-2 3-128 0,0 2 128 0,2 0-128 16,-2 1 0-16,1 1 0 0,1 2 0 0,-1-2 0 15,1 1 128-15,1-1-128 0,0 1 0 16,0 0 0-16,-1 0 128 0,0-4-128 0,0 4 0 0,0-3 0 0,0 3 0 16,-1-4 128-16,1 3-128 0,1-3 0 0,2 1 0 15,-2 2 0-15,1-1 128 0,-4 1-128 0,1-1 0 16,1 2 0-16,2-1 128 0,0-1-128 0,-2 0 0 15,0 0 0-15,0 0 0 0,2 2 128 0,-2 0-128 16,0 1 0-16,3-1 128 0,-2 1-128 0,0-1 0 16,-2-4 0-16,1 0 128 0,0-2-128 0,-1-2 0 15,-1 2 144-15,-2-4-144 0,1 0 0 0,-2-1 144 16,-2-1-144-16,-2-1 0 0,0-1 144 0,1 0-144 0,2-1 0 16,-1 1 144-16,-3-2-144 0,-1 1 0 15,0 1 0-15,0-4 0 0,-1 2 0 0,1-1 0 16,-2-3 0-16,1 0 0 0,-7-8 0 0,6 8 0 15,-6-8 0-15,0 0 0 0,0 0-128 0,0 0-64 0,0 0-16 0,0 0 0 32,0 0-1328-32,0 0-272 0,0 0-48 0,-4-11-9536 0,-3-2-1888 15</inkml:trace>
  <inkml:trace contextRef="#ctx0" brushRef="#br0" timeOffset="168450.31">16887 18469 6447 0,'2'-15'576'0,"0"-3"-576"16,0 0 0-16,0 1 0 0,1-1 960 0,0 0 96 0,-2 3 16 0,2 0 0 15,-1 1-464-15,2 2-96 16,0 1 0-16,0-1-16 0,-1 3-16 0,0-1 0 16,1 3 0-16,-2-2 0 0,1 0-240 0,-2 5-48 15,4-4-16-15,-2 2 0 0,-1 1-48 0,2-4-128 16,-3 3 192-16,2-3-64 0,-3 1-128 0,-1-8 0 16,1-1 0-16,-3 4 128 0,-1 4-128 0,1 1 0 15,3 8 144-15,-7-11-144 0,3-3 320 0,-1 4 0 0,-1 3 0 0,2-4 0 16,0 3 80-16,0-4 16 0,-2 3 0 15,4-2 0-15,-2 3 160 0,4 8 16 0,-4-13 16 16,0 3 0-16,0 1-224 0,1 2-64 0,3 7 0 0,-6-9 0 16,6 9-96-16,0 0-32 0,0 0 0 0,0 0 0 15,0 0 16-15,0 0 0 0,-6 9 0 0,2 1 0 16,3 4 208-16,2 1 32 0,3 3 16 0,1 4 0 16,2 2 32-16,3 6 0 0,1 1 0 0,4-1 0 0,1 3-48 15,-1 4-16-15,1 1 0 0,3 5 0 0,-1 1-160 16,0 1-16-16,0-3-16 0,2 4 0 0,2 0 80 0,1 2 0 15,1-5 16-15,0 4 0 0,0 4 64 0,0-1 16 16,4-2 0-16,-2 4 0 0,2 4-80 0,1 1-16 16,1 1 0-16,1-6 0 0,1-7-64 0,1 4-32 15,1-5 0-15,0 3 0 0,-1 2-32 0,-2-5-16 16,-2 1 0-16,-1-3 0 0,-2 2-48 0,-2-2-128 16,-3-5 192-16,-2 0-64 0,-1-4-128 0,-3-7 128 15,1 2-128-15,-5-7 128 0,-2-1-128 0,0-2 0 16,-3-2 0-16,2 1 0 0,-2-2 128 0,1-3-128 15,-2-5 0-15,0 3 128 0,0-3 0 0,-5-7-128 16,1 9 192-16,-1-9-64 0,0 0 64 0,0 0 16 16,0 0 0-16,0 0 0 0,0 0 64 0,0 0 16 0,0 0 0 0,0 0 0 15,0 0-64-15,0 0-16 16,0 0 0-16,0 0 0 0,0 0-80 0,-1-13-128 0,-4-4 176 0,-2-2-176 16,1-1 144-16,-5-4-144 0,-1 0 0 0,-1-7 144 15,-4-6-144-15,-4-3 0 0,-2-11 0 0,-1 0 0 16,-4-1-320-16,-3-4 64 15,-4-1 16-15,0-3 0 0,-5-1 48 0,0-3 16 0,-1-7 0 16,-1 1 0-16,0-1 176 0,1 0-192 0,2 1 192 0,2 0-192 16,-2-1 192-16,4 4-128 0,0 3 128 0,-1-1-128 15,7 2 128-15,0 2 0 0,2 6 0 0,2 7 0 16,2 6 0-16,2 2 0 0,4 4 0 0,1 2 0 16,2 3 0-16,3 5 0 0,-1 3 0 0,4 4 0 0,1 3 0 0,2 6-160 15,1 1 160-15,4 9 0 16,0 0-144-16,0 0 144 0,0 0 0 0,5 10-144 0,2 0 16 0,3 7 0 15,1 2 0-15,7 7 0 0,-1 5-16 16,4 6 0-16,5 3 0 0,2 9 0 0,-2 2 144 0,5 10-160 16,-1 0 160-16,5 5-160 0,-1 4 160 0,0-1-160 15,1 4 160-15,2-1-160 0,2 2 160 0,0 2 0 16,1 6 0-16,-2-5-128 0,3-4 128 0,0-1 0 16,-1 1 0-16,-1-2 0 0,-3-1 0 0,-3-2 0 15,-1 0 144-15,-2-7-144 0,-2-4 176 0,-2-1-176 16,-4-7 160-16,0-2-160 0,-2-3 144 0,-3-2-144 15,-3-4 128-15,-3-3-128 0,-2-7 144 0,-2-2-144 16,-4-7 160-16,1-7-160 0,-4-12 256 0,0 0-64 16,0 0 0-16,0 0 0 0,-10-3 224 0,2-6 32 0,-3-9 16 15,-2-4 0-15,-2-7-240 0,1-1-48 0,-2-1-16 0,-1-4 0 16,-2-6-160-16,-3-1 128 16,2-1-128-16,-3-6 128 0,-2-5-128 0,-1-5 0 15,0-6 0-15,-4-1 128 0,-4-2-128 0,-2-1 0 16,0-2 0-16,-1-7 0 0,1-2 128 0,2 0-128 0,1 6 0 0,2 6 128 15,3 6-128-15,4 6 0 0,3 5 0 0,3 9 0 16,2 4 0-16,3 8 0 0,5 6 0 0,2 10 0 16,2 4 0-16,4 10 0 0,0 0 0 0,6 18 0 15,4 9 0-15,5 6-144 0,3 10 144 0,4 8-160 16,5 5 160-16,3 12 0 0,4 11-144 0,7 8 144 16,4 0 0-16,2 2 0 0,1 3 0 0,0 1 0 15,-1 2 0-15,-2-4 0 0,-3-9 0 0,-3-6 0 16,-3-6 0-16,-6-7 0 0,-2-7 0 0,-4-6 0 15,-2-11-2128-15,-2-9-368 16</inkml:trace>
  <inkml:trace contextRef="#ctx0" brushRef="#br0" timeOffset="169920.21">19391 18221 19343 0,'8'-12'848'0,"-2"5"192"0,4-3-832 16,0 3-208-16,0-4 0 0,1 8 0 0,-2-1 1056 0,-9 4 160 16,10-7 48-16,-10 7 0 0,0 0-96 0,0 0-16 15,0 0 0-15,0 0 0 0,0 0 336 0,0 0 64 16,0 0 16-16,0 0 0 0,0 0-528 0,-13 11-96 15,-5 1-32-15,-3 1 0 0,-6 4-288 0,-5 0-64 16,-6 1-16-16,-3 6 0 0,-3 2-240 0,-6 4-48 16,-2-1-16-16,-3 3 0 0,-2 0-240 0,0 1 176 15,0 0-176-15,1-4 160 0,5-1-160 0,5-5 0 16,6 0 0-16,4 0 128 0,2-3-128 0,5-2 0 16,3-3 144-16,6-2-144 0,2 0 176 0,8 1-48 15,5-5 0-15,2 0 0 0,3-9 64 0,0 0 0 16,12 8 0-16,5 1 0 0,6-2 48 0,5-1 16 0,3-2 0 0,3 0 0 15,2 6-96-15,1-1-16 0,2 1 0 16,2-1 0-16,-2 3-144 0,2-1 128 0,-4 0-128 0,-1 4 128 16,0-1-128-16,0 0 0 0,-1 4 0 15,0 0 128-15,-2 2-128 0,-2-2 0 0,0-4 0 0,-1 1 0 16,0-1 0-16,-4 0 0 0,-3-4 0 0,-1 1 0 16,-3-3-288-1,-3-1-144-15,-3-5-16 0,-13-2-16 0,0 0-1872 16,0 0-368-16,0 0-80 0</inkml:trace>
  <inkml:trace contextRef="#ctx0" brushRef="#br0" timeOffset="170233.57">18556 18815 35007 0,'1'-14'3120'0,"6"-2"-2496"15,5-1-496-15,5 4-128 0,3 1 0 0,5 1 144 16,3 4-144-16,7 0 160 0,5-3-160 0,6 5 0 16,4-2-160-16,6 0 160 0,-3-3 240 0,4 4 144 15,4-1 16-15,3 1 16 0,1 2 112 0,3 2 32 16,2-1 0-16,-1 1 0 0,-3 4-144 0,0 1-32 0,0 2 0 16,0 5 0-16,-1-1-112 0,-1 2-16 15,-1 1-16-15,0-3 0 0,-2 1-112 0,-4-4-128 16,1 0 176-16,-4 3-176 0,-5 0 128 0,-2 1-128 15,-1-1 0-15,-7 0 0 0,-4-4 0 0,-5 3 0 16,-4-3-192-16,-6-4 48 16,-4-2-1472-16,-2 1-304 0,-1 0-48 0,-1-3-14160 0</inkml:trace>
  <inkml:trace contextRef="#ctx0" brushRef="#br0" timeOffset="170885.86">22053 18757 26719 0,'0'-21'1184'0,"2"7"240"0,2-2-1136 0,0-3-288 16,-3-3 0-16,0 0 0 0,-1 2 1408 0,-1-2 208 0,-1 3 48 0,-5-1 16 15,0-2-1216-15,-5 3-240 0,-4 3-48 0,-5 2-16 16,-4 2 288-16,-3 7 48 16,-4 0 16-16,-3 5 0 0,-4 3-304 0,-1 1-48 0,-2 6-16 0,0 1 0 15,0 3-144-15,4 3 0 0,1-2 0 0,5 0 128 16,3 1-128-16,6-2 0 0,7 1 0 0,4 0 128 15,6-4-128-15,3 1 0 0,10 2 0 0,7 0 128 16,2-8 176-16,9 2 16 0,6-4 16 0,2-3 0 16,5-2 192-16,2-2 48 0,0-3 0 0,1-1 0 15,-3-3-256-15,0 1-32 0,-5-5-16 0,0 5 0 0,-5-1 96 16,-6 6 16-16,-7 1 0 0,-3 3 0 0,-12 0-96 0,0 0-16 16,0 0 0-16,-6 9 0 0,-5 7-64 15,-8 4-16-15,-8 3 0 0,-5 7 0 0,-3 3-192 0,-5 3 144 16,-4 4-144-16,1 1 128 0,0 2-128 0,-1-4 0 15,-1 3 0-15,-1-1 128 0,0-3-128 0,3-4 0 16,2-5 0-16,4 1 128 0,2-2-128 0,3-7 0 16,1-4 0-16,9-5 0 0,0 1-192 0,4-1-112 15,5-9-16-15,13-3-16 16,0 0-1728-16,0 0-352 0,6-10-64 0,2-4-13984 0</inkml:trace>
  <inkml:trace contextRef="#ctx0" brushRef="#br0" timeOffset="171222.13">22346 18768 24879 0,'4'-8'2208'0,"1"-1"-1760"0,7 3-448 0,0 4 0 15,4-2 2832-15,3 1 496 0,2 1 80 0,4 0 32 16,0 0-2960-16,0-1-480 0,1 1-320 0,-5-1 64 15,0-3 256-15,-3 1 272 0,-3 1-48 0,-4 1-16 16,-2 0 208-16,-9 3 32 0,0 0 16 0,0 0 0 16,-9-3 144-16,-5 2 32 0,-7 1 0 0,-7 1 0 15,-8 4-304-15,-2-1-48 0,-3 4-16 0,1-1 0 0,-1-3-144 16,4 4-128-16,4 3 144 0,5 1-144 0,5-4 0 0,7 5 0 16,5-1 0-16,6-3 0 0,3 2 0 0,4-2 0 15,-2-9 0-15,16 13 0 0,4-5 0 16,4 1 0-16,4-2 0 0,3 0 0 0,0-2 0 0,5-2 0 15,2-2-208-15,0-1 64 16,0-1-1520-16,2 0-288 0,-1-1-64 0,-2 0-9168 16,-4-1-1824-16</inkml:trace>
  <inkml:trace contextRef="#ctx0" brushRef="#br0" timeOffset="171484.37">23732 18304 36447 0,'-8'-11'1616'0,"3"3"336"0,-4 3-1568 0,-2 4-384 0,-4 2 0 0,-3 3 0 16,-4-2 0-16,-3 7 0 0,-6 5 0 0,-4 3 0 16,2 3 176-16,-3 4 96 0,-1 9 32 0,2 0 0 15,-5 2-48-15,3 1 0 0,3 4 0 0,0 2 0 16,2 1-96-16,-1 0-32 0,-3 2 0 0,1-5 0 15,-1 1-128-15,0 0 0 0,1-6 0 0,2 1 0 16,4-1-192-16,2-3-128 0,1-1-32 0,7-7 0 16,2-1-1408-16,1-9-288 15,5-3-48-15,5-8-12480 0</inkml:trace>
  <inkml:trace contextRef="#ctx0" brushRef="#br0" timeOffset="171646.74">22949 18591 23951 0,'11'-9'1056'0,"2"4"224"0,5 0-1024 0,3 4-256 16,6 4 0-16,4 2 0 0,2 1 2688 0,1 4 464 16,2-2 112-16,0 3 0 0,3-1-2624 0,0 3-512 15,3 4-128-15,0-1 0 0,-1-1 0 0,1 2 0 16,-1-1 0-16,1-2 0 16,-1 0-1904-16,0 0-416 0,-4-1-96 0</inkml:trace>
  <inkml:trace contextRef="#ctx0" brushRef="#br0" timeOffset="171919.95">24170 18901 33567 0,'-22'-17'1488'0,"2"5"304"0,-5 2-1424 0,-4-1-368 16,-2-1 0-16,0 3 0 0,-3-2 448 0,1 6 0 0,0 1 16 0,2 3 0 16,4 1 208-16,3 3 32 0,2 4 16 15,4 2 0-15,4-3 48 0,4 6 16 0,4-2 0 0,2 4 0 16,2 2-288-16,2 2-64 0,2 0-16 0,2 3 0 15,1 1-240-15,0 5-48 0,0-2-128 0,-1 4 192 16,-4 2-192-16,-3-4 0 0,-2 1 0 0,-4-6 0 16,-3 3 128-16,-2-6-128 0,-4-5 0 0,-6 0 144 15,-3-7 32-15,-5 1 0 0,-5-8 0 0,-2-4 0 0,1-5 16 16,-2 2 0-16,6-7 0 0,-1-3 0 0,3-1-416 16,4-1-80-16,5-2-16 0,5-2 0 15,4-1-3088-15,9-1-624 16</inkml:trace>
  <inkml:trace contextRef="#ctx0" brushRef="#br0" timeOffset="172519.25">25940 19287 38703 0,'-15'-21'1712'0,"4"11"352"0,0-3-1648 0,-3-1-416 15,-4 2 0-15,-2-1 0 16,-6-2-256-16,-4 1-128 0,-6 5-16 0,-7-3-16 0,-8 0 416 0,0 5 0 16,-1 4 144-16,3 3-144 0,2 2 176 0,5 3-176 15,5 7 160-15,5-1-160 0,7 3 144 0,3 3-144 16,4-1 128-16,7 2-128 0,6 2 0 0,5-1 128 15,6-1-128-15,6 1 0 0,3 1 160 0,6 1-160 16,5-6 192-16,6 0-192 0,3-2 208 0,5 0-64 0,3-4-16 16,4 0 0-16,2-6-128 0,4 0 0 15,-1-2-192-15,-3-1 192 16,-3 0-1872-16,0-1-256 0,0-2-48 0,1-2-12816 16</inkml:trace>
  <inkml:trace contextRef="#ctx0" brushRef="#br0" timeOffset="172744.09">27083 18760 25791 0,'-3'-10'2304'0,"3"10"-1856"16,-8-7-448-16,0 2 0 16,-4 3 2080-16,-3 5 320 0,-4 2 64 0,-5 5 16 15,-6 1-1824-15,-4 7-352 0,-5 5-80 0,-5 3-16 0,-3 2 208 0,-3 3 32 16,-4 6 16-16,2 4 0 0,0 1-160 0,4 5-48 15,-2-1 0-15,7 4 0 0,0-3-128 0,1 0-128 16,0-1 192-16,1-5-192 0,3 0-128 0,4-5-144 16,1 0-32-16,5-2 0 15,3-2-2384-15,6-5-496 0,7-7-80 0</inkml:trace>
  <inkml:trace contextRef="#ctx0" brushRef="#br0" timeOffset="173074.68">26945 19311 34095 0,'-11'-8'3024'0,"1"3"-2416"15,-4 1-480-15,-3 2-128 0,-3 2 272 0,-4 2 48 0,-4 0 0 0,-4 0 0 16,0 2-320-16,-1 3-224 16,0-1 32-16,4-1 16 0,2 4 336 0,4-1 64 0,3 5 16 0,6 0 0 15,5-2 32-15,5 5 16 0,3 1 0 16,6 1 0-16,6 1 112 0,6 0 32 0,3-2 0 0,7 1 0 15,5 1-48-15,2-3 0 0,2-2 0 0,-2-2 0 16,-1-6 64-16,-1-5 16 0,-3-2 0 0,-1-8 0 16,0-2 208-16,-4-6 32 0,-5-2 16 0,-5-3 0 15,-5-4-80-15,-6-1-32 0,-8-3 0 0,-6 4 0 16,-5-1-144-16,-6 3-16 0,-2-1-16 0,-5 2 0 16,-5 1-432-16,-2-1 0 0,0 3 0 0,2 2 0 15,1 6-192-15,3 0-128 0,3 2-32 0,4 6 0 16,4 4-2048-16,6 5-416 15,7 4-64-15,8 4-9056 0,10 3-1808 0</inkml:trace>
  <inkml:trace contextRef="#ctx0" brushRef="#br0" timeOffset="173406.98">27944 19358 38703 0,'5'-21'1712'0,"-3"13"352"0,-2-4-1648 0,0 12-416 15,0 0 0-15,-2-11 0 0,-1 3 272 0,-2 2-16 16,-3-2-16-16,-3 3 0 0,-6 4 80 0,-2-1 0 0,-4 1 16 0,-4 2 0 16,-3 2 80-16,-2 0 16 15,2 2 0-15,0 4 0 0,2 1-112 0,2 2 0 16,0 2-16-16,3 3 0 0,4-1-112 0,4 3-32 0,-1 2 0 0,4 2 0 16,1 2-32-16,2-2 0 0,1-3 0 0,2 3 0 15,-2 3-128-15,1-5 0 16,0 0 0-16,2-2 0 0,-5-2 160 0,0-1-160 0,0-1 192 15,-1 0-192-15,0-6 160 0,0-1-160 0,-3-4 128 0,-2-1-128 16,-2-4 192-16,1-3-32 0,-2-6-16 0,0 0 0 16,-2-5-16-16,2-3-128 0,0-2 192 0,1-5-64 15,0 0-128-15,5 3-192 0,1 2 32 0,3 0 16 16,4 2-1200-16,3 4-256 16,3 1-32-16,6 4-16 0,5 3-1600 15,4 2-320-15</inkml:trace>
  <inkml:trace contextRef="#ctx0" brushRef="#br0" timeOffset="173717.14">27961 19615 24879 0,'8'-7'2208'0,"6"3"-1760"16,1 2-448-16,4 1 0 0,2-1 2176 0,5 1 368 16,1 0 64-16,3-1 16 0,2-1-1584 0,5-1-304 15,2-1-64-15,4-5-16 0,3-1 96 0,-3-1 16 16,-3-1 0-16,-6 4 0 0,-6-1-128 0,-4 5-32 15,-6 2 0-15,-3 1 0 0,-6-1-32 0,-9 3 0 16,0 0 0-16,-6-9 0 0,-3 4-96 0,-10-5-32 16,-8 1 0-16,-6-2 0 0,-8 6-256 0,-3 2-48 15,-6 3-16-15,5 3 0 0,1-1-128 0,4 2 0 0,3 5 0 0,4-1 0 16,4 0 0-16,6 3 0 0,5 4 0 16,3 3 0-16,2-1 0 0,5 1 0 15,4-1 0-15,3 1-176 0,2-2 48 0,6-1 0 16,2-1 0-16,5 4 0 15,2-1-416-15,5 0-80 0,3 2-16 0,2 4 0 16,1-2-2112-16,4 0-448 0,0 3-64 0,1-2-32 0</inkml:trace>
  <inkml:trace contextRef="#ctx0" brushRef="#br0" timeOffset="174090.31">29189 19534 27647 0,'-3'-17'2448'0,"-2"9"-1952"16,0-1-496-16,-5 5 0 0,-3 2 2080 0,-3 2 320 15,-6 0 64-15,-2 1 16 0,-4 0-1712 0,-3 4-352 16,0 3-64-16,-1 0-16 0,0 3 112 0,4 2 0 15,3-2 16-15,2 2 0 0,0 1 48 0,6-3 0 16,5 1 0-16,7 2 0 0,2-3 240 0,7 3 48 16,5-1 16-16,4 0 0 0,7-1-112 0,7 2 0 0,4 0-16 0,5-4 0 15,3-1-176-15,3-4-48 16,3 3 0-16,3-3 0 0,3-2-224 0,5 1-48 0,1-2-16 0,0 3 0 16,-2-1-176-16,-2 1 192 15,-3 1-192-15,-4 1 192 0,-6 0-192 0,-7 4 0 0,-6-4 0 0,-7 3 0 31,-4-3-704-31,-16-7-128 0,0 0-32 0,-9 14 0 16,-10 0-2272-16,-9-7-448 0</inkml:trace>
  <inkml:trace contextRef="#ctx0" brushRef="#br0" timeOffset="174528.22">21721 19534 38703 0,'-3'-16'3440'0,"3"16"-2752"0,0 0-560 0,0 0-128 15,-3-6 496-15,3 6 64 16,-8 0 16-16,-1 6 0 0,-1 5-368 0,0 5-64 15,-5-1-16-15,-2 3 0 0,-2 1 240 0,0 2 32 0,-3 4 16 16,3 2 0-16,-1-2-160 0,-1 3-48 0,1-2 0 0,1 1 0 16,3-5-208-16,0-1 0 0,4 2 128 0,-1-1-128 15,0-5 0-15,2-3 0 0,1-1 0 0,1 1-160 32,0-8-1280-32,9-6-256 0,0 0-48 0,-9-2-16 0,3-6-1952 0,0-6-384 0</inkml:trace>
  <inkml:trace contextRef="#ctx0" brushRef="#br0" timeOffset="174840.05">21312 19547 13823 0,'-8'-14'608'0,"4"9"128"0,0-3-592 0,4 8-144 0,0 0 0 0,0 0 0 0,14 6 3984 0,4-1 768 16,4 7 160-16,6 0 16 0,5 2-3312 0,7 2-656 15,8 3-144-15,-1 2-32 0,3 0-112 0,3 3-32 16,1-2 0-16,0 2 0 0,-4 2-128 0,-3-5-48 16,-2 1 0-16,-7-3 0 0,-5-3-176 0,-9-2-32 15,-8-1-16-15,-9-3 0 0,-7-10 64 0,-7 12 16 16,-10-7 0-16,-7 1 0 0,-7-5-64 0,-6-1 0 15,-3 0 0-15,-2 0 0 0,-1-3-128 0,3 0-128 16,5-1 192-16,5 2-192 0,6 2 192 0,6 0-64 16,7 0 0-16,11 0-128 0,0 0 224 0,0 0-64 0,10 9-16 0,9 1 0 15,7 1-144-15,9-1 160 16,8 1-160-16,6-3 160 0,4 3 32 0,1-4 16 16,-2 1 0-16,-3-4 0 0,-2-4 0 0,-7-2 0 15,-9-4 0-15,-4 0 0 0,-7-1-16 0,-6-3 0 0,-5 1 0 0,-5-3 0 16,-6-2-192-16,-6 0 0 15,-3-4 0-15,-5 3 0 16,-3-2-1888-16,-2 2-416 0,-1 0-96 0,2-1-15232 0</inkml:trace>
  <inkml:trace contextRef="#ctx0" brushRef="#br0" timeOffset="175687.08">23799 19815 23951 0,'-4'-14'2128'0,"4"14"-1696"16,0 0-432-16,-3-9 0 0,-1-1 2304 0,4 10 384 0,0 0 80 0,0 0 16 16,0 0-1936-16,-9 0-384 15,0 3-80-15,0 3 0 0,-2 1 176 0,1 5 32 0,-1 0 16 0,1 3 0 16,0 0-272-16,1 2-48 0,4 2-16 0,1-3 0 15,2 1-48-15,2-3-16 0,2 0 0 0,5 1 0 16,1 0 112-16,4 1 32 0,1-5 0 0,2-1 0 16,1 0 48-16,2-3 16 0,1-2 0 0,0 0 0 15,2-5-192-15,0-1-32 0,1-3-16 16,-2 1 0-16,1-2-176 0,-2 1 128 0,0-2-128 0,-2 0 128 16,-1-1-128-16,-1-2-192 0,-1 1 32 0,-1 0 16 15,-2 3-1424 1,-11 5-288-16,0 0-48 0,0 0-16 0,0 0-736 0,0 0-160 0,0 0-16 15,0 0-5952-15,0 0-1200 0</inkml:trace>
  <inkml:trace contextRef="#ctx0" brushRef="#br0" timeOffset="175862.6">24043 19993 6447 0,'0'0'576'0,"0"0"-576"16,0 0 0-16,0 0 0 0,-9 5 4560 0,-1 4 816 15,-1-4 144-15,-3 4 48 0,-1 1-2560 0,-6 4-496 16,-4 0-96-16,-4 2-32 0,-3 1-608 0,0 5-128 16,-1 0-32-16,0-2 0 0,-1 2-592 0,-1 1-112 15,0 2-16-15,-1-3-16 0,1-1-320 0,-2-2-64 16,1 3-16-16,4-4 0 0,2-1-288 0,2-3-64 15,2 2-128-15,5-1 192 0,0-1-192 0,6-4 0 16,1-1 0-16,5 0 0 16,5-2-416-16,4-7-128 0,0 0-32 0,0 0 0 15,16 0-2432-15,3-2-480 0,2-3-96 0</inkml:trace>
  <inkml:trace contextRef="#ctx0" brushRef="#br0" timeOffset="176222.9">24477 20118 18431 0,'4'-10'1632'16,"-4"10"-1312"-16,7-8-320 0,5 0 0 0,0 3 3936 0,4 2 720 0,1-1 144 0,5-1 16 15,3 1-3728-15,3 0-736 0,3 1-160 0,-1 1-16 16,0-4 368-16,-4 1 80 0,-3 1 16 0,-2 0 0 15,-4-1-64-15,-4 2 0 0,-4 1 0 0,-9 2 0 16,0 0 96-16,0 0 16 0,0 0 0 0,-9-4 0 0,-6 1-304 16,-7 3-48-16,-6 2-16 0,-4 0 0 0,-3 5-320 0,-2 1 144 15,-1 0-144-15,2 3 0 16,6-2 0-16,2 3 0 0,4 1 0 0,5-1 0 0,3 1 0 0,5 1 0 16,3-1 0-16,7-2 0 0,1 2 0 0,4 2 0 15,5-5 128-15,5 2-128 0,4 0 0 16,2-3 0-16,4 3 0 0,3-2 0 15,3-1-448-15,1 0-64 0,0-2 0 16,3 0 0-16,-1 0-1136 0,-2-2-224 0,0-1-48 0,-2 0-9568 16,-1 0-1904-16</inkml:trace>
  <inkml:trace contextRef="#ctx0" brushRef="#br0" timeOffset="176486.93">25792 19856 33167 0,'0'0'1472'0,"-6"-10"304"0,0-2-1424 0,-2 9-352 15,-1 0 0-15,-2 4 0 0,-5 1 512 0,-4 0 48 0,-1 3 0 16,-6 5 0-16,-4 2 352 0,0 4 80 0,-5 3 16 0,-1 8 0 16,-4 4-304-16,2 0-64 0,2 4-16 15,2 2 0-15,1-2-336 0,4 1-64 0,2 1-16 0,-2-3 0 16,4-1-208-16,2-4 144 0,1-5-144 0,4 2 128 15,1-2-128-15,2-5 0 0,-1-2 0 0,6 0 0 16,2-4-416-16,5-4-112 0,4 1-32 0,0-10 0 16,9 4-1872-1,4-3-368-15,2-1-80 0,3-1-12016 0</inkml:trace>
  <inkml:trace contextRef="#ctx0" brushRef="#br0" timeOffset="176741.1">26330 19766 34095 0,'0'0'3024'0,"0"0"-2416"16,0 0-480-16,0 0-128 0,0 0 240 0,0 0 16 16,-9 14 16-16,-6 0 0 0,-3 1 336 0,-6 3 64 15,-8 5 16-15,0-3 0 0,-3 2-160 0,-1 4-16 16,-4 2-16-16,-1 4 0 0,0 2-224 0,1 2-32 0,1 0-16 15,-1 0 0-15,-3 4-224 0,-1-3 128 16,1-2-128-16,1-3 0 16,7-7-304-16,3 0-144 0,4-5-48 0,4-2 0 15,3-7-1296-15,6-4-256 0,4-1-48 0,11-6-12912 0</inkml:trace>
  <inkml:trace contextRef="#ctx0" brushRef="#br0" timeOffset="177169.26">26362 20296 35007 0,'0'0'3120'0,"0"0"-2496"0,-8-7-496 0,-4 2-128 0,-1 3 0 16,-6 1 192-16,-4 2-64 0,-3 1 0 16,0 2 192-16,-2 3 64 0,-3-2 0 0,3 2 0 0,2 2-208 0,1 4-48 15,1 0 0-15,7 4 0 0,1 1 240 0,6 0 32 16,4-1 16-16,2 2 0 0,6-2 48 0,4 1 16 15,2 0 0-15,5 0 0 0,2-2-48 0,3-2-16 16,1 0 0-16,4-5 0 0,4 1 64 0,1-5 16 16,0-1 0-16,0-3 0 0,4-4-32 0,-2-2 0 15,-1-7 0-15,0-1 0 0,1-7-32 0,-4 1-16 16,-1-3 0-16,-4 3 0 0,-3 0-176 0,-4 4-48 16,-4 1 0-16,-2 1 0 0,-3-1-64 0,-3 2 0 15,-3 3-128-15,1 9 192 0,-2-12-192 0,-2 5 0 0,0-3 0 0,4 10 0 16,0 0-128-16,0 0-32 15,-5-7 0-15,5 7 0 0,0 0-32 0,0 0 0 16,0 0 0-16,0 0 0 0,0 0 32 0,0 0 0 16,0 0 0-16,0 0 0 0,0 0-48 0,7-6-16 0,-7 6 0 0,8-4 0 31,-8 4-288-31,0 0-48 0,8-4-16 0,-8 4 0 16,0 0-1056-16,0 0-224 0,0 0-32 0,0 0-16 15,11 0-656-15,-11 0-144 0,10 1-32 0,1 2 0 0</inkml:trace>
  <inkml:trace contextRef="#ctx0" brushRef="#br0" timeOffset="177523.02">26981 20429 36687 0,'2'-17'1616'0,"2"8"352"0,-4 9-1584 0,5-13-384 15,-5 13 0-15,0 0 0 0,0 0 0 0,0 0 0 16,4-9 0-16,-4 9 0 0,0 0 320 0,-9-3-32 15,-6 6 0-15,-4 3 0 0,-4 3 48 0,-2 5 16 16,-5 3 0-16,1 3 0 0,0 4-160 0,1-1-16 16,1 0-16-16,3 0 0 0,5 1-160 0,1-4 0 15,2-3 0-15,4-4 0 0,2-5 224 0,5 3 16 16,5-11 0-16,0 0 0 0,0 0 464 0,0 0 80 16,10 6 32-16,9-2 0 0,5-5-64 0,3-3-16 15,1 1 0-15,4-4 0 0,1-1-240 0,1-2-48 16,2-2-16-16,-1-2 0 0,0 4-112 0,-4 3 0 15,0 1-16-15,-4 1 0 0,-4 4-144 0,-3 2-32 16,-4 3 0-16,-2 1 0 0,-2 0-128 0,-3 6 0 0,-3-1 0 0,-2 2 128 16,0 5-128-16,-2-1 0 15,1 4 0-15,-1-1 0 0,1 1 0 0,-1 5-176 0,0 0 176 16,2 1-192 0,-3 1-1408-16,0 3-272 0,-1 2-64 0</inkml:trace>
  <inkml:trace contextRef="#ctx0" brushRef="#br0" timeOffset="181844.12">8772 16669 16527 0,'0'0'720'0,"0"0"176"0,0 0-720 0,0-10-176 0,0 10 0 0,-1-7 0 0,1 7 1568 16,-3-10 288-16,3 10 48 0,-2-8 16 0,2 8-480 15,0 0-96-15,-2-9 0 0,2 9-16 0,0 0-112 0,0 0-32 16,0 0 0-16,9-5 0 0,0 1-240 0,1 3-48 16,2 2-16-16,1 2 0 0,-1-1-320 0,1 5-64 15,1-2-16-15,1 2 0 0,2 1-144 0,-2-2-16 16,-1 1-16-16,0 1 0 0,-4-1-64 0,0 2-16 16,-2-3 0-16,-8-6 0 0,5 13-64 0,-5-13-16 15,-1 9 0-15,1-9 0 0,-5 10-144 0,5-10 0 16,-9 5 0-16,-1 1 128 0,-2-2-128 0,-1-4 0 15,-1-2 0-15,0-4 0 0,0 1 128 0,2 3-128 16,-1-7 128-16,3 1-128 0,0 1 336 0,1-1-16 16,2 3 0-16,2-3 0 0,3 1 128 0,2 7 32 15,-1-8 0-15,1 8 0 0,5-10-48 0,2 6-16 0,3 0 0 16,3 4 0-16,1 3-176 0,3 1-48 0,0-1 0 0,1 5 0 16,0-2-192-16,0 6 0 0,0-2 128 0,-2 3-128 15,-1-4 0-15,-2 1 0 0,-4 3 0 0,-1-5 0 16,-2 3 0-16,-6-11 0 0,0 0 0 0,-4 10 0 15,-5 0 0-15,-1-4-160 0,0 1 160 0,-2-4-128 16,-1-3 128-16,-1-1 0 0,-2-4 0 0,0-1 0 16,0-2 0-16,1-3 0 0,0 1 0 0,5 1 0 15,0-3 0-15,2 5 0 0,3-5 0 0,1 5 0 16,4 7 0-16,0 0 144 0,1-11-144 0,7 6 160 16,1 0 64-16,1 1 16 0,-10 4 0 0,15 0 0 15,1 3-112-15,-2 1-128 0,0 0 176 0,-2 2-176 16,0 3 0-16,-2-2 0 0,-2 2 0 0,-2-2 0 15,-2 3 0-15,-4-10 0 0,-2 10 0 0,-1 1 0 16,-2-3-1888-16,-4 2-288 16,0-2-48-16</inkml:trace>
  <inkml:trace contextRef="#ctx0" brushRef="#br0" timeOffset="183131.6">8829 16752 7359 0,'0'0'656'0,"0"0"-528"16,0 0-128-16,0 0 0 0,-7-5 1328 0,7 5 224 16,0 0 48-16,0 0 16 0,0 0-400 0,-7-3-64 15,7 3-32-15,0 0 0 0,0 0-160 0,0 0-48 0,0 0 0 16,0 0 0-16,0 0-16 0,0 0 0 0,0 0 0 0,0 0 0 16,-9-3-32-16,9 3-16 0,-6-5 0 0,6 5 0 15,0 0-16-15,0 0 0 0,0-9 0 0,0 9 0 16,0 0 64-16,0 0 16 0,4-5 0 0,2 0 0 15,1-2-160-15,-7 7-48 0,8-4 0 0,0 2 0 16,-2-2-192-16,3 0-32 0,0 2-16 0,1 2 0 16,1-2-144-16,-1 2-16 0,1 0-16 0,-1 0 0 15,2 2-128-15,-1 0-32 0,1 2 0 0,-1 0 0 16,1-2 0-16,-1 3 0 0,2 2 0 0,1-2 0 16,0 0-128-16,2 4 192 0,-2-3-192 0,0 6 192 15,0-3-64-15,1 1-128 0,-1-4 192 0,2 5-64 16,-1 1-128-16,0 1 192 0,0 1-192 0,-1 0 192 15,2-2-192-15,-1 4 192 0,0-1-192 0,-1-1 192 16,-1 1-192-16,-1-2 128 0,1 2-128 0,-1-1 128 0,-1 1-128 16,-1-1 0-16,0-4 144 0,2 4-144 0,-3 2 0 0,0-2 0 15,-3-3 0-15,3 3 128 0,-1 0-128 0,-1 3 0 16,1-2 0-16,1 0 0 0,1-1 0 0,0 1 0 16,-1 1 0-16,1-1 0 0,-2 3 0 0,3-1 0 15,-1 1 0-15,2 0 0 0,-2 0 0 0,1-2 0 16,1 0 0-16,-1 0 128 0,-2-2-128 0,1 3 0 15,1 0 0-15,-1 0 128 0,-3-2-128 0,1 0 0 16,0 2 0-16,-3-2 0 0,2-3 0 0,1 2 0 16,-2 1 0-16,1-2 0 0,-2-2 0 0,0 2 128 15,1 1-128-15,-1-3 0 0,-1 2 0 0,4 1 0 0,-2 2 0 16,0 0 128-16,2-4-128 0,0 2 0 0,-1-1 0 16,1 1 0-16,-2-1 0 0,1-1 0 0,-1 0 0 15,0-1 0-15,1 3 0 0,-1 2 128 0,0-1-128 0,1-1 0 16,-2-3 0-16,1 2 0 0,-1 0 0 0,-1-3 128 15,1 1-128-15,-4 2 0 0,2-3 0 0,-1 3 0 16,1-2 0-16,1-1 0 0,1 2 0 0,-3-3 0 16,2 2 0-16,1-2 128 0,-1 1-128 0,0 2 0 15,0-3 0-15,1 2 128 0,0-2-128 0,-1 2 0 16,-4-11 0-16,5 14 144 0,-1-1-144 0,1 0 0 16,0 1 144-16,-1-4-144 0,-1 1 0 0,1 3 144 15,-1-1-144-15,3-3 0 0,-1 3 144 0,0-3-144 16,0 0 0-16,1 0 144 0,-1-2-144 0,-2 4 0 15,-3-12 160-15,3 10-160 0,0 1 128 0,-1-3-128 0,-2-8 192 16,5 11-64-16,-5-11 0 0,5 7 0 16,-5-7-128-16,0 0 192 0,0 0-192 0,4 10 192 0,-4-10-192 15,0 0 128-15,5 7-128 0,-5-7 128 0,0 0-128 0,0 0 0 16,-1 11 0-16,1-11 0 0,0 0 0 0,0 0 0 16,0 0 0-16,0 0 0 0,0 8 0 0,0-8 0 15,0 0 128-15,0 0-128 0,0 0 0 0,0 0 0 16,0 0 0-16,0 0 128 0,0 0-128 0,0 0 0 15,0 0 0-15,0 0 128 0,0 0-128 0,0 0 0 16,0 0 0-16,0 0 128 0,0 0-128 0,0 0 0 16,0 0 0-16,0 0 0 0,-8-7 0 0,8 7 0 15,-5-12-144-15,-1 5 144 16,-2-2-2000-16,1 2-304 0,0 2-48 0</inkml:trace>
  <inkml:trace contextRef="#ctx0" brushRef="#br0" timeOffset="185192.48">8932 16748 6447 0,'0'0'576'0,"0"0"-576"0,0 0 0 0,0 0 0 16,0 0 976-16,8 8 96 0,-8-8 16 0,0 0 0 16,0 0-192-16,9 4-16 0,-9-4-16 0,0 0 0 15,10 2-160-15,-10-2-16 0,0 0-16 0,10 4 0 16,-10-4 0-16,0 0 0 0,0 0 0 0,9 0 0 15,-9 0-144-15,0 0-16 0,0 0-16 0,0 0 0 16,8-5 16-16,-8 5 0 0,0 0 0 0,0 0 0 16,0 0-16-16,6-5 0 0,-6 5 0 0,4-8 0 15,-4 8-80-15,0 0-16 0,0 0 0 0,0 0 0 0,0 0-32 0,2-6-16 16,-2 6 0-16,0 0 0 0,0-6-64 0,0 6-16 16,0 0 0-16,0 0 0 0,0 0 0 0,-4-9 0 15,4 9 0-15,0 0 0 0,-6-4 16 0,6 4 0 16,-8-4 0-16,8 4 0 0,-8-8-16 0,8 8 0 15,-11-1 0-15,1 0 0 0,1-2 32 0,0 2 0 16,9 1 0-16,-11 0 0 0,0-1 16 0,2 0 0 16,0-1 0-16,9 2 0 0,-10 0 0 0,10 0 16 15,-12 0 0-15,12 0 0 0,-11 2-16 0,1 0-16 16,10-2 0-16,-11 1 0 0,11-1-48 0,-8 7-16 16,8-7 0-16,-9 10 0 0,9-10 0 0,-8 11 0 15,2-1 0-15,1 3 0 0,1-4-48 0,4-9 0 16,-7 12 0-16,4 0 0 0,0-3 0 0,0 3 0 15,0-4 0-15,-1 3 0 0,4-11-64 0,-4 14 0 0,0-4-128 16,0 1 192-16,1-1-64 0,3-10-128 0,-4 13 176 0,1 0-176 16,-1-3 192-16,4-10-64 0,-3 11 0 0,-1 2-128 15,0-1 192-15,1-2-64 0,1 1 0 0,2-11-128 16,0 10 192-16,-4 3-64 0,2-2 0 0,-1 1-128 16,0 1 176-16,2-1-176 0,-1-1 160 0,0 1-160 15,1 0 176-15,1-1-176 0,-2 2 192 0,0 1-192 16,1-1 160-16,0-1-160 0,1-12 128 0,0 14-128 15,0 0 176-15,0-2-48 0,0-1-128 0,0 1 192 16,0-12-64-16,-2 10-128 0,1 2 176 0,0-1-176 16,2 1 128-16,-1 1-128 0,-1-3 0 0,0 3 0 15,-1 1 128-15,1-1-128 0,0-2 0 0,0 2 0 0,-1 2 128 16,2-1-128-16,-2-1 0 0,0 2 0 16,2 1 128-16,0 0-128 0,-1 0 0 0,0-1 0 0,0 1 128 15,-1-2-128-15,4 0 0 0,-4 1 0 0,1 1 144 16,0 0-144-16,1-1 0 0,0-1 144 0,-1 1-144 0,1 0 160 15,1 1-160-15,-1-1 160 0,0-2-160 0,0-1 128 16,-1 2-128-16,1 0 128 0,-2-2-128 0,1-1 160 16,1 1-160-16,0-1 160 0,0 3-160 0,-1 0 0 15,0 3 0-15,1-2 128 0,-3 0-128 0,3 0 128 16,-1 1-128-16,1-1 128 0,-2 0-128 0,2 2 128 16,0-3-128-16,0 1 128 0,0 0-128 15,0 2 0-15,0-3 0 0,0 0 128 0,2 1-128 0,-2-2 128 16,0 1-128-16,4 1 128 0,-4 1-128 0,0 0 0 15,0-2 0-15,1-2 128 0,-1 1 0 0,1 1-128 0,-1-1 192 16,0-2-64-16,-1 2 0 0,2 0 0 0,-1-13 0 16,3 11 0-16,-3 0 0 0,1 1-128 0,-1-12 192 15,1 9-64-15,-1-9-128 0,3 12 0 0,-3-12 144 0,2 8-144 16,-2-8 0-16,0 0 128 0,0 0-128 0,0 0 0 16,0 0 0-16,0 0 0 0,0 0 0 0,0 0 0 15,0 0 0-15,0 0-288 0,0 0 48 0,0 0 16 31,0 0-1632-31,0 0-336 0,0 0-64 0,0 0-9712 0,0 0-1920 0</inkml:trace>
  <inkml:trace contextRef="#ctx0" brushRef="#br0" timeOffset="185608.13">8866 18045 2751 0,'0'0'256'0,"0"0"-256"15,0 0 0-15,5-9 0 0,-5 9 3232 0,0 0 608 16,0 0 112-16,0 0 16 0,0 0-1856 0,0 0-384 16,0 0-80-16,0 0-16 0,0 0-608 0,0 0-128 15,0 0-32-15,4 14 0 0,-1 0-32 0,-2 4 0 16,-1 2 0-16,0 0 0 0,-1 1 0 0,-2 3-16 15,2-1 0-15,-1 2 0 0,0 1 16 0,-1-2 16 0,1 4 0 0,-2-2 0 16,-1 5-80-16,-1-4-32 0,-2-2 0 16,0-3 0-16,-1-2-304 0,1-1-64 0,-1-1-16 15,0-2 0-15,-1-3-80 0,1 0-16 0,-3-4 0 0,3-3 0 16,-1-1 128-16,0-2 0 0,1-3 16 0,9 0 0 16,-11-8 112-16,0-1 0 0,1-4 16 0,-1-3 0 15,-2-3 64-15,2-2 16 0,-1-1 0 0,0-5 0 16,0 0-176-16,2-2-48 15,0 2 0-15,0-1 0 0,1 4-192 0,1-1-32 0,3 3-16 0,0 3 0 16,-1 2-144-16,0 4 0 0,4 2 0 0,2 11 0 31,0 0-1072-31,0 0-288 0,0 0-64 0</inkml:trace>
  <inkml:trace contextRef="#ctx0" brushRef="#br0" timeOffset="191630.22">8982 15988 14623 0,'0'0'640'0,"0"0"144"0,0 0-624 0,0 0-160 0,0 0 0 0,0 0 0 0,0 7 1008 0,0-7 160 16,0 0 48-16,2 8 0 0,-2-8 144 0,0 7 48 15,0-7 0-15,0 0 0 0,0 0 48 0,0 0 16 16,0 0 0-16,0 0 0 0,0 0-176 0,0 0-16 16,0 0-16-16,0 0 0 0,2 5-224 0,-2-5-32 15,0 0-16-15,0 0 0 0,0 0-240 0,0 0-48 16,0 0-16-16,0 0 0 0,0 0-128 0,0 0-32 16,0 0 0-16,0 0 0 0,6-5 112 0,-1 0 0 15,0-5 16-15,-2-1 0 0,-1-3-176 0,1-1-32 16,-1 0-16-16,1 0 0 0,-1-2-96 0,0-1-16 15,0-2 0-15,-1 0 0 0,2-1-96 0,0 2-32 16,-1-2 0-16,1-1 0 0,0 0 16 0,5 2 0 16,-3 0 0-16,0-1 0 0,2 0 176 0,-1-3 48 15,-1-1 0-15,-1 3 0 0,-2-4-432 0,2 3 0 0,0 3-144 0,0-2 144 16,0-1 176-16,-3 4 144 16,1 2 16-16,1-1 16 0,0-1-352 0,-2 1 0 0,1 3 0 0,2 2 0 15,0-1 0-15,0-1 128 0,-2 2 0 16,2 3 0-16,-3-2-128 0,4 4 176 0,-1-5-176 0,0 3 192 15,0 3-192-15,1 1 192 0,0-4-192 16,0 3 192-16,-1 1-64 0,-4 6-128 0,5-4 192 0,0 0-64 16,2 2-128-16,-1-3 160 0,0 4-160 0,3 1 160 15,-1 0-160-15,2 1 0 0,0 3 0 0,2-2 128 16,3-1-128-16,1 1 0 0,-2 2 0 0,3-2 0 16,1 3 128-16,1 0-128 0,4 0 128 0,-1 4-128 15,3-2 0-15,-1 3 0 0,2-3 128 0,1 5-128 0,2-3 0 16,-1 3 0-16,-2 1 0 0,2-1 128 15,-2 0-128-15,1 2 0 0,1-4 0 0,-1 2 128 0,-1 1-128 16,0-3 128-16,-2 2-128 0,0 0 128 0,-1-2-128 16,-1 3 160-16,1-4-160 0,-1 3 160 0,0 1-160 0,-3-3 128 15,-1 2-128-15,-2 0 128 0,-2-1-128 0,2 0 0 16,-2-3 144-16,-3 2-144 0,1-4 0 0,-2 2 144 16,1-3-144-16,-5-1 0 0,2 1 144 0,-3 0-144 15,2-3 0-15,-4 0 144 0,-3-2-144 0,0 0 0 16,7 1 0-16,-7-1 128 0,0 0-128 0,0 0 160 15,0 0-160-15,0 0 160 0,5 0-160 0,-5 0 0 16,0 0 0-16,0 0 0 0,0 0 0 0,0 0 0 16,0 0 0-16,0 0 128 0,-3-5-128 0,2-3 0 15,-3 2 0-15,0 0 0 0,-2-3 0 0,-2 1 0 16,1-3 128-16,-1-1-128 0,-3 1 0 0,-1-5 0 16,0 2 0-16,-4 0 0 0,1 2 0 0,-1-1 0 0,0-2 0 15,1 1 0-15,-3 2 0 0,0 0 0 16,-1-2 0-16,0 1 0 0,-2 0 0 0,-1-1 0 0,2 2 0 15,-6 0 0-15,1-1 0 0,1-1 0 16,0 0 0-16,-2 3 0 0,2-2 0 0,1 3 0 0,-1 1 0 16,2 2 0-16,2-1-128 0,1 3 128 0,1-3 0 15,2 3 0-15,-1 3 0 0,1-1 0 0,0 2 0 0,1 0 0 16,0 1 0-16,0 1 0 0,1 0 0 16,0 2 0-16,2-3-128 0,-1 2 128 0,2 2 0 0,0 0 0 15,-2 1 0-15,1-3 0 0,0 4-144 0,2 1 144 16,-2-2 0-16,3 2 0 0,0-1 0 0,-1 0 0 15,3-1 0-15,-2 3 0 0,1-3 0 0,0 3 0 16,1 1 0-16,0-3 0 0,2 4 0 0,0-1 0 16,0 2 0-16,1 2 0 0,1-1 0 0,0 2 0 15,-1 0-128-15,3 1 128 0,0 1 0 0,1 3 0 0,0 2 0 0,1-1 0 16,-1 4 0-16,1 3 0 0,2-2 0 16,-1 5-128-16,1-4 128 0,-1 2 0 0,2 2 0 15,-3-4 0-15,1 6 0 0,-1-3 0 0,0 2 0 0,-1 0 0 16,0 0 0-16,0-3 0 0,-1 1 0 0,0-3 0 15,-2 0 0-15,1-3 0 0,-1 1 0 0,1-1 0 16,-1-4 0-16,-1-2 0 0,0-3-192 0,1-3 0 16,-1-2 16-16,4-9 0 15,0 0-1136-15,-7-2-224 0,1-5-64 0,1-5 0 16,0-6-1600-16,1-6-320 0,0-3-64 0</inkml:trace>
  <inkml:trace contextRef="#ctx0" brushRef="#br0" timeOffset="192737.94">6841 10129 20271 0,'0'0'1792'0,"0"0"-1424"0,0 0-368 0,0 0 0 0,-5-2 768 0,5 2 96 16,-5-2 16-16,0-2 0 0,5 4 448 0,-6-5 80 15,3 2 32-15,3 3 0 0,-5-4 32 0,0 2 16 16,-1-1 0-16,6 3 0 0,0 0-80 0,0 0-32 16,-6-5 0-16,6 5 0 0,-5-4-288 0,5 4-64 15,0 0-16-15,0 0 0 0,0 0-336 0,0 0-64 16,0 0-16-16,0 0 0 0,0 0-208 0,0 0-32 15,0 0-16-15,0 0 0 0,0 0-48 0,3 11-16 16,2-2 0-16,1 2 0 0,2 3-80 0,0-1-32 16,4 3 0-16,1 2 0 0,2 1-32 0,3 0 0 15,2 3 0-15,3-2 0 0,0 0-128 0,3 1 0 16,0 0 144-16,2 0-144 0,1-1 0 0,1-2 144 0,-1-3-144 16,0 0 0-16,2-2 144 0,-3-2-144 0,-2-3 0 0,1-2 144 15,-3 0-16-15,-1-3 0 0,-4 0 0 0,-1-3 0 16,-2-1 112-16,-3-1 16 0,0-1 0 15,-3-4 0-15,-2 1-16 0,1 1 0 0,-3-7 0 0,-1 1 0 16,-1-2-16-16,0-2 0 0,1-3 0 0,-3 0 0 16,-2-1-64-16,0-1-16 0,0-4 0 0,0 0 0 0,-1-6-16 0,0 1 0 15,-2-3 0-15,3-1 0 0,0 0 0 16,0 0-128-16,0-1 192 0,0-3-64 0,4-1-128 16,0 0 192-16,-2-2-192 0,3 2 192 0,1 0-192 15,0-3 128-15,0 2-128 0,2 1 128 0,1 2-128 0,0 5 0 16,-2 1 0-16,1 1 128 0,-3 5-128 0,0-1 0 15,-1 4 0-15,0 6 0 0,-4 3 0 16,0 1 0-16,-3 2-192 0,2 3 192 16,-2 2-1504-16,3 4-176 0,-5 1-48 0,-1 3-12992 15,-2 1-2624-15</inkml:trace>
  <inkml:trace contextRef="#ctx0" brushRef="#br0" timeOffset="193771.91">7976 9291 3679 0,'0'0'160'0,"0"0"32"0,0 0-192 0,-6 10 0 0,0-4 0 0,1 3 0 15,-2-2 3232-15,1 0 608 0,2 1 112 0,-1 0 16 0,0 0-1920 0,1 0-400 16,0 2-80-16,-1-2-16 0,0 1-64 0,1-3-16 16,4-6 0-16,-2 8 0 0,2-8-64 0,0 0-32 15,0 0 0-15,0 0 0 0,0 0-240 0,0 0-48 16,0 0-16-16,0 0 0 0,0 0-208 0,0 0-32 15,0 0-16-15,5-5 0 0,0-2-176 0,0-3-48 16,3 1 0-16,-2-5 0 0,2 0-96 0,-1-1-32 16,2-1 0-16,4-2 0 0,-2-3-112 0,2 0-32 15,0-3 0-15,1-4 0 0,1 0 48 0,3-3 0 16,2 1 0-16,0 0 0 0,3 1-160 0,1-3-16 16,1 4-16-16,-1-1 0 0,0-1-32 0,1 3 0 15,-1-1 0-15,1 4 0 0,-4-3-16 0,-1 3 0 16,1 2 0-16,-3 1 0 0,-2-2 16 0,-1 3 0 15,-1 1 0-15,-1 1 0 0,0 3 64 0,-2-1 16 16,-2 4 0-16,-1-1 0 0,-2 1 0 0,-1 5 0 0,4-2 0 16,-4 4 0-16,-1 1-32 0,-4 4-16 15,5-5 0-15,-5 5 0 0,0 0-48 0,0 0-128 16,0 0 192-16,9 5-64 0,0 1 0 0,1 7 0 16,1 1 0-16,-2 4 0 0,3 2-128 0,-1 2 192 0,2 4-192 15,2 2 192-15,0 4-64 0,2 4 0 16,1-1 0-16,0 2 0 0,-1-1 32 0,2 1 0 0,-1 0 0 0,-1-1 0 15,-1 0 0-15,1 0 0 0,-1-3 0 0,-2-2 0 16,0-3-32-16,2-2 0 0,-2-5 0 16,-2 0 0-16,1-1-128 0,-2-3 0 0,1-2 144 0,-1-1-144 15,-1-7 0-15,-2 4 0 0,-2-8 0 0,1 0 0 16,-7-3-896-16,0 0-208 16,0 0-48-16,0 0-14368 0,4-5-2880 0</inkml:trace>
  <inkml:trace contextRef="#ctx0" brushRef="#br0" timeOffset="196252.78">7852 16166 9215 0,'-2'-4'816'0,"1"-1"-656"0,1 5-160 0,-2-6 0 16,0 0 2064-16,1-2 384 0,0 3 80 0,-2-4 16 16,1 3-752-16,-1 2-128 0,2-3-48 0,0 2 0 15,-1 1-160-15,2 4-48 0,0 0 0 0,-1-5 0 16,0-1-192-16,-2 0-32 0,3 6-16 0,0 0 0 15,0-5-128-15,0-2-16 0,-1 2-16 0,1 5 0 0,0 0-224 0,0 0-32 16,0-4-16-16,0 4 0 0,0 0-128 0,0 0-32 16,0 0 0-16,0 0 0 0,0 0-144 0,0 0-48 15,0 0 0-15,6 0 0 0,-6 0-144 0,9 2-48 16,1 1 0-16,1 4 0 0,0 0 0 0,2 4 0 16,2 0 0-16,2 4 0 0,0-1-32 0,4 5-16 15,0 3 0-15,2 6 0 0,-1-1 48 0,1 3 0 16,1 4 0-16,3 2 0 0,0-2-64 0,1-2-128 15,-1 0 192-15,0 0-64 0,0-3 0 0,-2-4 0 16,-1 1 0-16,-1-3 0 0,-1-3 0 0,-2-1 0 16,-1-2 0-16,0-2 0 0,-4-5 0 0,-1 1 0 15,-1-4 0-15,-2 0 0 0,-2-3 64 0,-1-3 0 16,-8-1 0-16,6-2 0 0,-1-2 144 0,1-2 48 16,-1-2 0-16,-2-3 0 0,1-2-80 0,0 0-16 15,1-2 0-15,0-3 0 0,-1 0-288 0,1-1 128 0,1-2-128 16,1-3 0-16,3-2 128 0,-2-4-128 0,3-2 0 15,-1 0 0-15,0-2 0 0,4-3 0 0,2-5 0 16,0 4 0-16,3 0 0 0,2 0 0 0,0-3 0 16,1-1 0-16,-2 0 0 0,-1 0 0 0,0-2 0 0,0 3 0 15,-2-1 0-15,-3 5 0 0,0 2 0 0,0 4 0 16,-3 1 128-16,1 4-128 0,-3-1 0 0,-2 7 0 16,0 2 0-16,0 3 0 0,-2 2 0 0,0 4 0 0,-2-1 0 15,-1 4 0-15,-2 6 0 0,4-5 0 0,-1-2 0 16,-3 7 0-16,0 0 0 0,0 0 0 15,6-3 0-15,-6 3 0 0,0 0 0 0,0 0 0 0,5 0 0 0,-5 0 0 16,7 3 0-16,-1 4 0 0,-1-2 0 16,-1 0 0-16,-2 4 0 0,0-1 0 0,-2 2 0 0,1 0 0 15,-2 3 0-15,-1 3 0 0,0 2 0 0,-2 2 0 16,0 4 0-16,-2 4 0 0,-2 3 0 0,-1-1 0 16,2 6 0-16,-2 0 0 0,-1 0 0 0,-2 3 0 15,1-3 0-15,-1 1 0 0,0-1 0 0,-2-1 0 16,1 0 0-16,-1 0 0 0,0 1 0 0,0 1 0 15,0 0 0-15,0-1 0 0,0-2 0 0,0-5 0 16,1 0 0-16,-1-4 0 0,2 2 0 0,0-4 0 0,1-1 0 0,1-3 0 16,-1-3 128-16,2 1-128 0,2-3 0 15,1 0 0-15,-1-5 128 0,1-1-128 16,1-2 0-16,0-1 0 0,5-5 128 0,-7 5-128 0,1-4 0 16,-2 0 0-16,-1-2 144 0,0-3-144 0,1 0 0 0,0 1 144 15,-2-3-144-15,2-1 0 16,-2-1 0-16,1 2 0 0,-2-4 0 0,-1 0 0 0,0-3 128 15,-2-1-128-15,-3-4 0 0,-1 2 0 0,0-4 0 0,-1 0 0 16,0-7 0-16,-1 3 0 0,-2-2 128 0,-2 1-128 16,0-1 0-16,0-2 0 0,0 4 0 15,1-2 0-15,0 3 0 0,1 4 0 0,3-1 0 0,2 2 0 16,1 2 0-16,2-1 0 0,0 3 0 0,0 0 0 16,0 1 0-16,2-1 0 0,0 3 0 0,2 2 0 15,1-1 0-15,1 4 0 0,2-3 0 0,1 2 0 16,1 3 0-16,4 4 0 0,-5-3 0 0,0-2 0 0,5 5-128 15,0 0 128-15,0 0 0 0,0 0 0 0,0 0 0 0,6 7-144 16,3 1 144-16,0 5 0 0,1 1-144 16,2 1 144-16,1 3 0 0,1 3-144 0,1 1 144 0,1 2 0 15,5 6-144-15,2 4 144 0,2-3 0 0,0 1 0 16,1 2 0-16,-1-3 0 0,-1-1-128 0,0-4 128 16,1 1 0-16,-2-6 0 0,-1-2 0 15,3-1 0-15,-4-4 0 0,0-1 0 0,-4-3 0 0,1-3 0 16,-3-1 0-16,1-5 0 0,-4-2 0 0,1-5 0 15,-3-1 144-15,2-6-144 0,-2-3 128 0,3-3-128 16,-2-4 128-16,0-4-128 0,0 0 0 0,-4-3 0 16,2 3 0-16,0-2 0 15,0-2-1312-15,2 5-176 0,-1-1-48 0,2 3-12736 16,2 2-2560-16</inkml:trace>
  <inkml:trace contextRef="#ctx0" brushRef="#br0" timeOffset="200722.05">6099 5282 10479 0,'-8'-4'448'0,"8"4"128"0,-2-6-576 0,-1 1 0 0,-1 0 0 0,1-3 0 15,-1 2 656-15,1 2 32 0,-1-4 0 0,2 3 0 16,-2 1-64-16,0 0-16 0,0-1 0 0,1 2 0 15,3 3 16-15,-4-4 0 0,0 1 0 0,0 1 0 16,4 2 32-16,0 0 16 0,-4-5 0 0,4 5 0 16,-5-4-192-16,5 4-32 0,-5-3-16 0,5 3 0 15,-4-2 16-15,4 2 0 0,0 0 0 0,-3-4 0 0,0-2 48 16,0 2 16-16,0 0 0 0,-1 0 0 0,4 4-176 0,-3-6-16 16,1 1-16-16,-1 1 0 0,3 4 48 0,-2-5 16 15,-1-3 0-15,3 8 0 0,-4-4 80 0,2 1 0 16,2 3 16-16,-4-7 0 0,1 3 0 0,3 4 0 15,0 0 0-15,0 0 0 0,-3-3-80 0,3 3-32 16,0 0 0-16,0 0 0 0,0 0-16 0,0 0 0 16,0 0 0-16,0 0 0 0,0 0-16 0,0 0-16 15,0 0 0-15,0 0 0 0,0 0-112 0,-4 7 0 16,1 3-16-16,2-2 0 0,2 3-48 0,2 5-128 16,-1 0 192-16,3 3-64 0,2 3 32 0,0 2 0 15,1 3 0-15,2 1 0 0,2 1 32 0,3 4 0 16,0 3 0-16,0 0 0 0,3 3-48 0,2 0 0 0,-2 2 0 15,1-1 0-15,4 0 0 0,-1 0 0 0,-1 2 0 0,1-1 0 16,-2-2 48-16,-1 1 0 16,1-1 0-16,-3-1 0 0,0 0 48 0,1-1 16 15,2 0 0-15,-1-1 0 0,-2-1-80 0,-1-2-16 0,1-1 0 0,0-3 0 16,1 2-16-16,0-2 0 16,-3-5 0-16,3-1 0 0,-1 0 80 0,0 1 16 15,4-5 0-15,-2 0 0 0,1-1-48 0,-1-3 0 0,0 2 0 0,2-2 0 16,-2-2-48-16,0 1-16 0,0 0 0 0,-1-1 0 15,-1-3-128-15,0 2 128 0,-1-1-128 0,-2 0 128 16,-1 2-128-16,0-4 128 0,0 2-128 16,-1-3 128-16,0-1 0 0,-1-2 0 0,2 3 0 0,-2 0 0 15,-1-3-128-15,-1 0 0 0,4 1 0 0,-1-3 128 0,-4-1-128 16,3 1 128-16,-1-2-128 0,1-2 128 16,-1-2-128-16,1-1 128 0,-1 1-128 0,1-2 128 0,1-2-128 15,0 2 192-15,0-4-192 0,0 2 192 0,2-4-192 16,2 3 128-16,-4-4-128 0,5 3 128 0,-1-2-128 0,1 3 0 15,-1-2 0-15,1 2 128 0,2-3-128 0,-1-1 0 16,0 2 0-16,-2-4 128 0,-1 0-128 0,2 0 0 16,-3 2 0-16,0-1 128 0,-1-5-128 0,-1 2 0 15,0-2 144-15,2 0-144 0,-3 1 128 0,-1 1-128 16,3-1 160-16,1 1-160 0,0-1 128 0,-1 2-128 16,-1 0 0-16,1 0 0 0,0-1 128 0,0 2-128 15,-2 0 0-15,2 0 0 0,-2-1 0 0,2-1 0 0,-2-2 0 16,1-1 0-16,1-2 128 0,-1-1-128 15,0-1 0-15,-1 0 144 0,-2-4-144 0,2 2 128 16,-2-6-128-16,2 3 128 0,-1-2-128 0,0-2 128 16,-1 0-128-16,1 2 128 0,-2-2-128 0,0-1 0 15,1 1 144-15,0 2-144 0,1-3 128 0,-1-1-128 16,1 0 128-16,-1 1-128 0,2-2 0 0,-1-1 144 16,-4-1-144-16,0-1 0 0,1-3 128 0,-1-2-128 15,0 1 0-15,1 1 0 0,-2-3 144 0,3 2-144 0,-3-3 0 16,0 4 144-16,0 0-144 0,0-2 128 0,-3 2-128 0,2 2 128 15,0-1-128-15,0 0 0 0,0 0 144 0,-4 2-144 16,0-3 0-16,0 3 128 0,0-1-128 0,-3 2 0 16,2 1 0-16,0 3 144 0,-1 5-144 0,1 0 0 15,-1 4 144-15,0 3-144 0,0-4 0 0,0 6 144 16,2 3-144-16,-1 3 0 0,1 0 0 0,0 3 128 16,-1 1-128-16,1 0 0 0,-3 4 0 0,3 5 0 0,-1-3 0 0,1 3 0 15,0 0 0-15,0 0 0 0,0 0-304 0,0 0 16 16,0 0 0-16,0 0 0 15,0 0-400-15,0 0-80 0,-2 11 0 0,2 0-16 16,-2 2-1376-16,1 0-272 0,0 0-48 0,1-2-9008 16,0 3-1808-16</inkml:trace>
  <inkml:trace contextRef="#ctx0" brushRef="#br0" timeOffset="201057.49">7351 5159 11055 0,'-9'-3'976'0,"3"1"-784"15,1-6-192-15,2 0 0 0,3-6 3744 0,4-1 704 16,3-5 144-16,1-3 16 0,1-6-3472 0,2-3-704 16,2-5-144-16,2-4-32 0,-1-2 608 0,4-5 112 0,3-2 32 0,-1-1 0 15,1 2 112-15,4-2 32 16,0 0 0-16,2 2 0 0,1 3-192 0,1 1-48 0,0 6 0 0,0 2 0 15,-1 3-272-15,0 5-64 0,-1 3-16 0,0 4 0 16,-2 5-176-16,-1 4-16 0,-1 3-16 0,-1 9 0 16,-3 7-176-16,2 4-48 0,2 8 0 15,1 10 0-15,1 6 32 0,-1 8 0 0,0 9 0 0,0 4 0 16,-1 3-160-16,-1 2 192 0,-2-2-192 0,0-2 192 0,1-1-192 16,-4-3 128-16,0-1-128 0,-1-5 128 15,1-2-128-15,-1-3 0 0,2-4 0 0,9 12 0 16,2-12-2832-16,0-5-496 15</inkml:trace>
  <inkml:trace contextRef="#ctx0" brushRef="#br0" timeOffset="213775.19">2157 2653 12319 0,'0'0'544'0,"0"0"112"0,0-5-528 0,1-2-128 0,-1 7 0 0,2-5 0 16,-2 5 1328-16,0 0 224 16,0 0 48-16,0 0 16 0,2-7-304 0,-2 7-64 15,0 0-16-15,0 0 0 0,0 0-272 0,0 0-64 16,0 0-16-16,0 0 0 0,0 0-256 0,0 0-48 0,0 0-16 0,1 7 0 15,1 5-48-15,-1 1 0 0,-1 4 0 0,0 12 0 16,-1-3 16-16,1 6 0 0,-2 3 0 0,1 7 0 16,0 6-128-16,0 5-16 0,-1 6-16 0,1 4 0 15,1 5-112-15,0 0 0 0,-1 6-16 0,-2 1 0 16,1 1 0-16,-1 0 0 0,1-1 0 0,-1-2 0 16,1-2 112-16,0 0 32 0,1 0 0 0,-2-2 0 15,2-3 80-15,0-20 32 0,0 1 0 0,-1 0 0 16,1 1-176-16,-1-1-16 0,-1 4-16 0,-1-1 0 0,0-6-96 15,-1 2-32-15,-1-3 0 0,0-1 0 0,-1-4-32 0,1-2-128 16,0-3 192-16,-2-3-64 0,2 1-128 0,-3-1 0 16,0-5 144-16,1 0-144 0,-1-2-176 15,0-4-96-15,0-3-32 0,2-2 0 16,-3-6-1504-16,1-3-304 0,0-1-64 0,0-8-8016 16,0-1-1600-16</inkml:trace>
  <inkml:trace contextRef="#ctx0" brushRef="#br0" timeOffset="214419.22">914 3982 9215 0,'-17'-2'400'0,"7"1"96"0,-1-1-496 0,-2 2 0 0,0-2 0 0,1 1 0 0,-1 0 1360 0,0-1 176 16,2 2 48-16,-1-1 0 0,2-1-240 0,1 0-64 16,9 2 0-16,-11 0 0 0,3-1-144 0,8 1-48 15,-10 0 0-15,10 0 0 0,0 0-96 0,-8-1-32 16,8 1 0-16,0 0 0 0,0 0-112 0,0 0-16 16,0 0-16-16,0 0 0 0,0 0-64 0,0 0-16 15,0 0 0-15,0 0 0 0,0 0-224 0,0 0-32 16,13-3-16-16,2 1 0 0,3 2-16 0,4-3-16 15,5 2 0-15,6 0 0 0,7-1-128 0,5 0-32 16,3 1 0-16,3-2 0 0,2 1-64 0,6-1-16 16,6 2 0-16,8-2 0 0,9-2 64 0,2 1 16 15,-1-1 0-15,1 0 0 0,0-3 48 0,4 3 16 16,3 3 0-16,1-5 0 0,-4 1 48 0,-1-1 0 16,1-4 0-16,2 4 0 0,4-2-64 0,-5 1-16 15,-6-2 0-15,-4 1 0 0,-3-4 16 0,3 2 0 16,1 1 0-16,0-5 0 0,-4-1-128 0,-3 0 0 15,-5-2-16-15,-3 1 0 0,-4 3 32 0,0 0 16 0,0-1 0 0,-2 0 0 16,-3 2-64-16,-3 2-16 16,-3-2 0-16,-1 2 0 0,-4 3-144 0,-3 2 160 0,-3 3-160 15,-2 2 160-15,-3 0-160 0,-2 1 0 0,-4 1 0 0,-4 1 128 16,-4 6-128-16,-3-3 0 0,-6 1 0 16,-11-6 0-1,4 9-1536-15,-4-9-272 0,-9 9-64 0,-3 0-16464 0</inkml:trace>
  <inkml:trace contextRef="#ctx0" brushRef="#br1" timeOffset="-204856.49">2185 2529 10127 0,'0'0'896'0,"0"0"-704"16,-4-7-192-16,4 7 0 0,-2-7 832 0,2 7 128 15,-4-7 16-15,4 7 16 0,-5-10 16 0,1 5 0 16,4 5 0-16,-5-10 0 0,0 1 128 0,5 9 16 16,0 0 16-16,-3-10 0 0,-1 1-64 0,4 9-16 0,0 0 0 0,-2-11 0 15,-1 2-208-15,3 9-48 16,-3-10-16-16,3 10 0 0,-3-9-176 0,3 9-48 16,0 0 0-16,-3-12 0 0,2 5-128 0,1 7-16 15,-4-12-16-15,4 12 0 0,0 0-48 0,0-10 0 16,-1 2 0-16,1 8 0 0,0 0 0 0,0-12 0 15,0 0 0-15,1 2 0 0,-1 10-32 0,0 0-16 0,3-10 0 0,-3 10 0 16,1-9-32-16,-1 9-16 0,1-10 0 16,-1 10 0-16,0 0 0 0,0 0 0 0,0-8 0 0,0 8 0 15,0 0-32-15,0 0 0 0,0 0 0 0,0 0 0 16,0 0 16-16,0 0 0 0,0 0 0 0,0 17 0 16,0 2-112-16,0 1-32 0,-1 7 0 0,0 5 0 15,0 11 0-15,-2 0 0 0,-1 5 0 0,2 7 0 16,-3 5-128-16,3 7 128 0,-3 6-128 0,0 8 128 0,-1 4-128 0,2 3 0 15,2-1 0-15,-1 1 0 16,0-1 0-16,2-1 128 0,2-1-128 0,1-2 128 0,-2-1 192 0,1-3 48 16,2-4 0-16,-2 2 0 0,-2-5 16 0,2-1 0 15,1-2 0-15,0-4 0 0,-2 1-64 0,0-4-16 16,-3 2 0-16,2-7 0 0,-3 0-48 0,-1-2-16 16,-1-2 0-16,-2-1 0 0,2 0-48 0,-2-2 0 15,-2-7 0-15,-2 3 0 0,3-2-48 0,-1 1-16 16,0-5 0-16,0 0 0 0,1-1-128 0,3-6 128 15,1-4-128-15,-2 1 128 0,3-5-128 0,3 1 0 16,1-7 0-16,0-3 128 0,0-4-128 0,1-2 0 0,-1-10 0 16,0 0 0-1,0 0-464-15,8-7 16 0,-2-1 16 0,2-9 0 16,0-2-1376-16,-1-5-288 0,2-8-48 0,4-20-10144 16,-2-4-2016-16</inkml:trace>
  <inkml:trace contextRef="#ctx0" brushRef="#br1" timeOffset="-204044.67">1145 2657 7359 0,'0'0'656'0,"-9"-6"-528"16,0-4-128-16,3 3 0 0,-1 0 1392 0,-1-1 240 15,0 2 48-15,8 6 16 0,-7-10-480 0,-4 3-112 16,4 0-16-16,7 7 0 0,-10-7-128 0,-1 1-48 16,3-1 0-16,-3 4 0 0,3-1-112 0,8 4-32 0,-12-4 0 0,2-2 0 15,-2 2-16-15,12 4-16 16,-7-4 0-16,7 4 0 0,-8-4 80 0,8 4 16 15,-7-5 0-15,7 5 0 0,0 0-64 0,-8-5 0 16,8 5 0-16,0 0 0 0,0 0-64 0,0 0 0 16,-6-5-16-16,6 5 0 0,0 0-64 0,0 0-16 0,-5-3 0 15,5 3 0-15,0 0-96 0,0 0 0 16,0 0-16-16,0 0 0 0,0 0-176 0,-3 8-48 0,2 2 0 0,2 2 0 16,3 2-128-16,2 2-16 0,3-1-128 0,1 5 192 15,0 0-64-15,4 4-128 0,3 4 176 0,1 0-176 16,1 0 208-16,4 6-64 0,2 2-16 0,3 6 0 15,0 5-128-15,4-3 192 0,3 3-192 0,2 4 192 16,3 0-192-16,2-3 160 0,2 1-160 0,-1 1 160 0,2 3-32 16,-5 1 0-16,2 0 0 0,-1-2 0 0,-2-3 304 0,3 1 48 15,2 1 16-15,-2-2 0 0,0 0-320 16,-1-1-176-16,1 0 192 0,2 2-192 0,-2 1 304 16,-3-1-48-16,2 1-16 0,-2-1 0 0,-1-1-96 0,2 0-16 15,-4-5 0-15,3 2 0 0,0-5-128 0,0 4 160 16,1-3-160-16,-3-1 160 0,-2-2 0 0,0 1 0 15,-4-3 0-15,0-3 0 0,-6-4 48 0,-2 2 16 16,0-2 0-16,-3-4 0 0,-2 3-48 0,0-3-16 16,0 2 0-16,-3-7 0 0,0 0-32 0,2-1 0 15,-3 0 0-15,-1-2 0 0,-1-1 0 0,-2-2 0 16,-1-2 0-16,0-1 0 0,0 0 0 0,0-2-128 16,-3-4 192-16,1-1-64 0,-7-5-128 0,5 6 160 15,-5-6-160-15,0 0 160 0,0 0-160 0,5-7 0 16,-1 0-192-16,-2-4 192 15,0 0-1856-15,-2-6-256 0,-2-3-64 0,0-4-17216 0</inkml:trace>
  <inkml:trace contextRef="#ctx0" brushRef="#br0" timeOffset="-200122.45">2666 2131 9215 0,'0'0'400'0,"0"0"96"0,0 0-496 16,1-10 0-16,0 3 0 0,-1 7 0 0,0 0 2000 0,0 0 304 16,1-7 64-16,-1 7 16 0,0 0-816 0,0 0-160 15,0 0-48-15,0 0 0 0,0 0-16 0,0 0 0 16,-6-1 0-16,6 1 0 0,0 0-128 0,-9 2-48 16,3 3 0-16,-1 0 0 0,0 5-352 0,0-2-80 15,0 3-16-15,-2 2 0 0,3 5-256 0,-2 5-48 16,-1 1-16-16,3-6 0 0,-3 6-96 0,0 6-32 15,1 6 0-15,1 6 0 0,-4 6-80 0,4 4 0 16,0 4-16-16,2 3 0 0,0-2-48 0,1 4-128 16,1 6 192-16,1 3-64 0,2 1-128 0,3 4 128 0,2-2-128 15,0-1 128-15,3 2 16 0,3 2 0 16,1 4 0-16,2-2 0 0,1-2-144 0,1-1 0 16,1-7 144-16,2 0-144 0,1 2 320 0,1-1-16 15,-4-3 0-15,2-5 0 0,2-3-48 0,-2-3 0 0,-1-3 0 0,-2-2 0 16,2-1-64-16,-3-3-32 0,3 0 0 15,-1-3 0-15,-1-1-160 0,1-4 192 0,-1-1-192 16,-1-4 192-16,1-4-192 0,-2-2 0 0,-2-3 0 0,1-4 0 31,0-2-1360-31,-2-4-256 0,-1-5-48 0,-1-5-15152 0</inkml:trace>
  <inkml:trace contextRef="#ctx0" brushRef="#br0" timeOffset="-199360.51">573 2924 8287 0,'0'0'736'0,"0"0"-592"15,-5-2-144-15,1-5 0 0,-2 0 1552 0,2 2 288 16,0-3 48-16,2 0 16 0,-2 2-368 0,4-2-64 16,-1 3 0-16,1 5-16 0,0-5-240 0,0 5-64 15,0 0 0-15,0 0 0 0,4-6-320 0,-4 6-64 16,7-2 0-16,1 2-16 0,-1 0-64 0,4 3-16 15,0 2 0-15,1 1 0 0,3 7-96 0,0 5-32 0,5 4 0 16,-1 4 0-16,7 4-80 0,2 4-16 16,1 5 0-16,13 18 0 0,0 2-80 0,1 1-32 15,-2 6 0-15,0 5 0 0,0 1-32 0,-1 3-16 16,-2 0 0-16,-2 3 0 0,-3 1-48 0,0-2-16 16,-2 3 0-16,0-3 0 0,-2 0 48 0,-3-4 16 15,-3-4 0-15,-3 0 0 0,-1 0 144 0,-4-1 16 0,-2-2 16 0,-3-1 0 16,0 0-64-16,-3-6-16 0,-4-1 0 15,1-2 0-15,-4-1-128 0,-1 1-48 0,-2-2 0 0,-3 0 0 16,2-7-208-16,-2 0 144 0,0-5-144 16,-1 0 128-16,1-4-128 0,-1-4 0 0,1-3 0 0,-2-2 0 31,1-9-1600-31,0-2-320 0,2-3-48 0,0-6-9072 0,0-3-1824 16</inkml:trace>
  <inkml:trace contextRef="#ctx0" brushRef="#br0" timeOffset="-198697.82">2073 5769 7359 0,'0'0'656'0,"5"10"-528"16,-2-4-128-16,-2 3 0 0,-1-9 1376 0,0 0 240 0,0 0 48 16,5 7 16-16,-5-7-336 0,3 7-80 0,1 1-16 0,-4-8 0 15,0 0-80-15,0 0-16 0,0 0 0 0,0 0 0 16,0 0 0-16,0 0 0 0,0 0 0 0,0 0 0 15,0 0 128-15,-3-9 32 0,0-1 0 0,1-4 0 16,-2-1-144-16,2-3-16 0,-2-3-16 0,1 1 0 16,1-3-288-16,0-2-48 0,1-2-16 0,1-3 0 0,3-4-272 15,-1 1-48-15,-1-2-16 0,3 1 0 0,0-1-80 0,4 2-32 16,-2-2 0-16,2-1 0 0,-2 0-80 16,2 3 0-16,1 0-16 0,-1 3 0 0,-1 2-64 0,2 0-16 15,1 5 0-15,0 1 0 0,-1 1-16 0,0 2 0 16,2 6 0-16,2 2 0 0,-2 0-144 0,2 6 0 15,0 5 144-15,2 4-144 0,2 5 0 0,3 1 128 16,3 4-128-16,1 4 0 0,3 2 128 0,1 4-128 16,5 2 160-16,-1 2-160 0,-2-3 128 0,-1 3-128 15,-1-2 0-15,0-1 0 0,-1 2 0 0,-2-7 128 16,-2 0-128-16,-1-1 0 0,-2 1 0 0,-2-5 0 16,-2 0 0-16,-2-1 0 0,-3-4-144 0,-2-1-128 15,-2-5-32-15,-7-4 0 16,0 0-2336-16,3-9-480 0,-3-7-80 0</inkml:trace>
  <inkml:trace contextRef="#ctx0" brushRef="#br0" timeOffset="-197863.76">1238 2028 14623 0,'0'0'640'0,"-5"-1"144"0,-1-3-624 0,1 0-160 0,-2 0 0 0,3 2 0 15,1-1 1152-15,-3 1 208 0,-1-2 48 0,2 1 0 16,5 3-16-16,0 0 0 0,-7-3 0 0,2 1 0 16,5 2-304-16,-5-2-48 0,0 0-16 0,-1 4 0 15,6-2-128-15,0 0-48 0,0 0 0 0,0 0 0 0,-5 2-256 0,5-2-48 16,-3 4-16-16,1 4 0 0,-1-5-144 0,2 5-48 16,2 1 0-16,0 2 0 0,-2 0-32 0,6 3-16 15,0 3 0-15,3 4 0 0,1 3-96 0,1 3 0 16,3-2-16-16,3 7 0 0,2 5-176 0,5 6 128 15,4 0-128-15,2 4 128 0,1-1-128 16,2-2 0-16,0-4 0 0,2-6 0 0,-5-5 0 0,1-3 0 16,-4-7 0-16,0-3 0 0,-1-7 320 0,-2 0-32 15,-1-6 0-15,-2-2 0 0,-2-4 224 0,0 0 64 16,-3-10 0-16,1-2 0 0,-3-6 80 16,0-4 32-16,0-11 0 0,-2-6 0 0,-1-1-176 0,-1-4-16 15,-3 3-16-15,-2-6 0 0,-1-3-32 0,-3-7 0 16,-3-6 0-16,-1-7 0 0,1-7-96 0,-3 3-32 15,1 2 0-15,4 1 0 0,1 3-176 0,3 1-144 16,2 0 192-16,1 6-192 0,-1 6 0 0,3 6 0 16,1 9 0-16,-2 3-144 0,2 5 144 0,0 3-192 15,0 3 192-15,1-3-192 16,-5 8-1312-16,0 6-272 0,0 3-48 0,-1 5-16928 0</inkml:trace>
  <inkml:trace contextRef="#ctx0" brushRef="#br0" timeOffset="-190808.46">1955 2188 6447 0,'0'0'272'0,"0"0"80"0,0 0-352 0,1 7 0 0,-1-7 0 0,-1 8 0 0,0-1 1600 15,-1 2 240-15,1-2 48 0,-1 3 16 0,-2-3-688 0,1 2-128 16,-1 0-16-16,3 0-16 0,-1-1-176 0,-1 1-48 15,1 0 0-15,-1-4 0 0,2 4-64 0,1-1 0 16,0 1-16-16,0-3 0 0,0-6-80 0,0 0-16 16,0 8 0-16,0-8 0 0,2 9 288 0,-2-9 48 15,0 0 16-15,0 0 0 0,0 0-112 0,0 0-32 16,0 0 0-16,0 0 0 0,0 0-16 0,0 0 0 16,0 0 0-16,7-9 0 0,-4 0-160 0,4-4-48 0,-1-1 0 15,2-1 0-15,-2-3-128 0,2-2-48 16,-1-1 0-16,2-3 0 0,0-2-96 0,3-2-32 15,-2 0 0-15,1-2 0 0,3-4-16 0,0 0 0 16,1-2 0-16,1 1 0 0,-1-1-48 0,0 0-16 0,-1 5 0 0,1 0 0 16,2 3-64-16,-2-1 0 15,-1 3-16-15,-2 0 0 0,2 2 0 0,-2 2 0 16,0 2 0-16,-2 2 0 0,-2 3 16 0,0 2 16 0,1 4 0 16,-4 0 0-16,1 5-16 0,-6 4-16 0,0 0 0 0,7 0 0 15,1 3 64-15,-1 7 16 0,2 1 0 16,0 6 0-16,-1 6 0 0,-1 4 0 0,2-2 0 0,0 4 0 15,1 3-80-15,1 1-16 0,-4 4 0 0,1 1 0 16,0 0 16-16,-1 2 0 0,-1-4 0 0,0 1 0 16,-1-2 32-16,-2-2 16 0,0-2 0 0,-2-4 0 15,2 0-48-15,-3-6-16 0,-3 1 0 0,2-4 0 0,0-4-160 16,-2 0 160-16,1-5-160 0,-1 1 160 0,1-4-160 16,2-6 0-16,-6 5 0 0,6-5 0 0,-6-3-192 0,1-3-112 15,-1 0-16-15,3-5-16 16,-1-3-1680-16,2-3-336 0,1-3-64 0,2-2-16672 15</inkml:trace>
  <inkml:trace contextRef="#ctx0" brushRef="#br0" timeOffset="-190101.29">1494 1290 3679 0,'0'0'160'0,"-12"7"32"0,2 5-192 0,0-4 0 16,1 5 0-16,-1-4 0 0,0 1 2880 0,2-2 512 15,-1 1 128-15,0-3 0 0,2 4-1712 0,-1-1-336 16,0 1-80-16,2-2-16 0,1 0-64 0,5-8-16 16,0 0 0-16,0 0 0 0,0 0-64 0,0 0-16 15,0 0 0-15,0 0 0 0,0-13-128 0,4 0-48 16,1 0 0-16,2-3 0 0,2-3-288 0,1-3-64 0,2-1-16 15,1 2 0-15,2-1-16 0,4-2 0 16,0-1 0-16,1-3 0 0,2-2-192 0,2-1-32 0,-1-2-16 0,1 1 0 16,5 1-80-16,-5 1-16 15,1-3 0-15,-1 6 0 0,-1-1-64 0,0 5 0 0,-1-2-16 0,0 6 0 16,-3 2-48-16,-1 6-16 16,-2-2 0-16,0 8 0 0,-4-1-32 0,1 4 0 15,0 4 0-15,0 5 0 0,-1 2 64 0,1 4 16 0,-2 5 0 16,1 2 0-16,-1 8 48 0,-1 1 16 0,1 4 0 0,-3 4 0 15,-1 3-80-15,-1-1-16 0,1-1 0 16,0-2 0-16,-3-3-64 0,0-3 0 0,0-1-128 0,1 1 192 16,0-5-192-16,-3-7 0 0,1 1 128 0,-1-1-128 15,1-2 0-15,1 1 0 0,0-3 0 0,-1 0 0 16,2-4-1232 0,3-4-240-16,-8-6-64 0,0 0-11344 0,10-5-2288 0</inkml:trace>
  <inkml:trace contextRef="#ctx0" brushRef="#br0" timeOffset="-189394.55">2527 2034 6447 0,'0'0'272'0,"-5"8"80"0,-3-3-352 0,1 3 0 16,-4 1 0-16,3-2 0 0,-1 1 2736 0,1-1 464 16,2 2 112-16,-2-2 16 0,0 2-1552 0,1-3-304 15,-1 0-64-15,1 2-16 0,1-4-48 0,6-4-16 16,0 0 0-16,0 0 0 0,0 0 16 0,0 0 0 16,0 0 0-16,0 0 0 0,4-10-416 0,3-1-80 15,0-4-16-15,2-1 0 0,3-3-128 0,0-2-16 16,4-5-16-16,-1 0 0 0,1-2-48 0,2 3-16 15,3-7 0-15,-1 3 0 0,0 0-128 0,2-2-32 16,-3 3 0-16,4-1 0 0,3-2-16 0,0 6-16 16,-3-2 0-16,0 6 0 0,-2 2-128 0,2 3-32 15,-1 7 0-15,-2 2 0 0,-1 5-32 0,0 5-16 16,-1 7 0-16,0 8 0 0,1 6 160 0,-1 7 16 16,-2 4 16-16,1 6 0 0,-5 6-48 0,1 4-16 0,-1 3 0 0,0 2 0 15,-2-1-112-15,-1-2-32 0,0 0 0 16,-1-8 0-16,-3 1-64 0,0-4-128 15,1 1 176-15,-2-3-176 0,0-2 0 0,0-3 0 0,2-2 0 16,1-2 0 0,1-7-2720-16,1-6-448 0</inkml:trace>
  <inkml:trace contextRef="#ctx0" brushRef="#br0" timeOffset="-187332.53">1027 5361 8287 0,'0'0'736'0,"0"0"-592"0,-2-12-144 0,-1 1 0 16,0 3 1472-16,1-2 256 0,-1 1 48 16,2-1 16-16,1 0-496 0,0 2-80 15,-4 1-32-15,4-2 0 0,-1 1-128 0,1 8-32 16,-1-9 0-16,1 9 0 0,-3-5-16 0,3 5-16 15,0 0 0-15,0 0 0 0,0 0-208 0,0 0-32 16,0 0-16-16,0 0 0 0,0 0-272 0,0 0-48 0,0 0-16 0,0 0 0 16,0 0-160-16,0 0-48 15,0 0 0-15,0 0 0 0,-2 15-192 0,3-2 144 0,1 2-144 0,2 6 128 16,0 0-128-16,1 2 128 0,2 1-128 0,0 4 128 16,1-2-128-16,-3 3 128 0,2-2-128 0,0 2 128 15,0 3-128-15,0-3 0 0,-1 0 144 0,2 0-144 16,-2-3 272-16,-1-1-16 0,2-5 0 0,-1 2 0 15,2-2 0-15,-1 0-16 0,0-5 0 0,1-3 0 16,3-5 192-16,0-2 32 0,2-4 16 0,1-5 0 0,-5-5 160 16,3-5 16-16,5-2 16 0,2-3 0 0,3-5-112 0,2-5-32 15,2-1 0-15,4 1 0 0,5-5-336 0,3 1-64 16,-2-2 0-16,0 5-128 0,-3 1 0 0,-3-2 0 16,-3 3 0-16,-9 10 0 15,1-1-2448-15,-2 1-448 0</inkml:trace>
  <inkml:trace contextRef="#ctx0" brushRef="#br0" timeOffset="-186626.23">1635 5583 17503 0,'0'0'1552'0,"-5"-9"-1232"15,2 3-320-15,3 6 0 0,-4-10 736 0,0 2 96 16,2 2 0-16,2 6 16 0,-3-13 704 0,2 4 144 16,1 9 32-16,-1-9 0 0,2-2-432 0,-1 11-80 15,0-9 0-15,0 0-16 0,0 9-240 0,3-9-32 16,-2-1-16-16,-1 10 0 0,0 0-160 0,0 0-48 0,0 0 0 0,0 0 0 15,2-8-256-15,-2 8-48 16,0 0-16-16,0 0 0 0,0 0-80 0,7 12-32 0,-1 3 0 0,0 7 0 16,-2 3-16-16,1 2 0 15,0 1 0-15,1-2 0 0,-1 0-64 0,1-5-32 0,3 2 0 0,1 0 0 16,0-4-160-16,0-3 160 0,-6-4-160 0,4 0 160 16,-8-12-160-16,14 7 0 0,-3 0 144 0,2-7-144 15,0-4 320-15,-1-4-16 0,0-3 0 0,-1-4 0 16,1-6 144-16,-1-2 16 0,-1-1 16 0,0-6 0 15,1-2-256-15,-4 1-48 0,1-2-16 0,-2 0 0 16,-2 3-160-16,2 4 0 0,-2 2 0 0,-1 5 128 16,-2 1-400-16,0 6-96 0,-1-1-16 0,2 9 0 15,-2 4-2304-15,0 0-448 0,0 0-112 16</inkml:trace>
  <inkml:trace contextRef="#ctx0" brushRef="#br0" timeOffset="-186144.85">1780 5947 14735 0,'-14'-16'1312'0,"6"8"-1056"0,-1-8-256 0,0 0 0 16,2-3 1280-16,0 1 192 0,-2 0 32 0,4 3 16 16,4 2 208-16,-2 3 32 0,-2-1 16 0,1 3 0 15,4 8-240-15,-2-10-64 0,2 10 0 0,0 0 0 16,0 0-384-16,0 0-96 0,0 0-16 0,0 0 0 15,0 0-304-15,0 12-64 0,4 6-16 0,1 0 0 16,0 1-160-16,1 0-48 0,3 0 0 0,-1 3 0 16,2-2-64-16,-1 3 0 0,0-4-16 0,1-1 0 15,-1-2 16-15,1-3 16 0,-1-1 0 0,1-3 0 0,0-6 48 0,2-3 0 16,2-1 0-16,0-5 0 16,0-2 192-16,2-10 64 0,5-3 0 0,-1-10 0 0,1-3 64 0,4-4 0 15,-3-8 16-15,4-1 0 0,1-4-368 16,3-4-80-16,1-2-16 0,-2 0 0 0,-2 1-256 0,1 8 0 15,-2 0 128-15,2 6-128 0,1-3 0 0,-3 6-272 16,-2 3 48-16,-1 3 16 16,1 6-2400-16,-2 3-464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1-02T21:16:58.198"/>
    </inkml:context>
    <inkml:brush xml:id="br0">
      <inkml:brushProperty name="width" value="0.05292" units="cm"/>
      <inkml:brushProperty name="height" value="0.05292" units="cm"/>
      <inkml:brushProperty name="color" value="#FFFF00"/>
    </inkml:brush>
    <inkml:brush xml:id="br1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17095 3591 21183 0,'0'0'1888'0,"-6"-5"-1504"0,-2 0-384 0,5-2 0 16,-1-1 192-16,1 2-48 0,1-3 0 0,2 1 0 16,2-2 976-16,5 1 192 0,1-4 32 0,5-1 16 0,2 2-384 0,6 0-80 15,8-3 0-15,3 0-16 0,2-2-272 0,3 1-48 16,2-2-16-16,2 3 0 0,2 2 48 0,-1 0 16 15,-2 7 0-15,-4 1 0 0,-1 5-144 0,-3 6-16 16,-3 2-16-16,-3 6 0 0,-3 4-240 0,-5 4-32 16,-3 9-16-16,-7 3 0 0,-5 4 16 0,-7 2 0 15,-6 2 0-15,-6 3 0 0,-5 5 144 0,-6 0 16 16,-2-2 16-16,-5 3 0 0,-3 0 16 0,-3-4 0 16,0-3 0-16,0 1 0 0,-1-6 112 0,2-1 32 15,1-2 0-15,2-5 0 0,2-3-112 0,4-1-32 16,2-4 0-16,7-1 0 0,3-3-128 0,7-3-32 15,3-2 0-15,7 0 0 0,5-4-64 0,5 1 0 16,6-4-128-16,7 2 192 0,4-1-16 0,9 2-16 16,2-3 0-16,4 1 0 0,5-4-160 0,3 1 192 15,1-1-192-15,1 1 192 0,0-1-192 0,0-2 0 16,-3 3 0-16,-2 2 0 0,-4-3 0 0,-3-2 0 16,-3-1 0-16,7 1 0 15,-9-2-1584-15,-9-2-240 0,-6 1-48 0,-4-3-15792 0</inkml:trace>
  <inkml:trace contextRef="#ctx0" brushRef="#br0" timeOffset="573.53">19536 3621 22575 0,'-6'-16'992'0,"3"10"224"0,0-4-976 0,0 2-240 16,-1-2 0-16,1 4 0 0,-3-2 832 0,2 4 112 16,4 4 16-16,-7 2 16 0,-2 0-144 0,0 6-48 15,-3 4 0-15,1 4 0 0,-1 7-288 0,0 3-64 16,-1 7-16-16,-1 8 0 0,0 5-16 0,-3 6 0 16,-3 3 0-16,-1 2 0 0,-4 0-96 0,1-1-32 15,-1-4 0-15,1-2 0 0,0-9 128 0,2-5 32 16,2-5 0-16,2-6 0 0,3-6 432 0,3-5 96 0,3-5 0 0,3-4 16 15,6-5-16-15,0 0-16 0,4-6 0 0,2-8 0 16,2-3-400-16,2-4-80 0,2-2-16 0,5-5 0 16,2-2-288-16,1 0-160 0,3-3 160 0,1-3-160 15,3 1 0-15,2 0 0 0,2 5 0 0,-1 3 0 16,2 1 0-16,0 4 0 0,0 4 0 16,0 5 0-16,-5 7 0 0,1 4 0 0,-1 8 0 0,-4 5-160 0,-5 5 160 0,-2 4 0 15,-3 7-144-15,-3 3 144 0,-3 4 0 16,-5 3-144-16,-3 1 144 0,-2 2 0 0,-1 3-176 15,-2-5 176-15,-3-4-160 0,-1-3 160 0,0-6-256 16,1 0 64-16,3-1 0 0,-2-1 0 16,2-6-1408-16,3-4-288 0,3-13-48 15,0 0-9216-15,0 0-1840 0</inkml:trace>
  <inkml:trace contextRef="#ctx0" brushRef="#br0" timeOffset="904.75">19897 4092 18431 0,'0'0'816'0,"0"0"160"0,0 0-784 0,9-1-192 15,5 0 0-15,2-1 0 0,5 1 2784 0,4-1 512 16,3-1 96-16,5-2 32 0,3-3-1936 0,2 2-384 16,0-5-80-16,3-2 0 0,1 0-192 0,-2-2-48 15,1-2 0-15,-5 1 0 0,-6 1-240 0,-3-1-48 16,-6 0-16-16,-4-1 0 0,-3 2-80 0,-7 0-16 15,-4 0 0-15,-6 1 0 0,-3 5 16 0,-5 0 0 0,-7 5 0 0,-5 1 0 16,-5 5-224-16,-2 1-48 0,-6 5-128 16,-3 5 192-16,-1 5-192 0,-1 4 128 0,-2 5-128 0,4 4 0 15,1-2 0-15,5 1 0 0,3 5 0 16,9-2-160-16,6-5 160 0,3 1 0 0,7 1-144 16,8-4 144-16,4-3 0 0,8-2-144 0,8-2 144 0,17 2 0 15,3-10-576-15,1-2-16 16,5-4 0-16,-12-3-11408 0,5-4-2272 0</inkml:trace>
  <inkml:trace contextRef="#ctx0" brushRef="#br0" timeOffset="1225.53">21303 3888 23951 0,'-17'-12'1056'0,"8"8"224"0,-3 1-1024 0,-1-3-256 15,-4 0 0-15,-2 5 0 0,-2 2 1792 0,-7 3 288 16,-3 2 64-16,-3 1 16 0,-3 4-1296 0,-2 0-256 15,-3 5-48-15,-15 8-16 0,9-1-288 0,10 0-64 16,8 1-16-16,7-4 0 0,6-3-48 0,7-3-128 16,6-2 192-16,7 0-64 0,-3-12 80 0,14 4 16 15,4-2 0-15,-2-2 0 0,6-2 208 0,3-1 32 16,5-5 16-16,1 1 0 0,1-1-96 0,-1-3-32 16,0 1 0-16,9-4 0 0,-6 0-96 0,-8 1 0 0,-7 5-16 15,-4 3 0-15,-4 10-48 0,-4 2-16 16,-7 7 0-16,-3 0 0 0,-2 3-176 0,-4 6 0 0,-2 5 0 15,-5 5 128-15,-3 4-128 0,-2 4 0 16,-3-1 0-16,-3 2 0 0,-4 4 128 0,-8 14-128 0,2-4 0 16,5-7 128-16,4-5-128 0,6-6 0 15,4-10 0-15,1-3 0 0,6-6-128 0,1-6-64 0,3-3-16 16,7-10 0 0,0 0-1984-16,0 0-400 0</inkml:trace>
  <inkml:trace contextRef="#ctx0" brushRef="#br0" timeOffset="1618.71">21810 3977 27647 0,'-6'-30'1216'0,"3"19"256"0,1-6-1168 0,-2 2-304 15,0-1 0-15,0 0 0 0,-1 2 1216 0,-1 4 192 16,-3 0 48-16,-1 6 0 0,-4 3-736 0,-3 5-144 15,-2 5-16-15,-3 0-16 0,-3 5-352 0,-3 3-64 16,0 1 0-16,1 1-128 0,1 4 192 0,1 2-192 16,3-2 192-16,4 0-192 0,5-1 240 0,5-1-64 15,6-3-16-15,2-4 0 0,2-2 144 0,6-1 16 16,4-6 16-16,2-1 0 0,2-4 240 0,2-4 64 16,5-2 0-16,0-6 0 0,-1 0-240 0,1-1-32 15,-1-2-16-15,-2-2 0 0,-3 1-160 0,-2-1-16 16,-2 3-16-16,-3 4 0 0,-2 0 16 0,-8 10 0 15,0 0 0-15,0 0 0 0,2 11-176 0,-4 3 0 16,-1 7 0-16,-2 0 0 0,-1 2 0 0,1 1 0 16,-1 2 0-16,3-3 0 0,-1 1 0 0,3 1 0 0,1-1 0 0,1-3 0 15,3-5-288-15,2-3-32 0,2-6-16 16,2 0 0 0,4-8-1568-16,2-7-304 0,5-2-64 0,0-4-8480 0,1-4-1680 0</inkml:trace>
  <inkml:trace contextRef="#ctx0" brushRef="#br0" timeOffset="1823.91">22668 3295 31263 0,'0'0'1392'0,"0"0"272"0,0 0-1328 0,-9 5-336 16,-1 8 0-16,-4 4 0 0,-4 3 640 0,-5 5 64 16,-6 7 16-16,-3 2 0 0,-1 5 320 0,-2 4 64 15,0 1 16-15,2 6 0 0,0 1-560 0,3 2-112 16,2 3-32-16,-7 22 0 0,6-6-288 0,6-5-128 15,4-7 0-15,4-7 128 0,1-4-128 0,4-7-176 16,2-5 48-16,2-7 0 16,-1-2-512-16,6-6-112 0,-1-10-16 0,2-12-10352 15,-4 7-2064-15</inkml:trace>
  <inkml:trace contextRef="#ctx0" brushRef="#br0" timeOffset="1983.88">21990 3938 30111 0,'0'0'1344'0,"0"0"256"0,9 0-1280 0,2 0-320 16,1-1 0-16,5 0 0 0,1 0 720 0,4-2 80 0,4 2 16 0,4-2 0 16,1-1 0-16,2 2 0 15,4-1 0-15,-2 1 0 0,0-3-480 0,-1 1-80 0,-1 1-32 0,0 1 0 32,1-2-1392-32,-1-1-288 0,-1-1-48 0</inkml:trace>
  <inkml:trace contextRef="#ctx0" brushRef="#br0" timeOffset="2143.33">22879 3852 23327 0,'-11'23'1024'0,"4"-10"224"0,-2 2-992 0,-1 4-256 0,-3 3 0 0,-1 4 0 0,-1 1 1376 16,1 2 224-16,-2-2 64 0,2 2 0 0,1-2-864 0,0 2-160 16,4 3-48-16,0-4 0 0,4 1-464 0,2-4-128 15,1 0 0-15,2-5 0 16,2-4-2560-16,1-5-576 0</inkml:trace>
  <inkml:trace contextRef="#ctx0" brushRef="#br0" timeOffset="2504.07">23358 3824 27647 0,'0'0'1216'0,"0"0"256"0,0 0-1168 0,0 0-304 15,0 0 0-15,-6 6 0 0,-1-1 1504 0,0 3 240 16,-2 2 48-16,0 4 16 0,0 0-640 0,-1 4-128 16,0 2-16-16,0 2-16 0,-1 0-480 0,1-1-80 15,-1 3-32-15,3-2 0 0,1-2-240 0,0 1-48 0,2-4-128 0,1-1 192 16,-1-2-48-16,5-5-16 0,-1-1 0 0,1-8 0 16,0 0 368-16,0 0 64 0,6 3 16 0,2-3 0 15,2-3 112-15,2-4 16 0,2-1 16 0,0-2 0 16,0-1-272-16,1-5-64 0,0 0-16 0,2-3 0 15,0-2-112-15,2-4 0 0,-1 0-16 0,3-6 0 16,0-2-48-16,1 3 0 0,-1 2 0 0,1 3 0 0,-3 4-192 16,1 0 144-16,-4 7-144 0,-1 2 128 15,-4 0-128-15,1 5 0 0,-3-3 0 0,-3 6 0 16,-6 4-128-16,0 0-16 0,0 0 0 0,0 0 0 16,0 0-1136-16,0 0-208 0,3 6-48 0,-3 4-11568 15,-3 3-2304-15</inkml:trace>
  <inkml:trace contextRef="#ctx0" brushRef="#br0" timeOffset="2792.39">23896 3909 13823 0,'0'-182'1216'0,"0"364"-960"16,10-181-256-16,3-2 0 0,1 0 3520 0,2 0 672 16,2-1 128-16,5 1 32 0,4-4-2080 0,3-3-416 15,1 3-64-15,0-4-32 0,2 1-624 0,1-1-128 16,-3-3-32-16,0-2 0 0,-2 0-208 0,-1-2-64 15,-1-5 0-15,-4 1 0 0,-3 0-176 0,-4-2-32 16,-2 0-16-16,-3 3 0 0,-6 2-144 0,-3 4-16 0,-4 1-16 0,-5 7 0 16,-4 0-144-16,-3 8-32 0,-8 1 0 0,-2 3 0 15,-5 6-128-15,-3 5 0 0,-2 0 0 16,-1 6 0-16,1 4 0 0,1 0 0 0,3 0 0 0,4 1 0 16,5-2 0-16,5 2 0 0,6-3 0 0,5 2 0 15,5-2 0-15,4-1 0 0,4-2 0 0,3-4 0 16,4-2 0-16,3-1 0 0,1-6 0 0,1-1 0 15,-1-4-1152-15,2-5-304 16,-3-3-64-16</inkml:trace>
  <inkml:trace contextRef="#ctx0" brushRef="#br0" timeOffset="2953.25">23146 3349 34095 0,'-37'-22'3024'0,"23"12"-2416"0,-1 0-480 0,1 2-128 0,2 4 1728 0,2 2 336 15,3-2 64-15,2 1 16 0,5 3-1504 0,0 0-288 16,0 0-64-16,0 0-16 0,0 0-272 0,6 8 0 16,0-2 0-16,1 3 0 15,-1-4-1664-15,0 0-320 0,3 3-80 0</inkml:trace>
  <inkml:trace contextRef="#ctx0" brushRef="#br0" timeOffset="3698.99">26507 3673 9215 0,'0'0'816'0,"0"0"-656"16,0 0-160-16,0 0 0 0,0 0 2576 0,0 0 496 0,0 0 80 0,0 0 32 15,0 0-1360-15,-4 9-272 16,3 0-48-16,2-2-16 0,-1-7-304 0,10 10-64 0,3 2-16 0,3-6 0 16,5-3-80-16,4-1-32 0,6-4 0 0,-6 2 0 15,6 1-96-15,17-5 0 0,-4-2-16 0,0-6 0 16,-2 1-176-16,-3-1-48 0,-2 0 0 0,-5-3 0 15,-6 1-240-15,-2 1-48 0,-3 0-16 0,-5-2 0 16,-4 1-112-16,-5 0-32 0,-3 0 0 0,-4-3 0 16,-5 0 32-16,-4-1 0 0,-5-1 0 0,-6 2 0 0,-6 2-112 15,-4 6 0-15,-3 5-128 0,5 4 192 0,-3 3-192 16,-19 7 0-16,-1 6 0 0,-1 6 0 0,-2 9 0 0,5 2 0 16,4-2 0-16,4 6 0 0,5 4 0 0,4-2 0 15,5-2 0-15,9 3 0 0,7-1 0 0,6 0 0 16,6-3 0-16,5-4 0 0,5-2 0 0,5 0 0 15,6-8 0-15,4 0 0 0,0-4 0 16,6-3 0-16,4-3 0 0,8-5 0 16,3-2-1088-16,2-5-128 0,1-4 0 0,-2-2-16320 0</inkml:trace>
  <inkml:trace contextRef="#ctx0" brushRef="#br0" timeOffset="3884.72">27267 4250 35935 0,'-12'-5'3200'0,"12"5"-2560"16,-2-12-512-16,2 12-128 0,0 0 1264 0,0 0 224 15,0 0 48-15,0 0 16 0,8-10-336 0,2-3-80 0,0 3-16 0,1 1 0 16,1-3-720-16,2 1-144 0,0-1-16 16,0 2-16-16,0-1-224 0,0 0-128 0,0 2 128 0,-2 0-208 31,0 4-2112-31,-2 1-432 0,-2-1-64 0</inkml:trace>
  <inkml:trace contextRef="#ctx0" brushRef="#br0" timeOffset="4321.38">28219 3483 27647 0,'0'0'2448'0,"0"0"-1952"15,0 0-496-15,0 0 0 0,-8 11 784 0,1 3 64 16,-2 3 16-16,1 5 0 0,1 2-128 0,-1 5-32 0,-2 2 0 0,2 1 0 15,3 4-176-15,0 4-32 16,1-6-16-16,2-2 0 0,2 0 96 0,0-3 32 16,1-5 0-16,3 0 0 0,0-1 176 0,2-4 48 15,1-4 0-15,2-3 0 0,0-3 0 0,3-5 16 16,2-3 0-16,4-2 0 0,-1-2-96 0,5-7-32 0,2-2 0 0,1-3 0 16,-4-1-208-16,-1-3-32 0,1-6-16 15,-6 10 0-15,3-5-240 0,-1-2-48 0,0-2-16 0,-1-3 0 16,1-2-160-16,-2-3 192 0,3 2-192 0,-3 5 192 15,-1 2-192-15,1 1 0 0,-1 4 0 0,-1 6-176 16,-4-1-816 0,-1 4-160-16,-2 3-48 0,0 3 0 0,-6 3-1872 15,0 0-384-15,0 0-80 0</inkml:trace>
  <inkml:trace contextRef="#ctx0" brushRef="#br0" timeOffset="5858.38">29432 3577 18431 0,'-3'-7'1632'0,"-1"2"-1312"15,0-4-320-15,-1 2 0 0,-1 5 2944 0,-3 1 512 16,-2 1 96-16,-5 1 32 0,-3 3-2368 0,2 1-448 16,-4 4-112-16,-4 1-16 0,-3 3-256 0,-3 3-48 0,-2 2-16 0,1 2 0 15,-2 6 64-15,5-2 0 16,4 1 0-16,-3 8 0 0,6-3 48 0,7-8 16 0,6 0 0 0,5 0 0 15,3-5 32-15,5-5 16 16,3 1 0-16,5-6 0 0,0 0 16 0,5-5 0 16,1-2 0-16,1-1 0 0,1-3-64 0,8-6 0 15,0-3 0-15,-1 0 0 0,-3-2-192 0,-1 0-64 16,-2-3 0-16,0 0 0 0,-4-2-192 0,-1 0 176 0,-4 1-176 0,0 2 160 16,-3 3-160-16,-3 3 0 0,-2 6 0 0,-4 5 128 15,0 0-128-15,0 0 0 0,0 0-192 0,-3 8 192 16,1 4-192-16,-1 3 192 0,-2 2-160 0,5 0 160 15,0 3 0-15,5-3-144 0,0 2 144 16,3-1 0-16,1-1 0 0,2-1 0 0,2-2 0 0,2-4-128 16,2-1 128-16,2-4 0 0,2-3 0 0,2-4 0 15,2-1 0-15,0-8 128 0,2 1-128 0,1-4 128 0,0-2 16 16,2-2 16-16,1 0 0 0,4-5 0 0,1-6 16 16,2-1 0-16,0-6 0 0,3-6 0 0,2-9-176 15,1-5 192-15,2-2-192 0,1-8 192 0,0-3-192 0,2-1 0 16,-1 0 0-16,0 3 0 0,-1-3 0 0,-4 3 0 15,-4 4 0-15,-5 6-176 16,-4 6 32-16,-4 8 0 0,-7 9 0 0,-4 6 0 0,-6 9 144 16,-4 6-208-16,-4 2 80 0,-3 7 128 0,-5 2-240 0,-1 5 80 15,-5 6 16-15,-4 5 0 0,-9 7 144 0,-4 6-160 16,-1 6 160-16,-2 7-160 0,-3 7 160 0,0 6-160 16,0 4 160-16,6-11-160 0,-3 6 160 0,1 5 0 15,3 3 0-15,4-2-128 0,4 4 128 0,5-4 0 16,4-5 0-16,4-2 0 0,3-4 0 0,5 0 0 15,0-7 0-15,5 8 0 0,2-10 0 0,3-5 0 0,3-9 0 16,0-2 0-16,2-6 192 0,0-3-16 16,1-4-16-16,0-3 0 0,1-6 96 0,2-6 32 0,2-3 0 0,2-2 0 15,-1-2-96-15,3-5 0 0,1-5-16 0,-1 0 0 16,0-1-176-16,1-4 160 0,1-2-160 0,-2-1 160 16,0-2-160-16,0 1 0 0,-4 3 144 15,1 4-144-15,-4 4 0 0,-2 2 0 0,-4 3 0 0,-2 3 0 16,-3 4 0-16,0 2 0 0,-3 3 0 0,-4 4 0 15,0 0 0-15,0 0 0 0,-7 10 0 0,0 0 0 16,-1 4 0-16,-4 0-128 0,0 1 128 0,0 3 0 16,1 3 0-16,1 0 0 0,2-1 0 0,-1 1 0 15,5-2 0-15,1-1 0 0,0-2 0 0,3-1 0 16,3 1 0-16,0-4 0 0,1-1 0 0,3 0 0 16,3-5 0-16,1-1 0 0,2 1 0 0,2-5 128 15,-1-2 64-15,4-5 0 0,4 1 16 0,-2-1 0 0,0-3 32 16,2 0 0-16,1-5 0 0,0 2 0 0,-6 1-64 0,4-3-16 15,0-1 0-15,1-1 0 0,0-1-160 0,-1 1 160 16,-3 2-160-16,0 1 160 0,-3 1-160 0,-2 5 0 16,-3-2 0-16,0 3 128 0,-4 2-128 0,-6 4 0 15,0 0 0-15,0 0 0 0,-7 7 0 0,-1 6 0 16,0-4 0-16,0 4 0 0,-4 2 0 0,1 3 0 16,1 2 0-16,2 0 0 0,-1 1 0 0,4 2 0 15,1-3 0-15,4 0 0 0,1-1 0 16,4-1 0-16,3-1 0 0,2-2 0 0,4 0 0 0,3-2 0 15,2-2 0-15,9 2 0 0,0-8 192 0,1-1 0 16,4-4 0-16,0-3 0 0,-7 1 16 0,0-6 16 16,2 1 0-16,1-4 0 0,-1 0-32 0,2-4-16 15,4-3 0-15,0-2 0 0,11-8-48 0,-2 1-128 16,-1-2 192-16,-5 2-64 0,0-1-128 0,0 4 128 16,-7-1-128-16,1 2 128 0,-4 2-128 0,-2 1 0 0,-5-3 0 0,-2 4 0 15,-6 2 0-15,0 4 0 0,-3-1 0 0,-3-2 0 16,-2 2 0-16,-1 3 0 0,-3-1 0 0,0 1 0 15,-4 2 0-15,-4 0 0 0,-2 4 0 0,-7 3 0 16,1 2 0-16,-4 0-224 0,-3 0 80 0,-3 3 16 16,-2 2 128-16,-1 3-160 0,-1 0 160 0,0 3-160 15,1 2 160-15,1 1 0 0,3 4-144 0,2 1 144 0,4 1 0 16,2 0 0-16,6 2-144 0,2-2 144 16,3 11 0-16,4-6 0 0,5-6 0 0,3 2 0 0,4 2 0 0,4-3 0 15,3 0 0-15,4-1 0 0,5 2 0 16,4-2 0-16,6-2 128 0,14 4-128 0,0-5 192 0,4-3-48 15,-5-2-16-15,-8-5 0 0,3-4 16 0,2-1 0 16,-1-1 0-16,-1-1 0 0,-2-1 16 0,1 0 0 16,1-2 0-16,-4-2 0 0,0 2-160 0,-2 2 0 15,-3 2 144-15,-2 0-144 0,-3 0 0 0,-5 1 128 16,-2 3-128-16,-5 0 0 0,-3 1 0 0,0 0 0 16,-5 2 0-16,-3 4 0 0,-5 0 0 0,-2-1 0 15,-3 3 0-15,-3 0 0 0,-2-3 0 0,-1 1 0 16,-3 1 0-16,1 0 0 0,-2 2 0 0,0-1 0 15,-1-1 0-15,-1-1 0 0,-1 0 0 0,-3 0 0 0,-3-1 0 0,2-5 0 16,-1 0 0-16,2 0 128 16,1-2-128-16,1-3 128 0,0-6-128 0,2 1 0 0,1-1 128 0,1-3-128 15,0 2 128-15,2-5-128 16,1 3 128-16,1-2-128 0,1 2 0 0,2-1 0 16,0 5 0-16,2-1 128 0,4 6-128 0,0 0 0 0,0 0 0 0,0 0 0 15,0 0 0-15,0 0 0 0,6 9 0 0,3 0 0 16,4 3 0-16,2 2-128 0,5 4 128 0,3-1 0 15,6 2 0-15,6 2 0 0,5-1 0 16,-3-3 0-16,9 0 0 0,5 1 0 16,2 1 0-16,2 0 0 0,0 0 0 0,4 0 0 0,2-1 0 0,13 0 0 15,11 0 0-15,-3 0 0 0,-10-2 0 0,-6-1 0 16,-10-1-1216-16,-51-14-176 16,-5 0-16-16,0 0 1408 0</inkml:trace>
  <inkml:trace contextRef="#ctx0" brushRef="#br0" timeOffset="18919.82">3382 8347 14847 0,'0'0'656'0,"0"0"144"0,0 0-640 0,0 0-160 16,0 0 0-16,0 0 0 0,0 0 912 0,0 0 160 15,-1-8 16-15,1 8 16 0,0-6 80 0,0 6 16 16,1-11 0-16,2 6 0 0,1-1 80 0,2 1 32 0,2 0 0 0,1-3 0 16,1 0-288-16,3 2-64 15,2-1-16-15,4 0 0 0,3-2-208 0,2 2-32 0,2 2-16 0,2-2 0 16,4 3-160-16,1 2-16 15,0 2-16-15,2 4 0 0,-2 7-192 0,0 2-48 16,0 3 0-16,-2 8 0 0,0 3-32 0,-1 7-16 0,-2 7 0 16,-2 4 0-16,-5-1 16 0,0 6 0 0,-2 3 0 0,-3-1 0 15,-3-1-96-15,-3-4 0 0,-2-5-128 0,-2-3 192 16,-1 0 0-16,2-5-16 0,-4-1 0 0,0-4 0 16,-2-6 0-16,1-1 0 0,0-5 0 0,-2-1 0 15,0-1-176-15,0-6 160 0,0-9-160 0,0 0 160 16,0 0-400-16,0 0-80 0,-10-1 0 0,-5-7-16 15,-1-6-2688-15,1-1-544 16,-8-9-96-16,3 1-32 0</inkml:trace>
  <inkml:trace contextRef="#ctx0" brushRef="#br0" timeOffset="19200.3">3946 8486 22111 0,'0'0'1968'0,"0"0"-1584"15,0 0-384-15,-3-5 0 0,0-4 1696 0,3 9 256 16,0 0 48-16,0 0 16 0,-3-6-224 0,3 6-32 16,0 0-16-16,-9 1 0 0,0 7-768 0,-1 1-144 15,-2 5-48-15,-2 2 0 0,-1 5-80 0,-3 4 0 16,-1 8-16-16,-4 1 0 0,-2 2 16 0,-3 3 0 16,-1 6 0-16,-3-3 0 0,-1 2-208 0,-4 0-48 0,-4-1 0 0,1 1 0 15,-2-1-192-15,2 1-64 0,0-5 0 16,0 0 0-16,1-3-64 0,2-3-128 0,4-1 176 0,4-7-176 15,2-1 128-15,7-4-128 0,4-6 0 16,6-2 0-16,1-2-144 0,9-10-96 16,0 0-16-16,0 0 0 15,13-11-2208-15,5-4-448 0,6-4-96 0</inkml:trace>
  <inkml:trace contextRef="#ctx0" brushRef="#br0" timeOffset="19552.77">4973 8441 11055 0,'-13'5'976'0,"13"-5"-784"15,-6 5-192-15,-1-1 0 0,2 1 3392 0,5-5 624 16,0 0 128-16,0 0 16 0,0 0-2080 0,0 0-416 0,8 3-96 0,2 0-16 16,3 0-560-16,3-3-112 0,6-2-32 0,3 0 0 15,6-1-336-15,0-2-80 0,3-3-16 0,0 3 0 16,-1 0-224-16,-1 0-32 15,-4 3-16-15,6-2 0 16,-7 0-864-16,-10 3-176 0,-6 2-48 0,-11-1-14448 0</inkml:trace>
  <inkml:trace contextRef="#ctx0" brushRef="#br0" timeOffset="19681.09">4917 8882 14735 0,'0'0'1312'0,"0"0"-1056"0,0 0-256 0,7 6 0 15,4-2 3904-15,2-2 704 0,4 1 160 0,5-3 32 16,3 0-2800-16,6-3-544 0,3 2-112 0,4-5-32 15,1-3-768-15,2 2-160 0,0-1-16 0,-2 0-16 16,-2-4-864-16,-1 4-160 0,-3-4-32 16</inkml:trace>
  <inkml:trace contextRef="#ctx0" brushRef="#br0" timeOffset="20911.82">6780 8771 4607 0,'-9'-1'400'0,"-1"-1"-400"0,-1 1 0 0,-6 0 0 16,1 0 2416-16,-2-1 400 0,1 1 64 0,1 0 32 15,-2-2-864-15,0 1-160 0,0-1-32 0,2 2-16 16,1 0-112-16,1-1 0 0,1 1-16 0,3-1 0 16,2-1-48-16,3-1-16 0,5 4 0 0,0 0 0 0,0 0-416 0,0 0-80 15,0 0 0-15,0 0-16 0,13-2-496 0,5 0-80 16,3 1-32-16,6 0 0 0,3 0-208 0,8-3-64 16,4-4 0-16,3 2 0 0,2-4-128 0,0 2-128 15,-1 3 192-15,-3-3-192 0,-4 2 0 0,-2-3 0 16,-4 1 0-16,11-4-192 15,-9 0-2080-15,-4 1-416 0,-6 2-64 0</inkml:trace>
  <inkml:trace contextRef="#ctx0" brushRef="#br0" timeOffset="21465.28">7887 8233 25631 0,'0'0'1136'0,"8"-5"224"0,1-5-1088 0,2 3-272 0,2-4 0 0,7 5 0 16,2-3 1056-16,3 1 160 0,2 2 16 0,1-3 16 15,3-2-208-15,3 1-32 0,4-6-16 0,-10 6 0 16,2 1-320-16,15-7-64 0,-4 2-16 0,-5 4 0 15,0-3-224-15,-4 3-48 0,-3 2-16 0,-9-1 0 16,-2-1-160-16,-4 2-16 0,1 2-128 0,-4 2 192 16,-11 4-192-16,0 0 176 0,0 0-176 0,0 0 160 15,0 0-160-15,-13-4 0 0,-5 1 0 0,-6 5 128 0,-7 2-128 0,-2 0 0 16,-3 1 0-16,-6 2 0 0,-5-3 0 16,-3 5-192-16,2 4 32 0,-3 2 16 0,-3-1 144 15,-3 1 0-15,-4 2 0 0,2 1 0 0,-1 2 128 0,3 0 48 16,6-1 16-16,8 1 0 0,6 0 176 0,9 0 32 15,6 1 16-15,8 1 0 0,5 0-224 0,7 2-32 16,5 3-16-16,11-4 0 0,9-2-144 0,10 5 0 16,9-1 144-16,7 4-144 0,4-1 192 0,4 4-16 15,3 2-16-15,1 3 0 0,-1 1 64 0,1 1 16 16,-2 1 0-16,-1 0 0 0,-5 0 208 0,-6 0 64 16,-6-2 0-16,-8-4 0 0,-6-5-32 0,-10 1 0 15,-7-4 0-15,-4 4 0 0,-8-5 176 0,-8 3 48 16,-8-4 0-16,-6 0 0 0,-6-1-64 0,-8-2 0 15,-7-2 0-15,-3-2 0 0,-3-4-256 0,-6-3-48 16,-7 3-16-16,1-4 0 0,-2-3-176 0,1-3-144 16,-2-6 192-16,3 1-192 15,2-3-624-15,7 1-224 0,8 1-48 0,8 1-16 16,6-1-2064-16,8 2-416 0,7 1-64 0</inkml:trace>
  <inkml:trace contextRef="#ctx0" brushRef="#br0" timeOffset="22383.29">2674 14751 21935 0,'-14'-6'960'0,"7"4"224"0,-1-1-944 0,2 0-240 15,-1-2 0-15,1-1 0 0,0 1 1760 0,6 5 304 0,0 0 64 0,2-12 16 16,3 2-560-16,4-2-112 0,4-2-32 0,4 2 0 16,2-1-688-16,6 1-144 0,7 2-32 0,3-1 0 15,5 8-176-15,6 0-32 0,6 3-16 0,5 3 0 16,3-1 32-16,2 10 16 0,0 2 0 0,0 10 0 15,0 4-80-15,0 9-32 16,-5 6 0-16,-1 4 0 0,-3 5-96 0,-4 4 0 0,-6 2-16 0,-6 1 0 16,-7 6 48-16,-3-4 16 0,-6 2 0 0,-5-4 0 15,-6-5-80-15,0 0-16 0,-4-5 0 0,-3-4 0 0,-4-5-144 16,-1-13 128-16,-1 2-128 0,-5 9 128 16,-1-3-272-16,0-9-64 0,-1-3-16 0,-3-5 0 15,-2-4-2272-15,0-4-448 0,-6-10-80 0</inkml:trace>
  <inkml:trace contextRef="#ctx0" brushRef="#br0" timeOffset="22645.84">3399 15007 23039 0,'-6'-17'1024'0,"6"17"192"0,-2-14-960 0,2 4-256 16,0 10 0-16,0-12 0 0,0 12 3040 0,0 0 560 15,0 0 112-15,0 0 32 0,-12 6-1984 0,0 8-400 16,-2 4-80-16,-6 8 0 0,-6 7-496 0,-1 8-80 16,0 1-32-16,-6 9 0 0,-5 2-32 0,-3 4 0 15,0 8 0-15,-1-2 0 0,0 3-176 0,-2-3-32 16,-1 1-16-16,2-1 0 0,1-3-272 0,5-5-144 16,2-2 160-16,3-5-160 0,1-6 0 0,5-4 0 15,3-4-176-15,5-4 176 16,5-8-1728-16,6-8-240 0,-1-4-32 0,8-10-16944 0</inkml:trace>
  <inkml:trace contextRef="#ctx0" brushRef="#br0" timeOffset="23321.45">4754 15119 16575 0,'0'0'736'0,"-6"-2"160"0,-5 1-720 16,11 1-176-16,-7-1 0 0,7 1 0 0,0 0 3648 0,0 0 704 16,0 0 144-16,0 0 32 0,0 0-2464 0,0 0-480 15,0 0-112-15,11 6 0 0,3 1-512 0,3-5-80 16,2-2-32-16,6-1 0 0,6-2-272 0,3 0-64 15,-1-5-16-15,5 4 0 0,2-2-304 0,-1-1-48 16,1 1-16-16,-2-2 0 0,-1 3-128 0,-4 3-192 0,-2-2 32 16,-7 3 16-1,-6 2-2432-15,-6 3-496 0</inkml:trace>
  <inkml:trace contextRef="#ctx0" brushRef="#br0" timeOffset="23488.29">4619 15524 34095 0,'0'0'3024'0,"0"0"-2416"0,0 0-480 0,0 0-128 16,0 0 384-16,17 8 48 0,3 1 16 0,8-4 0 16,1 0-128-16,7-1-32 0,3-2 0 0,6 2 0 15,2-1 144-15,4 3 16 0,2-1 16 0,4 0 0 16,4 7-320-16,-2-6-144 0,-5 0 128 0,0 2-128 16,-7-4-1968-16,-5 2-464 0</inkml:trace>
  <inkml:trace contextRef="#ctx0" brushRef="#br0" timeOffset="24251.14">6501 14901 22111 0,'-14'7'976'0,"3"-2"208"0,0-1-944 0,1-2-240 16,1 1 0-16,9-3 0 0,0 0 2368 0,0 0 448 0,0 0 64 15,0 0 32-15,0 0-1104 0,7 10-208 0,6-2-64 0,6-1 0 16,2-2-608-16,4-2-128 0,4-1-32 0,6 1 0 16,4 2-224-16,3-4-48 0,1-2-16 0,0-3 0 15,2 2-224-15,-3-1-64 0,-3 2 0 0,-1-2 0 16,0-1-192-16,-6-1 144 0,-2 2-144 0,-6 0 128 16,-3 0-288-16,-5 2-64 0,-4-1-16 0,-12 2-12512 15,0 0-2512-15</inkml:trace>
  <inkml:trace contextRef="#ctx0" brushRef="#br0" timeOffset="24737.59">7193 14434 24879 0,'-6'-19'2208'0,"5"8"-1760"16,1 1-448-16,3-4 0 0,6-4 3120 0,4 2 528 16,5-1 128-16,3 0 0 0,4 1-2736 0,4 0-544 15,4-2-112-15,4 2-32 0,5 2 176 0,1 0 48 0,3 0 0 0,3 6 0 16,1-3-144-16,1 8-32 16,-2 3 0-16,1 4 0 0,-2 9-208 0,-2 3-32 15,0 7-16-15,-8 7 0 0,-1 2-144 0,-7 11 192 16,-2 4-192-16,-9 9 192 0,-2 4-64 0,-10 7-128 0,-7 6 192 0,-6 2-64 15,-8 0 0-15,-5 4 0 0,-6-2 0 16,-9 0 0-16,-6-2 0 0,-6 0-128 0,-2-7 192 16,-3 1-64-16,-5-4 16 0,0-7 0 0,0-1 0 15,-2-2 0-15,-1 0-16 0,-1-6 0 0,-2-1 0 16,4-6 0-16,0 2-128 0,6-9 128 0,10-4-128 0,6-3 128 16,6-4-128-16,10-5 160 0,7-4-160 0,4-2 160 15,7-6-32-15,6 1 0 0,6-4 0 0,8-2 0 16,7 0 128-16,11-1 0 0,9 0 16 0,7 1 0 15,8-4 16-15,8 1 0 0,8 0 0 0,9-2 0 16,7 3-80-16,2-2-16 0,-2-1 0 0,1 2 0 0,-1 1-48 16,-6 0-16-16,-3 1 0 0,-8-2 0 0,-10 0-128 15,-9-3 192-15,-8 1-192 0,-6-1 192 16,-10 2-512-16,-6-2-112 0,-5-4-16 16,-1 0 0-16,-10-4-2240 0,-10-1-448 0</inkml:trace>
  <inkml:trace contextRef="#ctx0" brushRef="#br0" timeOffset="27287.48">9420 8513 6447 0,'0'0'576'0,"-9"3"-576"16,1-5 0-16,8 2 0 0,0 0 1632 0,0 0 224 16,0 0 32-16,0 0 16 0,8-1-560 0,10 0-128 15,5-3 0-15,4 1-16 0,3-3-240 0,6 0-32 16,5-1-16-16,4 4 0 0,4-1-416 0,8 0-96 16,5-1-16-16,4 1 0 0,2-1-192 0,-1-1-32 15,-2 0-16-15,-2 3 0 0,-4 1-144 0,-2 2 128 16,-4 4-128-16,-6 3 128 15,-7-1-448-15,-7 0-112 0,-8 6-16 0,-8-2-9344 0</inkml:trace>
  <inkml:trace contextRef="#ctx0" brushRef="#br0" timeOffset="27468.69">9582 8935 21183 0,'0'0'1888'0,"0"0"-1504"0,14 5-384 0,4-1 0 16,4-3-464-16,6 0-176 0,5 1-16 15,9 0-16-15,8 0 928 0,6-4 176 0,5-2 32 0,1 1 16 0,0-4-288 0,5 0-48 16,-1-4-16-16,5 3 0 16,3-5 160-16,-2 3 32 0,-1-3 0 0,-9 2 0 0,-8-1-320 0,-8 1 0 15,-10 4-128-15,-8-2-9648 16</inkml:trace>
  <inkml:trace contextRef="#ctx0" brushRef="#br0" timeOffset="27756.71">10133 8141 18431 0,'18'-11'1632'0,"6"4"-1312"16,4-2-320-16,-1 3 0 0,7 2 480 0,25 0 32 15,1 5 0-15,1 3 0 0,1 2 288 0,0 6 64 16,0 1 16-16,1 2 0 0,-1 5-96 0,2 3-16 0,-2 2 0 15,-1 7 0-15,-3 4-80 0,-7 1-32 0,-8-1 0 0,-7 5 0 16,-8 6-176-16,-9 4-32 0,-9 1-16 0,-9 0 0 16,-6-3 32-16,-7-2 16 0,-7 0 0 0,-8-5 0 15,-6 0 80-15,-4-2 16 0,-5-4 0 0,-4-2 0 16,-5-2-176-16,2-2-16 0,-1 1-16 0,3-4 0 16,0 1-368-16,3-7 0 0,1-1 0 0,1-2-10496 15,-3-4-1984-15</inkml:trace>
  <inkml:trace contextRef="#ctx0" brushRef="#br0" timeOffset="28305.28">12453 8498 14223 0,'-11'10'624'0,"11"-10"144"0,0 0-624 0,-7 9-144 0,7-9 0 0,-2 15 0 15,2-2 784-15,5 0 128 0,1-1 32 0,7-2 0 16,5 1 304-16,1-1 64 0,5-5 16 0,5-4 0 16,4-1 112-16,2-4 32 0,0-3 0 0,3-1 0 15,3-3-352-15,-2-1-64 0,-2-4-16 0,0-2 0 16,0-1-288-16,-1 0-64 0,-3-2-16 0,-3 6 0 0,-3 0-160 0,-6 0-16 15,-3-2-16-15,-6-1 0 0,-6-2-208 0,-6 1-32 16,-4 0-16-16,-7 1 0 0,-8 1-96 16,-7 1-128-16,-7-1 176 0,-2 6-176 0,-6 5 0 0,-3 6 0 15,-4 5 0-15,0 7 0 0,-4 6 0 0,4 4 0 16,1 8 0-16,2 3 0 16,2 2 0-16,5 4 0 0,4 3-128 0,6 8 128 0,5 0 0 15,6-3 0-15,7-2-160 0,6-6 160 0,8 0 0 0,6-3 0 16,5-5 0-16,7 1 0 0,7-4-176 0,4-3 176 15,3-6-128-15,3-4 128 16,5-4-1184-16,-2-1-160 0,-3-5-16 0,0-6-13264 16</inkml:trace>
  <inkml:trace contextRef="#ctx0" brushRef="#br0" timeOffset="28474.76">13183 9019 34783 0,'-13'0'1536'0,"13"0"320"0,-8-3-1472 0,8 3-384 16,0 0 0-16,0 0 0 0,-6 4 640 0,6-4 48 0,0 0 16 16,0 0 0-16,0 0-560 0,0 0-144 0,0 0 0 0,12-2 0 31,-4-2-1072-31,3-1-272 0,-1 0-64 0,0 0-13792 0</inkml:trace>
  <inkml:trace contextRef="#ctx0" brushRef="#br0" timeOffset="28844.55">14603 8105 29487 0,'-14'-11'2624'0,"-2"-1"-2112"16,1-1-512-16,1 1 0 0,-4 3 464 0,-2 5-16 15,0 7 0-15,-4 2 0 0,-3-2-448 0,-1 9 0 16,0 1 0-16,1 3 0 0,1 2 0 0,3 1-128 16,4 3 128-16,6-1 0 0,4 1 0 0,6-2 0 15,6-1 0-15,6 0 0 0,4 2 128 0,4 0 48 16,5 0 0-16,1 0 0 0,5 1 112 0,-3 2 32 16,3-1 0-16,-9-5 0 0,0 1-64 0,0 1-16 15,-2 3 0-15,-3 2 0 0,-3 1-48 0,-6 2 0 16,-3-3 0-16,-7 11 0 0,-8-5 352 0,-4-5 64 0,-4-3 16 0,-5-3 0 15,-3 0 48-15,-3 1 16 16,-3-3 0-16,-1-2 0 0,1-2-368 0,-1-2-80 16,2-4-16-16,2 0 0 0,1-2-224 0,5-3 144 0,4-6-144 15,11-2 128 1,1-1-1664-16,1-7-320 0,7-3-80 0,11-3-16 0</inkml:trace>
  <inkml:trace contextRef="#ctx0" brushRef="#br0" timeOffset="29271.66">15392 8110 25791 0,'0'0'2304'0,"-6"1"-1856"0,-2 2-448 0,-2 6 0 0,-2 0 512 0,-4 7 16 16,-4 8 0-16,-5 3 0 0,0 4 160 0,-3 3 16 16,-1 4 16-16,0 7 0 0,-1 4 16 0,0 6 0 15,-1 6 0-15,1-2 0 0,-2 1-288 0,2 5-48 16,-2 0-16-16,1-2 0 0,1 0-160 0,2-6-32 15,1-5-16-15,4-7 0 0,0-4 208 0,7-9 32 16,2-4 16-16,4-9 0 0,3-3 576 0,3-8 112 16,4-8 32-16,0 0 0 0,8-7-144 0,2-10-32 15,3-3 0-15,1-7 0 0,1-3-592 0,2-6-112 16,-1-5-16-16,2-2-16 0,0-5-240 0,1-5 128 16,0-5-128-16,3 1 0 0,0-5 0 0,6 3 128 15,4 3-128-15,1 7 0 0,5 6 0 0,-1 1 0 0,0 11 0 16,-1 2 0-16,-2 6-144 0,-1 7 144 0,-1 3 0 0,-4 8-144 15,-5 2 144-15,-3 6 0 16,-2 2-144-16,-5 8 144 0,-5 1-128 0,-4 2 128 0,-4 2-160 16,-4 2 160-16,-4 2-144 0,-5 2 144 0,-4 3-128 0,-3-4 128 15,-5-1 0-15,-2-1-128 0,-1-1 128 0,-1-5 0 16,-1-1 0-16,1-1 0 0,1-5 0 0,2 1 0 16,1-7 0-16,4-1 0 0,0-2 0 0,6 0 0 15,2-4-1024 1,5-3-160-16,3 2-32 0,3-3-16 0,6 1-2544 0,2-1-496 15</inkml:trace>
  <inkml:trace contextRef="#ctx0" brushRef="#br0" timeOffset="29601.09">15968 8181 25791 0,'-1'-21'2304'0,"1"14"-1856"16,-2-2-448-16,2 9 0 0,-2-6 672 0,2 6 32 0,-8-2 16 0,-1 5 0 0,-5 4 208 0,-4 5 32 15,-4 2 16-15,-5 4 0 0,-2 4-416 0,1 2-96 16,0 1-16-16,1 1 0 0,2 4-64 0,2-2-32 16,4 1 0-16,5-4 0 0,4 1-128 0,3-4-32 15,5-3 0-15,4-2 0 0,5-5 128 0,1-5 0 16,4-4 16-16,2-3 0 0,1-2 368 0,3-3 80 16,2-8 16-16,2 0 0 0,-2 1-336 0,-1-4-64 15,0 0-16-15,-2-1 0 0,-3 0-192 0,-1 1-64 16,-3 6 0-16,-1-1 0 0,-4 2-128 0,-2 4 192 15,-3 5-192-15,0 0 192 0,0 7-192 0,-1 1 0 16,-1 5 0-16,-2-1 0 0,0 5 0 0,0 1 0 0,2-1 0 16,0 3 0-16,2 1-128 0,2-2 128 0,0 0 0 15,3-1 0 1,2-1-1648-16,2-6-256 0,1-1-48 0,4-2-9168 0,4-3-1824 0</inkml:trace>
  <inkml:trace contextRef="#ctx0" brushRef="#br0" timeOffset="29854.12">16823 8092 25791 0,'0'0'2304'0,"0"0"-1856"16,-5-4-448-16,-2 4 0 0,-2 0 1744 0,-4 4 256 16,-5 4 48-16,-2 0 16 0,-6 6-1136 0,1 1-224 15,-2 3-64-15,1-2 0 0,1 2-128 0,1 1-16 16,4 3-16-16,2-1 0 0,3 1-80 0,6 2-16 15,0-1 0-15,5-3 0 0,2 2-192 0,2-1-64 16,4 0 0-16,2-4 0 0,3-1-128 0,1-1 160 16,3-1-160-16,1 0 160 0,1-5-160 0,2 1 0 15,0-4 0-15,2 1 0 16,2-3-1488-16,-1-3-240 0,2-1-32 0,-2 0-8800 16,3 0-1776-16</inkml:trace>
  <inkml:trace contextRef="#ctx0" brushRef="#br0" timeOffset="30201.8">17266 8231 20271 0,'-10'-17'1792'0,"10"17"-1424"0,-3-3-368 0,3 3 0 16,0 0 3008-16,6-4 512 0,2 4 128 0,1 0 0 15,1 0-2560-15,4 1-528 0,4 0-112 0,2-1 0 16,4 0-112-16,2 0-16 0,2-1 0 0,1 0 0 0,0-4 64 0,-1 0 16 15,0 1 0-15,-8-3 0 0,3 0 160 16,-1-1 16-16,-2-2 16 0,-1 0 0 0,-2 1-96 0,-3-3-32 16,-4 4 0-16,-4-3 0 0,-4 2-16 0,-5-1-16 15,-6 3 0-15,-5 0 0 0,-7 3-192 0,-4 3-48 16,-5 2 0-16,-12 5 0 0,0 2-192 0,1 6 144 16,6 2-144-16,4 2 128 0,2 3 128 0,4 1 32 15,6 3 0-15,3 2 0 0,6-3-96 0,6-5-32 16,4 1 0-16,4 3 0 0,2-1-32 0,6 2 0 15,4-1 0-15,5-3 0 0,3-1-128 0,13 3 128 16,2-3-128-16,-7-5 128 16,4-1-1152-16,0-2-256 0,1 2-32 0</inkml:trace>
  <inkml:trace contextRef="#ctx0" brushRef="#br0" timeOffset="31026.58">19641 7861 23039 0,'12'-23'1024'0,"-6"13"192"0,2-2-960 0,-2-2-256 0,3 1 0 0,-5 2 0 0,0-1 1872 0,-3-2 336 16,-2 1 64-16,-3 3 16 0,-1-2-624 0,-4 7-128 15,-4-2-32-15,-3 3 0 0,-3 0-464 0,-4 3-80 16,-3 3-32-16,-4 5 0 0,-3 2-288 0,-4 6-64 15,-3 1-16-15,0 3 0 0,-3 2-176 0,-2 3-16 16,2 5-16-16,0 0 0 0,3 2-96 0,5 1 0 16,2 1-16-16,3-2 0 0,9 1-240 0,4 0 128 15,6-3-128-15,6-5 0 0,5 1 0 0,6-4 0 16,6-1 0-16,3-2 0 0,4-4 0 0,5-4 0 16,4 2 0-16,4-5 0 0,2 1-224 0,4-4-32 15,3-2-16-15,1 1 0 16,1-2-1856-16,-2-1-368 0,-2-1-80 0,8-4-14064 0</inkml:trace>
  <inkml:trace contextRef="#ctx0" brushRef="#br0" timeOffset="31228.1">20121 8212 36687 0,'0'0'1616'0,"0"9"352"0,0 8-1584 0,0 8-384 0,2 1 0 0,-4 10 0 16,0 7 1152-16,-3 4 160 0,-2 7 32 0,-2 3 0 15,-3 4-160-15,0-5-32 0,-2 0 0 0,-2 0 0 16,0-4-480-16,-1-2-96 0,3 1-32 0,-1-6 0 16,4-2-336-16,-1-5-64 0,5-6-16 0,-1-5 0 15,2-3-128-15,2-4-192 0,1-7 32 0,2-7 16 16,1-6-2336-16,3-7-464 16</inkml:trace>
  <inkml:trace contextRef="#ctx0" brushRef="#br0" timeOffset="33064.9">22551 7032 21359 0,'0'0'464'0,"0"0"112"0,-6 7 0 0,-3-4 32 0,-3-3-480 0,-3 4-128 0,-5 0 0 0,-3 0 0 0,-4 1 640 0,-3 1 96 16,-2-2 32-16,-18 1 0 0,2 4 144 0,14-5 48 16,-7 1 0-16,-23 1 0 0,3-3-64 0,0-1-16 15,-1 1 0-15,2-1 0 0,3 4-80 16,4-3-16-16,2-4 0 0,4 2 0 0,5 2-208 0,5-1-64 15,5-2 0-15,6 0 0 0,8-2-128 16,6 2-16-16,4 2-16 0,8-2 0 0,0 0-128 0,0 0-32 16,0 0 0-16,13 18 0 0,7 1-192 0,2 4 0 15,4 4 128-15,2 2-128 0,4 8 0 0,2 7 0 16,3 5 0-16,0 8 0 0,-3 8 0 0,-2 9 0 16,-6 3 0-16,-5 2 0 0,-9 2 0 0,-6 3-128 15,-10 1 128-15,-6 4 0 0,-8-6 0 0,-6-4 0 16,-4-6 0-16,-5 2 0 0,-3-1 0 0,-3-1 0 15,-2-5 0-15,-1-6 144 0,-1-1 48 0,1-2 0 16,1-4 0-16,2-1 0 0,-1-5-16 0,4-5 0 16,1 2 0-16,5-4 0 0,3-4 0 0,7-3 0 15,2-1 0-15,5-4 0 0,4-6 16 0,5 0 16 16,6 2 0-16,4-5 0 0,4-2-32 0,8 0-16 0,5 1 0 16,5-3 0-16,5 0 16 0,5-3 0 0,4 0 0 15,2-8 0-15,2-1-48 0,1-1-128 16,-1-6 192-16,1 0-64 0,-1 0-128 0,-2-1 0 0,-2 1 0 15,1 0 0 1,-3 0-448-16,-3-3-128 0,-4 1-32 0,-3-2 0 0,-2-7-2272 16,-4 0-448-16</inkml:trace>
  <inkml:trace contextRef="#ctx0" brushRef="#br0" timeOffset="33470.25">23161 7140 21935 0,'7'-18'960'0,"-5"7"224"0,1-2-944 0,-1-1-240 16,-1 0 0-16,-1 2 0 0,-1 1 768 0,-1 1 96 15,-3 5 32-15,-2 3 0 0,-4 2-64 0,-2 3-16 16,-4 4 0-16,-4 6 0 0,-6 3-272 0,-3 7-48 16,-3 4-16-16,0 2 0 0,1 5 32 0,3 4 0 15,2 4 0-15,4-2 0 0,3 0-192 0,7 2-16 16,7-1-16-16,4-4 0 0,6-4 0 0,5-4 0 16,4-1 0-16,6-4 0 0,5-5 416 0,5-3 96 15,3-4 16-15,2-7 0 0,2-3 80 0,1-5 0 0,0-2 16 16,1-6 0-16,-1-6-336 0,-1-1-80 15,-1-1-16-15,-5-2 0 0,-3-4-16 0,-4-1 0 0,-4 2 0 16,-4-4 0-16,-3 1-464 0,-5 0 128 0,-3 3-128 0,-4 4 0 16,-4 3 0-16,-3 3 0 0,-4 7-192 0,-4 0 192 15,-4 7-2048 1,-4 8-288-16,-1 1-64 0,-3 5-14336 0</inkml:trace>
  <inkml:trace contextRef="#ctx0" brushRef="#br0" timeOffset="33679.56">23239 8203 24879 0,'-4'21'2208'15,"0"-8"-1760"-15,2 8-448 0,-2 5 0 0,1 7 1472 0,-1 4 192 16,-1 4 64-16,-1 5 0 0,-3 1-464 0,-1 3-96 16,-2 3-16-16,0 0 0 0,-2-1-640 0,0-1-128 15,-2-2-16-15,4-2-16 0,-2 3-192 0,1-8-32 16,2-1-128-16,2-8 192 0,2-4-192 0,4-6 0 15,0-7 0-15,3-4 0 16,0-12-1248-16,0 0-192 0,10-7-32 0,2-7-13408 0</inkml:trace>
  <inkml:trace contextRef="#ctx0" brushRef="#br0" timeOffset="34329.42">23973 6755 22111 0,'0'-8'1968'0,"2"2"-1584"16,0-4-384-16,5 2 0 0,-2-3 864 0,4 2 96 15,3 0 0-15,5-2 16 0,4 2 64 0,2-1 16 16,4 2 0-16,2 0 0 0,3 2-400 0,-5 3-80 16,3 0 0-16,1-2-16 0,3 2 16 0,2 2 0 15,-1-1 0-15,1 2 0 0,-2 2-96 0,-2 0-16 16,-4 3 0-16,5 0 0 0,-5 3-144 0,-5 4-48 15,-5 0 0-15,-2 2 0 0,-4 1-80 0,-4 5-32 16,-3 4 0-16,-2 0 0 0,-3 5 16 0,-3-5 0 16,-2 7 0-16,-2 2 0 0,-2 5 32 0,-3 4 16 15,0 9 0-15,-2 2 0 0,-2 8-80 0,-5 29-16 16,1 3 0-16,3 1 0 0,2 4-128 0,5 2 0 16,-2-2 0-16,6 7 0 0,2 4 0 0,4-2 0 15,4-3 0-15,2-2 0 0,3-3 0 0,3 0 0 16,0-3 0-16,2 0 0 0,-2-9 0 0,0-1 0 15,1-2 0-15,4-2 128 0,-5-6-128 0,4-4 0 0,-2-5 144 0,0-6-144 16,-2-4 128-16,1-3-128 16,-2-6 160-16,1-4-160 0,-3 1 208 0,0-8-48 0,-3-3-16 0,-1-1 0 15,-1-8 32-15,-2 2 0 0,0-6 0 0,-4-4 0 16,0 1 144-16,-3-4 48 0,-4-2 0 0,1 0 0 16,-3-4 272-16,-3 1 48 0,-4-4 16 0,-2 4 0 15,-1-4-32-15,-2 1 0 0,-2 2 0 0,-2-4 0 16,-1 1-224-16,-14 4-32 0,6-6-16 0,1 4 0 15,2 3-224-15,3-2-48 0,2-1-128 0,1-2 192 0,2 2-192 0,3-1 0 16,3-2 0-16,6-4 0 16,4 0-1024-16,9 0-256 0,0 0-64 0,0 0-12224 15,13-10-2432-15</inkml:trace>
  <inkml:trace contextRef="#ctx0" brushRef="#br0" timeOffset="36581.33">28659 7636 19343 0,'0'0'848'0,"0"0"192"0,-4-10-832 0,-1 2-208 16,-1 2 0-16,-2-1 0 0,-1 4 2016 0,-4 0 352 0,-3 4 80 0,-3 4 16 15,-4 2-848-15,-4 4-160 16,-3 6-48-16,-21 8 0 0,-4 4-880 0,2 4-176 0,-2 1-32 0,7-3-16 16,5 6-112-16,7-1-32 0,7-2 0 0,6-1 0 15,4 0 144-15,5-1 16 0,5-5 16 0,6 2 0 16,5-5 112-16,4 0 0 0,4-2 16 0,7-4 0 15,4-6-208-15,6-2-64 0,3 1 0 0,9-8 0 16,3-3-192-16,-8-1-160 0,3-4 32 0,1-3 0 16,-3 2-2320-16,-1-5-464 0,-1 1-96 15</inkml:trace>
  <inkml:trace contextRef="#ctx0" brushRef="#br0" timeOffset="36714.31">28882 8213 31679 0,'-10'18'1408'0,"8"-9"272"0,-2 3-1344 0,0 4-336 15,-1 1 0-15,0 4 0 0,0 3 752 0,0 3 80 16,-3-1 0-16,1 2 16 0,-1 0-384 0,2-2-80 16,-1 3 0-16,1-5-16 15,1-1-864-15,1-3-160 0,0-3-48 0,2-3-14608 0</inkml:trace>
  <inkml:trace contextRef="#ctx0" brushRef="#br0" timeOffset="37061.21">30221 7412 28559 0,'-4'-19'2544'0,"3"12"-2032"0,0-5-512 0,-1 5 0 16,2-4 576-16,-1 6 0 0,1 5 16 0,0 0 0 16,-5-1 176-16,-1 4 48 0,-5 0 0 0,-1 8 0 0,-5 2-288 0,-3 7-48 15,-3 4-16-15,-2 1 0 0,-11 15-256 0,0 1-48 16,1 1-16-16,2 3 0 0,4-3 96 0,4 1 16 16,6 0 0-16,5-3 0 0,5-1 48 0,6-10 16 15,1-2 0-15,6 2 0 0,3-2 144 0,3-2 48 16,4-3 0-16,3-2 0 0,4-1-320 15,7 2-48-15,2-5-16 0,0-6 0 0,-1-6-320 0,-1-4-64 16,0-2 0-16,-3-3-16 16,-3-6-2672-16,-3-1-512 0</inkml:trace>
  <inkml:trace contextRef="#ctx0" brushRef="#br0" timeOffset="37229.37">29785 7846 35471 0,'0'0'1568'0,"9"-4"336"0,1 0-1520 0,8 3-384 16,5 0 0-16,5-1 0 0,3 1 0 0,4 0 0 16,2-3 0-16,3 1 0 0,4-2 0 0,1 3 224 15,0-5-32-15,3 2 0 0,-1 1-192 0,-2-2 0 16,-2 0 0-16,-2 1 0 16,-5 0-3024-16,-11-3-496 0</inkml:trace>
  <inkml:trace contextRef="#ctx0" brushRef="#br0" timeOffset="37524.04">31450 6933 30287 0,'7'-13'1344'0,"-7"13"272"0,0 0-1296 0,0 0-320 15,0 0 0-15,0 0 0 0,0 0 768 0,0 0 96 16,-4 5 16-16,-5 4 0 0,-5 8 80 0,-4 7 0 16,3-1 16-16,-3 9 0 0,-4 3-576 0,1 6-112 15,-3 9-32-15,1 3 0 0,-3 5-64 0,0 7 0 16,-1 1-16-16,1 4 0 0,1 0-176 0,2 3 160 16,0 2-160-16,3-4 160 0,2-4-160 0,2-1-256 15,0-5 64-15,-1 14 16 16,3-13-1856-16,3-9-368 0,4-14-80 0</inkml:trace>
  <inkml:trace contextRef="#ctx0" brushRef="#br0" timeOffset="37776.18">31793 7032 33167 0,'0'0'2944'0,"0"0"-2352"0,0 0-464 0,0 0-128 15,0 0 384-15,-1 8 64 0,-3 7 16 0,2 5 0 16,-2 6-16-16,-1 2 0 0,-2 9 0 0,1 6 0 16,-3 3-32-16,-1 6-16 0,-1 4 0 0,-3 6 0 15,-2 2-16-15,2-14-16 0,-3 5 0 0,-2 6 0 16,-2 1-144-16,0 6-32 0,-4 0 0 0,0 0 0 0,3-5-192 16,1 0 0-16,0-6 0 0,-1 11 0 15,3-8-448 1,6-22 0-16,0-5 16 0,3-3 0 0,-3-6-1040 0,6-8-224 0,0-6-32 15,3-1-13504-15</inkml:trace>
  <inkml:trace contextRef="#ctx0" brushRef="#br0" timeOffset="38181.94">31352 7046 35007 0,'17'-42'1552'0,"-4"26"320"0,4-3-1488 0,7 0-384 16,7-2 0-16,5 2 0 15,3 0-320-15,4 0-128 0,3 3-16 0,2 2-16 0,4 2 1008 0,4 3 208 16,3 7 32-16,-1 2 16 0,-1 1-320 0,-2 9-64 16,-4 3-16-16,-4 6 0 0,-4 5 96 0,-12-5 16 0,-1 1 0 15,-2 6 0-15,-5 3-224 0,-5 5-32 0,-7 5-16 16,-6 4 0-16,-6 1 32 0,-8 6 16 0,-7 2 0 0,-7 4 0 15,-8 1-144-15,-6 2-128 0,-5-2 144 0,-19 13-144 16,2-12 352-16,5-11-32 0,3-5 0 0,4-9 0 16,4-5-320-16,4-5-256 0,6-3 32 0,5-4 16 15,5-4 656-15,9-5 128 0,3 2 16 0,3-3 16 0,4 4 192 16,5-4 32-16,4 5 16 16,7-4 0-16,6 2-656 0,6 0-192 0,6 2 0 0,15 6 128 0,3 2-128 0,4 3 0 15,5 2-176-15,6 5 176 0,2 4 0 0,-13-8 0 16,6 5-128-16,2-1 128 15,-2 3 0-15,0 1 0 0,-4 0 0 0,-2 0 0 16,-3-5-896-16,-5 1-128 0,-3-5-16 0</inkml:trace>
  <inkml:trace contextRef="#ctx0" brushRef="#br0" timeOffset="38965.97">16825 11266 27807 0,'-18'-7'1232'0,"10"3"256"0,-2 0-1184 0,-4-1-304 0,-2 0 0 0,-2 3 0 16,-3 2 800-16,0 3 96 0,-3 5 32 0,-3-1 0 15,5 3-272-15,-1 2-48 0,-1 3-16 0,-4 3 0 0,-2 4-64 0,-1 3-16 16,-2 3 0-16,0 2 0 16,1 3-512-16,3 2-224 0,2-1 16 0,3-2 0 0,7-2 208 0,3 2 208 15,5-1-32-15,4 6-16 0,5-7 112 0,6-5 32 16,4-5 0-16,5-4 0 0,4 1-80 0,6-6-16 15,1-3 0-15,4-2 0 0,-1 0 144 0,1-3 32 16,2-2 0-16,0-2 0 0,28-7-384 0,-8 1-128 16,-5-4 0-16,-5 3 0 15,-5-5-3072-15,-4-2-624 0,6-11-112 0,-6 8-32 16</inkml:trace>
  <inkml:trace contextRef="#ctx0" brushRef="#br0" timeOffset="39128.11">17188 11703 21183 0,'0'0'1888'0,"3"12"-1504"16,-3-1-384-16,1 10 0 0,0 0 1744 0,1 14 288 16,-4 1 48-16,0 3 16 0,-3-1-656 0,-2 5-128 15,-2-1-32-15,0-3 0 0,-1 1-384 0,0 3-96 16,0-4-16-16,1-1 0 0,1-2-416 0,2-4-96 16,1-7-16-16,1 1 0 0,4-6-256 0,-1-2-192 15,-2-6 16-15,3-12-16144 0</inkml:trace>
  <inkml:trace contextRef="#ctx0" brushRef="#br0" timeOffset="39513.54">17998 11346 25791 0,'0'0'2304'0,"0"0"-1856"16,0 0-448-16,0 0 0 0,0 0 1056 0,0 0 112 16,11-2 32-16,6-1 0 0,3 2-400 0,6-2-80 15,0-2-16-15,7 1 0 0,-11 2-336 0,7 1-80 16,8-2-16-16,5-1 0 0,4-1-144 0,1 1-128 16,-3 1 192-16,-3 3-192 15,-4-2-816-15,-5 2-272 0,-6 2-48 0,-5-1-16 16,-6 4-1840-16,-8 4-368 0,-7-2-80 0</inkml:trace>
  <inkml:trace contextRef="#ctx0" brushRef="#br0" timeOffset="39662.58">18278 11522 16703 0,'-32'19'736'0,"10"-7"160"0,-2-1-720 0,1 1-176 0,12-2 0 0,0-1 0 16,3 0 1664-16,0-4 320 0,2 0 48 15,2 1 16-15,3 1-608 0,3-3-112 0,6 1-32 0,2 0 0 16,5-4-656-16,5 1-144 0,5-2-32 0,4 0 0 16,17-3-208-16,2-1-32 0,-9 2-16 0,2-2 0 15,1-1 32-15,-1-3 0 0,-2 2 0 0,0 1 0 16,0-2-96-16,-4 2-16 0,-3 0 0 0,-4 1 0 15,-4-1-2048-15,-5 2-400 0</inkml:trace>
  <inkml:trace contextRef="#ctx0" brushRef="#br0" timeOffset="39918.25">18539 10835 34095 0,'0'0'1504'0,"0"0"320"0,0 0-1456 0,0 0-368 16,-3 5 0-16,-4 6 0 0,0 6 176 0,-4 9-48 16,5-10 0-16,-5 8 0 0,-2 8 400 0,-2 5 80 15,-3 8 16-15,-3 4 0 0,0 3-80 0,-2 4-16 16,-1 6 0-16,0-1 0 0,-3 7-256 0,0-1-48 16,2-3-16-16,2 1 0 0,1-8-208 0,1-3 144 15,4-4-144-15,1-3 128 0,3-5-128 0,3-8 0 0,1-6 0 16,4-2-176-1,0-6-976-15,2-3-208 0,3-9-48 0,3-1-14720 16</inkml:trace>
  <inkml:trace contextRef="#ctx0" brushRef="#br0" timeOffset="40234.89">19570 11201 39615 0,'-10'-1'3520'0,"-4"1"-2816"16,-2 3-560-16,-4 2-144 0,0 4 352 0,-4 7 32 15,-3 2 16-15,-2 2 0 0,-3 4-400 0,2 7 0 16,1 2 0-16,3 4-176 0,3-2 176 0,5 5 0 16,6 3 0-16,3-1 0 0,6-3 0 0,6-2 0 15,7-4 0-15,5-2 0 0,7-7 0 0,5-4 0 16,6-4 144-16,3-5-144 0,4-6 416 0,3-5-32 15,0-3 0-15,-1-8 0 0,-2-3 224 0,-2-5 32 16,-3-4 16-16,0-1 0 0,-6-5 16 0,-5-2 0 16,-5-1 0-16,-5-3 0 0,-5-1-160 0,-5 1-48 15,-7-2 0-15,-4 4 0 0,-6 1-464 0,-5 3 0 16,-3 3-208-16,-4 3 64 16,0 4-1520-16,-2 4-288 0,1 1-64 0</inkml:trace>
  <inkml:trace contextRef="#ctx0" brushRef="#br0" timeOffset="40879.87">21903 10932 25791 0,'0'0'1152'0,"7"-13"224"0,1 0-1104 0,-8 13-272 16,8-11 0-16,-8 11 0 0,0 0 976 0,0 0 144 0,2 5 32 0,-8 7 0 15,-4 3-496-15,-6 5-80 0,-1 0-32 0,-5 5 0 16,-2-1 0-16,-2 1 0 0,-4 7 0 0,-3 4 0 16,-5-1-32-16,-2 1 0 0,-2-2 0 0,4-1 0 15,3-2-176-15,4-3-32 0,2-7-16 0,6 1 0 16,6-3 48-16,5-1 16 0,5-3 0 0,6 0 0 15,4-1 176-15,8-1 48 0,7-3 0 0,7 1 0 0,7-3-128 16,6 1 0-16,8-5-16 0,6 2 0 0,-23 0-240 0,7 0-64 16,5-3 0-16,3 1 0 0,2 1-128 0,2-1 0 15,-1-3 0-15,-1 1 128 0,-3-4-128 16,-3 2 0-16,-5-2 0 0,-6-1 0 16,-1-1-1632-16,-6 1-256 0,-7-1-48 15,4-6-9376-15,-11 1-1872 0</inkml:trace>
  <inkml:trace contextRef="#ctx0" brushRef="#br0" timeOffset="41063.71">21590 11358 23039 0,'0'0'2048'0,"0"0"-1648"15,5-7-400-15,4 1 0 0,2 1 1552 0,5-3 240 16,3 2 32-16,2 1 16 0,4-2-800 0,4 2-144 16,5 0-48-16,7 0 0 0,6-2-160 0,4 1-48 15,2-1 0-15,3 1 0 0,0-1-64 0,0-3-32 16,0 2 0-16,1-2 0 0,1 3-272 0,0-4-48 15,-4 4-16-15,-2-2 0 0,-3 3-448 0,-7-3-80 16,-5 1-32-16,-7 2 0 16,-6-1-2608-16,-6 5-528 0,-7-1-96 0</inkml:trace>
  <inkml:trace contextRef="#ctx0" brushRef="#br0" timeOffset="41241.51">22190 11300 10127 0,'-44'11'896'0,"16"-2"-704"0,-3-4-192 0,3 1 0 15,-1 2 3216-15,5-3 624 0,5 0 112 0,5 2 16 16,5-2-1312-16,9-5-272 0,0 8-48 0,9 1-16 15,5-1-1056-15,7-1-224 0,6-3-32 0,7 0-16 16,-11-2-608-16,6 0-128 0,6-4-32 0,3 1 0 0,4-1-96 0,4-1-128 16,4 1 176-16,5-4-176 15,1 0 176-15,-1 1-176 0,-2 1 160 0,-3-2-160 0,-5 1 0 0,-3 1-192 16,-4 1 16-16,-5-2 0 16,-5 3-1968-16,-5 1-400 15,-4-1-80-15</inkml:trace>
  <inkml:trace contextRef="#ctx0" brushRef="#br0" timeOffset="41540.07">22440 11000 29487 0,'16'-15'1296'0,"-5"13"288"0,7-2-1264 0,6-2-320 15,5-1 0-15,7 1 0 0,-3-2 528 0,1 4 48 16,7-1 16-16,3 0 0 0,5 1 240 0,3 3 64 0,5 0 0 0,3 2 0 15,1 2-160-15,0 0-32 16,-1 3 0-16,-4-1 0 0,-2 5-112 0,-2 0-16 0,-3 4-16 0,-6 2 0 16,-6 2-160-16,-6 3-16 0,-6 3-16 15,-9 5 0-15,-7 7-160 0,-8-1-16 0,-6 5-16 0,-8 0 0 16,-4 2 0-16,-4-2 0 0,-4-1 0 16,-4-1 0-16,-4 0-16 0,-3-2 0 0,-3-2 0 0,-3-1 0 15,-2-2 96-15,1-3 0 0,-1-2 16 0,-2-1 0 16,4-1-144-16,3-4-128 0,3-2 144 0,6-2-144 15,2-3-1600 1,3-1-400-16,5-4-96 0</inkml:trace>
  <inkml:trace contextRef="#ctx0" brushRef="#br0" timeOffset="42478.56">25475 11232 20271 0,'-9'5'1792'0,"9"-5"-1424"0,-3 10-368 15,2-1 0-15,1 1 192 0,4-3-16 0,7 1-16 0,4-3 0 16,7-3 624-16,7-2 128 0,7 0 32 0,5-4 0 15,3-5-16-15,3 3 0 0,1-7 0 0,1-1 0 16,-4-3-160-16,0-2-48 0,-3-1 0 0,-4 0 0 16,-4-1-32-16,-3 1-16 0,-7-5 0 0,-5 4 0 0,-8 4-128 15,-5 0-32-15,-8-1 0 0,-5 2 0 0,-7 3-16 16,-8 2-16-16,-7 5 0 0,-6 6 0 0,-3 3-272 0,-4 6-48 16,-5 6-16-16,-3 4 0 0,-6 5-144 15,-2 6 0-15,1 4 0 0,4 4-176 0,8 3 176 0,10-3 0 16,6-3-144-16,11-2 144 0,5-2 0 0,8-2 0 15,9-2 0-15,6-3 0 0,6-4 0 0,10-2 0 16,9-1 0-16,10-5 128 0,10-4 64 0,3-4 16 16,3-4 0-16,0-4 0 0,-1-2-208 0,0-4 0 15,1-2 0-15,-17 4 0 16,6 1-2256-16,-3-5-560 0</inkml:trace>
  <inkml:trace contextRef="#ctx0" brushRef="#br0" timeOffset="42678.36">26486 11617 33167 0,'-7'3'2944'0,"0"0"-2352"0,1 1-464 0,1 0-128 16,5-4 496-16,0 0 80 0,0 0 0 0,0 0 16 15,0 0 176-15,5 6 16 0,4-1 16 0,2-3 0 16,2-4-320-16,1-3-64 0,1 1-16 0,1-2 0 15,-4-3-400-15,5 0 0 0,-2 0 0 0,-1 1 0 16,-2-4-2320-16,-1 3-496 0</inkml:trace>
  <inkml:trace contextRef="#ctx0" brushRef="#br0" timeOffset="43065.08">27641 10608 27647 0,'-4'-27'1216'0,"4"19"256"0,1-3-1168 0,2 5-304 16,0-1 0-16,0 2 0 0,-3 5 2224 0,0 0 384 15,5 8 80-15,0 10 0 0,-4 6-2176 0,-1 9-512 16,-2 5 0-16,-2 6 0 0,-1-8 0 0,1 2 0 15,-1 5 0-15,-1 4 0 0,-1 0 0 0,2 3 0 0,0 1 0 0,1-2 0 16,-1 12 0-16,3-7 0 16,0-7 0-16,2-10 0 0,0-9 128 0,3-4 0 0,1-6 0 0,2-6 0 15,3-4 688-15,4-7 128 0,2-3 16 0,3-7 16 16,2-4-32-16,2-5-16 0,2-6 0 0,0-1 0 16,0-7-432-16,2-2-96 0,-2-6-16 15,1 0 0-15,1-4-144 0,0 2-48 0,4 0 0 0,-2 0 0 16,-2 4-192-16,1 5 0 0,-4 7 0 15,-3 1 0-15,-2 5-336 0,-3 2 32 0,0 7 16 0,-3 1 0 16,-4 7-1712 0,-1 1-352-16,0 0-64 0,-1-1-15344 0</inkml:trace>
  <inkml:trace contextRef="#ctx0" brushRef="#br0" timeOffset="43353.54">28570 10931 33919 0,'11'-13'1504'0,"-3"10"304"0,2 1-1440 0,3 1-368 16,2-5 0-16,4 0 0 0,4 1 592 0,2-4 48 15,1 0 16-15,2 0 0 0,-3 0-256 0,-1-2-48 16,-5 1-16-16,-2-4 0 0,-3-1 32 0,-4-1 0 16,-5 1 0-16,-2 2 0 0,-7-1 32 0,-4 2 16 15,-3 3 0-15,-4 0 0 0,-3 5-288 0,-5 4-128 16,-4 5 0-16,2 5 128 0,-1 3-128 0,1 4 0 15,0 5 0-15,0 3 0 0,2 5-176 0,4-2 176 16,3 1-128-16,4 4 128 0,4 0 0 0,4-2 0 16,5-2 0-16,4 2-128 0,3-3 128 0,2-8 0 15,3 2 0-15,4-3 0 0,4-2-400 0,3-1 0 0,1-5 0 0,3 1-11200 32,1-7-2240-32</inkml:trace>
  <inkml:trace contextRef="#ctx0" brushRef="#br0" timeOffset="43600.18">29484 10920 3679 0,'0'0'160'0,"1"-8"32"0,0-5-192 0,1 4 0 0,0 0 0 0,-2 9 0 16,0-6 6064-16,0 6 1168 0,-4-8 224 0,4 8 48 16,-6-1-4992-16,-2 2-992 0,-1 4-208 0,-2 1-32 0,-3 5-608 15,-3-2-112-15,1 6-32 0,1-1 0 0,3-4-224 16,2 3-48-16,1 3-16 0,3-1 0 0,-2 1-240 0,8-2 176 15,0 0-176-15,4 0 160 0,4 1 0 0,2-4 0 16,3-1 0-16,0 1 0 0,8-2-160 0,2-1 160 16,-2-1-160-16,2-3 160 0,-1-4-400 0,1 0-80 15,-4-2 0-15,0 0-16 16,0-1-2032-16,-1-3-384 0,-2-2-96 0</inkml:trace>
  <inkml:trace contextRef="#ctx0" brushRef="#br0" timeOffset="44351.73">30408 10036 34319 0,'0'0'1520'0,"4"-5"320"0,-4 5-1472 16,0 0-368-16,0 0 0 0,0 0 0 0,-7 6 448 0,-4 9 0 15,-6 4 16-15,-2 5 0 0,-2 7-144 0,-3 5-16 16,-2-1-16-16,-2 6 0 0,-2 7-288 0,-2 3 0 0,0 4 0 0,-1 2 0 15,-1 5 0-15,1 3 0 0,1 1 0 0,0-2 0 16,2-1-176-16,4-4-32 0,5-6-16 16,4-3 0-1,4-8-368-15,3-4-80 0,1-7-16 0,2-3 0 0,0-7 176 16,2-7 48-16,0-8 0 0,5-6 0 0,0 0-48 16,-2-5 0-16,-1-8 0 0,3-2 0 0,3-4 16 0,0-3 0 15,2 1 0-15,2-7 0 0,0 0 800 0,4 0 144 0,0 5 48 0,2 0 0 0,1 3 368 16,1 1 80-16,0 1 16 0,3 1 0 15,1 5-128-15,3-1 0 0,1 0-16 0,1 3 0 0,1-3-368 16,2 2-64-16,1 1 0 0,1-3-16 0,0 0-64 0,2 4-16 16,1-2 0-16,-1 2 0 0,-1-4 48 0,0 1 16 15,-4 2 0-15,-2 1 0 0,-4 4 64 0,-3 1 16 16,-6 0 0-16,-3 4 0 0,-8 0-176 0,0 9-16 16,-2 5-16-16,-5 2 0 0,-6 5-224 0,-2 0 0 15,2-2 128-15,-1 3-128 0,-1 3 0 0,1 0 0 16,2-1 0-16,3 2 0 0,4 1 0 0,4 0 0 0,2-7 0 15,3 2 0-15,5-2 0 0,0-1 144 0,5-2-16 16,3-3 0-16,7-2 208 0,2-5 48 0,2-1 0 0,2-6 0 16,-1-5-96-16,0-1-16 15,-2-3 0-15,-2-2 0 0,-1-2-48 0,-2-4-16 0,-3-3 0 0,-4-2 0 16,-3 2 0-16,-6-3 0 0,2-1 0 0,-3 0 0 16,-3-4-80-16,0 5-128 0,-5-3 176 0,-1 5-176 15,-1 2 0-15,-1 1 0 0,-2 1 0 0,-3-2 0 16,-1 4 0-16,2 5-192 0,2-2 48 0,2 5 16 15,2-1 128-15,4 8-160 0,0 0 160 0,8-5-160 16,1 1 160-16,4-2-160 0,-1 3 160 0,9-1-160 16,0 1 160-16,5-4 0 0,-2 4 0 0,2-1 0 15,4 2 0-15,3 0 0 0,-2-2 0 0,5-1 0 0,1 0 0 16,0 2 0-16,2 0 0 0,11-3 0 0,-16 4 0 16,2 2 0-16,1 2 0 0,-1 5 0 0,5 0 0 15,0 7 144-15,-1 4-144 0,2 6 0 0,-1 7 128 0,-2 4-128 16,0 4 0-16,8 17 0 0,-7 5 0 15,-5-2 0-15,-7 5 0 0,-3-4 0 0,-3-5 160 0,1-1-160 16,-6-3 128-16,-1-14-128 0,3 1 176 0,1 0-48 16,-1-1-128-16,3-2 192 0,1 0-192 0,-1-4 176 15,5-1-176-15,0-5 160 16,-1 0-800-16,11 6-176 0,-2-8-16 0</inkml:trace>
  <inkml:trace contextRef="#ctx0" brushRef="#br0" timeOffset="45183.03">9523 15148 11967 0,'-29'0'528'0,"10"3"112"0,-1 2-512 0,2 0-128 16,0-3 0-16,7 0 0 0,6 0 2608 0,5-2 480 15,0 0 112-15,0 0 0 0,17 3-1360 0,13-3-288 16,0-2-48-16,11-1-16 0,6-8-272 0,4 4-48 16,5-5-16-16,7 6 0 0,6 0-640 0,4-1-128 15,4-4-16-15,-4 2-16 0,1 3-352 0,-3 0 144 16,-3 6-144-16,-3 0 0 0,-8-1-144 0,-4 2-144 15,-7 5-32-15,-11-1 0 16,-9-3-2320-16,-11 6-480 0,-10 3-80 0,-15 4-32 0</inkml:trace>
  <inkml:trace contextRef="#ctx0" brushRef="#br0" timeOffset="45350.56">9741 15456 19343 0,'-9'5'1728'0,"-3"4"-1392"15,12-9-336-15,0 0 0 0,0 0 1664 0,10 3 272 16,6 2 48-16,9 1 16 0,6-4-720 0,9 1-128 0,7-3-48 0,8 0 0 15,5-5-320-15,3-2-64 16,5 1-16-16,-15 3 0 0,9-3-320 0,7 1-80 0,5 0-16 16,2-3 0-16,0 1-288 0,1 1 0 0,-2-1 128 0,-2 2-128 31,-2 0-384-31,-6-2-128 0,-9 2-16 0,-9 1-16 0,-7 1-2720 0,-12-2-560 16</inkml:trace>
  <inkml:trace contextRef="#ctx0" brushRef="#br0" timeOffset="45664.23">10367 14735 25791 0,'46'1'1152'0,"-7"-1"224"0,11-1-1104 0,10 1-272 0,7 0 0 0,-13 2 0 0,12 2 704 0,7 8 96 15,6 0 16-15,5 9 0 0,4 2 400 0,5 2 64 16,2 7 32-16,0 1 0 0,-3 2-384 0,-8 2-80 15,-8 1-16-15,-9 3 0 0,-11 2-144 0,-11 2-48 16,-11 3 0-16,-10 7 0 0,-11 3-128 0,-12 3-48 16,-8 0 0-16,-11 2 0 0,-9-4 112 0,-6 0 0 15,-10 4 16-15,-8-4 0 0,-8 1 80 0,-3-2 16 16,-6-3 0-16,-6-3 0 0,-2-3-176 0,-2-2-48 16,-1-1 0-16,-30 11 0 0,10-11-224 0,11-1-48 15,9-7-16-15,11-4 0 0,9-7-352 0,10-6-64 0,7-9-16 16,9-2 0-1,6-8-2096-15,9-4-416 0,8-10-96 0,7-3-16 0</inkml:trace>
  <inkml:trace contextRef="#ctx0" brushRef="#br0" timeOffset="47333.94">32420 439 16287 0,'0'0'720'0,"0"0"160"0,4-7-704 0,-4 7-176 15,0-11 0-15,0 11 0 0,-5-7 240 0,-2-1 16 16,0 3 0-16,-2 0 0 0,-3 0 256 0,0 1 48 15,-2 0 16-15,-3 0 0 0,-2-2 0 0,-2 2 0 16,-5 2 0-16,-2 0 0 0,-4 2-96 0,1 3-16 0,-2-3 0 0,-3 1 0 16,-3 2-48-16,-2-2-16 0,0 0 0 0,-2 4 0 15,-3-1-160-15,0 4-48 0,-2 2 0 16,1 8 0-16,0 0-192 0,23-3 144 16,-1 4-144-16,-3 3 128 0,-3 2-128 0,-3 4 0 15,-3 5 0-15,0 2 0 0,1 2 0 0,-25 36 0 0,13-10 0 0,10-3 0 16,9-3 0-16,7-3 0 0,8-2 0 0,5-4 0 15,5-1 0-15,4 0 0 0,6-5 160 0,2 2-160 16,5 0 0-16,5-4 0 0,4-3 0 0,0-1 0 16,3-1 128-16,3 0-128 0,1-5 192 0,0 1-192 15,0-6 192-15,0 1-192 0,-1-7 192 0,-1 0-192 16,0-4 176-16,1-4-176 0,0 1 160 0,2-5-160 16,3-2 320-16,2-7-16 0,0-1-16 0,3-2 0 15,3-5 32-15,2 0 0 0,3-5 0 0,0-4 0 0,0 0-176 16,-5-4-16-16,1-7-128 0,-20 14 192 15,6-4-64-15,1-3-128 0,2-6 176 0,1 1-176 0,-1 1 224 0,-1 0-64 16,-4-1-16-16,16-21 0 0,-11 7-16 0,-8 5-128 16,-8 3 192-16,-6 0-64 0,-3 5-128 0,-5 3-144 15,-4-2 144-15</inkml:trace>
  <inkml:trace contextRef="#ctx0" brushRef="#br0" timeOffset="47951.32">31619 592 12895 0,'3'-14'576'0,"-2"5"112"0,-1 9-560 0,0-9-128 0,0-3 0 0,0 4 0 16,-3-5 1824-16,-2 1 336 0,2 1 64 0,-2 2 16 15,-2 0-1792-15,-2-5-448 0,-2 0 0 0,-1-1 0 0,-3 0 176 0,-3-1-48 16,-1-1-128-16,-18-14 192 0,4 4 144 0,2 5 32 16,-1 1 0-16,0 1 0 0,-1-2 32 0,-1-3 16 15,-1 1 0-15,0-4 0 0,-1 0-224 0,1-3-32 16,0 1-16-16,1-1 0 0,0-2-144 0,13 14 160 16,-2-4-160-16,-3 0 160 0,-4-1-160 15,-1-1 0-15,-2 2 144 0,-2 3-144 0,1 2 176 0,-28-14-48 16,13 12 0-16,49 20 0 0,0 0-128 0,0 0 160 15,0 0-160-15,0 0 160 0,0 0-160 0,0 0 160 16,0 0-160-16,0 0 160 0,0 0-160 0,0 0 0 16,0 0 0-16,0 0 0 0,0 0-192 0,0 0 192 0,0 0-160 0,0 0 160 15,0 0 0-15,0 0 0 16,0 0 0-16,0 0 0 0,0 0 0 0,-769 6-144 0,745 4 144 16,3 3 0-16,-1-2 0 0,2 3 0 0,-2 3 0 15,11-4 0-15,-2-2 0 0,-2 7 144 0,-1 5-144 0,0 0 160 16,2 2-160-16,-1 3 0 0,2-3 0 0,-7 24-176 15,6-9 176-15,3-7 0 0,6-5 0 0,4-6 0 16,0-3-208-16,2-2 32 0,2-3 16 0,0-4 0 31,-3-10-464-31,7 12-80 0,-1-3-32 0</inkml:trace>
  <inkml:trace contextRef="#ctx0" brushRef="#br0" timeOffset="48225.35">29237 55 24351 0,'-11'2'1088'0,"11"-2"208"0,-7 6-1040 15,4 2-256-15,-1 2 0 0,2 5 0 0,2 4 0 0,4-1 0 16,1-2-128-16,6 3 128 0,2 3 0 0,5 0 160 16,-1-2 0-16,2-2 0 0,2-2 192 0,4 1 32 15,0-2 16-15,0-1 0 0,1 0 352 0,-2-5 64 16,1 1 16-16,2-2 0 0,4 1-192 0,0-4-16 15,1-1-16-15,1-1 0 0,2 0-160 0,-2-2-48 16,0-1 0-16,-2-4 0 0,-1-1-128 0,-2 1-16 16,-2 1-16-16,2-5 0 0,0-1-240 0,0-4 128 0,-2 2-128 15,0 2 0 1,-1-2-1568-16,0 3-416 0,-1-5-64 0</inkml:trace>
  <inkml:trace contextRef="#ctx0" brushRef="#br0" timeOffset="50086.62">13048 15187 12895 0,'0'0'1152'0,"-9"3"-928"16,0-1-224-16,9-2 0 0,-7 6 1744 0,0-1 304 16,2 5 64-16,1-1 16 0,4-9-896 0,0 0-176 0,6 12-32 0,-6-12-16 15,10 9 160-15,6 0 48 16,6-4 0-16,1-1 0 0,5-5 64 0,2-2 0 0,1-6 16 15,2 2 0-15,2-3-576 0,2-2-112 0,0-4-32 0,2-1 0 16,1 4-32-16,-2 1-16 0,-2-2 0 0,-3-2 0 16,-4 4-80-16,-5-2 0 0,-6-1-16 15,-5 1 0-15,-6 1-112 0,-2 1-32 0,-5 4 0 0,-6-1 0 16,-8 1 224-16,-9 4 64 0,-8 3 0 0,-4 5 0 16,-6 3-384-16,-6 7-64 0,-4 5 0 0,1 6-128 15,-1 1 0-15,0 5 0 0,0 1 0 0,1 1 0 16,0 3 0-16,4 5 0 0,4 2 0 0,8 2 0 0,6-5 0 15,6-1 0-15,7-3 0 0,6-1 0 0,5-2 0 0,8-6 0 16,5-2 0-16,7-5 0 0,5-1-128 0,9-2 128 16,6-3-208-16,4-5 80 15,5-5-992-15,2-6-192 0,1-4-32 16,0-4-15840-16</inkml:trace>
  <inkml:trace contextRef="#ctx0" brushRef="#br0" timeOffset="50260.07">13872 15655 32255 0,'0'0'2864'0,"0"0"-2288"16,0 0-576-16,-7-2 0 0,7 2 1040 0,0 0 112 15,0 0 0-15,0 0 16 0,0 0-144 0,0 0-48 16,0 0 0-16,0 0 0 0,11-7-320 0,0-2-64 16,0 2-16-16,2-1 0 0,1 3-576 0,1 2 0 15,1 0 0-15,-2 0 0 16,-2 3-2944-16,0 3-512 0</inkml:trace>
  <inkml:trace contextRef="#ctx0" brushRef="#br0" timeOffset="50786.88">15575 14962 21823 0,'0'-12'960'0,"-1"0"208"0,-2 1-928 0,-2 1-240 16,-1-2 0-16,-3 6 0 0,-4 1 1696 0,-2 1 288 15,-3 3 64-15,-2 2 16 0,-6 3-656 0,-2 2-144 16,-2 8-32-16,-3 4 0 0,-4 2-640 0,-1 1-128 16,-2 0-16-16,4 6-16 0,0 1-192 0,6 1-48 15,3 2 0-15,7-6 0 0,3 3-192 0,7-5 144 16,6-2-144-16,7 1 128 0,4 1 32 0,8-3 0 0,3 1 0 0,6-2 0 15,4-2 176-15,7 1 48 16,-1 0 0-16,2-1 0 0,-2-2-128 0,-2 1-32 0,-2 2 0 16,-6 0 0-16,-5-2-224 0,-3 0 176 0,-5 3-176 0,-3-3 160 15,-6 0-32-15,-3-1 0 0,-4 0 0 0,-7 3 0 16,-5-2 288-16,-5 1 48 0,-3-3 16 0,-6-1 0 16,-4-1-160-16,-4 1-16 0,-1-4-16 0,-1-1 0 15,-1-6-288-15,3-1 0 0,2 1-176 0,4-5 176 16,4-5-1952-16,6 2-288 15,6 0-48-15,6-4-14112 0</inkml:trace>
  <inkml:trace contextRef="#ctx0" brushRef="#br0" timeOffset="51176.42">16005 15233 23951 0,'-17'24'2128'0,"7"0"-1696"16,-1 8-432-16,-1 5 0 0,-2 3 448 0,0 4 0 15,-2 2 0-15,-2 2 0 0,-2 3 624 0,-3 2 128 16,-3-1 16-16,0 1 16 0,-2-1-272 0,-2 0-48 16,0-1-16-16,2-4 0 0,-1-3-224 0,3-5-48 15,5-2-16-15,3-7 0 0,4-5-272 0,4-6-48 16,3-5-16-16,3-6 0 0,4-8 240 0,0 0 32 16,0 0 16-16,12-17 0 0,2-6 256 0,1-3 48 15,2-5 16-15,2-7 0 0,4-7-560 0,-3-3-96 16,2-1-32-16,-1-6 0 0,2-5 96 0,1-1 16 15,2-5 0-15,0 6 0 0,1 3 0 0,1 6 0 16,2 3 0-16,1 9 0 0,-2 3-128 0,0 6-32 16,1 8 0-16,-2 4 0 0,-2 2-144 0,-1 9 0 0,-4 6 0 15,-1 3 0-15,-2 2-144 0,-4 8 144 0,-9-1 0 0,-1 7 0 16,-5 2-144-16,-4 3 144 0,-7 0 0 16,-4 1-144-16,-6 4 144 0,-2-2-128 0,-8 3 128 0,-2-4-128 15,-3 1 128-15,-1-5 0 0,0 1 0 0,0-4-128 16,1-4 128-16,3-7-160 0,3 0 160 0,6-7-160 15,4-2-960-15,7-4-192 0,4-2-32 16,6-3-16-16,6-3-1920 0,5 0-384 0</inkml:trace>
  <inkml:trace contextRef="#ctx0" brushRef="#br0" timeOffset="51488.86">16825 15162 35935 0,'-19'4'3200'0,"8"-2"-2560"15,-1-2-512-15,-5 4-128 16,-3 0-384-16,-3 5-112 0,-3 4-16 0,-10 7 0 0,-1 0 784 0,2 2 160 16,4 5 16-16,-1-2 16 0,1 3-96 0,3 0-32 15,4 4 0-15,3 1 0 0,3-4-208 0,5-1-128 16,6-1 160-16,4-3-160 0,3-4 160 0,5-2-160 16,4-4 160-16,5-5-160 0,5-7 400 0,3-3-16 15,3-4 0-15,-6 0 0 0,1-9-64 0,3-3-32 16,1-2 0-16,1-1 0 0,-1-2-64 0,-1-1-16 15,-6 1 0-15,1 0 0 0,-2 2 48 0,-4 1 0 16,0 2 0-16,-6 4 0 0,-1 8-64 0,-5 5 0 0,0 0 0 16,0 0 0-16,-2 10-192 0,-2 4 0 0,-1 5 0 15,0 3 0-15,-1 1 0 0,3 0-160 16,-1-3 160-16,1 3-128 16,2 1-1296-16,2-2-256 0,3-3-48 0,4 5-15200 0</inkml:trace>
  <inkml:trace contextRef="#ctx0" brushRef="#br0" timeOffset="51701.47">17460 15195 28559 0,'-13'-3'1264'0,"7"2"272"0,-2-1-1232 0,-2 2-304 16,0 2 0-16,-5 6 0 0,-4-1 1248 0,-3 5 192 15,-2-1 32-15,-4 5 16 0,-1 3-656 0,-2 5-144 16,1 0-32-16,1 4 0 0,2-3-288 0,3 5-64 15,3-2-16-15,5 1 0 0,4-3-144 0,5 2-16 16,3-3-128-16,7 0 192 0,0-5-192 0,6-2 0 16,0-3 128-16,5-2-128 15,1-1-1632-15,2-2-368 0,1-4-80 0</inkml:trace>
  <inkml:trace contextRef="#ctx0" brushRef="#br0" timeOffset="52044.73">17679 15322 31679 0,'0'0'1408'0,"0"0"272"0,0 0-1344 0,9 5-336 0,1-4 0 0,4 2 0 16,2-2 864-16,5 1 96 0,2 0 32 0,3-2 0 15,4-2-96-15,1-2-32 0,2 0 0 0,-1-4 0 16,1 2-320-16,-2 0-64 0,-3-5-16 0,-3 4 0 15,-2-3-208-15,-3 2-64 0,-7-1 0 0,-2 3 0 16,-3-4 64-16,-4 3 0 0,-4 7 0 0,-5-5 0 16,-5 0 96-16,-6 5 32 0,-5 1 0 0,-5 7 0 0,-3 0-256 0,-3 4-128 15,-2 5 128-15,1 2-128 0,0 0 0 16,4 5 0-16,1 4 0 0,5 1 0 0,4-2 0 16,5 2 0-16,5-3 0 0,6 0 128 0,7-1-128 15,6 0 192-15,7-2-64 0,4-3 0 0,7-2 32 16,5-2 16-16,2-4 0 0,4-2 0 0,4-6-176 0,4 1-256 15,4-1 64-15,3-3-12848 16,5-2-2576-16</inkml:trace>
  <inkml:trace contextRef="#ctx0" brushRef="#br0" timeOffset="52734.82">20792 14970 12895 0,'0'0'1152'0,"0"0"-928"16,2-11-224-16,0 2 0 0,-2 9 2240 0,2-14 416 15,-1 4 80-15,-1 10 16 0,-2-11-800 0,-2 0-160 16,-2 2-16-16,-3 3-16 0,-1 1-96 0,-3 2-32 0,-4 1 0 0,-3 3 0 16,-7 1-752-16,-4 9-160 0,-5 1-16 0,-5 6-16 15,-3 2-416-15,-3 7-80 0,-3 4 0 0,2-2-16 16,-2 3 0-16,5 2 0 0,1 5 0 0,5 1 0 15,3 0-176-15,8 1 128 0,7-2-128 0,6-2 128 16,6-5-128-16,7 0 160 0,9-5-160 0,7-1 160 16,6-4 32-16,7-1 0 0,3-3 0 0,8-2 0 0,6-4-192 15,4-7 0-15,1-1 0 0,4-4 0 16,-3-4-2048-16,-1-1-448 16,-9-5-96-16</inkml:trace>
  <inkml:trace contextRef="#ctx0" brushRef="#br0" timeOffset="53012.14">20799 15514 29599 0,'0'0'1312'0,"0"0"272"0,12-8-1264 0,1 5-320 15,4-2 0-15,5 2 0 0,3-1 432 0,3 2 16 16,3 2 16-16,1 0 0 0,3 1 528 0,5 1 96 16,-2 2 32-16,-4 3 0 0,-3 3-112 0,-5 3-32 15,-3 2 0-15,-6 1 0 0,-6 3-400 0,-5 2-96 16,-6-2-16-16,-2-3 0 0,-4 2 48 0,-5 1 0 15,-1 4 0-15,-5 2 0 0,-4 0-48 0,-2 3 0 16,-1-3 0-16,-1 0 0 0,1-3-208 0,4 0-64 0,2-1 0 16,-1 7 0-16,8-5-64 0,6-5-128 15,5-3 176-15,5-3-176 0,6-2 240 0,6-3-64 0,3 0-16 0,-2-5 0 16,5 1 32-16,2-1 0 0,3-2 0 0,1 0 0 16,0-1-192-16,1-1 0 15,-2-1-192-15,1-2 192 16,-2-1-2432-16,-1-1-384 0,1-3-64 0</inkml:trace>
  <inkml:trace contextRef="#ctx0" brushRef="#br0" timeOffset="53646.51">23361 13954 20159 0,'0'0'896'0,"-3"-8"176"0,-2-4-864 0,-1 2-208 15,-4 0 0-15,-3 0 0 0,-4 5 896 0,-3-4 144 16,-5 2 32-16,-6 2 0 0,-5-1-144 0,2 1-32 16,-8 0 0-16,-1 2 0 0,-4 1-208 0,1-1-48 15,3-1-16-15,4 0 0 0,3 2 0 0,4-1 0 16,3 1 0-16,2-3 0 0,3 0-144 0,5 1-32 0,3-3 0 16,3 4 0-16,3-2 64 0,10 5 0 0,0 0 0 15,0 0 0-15,0 0-192 0,0 0-48 0,0 0 0 16,0 0 0-16,0 0-272 0,9 12 160 0,-1 0-160 15,4 6 128-15,-2 2-128 0,-1 5 0 0,0 1 0 0,-3 8 0 16,-2 9 0-16,-3 0 0 0,-2 7 0 0,-3 6 0 16,-2 4 0-16,-4 7 0 0,-4 5 0 0,-3 9 0 15,-1 2-128-15,-1 8 128 0,-4 7-160 0,-2 2 160 0,-2 9 0 16,-3-3 0-16,-2-6 0 0,0 4 0 0,0 1 0 16,2-4 0-16,1-1 0 0,2 0 0 0,2-5 0 0,2-5 0 15,2-4 0-15,4-9 0 0,1 1 0 0,2-7 0 16,4-4 0-16,4-2 0 0,2-9 128 0,3-5-128 15,1-8 0-15,2-4 0 0,5-7 0 16,3-2 0-16,1-5 128 0,3-1-128 0,2-6 144 0,1-4-16 16,2 0-128-16,2 0 192 0,2-1 160 0,3-6 32 15,5 1 0-15,4-1 0 0,1-4-192 0,2 1-16 16,0-3-16-16,0-1 0 0,-1-1 48 0,3 1 16 16,2-2 0-16,0 2 0 0,-1-1-224 0,0 1 0 15,-1 3 0-15,2-1 0 16,-1 3-1216-16,-1-5-176 0,-2-1-32 0,-4-5-14672 0</inkml:trace>
  <inkml:trace contextRef="#ctx0" brushRef="#br0" timeOffset="54017.05">23516 14638 19343 0,'0'0'1728'0,"-8"3"-1392"15,-1-3-336-15,9 0 0 0,0 0 1216 0,0 0 160 16,0 0 32-16,0 0 16 0,0 0 224 0,18-1 32 16,5-2 16-16,2 3 0 0,3 0-480 0,3-1-112 15,2-4-16-15,1 1 0 0,1 1-576 0,3 0-128 16,1-1-32-16,3 0 0 0,-3 0-176 0,1 2-48 16,-2 2 0-16,-11-3 0 0,1 0-128 0,0 1 0 15,-3-2 0-15,-2 3 0 16,-3 0-1808-16,-2-2-352 0,-3-2-64 0</inkml:trace>
  <inkml:trace contextRef="#ctx0" brushRef="#br0" timeOffset="54270.08">24788 13902 31263 0,'0'0'1392'0,"0"0"272"0,0 0-1328 0,0 0-336 0,0 0 0 0,0 5 0 16,-2 4 192-16,-1 3-16 0,-2 6-16 0,-1 4 0 16,-2 5 208-16,-1 7 32 0,0 2 16 0,0 3 0 15,2 6-192-15,-1 3-32 0,-1 1-16 0,2 3 0 16,0 0-176-16,-2 1 0 0,0 2 0 0,1 1 128 16,-1-4-128-16,-2-1 0 0,1-2 0 0,-1-3 0 15,-2 1-2544 1,0-2-432-16</inkml:trace>
  <inkml:trace contextRef="#ctx0" brushRef="#br0" timeOffset="54722.32">23977 15641 27359 0,'0'0'1216'0,"-6"-4"240"0,6 4-1168 0,0 0-288 15,-5-6 0-15,5 6 0 0,0 0 768 0,2-11 112 16,6 3 16-16,5-1 0 0,3 3 128 0,-1 3 48 16,5-1 0-16,1 2 0 0,3 1-672 0,0-1-128 15,1 1-16-15,-1 1-16 0,0 8 16 0,-1-3 0 0,0 1 0 0,-3 3 0 16,-2-3-80-16,-3 4-16 15,-2 1 0-15,-3 0 0 0,-2 1-160 0,-5-1 160 0,-3 2-160 16,-1 2 160-16,-3-4 32 0,-2 1 0 0,-2 2 0 0,-2-3 0 16,2 2-192-16,1 0 160 0,-1-1-160 15,2-1 160-15,1 0-160 0,2-2 0 0,2 2 0 0,5-3 0 16,0 2 128-16,4-2-128 0,4 2 0 0,1 3 128 16,1-3-128-16,1 2 192 0,1 4-192 0,1 0 192 15,-3 3-192-15,0 2 0 0,-3 2 0 0,-2 2 0 0,-4-1 0 16,-3 2 0-16,-5-1 128 0,-3-1-128 0,-6 2 176 15,-4-2 0-15,-5-1 0 0,-1 1 0 0,-5-4 160 16,-2-1 48-16,-7-1 0 0,-16 4 0 0,1-3-192 0,5-4-48 16,3-1 0-16,5-8 0 15,5-2-880-15,5-5-176 0,4-6-48 16,11-2-16432-16</inkml:trace>
  <inkml:trace contextRef="#ctx0" brushRef="#br0" timeOffset="55289.38">25389 13680 22111 0,'-21'-13'976'0,"9"6"208"0,0-6-944 0,2 0-240 0,1 3 0 0,2-1 0 16,3 0 1264-16,4 2 208 0,6-2 32 0,4 2 16 0,4-2-400 0,5-1-80 15,4 3-16-15,3 4 0 0,6-4-400 0,2 4-96 16,5 4-16-16,-10 1 0 0,3 1-256 0,1 2-64 15,-4 3-16-15,-1 3 0 0,-4 5-176 0,-2 0 0 16,-3 3 144-16,-4 5-144 0,-4 3 128 0,-3 8-128 16,-5 4 160-16,-5 7-160 0,-2 7 128 0,-3 9-128 15,-5 4 0-15,-3 9 0 0,-3 4 0 16,-6 37 0-16,3-3 0 0,5-1 0 0,7-2 0 0,8 0 0 16,7 0 0-16,5-29 0 0,4 8 0 15,4 2 0-15,4-1 0 0,2 2 0 0,2-2 0 0,0-4 128 16,-2 1-128-16,-1-6 0 0,-1-4 0 0,-1-4 128 15,-3-5-128-15,-3-2 0 0,0-5 0 0,-6-4 128 16,-3-4-128-16,0-2 0 0,-3-4 0 0,-1-1 128 16,-3-4-128-16,-3-2 0 0,-5-5 352 0,-2 0-32 15,-3 0 0-15,-5-4 0 0,-2 2 448 0,-4-3 96 16,-4-4 16-16,-7 1 0 0,-6 3-176 0,-22 8-16 16,0-7-16-16,2-5 0 0,1 2-384 0,1-2-80 15,2-6-16-15,0-1 0 0,0-4-192 0,0-1 0 16,-2-2 128-16,8-8-128 15,8-8-2048-15,8-4-448 0,8-9-80 0</inkml:trace>
  <inkml:trace contextRef="#ctx0" brushRef="#br0" timeOffset="55964.61">27091 14985 27519 0,'0'0'1216'0,"0"0"256"0,0 0-1168 0,0 0-304 16,0 0 0-16,9-2 0 0,-9 2 640 0,11 7 80 15,0 10 16-15,0 1 0 0,1 6 112 0,-2 5 32 16,-1 0 0-16,1 7 0 0,-2 6-400 0,-1 2-80 15,-4 2-16-15,-3-1 0 0,-1-1-128 0,-3-5-16 16,-3 1-16-16,-3 1 0 0,-4-6 32 0,0-3 16 16,-2 0 0-16,-3-4 0 0,-3-7-272 0,2 0 0 15,1-5 0-15,0-3-10816 16,1-7-2128-16</inkml:trace>
  <inkml:trace contextRef="#ctx0" brushRef="#br0" timeOffset="56323.35">28885 14426 23951 0,'5'-15'1056'0,"-1"6"224"0,0 3-1024 0,1-5-256 15,1 2 0-15,-1-1 0 0,-1 3 752 0,-1-4 80 16,-3 4 32-16,-2-1 0 0,-1 3 320 0,-4 4 64 16,-2 0 16-16,-3 3 0 0,-7 6-624 0,-15 6-128 15,-2 2-32-15,-4 7 0 0,-3 4-320 0,-2 5-160 16,1 3 160-16,1 2-160 0,0 2 256 0,3 1-32 16,3-1-16-16,8 2 0 0,2-8-32 0,10 0-16 15,4-2 0-15,8-3 0 0,5-4 208 0,9-3 32 16,5 1 16-16,5-4 0 0,4-4 160 0,5-3 16 15,3-7 16-15,6-2 0 0,3-3-288 0,2-1-48 16,1-1-16-16,-11-1 0 16,2-1-1456-16,0 0-288 0,1 0-64 0,-2-4-14464 0</inkml:trace>
  <inkml:trace contextRef="#ctx0" brushRef="#br0" timeOffset="56626.64">29123 14952 28559 0,'0'0'1264'0,"0"0"272"0,0 0-1232 0,0 0-304 0,0 0 0 0,0 0 0 16,0 0 896-16,7 7 112 0,1 2 16 0,0-1 16 15,-1 6-288-15,0 2-64 0,-2-2-16 0,-2 3 0 16,-3 5-256-16,0 0-48 0,-6 1-16 0,0 1 0 0,-2-3 96 0,-1 2 32 15,-2-1 0-15,1 1 0 0,-1-6-80 0,4 1-16 16,1-1 0-16,2-3 0 0,2-2-112 0,4 1-16 16,2-5-16-16,3 1 0 0,3-6 208 0,4 1 64 15,4-2 0-15,5-4 0 0,2-2-272 0,6-2-48 16,-2-3-16-16,3 3 0 16,0-4-1152-16,-2 1-240 0,-2-3-32 0,0 2-10576 15,-1 0-2112-15</inkml:trace>
  <inkml:trace contextRef="#ctx0" brushRef="#br0" timeOffset="56926.03">30175 14368 24879 0,'0'0'2208'0,"-5"-4"-1760"0,-1 1-448 15,-1 1 0-15,-1 2 320 0,-4 2-32 16,-3 1 0-16,-4 4 0 0,-3 6 224 0,-2 1 32 0,-4 3 16 0,-1 0 0 16,0 4-32-16,1 3 0 0,0 4 0 0,2-3 0 15,3 3-80-15,6-2-32 0,4 3 0 0,6-2 0 16,1-2 144-16,6-3 16 0,4-1 16 0,5 0 0 16,5-4 48-16,2 0 0 0,3-3 0 0,3-1 0 15,1-5-192-15,2 3-16 0,3-6-16 0,-1-1 0 16,-2-3-288-16,0-2-128 0,-4-1 128 0,-2-2-128 15,-2 2-1744-15,-6-3-432 16,-4-4-96-16</inkml:trace>
  <inkml:trace contextRef="#ctx0" brushRef="#br0" timeOffset="57055.66">29800 14717 25167 0,'13'-10'1104'0,"-3"6"240"0,7 2-1072 0,2-2-272 15,1-3 0-15,3 4 0 0,2 0 512 0,3-2 64 16,3-1 0-16,2-1 0 0,2 2-256 0,2-2-32 15,0 1-16-15,-1 1 0 16,-2 0-928-16,-1 1-192 0,-2 1-48 0</inkml:trace>
  <inkml:trace contextRef="#ctx0" brushRef="#br0" timeOffset="57309.53">31066 14085 21183 0,'0'0'1888'0,"0"0"-1504"15,0 0-384-15,0 0 0 0,0 0 1664 0,0 0 272 0,-1 9 48 16,-3 1 16-16,-2 6-1392 0,-3 4-288 0,-2 5-48 0,-3 7-16 16,-2 5-16-16,-3 3-16 0,-4 4 0 0,-1 4 0 15,-3 6-96-15,1 0 0 0,-2 1-128 0,1 2 192 16,0 0-64-16,3-2 0 0,1-5-128 0,6-2 192 15,4-2-192-15,3-7 144 0,1-5-144 0,2-4 128 16,5-2-1792-16,1-7-352 16,2-7-80-16</inkml:trace>
  <inkml:trace contextRef="#ctx0" brushRef="#br0" timeOffset="57543.89">31421 14169 31615 0,'0'-15'1408'0,"0"15"272"0,0 0-1344 0,0 0-336 16,-3 6 0-16,0 1 0 0,-3-1 128 0,0 8-128 15,-4 6 160-15,0 6-160 0,-2 3 368 0,0 3-32 16,-4 2 0-16,-1 6 0 0,-4 3-176 0,1 1-32 16,0 5-128-16,-1 0 192 0,0 1-192 0,0 3 144 15,2 0-144-15,0 0 128 0,0-3-128 0,1 1 128 0,2-4-128 16,1-5 128-1,1 0-1696-15,0-5-352 0,1-5-64 0,-4 5-11120 0</inkml:trace>
  <inkml:trace contextRef="#ctx0" brushRef="#br0" timeOffset="57891.39">31069 14228 26719 0,'10'-18'2368'0,"3"-2"-1888"0,1-2-480 0,3 2 0 15,5-1 896-15,1 4 64 0,0-1 32 0,2 2 0 16,3 5 272-16,3 2 48 0,2 0 16 0,2 4 0 0,2 4-624 0,0 5-128 16,-3 6-32-16,1-2 0 0,-1 3-304 0,-2 5-64 15,-4 6-16-15,-3 1 0 0,-7 2-160 0,-5 1 0 16,-6 4 0-16,-5 1 128 0,-9 2-128 0,-4 1 0 16,-4 2 0-16,-6-1 0 0,-2 2 0 0,-1-1 0 15,-2-2 0-15,0-2 0 0,-4-5 0 0,0-1 0 16,1-3 0-16,1 3 0 0,0-6 128 0,2-1-128 15,1-2 128-15,5-1-128 0,2-2 464 0,3 1 16 16,4 1 0-16,2 0 0 0,7-1 64 0,4 3 16 16,5-1 0-16,2-1 0 0,4 2 16 0,3 1 0 15,3 0 0-15,4 1 0 0,5 5-208 0,2 1-48 16,1-2 0-16,2 6 0 0,2-2-176 0,2 1-144 0,3-1 192 16,-2-4-192-16,-1 0 128 0,-1 0-128 0,-4-2 0 15,-2-4 0 1,-1-1-992-16,-3-3-304 0,-5 0-64 0</inkml:trace>
  <inkml:trace contextRef="#ctx0" brushRef="#br0" timeOffset="58575.82">15679 17826 2751 0,'0'0'256'0,"8"-11"-256"0,-4-1 0 0,-2 2 0 0,-2-3 4064 0,0 4 768 16,0 9 160-16,0 0 16 0,-10-11-2384 0,-3 2-496 16,-3 0-80-16,-2 7-32 0,-1 2-640 0,-4 4-128 15,-4-1-32-15,-2 9 0 0,-1 3-576 0,-6 4-112 16,-2 5-16-16,-4 5-16 0,-1 1-240 0,-2 1-32 16,2 3-16-16,4-1 0 0,6-3-64 0,5-2-16 15,6-1 0-15,8-3 0 0,5 0-128 0,7 0 192 16,4-5-192-16,8-1 192 0,7-3 48 0,6-2 16 15,5 0 0-15,6-4 0 0,5-4-96 0,5-3-16 16,0 0 0-16,2-2 0 16,0-2-1760-16,-1 1-368 0,0 1-64 0,3-1 0 0</inkml:trace>
  <inkml:trace contextRef="#ctx0" brushRef="#br0" timeOffset="58856.91">15865 18193 23951 0,'0'0'2128'0,"10"-1"-1696"0,3 0-432 0,2 2 0 16,-1-2 1152-16,4 3 128 0,2 2 48 0,4 1 0 16,3-1 16-16,4 3 0 0,0 0 0 0,1 1 0 15,-5 5-432-15,-3 0-80 0,-4 3 0 0,-4 2-16 16,-6-1-416-16,-7 1-80 0,-6 4 0 0,-5 1-16 16,-8 1 272-16,-6 4 48 0,-4-3 16 0,-3 3 0 15,-1-4-192-15,-2 2-16 0,-1-5-16 0,1-2 0 16,2 0 64-16,4-1 16 0,6-4 0 0,5-5 0 0,4 0-80 15,5-1-16-15,6-8 0 0,0 0 0 0,10 3-16 0,7-1-16 16,4-4 0-16,9 0 0 0,1-2-80 16,8 0-16-16,2-5 0 0,4 3 0 0,3 0-272 0,1-3 0 15,-2 1 0-15,-3-3 0 16,-1 3-1584-16,-1-2-320 0,-2 4-64 16,-3-5-16880-16</inkml:trace>
  <inkml:trace contextRef="#ctx0" brushRef="#br0" timeOffset="59248.95">17297 18027 19119 0,'-31'1'832'0,"12"2"192"0,0-1-816 0,3 1-208 0,5-2 0 0,11-1 0 15,0 0 1616-15,0 0 288 0,0 0 48 0,13 4 16 16,4-3-256-16,5 0-48 0,5-2-16 0,3 0 0 0,7-3-688 0,4 0-128 16,3-1-16-16,5 0-16 0,0-2-480 0,4 3-80 15,0 1-32-15,0 3 0 0,3-1-208 0,-3 2 128 16,-4-1-128-16,-6 3 0 16,-6-1-624-16,-7 1-208 0,-4-1-64 0,-10 6-9216 15,-10 1-1840-15</inkml:trace>
  <inkml:trace contextRef="#ctx0" brushRef="#br0" timeOffset="59414.42">17455 18262 14735 0,'-19'1'1312'0,"11"-1"-1056"16,8 0-256-16,0 0 0 0,0 0 2464 0,0 0 432 15,0 0 96-15,16-3 16 0,4-3-1104 0,5 1-224 16,5 2-32-16,4 1-16 0,4 0-784 0,5 1-144 0,4-2-48 0,4 2 0 16,4-1-240-16,1 0-48 0,1-2-16 0,-4 0 0 15,-4 3-160-15,-6 1-48 0,-4 0 0 16,-3 0 0-1,-6 0-1552-15,-4 0-304 0,-6 1-64 0</inkml:trace>
  <inkml:trace contextRef="#ctx0" brushRef="#br0" timeOffset="59647.31">17913 17527 27647 0,'0'0'2448'0,"0"0"-1952"0,0 0-496 0,-2 14 0 16,0 3 448-16,-3 5 0 0,-4 2 0 0,-1 6 0 16,-4 6 400-16,-2 3 80 0,-1 6 16 0,-5 2 0 0,-3 6-176 0,-2 7-48 15,-2 1 0-15,-3 4 0 0,-2-3-144 0,1 3-48 16,0-2 0-16,1 2 0 0,0-4-320 0,5-2-64 16,4-10-16-16,3-3 0 0,4-7-128 0,2-3 0 15,5-4 144-15,4-6-144 16,1-4-1072-16,4-7-272 0,2-3-64 0,-2-12-13968 15</inkml:trace>
  <inkml:trace contextRef="#ctx0" brushRef="#br0" timeOffset="59996.1">19104 17900 35423 0,'-13'-8'1568'0,"3"6"320"0,-5 2-1504 0,-3 2-384 0,-5 6 0 0,-6 2 0 16,-7 5 0-16,-5 9 0 0,-3 4 0 0,-3 7 0 15,-1 4 0-15,4 6 0 0,0-1 128 0,4 6-128 16,6 2 0-16,7 2 0 0,8 2 0 0,7-4 0 16,5-2 0-16,10-8 144 0,6-4-144 0,9-4 0 15,7-3 560-15,9-7 0 0,8-4 0 0,7-6 0 16,5-6 160-16,5-8 48 0,2-6 0 0,1-2 0 15,2-7 48-15,-3-6 16 0,-4-4 0 0,-1-2 0 16,-3-1-176-16,-5-2-16 0,-4-6-16 0,-9-3 0 0,0-2-48 16,-9 1 0-16,-5-5 0 0,-7 3 0 0,-7 3-256 15,-7 2-64-15,-6 4-16 0,-8 2 0 16,-8 8-928-16,-7 4-176 0,-7 3-32 0,-2 2-16 16,-4 6-2000-16,3-2-400 15,-17-5-80-15,17 7 0 0</inkml:trace>
  <inkml:trace contextRef="#ctx0" brushRef="#br0" timeOffset="60457.44">21370 18024 23951 0,'7'-16'2128'0,"0"4"-1696"0,5 4-432 0,2-3 0 16,-2 6 640-16,1 0 32 0,-2 1 16 0,0 4 0 15,-11 0 160-15,8 7 48 0,-8-7 0 0,4 10 0 16,-5 3-112-16,-7 2-16 0,-4 1 0 0,-6 2 0 0,-6 3-256 0,-5 3-48 16,-6 6-16-16,-2 1 0 0,-5-2-272 0,2 4-176 15,-1 0 192-15,2 1-192 0,-1-3 208 0,5-2-64 16,7 0-16-16,2-5 0 0,8 1-128 0,6-6 0 16,3-3 0-16,6-3 0 0,5-2 272 0,3 1 32 15,7-3 0-15,6 0 0 0,5-4 336 0,9-3 64 16,1 0 0-16,4-1 16 0,2-1-400 0,2 0-64 15,-1-1-32-15,4 1 0 0,1 1-224 0,1 0 144 16,-1-1-144-16,-1-1 128 16,-2 0-512-16,-4-2-96 0,-3 2-32 0,-6-2 0 15,-5-2-2528-15,-6 0-512 0</inkml:trace>
  <inkml:trace contextRef="#ctx0" brushRef="#br0" timeOffset="60659.08">21101 18355 18431 0,'0'0'816'0,"0"0"160"0,5-9-784 0,1-1-192 0,6 6 0 0,2-1 0 16,3-3 2640-16,7 3 496 0,6 1 80 0,7-2 32 15,5 1-1952-15,6 1-384 0,9 0-80 0,3-3 0 16,2-1-144-16,4-2-32 0,4 2 0 0,0-2 0 16,0 3-384-16,0-1-80 0,0 3 0 0,-4 0-16 15,-4-4-176-15,-7 1 0 0,-11 2 0 0,-3-1 0 31,-8 2-1856-31,-6 2-416 0,-7-4-80 0,-7 3-16 0</inkml:trace>
  <inkml:trace contextRef="#ctx0" brushRef="#br0" timeOffset="60840.67">21350 18426 17503 0,'-19'1'1552'0,"19"-1"-1232"0,0 0-320 0,0 0 0 0,0 0 1904 0,19-1 320 15,5-3 64-15,8 2 16 0,7-3-640 0,7-3-112 16,7 2-16-16,7-3-16 0,4 1-688 0,3-2-128 15,4 1-16-15,7-2-16 0,4 3-160 0,0-3-16 16,-4-1-16-16,0 3 0 0,-3 3-352 0,-3-2-128 16,0 4 0-16,-10 3 144 15,-11 0-1120-15,-8 0-240 0,-9-2-32 0,-10-1-8544 16,-8 3-1696-16</inkml:trace>
  <inkml:trace contextRef="#ctx0" brushRef="#br0" timeOffset="61279.27">21866 18322 25791 0,'0'0'1152'0,"0"0"224"0,0 0-1104 0,0 0-272 0,13-4 0 0,3 0 0 16,3 2 560-16,5-1 48 0,6-2 16 0,1 0 0 16,1 0 528-16,2-4 96 0,5 1 32 0,0-1 0 15,-1 3-576-15,3 1-96 0,1-4-32 0,1 4 0 16,1 4-304-16,3-2-64 0,2 1-16 0,-2-2 0 15,-4 3-192-15,-1 1 0 0,-3-2 128 0,-2 0-128 16,-4-1 0-16,-1 2 0 0,-1 0 0 0,-5-1 0 16,-3 1 128-16,-1 0-128 0,-4 0 0 0,-4 2 144 0,0 3-144 15,-3-2 0-15,-1 1 0 0,-10-3 0 0,10 4 0 0,-10-4-144 16,9 9 144-16,-4-3-160 0,-5-6-80 16,0 0-16-16,0 13 0 0,0-13 0 0,0 0 80 0,0 12 16 15,0-12 0-15,0 0 0 0,-4 13 160 0,3-2 0 16,1-11 0-16,-5 13 0 0,0-4 0 0,1 2 0 15,0-3 0-15,-1 4 0 0,0-4 0 0,0 4 0 16,-4 1 0-16,0-3 0 0,0 1 0 0,2 1 0 16,0-3 0-16,1 1 0 0,-3-1 128 0,0 0 0 15,9-9 0-15,-6 6 0 0,6-6-128 0,-8 7 176 16,2 1-176-16,6-8 192 0,0 0-192 0,0 0 160 16,-8 5-160-16,8-5 160 0,0 0-160 0,0 0 0 15,-9 3 0-15,9-3-176 16,0 0-272-16,0 0-48 0,-5-7-16 0,0 1 0 15,3-4-2480-15,-1-3-496 0</inkml:trace>
  <inkml:trace contextRef="#ctx0" brushRef="#br0" timeOffset="61616.94">22557 17836 21183 0,'0'0'1888'0,"0"0"-1504"0,2-5-384 0,-2 5 0 0,0 0 304 0,12-4-16 0,-1 2 0 0,1-1 0 15,1 2 848-15,3 2 160 0,5 3 48 0,2 0 0 16,2 0-64-16,2 6-16 0,0-1 0 0,2 5 0 0,1 1-368 16,2 4-80-16,1 0-16 0,1 4 0 0,-1 4-320 0,-1-2-64 15,-4 3-16-15,-5 1 0 0,-6 4-128 0,-7 0-16 16,-6 2-16-16,-8 0 0 0,-6-2 144 0,-11 4 48 15,-2 0 0-15,-7 3 0 0,-3-1-80 0,-4-3-16 16,-2-1 0-16,-5-1 0 0,-4 0-128 0,1-1-16 16,0-3-16-16,0-3 0 0,0 1-32 0,2-5 0 15,5-6 0-15,4 1 0 16,4-3-1296-16,7-3-256 0,7-1-48 0,5 0-15168 16</inkml:trace>
  <inkml:trace contextRef="#ctx0" brushRef="#br0" timeOffset="62062.98">24858 18241 23039 0,'-18'-4'2048'0,"3"0"-1648"0,-1 4-400 0,3 2 0 0,5 1 1168 0,8-3 160 16,0 0 16-16,0 0 16 0,0 0-32 0,10 4-16 15,8 0 0-15,5-4 0 0,4-3-224 0,6 2-32 16,5-3-16-16,6-2 0 0,6-1-464 0,0 1-80 15,-2-4-32-15,-2 2 0 0,-6-3-80 0,-2-1-32 16,-7 0 0-16,-6-1 0 0,-6-1-128 0,-5 1-32 16,-6 0 0-16,-7-1 0 0,-6-1 128 0,-9 4 32 15,-6 3 0-15,-11 6 0 0,-7 2-192 0,-10 1-32 16,-13 1-128-16,-1 10 192 0,-1 4-192 0,1 6 0 16,4 0-144-16,3 4 144 0,5 2 0 0,10 3-144 15,5-5 144-15,9 2 0 0,7-1 0 0,7 0 0 16,8-3 0-16,9 3 0 0,7-6-160 0,8 1 160 15,9-3-192-15,10-1 192 16,1-4-1152-16,7-2-112 0,3-5-16 0,3-5-15632 0</inkml:trace>
  <inkml:trace contextRef="#ctx0" brushRef="#br0" timeOffset="62217.51">25500 18493 34095 0,'-6'-3'3024'0,"-1"-4"-2416"0,2 2-480 0,-1 1-128 15,-2 3 672-15,8 1 112 0,0 0 32 0,0 0 0 16,0 0-112-16,0 0-32 0,-2-10 0 0,2 4 0 16,2-5-368-16,6 4-80 0,3 0-16 0,3-1 0 15,4 0-1648-15,2-2-336 16,3 3-64-16,5-2-14160 0</inkml:trace>
  <inkml:trace contextRef="#ctx0" brushRef="#br0" timeOffset="62579.7">26517 17536 33807 0,'0'0'1488'0,"0"0"320"0,-9 4-1440 0,-1 1-368 16,-2 8 0-16,1 1 0 0,0 8 128 0,-2 2-128 0,-1 5 128 0,2 1-128 15,2 6 224-15,-1 1-32 0,1 2 0 0,1 2 0 16,1-2-16-16,2 1-16 0,1-2 0 0,1-4 0 16,1-5-16-16,2-3 0 0,0-1 0 0,1-6 0 15,2-6 304-15,-2-13 48 0,0 0 16 0,10 6 0 16,2-2 448-16,2-6 80 0,1-8 32 0,3-2 0 16,0-3-208-16,0-3-32 0,-1-1-16 0,2-4 0 15,0-2-448-15,1-2-96 0,1-5-16 0,1 2 0 16,-2 0-256-16,2 1 160 0,-1 1-160 0,0 5 128 15,-4 4-128-15,-1 5 0 0,-4 4 0 0,-1 1 0 32,-4 3-1184-32,-7 6-112 0,0 0-32 0,0 0 0 0,10 2-1776 0,1 4-352 15,3 5-80-15,2-1-16 0</inkml:trace>
  <inkml:trace contextRef="#ctx0" brushRef="#br0" timeOffset="62830.54">27159 17819 23951 0,'0'0'2128'0,"0"0"-1696"16,0 0-432-16,11-7 0 0,-1-4 1232 0,1 3 176 16,0-2 16-16,-2 1 16 0,0-5 64 0,-4-1 16 15,0 2 0-15,-1 3 0 0,-4-3-640 0,0 13-128 16,-10-11-32-16,-3 4 0 0,-4 4-416 0,-5 3-96 16,-8 2-16-16,-3 6 0 0,-4 1-192 0,1 6 128 15,-4 3-128-15,3 2 0 0,2 3 0 0,4 4 128 16,3-3-128-16,5 4 0 0,9-3 0 0,5 2 0 15,6-3-192-15,6 0 192 0,6 0 0 0,5-3 0 0,4-4 0 16,9-4 0-16,5-3 0 0,2-2 128 0,4 0-128 16,3-5 144-1,1-3-1184-15,1-2-240 0,0 1-64 0,0-2-14272 0</inkml:trace>
  <inkml:trace contextRef="#ctx0" brushRef="#br0" timeOffset="63296.5">28073 17794 12895 0,'-3'-12'1152'0,"3"12"-928"0,0 0-224 0,-1-8 0 0,0-3 1024 0,1 2 176 15,0-1 16-15,0 3 16 0,0 7-336 0,-2-11-80 16,0 1-16-16,-2 2 0 0,4 8 144 0,-6-5 16 15,-2-2 16-15,-1 6 0 0,-1-1-16 0,0 0-16 16,-3 2 0-16,3 2 0 0,-1-1-160 0,-1 1-16 16,1 4-16-16,-1-3 0 0,1 4-160 0,1 2-16 15,2-3-16-15,0 4 0 0,-1 0-240 0,2 3-32 16,-2-2-16-16,1 0 0 0,1 1-128 0,0-1-16 16,1 0-128-16,0 3 192 0,-1-4-32 0,0 2-16 15,0 0 0-15,1 0 0 0,-2 0 112 0,2 2 0 16,0-1 16-16,-1-1 0 0,1-1 48 0,1 0 16 15,0-2 0-15,3 2 0 0,2-11-16 0,3 10-16 0,1 0 0 0,2-4 0 16,2 1 208-16,3-2 32 16,4-4 16-16,1-1 0 0,4-1-48 0,0-4 0 15,3-2 0-15,1 1 0 0,2-4-256 0,-1 2-48 16,1-2-16-16,-1 1 0 0,-2-5-192 0,1 3 144 0,2-1-144 0,0-1 128 16,-5 3-128-16,0 0 0 0,1-4 144 0,-2 3-144 15,-2 2 0-15,0-3 0 0,-2 3 0 0,0-3 128 16,-1 5-384-16,-1-3-80 0,-3 1-16 0,-1-1 0 31,-1 2-2400-31,1-3-464 0,2 0-112 0</inkml:trace>
  <inkml:trace contextRef="#ctx0" brushRef="#br0" timeOffset="63583.6">28900 17036 34095 0,'0'0'3024'0,"-11"11"-2416"16,-1 7-480-16,-3 6-128 0,-5 5 0 0,-3 4-208 15,-2 2 48-15,-2 3 16 0,-2 5 144 0,3 3-192 16,-1-3 192-16,2 3-192 0,0 3 192 0,2-2 0 15,1 3 0-15,2-2 0 0,1-3 0 0,3-2 0 16,4-5 0-16,4-4 0 0,1-7 0 0,3 0 0 16,1-7 0-16,1-5-128 15,-1-5-320-15,3-10-48 0,0 0-16 0,0 0-8992 16,0 0-1808-16</inkml:trace>
  <inkml:trace contextRef="#ctx0" brushRef="#br0" timeOffset="64069.09">28516 17661 23439 0,'7'-15'1024'0,"2"3"240"0,0 3-1008 0,3-1-256 0,4-3 0 0,3 1 0 15,2 0 1536-15,6 0 272 0,5 4 48 0,3-1 16 16,6 3-720-16,2-3-160 0,0 1-32 0,2-2 0 16,-1 1-352-16,2-1-80 0,-1 1-16 0,-5 1 0 15,-4 3 0-15,-4 3-16 0,-6 1 0 0,-5 1 0 16,-9 2-144-16,-12-2-32 0,0 0 0 0,0 13 0 16,-7-1-112-16,-6 5-16 0,-3 0-16 0,-7 3 0 15,-5 4-176-15,-3 0 128 0,2 3-128 0,1-3 128 16,4-1-128-16,3 0 0 0,5 0 0 0,5-3 0 0,3-2 0 0,4-2 0 15,4 0 0-15,6-5 0 0,6 0 0 16,2-4 0-16,7 0 128 0,2-3-128 0,4-4 288 16,1 0 32-16,0-4 0 0,1-3 0 0,-1-1 0 0,-1-2 16 15,-2 0 0-15,-3-3 0 0,-2-3-144 0,-2 0-16 16,-3 2-16-16,-3-3 0 0,-5-5-32 16,-3-1 0-16,-4 0 0 0,-2-2 0 0,-5 1-128 0,-2 5 160 15,0 1-160-15,-2 3 160 0,0 2-160 0,0 3 0 16,3-1 0-16,8 11 0 0,-4-6-144 0,4 6 144 15,0 0 0-15,0 0 0 0,12-6-144 0,5 2 144 16,5 0 0-16,3 3-144 0,5 1 144 0,1 1 0 16,0-1 0-16,-1 1 0 0,1 2 0 0,0-1 0 0,0 2 0 15,1 1 0-15,-1 2 0 0,-1 5 128 0,-1 2-128 16,-1 3 128-16,1 2-128 0,0 3 144 0,1 2-144 16,-5 4 160-16,-2-3-160 0,-3 4 0 0,0-2 144 15,-3 4-144-15,3 0 144 0,1 2-144 0,-1 3 192 0,5 2-192 16,5 2 256-16,7 0-48 0,8 1-16 0,9 1 0 15,7 5-16-15,7-4-16 16,6 0 0-16,6 2 0 0,3-2-160 0,4 4 0 0,5 1 0 0,5-2-13376 16,2 1-2576-16</inkml:trace>
  <inkml:trace contextRef="#ctx0" brushRef="#br0" timeOffset="65516.61">1673 13023 32255 0,'0'0'2864'0,"-9"-5"-2288"0,3-5-576 0,6 10 0 16,0 0 320-16,0 0-32 0,0 0-16 0,7-6 0 15,6-1-64-15,6 3-16 0,3 0 0 0,6 2 0 16,6-2 128-16,8-3 32 0,5 5 0 0,6-1 0 15,6 2-64-15,7 0-16 0,2-3 0 0,9-1 0 16,5 0-48-16,7 1-16 0,7-4 0 0,2 1 0 16,-2-3 112-16,8 1 32 0,3 2 0 0,2-3 0 15,2-1 32-15,3 1 16 0,5-3 0 0,0 1 0 16,1 2-48-16,2 0-16 0,3 2 0 0,3 1 0 16,-1 1-80-16,4 0 0 0,1-1-16 15,3 2 0-15,1 0-96 0,5-2-16 0,0 5 0 0,1-1 0 16,2-1 32-16,1 2 0 0,0-2 0 0,2 1 0 15,2 3-160-15,2 3 0 0,2-3-160 0,-2 3 160 0,-2 0 0 16,1 0 0-16,2 1 128 0,1-2-128 0,-5-2 0 16,6 0 0-16,4 3 0 0,-1-6 0 0,0-2 0 15,-1 0 0-15,-1-3 0 0,4 1 0 0,2-3 0 0,5 0 0 16,-2-2 0-16,3 2 0 0,0-4 208 0,5 4-64 16,0 2-16-16,0-1 0 0,0 0-128 0,-2 3 0 15,0-2-160-15,4 3 160 0,1-5 0 0,-1 4 0 16,0 2 0-16,3-2 0 0,1 0 0 0,2 4 0 15,3-1 0-15,4 2 0 0,2 0 0 0,-1 0 0 16,-2-3 0-16,3 3 0 0,3-1 0 0,3 5 0 16,2 3 0-16,-1-2 0 0,-3-4 0 0,-1 2 0 15,-4 1 0-15,3 5 0 0,1-2 0 0,2 4 0 16,-7-2 0-16,-2 2 0 0,-3-2 0 0,3 3 0 0,1 0 0 16,1 2 0-16,-1 0 0 0,-1-3 0 0,2 2 0 15,3-2 0-15,-2 2 0 0,4 2 0 0,2-5 0 0,5 0 0 16,-1-5 0-16,-2 4 0 15,-4-1 0-15,-2 3 0 0,0-3 0 0,-2 0 0 0,-3 5 0 0,-4 1 0 16,-3-3 0-16,-7 1 0 0,-4-3 0 0,-2 3 0 16,-3 1 128-16,-7-3-128 0,-4-1 0 0,-2-1 0 15,1 3 0-15,-3-4 0 0,-1-1 0 0,0 2 0 16,3-3 0-16,0-2 0 0,1 1 0 0,2-2 0 16,0-4 0-16,-1 2 0 0,-4 1 0 0,0-2 0 15,-3-5 0-15,1 3 0 0,-1 2 0 0,-4-1 0 16,-5-2 0-16,1 0 0 0,-3 1 0 0,-2-1 0 15,-6-4 128-15,2 2-128 0,1-2 0 0,-2 0 0 0,-3-4 0 16,0 3 0-16,8-3 0 0,-4 1 0 16,1 1 0-16,-1-1 0 0,4-2 0 0,-2 1 0 0,-2 4 0 15,4-2 0-15,4 1 128 0,-1-3-128 0,-4 1 0 0,6 2 160 16,6-1-160-16,-1 2 128 0,-5-4-128 0,5 6 192 16,6-2-192-16,1-3 192 0,-2 0-192 0,5-4 160 15,7 1-160-15,3 2 160 0,7 3 32 0,1-4 16 16,0 0 0-16,4 4 0 0,5-1-208 0,5 2 0 15,6 0 0-15,1 4 0 0,-3-2 0 0,1 4 0 16,0 0 0-16,1 3 144 0,4 0-144 0,1 0 0 16,4 3 0-16,0 0 0 0,-3 0 0 0,2 1 0 15,5-4 0-15,0 2 128 0,4 1-128 0,-1 1 0 0,2-2 0 16,-4 1 0-16,-3-1 0 0,-6-2 0 16,-4-2 0-16,-6 0 128 0,-5 2-128 0,-87 0 0 15,11 2-192-15,7 1 192 16,7 0-1728-16,10 0-240 0,16-3-32 0</inkml:trace>
  <inkml:trace contextRef="#ctx0" brushRef="#br1" timeOffset="76841.73">32210 2800 12895 0,'9'-6'1152'0,"1"4"-928"0,2-2-224 0,-6 4 0 16,2 3 3040-16,-1-2 560 0,1 0 112 0,1 0 32 15,-1 1-2960-15,2-1-592 0,-3 0-192 0,7 2 128 16,-3-3 192-16,-4-1 64 0,-7 1 0 0,0 0 0 16,0 0 96-16,0 0 32 0,0 0 0 0,0 0 0 15,-9-13-64-15,-1 3-16 0,0 0 0 0,2 3 0 16,-1-2 96-16,-2 0 32 0,-2 2 0 0,-2-2 0 16,-2 0-176-16,-2-1-16 0,0 0-16 0,-21-7 0 15,0 7-80-15,0-2-16 0,-2 5 0 0,1-2 0 16,-2 3-96-16,-2 1-32 0,1 3 0 0,-2-2 0 15,0 2-128-15,-1 1 128 0,0 1-128 0,-4 2 128 0,-3 1-128 16,-2 4 192-16,1-3-192 0,-1 0 192 0,0-2 0 16,2 4 0-16,-2-3 0 0,0 2 0 0,0 3-32 0,-8-3 0 15,-2-1 0-15,-1 0 0 0,1 0-160 0,-3 1 192 16,2-3-192-16,-3 2 192 0,-1 0-64 0,-3 1 0 16,-2-5 0-16,3 0 0 0,1 1 0 0,2 2-128 15,2-2 192-15,1 2-64 0,0 0 48 0,-1 0 0 16,0 1 0-16,1-2 0 0,0 0-48 0,2 1-128 15,3 2 192-15,-2 2-64 0,-2-2-128 0,-2 0 0 16,-2-2 0-16,0 2 128 0,0-2-128 0,3 5 0 16,2 1 144-16,-1-1-144 0,-3 2 0 0,-1-3 128 15,-1 0-128-15,0-2 0 0,1 2 128 0,0 4-128 16,1-4 128-16,-2 3-128 0,-4-3 0 0,0-1 144 0,-2-2-144 16,3-2 0-16,0 5 176 0,-1-1-176 0,3-1 160 15,-5-1-160-15,-1-3 192 0,0 4-64 0,1 2-128 0,2-3 192 16,1-1-192-16,-2 2 176 0,1-2-176 0,0 0 160 15,-2-2-32-15,2 0-128 0,3 0 192 16,-4 1-64-16,-3-2-128 0,-3-2 0 0,-3 0 0 0,1 1 0 16,0-2 0-16,2 3 0 0,-3 3 0 0,0-2 0 15,-1-2 0-15,4 1 192 0,0 0-64 0,4 2 0 16,1 1-128-16,-2-2 0 0,-2-2 144 0,0-1-144 16,3 1 0-16,2 1 0 0,6 3 0 0,-4-3 128 15,-3-2-128-15,-3 1 0 0,0 1 0 0,1 1 0 16,4 1 144-16,0-1-144 0,0 1 192 0,-1-2-192 15,-3-1 176-15,2 1-176 0,2-1 160 0,4 1-160 16,1 1 192-16,0-1-48 0,-2-1-16 0,-2-2 0 0,-1 0 0 0,3 0 0 16,2-1 0-16,1 0 0 0,3 2-128 0,-2-1 0 15,-5 1 0-15,-1-2 0 0,3-1 0 0,1 1 0 16,4 3 144-16,-4 0-144 0,2 1 0 16,-4-3 0-16,-1-2 0 0,2-3 128 0,1 3-128 15,4 1 0-15,3-1 0 0,0 0 0 0,-3 0 0 0,-2-2 0 16,-2 0 0-16,-1 3 0 0,2-1 0 0,3 0 0 15,3 4 0-15,-3 2 128 0,-3 2-128 0,2 1 0 16,-1-6 0-16,1 4 0 0,3 1 0 0,3 1 0 16,0 1 0-16,2 5 0 0,0-3 0 0,2 0 0 15,0-3 0-15,1 1 0 0,2-1 0 0,1 1 0 0,1-2 0 16,0-1 0-16,2 2 0 0,-1 2 0 0,-1-2 0 16,-1-1 0-16,-2-1 0 0,3 0 128 0,1-1-128 0,3-1 0 15,0-1 0-15,1 2 0 0,0 1 0 0,5 3 128 16,0-2-128-16,0-3 0 0,0 0 128 0,2-1-128 15,2-2 192-15,4-1-48 0,2 1 0 16,3-1 0-16,2 3 16 0,3-2 0 0,-1-2 0 0,2 1 0 16,1 0-160-16,3 0 128 0,-1-4-128 0,5 1 128 15,-2 3-128-15,3-3 128 0,0 0-128 0,1 2 128 16,1-2-128-16,-1 0 128 0,0-3-128 0,2 4 128 16,-1-3-128-16,1 0 0 0,1-1 0 0,0 0 128 15,-1-6-128-15,1 2 0 0,-1 2 0 0,-1 0 0 16,0-3 0-16,0 1 0 0,5-2 128 0,-4-1-128 15,4 4 0-15,-3-1 0 0,2-2 0 0,0-3 0 0,2-3 0 0,0-1 0 16,-2-1 0-16,0 0 0 0,2-5 0 0,-2 1 0 16,1 0 0-16,0-3 0 0,4-2 0 0,-2 1 0 15,-1-2 0-15,1 1 128 0,2 0-128 0,-1 1 128 16,1 0-128-16,2 1 128 0,-2-5-128 16,5 1 128-16,0-2-128 0,3-3 128 0,0 0-128 0,2 0 0 15,0-2 144-15,4-2-144 0,-1-3 0 0,4 1 0 16,0-5 0-16,1 0 0 0,0-1 0 0,3 0 0 15,-3 2 0-15,3 1 128 0,-3-1-128 16,-1 3 0-16,-1 3 0 0,-2 2 0 0,0 1 128 0,-4 6-128 16,1 0 128-16,-2 4-128 0,1-1 128 0,-2-1-128 15,-2 7 128-15,1 0-128 0,-1 4 0 0,-1 2 144 16,1 1-144-16,-1 1 0 0,0-1 144 0,-1 1-144 16,0 1 0-16,-1 3 144 0,0 2-144 0,0 2 0 0,1-3 0 15,2 1 0-15,-2 2 0 0,3-3 0 0,-1 2 0 0,0 0 0 16,0-3 0-16,1 1 0 0,-2-1 0 0,2 1 0 15,-1-1 0-15,1-1 0 0,-3 1 0 0,3 4 0 16,-2-3 0-16,-1 3 0 0,3 1 0 0,0-1 0 16,0 1 0-16,1-2 0 0,-1 0 0 0,0-3 0 15,-2 2 0-15,2-1 0 0,-2 2 0 0,1 2 0 16,-3 1 0-16,4-5 0 0,-2 4 0 0,1-2 0 16,-1 2 0-16,1-2 0 0,-2 2 0 0,2-3 0 15,-3 1 0-15,0 11 0 0,0 0 0 0,0 0 0 16,2-6 0-16,-2 6 0 0,0 0 0 0,0 0 0 0,0 0 0 15,0 0-176-15,0 0 176 0,0 0-128 0,0 0-16 16,-9 3 0-16,2 4 0 0,-1 2 0 16,-1-4-672-16,4 2-128 0,1 0-16 15,-2 2-16-15,-2 1-1696 0,3 2-336 0,0-1-64 16</inkml:trace>
  <inkml:trace contextRef="#ctx0" brushRef="#br1" timeOffset="77889.08">31716 2764 5519 0,'0'0'496'0,"-8"-1"-496"0,8 1 0 0,0 0 0 0,-10 1 3248 0,10-1 544 16,-9 4 112-16,9-4 32 0,-5 7-2864 0,5-7-576 15,0 0-112-15,0 0-32 0,-1 11 432 0,2 0 96 16,-1-11 16-16,5 6 0 0,-5-6-16 0,10 8 0 15,-1-4 0-15,3-2 0 0,0 0-128 0,2-1-32 16,2 0 0-16,1-2 0 0,2-3-304 0,1 0-64 16,-1-3-16-16,1 2 0 0,2 2 64 0,0-1 16 15,5-2 0-15,-3 1 0 0,0-4-96 0,-1-3 0 16,-1 1-16-16,0 1 0 0,-2-3 0 0,1 0 0 0,0 1 0 16,-1-4 0-16,-1 0-32 0,2-1 0 0,-2 0 0 15,-8 4 0-15,4-5-16 0,3-5 0 0,1-3 0 0,3-5 0 16,1-1 112-16,1-5 16 0,0 1 0 0,20-41 0 15,-4 4-96-15,-6 1-16 0,-2 0 0 16,-5 5 0-16,-6 0 0 0,-2 9 0 0,-2 1 0 0,-3 2 0 16,-5-2 112-16,-2 1 0 0,0 0 16 0,-1 3 0 15,-1 1-160-15,0 7-48 0,0 2 0 0,0 7 0 16,-1 6-192-16,0 4 0 0,-1 3 0 0,0 1 0 16,1 3-144-16,0-1-32 0,-1 1 0 0,0 4 0 31,1 4-1120-31,0-1-240 0,-4 12-32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04T18:11:11.9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3242 6103 0 0,'-1'1'275'0'0,"-1"1"-180"0"0,0 0-12 0 0,-11 3 191 0 0,11-4 91 0 0,0-2 122 0 0,-16-7 1038 0 0,17 8-1426 0 0,1 0 0 0 0,-1-1 0 0 0,0 1 0 0 0,1 0 0 0 0,-1 0 0 0 0,1-1 0 0 0,-1 1 0 0 0,1 0 0 0 0,-1 0 0 0 0,0 0 0 0 0,1 0 0 0 0,-1 0 0 0 0,1-1 0 0 0,-1 1 0 0 0,0 0 0 0 0,1 1-99 0 0,-3-1 3368 0 0,3-3-2888 0 0,1 0-336 0 0,0-1-1 0 0,0 0 1 0 0,0 1 0 0 0,0-1-1 0 0,1 1 1 0 0,-1 0 0 0 0,1 0-1 0 0,0-1 1 0 0,0 1-1 0 0,0 0 1 0 0,1-1-144 0 0,6-6 432 0 0,1-1-1 0 0,4-3-431 0 0,6-5 387 0 0,25-28 193 0 0,55-59 242 0 0,56-56-104 0 0,-121 127-612 0 0,122-113 733 0 0,86-57-839 0 0,-52 38 273 0 0,78-58 106 0 0,-199 168-294 0 0,7-5 10 0 0,188-160 178 0 0,45-64 234 0 0,-60 73-30 0 0,-165 142-325 0 0,74-68 144 0 0,-25 22 180 0 0,15-2-476 0 0,-100 82 71 0 0,107-79 270 0 0,8-19-341 0 0,-52 32 248 0 0,-24 21 17 0 0,-31 26-5 0 0,-32 30-98 0 0,2 1-1 0 0,11-7-161 0 0,63-52 219 0 0,-91 75-204 0 0,0 1 0 0 0,1 0-15 0 0,33-25 55 0 0,-36 26-146 0 0,-7 5-373 0 0,-1 2-134 0 0,0 0-977 0 0,-2 1-4033 0 0,-9 4-1728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04T18:11:13.358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189 240 2759 0 0,'0'-2'207'0'0,"0"0"-162"0"0,0 1 0 0 0,-1-1 0 0 0,1 0 0 0 0,0 1 0 0 0,0-1 0 0 0,-1 0 0 0 0,1 1-1 0 0,-1-1 1 0 0,0-1-45 0 0,0-5 1288 0 0,-2-11 1264 0 0,2 17-1820 0 0,1 2-11 0 0,-1-2-22 0 0,-3-5-90 0 0,3 5-38 0 0,1 2-10 0 0,-1-2-13 0 0,-5-4-49 0 0,4 5-19 0 0,2 1-7 0 0,-12 1 357 0 0,8 1-485 0 0,-1 2-177 0 0,0 1 1 0 0,1 0-1 0 0,0 0 1 0 0,0 1-1 0 0,0-1 0 0 0,-3 6-168 0 0,-2 7 638 0 0,-6 15-638 0 0,8-12 232 0 0,0 0 0 0 0,0 7-232 0 0,-5 16 227 0 0,-2 5-10 0 0,2 1 1 0 0,2 1-1 0 0,2 8-217 0 0,-1 36 522 0 0,4 23-522 0 0,4-102 42 0 0,2 1 0 0 0,0-1 0 0 0,1 1 0 0 0,1-1 0 0 0,0 0 0 0 0,3 9-42 0 0,-2-15 20 0 0,0 1-1 0 0,0-1 1 0 0,1 0 0 0 0,0 0-1 0 0,1-1 1 0 0,0 1-1 0 0,0-1 1 0 0,1-1 0 0 0,1 1-1 0 0,0 0-19 0 0,-5-6 7 0 0,0 0 1 0 0,0-1-1 0 0,0 1 0 0 0,0 0 0 0 0,0-1 1 0 0,1 0-1 0 0,-1 1 0 0 0,1-1 0 0 0,0-1 1 0 0,0 1-1 0 0,0-1 0 0 0,-1 1 0 0 0,1-1 0 0 0,1 0 1 0 0,-1 0-1 0 0,0-1 0 0 0,0 1 0 0 0,0-1 1 0 0,2 0-8 0 0,1 0 34 0 0,0-1 0 0 0,0 0 0 0 0,-1 0 0 0 0,1-1 0 0 0,0 1 0 0 0,-1-1 0 0 0,1-1 0 0 0,-1 1 0 0 0,1-1 0 0 0,-1-1 0 0 0,0 1 1 0 0,3-3-35 0 0,8-7 111 0 0,1 0 1 0 0,-2-2-1 0 0,3-3-111 0 0,-15 15 15 0 0,16-17 60 0 0,0-1 1 0 0,-1-1-1 0 0,-1 0 0 0 0,-1-2 0 0 0,4-7-75 0 0,37-74 127 0 0,-55 101-114 0 0,4-8 2 0 0,0 0 1 0 0,1 1-1 0 0,0 0 0 0 0,1 0 0 0 0,6-6-15 0 0,-3 8 0 0 0,2 4 0 0 0,-13 5 0 0 0,1 0 0 0 0,-1-1 0 0 0,0 1 0 0 0,1 0 0 0 0,-1 0 0 0 0,1 1 0 0 0,-1-1 0 0 0,0 0 0 0 0,1 0 0 0 0,-1 1 0 0 0,2 0 0 0 0,0 0 0 0 0,0 0 0 0 0,0 1 0 0 0,0-1 0 0 0,0 1 0 0 0,0 0 0 0 0,0 0 0 0 0,-1 0 0 0 0,1 0 0 0 0,-1 1 0 0 0,1-1 0 0 0,-1 1 0 0 0,0-1 0 0 0,1 2 0 0 0,3 6 0 0 0,0 1 0 0 0,0-1 0 0 0,1 6 0 0 0,6 8 0 0 0,16 37-23 0 0,-20-40-1 0 0,2 1 1 0 0,0-2-1 0 0,2 1 1 0 0,10 13 23 0 0,-17-27-5 0 0,0 0 1 0 0,0 0 0 0 0,6 4 4 0 0,-10-9 0 0 0,1-1 0 0 0,-1 1 0 0 0,0-1 0 0 0,0 1 0 0 0,1-1 1 0 0,-1 0-1 0 0,1 0 0 0 0,0 0 0 0 0,-1 0 0 0 0,1 0 1 0 0,-1-1-1 0 0,1 1 0 0 0,0-1 0 0 0,2 0 0 0 0,-3 0-1 0 0,-1 0 0 0 0,1 0 0 0 0,-1 0-1 0 0,1 0 1 0 0,-1-1 0 0 0,0 1 0 0 0,1 0 0 0 0,-1-1 0 0 0,1 0 1 0 0,3-2-4 0 0,0 0 1 0 0,-1 0 0 0 0,1 0 0 0 0,-1-1 0 0 0,0 0 0 0 0,0 0-1 0 0,0 0 1 0 0,-1 0 0 0 0,1 0 0 0 0,-1-1 0 0 0,0 0 3 0 0,6-10-9 0 0,0 0-1 0 0,5-16 10 0 0,18-51 101 0 0,14-64-101 0 0,-43 137 3 0 0,8-31 46 0 0,-1 0 0 0 0,-2-1 0 0 0,-2 0 0 0 0,-2 0 1 0 0,-1-15-50 0 0,-4 6 164 0 0,-1 0 1 0 0,-3 1 0 0 0,-3-1-1 0 0,-1-1-164 0 0,-10-30 246 0 0,15 68-236 0 0,0 2-23 0 0,3 9-184 0 0,1 2-563 0 0,0 0-243 0 0,0 0-48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04T18:11:13.873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53 365 6447 0 0,'-1'1'76'0'0,"-6"5"211"0"0,0 1-1 0 0,-4 4-286 0 0,9-8 43 0 0,0-1 1 0 0,0 1-1 0 0,1-1 1 0 0,-1 1-1 0 0,1-1 0 0 0,0 1 1 0 0,0 0-1 0 0,0 0 1 0 0,0 0-1 0 0,0 2-43 0 0,-5 34 1625 0 0,3 1-1 0 0,1 0 1 0 0,3 21-1625 0 0,-1-16 926 0 0,1-31-227 0 0,0 0 1 0 0,1-1-1 0 0,1 1 0 0 0,2 9-699 0 0,-4-20 312 0 0,-1-3-66 0 0,0 0-29 0 0,0 0-8 0 0,0 0 2 0 0,0 0 10 0 0,1-3 3 0 0,5-23 277 0 0,0 1 1 0 0,1-22-502 0 0,2-54 550 0 0,-1 15-247 0 0,-4 58-261 0 0,1 0-1 0 0,2 1 1 0 0,0-1 0 0 0,2 1-1 0 0,2-1-41 0 0,6-12 68 0 0,2 1 0 0 0,22-35-68 0 0,-31 58 23 0 0,1 0 0 0 0,0 1-1 0 0,5-4-22 0 0,-12 13 7 0 0,1 2 0 0 0,0-1 0 0 0,1 0-1 0 0,-1 1 1 0 0,1 0 0 0 0,0 0 0 0 0,0 1 0 0 0,0-1-1 0 0,0 1 1 0 0,5-1-7 0 0,-6 3 0 0 0,0-1 0 0 0,0 1 0 0 0,0-1 0 0 0,0 1 0 0 0,0 1 0 0 0,4-1 0 0 0,-6 1 0 0 0,0 0 0 0 0,0 1 0 0 0,0-1 0 0 0,0 1 0 0 0,-1 0 0 0 0,1-1 0 0 0,0 1 0 0 0,0 1 0 0 0,-1-1 0 0 0,1 0 0 0 0,-1 1 0 0 0,3 1 0 0 0,4 3-52 0 0,0 1-1 0 0,-1 1 1 0 0,1-1 0 0 0,-2 1-1 0 0,1 1 1 0 0,-1 0 0 0 0,6 9 52 0 0,5 11-2327 0 0,13 30 2327 0 0,-18-33-1091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04T18:11:14.370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326 13 4607 0 0,'0'0'354'0'0,"-1"-1"-233"0"0,-2-1 133 0 0,1 1 1 0 0,-1-1-1 0 0,1 1 0 0 0,-1 0 0 0 0,0 0 1 0 0,1 0-1 0 0,-1 0 0 0 0,0 1 0 0 0,0-1 1 0 0,0 1-255 0 0,-1 1 888 0 0,-10 6-361 0 0,0 1 0 0 0,1 1 0 0 0,1 1 0 0 0,-1 0-1 0 0,2 0 1 0 0,-1 1 0 0 0,1 1 0 0 0,1-1 0 0 0,0 2-527 0 0,-17 24 762 0 0,1 1-1 0 0,2 1 1 0 0,-2 9-762 0 0,14-23 289 0 0,1 0 1 0 0,1 1-1 0 0,1 0 1 0 0,2 1-1 0 0,-5 24-289 0 0,10-34 106 0 0,-1 0-1 0 0,2 0 1 0 0,0 0-1 0 0,1 0 1 0 0,1 0 0 0 0,2 9-106 0 0,-2-19 27 0 0,0-1 0 0 0,1 1 1 0 0,0-1-1 0 0,0 0 1 0 0,1 0-1 0 0,0 0 1 0 0,0 0-1 0 0,2 2-27 0 0,-2-4 11 0 0,0 0 1 0 0,0 0-1 0 0,0 0 0 0 0,0-1 0 0 0,1 0 1 0 0,0 0-1 0 0,0 0 0 0 0,0 0 0 0 0,0 0 1 0 0,0-1-1 0 0,0 0 0 0 0,2 1-11 0 0,-1-1 21 0 0,1-1-1 0 0,-1 1 1 0 0,0-1-1 0 0,1 0 1 0 0,-1-1 0 0 0,0 1-1 0 0,1-1 1 0 0,-1 0-1 0 0,1 0 1 0 0,-1-1-1 0 0,1 0 1 0 0,-1 0 0 0 0,4-1-21 0 0,4-2 52 0 0,0 0 1 0 0,-1-1 0 0 0,1 0-1 0 0,-1-1 1 0 0,0 0-53 0 0,-3 0 55 0 0,0 0 0 0 0,0-1 0 0 0,0 0 0 0 0,-1 0 1 0 0,7-7-56 0 0,8-12 238 0 0,3-6-238 0 0,-13 16 50 0 0,13-16 63 0 0,-1-2 1 0 0,-2-1 0 0 0,4-9-114 0 0,-19 28 48 0 0,0 0 1 0 0,-1 0-1 0 0,-1-1 1 0 0,0 1-1 0 0,-1-1 1 0 0,-1-1 0 0 0,0 1-1 0 0,0-18-48 0 0,-3 25 51 0 0,-1 0 0 0 0,-1 0 1 0 0,0 0-1 0 0,0 0 0 0 0,-1 0 0 0 0,0 1 0 0 0,0-1 0 0 0,-1 0 0 0 0,-1 1 0 0 0,0 0 0 0 0,0-1 1 0 0,0 1-1 0 0,-1 1 0 0 0,-1-1 0 0 0,0 1 0 0 0,0 0 0 0 0,0 0 0 0 0,-2 0-51 0 0,5 6 21 0 0,0-1-1 0 0,0 1 0 0 0,0 0 1 0 0,-1 0-1 0 0,1 0 1 0 0,-1 0-1 0 0,1 0 0 0 0,-1 1 1 0 0,1 0-1 0 0,-3-1-20 0 0,-4 0 20 0 0,0 0 0 0 0,1 0 0 0 0,-7 1-20 0 0,13 1-192 0 0,0 0-1 0 0,0 0 0 0 0,-1 0 1 0 0,1 1-1 0 0,0-1 1 0 0,0 1-1 0 0,0 0 1 0 0,0 0-1 0 0,0 0 0 0 0,0 0 1 0 0,0 0-1 0 0,0 1 1 0 0,0-1-1 0 0,0 1 0 0 0,1 0 1 0 0,-3 1 192 0 0,-4 4-1039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04T18:11:14.84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32 0 4143 0 0,'0'0'319'0'0,"-1"3"-12"0"0,0 5 447 0 0,0 1 0 0 0,0-1 0 0 0,1 1 0 0 0,0-1 0 0 0,0 2-754 0 0,6 45 2598 0 0,-1-3-1233 0 0,-4 1 1200 0 0,-5 46-2565 0 0,0-39 752 0 0,-20 177 1666 0 0,17-185-1896 0 0,7-50-360 0 0,0-2-28 0 0,0 0-7 0 0,0 0-6 0 0,0 0 6 0 0,0-3-60 0 0,1-1 1 0 0,-1 1-1 0 0,1-1 1 0 0,0 1-1 0 0,0 0 1 0 0,0-1-68 0 0,3-9 100 0 0,3-23 336 0 0,-1-10-436 0 0,0 6 270 0 0,1-1-270 0 0,7-21 86 0 0,19-53-86 0 0,-28 102-1 0 0,5-15 2 0 0,1 0 0 0 0,12-20-1 0 0,-20 41-1 0 0,1 0 0 0 0,1 1 0 0 0,-1-1 0 0 0,1 1 0 0 0,0 0 0 0 0,1 0 0 0 0,-1 0 0 0 0,1 1-1 0 0,0 0 1 0 0,0 0 0 0 0,1 0 0 0 0,5-2 1 0 0,-10 6-2 0 0,0 0 1 0 0,0 0-1 0 0,0 0 0 0 0,0 0 0 0 0,0 1 1 0 0,1-1-1 0 0,-1 1 0 0 0,0 0 0 0 0,0-1 0 0 0,0 1 1 0 0,0 0-1 0 0,1 0 0 0 0,-1 0 0 0 0,0 1 1 0 0,0-1-1 0 0,0 0 0 0 0,1 1 0 0 0,-1 0 1 0 0,0-1-1 0 0,0 1 0 0 0,0 0 0 0 0,0 0 2 0 0,2 1-2 0 0,-1 1 0 0 0,1-1 0 0 0,-1 1 1 0 0,0 0-1 0 0,0 0 0 0 0,0 0 0 0 0,-1 0 0 0 0,1 1 0 0 0,-1-1 0 0 0,1 1 0 0 0,-1 0 2 0 0,4 7 11 0 0,-1 0-1 0 0,0 1 0 0 0,0 0 1 0 0,-2-1-1 0 0,1 1 0 0 0,-1 4-10 0 0,5 24 96 0 0,-2 11-96 0 0,-3-26 14 0 0,12 171 131 0 0,-13-145-150 0 0,-1-31-128 0 0,2 1 0 0 0,0-1-1 0 0,1 1 1 0 0,4 10 133 0 0,-7-28-379 0 0,-1-3-79 0 0,2 0-800 0 0,12-3-3279 0 0,-1-5-1410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04T18:11:15.59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381 131 6591 0 0,'0'0'299'0'0,"0"0"-4"0"0,2-2-189 0 0,1 1-96 0 0,14-13 90 0 0,-10 7 124 0 0,-3 5 286 0 0,0-1 0 0 0,-1 0 0 0 0,0-1 1 0 0,0 1-1 0 0,0-1 0 0 0,2-3-510 0 0,-3 4 363 0 0,0 0 0 0 0,0-1 0 0 0,-1 1 0 0 0,1-1 0 0 0,-1 1 0 0 0,0-1 0 0 0,0 1 0 0 0,-1-1 0 0 0,1 1 0 0 0,-1-1 0 0 0,1-3-363 0 0,-1 6 41 0 0,0 1 0 0 0,0-1 0 0 0,0 1 1 0 0,0 0-1 0 0,0-1 0 0 0,0 1 0 0 0,0-1 0 0 0,0 1 0 0 0,0 0 0 0 0,0-1 0 0 0,-1 1 0 0 0,1-1 0 0 0,0 1 0 0 0,0 0 0 0 0,0-1 0 0 0,0 1 0 0 0,-1-1 0 0 0,1 1 0 0 0,0 0 1 0 0,0-1-1 0 0,-1 1 0 0 0,1 0-41 0 0,0-1 30 0 0,-1 1 0 0 0,1 0 0 0 0,0 0 1 0 0,0 0-1 0 0,0-1 0 0 0,-1 1 0 0 0,1 0 1 0 0,0 0-1 0 0,0 0 0 0 0,0-1 0 0 0,0 1 0 0 0,0 0 1 0 0,0 0-1 0 0,-1-1 0 0 0,1 1 0 0 0,0 0 1 0 0,0-1-1 0 0,0 1 0 0 0,0 0 0 0 0,0 0 0 0 0,0-1 1 0 0,0 1-1 0 0,0 0-30 0 0,-2-2 457 0 0,-1 0-356 0 0,-1 0-1 0 0,1-1 0 0 0,-1 2 1 0 0,1-1-1 0 0,-1 0 1 0 0,0 1-1 0 0,0-1 0 0 0,0 1 1 0 0,0 0-1 0 0,0 1 0 0 0,0-1 1 0 0,0 1-1 0 0,0-1 1 0 0,0 1-1 0 0,0 0 0 0 0,0 1 1 0 0,-1-1-1 0 0,1 1 0 0 0,0 0 1 0 0,0 0-1 0 0,0 0-100 0 0,-8 3 120 0 0,0 1 0 0 0,1 0 0 0 0,-1 1-1 0 0,1 0 1 0 0,0 1 0 0 0,1 0 0 0 0,-4 3-120 0 0,-1 2 91 0 0,0 2 0 0 0,1-1 0 0 0,1 2 0 0 0,-5 6-91 0 0,-5 9 54 0 0,1 1 0 0 0,2 1 0 0 0,1 1 0 0 0,1 1 0 0 0,2 0 0 0 0,1 1 1 0 0,-4 20-55 0 0,16-44 4 0 0,-8 23 10 0 0,-4 30-14 0 0,13-53-1 0 0,1-1 1 0 0,0 1-1 0 0,0-1 1 0 0,1 1 0 0 0,0 0-1 0 0,1-1 1 0 0,0 1-1 0 0,2 4 1 0 0,-2-12 0 0 0,0 0 0 0 0,0 0 0 0 0,0 0 0 0 0,0 0 0 0 0,0 0 0 0 0,1 0 0 0 0,-1 0 0 0 0,1-1 0 0 0,0 1 0 0 0,0 0 0 0 0,0-1 0 0 0,0 1 0 0 0,0-1 0 0 0,2 1 0 0 0,-2-1 0 0 0,0-1 0 0 0,0 0 0 0 0,1 0 0 0 0,-1 0 0 0 0,0 0 0 0 0,0 0 0 0 0,1 0 0 0 0,-1 0 0 0 0,0-1 0 0 0,1 1 0 0 0,-1-1 0 0 0,1 0 0 0 0,-1 0 0 0 0,1 0 0 0 0,-1 0 0 0 0,1 0 0 0 0,-1 0 0 0 0,0-1 0 0 0,2 0 0 0 0,7-1 10 0 0,-1-2-1 0 0,0 1 0 0 0,-1-1 1 0 0,1-1-1 0 0,-1 0 0 0 0,9-5-9 0 0,10-10 106 0 0,12-11-106 0 0,-26 20 20 0 0,23-21 66 0 0,-2-1 0 0 0,-1-2 0 0 0,-2-2 0 0 0,16-23-86 0 0,-15 12 99 0 0,-3 0 1 0 0,14-31-100 0 0,-42 75 6 0 0,3-5 26 0 0,1-1 0 0 0,3-4-32 0 0,-1 6 55 0 0,-8 7-54 0 0,0 1 1 0 0,0 0 0 0 0,0 0 0 0 0,0 0-1 0 0,1 0 1 0 0,-1 0 0 0 0,0 0 0 0 0,0 0 0 0 0,0 0-1 0 0,0-1 1 0 0,0 1 0 0 0,0 0 0 0 0,1 0-1 0 0,-1 0 1 0 0,0 0 0 0 0,0 0 0 0 0,0 0 0 0 0,0 0-1 0 0,0 0 1 0 0,1 0 0 0 0,-1 0 0 0 0,0 0-1 0 0,0 0 1 0 0,0 0 0 0 0,0 0 0 0 0,0 0-1 0 0,1 0 1 0 0,-1 0 0 0 0,0 0 0 0 0,0 0 0 0 0,0 0-1 0 0,0 0 1 0 0,0 1-2 0 0,13 1 26 0 0,-13-2-23 0 0,0 0 0 0 0,1 0 0 0 0,-1 0 0 0 0,0 0 0 0 0,1 0 0 0 0,-1 1 0 0 0,0-1 0 0 0,0 0 0 0 0,1 0 0 0 0,-1 0 0 0 0,0 0 0 0 0,1 1 0 0 0,-1-1 0 0 0,0 0 0 0 0,0 0 0 0 0,1 0 0 0 0,-1 1 0 0 0,0-1 0 0 0,0 0 0 0 0,0 0 0 0 0,0 1-2 0 0,8 8 27 0 0,0 1 0 0 0,-1 0 1 0 0,0 0-1 0 0,-1 0 0 0 0,0 1 1 0 0,-1 0-1 0 0,0 1 0 0 0,-1 0-28 0 0,19 62 121 0 0,-3 0-1 0 0,0 20-120 0 0,16 156 66 0 0,-27-148 24 0 0,-5 0-1 0 0,-5 0 1 0 0,-4 5-90 0 0,-1-48 175 0 0,-2 0-1 0 0,-3-1 0 0 0,-3 0 1 0 0,-2-1-1 0 0,-22 52-174 0 0,26-79 157 0 0,-6 8-157 0 0,13-29 35 0 0,0 0 1 0 0,0-1 0 0 0,-1 1-1 0 0,0-1 1 0 0,0-1 0 0 0,-4 4-36 0 0,8-9 0 0 0,0-1 1 0 0,0 1-1 0 0,0-1 1 0 0,0 0-1 0 0,0 0 1 0 0,0 0 0 0 0,0 0-1 0 0,0 0 1 0 0,0 0-1 0 0,0 0 1 0 0,-1-1-1 0 0,1 1 1 0 0,0-1-1 0 0,-1 1 1 0 0,1-1-1 0 0,0 0 1 0 0,-1 0-1 0 0,1 0 1 0 0,0 0 0 0 0,-1-1-1 0 0,1 1 1 0 0,0-1-1 0 0,0 1 1 0 0,-1-1-1 0 0,1 0 1 0 0,0 0-1 0 0,-1 0 0 0 0,-5-3 0 0 0,-1-1 0 0 0,1 0 0 0 0,0 0 0 0 0,0-1-1 0 0,1 0 1 0 0,-1-1 0 0 0,-20-20 16 0 0,1-1 0 0 0,2-2 0 0 0,1 0 0 0 0,-6-12-16 0 0,19 26-5 0 0,1 0 0 0 0,0 0-1 0 0,-5-16 6 0 0,10 21-7 0 0,2 1 0 0 0,-1-1 1 0 0,1 0-1 0 0,1 1 0 0 0,0-1 0 0 0,0 0 0 0 0,1-4 7 0 0,1 8-8 0 0,1 1 1 0 0,0 0-1 0 0,0-1 0 0 0,0 1 1 0 0,1 0-1 0 0,-1-1 0 0 0,1 1 1 0 0,1 0-1 0 0,0 0 0 0 0,-1 1 1 0 0,2-1-1 0 0,2-4 8 0 0,1 0-19 0 0,0 0 0 0 0,1 1 0 0 0,0 0 1 0 0,1 0-1 0 0,-1 1 0 0 0,6-3 19 0 0,1-1-10 0 0,2 1-1 0 0,-1 1 1 0 0,1 0 0 0 0,1 1-1 0 0,-1 1 1 0 0,2 1 0 0 0,-1 1-1 0 0,1 0 1 0 0,0 1 0 0 0,0 1-1 0 0,0 1 1 0 0,0 1 0 0 0,1 0-1 0 0,-1 2 1 0 0,5 0 10 0 0,52 6 0 0 0,0 4 0 0 0,15 6 0 0 0,16 2 0 0 0,-94-16-1 0 0,141 24-89 0 0,-106-17 27 0 0,-9-2-960 0 0,21 8 1023 0 0,-32-8-1020 0 0,-3-3-47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04T18:11:23.64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41 8257 1839 0 0,'0'0'83'0'0,"0"2"-6"0"0,2 5 41 0 0,-2-3 481 0 0,0-1 0 0 0,-1 1 0 0 0,1 0 0 0 0,0 0 0 0 0,-2 2-599 0 0,1 2 527 0 0,1 2 569 0 0,-1 0 0 0 0,-2 7-1096 0 0,0 1 960 0 0,3-16-688 0 0,0 0 0 0 0,1 27 1987 0 0,0-27-1991 0 0,-1-2-11 0 0,0 0-1 0 0,0 0 3 0 0,0 0 10 0 0,0 0 3 0 0,0 0 0 0 0,0 0-8 0 0,0 0-32 0 0,0 0-9 0 0,0 0-6 0 0,0 0-1 0 0,0 0 0 0 0,0 0 0 0 0,0 0 0 0 0,0 0-1 0 0,0 0-6 0 0,0 0-1 0 0,0 0 0 0 0,0 0-8 0 0,0 0-32 0 0,0 0-9 0 0,0 0-6 0 0,0 0-6 0 0,0 0-23 0 0,0 0-11 0 0,1-10 114 0 0,3-70 570 0 0,-5 45-543 0 0,0 11-100 0 0,-7-173 653 0 0,1 66-414 0 0,5 82-319 0 0,-1-60 44 0 0,8-22 55 0 0,-1-1 17 0 0,-5-126 331 0 0,4 133-442 0 0,-3-276 905 0 0,-3 313-768 0 0,2 62-136 0 0,-2-6-80 0 0,0 6 122 0 0,2-6-122 0 0,-2-158 139 0 0,-1 79-77 0 0,0 2 4 0 0,2-171 187 0 0,3 244-239 0 0,-1-29 47 0 0,-4-114 67 0 0,9-22 53 0 0,-1-55-42 0 0,-2-37-139 0 0,1 233 0 0 0,-1 19 0 0 0,1-16 16 0 0,2-80 32 0 0,-1 46 21 0 0,-1 36 6 0 0,1-204-163 0 0,-10 96 88 0 0,7 75 0 0 0,0 33 0 0 0,-1 46 0 0 0,-4-165 75 0 0,3 105 357 0 0,4-33-432 0 0,13-133-307 0 0,-12 151 341 0 0,0 4-4 0 0,-1 13 147 0 0,-4-26-177 0 0,1 26 47 0 0,1-139-36 0 0,0 195 2 0 0,-3-36 27 0 0,1 10-40 0 0,1 1 0 0 0,2-10 0 0 0,0-26 0 0 0,0 20 150 0 0,5-23-150 0 0,1-10 114 0 0,-2 26-194 0 0,1-2 16 0 0,-4 15 64 0 0,1-10 0 0 0,-3 1 0 0 0,-2-2 0 0 0,1 45 0 0 0,0 0 0 0 0,2-5 0 0 0,0-15 0 0 0,-1-48 67 0 0,-3-86-70 0 0,-8 72 31 0 0,3 46 8 0 0,3-2-36 0 0,-4-44 0 0 0,3 37 0 0 0,1-19 0 0 0,5-10 0 0 0,-2-96 0 0 0,-5 82 0 0 0,2 24 0 0 0,3-22 0 0 0,0-3 0 0 0,0 37 0 0 0,2-10 64 0 0,4-15-64 0 0,2 1 0 0 0,0 29 0 0 0,-5 41 0 0 0,2 0 0 0 0,-2 14-744 0 0,-1 4 205 0 0,1 9-491 0 0,0 19-4846 0 0,-2-5-1095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04T18:11:37.02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74 605 2759 0 0,'0'0'126'0'0,"-2"5"20"0"0,1-4 90 0 0,0 1 0 0 0,0-1 0 0 0,0 0 0 0 0,0 0 0 0 0,0 0 0 0 0,0 0-1 0 0,0-1 1 0 0,0 1 0 0 0,0 0 0 0 0,0 0 0 0 0,-1-1-236 0 0,-4 5 1808 0 0,-5 9-394 0 0,8-11-954 0 0,0 1-1 0 0,0-1 1 0 0,0 1 0 0 0,-3 1-460 0 0,5-4 440 0 0,0 0-327 0 0,1 1-1 0 0,-1-1 0 0 0,1 0 0 0 0,-1 0 0 0 0,0 0 0 0 0,1 0 1 0 0,-1 1-1 0 0,0-1 0 0 0,0 0 0 0 0,0 0 0 0 0,0 0 0 0 0,0-1 1 0 0,0 1-1 0 0,0 0 0 0 0,0 0 0 0 0,0-1 0 0 0,0 1-112 0 0,-5 4 1477 0 0,5-4-1023 0 0,1-1-78 0 0,0 0-31 0 0,0 0-8 0 0,0 0-19 0 0,0 0-78 0 0,0 0-31 0 0,0 0-8 0 0,0 0 5 0 0,0 0 22 0 0,0 0 10 0 0,0 0 2 0 0,0 0-10 0 0,0 0-46 0 0,0 0-22 0 0,39-38 734 0 0,14-10-176 0 0,23-28-5 0 0,-26 27 42 0 0,-1-4-757 0 0,-6 0 483 0 0,-3-2-1 0 0,27-49-482 0 0,-34 45 137 0 0,-13 20-68 0 0,19-32 48 0 0,-24 47-117 0 0,-13 22 9 0 0,-1 1 29 0 0,0 0 1 0 0,0-1 0 0 0,0 1 0 0 0,0 0 0 0 0,0 0 0 0 0,0-1 0 0 0,0 1 0 0 0,0-1-39 0 0,1 3 53 0 0,2 2-37 0 0,1 1-1 0 0,-1 0 1 0 0,0 1-1 0 0,0-1 1 0 0,0 1-1 0 0,0-1 1 0 0,-1 1-1 0 0,0 0 1 0 0,0 0-1 0 0,0 1 1 0 0,0 0-16 0 0,6 16 51 0 0,0 2 0 0 0,-1 2-51 0 0,-1-7 13 0 0,12 36 139 0 0,3-1 1 0 0,17 28-153 0 0,7 18 209 0 0,-29-59 61 0 0,2-1-1 0 0,12 18-269 0 0,9 10 392 0 0,-35-60-306 0 0,0 0 0 0 0,-1 0 0 0 0,-1 0 0 0 0,2 6-86 0 0,-4-13 5 0 0,-1-1 0 0 0,0 1 1 0 0,0-1-1 0 0,0 1 0 0 0,1-1 0 0 0,-1 1 0 0 0,0-1 0 0 0,0 1 1 0 0,1-1-1 0 0,-1 1 0 0 0,1-1 0 0 0,-1 1 0 0 0,0-1 0 0 0,1 1 1 0 0,-1-1-1 0 0,1 0-5 0 0,0 2 13 0 0,0-1 67 0 0,-1-1-20 0 0,1-1-155 0 0,0-17-1091 0 0,-3 6-4929 0 0,-1 1-1685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1272011"/>
            <a:ext cx="10104120" cy="2705947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082310"/>
            <a:ext cx="8915400" cy="1876530"/>
          </a:xfrm>
        </p:spPr>
        <p:txBody>
          <a:bodyPr/>
          <a:lstStyle>
            <a:lvl1pPr marL="0" indent="0" algn="ctr">
              <a:buNone/>
              <a:defRPr sz="272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63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91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6778" y="413808"/>
            <a:ext cx="2563178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7245" y="413808"/>
            <a:ext cx="7540943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5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8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054" y="1937705"/>
            <a:ext cx="10252710" cy="3233102"/>
          </a:xfrm>
        </p:spPr>
        <p:txBody>
          <a:bodyPr anchor="b"/>
          <a:lstStyle>
            <a:lvl1pPr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054" y="5201393"/>
            <a:ext cx="10252710" cy="1700212"/>
          </a:xfrm>
        </p:spPr>
        <p:txBody>
          <a:bodyPr/>
          <a:lstStyle>
            <a:lvl1pPr marL="0" indent="0">
              <a:buNone/>
              <a:defRPr sz="2720">
                <a:solidFill>
                  <a:schemeClr val="tx1"/>
                </a:solidFill>
              </a:defRPr>
            </a:lvl1pPr>
            <a:lvl2pPr marL="518145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11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7245" y="2069042"/>
            <a:ext cx="505206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7895" y="2069042"/>
            <a:ext cx="505206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569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3" y="413810"/>
            <a:ext cx="1025271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795" y="1905318"/>
            <a:ext cx="5028842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795" y="2839085"/>
            <a:ext cx="5028842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7896" y="1905318"/>
            <a:ext cx="5053608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7896" y="2839085"/>
            <a:ext cx="5053608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44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556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55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518160"/>
            <a:ext cx="3833931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608" y="1119083"/>
            <a:ext cx="6017895" cy="5523442"/>
          </a:xfrm>
        </p:spPr>
        <p:txBody>
          <a:bodyPr/>
          <a:lstStyle>
            <a:lvl1pPr>
              <a:defRPr sz="3627"/>
            </a:lvl1pPr>
            <a:lvl2pPr>
              <a:defRPr sz="3173"/>
            </a:lvl2pPr>
            <a:lvl3pPr>
              <a:defRPr sz="2720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2331720"/>
            <a:ext cx="3833931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7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518160"/>
            <a:ext cx="3833931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3608" y="1119083"/>
            <a:ext cx="6017895" cy="5523442"/>
          </a:xfrm>
        </p:spPr>
        <p:txBody>
          <a:bodyPr anchor="t"/>
          <a:lstStyle>
            <a:lvl1pPr marL="0" indent="0">
              <a:buNone/>
              <a:defRPr sz="3627"/>
            </a:lvl1pPr>
            <a:lvl2pPr marL="518145" indent="0">
              <a:buNone/>
              <a:defRPr sz="3173"/>
            </a:lvl2pPr>
            <a:lvl3pPr marL="1036290" indent="0">
              <a:buNone/>
              <a:defRPr sz="2720"/>
            </a:lvl3pPr>
            <a:lvl4pPr marL="1554434" indent="0">
              <a:buNone/>
              <a:defRPr sz="2267"/>
            </a:lvl4pPr>
            <a:lvl5pPr marL="2072579" indent="0">
              <a:buNone/>
              <a:defRPr sz="2267"/>
            </a:lvl5pPr>
            <a:lvl6pPr marL="2590724" indent="0">
              <a:buNone/>
              <a:defRPr sz="2267"/>
            </a:lvl6pPr>
            <a:lvl7pPr marL="3108869" indent="0">
              <a:buNone/>
              <a:defRPr sz="2267"/>
            </a:lvl7pPr>
            <a:lvl8pPr marL="3627013" indent="0">
              <a:buNone/>
              <a:defRPr sz="2267"/>
            </a:lvl8pPr>
            <a:lvl9pPr marL="4145158" indent="0">
              <a:buNone/>
              <a:defRPr sz="22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2331720"/>
            <a:ext cx="3833931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31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7245" y="413810"/>
            <a:ext cx="1025271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7245" y="2069042"/>
            <a:ext cx="1025271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7245" y="7203865"/>
            <a:ext cx="267462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64C68-6F9B-40C9-8A3A-0FA7AAD92F70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7635" y="7203865"/>
            <a:ext cx="401193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95335" y="7203865"/>
            <a:ext cx="267462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245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6.png"/><Relationship Id="rId18" Type="http://schemas.openxmlformats.org/officeDocument/2006/relationships/customXml" Target="../ink/ink8.xml"/><Relationship Id="rId26" Type="http://schemas.openxmlformats.org/officeDocument/2006/relationships/customXml" Target="../ink/ink12.xml"/><Relationship Id="rId3" Type="http://schemas.openxmlformats.org/officeDocument/2006/relationships/hyperlink" Target="https://www.geogebra.org/m/fYxXgbsU" TargetMode="External"/><Relationship Id="rId21" Type="http://schemas.openxmlformats.org/officeDocument/2006/relationships/image" Target="../media/image10.png"/><Relationship Id="rId7" Type="http://schemas.openxmlformats.org/officeDocument/2006/relationships/image" Target="../media/image3.png"/><Relationship Id="rId12" Type="http://schemas.openxmlformats.org/officeDocument/2006/relationships/customXml" Target="../ink/ink5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2" Type="http://schemas.openxmlformats.org/officeDocument/2006/relationships/image" Target="../media/image1.png"/><Relationship Id="rId16" Type="http://schemas.openxmlformats.org/officeDocument/2006/relationships/customXml" Target="../ink/ink7.xml"/><Relationship Id="rId20" Type="http://schemas.openxmlformats.org/officeDocument/2006/relationships/customXml" Target="../ink/ink9.xml"/><Relationship Id="rId29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.xml"/><Relationship Id="rId11" Type="http://schemas.openxmlformats.org/officeDocument/2006/relationships/image" Target="../media/image5.png"/><Relationship Id="rId24" Type="http://schemas.openxmlformats.org/officeDocument/2006/relationships/customXml" Target="../ink/ink11.xml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3.xml"/><Relationship Id="rId10" Type="http://schemas.openxmlformats.org/officeDocument/2006/relationships/customXml" Target="../ink/ink4.xml"/><Relationship Id="rId19" Type="http://schemas.openxmlformats.org/officeDocument/2006/relationships/image" Target="../media/image9.png"/><Relationship Id="rId4" Type="http://schemas.openxmlformats.org/officeDocument/2006/relationships/customXml" Target="../ink/ink1.xml"/><Relationship Id="rId9" Type="http://schemas.openxmlformats.org/officeDocument/2006/relationships/image" Target="../media/image4.png"/><Relationship Id="rId14" Type="http://schemas.openxmlformats.org/officeDocument/2006/relationships/customXml" Target="../ink/ink6.xml"/><Relationship Id="rId22" Type="http://schemas.openxmlformats.org/officeDocument/2006/relationships/customXml" Target="../ink/ink10.xml"/><Relationship Id="rId27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customXml" Target="../ink/ink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s://www.geogebra.org/3d" TargetMode="Externa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customXml" Target="../ink/ink15.xml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2A4F356-7566-4483-A8D6-AEB1AB60A3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2557"/>
            <a:ext cx="11887200" cy="690728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0B55022-EDC0-41FA-A383-801B4DFAE257}"/>
              </a:ext>
            </a:extLst>
          </p:cNvPr>
          <p:cNvSpPr/>
          <p:nvPr/>
        </p:nvSpPr>
        <p:spPr>
          <a:xfrm>
            <a:off x="161791" y="0"/>
            <a:ext cx="39756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https://www.geogebra.org/m/fYxXgbsU</a:t>
            </a:r>
            <a:r>
              <a:rPr lang="en-US" dirty="0"/>
              <a:t>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639845C-07C7-4611-88D2-7CEEF8045F1E}"/>
              </a:ext>
            </a:extLst>
          </p:cNvPr>
          <p:cNvGrpSpPr/>
          <p:nvPr/>
        </p:nvGrpSpPr>
        <p:grpSpPr>
          <a:xfrm>
            <a:off x="9730647" y="5398718"/>
            <a:ext cx="1351440" cy="1171080"/>
            <a:chOff x="9730647" y="5398718"/>
            <a:chExt cx="1351440" cy="1171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9C7AFA50-8B19-403A-A7F7-41783EFBC28D}"/>
                    </a:ext>
                  </a:extLst>
                </p14:cNvPr>
                <p14:cNvContentPartPr/>
                <p14:nvPr/>
              </p14:nvContentPartPr>
              <p14:xfrm>
                <a:off x="9730647" y="5597798"/>
                <a:ext cx="1317600" cy="78588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9C7AFA50-8B19-403A-A7F7-41783EFBC28D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721647" y="5589158"/>
                  <a:ext cx="1335240" cy="80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2157C57A-F48B-435E-8618-A3504E591132}"/>
                    </a:ext>
                  </a:extLst>
                </p14:cNvPr>
                <p14:cNvContentPartPr/>
                <p14:nvPr/>
              </p14:nvContentPartPr>
              <p14:xfrm>
                <a:off x="9761247" y="5398718"/>
                <a:ext cx="1320840" cy="117108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2157C57A-F48B-435E-8618-A3504E591132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752247" y="5389718"/>
                  <a:ext cx="1338480" cy="1188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0881063-17FA-4049-9A23-171BBCFC3C16}"/>
              </a:ext>
            </a:extLst>
          </p:cNvPr>
          <p:cNvGrpSpPr/>
          <p:nvPr/>
        </p:nvGrpSpPr>
        <p:grpSpPr>
          <a:xfrm>
            <a:off x="9248607" y="6581318"/>
            <a:ext cx="1722600" cy="616320"/>
            <a:chOff x="9248607" y="6581318"/>
            <a:chExt cx="1722600" cy="616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D1FAF2B1-1888-4E8F-A13F-A987F8315EDA}"/>
                    </a:ext>
                  </a:extLst>
                </p14:cNvPr>
                <p14:cNvContentPartPr/>
                <p14:nvPr/>
              </p14:nvContentPartPr>
              <p14:xfrm>
                <a:off x="9248607" y="6665918"/>
                <a:ext cx="378360" cy="38304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D1FAF2B1-1888-4E8F-A13F-A987F8315EDA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9230607" y="6647918"/>
                  <a:ext cx="414000" cy="41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B9DD2670-BE23-427A-A738-4E049C879C63}"/>
                    </a:ext>
                  </a:extLst>
                </p14:cNvPr>
                <p14:cNvContentPartPr/>
                <p14:nvPr/>
              </p14:nvContentPartPr>
              <p14:xfrm>
                <a:off x="9780327" y="6736478"/>
                <a:ext cx="178200" cy="26208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B9DD2670-BE23-427A-A738-4E049C879C6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9762687" y="6718838"/>
                  <a:ext cx="213840" cy="29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DF9DAC51-F2BC-46BC-9A6A-A673D288A8DF}"/>
                    </a:ext>
                  </a:extLst>
                </p14:cNvPr>
                <p14:cNvContentPartPr/>
                <p14:nvPr/>
              </p14:nvContentPartPr>
              <p14:xfrm>
                <a:off x="10017927" y="6723878"/>
                <a:ext cx="181440" cy="24480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DF9DAC51-F2BC-46BC-9A6A-A673D288A8DF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9999927" y="6706238"/>
                  <a:ext cx="217080" cy="28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11FB1CA9-EAFC-4B20-9294-AD0EB25E171D}"/>
                    </a:ext>
                  </a:extLst>
                </p14:cNvPr>
                <p14:cNvContentPartPr/>
                <p14:nvPr/>
              </p14:nvContentPartPr>
              <p14:xfrm>
                <a:off x="10284687" y="6653318"/>
                <a:ext cx="145440" cy="24984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11FB1CA9-EAFC-4B20-9294-AD0EB25E171D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0267047" y="6635318"/>
                  <a:ext cx="181080" cy="28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EC823DA1-3C73-4FE6-8D8A-BFB8FA0D2F9D}"/>
                    </a:ext>
                  </a:extLst>
                </p14:cNvPr>
                <p14:cNvContentPartPr/>
                <p14:nvPr/>
              </p14:nvContentPartPr>
              <p14:xfrm>
                <a:off x="10481607" y="6581318"/>
                <a:ext cx="489600" cy="61632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EC823DA1-3C73-4FE6-8D8A-BFB8FA0D2F9D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0463967" y="6563318"/>
                  <a:ext cx="525240" cy="651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2CF89313-9BCF-4EED-BAE1-49A1B5FB6308}"/>
                  </a:ext>
                </a:extLst>
              </p14:cNvPr>
              <p14:cNvContentPartPr/>
              <p14:nvPr/>
            </p14:nvContentPartPr>
            <p14:xfrm>
              <a:off x="3540807" y="895478"/>
              <a:ext cx="36360" cy="302004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2CF89313-9BCF-4EED-BAE1-49A1B5FB6308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523167" y="877838"/>
                <a:ext cx="72000" cy="305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06FF52E4-B919-4BE1-B93B-DFEEF36FE893}"/>
                  </a:ext>
                </a:extLst>
              </p14:cNvPr>
              <p14:cNvContentPartPr/>
              <p14:nvPr/>
            </p14:nvContentPartPr>
            <p14:xfrm>
              <a:off x="3414807" y="2901398"/>
              <a:ext cx="316800" cy="25380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06FF52E4-B919-4BE1-B93B-DFEEF36FE893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397167" y="2883758"/>
                <a:ext cx="352440" cy="28944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652E3EF8-E7B6-4D76-983C-03E763AC54D4}"/>
              </a:ext>
            </a:extLst>
          </p:cNvPr>
          <p:cNvGrpSpPr/>
          <p:nvPr/>
        </p:nvGrpSpPr>
        <p:grpSpPr>
          <a:xfrm>
            <a:off x="3308607" y="4213958"/>
            <a:ext cx="387720" cy="2909880"/>
            <a:chOff x="3308607" y="4213958"/>
            <a:chExt cx="387720" cy="2909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E75693CC-9DED-451C-91DA-844779EB4BCC}"/>
                    </a:ext>
                  </a:extLst>
                </p14:cNvPr>
                <p14:cNvContentPartPr/>
                <p14:nvPr/>
              </p14:nvContentPartPr>
              <p14:xfrm>
                <a:off x="3486807" y="4213958"/>
                <a:ext cx="53280" cy="290988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E75693CC-9DED-451C-91DA-844779EB4BCC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468807" y="4196318"/>
                  <a:ext cx="88920" cy="294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9B7F335A-6AAD-4F35-91DB-EBD4A5BEA09C}"/>
                    </a:ext>
                  </a:extLst>
                </p14:cNvPr>
                <p14:cNvContentPartPr/>
                <p14:nvPr/>
              </p14:nvContentPartPr>
              <p14:xfrm>
                <a:off x="3308607" y="5640638"/>
                <a:ext cx="387720" cy="30852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9B7F335A-6AAD-4F35-91DB-EBD4A5BEA09C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290967" y="5622998"/>
                  <a:ext cx="423360" cy="344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C4A16B6-E7D9-43F1-9C63-1B3929A53382}"/>
              </a:ext>
            </a:extLst>
          </p:cNvPr>
          <p:cNvGrpSpPr/>
          <p:nvPr/>
        </p:nvGrpSpPr>
        <p:grpSpPr>
          <a:xfrm>
            <a:off x="3567807" y="6301238"/>
            <a:ext cx="781560" cy="750600"/>
            <a:chOff x="3567807" y="6301238"/>
            <a:chExt cx="781560" cy="750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602511A6-A1A6-4D8A-B917-FA4C7A39B1A3}"/>
                    </a:ext>
                  </a:extLst>
                </p14:cNvPr>
                <p14:cNvContentPartPr/>
                <p14:nvPr/>
              </p14:nvContentPartPr>
              <p14:xfrm>
                <a:off x="3632607" y="6301238"/>
                <a:ext cx="716760" cy="64440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602511A6-A1A6-4D8A-B917-FA4C7A39B1A3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614607" y="6283598"/>
                  <a:ext cx="752400" cy="68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021D6CB3-DFF8-4792-A9E8-EDC9F6374CBB}"/>
                    </a:ext>
                  </a:extLst>
                </p14:cNvPr>
                <p14:cNvContentPartPr/>
                <p14:nvPr/>
              </p14:nvContentPartPr>
              <p14:xfrm>
                <a:off x="3567807" y="6831878"/>
                <a:ext cx="172080" cy="2199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021D6CB3-DFF8-4792-A9E8-EDC9F6374CBB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549807" y="6814238"/>
                  <a:ext cx="207720" cy="2556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710491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C50208-2A27-46F0-87CB-FEBE52019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2630" y="1125742"/>
            <a:ext cx="11887200" cy="552091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2D5B57B-720D-436E-87E5-D3D9FA50C7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78C8CE-BE6F-4E56-9F19-160CBB5BFB3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93" b="56440"/>
          <a:stretch/>
        </p:blipFill>
        <p:spPr>
          <a:xfrm>
            <a:off x="663878" y="6345491"/>
            <a:ext cx="5686817" cy="1195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846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E82335-D92C-4FDA-AD8C-6745D8056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1" y="1022115"/>
            <a:ext cx="7035800" cy="663066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65F7AC2-287B-4AEE-8F67-4D7CDB53B0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188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E82335-D92C-4FDA-AD8C-6745D8056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1" y="1022115"/>
            <a:ext cx="7035800" cy="6630668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CD39C961-FD89-4F4E-8BDC-A20CE8A8C671}"/>
              </a:ext>
            </a:extLst>
          </p:cNvPr>
          <p:cNvSpPr/>
          <p:nvPr/>
        </p:nvSpPr>
        <p:spPr>
          <a:xfrm>
            <a:off x="5763237" y="4639112"/>
            <a:ext cx="285225" cy="31039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C85568C-46AE-4E31-8A6A-089A7EB0B7DC}"/>
              </a:ext>
            </a:extLst>
          </p:cNvPr>
          <p:cNvCxnSpPr/>
          <p:nvPr/>
        </p:nvCxnSpPr>
        <p:spPr>
          <a:xfrm flipV="1">
            <a:off x="5943600" y="1935271"/>
            <a:ext cx="0" cy="2599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A4BBC08-0797-48C1-BF7B-C59B2073182B}"/>
              </a:ext>
            </a:extLst>
          </p:cNvPr>
          <p:cNvCxnSpPr/>
          <p:nvPr/>
        </p:nvCxnSpPr>
        <p:spPr>
          <a:xfrm>
            <a:off x="5908483" y="1866378"/>
            <a:ext cx="0" cy="2448838"/>
          </a:xfrm>
          <a:prstGeom prst="line">
            <a:avLst/>
          </a:prstGeom>
          <a:ln w="1143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8F2CCB5-E23F-4D34-BC42-169A73F01272}"/>
              </a:ext>
            </a:extLst>
          </p:cNvPr>
          <p:cNvCxnSpPr/>
          <p:nvPr/>
        </p:nvCxnSpPr>
        <p:spPr>
          <a:xfrm>
            <a:off x="5921491" y="5141121"/>
            <a:ext cx="0" cy="2448838"/>
          </a:xfrm>
          <a:prstGeom prst="line">
            <a:avLst/>
          </a:prstGeom>
          <a:ln w="1143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5E89244-D9D0-4FB7-A7E2-78E0A217CC71}"/>
              </a:ext>
            </a:extLst>
          </p:cNvPr>
          <p:cNvCxnSpPr>
            <a:cxnSpLocks/>
          </p:cNvCxnSpPr>
          <p:nvPr/>
        </p:nvCxnSpPr>
        <p:spPr>
          <a:xfrm>
            <a:off x="5029200" y="2018778"/>
            <a:ext cx="746458" cy="2401128"/>
          </a:xfrm>
          <a:prstGeom prst="line">
            <a:avLst/>
          </a:prstGeom>
          <a:ln w="1143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F1782B5-87F3-4DC5-94B6-C8899D5E966B}"/>
              </a:ext>
            </a:extLst>
          </p:cNvPr>
          <p:cNvCxnSpPr>
            <a:cxnSpLocks/>
          </p:cNvCxnSpPr>
          <p:nvPr/>
        </p:nvCxnSpPr>
        <p:spPr>
          <a:xfrm>
            <a:off x="6112333" y="5110319"/>
            <a:ext cx="746458" cy="2401128"/>
          </a:xfrm>
          <a:prstGeom prst="line">
            <a:avLst/>
          </a:prstGeom>
          <a:ln w="1143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F622066C-2085-40C1-8B4C-23C2493E58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716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E5E1751-678A-4F3A-A0CC-C72E5A9694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19460C2-FED5-42CC-97F0-5D8E9C0A36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441" y="1266187"/>
            <a:ext cx="5709258" cy="27437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297B70B-ADC0-4F95-A123-A46D3A375D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716" y="3911844"/>
            <a:ext cx="7946982" cy="271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8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E841C47-CF09-4E46-AC9D-CB00D524D22C}"/>
              </a:ext>
            </a:extLst>
          </p:cNvPr>
          <p:cNvGrpSpPr/>
          <p:nvPr/>
        </p:nvGrpSpPr>
        <p:grpSpPr>
          <a:xfrm>
            <a:off x="-175988" y="1681843"/>
            <a:ext cx="7035800" cy="5970940"/>
            <a:chOff x="2730501" y="1681843"/>
            <a:chExt cx="7035800" cy="597094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BE82335-D92C-4FDA-AD8C-6745D80566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9949"/>
            <a:stretch/>
          </p:blipFill>
          <p:spPr>
            <a:xfrm>
              <a:off x="2730501" y="1681843"/>
              <a:ext cx="7035800" cy="5970940"/>
            </a:xfrm>
            <a:prstGeom prst="rect">
              <a:avLst/>
            </a:prstGeom>
          </p:spPr>
        </p:pic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D39C961-FD89-4F4E-8BDC-A20CE8A8C671}"/>
                </a:ext>
              </a:extLst>
            </p:cNvPr>
            <p:cNvSpPr/>
            <p:nvPr/>
          </p:nvSpPr>
          <p:spPr>
            <a:xfrm>
              <a:off x="5763237" y="4639112"/>
              <a:ext cx="285225" cy="31039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FC85568C-46AE-4E31-8A6A-089A7EB0B7DC}"/>
                </a:ext>
              </a:extLst>
            </p:cNvPr>
            <p:cNvCxnSpPr/>
            <p:nvPr/>
          </p:nvCxnSpPr>
          <p:spPr>
            <a:xfrm flipV="1">
              <a:off x="5943600" y="1935271"/>
              <a:ext cx="0" cy="25991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A4BBC08-0797-48C1-BF7B-C59B2073182B}"/>
                </a:ext>
              </a:extLst>
            </p:cNvPr>
            <p:cNvCxnSpPr/>
            <p:nvPr/>
          </p:nvCxnSpPr>
          <p:spPr>
            <a:xfrm>
              <a:off x="5908483" y="1866378"/>
              <a:ext cx="0" cy="2448838"/>
            </a:xfrm>
            <a:prstGeom prst="line">
              <a:avLst/>
            </a:prstGeom>
            <a:ln w="1143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8F2CCB5-E23F-4D34-BC42-169A73F01272}"/>
                </a:ext>
              </a:extLst>
            </p:cNvPr>
            <p:cNvCxnSpPr/>
            <p:nvPr/>
          </p:nvCxnSpPr>
          <p:spPr>
            <a:xfrm>
              <a:off x="5921491" y="5141121"/>
              <a:ext cx="0" cy="2448838"/>
            </a:xfrm>
            <a:prstGeom prst="line">
              <a:avLst/>
            </a:prstGeom>
            <a:ln w="1143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5E89244-D9D0-4FB7-A7E2-78E0A217CC71}"/>
                </a:ext>
              </a:extLst>
            </p:cNvPr>
            <p:cNvCxnSpPr>
              <a:cxnSpLocks/>
            </p:cNvCxnSpPr>
            <p:nvPr/>
          </p:nvCxnSpPr>
          <p:spPr>
            <a:xfrm>
              <a:off x="5029200" y="2018778"/>
              <a:ext cx="746458" cy="2401128"/>
            </a:xfrm>
            <a:prstGeom prst="line">
              <a:avLst/>
            </a:prstGeom>
            <a:ln w="1143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F1782B5-87F3-4DC5-94B6-C8899D5E966B}"/>
                </a:ext>
              </a:extLst>
            </p:cNvPr>
            <p:cNvCxnSpPr>
              <a:cxnSpLocks/>
            </p:cNvCxnSpPr>
            <p:nvPr/>
          </p:nvCxnSpPr>
          <p:spPr>
            <a:xfrm>
              <a:off x="6112333" y="5110319"/>
              <a:ext cx="746458" cy="2401128"/>
            </a:xfrm>
            <a:prstGeom prst="line">
              <a:avLst/>
            </a:prstGeom>
            <a:ln w="1143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DBEA8E7B-AE0D-4D0F-A31B-928412E0C3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530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36DF4D5-A8B1-4838-ACD6-E67D773A8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026" y="3467163"/>
            <a:ext cx="1990725" cy="15144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D9B6CA2-EA0D-4371-A402-0BFF23E3C8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CFA84E7-735C-4020-BBF0-4073C2E9DB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33"/>
          <a:stretch/>
        </p:blipFill>
        <p:spPr>
          <a:xfrm>
            <a:off x="2532798" y="3488040"/>
            <a:ext cx="1281378" cy="15144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7582CFA-B564-452F-9644-2B05AA161F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836"/>
          <a:stretch/>
        </p:blipFill>
        <p:spPr>
          <a:xfrm>
            <a:off x="4828784" y="3467162"/>
            <a:ext cx="680117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778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36DF4D5-A8B1-4838-ACD6-E67D773A8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026" y="1538159"/>
            <a:ext cx="1990725" cy="15144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D9B6CA2-EA0D-4371-A402-0BFF23E3C8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624FF11-8D34-4711-8E98-2B2F56DBF6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5291" y="1290181"/>
            <a:ext cx="6085361" cy="6206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634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E841C47-CF09-4E46-AC9D-CB00D524D22C}"/>
              </a:ext>
            </a:extLst>
          </p:cNvPr>
          <p:cNvGrpSpPr/>
          <p:nvPr/>
        </p:nvGrpSpPr>
        <p:grpSpPr>
          <a:xfrm>
            <a:off x="-175988" y="1681843"/>
            <a:ext cx="7035800" cy="5970940"/>
            <a:chOff x="2730501" y="1681843"/>
            <a:chExt cx="7035800" cy="597094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BE82335-D92C-4FDA-AD8C-6745D80566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9949"/>
            <a:stretch/>
          </p:blipFill>
          <p:spPr>
            <a:xfrm>
              <a:off x="2730501" y="1681843"/>
              <a:ext cx="7035800" cy="5970940"/>
            </a:xfrm>
            <a:prstGeom prst="rect">
              <a:avLst/>
            </a:prstGeom>
          </p:spPr>
        </p:pic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D39C961-FD89-4F4E-8BDC-A20CE8A8C671}"/>
                </a:ext>
              </a:extLst>
            </p:cNvPr>
            <p:cNvSpPr/>
            <p:nvPr/>
          </p:nvSpPr>
          <p:spPr>
            <a:xfrm>
              <a:off x="5763237" y="4639112"/>
              <a:ext cx="285225" cy="31039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FC85568C-46AE-4E31-8A6A-089A7EB0B7DC}"/>
                </a:ext>
              </a:extLst>
            </p:cNvPr>
            <p:cNvCxnSpPr/>
            <p:nvPr/>
          </p:nvCxnSpPr>
          <p:spPr>
            <a:xfrm flipV="1">
              <a:off x="5943600" y="1935271"/>
              <a:ext cx="0" cy="25991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A4BBC08-0797-48C1-BF7B-C59B2073182B}"/>
                </a:ext>
              </a:extLst>
            </p:cNvPr>
            <p:cNvCxnSpPr/>
            <p:nvPr/>
          </p:nvCxnSpPr>
          <p:spPr>
            <a:xfrm>
              <a:off x="5908483" y="1866378"/>
              <a:ext cx="0" cy="2448838"/>
            </a:xfrm>
            <a:prstGeom prst="line">
              <a:avLst/>
            </a:prstGeom>
            <a:ln w="1143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8F2CCB5-E23F-4D34-BC42-169A73F01272}"/>
                </a:ext>
              </a:extLst>
            </p:cNvPr>
            <p:cNvCxnSpPr/>
            <p:nvPr/>
          </p:nvCxnSpPr>
          <p:spPr>
            <a:xfrm>
              <a:off x="5921491" y="5141121"/>
              <a:ext cx="0" cy="2448838"/>
            </a:xfrm>
            <a:prstGeom prst="line">
              <a:avLst/>
            </a:prstGeom>
            <a:ln w="1143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5E89244-D9D0-4FB7-A7E2-78E0A217CC71}"/>
                </a:ext>
              </a:extLst>
            </p:cNvPr>
            <p:cNvCxnSpPr>
              <a:cxnSpLocks/>
            </p:cNvCxnSpPr>
            <p:nvPr/>
          </p:nvCxnSpPr>
          <p:spPr>
            <a:xfrm>
              <a:off x="5029200" y="2018778"/>
              <a:ext cx="746458" cy="2401128"/>
            </a:xfrm>
            <a:prstGeom prst="line">
              <a:avLst/>
            </a:prstGeom>
            <a:ln w="1143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F1782B5-87F3-4DC5-94B6-C8899D5E966B}"/>
                </a:ext>
              </a:extLst>
            </p:cNvPr>
            <p:cNvCxnSpPr>
              <a:cxnSpLocks/>
            </p:cNvCxnSpPr>
            <p:nvPr/>
          </p:nvCxnSpPr>
          <p:spPr>
            <a:xfrm>
              <a:off x="6112333" y="5110319"/>
              <a:ext cx="746458" cy="2401128"/>
            </a:xfrm>
            <a:prstGeom prst="line">
              <a:avLst/>
            </a:prstGeom>
            <a:ln w="1143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DBEA8E7B-AE0D-4D0F-A31B-928412E0C3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4615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51C8D23-F4ED-44C4-834C-98729037C6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947" y="1550975"/>
            <a:ext cx="11887200" cy="114707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33970D8-7FC8-4B55-9719-8B4FE5E984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3049" y="1634647"/>
            <a:ext cx="1506064" cy="89108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B8E1715-7118-4589-81E1-AD9AD8FC51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76077"/>
            <a:ext cx="11887200" cy="12728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8DDC8FE-52AD-4351-B639-8526D7364D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68429" y="1433901"/>
            <a:ext cx="1329455" cy="124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041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E82335-D92C-4FDA-AD8C-6745D8056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1" y="1022115"/>
            <a:ext cx="7035800" cy="663066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17E0BF5-2370-4464-AA05-DE33C5D591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6077"/>
            <a:ext cx="11887200" cy="127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502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AEA89D-A2D7-4AFE-A303-2936CBAF7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112" y="-104772"/>
            <a:ext cx="11887200" cy="131465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0E841C47-CF09-4E46-AC9D-CB00D524D22C}"/>
              </a:ext>
            </a:extLst>
          </p:cNvPr>
          <p:cNvGrpSpPr/>
          <p:nvPr/>
        </p:nvGrpSpPr>
        <p:grpSpPr>
          <a:xfrm>
            <a:off x="-175988" y="1681843"/>
            <a:ext cx="7035800" cy="5970940"/>
            <a:chOff x="2730501" y="1681843"/>
            <a:chExt cx="7035800" cy="597094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BE82335-D92C-4FDA-AD8C-6745D80566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9949"/>
            <a:stretch/>
          </p:blipFill>
          <p:spPr>
            <a:xfrm>
              <a:off x="2730501" y="1681843"/>
              <a:ext cx="7035800" cy="5970940"/>
            </a:xfrm>
            <a:prstGeom prst="rect">
              <a:avLst/>
            </a:prstGeom>
          </p:spPr>
        </p:pic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D39C961-FD89-4F4E-8BDC-A20CE8A8C671}"/>
                </a:ext>
              </a:extLst>
            </p:cNvPr>
            <p:cNvSpPr/>
            <p:nvPr/>
          </p:nvSpPr>
          <p:spPr>
            <a:xfrm>
              <a:off x="5763237" y="4639112"/>
              <a:ext cx="285225" cy="31039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FC85568C-46AE-4E31-8A6A-089A7EB0B7DC}"/>
                </a:ext>
              </a:extLst>
            </p:cNvPr>
            <p:cNvCxnSpPr/>
            <p:nvPr/>
          </p:nvCxnSpPr>
          <p:spPr>
            <a:xfrm flipV="1">
              <a:off x="5943600" y="1935271"/>
              <a:ext cx="0" cy="25991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A4BBC08-0797-48C1-BF7B-C59B2073182B}"/>
                </a:ext>
              </a:extLst>
            </p:cNvPr>
            <p:cNvCxnSpPr/>
            <p:nvPr/>
          </p:nvCxnSpPr>
          <p:spPr>
            <a:xfrm>
              <a:off x="5908483" y="1866378"/>
              <a:ext cx="0" cy="2448838"/>
            </a:xfrm>
            <a:prstGeom prst="line">
              <a:avLst/>
            </a:prstGeom>
            <a:ln w="1143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8F2CCB5-E23F-4D34-BC42-169A73F01272}"/>
                </a:ext>
              </a:extLst>
            </p:cNvPr>
            <p:cNvCxnSpPr/>
            <p:nvPr/>
          </p:nvCxnSpPr>
          <p:spPr>
            <a:xfrm>
              <a:off x="5921491" y="5141121"/>
              <a:ext cx="0" cy="2448838"/>
            </a:xfrm>
            <a:prstGeom prst="line">
              <a:avLst/>
            </a:prstGeom>
            <a:ln w="1143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5E89244-D9D0-4FB7-A7E2-78E0A217CC71}"/>
                </a:ext>
              </a:extLst>
            </p:cNvPr>
            <p:cNvCxnSpPr>
              <a:cxnSpLocks/>
            </p:cNvCxnSpPr>
            <p:nvPr/>
          </p:nvCxnSpPr>
          <p:spPr>
            <a:xfrm>
              <a:off x="5029200" y="2018778"/>
              <a:ext cx="746458" cy="2401128"/>
            </a:xfrm>
            <a:prstGeom prst="line">
              <a:avLst/>
            </a:prstGeom>
            <a:ln w="1143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F1782B5-87F3-4DC5-94B6-C8899D5E966B}"/>
                </a:ext>
              </a:extLst>
            </p:cNvPr>
            <p:cNvCxnSpPr>
              <a:cxnSpLocks/>
            </p:cNvCxnSpPr>
            <p:nvPr/>
          </p:nvCxnSpPr>
          <p:spPr>
            <a:xfrm>
              <a:off x="6112333" y="5110319"/>
              <a:ext cx="746458" cy="2401128"/>
            </a:xfrm>
            <a:prstGeom prst="line">
              <a:avLst/>
            </a:prstGeom>
            <a:ln w="1143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2752780B-A21B-4F76-9513-3755F4E79682}"/>
                  </a:ext>
                </a:extLst>
              </p14:cNvPr>
              <p14:cNvContentPartPr/>
              <p14:nvPr/>
            </p14:nvContentPartPr>
            <p14:xfrm>
              <a:off x="195480" y="42840"/>
              <a:ext cx="11447640" cy="74671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2752780B-A21B-4F76-9513-3755F4E7968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6120" y="33480"/>
                <a:ext cx="11466360" cy="748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288715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E82335-D92C-4FDA-AD8C-6745D8056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1" y="1022115"/>
            <a:ext cx="7035800" cy="6630668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CD39C961-FD89-4F4E-8BDC-A20CE8A8C671}"/>
              </a:ext>
            </a:extLst>
          </p:cNvPr>
          <p:cNvSpPr/>
          <p:nvPr/>
        </p:nvSpPr>
        <p:spPr>
          <a:xfrm>
            <a:off x="5763237" y="4639112"/>
            <a:ext cx="285225" cy="31039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C85568C-46AE-4E31-8A6A-089A7EB0B7DC}"/>
              </a:ext>
            </a:extLst>
          </p:cNvPr>
          <p:cNvCxnSpPr/>
          <p:nvPr/>
        </p:nvCxnSpPr>
        <p:spPr>
          <a:xfrm flipV="1">
            <a:off x="5943600" y="1935271"/>
            <a:ext cx="0" cy="2599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A4BBC08-0797-48C1-BF7B-C59B2073182B}"/>
              </a:ext>
            </a:extLst>
          </p:cNvPr>
          <p:cNvCxnSpPr/>
          <p:nvPr/>
        </p:nvCxnSpPr>
        <p:spPr>
          <a:xfrm>
            <a:off x="5908483" y="1866378"/>
            <a:ext cx="0" cy="2448838"/>
          </a:xfrm>
          <a:prstGeom prst="line">
            <a:avLst/>
          </a:prstGeom>
          <a:ln w="1143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8F2CCB5-E23F-4D34-BC42-169A73F01272}"/>
              </a:ext>
            </a:extLst>
          </p:cNvPr>
          <p:cNvCxnSpPr/>
          <p:nvPr/>
        </p:nvCxnSpPr>
        <p:spPr>
          <a:xfrm>
            <a:off x="5921491" y="5141121"/>
            <a:ext cx="0" cy="2448838"/>
          </a:xfrm>
          <a:prstGeom prst="line">
            <a:avLst/>
          </a:prstGeom>
          <a:ln w="1143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5E89244-D9D0-4FB7-A7E2-78E0A217CC71}"/>
              </a:ext>
            </a:extLst>
          </p:cNvPr>
          <p:cNvCxnSpPr>
            <a:cxnSpLocks/>
          </p:cNvCxnSpPr>
          <p:nvPr/>
        </p:nvCxnSpPr>
        <p:spPr>
          <a:xfrm>
            <a:off x="5029200" y="2018778"/>
            <a:ext cx="746458" cy="2401128"/>
          </a:xfrm>
          <a:prstGeom prst="line">
            <a:avLst/>
          </a:prstGeom>
          <a:ln w="1143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F1782B5-87F3-4DC5-94B6-C8899D5E966B}"/>
              </a:ext>
            </a:extLst>
          </p:cNvPr>
          <p:cNvCxnSpPr>
            <a:cxnSpLocks/>
          </p:cNvCxnSpPr>
          <p:nvPr/>
        </p:nvCxnSpPr>
        <p:spPr>
          <a:xfrm>
            <a:off x="6112333" y="5110319"/>
            <a:ext cx="746458" cy="2401128"/>
          </a:xfrm>
          <a:prstGeom prst="line">
            <a:avLst/>
          </a:prstGeom>
          <a:ln w="1143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BDC951C8-2584-4FF3-8637-B12C00E9F9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6077"/>
            <a:ext cx="11887200" cy="127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6290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C32B87B-6036-4E77-B9E7-776AED4A8A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76077"/>
            <a:ext cx="11887200" cy="127283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D59DFD8-6DF0-4FE0-B1AD-B87851523F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69172"/>
            <a:ext cx="7540668" cy="2880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3532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E841C47-CF09-4E46-AC9D-CB00D524D22C}"/>
              </a:ext>
            </a:extLst>
          </p:cNvPr>
          <p:cNvGrpSpPr/>
          <p:nvPr/>
        </p:nvGrpSpPr>
        <p:grpSpPr>
          <a:xfrm>
            <a:off x="-175988" y="1681843"/>
            <a:ext cx="7035800" cy="5970940"/>
            <a:chOff x="2730501" y="1681843"/>
            <a:chExt cx="7035800" cy="597094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BE82335-D92C-4FDA-AD8C-6745D80566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9949"/>
            <a:stretch/>
          </p:blipFill>
          <p:spPr>
            <a:xfrm>
              <a:off x="2730501" y="1681843"/>
              <a:ext cx="7035800" cy="5970940"/>
            </a:xfrm>
            <a:prstGeom prst="rect">
              <a:avLst/>
            </a:prstGeom>
          </p:spPr>
        </p:pic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D39C961-FD89-4F4E-8BDC-A20CE8A8C671}"/>
                </a:ext>
              </a:extLst>
            </p:cNvPr>
            <p:cNvSpPr/>
            <p:nvPr/>
          </p:nvSpPr>
          <p:spPr>
            <a:xfrm>
              <a:off x="5763237" y="4639112"/>
              <a:ext cx="285225" cy="31039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FC85568C-46AE-4E31-8A6A-089A7EB0B7DC}"/>
                </a:ext>
              </a:extLst>
            </p:cNvPr>
            <p:cNvCxnSpPr/>
            <p:nvPr/>
          </p:nvCxnSpPr>
          <p:spPr>
            <a:xfrm flipV="1">
              <a:off x="5943600" y="1935271"/>
              <a:ext cx="0" cy="25991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A4BBC08-0797-48C1-BF7B-C59B2073182B}"/>
                </a:ext>
              </a:extLst>
            </p:cNvPr>
            <p:cNvCxnSpPr/>
            <p:nvPr/>
          </p:nvCxnSpPr>
          <p:spPr>
            <a:xfrm>
              <a:off x="5908483" y="1866378"/>
              <a:ext cx="0" cy="2448838"/>
            </a:xfrm>
            <a:prstGeom prst="line">
              <a:avLst/>
            </a:prstGeom>
            <a:ln w="1143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8F2CCB5-E23F-4D34-BC42-169A73F01272}"/>
                </a:ext>
              </a:extLst>
            </p:cNvPr>
            <p:cNvCxnSpPr/>
            <p:nvPr/>
          </p:nvCxnSpPr>
          <p:spPr>
            <a:xfrm>
              <a:off x="5921491" y="5141121"/>
              <a:ext cx="0" cy="2448838"/>
            </a:xfrm>
            <a:prstGeom prst="line">
              <a:avLst/>
            </a:prstGeom>
            <a:ln w="1143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5E89244-D9D0-4FB7-A7E2-78E0A217CC71}"/>
                </a:ext>
              </a:extLst>
            </p:cNvPr>
            <p:cNvCxnSpPr>
              <a:cxnSpLocks/>
            </p:cNvCxnSpPr>
            <p:nvPr/>
          </p:nvCxnSpPr>
          <p:spPr>
            <a:xfrm>
              <a:off x="5029200" y="2018778"/>
              <a:ext cx="746458" cy="2401128"/>
            </a:xfrm>
            <a:prstGeom prst="line">
              <a:avLst/>
            </a:prstGeom>
            <a:ln w="1143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F1782B5-87F3-4DC5-94B6-C8899D5E966B}"/>
                </a:ext>
              </a:extLst>
            </p:cNvPr>
            <p:cNvCxnSpPr>
              <a:cxnSpLocks/>
            </p:cNvCxnSpPr>
            <p:nvPr/>
          </p:nvCxnSpPr>
          <p:spPr>
            <a:xfrm>
              <a:off x="6112333" y="5110319"/>
              <a:ext cx="746458" cy="2401128"/>
            </a:xfrm>
            <a:prstGeom prst="line">
              <a:avLst/>
            </a:prstGeom>
            <a:ln w="1143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BDD1A112-5041-4EF3-A6A8-758B98A490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6077"/>
            <a:ext cx="11887200" cy="127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1125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36DF4D5-A8B1-4838-ACD6-E67D773A8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026" y="3467163"/>
            <a:ext cx="1990725" cy="15144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D9B6CA2-EA0D-4371-A402-0BFF23E3C8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CFA84E7-735C-4020-BBF0-4073C2E9DB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33"/>
          <a:stretch/>
        </p:blipFill>
        <p:spPr>
          <a:xfrm>
            <a:off x="2532798" y="3488040"/>
            <a:ext cx="1281378" cy="15144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7582CFA-B564-452F-9644-2B05AA161F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836"/>
          <a:stretch/>
        </p:blipFill>
        <p:spPr>
          <a:xfrm>
            <a:off x="4828784" y="3467162"/>
            <a:ext cx="680117" cy="15144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05EF5FE-4ABC-4EF3-A0DE-0ADBA86B25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76077"/>
            <a:ext cx="11887200" cy="127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4422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36DF4D5-A8B1-4838-ACD6-E67D773A8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026" y="1538159"/>
            <a:ext cx="1990725" cy="15144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D9B6CA2-EA0D-4371-A402-0BFF23E3C8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624FF11-8D34-4711-8E98-2B2F56DBF6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5291" y="1290181"/>
            <a:ext cx="6085361" cy="620664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74335D3-F48B-4246-8640-EA1637E799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176077"/>
            <a:ext cx="11887200" cy="127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5621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E841C47-CF09-4E46-AC9D-CB00D524D22C}"/>
              </a:ext>
            </a:extLst>
          </p:cNvPr>
          <p:cNvGrpSpPr/>
          <p:nvPr/>
        </p:nvGrpSpPr>
        <p:grpSpPr>
          <a:xfrm>
            <a:off x="-175988" y="1681843"/>
            <a:ext cx="7035800" cy="5970940"/>
            <a:chOff x="2730501" y="1681843"/>
            <a:chExt cx="7035800" cy="597094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BE82335-D92C-4FDA-AD8C-6745D80566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9949"/>
            <a:stretch/>
          </p:blipFill>
          <p:spPr>
            <a:xfrm>
              <a:off x="2730501" y="1681843"/>
              <a:ext cx="7035800" cy="5970940"/>
            </a:xfrm>
            <a:prstGeom prst="rect">
              <a:avLst/>
            </a:prstGeom>
          </p:spPr>
        </p:pic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D39C961-FD89-4F4E-8BDC-A20CE8A8C671}"/>
                </a:ext>
              </a:extLst>
            </p:cNvPr>
            <p:cNvSpPr/>
            <p:nvPr/>
          </p:nvSpPr>
          <p:spPr>
            <a:xfrm>
              <a:off x="5763237" y="4639112"/>
              <a:ext cx="285225" cy="31039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FC85568C-46AE-4E31-8A6A-089A7EB0B7DC}"/>
                </a:ext>
              </a:extLst>
            </p:cNvPr>
            <p:cNvCxnSpPr/>
            <p:nvPr/>
          </p:nvCxnSpPr>
          <p:spPr>
            <a:xfrm flipV="1">
              <a:off x="5943600" y="1935271"/>
              <a:ext cx="0" cy="25991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A4BBC08-0797-48C1-BF7B-C59B2073182B}"/>
                </a:ext>
              </a:extLst>
            </p:cNvPr>
            <p:cNvCxnSpPr/>
            <p:nvPr/>
          </p:nvCxnSpPr>
          <p:spPr>
            <a:xfrm>
              <a:off x="5908483" y="1866378"/>
              <a:ext cx="0" cy="2448838"/>
            </a:xfrm>
            <a:prstGeom prst="line">
              <a:avLst/>
            </a:prstGeom>
            <a:ln w="1143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8F2CCB5-E23F-4D34-BC42-169A73F01272}"/>
                </a:ext>
              </a:extLst>
            </p:cNvPr>
            <p:cNvCxnSpPr/>
            <p:nvPr/>
          </p:nvCxnSpPr>
          <p:spPr>
            <a:xfrm>
              <a:off x="5921491" y="5141121"/>
              <a:ext cx="0" cy="2448838"/>
            </a:xfrm>
            <a:prstGeom prst="line">
              <a:avLst/>
            </a:prstGeom>
            <a:ln w="1143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5E89244-D9D0-4FB7-A7E2-78E0A217CC71}"/>
                </a:ext>
              </a:extLst>
            </p:cNvPr>
            <p:cNvCxnSpPr>
              <a:cxnSpLocks/>
            </p:cNvCxnSpPr>
            <p:nvPr/>
          </p:nvCxnSpPr>
          <p:spPr>
            <a:xfrm>
              <a:off x="5029200" y="2018778"/>
              <a:ext cx="746458" cy="2401128"/>
            </a:xfrm>
            <a:prstGeom prst="line">
              <a:avLst/>
            </a:prstGeom>
            <a:ln w="1143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F1782B5-87F3-4DC5-94B6-C8899D5E966B}"/>
                </a:ext>
              </a:extLst>
            </p:cNvPr>
            <p:cNvCxnSpPr>
              <a:cxnSpLocks/>
            </p:cNvCxnSpPr>
            <p:nvPr/>
          </p:nvCxnSpPr>
          <p:spPr>
            <a:xfrm>
              <a:off x="6112333" y="5110319"/>
              <a:ext cx="746458" cy="2401128"/>
            </a:xfrm>
            <a:prstGeom prst="line">
              <a:avLst/>
            </a:prstGeom>
            <a:ln w="1143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BDD1A112-5041-4EF3-A6A8-758B98A490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6077"/>
            <a:ext cx="11887200" cy="127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0859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E841C47-CF09-4E46-AC9D-CB00D524D22C}"/>
              </a:ext>
            </a:extLst>
          </p:cNvPr>
          <p:cNvGrpSpPr>
            <a:grpSpLocks noChangeAspect="1"/>
          </p:cNvGrpSpPr>
          <p:nvPr/>
        </p:nvGrpSpPr>
        <p:grpSpPr>
          <a:xfrm>
            <a:off x="-114298" y="1090574"/>
            <a:ext cx="4202153" cy="3566160"/>
            <a:chOff x="2730501" y="1681843"/>
            <a:chExt cx="7035800" cy="597094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BE82335-D92C-4FDA-AD8C-6745D80566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9949"/>
            <a:stretch/>
          </p:blipFill>
          <p:spPr>
            <a:xfrm>
              <a:off x="2730501" y="1681843"/>
              <a:ext cx="7035800" cy="5970940"/>
            </a:xfrm>
            <a:prstGeom prst="rect">
              <a:avLst/>
            </a:prstGeom>
          </p:spPr>
        </p:pic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D39C961-FD89-4F4E-8BDC-A20CE8A8C671}"/>
                </a:ext>
              </a:extLst>
            </p:cNvPr>
            <p:cNvSpPr/>
            <p:nvPr/>
          </p:nvSpPr>
          <p:spPr>
            <a:xfrm>
              <a:off x="5763237" y="4639112"/>
              <a:ext cx="285225" cy="31039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FC85568C-46AE-4E31-8A6A-089A7EB0B7DC}"/>
                </a:ext>
              </a:extLst>
            </p:cNvPr>
            <p:cNvCxnSpPr/>
            <p:nvPr/>
          </p:nvCxnSpPr>
          <p:spPr>
            <a:xfrm flipV="1">
              <a:off x="5943600" y="1935271"/>
              <a:ext cx="0" cy="25991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A4BBC08-0797-48C1-BF7B-C59B2073182B}"/>
                </a:ext>
              </a:extLst>
            </p:cNvPr>
            <p:cNvCxnSpPr/>
            <p:nvPr/>
          </p:nvCxnSpPr>
          <p:spPr>
            <a:xfrm>
              <a:off x="5908483" y="1866378"/>
              <a:ext cx="0" cy="2448838"/>
            </a:xfrm>
            <a:prstGeom prst="line">
              <a:avLst/>
            </a:prstGeom>
            <a:ln w="1143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8F2CCB5-E23F-4D34-BC42-169A73F01272}"/>
                </a:ext>
              </a:extLst>
            </p:cNvPr>
            <p:cNvCxnSpPr/>
            <p:nvPr/>
          </p:nvCxnSpPr>
          <p:spPr>
            <a:xfrm>
              <a:off x="5921491" y="5141121"/>
              <a:ext cx="0" cy="2448838"/>
            </a:xfrm>
            <a:prstGeom prst="line">
              <a:avLst/>
            </a:prstGeom>
            <a:ln w="1143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5E89244-D9D0-4FB7-A7E2-78E0A217CC71}"/>
                </a:ext>
              </a:extLst>
            </p:cNvPr>
            <p:cNvCxnSpPr>
              <a:cxnSpLocks/>
            </p:cNvCxnSpPr>
            <p:nvPr/>
          </p:nvCxnSpPr>
          <p:spPr>
            <a:xfrm>
              <a:off x="5029200" y="2018778"/>
              <a:ext cx="746458" cy="2401128"/>
            </a:xfrm>
            <a:prstGeom prst="line">
              <a:avLst/>
            </a:prstGeom>
            <a:ln w="1143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F1782B5-87F3-4DC5-94B6-C8899D5E966B}"/>
                </a:ext>
              </a:extLst>
            </p:cNvPr>
            <p:cNvCxnSpPr>
              <a:cxnSpLocks/>
            </p:cNvCxnSpPr>
            <p:nvPr/>
          </p:nvCxnSpPr>
          <p:spPr>
            <a:xfrm>
              <a:off x="6112333" y="5110319"/>
              <a:ext cx="746458" cy="2401128"/>
            </a:xfrm>
            <a:prstGeom prst="line">
              <a:avLst/>
            </a:prstGeom>
            <a:ln w="1143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591B973-E859-47CF-B6B4-3231651A9D60}"/>
              </a:ext>
            </a:extLst>
          </p:cNvPr>
          <p:cNvGrpSpPr>
            <a:grpSpLocks noChangeAspect="1"/>
          </p:cNvGrpSpPr>
          <p:nvPr/>
        </p:nvGrpSpPr>
        <p:grpSpPr>
          <a:xfrm>
            <a:off x="3927161" y="1090574"/>
            <a:ext cx="4202153" cy="3566160"/>
            <a:chOff x="2730501" y="1681843"/>
            <a:chExt cx="7035800" cy="5970940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6BBD2916-9B2E-4B05-8D53-8C79F902574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9949"/>
            <a:stretch/>
          </p:blipFill>
          <p:spPr>
            <a:xfrm>
              <a:off x="2730501" y="1681843"/>
              <a:ext cx="7035800" cy="5970940"/>
            </a:xfrm>
            <a:prstGeom prst="rect">
              <a:avLst/>
            </a:prstGeom>
          </p:spPr>
        </p:pic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73977E0-693C-4654-890E-9C63D538E48E}"/>
                </a:ext>
              </a:extLst>
            </p:cNvPr>
            <p:cNvSpPr/>
            <p:nvPr/>
          </p:nvSpPr>
          <p:spPr>
            <a:xfrm>
              <a:off x="5763237" y="4639112"/>
              <a:ext cx="285225" cy="31039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82BB44E8-B0EC-45E5-AB7E-0260D8A05F6D}"/>
                </a:ext>
              </a:extLst>
            </p:cNvPr>
            <p:cNvCxnSpPr/>
            <p:nvPr/>
          </p:nvCxnSpPr>
          <p:spPr>
            <a:xfrm flipV="1">
              <a:off x="5943600" y="1935271"/>
              <a:ext cx="0" cy="25991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04C8BE9-D438-4C75-8C92-700C1071D77E}"/>
                </a:ext>
              </a:extLst>
            </p:cNvPr>
            <p:cNvCxnSpPr/>
            <p:nvPr/>
          </p:nvCxnSpPr>
          <p:spPr>
            <a:xfrm>
              <a:off x="5908483" y="1866378"/>
              <a:ext cx="0" cy="2448838"/>
            </a:xfrm>
            <a:prstGeom prst="line">
              <a:avLst/>
            </a:prstGeom>
            <a:ln w="1143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C61BCD-D40F-4B7B-A7B1-59F9B0D1E3CB}"/>
                </a:ext>
              </a:extLst>
            </p:cNvPr>
            <p:cNvCxnSpPr/>
            <p:nvPr/>
          </p:nvCxnSpPr>
          <p:spPr>
            <a:xfrm>
              <a:off x="5921491" y="5141121"/>
              <a:ext cx="0" cy="2448838"/>
            </a:xfrm>
            <a:prstGeom prst="line">
              <a:avLst/>
            </a:prstGeom>
            <a:ln w="1143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99AC6D8-F46B-4E56-9A2A-B38A7A6B7A0D}"/>
                </a:ext>
              </a:extLst>
            </p:cNvPr>
            <p:cNvCxnSpPr>
              <a:cxnSpLocks/>
            </p:cNvCxnSpPr>
            <p:nvPr/>
          </p:nvCxnSpPr>
          <p:spPr>
            <a:xfrm>
              <a:off x="5029200" y="2018778"/>
              <a:ext cx="746458" cy="2401128"/>
            </a:xfrm>
            <a:prstGeom prst="line">
              <a:avLst/>
            </a:prstGeom>
            <a:ln w="1143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0361124-EC31-4EC9-A82B-281D48CFC619}"/>
                </a:ext>
              </a:extLst>
            </p:cNvPr>
            <p:cNvCxnSpPr>
              <a:cxnSpLocks/>
            </p:cNvCxnSpPr>
            <p:nvPr/>
          </p:nvCxnSpPr>
          <p:spPr>
            <a:xfrm>
              <a:off x="6112333" y="5110319"/>
              <a:ext cx="746458" cy="2401128"/>
            </a:xfrm>
            <a:prstGeom prst="line">
              <a:avLst/>
            </a:prstGeom>
            <a:ln w="1143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155399A-41CE-4892-A084-245F201217B7}"/>
              </a:ext>
            </a:extLst>
          </p:cNvPr>
          <p:cNvGrpSpPr>
            <a:grpSpLocks noChangeAspect="1"/>
          </p:cNvGrpSpPr>
          <p:nvPr/>
        </p:nvGrpSpPr>
        <p:grpSpPr>
          <a:xfrm>
            <a:off x="7766314" y="1090574"/>
            <a:ext cx="4202153" cy="3566160"/>
            <a:chOff x="2730501" y="1681843"/>
            <a:chExt cx="7035800" cy="5970940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AAECB143-6117-4319-AB1A-04F32BBC580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9949"/>
            <a:stretch/>
          </p:blipFill>
          <p:spPr>
            <a:xfrm>
              <a:off x="2730501" y="1681843"/>
              <a:ext cx="7035800" cy="5970940"/>
            </a:xfrm>
            <a:prstGeom prst="rect">
              <a:avLst/>
            </a:prstGeom>
          </p:spPr>
        </p:pic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4E3A7143-E47F-48EE-979A-1F3BEFA49A27}"/>
                </a:ext>
              </a:extLst>
            </p:cNvPr>
            <p:cNvSpPr/>
            <p:nvPr/>
          </p:nvSpPr>
          <p:spPr>
            <a:xfrm>
              <a:off x="5763237" y="4639112"/>
              <a:ext cx="285225" cy="31039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AB4F8F2B-67A9-4A24-9F0A-13AAE6FADE0A}"/>
                </a:ext>
              </a:extLst>
            </p:cNvPr>
            <p:cNvCxnSpPr/>
            <p:nvPr/>
          </p:nvCxnSpPr>
          <p:spPr>
            <a:xfrm flipV="1">
              <a:off x="5943600" y="1935271"/>
              <a:ext cx="0" cy="25991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71FE46C-2D1D-492C-BDF3-2F5A35E1F183}"/>
                </a:ext>
              </a:extLst>
            </p:cNvPr>
            <p:cNvCxnSpPr/>
            <p:nvPr/>
          </p:nvCxnSpPr>
          <p:spPr>
            <a:xfrm>
              <a:off x="5908483" y="1866378"/>
              <a:ext cx="0" cy="2448838"/>
            </a:xfrm>
            <a:prstGeom prst="line">
              <a:avLst/>
            </a:prstGeom>
            <a:ln w="1143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CD8CA5F-592C-47E0-8D74-3CDD9B12FA4C}"/>
                </a:ext>
              </a:extLst>
            </p:cNvPr>
            <p:cNvCxnSpPr/>
            <p:nvPr/>
          </p:nvCxnSpPr>
          <p:spPr>
            <a:xfrm>
              <a:off x="5921491" y="5141121"/>
              <a:ext cx="0" cy="2448838"/>
            </a:xfrm>
            <a:prstGeom prst="line">
              <a:avLst/>
            </a:prstGeom>
            <a:ln w="1143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87D7E9C-992D-46C1-A004-AB3C165AFC88}"/>
                </a:ext>
              </a:extLst>
            </p:cNvPr>
            <p:cNvCxnSpPr>
              <a:cxnSpLocks/>
            </p:cNvCxnSpPr>
            <p:nvPr/>
          </p:nvCxnSpPr>
          <p:spPr>
            <a:xfrm>
              <a:off x="5029200" y="2018778"/>
              <a:ext cx="746458" cy="2401128"/>
            </a:xfrm>
            <a:prstGeom prst="line">
              <a:avLst/>
            </a:prstGeom>
            <a:ln w="1143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9D07DDD-DA42-4BD4-9968-5CBC4803FEAD}"/>
                </a:ext>
              </a:extLst>
            </p:cNvPr>
            <p:cNvCxnSpPr>
              <a:cxnSpLocks/>
            </p:cNvCxnSpPr>
            <p:nvPr/>
          </p:nvCxnSpPr>
          <p:spPr>
            <a:xfrm>
              <a:off x="6112333" y="5110319"/>
              <a:ext cx="746458" cy="2401128"/>
            </a:xfrm>
            <a:prstGeom prst="line">
              <a:avLst/>
            </a:prstGeom>
            <a:ln w="1143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BDD1A112-5041-4EF3-A6A8-758B98A4904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9616" t="6137"/>
          <a:stretch/>
        </p:blipFill>
        <p:spPr>
          <a:xfrm>
            <a:off x="8291662" y="201204"/>
            <a:ext cx="3434745" cy="85480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E7CBE12-9669-405D-A823-DE5B51B4DBF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1554" t="7970" b="15667"/>
          <a:stretch/>
        </p:blipFill>
        <p:spPr>
          <a:xfrm>
            <a:off x="405156" y="237571"/>
            <a:ext cx="3560286" cy="78207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9E394A1-A6AB-42A0-B5FE-5079B61E21F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0714" t="14485"/>
          <a:stretch/>
        </p:blipFill>
        <p:spPr>
          <a:xfrm>
            <a:off x="4350878" y="220362"/>
            <a:ext cx="3638008" cy="81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6854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2407195-36EB-4AF9-BE85-950B5A4F1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5873" y="0"/>
            <a:ext cx="5735453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0279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A7D3D30-434D-432B-9590-B7D0A13DF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1" y="-56367"/>
            <a:ext cx="11887200" cy="154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8881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A7D3D30-434D-432B-9590-B7D0A13DF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1" y="-56367"/>
            <a:ext cx="11887200" cy="154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378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4DB0B1-ED3B-4494-AE53-B4A87393B05A}"/>
              </a:ext>
            </a:extLst>
          </p:cNvPr>
          <p:cNvSpPr txBox="1"/>
          <p:nvPr/>
        </p:nvSpPr>
        <p:spPr>
          <a:xfrm>
            <a:off x="385894" y="1216690"/>
            <a:ext cx="11727809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hlinkClick r:id="rId2"/>
              </a:rPr>
              <a:t>https://www.geogebra.org/3d</a:t>
            </a:r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(t, -e^(-2t), 3*e^(-2t))</a:t>
            </a:r>
          </a:p>
          <a:p>
            <a:endParaRPr lang="en-US" sz="3200" dirty="0"/>
          </a:p>
          <a:p>
            <a:r>
              <a:rPr lang="en-US" sz="3200" dirty="0"/>
              <a:t>(t, -10e^(-2t), 30*e^(-2t))</a:t>
            </a:r>
          </a:p>
          <a:p>
            <a:endParaRPr lang="en-US" sz="3200" dirty="0"/>
          </a:p>
          <a:p>
            <a:r>
              <a:rPr lang="en-US" sz="3200" dirty="0"/>
              <a:t>(t, e^(-2t), -3*e^(-2t))</a:t>
            </a:r>
          </a:p>
          <a:p>
            <a:endParaRPr lang="en-US" sz="3200" dirty="0"/>
          </a:p>
          <a:p>
            <a:r>
              <a:rPr lang="en-US" sz="3200" dirty="0"/>
              <a:t>(t, 0, e^(-5t))                   (t, 0, -e^(-5t))                    </a:t>
            </a:r>
          </a:p>
          <a:p>
            <a:endParaRPr lang="en-US" sz="3200" dirty="0"/>
          </a:p>
          <a:p>
            <a:r>
              <a:rPr lang="en-US" sz="3200" dirty="0"/>
              <a:t>(t, -e^(-2t), 3*e^(-2t) + e^(-5t) )</a:t>
            </a:r>
          </a:p>
          <a:p>
            <a:endParaRPr lang="en-US" sz="3200" dirty="0"/>
          </a:p>
          <a:p>
            <a:r>
              <a:rPr lang="en-US" sz="3200" dirty="0"/>
              <a:t>(t, -e^(-2t), 3*e^(-2t) + e^(5t) 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3E850E-0C78-4CD9-9FAF-CA133670F9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44646"/>
            <a:ext cx="11887200" cy="1225628"/>
          </a:xfrm>
          <a:prstGeom prst="rect">
            <a:avLst/>
          </a:pr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838A991F-23E0-431C-B343-3D36FD38A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18872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SetColor(text1, "#80FF0000")</a:t>
            </a:r>
            <a:r>
              <a:rPr kumimoji="0" lang="en-US" altLang="en-US" sz="5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8631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A7D3D30-434D-432B-9590-B7D0A13DF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1" y="-56367"/>
            <a:ext cx="11887200" cy="154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5463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A7D3D30-434D-432B-9590-B7D0A13DF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1" y="-56367"/>
            <a:ext cx="11887200" cy="154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0110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2347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96017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07302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950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1245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51C8D23-F4ED-44C4-834C-98729037C6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947" y="1550975"/>
            <a:ext cx="11887200" cy="114707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C38ACDF-A8A8-4802-AC14-584A72BD70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44646"/>
            <a:ext cx="11887200" cy="12256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33970D8-7FC8-4B55-9719-8B4FE5E984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3049" y="1634647"/>
            <a:ext cx="1506064" cy="89108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DDF6D7B-5956-455D-9A19-B73CAAB530DA}"/>
                  </a:ext>
                </a:extLst>
              </p14:cNvPr>
              <p14:cNvContentPartPr/>
              <p14:nvPr/>
            </p14:nvContentPartPr>
            <p14:xfrm>
              <a:off x="596880" y="-73800"/>
              <a:ext cx="11294280" cy="68198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DDF6D7B-5956-455D-9A19-B73CAAB530D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87520" y="-83160"/>
                <a:ext cx="11313000" cy="6838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98948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578C17C-8F9F-4E8F-BCCF-5151FCB156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0296" b="73109"/>
          <a:stretch/>
        </p:blipFill>
        <p:spPr>
          <a:xfrm>
            <a:off x="0" y="1407197"/>
            <a:ext cx="7097086" cy="11933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9C0511C-6A5B-49DD-9DF9-0E0E546081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002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578C17C-8F9F-4E8F-BCCF-5151FCB15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07197"/>
            <a:ext cx="11887200" cy="443788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B80641-AE7B-40EA-A991-84166285B2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51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578C17C-8F9F-4E8F-BCCF-5151FCB15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07197"/>
            <a:ext cx="11887200" cy="443788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9621D9-931E-4C7F-A22E-0F3E7AA921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907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E9BD21E-5605-4E3D-B588-A9A011D98E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7912"/>
            <a:ext cx="11887200" cy="418975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C219AB4-77D9-41A5-86AA-25F797D40F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35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C50208-2A27-46F0-87CB-FEBE520198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5" b="22080"/>
          <a:stretch/>
        </p:blipFill>
        <p:spPr>
          <a:xfrm>
            <a:off x="-64411" y="1125742"/>
            <a:ext cx="11820088" cy="430193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CD5006A-2211-4C2D-A79C-2121EB09FE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77534"/>
            <a:ext cx="11887200" cy="122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680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C2DFFD"/>
      </a:hlink>
      <a:folHlink>
        <a:srgbClr val="D7B5C6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15859</TotalTime>
  <Words>128</Words>
  <Application>Microsoft Office PowerPoint</Application>
  <PresentationFormat>Custom</PresentationFormat>
  <Paragraphs>15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Arial Unicode MS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proto</dc:creator>
  <cp:lastModifiedBy>p</cp:lastModifiedBy>
  <cp:revision>217</cp:revision>
  <dcterms:created xsi:type="dcterms:W3CDTF">2020-09-07T00:11:40Z</dcterms:created>
  <dcterms:modified xsi:type="dcterms:W3CDTF">2020-11-04T19:00:04Z</dcterms:modified>
</cp:coreProperties>
</file>