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699" r:id="rId2"/>
    <p:sldId id="700" r:id="rId3"/>
    <p:sldId id="703" r:id="rId4"/>
    <p:sldId id="701" r:id="rId5"/>
    <p:sldId id="704" r:id="rId6"/>
    <p:sldId id="705" r:id="rId7"/>
    <p:sldId id="702" r:id="rId8"/>
    <p:sldId id="716" r:id="rId9"/>
    <p:sldId id="717" r:id="rId10"/>
    <p:sldId id="706" r:id="rId11"/>
    <p:sldId id="707" r:id="rId12"/>
    <p:sldId id="718" r:id="rId13"/>
    <p:sldId id="708" r:id="rId14"/>
    <p:sldId id="720" r:id="rId15"/>
    <p:sldId id="721" r:id="rId16"/>
    <p:sldId id="722" r:id="rId17"/>
    <p:sldId id="723" r:id="rId18"/>
    <p:sldId id="724" r:id="rId19"/>
    <p:sldId id="725" r:id="rId20"/>
    <p:sldId id="726" r:id="rId21"/>
    <p:sldId id="727" r:id="rId22"/>
    <p:sldId id="728" r:id="rId23"/>
    <p:sldId id="729" r:id="rId24"/>
    <p:sldId id="730" r:id="rId25"/>
    <p:sldId id="731" r:id="rId26"/>
    <p:sldId id="732" r:id="rId27"/>
    <p:sldId id="733" r:id="rId28"/>
    <p:sldId id="755" r:id="rId29"/>
    <p:sldId id="749" r:id="rId30"/>
    <p:sldId id="751" r:id="rId31"/>
    <p:sldId id="734" r:id="rId32"/>
    <p:sldId id="735" r:id="rId33"/>
    <p:sldId id="745" r:id="rId34"/>
    <p:sldId id="746" r:id="rId35"/>
    <p:sldId id="747" r:id="rId36"/>
    <p:sldId id="748" r:id="rId37"/>
    <p:sldId id="752" r:id="rId38"/>
    <p:sldId id="753" r:id="rId39"/>
    <p:sldId id="754" r:id="rId40"/>
    <p:sldId id="756" r:id="rId41"/>
    <p:sldId id="634" r:id="rId42"/>
    <p:sldId id="693" r:id="rId43"/>
    <p:sldId id="757" r:id="rId44"/>
    <p:sldId id="758" r:id="rId45"/>
    <p:sldId id="759" r:id="rId46"/>
    <p:sldId id="694" r:id="rId47"/>
    <p:sldId id="695" r:id="rId48"/>
    <p:sldId id="696" r:id="rId49"/>
    <p:sldId id="697" r:id="rId50"/>
    <p:sldId id="698" r:id="rId51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1" autoAdjust="0"/>
    <p:restoredTop sz="94660"/>
  </p:normalViewPr>
  <p:slideViewPr>
    <p:cSldViewPr snapToGrid="0">
      <p:cViewPr varScale="1">
        <p:scale>
          <a:sx n="51" d="100"/>
          <a:sy n="51" d="100"/>
        </p:scale>
        <p:origin x="27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352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6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1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5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2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4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7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51C8D23-F4ED-44C4-834C-98729037C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47" y="1550975"/>
            <a:ext cx="11887200" cy="114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38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5742"/>
            <a:ext cx="11887200" cy="552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832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54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D39C961-FD89-4F4E-8BDC-A20CE8A8C671}"/>
              </a:ext>
            </a:extLst>
          </p:cNvPr>
          <p:cNvSpPr/>
          <p:nvPr/>
        </p:nvSpPr>
        <p:spPr>
          <a:xfrm>
            <a:off x="5763237" y="4639112"/>
            <a:ext cx="285225" cy="31039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85568C-46AE-4E31-8A6A-089A7EB0B7DC}"/>
              </a:ext>
            </a:extLst>
          </p:cNvPr>
          <p:cNvCxnSpPr/>
          <p:nvPr/>
        </p:nvCxnSpPr>
        <p:spPr>
          <a:xfrm flipV="1">
            <a:off x="5943600" y="1935271"/>
            <a:ext cx="0" cy="2599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4BBC08-0797-48C1-BF7B-C59B2073182B}"/>
              </a:ext>
            </a:extLst>
          </p:cNvPr>
          <p:cNvCxnSpPr/>
          <p:nvPr/>
        </p:nvCxnSpPr>
        <p:spPr>
          <a:xfrm>
            <a:off x="5908483" y="1866378"/>
            <a:ext cx="0" cy="2448838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F2CCB5-E23F-4D34-BC42-169A73F01272}"/>
              </a:ext>
            </a:extLst>
          </p:cNvPr>
          <p:cNvCxnSpPr/>
          <p:nvPr/>
        </p:nvCxnSpPr>
        <p:spPr>
          <a:xfrm>
            <a:off x="5921491" y="5141121"/>
            <a:ext cx="0" cy="2448838"/>
          </a:xfrm>
          <a:prstGeom prst="line">
            <a:avLst/>
          </a:prstGeom>
          <a:ln w="1143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E89244-D9D0-4FB7-A7E2-78E0A217CC71}"/>
              </a:ext>
            </a:extLst>
          </p:cNvPr>
          <p:cNvCxnSpPr>
            <a:cxnSpLocks/>
          </p:cNvCxnSpPr>
          <p:nvPr/>
        </p:nvCxnSpPr>
        <p:spPr>
          <a:xfrm>
            <a:off x="5029200" y="2018778"/>
            <a:ext cx="746458" cy="2401128"/>
          </a:xfrm>
          <a:prstGeom prst="line">
            <a:avLst/>
          </a:prstGeom>
          <a:ln w="1143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782B5-87F3-4DC5-94B6-C8899D5E966B}"/>
              </a:ext>
            </a:extLst>
          </p:cNvPr>
          <p:cNvCxnSpPr>
            <a:cxnSpLocks/>
          </p:cNvCxnSpPr>
          <p:nvPr/>
        </p:nvCxnSpPr>
        <p:spPr>
          <a:xfrm>
            <a:off x="6112333" y="5110319"/>
            <a:ext cx="746458" cy="2401128"/>
          </a:xfrm>
          <a:prstGeom prst="line">
            <a:avLst/>
          </a:prstGeom>
          <a:ln w="1143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35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9E208E-FB8D-44ED-A9D0-ED6BD0AB4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213" y="1156455"/>
            <a:ext cx="5803972" cy="30008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C59A035-1FE4-45FE-815D-D4B8D1CB88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79" y="4228050"/>
            <a:ext cx="7966915" cy="32076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EB2423-E657-4465-96B5-EFA3CF45EA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0366" y="1573666"/>
            <a:ext cx="2257425" cy="885825"/>
          </a:xfrm>
          <a:prstGeom prst="rect">
            <a:avLst/>
          </a:prstGeom>
          <a:ln w="88900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2119946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8871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1C8D23-F4ED-44C4-834C-98729037C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47" y="1550975"/>
            <a:ext cx="11887200" cy="11470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C38ACDF-A8A8-4802-AC14-584A72BD7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3970D8-7FC8-4B55-9719-8B4FE5E984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3049" y="1634647"/>
            <a:ext cx="1506064" cy="89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36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89D8CD-1D11-4DEB-8EAA-675A0DE18C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2555" b="76474"/>
          <a:stretch/>
        </p:blipFill>
        <p:spPr>
          <a:xfrm>
            <a:off x="0" y="1578325"/>
            <a:ext cx="6828639" cy="10306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9A8730-3A63-45C0-843B-E996376F7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10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89D8CD-1D11-4DEB-8EAA-675A0DE18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8325"/>
            <a:ext cx="11887200" cy="43808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63D2C9-1E2B-49C3-A9BE-C698420EC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618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296" b="73109"/>
          <a:stretch/>
        </p:blipFill>
        <p:spPr>
          <a:xfrm>
            <a:off x="0" y="1407197"/>
            <a:ext cx="7097086" cy="11933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F5255D-51C8-4946-A519-8AF4F6322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7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197"/>
            <a:ext cx="11887200" cy="4437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82B4D2-E5EE-4F30-9E89-5A576059B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0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89D8CD-1D11-4DEB-8EAA-675A0DE18C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2555" b="76474"/>
          <a:stretch/>
        </p:blipFill>
        <p:spPr>
          <a:xfrm>
            <a:off x="0" y="1578325"/>
            <a:ext cx="6828639" cy="103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96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197"/>
            <a:ext cx="11887200" cy="4437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F6313E-C490-4B6F-AC6F-DCAB4DD3C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14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9BD21E-5605-4E3D-B588-A9A011D98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4487"/>
            <a:ext cx="11887200" cy="41897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C219AB4-77D9-41A5-86AA-25F797D40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35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5" b="22080"/>
          <a:stretch/>
        </p:blipFill>
        <p:spPr>
          <a:xfrm>
            <a:off x="67112" y="1125742"/>
            <a:ext cx="11820088" cy="43019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A421D34-38B3-4C7E-937D-9C64E7DB4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00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5" b="22080"/>
          <a:stretch/>
        </p:blipFill>
        <p:spPr>
          <a:xfrm>
            <a:off x="67112" y="1125742"/>
            <a:ext cx="11820088" cy="43019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D5006A-2211-4C2D-A79C-2121EB09F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680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742"/>
            <a:ext cx="11887200" cy="552091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2D5B57B-720D-436E-87E5-D3D9FA50C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78C8CE-BE6F-4E56-9F19-160CBB5BFB3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3" b="56440"/>
          <a:stretch/>
        </p:blipFill>
        <p:spPr>
          <a:xfrm>
            <a:off x="663878" y="6345491"/>
            <a:ext cx="5686817" cy="119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46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5F7AC2-287B-4AEE-8F67-4D7CDB53B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88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D39C961-FD89-4F4E-8BDC-A20CE8A8C671}"/>
              </a:ext>
            </a:extLst>
          </p:cNvPr>
          <p:cNvSpPr/>
          <p:nvPr/>
        </p:nvSpPr>
        <p:spPr>
          <a:xfrm>
            <a:off x="5763237" y="4639112"/>
            <a:ext cx="285225" cy="31039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85568C-46AE-4E31-8A6A-089A7EB0B7DC}"/>
              </a:ext>
            </a:extLst>
          </p:cNvPr>
          <p:cNvCxnSpPr/>
          <p:nvPr/>
        </p:nvCxnSpPr>
        <p:spPr>
          <a:xfrm flipV="1">
            <a:off x="5943600" y="1935271"/>
            <a:ext cx="0" cy="2599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4BBC08-0797-48C1-BF7B-C59B2073182B}"/>
              </a:ext>
            </a:extLst>
          </p:cNvPr>
          <p:cNvCxnSpPr/>
          <p:nvPr/>
        </p:nvCxnSpPr>
        <p:spPr>
          <a:xfrm>
            <a:off x="5908483" y="1866378"/>
            <a:ext cx="0" cy="2448838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F2CCB5-E23F-4D34-BC42-169A73F01272}"/>
              </a:ext>
            </a:extLst>
          </p:cNvPr>
          <p:cNvCxnSpPr/>
          <p:nvPr/>
        </p:nvCxnSpPr>
        <p:spPr>
          <a:xfrm>
            <a:off x="5921491" y="5141121"/>
            <a:ext cx="0" cy="2448838"/>
          </a:xfrm>
          <a:prstGeom prst="line">
            <a:avLst/>
          </a:prstGeom>
          <a:ln w="1143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E89244-D9D0-4FB7-A7E2-78E0A217CC71}"/>
              </a:ext>
            </a:extLst>
          </p:cNvPr>
          <p:cNvCxnSpPr>
            <a:cxnSpLocks/>
          </p:cNvCxnSpPr>
          <p:nvPr/>
        </p:nvCxnSpPr>
        <p:spPr>
          <a:xfrm>
            <a:off x="5029200" y="2018778"/>
            <a:ext cx="746458" cy="2401128"/>
          </a:xfrm>
          <a:prstGeom prst="line">
            <a:avLst/>
          </a:prstGeom>
          <a:ln w="1143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782B5-87F3-4DC5-94B6-C8899D5E966B}"/>
              </a:ext>
            </a:extLst>
          </p:cNvPr>
          <p:cNvCxnSpPr>
            <a:cxnSpLocks/>
          </p:cNvCxnSpPr>
          <p:nvPr/>
        </p:nvCxnSpPr>
        <p:spPr>
          <a:xfrm>
            <a:off x="6112333" y="5110319"/>
            <a:ext cx="746458" cy="2401128"/>
          </a:xfrm>
          <a:prstGeom prst="line">
            <a:avLst/>
          </a:prstGeom>
          <a:ln w="1143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622066C-2085-40C1-8B4C-23C2493E5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716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5EB2423-E657-4465-96B5-EFA3CF45E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0366" y="1573666"/>
            <a:ext cx="2257425" cy="885825"/>
          </a:xfrm>
          <a:prstGeom prst="rect">
            <a:avLst/>
          </a:prstGeom>
          <a:ln w="88900">
            <a:solidFill>
              <a:srgbClr val="FFFF00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5E1751-678A-4F3A-A0CC-C72E5A969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9460C2-FED5-42CC-97F0-5D8E9C0A36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441" y="1266187"/>
            <a:ext cx="5709258" cy="27437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97B70B-ADC0-4F95-A123-A46D3A375D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716" y="4442519"/>
            <a:ext cx="7946982" cy="271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BEA8E7B-AE0D-4D0F-A31B-928412E0C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530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3467163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FA84E7-735C-4020-BBF0-4073C2E9DB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33"/>
          <a:stretch/>
        </p:blipFill>
        <p:spPr>
          <a:xfrm>
            <a:off x="2532798" y="3488040"/>
            <a:ext cx="1281378" cy="1514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582CFA-B564-452F-9644-2B05AA161F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36"/>
          <a:stretch/>
        </p:blipFill>
        <p:spPr>
          <a:xfrm>
            <a:off x="4828784" y="3467162"/>
            <a:ext cx="68011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77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89D8CD-1D11-4DEB-8EAA-675A0DE18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8325"/>
            <a:ext cx="11887200" cy="438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448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1538159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24FF11-8D34-4711-8E98-2B2F56DBF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291" y="1290181"/>
            <a:ext cx="6085361" cy="620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34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BEA8E7B-AE0D-4D0F-A31B-928412E0C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461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1C8D23-F4ED-44C4-834C-98729037C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47" y="1550975"/>
            <a:ext cx="11887200" cy="11470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3970D8-7FC8-4B55-9719-8B4FE5E98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049" y="1634647"/>
            <a:ext cx="1506064" cy="89108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B8E1715-7118-4589-81E1-AD9AD8FC51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DDC8FE-52AD-4351-B639-8526D7364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8429" y="1433901"/>
            <a:ext cx="1329455" cy="124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0417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7E0BF5-2370-4464-AA05-DE33C5D59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02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D39C961-FD89-4F4E-8BDC-A20CE8A8C671}"/>
              </a:ext>
            </a:extLst>
          </p:cNvPr>
          <p:cNvSpPr/>
          <p:nvPr/>
        </p:nvSpPr>
        <p:spPr>
          <a:xfrm>
            <a:off x="5763237" y="4639112"/>
            <a:ext cx="285225" cy="31039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85568C-46AE-4E31-8A6A-089A7EB0B7DC}"/>
              </a:ext>
            </a:extLst>
          </p:cNvPr>
          <p:cNvCxnSpPr/>
          <p:nvPr/>
        </p:nvCxnSpPr>
        <p:spPr>
          <a:xfrm flipV="1">
            <a:off x="5943600" y="1935271"/>
            <a:ext cx="0" cy="2599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4BBC08-0797-48C1-BF7B-C59B2073182B}"/>
              </a:ext>
            </a:extLst>
          </p:cNvPr>
          <p:cNvCxnSpPr/>
          <p:nvPr/>
        </p:nvCxnSpPr>
        <p:spPr>
          <a:xfrm>
            <a:off x="5908483" y="1866378"/>
            <a:ext cx="0" cy="2448838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F2CCB5-E23F-4D34-BC42-169A73F01272}"/>
              </a:ext>
            </a:extLst>
          </p:cNvPr>
          <p:cNvCxnSpPr/>
          <p:nvPr/>
        </p:nvCxnSpPr>
        <p:spPr>
          <a:xfrm>
            <a:off x="5921491" y="5141121"/>
            <a:ext cx="0" cy="2448838"/>
          </a:xfrm>
          <a:prstGeom prst="line">
            <a:avLst/>
          </a:prstGeom>
          <a:ln w="1143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E89244-D9D0-4FB7-A7E2-78E0A217CC71}"/>
              </a:ext>
            </a:extLst>
          </p:cNvPr>
          <p:cNvCxnSpPr>
            <a:cxnSpLocks/>
          </p:cNvCxnSpPr>
          <p:nvPr/>
        </p:nvCxnSpPr>
        <p:spPr>
          <a:xfrm>
            <a:off x="5029200" y="2018778"/>
            <a:ext cx="746458" cy="2401128"/>
          </a:xfrm>
          <a:prstGeom prst="line">
            <a:avLst/>
          </a:prstGeom>
          <a:ln w="1143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782B5-87F3-4DC5-94B6-C8899D5E966B}"/>
              </a:ext>
            </a:extLst>
          </p:cNvPr>
          <p:cNvCxnSpPr>
            <a:cxnSpLocks/>
          </p:cNvCxnSpPr>
          <p:nvPr/>
        </p:nvCxnSpPr>
        <p:spPr>
          <a:xfrm>
            <a:off x="6112333" y="5110319"/>
            <a:ext cx="746458" cy="2401128"/>
          </a:xfrm>
          <a:prstGeom prst="line">
            <a:avLst/>
          </a:prstGeom>
          <a:ln w="1143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DC951C8-2584-4FF3-8637-B12C00E9F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29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5EB2423-E657-4465-96B5-EFA3CF45E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0366" y="1573666"/>
            <a:ext cx="2257425" cy="885825"/>
          </a:xfrm>
          <a:prstGeom prst="rect">
            <a:avLst/>
          </a:prstGeom>
          <a:ln w="88900">
            <a:solidFill>
              <a:srgbClr val="FFFF0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32B87B-6036-4E77-B9E7-776AED4A8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D59DFD8-6DF0-4FE0-B1AD-B87851523F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69172"/>
            <a:ext cx="7540668" cy="288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53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D1A112-5041-4EF3-A6A8-758B98A49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125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3467163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FA84E7-735C-4020-BBF0-4073C2E9DB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33"/>
          <a:stretch/>
        </p:blipFill>
        <p:spPr>
          <a:xfrm>
            <a:off x="2532798" y="3488040"/>
            <a:ext cx="1281378" cy="1514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582CFA-B564-452F-9644-2B05AA161F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36"/>
          <a:stretch/>
        </p:blipFill>
        <p:spPr>
          <a:xfrm>
            <a:off x="4828784" y="3467162"/>
            <a:ext cx="680117" cy="1514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5EF5FE-4ABC-4EF3-A0DE-0ADBA86B25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22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1538159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24FF11-8D34-4711-8E98-2B2F56DBF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291" y="1290181"/>
            <a:ext cx="6085361" cy="62066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4335D3-F48B-4246-8640-EA1637E799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5621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9E208E-FB8D-44ED-A9D0-ED6BD0AB4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13" y="1156455"/>
            <a:ext cx="5803972" cy="30008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C59A035-1FE4-45FE-815D-D4B8D1CB8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79" y="4228050"/>
            <a:ext cx="7966915" cy="32076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EB2423-E657-4465-96B5-EFA3CF45EA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0366" y="1573666"/>
            <a:ext cx="2257425" cy="885825"/>
          </a:xfrm>
          <a:prstGeom prst="rect">
            <a:avLst/>
          </a:prstGeom>
          <a:ln w="88900">
            <a:solidFill>
              <a:srgbClr val="FFFF0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32B87B-6036-4E77-B9E7-776AED4A8A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96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0296" b="73109"/>
          <a:stretch/>
        </p:blipFill>
        <p:spPr>
          <a:xfrm>
            <a:off x="0" y="1407197"/>
            <a:ext cx="7097086" cy="119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025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D1A112-5041-4EF3-A6A8-758B98A49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0859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407195-36EB-4AF9-BE85-950B5A4F1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873" y="0"/>
            <a:ext cx="5735453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279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881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3783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5463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0110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347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6017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7302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7197"/>
            <a:ext cx="11887200" cy="443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510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245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7197"/>
            <a:ext cx="11887200" cy="443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0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9BD21E-5605-4E3D-B588-A9A011D98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4487"/>
            <a:ext cx="11887200" cy="418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7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5" b="22080"/>
          <a:stretch/>
        </p:blipFill>
        <p:spPr>
          <a:xfrm>
            <a:off x="67112" y="1125742"/>
            <a:ext cx="11820088" cy="430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01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108170"/>
            <a:ext cx="11887200" cy="1314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5" b="22080"/>
          <a:stretch/>
        </p:blipFill>
        <p:spPr>
          <a:xfrm>
            <a:off x="67112" y="1125742"/>
            <a:ext cx="11820088" cy="430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15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13554</TotalTime>
  <Words>0</Words>
  <Application>Microsoft Office PowerPoint</Application>
  <PresentationFormat>Custom</PresentationFormat>
  <Paragraphs>0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</cp:lastModifiedBy>
  <cp:revision>203</cp:revision>
  <dcterms:created xsi:type="dcterms:W3CDTF">2020-09-07T00:11:40Z</dcterms:created>
  <dcterms:modified xsi:type="dcterms:W3CDTF">2020-11-02T20:13:11Z</dcterms:modified>
</cp:coreProperties>
</file>