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sldIdLst>
    <p:sldId id="1111" r:id="rId2"/>
    <p:sldId id="1112" r:id="rId3"/>
    <p:sldId id="1113" r:id="rId4"/>
    <p:sldId id="1118" r:id="rId5"/>
    <p:sldId id="1114" r:id="rId6"/>
    <p:sldId id="1121" r:id="rId7"/>
    <p:sldId id="1110" r:id="rId8"/>
    <p:sldId id="1068" r:id="rId9"/>
    <p:sldId id="1071" r:id="rId10"/>
    <p:sldId id="1092" r:id="rId11"/>
    <p:sldId id="1074" r:id="rId12"/>
    <p:sldId id="1119" r:id="rId13"/>
    <p:sldId id="1050" r:id="rId14"/>
    <p:sldId id="1109" r:id="rId15"/>
    <p:sldId id="1102" r:id="rId16"/>
    <p:sldId id="1107" r:id="rId17"/>
    <p:sldId id="1120" r:id="rId18"/>
    <p:sldId id="1115" r:id="rId19"/>
    <p:sldId id="1116" r:id="rId20"/>
    <p:sldId id="1117" r:id="rId21"/>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7" autoAdjust="0"/>
    <p:restoredTop sz="90353" autoAdjust="0"/>
  </p:normalViewPr>
  <p:slideViewPr>
    <p:cSldViewPr snapToGrid="0">
      <p:cViewPr varScale="1">
        <p:scale>
          <a:sx n="39" d="100"/>
          <a:sy n="39" d="100"/>
        </p:scale>
        <p:origin x="622" y="22"/>
      </p:cViewPr>
      <p:guideLst/>
    </p:cSldViewPr>
  </p:slideViewPr>
  <p:notesTextViewPr>
    <p:cViewPr>
      <p:scale>
        <a:sx n="1" d="1"/>
        <a:sy n="1" d="1"/>
      </p:scale>
      <p:origin x="0" y="0"/>
    </p:cViewPr>
  </p:notesTextViewPr>
  <p:sorterViewPr>
    <p:cViewPr>
      <p:scale>
        <a:sx n="66" d="100"/>
        <a:sy n="66" d="100"/>
      </p:scale>
      <p:origin x="0" y="-26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0:30:54.01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FFFFFF"/>
    </inkml:brush>
    <inkml:brush xml:id="br3">
      <inkml:brushProperty name="width" value="0.05292" units="cm"/>
      <inkml:brushProperty name="height" value="0.05292" units="cm"/>
      <inkml:brushProperty name="color" value="#92D050"/>
    </inkml:brush>
    <inkml:brush xml:id="br4">
      <inkml:brushProperty name="width" value="0.05292" units="cm"/>
      <inkml:brushProperty name="height" value="0.05292" units="cm"/>
      <inkml:brushProperty name="color" value="#7030A0"/>
    </inkml:brush>
  </inkml:definitions>
  <inkml:trace contextRef="#ctx0" brushRef="#br0">1035 11733 17215 0,'-12'2'768'0,"3"-1"144"0,-2 1-720 0,-1 0-192 16,2 1 0-16,1-2 0 0,2-2 1280 0,7 1 208 15,-8 4 48-15,8-4 16 0,0 0-480 0,0 0-112 16,0 0 0-16,0 0-16 0,0 0-432 0,12-4-64 15,3-1-32-15,5 1 0 0,3-4 144 0,5-1 16 16,-3 0 16-16,6-1 0 0,1-4 112 0,1 3 0 16,-1 1 16-16,3-2 0 0,-1 3-48 0,2-1-16 15,2 4 0-15,-2-3 0 0,-1 3-48 0,-3 3-16 16,-1 1 0-16,-3-2 0 0,-4 1-144 0,-1 2-48 16,-2 0 0-16,-3 1 0 0,-3 0-208 0,-1 1-64 15,0-1 0-15,-1 2 0 0,-3 2-128 0,0 0 160 16,-1-3-160-16,0 2 160 0,1-1-160 0,-10-2 128 0,9 2-128 0,-9-2 128 15,10 2-128-15,-10-2 0 16,11 0 0-16,-11 0-176 16,0 0-704-16,0 0-144 0,0 0-16 0,0 0-15280 0</inkml:trace>
  <inkml:trace contextRef="#ctx0" brushRef="#br0" timeOffset="280.55">1364 11733 19343 0,'0'0'1728'0,"0"0"-1392"0,0 0-336 0,0 0 0 16,0 0 976-16,-3 11 128 0,0 3 32 0,-1 0 0 16,1 3 48-16,-1-1 16 0,1 3 0 0,-1 1 0 0,2 6-96 0,0 3-16 15,-1 5 0-15,0 2 0 0,-1 2-176 0,0 5-32 16,0 2-16-16,-1 6 0 0,0 1-336 0,1 0-64 15,2-4-16-15,0-1 0 0,0 0-240 0,-1-5-48 16,1-5-16-16,-1 1 0 0,2 4-16 0,-2-6-128 16,0-6 192-16,-3 0-64 0,4-5-128 0,-1-1 128 15,2-4-128-15,0-2 128 16,0-6-432-16,-1-2-80 0,2-10-32 0,0 0-10464 16,0 0-2080-16</inkml:trace>
  <inkml:trace contextRef="#ctx0" brushRef="#br0" timeOffset="480.99">961 12785 25791 0,'0'0'2304'0,"0"0"-1856"15,0 0-448-15,0 0 0 0,0 0 1216 0,0 0 160 16,13 0 32-16,4 0 0 0,1-1 48 0,4-2 16 0,2 1 0 0,1-2 0 16,6-2-352-16,1-5-64 15,1 1-16-15,2-1 0 0,0-2-400 0,0 3-64 0,0-2-32 0,-2 5 0 16,-2 0-368-16,-3 2-176 0,-2 3 160 0,-2-2-160 31,-5 0-912-31,0 2-288 0,-1 0-48 0,-2 2-10480 0,-2 0-2096 0</inkml:trace>
  <inkml:trace contextRef="#ctx0" brushRef="#br0" timeOffset="1039.61">2374 11964 13823 0,'0'0'608'0,"4"-9"128"0,-1 1-592 0,-2 1-144 15,-2-1 0-15,1 8 0 0,0 0 2512 0,-4-6 480 16,-2-2 80-16,-2 4 32 0,-1 3-1456 0,-1 1-304 16,0-1-48-16,-3 2-16 0,0 2-208 0,-3 2-48 0,-3 2-16 0,1 1 0 15,1 3-240-15,-2 1-64 16,-5 4 0-16,0 3 0 0,0 6-144 0,0-1-48 15,-3 4 0-15,3 1 0 0,0 7-112 0,2 4-16 0,2 2-16 16,2 0 0-16,2 3-208 0,3-5-32 0,4-2-128 0,3-2 192 16,0-4-192-16,6-2 0 0,0-6 128 0,7-2-128 15,0-2 160-15,5-2-16 0,2-3 0 0,2-2 0 16,2 2 80-16,1-6 16 0,4 0 0 0,3-5 0 0,2 0 0 0,-2-2 0 16,0-2 0-16,0-1 0 0,1-4-64 0,-3 1-16 15,-3-2 0-15,-2-2 0 0,2-2 16 0,-3 1 0 16,-3-2 0-16,3 2 0 0,-1-4 16 0,-1 2 16 15,1-1 0-15,-1 0 0 0,1-1-32 0,-2 3-16 16,0-3 0-16,-2 5 0 0,0-3-160 0,-3 3 0 16,-3-2 0-16,1 4 128 0,-3-2-128 0,0 2 0 15,-2-3 0-15,-3 9 0 0,0 0-224 0,0 0-80 16,0 0-16-16,0 0 0 16,0 0-2752-16,0 0-576 0</inkml:trace>
  <inkml:trace contextRef="#ctx0" brushRef="#br0" timeOffset="1578.27">3099 11988 28559 0,'0'0'2544'0,"0"0"-2032"15,-8-2-512-15,-1 0 0 16,-2 2-976-16,-3 4-304 0,0 9-48 0,-2 1-16 0,-2 1 1792 0,-3 7 336 16,0 2 80-16,0 6 16 0,2 1-16 0,2 4 0 15,0 6 0-15,3-3 0 0,5-2-160 0,0-2-16 16,4-3-16-16,3 0 0 0,3-3-224 0,3-6-64 16,3-2 0-16,2-3 0 0,4-3 240 0,0-8 32 15,2-2 16-15,3 0 0 0,2-7 240 0,2-3 48 16,4-7 16-16,-1-1 0 0,-1-4-64 0,-1-2-16 15,-2-3 0-15,-3-1 0 0,-4-6-256 0,-3-1-64 16,-2 2-16-16,-2-4 0 0,-4 0-112 0,-3 0 0 16,-1-3-16-16,-8 3 0 0,-2 3-128 0,-1-1-32 15,1 6 0-15,1-1 0 0,-4 5-272 0,1 2 0 16,0 2 0-16,2 3-144 16,0 4-928-16,-2 2-176 0,-1 4-32 0,1 4-16 15,2 3-2080-15,1 1-400 0</inkml:trace>
  <inkml:trace contextRef="#ctx0" brushRef="#br0" timeOffset="2028.73">3390 12397 3679 0,'3'17'320'0,"-2"-2"-320"0,1 3 0 0,1 1 0 16,1 1 4096-16,0-2 768 0,-4 1 128 0,2-1 48 0,-1-1-2352 0,1-3-448 15,-1-2-112-15,2 0-16 0,-3-12-448 0,3 12-112 16,-3-12-16-16,0 0 0 0,7 9-144 0,-7-9-48 16,0 0 0-16,11-4 0 0,-1-1-256 0,3-5-48 15,-3 1-16-15,2-5 0 0,-2-3-272 0,0-4-64 16,0-3-16-16,3-3 0 0,0-7-224 0,-3-3-32 16,0-1-16-16,-2-6 0 0,-2-1-144 0,0 2-16 15,2 3-16-15,-1 5 0 0,1 6-224 0,1 2 0 16,-1 7 128-16,-1 4-128 0,0 6 0 0,0 1 0 15,-7 9 0-15,0 0 0 0,0 0 0 0,9 9-160 16,0 1 160-16,-3 8-128 0,2 1 0 0,0 3 0 16,-1 3 0-16,0-1 0 0,-2 4 128 0,0-2-208 0,0 0 80 0,0-3 128 15,1-2-304-15,3-4 64 16,-4-1 16-16,3-7 0 0,2-2 224 0,0-4-192 16,-10-3 192-16,14-1-192 0,-1-2 192 0,0-5 0 0,-2 1 0 0,1-5 0 15,-2 1 0-15,1-3 0 0,-1-3 0 0,-2 0 160 16,-3-6 32-16,-1-3 0 15,0 1 0-15,-1-8 0 0,0-3 48 0,1 3 16 16,0 0 0-16,-2 3 0 0,1-3-80 0,1 1-16 0,-2 1 0 0,2 5 0 16,1-4-160-16,0 7 0 0,-1 2 0 0,-2 8 0 15,2 0 0-15,0 5-176 0,0-4 16 0,-2 6-14080 16,0-1-2816-16</inkml:trace>
  <inkml:trace contextRef="#ctx0" brushRef="#br0" timeOffset="2813.52">5822 12739 18543 0,'0'0'816'0,"0"0"176"0,-9 3-800 0,9-3-192 15,-10 2 0-15,10-2 0 0,0 0 1600 0,0 0 288 16,-7-6 48-16,7 6 16 0,-2-14-96 0,4 0-32 15,2-2 0-15,4-6 0 0,-1-2-512 0,4-2-96 16,1-3-32-16,4-3 0 0,1-2-416 0,4-2-64 16,2 0-32-16,1-5 0 0,0 0-128 0,-1-7-32 15,3-3 0-15,1 2 0 0,0 0-128 0,1 1-48 16,-2 2 0-16,1 4 0 0,-1 5-160 0,-4 6-48 16,-1 4 0-16,-3 4 0 0,-2 5-128 0,-2 7 0 15,-1 1 0-15,-2 6 0 0,1 4 0 0,-2 7 0 16,-1 7 0-16,0 7 0 0,0 7 0 0,-1 3 0 15,1 4 0-15,0 7-176 0,-2 10 176 0,-1 3-128 16,-1 2 128-16,-1 0-128 0,0-1 128 0,-1-3 0 16,-3-1 0-16,0-5 0 0,0-3 0 0,0 0 0 0,-3-2 0 0,-1-3 0 15,0 0 0-15,-1-8 0 0,-1 0 0 0,-1-2 128 16,1-6-128-16,1-3 0 0,0-1 128 0,0-3-128 16,-2-4-256-16,2-5-112 0,5-7-16 0,-9 2-16 15,-1-3-2432-15,-1-4-496 16</inkml:trace>
  <inkml:trace contextRef="#ctx0" brushRef="#br0" timeOffset="2992.81">5940 12533 33855 0,'0'0'1504'0,"0"0"304"0,0 0-1440 0,0 0-368 16,0 0 0-16,11-6 0 0,1 1 448 0,-1-1 32 15,5-3 0-15,3 4 0 0,3-3 128 0,4 0 32 16,-1-2 0-16,2 1 0 0,1 4-352 0,-1-1-64 15,-2 0-16-15,2 2 0 0,-2-5-208 0,-1 4-208 16,3 1 32-16,-3-2 16 16,-1-2-1776-16,-3 4-368 0,2-2-64 0</inkml:trace>
  <inkml:trace contextRef="#ctx0" brushRef="#br0" timeOffset="3346.68">7062 11872 27759 0,'0'0'1216'0,"0"0"272"0,0 0-1184 0,0 0-304 16,-2 9 0-16,-2 5 0 0,-2 2 1152 0,-1 4 160 0,0 4 32 0,-2 3 16 16,-4-3-288-16,0 8-64 0,-1 2-16 0,0 4 0 15,-1 0-96-15,1 5-32 0,-1 1 0 0,1-2 0 16,1 2-288-16,2-3-48 0,3-3-16 0,2-1 0 0,1-3-256 0,1-1-64 15,0-2-16-15,2-6 0 16,0-1-48-16,2 0 0 0,0-3 0 0,3-2 0 16,-1-1 48-16,2-3 0 0,-4-15 0 0,7 13 0 0,-1-2 48 0,0-2 16 15,-6-9 0-15,13 4 0 0,1-3 16 0,0-1 0 16,-1-1 0-16,-1-2 0 0,1-4-128 0,2 1 0 16,-1 0-128-16,2-3 192 0,-2 3-192 0,-1-4 0 15,1 2 0-15,0-2 0 16,2 4-560-16,-1-3-48 0,0 0-16 0,2 0 0 15,-1 0-1952-15,2 4-400 0,0-1-80 0</inkml:trace>
  <inkml:trace contextRef="#ctx0" brushRef="#br0" timeOffset="3702.63">7925 11842 29487 0,'3'-10'2624'0,"2"2"-2112"0,0-2-512 0,-5 10 0 16,0 0 1200-16,0 0 128 0,0 0 16 0,0 0 16 16,0 0-240-16,0 0-48 0,-5 13-16 0,-3 2 0 15,-3 4-176-15,-4 5-48 0,-2 4 0 0,1 5 0 16,-1 3-144-16,-1 2-48 0,-2 3 0 0,0 7 0 15,-1 1-144-15,5 1-48 0,1 0 0 0,2-1 0 16,4-7-256-16,4-1-48 0,1-8-16 0,4-1 0 0,3-2 0 0,2-4 0 16,1-4 0-16,3-3 0 0,2-2 64 0,5-4 16 15,1-1 0-15,4-1 0 0,0-6 112 0,5-4 32 16,1 0 0-16,0-2 0 0,1-3-96 0,2-5 0 16,0 2-16-16,-1-4 0 0,-2 4-240 0,0-5 0 15,0 2 0-15,-10 3 0 16,1 1-1536-16,0-1-384 0,-2 1-96 0</inkml:trace>
  <inkml:trace contextRef="#ctx0" brushRef="#br0" timeOffset="4361.66">10380 11837 17503 0,'-11'-15'768'0,"5"3"176"0,1 3-752 0,2-2-192 16,-1 1 0-16,-1 2 0 0,-2 3 1424 0,-2 0 256 15,-1 1 48-15,-2 3 16 0,-2 1-432 0,-3 1-96 16,-1 3 0-16,-1 3-16 0,-1-1-432 0,-3 8-96 16,-4 3-16-16,-2 5 0 0,-1 5-144 0,-1 4-16 0,-1 10-16 0,0 2 0 15,-1 4-128-15,7 2-32 16,-1 4 0-16,7 6 0 0,1-1-176 0,7-5-144 15,6-8 192-15,6-2-192 0,6-6 192 0,6-3-64 16,2-7 0-16,6-3-128 0,5-5 448 0,5-7 0 0,3-4-16 0,2-6 0 16,3-4 320-16,4-8 64 15,2-1 16-15,0-6 0 0,6-6 32 0,-1-3 16 16,1-5 0-16,-3-3 0 0,-1-4-368 0,-5-2-64 0,-2 0 0 0,-4-3-16 16,-3 1 16-16,-5 0 0 0,-6-3 0 0,-3 4 0 15,-6-3-128-15,-9 2-32 0,-3 4 0 0,-2 2 0 16,-5 2-288-16,0 6 0 0,-2 5 0 0,-1 4 0 31,-3 3-1120-31,0 7-288 0,-1 4-48 0,-2 5-16 0,-3 6-2176 0,-4-1-432 0</inkml:trace>
  <inkml:trace contextRef="#ctx0" brushRef="#br0" timeOffset="4584.55">10239 12033 29423 0,'0'0'1296'0,"0"0"288"0,-5 10-1264 0,5 4-320 16,0 2 0-16,5 3 0 0,0 0 768 0,3 6 112 16,3 1 16-16,3 0 0 0,4 3 128 0,1-1 16 15,3 1 16-15,0 3 0 0,1 0-464 0,0-2-80 16,-1-1-32-16,-1 3 0 0,-2-3-240 0,4 1-48 16,-1-5-16-16,-2 0 0 0,-1-4-48 0,-2 2-128 15,-2 2 192-15,0-5-64 0,-4-3-128 0,0-2-144 16,-1-1 144-16,-1-4-208 15,0-2-2112-15,-9-8-432 0</inkml:trace>
  <inkml:trace contextRef="#ctx0" brushRef="#br0" timeOffset="4953.8">11131 11895 27647 0,'0'0'2448'0,"0"0"-1952"0,0 0-496 0,-5 8 0 0,-1 5 464 0,-1 3 0 15,1 2 0-15,-2 5 0 0,-2 6 224 0,1 2 32 16,0-1 16-16,2 3 0 16,2 1-224-16,1 3-32 0,3-15-16 0,2 5 0 0,0-2-112 0,2 2-32 15,-1-3 0-15,3-1 0 0,2-2 0 0,0-2 0 16,2-2 0-16,1-3 0 0,3-1 320 0,-1-2 48 15,2-5 16-15,1 0 0 0,15-5 144 0,-5-5 48 16,-4-1 0-16,1-8 0 0,-2-2-176 0,-5 4-16 16,1-5-16-16,6-12 0 0,-1 3-288 0,-3-6-48 15,-3 1-16-15,-2 1 0 0,-2-4-96 0,-1 1-32 16,-3 0 0-16,-1 4 0 0,-1 1-208 0,0 5 0 16,0 2 128-16,0 1-128 15,2 2-304-15,-5-1-96 0,1 4-32 0,-1 5 0 16,-2 9-2672-16,0 0-544 0,3-10-96 0,-3 10-32 0</inkml:trace>
  <inkml:trace contextRef="#ctx0" brushRef="#br0" timeOffset="5204.72">11830 11752 27647 0,'0'0'2448'0,"5"7"-1952"0,-1 3-496 0,0 3 0 15,0 1 1120-15,-2 8 128 0,1 1 32 0,-3 2 0 16,-1 6-128-16,-3 2-32 0,-1 1 0 0,-3 3 0 16,-1 1-352-16,-2 1-64 0,-1 5 0 0,1-2-16 15,-4-3-256-15,1 0-48 0,0-1-16 0,4 1 0 16,-2-9-240-16,3 1-128 0,0 0 160 0,3-5-160 16,2-5 0-16,2-3 0 0,0-3 0 0,4-2 0 15,-1-4-1344-15,-1-9-304 0,0 0-64 0,11 0-14480 16</inkml:trace>
  <inkml:trace contextRef="#ctx0" brushRef="#br0" timeOffset="5683.17">12180 11842 15663 0,'0'0'688'0,"0"0"144"0,-5-5-656 0,5 5-176 16,0-10 0-16,0 10 0 0,5-8 1904 0,3 0 336 0,2 3 80 0,2 0 16 15,4 0-912-15,1 0-176 0,3 1-32 0,1-1-16 16,5 0-96-16,-9 4-16 0,5 1 0 0,2 1 0 15,3 4-80-15,1 2-32 0,0 0 0 0,-3 5 0 16,-2 3-320-16,-3 1-64 0,-2 1-16 0,-4 3 0 16,-2 3-320-16,-5 5-64 0,0-1 0 0,-7 5-16 15,-4 1 80-15,-4 1 32 0,-2 3 0 0,-8 1 0 16,-2 0 16-16,-12 14 0 0,0-5 0 0,3-6 0 0,2-7 16 16,1-6 16-16,-2-1 0 0,2-4 0 0,3 1-16 0,4-1-16 15,3-4 0-15,3-4 0 0,3-5-128 0,4 2-32 16,0-5 0-16,6-7 0 0,0 0-16 0,0 0-128 15,11 5 192-15,3-2-64 0,2-3-128 0,6-3 192 16,-1-3-192-16,-3 4 192 0,3 0-192 0,1 1 0 16,4 0 0-16,2-3 0 0,2-1 0 0,2 1 0 15,0 0 0-15,0 0 0 0,-1-5-256 0,0 3 64 16,-4-2 0-16,-1 2 16 16,-2-1-992-16,-1-2-208 0,-4 1-32 0,-2-1-16 15,-2 3-1648-15,-2-6-336 0</inkml:trace>
  <inkml:trace contextRef="#ctx0" brushRef="#br0" timeOffset="5871.54">12251 12171 21183 0,'0'0'1888'0,"0"0"-1504"0,13-5-384 0,2 1 0 15,4 0 2048-15,3 2 352 0,3 2 64 0,-4 2 16 16,4-4-1200-16,5 1-256 0,6-1-32 0,2 1-16 15,2 0-320-15,-1-2-64 0,-2 1-16 0,-3 0 0 16,-2 0-448-16,-3-1-128 0,-1-2 0 0,-4 1-10560 16,-2 2-2144-16</inkml:trace>
  <inkml:trace contextRef="#ctx0" brushRef="#br0" timeOffset="6341.57">13115 11782 25567 0,'0'0'1136'0,"0"0"224"0,0 0-1088 0,8-187-272 15,1 367 0-15,1-183 0 0,2 2 688 0,2-1 80 16,2 1 0-16,2 0 16 0,0 1-64 0,-1 0-16 16,6 1 0-16,-1 0 0 0,-2 1 0 0,1-1 0 15,-2 2 0-15,-1 2 0 0,-2 4-176 0,-2-1-32 16,-1 3-16-16,-4 4 0 0,-3 1-304 0,-2 5-176 16,-4 0 192-16,-4 7-192 0,-7 2 304 0,-3 3-48 15,-5 1-16-15,-3 3 0 0,-4-2 48 0,-1 2 16 0,-4 0 0 16,0 0 0-16,0-4 80 0,0-1 0 0,3-2 16 0,2-4 0 15,-1-2 176-15,4-3 16 0,4-3 16 0,4-1 0 16,1-3-208-16,2 9-32 0,6-9-16 0,3-5 0 16,3-2-96-16,3 3 0 0,2-1-16 0,4 0 0 15,2-4-48-15,3-1-16 0,3 0 0 0,-2-2 0 16,2 1-176-16,2-2 192 0,2-1-192 0,1 0 192 16,-2 0-192-16,2-1 0 0,-1 0 0 0,1-2 0 0,-3-3 0 15,0-1 0-15,0 2-224 0,-1-2 80 16,-3 0-1888-16,-1 0-368 0,-1-3-80 0</inkml:trace>
  <inkml:trace contextRef="#ctx0" brushRef="#br0" timeOffset="6551.64">12948 12110 33695 0,'-2'-14'1488'0,"2"14"304"0,5-4-1424 16,4 2-368-16,3-1 0 0,1-1 0 0,2 2 768 0,3 1 64 16,2-1 32-16,3 2 0 0,2-1-112 0,3 0-32 15,1 0 0-15,2-2 0 0,1 3-496 0,-1-1-96 16,1-2-128-16,0-1 176 16,0 3-944-16,0 2-176 0,-3 3-32 0,-2 1-10208 15,-3-3-2032-15</inkml:trace>
  <inkml:trace contextRef="#ctx0" brushRef="#br0" timeOffset="6891.88">13884 11717 8287 0,'0'0'736'0,"0"0"-592"0,0 0-144 0,0 0 0 0,0 0 4736 0,0 0 928 15,6 5 176-15,-5 4 48 0,-2-1-3856 0,-1 3-768 16,0 3-160-16,-3 0-16 0,-3 5-288 0,-2 4-48 16,-2-1-16-16,1 3 0 0,-2 6-240 0,2-1-48 15,-1-2-16-15,5 3 0 0,-2 1-32 0,3-3 0 16,0 0 0-16,4 2 0 0,2-7-64 0,2 2-16 16,2-1 0-16,1-3 0 0,2-2 96 0,0-3 16 15,2 2 0-15,1-3 0 0,2-4-64 0,-1 0-16 16,1-5 0-16,0 0 0 0,2-1-80 0,2-3-16 15,-2-3 0-15,1-2 0 0,0 0-64 0,2-3-32 16,-1 1 0-16,2-1 0 0,-4-3-160 0,1-1-144 16,-1-1 144-16,1 1-208 15,-1-2-1760-15,-1 2-336 0,-3-2-80 0,1-3-14800 0</inkml:trace>
  <inkml:trace contextRef="#ctx0" brushRef="#br0" timeOffset="7073.54">13754 12035 16575 0,'0'0'1472'0,"0"0"-1168"0,1-7-304 0,0 1 0 16,-1 6 3824-16,9-2 704 0,0-2 144 0,4 0 16 15,-1 3-3184-15,4 1-640 0,1 0-128 0,2-1-32 16,1-2-272-16,0 1-64 0,0 0-16 0,2 2 0 16,-1-1-192-16,1 0-32 0,-2-2-128 0,-2 2 192 15,-1-2-1408-15,-3 2-272 0,-3-3-64 0,1 1-13648 16</inkml:trace>
  <inkml:trace contextRef="#ctx0" brushRef="#br0" timeOffset="7226.15">13840 11837 21183 0,'4'-9'1888'0,"2"3"-1504"16,3-3-384-16,3 2 0 0,1 1 2768 0,1 1 496 15,0 2 80-15,3 1 32 0,1-1-2320 0,1-2-464 16,2 1-80-16,2 3-32 0,1 0-336 0,2 0-144 15,1-1 128-15,-1 1-128 16,0 1-1760-16,-1 0-432 0</inkml:trace>
  <inkml:trace contextRef="#ctx0" brushRef="#br0" timeOffset="7613.31">14906 11700 20271 0,'4'-9'1792'0,"-4"9"-1424"0,0 0-368 0,0 0 0 16,0-8 1792-16,-2 4 304 0,-6 0 48 0,0-1 16 16,-4 3-576-16,-5 2-112 0,-2 1-32 0,-4 3 0 15,-3 2-544-15,-1-1-96 0,0 4-32 0,1 0 0 16,-1 3-224-16,3-2-48 0,1 5-16 0,2 2 0 0,4 0-208 0,3 1-32 15,2 1-16-15,5 0 0 0,2 0 96 0,3 2 32 16,5 2 0-16,2 1 0 0,1 1 48 0,3 2 16 16,1-4 0-16,2 2 0 0,-1-2-80 0,1 2-16 15,-2 3 0-15,-1-2 0 0,-2-1-64 0,-2-2 0 16,-2 1-16-16,-2 2 0 0,-2-5 96 0,-3 1 32 16,-2-1 0-16,-3 1 0 0,-5-4 144 0,1-2 48 15,-3-2 0-15,-1-2 0 0,-1-2-176 0,1-4-16 16,-3 1-16-16,3-2 0 0,-1-3-192 0,1-2-32 15,1-2-128-15,3-5 192 16,2 1-976-16,2-5-208 0,0-1-32 0,3-2-12672 16,3-2-2544-16</inkml:trace>
  <inkml:trace contextRef="#ctx0" brushRef="#br0" timeOffset="7990.12">15321 11130 21183 0,'0'0'1888'0,"0"0"-1504"15,0 0-384-15,0 0 0 0,0 0 1264 0,0 0 176 16,-5-1 32-16,5 1 16 0,-9 4 0 0,-1 3 0 16,-2 2 0-16,1 5 0 0,-2 3-496 0,0 2-96 15,1 1-32-15,-2 4 0 0,0 3-416 0,0 0-96 16,-2-1-16-16,5 5 0 0,0-2-208 0,2 2-128 15,1-6 128-15,2 2-128 16,2-4-848-16,1-1-240 0,2 0-64 0,4 1-13888 0</inkml:trace>
  <inkml:trace contextRef="#ctx0" brushRef="#br0" timeOffset="8152.76">15425 11337 12895 0,'-6'11'1152'0,"1"4"-928"16,-3 8-224-16,-1 5 0 0,-2 2 3968 0,1 1 736 0,-2 2 160 0,-1 1 16 16,1-1-2832-16,0 1-576 0,1 1-128 0,1-1 0 15,-1-1-1040-15,4-2-304 0,0-1 128 0,4 7-15856 16</inkml:trace>
  <inkml:trace contextRef="#ctx0" brushRef="#br0" timeOffset="8804.15">5340 11538 25391 0,'0'0'1120'0,"0"0"240"0,-1-9-1088 0,1 9-272 16,0 0 0-16,0 0 0 0,0 0 448 0,0 0 48 16,10 7 0-16,0-1 0 0,-2 4-112 0,-1-1-32 15,2 4 0-15,3 1 0 0,-1 0-176 0,1 2-48 16,-5 2 0-16,5 0 0 0,-4 0-128 0,1-2 128 16,-2-2-128-16,2 1 128 15,-2-1-2240-15,0-5-448 0</inkml:trace>
  <inkml:trace contextRef="#ctx0" brushRef="#br0" timeOffset="8968.87">5643 11401 29599 0,'0'0'1312'0,"0"0"272"0,0 0-1264 0,3 13-320 0,1 4 0 16,-1 5 0-16,-1 0 592 0,0 6 64 0,-4 1 16 0,1 1 0 15,-2 6-160-15,3-2-16 0,-1 1-16 0,0-2 0 16,0 0-304-16,1-2-176 0,1 1 192 0,3-1-10240 15,0-3-2032-15</inkml:trace>
  <inkml:trace contextRef="#ctx0" brushRef="#br0" timeOffset="9643.56">4848 13382 15887 0,'0'0'704'0,"0"0"144"0,0 0-672 0,0 0-176 15,0 0 0-15,0 0 0 0,0 0 1136 0,0 0 192 16,4-7 32-16,1-3 16 0,0 3-240 0,4-2-48 16,2 2-16-16,3-3 0 0,2 2-128 0,1-3-32 15,2 0 0-15,2-1 0 0,2 2-352 0,1 1-80 16,0-3-16-16,0 6 0 0,0-2-208 0,-2 6-32 16,-2 2-16-16,-1 5 0 0,-1 1-208 0,-3 7 0 15,-2-2 0-15,-3 5 0 0,-5 1 0 0,2 4 0 16,-5 4 0-16,-3-2 0 0,-3-3 0 0,-1 4 0 15,-1 3 144-15,-4-3-144 0,-1 2 192 0,-1-5-32 16,-2-2-16-16,0 0 0 0,-2-2-16 0,1-1-128 16,2-2 192-16,2-2-64 0,0-1-128 0,2-4 128 15,1 0-128-15,8-7 128 16,0 0-1792-16,0 0-384 0,0 0-64 0</inkml:trace>
  <inkml:trace contextRef="#ctx0" brushRef="#br0" timeOffset="9925.89">5193 13344 9215 0,'0'0'400'0,"0"0"96"0,-9 0-496 0,0 3 0 0,-1 1 0 0,-2 5 0 0,-2-3 3392 16,-2 5 576-16,-2 0 112 0,-4 0 16 0,-1 6-2512 0,-1-1-512 16,-1 1-112-16,-1 3 0 0,0 3-128 0,-4 3 0 15,0 0-16-15,-2 4 0 0,-1 0-112 0,0 4 0 16,-1 3-16-16,1 5 0 0,-4-2-304 0,4 2-48 15,1 0-16-15,5-2 0 0,4-2-144 0,3-4-48 16,4-2 0-16,4-5 0 0,4 2 0 0,6-4-128 16,2-1 192-16,5-2-64 0,4-4-128 0,6 1 0 15,6-3 144-15,3-3-144 0,4-4 192 0,5-3-48 16,5 0 0-16,5-5 0 16,3-4-1040-16,2-3-224 0,3 0-32 0,1-3-13488 0</inkml:trace>
  <inkml:trace contextRef="#ctx0" brushRef="#br0" timeOffset="10867.93">5979 13956 21183 0,'0'0'944'0,"0"0"192"16,0 0-912-16,0 0-224 0,-3-4 0 0,-5 1 0 0,8 3 528 0,-10 0 64 15,0 0 16-15,-2 3 0 0,1-2 320 0,-2 4 64 16,-1 4 16-16,0-1 0 0,-1 3-336 0,-2 2-64 16,1 2-16-16,-2 3 0 0,-1-3-144 0,0 1-48 15,1-1 0-15,3 1 0 0,3-2-80 0,3-1-32 16,2 1 0-16,2 0 0 0,1-1-96 0,3-4-32 16,1-9 0-16,0 0 0 0,6 8-32 0,-6-8-128 15,13 4 192-15,-1-2-64 0,1-8 64 0,1-1 16 16,0-1 0-16,-1-1 0 0,-2 2 0 0,1-5 0 15,-2 1 0-15,-3 2 0 0,-7 9-208 0,11-5 144 16,-11 5-144-16,11-7 128 0,-2 2-128 0,-9 5 0 16,9 5 0-16,0 2 0 0,1-2 0 0,-1 5 0 15,0 0-160-15,0 3 160 0,0 0 0 0,1-3-144 0,1 3 144 0,-1-6 0 16,2 3 0-16,0-2 0 0,1 0 0 16,4-6 0-16,-1-3 0 0,2-2 0 0,5-2 0 15,1-2 0-15,0-4 0 0,2 0 176 0,2-6-176 0,0 1 192 16,-2-2-64-16,0-1-128 0,-1-1 192 0,-3-2-64 15,-5 2-128-15,0-1 128 0,-3 1-128 0,0-1 128 16,0 0-128-16,-1 0 0 0,-1-2 0 0,0 0 0 16,-2 0 128-16,-2-4-128 0,-3 3 128 0,0-3-128 0,0 2 0 15,-3 3 0-15,2 2 0 0,-1 4 0 0,-1 3 0 0,-2 13-144 16,0 0 144-16,0 0-208 0,0 0 16 0,0 0 0 16,-7 6 0-16,-1 7 0 0,-2 2 16 0,-2 3 16 15,-2 4 0-15,0 3 0 0,1-1 160 0,0 3-160 16,1 1 160-16,1 1-160 0,1-1 160 0,1 1 0 15,2-3 0-15,5-1 0 0,2-5 0 16,4-1 0-16,0-2 0 0,2-4 0 0,2-4 0 0,3-2 0 16,0 2 0-16,2-5 0 0,1-2 0 0,1-2 128 15,1-5-128-15,1 2 176 0,2-4 32 0,2 0 16 16,-2-4 0-16,1 1 0 0,1-5-32 0,4 0-16 16,-1-1 0-16,0-3 0 0,0-2-176 0,2 0 128 15,2 0-128-15,1-6 128 0,-2 0-128 0,2-3 128 16,3-2-128-16,-3-1 128 0,-5-2-128 0,2-2 128 15,-5-1-128-15,-2 1 128 0,-3 0-128 0,-4 0 128 16,-2 0-128-16,-3-1 128 0,-3 1-128 0,-2 5 128 16,-2 3-128-16,-1 6 128 0,-2 7-128 0,1 4 0 15,-2 6 0-15,-4 3 0 0,-2 8 0 0,-4 8 0 16,-4 4-128-16,-3 6 128 0,0 7 0 0,0 7-144 0,0 4 144 0,1 7 0 16,0-4 0-16,1 7-128 0,1 4 128 0,3 0 0 15,2-1 0-15,4-4 0 0,0-6 0 0,7-2 0 16,3 1 0-16,4-3 0 0,3-8 0 0,3-3 0 31,6-4-1024-31,3 1-192 0,4-7-32 0</inkml:trace>
  <inkml:trace contextRef="#ctx0" brushRef="#br0" timeOffset="11731.09">8177 13700 9215 0,'8'-12'816'0,"-3"5"-656"16,-3-3-160-16,2 2 0 0,3-3 1792 0,-5 3 320 15,1-2 64-15,-2 3 0 0,-1 7-512 0,0-12-128 16,-3 4 0-16,0-2-16 0,-5 3-288 0,-2-3-48 15,0 3-16-15,-3 0 0 0,-4 3-368 0,1 1-80 16,-3 3-16-16,0 5 0 0,-5 5-320 0,1 2-80 16,-4 4-16-16,2 3 0 0,-3 4-288 0,-3 0 0 15,-3 1 0-15,3 4 0 0,3-1 128 0,3 1-128 16,3 0 0-16,6-4 0 0,2-1 160 0,5-3-160 16,4-4 128-16,9-2-128 0,2-2 144 0,4-4-144 0,3-3 160 15,3-1-160-15,3-4 272 0,4-4-32 0,3-1-16 16,-1-1 0-16,-1-5 48 0,0 1 16 0,-2-3 0 0,1-1 0 15,0 1-128-15,-3 1-32 0,-2-2 0 0,0 3 0 16,0-1 0-16,-1-1 0 0,-1 3 0 16,-2 3 0-16,0-2-128 0,-2 6 0 0,0 3 0 0,-2 7 0 15,-10-7 0-15,9 10 0 0,-3 5 0 0,-2 4 0 16,-3 4 0-16,-2 4 0 0,-4-2 0 0,-3 8 0 16,-2 3 0-16,0-1 128 0,-2 0-128 0,0 2 128 0,0 3-128 15,0 2 128-15,1-2-128 0,4-4 128 0,-1-1-128 0,3-2 0 16,1-7 0-16,2 0 128 0,-1-5-288 0,3-3-64 15,3-1-16-15,1-6 0 16,1-1-1936-16,1-2-400 0,-6-8-80 0</inkml:trace>
  <inkml:trace contextRef="#ctx0" brushRef="#br0" timeOffset="12076.06">8499 13742 20671 0,'0'0'912'0,"0"0"192"0,0 0-880 16,0 0-224-16,0 0 0 0,-8 10 0 0,-1-2 1024 0,3 5 176 16,0 3 16-16,-1 2 16 0,1 0-208 0,-1 1-32 15,2 1-16-15,3 2 0 0,-1-2-400 0,3-1-64 0,3 2-32 0,2-7 0 16,1 0-144-16,3-3-16 0,1-5-16 0,2 2 0 15,0-3 128-15,1-5 16 0,1-5 16 0,0 0 0 16,0 1 176-16,0-1 16 0,0-5 16 0,0 1 0 16,1-5-96-16,-2-1 0 0,0 1-16 0,-1-3 0 15,-1 1-208-15,-1 0-32 0,-3-1-16 0,1-1 0 16,-2-3-96-16,-1 5-16 0,-1-6 0 0,-2 5 0 16,-1 0-48-16,0 6-16 0,0-2 0 0,2 4 0 15,-2-1-400-15,-1 10-96 0,0 0-16 0,0 0 0 16,0 0-3184-16,9-4-640 0</inkml:trace>
  <inkml:trace contextRef="#ctx0" brushRef="#br0" timeOffset="12659.66">9006 13777 17503 0,'0'0'768'0,"0"0"176"0,6 11-752 0,1-5-192 15,0 2 0-15,0-4 0 0,0-2 1392 0,2 0 240 16,0-1 48-16,2-1 16 0,2-1-656 0,0-1-128 16,0-2-16-16,-2-1-16 0,0 0-192 0,1 1-48 15,-1 1 0-15,0-5 0 0,-4 0-256 0,1 0-48 16,-1 0-16-16,1 3 0 0,-2-3-176 0,1 3-144 16,-2 1 192-16,0-2-192 0,-1 0 160 0,-4 6-160 15,0 0 128-15,0 0-128 0,5-5 0 0,0-2 128 16,-5 7-128-16,0 0 0 0,4-5 128 0,-4 5-128 15,0 0 128-15,0 0-128 0,0 0 160 0,0 0-160 0,0 0 192 16,0 0-192-16,0 0 160 0,0 0-160 0,0 0 128 0,0 0-128 16,0 0 176-16,0 0-48 0,0 0-128 0,0 0 192 15,0 0-32-15,-8 0-16 0,8 0 0 0,0 0 0 16,0 0-144-16,-6 3 128 0,6-3-128 0,0 0 128 16,0 0-128-16,0 0 0 0,0 0 0 0,0 0 0 15,0 0 128-15,0 0-128 0,0 0 0 0,0 0 128 0,0 0-128 16,0 0 0-16,0 0 0 0,0 0 0 0,0 0 0 0,0 0-224 15,0 0 80-15,0 0 16 0,0 0-16 0,0-5 0 16,0 5 0-16,0 0 0 0,1-7 144 0,-1 0 0 16,0 7 0-16,0 0 0 0,0-6 0 0,0-1 0 15,0 2 0-15,0 5 0 0,0 0 0 0,0 0-128 16,0 0 128-16,0 0 0 0,0 0 0 0,0 0 0 16,0 0 0-16,-5-2 0 0,-3 2 0 0,2 3 0 15,0 1 0-15,-1 2 0 0,1-2 128 0,-2 6 0 16,-1 0 0-16,0 4 0 0,2 3 128 0,-3-1 48 15,-2 2 0-15,1 1 0 0,1 0 16 0,-1 3 16 16,1 0 0-16,0-2 0 0,0 0-112 0,1-2-32 16,0-3 0-16,2 0 0 0,0 1-64 0,2-2 0 15,1-7-128-15,3 2 192 0,1-1-384 0,4-2-64 16,-4-6-32-16,7-1-10176 16,2-3-2032-16</inkml:trace>
  <inkml:trace contextRef="#ctx0" brushRef="#br0" timeOffset="13064.7">9677 13649 14735 0,'0'0'1312'0,"0"0"-1056"0,0 0-256 0,0 0 0 0,0-181 1280 0,0 362 192 16,0-181 32-16,0 0 16 0,3-3-48 0,3-5-16 16,2 0 0-16,0 5 0 0,3-4-432 0,1 5-96 15,1-3-16-15,2 2 0 0,-1 0-80 0,2 2 0 16,0 1-16-16,1 1 0 0,-3 1-208 0,-2 2-32 16,-2-2-16-16,-1 4 0 0,-2 3-384 0,-3 3-176 15,-3-3 160-15,-2 5-160 0,-5 1 208 0,-1 1-48 16,-3 4-16-16,-2 1 0 0,1 1 0 0,-2 1 0 15,-1-1 0-15,1 0 0 0,1 0 48 0,2-2 16 16,-1-2 0-16,4-2 0 0,2-2 16 0,2 0 0 16,2-4 0-16,3 2 0 0,3-4 48 0,4-1 16 15,0-3 0-15,4 0 0 0,2-2-96 0,3-2-32 16,2 0 0-16,2-2 0 0,1-3-160 0,-2 1 160 16,0-4-160-16,7 1 160 15,-5-4-624-15,-2 4-128 0,-4-5-32 0,-10 7-10400 16,1-1-2096-16</inkml:trace>
  <inkml:trace contextRef="#ctx0" brushRef="#br0" timeOffset="13227.04">9722 13775 20271 0,'0'0'896'0,"0"0"192"0,11 2-880 0,2-2-208 0,-1 0 0 0,2 1 0 15,0 1 720-15,4 2 112 0,3-3 0 0,-1-1 16 16,4-5-240-16,0 3-48 0,0-1-16 0,2 2 0 0,-3 0-256 0,1 1-48 15,-4 0-16-15,-1 0-7840 16,-4-4-1584-16</inkml:trace>
  <inkml:trace contextRef="#ctx0" brushRef="#br0" timeOffset="13686.92">10152 13696 12895 0,'0'0'576'0,"0"0"112"0,13-1-560 0,-1-1-128 16,-2 0 0-16,0 0 0 0,0 1 1600 0,2-2 272 15,-1 2 64-15,0-2 16 0,0-3-720 0,1 2-144 16,0 0-16-16,-1 2-16 0,1-6 192 0,-3 4 32 16,-1-1 16-16,1 3 0 0,0-1-208 0,1-1-64 15,1 2 0-15,-3-1 0 0,1 2-352 0,0 0-80 16,-1 2-16-16,0-1 0 0,-8 0-320 0,0 0-64 15,0 0 0-15,7 1-16 0,-7-1-176 0,0 0 0 0,0 0 144 0,7 5-144 16,-7-5 0-16,5 7 0 0,-5-7 0 0,0 0 128 16,2 7-128-16,-2 3 0 0,-2-2 0 0,-2 2 0 15,-1-2 0-15,-2 3 0 0,0 2 0 0,-1-2 0 16,-1 3 144-16,0 2-144 0,-1-2 192 0,-4 6-192 16,0-4 192-16,3-2-64 0,1 0 0 0,-1-1-128 15,4 0 304-15,-1-2-48 0,3 1-16 0,2-6 0 16,3-6-80-16,0 0-16 0,2 12 0 0,0-4 0 15,-2-8-144-15,0 0 192 0,8 8-192 0,-2-5 192 16,2 0 0-16,0 0 16 0,0-2 0 0,3 3 0 0,-1-1-80 16,1-2 0-16,2-1-128 0,0 0 192 0,1-1-192 0,0 1 0 15,-3-2 128-15,3 1-128 0,-1 0 0 0,-1-2 144 16,1 1-144-16,0-1 128 0,0 2-128 0,-2-2-224 16,-1 2 48-16,-2-1 16 15,1-1-2112-15,-9 3-416 0,0 0-96 0</inkml:trace>
  <inkml:trace contextRef="#ctx0" brushRef="#br0" timeOffset="13850.07">10227 13825 18431 0,'0'0'1632'0,"0"0"-1312"16,0 0-320-16,0 0 0 0,0 0 2128 0,0 0 368 16,0 0 64-16,13-1 0 0,-1-2-1232 0,2 0-256 15,0 2-48-15,-3 0-16 0,3 0-448 0,3-1-96 16,4 2-16-16,-2-2 0 0,3-1-192 0,1 1-32 15,0-2-16-15,1-1 0 16,0 1-1568-16,-1 1-320 0,0 3-64 0</inkml:trace>
  <inkml:trace contextRef="#ctx0" brushRef="#br0" timeOffset="14170.09">10798 13723 17503 0,'0'0'1552'16,"0"0"-1232"-16,12 1-320 0,-2-2 0 0,1-3 2112 0,2 2 352 16,1-1 80-16,2-2 16 0,2-1-912 0,-1 1-176 15,-1-3-48-15,0 2 0 0,-2-3-624 0,-3 0-128 16,-1-3-32-16,-1 4 0 0,-3-3-192 0,-1 4-64 16,-2-2 0-16,-3 1 0 0,-3-2-16 0,-2 4-16 15,-2-1 0-15,-2 2 0 0,-3 0-80 0,0 3-16 16,-5 2 0-16,-7 4 0 0,1 2-128 0,0 3-128 15,0 3 144-15,4 0-144 0,2 1 128 0,0 3-128 16,2 2 0-16,2 0 0 0,3-2 208 0,4 1-48 16,2-2-16-16,4-5 0 0,1 3-144 0,3-4 0 15,2 1 0-15,6 5 0 0,2-7 0 0,2-1 0 16,3-3 0-16,-4-4-176 16,5 0-1312-16,1-4-272 0,3-3-48 0</inkml:trace>
  <inkml:trace contextRef="#ctx0" brushRef="#br0" timeOffset="14452.69">11324 13451 21359 0,'0'0'944'0,"-3"5"208"0,-2 7-928 16,-4 0-224-16,1 4 0 0,-2 1 0 0,-2 1 1376 0,0 1 224 0,-4 5 64 0,1-1 0 15,0-2-208-15,1 0-48 0,0 2 0 0,3-3 0 16,0-2-416-16,2-1-96 0,2-2 0 0,2-4-16 15,-2 1-192-15,5-7-48 0,2-5 0 0,0 0 0 0,0 0 160 0,9-4 32 16,0-2 0-16,2-6 0 16,2 0-304-16,1-1-48 0,0-2-16 0,1-1 0 0,2-1-272 0,-1-1-48 15,-2-1-16-15,3 2 0 16,-1 2-128-16,1 1 0 0,-2 3 144 0,0-2-144 0,0 1 0 0,1 6 0 16,-2 2 0-16,-2-1 0 15,1 1-944-15,0 3-144 0,-1 4-48 0,6-1-16880 16</inkml:trace>
  <inkml:trace contextRef="#ctx0" brushRef="#br0" timeOffset="15522.31">11575 13485 10127 0,'-6'-1'896'0,"-3"2"-704"16,-3 1-192-16,1 0 0 0,-2 1 1056 0,0-1 176 16,-2 2 48-16,-1-1 0 0,-2-1-128 0,-1 0 0 15,0-1-16-15,0 1 0 0,-1 2-16 0,0 1 0 16,0-2 0-16,-2 1 0 0,-1-1 160 0,2 1 16 15,-2 3 16-15,4-4 0 0,-2 1-288 0,7 0-48 16,3 2-16-16,3-2 0 0,8-4-528 0,0 0-112 16,0 0-32-16,0 0 0 0,5 15-96 0,4-4 0 15,3-4-16-15,2-2 0 0,2 4 48 0,3-1 16 16,2 3 0-16,2-2 0 0,-1 3-16 0,3-1 0 0,-5 4 0 16,0 1 0-16,-2-2-80 0,-3 3-16 0,-2 0 0 0,-5-1 0 15,-3 1 176-15,-4-2 16 0,-4-1 16 0,-3 1 0 16,-4 1 320-16,-4-1 64 0,-3 0 16 0,0-3 0 15,-5-2-112-15,0-1-32 0,1 0 0 0,0-3 0 16,2-1-320-16,2-4-64 0,-1-5-16 0,1 1 0 16,2-2-192-16,2-6 0 0,3 0 0 0,4-4 0 15,2-3-2432-15,5 0-448 16,4 0-64-16</inkml:trace>
  <inkml:trace contextRef="#ctx0" brushRef="#br0" timeOffset="16059.59">12761 13028 20271 0,'0'0'1792'0,"0"0"-1424"16,0 0-368-16,0 0 0 0,0 0 1408 0,0 0 192 15,0 0 64-15,-4 10 0 0,-2-2-496 0,-1 4-80 16,2 6-32-16,0 1 0 0,-1 4-368 0,1 3-80 0,1-4-16 0,0 6 0 16,0 2-208-16,3 0-64 0,0-3 0 0,1-1 0 15,1 0-16-15,3-2-16 0,1-4 0 0,0 1 0 16,0-6 0-16,0-1 0 0,-2-4 0 0,2 2 0 15,-5-12 64-15,2 8 16 0,-2-8 0 0,0 0 0 16,0 0 128-16,-2 9 16 0,2-9 16 0,0 0 0 16,-8 2-160-16,-1-2-48 0,-2 1 0 0,-2-4 0 15,2-3-128-15,-2 1-48 0,-1 1 0 0,-1-1 0 16,1-1-144-16,1 1 0 0,2 1 144 0,0 0-144 0,4-1 0 0,0 2 0 16,7 3 0-16,0 0 0 0,0 0 0 0,0 0 0 15,0 0 0-15,0 0 0 0,0 0-176 0,0 0 176 16,0 0-208-16,5 9 80 0,1-1 128 0,-1 5-192 15,0-3 192-15,0 5-192 0,-1 2 192 0,-2 0 0 16,-2-1 0-16,-2 0-128 0,-2 2 128 0,-1 0 0 16,-2 1 0-16,1-3 128 0,-2 0-128 0,1-4 0 15,-3 1 0-15,2 1 128 0,2-1-128 0,1-3 128 16,1 0-128-16,1-2 128 0,3-8-128 0,1 9 0 16,3-3 0-16,5 0 0 15,4-2-1984-15,5-3-432 0</inkml:trace>
  <inkml:trace contextRef="#ctx0" brushRef="#br0" timeOffset="16606.49">13419 13410 6447 0,'0'0'576'0,"-6"3"-576"16,0 0 0-16,-1-1 0 0,1 2 3520 0,-1 1 608 15,2-2 112-15,5-3 32 0,-6 3-2192 0,6-3-432 16,0 0-96-16,0 0-16 0,0 0-384 0,6 5-96 16,3-2-16-16,0-2 0 0,-2-2-288 0,4-2-64 15,-2 1-16-15,2-1 0 0,1 0-272 0,-1-4-48 16,1 1-16-16,-1-1 0 0,1-1-160 0,-4 0-48 15,-1-4 0-15,-2 4 0 0,-3-4-128 0,-3 3 160 16,-3 0-160-16,-3 0 160 0,-3 2-160 0,-4 2 0 16,-3 0 0-16,0 2 128 0,0 3-128 0,-2 3 128 15,0 3-128-15,-2-2 128 0,1 3-128 0,1 5 128 16,2 3-128-16,2 0 128 0,1 1-128 0,3 0 0 16,3 3 144-16,4-1-144 0,4-1 176 0,4-2-48 0,1 1 0 15,7 0 0-15,2-4 128 0,3 1 32 0,2-5 0 0,3-1 0 16,3 2-288-16,-2-4-144 15,3-2 16-15,0 1 0 16,2-3-1920-16,0-1-368 0,-1-1-80 0</inkml:trace>
  <inkml:trace contextRef="#ctx0" brushRef="#br0" timeOffset="16822.79">13869 13274 11967 0,'0'0'528'0,"0"0"112"0,0 0-512 0,2 11-128 15,-2-4 0-15,0 6 0 0,-2-2 3328 0,2 5 624 16,0 0 128-16,2 2 16 0,-1 0-2096 0,1 1-416 16,0 0-96-16,1 5-16 0,2-2-720 0,1-3-160 15,0 0-16-15,0 0-16 0,1-1-352 0,-1 1-64 16,0-3-16-16,1 1 0 0,-1-5-128 0,0 0 0 16,1-1 144-16,0-3-144 15,1-2-352-15,0-3-144 0,-1-4-16 0,2-2-16 16,1-1-2320-16,-1-2-464 0,0-2-80 0</inkml:trace>
  <inkml:trace contextRef="#ctx0" brushRef="#br0" timeOffset="16999.39">14094 13263 16575 0,'0'0'736'0,"0"0"160"0,0 0-720 0,0 0-176 16,-6 0 0-16,0 4 0 0,-1 0 2592 0,0 1 480 16,-2 4 112-16,-2 1 16 0,-1 2-1600 0,-3 4-320 15,-2 0-64-15,-1 3-16 0,0 0-480 0,1 2-80 16,-2-3-32-16,-1 2 0 0,1 1-32 0,2 2 0 15,-1 0 0-15,1-4 0 0,3-1-368 0,3 1-80 0,1-2 0 0,2-1-128 32,2-4-704-32,4-1-240 0,2 1-48 0,0-12-9392 0,6 3-1888 0</inkml:trace>
  <inkml:trace contextRef="#ctx0" brushRef="#br0" timeOffset="17715.25">14303 13307 24239 0,'0'0'1072'0,"0"0"224"0,-7 7-1040 0,-2 4-256 16,-1 2 0-16,-1 0 0 0,-3 3 1248 0,-1 1 192 15,-2-2 32-15,2 2 16 0,0 0-416 0,1 1-96 16,1 0-16-16,1-2 0 0,2-2-240 0,4-2-48 16,2-1-16-16,3-3 0 0,1-8-192 0,5 8-32 15,3-7-16-15,4-1 0 0,3-1-48 0,2-2-16 16,1-6 0-16,0 1 0 0,-1-3-144 0,1 0-16 15,0-1-16-15,-1-3 0 0,-2 1-176 0,-1-1 160 16,-2-1-160-16,0 2 160 0,-2 0-160 0,-2 0 128 16,2 3-128-16,-4 2 128 0,-1-1-128 0,0 2 128 15,-1 3-128-15,-4 5 128 0,0 0-128 0,0 0 0 16,0 0 0-16,0 5 0 0,0-5-144 0,-1 13 144 16,0-3 0-16,-1 3 0 0,1 0 0 0,1-3 0 15,1 1 0-15,2-2 0 0,1 1 0 0,-2-1 0 16,-2-9 0-16,5 9 0 0,2-5 0 0,-1 0 0 0,4-3 0 0,0-1 0 15,1-3 0-15,0 0 128 0,3-1-128 0,-3-1 144 16,2-3-144-16,0 3 160 0,0-4-160 16,-1 2 160-16,0 1-160 0,-1 0 0 0,-1 1 0 0,1 2 128 15,-1 1-128-15,-3 2 0 0,2 2 0 0,-9-2 0 16,0 0 0-16,5 7 0 0,-2 4 0 0,-3-1 0 16,-3 2 0-16,-1 2 0 0,1-4 0 0,-1 3 0 0,-1 1 0 15,1-3 0-15,0-2 0 0,0 1 0 0,1-5 0 16,3-5 0-16,0 5 0 0,0-5 0 0,0 0 160 0,8 0-160 15,0-1 192-15,2-3-192 0,-1-1 240 0,4-4-64 16,0 2-16-16,-1-5 0 0,0 3-160 0,0-2 0 16,1-1 144-16,-1 4-144 0,-1-4 0 0,0 3 0 15,1 0 0-15,-2 4 128 0,0-2-128 0,-2 3 0 16,-8 4 0-16,7-1 0 0,-7 1 0 0,0 0 0 16,0 0 0-16,4 10 0 0,-1-1 0 0,-3 2 0 15,0-2 0-15,0 2 0 0,0 1 0 0,0-3 0 16,-3 3 0-16,3-4 0 0,0-8 0 0,0 0 0 15,3 8 0-15,-3-8 0 0,0 0 0 0,9 0 0 16,0-5 0-16,1 1 0 0,0-1 128 0,0-2-128 16,2-4 160-16,-2 1-160 0,4 1 128 0,-2-4-128 15,2 3 0-15,-1-1 144 0,0-1-144 0,0 4 0 16,-1-2 0-16,1 4 0 0,0 1 0 0,-2 0 0 16,-1 1 0-16,2 4 0 0,0 3 0 0,-1 3 0 15,0-1 0-15,0 4 0 0,2 2 0 0,-1 3 0 16,-1 0 0-16,2 3 0 0,1-2 0 0,0 5-192 0,0 1 64 15,6 7-18336-15</inkml:trace>
  <inkml:trace contextRef="#ctx0" brushRef="#br0" timeOffset="18774.02">10872 14702 4607 0,'0'0'192'0,"0"0"64"0,0 0-256 0,-4 6 0 16,2 6 0-16,-2-6 0 0,4-6 2800 0,0 0 512 15,-4 9 96-15,0-4 32 0,0 1-1648 0,4-6-336 16,-5 7-64-16,1-3-16 0,1 1 160 0,3-5 16 16,0 0 16-16,0 0 0 0,0 0-352 0,0 0-64 15,0 0 0-15,0 0-16 0,-2-8-272 0,5-3-48 16,2 0-16-16,0-3 0 0,3-2-352 0,2-3-80 0,0-2-16 0,3 0 0 15,1 2-160-15,0-2-16 0,1-1-16 16,-1 0 0-16,1-2-160 0,0 2 160 0,-1 3-160 0,0 3 160 16,0 0-160-16,-1 5 0 0,-3-1 0 15,-1 5 128-15,0-1-128 0,-1 4 0 0,-8 4 0 0,0 0 0 16,6 7 0-16,0 3-144 0,-2 3 144 0,-1 1-160 16,-2 3 160-16,-1 6-160 0,-3-1 160 0,2 0-160 15,-1-2 160-15,-1 0 0 0,1 2 0 0,-1-3 0 16,0-3 0-16,1-3 0 0,-1-3 0 0,2-1 0 15,0 0 0-15,1-9 0 0,0 0 128 0,0 0-128 0,0 0 368 0,7-5 0 16,4-5 0-16,-1-4 0 0,1-3 0 0,2-2 0 16,1-1 0-16,0 0 0 0,0-1-224 0,0 0-144 15,0-4 192-15,1 1-192 0,-3 3 128 0,2 0-128 16,-2 1 0-16,1 2 0 0,0 3 0 0,-1 1 0 16,0 3 0-16,-1 3 0 0,-1 0 0 0,-1 6 0 15,0 2 0-15,0 7 0 0,0 2-176 0,0 5 176 16,0 4-192-16,0 5 192 0,-2 5-160 0,1 0 160 15,-2 4-128-15,-1 1 128 0,-1 0 0 0,-1 0 0 16,-2-3 0-16,-1 2 0 0,-1-3 0 0,1-3 0 16,0-1 0-16,0 3 128 0,0-8-128 0,0-3 0 15,1-4 0-15,-1-13 0 16,6 7-2208-16,-6-7-464 0</inkml:trace>
  <inkml:trace contextRef="#ctx0" brushRef="#br0" timeOffset="19445.75">12149 14345 16991 0,'0'0'752'0,"0"0"144"0,0 0-704 0,9-4-192 0,-9 4 0 0,7-8 0 15,-7 8 1280-15,0 0 208 0,0 0 48 0,0 0 16 16,0 0-208-16,0 0-32 0,0 0-16 0,-9-2 0 16,-3 0-160-16,-3 5-48 0,-3 1 0 0,-1 3 0 15,-4 0-160-15,-2 5-32 0,-3 2-16 0,-3 0 0 16,0 3-336-16,-1 2-64 0,-1 1-16 0,0 2 0 15,0 1-128-15,3 4-16 0,3-3-16 0,4 1 0 16,4-1 64-16,3-2 16 0,6-3 0 0,6-1 0 0,3-3-128 0,6-5 0 16,5-1-16-16,3-1 0 0,4 1 64 0,3-6 16 15,7 1 0-15,4-5 0 0,6-3-112 0,4 2-16 16,2-2 0-16,0-5 0 0,-3-3-192 0,-1 2 128 16,-5 0-128-16,-2 2 0 15,-5 1-1440-15,-3 0-384 0,-4 4-80 0,-4 0-16 0</inkml:trace>
  <inkml:trace contextRef="#ctx0" brushRef="#br0" timeOffset="19958.99">12760 14246 17503 0,'0'0'1552'0,"0"0"-1232"16,0 0-320-16,0 0 0 0,0 0 1408 0,0 0 208 16,-9-3 48-16,-2 3 16 0,0 4-208 0,0 5-64 15,-3 6 0-15,-2 1 0 0,0 1-496 0,-2 3-96 16,-1 4-32-16,-1 1 0 0,1 0-144 0,-2-3-16 16,3-2-16-16,3 2 0 0,-3 2-272 0,3-4-48 15,2-1-16-15,2 0 0 0,2 0-272 0,1-3 0 16,6-1 128-16,-1-2-128 15,3-13-2080-15,0 0-480 0</inkml:trace>
  <inkml:trace contextRef="#ctx0" brushRef="#br0" timeOffset="20476.53">12793 14729 23039 0,'0'0'2048'0,"0"0"-1648"0,0 0-400 0,6-7 0 16,0 1 976-16,1-4 112 0,-2-2 32 0,4 1 0 0,2-6 80 0,2-1 16 16,1 1 0-16,4-5 0 0,-1 2-576 0,0-3-128 15,1 1 0-15,-1 1-16 0,4-5-240 0,-1 2-32 16,1 1-16-16,-4-4 0 0,-3 2 64 0,0-2 16 15,-1 2 0-15,-2 6 0 0,0 1-288 0,0 4 128 16,0 5-128-16,-2 0 0 0,-1 6 0 0,-8 3 0 16,0 0 0-16,0 0 0 0,0 0 0 0,0 15-144 15,0 4 144-15,-3 2-128 0,1 4 128 0,-1 0-192 16,1-2 192-16,-2 4-192 0,0-3 192 0,-2 0 0 16,1-4 0-16,1 2 0 0,1-2 0 0,1-3 0 15,1-5 0-15,2-3 0 0,-1-9 0 0,0 0 144 16,0 0-144-16,14 0 0 0,1-9 208 0,2-1-64 15,0-6-16-15,1-1 0 0,0-1 64 0,0 1 16 16,1-2 0-16,-1-1 0 0,-1-2-208 0,0-1 176 16,0 1-176-16,-2 2 160 0,0 1-160 0,-2 1 0 15,1 3 144-15,-2 2-144 0,0 3 0 0,-2 1 0 0,0 5 0 16,-10 4 0-16,10 0 0 0,-10 0 0 0,9 11 0 0,-4 1 0 16,-2 3 0-16,-2 2 0 0,-1 0 0 0,-1 4 0 15,-2-3 0-15,1 1 0 0,-2 1 0 0,-1-2 0 16,2-2 0-16,2 1-160 0,0-2 160 0,1 0 0 15,0 1-1872 1,2-7-272-16,-2-9-48 0</inkml:trace>
  <inkml:trace contextRef="#ctx0" brushRef="#br0" timeOffset="21080.06">13826 14648 13823 0,'-3'-2'1216'0,"3"2"-960"0,-1-6-256 0,1 6 0 15,0 0 2496-15,0-8 448 0,-1 3 80 0,3-4 32 0,-2 9-976 0,8-8-192 16,1-4-32-16,1-2-16 0,0-4-528 0,3-1-96 16,1 1-32-16,1-1 0 0,2-4-288 0,-2-2-48 15,3-1-16-15,2-3 0 0,-2 0-128 0,-4 5-16 16,3-3-16-16,2-4 0 0,0 6-304 0,0-2-64 15,1 6-16-15,-1 2 0 0,-2 2-288 0,-2 3 0 16,0 6 0-16,-3 1 0 0,-1 4 128 0,-3 6-128 16,-1 4 0-16,-2 4 0 0,-1 5 0 0,-1 7 0 15,-1 0 0-15,0 9-144 0,-2 1 144 0,0 0 0 16,-2 0 0-16,0 2 0 0,0 4 0 0,-1-3 0 16,-1 0 0-16,-1 8 0 0,1-8-128 0,0-3 128 15,0-5-128-15,3-2 128 16,-3-9-1232-16,2-5-176 0,2-12-16 0,0 0-10096 15,0 0-2000-15</inkml:trace>
  <inkml:trace contextRef="#ctx0" brushRef="#br0" timeOffset="21234.44">13919 14435 20271 0,'0'0'1792'0,"0"0"-1424"0,0 0-368 0,7-1 0 16,4 1 3296-16,3 1 592 0,1 3 112 0,4 0 32 15,4 1-2448-15,3-3-496 0,5-1-80 0,3 1-32 16,3-1-224-16,3 0-48 0,-2 1-16 0,0-2 0 15,-1 0-448-15,-3-2-96 0,-2 2-16 0,-2 0-12288 16,-3-1-2448-16</inkml:trace>
  <inkml:trace contextRef="#ctx0" brushRef="#br0" timeOffset="23033.64">650 15287 24879 0,'0'0'2208'0,"6"1"-1760"16,2-1-448-16,0 0 0 0,3 0 0 0,3 1-192 16,2 0 0-16,3 2 16 0,3-2 176 0,22 0 0 15,1-2 160-15,1 0-160 0,-1 1 304 0,4-4-48 16,-2-4 0-16,2 2 0 0,2 1-16 0,1-3-16 16,-1 2 0-16,5 1 0 0,4 0-96 0,2 1-128 15,3-2 176-15,-5-2-176 0,-2 0 320 0,4 3-64 16,2-1 0-16,1 1 0 0,2 2 80 0,2 1 16 15,4-2 0-15,-1 3 0 0,-3-4 48 0,5 1 16 16,-1 1 0-16,2 2 0 0,3 1-112 0,1 0-32 0,0-1 0 0,-1 2 0 16,-1 3-48-16,3 0-16 0,2 2 0 0,1-1 0 15,3-2-80-15,-2-3 0 0,-3 0-128 0,3 2 192 16,1 3-48-16,1 0-16 0,2-3 0 0,0-1 0 16,-2 1 80-16,3 1 16 0,4 0 0 0,-3-2 0 15,1-2 32-15,-1-1 0 0,1 0 0 0,1 0 0 16,2 4-32-16,0-1 0 0,0-4 0 0,1 1 0 0,-2-1-96 0,0 1-128 15,5 2 176-15,-2-3-176 16,-4-3 208-16,1 3-64 0,1 1-16 0,1-3 0 0,4-2-128 0,-1 4 128 16,-3-2-128-16,2 5 128 0,4 2-128 0,-2-1 0 15,1-2 0-15,0 0 0 0,0 1 0 0,1 2 0 16,1 1 0-16,1-1 0 0,0-2 0 0,-3 3 0 16,1 2 128-16,-2 1-128 0,4-2 0 0,-1 1 0 15,-6 2 0-15,5-2 0 0,-2 2 0 0,0 2 0 16,-1 0 0-16,0 1 0 0,-4-2 0 0,2 2 0 15,5-2 0-15,-1 1 0 0,-1-7 0 0,0 3 0 16,-1 0 0-16,3-1 0 0,4-1 0 0,-3-1 0 16,-3 3 0-16,3 0 128 0,1-5-128 0,-2 3 0 15,0-1 0-15,-2 2 0 0,-2-1 0 0,3-2 0 16,3-1 0-16,-4 4 0 0,-4 0 0 0,0-2 0 16,-1 1 0-16,0-1 0 0,1 1 0 0,-2 2 0 15,-3 0 128-15,0-1-128 0,2-2 0 0,-1 4 0 16,2-3 0-16,-4 0 128 0,-1 1-128 0,0 1 0 15,0 1 144-15,1-2-144 0,-1 1 0 0,1 0 144 16,-5-2-144-16,4 0 0 0,-2 0 128 0,-1 2-128 0,-1 1 0 0,-2-3 0 16,-6-2 144-16,1 1-144 0,0 0 0 15,0 2 144-15,1 0-144 0,-1-2 160 0,-3 0-160 0,-2 0 160 16,-2-1-16-16,0 3 0 0,0-1 0 0,1 3 0 16,2-3-144-16,-5-2 160 0,-1 1-160 0,-5 1 160 15,3-2-160-15,2 0 0 0,0 1 0 0,1-1 0 16,-2-1 0-16,-1 0 128 0,-3-3-128 0,-2 2 0 0,-3 1 0 0,-1 0 128 15,0 1-128-15,-3-1 0 16,-1-1 128-16,2 0-128 0,-1 1 0 0,0-1 128 0,-4-2 48 0,-3 2 0 16,-2 0 0-16,-1-1 0 0,-1 1 32 0,0 0 16 15,-1-1 0-15,2-1 0 0,-1 3-32 0,-1-2-16 16,-2 0 0-16,0-1 0 0,0 1-176 0,-3-1 0 16,0 1 144-16,0-2-144 0,-2 0 0 0,-1 2 0 15,-2 0 0-15,-1 0 128 0,-1-1-128 0,2-1 0 16,2 2 128-16,-4 1-128 0,2-2 128 0,-3 2-128 15,2-1 128-15,-1 1-128 0,1-1 0 0,-3 0 144 16,-1 1-144-16,-2-1 0 0,-1 2 0 0,-3 0 0 16,-2 0 0-16,-1 2 0 0,-2-1 0 0,-2 2 0 15,-2-1 0-15,-11-2 0 16,8 6-2576-16,-3 2-432 0,-5-8-64 0,-10 11-32 0</inkml:trace>
  <inkml:trace contextRef="#ctx0" brushRef="#br0" timeOffset="34391.43">758 10718 11679 0,'0'0'512'0,"0"0"128"0,0 0-512 0,0 0-128 16,0 0 0-16,0 0 0 0,0 0 896 0,0 0 144 15,0 0 48-15,0 0 0 0,10 0 16 0,-10 0 16 16,0 0 0-16,0 0 0 0,0 0-160 0,0 0-48 15,0 0 0-15,0 0 0 0,0 0-176 0,0 0-32 16,0 0-16-16,0 0 0 0,0 0-176 0,0 0-16 16,0 0-16-16,-10 0 0 0,-1 3-144 0,4-2-16 15,-3 0-16-15,-3 3 0 0,-2-1-80 0,-2 1-16 0,-2 2 0 0,0 3 0 16,-1-2-16-16,-17 13 0 0,5-3 0 16,5 1 0-16,3 0 0 0,4 0-16 0,1-1 0 15,1 3 0-15,0-1 0 0,4 0 0 0,1-2 0 0,5 1 0 16,1-1-176-16,3-2 128 0,3-2-128 0,1-1 128 15,4-3-128-15,4 2 128 0,3-4-128 0,3 0 128 16,1-2 96-16,6-3 16 0,-2-2 0 16,1 3 0-16,0-3 0 0,1-3 0 0,-1 1 0 0,0-3 0 15,2 1-16-15,0-1 0 0,-1 1 0 0,-8 0 0 16,2-1-32-16,-2-1 0 0,1-1 0 0,0-3 0 0,0-1 0 0,-1 0 0 16,-1-3 0-16,7-8 0 0,-5 1-32 15,-5 1-16-15,-4 2 0 0,-2 0 0 0,-4 1 160 0,-5-1 16 16,0-1 16-16,-5 1 0 0,-1-1-16 0,-2 0 0 15,-1 1 0-15,6 10 0 0,-2-4-176 0,-1 3-144 16,-1-3 192-16,1 2-192 0,-1 1 0 0,2 3 0 16,0-3-192-16,-4 1 48 15,4 2-1584-15,4 3-304 0,7 3-64 0</inkml:trace>
  <inkml:trace contextRef="#ctx0" brushRef="#br0" timeOffset="34876.35">1105 10653 8287 0,'0'0'736'15,"0"0"-592"-15,0 0-144 0,0 0 0 0,-2 16 2352 0,0-2 432 0,-2 1 96 0,-1 0 0 16,-3 0-1088-16,1 3-208 0,-2 3-48 0,-3-1-16 15,-3 0-272-15,0 6-48 0,1 0-16 0,-1 1 0 16,-2 1-240-16,1-3-48 0,-1-2-16 0,2-2 0 16,1-2-224-16,2-1-32 0,2-4-16 0,1-3 0 15,0-1-128-15,3-2-32 0,2 1 0 0,4-9 0 16,0 0-64-16,0 0-32 0,0 0 0 0,0 0 0 16,0 0 80-16,4-12 16 0,2-6 0 0,3 3 0 15,3 1-144-15,-1-1-32 0,2-4 0 0,0-3 0 0,-1-1-272 0,1 2 0 16,0-2 128-16,-1-3-128 0,2 4 0 0,3-5 0 15,1 0 0-15,-1 3 0 0,1-1 0 0,-4 9 0 16,0 2 0-16,4-1 0 0,-1 1 0 0,0 0 0 16,1 4 0-16,-1 0 0 0,-3 4 0 0,1 0 0 15,-1 6 0-15,1 4 0 0,-7 1-144 0,1 2 144 16,-3 3-128-16,-1 0 128 0,-4 4 0 0,-2 1-160 16,-3 2 160-16,-3-1 0 0,-1 0-128 0,-3-2 128 15,-5 2 0-15,-1-1 0 0,-6 1 0 0,-8 4 0 16,4-1 0-16,3-4 0 0,0-2 0 0,4-4 0 15,3-2 0-15,2-1 0 0,4-4 0 0,2-2 0 0,9 0 0 16,-4-5-160 0,4 5-1728-16,4-11-352 0,5 0-64 0</inkml:trace>
  <inkml:trace contextRef="#ctx0" brushRef="#br0" timeOffset="35109.47">1611 10608 20271 0,'0'0'896'0,"0"0"192"16,0 0-880-16,-2 9-208 0,1 1 0 0,-2 4 0 0,-3 1 1216 0,1 0 208 0,-3 2 48 0,-2 1 0 15,-3 3 0-15,3 1 0 0,-2-2 0 0,-2 1 0 16,0-1-496-16,0 0-80 0,0 3-32 0,1 0 0 16,0 0-480-16,3-2-80 0,2-2-32 0,2 2 0 0,1-2-272 0,2-1 0 15,1-2 0-15,1-3 0 0,1-2 0 0,0 2-144 16,0-4-16-16,1 2 0 15,-1-11-656-15,0 0-128 0,0 0-16 0,0 0-8656 16,0 0-1728-16</inkml:trace>
  <inkml:trace contextRef="#ctx0" brushRef="#br0" timeOffset="35295.83">1280 10770 16575 0,'-3'-11'1472'0,"3"11"-1168"16,3-6-304-16,2-2 0 0,4-1 1376 0,1 5 224 15,2-1 32-15,2-1 16 0,3 1-688 0,2 0-128 16,4-4-16-16,3 4-16 0,0-4-80 0,1 1-16 16,1-1 0-16,1 0 0 0,2 0-288 0,-2 2-64 15,-2 1-16-15,-7-1 0 0,3 2-192 0,-1 3-144 0,-3-4 192 0,-3 3-192 16,-2-1-192-16,-1 3-160 0,-2-3-32 0,1 1-12336 16</inkml:trace>
  <inkml:trace contextRef="#ctx0" brushRef="#br0" timeOffset="35499.14">1947 10570 18015 0,'0'0'800'0,"0"0"160"0,0 6-768 0,-2 4-192 0,-2-1 0 0,0 5 0 16,-2 4 1280-16,-1 0 224 0,-1 1 32 0,-3 1 16 16,0 2-16-16,-2 0-16 0,-1 0 0 0,0-3 0 15,0 2-368-15,0-1-80 0,2 0-16 0,-1-2 0 16,1-2-544-16,4 1-128 0,1-2 0 0,0 1-16 15,-2-2-368-15,2-4 144 0,4 0-144 0,0-3 0 0,-1 4 0 0,3-4 0 16,1-7 0-16,0 0 0 16,0 0-1296-16,0 0-368 0,5 9-80 0</inkml:trace>
  <inkml:trace contextRef="#ctx0" brushRef="#br0" timeOffset="35922.5">2322 10768 20271 0,'-6'-10'1792'0,"6"10"-1424"0,0 0-368 0,-5-3 0 16,0 1 832-16,0 0 80 0,-3 4 32 0,-1 0 0 15,-2 1-304-15,-8 4-48 0,-2 0-16 0,2 3 0 16,-1-1-16-16,0 5-16 0,-2-4 0 0,3 3 0 16,1 1 64-16,2 0 16 0,2 1 0 0,5 0 0 15,4 3-160-15,3-2-16 0,4-2-16 0,3-1 0 16,1 1-176-16,4-5-16 0,3-1-16 0,0-3 0 16,1-4 176-16,1-1 48 0,3-1 0 0,-6-3 0 15,0-4 64-15,3 1 0 0,0-6 16 0,2 0 0 16,-2 1 64-16,0-4 16 0,-1-2 0 0,-1-1 0 0,-1 0-96 0,-1 0-32 15,-3-2 0-15,-2 0 0 0,-1 0-208 0,-1 0-32 16,-2 0-16-16,0-2 0 0,-2 0-96 0,0 3-128 16,0 1 176-16,0 1-176 0,-2 0 0 0,1 3 0 15,0 2 0-15,-2 5 0 16,3 8-576-16,0 0-112 0,0 0-16 0,0 0-16 16,0 0-2128-16,0 0-416 0,-2 7-96 0</inkml:trace>
  <inkml:trace contextRef="#ctx0" brushRef="#br0" timeOffset="36405.91">2692 10825 21183 0,'0'0'944'0,"-2"10"192"0,2-2-912 0,-2 2-224 0,2-1 0 0,0 4 0 15,-1 1 336-15,1-3 32 16,1 2 0-16,-1-2 0 0,0-1 544 0,0 2 112 0,0-5 32 0,0 4 0 15,0-11-32-15,0 0 0 0,2 5 0 0,-2-5 0 16,0 0 64-16,0 0 0 0,0 0 0 0,0 0 0 16,9-3-160-16,-1-3-32 0,0-6 0 0,1 1 0 15,0-2-288-15,0-2-64 0,0-2-16 0,1-2 0 16,4-1-48-16,-1-3-16 0,-2 0 0 0,0-1 0 16,2-5-112-16,0 2-32 0,-2-1 0 0,2 5 0 15,0-1-192-15,-2 4-128 0,-1 1 160 0,-1 5-160 16,0 6 0-16,-1 2 0 0,-8 6 0 0,0 0 0 0,6 6 0 15,-1 6 0-15,-1 2 0 0,-1 5-160 0,-3 4 160 16,0-1 0-16,-2 3 0 0,1 1-128 0,0-2 128 0,-1 2 0 16,2-3 0-16,3-4 0 0,0 0 0 0,-1-3 0 15,4-2 0-15,1-5 0 0,0 0 0 0,2-5 0 16,2-1 0-16,1-5 0 0,2-2 0 0,1-4 0 16,-1-1 160-16,2-5-160 0,0 0 224 0,-2-4-48 15,3-2-16-15,-2-2 0 0,-1-5 16 0,0 2 0 16,1-1 0-16,-3-3 0 0,0 0-176 0,0 2 160 15,-1 1-160-15,1 1 160 0,-1 4-160 0,1 0 0 16,-2 5 0-16,0 2 0 0,0 1 0 0,-1 3 0 16,-3 0 0-16,1 4 0 15,-1 4-528-15,0-2-48 0,1 3 0 0,-7 1 0 16,6 4-1312-16,2 0-272 0,-2 1-48 0,0 4-8704 0,-6-9-1744 0</inkml:trace>
  <inkml:trace contextRef="#ctx0" brushRef="#br0" timeOffset="36906.47">3327 10877 2751 0,'0'0'256'0,"1"8"-256"16,-1-1 0-16,-1 0 0 0,-2 2 3712 0,2-2 704 15,-1 4 144-15,0-5 32 0,-2-1-1984 0,4-5-400 16,0 8-80-16,0-8-16 0,0 0-352 0,0 0-80 16,0 0-16-16,0 0 0 0,0 0-512 0,0 0-96 15,0 0-32-15,8-6 0 0,-1 1-272 0,2-1-64 16,0-4-16-16,1 0 0 0,3-4-160 0,-3-3-48 15,3-1 0-15,1-2 0 0,0-4-16 0,2-1 0 16,1-3 0-16,1-2 0 0,0-3-208 0,1 3-48 16,1 1-16-16,0-2 0 0,-1 3-176 0,0 4 0 15,-1 5 0-15,0 1 0 0,-1 3 0 0,-1 3 0 0,-3 3 0 16,-1 4 0-16,-1 0 0 0,-2 5 0 16,-1 4 0-16,-4 2 0 0,0 8 0 0,-1 3 0 0,-2-3 0 0,-1 9 0 15,-1 1 0-15,-2 5 0 16,-1-1 0-16,0 3 0 0,-2 0 0 0,1-3 0 0,-1 0 0 15,1-2 0-15,1-1 0 0,0-3 0 0,0-2 0 16,0 0 0-16,2 0 0 0,-1-3 0 16,1-1 0-16,0-2 0 0,1 0-384 0,0-6 64 0,1 1 0 15,-1-4 0 1,1-5-1584-16,0 0-304 0,-8 3-64 0,-1-4-13920 0</inkml:trace>
  <inkml:trace contextRef="#ctx0" brushRef="#br0" timeOffset="37069.48">3374 10792 19343 0,'0'0'1728'0,"0"0"-1392"0,0 0-336 0,0 0 0 16,0 0 1904-16,7-4 304 0,1 3 64 0,2 0 16 16,3 1-560-16,2 0-96 0,3 0-32 0,1 1 0 0,0 2-640 0,2-1-144 15,1-1-32-15,0 2 0 0,1-2-272 0,1 4-48 16,2-4-16-16,1 1 0 0,0-2-304 0,1 0-144 16,0 0 128-16,0 0-128 15,0 0-592-15,-3-2-208 0,-3 1-32 0,-1-4-9920 16,-3 0-1984-16</inkml:trace>
  <inkml:trace contextRef="#ctx0" brushRef="#br0" timeOffset="37373.69">4196 10505 13823 0,'0'0'608'0,"0"0"128"0,0 0-592 0,0 0-144 15,0 0 0-15,-5 1 0 0,5-1 3120 0,-8 4 592 16,1 3 112-16,-1 0 16 0,-1 2-1744 0,-2 0-368 15,-2 2-64-15,-2 3 0 0,-3 0-768 0,0 5-128 0,0 4-48 0,-1-1 0 16,-1 2-288-16,1 1-64 16,0-2-16-16,2 2 0 0,2 0-160 0,2-4-48 0,3 0 0 0,4-2 0 15,1-2 0-15,3 0 0 0,4-2 0 0,2 0 0 16,2-1 256-16,4-3 48 0,3 0 16 0,3-3 0 16,3 4 48-16,5-4 16 0,6 0 0 0,1-5 0 15,5 1-176-15,2 0-32 0,3 0-16 0,0-3 0 16,-1-2-160-16,-2 0-16 0,-2-2-128 0,-3 1 192 15,-1-1-192-15,-2-1 144 0,-2 0-144 0,-2-2 128 16,-3 2-128-16,-3 0 0 0,-4 1 0 0,-2-4 0 16,-5 2-2304-16,-9 5-320 0,0 0-80 0</inkml:trace>
  <inkml:trace contextRef="#ctx0" brushRef="#br0" timeOffset="38528.55">480 11524 6447 0,'0'0'272'0,"0"0"80"0,0 0-352 0,-8 0 0 16,8 0 0-16,-11 0 0 0,3 0 2944 0,8 0 528 16,-11 3 112-16,2-2 0 0,1-1-1792 0,8 0-384 15,-11 0-64-15,11 0 0 0,-10 0-304 0,10 0-48 16,-9 0-16-16,9 0 0 0,0 0-96 0,0 0-32 15,0 0 0-15,0 0 0 0,0 0-192 0,0 0-32 16,0 0-16-16,0 0 0 0,0 0-32 0,10 0-16 0,2 0 0 0,3-1 0 16,4-2 0-16,3 1 0 0,2-1 0 0,1-1 0 15,3-2-48-15,7 0 0 0,7-3 0 16,-16 4 0-16,7-2-32 0,8-3-16 0,4 2 0 0,4 0 0 16,3 0-80-16,3-4 0 0,3 2-16 15,57-7 0-15,-16 4 16 0,-9 0 0 0,-5 4 0 0,-2-4 0 16,-4 2-128-16,-4 2-32 0,-4-1 0 0,-4 2 0 15,-3-1-80-15,-3 2-16 0,-1 2 0 0,-3-3 0 16,-4 2 0-16,-13 1 0 0,2-3 0 0,1 3 0 16,1-1 64-16,1-1 0 0,1 2 0 0,1 0 0 0,-2-1-32 15,1 2 0-15,-3 1 0 0,2 3 0 0,-3-1-160 0,0 0 192 16,0 1-192-16,0 2 192 0,-2-2-192 0,-2 3 0 16,-1-1 0-16,1 5 128 0,-5-3-128 0,2-1 0 15,-1 1 0-15,11 4 128 0,-7-4-128 0,-3 0 0 16,1-1 0-16,-12 2 128 0,1-2-128 0,2-1 0 15,0 0 0-15,1-1 128 0,1-2-128 0,0 1 192 16,2 0-192-16,-1 0 192 0,2-3-48 0,2 2 0 16,-2-2 0-16,1-2 0 0,-1 3-144 0,1-1 192 15,1 2-192-15,-1-2 192 0,0 1-192 0,-1 1 192 16,0-2-192-16,0 2 192 0,-2 0-192 0,1-1 0 16,-2 1 0-16,0 0 0 0,-1 1 0 0,0 0 0 15,-4 0 0-15,2-2 0 0,1 2 0 0,-2 0 0 16,-1 0 0-16,0 2 0 0,-1-1 0 0,-1 2 0 15,4-1 128-15,-1 2-128 0,-3-2 0 0,0 1 0 16,0-2 0-16,-2 1 0 0,-1-1 0 0,1 0 0 16,-2-1 0-16,-1 0 0 0,-1-1 128 0,1 0-128 15,-1-1 0-15,1 1 128 0,-2-2-128 0,0 1 160 16,-1-2-160-16,0 2 160 0,0 0-160 0,0 1 128 16,0-2-128-16,0 2 128 0,0-1-128 0,-2-1 0 15,-1-2 144-15,1 4-144 0,-1-1 0 0,0 1 0 16,1-1 0-16,-3 0 128 0,2 1-128 0,-4 0 0 0,0 0 0 15,0-2 0-15,-4-2 0 0,4 2 0 0,-7 3 0 0,0 0 128 16,5-3-128-16,-5 3 0 0,5-3 128 0,-5 3-128 16,0 0 0-16,0 0 0 0,0-6 0 0,0 6 0 15,0 0-448-15,0 0-144 0,-10-5-48 0,1 3-13760 16,-4 2-2768-16</inkml:trace>
  <inkml:trace contextRef="#ctx0" brushRef="#br1" timeOffset="58754.61">1361 16516 12319 0,'0'0'544'0,"0"0"112"0,0 0-528 0,5-8-128 15,-5 8 0-15,6-10 0 0,-6 10 1024 0,3-10 192 0,1-2 16 0,-4 12 16 16,4-9-144-16,-3-1-16 0,3 1-16 0,-4 9 0 16,3-9 0-16,-3 9 0 0,0 0 0 0,0 0 0 15,0 0-224-15,0 0-32 0,0 0-16 0,0 0 0 16,0 0-352-16,0 0-64 0,0 0 0 0,-3 12-16 16,-1-1-48-16,0 3-16 0,-1 3 0 0,0 3 0 15,0 6 48-15,0 0 16 0,0 7 0 0,-3 2 0 0,-1 1-48 0,-1 1 0 16,0 5 0-16,-1 1 0 0,-2-2-48 15,2-1-16-15,-1-7 0 0,1 0 0 0,-2-2 160 16,0-4 32-16,1-1 0 0,-2-5 0 0,-2-2 96 0,6-1 32 16,3-4 0-16,0-5 0 0,1 0-112 0,6-9-16 15,0 0 0-15,0 0 0 0,0 0 16 0,-5-10 0 16,2-4 0-16,3-3 0 0,-2-3-112 0,4-4-32 16,-1-3 0-16,3-1 0 0,-1-6-128 0,-1-2-48 15,1-2 0-15,2-3 0 0,3-1-144 0,2 2 0 16,0-1 0-16,3-1 0 0,1 3-128 0,2 2 128 15,1 1 0-15,6 4 0 0,1 3 0 0,0-1 0 16,4 6 0-16,1-1 0 0,2 4-160 0,-1 3 160 16,-2 4 0-16,-3 5-144 0,-3 1 144 0,-2 8 0 15,-2 7-144-15,-4 2 144 0,-4 5 0 0,-3 1-144 0,-2 4 144 16,-4 1 0-16,-2 4 0 0,-4 4 0 16,-4-2 0-16,-1 2 0 0,-3-3 0 0,-2 3 0 15,-3-1 0-15,-2 0 0 0,-3-6 0 0,-1 1 0 16,-1-2 0-16,2-2 0 0,1-4 0 0,0-1 0 15,2-8 0-15,1-1 0 0,1-2 0 0,4-4-128 16,1-2 128-16,2-1-208 16,2-7-1504-16,4 3-288 0,5 9-64 0,0-16-8784 0,3-5-1760 15</inkml:trace>
  <inkml:trace contextRef="#ctx0" brushRef="#br1" timeOffset="59318.28">2280 16422 17327 0,'0'0'768'0,"0"0"160"0,-6-4-736 0,6 4-192 16,-9-4 0-16,0-1 0 0,-1 1 1664 0,0 2 320 16,1-1 48-16,-2 2 16 0,-5-1-816 0,1 2-144 15,0-1-48-15,-2 1 0 0,-3 1-240 0,1 3-48 16,0 0-16-16,1 6 0 0,0 0-208 0,0 4-32 16,1 3-16-16,0-1 0 0,2 2-208 0,2 0-32 15,0 4-16-15,3-1 0 0,3 3-96 0,3-5-128 16,3-3 176-16,3-5-176 0,2 3 160 0,5 0-160 15,1-5 128-15,4-1-128 0,1-5 208 0,4-1-32 0,2-2-16 0,-1-4 0 16,-1-6 32-16,3 1 16 0,1-4 0 0,-2-3 0 16,-1-5 32-16,2 1 0 0,-2-3 0 0,2-1 0 15,-4 1-80-15,0-1-16 0,-6-3 0 0,2 2 0 16,0-6-144-16,2 1 160 0,-4-5-160 0,0 0 160 16,-3-3-16-16,-1-2 0 0,0 0 0 0,1-4 0 15,-4 0-144-15,1 6 0 0,2 5 0 0,-2 5 0 16,0 6 0-16,-1 7 0 0,0 5 0 0,-5 10 0 15,0 0 0-15,0 0-144 0,1 9 144 0,-2 7-208 0,-3 5 208 0,-1 6-192 16,-3 4 192-16,1 3-192 0,-1 6 192 0,-1 2 240 16,-1 2-48-16,0 3-16 0,1 4-48 0,0-5 0 15,1 1 0-15,3-3 0 0,0-2-128 0,1-6 0 16,3-1 0-16,-2-4 128 0,3-8-128 0,3-2 0 16,0 1 0-16,2-3 0 0,0-2-272 0,2-5-96 15,2-4-16-15,-9-8-10688 16,13 4-2160-16</inkml:trace>
  <inkml:trace contextRef="#ctx0" brushRef="#br1" timeOffset="59709.99">3235 15958 13823 0,'0'0'1216'0,"11"-8"-960"15,1-5-256-15,-2 3 0 0,-1 1 1600 0,-1 0 256 0,-2 0 64 0,0 3 16 16,-6 6 176-16,4-10 48 0,-4 10 0 0,-1-11 0 16,1 2-672-16,-3-2-128 0,-2 5-16 0,5 6-16 15,0 0-528-15,-12 0-96 0,1 0-32 0,-1 3 0 16,-1 3-272-16,-1 3-48 0,0 2-16 0,-3 2 0 15,0 5 48-15,-1 2 0 0,0 4 0 0,-1 3 0 16,-3 5 48-16,2 2 16 0,0 3 0 0,1 4 0 0,0 3-128 16,1-1 0-16,2 6-16 0,3-6 0 0,1 1-176 0,2-4-128 15,1-1 144-15,4-3-144 0,1-4 0 0,0-1 128 16,2-3-128-16,-2-1 0 0,0-5 0 0,0-3 0 16,1-3 0-16,0 1 0 15,0-2-416-15,2-5-128 0,1-10-32 0,0 0 0 16,0 0-2352-16,0 0-464 0,0 0-112 0,-13-11-16 0</inkml:trace>
  <inkml:trace contextRef="#ctx0" brushRef="#br1" timeOffset="59848.92">2802 16425 23039 0,'0'0'1024'0,"10"-3"192"0,0 0-960 0,5 1-256 16,3-1 0-16,2 2 0 0,4-2 1760 0,4 2 304 0,3-2 64 0,1 1 16 15,1-1-864-15,1 1-160 0,3-1-32 0,-1 2-16 16,-3-2-656-16,-3 3-128 15,-3 0-32-15,-3 4 0 16,-4-4-2496-16,-1 1-512 0</inkml:trace>
  <inkml:trace contextRef="#ctx0" brushRef="#br1" timeOffset="60570.65">4529 16403 12895 0,'0'0'1152'0,"0"0"-928"16,-9-2-224-16,9 2 0 0,-10-2 2688 0,1 0 512 16,0 2 80-16,0 2 32 0,-1-1-1520 0,0 3-320 15,0 0-48-15,-2 3-16 0,0 1-624 0,-1 3-128 16,0-1-16-16,-3 6-16 0,-3-2-176 0,2 2-48 0,3 0 0 0,0 0 0 15,-1 1-144-15,3-3-48 0,6 0 0 0,1-2 0 16,0 2-208-16,2-5 176 16,3-9-176-16,5 12 160 0,1-6-32 0,4-2 0 15,1 0 0-15,2-8 0 0,2-1 64 0,0-2 0 16,-1-3 0-16,-1 1 0 0,-2-5-48 0,1 2 0 0,-1 0 0 0,0-1 0 16,-4 1-144-16,1 1 160 0,-3 0-160 0,0-2 160 15,-1 2-160-15,0-2 128 0,-3 0-128 0,0 5 128 16,2-4-128-16,-3 5 0 0,0-4 144 0,0 11-144 15,2-10 0-15,3 1 0 0,0 0 0 0,4 0 0 16,3-3 0-16,2 0 0 0,3-2 0 0,5-3-128 16,4-1 128-16,0 0 0 0,2 1-144 0,3-2 144 0,2-6 0 15,1-2 0-15,-2 4 0 0,2-5 0 16,2-1 0-16,-2 0 0 0,-5-5 0 0,2 3 0 0,-2 2 0 16,0 0 0-16,-2-2 0 0,-3 2 0 0,-2-3 0 0,-3 0 0 15,-1 3 0-15,-3 4 0 0,-4 3 0 0,-1 3 128 16,-3 5-128-16,-2 8 128 0,-5 6-128 0,0 0 0 15,0 0 0-15,-6 14 0 0,-3 10 0 0,-5 6 0 16,-3 10 0-16,1 3 0 0,-3 7 224 0,-1 4-32 16,0 5-16-16,-1 9 0 0,-5 5-32 0,-2 3 0 15,1 4 0-15,-1-2 0 0,-1-1-144 0,1-2 0 16,0-7 0-16,2-5 0 0,-1-3 0 0,3-7 0 16,1-5 0-16,3-4 0 15,0-7-1328-15,4-6-336 0,-1-3-80 0,0-9-13472 0</inkml:trace>
  <inkml:trace contextRef="#ctx0" brushRef="#br1" timeOffset="60704.6">4659 16681 26719 0,'14'-8'2368'0,"3"1"-1888"16,3-5-480-16,1 5 0 0,1-2 1216 0,2 1 128 16,3-3 48-16,1-1 0 0,2 2-576 0,1-1-112 0,-1 3-32 0,-1-1 0 31,-1 1-1536-31,-2 2-304 0,4-3-64 0,-1 10-16 0</inkml:trace>
  <inkml:trace contextRef="#ctx0" brushRef="#br1" timeOffset="61442.21">6493 16747 22863 0,'0'0'1008'0,"0"0"208"0,0 0-960 0,-8-3-256 0,8 3 0 0,-9-2 0 16,2-1 1168-16,7 3 192 0,-4-11 48 0,4 3 0 15,1-4-384-15,3 3-80 0,1-4-16 0,1-4 0 16,0-2-336-16,2-1-64 0,3-3-16 0,0-1 0 16,0-1-64-16,2-5-32 0,1 0 0 0,3-1 0 15,1-3-64-15,-1-7-16 0,1-3 0 0,4-4 0 0,1 1-48 16,1-2-16-16,0 4 0 0,-1 3 0 0,0 2-112 0,-2 7-32 16,-4 9 0-16,1 2 0 0,-4 3-128 0,-3 8 0 15,-2 1 0-15,-9 10 0 0,0 0 0 0,0 0 0 16,8 14 0-16,-3 6 0 0,-3 7-192 0,-2 3 192 15,-2 6-192-15,-2 2 192 0,-1 4-128 0,-3-1 128 16,-2-1 0-16,-2-2 0 0,1-1 0 0,1-5 0 16,1-5-144-16,4-6 144 0,1-3 0 0,3-4 0 15,0-5 0-15,1-9 0 0,0 0 128 0,8 2-128 16,1-4 176-16,4-4-176 0,5-8 448 0,1-3-32 16,0-5 0-16,4 0 0 0,-2-8-144 0,2 0-16 15,1 1-16-15,1-3 0 0,-4 0-64 0,1-1-16 16,-1-1 0-16,1 3 0 0,1-2-160 0,0 4 0 15,0 6 0-15,-2 3-176 0,0 3 176 0,-2 6 0 16,-3 6 0-16,-3 5 0 0,-2 6-160 0,0 8 160 16,-5 6-192-16,0 11 192 0,-2 4-160 0,-3 6 160 15,-3 5-128-15,-3 6 128 0,-4 6 0 0,-1 1 0 16,-2-2 0-16,1-4 0 0,-1-5 0 0,3-5 0 16,1-1 0-16,4-9 0 0,-1-8-192 0,1-1-48 15,3-1-16-15,2-4 0 16,1-6-1552-16,3-3-320 0,-5-10-64 0</inkml:trace>
  <inkml:trace contextRef="#ctx0" brushRef="#br1" timeOffset="61761.39">7545 16399 27231 0,'0'0'1216'0,"-3"10"240"0,-3 1-1168 0,0 2-288 16,0 2 0-16,1 1 0 0,-2 1 1120 0,1 1 160 16,-2 0 48-16,2 0 0 0,3 2-560 0,2-5-96 15,1-1-32-15,4-1 0 0,1-7-192 0,3 3-32 16,2-5-16-16,1-3 0 0,1-3 320 0,2-1 64 16,2-3 16-16,2-3 0 0,1-2 144 0,1-2 16 15,1-4 16-15,-2 0 0 0,0 0-272 0,-1 2-48 16,-4-4-16-16,0 1 0 0,0-1-240 0,-3 1-48 15,-2 2-16-15,-3-1 0 0,-1 0-336 0,1 0 0 16,-3 3 0-16,2 1 128 16,-1 3-1712-16,0 5-336 0,-4 5-64 0,8-8-16336 0</inkml:trace>
  <inkml:trace contextRef="#ctx0" brushRef="#br1" timeOffset="62207.18">8529 15881 11967 0,'-1'-10'1072'0,"2"1"-864"16,3-3-208-16,-4 12 0 0,3-12 3504 0,-3 12 656 15,0 0 128-15,0 0 16 0,0 0-2080 0,0 0-432 16,0 0-64-16,0 0-32 0,-8 10-736 0,-2 7-128 16,-3 1-48-16,0 6 0 0,-1 5-64 0,-1 7-16 15,0 1 0-15,0 3 0 0,-3 3-240 0,0 2-48 16,2 3-16-16,0-2 0 0,2 1-240 0,4-1-160 16,-1-7 192-16,2-2-192 0,0-3 0 0,3-4 0 15,0-6 0-15,4-4 0 0,2-2-160 0,2-3-144 16,1-5-16-16,3-1-16 15,-6-9-1936-15,12 1-384 0,-2-2-80 0</inkml:trace>
  <inkml:trace contextRef="#ctx0" brushRef="#br1" timeOffset="62838.6">9169 15843 16991 0,'0'0'752'0,"0"0"144"0,5-14-704 0,0 3-192 0,0 2 0 0,-5 9 0 16,0 0 976-16,0 0 176 0,0 0 16 0,0 0 16 0,0 0 112 15,0 0 32-15,0 0 0 0,0 0 0 0,2 11-128 0,-4 7-32 16,-3 8 0-16,-3-2 0 0,-3 5-240 0,-3 4-48 16,-2 5-16-16,-1 2 0 0,-4 3-208 0,0 4-32 15,-3 4-16-15,-1 2 0 0,1-1-176 0,3-1-48 16,3-5 0-16,4-3 0 0,4-7-224 0,6-5-160 16,1-1 192-16,7-2-192 0,3-7 128 0,3-1-128 15,2-3 0-15,2-2 0 0,3-10 0 0,1-1 0 16,1-4-160-16,-1-2 160 15,-1-2-2496-15,0-8-384 0</inkml:trace>
  <inkml:trace contextRef="#ctx0" brushRef="#br1" timeOffset="63017.48">8795 16302 18431 0,'0'0'1632'0,"0"0"-1312"16,0 0-320-16,0 0 0 0,15-4 3392 0,0 2 592 15,-1 1 128-15,8-1 32 0,1 2-2912 0,6-2-576 0,0-5-112 0,3 1-32 16,0 0-112-16,-2-2-16 0,3 2-16 0,-3 1 0 16,-4-3-368-16,-1 4 0 0,-3 3 0 0,0 0 128 31,-2 1-2368-31,1 0-448 0,-6-2-112 0</inkml:trace>
  <inkml:trace contextRef="#ctx0" brushRef="#br1" timeOffset="63198.98">9566 16242 22111 0,'0'0'1968'0,"0"0"-1584"16,-6 16-384-16,-1 1 0 0,-2 3 1536 0,-2 2 208 15,0 5 48-15,-2-2 16 0,-1 2 48 0,0-3 0 16,0 4 0-16,0-4 0 0,-1 1-1120 0,1 1-224 16,4-2-32-16,1 3-16 0,1-7-464 0,5-2 0 15,3-1 0-15,2-4-10944 16,2-3-2160-16</inkml:trace>
  <inkml:trace contextRef="#ctx0" brushRef="#br1" timeOffset="63745.04">10206 16343 11967 0,'0'0'1072'0,"0"0"-864"0,0 0-208 0,-8 1 0 0,1 2 2560 0,-1 3 480 16,-1 5 96-16,0 3 0 0,-1 4-1552 0,-1 3-320 16,-1 1-64-16,-1 8-16 0,-2-2-160 0,0 5-16 15,-2 0-16-15,2 1 0 0,-5 0-224 0,1-2-64 16,0-1 0-16,1-2 0 0,1-8-144 0,3-1-48 16,2-5 0-16,3-1 0 0,1-7 0 0,8-7-16 15,0 0 0-15,0 0 0 0,0 0 96 0,0 0 32 16,6-12 0-16,6-6 0 0,3-5-160 0,3-1-16 15,1 0-16-15,0-3 0 0,0 0-304 0,0-3-128 16,0 1 0-16,2-1 128 0,2-1-128 0,-4-2 0 16,0 2 0-16,1 4 128 0,3-1-128 0,0 5 0 15,0 2 0-15,-2 2 0 0,2 1 0 0,-3 5 0 16,0 8 0-16,-4 0 0 0,-2 5 0 0,-1 8-144 0,-2 1 144 0,-3 3 0 16,-3 4-192-16,-4 3 64 15,-5-2 128-15,-3 1-208 0,-3 3 208 0,-4-2 0 0,-4-3 0 0,-4 1 0 16,-2-1 0-16,0 1 0 0,1-3 0 0,-1-3 0 15,0 1 0-15,3-5 0 0,2 2 0 0,3-5 0 32,2-5-1312-32,4-3-160 0,1-5-48 0,4 0-9616 0,1-6-1920 0</inkml:trace>
  <inkml:trace contextRef="#ctx0" brushRef="#br1" timeOffset="63984.56">10922 15864 26719 0,'0'0'2368'0,"0"0"-1888"16,-4-11-480-16,4 11 0 0,0 0 1232 0,0 0 160 15,-10 8 16-15,1 0 16 0,-2 3-48 0,-6 9-16 16,-5 2 0-16,0 5 0 0,0 1-448 0,-1 4-80 16,-1 3-32-16,-2 1 0 0,-1 1-432 0,2 1-96 15,1-1-16-15,1 4 0 0,1 1-256 0,5 0 0 16,3-3 128-16,2-3-128 15,3-1-960-15,4-6-256 0,3-5-64 0,3-2 0 16,4-3-1440-16,-1-8-288 0,-4-11-64 0,16 8-16 0</inkml:trace>
  <inkml:trace contextRef="#ctx0" brushRef="#br1" timeOffset="64276.67">10862 16404 23039 0,'0'0'2048'0,"0"0"-1648"16,9 1-400-16,3 0 0 0,2-1 1424 0,2 0 208 16,0 0 32-16,2-1 16 0,0-3-128 0,0 2-16 15,-1-2-16-15,1-4 0 0,0 2-912 0,-3-6-176 0,-3 6-48 0,-2-4 0 16,-1 1-112-16,-3-2-16 0,-2-1-16 0,-4 3 0 16,0 9 144-16,-3-6 16 0,-2-3 16 0,-5 7 0 15,0 2 0-15,-4 3 0 0,-4 6 0 0,0 0 0 16,-1 4-96-16,-1 3-32 0,-4 1 0 0,2 1 0 15,2-1 160-15,3 1 16 0,5 0 16 0,1 1 0 0,6 0-192 16,5-1-32-16,3-3-16 0,6 0 0 16,3-1-240-16,8 2 0 0,0-4 128 0,4 2-128 0,1-2 0 15,5-1-192-15,1-2 48 0,4-1-12672 16,2-7-2544-16</inkml:trace>
  <inkml:trace contextRef="#ctx0" brushRef="#br1" timeOffset="64732.8">12481 16258 17503 0,'0'0'768'0,"-7"-9"176"15,-2 0-752-15,-2 0-192 0,0 3 0 0,0 3 0 16,-2 3 2048-16,-2 3 384 0,-4-2 80 0,-2 8 16 16,-2 1-1104-16,-1 8-208 0,-1 1-64 0,-4 6 0 15,-1-2-304-15,1 4-64 0,1-1-16 0,5 4 0 0,3-6-176 0,5-1-32 16,4-4-16-16,6 0 0 0,5-1-192 0,5-3-32 16,4-2-16-16,4-1 0 0,5-5-112 0,5-1 0 15,2 0-16-15,7-6 0 0,0-5-32 0,3-1 0 16,3 0 0-16,4-5 0 0,2 3-144 0,-1-5 0 15,0 1 0-15,-1 0 0 16,-1-4-2112-16,-4 1-288 0,-6-3-64 0</inkml:trace>
  <inkml:trace contextRef="#ctx0" brushRef="#br1" timeOffset="65091.06">13079 15884 21183 0,'-13'6'944'0,"4"4"192"0,-4 4-912 0,-2 3-224 16,-1 2 0-16,-5 3 0 0,-2 3 1728 0,0 6 288 15,-1 3 64-15,1 1 16 0,-3 1-528 0,3 0-96 0,1 3-32 0,1 0 0 16,-1 1-688-16,3-2-144 0,1-2-32 16,2-7 0-16,0-4-192 0,6-3-32 0,3-4-16 0,3-3 0 15,1-6-80-15,3-9-32 0,3 9 0 0,-3-9 0 16,10 0 224-16,3-3 32 0,2-3 16 0,0-2 0 15,0-5-144-15,3 1-32 0,1-1 0 0,0-2 0 16,2-2-192-16,-2 2-128 0,-2 2 160 0,3 3-160 16,-3-1 0-16,0 4 128 0,-3 4-128 0,-1 0 0 0,-2 6 0 0,-1 2 0 15,-2 5 0-15,-1 4 0 16,-1 1-128-16,-4 4 128 0,-2 3-192 0,-1 1 192 0,-2-2 0 0,-1 0-128 16,-2-1 128-16,0 0 0 0,-1 1 0 0,2 0-192 15,4-1 192-15,0-3-160 16,1-6-1104-16,2 0-208 0,-2-11-64 0,9 7-9536 15,3 1-1904-15</inkml:trace>
  <inkml:trace contextRef="#ctx0" brushRef="#br1" timeOffset="65363">13390 16397 23951 0,'0'0'2128'0,"-10"3"-1696"0,-2 0-432 0,2 2 0 16,1 1 1216-16,-1 0 176 15,-3 6 16-15,-1-1 16 0,1 2-64 0,-3 2-16 0,1 2 0 0,2-2 0 16,2-1-640-16,2 1-144 16,3 0-32-16,2-1 0 0,4-5-176 0,0-9-32 0,9 9-16 0,3-5 0 15,4 0-48-15,-1-4-16 0,-1-3 0 16,4-2 0-16,2 0 16 0,-2-5 0 0,2 2 0 0,-1-3 0 16,-2-2-48-16,-2 2 0 0,-4-3 0 0,1-1 0 15,-5-2 64-15,-1 2 16 0,-6-1 0 0,0 4 0 16,-4-1-96-16,-1 0 0 0,-3 2-16 15,0 1 0-15,0 3-176 0,-1 1-144 0,-2 3 144 16,4 3-208-16,-2 0-2144 16,1 3-416-16,2 0-96 0</inkml:trace>
  <inkml:trace contextRef="#ctx0" brushRef="#br1" timeOffset="65569.42">13836 16275 26655 0,'0'0'1184'0,"-9"8"240"0,9-8-1136 0,-9 10-288 16,-1 7 0-16,-1-2 0 0,-2 2 1376 0,0 0 224 15,-2 1 32-15,1 0 16 0,-1 1-624 0,0 0-128 16,-2 0-32-16,3-1 0 0,1-2-544 0,2 0-96 16,1-1-32-16,2-1 0 0,3-1-192 0,4-1-128 15,-2-3 128-15,3-9-208 16,3 12-2176-16,-3-12-432 0</inkml:trace>
  <inkml:trace contextRef="#ctx0" brushRef="#br1" timeOffset="65894.33">14366 16258 27359 0,'0'0'1216'0,"0"0"240"0,0 0-1168 0,-9 0-288 0,0-3 0 0,-1 4 0 0,-2 4 1472 0,-4 3 224 15,-1-2 48-15,-3 6 16 16,-1-3-768-16,-2 6-160 0,0 3-16 0,4 0-16 0,1-1-160 0,2 1-48 16,3 0 0-16,4 0 0 0,4 1-144 0,4-3-48 15,2 0 0-15,3-4 0 0,3 1-112 0,4 0-32 16,1-6 0-16,2 4 0 0,3-4-32 0,2 3-16 15,0-6 0-15,1 0 0 0,1-1-80 0,0-3 0 16,1-2-128-16,-1 1 192 0,0-3-192 0,-1 0 0 16,-1-5 128-16,-6 6-128 15,1-1-1840-15,0 0-400 0,0-2-96 0</inkml:trace>
  <inkml:trace contextRef="#ctx0" brushRef="#br1" timeOffset="66272.85">14589 16442 27695 0,'0'0'1216'0,"0"0"272"0,0 0-1184 0,7 4-304 0,1 1 0 0,2-3 0 15,2 0 1664-15,0-1 288 0,4-2 48 0,1-1 16 16,4 0-976-16,2-3-192 0,1 0-32 0,10-2-16 15,-2-3-224-15,-2 3-32 0,-2-4-16 0,-4 4 0 16,-2-6-176-16,-2 2-32 0,-2-1-16 0,-3-1 0 16,-1 1-144-16,-2 0-32 0,-2-3 0 0,-4-3 0 15,-1 4-128-15,-5 0 192 0,0 0-192 0,-5 0 192 0,-1-1-192 0,-4 5 128 16,-3 2-128-16,-2 7 128 16,-3-2-128-16,-1 5 0 0,-1 0 0 0,-2 6 0 0,-2 3 144 15,1 6 48-15,1 1 16 0,1 2 0 0,2 2 16 0,2 4 0 16,5-2 0-16,3 1 0 0,4 0 16 0,3-2 0 15,4 0 0-15,3 0 0 0,4-2-240 0,1-2 176 16,1 0-176-16,3 0 160 0,3 1-160 0,2-3 0 16,1-3 0-16,-5-5 0 15,1 0-816-15,1-3-192 0,1 1-32 0,2-5-17696 16</inkml:trace>
  <inkml:trace contextRef="#ctx0" brushRef="#br1" timeOffset="66417.33">14187 15941 32255 0,'-23'-20'2864'0,"12"8"-2288"0,-1 2-576 0,5-1 0 16,2 2 2176-16,1 0 336 15,4 9 64-15,0 0 16 0,0 0-1376 0,0 0-256 0,0 0-64 0,6-3-16 16,3 3-880-16,0 3 0 0,1 3 0 0,3 3-13216 16,-3 4-2624-16</inkml:trace>
  <inkml:trace contextRef="#ctx0" brushRef="#br1" timeOffset="67305.32">13058 17042 13823 0,'0'0'1216'0,"0"0"-960"15,5-8-256-15,-1 2 0 0,1 2 1952 0,-5 4 352 16,4-8 64-16,-4 8 0 0,0 0-384 0,0 0-96 16,0-6-16-16,0 6 0 0,-5-5-496 0,0-1-96 15,-3 3-32-15,-2 1 0 0,-4 0-432 0,-2 2-96 16,-3 0-16-16,-12 4 0 0,1 4-320 0,-1-2-80 16,-1 4-16-16,0-1 0 0,1 5-160 0,0 1-128 15,1 2 144-15,3-4-144 0,3-2 0 0,5 2 128 16,3-3-128-16,5 1 0 0,2-4 0 0,9-7 0 0,0 0 0 0,0 0 0 15,0 0 0-15,12 7 0 16,2-3 144-16,3-4-144 0,5 0 176 0,2-1-48 0,2-2-128 0,-1-3 192 16,0-2-192-16,-7 5 176 15,1-4-176-15,3 2 160 0,-1-1-160 0,0-2 160 0,-1 2-160 0,-1-1 160 16,0 1-16-16,-1 2 0 16,0 3 0-16,-4-2 0 0,-1 5-16 0,-2 0-128 15,-3 6 192-15,-2 1-64 0,-1-2-128 0,-2 5 0 0,-3 2 144 0,-2-1-144 16,-3 1 128-16,-2 2-128 0,-6 2 128 0,-2 1-128 15,-1 0 144-15,-10 10-144 0,-1-3 192 16,2 0-192-16,0-3 176 0,3 0-176 0,-1 1 160 0,4-3-160 16,1-2 0-16,3-2 128 0,2 0-128 0,3 0 0 15,1-2 0-15,4-3-288 0,1 0 64 0,4-12 16 16,0 0-1856-16,0 0-368 0,11 8-80 0,5-6-12720 16</inkml:trace>
  <inkml:trace contextRef="#ctx0" brushRef="#br1" timeOffset="67606.25">13446 17034 20271 0,'0'0'896'0,"0"0"192"0,0 0-880 0,0 0-208 15,0 0 0-15,-6 9 0 0,-2-1 2080 0,-1 3 368 0,-1 3 80 16,-2 3 16-16,0 1-1072 0,0-1-224 15,1-1-32-15,1 5-16 0,1 0-448 0,1-2-96 0,3 0-16 0,3-3 0 16,3-1-208-16,1-2-48 16,2-1-16-16,4-2 0 0,2-5 160 0,3-4 48 0,1-1 0 0,2-1 0 15,2-4 176-15,1-4 32 16,1 0 16-16,2-4 0 0,0 1-176 0,-2-2-48 16,-1 0 0-16,-1-2 0 0,-2 0-208 0,0-2-48 0,-5 0-16 0,-1 0 0 15,0 1-144-15,-1-1-32 0,-1 0 0 0,0 4 0 16,-2 4-128-16,0-2 0 0,-1 6-160 0,0-2 160 31,-5 8-1776-31,0 0-256 0,7-2-48 0,-7 2-16128 0</inkml:trace>
  <inkml:trace contextRef="#ctx0" brushRef="#br1" timeOffset="68011.45">13967 17099 20959 0,'0'0'928'0,"0"0"192"0,0 0-896 0,0 0-224 15,-5 5 0-15,5-5 0 0,0 0 1616 0,0 0 288 16,0 0 48-16,0 0 16 0,0 0-464 0,0 0-96 15,0 0 0-15,8 3-16 0,1-3-512 0,2-2-112 16,-2 1 0-16,1-1-16 0,0-2-224 0,0-1-32 0,1-2-16 16,-1 2 0-16,-1 1-240 0,-2-2-48 15,1-1-16-15,-4 3 0 0,-4 4-48 0,0 0-128 16,0-8 192-16,0 8-64 0,-5-2-128 0,-3 0 128 16,0 5-128-16,-3 2 128 0,-3 0-128 0,-1 3 0 0,-2 3 0 0,2 2 0 15,2-2 0-15,-1 2 0 0,2 0 0 16,3-2 0-16,-2 2 0 0,6-1 128 0,3-3-128 0,2 3 0 15,1-3 0-15,4 1 0 0,2-1 0 0,1-2 0 16,4-3 0-16,3 0 0 0,2-1 0 0,3-1 0 31,0-2-1408-31,6-2-256 0,-2-1-48 0,1 0-8752 0,-1 1-1760 0</inkml:trace>
  <inkml:trace contextRef="#ctx0" brushRef="#br1" timeOffset="68302.21">14491 17107 18431 0,'0'0'1632'0,"0"0"-1312"16,0 0-320-16,-7-2 0 0,1 2 1888 0,-2 2 304 16,-2 0 64-16,-1 1 16 0,-1 1-368 0,-3 2-80 15,-1 2-16-15,-1-2 0 0,-2 4-768 0,1-2-144 16,2 2-48-16,0-2 0 0,3-1-336 0,1 2-64 16,3 0 0-16,3 0-16 0,2-3-192 0,4-6-48 15,0 0 0-15,5 10 0 0,3-3-16 0,1 0-16 16,2-3 0-16,0-3 0 0,2 5-32 0,0-3 0 15,0 1 0-15,-3-1 0 0,-1-1-128 0,-2-2 0 0,0 5 0 0,-7-5 128 16,0 0-128-16,0 0 0 16,0 0 0-16,0 0 0 0,-5 9 0 0,-3-2 128 0,-2-1-128 0,-3 3 0 15,-2-4 144-15,-2 3-144 0,0-3 160 0,-1-2-160 16,1 3 0-16,3-1 128 16,3-3-128-16,2-1 0 15,1 1-1472-15,8-2-352 0,0 0-64 0</inkml:trace>
  <inkml:trace contextRef="#ctx0" brushRef="#br1" timeOffset="68543.67">14886 16907 24879 0,'0'0'2208'0,"0"0"-1760"0,0 0-448 0,-9 4 0 0,-1 4 1664 0,-1-2 256 16,-2 5 64-16,0 2 0 0,-2 1-496 0,1 4-80 15,0 1-32-15,0 4 0 0,0 1-640 0,1 0-128 16,1 2-32-16,1-4 0 0,0 5-320 0,2-3-80 16,1 2-16-16,2 0 0 0,0-4-160 0,1 2 0 15,0 0-192-15,0 3 192 16,3-4-1648-16,1-4-208 0,-2-1-32 0,2-8-8608 16,1-10-1712-16</inkml:trace>
  <inkml:trace contextRef="#ctx0" brushRef="#br1" timeOffset="68700.53">14618 17182 23951 0,'0'0'2128'0,"0"0"-1696"15,8 0-432-15,-2-3 0 0,3 1 1728 0,0 0 256 0,1 2 48 0,1 2 16 16,2-4-672-16,2 1-128 16,1 0-32-16,0 0 0 0,-1-1-688 0,1 1-144 15,-1 1-16-15,-2-1-16 0,-1 1-512 0,1 0-96 0,-2 0-32 0,1 0-10496 16,-3-2-2096-16</inkml:trace>
  <inkml:trace contextRef="#ctx0" brushRef="#br1" timeOffset="68868.16">14957 17253 21183 0,'0'0'1888'0,"-9"5"-1504"0,1-1-384 0,1 1 0 15,-2 2 1680-15,-1 0 272 0,0 2 48 0,0-2 16 16,-2 4-352-16,5-3-80 0,-1 6-16 0,-1-2 0 15,2-3-1136-15,0 2-240 0,2-2-32 0,1 4-16 0,2-2-400 0,2-11-96 16,4 9-16-16,-4-9-9664 16,0 0-1936-16</inkml:trace>
  <inkml:trace contextRef="#ctx0" brushRef="#br1" timeOffset="69359.81">15257 17197 26031 0,'0'0'1152'0,"-6"8"240"0,-2-3-1120 0,1 2-272 16,-3 0 0-16,-2 2 0 0,-2 1 1584 0,-1 2 256 15,-3-3 48-15,-7 8 16 0,3-2-768 0,3 0-160 16,1-1-16-16,4-1-16 0,4 0-416 0,2-1-80 15,3-3 0-15,5-9-16 0,2 12-176 0,-2-12-16 16,7 7-16-16,5 1 0 0,2-5 48 0,-2-3 16 16,5-2 0-16,2-1 0 0,0-5-32 0,0 2-16 15,-1-5 0-15,0 2 0 0,-2-3-32 0,1 0 0 0,-2 2 0 16,-4 0 0-16,2 1-80 0,0-4-128 0,-2 1 176 0,-1 1-176 16,-1-1 144-16,-1-1-144 0,-3 2 0 0,0-2 144 15,-1 3-144-15,-2 2 0 0,-2 8 0 0,0 0 0 16,3-6 0-16,-2-2 0 0,-1 8 0 0,0 0 0 15,0 0 0-15,0 0 0 0,0 0 0 0,7-2 0 0,-7 2-128 0,9 0 128 16,-1-2 0-16,1 5 0 0,-1-1 0 0,1 4 0 16,1-3 0-16,0 2 0 0,2-1 0 15,-3 4 0-15,2-2 0 0,-1 4 0 0,0-1 0 0,-1 5 0 16,-1 0 0-16,-1 3 0 0,0 2 0 0,-2 1 0 16,-1 0 0-16,0 14 0 0,-2-6 0 0,1-1 0 15,-1 0 0-15,1 0 0 0,-1-6 0 0,0 2 0 16,1 3 128-16,0-6-128 0,-1-1 0 0,1-1 0 15,-1-3 0-15,1-1 0 16,-2-4-1408-16,-1-10-320 0,0 0-64 0</inkml:trace>
  <inkml:trace contextRef="#ctx0" brushRef="#br1" timeOffset="69518.7">15253 16880 26719 0,'-2'-11'2368'0,"1"2"-1888"0,1-2-480 0,1 1 0 15,0 1 3680-15,2 2 640 0,-1 1 128 0,6 1 32 16,1-2-2768-16,1 2-560 0,3 4-96 0,1 2-32 16,1 1-800-16,0 1-224 0,0 4 0 0,-1 0 0 31,0 4-2784-31,-3 1-640 0</inkml:trace>
  <inkml:trace contextRef="#ctx0" brushRef="#br1" timeOffset="70981.88">770 17541 8287 0,'-4'-1'368'0,"2"1"80"0,2 0-448 0,0 0 0 16,0 0 0-16,0 0 0 0,0 0 2400 0,0 0 400 16,0 0 80-16,16-1 0 0,-16 1-1584 0,21-3-320 15,-2 2-64-15,0 1-16 0,-1-1-96 0,2 1-32 16,4 0 0-16,2-1 0 0,4-1-80 0,-1 0-32 15,4 0 0-15,0-1 0 0,2-2 0 0,2-1 0 16,0 1 0-16,4 0 0 0,4-1-96 0,3 2-32 16,6 2 0-16,5-2 0 0,1 4-80 0,0-4-32 0,1 1 0 0,2 0 0 15,4 0-112-15,1 2-32 0,7 0 0 0,1-2 0 16,2-1-144-16,1 3-128 0,0 0 144 0,3-2-144 16,5 1 0-16,2 0 128 0,1 1-128 0,-1 1 0 15,-1 0 0-15,2 0 0 0,3 0 0 0,5 1 0 16,2 2 0-16,2-1 0 0,-2 0 0 0,7 0 0 15,2 2 0-15,0-1 0 0,-3-1 0 0,3 3 0 16,4 3 128-16,1-3-128 0,-4 1 0 0,2 2 144 16,2-2-144-16,2 1 0 0,1-1 0 0,2-2 128 15,0 1 0-15,0 1 0 0,3-2 0 0,0 0 0 16,-2-2 128-16,2 1 32 0,6-2 0 0,-3 2 0 16,-5-2 48-16,5 1 16 0,6 1 0 0,-4-3 0 15,-4 0-160-15,2 3-48 0,1-1 0 0,0 1 0 16,-3 0-144-16,1 1 0 0,0 0 0 0,0 4 128 0,-2-1-128 0,2 0 0 15,0 3 0-15,-2-1 128 0,-2 2-128 0,-1 3 0 16,-2-4 0-16,3 2 0 0,-2 1 0 0,0-3 0 16,-2 1 0-16,5-1 0 0,1 2 0 0,-2 0 0 15,-3-4 0-15,5 5 0 0,3-3 0 0,-3 1 160 16,-5 1-160-16,2-2 160 0,1 1-160 0,-2-3 192 16,-2 1-192-16,1-1 192 0,0 3-192 0,0-2 0 15,-2 0 0-15,0 0 128 0,-2 2-128 0,1 2 0 16,4-4 0-16,-3 2 0 0,-6 2 0 0,4-4 128 15,3 1-128-15,-3 0 0 0,-4 2 0 0,3-2 0 16,1 0 128-16,-1 1-128 0,-1-3 0 0,-2 2 0 16,0-3 0-16,2 3 128 0,2-4-128 0,-2 2 128 0,-6 1-128 15,2-3 128-15,1 3-128 0,-2-4 128 0,-4-1-128 16,-1 2 128-16,2-1-128 0,0-1 0 0,0 0 144 0,-4 1-144 16,-5-1 192-16,-4-2-16 0,-1 1-16 0,-2 1 0 15,-1 1 48-15,-6-3 16 0,-5-1 0 0,-5 1 0 16,-6-2-64-16,-7 0-16 0,-6 1 0 0,-6-2 0 15,-4-2-144-15,-7 2-224 0,-6-3 48 0,-10 0-12064 16,-6-1-2416-16</inkml:trace>
  <inkml:trace contextRef="#ctx0" brushRef="#br1" timeOffset="72246.14">1079 13290 5519 0,'0'0'496'0,"0"0"-496"15,5-8 0-15,0 2 0 0,0 1 1968 0,-1-3 288 0,-4 8 64 0,4-5 16 16,0 0-1024-16,-4 5-208 15,0 0-32-15,0 0-16 0,0 0-128 0,0 0-32 0,0 0 0 0,0 0 0 16,0 0-16-16,0 0-16 16,-8 2 0-16,2 3 0 0,-3 4-64 0,1 0-16 15,-1 5 0-15,1 5 0 0,-3 3 48 0,0 3 16 0,0 1 0 0,-1 6 0 16,1 3-144-16,-1 3-48 16,1 3 0-16,-2 3 0 0,0-2-208 0,1 2-64 15,-1-4 0-15,1-3 0 0,2-1-208 0,1-2-48 0,2-2-128 16,0-8 192-16,1-2-192 0,2-5 144 0,2-1-144 0,0 0 128 15,1-3-128-15,1-13 0 0,0 0 0 0,0 0 0 32,10-8-1888-32,2 1-256 0,2-7-48 0</inkml:trace>
  <inkml:trace contextRef="#ctx0" brushRef="#br1" timeOffset="72742.07">1375 12875 8287 0,'-16'-5'736'0,"8"5"-592"15,-1 0-144-15,-2 0 0 0,-1 0 1472 0,-2 3 256 16,-1-1 48-16,-1 2 16 0,-3 0-256 0,-2 4-32 15,0-2-16-15,-2 2 0 0,-4 3-464 0,0 3-112 16,-3 0-16-16,-1-1 0 0,0 1-208 0,-4 1-48 16,2 1-16-16,-1 2 0 0,0-1-48 0,-1 2-16 15,1 1 0-15,7-3 0 0,2 0-160 0,-3 4-16 16,2 4-16-16,-2 8 0 0,4 8-112 0,1 2 0 16,3 8-16-16,-13 39 0 0,10-17-112 0,7-11-128 15,5-7 176-15,5-2-176 0,4 3 0 0,4 0 0 0,3 1 0 0,5-4 0 16,2-7 0-16,4-3 0 0,6-7 0 15,-8-19 0-15,4-1 0 0,2 1 0 16,3-3 0-16,2 0 0 0,2-3 0 0,5-3 128 0,0 2-128 0,11-5 160 16,0-5 16-16,0-4 0 0,0-4 0 0,1-2 0 15,-2-6 160-15,0-3 48 0,0-8 0 0,1 0 0 16,0-3-80-16,1-3-16 0,5-2 0 0,-2-4 0 16,-1-3-16-16,-2-2 0 0,-1-2 0 0,-1-4 0 0,-1 1 208 0,-6-3 32 15,-9-3 16-15,-3 2 0 16,-8 0-176-16,-4 5-32 0,-5 0-16 0,-6 6 0 0,-6 4-304 0,-2 5-176 15,-3 3 32-15,-8 1 0 16,-1 10-2016-16,-4 10-400 0,-12 4-64 0,3 12-32 0</inkml:trace>
  <inkml:trace contextRef="#ctx0" brushRef="#br1" timeOffset="73787.06">746 16104 3679 0,'0'0'320'0,"0"0"-320"16,7-10 0-16,-2 0 0 0,-2 2 2416 0,-3 8 400 15,4-10 96-15,0 3 16 0,0-2-1008 0,-4 9-208 16,4-7-48-16,-2-3 0 0,1 2-576 0,-1-1-128 15,1 2-32-15,1 0 0 0,-1-2-240 0,4 4-48 16,-2-5-16-16,1 4 0 0,4 2-160 0,-2-1-16 0,1 0-16 0,-9 5 0 16,11-2-112-16,-11 2-32 15,7 5 0-15,-7-5 0 0,2 12-288 0,-3 4 0 16,-4 4 0-16,-5 4 0 0,-4 2 224 0,-3-1-64 16,-1 0-16-16,-1-1 0 0,0 3 80 0,8-13 16 0,-2-2 0 0,0 2 0 15,-1-2 176-15,4 1 32 16,0-1 16-16,3-2 0 0,1 1-112 0,1 6-32 0,9-5 0 15,0-8 0-15,6-2 0 0,4 1 0 0,3-2 0 0,3-1 0 16,3-1 0-16,5 0 0 0,0-2 0 0,25-7 0 16,-10 2-192-16,-3-2-128 0,-3 1 160 0,-4-4-160 15,-3 2 128-15,-3 0-128 0,-4-2 0 0,0 4 144 16,-4-1-288-16,-4 3-64 0,-4 0-16 0</inkml:trace>
  <inkml:trace contextRef="#ctx0" brushRef="#br1" timeOffset="74256.98">1219 15627 10127 0,'-11'-13'896'0,"4"5"-704"0,1-1-192 0,-2 4 0 0,-2-3 736 0,-1 3 112 16,-1 0 32-16,-4 1 0 0,-3 4 288 0,-3 4 64 16,-2 1 16-16,-4-1 0 0,0 1-400 0,-3 4-80 15,-2 0 0-15,-1 2-16 0,-2 2-160 0,3 1-16 16,0 1-16-16,16-6 0 0,-6 2-48 0,0 1 0 0,-4 2 0 0,0 4 0 16,1 4 0-16,0 8 0 15,1 3 0-15,-18 37 0 0,7-6-128 0,11 0-48 16,3-9 0-16,3-2 0 0,2-5-192 0,6-2-144 0,1-1 192 15,6-1-192-15,5 6 144 0,6-2-144 0,3-5 0 0,3-1 144 16,2-3 0-16,4-5 0 0,4-4 0 0,3-2 0 16,6-9 64-16,-10-13 16 0,4 3 0 0,5-4 0 15,1-2 64-15,3-1 16 0,3-2 0 0,2-1 0 16,-3-1 0-16,33-8 0 0,-12-4 0 0,-7-7 0 16,-5 0 176-16,-4-4 32 0,-3-5 16 0,-2 1 0 15,-4-4-112-15,-4-3-32 0,-1-2 0 0,-1-3 0 16,-3 1 80-16,-2-2 16 0,-6-3 0 0,-3 4 0 0,-7 0-80 0,-6-3-16 15,-4 2 0-15,-3 4 0 0,-5 4-256 0,0 3-128 16,-4 10 128-16,0 4-128 16,-2 3-960-16,0 10-288 15,0 4-48-15</inkml:trace>
  <inkml:trace contextRef="#ctx0" brushRef="#br1" timeOffset="75199.22">953 18249 7359 0,'0'0'656'0,"0"0"-528"0,0 0-128 0,0 0 0 0,0 0 1728 0,0 0 304 0,0 0 64 0,0 0 16 15,0 0-592-15,0 0-112 0,0 0-32 0,11 5 0 16,-1-3-224-16,5-4-32 0,1-1-16 0,4-1 0 16,-1-1-320-16,0 0-64 0,2 0-16 0,0 0 0 0,-1-1-192 0,-1 0-32 15,0 1-16-15,0 1 0 0,-1 3 16 0,-4 1 0 16,-14 0 0-16,11 2 0 0,-2 4-288 0,-2 2-48 15,-4 1-16-15,-3 4 0 0,-3-2 48 0,-4 2 0 16,-2 8 0-16,-3 0 0 0,-4-1 112 0,-1 1 32 16,-5-2 0-16,0 0 0 0,-3 1-144 0,2-1-32 15,0-1 0-15,3 0 0 0,2-3-144 0,5-1 0 16,3-5 0-16,1 0 128 0,9-9-128 0,0 0 0 16,0 0 0-16,0 0 128 0,0 0-128 0,0 0 128 15,14 4-128-15,3-2 128 0,1 1-128 0,-1 2 0 16,1-4 144-16,1 2-144 0,2 1 0 0,-4 2 0 15,-3 3 0-15,0-2 0 0,-2 2 0 0,-5-1 0 16,0 3 0-16,-5 1 0 0,0-2 0 0,-4 3 0 0,-3-3 0 0,-2 3 176 16,-4 1 144-16,0 0 16 0,-3-4 16 0,-3 1 0 15,-2 3-64-15,-1-4-16 0,-3 2 0 0,0-5 0 16,0 0-128-16,1-3-16 0,-1-4-128 0,0 0 192 16,-3-5-192-16,1-3 0 0,2 0 0 0,3-3 0 31,2-2-1376-31,3-1-368 0,1-5-80 0</inkml:trace>
  <inkml:trace contextRef="#ctx0" brushRef="#br1" timeOffset="75701.2">1415 17835 14975 0,'-15'-4'656'0,"4"0"144"0,-1-1-640 16,-4 3-160-16,-1-1 0 0,-1 3 0 0,-1 0 1552 0,0 4 288 16,0 2 48-16,-3-1 16 0,-2 3-688 0,-2 1-144 15,1 2-32-15,-2 0 0 0,1 3-272 0,-1-2-64 16,-2 1-16-16,3 4 0 0,-2 0-208 0,0 4-32 15,0 0-16-15,-1 2 0 0,0 0-64 0,0 9-16 16,-1 3 0-16,2 2 0 0,0 5-32 0,14-18 0 16,-2 1 0-16,-1 8 0 0,2 9-128 0,2 6-16 15,6 3-16-15,2 0 0 0,5-2-160 0,4-4 0 16,3-6 0-16,5-3 0 0,3-3 0 0,3 0 0 16,2-7 0-16,4 2 0 0,3-6 0 0,25 14 0 15,-6-14 0-15,-3-5 0 0,-1-6 0 0,-3-7 128 16,-2-3-128-16,0-3 128 0,1-3 16 0,-2-4 0 0,-4-3 0 0,1-2 0 15,0-2 112-15,0-3 32 16,0-3 0-16,2-2 0 0,1 0 32 0,-3-4 0 0,-3-2 0 0,0-1 0 16,-2-1 112-16,-4-1 16 0,-4-2 16 0,-3-4 0 15,-7 0 112-15,-3 1 32 0,-7-1 0 0,-3-2 0 16,-6 1-144-16,-4 5-16 0,0 3-16 16,-4 5 0-16,-6 3-432 0,1 4 128 0,-2 2-128 0,0 8 0 15,-7 1-1408 1,1 7-352-16,-2 2-80 0,-2 3-16 0</inkml:trace>
  <inkml:trace contextRef="#ctx0" brushRef="#br1" timeOffset="105273.14">2048 12922 4607 0,'0'0'400'0,"0"0"-400"16,0 0 0-16,-9 2 0 0,9-2 192 0,-9 2-32 16,9-2-16-16,0 0 0 0,-9 3 272 0,9-3 48 15,0 0 16-15,0 0 0 0,0 0 224 0,0 0 64 16,0 0 0-16,0 0 0 0,0 0-128 0,0 0-32 0,0 0 0 0,0 0 0 16,0 0-400-16,0 0-80 15,9-8 0-15,0 4-128 0,-9 4 192 0,14-1-192 0,1 0 192 16,-1-2-192-16,1 1 176 0,1-2-176 0,-2 1 160 0,1 1-160 15,-1-2 144-15,1 1-144 0,2 1 128 0,-2-2-128 16,-1 1 128-16,0 2-128 0,1 0 128 0,-1-2-128 16,-1 2 128-16,1 1-128 0,1 0 0 0,0 0 128 15,2 0 32-15,1 0 0 0,-2 0 0 0,2 1 0 16,4-1-32-16,-2 3-128 0,-1-1 192 0,0 1-64 16,0 0-128-16,-2-2 128 0,-3 0-128 0,-2 2 128 15,0-2-128-15,-12-1 0 0,11 2 144 0,-11-2-144 16,0 0 128-16,0 0-128 0,0 0 128 0,0 0-128 15,0 0 0-15,0 0 0 0,0 0 0 0,0 0 0 16,0 0 0-16,-9 0 0 0,0-1 0 0,-2 1 128 16,-4 3-128-16,-2-2 0 0,1-4 0 0,-2 5 0 15,0 0 0-15,1 1-208 0,0 1 48 0,1-2-6432 16</inkml:trace>
  <inkml:trace contextRef="#ctx0" brushRef="#br1" timeOffset="106736.3">6076 13039 6447 0,'0'0'576'0,"0"0"-576"16,6-5 0-16,2 0 0 0,2 3 1024 0,3-2 112 16,1 0 16-16,4-1 0 0,3 2-464 0,5 2-96 15,2-1-16-15,3-2 0 0,1-5-64 0,6 1 0 16,0-1-16-16,4 3 0 0,3 1-80 0,3 0-16 0,3-2 0 0,6 5 0 15,4 3-48-15,5-1-16 0,3-4 0 0,1 1 0 16,0-3-16-16,2 6-16 0,1 6 0 16,3-4 0-16,7-1-48 0,-1-1 0 0,1-1 0 0,-2 2 0 15,-2 1-112-15,4-2-16 0,3-2-128 0,2 1 192 16,-2 0-16-16,2 1-16 0,-4-1 0 0,4-1 0 16,3 1 96-16,1-3 0 0,-2 2 16 0,-2-1 0 15,-2 2-48-15,2 1-16 0,1 0 0 0,-2 0 0 16,0-1-16-16,-5 1 0 0,-3-2 0 0,1 4 0 15,3 0-48-15,-2 1-16 0,1-5 0 0,-6 1 0 16,-4 0-128-16,1 3 192 0,2 2-192 0,0 0 192 16,-3-7-192-16,1 2 160 0,-1-1-160 0,-3 0 160 15,-3 2 16-15,1 2 0 0,1-1 0 0,-1-1 0 16,-1 0 16-16,0 0 0 0,0-1 0 0,-1 1 0 16,-3 1-64-16,2 4 0 0,1 0 0 0,-2-4 0 0,1-1-128 15,-2 0 128-15,-2-2-128 0,-2 1 128 0,0-1 16 0,0 2 0 16,2 0 0-16,3 2 0 0,2 0-144 0,1-2 0 15,0-2 0-15,1 0 0 0,-4 1 0 0,4 2 0 16,2 3 0-16,5-3 128 0,-2 1-128 0,1-2 0 16,-1-2 144-16,-2 2-144 0,-3 2 208 0,3 1-16 15,3 4-16-15,-1-2 0 0,3-3-176 0,0 3 0 16,-2-2 0-16,-2 2 0 0,0 0 0 0,2 2 0 16,-2-1 0-16,-1-2 0 0,-3-4 144 0,-5 0 0 15,-2 0 0-15,-5 1 0 0,-3 0-144 0,-4-1 0 0,-2-1 144 16,-2 1-144-16,-2 0 320 0,-1-1 0 0,-3-2 0 0,-2-2 0 15,-3 1 64-15,0 0 0 0,-3 2 0 0,1-2 0 16,-2-2-128-16,-2 2 0 0,-3 1-16 0,0 2 0 16,-4 0-96-16,-1 0-16 0,-1-2 0 0,-1 2 0 15,-3 1-128-15,-2 0 128 0,0 0-128 0,-12 0 128 16,9 0-128-16,-9 0 0 0,0 0 144 0,0 0-144 16,0 0 0-16,0 0 0 0,0 0 0 0,-10 9 128 15,-3 2-128-15,-2-2 0 0,-1 2 0 0,-1 1 0 31,-8 2-1696-31,1 0-352 0,-14 5-80 0,-3 0-9984 0</inkml:trace>
  <inkml:trace contextRef="#ctx0" brushRef="#br1" timeOffset="108659.16">1416 16903 5519 0,'0'0'496'0,"0"0"-496"16,0 0 0-16,0 0 0 0,0 0 816 0,0 0 64 15,0 0 16-15,0 0 0 0,0 0-128 0,0 0 0 16,0 0-16-16,-4 12 0 0,4-12-176 0,0 0-16 16,0 0-16-16,4 7 0 0,-4-7 96 0,11 7 0 15,2 0 16-15,1-4 0 0,1-1-80 0,3 0 0 16,1-1-16-16,3-1 0 0,5-3-176 0,-1 1-48 15,5 1 0-15,-1-2 0 0,2-1-80 0,2-1-32 16,2 1 0-16,1 2 0 0,4-3-96 0,3-2 0 0,4 1-128 0,4 1 192 16,1-1 0-16,0-1-16 0,2 2 0 15,-1-1 0-15,0-1-32 0,-1 5 0 0,0-1 0 0,1 1 0 16,0-2-144-16,0 4 160 0,-2 1-160 0,-2-1 160 16,-3 0-160-16,-4 0 0 0,-3-1 0 0,-3 1 0 15,-4 1 0-15,-3 2 0 0,-4-2 0 0,-2 2 0 16,-2-1 0-16,-4-1 128 0,-3 2-128 0,-2 0 0 15,-3-2 0-15,-10-1 0 0,0 0 0 0,0 0 0 16,0 0 176-16,0 0-48 0,0 0-128 0,0 0 192 16,0 0 128-16,-13 6 0 0,-2-5 16 0,-3 1 0 15,-1-1-32-15,-2-1-16 0,-4 0 0 0,-3-1 0 16,-1-1-112-16,-3 1-32 0,-2 0 0 0,-3-2 0 16,-5 2-144-16,-3-1 0 0,-6-1 144 0,-1 2-144 0,-4-1 128 15,-2 4-128-15,-1 0 128 0,-5 2-128 0,-4 4 0 0,-4-3 0 16,-1 0 0-16,-2 3 0 0,0-2 0 0,0 4 0 15,1-2 0-15,0 3 0 0,0-1 0 0,3 0 0 16,3-2 0-16,7 0 0 0,8-4 0 0,8 2 0 16,7 3 0-16,5-4 0 0,2 0 0 0,6 0 0 15,4-1 0-15,5 0 128 0,3 1-128 0,4-1 0 16,9-4 0-16,0 0 0 0,0 0 0 0,0 0 0 16,15 2 0-16,7-1 0 0,6-2 0 0,5-1 0 15,4-2 0-15,9 0 0 0,7 0 0 0,5 2 0 16,6-2 0-16,3-4 0 0,3 1 0 0,4-4 0 15,1 5 0-15,4-2 0 0,2 3 0 0,3-1 0 16,3-4 0-16,-2 2 0 0,-1-2 0 0,-4 2 0 0,-2-2 0 0,0 4 0 16,-4 1 0-16,-7 0 0 0,-6 1 0 0,-7 1 128 15,-10 2-128-15,-6 1 0 0,-5 0 0 0,-5 0 0 16,-6 0 0-16,-6 1 0 0,-4 1 0 0,-12-2 0 16,0 0 0-16,0 0 0 0,-12 5 0 0,-5 4 0 15,-8-2 0-15,-5 3 0 0,-6-5 0 0,-6 6 0 16,-6-4 0-16,-8 5 0 0,-6-5 0 0,-9 3 0 15,-6 1 0-15,-4 3 128 0,-4 1-128 0,-5 1 0 16,-6 0 0-16,2-1 0 0,1-1 0 0,7 1 0 16,6-1 0-16,7-1 144 0,7-7-144 0,10 1 0 15,9-2 0-15,9-3-304 0,9-2 48 0,7 0-11008 16</inkml:trace>
  <inkml:trace contextRef="#ctx0" brushRef="#br1" timeOffset="119730.29">1294 16934 9151 0,'0'0'816'0,"0"0"-656"0,0 0-160 0,0 0 0 16,0 0 448-16,0 0 64 0,0 0 16 0,0 0 0 0,0 0-32 0,0 0-16 15,0 0 0-15,0 0 0 0,-8 4-80 0,8-4-16 16,-9 2 0-16,2 2 0 0,-1 2-32 0,8-6-16 16,-7 5 0-16,0-1 0 0,0 0-32 0,-1 2-16 15,-2 1 0-15,3-2 0 0,7-5-80 0,0 0-16 16,-7 8 0-16,7-8 0 0,0 0 32 0,0 0 0 16,0 0 0-16,0 0 0 0,0 0 176 0,6 8 48 15,4 1 0-15,4-5 0 0,4 1-16 0,5 0 0 16,4-1 0-16,6-1 0 0,5 0-224 0,6 1-32 15,0 3-16-15,4-4 0 0,1 3 0 0,2-3 0 16,0 1 0-16,-1 0 0 0,-2 0-160 0,2 2 160 0,-1 0-160 0,1-3 160 16,1 0 80-16,-2-1 16 0,1 1 0 0,-2-2 0 15,-1-2 16-15,-2-1 16 0,-2 2 0 0,-4 2 0 16,-1 1-80-16,-1 0-16 0,0-2 0 0,-3 2 0 16,-1 2-192-16,-3 1 176 0,-4-3-176 0,-1 1 160 15,-5-2-160-15,-2 2 0 0,-3-1 144 0,-1 2-144 16,-3-4 176-16,-11-1-48 0,10 2 0 0,-10-2 0 15,0 0-128-15,0 0 192 0,0 0-192 0,0 0 192 16,0 0 192-16,0 0 64 0,0 0 0 0,-11 0 0 16,-3-1 128-16,-4 1 48 0,-2-1 0 0,-7 0 0 15,-5-6-192-15,-4 1-48 0,-5 3 0 0,-4 0 0 16,-3-3-176-16,-4 4-32 0,-5-2-16 0,-5 3 0 16,-5-2-160-16,1-1 192 0,-1-3-192 0,1 3 192 15,5 1-192-15,1 1 128 0,4 2-128 0,3-1 128 16,1-2-128-16,7 3 0 0,7 4 0 0,4-2 0 0,3 0 0 15,7-1 0-15,5-1 128 0,6 3-128 0,4 0 0 0,9-3 0 16,0 0 0-16,0 0 0 0,5 12 0 0,7-5-176 16,6 4 176-16,8-6-128 0,7-3 128 0,7 2 0 15,6-1 0-15,6-3 0 0,2 0 0 0,6 0 0 16,2 0 0-16,5 1 0 0,1 0 0 0,2-2 0 16,1-3 0-16,-2-1 0 0,-3 2 0 0,-1 2 0 15,-2 0 0-15,-3 0 0 0,-3 1 0 0,-2-2 0 16,-3 1 0-16,-5 0 0 0,-5-2 0 0,-5 1 0 15,-5-1 0-15,-8 4 0 0,-4 5 0 0,-6-3 0 0,-14-3 0 16,0 0 0-16,8 5 0 0,-8-5 0 0,-9 13 0 0,-4-3 0 16,-7-1 0-16,-3-1 0 0,-8 5 0 0,-4-1 0 15,-7-3 0-15,-4 3 144 0,-3-4-144 0,-3 4 0 16,-2-1 128-16,-2 0-128 0,-1 1 0 0,-4 2 0 16,-5-2 0-16,-3-2 0 0,1-1 128 0,-2 0-128 15,1-4 0-15,4 1 0 0,4-1 0 0,5-2 0 16,3-2 128-16,6 2-128 0,6-3 0 0,9 1 0 15,7 0 0-15,6 3 0 0,5-2 0 0,5 1 0 16,9-3 0-16,0 0 0 0,0 0 0 0,15 2 0 16,7 1-176-16,8-3 16 0,6-3 0 0,7 1 0 15,6-3 160-15,3-4 0 0,1 1 0 0,5-2 0 16,7 3 0-16,1-4 0 0,2 2 0 0,-5-2 0 16,-3 0 0-16,-1 2 0 0,-6-3 0 0,-2 5 0 15,-5-4 0-15,-2 6 0 0,-1 0 0 0,-7-1 0 0,-8 1 0 0,-7 2 0 16,-2 0 0-16,-5-1 0 0,-14 4 0 0,0 0 0 15,0 0 0-15,0 0 0 16,0 0 144-16,-19 0-144 0,-10 4 192 0,-6-2-192 0,-7 1 192 0,-7 0-64 16,-7 4 0-16,-3 2-128 0,-5-6 128 0,-6 3-128 15,-7 0 0-15,-2-4 0 0,-3 2 128 0,1-1-128 16,0-2 0-16,2-1 0 0,1-1 0 0,6-3 0 16,3-1 128-16,12-3-128 0,9 2 0 0,10 3 160 15,7 1-160-15,8-1 128 0,6-2-128 0,6 3 160 16,11 2-160-16,0 0 160 0,9-4-160 0,9 1 0 15,7-3-192-15,10 2 192 0,8 0 0 0,7 1 0 16,4-5 0-16,5 0 0 0,3-1 0 0,0 0 0 16,1 3-192-16,-1-3 192 0,-1 3 0 0,-1-3 0 15,-3 3 0-15,-4-1 0 0,-7-2 0 0,-7 4 0 0,-7-2 0 0,-8 3 0 16,-8 1 0-16,-6 2 0 0,-10 1 0 0,0 0 0 16,-10 1 0-16,-10 3 0 0,-7 5 128 0,-9-1-128 15,-6-3 192-15,-6 1-32 0,-6-3-16 0,-3 2 0 16,-1 5-144-16,-3-3 0 0,-3 2 0 0,-1-1 0 15,-1 3-192-15,1-2 48 0,2 2 0 0,4-4-9968 16,10 5-1984-16</inkml:trace>
  <inkml:trace contextRef="#ctx0" brushRef="#br1" timeOffset="134508.6">1697 17159 4607 0,'-13'-1'400'0,"-1"-1"-400"16,0 2 0-16,-1 3 0 0,-2-1 1200 0,4 1 144 15,-1-3 48-15,2 1 0 0,3 2-624 0,9-3-128 16,0 0-32-16,0 0 0 0,0 0-128 0,0 0-32 0,1 9 0 0,3-2 0 15,6-4 32-15,4-1 0 0,4 0 0 0,5 0 0 16,5-1-128-16,6 1-32 0,2-2 0 0,5 1 0 16,2 3-128-16,5-2-48 0,4 1 0 0,2-3 0 15,-1-3-144-15,-1 0 160 0,-1-3-160 0,-3 1 160 16,-1-1-160-16,-2-3 128 0,-3 4-128 0,-3 1 128 16,-1 0 32-16,-3 2 0 0,-6-2 0 0,-5 3 0 15,-6 1 32-15,-4 0 0 0,-14 0 0 0,0 0 0 16,0 0 96-16,0 0 32 0,0 0 0 0,-15 5 0 15,-7-5 160-15,-5 2 32 0,-5 2 16 0,-3 0 0 16,1 2-336-16,-8 2-64 0,-4-4 0 0,-2 2-128 16,-5 6 144-16,-2-5-144 0,-5 3 0 0,0-6 144 0,-1-1-144 15,4-1 0-15,1 6 0 0,6-6 0 0,5 0 0 16,6-1 128-16,8-1-128 0,5 3 0 0,7-2 0 0,8 1 0 16,11-2 0-16,0 0 0 0,0 0 0 0,19 5 128 15,7-3-128-15,9-2 0 0,2-4 160 0,7 1-160 16,6 3 192-16,3 0-192 0,4-2 128 0,2-1-128 15,-2-2 0-15,0-2 0 0,-2-1 128 0,-2 0-128 16,-1-3 0-16,-5 5 0 0,-3-1 256 0,-6 3-16 16,-5 2 0-16,-8-2 0 0,-6-1-32 0,-6 2 0 15,-13 3 0-15,0 0 0 0,0 0 48 0,-13-1 16 16,-7 2 0-16,-9 3 0 0,-4 4-16 0,-8-2 0 16,-5 4 0-16,-6 0 0 0,-5 3-256 0,-3 0 0 15,-1-5 0-15,1 0 0 0,-3-1 0 0,4 2 0 16,5-3 0-16,8-1 0 0,8-1 128 0,7 1-128 0,7-1 0 0,9-3 0 15,6-1 0-15,9 0 0 16,0 0 0-16,11 0 0 0,7-1 176 0,9 0-176 0,6-5 160 0,6-1-160 16,3 0 0-16,5 0 0 0,2 1 0 0,3 0 0 15,-4-4 0-15,0 1 0 0,-1-2 0 0,-3 3 0 16,-5-1 0-16,-5 4 0 0,-4-2 0 0,-10 3 0 16,-5 3 0-16,-15 1 0 0,0 0 0 0,0 0 0 15,-11 9 0-15,-8-2 0 0,-9 5 0 0,-7-2 0 16,-3 2 0-16,-5 0 128 0,-4-2-128 0,-4 3 0 15,-5-4 128-15,2 1-128 0,0 3 176 0,5-5-176 16,3 3 0-16,5-6 0 0,7 0 0 0,6 0 0 16,6-5 0-16,8 0 0 0,5 1 0 0,9-1 0 15,0 0 144-15,0 0-144 0,4-9 0 0,5 3 144 0,5-6-144 0,6 4 160 16,5-4-160-16,1 1 160 16,2 2-160-16,3-3 0 0,1 2 0 0,1-1 0 0,0 3 0 0,0 0 0 15,-2 5 0-15,-5-2 128 0,-7-2-128 16,-5 3 0-16,-4 2 0 0,-10 2 0 0,0 0 128 0,0 0 0 15,-10-3 0-15,-4 2 0 0,-4 2 272 0,-5 2 48 16,-1-3 16-16,-4 2 0 0,-4 2-272 0,-2 6-48 16,-3 3-16-16,0-1 0 0,-2 0-128 0,1 3-144 15,0 3 144-15</inkml:trace>
  <inkml:trace contextRef="#ctx0" brushRef="#br2" timeOffset="141574.56">2277 18160 13695 0,'0'0'608'0,"1"-7"128"0,-1 7-592 0,2-9-144 0,-2 9 0 0,3-9 0 15,-4 0 1280-15,1 9 208 0,0 0 48 0,0 0 16 16,0 0-464-16,0 0-112 0,0 0-16 0,0 0 0 15,0 0-256-15,0 0-64 0,0 0-16 0,-8 8 0 16,0-1-16-16,0 6 0 0,-1 5 0 0,0 2 0 16,0 7-208-16,-1 2-32 0,-2 7-16 0,1 7 0 15,-1 0-160-15,1 5-48 0,-2 2 0 0,3-2 0 16,2 2-144-16,3-7 0 0,1-5 0 0,3-6 128 16,2-3-128-16,3-3 0 0,3-2 0 0,0-5 0 15,6-6 304-15,1-3-32 0,0 0 0 0,4-5 0 0,3 0 112 0,1-4 32 16,0-3 0-16,3-3 0 0,3-3-64 0,2-2-16 15,1-8 0-15,-1 3 0 0,2 0-80 0,-2 1-32 16,-4 1 0-16,0-2 0 0,-2-2-224 0,-1 1 144 16,-3 2-144-16,-2 4 128 0,-4-2-128 0,0 7 0 15,-2 0 0-15,0 5 0 0,-1 5 0 0,0 0 0 16,-1 5 0-16,-3 0 0 0,-2 4 0 0,0 3 0 16,-1 2 0-16,0-1 0 0,0 0 0 0,1-3 0 15,0-1 0-15,4-3 0 0,-1-1 0 0,1-3 0 16,1-2 0-16,2-1 0 0,2-4 0 0,4-5 0 15,3-3 0-15,1-1 0 0,3-1 0 0,1-7 240 16,2 2-64-16,0-5-16 0,-1-4 352 0,-2-6 64 0,-1 0 0 16,-1 1 16-16,-2-2 144 0,-2-4 32 0,-3-1 0 15,-2-3 0-15,-4-5-112 0,-2 6-16 0,-3 1 0 0,-1 4 0 16,-2 4-352-16,1 1-80 0,-3 7-16 0,0 1 0 16,0 4-192-16,0 2 0 0,0 6 0 0,0 8 0 31,0 0-1232-31,0 0-240 0,0 0-64 0,0 0-15680 0</inkml:trace>
  <inkml:trace contextRef="#ctx0" brushRef="#br2" timeOffset="141910.73">3465 18486 20271 0,'-8'6'1792'15,"2"1"-1424"-15,1 4-368 0,-1 0 0 0,-2 1 1008 0,0 4 128 16,0 2 16-16,-1 1 16 0,0 0 208 0,1 2 32 16,0 0 16-16,1 0 0 0,-1-1-672 0,2-1-144 15,-1-1-32-15,2 0 0 0,2-3-128 0,1-5-48 16,0 0 0-16,2-10 0 0,0 0 176 0,0 0 16 16,0 0 16-16,0 0 0 0,0 0 96 0,12-4 0 15,2-3 16-15,2-2 0 0,-1-6-176 0,0-1-32 16,-1 0-16-16,3-2 0 0,-1-2-208 0,0 1-32 15,-1-2-16-15,1 0 0 0,1-3-112 0,-2 3 0 16,-1 5-128-16,1-1 192 0,-1 1-192 0,2 3 0 16,-2 0 128-16,-2 4-128 0,-2 2 0 0,1 4 0 0,-11 3 0 0,11 0 0 15,-1 1-240-15,0 4 16 0,-2 4 0 0,0-2 0 32,-2 4-2912-32,-6-11-576 0</inkml:trace>
  <inkml:trace contextRef="#ctx0" brushRef="#br2" timeOffset="142147.62">4059 18530 27407 0,'-10'8'1216'16,"10"-8"256"-16,-11 8-1184 0,2 2-288 0,-2 4 0 0,-3 4 0 15,0 3 1728-15,-2 2 304 0,-2-1 48 0,0-1 16 16,-1 2-992-16,2 1-192 0,2-1-32 0,4-1-16 0,0-2-592 0,3-1-112 15,-1-1-32-15,4 0 0 0,2-2-128 0,3-2 0 16,0 0 0-16,4-5 128 0,1 0-352 0,-5-9-80 16,0 0-16-16,11 5 0 15,2-4-2368-15,1-3-496 0,8-11-80 0,-2 4-32 0</inkml:trace>
  <inkml:trace contextRef="#ctx0" brushRef="#br2" timeOffset="142429.39">4666 18046 22111 0,'0'0'1968'0,"3"-6"-1584"0,-3 6-384 0,0 0 0 16,0 0 1152-16,0 0 128 0,0 0 48 0,0 0 0 15,0 0 0-15,-5 7 0 0,-3 7 0 0,2 5 0 16,-3 4-448-16,0 5-96 0,-2 0-16 0,-1 6 0 15,-4 1-128-15,-2 5-48 0,0 6 0 0,-1 5 0 16,-1 1-208-16,-1 3-64 0,0-2 0 0,2-2 0 16,-1-5-160-16,5-2-32 0,1-4-128 0,2-5 192 15,-1-3-192-15,3-3 0 0,2 1 0 0,2-8 0 16,-1-2-144-16,7-5 144 0,0-3-208 0,0-12 80 16,0 0-768-16,0 0-160 0,12 0-32 0,-3-6-9408 15,-2-3-1872-15</inkml:trace>
  <inkml:trace contextRef="#ctx0" brushRef="#br2" timeOffset="142677.31">4975 18064 22111 0,'0'0'1968'0,"-5"9"-1584"15,-1 2-384-15,-3 4 0 0,-1 2 1040 0,-4 2 128 16,-4 1 32-16,0 3 0 0,-1 3 112 0,0-1 32 15,-1 6 0-15,-2 0 0 0,2 1-672 0,-1 2-128 16,1 2-32-16,0 1 0 0,-2 2-320 0,4-3-64 16,3-3 0-16,4-1-128 0,-1-1 0 0,3-1 0 15,0-6 0-15,4-1 0 16,-1-4-336-16,0-3-176 0,0 0-48 0,0-2 0 16,-3-2-2192-16,-1-5-448 0</inkml:trace>
  <inkml:trace contextRef="#ctx0" brushRef="#br2" timeOffset="142834.26">4338 18558 22111 0,'13'0'1968'0,"5"0"-1584"0,1-2-384 0,6 0 0 16,3 1 896-16,4-1 80 0,4-1 32 0,3 1 0 16,4-1 160-16,2-2 48 0,-2 1 0 0,-2 0 0 15,-6 2-768-15,-3 2-128 0,-4-1-48 0,-1 1 0 16,-2 1-1808-16,-3-1-384 0,3 1-64 15,-8 2-9840-15</inkml:trace>
  <inkml:trace contextRef="#ctx0" brushRef="#br2" timeOffset="143125.32">5003 18734 21183 0,'0'0'1888'0,"0"0"-1504"15,0 0-384-15,0 0 0 0,13-2 1280 0,-2 0 192 16,2-1 48-16,2 1 0 0,2-1 208 0,1-1 64 15,-1-2 0-15,-1 1 0 0,-2-4-896 0,0 0-160 16,-3-5-32-16,0 4-16 0,-2-3-288 0,-1 1-48 16,1 4-16-16,-9 8 0 0,2-10-144 0,-2 10-48 15,0 0 0-15,0 0 0 0,-8 0 80 0,-3 4 16 16,0 3 0-16,-3 1 0 0,-4 5 16 0,2 2 0 0,-5-1 0 16,2 1 0-16,3 3 0 0,2 0 0 0,1-2 0 15,4-1 0-15,3-3-256 0,3-3 0 0,4 1 0 0,6-1-160 16,0 0 160-16,4-4 0 0,1 0 128 0,5 0-128 15,4 0 0-15,4-1 0 0,-4-4 0 0,7 0 0 32,4 0-1136-32,0-1-288 0,-4-1-64 0,1-1-14800 0</inkml:trace>
  <inkml:trace contextRef="#ctx0" brushRef="#br2" timeOffset="143462.59">5963 18617 17503 0,'0'0'768'15,"0"0"176"-15,-9-9-752 0,3 4-192 0,6 5 0 0,0 0 0 16,-11 2 2960-16,3 2 560 0,8-4 128 0,-9 9 0 0,-2 2-1936 0,3 0-400 16,-1 3-80-16,0-3-16 0,0-2-544 0,-3 4-112 15,2 1-32-15,1-4 0 0,4-3-208 0,5-7-64 16,0 0 0-16,-6 7 0 0,6-7-32 0,0 0-16 15,0 0 0-15,0 0 0 0,0 0 144 0,13-5 32 16,1-5 0-16,1-2 0 0,3-1-112 0,-1-2-16 16,5-1 0-16,0 0 0 0,-5 0-128 0,1 2-128 15,-1 2 192-15,-1 1-192 0,1 3 128 0,-2 1-128 16,-1 2 0-16,1 3 0 0,-1 2 0 0,-1 0 0 16,-2 4 0-16,1 1 0 0,-2 3 0 0,0 0 0 0,0 4 0 0,-2 2 0 15,0-1-128-15,-2 0 128 0,2 2-208 0,3 0 80 31,2-2-2560-31,2-3-496 0</inkml:trace>
  <inkml:trace contextRef="#ctx0" brushRef="#br2" timeOffset="144118.7">7536 18527 15999 0,'-6'-16'704'0,"2"6"160"0,-1-1-688 0,0-2-176 0,1 1 0 0,1 4 0 16,-3-3 1328-16,6 11 224 0,-5-7 48 0,-1 2 16 15,0 1-352-15,6 4-80 0,-9 4-16 0,-1 1 0 16,-3 4-128-16,-2 5-16 0,-3 5-16 0,-1 5 0 16,-3-1-240-16,-2 3-32 0,1 4-16 0,-1 1 0 15,1 1-208-15,-1-5-32 0,0-3-16 0,3 2 0 16,4-5-144-16,1-3-16 0,4-4-16 0,3-6 0 15,1 0 48-15,8-8 16 0,0 0 0 0,0 0 0 16,0 0 272-16,10-11 48 0,4-3 16 0,4-3 0 16,4-2-192-16,2-3-48 0,1-3 0 0,5-3 0 15,1 2-320-15,2-2-128 0,0 2 0 0,-1 1 0 0,1 1 0 0,-2 5 128 16,-3 1-128-16,-3 4 0 0,-1 5 0 0,-2 1 0 16,-3 5 0-16,-1 3 0 0,-4 5 0 0,-3 5 0 15,-3 1 0-15,-4 5 0 0,-4 1-176 0,-4 1 176 16,-4 1-160-16,-3 4 160 0,-5 0-192 0,-1-1 48 15,-4 0 16-15,2 0 0 16,0-7-288-16,4-1-48 0,2-1-16 0,4-4 0 16,3 0-1936-16,6-9-384 0,0 0-80 0</inkml:trace>
  <inkml:trace contextRef="#ctx0" brushRef="#br2" timeOffset="144435.66">8061 18479 16575 0,'0'0'736'0,"-10"7"160"16,-1-2-720-16,-2 1-176 0,-2 4 0 0,-2-1 0 0,1 3 2624 0,-4 2 512 0,-2-3 80 0,-1 3 32 16,-2 4-1584-16,-1 0-304 0,3-2-64 0,2 0-16 15,4-2-416-15,6-4-96 0,2 0 0 0,4-5-16 16,5-5-304-16,0 0-64 0,0 0-16 0,11 1 0 16,3-3 48-16,4-2 16 0,4-8 0 0,2 0 0 15,1-2-176-15,-1-3-48 0,0-1 0 0,-1 3 0 16,-4-1-208-16,2 2 128 0,-6 0-128 0,0 4 0 15,-3-1 128-15,-3 6-128 0,-9 5 0 0,0 0 144 16,0 0-144-16,0 0 0 0,0 0 0 0,3 16 0 16,-1-5 0-16,-4 3 0 0,1 1 0 0,-3 0 0 15,2 1 0-15,2-5 0 0,4 2 0 0,1 0 0 0,0-5 0 0,1 3 0 16,-6-11-144-16,12 7 144 16,-1 1-624-16,2-6-64 0,1 0-16 0,1-2 0 15,-1 0-2400-15,0-2-480 0</inkml:trace>
  <inkml:trace contextRef="#ctx0" brushRef="#br2" timeOffset="144785.26">8701 18388 24527 0,'0'0'1088'0,"-3"11"224"0,-2-3-1056 0,-1 3-256 0,-3 0 0 0,-1 3 0 16,-3 1 1584-16,-1 1 256 0,0 0 48 0,-4 0 16 16,1 2-736-16,-4 1-144 0,3-1-16 0,1 1-16 15,-1-1-544-15,4-1-128 0,2 3 0 0,2-6-16 16,1-6-112-16,3 1 0 0,6-9-16 0,0 0 0 16,0 0 176-16,0 0 32 0,0 0 16 0,0 0 0 15,14-5 192-15,1-2 48 0,0-6 0 0,5-2 0 16,1-2-192-16,1 2-48 0,-2-3 0 0,2 2 0 15,-2-1-208-15,2 1-64 0,1-1 0 0,-1 0 0 16,0 2-128-16,0 2 0 0,-1 5 0 0,0-1-176 16,-4 2 176-16,-1 5 0 0,0-1 0 0,-3 2 0 15,-3 0 0-15,0 3 0 0,-10-2 128 0,13 4-128 16,-2 0-1568-16,1 0-384 0,2 3-80 0,1-2-14736 16</inkml:trace>
  <inkml:trace contextRef="#ctx0" brushRef="#br2" timeOffset="145013.87">9460 18158 27695 0,'0'0'1216'0,"0"0"272"0,0 0-1184 0,-8 9-304 16,-2-2 0-16,-3 6 0 0,3 1 1488 0,-3 4 240 0,-2 1 64 0,-1 3 0 15,-5 3-704-15,2 4-128 16,1 3-16-16,2-1-16 0,1 0-608 0,2 1-128 0,1 1-32 0,4-1 0 15,0-4-160-15,3 2 0 0,1-3 0 0,3 1-176 32,1-3-592-32,0-2-128 0,0-5-32 0,0-4 0 15,0-2-2048-15,0-12-416 0,-9 12-64 0,9-12-32 0</inkml:trace>
  <inkml:trace contextRef="#ctx0" brushRef="#br2" timeOffset="145147.72">9043 18544 20271 0,'0'0'1792'0,"6"-10"-1424"0,3 3-368 0,2-2 0 15,3 2 1840-15,3 2 288 0,1-1 64 0,5-1 16 16,3 2-768-16,6-2-160 0,4-1-16 0,3-1-16 16,6 3-672-16,0 3-128 0,2 1-16 0,0 1-16 15,-2-3-1136-15,-1 4-240 0,0 0-32 0,1 0-16 0</inkml:trace>
  <inkml:trace contextRef="#ctx0" brushRef="#br2" timeOffset="145837.44">10755 18604 12895 0,'0'0'576'0,"0"0"112"0,-6-5-560 0,6 5-128 0,0 0 0 0,0 0 0 16,0 0 2048-16,-9-1 368 0,0 1 80 0,9 0 0 15,-9 3-944-15,3 4-192 0,0 2-32 0,3-2-16 16,-2 2-480-16,1 0-112 0,0 3-16 0,0 2 0 16,0-4-192-16,2 1-64 0,1-2 0 0,3 3 0 15,4 0 48-15,2-3 0 0,0 1 0 0,1-3 0 16,2-1-176-16,2-1-48 0,-1-1 0 0,1 0 0 16,2-3-32-16,-1-1-16 0,-2-3 0 0,1 2 0 0,-2 0-32 15,-1-2-16-15,-10 3 0 0,10-5 0 0,-2-4-48 0,-2 3-128 16,-2-4 192-16,0 2-64 0,-2-3 0 15,0 2 0-15,-2-4 0 0,0 2 0 0,0-1-128 0,0 0 0 16,0-1 0-16,1 4 0 0,2-2 0 0,-1 3 0 16,-2 8 0-16,10-13 0 0,0 3 0 0,1 2 0 15,-1 2 0-15,2-2 0 0,4 1 0 0,3-2 0 16,1 3 0-16,3-5 0 0,1 4 0 0,0-6 0 16,-2-1 0-16,2 3-176 0,0-5 176 0,0 2 0 15,-1-2 0-15,0 1 0 0,-5 1 0 0,0-3 0 16,-2-1 0-16,-2 3 0 0,-1 0 0 0,-2 2 0 0,0 2 0 0,-4 1 0 15,0 6 0-15,-7 4 0 0,0 0 0 0,0 0-128 16,0 0 128-16,-2 10 0 0,-3 6 0 0,-2 9 0 16,-4 1 224-16,-3 7-32 0,-3 4 0 0,-4 5 0 15,-2 4 16-15,-2 7 0 0,-4-1 0 0,-3 3 0 16,-2 6-16-16,1 0 0 0,0-4 0 0,3-2 0 16,4-3-64-16,3-8-128 0,2 1 176 0,4-8-176 15,1-4 0-15,4-9 0 0,0-2 0 0,3-6 0 31,2-3-1456-31,0-6-288 0,7-7-64 0,0 0-16 0</inkml:trace>
  <inkml:trace contextRef="#ctx0" brushRef="#br2" timeOffset="145974.95">10882 18842 5519 0,'15'-2'496'0,"3"1"-496"0,2 0 0 0,5 0 0 15,0-1 4592-15,7 1 816 0,1-1 160 0,0-1 48 0,0 0-3680 0,1 0-720 16,1 1-160-16,-1 2-32 0,0 0-880 0,-1 3-144 15,-1 2 0-15,1-2-160 0</inkml:trace>
  <inkml:trace contextRef="#ctx0" brushRef="#br2" timeOffset="146731.67">11870 18537 1839 0,'0'0'0'0,"-12"1"160"0,2 3-160 0,0-2 0 0,0 0 0 16,0 3 0-16,-1-2 4192 0,3 5 800 0,0-2 176 0,-1 6 16 16,1-2-3328-16,3 1-656 0,2 1-144 0,0-2-32 15,3 0-64-15,4-2-32 0,0 1 0 0,3-3 0 16,2-2-80-16,4-1-16 0,1-1 0 0,2-2 0 16,2-2 0-16,1-1 0 0,2-1 0 0,0 0 0 15,1 1-352-15,-1-6-80 0,-2 0-16 0,-1-3 0 16,-1 2-192-16,-3 1-32 0,0-3-16 0,-3 3 0 15,-2-3-144-15,-3 3 160 0,-2-3-160 0,-1 0 160 16,-3 3-160-16,-3-2 128 0,-2 3-128 0,-2 1 128 16,-2 1 0-16,-3 5-128 0,-1 2 192 0,1 3-64 15,-6 4-128-15,1 0 160 0,-2 3-160 0,2 0 160 16,-1 3-160-16,1 3 0 0,3 2 0 0,3 1 0 16,2 2 0-16,3 0 0 0,2-3 0 0,4-2 0 0,4 1 0 0,2 1 0 15,2 2 0-15,3-4 0 0,0-1 0 16,7-1 0-16,3-1 0 0,-1-3 0 0,0-1-288 15,2-4-96-15,2-1 0 0,1 0-10240 16,3-3-2048-16</inkml:trace>
  <inkml:trace contextRef="#ctx0" brushRef="#br2" timeOffset="146926.7">12379 18542 16575 0,'0'0'1472'0,"-8"4"-1168"15,-1-1-304-15,2 6 0 0,-2 0 2064 0,1 5 368 0,-3 0 64 0,1 3 0 16,3 0-432-16,-2 1-80 0,4-2-32 0,1-1 0 16,-1-1-1088-16,1 1-224 0,1 0-32 0,2 2-16 15,0-6-416-15,2 3-176 0,2 1 128 0,0-2-128 16,0-4 0-16,-3-9 0 0,8 10 0 0,-8-10-176 31,10 5-1520-31,0 0-304 0,-10-5-64 0</inkml:trace>
  <inkml:trace contextRef="#ctx0" brushRef="#br2" timeOffset="147142.43">12491 18496 21183 0,'0'0'944'0,"0"0"192"0,0 0-912 0,-9 4-224 0,-1 1 0 0,-1 0 0 15,-2 6 1776-15,-2-2 304 0,-3 3 64 0,-1-1 16 16,-3 6-864-16,0 3-160 0,-3 5-48 0,-4-3 0 0,1 0-528 0,0 2-112 15,-1 0-32-15,2 1 0 0,3 2-224 0,1-4-64 16,2-1 0-16,4-3 0 0,3-2-384 0,5 0-96 16,4-3-16-16,3-3 0 15,2-11-2496-15,0 0-496 0</inkml:trace>
  <inkml:trace contextRef="#ctx0" brushRef="#br2" timeOffset="147742.72">12665 18565 22223 0,'0'0'976'0,"-11"6"224"0,-3 3-960 0,-2 0-240 0,-2 2 0 0,-1 4 0 16,0 2 1264-16,-2 0 208 0,1-1 32 0,1-1 16 16,0 1-592-16,4-1-112 0,2-1-32 0,3 0 0 15,6-5-384-15,4-9-80 0,2 12 0 0,3-5-16 16,-5-7 16-16,13 2 16 0,2-3 0 0,2-2 0 15,1-2 112-15,0-1 0 0,-1-5 16 0,2 0 0 16,0 3-160-16,1-4-48 0,-1 1 0 0,-2-2 0 16,0-2-256-16,-3 1 128 0,-1 0-128 0,-2 5 0 15,-1-3 160-15,-2 5-160 0,-8 7 128 0,0 0-128 16,0 0 0-16,0 0 0 0,0 0 0 0,0 0 0 16,0 7 0-16,-1 5 0 0,-1 2 0 0,0-3 0 15,-3 1 0-15,0 2 0 0,0-3 0 0,1 2 0 16,0 1 0-16,0-5 0 0,4-9 0 0,0 0 0 0,0 10 0 0,0-10 128 15,0 0-128-15,0 0 0 0,12 5 0 0,2-5 128 16,-1-4-128-16,3 2 0 0,0-3 256 0,2-2-48 16,1 1 0-16,0-4 0 0,0 1-48 0,-1-1-16 15,-1 3 0-15,-2 1 0 0,-1-2-144 0,-3 4 0 16,-1-1 0-16,-10 5 0 0,0 0 0 0,0 0 0 16,0 0 0-16,0 0 0 0,8 8 0 0,-8-8 0 15,3 13 0-15,-3-4 0 0,0-9 0 0,-4 10 0 16,0-1 0-16,4-9 0 0,0 0 0 0,0 0 128 15,0 0-128-15,0 0 0 0,0 0 0 0,0 0 128 16,0 0-128-16,13-3 0 0,3 1 288 0,1-1-32 16,2-2 0-16,-1-3 0 0,-2 2 128 0,1-4 32 15,-1 1 0-15,-1-1 0 0,-2 2-416 0,2 0 0 0,-3 2 0 16,-1 5 0-16,-11 1 0 0,13 0 0 0,-2 2 0 0,-11-2 0 16,7 13 0-16,-2 1 0 0,-1-1 0 0,-1 1 0 15,0 1 128-15,0 2-128 0,-2 0 128 0,1 0-128 16,1-2 0-16,1-2 0 0,0 0 0 0,-2 0 0 15,3-2 0-15,0-1 0 0,-5-10 0 0,8 7 0 32,2 0-1088-32,0-5-320 0,-10-2-48 0,13 3-14960 0</inkml:trace>
  <inkml:trace contextRef="#ctx0" brushRef="#br2" timeOffset="148170.62">13910 18415 16575 0,'0'0'1472'0,"0"0"-1168"16,0 0-304-16,0 0 0 0,0 0 1952 0,0 0 336 15,0 0 64-15,0 0 16 0,0 0-528 0,0 0-112 16,-9 10 0-16,0 3-16 0,0 1-544 0,-2 2-96 15,1 2-32-15,-2 2 0 0,1 2-336 0,-2 1-64 16,-1 5 0-16,1-4-16 0,2 2-304 0,1-1-64 16,-2-4-16-16,2 2 0 0,4-3-240 0,1 0 0 0,1-3 0 0,0-3 0 15,2 2 0-15,2-4 0 0,2 0 0 0,-2-12 0 32,6 7-1376-32,-6-7-224 0,11 4-32 0,0-4-13616 0</inkml:trace>
  <inkml:trace contextRef="#ctx0" brushRef="#br2" timeOffset="148534.97">14151 18773 6447 0,'0'0'576'0,"0"0"-576"15,0 0 0-15,0 0 0 0,0 0 3776 0,0 0 656 0,-6 10 128 0,2 3 32 16,0-4-2400-16,1 1-464 15,-2-1-112-15,-2 0-16 0,-2 0-544 0,2 0-112 0,-3-2-32 0,-1 3 0 16,-3-2-432-16,2 2-96 16,0-2 0-16,2 1-16 0,-3-5-208 0,4 1-32 0,2 2-128 0,7-7 192 15,0 0-192-15,0 0 0 0,0 0 0 0,0 0-160 32,0 0-2272-32,0 0-464 0</inkml:trace>
  <inkml:trace contextRef="#ctx0" brushRef="#br2" timeOffset="148853.44">14425 18469 16575 0,'0'0'736'0,"0"0"160"0,6-7-720 0,-6 7-176 16,9-4 0-16,-9 4 0 0,11-3 2624 0,1 1 480 15,-1 1 96-15,-1 2 32 0,-10-1-1632 0,12 4-336 16,-12-4-64-16,9 7-16 0,-4 3-528 0,-4 3-96 15,-1-1-32-15,-5 2 0 0,-3 1-288 0,-2 3-64 16,-2-1-16-16,-2 2 0 0,-3 2 32 0,2-2 16 16,-2 0 0-16,2-3 0 0,-1 0 0 0,3-2 0 15,4-5 0-15,3 2 0 0,-2-3 80 0,5 2 16 16,2-4 0-16,1-6 0 0,0 0-48 0,13 8 0 16,1-4 0-16,1-1 0 0,0-3 128 0,2-1 0 15,1 0 16-15,1 0 0 0,1-1-208 0,-2-1-64 16,1-4 0-16,-1 5 0 0,-2-1-256 0,-3 2-64 15,0 0-16-15,-1-1-11632 16,-1 2-2336-16</inkml:trace>
  <inkml:trace contextRef="#ctx0" brushRef="#br2" timeOffset="149059.01">14697 18776 24127 0,'0'0'1072'0,"-4"9"208"0,-1 1-1024 0,-2-1-256 0,-1 1 0 0,-1 0 0 16,-3 0 1696-16,0 3 288 0,-2-3 48 0,0 3 16 15,-2 1-1056-15,4-3-208 0,-2 1-32 0,1 0-16 16,1-2-448-16,4 1-96 0,-1-4 0 0,2 3-16 16,1-3-176-16,6-7 0 0,0 0 0 0,0 0 0 15,0 0-1184-15,8 9-272 0,-8-9-48 0</inkml:trace>
  <inkml:trace contextRef="#ctx0" brushRef="#br2" timeOffset="149535.57">15029 18458 24239 0,'0'0'1072'0,"3"-6"224"0,2-3-1040 0,0 2-256 15,-5 7 0-15,8-11 0 0,1 2 1504 0,2-1 240 16,1 5 48-16,2-2 16 0,1 2-912 0,0 1-192 16,1 2-48-16,-1 1 0 0,-1-1-16 0,0 4 0 0,-3 0 0 0,1 2 0 15,-1 2-64-15,-1 3-32 0,-1-1 0 0,-1 3 0 16,-1 2-272-16,-3 0-48 15,0 3-16-15,-5 2 0 0,-3-1-80 0,-1-1-128 0,-4 2 176 0,0-3-176 16,-2 0 224-16,2-1-64 0,0-3-16 0,0 1 0 16,0 0 16-16,3-3 0 0,-1 2 0 0,2-6 0 15,5-5-32-15,0 0 0 0,-5 12 0 0,5-12 0 16,0 0 0-16,0 0 0 0,3 10 0 0,2 1 0 16,1-2-128-16,1 1 0 0,0-3 0 0,1 3 0 0,-3 0 0 0,4 1 0 15,-3 3 0-15,-3-4 0 0,-1 2 0 0,-4 1 0 16,-2-3 0-16,-4 0 0 0,-2-2 432 0,-4 0 0 15,-5-1 0-15,-1 0 0 0,-3-3 80 0,-1 1 0 16,0-1 16-16,1 3 0 0,1-4-272 0,2-1-64 16,1 0-16-16,1 1 0 0,3-3-176 0,1 0-256 15,2 1 64-15,2 2 16 16,10-3-2672-16,-9 3-544 0,9-3-96 0,0 0-32 0</inkml:trace>
  <inkml:trace contextRef="#ctx0" brushRef="#br3" timeOffset="160964.96">2376 19726 6447 0,'0'0'272'0,"0"0"80"0,0 0-352 0,0 0 0 0,0 0 0 0,0 0 0 15,0 0 2560-15,0 0 432 0,0 0 80 0,-8 4 32 16,8-4-1568-16,0 0-320 0,0 0-64 0,0 0-16 15,0 0-224-15,0 0-32 0,0 0-16 0,0 0 0 16,0 0-48-16,0 0-16 0,0 0 0 0,13 1 0 16,0 1 32-16,1-4 16 0,-1 0 0 0,5-1 0 0,0 1-96 0,0-2-32 15,2-2 0-15,1 1 0 0,-1-4-176 0,2 1-32 16,-1 0-16-16,-1 0 0 0,-2 2-192 0,0-4-48 16,0 1 0-16,-3 1 0 0,-2 1-96 0,0 2-32 15,-2-3 0-15,-1 3 0 0,-1 3-256 0,-9 2-64 16,0 0-16-16,0 0 0 15,0 0-2208-15,0 0-432 0,0 0-96 0</inkml:trace>
  <inkml:trace contextRef="#ctx0" brushRef="#br3" timeOffset="161462.51">2427 19700 7359 0,'0'0'320'0,"0"0"80"0,-11 5-400 0,3-1 0 0,0-2 0 0,2 2 0 16,-2 2 2736-16,-1-2 464 0,0-1 80 0,1 2 32 16,1 2-1728-16,-1-2-352 0,-1 2-64 0,2 2-16 15,-2-3-192-15,1 6-32 0,1-2-16 0,0 0 0 16,1 1-128-16,-1-4-16 0,0-1-16 0,7-6 0 15,0 0-160-15,0 0-16 0,0 0-16 0,0 0 0 16,6 11 16-16,3 0 16 0,3-5 0 0,2-2 0 16,2 0-64-16,3 1-16 0,0-2 0 0,3 0 0 15,1 1-96-15,2 2-32 0,1-1 0 0,-2-1 0 0,-1 1-128 0,-2 3-48 16,0-3 0-16,-2 3 0 0,-4-1-32 0,0 2-16 16,-1 0 0-16,-3 1 0 0,0 2 0 0,-4 0 0 15,0 0 0-15,-2 0 0 0,-1 2 32 0,-1-1 16 16,-3-1 0-16,0 0 0 0,-1 2 48 0,-3-2 16 15,-1 0 0-15,-1 2 0 0,-2 0 48 0,-2-3 0 16,-3 0 0-16,1 2 0 0,-1-4-64 0,0 2-16 16,-3-1 0-16,-3 0 0 0,-4-2 16 0,-1 0 0 15,-3-3 0-15,1-2 0 0,-3-3 48 0,1-1 16 16,0 0 0-16,3-3 0 0,-1-1-320 0,4-4 160 16,1 3-160-16,3-3 128 0,2 3-128 0,2-5 0 15,-1 4 0-15,6-2 0 16,2 1-352-16,5 2-160 0,2 6-16 0,4-10-16 15,3 3-2592-15,5-2-512 0,3 2-96 0</inkml:trace>
  <inkml:trace contextRef="#ctx0" brushRef="#br3" timeOffset="162053.31">3222 20082 10127 0,'0'0'448'0,"0"0"96"0,0 0-544 0,0 0 0 0,0 0 0 0,-6 7 0 16,-2 0 2896-16,8-7 480 0,-6 5 80 0,0 0 32 16,-2-2-1440-16,8-3-272 0,-10 5-64 0,2-1-16 15,8-4-176-15,-7 2-48 0,7-2 0 0,0 0 0 16,0 0-208-16,0 0-48 0,0 0-16 0,0 0 0 16,-3-7-256-16,3-3-48 0,3-1-16 0,0 1 0 15,5-2-320-15,-3 1-64 0,0 0-16 0,0 0 0 16,0 3-176-16,0-1-48 0,1 1 0 0,-3 2 0 15,-3 6-80-15,0 0-32 0,8-6 0 0,-8 6 0 16,0 0-144-16,0 0 0 0,0 0 144 0,0 0-144 16,0 0 0-16,-5 12 0 0,-1 2 0 0,-3-1 0 15,-2 2 0-15,1 1 0 0,-1-2 0 0,-1 0 0 0,1-4 0 0,5 1 0 16,1-4-160-16,5-7 160 16,0 0-1776-16,0 0-240 0,0 0-48 0,16-3-15664 15</inkml:trace>
  <inkml:trace contextRef="#ctx0" brushRef="#br3" timeOffset="162593.13">3754 19695 20959 0,'0'0'928'0,"0"0"192"0,0 0-896 0,0 0-224 0,-8-5 0 0,8 5 0 16,0 0 1888-16,-5-9 336 0,5 9 64 0,0 0 16 15,0-9-816-15,2 1-144 0,-2 8-48 0,7-9 0 16,0 0-448-16,4 0-80 0,0 2-32 0,3-1 0 15,0 3-48-15,3-3-16 0,2 1 0 0,1 3 0 16,0-2-48-16,1 3-16 0,-2 1 0 0,1 3 0 16,-2 3-224-16,1 2-32 0,-3-2-16 0,-2 6 0 15,-3 0-176-15,-4 4-32 0,0 1-128 0,-4 2 192 16,0 1-192-16,-6 3 128 0,-2-2-128 0,-5 3 0 0,-4 0 176 0,-2 2-176 16,-3-3 192-16,-3 1-192 0,-2-2 176 0,-2 1-176 15,1 0 160-15,0 0-160 0,3-2 128 0,-1-2-128 16,-1 0 0-16,2-2 144 0,2-3 0 0,2 0 0 15,2 1 0-15,3-3 0 0,3 2-144 0,5-6 192 16,5-6-192-16,-2 10 192 0,2-10-192 0,0 0 0 16,8 8 144-16,3-2-144 0,3-3 176 0,4-2-48 15,1-1 0-15,5 1 0 0,2 1 96 0,2-2 16 16,1 0 0-16,3 1 0 0,1 0-48 0,2 0 0 16,2 1 0-16,0-2 0 0,-1-3 32 0,-2 1 0 15,0-2 0-15,1-4 0 0,-2 3-96 0,0 1 0 16,-1-3-128-16,-7 0 192 0,-2 0-400 0,-3-4-96 15,-2 6-16-15,-5-1-13712 0,-13 6-2752 16</inkml:trace>
  <inkml:trace contextRef="#ctx0" brushRef="#br3" timeOffset="163376.4">882 19669 12895 0,'0'0'1152'0,"0"0"-928"15,0 0-224-15,0 0 0 0,0 0 2000 0,0 0 368 16,0 0 64-16,0 0 0 0,5-7-640 0,-5 7-128 15,0 0-16-15,0 0-16 0,0 0-448 0,0 0-96 16,0 0 0-16,0 11-16 0,-1 3-272 0,-2-1-48 16,0 1-16-16,-1 1 0 0,0 0-48 0,1 3-16 15,2 0 0-15,-3 0 0 0,2-4-64 16,2 1-16-16,1-2 0 0,4 1 0 0,-4-1-144 0,3-2-48 16,0-1 0-16,5-3 0 0,0 1-128 0,4-4-16 15,1 0-16-15,0-3 0 0,2-2 16 0,3-2 0 16,1-1 0-16,2-5 0 0,1 1-128 0,0-4 0 15,-2 2-128-15,4-4 192 0,-4-3-448 0,0 2-80 16,-4 1-32-16,0 3 0 16,-2-2-1712-16,-2 3-352 0,-3-2-64 0,0 1-8128 0,-1 2-1616 15</inkml:trace>
  <inkml:trace contextRef="#ctx0" brushRef="#br3" timeOffset="163601.65">1312 19584 8287 0,'0'0'368'0,"0"0"80"0,0 0-448 0,-5 10 0 0,0-2 0 0,-2 6 0 16,2 1 4352-16,-4 4 800 0,-2 1 160 0,-1 1 16 16,1 3-2880-16,-2 5-576 0,-2 2-112 0,0 0-32 15,1 4-496-15,-1 4-96 0,-3-1-32 0,1 2 0 16,3-3-496-16,2 1-96 0,0-4-32 0,3-1 0 16,3-5-320-16,-1 1-160 0,2-2 160 0,0-4-160 15,-2-3 0-15,4-1 0 0,-1-2 0 0,2-3 0 16,0-5-496-16,2 2-144 15,2-5-16-15,-2-6-16 0,0 0-2464 0,0 0-480 16</inkml:trace>
  <inkml:trace contextRef="#ctx0" brushRef="#br3" timeOffset="164138.57">1516 19429 13823 0,'0'0'608'0,"0"0"128"16,-1-10-592-16,-1-2-144 0,-2 3 0 0,-1-1 0 0,0 5 1936 0,0-2 368 0,-6 0 64 0,0 2 0 16,-3-2-896-16,-3 1-176 0,0 3-32 0,-2 0-16 15,-2-2-352-15,-2 4-64 0,-1 1 0 0,-2 2-16 16,-4 3-128-16,1-1-32 0,-1 3 0 0,-2 3 0 15,-4-1-224-15,-3 3-48 0,-2 4-16 0,-1 3 0 16,0-2-144-16,0 2-32 0,-1 2 0 0,2 2 0 16,1 2-32-16,17-8-16 0,-4 3 0 0,-1 7 0 15,-1-1 0-15,1 5 0 16,-1-3 0-16,2 2 0 0,2-3 0 0,-17 26 0 0,11-7 0 0,8-1 0 16,5 0-144-16,8 4 160 0,5-4-160 0,5 1 160 0,7-5-160 15,3-3 128-15,2-2-128 0,5-6 128 16,1-4-128-16,6-6 0 0,4-4 0 0,-9-5 128 0,6-6-128 0,5 2 192 15,5-3-192-15,5-1 192 0,2 0-48 16,1-1 0-16,1-4 0 0,40-4 0 0,-15-4-16 0,-11 1 0 16,-4-5 0-16,-7-1 0 0,-5 0 112 0,-2-5 16 15,0-1 0-15,0-1 0 0,2-3 64 0,-2-2 32 16,-3-1 0-16,-2-1 0 0,1-4 96 0,-2-1 0 16,-3-3 16-16,-3 1 0 0,-6 1 0 0,-1-1 0 15,-3 0 0-15,-8 0 0 0,-5-5-144 0,0 1-16 16,-1 4-16-16,-6 5 0 0,-3 1-32 0,-2 5 0 15,-3 1 0-15,-4 4 0 0,-7 5-128 0,0 3-128 16,-2 0 192-16,-1 0-192 16,-3 3-224-16,0 3-160 0,1 2-16 0,-4 3-16 15,-1-1-2960-15,0 1-592 0</inkml:trace>
  <inkml:trace contextRef="#ctx0" brushRef="#br3" timeOffset="166203.4">575 19215 15263 0,'0'0'672'0,"0"0"144"0,0 0-656 0,-4-2-160 0,-1-2 0 0,5 4 0 15,0 0 1232-15,0 0 224 0,0 0 32 0,0 0 16 16,0 0-544-16,0 0-96 0,0 0-32 0,0 0 0 16,0 0-16-16,14-4-16 0,1-2 0 0,3 3 0 15,6 2 96-15,-8 0 32 0,5-3 0 0,2 1 0 16,3 0-160-16,5-2-48 0,1 1 0 0,3 1 0 16,2-1 32-16,33-2 0 0,-12 3 0 0,-4 1 0 15,-5-1-208-15,0 2-32 0,-2 0-16 0,0 2 0 0,-2 0-208 16,3-1-32-16,-1 2-16 0,0 0 0 15,-2 3-16-15,2 0 0 0,-2-2 0 0,2-2 0 0,0 0 0 0,-1 3 0 16,-3-1 0-16,1 1 0 0,1-2 16 0,1 1 0 16,-1-2 0-16,1 3 0 0,-1 1-32 0,0 1 0 15,0-6 0-15,3 3 0 0,1-1 16 0,1 2 0 16,4 1 0-16,2 0 0 0,2 2-64 0,-1 2-16 16,-3-1 0-16,0 1 0 0,1-5-144 0,0 1 0 15,2-1 144-15,0 2-144 0,0 0 128 0,2 2-128 16,2-2 128-16,0-3-128 0,0 4 0 0,1-2 0 15,-1-1 0-15,3-3 0 0,-5 3 0 0,4 2 0 16,0-1 0-16,1-1 0 0,-2 0 0 0,-1 1 0 16,-1-3 0-16,-2 2 0 0,3-1 0 0,0 1 224 0,3-2-48 15,-2 3-16-15,-2-2-160 0,2-2 0 16,-1 3 0-16,-1-3-176 0,-3 0 176 0,0 2 192 0,-2 1-32 0,0-2-16 16,2 1-144-16,-2 1 0 0,-1-1 0 0,-2 2 128 15,0-1-128-15,-2-1 0 0,1 1 0 0,0-1 0 16,1 1 0-16,1-1 0 0,2-2 0 0,0 2 128 15,-2-3-128-15,0 0 192 0,-1 1-192 0,2-1 192 16,-2 1-64-16,3-1 0 0,-2-1 0 0,2 1 0 16,-1 1-128-16,1 0 0 0,-2-1 0 0,1 0 0 15,-2 0 0-15,0 0 0 0,-2 2 0 0,-1-2 0 16,1-2 160-16,-1 1-160 0,3 0 192 0,-1 0-192 16,0 1 0-16,-1-2 0 0,-1 1 0 0,1 1 0 15,-1 0 0-15,1 0 0 0,-2-2 160 0,3 0-160 16,1 0 128-16,0 0-128 0,2 1 128 0,-2 0-128 15,-3 1 0-15,1 1 0 0,-2 2 0 0,1-1 0 16,0-4 0-16,1 0 0 0,-2 1 0 0,0 1 0 0,1 0 0 0,-1 0 0 16,1-1 0-16,0 1 0 0,-2 0 0 0,-1 0 128 15,1 1-128-15,-3-1 0 0,-1 0 0 0,2 0 128 16,-1 0-128-16,0 1 0 0,-4 1 0 0,2 0 0 16,3-2 0-16,-3 2 0 0,-3 1 128 0,0-1-128 15,2-1 128-15,-2 0-128 0,1 0 0 0,-1 1 0 16,1-2 128-16,2 0-128 0,0 0 0 0,0 0 0 15,-2 0 0-15,2 1 0 0,0-2 0 0,-4 1 0 16,0-2 128-16,0 4-128 0,2-2 0 0,-3 0 128 16,0 0-128-16,1 0 128 0,0-2-128 0,1 1 0 15,1 1 0-15,-1 0 0 0,1 0 0 0,0 0 0 16,-2 0 144-16,2 0-144 0,0 1 0 0,0-1 0 0,-2 0 0 16,1 0 128-16,1-1-128 0,3 0 0 0,-1 0 0 0,-1 2 0 15,-2-1 0-15,0 1 0 0,5 2 0 0,-5-1 0 16,-1 0 0-16,0 1 0 0,-1-1 0 0,0-1 0 15,-1 1 0-15,2 0 128 0,-1-1-128 0,1 0 0 16,1 0 0-16,1-1 0 0,-2 0 0 0,0 2 128 16,4 0-128-16,-3 1 0 0,-1-6 128 0,2 3-128 15,0 0 0-15,2 0 0 0,-1 0 0 0,1 0 128 16,0 0-128-16,2 0 0 0,0-2 0 0,0 0 0 16,1 2 0-16,0 0 128 0,1-1-128 0,1 0 0 15,-2 0 0-15,0-1 128 0,0 2-128 0,2 0 0 16,0-2 0-16,-1 1 128 0,-2-1-128 0,2 2 0 15,1 2 0-15,-1-2 128 0,-2 0-128 0,1 0 0 16,-2-2 0-16,0 1 128 0,-1-1-128 0,3 0 0 0,-1 0 0 0,1-1 0 16,-3 1 0-16,-1 2 128 0,4-2-128 0,-2 2 0 15,0 0 0-15,1 0 0 0,-2 0 0 0,1-1 0 16,-1-3 0-16,1 0 0 0,0 3 0 0,0 0 0 16,-3 0 0-16,0 1 0 0,1-2 0 0,-3 1 0 15,4 1 0-15,-2-1 0 0,-2 0 0 0,-1 1 0 16,-1-2 0-16,3 1 0 0,-3-2 0 0,5 1 0 15,0 2 0-15,1-1 128 0,-3-2-128 0,3 2 0 16,0-2 0-16,-3 1 0 0,3 0 0 0,-2 0 144 16,-1-2-144-16,1 2 0 0,-1-1 128 0,2 0-128 15,-2 1 0-15,-1 2 0 0,-1-1 128 0,1-1-128 16,2 0 0-16,-2-2 0 0,-1 0 0 0,0 2 0 0,-2 0 128 16,2 1-128-16,0-1 0 0,-3-1 128 0,0 2-128 0,1-2 0 15,0 3 160-15,0 0-160 0,-4-1 128 0,3 1-128 16,-5 0 128-16,1 0-128 0,2 1 128 0,-3-1-128 15,-1-1 0-15,0 0 128 0,0-1-128 0,0 1 0 16,-1 1 0-16,0 0 0 0,-3 0 0 0,0 1 0 16,0 1 0-16,0-2 0 0,0 0 128 0,3 1-128 15,-5 0 0-15,0 2 0 0,3-2 0 0,-2 0 128 16,-1-1-128-16,1 0 0 0,-1-1 0 0,2 1 128 16,-1-4-128-16,1 4 0 0,-1-1 144 0,0 1-144 15,-2 0 128-15,1-1-128 0,0-2 128 0,-1 1-128 16,1 0 0-16,2 2 144 0,0-1-144 0,2 0 0 15,-1 1 128-15,-2 0-128 0,2 0 0 0,1-1 0 16,-2 1 128-16,0-2-128 0,-2-2 0 0,-1 3 0 16,0 1 0-16,-1 0 0 0,-1-2 128 0,-1-1-128 0,0 1 0 0,-2 0 0 15,-1 0 128-15,-1 0-128 0,-1 2 0 0,0 0 0 16,-2-1 128-16,-1-1-128 0,-10 2 0 0,11-2 128 16,-4 1-128-16,-7 1 0 0,0 0 160 0,9-1-160 15,-9 1 128-15,0 0-128 0,0 0 128 0,0 0-128 16,0 0 0-16,8-1 128 0,-8 1-128 0,0 0 0 15,0 0 0-15,9 2 0 0,-9-2 0 0,0 0 0 16,9 3 0-16,-9-3 0 0,0 0 0 0,0 0 0 16,0 0 0-16,8 3 0 0,-8-3 0 0,9 6 0 15,-9-6 0-15,12 1 0 0,-2 0 0 0,4 2 0 16,-4-1 0-16,2 2 0 0,3-4 0 0,0 3 0 0,0-2 0 16,2 1 0-16,2 0 0 0,-1 0 0 0,-1 1 0 15,0-2 0-15,0 0 0 0,-1 3 0 0,1-1 0 0,-1-2 0 16,-1 0 0-16,2-1 0 0,-3 0 0 0,0 1 0 15,0 1 0-15,1-2 0 0,0 0 0 0,2-2 0 16,-3 2 0-16,0 2 0 0,0-5 0 0,1 3 0 16,-2-2 0-16,2 0 0 0,0 1 0 0,2 0 0 15,-3-3 0-15,0 0 0 0,2 3 0 0,-2 0 0 16,-1-1 0-16,0 1 0 0,-1-1 0 0,0 0 0 16,-3 2 0-16,1 0 0 0,-10 0 0 0,0 0-176 31,0 0-256-31,0 0-48 0,0 0-16 0,0 0 0 0,0 0-2432 0,0 0-480 15,0 0-112-15</inkml:trace>
  <inkml:trace contextRef="#ctx0" brushRef="#br3" timeOffset="195969.9">6120 12917 6447 0,'0'0'576'0,"0"0"-576"15,0 0 0-15,0 0 0 0,0 0 1136 0,0 0 112 16,0 0 32-16,13 0 0 0,0 2-576 0,2-1-128 0,3 0 0 0,0 2-16 15,0 0-80-15,2 0-16 0,4-2 0 0,4-1 0 16,2-1-16-16,2 1-16 0,1-1 0 0,0 1 0 16,2 0-112-16,0-2 0 0,2 1-16 0,3 1 0 15,0 3 16-15,3-1 0 0,1-2 0 0,3 2 0 16,2-2-48-16,1 1 0 0,-1-1 0 0,0 0 0 16,-2-1-64-16,-1 1-16 0,-1 2 0 0,4 1 0 15,3-1-48-15,1-1-16 0,3-1 0 0,0 0 0 16,-1 0 0-16,3 0-128 0,-1 0 192 0,0 4-64 15,1-1 32-15,1-1 0 0,4 3 0 0,0-2 0 16,1-4 64-16,-2 1 16 0,-1 1 0 0,0 4 0 16,-2-2 16-16,0-1 0 0,4 1 0 0,0-1 0 15,3 1-112-15,-1-2-16 0,-3-1 0 0,-1 0 0 16,2 1-128-16,-1 3 0 0,0 0 0 0,2-2 128 16,-1-2 48-16,1 0 0 0,-6 0 0 0,2 2 0 0,-1-1-48 0,3 2 0 15,3 2 0-15,-2 0 0 0,3-1-128 16,-2-1 192-16,1-4-192 0,-2 1 192 0,2 3-192 0,-1 3 160 15,-1-3-160-15,1 0 160 0,-1 0-160 0,1-2 192 16,1-1-192-16,-2-1 192 0,0 0-192 0,-2 1 0 16,-2 1 0-16,1 0 0 0,0 0 160 0,1-1 0 15,0-1 0-15,-3 0 0 0,1 0-16 0,-2 1 0 16,-1 2 0-16,1 1 0 0,2 0-144 0,-2 0 192 16,-1 0-192-16,-2-2 192 0,2-2-192 0,-1 1 128 15,-2 0-128-15,1 2 128 0,-2 1-128 0,1-1 0 16,3-1 144-16,0 3-144 0,1-2 0 0,-2-2 144 15,-2-2-144-15,-1 1 0 0,-1-2 176 0,-1 3-176 16,-2 3 160-16,1 1-160 0,0-2 144 0,-1-2-144 0,-1 0 128 16,0 0-128-16,0 2 144 0,4-1-144 0,-5-4 160 15,0 3-160-15,-2 0 144 0,3 3-144 0,-3-1 128 0,3 1-128 16,0 1 128-16,1-3-128 0,0 2 0 0,1-5 128 16,-2 0-128-16,0-2 128 0,-2 1-128 0,0 2 128 15,-1 1-128-15,1 0 128 0,-1 1-128 0,1 1 128 16,-2 0 0-16,0 1 0 0,0-3 0 0,1 0 0 15,-5-3-128-15,4 3 0 0,-1 3 0 0,-2-2 128 16,-2-1-128-16,0 3 0 0,-1-1 144 0,2 1-144 16,2 1 0-16,-2-2 0 0,-1-2 0 0,1-1 0 15,0 0 0-15,2 1 144 0,-4 0-144 0,-2 0 0 16,-2 1 128-16,0 3-128 0,-2 1 0 0,-1-4 0 0,1-1 0 16,-2 0 128-16,0 0-128 0,0 2 0 15,1 1 144-15,-2-3-144 0,-2-3 0 0,1 1 144 0,0 2-144 16,-2 1 128-16,2-1-128 0,-4 0 128 0,-2-1-128 0,1 0 192 15,-4-1-192-15,-2 1 192 0,-2-1-48 0,0-1 0 16,-1 2 0-16,0 1 0 0,-1-1-144 0,-1-1 128 16,-4 1-128-16,3 0 128 0,-10 1-128 0,12-2 0 15,-12 2 0-15,10 0 0 0,-10 0 0 0,10 0 0 16,-10 0 0-16,9 3 0 0,-9-3 0 0,0 0 0 16,0 0 0-16,0 0 0 0,0 0 0 0,0 0 0 15,0 0 0-15,6 9 0 0,-2-3 0 0,-4-6 0 16,3 13-160-16,-1-2 160 15,-4 3-1664-15,-2 2-224 0,-1 0-48 0</inkml:trace>
  <inkml:trace contextRef="#ctx0" brushRef="#br3" timeOffset="197883.01">6282 17211 10079 0,'0'0'448'0,"0"0"80"0,0 0-528 0,0 0 0 16,0 0 0-16,0 0 0 0,0 0 496 0,0 0-16 0,0 0 0 0,6-6 0 16,1-2-16-16,4 3 0 0,2 2 0 0,1 1 0 15,1 1-112-15,3-2-32 0,2-2 0 0,0 4 0 16,2-2-80-16,1 2-32 0,2 0 0 0,1 1 0 16,-1 0-16-16,3 0 0 0,3 0 0 0,0 1 0 15,4 0 48-15,2 0 0 0,3 1 0 0,4-2 0 16,0-2 80-16,1 1 0 0,-1-1 16 0,3 0 0 15,1 1-16-15,1 1 0 0,-1 1 0 0,3 1 0 16,1-1-96-16,3 0-32 0,1-1 0 0,-1 0 0 16,1-5-64-16,-1 4 0 0,-2-1-128 0,1 2 192 15,0 0-64-15,1 0 0 0,-1 3-128 0,0-3 192 16,2-1-64-16,-4-2-128 0,2-1 176 0,-4 3-176 16,-1 0 192-16,0 1-64 0,2 0 0 0,-1 0-128 15,-1 0 176-15,1-1-176 0,1-1 160 0,0 1-160 0,-4-2 128 16,0 2-128-16,-2-1 0 0,0 0 144 0,-2 2 0 0,0 2 0 15,-1-1 0-15,0 0 0 0,4 0-16 0,-3 1 0 16,4-2 0-16,-1 0 0 0,-2-3-128 0,-2 3 0 16,2 0 0-16,-4 0 0 0,0 0 128 0,-1 0-128 15,1 3 192-15,0-1-64 0,1 1-128 0,2-2 0 16,0-1 0-16,1 0 0 0,-4-1 0 0,2 1 0 16,-1 0 0-16,-2 0 0 0,-1-1 0 0,-1 1 0 15,0 0 0-15,1 0 0 0,0 0 128 0,1 0-128 16,-1-3 0-16,0 2 128 0,1-1-128 0,-1 1 0 15,-1 0 144-15,-1-2-144 0,-2 0 128 0,-1 0-128 16,-2 3 160-16,2-1-160 0,-3-2 128 0,-1 2-128 16,1 1 0-16,-1 0 144 0,1 0-144 0,0 0 160 15,-4 0-160-15,2 0 160 0,2 1-160 0,0-1 0 0,1-1 0 0,-1-2 128 16,1 5-128-16,0-2 0 0,-3 0 0 0,3 0 0 16,-2-2 0-16,-1 2 128 0,-3 0-128 0,5 0 0 15,0 0 0-15,2 0 128 0,-4 0-128 0,0 0 0 16,0 0 0-16,0 0 0 0,0-3 128 0,0 0-128 15,-2 1 0-15,4 0 0 0,-2 1 0 0,-2-2 128 16,0 0-128-16,0 0 0 0,2 1 0 0,0-2 0 16,-1 1 0-16,1 1 0 0,0-1 0 0,0 2 0 15,0 1 128-15,1-1-128 0,-1-2 128 0,-1 0-128 16,-2 1 128-16,2 1-128 0,-2-2 128 0,2-1-128 16,-2 2 0-16,1-3 128 0,-2 1-128 0,-1 3 0 15,-1-4 128-15,-1 2-128 0,1-1 0 0,-2 0 128 16,-2 3-128-16,0-1 0 0,-1-1 0 0,0 0 128 15,-2 2-128-15,3 0 0 0,0-2 0 0,-2 2 0 16,1-3 0-16,-1 3 0 0,0 1 0 0,0 0 0 0,2-3 0 0,-1 1 128 16,-2 1-128-16,0-2 0 0,2 2 0 0,-5 0 0 15,2-1 0-15,-1 2 0 0,0 0 0 0,-1 0 0 16,1 0 0-16,-3 0 0 0,3-2 160 0,-2 0-160 16,0 1 192-16,0 0-192 0,-1 0 0 0,0-1 0 15,1 1 0-15,-3 0 0 0,-8 1 0 0,11 0 0 16,-1 0 0-16,-10 0 0 0,10 0 0 0,-10 0 0 15,0 0 128-15,9 0-128 0,-9 0 0 0,0 0 0 16,0 0 0-16,0 0 0 0,0 0 0 0,0 0 0 16,0 0 0-16,0 0 0 15,0 0-960-15,-4 11-112 0,-7-1-16 0</inkml:trace>
  <inkml:trace contextRef="#ctx0" brushRef="#br3" timeOffset="198704.74">1682 17193 9215 0,'-14'-7'816'0,"4"-1"-656"0,-1 2-160 0,1 0 0 0,-1-1 720 0,1 3 112 16,-1 1 32-16,3 2 0 0,8 1-16 0,0 0 0 16,-7-4 0-16,7 4 0 0,0 0-352 0,0 0-80 15,0 0-16-15,14-3 0 0,4 0 192 0,2 0 48 16,2 1 0-16,5-1 0 0,4 0-384 0,4-2-64 15,3 2 0-15,5 2-16 0,4 1 32 0,3-2 16 16,0 0 0-16,4-1 0 0,-1 0 160 0,2-4 48 16,0 2 0-16,-1 1 0 0,0-3 112 0,-1 2 32 15,0 2 0-15,-3-3 0 0,-3-3-16 0,-5 2 0 0,-1-1 0 0,-5 2 0 16,-5 0-160-16,-4 0-16 16,-4 1-16-16,-6 3 0 0,-4 1-192 0,-13 1-48 0,10-1 0 0,-10 1 0 31,0 0-1168-31,-5 10-240 0,-8 7-64 0,-6 3 0 0</inkml:trace>
  <inkml:trace contextRef="#ctx0" brushRef="#br3" timeOffset="-191452.32">14788 10701 12207 0,'0'0'528'0,"0"0"128"0,0 0-528 0,-6-3-128 0,6 3 0 0,0 0 0 16,-8-3 672-16,8 3 96 0,0 0 32 0,-10-1 0 15,1 0-32-15,9 1-16 0,-10-1 0 0,1 1 0 16,0 0 80-16,9 0 0 0,-9 6 16 0,9-6 0 16,-9 0-304-16,9 0-64 0,-8 5-16 0,8-5 0 15,-9 6-160-15,9-6-48 0,-9 6 0 0,9-6 0 16,0 0 192-16,-8 5 16 0,8-5 16 0,0 0 0 15,-9 3 160-15,9-3 16 0,0 0 16 0,-9 4 0 0,9-4 32 16,0 0 0-16,-9 4 0 0,9-4 0 0,0 0-192 0,0 0-16 16,0 0-16-16,0 0 0 0,0 0-32 0,0 0 0 15,0 0 0-15,0 0 0 0,0 0-48 0,0 0-16 16,0 0 0-16,0 0 0 0,0 0-64 0,14-1 0 16,0-2-16-16,2-1 0 0,0 1-112 0,2-1 0 15,0 1-16-15,1 1 0 0,0-3-48 0,1 2 0 16,1 1 0-16,1-1 0 0,4 3 0 0,1-4 0 15,-1-1 0-15,1 1 0 0,0 0-128 0,-1 3 192 16,1 0-192-16,1 1 192 0,0 0-192 0,1 0 192 16,-5 1-192-16,2-1 192 0,-2 3-192 0,1 1 0 0,2 2 0 15,-2-1 0-15,-2 3 0 0,0 2 0 16,-1-4 0-16,1 4 128 0,-2-1-128 0,1 1 128 0,0 3-128 0,-2-3 128 16,0 3-128-16,-1-3 160 0,0 2-160 0,0 0 160 15,0-2-160-15,1 2 0 0,-1 1 144 0,-2-1-144 16,1 4 144-16,1 1-144 0,-1 1 192 0,-1-1-192 15,-3-5 160-15,0 4-160 0,0-2 128 0,0 0-128 16,0-2 192-16,0 1-64 0,-1 1 0 0,1 0 0 16,-2 4-128-16,-1-2 0 0,0-2 0 0,-4 3 0 15,0-1 0-15,-1 3 208 0,0 0-48 0,1 1-16 16,-2-3-144-16,0 1 0 0,-1 0 144 0,1 0-144 16,0 1 176-16,0-3-48 0,-1 0 0 0,-1 0 0 15,3-1 32-15,-3-2 0 0,1 1 0 0,0 1 0 16,-2 3 32-16,1 1 0 0,0 0 0 0,-2-1 0 15,-1 0-48-15,1 0 0 0,-1-1 0 0,3 1 0 16,-3 0-144-16,1 1 192 0,-1 0-192 0,0 0 192 0,-1 0-192 16,1 0 128-16,0 3-128 0,-2-3 128 0,1-1-128 0,0 1 128 15,0 1-128-15,-2-2 128 0,-1 0-128 0,0 0 192 16,1 1-192-16,0 0 192 0,1-2-64 0,0 1 0 16,-3 0 0-16,0 1 0 0,0 0-128 0,2 0 0 15,-3 2 0-15,1 1 0 0,0-1 0 0,-1-2 0 16,-2-1 0-16,3 1 0 0,-4 0 0 0,1 1 128 15,-1-1-128-15,1 2 0 0,-3-4 0 0,2 2 0 16,1-1 128-16,-1-1-128 0,-1-1 0 0,2 2 0 16,2 1 0-16,-1 0 0 0,0 0 0 0,1-1 0 15,1 0 0-15,-2 0 0 0,2-2 0 0,-2 2 0 0,1 1 128 0,0-1-128 16,-1-3 0-16,1 3 128 16,-2 1-128-16,1 0 128 0,-1-1-128 0,0 0 0 0,-1-1 0 0,1 2-176 15,-1 4 176-15,1-1 0 0,0 0 0 0,2-1 0 16,0 2 0-16,1-1 0 0,-2-1 0 0,2 2 0 15,0-3 0-15,0 3 0 0,0-2 0 0,0-1 0 16,1 3 0-16,0 0 0 0,0-3 0 0,1 2 0 16,-2-2 0-16,3 2 0 0,0-1 0 0,-1 2 128 15,-1-2 0-15,2-2 0 0,1 1 0 0,-1 2 0 16,0-2-128-16,-1 3 0 0,2-2-128 0,0 2 128 16,-1 1 0-16,1 1 0 0,1 1 0 0,0 1 176 15,0-2-176-15,0 2 0 0,0-2 0 0,1 5 0 16,1-6 0-16,0 4 0 0,1-3 0 0,2 4 0 15,-1-6 0-15,1-1 0 0,-1 2 0 0,1-2 0 16,1-1 0-16,0 3 0 0,-1 1 0 0,0-5 0 0,2 2 0 0,-1 0 0 16,1 4 0-16,-1-3 0 0,0 2 0 0,1-1 0 15,0-2 0-15,-2 2 0 0,3 1 0 0,-2-3 0 16,1 1 0-16,-1 1 0 0,2-2 0 16,-1 3 0-16,1 2 0 0,0-4 0 0,-2 2 0 0,0-1 0 15,-1-1 0-15,2 5 0 0,-1-1 0 0,2 1 0 16,-1-5 0-16,2 1 0 0,-2 3 0 0,1-2 0 15,0 3 128-15,1-1-128 0,0 1 0 0,0-2 0 16,0 1 0-16,0-3 0 0,1 3 0 0,-1-1 0 16,0 1 0-16,1-1 0 0,0 2 0 0,0-3 0 15,0 4 0-15,0-3 0 0,2 0 0 0,-1-2 0 16,-2 1 0-16,3 1 0 0,0-2 0 0,1 3 0 0,0-4 0 0,1 1 0 16,-3 2 0-16,3-4 0 0,0 1 128 15,1 2-128-15,-1-4 0 0,3 2 0 0,-2-1 0 0,0 3 0 16,1-5 0-16,-2 2 0 0,1-3 0 0,-1 1 0 15,1 2 0-15,0-2 0 0,2-2 0 0,-2 0 0 16,-2 0 0-16,1-1 0 0,0 0 0 0,0-3 0 16,0 0 0-16,0 1 0 0,-2 2 0 0,1-1 0 15,0 0 0-15,0-1 0 0,-2-1 128 0,2 0-128 16,-1-2 0-16,0 2 0 0,-1-3 0 0,1 0 0 16,-2-2 0-16,0 0 0 0,0-3 0 0,0 2 0 15,1-3 0-15,-1 0 0 0,1 1 0 0,-1-1 0 16,-10-5 0-16,12 4 0 0,-12-4 128 0,10 9-128 15,-1-5 0-15,-9-4 0 0,0 0 0 0,9 6 0 0,-3 2 0 16,-6-8 0-16,0 0 0 0,0 0 0 0,7 6 0 0,-7-6 0 16,0 0 0-16,0 0 0 0,0 0 0 0,0 0 0 15,0 12 128-15,0-12-128 0,0 0 0 0,-3 10 0 16,-1 0 0-16,-1-4 0 0,0 1 0 0,0 0 0 16,-3-3 0-16,-1 3 0 0,-1 1 0 0,0 4 0 15,-4-3 0-15,1 2 0 0,1-2 0 0,-1 4 0 16,-2 2 0-16,-1-1 0 0,1-1 0 0,1 3 0 15,-1 2 128-15,1 0-128 0,-4 0 0 0,2 0 0 16,-1-1 0-16,1 4 0 0,-1-1 0 0,1 5 0 16,-1-2 0-16,-1 4 0 0,-2-3 0 0,1 4 0 15,1-2 0-15,0 3 0 0,-1-3 0 0,1 4 0 16,1-5 0-16,0 4 0 0,1 1 0 0,-1 0 0 0,0 2 0 0,2 1 0 16,0 1 0-16,0-2 0 0,-2 0 0 15,3 1 0-15,1 1 0 0,2 0 0 0,0-2 0 0,0 3 0 16,1-4 0-16,3 2 0 0,0-2 0 0,2 2 0 15,0 0 0-15,3-1 0 0,-2 1 0 0,1 0 0 16,-1-1 0-16,2 1 0 0,2 0 0 0,0-2 0 16,0 4 0-16,0-1 0 0,1-1 0 0,2 0 0 15,-1 2 0-15,1-2 0 0,-1-2 0 0,1 4 0 16,1-2 0-16,-3 1 0 0,3-2 0 0,0 1 0 16,-2-4 0-16,2 3 0 0,0 1 0 0,0 0 0 15,-1 1 0-15,2-2 0 0,1-1 0 0,-1 0 0 16,-2 2 0-16,2-1 0 0,1-1 0 0,-1 2 0 15,0 1 0-15,1-1 0 0,2 1 0 0,1 1 0 16,0-1 0-16,-2 2 0 0,-2-2 0 0,0 0 0 16,0-2 0-16,0 2 0 0,1 5 0 0,-3-4 0 0,1 1 0 0,-1-1 0 15,2 1 0-15,-1 1 0 0,-2 1 0 0,-1 0 0 16,-1-2 0-16,0 0 0 0,0 0 0 0,0 0 0 16,-1-2 0-16,0 0 0 0,-2-2 0 0,0 1 0 15,-1 0 0-15,-1 0 0 0,0-2 0 0,-1-2 0 16,1 3 0-16,0 1 0 0,-2-7 0 0,-1 2 0 15,0 2 0-15,0-4 0 0,-4 1 0 0,1 0 0 16,-1 2 0-16,1-1 0 0,-1 2 0 0,0 0 0 16,-2-4 0-16,-3 5 0 0,1-3 0 0,-2 0 0 15,-3-4 0-15,0 1 0 0,-2-3 0 0,-1-3 0 16,-2-1 0-16,1 0 0 0,1-1 0 0,-3 1 0 0,2-1 0 16,-2 1 128-16,-1 1-128 0,0-2 0 15,-1 0 0-15,0-1 0 0,-3 0 0 0,3-2 0 0,1 1 128 0,0 0-128 16,0 0 0-16,0 1 0 0,-1-4 0 0,1-1 128 15,-2 1-128-15,2-2 0 0,0 1 0 0,3 0 0 16,1-3 0-16,1 3 0 0,0-2 0 0,1 2 0 16,1-4 0-16,-1 2 0 0,2-3 0 0,0 4 0 15,0-3 0-15,1 0 0 0,2 1 0 0,0-2 0 16,3 4 0-16,0-3 0 0,1 2 0 0,-1-3 0 16,2 3 0-16,0 0 0 0,1-4 0 0,-1 2 0 15,2-1 0-15,-2-1 0 0,1 2 0 0,1-2 0 16,-1-2 0-16,-1 1 0 0,5 1 0 0,-3-1 0 15,2-2 0-15,-2 3 0 0,2 2 0 0,-2-4 0 16,4 0 0-16,6-3 0 0,-9 4 0 0,1 0 0 16,8-4 0-16,-8 3 0 0,8-3 0 0,0 0 0 15,0 0 0-15,0 0 0 0,0 0 0 0,0 0 0 0,0 0-144 0,12 4-64 16,2-1-16-16,5-3 0 16,3 0-2400-16,3 2-496 0</inkml:trace>
  <inkml:trace contextRef="#ctx0" brushRef="#br3" timeOffset="-190080.16">15687 19311 6447 0,'-1'-15'272'0,"1"4"80"0,1 1-352 0,1-3 0 0,2 3 0 0,1 0 0 0,2-4 2432 16,-1 3 432-16,0 1 80 0,0-2 0 0,2 4-1392 0,0 1-272 15,-2 0-64-15,-6 7-16 0,9-1-416 0,-9 1-80 16,0 0 0-16,0 0-16 0,9 5-272 0,-4 5-48 16,-2-1-16-16,-3 5 0 0,-1 4 32 0,-3 2 0 15,-4 6 0-15,1 1 0 0,-5 4 0 0,-2 9 0 16,-1 7 0-16,-6 6 0 0,-3 7 128 0,-2 6 16 16,-5-1 16-16,-1 5 0 0,-1 3-112 0,-2 2-32 15,-3-1 0-15,-2-1 0 0,1-5 272 0,-2-5 48 16,0-6 16-16,2-6 0 0,-2-3 320 0,1-5 64 15,-2-1 16-15,1-4 0 0,0-3-160 16,3-5-16-16,-1-1-16 0,1-1 0 0,-2-4-432 0,1-1-96 0,-1-4-16 0,1-1 0 16,0 0-160-16,2-2-48 0,0-2 0 0,3 0 0 15,-1-5-192-15,4 3 128 0,5-6-128 0,3 2 0 16,3-4-176-16,2-6-128 0,4-3-16 0</inkml:trace>
  <inkml:trace contextRef="#ctx0" brushRef="#br3" timeOffset="-187725.21">14814 10837 12959 0,'-12'-8'576'0,"6"4"112"0,6 4-560 0,-9-4-128 0,3-3 0 0,6 7 0 16,0 0 640-16,0 0 80 0,-4-8 32 0,4 8 0 15,2-10-224-15,3 1-32 0,6 1-16 0,0 1 0 16,4-1 96-16,4 0 0 0,2 5 16 0,3-1 0 15,3-6-112-15,3 5-32 0,3 1 0 0,4 1 0 16,2-1-112-16,5 3-16 0,0 1-16 0,3 1 0 16,0 1 128-16,1 3 16 0,-1-1 16 0,-2 1 0 15,-4 5-32-15,-3 0-16 0,-1 1 0 0,-2 6 0 16,-2 3-288-16,-1 4-128 0,-3 3 128 0,-2 1-128 16,-2 5 128-16,-6 0-128 0,-3 2 0 0,2-1 128 15,-3 1-128-15,-1 2 160 0,-2 0-160 0,0 0 160 0,2 4-160 16,-1-2 160-16,-2-2-160 0,1 2 160 15,-1-1-160-15,-2 2 128 0,-2-3-128 0,0-3 128 0,-2 0 32 0,0 1 0 16,0-1 0-16,0 0 0 0,0-1 32 0,-1-2 16 16,0-1 0-16,-2 2 0 0,-2 1 64 0,0-1 16 15,-1-1 0-15,0 3 0 0,-3 3-48 0,0-2-16 16,-1 0 0-16,-1-2 0 0,-1-2-64 0,0 1-16 16,0 0 0-16,0 1 0 0,-1 1-16 0,2 1-128 15,-4-1 192-15,0-1-64 0,-1 1 0 0,1-4 0 16,0-2 0-16,0 1 0 0,1 0 32 0,0 2 0 15,0-7 0-15,0 1 0 0,0-2-160 0,2 0 192 16,-2 5-192-16,0-7 192 0,0 0 16 0,-1 2 16 16,-2 2 0-16,-2 0 0 0,0 5-32 0,2-2 0 0,-1 2 0 15,-2 2 0-15,0-2-64 0,-1 0-128 0,1 1 176 0,1 1-176 16,0-1 0-16,1-2 0 0,2 2 0 0,-1-4 0 16,1 0 160-16,1 2-160 0,0-2 128 0,1 5-128 15,0-2 128-15,0 0-128 0,1 0 128 0,1 1-128 16,2-2 176-16,0 1-48 0,-1-5-128 0,3 2 192 15,0-1-192-15,2 3 144 0,1 0-144 0,1-3 128 16,-2-2-128-16,2 3 128 0,-1-3-128 0,3 4 128 16,-2-3-128-16,3 6 0 0,-2 0 0 0,1 0 0 15,-2 2 0-15,0 0 128 0,2 0-128 0,-1-2 0 16,0-3 0-16,3 2 0 0,-1 1 0 0,-1-1 0 16,1 1 128-16,1-1-128 0,0-3 0 0,1 2 128 15,-3-4-128-15,2 6 0 0,2 1 144 0,-1-2-144 16,3-1 128-16,-1 2-128 0,1-3 160 0,-1 1-160 0,1 0 128 0,2-2-128 15,1 1 0-15,1 0 144 0,0 1-144 0,1-1 0 16,0 1 144-16,1 2-144 0,0-4 0 0,2 1 128 16,-1-4-128-16,1 2 0 0,-2 0 0 0,3 2 0 15,0-1 0-15,2 3 0 0,0-2 0 0,1 1 0 16,-1 3 0-16,0-4 128 0,2-1-128 0,-1-4 0 16,0 2 128-16,0-1-128 0,2 0 0 0,0 3 144 15,-1-5-144-15,-1 0 0 0,2 4 128 0,0-3-128 16,-1 1 0-16,-1 1 0 0,2-1 0 0,3 3 0 15,-2-3 0-15,0-1 0 0,-1 1 128 0,0-1-128 16,0-2 0-16,-1 1 0 0,-2 3 0 0,1-5 0 16,-2-1 128-16,0 0-128 0,-2-1 0 0,-1 0 0 15,1-1 0-15,-2 3 0 0,-2-1 0 0,1 1 0 0,2 0 0 0,-2-1 0 16,0-2 128-16,0 1-128 0,-2-1 0 0,-1 1 0 16,1-4 0-16,-2 1 0 0,-1 1 0 0,1-1 0 15,1 0 0-15,1 2 0 0,-2-3 0 0,0 1 0 16,0 1 128-16,-1-2-128 0,0-2 0 0,-1-1 0 15,-1 1 128-15,1-6-128 0,-8-6 0 0,10 7 0 16,-10-7 0-16,12 7 160 0,-2-4-160 0,-10-3 128 16,11 0 0-16,-11 0-128 0,10-2 192 0,-10 2-64 15,8-7-128-15,-8 7 192 0,6-7-192 0,-6 7 192 16,3-8-192-16,-3-1 0 0,0 9 144 0,0 0-144 16,-4-7 0-16,1-2 128 0,-4 4-128 0,0 3 0 15,1-1 0-15,-2 3 0 0,1 0 0 0,-5 1 0 16,2 1 0-16,0 0 0 0,0 0 0 0,-2 1 0 0,0 1 0 0,-1 3 0 15,-1-2 0-15,1 4 0 0,1-2 0 0,-2 5 0 16,-3-4 0-16,1 5 0 0,2-3 0 0,-4 2 0 16,1 2 0-16,0 0 0 0,-1-2 0 0,0 2 0 15,0 0 0-15,0 3 0 0,1-2 0 16,-3 3 0-16,0 4 0 0,0-3 0 0,-1 0 0 0,2-1 0 16,-1-1 0-16,1 4 0 0,0 2 0 0,-1 1 0 15,-1-4 0-15,3 2 0 0,1 3 0 0,-1 1 0 16,1 5 0-16,1-1 0 0,-2-1 0 0,4 3-128 15,1-1 128-15,2 2 0 0,-1-1 0 0,2 2 0 16,1 2 0-16,2 1 0 0,-1-2 0 0,0 2 0 16,1 1 0-16,-1 2-128 0,-1-1 128 0,2-1 0 15,-2 2 0-15,1-1 0 0,2 2 0 0,-3 0 0 0,1 1 0 16,1-1 0-16,-1-2 0 0,2-1 0 0,-2 0 0 0,0 0 0 16,0 1 0-16,-1 3 0 0,0-2 0 0,0-1 0 15,0 2 0-15,1-1 0 0,1 0 0 0,0-2 0 16,0 0 0-16,2 0 0 0,0-1 0 0,-1 0 0 15,1 0 0-15,2 0 0 0,-1-3 0 0,0 5 0 16,0 1 0-16,2-1 0 0,0 2 0 0,1 1 0 16,0 0 0-16,1 0 0 0,0 1 0 0,-1-1-128 15,1 2 128-15,0-2 0 0,-2 0 0 0,2 3 0 16,0-2 0-16,0 3 0 0,0-4 0 0,0 3 0 16,0 0 0-16,0 1 0 0,-1-6 0 0,0 4 0 15,1 1 0-15,-2-4 0 0,0-4 0 0,-1 1 0 16,0 1 0-16,0 0 0 0,0-1 0 0,1 0 0 15,-1 3 0-15,0-2 0 0,0 0 0 0,-1-2 0 0,0-2 0 0,-1-1 0 16,0-1 0-16,0-1 0 0,1-3 0 0,0 0 0 16,-1 2 0-16,0 0 0 0,-1 4 0 0,0-2 0 15,-2 0 0-15,2-1 0 0,-1 1 0 0,1 0 0 16,-2 0 0-16,1 1 0 0,-1-1 0 0,0-4 0 16,0 2 0-16,-1-1 0 0,1-4 0 0,0 4 0 15,-1-3 0-15,1 1 0 0,-1 2 0 0,-2 1 0 16,0 1 0-16,0 1 0 0,-1-3 0 0,-1 0 0 15,1 0 0-15,-1 2 0 0,-2-6 0 0,0 4 0 16,-1-4 0-16,1 2 0 0,0-1 0 0,0 1 0 16,-2-4 0-16,0 2 0 0,0-6 0 0,-1 3 0 15,-1 2 0-15,-2-2 0 0,-1-3 144 0,-1 1-144 16,0-2 192-16,-1-1-192 0,0-2 320 0,-1 1-32 0,0-2-16 0,0-1 0 16,-1-3-16-16,1 2-16 0,-1 0 0 0,1-3 0 15,-1 0-96-15,1 2-16 0,-2-2 0 0,1 1 0 16,-1-2-128-16,0 1 160 0,1-3-160 0,-1 2 160 15,-1-4-160-15,2 1 128 0,2-1-128 0,4-1 128 16,2-2-128-16,3 1 0 0,1-2 0 0,2-1 128 16,2-1-128-16,10 1-144 0,-6 1 144 0,6-1-208 31,0 0-1488-31,0 0-288 0,15 0-64 0</inkml:trace>
  <inkml:trace contextRef="#ctx0" brushRef="#br3" timeOffset="-175175.14">17922 941 20271 0,'-11'-5'896'0,"6"1"192"0,-2 1-880 0,7 3-208 16,0 0 0-16,0 0 0 0,0 0 1440 0,0 0 240 15,0 0 48-15,0 0 16 0,0 0-1424 0,0 0-320 16,0 0 0-16,0 0 0 0,-2 15 0 0,2-15 0 16,0 0-128-16,2 19 128 0,-4-5 0 0,2-14 144 15,0 16-16-15,0-16 0 0,0 0 288 0,-2 18 48 16,1 0 16-16,1-3 0 0,0-15 0 0,-2 18 0 16,2 0 0-16,0-2 0 0,0 3-32 0,-1-1-16 0,0 0 0 0,1-1 0 15,1-1-80-15,-1 1-16 0,0 2 0 16,1 0 0-16,3-2-144 0,-1 0-48 15,-1 0 0-15,1-1 0 0,-1-2-144 0,1 1 0 0,-1 1 0 0,0-1 0 16,-2-3 0-16,0 0 128 0,1 1-128 0,0 2 0 16,-1 0 192-16,2-1-32 0,-2 3-16 0,-2-2 0 15,1-1 64-15,1 2 16 0,0 1 0 0,0 1 0 16,0 0-96-16,0-1-128 0,1 2 176 0,-1-1-176 16,-1 1 192-16,1 0-64 0,-1-1 0 0,1 0-128 15,0 0 128-15,0 1-128 0,0 0 0 0,1 0 0 16,-1-3 128-16,0 1-128 0,0-1 0 0,0 1 0 15,0 0 128-15,-1-1-128 0,-1-1 0 0,2 1 0 16,0 0 0-16,0 1 128 0,-2-1-128 0,1 2 0 0,-1 1 160 16,2-1-160-16,-2-3 128 0,1 2-128 0,-1 0 0 15,1 4 128-15,0-4-128 0,-1 3 0 0,2 0 0 0,-1 1 0 16,0-1 128-16,1-1-128 0,0-3 0 0,0 2 128 16,0-2-128-16,0 0 128 0,1 0-128 0,2 1 0 15,-1-1 0-15,0-2 128 0,-2 0-128 0,0-2 0 16,1 2 0-16,1-2 0 0,-2-12 0 0,0 13 0 15,-2-1 0-15,2-1 0 0,0-11 0 0,0 0 0 16,2 9 128-16,-2-9-128 0,0 0 0 0,0 0 0 16,0 0 0-16,0 0 0 0,0 0 0 0,0 0-176 15,0 0 176-15,0 0-128 0,0 0-96 0,0 0-16 16,0 0 0-16,0 0 0 0,0 0-112 0,0 0-32 0,0 0 0 0,0 0 0 31,0 0-32-31,0 0-16 0,0 0 0 0,8-6 0 16,-2-1-1344-16,-6 7-272 0,8-10-48 0</inkml:trace>
  <inkml:trace contextRef="#ctx0" brushRef="#br3" timeOffset="-169963.37">16996 1034 8287 0,'0'0'736'0,"0"0"-592"15,0 0-144-15,0 0 0 0,-5-5 496 0,5 5 64 16,-6-5 16-16,-1-1 0 0,7 6 384 0,0 0 96 15,-2-9 16-15,2 9 0 0,-5-9 288 0,5 9 64 16,-1-9 16-16,1 9 0 0,0 0-96 0,0 0-32 16,0-12 0-16,0 12 0 0,0 0-192 0,-2-6-32 15,2 6-16-15,0 0 0 0,0 0-80 0,0 0-16 16,0 0 0-16,0 0 0 0,0 0-144 0,0 0-16 16,0 0-16-16,0 0 0 0,-9 0-240 0,3 6-48 15,0 6-16-15,-1 2 0 0,2 5 16 0,0 1 0 16,1 4 0-16,2 7 0 0,-3 4-256 0,1 7-32 0,0 9-16 15,0 6 0-15,-1 7 48 0,0 3 16 0,-1 1 0 0,-1-1 0 16,5-1-64-16,-1-5-16 0,1 0 0 0,0-6 0 16,1-2 32-16,2-6 0 0,-1-1 0 0,2-5 0 15,0-7 48-15,3-2 16 0,0-7 0 0,1-2 0 16,-1-4-112-16,2-2-32 0,1-1 0 0,2-6 0 0,0-1-16 0,3-5-128 16,-2-3 192-16,3-4-64 0,3-8-128 0,1-1 0 15,1-4 0-15,1-6 0 0,3-3 176 0,0-5-48 16,0-7-128-16,0-2 192 0,-1-2-64 0,1-5-128 15,-1-2 176-15,0 1-176 0,-3-1 144 0,-2 6-144 16,1-2 0-16,0 5 144 0,-1 0-144 0,-1 3 0 16,1 0 0-16,-2 6 0 0,-2 4 0 0,-1 1 0 15,-2 5 128-15,-1 3-128 0,-1 6 0 0,-2-1 0 16,1 6 0-16,-7 6 0 0,0 0 0 0,0 0 0 16,0 0 0-16,9 10 128 0,-1 8-128 0,0 10 0 15,-3 5 0-15,2 6 0 0,-1 2 0 0,2 9 0 16,-1 3 0-16,1 5 0 0,-1 9 0 0,2-6 0 15,-1 1 0-15,2-9 0 0,-2-8 0 0,2-7 0 16,1-8 0-16,2-3 0 0,1-5 0 0,3-6 0 16,-1-4 128-16,3-3-128 0,1-7 0 0,2-2 0 15,0-1 144-15,1-6-144 0,1-3 176 0,0-2-48 16,-1-8 0-16,0-2 0 0,0-10 80 0,-1-4 16 16,-3-2 0-16,-1-5 0 0,-2-5 80 0,-4-6 16 15,-2 0 0-15,-1-10 0 0,-2-5-64 0,-2-7 0 0,-3-9 0 0,0 5 0 16,0 1-256-16,1 9 160 0,-1 7-160 15,2 9 128-15,-1 7-128 0,-2 9 0 0,1 8 0 16,-2 2 0-16,-2 6 0 0,-2 5 0 0,1 6 0 0,1 3 0 16,-3 1-208-16,5 7-128 0,-8-2-32 0,8 2 0 15,-7 11-1936-15,0 1-384 0,2 1-64 16</inkml:trace>
  <inkml:trace contextRef="#ctx0" brushRef="#br3" timeOffset="-169461.38">18355 1583 22111 0,'0'0'1968'16,"-5"-6"-1584"-16,1-3-384 0,-1 3 0 16,-1-6-544-16,-3 7-192 0,1 0-32 0,2 0-16 0,-2 2 960 0,8 3 192 15,-10 3 32-15,1 3 16 0,3-1 736 0,-3 7 128 0,-1-1 48 0,0 4 0 16,-1 3 32-16,2 4 16 0,1 6 0 0,-1 4 0 15,0 2-256-15,1 5-48 0,1 2-16 0,0 5 0 16,2-1-368-16,1 1-80 0,0-5-16 0,2-3 0 16,1-6-144-16,1-9-48 0,0-4 0 0,2-5 0 15,1-3 256-15,-3-11 48 0,0 0 16 0,0 0 0 16,12-2-80-16,1-10-32 0,1-6 0 0,4-6 0 16,1-10-272-16,3-5-48 0,-1-5-16 0,1 1 0 0,-2-5-80 0,0 1-32 15,0 1 0-15,-3-1 0 0,0 4-160 16,1 0 0-16,-4 1 144 0,1 6-144 0,1 0 0 0,1 7 128 15,-1 5-128-15,2 2 0 0,0 5 0 0,0 3 0 16,-2 3 0-16,0 6 0 0,-1 4 0 0,-4 6 0 16,0 5 0-16,-3 1 0 0,0 3-384 0,-2 3 0 15,1 4 0-15,-1 3 0 16,0-3-1600-16,2 5-320 0,-4 2-64 0,2-3-14352 0</inkml:trace>
  <inkml:trace contextRef="#ctx0" brushRef="#br3" timeOffset="-169184.53">19047 1405 27647 0,'0'0'2448'0,"0"0"-1952"15,0 0-496-15,0 0 0 0,-3 13 464 0,0 2 0 0,1 5 0 0,-2 2 0 16,-2 2 720-16,-1 3 144 0,1-2 16 0,-2 5 16 15,0 0-240-15,-1-1-48 0,-2 6-16 0,1-1 0 16,0-1-384-16,0 1-80 0,0-3-16 0,2-4 0 16,2-1-384-16,2-4-64 0,1-3-128 0,2-5 176 15,1-4-176-15,3 1 0 0,-3-11 0 0,0 0 0 32,9 3-304-32,1-3-80 0,0-4-32 0,1-3 0 0,1-4-1744 0,1-4-336 0,-2-4-80 0,2-2-12144 15</inkml:trace>
  <inkml:trace contextRef="#ctx0" brushRef="#br3" timeOffset="-168897.76">19732 712 16575 0,'0'-14'1472'0,"0"14"-1168"15,0 0-304-15,0 0 0 0,0 0 2688 0,0 0 464 16,0 0 112-16,0 0 0 0,-7 7-1824 0,-5 11-368 15,-2 2-80-15,-2 8-16 0,0 2 192 0,-2 9 48 16,-1 5 0-16,-1 3 0 0,-2 3-384 0,0 7-64 16,3 1 0-16,-2 6-16 0,-1 6-192 0,-2 4-48 15,-1 6 0-15,0-8 0 0,3-2-336 0,1-9-176 16,3-5 160-16,6-8-160 0,2-6 0 0,2-1 0 16,3-8-128-16,5-6 128 0,0-5-336 0,6-3 32 15,1-5 16-15,1-2 0 16,5-7-1040-16,1-5-208 0,1-4-32 0,4-3-16 15,3-5-1536-15,-3-4-304 0</inkml:trace>
  <inkml:trace contextRef="#ctx0" brushRef="#br3" timeOffset="-168647.43">20046 690 31039 0,'-9'16'1376'0,"5"-3"288"0,-4 2-1344 0,-1 8-320 16,-2 4 0-16,-3 7 0 0,-1 5 640 0,-2 6 64 15,-1-1 16-15,1 7 0 0,-1 3 368 0,0 5 64 16,0 1 0-16,0 1 16 0,2 4-464 0,-1-3-112 16,3 0-16-16,3-8 0 0,2-3-432 0,3-9-144 15,1-3 0-15,2-5 0 0,3-3 0 0,0-6 0 16,0-2 0-16,3-6-144 15,2-5-416-15,0-1-80 0,-5-11 0 0,0 0-10752 16,0 0-2128-16</inkml:trace>
  <inkml:trace contextRef="#ctx0" brushRef="#br3" timeOffset="-168478.93">19469 1307 34495 0,'19'-7'1536'0,"-3"3"304"0,6 0-1472 0,8-2-368 0,6-1 0 0,-8 5 0 15,6-2 0-15,6-1 0 16,5-1 0-16,4 2 128 0,0-4 32 0,-1 2 16 0,-2 1 0 0,-3-3 0 16,-1 2-176-16,-3 2 0 0,-5 0 0 0,-2 0 0 31,-4 2-2528-31,-4 2-384 0</inkml:trace>
  <inkml:trace contextRef="#ctx0" brushRef="#br3" timeOffset="-168179.25">20179 1471 28559 0,'13'-4'1264'0,"-3"1"272"0,4-1-1232 16,2 0-304-16,6 1 0 0,4-4 0 0,3 1 528 0,1 0 48 15,3-2 16-15,-1 1 0 0,0-3 336 0,-3 4 64 16,-3-5 16-16,-5 4 0 0,-4-3-560 0,-5 3-96 16,-1 4-32-16,-5-1 0 0,-6 4-128 0,0 0-48 15,0 0 0-15,-12 4 0 0,-5 1 112 0,-5 7 32 16,-2 0 0-16,-4 4 0 0,-3 3 128 0,2 3 32 15,0-2 0-15,2 1 0 0,3-4 496 0,4 1 96 16,5-1 32-16,3-3 0 0,3-3-640 0,4 1-128 16,4-1-32-16,3-3 0 0,5-1-272 0,3 1 0 15,3-6 0-15,3 1 0 0,4-3 0 0,5-3 0 16,1 1 0-16,2-6 0 0,2 1-192 0,-1-1-32 16,0-3-16-16,-1-2 0 15,-1 3-2096-15,-1-2-416 0,1 2-96 0</inkml:trace>
  <inkml:trace contextRef="#ctx0" brushRef="#br3" timeOffset="-167863.55">21035 1227 15663 0,'0'0'688'16,"-7"12"144"-16,0 2-656 0,-1 3-176 0,-1 5 0 0,-1 2 0 0,-2 5 4704 0,-2 2 912 15,-3 3 176-15,-1 2 32 0,-2-1-3712 0,0-1-736 16,1-3-160-16,3-1-16 0,1-8-496 0,3 0-80 16,2-5-32-16,4-2 0 0,1-5-16 0,2 0 0 15,3-10 0-15,0 0 0 0,9 0-160 0,2-4-32 16,3-8-16-16,4-4 0 0,4-3-16 0,1-4 0 16,1-1 0-16,1-5 0 0,1 0-128 0,2 2-32 15,-3 0 0-15,-1 3 0 0,-1 4-192 0,1 1 0 16,0 2 128-16,-1 5-128 0,-1 7 0 0,-2 3 0 15,1 5 0-15,-2 6 0 0,0 5 0 0,-2 7 128 16,0 5-128-16,6 11 0 16,-4-2-576-16,1-2-176 0,1-4-16 0,3 1-16 15,-3 0-1792-15,5-2-368 0,3 3-64 0</inkml:trace>
  <inkml:trace contextRef="#ctx0" brushRef="#br3" timeOffset="-167199.83">22864 1195 23951 0,'-9'-7'2128'0,"4"3"-1696"0,0-1-432 0,0 1 0 15,1 3 256-15,-1 1-48 16,0 1 0-16,1 7 0 0,-5 1 768 0,1 5 160 16,-3 3 16-16,-1 8 16 0,-2 6-112 0,-1 5-32 15,1 1 0-15,-2 2 0 0,-1 6-400 0,1-2-96 16,-2 3-16-16,0-6 0 0,-1 0-64 0,0-5-32 15,1-4 0-15,3-4 0 0,3-6 32 0,2-4 16 16,4-7 0-16,6-10 0 0,0 0 80 0,0 0 16 16,0 0 0-16,11-10 0 0,6-8-176 0,3-8-16 0,3-4-16 0,1-6 0 15,3-3 0-15,5-3 0 0,1-4 0 0,1 0 0 16,-1-4-192-16,3 4-32 0,2 1-128 0,4 5 192 16,2-1-192-16,-1 7 0 0,-1 5 128 0,-9 3-128 15,-2 7 0-15,-4 8 176 0,-6 2-176 0,-4 5 160 16,-5 4-160-16,-12 0 160 0,9 13-160 0,-5-1 160 15,-5 5-160-15,-5 3 0 0,-6 7 0 0,-6 0 128 16,-7 2-128-16,-7 1 0 0,-5-3 144 0,-3 1-144 0,-6-5 0 0,0-2 0 16,5-2 0-16,6-3 0 0,6-4-208 15,1-5-16-15,5-2 0 0,4-5 0 16,3-6-1360-16,8 0-272 0,4-5-48 0,6 1-16 16,6-4-1472-16,6-4-320 0</inkml:trace>
  <inkml:trace contextRef="#ctx0" brushRef="#br3" timeOffset="-166903.85">23654 1029 28559 0,'0'0'2544'0,"0"0"-2032"15,-10 1-512-15,0 3 0 0,-1 2 512 0,-2 1 0 16,-2 4 0-16,-6 1 0 0,-4 3 704 0,-3 3 160 16,-1 1 32-16,-3 7 0 0,1 1-288 0,0 2-48 15,1-3-16-15,4 3 0 0,0 2-416 0,7-6-64 16,6-1-32-16,6-1 0 0,3-5-320 0,3-2-64 15,1-3-16-15,5-2 0 0,2-4-144 0,6-2 0 16,0-4 0-16,5-6 0 0,2-3 160 0,4-3 0 16,4 1 0-16,1-3 0 0,2-2-160 0,-1 0 0 0,1-2 0 15,-3 1 0-15,-4 0 0 0,-2 4 0 0,-5-1 0 0,-3 7 128 16,-2-2-128-16,-3 4 128 0,-9 4-128 0,0 0 128 16,0 0-128-16,6 9 0 0,-2 0 0 0,-2 4 128 15,1 2-128-15,0-4 0 0,-1 2 0 0,4 0 0 16,3-3-240-16,3 0-128 0,2-2-16 0,-2-5-16 15,6-3-2480-15,4-5-512 0,2-1-80 16</inkml:trace>
  <inkml:trace contextRef="#ctx0" brushRef="#br3" timeOffset="-166617.21">24345 1031 7359 0,'-8'12'656'0,"-2"2"-528"16,0 4-128-16,-3 2 0 0,-2 3 5696 0,-2 6 1120 15,-2 2 224-15,-3 2 32 0,0 0-4608 0,-1 1-928 16,1-1-176-16,3-5-32 0,-1-1-336 0,2-3-64 16,6-2-16-16,2-6 0 0,3-2-336 0,0-3-80 15,5-4-16-15,2-7 0 0,0 0-160 0,11-4-48 16,2-1 0-16,3-6 0 0,2-2 16 0,4-4 0 16,-2 1 0-16,2-5 0 0,-2 1-144 0,0-2-16 15,2 1-128-15,0-1 192 0,-2-1-192 0,2 3 128 16,-1 2-128-16,1 3 0 0,-1 4 0 0,1-1 0 15,0 4 0-15,-3 1 0 0,-3 3 0 0,0 3 0 16,-4 0 0-16,0 3 0 0,-2 1 0 0,0 2-256 16,-1 1 48-16,2 0 16 15,2 5-2000-15,1-3-400 0,1 4-80 0</inkml:trace>
  <inkml:trace contextRef="#ctx0" brushRef="#br3" timeOffset="-166368.42">25466 541 34095 0,'0'0'1504'0,"0"0"320"16,-7 5-1456-16,1 6-368 0,-3 2 0 0,-1 9 0 0,-2 4 896 0,-3 7 96 16,-1 2 32-16,-2 2 0 0,-1 3-224 0,0 6-32 15,0-1-16-15,1 3 0 0,0-1-240 0,2 0-32 16,2 2-16-16,1 0 0 0,1-5-336 0,2 2-128 15,5-4 0-15,0-4 0 0,0-4 0 0,3-1-240 16,-1-1 32-16,2-5 0 16,1 1-1248-16,0-6-240 0,-2-2-48 15,-1-6-14960-15</inkml:trace>
  <inkml:trace contextRef="#ctx0" brushRef="#br3" timeOffset="-166215.29">24937 1133 31327 0,'-3'-23'2784'0,"6"13"-2224"16,2 3-560-16,5-4 0 0,3 4 704 0,7-3 16 15,2 3 16-15,6-3 0 0,5 5 144 0,4-3 16 16,2 2 16-16,1 2 0 0,-1-1-208 0,3 0-32 16,1 0-16-16,3 4 0 0,2-2-400 0,3 2-96 15,1 0-16-15,0 1 0 16,-2 0-1072-16,-4 1-224 0,-4 0-32 0,-4-1-15456 0</inkml:trace>
  <inkml:trace contextRef="#ctx0" brushRef="#br3" timeOffset="-165628.84">27726 812 22223 0,'14'-16'976'0,"-7"10"224"0,2-4-960 0,-1-2-240 0,0 1 0 0,-2-3 0 16,-1 0 1232-16,-2 1 208 0,-3-3 32 0,-2 2 16 15,0 0-64-15,-2 5-16 0,-2-3 0 0,-2 6 0 16,-2-2-272-16,-2 5-64 0,-2 1-16 0,-2 2 0 0,-5 3-320 0,-1 7-64 16,-4 3-16-16,-2 5 0 15,-2 2-144-15,-1 7-48 0,1 7 0 0,-3 4 0 0,1 7-208 0,0 3-32 16,-1 4-16-16,3 3 0 0,3 1-208 0,3 3 0 16,2-3 128-16,4-1-128 0,3-4 0 0,2-4 0 15,3 0 0-15,4-3 0 0,1-1-128 0,1-6-32 16,1-4 0-16,3-3 0 15,3-2-1264-15,-1-6-256 0,1 0-48 0,-1-4-9296 16,2-4-1856-16</inkml:trace>
  <inkml:trace contextRef="#ctx0" brushRef="#br3" timeOffset="-165265.9">27006 1312 6447 0,'3'-16'272'0,"2"8"80"0,4-1-352 0,0 6 0 16,6-3 0-16,5 1 0 0,6 2 5632 0,6 0 1072 15,6-3 208-15,5-3 32 0,3 1-5280 0,-1-5-1072 16,1 1-208-16,0 0-32 0,0 0-16 0,-3-1 0 16,-1 4 0-16,-3-1 0 0,-6 3-336 0,-1 0 0 15,-4 0 0-15,-4 5 128 0,-2-2-128 0,-4 2 0 16,-3 2-176-16,-2 2 176 0,-1 1 0 0,-4 0 0 16,-3 5-128-16,0 2 128 0,-2 3 0 0,-2 1 192 0,-2 4-48 0,-2 3 0 15,-3 2 304-15,-1 1 48 0,-3 4 16 0,0-1 0 16,-1 2-32-16,-2 3 0 0,-1-1 0 0,0-2 0 15,0-1 112-15,0-4 32 0,0 0 0 0,3-5 0 16,-1-2-176-16,3-3-16 0,2-2-16 0,1-3 0 16,3-1 224-16,3-8 64 0,0 0 0 0,0 0 0 15,0 0-416-15,11-7-80 0,1-1-16 0,2-4 0 0,2-3 64 0,4-3 0 16,2-3 0-16,2-1 0 0,2 0-256 0,0-2 0 16,1 1 128-16,1 0-128 0,-1-2 0 0,2 1 0 15,-2 2 0-15,-2 2 0 0,0 3 0 0,-2 3-192 16,-1 5 192-16,-3 1-208 15,-3 2-480-15,0 3-80 0,-2 0-32 0,-2 6 0 16,0-1-2400-16,1 2-464 0</inkml:trace>
  <inkml:trace contextRef="#ctx0" brushRef="#br3" timeOffset="-164936.87">28619 1209 33167 0,'-15'-5'1472'0,"7"7"304"0,0 3-1424 0,-4 2-352 16,-2 0 0-16,-2 4 0 0,-5 6 592 0,0 0 48 15,-3 3 16-15,-4 1 0 0,1 2 272 0,-4 1 48 16,-2 3 16-16,4-3 0 0,2 4-352 0,5-5-80 16,5-2-16-16,6 1 0 0,7-4-288 0,4-4-48 0,4-1-16 15,6-2 0-15,4-5-192 0,4-1 176 16,3-1-176-16,3-4 160 0,2-4-160 0,0-1 192 0,2-1-192 0,-1-5 192 15,-2-1 16-15,1-1 16 0,-3-1 0 0,2-2 0 16,-3 1 32-16,-2-2 16 0,-3-1 0 0,-3-1 0 16,-2 1-16-16,-1-3 0 0,-4-1 0 0,-2-2 0 15,-3 1-128-15,-4 2-128 0,-2 0 192 0,-1 1-192 0,-2 1 0 16,-1 4 0-16,-3-1-160 0,-1 4 160 16,-1 3-1408-16,0-1-176 0,1 3-16 0,3-2-10784 15,2 6-2144-15</inkml:trace>
  <inkml:trace contextRef="#ctx0" brushRef="#br3" timeOffset="-164441.8">29046 1090 27647 0,'0'0'2448'0,"0"0"-1952"16,-1 10-496-16,0 3 0 0,-2 0 656 0,-2 3 48 15,-1 6 0-15,-2-1 0 0,-1 0 464 0,-1 2 112 16,0 3 0-16,-1-3 16 0,-3 0-384 0,0 1-80 15,0-2 0-15,2-4-16 0,2-3-288 0,2-3-48 16,2 0-16-16,2-1 0 0,4-4 16 0,0-7 0 16,0 0 0-16,5 5 0 0,4-3-48 0,0-2-16 15,1-2 0-15,3-2 0 0,1 0-160 0,1-3-48 16,1 0 0-16,-1 0 0 0,3-5-208 0,-1 2 176 16,5 0-176-16,0 0 160 0,0 1-160 0,1-1 0 0,-1 3 0 0,-2 3 128 15,-1 1-128-15,-1 1 0 0,-3 2 0 16,-2 5 0-16,-3 0 0 0,0 4 0 0,-4 0 0 0,-1 3 0 15,-3-2 128-15,-1 4-128 0,-2-3 128 0,-1 1-128 16,-2 0 0-16,0 2 128 0,1-5-128 0,1 1 0 16,-1-3 0-16,3-7 128 0,0 0-128 0,0 0 0 15,0 0 0-15,12 0 128 0,2-3-128 0,5-2 0 16,4-6 176-16,1-1-48 0,0 1-128 0,1-4 192 0,1-2-192 0,-2 1 176 16,0-2-176-16,-1 1 160 0,-4 1-160 0,0 3 0 15,0-1 0-15,-1 1 128 0,-1 6-128 0,-3-2 0 16,1 5 0-16,-5 4 0 15,-2 0 160-15,-2 6-160 0,-1 6 192 0,-1 3-192 0,0 4 192 0,-3 3-64 16,3 6 0-16,-2 0-128 0,1 3 144 0,1 0-144 16,1-2 0-16,1 0 144 0,3 2-144 0,4-7 0 15,2-1 0-15,5-1 0 0,3-2 0 0,3-2 0 16,2-4 0-16,2-3 0 16,2-1-512-16,1-3-176 0,0-7-32 0,-1 0-12560 15,-3 0-2512-15</inkml:trace>
  <inkml:trace contextRef="#ctx0" brushRef="#br3" timeOffset="-163545.33">18055 3083 8287 0,'5'-13'736'0,"1"6"-592"16,-2-6-144-16,1 2 0 0,2-1 1488 0,-2-2 272 16,0 0 48-16,0 3 16 0,0-2 48 0,-2 3 16 15,-3 10 0-15,0 0 0 0,2-8-320 0,-2 8-64 16,0 0-16-16,0 0 0 0,0 0-144 0,-4 15-48 15,-1 4 0-15,-2 2 0 0,-4 3-432 0,1 5-96 16,-1 7 0-16,1 1-16 0,-7 6-144 0,1 5-32 16,-1 4 0-16,1 2 0 0,-1 2-160 0,1-4-32 15,-2-3-16-15,3-5 0 0,2-5-208 0,4-5-32 16,4-6-128-16,2-7 192 0,-1-4-192 0,3-3 128 16,1-14-128-16,0 0 0 0,0 0 0 0,0 0-240 15,7-10 32-15,-1-3 0 16,-1-7-1920-16,-1-3-384 0,2-1-80 0,-2-6-11520 0</inkml:trace>
  <inkml:trace contextRef="#ctx0" brushRef="#br3" timeOffset="-163147.2">18178 2657 11967 0,'0'0'1072'16,"0"0"-864"-16,-5-6-208 0,5 6 0 0,-6-8 2400 0,-2 4 432 15,8 4 96-15,-12-1 16 0,-1 0-1472 0,-1 1-272 16,-4 1-64-16,0 3-16 0,-5 4-272 0,-1 0-48 16,-2 5-16-16,-4 5 0 0,0 6-256 0,-4 3-48 15,-6-3-16-15,-2 9 0 0,-2 1-16 0,-1 8-16 16,1 8 0-16,-1 3 0 0,2 2-64 0,4 3-16 16,2 5 0-16,5 0 0 0,5 5-96 0,4 1-32 15,6 3 0-15,6-5 0 0,8-7-80 0,8-4-16 16,7-7 0-16,9-6 0 0,4-4-128 0,7-10 160 15,5-2-160-15,7-8 160 0,8-4-160 0,11-9 192 16,5-5-192-16,5-7 192 0,0-8 0 0,1-4 16 16,-1-2 0-16,0-7 0 0,2-2 48 0,-3-4 16 15,-4-4 0-15,-3-4 0 0,-4 0 240 0,-5-4 32 16,-3-5 16-16,-4 0 0 0,-6 1-144 0,-8 2-32 16,-7-2 0-16,-10-1 0 0,-11-2-144 0,-11-4-48 15,-10-4 0-15,-7 2 0 0,-4 3-192 0,-3 10 0 16,-1 4 0-16,-3 9 0 15,-2 8-480-15,1 10-96 0,1 4 0 0,5 7-16 16,2 6-2496-16,4 2-496 0</inkml:trace>
  <inkml:trace contextRef="#ctx0" brushRef="#br3" timeOffset="-162642.9">19751 2835 17215 0,'0'0'768'0,"0"0"144"0,7-9-720 0,4-2-192 16,0 2 0-16,3 0 0 0,2 3 1408 0,5-5 256 16,0 4 64-16,4-5 0 0,0 6-400 0,3-3-80 15,0 3-16-15,1 1 0 0,-1 5-256 0,-1 4-48 16,0-1-16-16,-5 6 0 0,0 4-448 0,-4 6-80 16,-3 4-32-16,-5 4 0 0,-1 3 144 0,-5 4 16 15,-5 5 16-15,-8 0 0 0,-8 0-32 0,-4 3-16 16,-1 3 0-16,-5-2 0 0,-3 3-112 0,-2-6-32 15,2 1 0-15,-5-7 0 0,5-3 64 0,0-3 16 0,3-5 0 0,5-5 0 16,4-1-48-16,4-4-16 0,4-5 0 16,10-8 0-16,0 0-144 0,0 0-16 0,0 0-16 15,10 6 0-15,5-2 48 0,4-4 16 0,4-4 0 0,3 0 0 16,2-1-96-16,3 0-16 0,3-3 0 0,-1 2 0 16,-2-3-128-16,2 2 0 0,3-5 0 0,0 2 0 15,0-5 0-15,0-1 0 0,0 2 128 0,-1 4-128 16,1-1-144-16,-3 1-64 0,-3 0-16 0,0-6 0 15,-4 0-1392-15,-2-1-288 0,-2 1-48 0,-4-1-9104 16,-5-1-1808-16</inkml:trace>
  <inkml:trace contextRef="#ctx0" brushRef="#br3" timeOffset="-162229.86">20544 2439 13823 0,'-24'-19'608'0,"7"7"128"0,-1 3-592 0,-2-2-144 15,-3 2 0-15,-5-1 0 0,-4-1 2416 0,-1 4 448 16,-2 3 80-16,-1 2 32 0,1 0-1376 0,-2 7-256 16,-3 5-64-16,-2 7-16 0,-3 5-304 0,-4 3-64 15,0 11-16-15,-3 6 0 0,-2 3-224 0,2 6-32 16,3 4-16-16,4 6 0 0,2 7-32 0,9 9 0 15,6 5 0-15,6-2 0 0,9 2-336 0,8-8-80 16,5-3-16-16,12-4 0 0,7-7-144 0,4-8 0 0,7-8 0 0,7-11 0 16,6-5 0-16,7-5 128 0,4-6-128 0,9-6 0 15,3-7 208-15,1-5-32 0,2-4-16 0,-1-9 0 16,0-7 96-16,-2-4 32 0,-4-2 0 0,-3-7 0 16,-5-2 112-16,-2-3 32 0,-3-4 0 0,-3 0 0 15,-7-3 144-15,-3-1 16 0,-7-3 16 16,-13 11 0-16,-2-10-224 0,-2-24-64 0,-10-1 0 0,-9 5 0 15,-6 2-176-15,-7 11-144 0,-6 8 192 0,-4 8-192 0,-5 7 0 0,-3 8-272 16,-1 3 16-16,-1 6 16 16,1 6-928-16,1 6-192 0,-2 4-48 0,9 5-10544 15,3 6-2112-15</inkml:trace>
  <inkml:trace contextRef="#ctx0" brushRef="#br3" timeOffset="-161582.02">22310 2675 13823 0,'-17'-9'1216'0,"9"1"-960"0,-2 3-256 0,3-4 0 0,0 1 2048 15,5 1 384-15,2 7 64 0,0 0 0 0,6-11-1120 0,2 4-224 16,1 1-64-16,2 2 0 0,3 2-464 0,1-1-112 16,2 1 0-16,2-1-16 0,2 8 0 0,2-1 0 15,1 0 0-15,-1 5 0 0,-1-3-144 0,-3 7-32 16,-5-1 0-16,-4 6 0 0,-3 4-32 0,-5-2-16 15,-6-1 0-15,-5 2 0 0,-3 3 128 0,-4 1 32 16,-4-3 0-16,2-3 0 0,-1 0-176 0,3-1-16 16,2-2-16-16,4-2 0 0,3-5 16 0,7-9 0 15,-1 12 0-15,1-12 0 0,8 7-80 0,4 0-16 16,5-5 0-16,4-1 0 0,5-1 48 0,0 3 16 16,0-1 0-16,-1 5 0 0,1-2-208 0,-1 3 144 15,-6 3-144-15,-4 4 128 0,-1-2-128 0,-5 2 0 16,-4 0 0-16,-1 4 0 0,-5 1 0 0,-4 0 0 15,-5 0 128-15,-6 1-128 0,0 0 368 0,-6 0-16 16,-3-1 0-16,-6 0 0 0,-3 2-96 0,-1-3-32 16,-2-1 0-16,0-4 0 0,-1-3-96 0,2 1-128 0,4-5 176 0,4-2-176 15,3-5 0-15,6-2 0 0,4-3-240 0,4-4 80 32,4-4-2320-32,4-7-464 0,6-7-80 0</inkml:trace>
  <inkml:trace contextRef="#ctx0" brushRef="#br3" timeOffset="-161224.64">22972 2331 19343 0,'-2'-34'1728'0,"-1"17"-1392"15,-6-1-336-15,-1 0 0 0,-3 0 1248 0,-4 3 176 16,-4 5 48-16,-6 1 0 0,-3 6-272 0,-9 5-48 16,-1 3-16-16,-6 5 0 0,-6 5-400 0,-8 4-80 15,-7 3-16-15,-4 10 0 0,-3 5 128 0,1 7 32 16,-2 11 0-16,0 6 0 0,-1 2-160 0,2 5-48 15,2 4 0-15,8 8 0 0,10 5-240 0,9 0-48 16,13-3-16-16,12-7 0 0,10-5-288 0,11-11 128 16,11-4-128-16,9-7 0 0,7-11 0 0,13-2 0 15,11-11 0-15,10-6 0 0,10-8 0 0,5-9 128 16,6-2-128-16,7-9 0 0,9-7 224 0,-2-6-64 16,-6-4-16-16,-4-7 0 0,-5-7 208 0,-2-1 32 15,-1 1 16-15,-9-4 0 0,-1 3 304 0,-10-6 64 16,-5-4 16-16,-10-2 0 0,-7 1-272 0,-10-3-64 15,-8-1-16-15,-9 0 0 0,-9-1-224 0,-7 8-32 16,-7 3-16-16,-4 7 0 0,-6 3-320 0,-7 8-64 16,-3 11-16-16,3 11 0 15,-6-1-1104-15,-3 7-208 0,-3 7-48 0,-13 4-16096 0</inkml:trace>
  <inkml:trace contextRef="#ctx0" brushRef="#br3" timeOffset="-160596.1">24360 2942 19807 0,'0'0'880'0,"2"-12"176"0,-3 1-848 0,0 1-208 16,1 10 0-16,-3-6 0 0,-2 0 1296 0,5 6 224 15,-10 0 32-15,-3 7 16 0,-2 2-528 0,-3 3-96 16,-2 2-32-16,-2 5 0 0,-1 3-272 0,2 1-64 16,-1 1-16-16,4-2 0 0,3-3-176 0,5-3-16 0,4 0-16 0,3-6 0 15,3-10-32-15,4 9-16 0,-4-9 0 0,14 1 0 16,1-2 272-16,2-2 64 16,0-3 16-16,3-3 0 0,-1-5-192 0,0-1-32 15,-2-2-16-15,0 1 0 0,-3-2-224 0,-3 0-32 0,0-1-16 0,-4 0 0 16,-2-2-144-16,-1 2 128 0,-1 0-128 0,0 2 128 15,1 1-128-15,3 1 0 0,-4-1 0 0,3 3 0 16,0-1 0-16,0 2 0 0,1 5 0 0,2-3 0 16,3 2 0-16,2 0 0 0,1 3 0 0,5 1 0 0,0 2 0 0,3 1 0 15,1 1 0-15,3 2 0 16,-2 3 0-16,-1 5 0 0,-4 1 0 0,1 4 0 0,-6 3 0 0,0 2 0 16,-3 3 0-16,-3 2 0 0,-6-7 0 0,0 4 0 15,0 3 0-15,-1-1 192 0,2 0-48 0,-3 2 0 16,0-5 0-16,2 2 0 0,-2 14 32 0,2-8 0 15,-1-7 0-15,3-4 0 0,2-4 64 0,-2 0 16 16,3-5 0-16,0-2 0 0,4-3-80 0,2-3-16 16,2-1 0-16,2 0 0 0,1 0-160 0,0-3 128 15,-1-4-128-15,-5 3 128 16,1 1-1952-16,1-1-400 0,0-4-80 0</inkml:trace>
  <inkml:trace contextRef="#ctx0" brushRef="#br3" timeOffset="-160175.34">26095 2502 15663 0,'2'-8'1392'0,"2"1"-1120"0,1-5-272 0,0 2 0 0,2 0 1760 0,-1-1 288 16,1 2 64-16,-1 0 16 0,1 4-288 0,0 1-64 15,-7 4-16-15,0 0 0 0,7 0-560 0,-7 0-112 16,3 9-32-16,-3 6 0 0,-1 5-224 0,-3 6-64 15,0-2 0-15,-5 15 0 0,-1-4-256 0,1-1-48 16,2-1-16-16,3-2 0 0,2-6-112 0,2 0-16 16,3-2-16-16,2-10 0 0,1 1-128 0,5 0-32 15,1-1 0-15,5-3 0 0,1 0 112 0,2-6 0 16,3-3 16-16,2-2 0 0,2-2-80 0,0-4 0 16,-1-2-16-16,-2-3 0 15,1 2-512-15,-5-3-112 0,0 2 0 0,-2 0-16 16,-3-3-2656-16,1 0-528 0</inkml:trace>
  <inkml:trace contextRef="#ctx0" brushRef="#br3" timeOffset="-159955.21">26761 2370 33167 0,'0'0'1472'0,"0"0"304"0,0 0-1424 0,-6 2-352 0,-2 6 0 0,-2 2 0 15,-2 7 496-15,-3 6 16 0,-1 7 16 0,-2 3 0 16,-3 3 368-16,1 3 80 0,0 4 16 0,-3 2 0 15,3 1-320-15,-2-1-64 0,2 4-16 0,2 0 0 16,1 1-272-16,3-2-64 0,2-1-16 0,-2-4 0 16,2 3-240-16,2-5 0 0,1-3 0 0,3-1 0 15,1-4 0-15,2-1-160 0,2-9 0 0,3-4 0 16,2-4-1008-16,3-5-208 0,0-7-32 0,3-6-15456 16</inkml:trace>
  <inkml:trace contextRef="#ctx0" brushRef="#br3" timeOffset="-159482.95">27292 2311 23951 0,'3'-26'2128'0,"-1"16"-1696"15,1-4-432-15,-1-4 0 0,0-1 704 0,-1-2 64 16,-1 1 16-16,-3-2 0 0,-2 3 320 0,-1 0 64 15,-4 0 16-15,-3-1 0 0,-3 1-240 0,-5 0-48 16,-2 1-16-16,-3 3 0 0,-2 1-304 0,-5 5-48 16,-4 0-16-16,-5 4 0 0,-5 4-176 0,-5 6-32 15,-5 7-16-15,-34 6 0 0,0 3-80 0,1 7-16 16,-1 2 0-16,1 11 0 0,-7 3 48 0,0 11 0 16,-5 11 0-16,5 10 0 0,4 16 64 0,4 7 16 0,3 0 0 0,7 9 0 15,8 9-176-15,15-5-16 0,14-3-128 0,15-2 192 16,14-5-192-16,13-12 0 0,15-14 0 0,15-9 0 15,17-7 0-15,13-9 0 0,9-8 0 0,8-11 0 16,7-7 0-16,14-8 0 0,14-7 0 0,2-6 0 16,2-12 0-16,-30-1 272 0,11-8-48 0,2-7-16 15,-1-6 224-15,-1-5 32 0,-5-6 16 0,0-2 0 16,-2-5 256-16,-3-5 48 0,-7-3 16 0,-5-5 0 16,-7-7-224-16,-8-5-64 0,-9-8 0 0,-10-3 0 0,-10-5-128 0,-10 0-16 15,-12-1-16-15,-9 5 0 0,-8 1-224 0,-10 11-128 16,-9 10 128-16,-7 9-128 0,-9 9 0 0,-10 10 0 15,-7 10 0-15,-8 7 0 16,-4 7-1328-16,-4 9-176 0,-4 10-32 0,-7 5-11936 16,-7 2-2384-16</inkml:trace>
  <inkml:trace contextRef="#ctx0" brushRef="#br3" timeOffset="-157387.95">22185 3959 14975 0,'0'0'656'0,"0"0"144"0,-6 2-640 0,0 2-160 16,6-4 0-16,-5 6 0 0,-1-2 1088 0,1-1 176 16,0 2 32-16,5-5 16 0,-6 2 224 0,6-2 64 15,0 0 0-15,-6-2 0 0,6 2-128 0,0 0 0 16,-3-6-16-16,1-1 0 0,5-3-272 0,2-1-48 15,3-2-16-15,3-6 0 0,3-5-496 0,4 0-112 16,2-2 0-16,3 1-16 0,1-1-160 0,2 0-16 16,0 1-16-16,0 4 0 0,-2 0-304 0,-2 7 128 15,-2 2-128-15,4-2 0 0,-6 9 0 0,-5 2 0 16,-3 3 0-16,-10 0 0 0,6 10 0 0,-3 6 0 16,-3 3 0-16,-4 2-144 0,-4 5 144 0,-2-3 0 15,-4-1 0-15,-3 5 0 0,2 5 0 0,0-5 0 16,-2 1 0-16,2-3 0 0,0 4-320 0,5-5-48 15,0-2 0-15,2-5 0 16,2-5-784-16,-1-2-176 0,2-2-16 0,5-8-8560 0,0 0-1696 0</inkml:trace>
  <inkml:trace contextRef="#ctx0" brushRef="#br3" timeOffset="-157185.64">22259 3909 25791 0,'0'0'1152'0,"0"0"224"0,-9-1-1104 0,0 3-272 15,0 6 0-15,1 2 0 0,3 6 864 0,0 3 112 16,-4 3 32-16,3 5 0 0,1-1 32 0,0 4 16 16,-3 3 0-16,2-1 0 0,-1-2-448 0,2 1-96 15,0 1 0-15,0-6-16 0,0 2-304 0,1-2-48 16,0 0-16-16,3-1 0 0,-1 0-256 0,-1-3-64 16,1-2-16-16,0 0-10176 15,1-1-2032-15</inkml:trace>
  <inkml:trace contextRef="#ctx0" brushRef="#br3" timeOffset="-156623.59">21735 4678 18879 0,'0'0'832'0,"0"0"192"0,0 0-832 0,0 0-192 0,0 0 0 0,0 0 0 0,0 0 736 0,0 0 96 16,0 0 32-16,-6 9 0 0,1 1 112 0,-2 4 32 16,1 3 0-16,-1 1 0 0,1-1-112 0,0 4 0 15,-2-1-16-15,2 2 0 0,-2-2-80 0,1 0-16 16,-2 1 0-16,1-2 0 0,2-4-32 0,-1 0-16 15,0-3 0-15,2-1 0 0,-1-5-224 0,6-6-32 16,0 0-16-16,0 0 0 0,0 0-144 0,0 0-48 16,11-6 0-16,1-5 0 0,4-6-16 0,3-1 0 15,4 1 0-15,2-4 0 0,3 1-256 0,-3 2 160 16,1 2-160-16,-1 0 128 0,-1 1-128 0,-1 2 0 16,-2-1 0-16,-1 5 0 0,0 7 0 0,-2 3 0 15,-4 6 0-15,-3-1 0 0,0 7 0 0,-5-2 0 16,-2 4-128-16,-2 2 128 0,-2-1 0 0,-2 2 0 15,-3 0 0-15,-2 0 0 0,1 1-176 0,1-4 176 0,-1-4-128 0,2-2 128 32,4-9-1216-32,0 0-176 0,0 0-16 0,7 8-8864 0,5-8-1760 0</inkml:trace>
  <inkml:trace contextRef="#ctx0" brushRef="#br3" timeOffset="-156353.4">22412 4649 28095 0,'-21'10'1248'0,"8"0"256"16,-1-1-1200-16,0 5-304 0,-2 4 0 0,0 1 0 0,1 0 256 0,2-1-16 16,3-2 0-16,0 1 0 0,1-4 368 0,3-3 80 15,1 3 16-15,2-5 0 0,3-8-80 0,5 11-16 16,4-5 0-16,4-1 0 0,2-4-288 0,4-3-48 16,3-6-16-16,2 2 0 0,0-2-16 0,2 1-16 15,-1-2 0-15,-1-2 0 0,-4-5-96 0,-2 1 0 16,-4-1-128-16,-5 0 192 0,-4-2-64 0,-5 2 0 15,-4 2-128-15,-2 1 192 0,-3 0-64 0,-5 3-128 16,-2-3 176-16,-1 3-176 16,1 1-224-16,0-1-160 0,4 2-16 0,1 0-16 15,4 1-2512-15,4 2-496 0,0-8-96 0,3 13-32 0</inkml:trace>
  <inkml:trace contextRef="#ctx0" brushRef="#br3" timeOffset="-156149.33">22955 4350 25743 0,'0'0'1136'0,"0"0"240"0,-10 4-1104 0,4 5-272 0,-1 2 0 0,-2 6 0 15,-1 2 624-15,-1 4 64 0,-3 4 16 0,1 2 0 16,-2-3 96-16,1 5 32 0,-1-3 0 0,2 0 0 16,0-1-320-16,1-1-64 0,-1 1-16 0,1 0 0 15,2-4-288-15,4 2-144 0,0-2 160 0,2-4-160 16,1-3-208-16,1-2-144 0,0-2-32 0,1-1 0 31,0 2-2272-31,1-13-464 0,0 0-80 0</inkml:trace>
  <inkml:trace contextRef="#ctx0" brushRef="#br3" timeOffset="-156005.22">22730 4602 12895 0,'0'0'576'0,"0"0"112"0,0-9-560 0,4 0-128 15,-4 9 0-15,9-5 0 0,4 0 3264 0,1 4 608 16,2-1 128-16,2 1 32 0,6 0-2896 0,5-2-576 15,3 1-112-15,5-1-32 0,4-1-208 0,-2 3-32 16,-2 1-16-16,-1 0-8816 16,-2-1-1776-16</inkml:trace>
  <inkml:trace contextRef="#ctx0" brushRef="#br3" timeOffset="-155424.18">23764 4682 11055 0,'0'0'480'0,"-2"-6"112"0,2-2-464 0,0-2-128 16,0 1 0-16,-1-2 0 0,0 0 1728 0,1 4 320 0,0 7 64 0,0-10 0 16,-1 2-800-16,1 8-160 15,0 0-48-15,0 0 0 0,0 0-48 0,0 0-16 16,0 0 0-16,-7 15 0 0,0 2-224 0,-1 2-48 15,0 2-16-15,1 6 0 0,0 4 64 0,-3 0 16 16,0 4 0-16,-1 0 0 0,-2 2-160 0,-1 0-32 16,-3-3 0-16,1 1 0 0,1-4-144 0,-3-3-48 0,-3-2 0 0,4-3 0 15,-4-4-64-15,2-1-32 0,0-4 0 16,3-6 0-16,0 0-160 0,2-4-16 0,2-3-16 0,0-2 0 16,1-4-160-16,1-5 0 0,1-2 144 0,4-4-144 31,1-6-1312-31,3-1-336 0,2-1-64 0,3-5-13472 0</inkml:trace>
  <inkml:trace contextRef="#ctx0" brushRef="#br3" timeOffset="-155257.8">23724 4266 33119 0,'0'0'1472'0,"0"0"288"0,-5-6-1408 0,5 6-352 15,-6-8 0-15,6 8 0 0,0 0 0 0,-8 8 0 16,8-8 0-16,-6 5 0 0,6-5 0 0,0 0 144 15,-5 12-144-15,1-4 0 0,1 4 0 0,3-2-320 16,3 3 32-16,2 1-9424 16,1 0-1872-16</inkml:trace>
  <inkml:trace contextRef="#ctx0" brushRef="#br3" timeOffset="-155002.08">24136 4655 22111 0,'-19'16'1968'0,"9"-4"-1584"16,-2 6-384-16,1 5 0 0,-2 0 416 0,3 0 0 16,0 0 0-16,2-2 0 0,3 0 736 0,3-4 128 15,0-3 48-15,4-2 0 0,0-2-176 0,-2-10-16 0,8 8-16 0,2-3 0 16,0-4-112-16,2-4-32 0,-1-3 0 0,4-3 0 16,-1-5-208-16,0-4-64 0,2 1 0 0,-1-3 0 15,-5 0-336-15,1-3-80 0,0-1-16 0,-3 1 0 16,-1 2-96-16,-1-4-32 0,-2 1 0 0,1 0 0 15,-1 0-144-15,1 2 0 0,0 3 0 0,0 2 0 16,0 5-640-16,2 3 0 16,-2-1 0-16,1 5-10752 0,-6 5-2176 0</inkml:trace>
  <inkml:trace contextRef="#ctx0" brushRef="#br3" timeOffset="-154714.98">24674 4566 25567 0,'-15'0'1136'0,"4"2"224"0,0 0-1088 0,-1 3-272 16,1 3 0-16,-2-1 0 0,-3 5 256 0,2-3-16 15,2 0 0-15,3 0 0 0,3 0 432 0,6-9 96 16,-2 11 0-16,2-5 16 0,0-6-32 0,0 0-16 16,5 7 0-16,4 3 0 0,-1-3-272 0,3 4-48 15,-2-4-16-15,-1 3 0 0,1-2-192 0,-2 2-32 16,0-1-16-16,0 4 0 0,-4 0-32 0,0-2-128 15,-6 2 192-15,1-1-64 0,-4-5 208 0,-5 3 48 16,-1-2 0-16,-2 3 0 0,-2-2-80 0,0 1-16 16,-1-5 0-16,3 4 0 0,2-3-160 0,0-1-128 15,3 1 144-15,9-6-144 16,-8-3-592-16,8 3-224 0,0 0-32 0,-3-6-14752 0</inkml:trace>
  <inkml:trace contextRef="#ctx0" brushRef="#br3" timeOffset="-154500.23">25013 4231 27647 0,'0'0'2448'0,"0"0"-1952"16,0 11-496-16,0-1 0 0,0 3 832 0,-1 4 64 16,-3 3 0-16,-1 5 16 0,0 1-144 0,-1 6-48 15,-1 2 0-15,-7 14 0 0,2-3-80 0,-1-6-32 16,-1-2 0-16,2-1 0 0,1-2-384 0,0 1-80 15,-3 2-16-15,3-4 0 0,4-6-128 0,-1-2-272 16,0-4 64-16,2 0 16 16,0 0-1920-16,-1-3-368 0,0-6-80 0</inkml:trace>
  <inkml:trace contextRef="#ctx0" brushRef="#br3" timeOffset="-154344.68">24774 4554 5519 0,'9'-9'496'0,"4"-3"-496"0,3 3 0 0,6 0 0 15,2 6 5568-15,-4 0 1008 16,2 1 208-16,3-2 32 0,5 0-4848 0,4 0-976 16,4 0-192-16,2 2-32 0,-1-1-320 0,-1 3-64 0,2 0-16 0,-5-1 0 31,-3-2-1344-31,-2 1-272 0,-3-1-48 0</inkml:trace>
  <inkml:trace contextRef="#ctx0" brushRef="#br3" timeOffset="-154096.5">25823 4884 29487 0</inkml:trace>
  <inkml:trace contextRef="#ctx0" brushRef="#br3" timeOffset="-153708.8">25721 4730 9215 0,'4'-15'816'0,"1"1"-656"15,-1 1-160-15,2 1 0 0,-1 0 2176 0,0 3 416 16,-1 3 80-16,-4 6 16 0,3-8-640 0,-3 8-112 16,0 0-16-16,0 0-16 0,0 0-816 0,0 0-144 15,-3 13-48-15,-1-2 0 0,-1 3-160 0,-1 2-32 16,-2 3-16-16,2 4 0 0,0 3-240 0,2-4-64 0,1-2 0 16,3-1 0-16,4-3-160 0,1-2-32 0,2-2-16 0,3-5 0 15,1-5 112-15,3 1 32 0,1 1 0 0,3-8 0 16,1-4 112-16,2-3 16 0,0-1 16 0,5-3 0 15,0 0-208-15,-2-3-32 0,-1-2-16 0,-2 1 0 16,-2-1-208-16,-1 4 176 0,-2-1-176 0,-2 3 160 16,-2 4-160-16,-4 4 0 0,-8 6 144 0,0 0-144 15,0 0 0-15,0 0 0 0,0 0 0 0,3 18 0 0,-4 3-144 16,-2 5 144-16,-4-5-160 0,3 2 160 16,0 4 0-16,1-3 0 0,1 0 0 0,2-2 0 0,4-6 0 0,2-4 0 15,2-3 0-15,3-5 0 0,2-1 0 16,5-3 0-16,3-3 0 0,2-6 0 0,1-3 0 0,2-6 128 15,-1-6 0-15,0 3-128 0,1 0 192 0,-3 0-192 16,-5-7 192-16,-8 10-192 0,0-1 144 0,1-8-144 16,-2 0 0-16,-1 3 144 0,-4 3-144 0,1 0-256 15,0 4 64-15,0 3 16 16,0 0-1840-16,0 6-368 0,1 2-80 0,-6 6-16 0</inkml:trace>
  <inkml:trace contextRef="#ctx0" brushRef="#br3" timeOffset="-153433.08">26619 4608 16575 0,'0'0'736'0,"0"0"160"0,0 0-720 0,-5 12-176 15,-2 2 0-15,1 1 0 0,-3 1 2288 0,1 7 416 16,-2 0 96-16,-5 13 16 0,1-2-1120 0,-1-2-224 16,-1-2-32-16,1 2-16 0,0-1-384 0,1 0-80 15,0-1 0-15,2-4-16 0,4-5-432 0,2-5-96 16,1-6-16-16,3 1 0 0,2-11-16 0,0 0-16 15,0 0 0-15,0 0 0 0,13-2 96 0,2-7 32 0,-1-3 0 0,-1-1 0 16,1-1-208-16,2 0-32 0,2-4-16 0,1-1 0 16,0-4-240-16,1 2 0 0,2 2 0 0,0 0 0 15,4 0 0-15,-2 1 0 0,-1 1 0 0,0 2 0 16,-3 1-320-16,0 4-16 0,-4-2 0 0,-2 7 0 16,-1 1-1616-16,-2 4-320 15,1 3-64-15,-2 0-12800 0</inkml:trace>
  <inkml:trace contextRef="#ctx0" brushRef="#br3" timeOffset="-153242.67">27080 4803 17503 0,'-13'1'768'0,"7"3"176"0,-2 5-752 0,1 2-192 16,-1 2 0-16,-1 3 0 0,-2 2 2608 0,-1 3 480 15,1 0 112-15,1 2 0 0,0-1-1696 0,1 1-352 16,-2-1-64-16,3-1 0 0,0-3-592 0,3-2-112 15,-1-2-32-15,3-1 0 0,2-1-352 0,2-4 0 16,-1-8 0-16,5 6 0 16,3-4-288-16,2-4-128 0,1-4-32 0,3 0-9408 15,2-6-1904-15</inkml:trace>
  <inkml:trace contextRef="#ctx0" brushRef="#br3" timeOffset="-152986.34">27821 4334 18431 0,'0'0'816'0,"0"0"160"0,0 0-784 0,-6-3-192 0,1 1 0 16,-4 3 0-16,1 3 1536 0,-3 5 272 0,-3 1 48 0,-2 4 16 16,-3-2-288-16,0 6-64 0,0 4-16 0,0 1 0 15,1 1-736-15,2 3-128 0,2-5-48 0,2 3 0 0,2-1-416 0,1-3-176 16,2 2 128-16,-1 3-128 0,1-2 0 0,-1 4 0 15,0 0 0-15,1 2 0 0,-2-3-432 0,1 1 48 16,0-1 0-16,1-1 0 16,-1-3-448-16,2 1-96 0,0-1-16 0,-1-2-12048 15</inkml:trace>
  <inkml:trace contextRef="#ctx0" brushRef="#br3" timeOffset="-152744.53">27337 4723 14735 0,'-10'-13'640'0,"10"13"160"0,-7-3-640 0,7 3-160 16,0 0 0-16,0 0 0 0,0 0 2304 0,7-3 448 15,-1-2 64-15,4 2 32 0,5 0-1584 0,2 1-320 16,2 1-64-16,4-2-16 0,1-2-160 0,3 4-16 0,1-2-16 0,2 2 0 15,1 0-352-15,2 1-80 0,1 0-16 0,2 0 0 16,1-2-224-16,-1 1 0 0,0 1 0 0,-2 0 0 31,-1 0-1536-31,-1 0-336 0,-3 0-80 0</inkml:trace>
  <inkml:trace contextRef="#ctx0" brushRef="#br3" timeOffset="-152486.48">28518 4230 20271 0,'0'0'1792'0,"2"-6"-1424"16,1-1-368-16,-3 7 0 0,0 0 1264 0,0 0 176 15,0 0 32-15,0 0 16 0,-4 5-272 0,-4 3-48 16,-1 7-16-16,-3 1 0 0,-6 3 0 0,-2 6 0 16,-5 4 0-16,0 6 0 0,-2 1-336 0,-2 3-80 15,-1 3-16-15,-2 1 0 0,3-2-224 0,2 4-48 16,0-2-16-16,7 3 0 0,1-4-272 0,2-4-160 15,3 0 192-15,3-5-192 0,2-1 0 0,1-4 0 16,3-2 0-16,3-3 0 0,-2-5-192 0,4-3-64 16,0 0 0-16,4-6 0 15,-4-9-2080-15,0 0-416 0,0 0-96 0</inkml:trace>
  <inkml:trace contextRef="#ctx0" brushRef="#br3" timeOffset="-152282.02">28050 4715 25791 0,'4'-14'1152'0,"-4"14"224"0,6-5-1104 0,4 2-272 0,3 0 0 0,2 0 0 15,3-1 832-15,2 2 96 0,2-2 32 0,3 1 0 16,7 0-544-16,0-3-96 0,0 1-32 0,1 3 0 16,-1-1-64-16,-3 0-16 0,-1 0 0 0,-3-1 0 15,-1 3-432-15,-2 0-96 0,-3 1 0 0,-1 0-16 16,-2 1-2176-16,0 1-432 0,-4 4-96 0,0-3-7168 15</inkml:trace>
  <inkml:trace contextRef="#ctx0" brushRef="#br3" timeOffset="-152058.08">28608 4713 7359 0,'0'0'320'0,"9"3"80"0,2 2-400 0,1-1 0 0,2-3 0 0,1-1 0 0,1 2 2912 0,2-4 496 15,-2 0 112-15,0-3 0 0,2 1-1584 0,0 0-320 16,-1 0-64-16,0-3-16 0,-3-1-368 0,-1 2-80 16,-2-4 0-16,-2 2-16 0,-3-2-240 0,1 2-64 15,-6-2 0-15,-2 4 0 0,-3-3-128 0,-2 4-16 16,-2 3-16-16,-4 2 0 0,-3 2-272 0,0 3-48 15,-3 4-16-15,2-2 0 0,-1 4-272 0,1-1 0 16,3 1 128-16,1 4-128 0,5 1 192 0,2-2 0 16,2 3-16-16,6 0 0 0,3-1-32 0,4 0 0 15,3-1 0-15,3 0 0 0,6-3 0 0,1 0 0 16,1 0 0-16,2-5 0 0,2 1-144 0,-1-4 160 16,0-3-160-16,-1-1 160 0,-1-1-352 0,-2 0-80 15,-1-1-16-15,-1 1-10656 16,-2 0-2112-16</inkml:trace>
  <inkml:trace contextRef="#ctx0" brushRef="#br3" timeOffset="-151219.47">29462 4903 6447 0,'-5'-16'576'0,"4"8"-576"16,-1 2 0-16,2-2 0 0,2-5 3328 0,0 2 576 16,1 1 96-16,-1-2 32 0,0 5-2480 0,-1-1-480 15,-1 3-112-15,0 5 0 0,0 0-208 0,0 0-48 16,0 0 0-16,0 0 0 0,-6 4-304 0,-2 3-64 0,-1 1-16 0,3 3 0 15,-3-2 64-15,2 3 16 0,1-3 0 0,1 1 0 16,2-1-160-16,3 1-48 0,2-4 0 16,-2-6 0-16,0 0 48 0,7 7 0 15,4-5 0-15,0-2 0 0,0-2 112 0,2-2 32 0,0 0 0 0,0-1 0 16,-2-7-112-16,0 4-16 0,1-5 0 0,-1 4 0 16,1-2-64-16,-1 0-32 0,-1 1 0 0,2-4 0 15,-1 0-160-15,1 0 160 0,-1 2-160 0,3-4 160 16,1 0-160-16,2-1 0 0,2-1 0 0,3-2 128 0,2-4-128 0,2-4 0 15,5-3 0-15,2-3 0 0,0-5 160 0,3-3-160 16,-1-6 192-16,0-2-192 0,-4-2 160 0,-1 5-160 16,-5 2 128-16,-3 8-128 0,-5 4 0 0,-1 7 0 15,-5 7 0-15,-2 2 0 0,-3 6 0 0,-2 4-144 16,-4 7 144-16,0 0-160 0,-2 13 160 0,-5 5-208 16,0 5 80-16,-2 7 128 0,-4 8 0 0,0 4 0 15,3 8 0-15,-6 2 0 0,-2 3 0 0,-1 1 0 16,-4 3 0-16,-3 1 0 0,-2-1 0 0,-5-1 0 15,0-1 0-15,0 0 128 0,3-1-128 0,3-4 160 16,0-5-160-16,-4 14 160 0,5-15-160 0,5-9 0 16,2-8 0-16,2-5 128 0,2-4-128 0,2-4 0 15,2-4 144-15,3-6-144 0,-2-4 0 0,10-2 0 16,-7-5 0-16,7 5 0 16,-5-9-704-16,4-3-48 0,4-5-16 0,0-1 0 15,3-2 64-15,1-2 16 0,2 0 0 0,4 0 0 0,3 0 368 0,2 2 64 16,-1 2 0-16,-5 6 16 0,4-1 240 0,1 3 208 15,4-3-32-15,-1 5-16 0,5 1 176 0,3 0 48 16,2-2 0-16,1 2 0 0,4 2-176 0,0-3-16 0,1 2-16 0,1 1 0 16,0-4-176-16,-2 2 0 0,1 0 144 15,-3 2-144-15,-1 2 0 0,-3-1-192 0,-4 2 32 0,-3-2-13680 16</inkml:trace>
  <inkml:trace contextRef="#ctx0" brushRef="#br3" timeOffset="-150023.54">30649 4939 21183 0,'0'0'944'0,"0"0"192"0,0 0-912 0,-7 2-224 15,7-2 0-15,0 0 0 0,-5 10 624 0,5-10 80 16,0 12 0-16,0-12 16 0,10 9 256 0,3-4 48 0,2-4 16 0,3-1 0 16,2-2-368-16,-5-1-80 0,2-2-16 0,3-1 0 15,2-5-176-15,1 1-32 16,-1-5-16-16,0 1 0 0,-2 3-176 0,-2-3-48 15,-3-3 0-15,1-3 0 0,-7-1 32 0,-6 4 0 0,-4-1 0 0,-4 6 0 16,-6 2 96-16,-3 1 0 16,-3-1 16-16,-10 3 0 0,1 1 0 0,-2 6 0 0,0 4 0 0,1 1 0 15,0 7-144-15,3-1-128 0,1 5 192 16,6 0-192-16,3 2 128 0,6 0-128 0,4-1 0 0,2 0 0 16,4-2 0-16,4 2 0 0,6 1 0 0,1-2 0 15,3-5 0-15,3 1 0 0,2-1 0 0,-4-6 0 16,5 1-192-16,2 0 0 0,3-2 0 0,2-3 0 15,3-1-2624-15,0-1-528 0</inkml:trace>
  <inkml:trace contextRef="#ctx0" brushRef="#br3" timeOffset="-149824.64">31275 4626 14735 0,'0'0'1312'0,"0"0"-1056"16,-4 8-256-16,1-2 0 0,1 6 3008 0,-1-2 560 15,2 4 96-15,0 2 32 0,-2 3-2576 0,3 0-512 16,0 3-96-16,3 2-32 0,-1-1-48 0,2 1-16 16,-1 3 0-16,0-6 0 0,3 1-240 0,-1 0-48 15,0-3-128-15,0 1 192 0,2-2-320 0,0-4-80 16,-1 0-16-16,2-2 0 16,-1-6-2144-16,1-3-448 0</inkml:trace>
  <inkml:trace contextRef="#ctx0" brushRef="#br3" timeOffset="-149646.86">31439 4718 26719 0,'-8'7'2368'16,"-1"-2"-1888"-16,-2 5-480 0,-2 1 0 0,-2 1 320 0,0 5-16 0,-6-1-16 0,2 5 0 16,-1-2 304-16,-1 2 64 0,1 4 16 0,0-3 0 15,-1 0-192-15,4 0-32 0,0-2-16 0,3-1 0 16,3-1-432-16,2 2 0 0,4-5 0 0,0-1 0 15,2-2-1376-15,6-6-352 0,-3-6-80 0,9 3-10480 16</inkml:trace>
  <inkml:trace contextRef="#ctx0" brushRef="#br3" timeOffset="-149123.25">31712 4707 12895 0,'0'0'1152'0,"0"0"-928"15,0 0-224-15,0 0 0 0,-4 7 2096 0,0 3 368 16,-1-1 80-16,-1 4 16 0,-2 3-960 0,-1 1-192 15,1 2-48-15,-1-3 0 0,0-1-576 0,1 2-112 16,2-4-32-16,-2-1 0 0,3 2 0 0,2-3 0 16,1-1 0-16,2-1 0 0,0-9-176 0,0 0-32 15,9 3-16-15,1-3 0 0,1-5-96 0,5 0-32 16,2-2 0-16,1-5 0 0,1 1-32 0,2-2-16 16,-3-1 0-16,2-1 0 0,1 2-80 0,-2 3-16 15,-1-4 0-15,0 4 0 0,-1 1 0 0,-1 0 0 16,-2 3 0-16,-1 3 0 0,-1 2 32 0,-5 3 0 15,1 3 0-15,-4 4 0 0,-1 0-16 0,-2 4 0 16,-2 0 0-16,0-1 0 0,-2 2-160 0,1 2 128 16,0 0-128-16,1-2 128 0,0-5-128 0,2 1 0 0,2-2 0 0,2-1 0 15,3-3 160-15,3-2-160 0,2 0 192 16,0-3-192-16,5-3 384 0,2-6-48 0,1 0 0 0,0-3 0 16,-1 0-80-16,1 3-32 0,1-3 0 0,-5 3 0 15,-1 1-224-15,2-1 0 0,0 1 128 0,0 0-128 16,-1 3 0-16,-1 2 0 0,-3 2 0 0,1-2 0 15,-4 1 0-15,-2 5 0 0,-9-2 0 0,5 11 0 16,-2 7 160-16,-2-2-160 0,-2 1 160 0,0-1-160 0,-1 1 128 0,1-1-128 16,0 0 0-16,1-1 0 0,2 0 0 0,2-1 0 15,1 0 0-15,4-4 0 0,1 0 192 0,3-4-64 16,1-3-128-16,3-1 192 0,2-4 144 0,2-1 32 16,5-3 0-16,-3-2 0 0,1 0-128 0,1-4-32 15,1 4 0-15,-2-3 0 0,-3 4-208 0,0-3 0 16,-5 3 128-16,-2 2-128 0,0 1 0 0,-4 4 0 15,-2 2 0-15,-8-2 0 0,0 0-224 0,4 9-96 16,-5-1 0-16,-2 4-16 16,-2 3-2608-16,-1-1-512 0</inkml:trace>
  <inkml:trace contextRef="#ctx0" brushRef="#br3" timeOffset="-148000.31">18182 4303 11967 0,'0'0'528'0,"-9"2"112"0,-1-2-512 0,2 0-128 16,-2 0 0-16,3-2 0 0,-3-2 2224 0,3 1 400 15,1-8 96-15,1 4 16 0,1-3-624 0,1-4-112 16,2-2-16-16,4-1-16 0,0-4-896 0,3 0-176 16,0-2-48-16,3-1 0 0,1-3-320 0,0 0-64 15,0-3-16-15,0-2 0 0,1 4-128 0,-1 1-16 0,3 6-16 0,-2 0 0 16,-1 4-96-16,0 3 0 0,2 1-16 0,-1 5 0 15,-1 2-32-15,1 6 0 0,-11 0 0 0,12 16 0 16,1 9 32-16,-3 0 0 0,-1 8 0 0,0 4 0 16,0 1-176-16,1 1 0 0,0 2 0 0,2-1 128 15,-1-4-128-15,0 1 0 0,1-2 0 0,-2-2 0 16,1-7 0-16,0 0 0 0,0-6 0 0,-2-1 0 16,2-2 128-16,0-2-128 0,-2-5 0 0,-1-1 128 0,1-5-128 15,-1 0 0-15,-8-4 0 0,0 0 0 0,0 0 0 0,10-2-176 16,-10 2 48-16,0 0 0 15,5-9-576-15,-2-2-96 0,-3 11-32 0,-3-10 0 16,-2 1-2256-16,-1-1-464 0</inkml:trace>
  <inkml:trace contextRef="#ctx0" brushRef="#br3" timeOffset="-147597.99">18232 4238 23951 0,'0'0'2128'15,"0"0"-1696"-15,1 13-432 0,-1 1 0 0,1 1 320 0,2 3-32 16,-1 2 0-16,1 2 0 0,-2 1 544 0,4 1 96 16,3 0 32-16,1 4 0 0,1-4-256 0,3 6-64 15,1-4 0-15,1 4 0 0,3-5 96 0,-1 3 16 16,3-5 0-16,-1-2 0 0,0 1-304 0,-2-2-64 16,0-1-16-16,-3-1 0 0,-1-4-144 0,-1-2-32 15,-1 0 0-15,0 2 0 0,-2-2 80 0,1-2 16 16,2-2 0-16,-1-1 0 0,2-2-64 0,-3-1-16 0,0-1 0 0,0-1 0 15,0-4-64-15,1 0-16 0,-1 0 0 0,0-3 0 16,-1 0 0-16,0-3-128 0,1 0 192 0,0-3-64 16,-1 2-128-16,1-4 0 0,2 1 0 0,0-2 0 15,3-2 0-15,-1 0 0 0,3-2 0 0,3-4 0 16,2-2 0-16,2-1 0 0,2-6 0 0,1 1 0 16,0-1 0-16,0-3 128 0,0-5-128 0,-1-2 0 0,1 0 0 0,3-1 128 15,3 2-128-15,2 2 0 0,-1 2 0 0,2 3 128 16,1 2-128-16,2 1 0 0,2 1 0 0,-3 5 0 15,-5 3 0-15,-3 3 0 0,-4 3 0 0,-5 4 0 16,-4 3 0-16,-4-1 0 0,-2 2 0 0,-3 1 0 16,-8 6 0-16,0 0 0 15,0 0-1296-15,0 0-240 0,0 0-64 0,0 0-8816 16,-12 4-1760-16</inkml:trace>
  <inkml:trace contextRef="#ctx0" brushRef="#br3" timeOffset="-147339.2">18925 4105 28559 0,'0'0'2544'0,"0"0"-2032"16,7-6-512-16,6-5 0 0,2 4 896 0,3-3 64 16,4 2 32-16,4-5 0 0,6-2-544 0,5 0-128 15,5-3 0-15,5 1-16 0,2 3 304 0,4 2 64 16,0-2 16-16,-2 7 0 0,-4 4-144 0,-5 4-32 0,-5 4 0 0,-2 6 0 15,-2 3-160-15,-5 11-32 0,-5-1-16 0,-5 7 0 16,-5 4-304-16,-6 3 128 0,-4 0-128 0,-6 3 0 16,1 2 0-16,-3-4 0 0,-6-1 0 0,1 1 0 15,-6-1-176-15,0-1-80 0,1-3-32 0,0 0 0 16,-2-1-1952 0,3 0-400-16,-1-2-80 0</inkml:trace>
  <inkml:trace contextRef="#ctx0" brushRef="#br3" timeOffset="-146684.72">17364 5366 13823 0,'0'0'608'0,"0"0"128"0,0 0-592 0,0 0-144 0,0 0 0 0,0 0 0 16,0 0 2496-16,0 0 480 0,0 0 96 0,0 0 0 15,0-13-1264-15,2 0-256 0,-1-4-48 0,4 0-16 16,1-1-416-16,0 1-96 0,3-4-16 0,1 1 0 16,-1-2-272-16,0-3-64 0,3-2-16 0,0-3 0 15,-1-3-256-15,5 2-48 0,0-1-16 0,-1 3 0 16,-1 6-96-16,-1 4 0 0,-3 3-16 0,-1 2 0 0,-1 3-176 0,-2 4 128 15,-6 7-128-15,0 0 128 16,5 10 16-16,0 5 0 0,-1 7 0 0,-1 3 0 0,-2 6-144 0,1 1 0 16,-2 1 0-16,0 0 128 0,0 1-128 15,0-1 0-15,0-2 0 0,2-7 0 0,0 0 128 0,2-5-128 16,0-5 0-16,2 0 128 0,-1-4 176 0,3-5 16 16,1-1 16-16,2-5 0 0,2-4 32 0,4-7 0 15,0-1 0-15,6-4 0 0,3-8-128 0,-1 1-32 16,0 0 0-16,0-5 0 0,-1 0-208 0,-1-1 144 15,-3 0-144-15,-1-1 128 0,-2 6-128 0,-3 1 0 16,-3 5 0-16,-1 5 128 0,-1 1-128 0,-1 5 0 16,-8 8 0-16,0 0 0 0,0 0 0 0,5 11 0 15,-1 3 0-15,-3 1 0 0,-2 1 0 0,-2 6 0 16,-1 1 0-16,-1 1 0 16,3-1-304-16,-1-1-80 0,2-2-32 0,1 0 0 15,0-1-1952-15,1-3-384 0,2-2-64 0,-1-2-12480 0</inkml:trace>
  <inkml:trace contextRef="#ctx0" brushRef="#br3" timeOffset="-146358.16">18494 5086 13823 0,'3'-18'1216'0,"1"8"-960"15,0 1-256-15,0-2 0 0,-2 2 3040 0,-2 9 560 16,5-9 112-16,-5 9 32 0,0 0-2368 0,0 0-480 16,-8-4-80-16,-4 4-32 0,-1 4 224 0,-4 5 32 15,-4 2 16-15,-3 6 0 0,-4 2-272 0,-4 5-48 16,-4 0-16-16,1 4 0 0,5-4-80 0,3 4 0 16,4-2-16-16,3 2 0 0,6-4-112 0,5 0 0 15,3-4-16-15,4 2 0 0,5 0-240 0,4-5-32 16,4-1-16-16,3-5 0 0,3-2-208 0,9-6 0 15,4-2 0-15,5-4 0 0,2 0 0 0,-2-6 0 16,1 0 0-16,-12-1 0 16,0-1-1088-16,5-1-176 0,0-5-16 0,1 1-16 15,-2-1-1936-15,1 1-384 0</inkml:trace>
  <inkml:trace contextRef="#ctx0" brushRef="#br3" timeOffset="-145883.27">19080 4822 20559 0,'0'0'896'0,"0"0"208"0,0 0-880 0,0 0-224 16,0 0 0-16,0 0 0 0,0 0 656 0,-7 0 96 16,0 2 16-16,0 5 0 0,-2 0 512 0,-1 7 128 15,0 4 0-15,-4 5 16 0,-4 1-208 0,-2 3-64 0,-4 6 0 0,0 2 0 16,-3 4-320-16,-1 0-64 16,-3 0 0-16,2 2-16 0,1-1-240 0,3 0-32 15,3 0-16-15,1 0 0 0,2-3-464 0,2-6 128 16,2-3-128-16,-1 6 0 15,6-7-464-15,6-8-144 0,1-7-32 0,3-12 0 16,0 0-2352-16,12-1-464 0</inkml:trace>
  <inkml:trace contextRef="#ctx0" brushRef="#br3" timeOffset="-145380.93">19148 5450 20847 0,'0'0'912'0,"0"0"208"0,0 0-896 0,0 0-224 16,-4-5 0-16,1 0 0 0,-1-4 256 0,4 1 16 15,0-2 0-15,2-3 0 0,1-5 560 0,1-3 96 16,1-3 32-16,1 2 0 0,0-5 0 0,2 3 0 15,0 0 0-15,2-4 0 0,1-1-208 0,1 1-48 16,0-4 0-16,2 2 0 0,2 2-448 0,-1 0-112 16,-1 5-16-16,0 2 0 0,1 5 0 0,-1 2-128 15,-1 5 192-15,-3 1-64 0,-2 5 80 0,-8 3 16 16,0 0 0-16,3 8 0 0,-1 6-32 0,-4 3-16 16,-1 3 0-16,-2 4 0 0,0 1-176 0,-2 0 192 15,0 2-192-15,-1-4 192 0,2-2-192 0,0 0 0 16,1-6 0-16,3 0-176 0,-1-2 176 0,2-1 0 15,1-4 128-15,0-8-128 0,0 0 256 0,9 3 0 16,1-5-16-16,2-1 0 0,0-1 16 0,2-5 16 0,0 0 0 16,0-6 0-16,3-2-80 0,-2-1-32 0,-1-1 0 0,0 2 0 15,0-5-160-15,-3 2 0 0,1-1 0 0,-2 6 0 16,-1 1 0-16,-2 3 0 0,1 3 0 0,-2 0 0 16,-6 8 0-16,0 0 0 0,0 0 0 0,6 7 0 15,-3 0 0-15,0 7 0 0,-3 3 0 16,-1-1 0-16,-1 1 0 0,1 1-144 0,-3-1 144 0,0 6 0 15,2-1-1168 1,1-3-128-16,1-2-32 0,1-6-8560 0,1-3-1712 0</inkml:trace>
  <inkml:trace contextRef="#ctx0" brushRef="#br3" timeOffset="-144998.55">19681 5318 11055 0,'0'0'976'0,"0"0"-784"15,0 0-192-15,0 0 0 0,0 0 2592 0,0 0 480 16,0 0 80-16,0 0 32 0,5-3-1968 0,3-6-400 16,0-1-80-16,1-4-16 0,1 0-64 0,2-1-16 15,-1-3 0-15,2 0 0 0,0-2 96 0,1-2 16 16,2-2 0-16,-2-3 0 0,4 2-128 0,0-3-32 15,-2 1 0-15,0-3 0 0,-1 1-320 0,0 2-64 16,-1 0-16-16,-1 4 0 0,-2 3-192 0,1 3 176 16,-2 3-176-16,-2 6 160 0,-2-1 32 0,-6 9 16 0,0 0 0 0,0 0 0 15,2 12 0-15,0 4 0 0,-2 3 0 0,-2 2 0 16,1 3-208-16,-1 4 176 0,-1 4-176 0,1-1 160 16,-2 0-160-16,0 0 0 0,1 1 0 0,2-4 0 15,0 1 128-15,1-4-128 0,0 2 0 0,0-3 128 16,0 3-128-16,0-3 0 0,1-1 0 0,-1-4 0 15,0-3 0-15,1-2 0 0,3 2 0 0,-1-5 0 16,-2-2-320-16,2 1-128 0,0-3-48 16,1-1 0-16,-4-6-2352 0,0 0-480 0,0 0-80 0</inkml:trace>
  <inkml:trace contextRef="#ctx0" brushRef="#br3" timeOffset="-144758.3">19738 5185 31327 0,'0'0'2784'0,"0"0"-2224"15,0 0-560-15,0 0 0 0,9 0 192 0,0 0-192 16,1-2 192-16,3 1-192 0,2-1 144 0,5 0-144 15,4-2 0-15,3 0 144 0,2-5-144 0,1 2 0 16,1-4 0-16,0 4 0 16,-1-2-1200-16,1 3-320 0</inkml:trace>
  <inkml:trace contextRef="#ctx0" brushRef="#br3" timeOffset="-129604.9">1476 13166 3679 0,'10'-5'320'0,"0"-5"-320"16,0 0 0-16,2-1 0 0,-2 0 1936 0,3 2 320 15,-2-2 64-15,0 1 16 0,0-3-1120 0,-4 2-208 16,3 4-48-16,-2-2-16 0,-2 1 144 0,0 1 48 16,-6 7 0-16,0 0 0 0,5-9-144 0,-5 9-32 15,3-6 0-15,-3 6 0 0,0 0-160 0,0 0-32 0,0 0-16 0,0 0 0 16,0 0-160-16,0 0-16 0,0 0-16 0,0 0 0 15,-3-13 112-15,-2 6 32 0,-2-1 0 0,1 3 0 16,-3-3-64-16,-1 2 0 0,-3 1 0 0,0-3 0 16,1 4-176-16,-1 2-32 0,-1-1-16 0,-1 2 0 15,-2 0-224-15,-1 1-64 0,-1 2 0 0,-1-2 0 16,0 0-128-16,-3 2 128 0,-1 0-128 0,-1 1 128 16,1 2-128-16,1-1 0 0,0-2 144 0,-1 3-144 15,-1 4 0-15,-2-1 0 0,1 2 0 0,1-1 128 16,1 4-128-16,-1-1 0 0,-3 2 128 0,0-1-128 15,0 0 0-15,-1 1 0 0,-3 1 0 0,1 1 128 16,1 0-128-16,1 1 144 0,-2 1-144 0,4 3 160 16,2 4-32-16,11-11-128 0,-4 1 192 0,0 7-64 0,-1 1-128 15,2 1 128-15,0 5-128 0,2-2 128 0,1 2-128 16,-9 26 128-16,9-7-128 0,3-10 128 0,2-2-128 0,4-6 160 16,1-1-160-16,1 3 160 0,2 5-160 0,1 2 192 15,1 5-192-15,2-2 192 0,1 1-192 0,-1-1 128 16,1-4-128-16,1-4 128 0,2-3-128 0,0-6 0 15,2-1 0-15,3-1 128 0,2-8 16 0,-7-6 0 16,5 3 0-16,2-2 0 0,1 4 32 0,3-1 0 16,1-2 0-16,1 2 0 0,4 0-48 0,22 7-128 15,-5-5 192-15,-3-5-64 0,-3-1-128 0,2-4 192 16,1 0-192-16,1-1 192 0,-1-6-64 0,0-1-128 16,1 1 192-16,1-2-64 0,0-6 0 0,2 1-128 0,1-4 192 0,2 0-64 15,-1 2 32-15,1-4 0 0,-2-3 0 0,0-3 0 16,-1-4 16-16,3 0 0 0,-5 0 0 0,0-3 0 15,-2-2-16-15,-2 2 0 0,-3-1 0 0,1 2 0 16,-2-3-160-16,-2 0 160 0,-1 0-160 0,-3-1 160 16,-3 0-160-16,0 3 128 0,-3-2-128 0,-2 1 128 15,-6 0 0-15,0-2-128 0,-2 2 192 0,-2 2-64 16,-4-7 48-16,-2 2 0 0,-2 2 0 0,-2 3 0 16,-4 3 0-16,-1-3 0 0,-1 2 0 0,1-2 0 15,-6 4-176-15,0-2 160 0,-1 1-160 0,-2 2 160 16,-5 0-160-16,-2 0 0 0,-2 1 0 0,-3 2 128 15,-1 0-128-15,0 1 0 0,-1 1 0 0,2-1 0 16,-2 4 0-16,1 4 0 0,-1-2 0 0,-3 5 0 16,-2-1 0-16,-1 4 0 0,1 2 128 0,-2 0-128 15,-1-3 0-15,-3 1 0 0,-1 4 0 0,-3 0 0 16,4 2 0-16,-3 3 0 0,0-1 0 0,1 4 0 16,-2 4 0-16,-1 2 0 0,1-6 0 0,-1 4 0 15,-1 5 0-15,0-2 0 0,1 0 0 0,4 3 0 0,3 2 0 0,17-9 0 16,-2 0 0-16,-3 4 0 0,-1 0 0 0,3 5 0 15,-1 0 0-15,2 5-176 0,1 5 176 0,-15 22 0 16,9-9 0-16,6 0 0 0,5-3 0 0,6-5 0 16,0-2 0-16,2-6-128 15,2 1 128-15,2-3 0 0,1 2 0 0,2-2-128 0,3 3 128 0,4 0 0 16,1 3 0-16,2 3-128 0,-1-1 128 0,2-2 0 16,1-1 0-16,1 1-128 0,2-5 128 0,2 2 0 15,0-1 0-15,3 0 0 0,1-7 0 0,3 0 0 16,2-2 0-16,-8-8 0 0,4-1 0 0,4 4 0 0,0 2 0 0,4 0 0 15,2 2 0-15,0-3 0 0,3-1 0 0,27 8 0 16,-7-2 0-16,-6-6 0 0,-1-2 0 0,-1-5 0 16,-3-3 0-16,1 0 0 0,2-4 0 0,-1-2 0 15,1-1 0-15,3-7 0 0,-1-2 0 0,0-2 0 16,-2-2 0-16,2-3 144 0,0-7-144 0,1 2 0 16,-5-3 144-16,1 3-144 0,-2-5 0 0,-1 4 144 15,-1-6-144-15,-3 1 0 0,3 3 144 0,-5-1-144 16,-2-4 0-16,-3 0 0 0,-2 0 0 0,-2 1 128 15,0-2-128-15,-2 0 0 0,-2-3 0 0,-4 2 128 16,-1 2-128-16,-4-1 0 0,0-2 0 0,-5 0 128 16,1-1-128-16,-4 1 0 0,-3 1 128 0,-2-1-128 15,-3 0 0-15,-4-1 128 0,1 1-128 0,-5 1 0 16,-4 1 0-16,-2 1 0 0,2 0 0 0,-6 5 128 16,-1 1-128-16,-1 3 0 0,-4-3 0 0,-3 3 0 15,2 3 0-15,-1 2 0 0,-2 1 0 0,-1 3 0 0,2-1 0 0,-2 7 0 16,-1-1 0-16,-2 4 0 0,-2-2 0 0,-1 4-128 15,-2 3 128-15,-1-1 0 0,-1 2 0 0,1 1-128 16,-1 0 128-16,0 4 0 0,3 7 0 0,1 2-128 16,-1 2 128-16,1 7 0 0,0-1 0 0,1 3-128 15,-1 3 128-15,0 4 0 0,-2 1 0 0,-1 2 0 16,-1 2 0-16,2 1-128 0,1-1 128 0,18-15 0 16,-3 6 0-16,-1 1 0 0,0 4 0 0,0 1 0 15,1 2 0-15,3 0-128 0,1-3 128 0,-18 25 0 16,11-6 0-16,9-3 0 0,5-4 0 0,4 5-128 15,6 2 128-15,3 0 0 0,5-1-128 0,4-5 128 16,3-3-128-16,4-6 128 0,4-7 0 0,6-4-160 16,4-3 160-16,-10-11 0 0,4 4 0 0,3-1 0 15,5 3 0-15,3-2 0 0,3-2 0 0,2 0 0 0,3 0 0 0,36 5 0 16,-12-6 0-16,-5-9 0 16,-5-3 0-16,-1-2 0 0,-1-6 0 0,4-2 0 0,-3 1 0 0,5-5 0 15,-3-4 0-15,1 0 0 16,-2-8 0-16,-1 0 0 0,1 0 0 0,-1-5 128 0,1 4-128 0,-3-5 0 15,-1 1 0-15,1 0 0 0,-6 0 128 0,-2-1-128 16,-4 1 0-16,0-1 0 0,-4-3 0 0,-4-2 0 16,-4-2 128-16,-2 1-128 0,-5 1 0 0,-2-3 0 15,-4 3 144-15,-3-4-144 0,-4 0 128 0,-4 0-128 0,-4-1 128 0,-4 3-128 16,-3 0 128-16,-4 0-128 0,-4 0 128 0,-4 1-128 16,-5 1 128-16,-2 2-128 0,-6 2 0 0,-5 6 0 15,-8-1 128-15,-1 5-128 0,-4 1 0 0,-3 0 0 16,-5 5 144-16,-2 3-144 0,0 7 128 0,-1 2-128 15,-2 5 128-15,-1 3-128 0,-3 2 0 0,5 6 0 16,-1-1-160-16,2 5 160 0,4 0-144 0,7 6 144 16,4 7 0-16,8-2-144 15,6-1-1584-15,9 0-320 0,8 3-64 0</inkml:trace>
  <inkml:trace contextRef="#ctx0" brushRef="#br3" timeOffset="-125550.84">5315 19822 4607 0,'0'0'400'0,"0"0"-400"0,0 0 0 0,0 0 0 16,0 0 2384-16,0 0 400 0,0 0 80 0,0 0 16 15,5-7-1360-15,-5 7-272 0,0 0-48 0,0 0-16 16,0 0-304-16,0 0-64 0,0 0-16 0,0 0 0 16,0 0-160-16,0 0-48 0,0 0 0 0,0 0 0 0,0 0 16 0,-11 5 0 15,4-1 0-15,-3 1 0 0,-2-2-80 0,1-2-16 16,1 4 0-16,-3-1 0 0,-2 1-64 0,-1-1-32 16,0-1 0-16,-1 2 0 0,0 1-128 0,-2-2-32 15,-2 2 0-15,1 2 0 0,-3-3-64 0,3 2 0 16,1 2-16-16,-1-2 0 0,3 2-16 0,0-4 0 15,2 0 0-15,1 1 0 0,2-2-16 0,0 1 0 16,-1 0 0-16,2 1 0 0,-1-3-144 0,3 1 160 16,0 0-160-16,9-4 160 0,-9 5-160 0,9-5 192 15,0 0-192-15,0 0 192 0,0 0-192 0,0 0 0 16,0 0 0-16,2 9 0 0,-2-9 224 0,7 11-32 16,5-5-16-16,1 3 0 0,2-2 80 0,0-1 0 0,3 2 16 0,2-3 0 15,3 1-48-15,1 3-16 0,2-1 0 0,2 2 0 16,1-4-48-16,-1 4-16 0,-4-3 0 0,3 2 0 15,-1-4 48-15,0 1 0 0,-3-1 0 0,-2 0 0 16,-2 0-192-16,2 2 0 0,-4-4 0 0,1 0 128 16,-4-1-128-16,0 2 0 0,-1-2 0 0,0-2 128 15,-3-2-128-15,0 2 192 0,-10 0-192 0,10-1 192 16,-10 1-192-16,0 0 0 0,6-5-160 0,-6 5 160 31,0 0-672-31,8-6-32 0,-8 6-16 0,0 0 0 16,0 0-1584-16,0 0-320 0,0 0-64 0,0 0-9904 0</inkml:trace>
  <inkml:trace contextRef="#ctx0" brushRef="#br3" timeOffset="-124877.66">5165 19960 6447 0,'0'0'576'0,"0"0"-576"16,0 0 0-16,-9 3 0 0,1 1 2032 0,8-4 288 0,-9 3 64 0,9-3 16 15,0 0-1184-15,0 0-224 0,0 0-48 0,0 0-16 16,0 0-16-16,0 0 0 0,0 0 0 0,0 0 0 15,0 0 112-15,0 0 0 0,0 0 16 0,0 0 0 16,12 0-96-16,-2 0-32 0,0 2 0 0,1-2 0 16,0-2-208-16,4 0-32 0,0 2-16 0,0 0 0 15,2 0-32-15,2 0-16 0,1 0 0 0,2 0 0 16,-1-1-16-16,6-1 0 0,4 0 0 0,-1 1 0 16,-1 1 16-16,2-2 0 0,1 0 0 0,1 0 0 15,0 0-112-15,0 1-32 0,-1-3 0 0,-2 3 0 16,1 1-96-16,-1-2-32 0,2 1 0 0,0 1 0 15,-1 0-128-15,3 0-16 0,-3-1-16 0,1-1 0 16,0 1-32-16,-3 1 0 0,2 0 0 0,0 0 0 16,1-1 48-16,2 1 0 0,1-1 0 0,-2 1 0 15,0 1-192-15,0-1 192 0,1 0-192 0,2 0 192 0,-1 0-64 16,2 0-128-16,0 0 192 0,-1 0-64 0,-2 0 48 0,2 0 0 16,2 0 0-16,-1 0 0 0,0-3-176 0,-3 2 0 15,-1 0 0-15,1 1 0 0,1-3 176 0,-2 2-48 16,-2 1-128-16,0 0 192 0,-4-1-64 0,1-1-128 15,-4 1 176-15,-3 0-176 0,-2 0 320 0,0 1-64 16,-1 0 0-16,-1-2 0 0,-3 1-64 0,0 1 0 16,-2 0-16-16,-1 0 0 0,1 1-176 0,0 1 192 15,-2-2-192-15,0 1 192 0,-10-1-192 0,9 0 0 16,-9 0 144-16,13 0-144 0,-13 0 0 0,11 1 0 16,-11-1 0-16,0 0 128 0,0 0-128 0,10 3 0 0,-10-3 0 0,0 0 0 15,0 0 0-15,0 0 144 0,0 0-144 0,0 0 0 16,0 0 128-16,0 0-128 0,0 0 0 0,0 0 0 15,0 0 0-15,0 0 0 0,0 0 0 0,0 0-192 32,-9-4-2176-32,-1 1-416 0,-1 2-96 0</inkml:trace>
  <inkml:trace contextRef="#ctx0" brushRef="#br3" timeOffset="-116984.24">5386 19815 9615 0,'0'0'416'0,"0"0"96"0,0 0-512 0,0 0 0 16,0 0 0-16,0 0 0 0,6-6 832 0,-6 6 48 15,0 0 16-15,6-8 0 0,-6 8-112 0,6-6-16 16,-6 6 0-16,0 0 0 0,0 0 80 0,0 0 16 16,5-11 0-16,-2 4 0 0,-3 7-32 0,0 0-16 15,0 0 0-15,7-7 0 0,-7 7-160 0,6-7-16 16,-6 7-16-16,0 0 0 0,0 0 48 0,0 0 16 15,0 0 0-15,0 0 0 0,0 0-112 0,0 0 0 16,0 0-16-16,0 0 0 0,0 0-16 0,0 0 0 16,-11 0 0-16,-1 3 0 0,1 1-48 0,-6 3-16 0,0-2 0 0,-3 7 0 15,-1-3-112-15,-3 1-32 16,-6 0 0-16,2 1 0 0,2 1-16 0,-5-2 0 0,-2 3 0 0,0-2 0 16,1-1-16-16,1 4-16 0,0 2 0 0,2-4 0 15,0 1-32-15,2 0-16 0,2-1 0 0,2-1 0 16,2-1-240-16,6-4 128 0,4 3-128 0,2-3 0 15,2 2 144-15,7-8-144 0,-2 11 128 0,2-11-128 16,6 13 128-16,6-4-128 0,-2 1 128 0,8-3-128 16,3 1 192-16,3 0-32 0,2 1-16 0,2-1 0 15,2 2-144-15,2-3 192 0,0 4-192 0,1-4 192 16,-1 3-192-16,-1-2 0 0,1-2 144 0,-1 2-144 16,-2-3 128-16,-1 1-128 0,0 1 160 0,-4-5-160 15,-2 1 192-15,-2 1-48 0,-1 0-16 0,0 1 0 0,-4-3-128 16,-1-1 192-16,-2 1-192 0,-12-2 192 0,11 2-192 0,-11-2 0 15,0 0 0-15,0 0 0 0,9 3-192 16,-9-3 16-16,0 0 16 0,0 0 0 16,0 0-592-16,0 0-112 0,0 0-32 15,0 0 0-15,-9-5-1920 0,-2 1-400 0,-3-2-80 0</inkml:trace>
  <inkml:trace contextRef="#ctx0" brushRef="#br3" timeOffset="-116599.6">5041 20131 2751 0,'0'0'128'0,"0"0"16"0,0 0-144 0,0 0 0 16,0 0 0-16,0 0 0 0,0 0 3808 0,0 0 736 0,0 0 128 0,0 0 48 16,0 0-2832-16,8-8-560 0,-8 8-112 0,10-5-32 15,2 0-160-15,0-2-16 0,3 4-16 0,3 0 0 16,1-1-192-16,5-1-32 0,3 3-16 0,5-2 0 15,5 3-48-15,6-3 0 0,5-3 0 0,2 2 0 16,1 3-80-16,3-2-32 0,6-2 0 0,2 1 0 16,1-1-192-16,2-1-32 0,1 2-16 0,1 0 0 15,0-3 48-15,1 3 16 0,-1 1 0 0,-1 0 0 16,-1-1-176-16,-3 1-48 0,-1 2 0 0,-2 1 0 16,-3 1 64-16,-2 1 0 0,0 0 0 0,-2 3 0 15,-2 1-64-15,-1 0-16 0,1-1 0 0,-1 1 0 16,-2 3-176-16,-4-5 0 0,-2 1 144 0,-3 0-144 0,-7 1 128 0,-2-2-128 15,-2-2 160-15,-3 2-160 0,-4 0 192 0,-2 0-64 16,-5 1-128-16,-2-3 192 0,-11-1-192 0,0 0 176 16,0 0-176-16,0 0 160 0,0 0-160 0,0 0 0 15,-10 5-160-15,-3 1-12000 16,-3 2-2384-16</inkml:trace>
  <inkml:trace contextRef="#ctx0" brushRef="#br4" timeOffset="-85708.95">12499 3466 11919 0,'0'0'512'0,"0"0"128"0,0 0-512 0,-5-5-128 0,5 5 0 0,-5-4 0 15,-3-4 1296-15,8 8 240 0,0 0 32 0,0 0 16 16,0 0-336-16,-2-9-64 0,2 9-16 0,0 0 0 16,0 0-96-16,2-9-32 0,-2 9 0 0,8-6 0 15,-2 2-272-15,6 0-48 0,-2 3-16 0,4-2 0 16,0 2-16-16,5 5-16 0,4 0 0 0,3 0 0 16,0 1-80-16,0 5-16 0,5-1 0 0,-2 4 0 0,0 2-128 15,-1 0-48-15,0 3 0 0,2 0 0 0,-2 1-112 0,1 0-32 16,0 2 0-16,-1 2 0 0,0 0 48 0,-3 0 0 15,0 2 0-15,-1 3 0 0,-4-2 16 0,2 2 0 16,1-3 0-16,-3 4 0 0,-1 4-48 0,-1 3 0 16,0 2 0-16,-2 2 0 0,-2-1-32 0,-3 2-16 15,3-1 0-15,-5 1 0 0,-2 2-16 0,-1-2 0 16,-1-2 0-16,-1 3 0 0,-4 3 48 0,0 0 0 16,1 5 0-16,-3 0 0 0,-2 2-64 0,-1-3-16 15,0-3 0-15,-2 1 0 0,0 3-48 0,2-6 0 16,-3 2 0-16,0-3 0 0,0 3 64 0,-1 1 0 15,-2 3 0-15,1 0 0 0,-1-1 0 0,1-4 16 16,-2 2 0-16,1-3 0 0,-4 1-80 0,1 1-128 16,0 0 176-16,-2 1-176 0,1-3 224 0,0 5-64 15,-2-2-16-15,3-1 0 0,-1-2-144 0,2-1 128 16,2-3-128-16,1-2 128 0,-2-3-128 0,5 0 0 0,-1-2 144 16,4 1-144-16,2-1 0 0,2 0 128 15,1-1-128-15,4 0 0 0,3-1 0 0,2-3 128 0,3 2-128 0,1-2 0 16,3-5 128-16,2 2-128 0,2 0 128 0,2-4-128 15,-2-2 192-15,3-1-48 0,2-2 0 0,-1 1 0 16,1-6-16-16,0 2 0 0,2-2 0 0,0-3 0 16,0-1-128-16,-1-1 192 0,0-1-192 0,1 2 192 15,-2-3-192-15,0-1 128 0,-5-1-128 0,1 1 128 16,-4-3 0-16,-1-3-128 0,-5 1 192 0,-2 0-64 16,-10 2-128-16,0 0 0 0,0 0 0 0,0 0 0 0,0 0 0 0,0 0 128 15,0 0-128-15,0 0 128 0,0 0-128 0,-6 12 192 16,-4-2-192-16,-2 4 192 0,-1-1-192 15,-3 4 0-15,-2 4 0 0,2 3 128 0,-6 6-128 0,0 2 0 16,-2 0 0-16,0 1 0 0,0 1 0 0,-2 4 0 16,0 3 0-16,-1-1 0 0,0-2 0 0,2 5 0 15,0 3 0-15,-1 2 0 0,2-6 0 0,0 5 0 16,2-1 0-16,3 1 0 0,3-3 0 0,0 5 0 16,1-2 0-16,4-3 0 0,1 2 0 0,3 0 0 15,2 3 0-15,4 3 0 0,0 0 0 0,1 2 0 16,2 0 0-16,1 1 0 0,0-2 0 0,1 1 0 15,-1-3 0-15,-1 2 0 0,0 2 0 0,-1 2 0 16,-1-1 0-16,2 1 0 0,0 3 0 0,-2-2 0 16,-2-1 0-16,0 2 0 0,2 2 0 0,-3-3 0 15,1 3 0-15,-1 0 0 0,-1-3 0 0,1 0 0 16,-2-3 0-16,1-15 0 0,-1 1 0 0,-3 2 160 16,-1 3-160-16,-1 2 160 0,-1-1-160 0,-2 0 160 15,-1-1-160-15,-1 0 160 0,-2-3-160 0,2 0 0 0,-3-1 0 16,-4-1 0-16,-2 0 368 0,-1-2 80 15,-2 0 32-15,-2 0 0 0,0-3-480 0,-4 1-240 0,-3 0 32 0,-2-3 0 16,-3 0 336-16,-1-4 64 0,-2 1 0 0,-1-7 16 16,1-3-208-16,-2 0 0 0,0-4 0 0,-1-3 0 15,-2-2 0-15,-3-7 0 0,-4-1 0 0,0-4 144 16,-2-3-144-16,4-1 128 0,0-5-128 0,5 1 128 16,2-3-128-16,1 3 0 0,2-4 0 0,0 6 0 0,6-3 0 0,1 2 0 15,2 2 0-15,3-2 0 16,1 2-144-16,5 2 144 0,2 1 0 0,3-1 0 0,2-2 0 0,4 4 0 15,1-2 0-15,4 2 0 0,0 1-256 0,3 0 64 16,1 0 16-16,6 0 0 0,-5-1 176 0,5 1 224 16,0 0-48-16,0 0-16 15,0 0-624-15,0 0-128 0,0 0-32 0,13 2 0 0,1 3 624 0,3 2 0 16,2-4 0-16,4 4 0 0,5 0 0 0,3-2 0 16,1 1 0-16,2 1 0 0,0-2-144 0,3 0 144 15,1 0-192-15,2-1 192 0,-2-1 0 0,2-3 0 16,4 0 0-16,0 0 0 0,2 0 0 0,1-1 0 15,-1-3-128-15,-2-1 128 0,1 0 0 0,-1-1 0 16,-2-1 0-16,3-1 0 0,-5-3 0 0,2 1 0 16,-2-3 0-16,0 0 144 0,0 0-144 0,-3-3 0 15,-3-3 0-15,-1-1 0 0,-3 2 0 0,-2 0 0 16,-1-1 0-16,-3-1 128 0,-2-1-128 0,-3 1 0 16,-3 1 0-16,0 1 0 0,-1 0 0 0,-1 0 0 15,-1 1 0-15,-1-1 0 0,1 0 0 0,0-1 0 16,-1-1 0-16,-1-3 0 0,-1 0 0 0,-5 0 0 0,0-5 0 0,-1-1 0 15,0-7 0-15,-3-4 0 0,-2-5 144 0,-4-3-144 16,-2-7 0-16,1 2 0 0,-1-1 0 0,1 0 128 16,-2-2-128-16,5-1 0 0,-2-2 0 0,2-1 0 15,2 3 0-15,-1 1 0 0,2 2 0 0,0 0 0 16,3 1 0-16,-2-1 0 0,-1 1 0 0,2-3-128 0,-2-5 128 16,0 0 0-16,0 1 0 0,0-4 0 15,-2 2 0-15,4-2 0 0,-1 0 0 0,1 1 0 16,1-5-128-16,2 2 128 0,3 5-128 0,2 3 128 0,-3 0 0 0,4 4-160 15,-1 4 160-15,2 2 0 0,2 3-144 0,3 1 144 16,1 3 0-16,1 1-144 0,1 3 144 0,1 1 0 16,0 4 0-16,1 3-128 0,-2 0 128 0,3 3 0 15,0 0-144-15,0-1 144 0,0 4 0 0,1 0 0 16,0 4-144-16,0 1 144 0,0 2 0 0,2 2-128 16,-1 0 128-16,0 1 0 0,1 6-144 0,-1-2 144 15,2 5 0-15,-4 1-144 0,0 2 144 0,-2 2 0 16,1 2-144-16,-4 1 144 0,-3 0 0 0,0 1 0 15,-2-2-144-15,0 1 144 0,-2 1 0 0,-2 2 0 16,-1-4 0-16,-1 0 0 0,-7-3 0 0,0 0 0 16,0 0 0-16,0 0 0 0,0 0 0 0,0 0 0 15,0 0 0-15,0 0 0 0,0 0 0 0,0 0 0 16,0 0 0-16,0 0 144 0,0 0-144 0,-6-4 160 16,-2-3-160-16,-1 0 160 0,1 1-160 0,-1-3 0 15,-2 3 0-15,1-3 0 0,0 1 0 0,-1-2 0 0,-2 1 0 0,0-1 0 16,-1 2 0-16,0-3 0 0,-2-1 0 15,-2-2 0-15,-1-2 0 0,0-1 0 0,-1-2 128 0,-2 0-128 16,0-1 0-16,1-4 0 0,-2 0 0 0,0 2 0 16,3-5 0-16,-2 3 128 0,2-4-128 0,2 1 0 15,1 0 0-15,2 0 0 0,0-4 0 0,0 1 0 16,-1-2 0-16,2-5 0 0,0-2 0 0,2-1 0 16,0 0 0-16,2-1 0 0,2-2 0 0,2 1 0 15,1-6 0-15,2 2 0 0,2-3 128 0,2 1-128 0,2-1 0 0,-1 0 0 16,5-2 0-16,0 1 0 15,2 3 0-15,2 1 0 0,0-1 0 0,0 4 0 16,2-4 0-16,0-2 0 0,0 1 0 0,2-3 0 0,-1-2 0 0,2-1 0 16,2 2 0-16,-3 1 0 0,-2 4 0 0,0-1 0 15,-3-3 0-15,0 2 0 0,-1-1 0 0,-1-1 0 16,-3-3 0-16,-1-4 0 0,-3 2 0 0,-1 1 0 16,-3 1 0-16,-1 2 0 0,1 0 0 0,-1 1 0 15,-4 1 0-15,-2 1 0 0,-3-2 144 0,-1 7-144 16,-1-3 160-16,-1 7-160 0,-4 2 192 0,-1 2-48 15,-5 3-16-15,0 0 0 0,-1 4-128 0,-1 5 0 16,-1 1 0-16,-13-5 128 0,3 9-128 0,0 5 0 16,-5 6 0-16,-1 2 0 0,0 4-384 0,1 0 32 15,1 2 16-15,3 0 0 16,0 2-1456-16,6 0-272 0,5 2-64 0,8 0-16336 0</inkml:trace>
  <inkml:trace contextRef="#ctx0" brushRef="#br4" timeOffset="-83829.15">14037 5210 11967 0,'0'0'1072'0,"0"0"-864"0,0-11-208 0,0 2 0 16,-1-3 1472-16,1 2 256 0,-2-3 64 0,1-2 0 16,0-1-256-16,0 2-64 0,1 2 0 0,0-4 0 15,1 0-80-15,1 1-32 0,1 4 0 0,0 3 0 16,-1 1-128-16,-2 7-16 0,0 0-16 0,0 0 0 15,0 0-448-15,10 13-96 0,-2 7-16 0,0 8 0 16,-2 7-160-16,2 5-32 0,-2 7-16 0,-1 0 0 16,-2 4-144-16,2 1-32 0,-2 3 0 0,2-3 0 0,-1-4-48 0,3-4-16 15,-1-6 0-15,-1-7 0 0,3-4 64 0,1-5 0 16,2-4 0-16,-1-7 0 0,2-5 240 0,2-4 48 16,2-5 16-16,5-10 0 0,1-3 192 0,5-8 32 15,2-11 16-15,2-4 0 0,-3-12-256 0,2 0-48 16,2-2-16-16,0-3 0 0,-2-3-192 0,1-8-32 15,-1-7-16-15,1-8 0 0,1-7-48 0,1-4-16 16,0 0 0-16,4-2 0 0,2 1-176 0,-3 12 0 16,-1 11 0-16,-4 12 128 0,-3 13-128 0,-3 10 0 15,-3 7 0-15,-2 7 0 0,-5 6-320 0,2 6 64 16,-4 3 16-16,-1 6 0 16,0 5-2608-16,-2 6-528 0,-4 4-96 0</inkml:trace>
  <inkml:trace contextRef="#ctx0" brushRef="#br4" timeOffset="-83084.83">13518 8064 11967 0,'4'-16'1072'0,"-3"6"-864"0,-1 3-208 0,4-4 0 15,1-1 1664-15,0 2 304 0,-1 1 48 0,4 0 16 16,-2-1-768-16,-2 3-160 0,1-2-16 0,-5 9-16 15,7-9 464-15,-4 0 80 0,-3 9 32 0,0 0 0 16,0 0 16-16,0 0 0 0,0 0 0 0,0 0 0 16,0 0-528-16,0 0-112 0,5 16 0 0,1 6-16 15,-3 2-368-15,2 7-64 0,-1 6 0 0,0 2-16 0,-1 3-112 0,0 2-32 16,1 0 0-16,0 0 0 0,0-2-80 16,1-4-16-16,0-2 0 0,0-4 0 0,0-7 0 0,3-1-16 15,1-6 0-15,1-4 0 0,1-4 48 0,3-6 16 16,2-7 0-16,4-6 0 0,7-8 192 0,3-13 32 15,3-5 16-15,7-10 0 0,4-5-16 0,4-13 0 16,2-5 0-16,1-7 0 0,0-4-336 0,2-8-80 16,-2-7-16-16,2-15 0 0,-1-10-160 0,6-2 0 15,4 5 0-15,4 7 128 16,5 10-928-16,-2 12-192 0,-4 13-32 0,-4 11-13408 16,-4 10-2672-16</inkml:trace>
  <inkml:trace contextRef="#ctx0" brushRef="#br4" timeOffset="-79703.69">28664 18993 16927 0,'0'0'752'0,"0"0"144"0,0 0-704 0,10 1-192 15,-10-1 0-15,0 0 0 0,0 0 1440 0,0 0 256 16,0 0 48-16,0 0 16 0,0 0 16 0,0 0 0 15,0 0 0-15,0 0 0 0,0 0-528 0,-6-2-96 16,-6-6-32-16,2 3 0 0,-3 1-288 0,-1 0-64 16,-2-3-16-16,-2 0 0 0,-1-3-144 0,-1 1-32 15,-3-5 0-15,-3 3 0 0,-2 1-96 0,-3-4-32 16,-4 1 0-16,-3 2 0 0,-5-5-128 0,-3 1-48 16,0 0 0-16,-2 0 0 0,-5 2-112 0,-3-1-32 0,-3 0 0 0,-6-1 0 15,-3-2-128-15,-7-1 128 0,0 2-128 0,-1-3 128 16,-2-3-128-16,-5 2 160 0,-2 1-160 0,-1 0 160 15,-3 0-32-15,0 1-128 0,0 0 192 0,-4 0-64 16,-6-1 32-16,-3 1 0 0,-1 2 0 0,0-1 0 16,0 0-160-16,-1 0 160 0,-3-1-160 0,2 0 160 15,2 3-160-15,-5 0 192 0,-5 1-192 0,1 2 192 16,4 0-192-16,-1 0 0 0,3 1 144 0,-5-1-144 16,-3 4 128-16,2-1-128 0,7 4 128 0,-2-1-128 15,-4-4 0-15,1 5 128 0,4-1-128 0,-1 3 0 16,-2 0 0-16,0 0 0 0,-4-2 0 0,0 4 128 15,3 4-128-15,-2-3 0 0,-2-1 0 0,1 1 0 16,5 4 0-16,-3 0 0 0,-4 0 0 0,3 1 0 16,1-3 128-16,6 2-128 0,2 5 128 0,-2-1-128 0,-3-6 0 0,7 3 0 15,3 3 0-15,-1-3-128 0,-4 0 128 16,0 0 0-16,1-2 0 0,3 0 0 0,1 4 0 0,-1 0 0 16,-3-4 0-16,2 0 0 0,-2 2 0 0,0 2 0 15,-4 0 0-15,-1 1 0 0,0-1 0 0,3-1 0 16,2 4 0-16,0-3 128 0,-2 2-128 0,4-2 0 15,6 3 0-15,1-2 0 0,1 1 0 0,3 0 0 16,0 5 0-16,3 0 0 0,3-5 0 0,1 5 0 16,-1 2 0-16,0 1 0 0,1-2 0 0,1 1 0 15,4-2 0-15,2 4 0 0,2 1 0 0,-1 4 0 16,-2-4 0-16,-2 0 128 0,-1-1-128 0,7 1 0 16,-2 0 0-16,0 2 0 0,1 0 0 0,-2 2 0 0,0-1 0 15,2-1 0-15,4 0 0 0,5 2 0 0,1 1 0 0,2 0 0 16,0 5 0-16,4-4 0 0,2 3 0 0,2-2 0 15,2 3 0-15,5 2 0 0,2-2 0 0,5 3 0 16,2-1 0-16,6-3 0 0,6 2 0 0,2 0 0 16,1-3 0-16,5 3 0 0,1-3 0 0,4 1 0 15,0 0 0-15,3-1 0 0,3-1 0 0,3 2-128 16,3 4 128-16,2-4 0 0,3 0 0 0,4 1 0 16,1-3 0-16,5 0 0 0,3 2 0 0,5-4 0 15,3 1 0-15,6-4 0 0,2 3 0 0,5 2-128 16,4-3 128-16,5 2 0 0,3 0 0 0,5 1 0 15,2 1 0-15,3-2 0 0,3 3 0 0,3-4 0 16,2 3 0-16,6-3 0 0,4 1 0 0,2 2 0 16,-2-7 0-16,4 2 0 0,-2 0 0 0,7 1 0 0,3-2 0 15,2-3 0-15,-5-2 0 0,3 0 0 0,4 0 0 16,6-4 0-16,1-1 0 0,3-2 0 0,1 1 0 0,4 2 0 16,5 0 0-16,-1 0 0 0,-1-6 0 0,5 4 0 15,4 3 0-15,0-5 0 0,-3-1 0 0,3 2 0 16,2 4 0-16,2-2 128 0,-1-1-128 0,2-1 0 15,2 2 0-15,4 1 0 0,-4-3 0 0,7 5 0 16,3 1 0-16,-3 1 0 0,-4-4 0 0,4 2 0 16,4 2 0-16,-3-4 0 0,-3 0 0 0,3-1 0 15,5 3 0-15,-2-2 128 0,-4-1-128 0,6 3 0 16,3-3 0-16,0 2 128 0,-2 0-128 0,-1-4 144 16,0 1-144-16,2-4 160 0,1 3-160 0,-1-2 128 0,-3 0-128 0,2 0 128 15,5-4-128-15,-6 0 192 0,-5-3-192 0,2 1 192 16,1 2-192-16,-3-1 128 0,-6-4-128 0,1-1 128 15,2-1-128-15,-3 1 0 0,-4-4 0 0,1-2 0 16,0 3 0-16,-4-7 128 0,-6-1-128 0,-1-1 128 16,-1 2-128-16,-2-5 0 0,-1-3 0 0,-5-1 0 15,-5-1 0-15,-3-5 0 0,-3 2 144 0,-7-4-144 16,-5 4 128-16,-6-3-128 0,-4 3 160 0,-4-4-160 16,-3-1 128-16,-2 3-128 0,-5-2 0 0,-3-2 0 15,-4-4 176-15,-7 1-176 0,-6-1 192 0,-6-1-192 16,-3-1 192-16,-4 0-64 0,-5 1 0 0,-4 2-128 15,-4-1 256-15,-3 2-48 0,-5-2-16 0,-1 2 0 16,-6-1-192-16,-2 0 176 0,-3-2-176 0,-4-1 160 16,-5 0-160-16,-3-2 0 0,-3 0 0 0,-1-1 0 15,-6 3 0-15,-5-2 0 0,-6 4 0 0,-7-1 0 0,-4-4 0 16,-6 2 0-16,-2-2-144 0,-1-2 144 0,-4 1 0 16,-1-1 0-16,-3-6 0 0,-5 3 0 0,-4 3 0 0,-4 3-128 15,1-5 128-15,-2 4 0 0,0 5 0 0,-4-3 0 16,-6 0-128-16,-3 0 128 0,-1 0 0 0,-1 3 0 15,-1 0-128-15,-6 3 128 0,-9 0 0 0,-1 1 0 16,1-3-128-16,-4 2 128 0,-7-1 0 0,1 5 0 16,0 4 0-16,-5-3 0 0,-7 0 0 0,2 1 0 15,4 4 0-15,-7 2 0 0,-4-2 0 0,1 0-128 16,2 3 128-16,-4 1 0 0,-6-1 0 0,3 4 0 16,1 2 0-16,-5 3 0 0,-8-3 0 0,0 2 0 15,-2 4 0-15,-1 1 0 0,-1 2 0 0,-4 1 0 0,-4-1 0 0,0 5-160 16,4 4 160-16,-5 1 0 0,-4 1 0 0,0 3 0 15,2-3 0-15,3 6 0 0,3-1 0 0,3 1-128 16,1 0 128-16,3 1 0 0,0 0 0 0,3 2 0 16,0 2 0-16,1 0 0 0,0 0 0 0,4 2 0 15,4 3 0-15,0 2 0 0,-1-3 0 0,4 4 0 16,5 1 0-16,-1 0 0 0,0 5 0 0,7 0 0 16,7-2 0-16,1 4 0 0,0 2 0 0,4-2 0 15,6 0 0-15,1 0 0 0,3 0 0 0,5-2-128 16,4 0 128-16,6 0-160 0,4-2 160 0,3 1-160 15,-1 1 160-15,5-3 0 0,0 2-144 0,6-3 144 16,5 0 0-16,4 3 0 0,0-1 0 0,6 2 0 16,0 2 0-16,7-5 0 0,3 1 0 0,3 3 0 15,4-3-192-15,9 0 192 0,2 1-160 0,7-1 160 16,6 1-192-16,5 2 192 0,5-4-208 0,4 3 80 16,4 2-48-16,6-2 0 0,1-1 0 0,6 3 0 15,3 0 48-15,5 1 0 0,3 0 0 0,3 2 0 0,3 1 0 0,4 0 0 16,4-3 0-16,4 0 0 0,5-3 128 15,1-2-128-15,-1 0 128 0,5-1-128 0,3 0 128 0,7 1 0 16,2-3 0-16,7 3 0 0,6-2 0 0,3-1 0 16,-1-3 0-16,4-1 0 0,3 3 0 0,8 0 144 15,6-1-144-15,1 0 160 0,0-3-160 0,5 1 0 16,8 0 0-16,1-2-176 0,0-2 176 0,6 0 0 16,5 1 0-16,1 1 0 0,1-1 0 0,3 0 0 15,3 1 0-15,1 0 0 0,-4 2 0 0,5 1 0 16,0 1 0-16,4-2-128 0,-6 1 128 0,4 1 0 15,1-1 0-15,-1-3 0 0,-2 1 0 0,0-1 0 16,2-1 0-16,2 1-128 0,0-1 128 0,5-1 0 16,3-3 0-16,-4 2 0 0,-5-2 0 0,5 2 0 15,2-1 0-15,-2 0 0 0,-8-2 0 0,4-2 0 16,3 2 0-16,-3-1 0 0,-2-2 0 0,3-3 0 16,2 0 0-16,1 1 0 0,-2-4 0 0,0 1 0 0,-2-3 0 15,1-1 128-15,-2-1-128 0,1-1 144 0,-4 0-144 0,4 0 160 16,1-1-160-16,-1-1 0 15,-7-5 0-15,3 2 0 0,5 0 0 0,-3-5 0 16,-8 0 128-16,3-4-128 0,4-2 0 0,-2-1 0 0,-4-2 0 0,2-3 0 16,1-2 0-16,-2-3 0 0,-8-6 0 15,3-1 0-15,0-4 0 0,-4-6 0 0,-4-6 144 0,-3-5-144 16,-1-4 128-16,-3 0-128 0,1 0 160 0,-6-8-160 16,-7-4 192-16,-6-3-48 0,1-1-16 0,-6 4 0 15,-6 3 192-15,-9 4 16 0,-9 3 16 0,-10 3 0 0,-11 4 112 16,-6 4 32-16,-8 2 0 0,-4 3 0 0,-8 1 16 0,-4 3 16 15,-7 4 0-15,-5 0 0 0,-4 1-256 0,-5-3-48 16,-5 0-16-16,-1 1 0 0,-6 0-208 0,1 0-192 16,-1 0 48-16,-4 2 0 15,-1-1-1024-15,0 3-208 0,-3 2-32 0,1 8-16 16,-1 5-1856-16,-2 2-368 0,-9-9-80 0,15 7-16 0</inkml:trace>
  <inkml:trace contextRef="#ctx0" brushRef="#br4" timeOffset="-78755.28">29613 19053 7359 0,'0'0'656'0,"0"0"-528"15,4-8-128-15,0-1 0 16,-4 9 2624-16,4-9 480 0,0-2 96 0,-2 5 32 0,-2 6-1440 0,5-9-272 16,-5 9-64-16,4-8-16 0,-4 8-256 0,0 0-48 15,0 0-16-15,0 0 0 0,0 0-112 0,0 0-32 16,4-9 0-16,-4 9 0 0,0 0-192 0,0 0-32 16,0 0-16-16,0 0 0 0,0 0-464 0,-5 14-80 15,-3 3-32-15,3 2 0 0,-3 0-160 0,2 5 0 16,1-1 0-16,1 1 0 0,0 0 0 0,1-2 0 15,3-5 128-15,2 0-128 0,-1-4 176 0,3-1 0 16,1 1 0-16,0-4 0 0,4 1 336 0,0-5 80 16,1-1 16-16,4 0 0 0,3-3 176 0,4-3 48 15,5-3 0-15,4-2 0 0,5-3-160 0,3 0-32 0,1-7 0 0,2-4 0 16,0-5-192-16,2 0-64 0,1-7 0 0,2 0 0 16,1-3-64-16,1-2-32 0,1-8 0 0,2 3 0 15,2-5-32-15,-3 4 0 16,-3-1 0-16,-4 3 0 0,-3-7-256 0,-1 9 160 15,-8 4-160-15,-3 3 128 0,-6 4-128 0,-3 5-224 16,-1 2 48-16,-5 4 16 16,-6 3-2544-16,-3 3-512 0</inkml:trace>
  <inkml:trace contextRef="#ctx0" brushRef="#br4" timeOffset="-73770.73">22151 6567 14735 0,'0'0'1312'0,"0"-8"-1056"0,0-1-256 0,0 1 0 16,0-1 736-16,0 2 96 0,0-2 0 0,0 4 16 15,0-2 608-15,0 7 112 0,0 0 32 0,0 0 0 16,-2-5-464-16,2 5-96 0,0 0-16 0,-2 9 0 15,-1-1-432-15,-1 8-80 0,-1 4-32 0,0 7 0 0,-2 2-64 0,2 5-16 16,-4 3 0-16,0 6 0 0,-1 4 16 0,-2 4 0 16,-1 1 0-16,1 3 0 0,-1-2-160 0,0-1-48 15,1-4 0-15,-1-7 0 0,1-2 128 0,4-6 32 16,-4-7 0-16,6-3 0 0,-1-6 272 0,4-7 48 16,-1-1 16-16,4-9 0 0,0 0 80 0,0 0 32 15,6-13 0-15,3-5 0 0,2-8-160 0,2-4-16 16,1-5-16-16,3-6 0 0,2-5-416 0,0-2-80 15,0 2 0-15,1-3-128 0,3-5 128 0,3 3-128 16,0 1 0-16,2 4 0 0,-1 1 0 0,1 6 0 16,2 5 0-16,-3 6 0 0,0 2 0 0,-2 7 0 15,-1 8 0-15,-3 6 0 0,-1 2 0 0,-5 7-192 16,-3 7 192-16,-6 5-192 0,-6 3 48 0,-4 4 16 16,-5 5 0-16,-3 0 0 0,-6 3 128 0,-3 2 0 15,-1-3-144-15,-1-1 144 0,0 0-368 0,1-6 0 16,2-1 0-16,-6 3 0 15,6-11-976-15,4-3-208 0,2 0-48 0,6-9-9216 16,0-2-1840-16</inkml:trace>
  <inkml:trace contextRef="#ctx0" brushRef="#br4" timeOffset="-73502.87">23034 6041 16575 0,'0'0'736'0,"-1"-9"160"0,0 0-720 0,1 9-176 0,0 0 0 0,0 0 0 0,0 0 2624 0,-12 10 512 15,-1 7 80-15,-2 3 32 0,0 4-1584 0,-3 5-320 16,-1 6-64-16,1 3-16 0,0 6-368 0,1 0-80 16,-2 4-16-16,-1 5 0 0,3 6-416 0,-1-1-96 15,-1 3-16-15,4-5 0 0,2-5-272 0,3-5 0 16,0-6 128-16,3-4-128 0,3-7 0 0,4-2 0 15,0-8-128-15,3-4 128 16,-1 0-512-16,2-4-16 0,-4-11 0 0,0 0 0 16,10-2-1520-16,2-5-288 0,-1-2-64 0</inkml:trace>
  <inkml:trace contextRef="#ctx0" brushRef="#br4" timeOffset="-73218.82">23042 6628 22111 0,'-8'13'976'0,"4"1"208"0,0 2-944 0,-1 3-240 16,-1 2 0-16,0 0 0 0,1 3 1168 0,-1 2 192 0,0-3 48 0,2 0 0 15,3-3-256-15,2-5-64 0,2-2 0 0,2 0 0 16,3-6-272-16,0 2-64 0,3-4-16 0,0-2 0 16,2-7 32-16,1 1 16 0,0-6 0 0,2 1 0 15,1-6 80-15,1-2 16 0,-3-1 0 0,0-3 0 16,0-1-272-16,-1-1-48 0,-1-2-16 0,-2 1 0 15,1 0-96-15,-2-2-32 0,-4 2 0 0,0 1 0 16,-3 0-224-16,0 0-32 0,-1 3-16 0,1 2 0 16,-3 5-144-16,1-2 0 0,2 2 0 0,-1 5 0 15,-2 7-320-15,0 0-80 0,0 0-32 0,0 0 0 16,0 0-2624-16,0 0-528 0,7-4-96 0</inkml:trace>
  <inkml:trace contextRef="#ctx0" brushRef="#br4" timeOffset="-72829.46">23881 6444 14735 0,'0'0'1312'0,"0"0"-1056"16,0 0-256-16,0 0 0 0,0 0 1280 0,0 0 192 15,0 0 32-15,0 0 16 0,0 0-48 0,0 0-16 16,0 0 0-16,0 0 0 0,-9 1-288 0,0-1-48 15,-1 0-16-15,-1 3 0 0,1 0-320 0,-1 4-64 16,-1-3-16-16,0 2 0 0,-4 1-128 0,0 2-16 16,-3 4-16-16,0 1 0 0,-2 3-192 0,2 0-32 0,0 1-16 15,2 0 0-15,1 0 32 0,7 0 16 0,2-3 0 0,4 1 0 16,4-2-64-16,6 0-16 0,3-2 0 16,4-5 0-16,4 0-16 0,2 2-16 0,2-3 0 15,-1 4 0-15,2-5 176 0,-1 2 32 0,-2 0 16 0,-1 0 0 16,-2 1-16-16,-8-1-16 0,0-1 0 0,-2 3 0 15,-2-1-16-15,-5-8 0 0,-4 10 0 0,1 1 0 16,-6-2-16-16,-4 3 0 0,-5-3 0 0,-5 3 0 16,-3-4-144-16,-6 1-16 0,1-4-16 0,-3 4 0 0,-2-3-224 15,1-1-128-15,-2-5 128 0,4 3-208 16,4 1-2448-16,3-3-480 16,-4-6-112-16,9 2-16 0</inkml:trace>
  <inkml:trace contextRef="#ctx0" brushRef="#br4" timeOffset="-71872.18">25777 6533 10367 0,'0'0'448'0,"0"0"112"0,0 0-560 0,0 0 0 16,0 0 0-16,0 0 0 0,0 0 944 0,-1-7 80 16,1 7 0-16,0 0 16 0,0-11-160 0,0 11-48 15,-1-9 0-15,1 9 0 0,-2-9 192 0,2 9 48 16,-3-9 0-16,3 9 0 0,-4-6-48 0,4 6 0 0,0 0 0 0,-8-3 0 16,-1-2-288-16,0 0-64 0,0 3-16 0,9 2 0 15,-10-5-160-15,3 2-48 16,-1-1 0-16,8 4 0 0,-9-4-16 0,9 4-16 15,-11-1 0-15,0-1 0 0,3-4-112 0,-1 1-32 0,-2 0 0 0,1 0 0 16,-1 1 0-16,-2-2 0 0,0 2 0 0,-1 0 0 16,-1 3-48-16,1-1-16 0,-4-2 0 0,1 1 0 0,-1 7-48 15,-2 1-16-15,0 1 0 0,0 5 0 0,0-4-16 16,-1 5 0-16,2 4 0 0,-1 3 0 0,0 3-128 0,1 6 192 16,-4 1-192-16,4 3 192 0,1 0-192 0,1-1 128 15,2-3-128-15,5 2 128 0,2-5-128 0,6-1 0 16,4-3 144-16,3-4-144 0,3 0 0 0,2-2 144 15,2-6-144-15,2-3 0 0,2-1 208 0,3-5-64 16,3-1-16-16,2-4 0 0,0-1 96 0,2-4 16 16,-1-2 0-16,0-3 0 0,2 0 32 0,0-2 16 15,1-2 0-15,-2-1 0 0,-1-1 80 0,-3 0 16 16,0-3 0-16,-3-1 0 0,-4-1-32 0,-3 0 0 16,-3 5 0-16,-5-3 0 0,-2 2-144 0,-4 3-16 15,-4 0-16-15,0 1 0 0,-2 2-176 0,-2 3 160 16,-4 4-160-16,3-1 160 0,-1 2-160 0,1-1 0 15,1 3 0-15,1 3 0 16,1 3-704-16,8 0-32 0,0 0 0 0,0 0 0 16,0 0-1920-16,0 0-384 0,0 0-80 0,10 7-16 0</inkml:trace>
  <inkml:trace contextRef="#ctx0" brushRef="#br4" timeOffset="-71460.53">25681 6404 15887 0,'0'0'704'0,"0"0"144"0,0 0-672 0,0 0-176 16,0 0 0-16,0 0 0 0,0 0 1184 0,0 0 208 15,0 0 32-15,0 0 16 0,0 0-144 0,5 9-16 16,-3 4-16-16,1 1 0 0,1 1-48 0,-1 3 0 16,1 1 0-16,1 1 0 0,-1 1-192 0,0 4-64 15,0 3 0-15,1-1 0 0,-1 1-304 0,1-2-64 16,0-1-16-16,0-5 0 0,0-1-224 0,-1-1-48 15,1-2-16-15,-1 1 0 0,-1-3-144 0,1-3-16 16,0 1-128-16,0 0 192 0,-4-12-192 0,6 5 176 16,-6-5-176-16,0 0 160 0,0 0-160 0,10 6 0 15,-10-6 0-15,12-3 128 0,-2-3-368 0,1-6-80 16,-2 1 0-16,2-2-16 16,-1-3-2736-16,0-1-528 0</inkml:trace>
  <inkml:trace contextRef="#ctx0" brushRef="#br4" timeOffset="-71101.32">26347 6417 20271 0,'0'0'896'0,"0"0"192"0,-11 0-880 0,3 3-208 16,8-3 0-16,-12 5 0 0,1 2 1568 0,-1 5 272 15,0 3 48-15,0 0 16 0,-1 3-928 0,1 2-176 16,-1 1-32-16,0 3-16 0,-2 5-112 0,0-4 0 15,-1 2-16-15,1-5 0 0,5-3-64 0,0-4-16 16,2 0 0-16,3-6 0 0,5-9-224 0,0 0-64 16,0 0 0-16,0 0 0 0,10 7 192 0,4-9 16 15,3-5 16-15,1-3 0 0,1-7-32 0,1-2 0 16,0-4 0-16,3 0 0 0,0-1-256 0,0 0-48 16,-1 2-16-16,-2 1 0 0,0-2-128 0,-1 4 0 15,-1 2 144-15,0 5-144 0,0 3 0 0,-3 6 0 16,-2 4 0-16,-1 6 0 0,-12-7 0 0,11 12 0 15,-5 10 0-15,0 1 0 0,-4 4 0 0,-4 2 0 16,-2 3-160-16,-1-3 160 0,-1 1 0 0,1 0 0 16,2-4 0-16,0 2 0 15,1-4-1648-15,4 1-272 0,1-5-48 0,1-4-8288 16,4-7-1664-16</inkml:trace>
  <inkml:trace contextRef="#ctx0" brushRef="#br4" timeOffset="-70821.74">26944 6481 26255 0,'0'0'1152'0,"-9"7"256"0,-4-2-1120 0,2 2-288 0,-2 5 0 0,-1 2 0 16,0 0 960-16,0 4 128 0,-1 4 16 0,1-2 16 16,0-1-160-16,3 0-48 0,0-1 0 0,6-1 0 15,2-6-304-15,3 2-64 0,2-2-16 0,-2-11 0 0,8 8-240 0,2-1-48 16,3-4-16-16,2-3 0 0,0-3 48 0,4-3 16 15,2-2 0-15,-1-3 0 0,0-2 16 0,-1 1 0 16,-2-4 0-16,-2 0 0 0,-2-1-96 0,-4 1-16 16,-3-1 0-16,-3 1 0 0,-1-2-32 0,-2 1-16 15,-2 5 0-15,-4-2 0 0,-2 0-144 0,1 5 0 16,0 1 0-16,-1 4 0 16,-1-1-1232-16,1 4-288 0,8 1-48 0,0 0-9216 15,-7 4-1840-15</inkml:trace>
  <inkml:trace contextRef="#ctx0" brushRef="#br4" timeOffset="-70487.59">27323 6439 23039 0,'-4'11'1024'0,"3"-3"192"0,-2-2-960 0,-1 5-256 16,-1 0 0-16,-1 3 0 0,0 1 1360 0,-2 3 240 15,0 1 32-15,-1-1 16 0,-1-2-400 0,-1 2-80 16,1-2-16-16,-2 0 0 0,2-4-272 0,1 1-64 0,2-1-16 15,1-5 0-15,3 1-224 0,3-8-64 0,0 0 0 0,0 0 0 16,9-3-64-16,2-2-32 0,2-2 0 0,1-5 0 16,0-1-96-16,2 1-32 0,1-5 0 0,2-1 0 15,0-1-288-15,0 1 128 0,0 1-128 0,-1-1 0 16,2 0 0-16,-1 4 0 0,1 3 0 0,1 4 0 16,-2 3 160-16,-1 3-160 0,-3 4 128 0,-2 2-128 0,-2 6 144 15,-2 2-144-15,-1 4 160 0,-1 2-160 0,-4 5 192 0,-2-3-48 16,-2 1-16-16,-2 0 0 0,-1 0-128 0,1 0 160 15,-1-3-160-15,0 4 160 0,1-5-160 0,3-3 0 16,-2-1 0-16,2-8 0 16,0 3-832-16,0-9-256 0,0 0-64 0,8 2-16304 15</inkml:trace>
  <inkml:trace contextRef="#ctx0" brushRef="#br4" timeOffset="-70195.31">28038 6530 23039 0,'0'0'2048'0,"0"0"-1648"16,0 0-400-16,0 0 0 0,0 0 1584 0,0 0 224 0,7 5 48 0,-2 5 16 15,-1-1-336-15,0 5-80 0,-1 0-16 0,0 3 0 16,-2 1-688-16,2 1-144 0,-1 0-32 0,3 1 0 16,2-1-320-16,-1 0-80 0,2 0-16 0,-2 0 0 15,0 2-160-15,1-1 0 0,-2-2 144 0,-1-2-144 32,-1 0-320-32,1-2-128 0,-2 1-16 0,3-8-16 15,-5-7-2208-15,0 0-448 0,0 0-96 0</inkml:trace>
  <inkml:trace contextRef="#ctx0" brushRef="#br4" timeOffset="-70039.55">28332 6537 19343 0,'0'0'1728'0,"0"0"-1392"16,0 0-336-16,0 0 0 0,-1 12 1648 0,-2 3 256 15,-3 5 48-15,-2 2 16 0,-1 8-128 0,-6 0-32 16,-3 4 0-16,-2 5 0 0,-3 0-528 0,-2 2-128 16,-3 1 0-16,-1 5-16 0,-1 2-528 0,1-3-96 15,1 0-32-15,3-4 0 16,2-2-992-16,2-3-208 0,5-2-48 0,3-2-15680 0</inkml:trace>
  <inkml:trace contextRef="#ctx0" brushRef="#br4" timeOffset="-69283.66">22930 7674 23903 0,'0'0'1056'0,"0"0"224"0,0 0-1024 0,0 0-256 16,0 0 0-16,0 0 0 0,-12 0 960 0,-2 3 160 15,-2-1 32-15,-3 2 0 0,-2 1 16 0,-1 1 16 16,-3 2 0-16,-1 5 0 0,-2 2-288 16,0 4-64-16,0 1-16 0,0 5 0 0,1 1-336 0,2 4-64 15,1-4-16-15,2 5 0 0,3 0-160 0,5 1-48 16,4-1 0-16,6-3 0 0,1-4-192 0,7-3 128 16,5-1-128-16,5 0 0 0,5-1 0 0,5-3 0 15,3-3 0-15,2-3 0 16,4-5-1392-16,4-5-368 0,3-2-80 0,-10-4-12992 0</inkml:trace>
  <inkml:trace contextRef="#ctx0" brushRef="#br4" timeOffset="-69013.98">23675 7725 28559 0,'-16'1'2544'0,"-1"3"-2032"16,-2 0-512-16,-2 6 0 0,-3 1 400 0,-1 9-16 0,-5 4 0 15,1 0 0-15,-1 5 304 0,2-1 48 16,4 3 16-16,1 0 0 0,5-1-240 0,5-2-32 0,0-2-16 0,10 1 0 16,5-8-48-16,7-3-16 0,4-2 0 0,6-6 0 15,8-5-80-15,2-5-32 0,5-3 0 0,3-1 0 16,-1-6 336-16,2-3 64 0,0-1 16 0,-4-5 0 16,-5-2-192-16,-1-3-16 0,-3 0-16 0,-5 0 0 15,-5 3-96-15,-1 0-32 0,-2-4 0 0,-6 4 0 16,-4 3-160-16,-3 0-48 0,-4 2 0 0,-1 3 0 15,-3 2-144-15,-3 5-272 0,-2 2 64 0,-1 5 16 16,0 2-2592-16,0 3-512 0</inkml:trace>
  <inkml:trace contextRef="#ctx0" brushRef="#br4" timeOffset="-68727.85">24200 7717 34095 0,'0'13'3024'0,"-2"5"-2416"16,2 1-480-16,-2 4-128 0,-1 7-144 0,0 5-48 15,-3-4-16-15,3-3 0 0,-4 0 208 0,5-2 240 16,2 0-48-16,1-4-16 0,2-2 48 0,2-2 16 16,2-4 0-16,3-6 0 0,-1-2 208 0,3-5 64 15,3-2 0-15,0-8 0 0,6-2 304 0,-2-4 64 16,1-3 16-16,-3 1 0 0,2-6-192 0,1 0-16 15,0 1-16-15,1-5 0 0,-1 0-160 0,0-2-16 16,1 1-16-16,-2-3 0 0,-2 1-288 0,1 2-48 16,-1-1-16-16,-5 3 0 0,1 0-272 0,0 4-64 0,-3 3-16 0,0 2 0 31,-1 2-2240-31,-1 4-448 0,-2 2-96 0</inkml:trace>
  <inkml:trace contextRef="#ctx0" brushRef="#br4" timeOffset="-68162.18">25286 7666 25791 0,'0'0'1152'0,"-7"8"224"0,-1 1-1104 0,-1 4-272 0,0 3 0 0,-3 3 0 15,-1 5 224-15,-2 6-16 0,-2 3 0 0,1-4 0 16,-2-1 496-16,-2 1 80 0,-3-2 32 0,1 3 0 15,3-3-160-15,1 0-16 0,0-4-16 0,4-3 0 16,4-7 208-16,3-2 64 0,0-5 0 0,7-6 0 16,0 0-80-16,0 0-16 0,0 0 0 0,10-17 0 15,3-5 32-15,5-3 0 0,5-2 0 0,2-1 0 0,2 4-464 0,1-4-96 16,0-1-16-16,1-3 0 0,-1 1-256 0,5 5 0 16,1-1 128-16,1 5-128 0,-2 3 0 0,-1 4 0 15,-2 2 0-15,-2 4 0 16,-2-1-1328-16,0 4-160 0,-2 2-48 0,-1 2-15456 15</inkml:trace>
  <inkml:trace contextRef="#ctx0" brushRef="#br4" timeOffset="-67846.35">26036 7675 5519 0,'-3'-5'496'0,"-2"-1"-496"15,-3 2 0-15,3 2 0 0,-3-1 6304 0,-3 2 1168 16,-3 1 224-16,-1 5 48 0,-3 1-5984 0,1 6-1200 16,-4-1-240-16,0 1-64 0,0 2 32 0,2 2 0 15,1-2 0-15,4 0 0 0,1 1-96 0,4-1 0 0,3 0-16 0,3 0 0 16,3 0-48-16,4 1 0 0,2 1 0 0,5-2 0 16,-2 0 0-16,3-2 0 0,5 2 0 0,-1 0 0 15,1 2 16-15,-4-1 0 0,-2 3 0 0,0-2 0 16,-3-2 48-16,-2 1 0 0,-2 1 0 0,-6 1 0 15,-3 0 128-15,-4-1 16 0,-4 1 16 0,-5-2 0 0,-5 1 80 16,-3-4 16-16,-6 0 0 0,-2-1 0 16,-2-5-256-16,0 1-32 0,-3-2-16 0,2-4 0 15,4-5-896-15,4 1-176 0,2-3-32 0,5 0-10784 16,5-5-2144-16</inkml:trace>
  <inkml:trace contextRef="#ctx0" brushRef="#br4" timeOffset="-67511.68">26120 7789 18431 0,'0'0'1632'0,"0"0"-1312"16,12 5-320-16,0 0 0 0,4-2 1552 0,2 0 240 15,2 1 64-15,4-2 0 0,3 1-672 0,2-3-128 16,1-4-32-16,2 0 0 0,-1 0 0 0,-1-2-16 15,-1-3 0-15,-1 3 0 0,-2-4-176 0,-3 2-16 16,-3-2-16-16,-3 2 0 0,-5-3-208 0,0 2-32 16,-6-2-16-16,-1 2 0 0,-5 1 176 0,-5 4 48 0,-2 0 0 0,-6 3 0 15,-4 2-256-15,-4 4-32 0,-7 3-16 0,-4 6 0 16,-4 3-240-16,1 4-48 0,-2 5-16 0,4 0 0 16,1 2 32-16,2-1 0 0,5 3 0 0,6-3 0 15,5 1-192-15,8 0 0 0,7-4 0 0,9 0 128 16,3 1-128-16,9-4 0 0,4-2 0 0,6-4 0 15,5-4-304-15,6-1-80 16,6-6-32-16,9-4-12096 0,11-3-2416 0</inkml:trace>
  <inkml:trace contextRef="#ctx0" brushRef="#br4" timeOffset="-66849.92">28205 7925 17503 0,'-19'0'768'0,"7"2"176"16,0 1-752-16,0 2-192 0,3 1 0 0,2-1 0 0,7-5 992 0,0 0 160 16,-3 13 48-16,3-13 0 0,0 0 16 0,14 4 0 15,4-4 0-15,7 0 0 0,6-2-96 0,3-3-16 16,-1-6 0-16,5-3 0 0,2 0-288 0,1-4-64 15,-1-5-16-15,1 2 0 0,-4-2-224 0,1-1-32 16,-5 2-16-16,-4 2 0 0,-6-2-144 0,-4 0-16 16,-4 2-16-16,-3 1 0 0,-7-1 0 0,-5 1 0 15,-4 0 0-15,-6-1 0 0,-4 4-48 0,-4 5-16 16,-5 5 0-16,-2 5 0 0,-4 2-224 0,-4 10 0 16,-3 3 128-16,0 7-128 0,0 3 0 0,0 7 0 15,3 1-144-15,4 6 144 0,2 0-128 0,4 0 128 16,5-1 0-16,8-2-144 0,8 2 144 0,5-2 0 15,8-2 0-15,4-7 0 0,5 0 0 0,4-5 0 16,6-3 0-16,3-3 0 0,3-3 0 0,4-2 0 16,2-7 128-16,0-3-128 0,-2-3-256 0,1-2-112 0,-2-6-16 15,1-1-10432 1,-2-1-2064-16</inkml:trace>
  <inkml:trace contextRef="#ctx0" brushRef="#br4" timeOffset="-66567.04">29133 7613 23951 0,'-9'13'1056'0,"3"1"224"0,-5 1-1024 0,-1 5-256 0,0 2 0 0,0 7 0 0,-2 2 640 0,-2 4 64 16,5 6 0-16,-2-4 16 0,2-4 240 0,1-1 32 16,1 3 16-16,1-2 0 0,2-1-256 0,2 0-48 15,1-7-16-15,2-3 0 0,1-7-80 0,3-2-16 16,0-6 0-16,-3-7 0 0,13 2 16 0,2-7 0 15,3-5 0-15,1-7 0 0,2-7 64 0,-1-2 16 16,0-5 0-16,1 0 0 0,-2 2-336 0,-1-4-64 16,-2-1-16-16,1-2 0 0,-1-1-272 15,2 0 0-15,0 2 128 0,-1 2-128 0,-1 5 0 0,0 5 0 16,1 5 0-16,-3 4 0 16,-4 4-1040-16,1 1-224 0,1 5-32 0,-2 4-16 15,4 4-1984-15,-1 4-400 0</inkml:trace>
  <inkml:trace contextRef="#ctx0" brushRef="#br4" timeOffset="-66182.91">29851 7691 19343 0,'-11'-14'1728'0,"4"9"-1392"0,0-2-336 0,-2 2 0 15,0 1 1344-15,-3 2 208 0,0 2 48 0,-2 4 0 16,-3 1-480-16,-9 7-96 0,0 2 0 0,-2 7-16 15,0 0-304-15,-1 6-48 0,0 2-16 0,1 4 0 16,1 0-128-16,4 0-48 0,4-2 0 0,3-2 0 16,5-1-96-16,6-6-32 0,4-5 0 0,4-4 0 0,3 0-192 0,2 0-144 15,2-10 192-15,2-1-192 0,2-6 400 0,4-8-16 16,1 4-16-16,2-8 0 0,-1-1 176 0,-5 3 32 16,2-3 16-16,1 0 0 0,-1 1-304 0,0-2-64 15,-2-2-16-15,0-1 0 0,-1 2 0 0,-1 2 0 16,-1 0 0-16,-4 4 0 0,-1 4-208 0,-1 3 0 15,-6 6 128-15,0 0-128 0,0 0 0 0,0 0 0 16,-1 8 0-16,0 6 0 0,-1 2 0 0,-2 3-128 16,2 2 128-16,1-1 0 0,-1 3 0 0,2 1-128 15,0-2 128-15,3-1 0 0,3 0 0 0,-1-2 0 16,3-2 0-16,2-1 0 0,3-4-240 0,0-4 64 16,2 0 16-16,1-5 0 15,1-3-1280-15,1-1-256 0,-1-4-48 0,10-6-13552 0</inkml:trace>
  <inkml:trace contextRef="#ctx0" brushRef="#br4" timeOffset="-65830.93">30545 7081 17503 0,'0'0'1552'0,"0"0"-1232"0,0 0-320 0,0 0 0 0,0 0 1168 0,-8 2 176 16,1 3 48-16,-2 7 0 0,-1 0 0 0,-2 7 0 16,0 6 0-16,-4 1 0 0,2 5-64 0,-3 4-16 15,-5 6 0-15,-2 7 0 0,0 6-320 0,-3 3-64 16,-1 9-16-16,0 1 0 0,0-1-384 0,-2 4-80 15,-1 0 0-15,4-1-16 0,2 0-256 0,3-10-48 16,5-4-128-16,3-3 192 0,2-6-192 0,3-8 144 16,3-5-144-16,2-5 128 0,2 0-128 0,2-8 160 15,2-2-160-15,-1-8 160 16,3-1-576-16,-4-9-112 0,10-1-32 0,2-7-10368 16,-1-2-2064-16</inkml:trace>
  <inkml:trace contextRef="#ctx0" brushRef="#br4" timeOffset="-65551.1">30449 8016 27647 0,'0'0'2448'0,"-7"3"-1952"16,0 2-496-16,-2 4 0 0,-2 1 240 0,0 5-48 0,-2 1-16 0,1 2 0 15,0-1 656-15,2-2 128 0,2 2 16 0,2-5 16 16,2-2-352-16,3 1-64 0,3-5 0 0,-2-6-16 15,9 4 144-15,4-3 16 0,1-2 16 0,1-3 0 16,2-1-80-16,1-5-16 0,1-2 0 0,1-3 0 16,2-4-288-16,-2 0-64 0,2-1-16 0,-3-1 0 15,0-2-64-15,-1 3-16 0,-3-3 0 0,-1-1 0 16,-3 1-64-16,1 3 0 0,-3-1-128 0,-1 2 192 16,0 7-192-16,-2-2 0 0,3 5 0 0,-1-3 0 15,-2 6-896-15,-2 0-288 0,-4 6-48 0,0 0-10160 16,0 0-2016-16</inkml:trace>
  <inkml:trace contextRef="#ctx0" brushRef="#br4" timeOffset="-65174.4">30836 7816 23039 0,'-5'4'2048'0,"-2"3"-1648"15,-1 4-400-15,-2 2 0 0,-3-1 912 0,-1 4 112 16,-1 0 0-16,0 3 16 0,-1 0-160 0,2 4-48 16,2-1 0-16,1-2 0 0,4-3-320 0,2-3-80 15,3-3-16-15,5 3 0 0,2-6-32 0,1 1 0 16,2-4 0-16,2-1 0 0,3-6 128 0,0-2 32 16,1 1 0-16,0-4 0 0,1-2-32 0,0 1 0 0,0-4 0 0,-1 1 0 15,0-1-128-15,0-2-16 16,-1 2-16-16,-2 0 0 0,-2-1-64 0,0 2-16 0,-1 3 0 0,-2 1 0 15,-2 0-16-15,-4 7-16 0,0 0 0 16,0 0 0-16,0 0-112 0,0 0-128 0,-5 10 176 0,0 1-176 16,2 3 0-16,-1 1 0 0,2 3 0 0,1-1 0 15,1 1 0-15,2 3 0 0,3-2 0 0,0 0 0 16,4-3 0-16,1 1 0 0,2-3 0 0,1-4 0 0,1 0 0 16,2-5 0-16,2-1 0 0,0-1 0 15,1-5-1040-15,0-2-224 0,0-1-32 0,0-5-9712 16,0 0-1920-16</inkml:trace>
  <inkml:trace contextRef="#ctx0" brushRef="#br4" timeOffset="-64944.94">31626 7197 27647 0,'0'0'2448'0,"0"0"-1952"16,0 0-496-16,-11 4 0 0,3 4 576 0,-6 1 32 15,-3 4 0-15,-1 4 0 0,0 6 96 0,-1 5 32 16,-2 1 0-16,-3 6 0 0,-2 4 32 0,-1 6 16 16,1 4 0-16,-1 3 0 0,2 2-272 0,1 2-48 15,1 0-16-15,1 1 0 0,3-1-256 0,1 2-64 16,2 1-128-16,4-5 192 16,1 1-544-16,2-7-112 0,4-6-32 0,2-6 0 15,2-4-1552-15,1-8-320 0,1-3-64 0</inkml:trace>
  <inkml:trace contextRef="#ctx0" brushRef="#br4" timeOffset="-64749.96">31132 7822 17503 0,'0'0'768'0,"0"0"176"16,0 0-752-16,8-2-192 0,1 1 0 0,2-2 0 16,2 2 2608-16,2 0 480 0,3-2 112 0,-1 2 0 15,4-1-1744-15,2-1-368 0,1 0-64 0,3 1 0 0,1-4-352 0,0 1-64 16,1-1-16-16,-3-1 0 0,-1 2-384 0,0 0-80 15,0-3 0-15,-4 0-128 0,-2 2 0 0,-1-2-352 16,-3 5 48-16,-3 0 16 16,-3-1-2720-16,-3 3-528 0</inkml:trace>
  <inkml:trace contextRef="#ctx0" brushRef="#br4" timeOffset="-64580.51">31676 7867 3679 0,'-5'9'320'0,"-4"5"-320"15,1 1 0-15,-8 5 0 0,-2 0 4032 0,-2 4 752 16,-4 1 144-16,0-2 16 0,-2 0-2736 0,2 4-544 16,-1-3-128-16,2 0 0 0,3-1-816 0,2-3-144 15,3-1-48-15,3-1 0 0,3-1-368 0,3-5-160 16,2-3 128-16,3 0-128 16,1-9-1280-16,0 0-352 0</inkml:trace>
  <inkml:trace contextRef="#ctx0" brushRef="#br4" timeOffset="-63824.61">31941 7846 24879 0,'0'0'1088'0,"-7"0"256"0,-1 1-1088 15,-3 5-256-15,0 1 0 0,-3 4 0 0,-3-1 1280 16,1 3 208-16,-1 2 48 0,2 1 0 0,1 0-672 0,3 2-128 15,2 0-32-15,1-2 0 0,2-1-96 0,5 1-32 16,1-4 0-16,3 1 0 0,4-3-64 0,2 0-32 16,1-2 0-16,3-3 0 0,2-5 96 0,0-5 32 15,3 1 0-15,-2 0 0 0,0-4-208 0,-1 0-32 16,-1-1-16-16,0-1 0 0,-1-2-112 0,-2 1-32 16,-1-2 0-16,-4-1 0 0,1 2-80 0,-1 3 0 15,-1-4-128-15,-1 3 192 0,0-2-192 0,0 2 144 16,-3 1-144-16,3 3 128 0,1-3-128 0,3 4 0 0,-3-3 0 15,4 1 0-15,1 0 0 0,2 0 0 16,2 2 0-16,2 1 0 0,-1 0 0 0,1 4 0 16,1 3 0-16,-1 0 0 0,1 0-128 0,-2 2 128 15,2 4 0-15,-6-2 0 0,1 5 0 0,-3-2 0 0,-4 2-144 0,-3 0 144 16,-3-2 0-16,-2 2 0 16,-2 1 0-16,-1-3 0 0,0 2 0 0,-5-1 0 15,4-4 0-15,-3 1 0 0,2-1 0 0,-1-3 0 0,3-1 0 0,6-3 0 16,0 0 128-16,0 0-128 0,0 0 176 15,0 0-176-15,5-9 272 0,5-4-48 0,0 2-16 0,4 1 0 16,1-3-208-16,-1 5 144 16,2-1-144-16,0 3 128 0,2-2-128 0,0 2 0 0,0 1 0 0,-2 0 0 15,-1 4 0-15,4 2 0 0,-2 3 0 0,-2 0 0 16,-1-1 0-16,-2 4 0 0,-2 0-128 0,-1 0 128 16,0 3 0-16,-2-3 0 0,0 4 0 0,-1-4 0 0,-1 2 0 0,1-2 0 15,-6-7 0-15,9 6 0 0,0 1 0 0,0-3 0 16,0 0 0-16,1-1 0 0,2-3 160 15,-1-2-160-15,0 0 192 0,1-2-192 0,-2 1 192 0,1-3-192 16,1 1 192-16,-1 1-192 0,-1-1 128 0,1-1-128 16,-1 1 0-16,0 2 0 0,-1 1 0 0,-3 0 0 15,3 1 0-15,-9 1 0 0,9 1 0 0,0 2 0 16,-1-1 0-16,-1 4 0 0,1 1-128 0,-1 0 128 16,0 4 0-16,-1-1-144 0,-1 3 144 0,0 1 0 15,-1 0 0-15,-1 1-128 0,-3 2 128 0,-2-1 0 16,-1 1 0-16,-2-2 0 0,-2 1 0 0,0-2 224 15,-2-2-48-15,-2-1-16 0,0 1 160 0,-3-5 16 16,3 1 16-16,-2-2 0 0,-1-4-80 0,-1-4-16 16,3-4 0-16,-1 0 0 0,0-1-96 0,0-3-32 15,0 0 0-15,0-2 0 0,-1 0-128 0,2 2-272 16,0-3 64-16,3 0 16 16,-1 2-2128-16,3-2-432 0,1-2-64 0</inkml:trace>
  <inkml:trace contextRef="#ctx0" brushRef="#br4" timeOffset="-63649.95">31685 7159 47919 0,'-3'-10'4256'0,"1"1"-3408"0,4 3-672 0,-2 6-176 16,0 0-448-16,0 0-112 0,5-3-16 0,2 2-16 15,3 0 448-15,3 1 144 0,2 1 0 0,1 0 0 16,-1 2-288-16,-1-2 48 0,2 2 16 0,-2-1 0 15,-2 1-2208-15,-3-1-448 16,-2 1-96-16</inkml:trace>
  <inkml:trace contextRef="#ctx0" brushRef="#br4" timeOffset="-54782.51">32513 7220 25791 0,'0'0'2304'0,"-4"-7"-1856"15,-1 0-448-15,5 7 0 16,0 0-448-16,-6-7-192 0,-1 2-48 0,1 0 0 0,6 5 560 0,-8-8 128 16,2 3 0-16,-2-4 0 0,-1 0-176 0,0-1 0 15,-2-2 0-15,-3-2 0 0,1-1-80 0,-2 0 0 16,-3-3-16-16,-1 2 0 0,-5 0 272 0,11 5 256 15,-3-3-64-15,-5-1 0 0,-1-3 256 0,-4-2 64 16,-2-1 0-16,-1-2 0 0,-3-2-16 0,-31-21 0 16,8 3 0-16,2 4 0 0,2 2-176 0,-3 0-16 0,-2 1-16 15,4 2 0-15,-4 2-32 0,0 3-16 0,-2 0 0 0,25 8 0 16,-5-4 0-16,-7-4 0 0,-2-3 0 0,-5-4 0 16,-4 1-96-16,-5-1-16 0,-5 1 0 0,-66-35 0 15,16 12-128-15,11 6 0 0,6 7 144 0,-4 3-144 16,-5 2 128-16,0 1-128 0,0-2 128 0,-2 4-128 15,-3 0 128-15,-3 3-128 0,-2 0 128 0,3 3-128 16,-4 0 224-16,-3-1-32 0,-5 0 0 0,0 4 0 16,0 3 0-16,-3 2 0 0,-8 1 0 0,0 4 0 15,0-1-48-15,-4 3-16 0,-8-1 0 0,-2 3 0 16,-2 4 64-16,1-1 0 0,0 0 0 0,-5 4 0 16,-5 2-192-16,-3 0 160 0,5 5-160 0,-4 3 160 15,-6 0-160-15,-2 1 0 0,-2 1 0 0,3 6 0 16,6 2 0-16,-2 0 0 0,-1 1 0 0,-1 1 0 15,2 1 0-15,6 1 0 0,7 1 0 0,-4 1 128 0,-4 1-128 16,4 2 128-16,5-3-128 0,0 1 128 0,-2 3-128 0,1-3 0 16,2-2 0-16,6 1 0 0,2 2 192 0,1 2 16 15,-1 1 0-15,7 1 0 0,5 3 96 0,1-4 16 16,-4 2 0-16,8 3 0 0,6 4-144 0,4 1-32 16,-3-3 0-16,6 3 0 0,7 4-144 0,7 3 160 15,5 0-160-15,5 3 160 0,3-1 16 0,8 4 0 16,5-2 0-16,6 4 0 0,7-4-32 0,4 4 0 15,4 4 0-15,3 0 0 0,4 0-144 0,4 3 160 16,4 4-160-16,3 0 160 0,4-1-160 0,8 4 0 16,5-5 0-16,8 6 128 0,4-2-128 0,7 3 0 15,5-3 0-15,9 0 0 0,7-3 128 0,7-1-128 0,7 5 0 0,7 0 128 16,4 3-128-16,10 2 0 16,2-5 144-16,10 3-144 0,7-1 0 0,10-1 0 0,9 0 0 0,6 1 128 15,7 0-128-15,9 0 0 0,8-7 0 0,4 1 0 16,-3-1 0-16,10 5 0 0,9-4 0 0,3 1 0 15,1-3 0-15,5-2 0 0,4-2 0 0,9 2 0 16,10 0 0-16,0-1 0 0,2 0 0 0,4-1 128 16,3-2-128-16,6-1 128 0,9-1-128 0,7-1 128 15,7-2-128-15,2-4 0 0,1-1 0 0,4 2 0 16,3-4 0-16,2-2 0 0,6-5 0 0,3-4 0 16,1-1 0-16,5-4 128 0,1-4-128 0,1-2 0 15,0-3 128-15,0 0-128 0,-2-5 128 0,-2 3-128 16,-4-5 192-16,-2 2-48 0,-4-2 0 0,-8-5 0 15,-10-4 48-15,-6-2 0 0,-5-6 0 0,-8-3 0 0,-5-6 16 16,-5-4 16-16,-5-4 0 0,-11-8 0 16,-9-11-32-16,-5-4 0 0,-2-4 0 0,-9-9 0 0,-10-9-64 0,-6-8 0 15,-6-5-128-15,-11-9 192 0,-9-7-192 0,-50 40 0 16,0-11 0-16,1-11 0 0,-1-11 0 0,-5-2 0 16,-8-4 0-16,-8-3 0 0,-9-10 0 0,-12-98 0 15,-31 42-160-15,-3 93 160 0,-16-7-192 0,-22-2 32 16,-23 0 16-16,-24 0 0 15,-19-2-2384-15,-21 4-480 0</inkml:trace>
  <inkml:trace contextRef="#ctx0" brushRef="#br4" timeOffset="-53996.06">20319 5996 11967 0,'0'0'1072'0,"0"0"-864"16,0 0-208-16,0 0 0 0,-6-9 848 0,6 9 128 15,0 0 32-15,0 0 0 0,0 0-80 0,2-8-16 16,2-4 0-16,-4 12 0 0,9-5 176 0,-9 5 48 16,0 0 0-16,6-3 0 0,1 2 64 0,-7 1 16 0,0 0 0 0,5 4 0 15,-3 4-144-15,-2 2-32 0,-1 4 0 0,-3 4 0 16,-1 4-160-16,-4 10-48 0,-1 4 0 0,-2 2 0 15,0 4-272-15,0 1-64 16,1-2-16-16,2 1 0 0,1 2-288 0,3-6-48 0,0-1-16 16,1-2 0-16,2-4-128 0,1-5 160 0,1-1-160 0,2-5 160 15,1-3 272-15,-1-6 48 0,5 1 16 0,0-10 0 16,2-4 160-16,4-8 48 0,3-3 0 0,8-10 0 16,4-6-160-16,7-8-32 0,3-10 0 0,0-4 0 0,3-5-256 0,-1-4-48 15,4-7-16-15,1 0 0 0,2 1-192 0,2 2 128 16,2 4-128-16,-1 2 0 0,2 2 0 0,-1 4 0 15,-2 4-176-15,19-16 176 16,-9 13-1984-16,-6 12-256 0,-3 8-64 0,2 7-16 0</inkml:trace>
  <inkml:trace contextRef="#ctx0" brushRef="#br4" timeOffset="-42030.33">14807 10647 14047 0,'0'0'624'0,"0"0"128"0,0 0-608 0,-2-6-144 0,-2-4 0 0,1 5 0 16,3 5 1072-16,0 0 176 0,-6-9 32 0,0 1 16 16,1 3-112-16,5 5-32 0,-9-9 0 0,2 3 0 15,1-3 0-15,0 2 0 0,1 4 0 0,5 3 0 16,0 0 0-16,0 0 0 0,-5-8 0 0,5 8 0 15,0 0-192-15,0 0-32 0,7-8-16 0,5-2 0 16,3 1-368-16,3-1-80 0,2 4-16 0,7-3 0 16,3 0-80-16,3 0-32 0,3 3 0 0,2 3 0 15,1-1-64-15,2 2-16 0,1-2 0 0,2 3 0 16,2 1 64-16,-3 1 0 0,-2 0 0 0,0 4 0 0,-2-1 80 16,1 3 32-16,-2 4 0 0,-3 2 0 0,-2-3-128 15,0 5-32-15,-2 3 0 0,-2 2 0 0,-1 2-144 0,-2 3-128 16,-4-1 192-16,-3 7-192 0,1-1 208 0,-3 2-64 15,1 4-16-15,-1-1 0 0,-2 1 16 0,-2 2 0 16,-1 2 0-16,-1-1 0 0,1-2-144 0,-3-2 160 16,-1 5-160-16,-2 0 160 0,-1 4-160 0,-1-2 160 15,-1 1-160-15,-1-1 160 0,-2 0-32 0,0 2-128 16,0-2 192-16,-1-1-64 0,-2-4 0 0,1 2-128 16,-2-1 192-16,-1 0-64 0,0 0 0 0,0 2-128 0,-3 2 192 0,0 0-64 15,-2 0-128-15,0 1 192 0,0-2-192 0,-4 1 192 16,1 1-192-16,-1-3 128 0,0 2-128 0,-1 2 128 15,-2-5-128-15,1 4 128 0,-1 3-128 0,-3-3 128 16,0 3-128-16,-1-2 128 0,1 2-128 0,2-1 128 16,0-5 0-16,2 0 0 0,1-1 0 0,1 2 0 15,1 0-128-15,3-2 0 0,1 2 0 0,1-1 0 16,3 2 192-16,0-1-32 0,1-2-16 0,2 2 0 16,2 0-144-16,0-3 160 0,1 0-160 0,0 1 160 15,3-1-160-15,0 4 128 0,0 0-128 0,1 0 128 16,0 1-128-16,1-3 0 0,1 1 0 0,2-1 128 15,-1 1-128-15,3-4 0 0,0 0 0 0,2 1 128 16,2 0-128-16,2-3 128 0,-1-1-128 0,3 0 128 16,3 1-128-16,1 1 0 0,-3-2 0 0,2 1 128 0,-2-4-128 0,3 1 0 15,1 0 0-15,-1 0 128 16,-2 2-128-16,1 0 0 0,0-2 0 0,-2 1 0 16,2 2 0-16,2 0 0 0,0 1 0 0,1 3 0 0,1-3 0 0,2-1 0 15,0 2 0-15,0-4 0 0,0 3 0 0,2-4 0 16,1-2 0-16,-1 3 0 0,1 0 0 0,-5-4 0 15,0 1 0-15,0-4 0 0,-1 0 0 0,-3-5 0 16,0 0 0-16,0-3 0 0,-1-1 0 0,0-1 0 16,-2-4 0-16,-1-3 0 0,-3 0 0 0,-1-5 0 15,-3-3 0-15,-1-2 0 0,-10 1 0 0,12-4 0 16,-3-4 128-16,-9 8-128 0,7-7 0 0,-3-1 0 16,-4 8 144-16,0 0-144 0,4-9 0 0,-4 9 0 15,0 0 0-15,0 0 0 0,0 0 0 0,0 0 0 0,0 0 0 16,0 0 0-16,0 0 0 0,0 0 0 0,-9 4 0 0,1 1 0 15,2 2 0-15,0-2 0 0,-2 1 0 16,0 3 0-16,1-3 0 0,-5 6 0 0,-2-1 0 0,-1 2 0 16,-1 2 0-16,-2 4 0 0,-3 5 0 0,0 0-128 15,-3 4 128-15,1 4 0 0,-5 5 0 0,0 4 0 16,0-2 0-16,1 2 0 0,2 2 0 0,-1 3 0 16,5 3 0-16,0 2 0 0,1 1 0 0,1-1 0 15,-1 1 0-15,4 0 0 0,0 1 0 0,1 0 0 16,-1 3 0-16,4 0 0 0,-2 3 0 0,5-1 0 15,0 0 0-15,3 3 0 0,-2-1 0 0,4 0 0 16,4 1 0-16,3 0 0 0,-1 3 0 0,2-3 0 16,0 2 0-16,1-2 0 0,3 2 0 0,2 1 0 15,0 1 0-15,1-2 0 0,2 3 0 0,0 3 0 0,1 0 0 16,0-1 0-16,0 0 0 0,0-1 0 0,0 0 0 0,1 1 0 16,0-3 0-16,2 2 0 0,1 2 0 0,-1-2 0 15,0-1 0-15,-2 1 128 0,-1 2-128 0,1-2 0 16,-1 0 0-16,-2 2 0 0,0 3 0 0,-1 1 0 15,-4-1 0-15,-2-1 0 0,0-1 0 0,-2 2 0 16,-4 3 0-16,1 0 0 0,-2-1 0 0,0-3 0 16,-4-2 0-16,-3-5 0 0,-4 1 0 0,-4 3 128 15,0-4-128-15,-5 1 0 0,-2-5 0 16,-7-2 144-16,-2-4-144 0,-5-6 0 0,-5-1 176 0,-5-1-176 16,-4-2 160-16,-4-3-160 0,-4 2 160 0,-6-2-160 15,-5 1 160-15,-2-4-160 0,1-4 128 0,-2-1-128 16,3-1 0-16,-4-5 0 15,-4-3-560-15,0-6-208 0,2-7-32 0,3-2-13392 0,4-8-2672 0</inkml:trace>
  <inkml:trace contextRef="#ctx0" brushRef="#br4" timeOffset="-39839.37">1382 10661 10479 0,'0'0'448'0,"0"0"128"0,0 0-576 0,0 0 0 16,0 0 0-16,0 0 0 0,0 0 128 0,0 0-128 0,0 0 0 0,0 0 0 15,0 0 432-15,0 0-32 0,0 0 0 0,0 0 0 16,0 0 544-16,-13-4 96 0,13 4 32 0,-11 0 0 16,-2 2-112-16,13-2-32 0,-12 3 0 0,1-1 0 15,1-1 0-15,-3 1 0 0,-1 1 0 0,1 2 0 16,-2 0-288-16,1-1-48 0,-1 0-16 0,-3 2 0 16,-2-2-128-16,-1 2-48 0,-1 2 0 0,-3-2 0 15,0 3 192-15,-6 0 48 0,-3 4 0 0,0-4 0 16,-2 1 0-16,2-2 16 0,-2 2 0 0,2-4 0 15,1 2-32-15,1-3-16 0,0-1 0 0,16-1 0 16,-6 4-240-16,-2-2-48 0,-1-1-16 0,-1-1 0 16,2 1-128-16,1-2-32 0,4-2 0 0,-20 0 0 15,7-6 96-15,5 1 16 16,6 0 0-16,2-2 0 0,1 0 16 0,3 3 16 0,1-4 0 0,2 1 0 0,-1 3-32 0,3-2-16 16,1 2 0-16,9 4 0 0,-10-4-48 0,10 4-16 15,-10-1 0-15,10 1 0 0,-9 4-176 0,9-4 160 16,-6 11-160-16,2 1 160 0,-2 2-160 0,2 4 0 15,1 2 0-15,1 5 0 0,-1 1 0 0,-1 4 0 16,1 2 0-16,0 0 0 0,2 0 0 0,-1 5 0 16,1 4 0-16,0 6 128 0,0 9-128 0,1 5 192 15,-2 0-192-15,2-2 192 0,2-3-32 0,-1-7 0 16,0-2 0-16,0 4 0 0,-1 3-32 0,2 3 0 16,-2 6 0-16,0-2 0 0,-2-1 0 0,1-5-128 15,0-6 192-15,0 1-64 0,-1 1 16 0,0 6 0 16,2 13 0-16,-3 2 0 0,-2 1-144 0,0-3 192 15,0-4-192-15,1-1 192 0,0 2-192 0,1 5 0 0,-1 6 144 0,1-2-144 16,1-8 0-16,-1-7 128 0,1-9-128 16,-1-4 0-16,1 2 0 0,-1 2 144 0,0 2-144 0,2 4 0 15,0-1 128-15,0-4-128 0,1-5 0 0,0 0 0 16,0-8 192-16,1 3-192 0,0-3 192 0,0 2-192 16,2 6 176-16,-2 3-176 0,1 2 160 0,-2-1-160 15,0-3 128-15,0 0-128 0,0 0 0 0,0-7 144 16,-2-3-144-16,1 3 0 0,-2-1 144 0,3 6-144 15,-1 0 0-15,1 1 0 0,-1 0 0 0,1-5 128 16,1-1-128-16,0 0 0 0,3-4 0 0,-1-3 0 16,-1-6 0-16,2 1 0 0,1 2 0 0,0 0 128 15,0-1-128-15,0 3 0 0,1 3 0 0,0 3 128 16,0 0-128-16,1-2 176 0,-1 0-176 0,0 0 192 16,-1 0-192-16,1-2 0 0,-1-3 0 0,1 0 0 0,-3 0 0 0,2 1 0 15,0 2 0-15,0 2-176 0,-1 0 176 0,-2 2 0 16,1 0 0-16,0 0 128 0,3-3-128 0,-1-1 0 15,-2 0 0-15,1-2 0 0,1-2 0 0,0-3 0 16,1-1-128-16,-1-1 128 0,-3 1 0 0,1-1 0 16,-1 1 0-16,0 2 0 0,0-1 0 0,-1 3 0 15,-1 0 0-15,0 0 0 0,-1-3 0 0,1 3 0 16,-2 1 0-16,0 0 0 0,1-3 0 0,2 3 0 16,1 0 0-16,-2 0 0 0,-2-3 0 0,2-1 0 15,-1 1 0-15,0 6 0 0,-2-3 0 0,3 4 0 16,-2 1 0-16,-1 0 0 0,1-1 0 0,0-1 0 0,1-3 0 15,-2 0 128-15,0 0-128 0,-1-5 0 0,1 1 0 16,1-6 0-16,-1 2 0 0,1-1 0 0,-1-1 0 0,1 4 128 16,-1-3-128-16,2 4 0 0,-2-1 0 0,3 3 0 15,1-2 0-15,1 2 0 0,-2 0 0 0,1-2 0 16,2 1 0-16,-2-2 0 0,1 0 0 0,0 1 128 16,0-2-128-16,1 4 0 0,-1-6 0 0,0 1 0 15,1 0 0-15,-1-2 0 0,0 5 0 0,-1-2 0 16,-1 4 0-16,0 0 0 0,0 1 0 0,2 1 0 15,0 1 0-15,0-1 0 0,-2-2 0 0,0 1 0 16,0-2 0-16,1 2 0 0,0 0 0 0,-1 1 0 16,-2-1 0-16,-1-3 0 0,0 1 0 0,2 0 0 15,1 5 0-15,0 1 0 0,-1-1 0 0,-2 2 0 16,0 1 0-16,1-3 0 0,1-1 0 0,1 1 0 0,0-1 0 16,0 0 0-16,0 3 0 0,0-4 128 0,1-2-128 15,1 2 0-15,-2-2 0 0,0 1 0 0,-2 2 0 16,1 3 0-16,0-2 0 0,-1 2 0 0,1-1 0 15,0-1 0-15,0 1 0 0,-1-3 0 0,1-3 0 0,1 1 0 16,-1 3 0-16,1-1 0 0,1-4 0 0,0 3 0 16,-1-5 0-16,0 3 0 0,0 2 0 0,0-2 0 15,0 2 0-15,0 1 0 0,2-2 0 0,-1 1 0 16,0-1 0-16,-1 1 0 0,0-4 0 0,0 4 0 16,0-2 0-16,1-1 0 15,1 0 0-15,-1-4 0 0,-1 0 0 0,1 2 0 16,-1-3 0-16,-1 1 0 0,0 3 0 0,-1-2 0 15,0 3 0-15,-1-3-128 0,0 3 128 0,0 2 0 0,0-4 0 0,0 2 0 16,-2-2 0-16,1 2 0 0,-3-4 0 0,1 1 0 0,1 1 0 0,-3-3-128 16,1 1 128-16,-1-1 0 0,0-3-144 0,1-1 144 15,-1 0 0-15,1 0-176 0,-2 0 176 0,0 0-128 16,0-1 128-16,1 1 0 0,1-1 0 0,-1 1 0 16,0 0 0-16,1 3-128 0,0-2 128 0,1 0 0 15,-2-1 0-15,2 2 0 0,0-2 0 0,3-8 0 16,-1-1 0-16,-1 3 0 0,3 1 0 0,-2-2 0 15,1 0 0-15,1 1 0 0,-1 1 0 0,1 6-128 16,-1-5 128-16,2-3 0 0,1-1-144 0,0-4 144 16,0-7-144-16,1 9 144 0,-1-9-192 0,0 0 192 15,4 2-192-15,0 2 192 0,-2 0-192 0,2 1 192 16,-4-5-128-16,4 4 128 0,1-2 0 0,0 2 0 16,4 2 0-16,0-1-128 0,0-2 128 0,1 1 0 15,0 0 0-15,3 1 0 0,0-3 0 0,1 0 0 0,1 1 0 0,1 1 0 16,2 0 128-16,1-3-128 0,3 1 0 0,2-1 144 15,0 1-144-15,2 0 128 0,0-1-128 0,0-1 0 16,-1 1 0-16,2 2 128 0,-1-1-128 0,4 1 0 16,0 1 0-16,-12-2 0 0,2 2 0 0,3 1 0 15,0 0 0-15,1 0 0 16,-1-1-864-16,-1 4-160 0,1-5-16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0:51:53.751"/>
    </inkml:context>
    <inkml:brush xml:id="br0">
      <inkml:brushProperty name="width" value="0.05292" units="cm"/>
      <inkml:brushProperty name="height" value="0.05292" units="cm"/>
      <inkml:brushProperty name="color" value="#FFC000"/>
    </inkml:brush>
  </inkml:definitions>
  <inkml:trace contextRef="#ctx0" brushRef="#br0">651 8357 32255 0,'-8'-5'2864'0,"2"1"-2288"16,2 1-576-16,4 3 0 0,-4-2 0 0,4 2-320 0,0 0 32 16,0 0 16-16,-2 4 480 0,-2 3 112 0,0-1 0 0,3 8 16 15,-4-1 144-15,1 5 32 0,-1 4 0 0,-2 0 0 16,2 6-64-16,-1 7 0 0,-4 2 0 0,1 8 0 15,-1 13-128-15,0 4-16 0,-2 8-16 0,-1 0 0 16,-1 0-32-16,0 5-16 0,-2 2 0 0,-2 7 0 16,0 2 0-16,1 5 0 0,-1 1 0 0,3 4 0 15,2 4 160-15,1-1 48 0,0 3 0 0,1-4 0 16,3-8 32-16,-1 4 16 0,-1 9 0 0,1-6 0 16,0-6-144-16,0 0-32 0,-1-4 0 0,1 3 0 15,0 3 0-15,0-6 0 0,-1-7 0 0,1-5 0 16,-3 1-48-16,4 4-16 0,-4 1 0 0,6-36 0 15,-3 2-96-15,0 3-32 0,0 0 0 0,-1 5 0 0,-2 4-128 16,1 3 192-16,0-1-192 0,-11 51 192 0,4-22-192 0,3-15 0 16,0-15 0-16,2-6 0 0,3-3 0 0,1-3 128 15,0-2-128-15,3-1 0 0,2-6 0 16,1-3 128-16,2-6-128 0,1-4 0 0,1-2 0 0,1-4 0 16,-1-3 0-16,1-2 0 0,2-1 0 0,3 0 0 15,-1-4 0-15,4 1 0 0,3 2 0 0,1-4 0 16,2 1 0-16,3-3 0 0,0-2 0 0,-5 0 0 15,4-1 0-15,4-3 0 0,3 0 0 0,4 0 0 16,4-1 0-16,4 0 0 0,3 0 0 0,35-1 0 16,-12-1 128-16,-30-1-128 0,7-3 0 0,7 1 0 15,4 1 0-15,6-3 0 0,6-3 0 0,4 0 0 16,0 0 0-16,65-13 128 0,-16 0-128 0,-8 5 0 16,-4-1 0-16,-1 3 0 0,-6 2 0 0,-1-1 0 0,0-1 0 15,4 1 0-15,4 4 0 0,-1 0 0 0,-4-3 0 0,11 2 0 16,1 0 0-16,0 0 0 0,-5-5 0 0,3 2 0 15,3 1 0-15,3-3 0 0,2-2 0 0,2 1 0 16,-2-1 0-16,3 0 0 0,4-1 0 0,-1 3 0 16,-1 1 0-16,4-1 0 0,5 0 0 0,-3 0 0 15,-2 3 0-15,5-2 0 0,2-1 0 0,1 2 0 16,-2-3 0-16,0 3 0 0,7-1 0 0,-2 3 0 16,-2 1 0-16,2-1 0 0,2 4 0 0,-1-2 0 15,-2 1 0-15,1 1 0 0,2 4 0 0,1-3 0 16,2 3 128-16,0 3-128 0,5 0 128 0,-6 0-128 15,4-1 0-15,-2 2 128 0,1 0-128 0,2-2 0 16,5-1 0-16,-4 3 0 0,-4 0 128 0,3 1-128 16,4 0 0-16,0 0 0 0,-3-3 0 0,1-1 0 0,1 1 0 15,2 0 0-15,3 1 0 0,-1-2 0 0,-5 1 0 0,7 1 128 16,4 2-128-16,-5 2 0 0,-6-2 128 0,3 3-128 16,3 2 0-16,-1-1 128 0,0-3-128 0,2 1 0 15,0 6 144-15,4-3-144 0,1 0 128 0,-2 2-128 16,-3-5 128-16,2 3-128 0,6 2 0 0,1-2 0 15,-2-3 0-15,0 2 0 0,0-1 0 0,3 2 0 16,7-2 0-16,-8 0 0 0,-4 1 0 0,-1 1 0 16,-2 0 0-16,3-2 0 0,3 2 0 0,0 0 0 15,-6 0 0-15,4-3 0 0,1 2 0 0,0 0 0 16,-5 1 0-16,5-1 128 0,2-3-128 0,5 2 0 16,-1-1 128-16,-3 1-128 0,-2-1 128 0,2 1-128 15,1 2 160-15,5-3-160 0,0 4 128 0,-3-1-128 0,-3-2 0 16,3 1 144-16,4 3-144 0,-5 0 0 0,-1-3 0 0,-1 1 128 15,0 1-128-15,3 0 0 0,1-4 0 0,-2 3 0 16,-5 2 0-16,1-2 0 0,1 1 128 0,1 0-128 16,0-2 0-16,-3 3 0 0,-3 1 0 0,0-2 0 15,1-1 0-15,-1 3 0 0,-2-1 128 0,-3 3-128 16,0-4 0-16,0 5 0 0,0-3 0 0,-1 4 128 16,-3-6-128-16,2 7 0 0,0-2 0 0,2 0 0 15,-7 0 0-15,3-3 0 0,2 2 0 0,0-3 0 16,1 5 0-16,-5-5 0 0,-4 2 0 0,2-2 0 15,3 4 0-15,-3-2 0 0,-6 4 128 0,1-4-128 16,4 0 0-16,-5 2 0 0,-4-1 0 0,1 2 0 16,4-5 0-16,-4 3 0 0,-6-1 0 0,4 3 0 15,2-1 0-15,1-3 0 0,-6-1 128 0,4 2-128 0,5 0 0 0,-4 0 0 16,-6-4 0-16,3 4 0 0,2-1 0 0,-4 2 0 16,-6-2 0-16,3 2 0 0,5-1 0 0,-6 2 0 15,-6-2 0-15,4 2 0 0,5-3 0 0,-4 2 0 16,-9-2 0-16,3 2 0 0,4-4 0 0,-3 4 0 15,-5-3 128-15,2 3-128 0,3-2 0 0,-4 2 0 16,-4-3 0-16,-3 4 0 0,4-2 0 0,-1 2 0 16,2 0 0-16,-6-3 0 0,-4 2 0 0,2-2 0 15,4 6 0-15,-7-7 0 0,-6 0 0 0,2-1 0 16,1-1 0-16,2 3 0 0,1-3 0 0,-4-1 0 0,-6-2 0 16,2 1 0-16,3 2 0 0,-2-3 0 0,-4 0 0 15,0 0 0-15,-4-2 0 0,3 0 0 0,0 0 128 0,-3 0-128 16,-6-1 0-16,-1 1 0 0,-3 0 0 0,2 1 0 15,2 1 0-15,-4 0 0 0,-1 1 0 0,-6-2 0 16,-7-2 0-16,1 1 0 0,2 0 128 0,-2 1-128 16,1 3 0-16,-2-3 0 0,0 0 0 0,-4 1 0 15,-4-2 0-15,2 2 0 0,-1-1 128 0,-1 1-128 16,1 0 0-16,-2 1 0 0,1 0 0 0,-2-1 0 16,-2 0 0-16,-25 0 0 15,4-2 0-15,2 0 0 0,4 0 0 0,0 0 0 0,3 1 0 0,0 1 0 16,-1 1 0-16,31 2 0 0,-11-1 0 0,-11-2 0 15,-11 1 0-15,-2-1 0 0,-3 1 0 0,-2 1 0 16,-3-3 0-16,-11 0 0 0,0 1 0 0,2 0 0 16,-2-2 0-16,0 3 0 0,0-1 0 0,-1 0 0 15,1-1 0-15,10 3 0 0,-4-3 0 0,-3 0 0 0,-4-1 0 16,-1 0 0-16,-2-1 0 0,-2-3 0 0,-3 0 0 0,1-1 0 16,-2 0 0-16,-2-4 0 0,-2 2 0 0,1-6 0 15,2-1 128-15,-4-1-128 0,-3-3 0 0,3 0 0 16,1-1 144-16,-2-4-144 0,-2-2 0 0,2-6 0 15,0 16 0-15,-2 15 128 0,0 0-128 0,0 0 0 16,0 0 0-16,0 0 0 0,0 0 0 0,-2-324 0 16,-3 275 0-16,-1 0 128 0,4-3-128 0,-3-7 0 15,2-2 0-15,-2-6-128 0,-1-4 128 0,-2 3-160 16,-1 7 160-16,0-3-160 0,-1-3 160 0,0-8-160 16,1-5 160-16,-1 3-160 0,-3-3 160 0,3 5 0 15,1 4-144-15,0-6 144 0,0-8 0 0,2 0 0 0,2-1-144 0,-3 7 144 16,2 4 0-16,-1-3 0 0,0-2-128 0,-1-2 128 15,-1-5 0-15,4 43-128 0,-2-3 128 0,-2-7 0 16,-2-4-128-16,1-7 128 0,-1-4 0 0,-1-2 0 16,1 1 0-16,-11-61-128 0,2 23 128 0,7 10 0 15,3 0 0-15,1 10-128 0,2 6 128 0,2 3 0 16,1 7-224-16,1-3 64 0,1-3 16 0,2-2 0 16,0 1 144-16,0 7-208 0,2 5 80 0,1-1 128 15,-2 1-160-15,2-4 160 0,-1-4 0 0,1 4-144 16,-2 3 144-16,1 5-128 0,1 5 128 0,0 0-128 15,-1-4 128-15,1-1 0 0,-1-3 0 0,1 3 0 16,-2 2 0-16,0 5 0 0,2 4 0 0,-2 3 0 16,0 4 0-16,1-4 0 0,-2 0 0 0,0 1-128 15,0-3 128-15,0 0 0 0,-2 1 0 0,1 7-128 0,0 1 128 16,-2 7 0-16,-1 4 0 0,1 0 0 0,-1 4 0 0,1 0 0 16,-1-4 0-16,3 5 0 0,-1-1 0 0,-1 4 0 15,2 0 0-15,-2 0 0 0,-1 2 0 0,1 0 0 16,0 2-144-16,-1 1 144 0,-1 3 0 0,-1 3 0 15,2 3 0-15,-1-2 0 0,0 5 0 0,5 6 0 16,-9-2 0-16,1-1 0 0,-1-1-144 0,9 4 144 16,-11-1 0-16,1 0 0 0,10 1 0 0,-13 0 0 15,-1 0 0-15,0 0 0 0,1 0 0 0,1 0 0 16,-5 1 0-16,2 3 0 0,-5-2 0 0,2 2 0 16,-1-1 0-16,-4 2 0 0,-3 1 0 0,11-2 0 0,-5 0 0 15,-4 3 0-15,-4 0 0 0,-4 4 0 0,0-3 0 0,-2 3 0 16,-4-1 0-16,-35 11 0 0,12-2 0 0,2-3 0 15,0 1 0-15,1-2 0 0,-3 3 0 0,0-2 0 16,0-2 0-16,-4 0 0 0,1-2 0 16,27-5 0-16,-8-1 0 0,-6 1 0 0,-4 3 0 0,-6 3 0 15,-5-2 0-15,-4 1 0 0,-5 2 0 0,-69 7 0 16,20-3 0-16,11-1 128 0,6-7-128 0,4 1 0 16,1 1 0-16,1-2 0 0,1 1 0 0,-3 2 0 15,-2-3 0-15,-1 3 0 0,-2-5 0 0,-1 2 0 16,0-1 0-16,-6 0 0 0,-3 0 0 0,1-1 0 15,0 0 0-15,-1 2 0 0,-4-3 0 0,1 1 0 16,2-1 0-16,-3-1 128 0,-7 2-128 0,0-4 0 16,3-2 0-16,-4 1 0 0,-2 1 0 0,1-1 0 15,3 1 0-15,-4 1 0 0,-2-2 0 0,1 1 0 16,3-2 0-16,-4-1 0 0,-5 1 0 0,0-1 0 16,3 3 0-16,-2 0 0 0,-4-1 0 0,3-1 0 0,0-2 0 15,-1-2 0-15,-3 1 0 0,-2-1 0 0,-2 2 0 0,3-2 0 16,-1 0 0-16,-3-1 0 0,-3 1 0 0,0-3 0 15,6-2 0-15,-6 3 0 0,-6 2 0 0,3-2 0 16,-1-1 0-16,0 1 0 0,-4-1 0 0,0 3 0 16,-1-5 0-16,3 5 0 0,3 0 0 0,-4 1 0 15,-4-1 0-15,-2-1 0 0,1-1 0 0,-1-1 0 16,1 1 0-16,-3 2 0 0,-3-1 0 0,1 1 0 16,-1-1 0-16,-2-1 0 0,5 1 0 0,-4 0 0 15,-2 0 0-15,0 3 0 0,2 0 0 0,-2 3 0 16,0 0 0-16,-3 2 0 0,0 2 0 0,1 0 0 0,2 1 0 0,-1-1 0 15,-6 3 0-15,2-1 128 0,1 2-128 16,3-2 0-16,-3 3 0 0,2-1 0 0,-1-3 0 0,-2 3 0 16,-2-1 0-16,0 3 0 0,0 1 0 0,-1-3 0 15,2 1 0-15,-1 2 0 0,-1-5 0 0,-1 2 0 16,3 2 0-16,2-3 0 0,0 2 0 0,-2-6 0 16,3 3 0-16,1-2 0 0,1 5 0 0,1-4 0 15,2-1 0-15,-1 2 128 0,-5 2-128 0,2 0 0 16,2 1 0-16,0 1 0 0,-2-3 0 0,0 3 0 15,-1 2 0-15,2 0 0 0,1 1 0 0,1-2 0 16,-2 1 0-16,-1-2 0 0,-1 2 0 0,8 0 0 16,0-1 0-16,1 0 0 0,-1 0 0 0,1-1 0 15,0-4 0-15,4 2 0 0,4-2 0 0,-1 2 0 16,-1-2 0-16,2 3 128 0,3 1-128 0,0-3 0 16,0 0 0-16,0-1 0 0,-3 1 0 0,6 3 0 0,-1-3 0 15,-2 3 0-15,-4-1 0 0,3 1 0 0,4 3 0 16,-2-2 0-16,-3-2 0 0,1-2 0 0,1 5 0 0,2 1 0 15,3-1 0-15,-1-1 0 0,-1-4 0 0,5 3 0 16,6-4 0-16,-1 2 0 0,-3 2 0 0,5-3 0 16,5 0 0-16,-2 3 0 0,-5-6 0 0,6 5 128 15,6-3-128-15,-1 2 0 0,-6-3 0 0,6 2 0 16,4-4 0-16,1 3 0 0,-6-2 0 0,4 3 128 16,4-3-128-16,0 4 0 0,-6-4 0 0,4 1 0 15,4 1 128-15,-1 0-128 0,-3-1 0 0,4 1 0 16,4-1 0-16,0 1 0 0,-1 1 0 0,4 2 0 15,0-5 0-15,2 1 144 0,1 1-144 0,-1-3 0 0,3 3 144 16,3-3-144-16,4 2 0 0,0-2 128 0,-4 1-128 16,4 2 0-16,1-3 0 0,5 3 144 0,1-2-144 15,-2 4 0-15,-3-6 176 0,1 1-176 0,4 4 160 0,3-1-160 16,2 3 160-16,-2 1-160 0,-5-2 160 0,5 0-160 16,2 3 128-16,0-2-128 0,1 0 0 0,1 2 144 15,-2 1-144-15,42-9 160 0,-5 0-160 0,-5 3 160 16,-3-2-160-16,1 5 160 0,-1-1-160 0,-6 1 160 15,1 0-160-15,-7 4 0 0,-6-1 144 0,1-2-144 16,5 1 0-16,8 0 128 0,7-5-128 0,-10 2 0 16</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09T20:47:52.577"/>
    </inkml:context>
    <inkml:brush xml:id="br0">
      <inkml:brushProperty name="width" value="0.05292" units="cm"/>
      <inkml:brushProperty name="height" value="0.05292" units="cm"/>
      <inkml:brushProperty name="color" value="#FFFF00"/>
    </inkml:brush>
  </inkml:definitions>
  <inkml:trace contextRef="#ctx0" brushRef="#br0">812 9429 13823 0,'-6'-12'608'0,"5"5"128"0,-2 0-592 0,-1-1-144 15,0 2 0-15,1-3 0 0,0 3 944 0,1-1 144 16,-2 1 48-16,4 6 0 0,-5-7-48 0,3 0 0 16,2 7 0-16,-3-7 0 0,0 4-16 0,3 3-16 15,-5-7 0-15,5 7 0 0,0 0-192 0,0 0-32 16,-5-4-16-16,5 4 0 0,0 0-272 0,-10 2-48 15,10-2-16-15,-10 10 0 0,1 0-208 0,0 4-32 16,2 4-16-16,-2 7 0 0,3-1 128 0,2-6 32 16,-1 1 0-16,-1 7 0 0,0 6-16 0,-1 7 0 15,-2 8 0-15,3 5 0 0,0 1-16 0,-6 48 0 16,2-19 0-16,2-9 0 0,1-6 32 0,0 4 0 0,2 4 0 0,0 0 0 16,0 0-80-16,0-10-16 0,1-2 0 0,0-5 0 15,-1 2-80-15,1 5-16 0,1 6 0 0,1-3 0 16,-1-3 64-16,1-2 0 0,-2-8 0 0,2-2 0 15,-1-3-32-15,0 4 0 0,-1 3 0 0,1 0 0 16,-1 5-48-16,2-4-16 0,-2-4 0 0,0-4 0 16,3-6-160-16,-2 0 192 0,0-6-192 0,-1 1 192 0,0-2-192 0,0 2 192 15,0 1-192-15,1 0 192 0,-1-3-192 0,-1-1 128 16,2-2-128-16,-1-5 128 0,2-1-128 0,-1-5 160 16,1-2-160-16,-2-2 160 0,3-1-160 0,1-2 192 15,-2-3-192-15,1-4 192 0,0 0-192 0,1-1 0 16,0-8 144-16,0 9-144 0,0-9 0 0,4 8 144 15,-3 1-144-15,4-3 0 0,-5-6 144 0,8 10-144 16,-1-5 0-16,3 2 144 0,2 2-144 0,2-4 128 16,1 0-128-16,5 1 128 0,1-3 48 0,-6-1 0 15,5 2 0-15,4 1 0 0,6-1 16 0,1-1 16 16,5-1 0-16,5-1 0 0,3 1-80 0,40-4-128 0,-9 1 176 0,-5-1-176 16,-4-1 128-16,0-1-128 0,3-1 0 15,2 3 0-15,2-1 0 0,-1 1 0 0,0-1 0 0,1-2 0 16,1 1 0-16,2 0 0 0,4 2 0 0,0-1 0 15,0 2 128-15,0 1-128 0,-1-1 0 0,4-1 0 16,4 0 0-16,1 2 0 0,1 0 0 0,0 0 0 16,-3-1 128-16,5 1-128 0,3 1 0 0,0-1 0 15,1 0 0-15,2 0 0 0,2-1 128 0,3-1-128 16,1 1 0-16,0 0 0 0,-1-2 0 0,3 2 0 16,1 1 128-16,3-1-128 0,0-4 0 0,1 1 0 15,0 2 0-15,5 1 0 0,4-1 0 0,-4-1 0 16,2 1 128-16,0-2-128 0,5-1 0 0,-2 0 0 15,-2 0 128-15,4-2-128 0,3 3 0 0,-1 1 0 16,-2-3 0-16,3 1 0 0,2 4 0 0,1-1 0 16,-1-2 0-16,-1 4 0 0,-3 0 0 0,2-2 0 0,2 0 0 0,0 2 0 15,-1 2 0-15,1 0 0 0,0-4 128 0,0 2-128 16,4 0 0-16,-1 0 0 0,-2 0 128 0,2 2-128 16,1-1 0-16,1-1 0 0,-1-1 0 0,5 1 0 15,0 0 0-15,-2 1 0 0,-6-1 0 0,2 0 0 16,1 1 0-16,-2-1 0 0,-3-2 0 0,6 0 0 15,-3 1 0-15,-1 0 0 0,-1-2 128 0,3 0-128 16,-4-1 0-16,2 0 0 0,0-2 0 0,-1-2 0 16,1 4 0-16,-1-2 0 0,2-4 0 0,-3 3 0 15,0 0 0-15,0 2 0 0,1-2 128 0,-2 1-128 16,-2 2 0-16,1 3 0 0,4 0 0 0,-3-1 0 16,-1 0 0-16,-1 0 0 0,3 0 0 0,-2 1 0 0,-2-2 0 0,3 2 0 15,3 0 0-15,-4-1 0 0,3 0 0 0,-4-1 0 16,4 2 0-16,-4-3 0 0,1 0 0 0,-1 2 0 15,2-1 0-15,-1 1 0 0,0-2 0 0,0 0 0 16,-1 3 0-16,-2-2 0 0,-3 1 0 0,2-1 0 16,-1-1 160-16,2-1-160 0,2 0 128 0,-3 1-128 15,-2 1 0-15,2-4 0 0,2 1 0 0,-3 2 0 16,-1-2 0-16,4 2 0 0,3 0 0 0,-2 1 0 16,-3-2 0-16,3 2 0 0,0 0 0 0,2-1 0 15,-2-1 0-15,2 3 0 0,-1-2 128 0,1 1-128 16,-1 1 0-16,-3-1 0 0,-1 2 0 0,-2-2 0 15,0 1 0-15,-2-2 0 0,-1 1 0 0,4 1 0 16,0 1 0-16,-1-1 0 0,-3 2 128 0,0-1-128 16,2 0 0-16,-1 1 160 0,-2 0-160 0,0-1 160 0,3-1-160 0,-2 1 0 15,2 1 0-15,0-3 0 0,-1 1 0 16,1 1 0-16,-3 1 0 0,1-2 128 0,-1 1-128 0,3 1 160 16,2 0-160-16,-3 3 160 0,1-1-160 15,-1 3 0-15,2 0 144 0,0-1-144 0,-2 1 128 0,-1 4-128 16,2-1 128-16,0 2-128 0,-1-2 0 0,2 2 128 15,3-3-128-15,-4 4 0 0,-4-4 0 0,1 3 128 16,1-2-128-16,2 2 0 0,-2-2 0 0,-4 3 0 16,-5-2 0-16,5 1 0 0,0 2 0 0,-3-5 0 15,-5 2 0-15,0-1 128 0,4 5-128 0,-1-5 0 16,3 0 0-16,-3-2 0 0,-3 2 0 0,4 1 0 16,1 5 0-16,-4-6 0 0,-2-3 0 0,-2 2 0 15,5 1 0-15,0 1 0 0,3-4 0 0,-2 0 128 0,-5 0-128 0,1 0 0 16,6 1 0-16,-4 1 0 0,-3-7 0 0,-2 2 128 15,0 1-128-15,2-1 0 0,3 2 0 0,-6 1 0 16,-4-2 0-16,-2-1 0 0,3 1 0 0,0 2 0 16,0 1 0-16,-3-2 0 0,-3-2 0 0,0 1 0 15,0 2 0-15,1 2 0 0,0-5 0 0,-2 2 0 16,-4 1 0-16,-3 2 0 0,2-4 0 0,-1 1 0 16,2 0 0-16,-4 1 0 0,-1-1 0 0,-1 0 0 15,-1-2 0-15,-1 2 0 0,-1 1 0 0,-2-2 0 16,1-2 0-16,-6 3 0 0,0-2 0 0,-2 1 0 15,-3-3 0-15,5 0 0 0,-2 2 0 0,-3 0 0 16,2-1 0-16,-5 3 0 0,-2-2 0 0,0 2 0 16,0-1 0-16,1 0 0 0,0-1 0 0,0 0 0 0,-2 1 0 15,-2 1 0-15,-2-1 0 0,-1 3 0 0,-2-4 0 16,1-1 0-16,-2 2 0 0,-1-1-128 0,-1 1 128 0,0 3 0 16,-1-2 0-16,-1 1 0 0,-3 2 0 0,-3-2-128 15,-2-2 128-15,-3 1 0 0,-1 1 0 0,-2-1-160 16,-1-1 160-16,1 1 0 0,1 1 0 0,-2 1 0 15,-3-3 0-15,0 2 0 0,-5 1 0 0,3-2-128 16,-1-2 128-16,-1 2 0 0,-3 0 0 0,-1 1 0 16,-1-2 0-16,-3-2 0 0,-2-1 0 0,1 0-128 15,-2 0 128-15,0 0 0 0,-2 0 0 0,0 0 0 16,0-1 0-16,2-1 0 0,-12 2 0 0,10-1 0 16,-2-4 0-16,1 0 0 0,-3-1 0 0,3-5 0 15,1 1 0-15,0-3 0 0,0-2 0 0,2 1 0 16,2 0 0-16,-4-4 0 0,1-2 128 0,1-1-128 0,-1-1 0 0,2-4 0 15,0 0 0-15,2 0 0 0,0-3 0 0,3-1 0 16,-2-6 0-16,2-3 0 0,1-1 0 0,0-7 0 16,-1-1 0-16,2 0 0 0,3-5 0 0,2 1 0 15,-4 2-128-15,1-1 128 0,-1 0 0 0,2 0 0 16,0-5-128-16,-1 0 128 0,-1-1 0 0,-3 0 0 16,1 1-128-16,-1-4 128 0,-1 2 0 0,0-1 0 15,2-3-160-15,0 2 160 0,-1 4-128 0,0-6 128 16,-1 1-128-16,-2 2 128 0,3 0-128 0,-3 3 128 15,0-1 0-15,0 3-160 0,2 1 160 0,-2-2 0 16,-1-1-144-16,1 0 144 0,1 4 0 0,0 1-144 16,2 2 144-16,0 2 0 0,-3-2 0 0,2 5 0 15,-2 1 0-15,-1 2-128 0,-2-2 128 0,1 5 0 0,0 0 0 16,-2 3 0-16,1 2 0 0,-2 4-128 0,-1-2 128 0,-3 6 0 16,2-3 0-16,-2 5 0 0,1-2 0 0,-2 2-128 15,-2 4 128-15,0-3 0 0,0-1-160 0,0 2 160 16,0-1-192-16,-1 2 192 0,0 1-176 0,-1 0 176 15,2 1-160-15,-2 0 160 0,-1-1 0 0,1 0 0 16,0 0-128-16,-1 2 128 0,0 2 0 0,0 0 0 16,0-2 0-16,0 3 0 0,2-1 0 0,-2 4 0 15,-2-2-128-15,0 3 128 0,-1 0 0 0,-1 1 0 16,1 0 0-16,-2 2 0 0,-3 0 0 0,-4 3 0 16,-3 0 0-16,0-1 0 0,-3 1-128 0,-2 2 128 15,-3-1 0-15,-4 1-144 0,-3-2 144 0,-2-2 0 16,-1 0 0-16,-3 3-128 0,-1 0 128 0,-2-1 0 0,-3 2 0 0,-1-1 0 15,-2 1 0-15,-2 2 0 0,-3 0 0 0,-4 0-128 16,-2 0 128-16,-1 0 0 0,0 0 0 0,-4 0 0 16,1 0 0-16,-5 2 0 0,-2-1 0 0,-3 1 0 15,-3 0 0-15,0 0 0 0,-2 0 0 0,-2-1-192 16,0 2 192-16,-4-1 0 0,-6-2 0 0,-2 3 0 16,1-2 0-16,-1 3 0 0,-3 2 0 0,-2-2 0 15,-3-4 0-15,-1 1 0 0,-1 2 0 0,-3 1 0 16,-2 3 0-16,0-4 0 0,-4 0 0 0,1-1 0 15,2 1 0-15,-4 0 0 0,-1 0 0 0,-1 0 0 16,1-2 0-16,-5 3 0 0,-4-1 0 0,1 3 0 16,3-3 0-16,-3 0 0 0,-4-1 0 0,0 0 0 15,2 2 0-15,0-3 0 0,-4 1 0 0,0 0 0 16,-1-1 0-16,2 1 0 0,2-2 0 0,-3 3 0 0,-7-1 0 0,4 2 0 16,1 1 0-16,-4-1 0 0,-5 3 0 0,2-1 0 15,-1-2 0-15,1 0 128 0,-3 3-128 0,2 1 0 16,2-4 0-16,-1 1 0 0,-6 1 0 0,3-2 0 15,0-3 0-15,-1 0 0 0,-4 1 0 0,0-1 0 16,-4 0 0-16,5-1 0 0,1-2 0 0,-2 0 0 16,-2 1 0-16,0 0 0 0,1 1 0 0,0-1 144 15,-5-1-144-15,1 0 0 0,-1-3 0 0,3 3 0 16,2 2 0-16,-2 0 0 0,-1-2 0 0,2 1 0 16,0 1 0-16,0-2 0 0,-2 0 0 0,-1-1 0 15,-1 2 0-15,-3 0 0 0,-1-2 0 0,1 1 0 16,3-1 0-16,-2 2 0 0,-2 1 0 0,-3 0 0 0,4-1 0 0,-3 2 0 15,2 3 0-15,-5-2 0 16,2 2 128-16,0-1-128 0,5-1 0 0,-1 1 0 0,-1 3 0 0,2 2 0 16,5-3 0-16,-4-3 0 0,-2 1 0 0,0 1 0 15,-1-3 0-15,1 1 0 0,2 0 0 0,-4-2 0 16,-1 0 0-16,1 1 0 0,-1-1 0 0,-1 0 0 16,-4 1 0-16,0 0 0 0,4 1 0 0,-2-1 0 15,-2-1 0-15,2 0 0 0,1 0 0 0,2 0 0 16,1 0 0-16,-1 0 0 0,-1-1 0 0,6-1 0 15,5 1 0-15,-2-1 0 0,-3 0 128 0,3 0-128 16,2-1 0-16,1 1 0 0,-3 2 0 0,1-4 0 16,3-1 0-16,0 0 0 0,-1 0 0 0,2 0 0 15,3-3 0-15,-2 0 0 0,-1 6 0 0,2-2 0 16,1-5 0-16,-1 3 0 0,0 3 0 0,0 1 0 16,0-1 176-16,1-1-176 0,1 0 160 0,1 1-160 15,1 0 0-15,2 1 0 0,0-3 0 0,2 2 0 0,2 0 0 0,1 1 0 16,1-1 0-16,1 0 0 0,0-3 0 0,0 1 0 15,0 0 0-15,2 3 0 0,-1 0 0 0,-1-1 0 16,0-4 0-16,0 2 0 0,0-1 0 0,0 1 0 16,1-2 0-16,1 1 0 0,1 4 0 0,-3-1 0 15,-2-1 0-15,0 0 0 0,3 3 0 0,0-3 0 16,-3 0 0-16,5 2 0 0,4 1 0 0,-1-1 0 16,-5 0 0-16,8-3 0 0,4-2 0 0,3 5 0 15,2-1 0-15,0 1 0 0,-2-5 128 0,4 5-128 16,3-1 0-16,0 2 0 0,-3 0 0 0,-1-3 128 0,4-2-128 15,2 3 0-15,2 2 0 0,-1-2 0 0,-3 2 0 0,2-2 0 16,2 1 0-16,3-1 0 0,-1 2 0 0,2 0 0 16,0-3 0-16,4 3 128 0,1 1-128 0,3 0 0 15,0-2 0-15,0 2 176 0,1-1-176 0,2 1 160 16,2 0-160-16,2 1 128 0,-1-1-128 0,2 0 128 16,-3-1-128-16,4 1 0 0,0 0 144 0,4 1-144 15,0 3 0-15,-1 0 0 0,-1-3 0 0,2-1 128 16,3 0-128-16,1 0 0 0,-1 3 0 0,7-1 0 15,-1 1 0-15,3-2 0 0,0 1 0 0,-1-2 0 16,-2-2 0-16,3 2 0 0,1-1 0 0,3 2 0 16,0 2 0-16,1 2 0 0,-2 1 0 0,2-3 128 15,-2-2-128-15,4-1 0 0,2 0 0 0,1 1 0 16,1 3 0-16,2 0 0 0,0 1 0 0,2-1 0 16,0 1 0-16,2-1 0 0,-3 0 0 0,1-3 0 0,-1 3 0 0,1-2 0 15,2 2 0-15,0 1 0 0,0-1 0 0,3 0 0 16,2 1 0-16,1 1 128 0,0-1-128 0,-2 2 0 15,1 1 0-15,-2-2 0 0,2-3 0 0,-1 0 0 16,1 2 0-16,3-1 128 0,3-2-128 0,15 1 0 16,-3-1 0-16,-1 1 128 0,1 0-128 0,0-1 0 15,1-2 0-15,1 3 0 0,2-2 0 0,-8 3 0 16,7-2 0-16,7 1 0 0,3 1-256 0,8-4-80 16,0 0-16-16,0 0 0 15,20 0-2800-15,-3-2-560 0,40-7-128 0,2 2 0 0</inkml:trace>
  <inkml:trace contextRef="#ctx0" brushRef="#br0" timeOffset="1373.67">2968 9438 6447 0,'0'0'576'0,"0"0"-576"0,0 0 0 0,6-3 0 15,0-3 1888-15,-1 1 272 0,-5 5 48 0,5-6 16 16,-5 6-592-16,0 0-112 0,3-5-32 0,-3 5 0 15,0 0-384-15,0 0-80 0,3-4 0 0,-3 4-16 16,0 0-240-16,-3-8-32 0,3 8-16 0,-3-5 0 16,-4 2-144-16,0 1-48 0,-2 0 0 0,-1 1 0 0,-2 2-112 0,-1 1-32 15,0 0 0-15,0 1 0 0,-5 2 80 0,0 3 16 16,-5-3 0-16,-1 5 0 0,-3-1 16 0,2 5 0 16,-3 2 0-16,3 0 0 0,-5 1-96 0,2 0-16 15,2 4 0-15,-2 0 0 0,-1 5-80 0,2 2-32 16,1 2 0-16,5-3 0 0,2 1-96 0,4-1-32 15,2 2 0-15,3-4 0 0,3 2-144 0,7-2 192 16,3 3-192-16,3-4 192 0,3-3 48 0,8-1 16 16,2-1 0-16,6-1 0 0,3-3 160 0,1-2 32 15,3-2 16-15,2-3 0 0,3 2-128 0,0-5-16 16,0-3-16-16,0-1 0 0,0-1-96 0,-2-1-16 16,1-1 0-16,1-3 0 0,-2-4 32 0,1 2 0 15,0-6 0-15,-2 0 0 0,-1 2-16 0,0-4 0 16,-3-2 0-16,-2-1 0 0,-3 0-80 0,-5 1-128 15,0-2 176-15,-4-1-176 0,-3 0 160 0,-4-1-160 16,-2 0 128-16,-3 1-128 0,-2-2 144 0,-3 1-144 16,-4-2 160-16,0 4-160 0,-2 1 0 0,-2 4 128 15,-3 0-128-15,-2 1 0 0,1 4 0 0,-2 0 0 0,-1 4 0 0,-6-4-160 32,0 4-224-32,4 3-64 0,3 1 0 0,4-1 0 15,2 1-1728-15,-2 1-368 0,4 0-64 0,7 0-7984 0,-9-3-1600 0</inkml:trace>
  <inkml:trace contextRef="#ctx0" brushRef="#br0" timeOffset="1793.51">3027 9686 13823 0,'0'0'1216'0,"-6"-2"-960"15,1-1-256-15,5 3 0 0,-5 0 1696 0,5 0 288 16,0 0 64-16,0 0 16 0,0 0-432 0,0 0-96 16,-1 8 0-16,2 1-16 0,6 2-128 0,0-1-32 15,3 3 0-15,2 0 0 0,1-1-144 0,2 5-48 16,3 1 0-16,1 1 0 0,1 1-240 0,2 3-48 16,-1-1-16-16,0-1 0 0,-1-3-240 0,-1 0-48 0,-1-2-16 0,-2 1 0 15,-2-1-176-15,-1-2-48 0,1-3 0 0,1 4 0 16,-5-3-176-16,1-3-32 0,-3 0-128 0,1-4 192 15,0 2-192-15,-1-1 0 0,-8-6-144 0,9 3-12432 16,-9-3-2480-16</inkml:trace>
  <inkml:trace contextRef="#ctx0" brushRef="#br0" timeOffset="3757.22">4146 9468 9215 0,'0'0'400'0,"0"0"96"0,0 0-496 0,0 0 0 0,0 0 0 0,-8 2 0 16,8-2 1696-16,-9 0 240 0,9 0 48 0,0 0 16 0,0 0-960 0,0 0-192 16,-9 1-32-16,9-1-16 0,0 0-32 0,0 0-16 15,0 0 0-15,0 0 0 16,0 0-48-16,0 0 0 0,0 0 0 0,0 0 0 0,0 0 16 0,0 0 0 15,0 0 0-15,0 0 0 0,0 0-208 0,0 0-64 16,0 0 0-16,0 0 0 0,0 0 0 0,0 0 0 16,0 0 0-16,0 0 0 0,-7-5-112 0,7 5-16 15,0 0-16-15,0 0 0 0,0 0-96 0,0 0-16 16,-3-3 0-16,3 3 0 0,0 0 0 0,0 0 0 16,0 0 0-16,0 0 0 0,0 0 0 0,0 0-16 15,0 0 0-15,0 0 0 0,0 0 16 0,0 0 0 16,-2-11 0-16,2 11 0 0,0 0 0 0,4-7 0 15,-4 7 0-15,4-9 0 0,-4 9-64 0,0 0 0 16,6-7 0-16,-6 7 0 0,9-6 0 0,0-2 0 16,0 3 0-16,0-2 0 0,0-2-128 0,1 3 128 15,4-3-128-15,0 2 128 0,0-2-128 0,1 3 160 16,3-3-160-16,1 0 160 0,0 3-160 0,1-3 160 16,2 4-160-16,-2-1 160 0,3 0-160 0,-8 4 192 15,3 1-192-15,0 1 192 0,0 0-192 0,0 0 0 0,-1 0 0 0,-1 2 128 16,-2 1-128-16,0 1 0 0,-2 1 0 15,0-2 0-15,-1 2 0 0,1 3 0 0,-1-2 0 0,-1 2 0 16,-1 1 0-16,0-1 0 0,-1 2 0 0,-2 3 0 16,-1-5 0-16,-1 4 0 0,0-3 0 0,-2 2 0 15,-2-3 128-15,0 3-128 0,-1-2 128 0,-3 1-128 16,-1 0 256-16,-2-1-48 0,-2 2 0 0,-3-3 0 0,-3 4 96 0,1-3 16 16,-4 2 0-16,-1 2 0 0,0-2-96 15,-11 7-16-15,2-4 0 0,2 0 0 0,5-5-80 0,-1 1-128 16,3-2 176-16,1 1-176 0,2-4 144 0,4 0-144 15,-1 0 0-15,4-1 144 0,9-4-144 0,0 0 0 16,0 0 0-16,0 0 0 0,0 0 176 0,0 0-48 16,13 5-128-16,1-1 192 0,3 0-192 0,3-1 0 15,3 0 0-15,-5 1 0 0,2 1 0 0,2 1 0 16,2-1 0-16,1 2 144 0,-2 1-144 0,1-1 0 16,0 4 0-16,-1-3 0 0,-2 2 0 0,-2 3 0 15,-3-3 0-15,-1 3 0 0,-1-4 0 0,-2 1 0 16,-2 2 0-16,-1 0 0 0,1-1 0 0,-2 2 0 15,-3-3 0-15,-1 3 128 0,-3 1-128 0,0-3 192 16,-1 2-192-16,-1 0 192 0,0-4-16 0,-1 1 0 16,0 0 0-16,-2 0 0 0,-1 0 48 0,-1-2 16 15,-1 2 0-15,1-2 0 0,-2 2 32 0,1-4 16 16,-2 2 0-16,-1 2 0 0,-2-2-16 0,-1 2 0 16,-2-3 0-16,-1 4 0 0,-2-5-80 0,-1 3 0 0,-3-3-16 15,-11 7 0-15,1-3-32 0,3-1 0 16,-3-3 0-16,2 2 0 0,-1-4 0 0,0 1 0 0,1-1 0 0,0 0 0 15,2-4 16-15,0 0 0 0,2 0 0 0,1 0 0 16,1-2-32-16,0 0 0 0,2 0 0 16,8 2 0-16,0-3-128 0,1 0 160 0,1 2-160 0,2-2 160 15,1-1-160-15,1 1 128 0,2-1-128 0,2 0 128 16,1 0-128-16,3 4 160 0,0 0-160 0,5-7 160 16,2 0-160-16,2 3 0 0,2-2 0 0,9 0-176 15,2 3-1296-15,0 3-256 0,-1 1-48 0,5 4-17904 16</inkml:trace>
  <inkml:trace contextRef="#ctx0" brushRef="#br0" timeOffset="7611.46">29049 10559 15663 0,'6'-3'1392'0,"2"-1"-1120"16,-8 4-272-16,10-5 0 0,-2-2 512 0,-1 4 64 15,0-3 0-15,-7 6 0 0,0 0 80 0,6-10 32 16,-2 3 0-16,-4 7 0 0,4-13 48 0,-2 2 16 16,0 2 0-16,-2-3 0 0,0 2-192 0,-2-1-48 15,1-3 0-15,0 3 0 0,-2 0-208 0,1 0-48 16,-3 0-16-16,0 0 0 0,-2 0-96 0,-3 2-16 15,1-4 0-15,-2 3 0 0,-2-3 48 0,-2 0 0 16,-2 2 0-16,-3-4 0 0,-1-4 144 0,-3-1 48 16,0 0 0-16,-4-1 0 0,-2-4-16 0,-6 3 0 0,-2-4 0 0,-1 2 0 15,-3-4 0-15,-3 4 0 0,-2 0 0 16,-4 0 0-16,-3 3-112 0,-2 0-32 0,-2-1 0 0,-5-5 0 16,-6 2-80-16,1-2 0 0,-2 4-128 0,-1 4 192 15,-3 0-64-15,0 0-128 0,0-1 176 0,-1-2-176 16,-1 2 128-16,1 2-128 0,0 0 0 0,1 3 0 15,2 2 128-15,-2 1-128 0,-3 4 192 0,0-1-192 16,1 1 160-16,-3 2-160 0,1 5 128 0,-4 2-128 16,-2 3 0-16,0 0 128 0,-2-1-128 0,5 3 0 15,-1-1 0-15,5 0 0 0,-1 2 0 0,4 4 0 16,-1-4 0-16,4 3 0 0,1-2 128 0,3 3-128 16,1-2 0-16,-3 1 128 0,-1 2-128 0,2-2 128 15,-1 3-128-15,5-1 128 0,3 1-128 0,2 2 128 16,3 2-128-16,0 1 160 0,-1-2-160 0,1 2 160 15,0 1-160-15,4 3 0 0,1-2 0 0,3 3 0 16,1-1 128-16,-1 0-128 0,3 6 0 0,1-1 128 0,4 4-128 0,-2-1 0 16,-3-1 0-16,3 3 0 0,2 1 128 0,2-2-128 15,-1-3 0-15,6 2 128 0,4-3-128 0,3 2 0 16,-1 2 0-16,4-6 128 0,1 0-128 0,5 0 128 16,1 1-128-16,2 1 128 0,3-3-128 0,2 3 192 15,3-3-192-15,2 4 192 0,0-1-192 0,4 3 160 16,4 2-160-16,-2-2 160 0,2 3-16 0,2-1 0 15,1 1 0-15,2-1 0 0,1 0 16 0,4 1 0 16,2-1 0-16,3 2 0 0,2 2 0 0,2 0 0 16,3 3 0-16,4-1 0 0,1-1-16 0,2 3 0 15,3-2 0-15,2-2 0 0,0-4-144 0,0 1 192 0,2 2-192 16,-1-4 192-16,2-2-192 0,2-2 160 0,2 1-160 0,4-4 160 16,2 0-16-16,6 0 0 0,3-2 0 0,2-1 0 15,1 0 32-15,0 2 0 0,2-2 0 16,1 0 0-16,5-2-176 0,4 0 192 0,5 0-192 0,-1 0 192 15,-1 0-16-15,0-1 0 0,5-3 0 0,2 0 0 16,4 2-176-16,0-7 0 0,-2-2 0 0,3 0-176 16,1 1 176-16,4-1 0 0,-1 0 128 0,0-6-128 15,-7 1 176-15,6-1-48 0,-1 1 0 0,-1-5 0 16,-1-1 64-16,1-4 16 0,-2-5 0 0,0-2 0 16,0-4-16-16,-2-5-16 0,-2-5 0 0,1-3 0 15,-2-5 16-15,-3-6 16 0,-1 0 0 0,-2-3 0 16,-6 3 64-16,-2 2 16 0,-7-4 0 0,-5 2 0 15,-6 3 64-15,-5 1 16 0,-7 1 0 0,-1 0 0 0,-5-2-208 0,-5-1-32 16,-6 1-128-16,-5 3 192 0,-2 0-192 0,-7-1 0 16,-2-3 0-16,-6 1 0 0,-6 1 0 0,0 0 0 15,-5-1-208-15,-4 3 64 16,-4 0-336-16,-3-2-64 0,-3 1-16 16,0 1 0-16,-1 2-1536 0,-3 2-304 0,-2 6-64 0,1 0-14160 15</inkml:trace>
  <inkml:trace contextRef="#ctx0" brushRef="#br0" timeOffset="10196.67">25158 9935 1839 0,'0'0'160'0,"8"-6"-160"0,-2 1 0 0,0-1 0 16,-6 6 2576-16,11-7 496 0,-4 2 80 0,1-1 32 16,-8 6-2064-16,10-5-416 0,-2 1-64 0,-8 4-32 15,0 0-128-15,10-7-32 0,-10 7 0 0,7-5 0 0,-7 5 240 0,7-5 32 16,-3-2 16-16,-4 7 0 0,0 0-128 0,0 0-32 16,0 0 0-16,0 0 0 0,0 0-96 15,0 0-32-15,-5-8 0 0,5 8 0 0,-8-4-208 0,-1-2-48 16,-1 2-16-16,-2 0 0 0,1 2 128 0,-4-1 16 15,-3-2 16-15,0 1 0 0,-3 2 32 0,-2-1 0 16,-2 1 0-16,1-2 0 0,0-1-80 0,-3 1-16 16,0 1 0-16,-4 0 0 0,-1-2 0 0,0 2 0 15,-1 2 0-15,-3 1 0 0,-6 0-16 0,-2 0-16 16,-1-2 0-16,-2 2 0 0,-2-1-32 0,1 1 0 16,-2 0 0-16,1 1 0 0,-1 3 0 0,-1 1 0 0,-2-1 0 0,0 0 0 15,-3 0-48-15,-1 1-16 0,-2-3 0 0,1 1 0 16,-1-2 16-16,2 3 0 0,0 1 0 0,-2 1 0 15,-2-2 64-15,-2 1 16 0,-5 2 0 0,2-5 0 16,1 2-64-16,3 1-16 0,1 2 0 0,-1-2 0 16,-3-4-160-16,-1 1 192 0,-3-2-192 0,3 0 192 15,0-2-192-15,2 1 128 0,3-1-128 0,-1 1 128 16,-4 0 0-16,-3-2 0 0,-2-2 0 0,0 4 0 16,0-2 32-16,3 1 0 0,4 1 0 0,-1-2 0 15,-4-2-160-15,1 1 128 0,-2-1-128 0,0 0 128 16,0-3-128-16,-1 3 0 0,-1-1 144 0,-1-2-144 15,-7 1 0-15,5-4 128 0,0 1-128 0,-3-1 0 16,-1 1 0-16,-3 2 128 0,-5-2-128 0,1 1 0 16,-1-2 0-16,2 0 128 0,0-3-128 0,0-2 0 0,-3-1 0 0,2 0 128 15,-1-1-128-15,2 0 0 16,3 1 0-16,-4 1 128 0,0-2-128 0,-2-1 0 0,-1-3 128 0,3 3-128 16,-3 2 128-16,-4 0-128 0,-5-1 128 0,2-1-128 15,1 0 160-15,1 0-160 0,-1 0 144 0,-3 1-144 16,-3 0 128-16,-1 1-128 0,1-1 0 0,1-1 128 15,-3 0-128-15,3-2 0 0,-1 1 0 0,2 0 0 16,1-1 0-16,-2 2 0 0,-7-1 0 0,5 0 0 16,4 1 128-16,3-1-128 0,-5-1 0 0,0 1 0 15,0-2 0-15,1 3 0 0,1 2 192 0,0 1-64 16,-1-1 0-16,1-1 0 0,2-2-128 0,1 1 192 16,3 0-192-16,-2 1 192 0,-6-2-192 0,4 1 0 15,1 0 144-15,0 0-144 0,3-3 0 0,-5 3 0 16,-3 0 0-16,2-1 128 0,5-1-128 0,-1 2 0 0,2-2 0 0,-2-1 0 15,0 3 0-15,3 0 144 0,2 0-144 0,1 1 0 16,0 0 128-16,-1 2-128 0,2-2 0 0,0 0 0 16,2-2 128-16,2 2-128 0,2 3 0 0,-2-2 0 15,0-2 144-15,0 0-144 0,4 0 0 0,2 2 144 16,-1 5-144-16,1-1 128 0,-4-2-128 0,3 1 128 16,0-3-128-16,3 1 0 0,1 2 144 0,2-1-144 15,-1-3 128-15,0 0-128 0,2-1 128 0,2 2-128 16,4 2 144-16,3-3-144 0,1-1 192 0,1 3-192 15,0 3 192-15,-1-2-64 0,2 1 0 0,0-2-128 16,2-1 176-16,2 1-176 0,2 0 160 0,1 3-160 16,1 4 128-16,0-1-128 0,0 3 0 0,2-4 0 15,0 4 128-15,2-5-128 0,0 0 0 0,4 1 144 0,4 0-144 16,3 2 0-16,2-4 0 0,2 3 128 0,0 1 32 0,5 3 0 16,3-3 0-16,4 4 0 0,0-3-16 15,2 2 0-15,3 1 0 0,2-1 0 0,1 2-144 0,-2 1 160 16,6 1-160-16,-1-1 160 0,9 3-160 0,-8-5 0 15,0 2 0-15,8 3 0 0,-6-2 0 0,6 2 0 16,0 0 0-16,0 0 128 0,0 0-128 0,-5-5 0 16,5 5 0-16,0 0 0 0,0 0 0 0,0 0 128 15,0 0-128-15,0 0 0 0,0 0 0 0,0 0 0 16,0 0 0-16,0 0 0 0,0 0 0 0,0 0 0 16,0 0 0-16,0 0 0 0,0 0 0 0,0 0 0 15,0 0 0-15,0 0 0 0,0 0 0 0,0 0 0 0,0 0 0 0,0 0 0 16,0 0 0-16,0 0 0 0,0 0 0 0,0 0 0 15,0 0 0-15,-5 2 0 0,-3 1 0 0,8-3 0 16,-7 2 0-16,0 4 0 0,1-3 0 0,-2 0 0 16,1-2 0-16,-1 0 0 0,0-1 0 0,1 2 0 15,-3 0 0-15,1 1 0 0,-1 1 0 0,-2-2 0 16,-1-1 0-16,1 1 128 0,-4-2-128 0,4 0 0 16,-2 0 0-16,0 0 0 0,-3 0 128 0,1 0-128 15,-1 0 0-15,-1 0 0 0,-3 0 0 0,0 0 0 16,1 1 0-16,-2 0 0 0,0-1 0 0,-1 0 0 15,1-1 0-15,-1 0 0 0,-1 1 0 0,-1-2 0 16,-1 0 0-16,1-3 0 0,-1-2 128 0,0 1-128 16,-1-4 0-16,0 2 0 0,2-3 0 0,-1-1 0 15,1 1 0-15,0-4 128 0,0 1-128 0,1-3 0 0,0-2 0 0,0-2 0 16,-1 0 128-16,2-2-128 0,1-1 0 0,1 1 0 16,-1-1 0-16,-1-1 0 0,-1 1 0 0,1-3 0 15,-1 1 128-15,1-3-128 0,1 1 0 0,1-4 0 16,-2 2 0-16,3 1 128 0,-2-3-128 0,2-1 0 15,-1 0 0-15,3 1 0 0,2 3 0 0,-1 0 0 16,3 3 0-16,3-2 0 0,1-1 0 0,0 2 0 16,3-2 0-16,1 4 0 0,1 3 0 0,1-3 0 15,1-1 0-15,2-2 0 0,1 3 0 0,3-3 0 16,1 2 0-16,2-2 0 0,0 3 0 0,3-5 0 16,0-2 0-16,2 4 0 0,2-3 0 0,1 5 0 15,3-5 0-15,1 4 0 0,1 2 0 0,0 2 0 16,4-1 0-16,-2 1 0 0,3 0 0 0,3-3 0 0,2-1 0 15,2-2 0-15,1 2 0 0,1-1 0 16,-3 1-144-16,4 1 144 0,2 3 0 0,1-3 0 0,-2 2 0 0,5 2 0 16,2 1-128-16,1 1 128 0,-1-1 0 0,5 2 0 15,3 1 0-15,-1 1-128 0,2-1 128 0,-1 4 0 16,2 0 0-16,2 1 0 0,2 4-128 0,4-1 128 16,0 0 0-16,-1 1 0 0,1 0 0 0,-1 1 0 15,-3 5-128-15,0-1 128 0,-1 1 0 0,3 3 0 16,-1 4 0-16,0-1-128 0,2-1 128 0,-5-1 0 15,-2 2 0-15,2 2 0 0,-1 4 0 0,0-3 0 16,0 3 0-16,-1 0 0 0,-1 3 0 0,1 0 0 16,1 0 0-16,-1 2-128 0,-4 0 128 0,2 0 0 15,-3 0 0-15,1 3 0 0,-2 1 0 0,1 3 0 0,1-2 0 16,-2 2 0-16,-4 0 0 0,0 1 0 16,0 0 0-16,-4 1 0 0,-2-4 0 0,-2 1 0 0,-1-2 0 0,-1 0 0 15,-4 2 0-15,-3 2 0 0,0 2 0 0,-4-1 0 16,-2 0 0-16,-1 3 0 0,-4 0 0 0,-3 3 0 15,0 0 0-15,-4 2 0 0,0 1 0 0,-5 1 0 16,-2 1 0-16,-1-1 0 0,-2 0 0 0,-1 0 0 16,-2-1 0-16,0 2 0 0,-3-1 0 0,-1-2 0 15,-4 1 0-15,-3 1 0 0,-1 0 0 0,-2 1 0 16,-3 0 0-16,0 2 0 0,2-1 0 0,-3-1 0 16,-2-5 0-16,1 3 0 0,-2 1 128 0,0-5-128 15,1 0 0-15,-1-3 144 0,-1 3-144 0,-1-3 0 16,-3-1 0-16,-1-2 0 0,-3-4 128 0,3 1-128 15,0 1 0-15,-2-3 128 0,-4-2 0 0,3 2 0 0,-6-1 0 16,-2-1 0-16,-3-2 0 0,0 0-128 16,2-2 192-16,1-1-64 0,0 2-128 0,2-2 160 0,1 0-160 0,2 0 160 15,-1-5-160-15,4-1 0 0,1 1 0 0,1-1 128 16,-2-6-128-16,0 0 0 0,-1 0 144 0,-1-2-144 16,-3 1 0-16,0-2 144 0,2-2-144 0,1 2 0 15,2-3 128-15,2 2-128 16,1 1 0-16,2-2 0 0,3 3 128 0,3 2-128 0,1-1 0 0,2 2 0 15,4 0 0-15,4 1 0 0,3 0 0 0,11 0 0 16,0 0-160-16,0 0-32 0,0 0-16 0,0 0 0 31,15 4-2192-31,10 2-432 0,6 2-96 0,6-6-16 0</inkml:trace>
  <inkml:trace contextRef="#ctx0" brushRef="#br0" timeOffset="12646.02">21354 9770 16991 0,'0'0'752'0,"-12"4"144"0,1-2-704 0,-2 4-192 0,2-4 0 0,-2 1 0 0,0 0 336 16,2 1 48-16,1 0 0 0,-1-3 0 0,1-1 96 0,0 0 32 16,-1-1 0-16,-1-1 0 0,1-1 240 0,-2 0 48 15,-1 1 16-15,-1 1 0 0,-3-4-112 0,-1-2 0 16,-4 2-16-16,-2 0 0 0,0-3-112 0,-1 2-32 16,-1 0 0-16,-2-3 0 0,-2 1-96 0,2-2 0 15,1 1-16-15,1-2 0 0,2-2-80 0,0 2-16 16,-2-3 0-16,-1-3 0 0,-3 2 16 0,5-1 0 15,0 0 0-15,-4-1 0 0,-1-2-48 0,0 0-16 16,-5 0 0-16,-1-1 0 0,-2 1 0 0,-1-3 0 16,1-1 0-16,-2 0 0 0,-1-1-48 0,-2 0-16 15,-2 1 0-15,0 2 0 0,2-1-64 0,-5-3-16 0,-3-1 0 16,0-3 0-16,-1 1 16 0,-1-1 0 0,4 0 0 16,-4 1 0-16,1-5 48 0,-1 3 16 0,2 4 0 0,-4-4 0 15,-2 4-48-15,-2-5-16 0,-1-1 0 16,1 3 0-16,1-3-32 0,0 3-128 0,1 1 192 0,-1-2-64 15,-2-2-128-15,0 4 128 0,0 0-128 0,3 1 128 16,2-2-128-16,5 0 0 0,-1 2 144 0,2-1-144 16,3 4 128-16,0 0-128 0,-2 0 160 15,0 0-160-15,2-6 144 0,2 4-144 0,-1-4 128 0,5 5-128 16,0 0 128-16,2 2-128 0,-2 0 0 0,3-4 128 16,1 4-128-16,2-1 0 0,-1-1 144 0,2 3-144 15,0 0 176-15,2 2-48 0,3 0 0 0,3-1 0 16,-1 1 80-16,5 1 16 0,-3 0 0 0,8 2 0 15,-1 1-48-15,5 1-16 0,0 1 0 0,2 2 0 0,1 0-160 16,1 4 192-16,2 0-192 0,1 1 192 0,0-5-192 16,2 6 160-16,4 6-160 0,0 0 160 0,-4-13-160 0,2 7 0 15,2 6 0-15,0 0 128 0,0 0-128 0,0 0 0 16,-2-10 0-16,2 10 0 0,0 0 0 0,0 0 0 16,0 0 0-16,0 0 0 0,0 0 0 0,0 0 0 15,0 0 0-15,0 0 0 0,0 0 0 0,0 0 0 16,0 0 0-16,0 0 0 0,0 0-144 0,0 0 144 15,0 0 0-15,0 0 0 0,-3 10 0 0,0-4 0 16,-1 3 0-16,4-9 0 0,0 0 0 0,-5 6 0 16,5-6 0-16,-6 9 0 0,-2-2 0 0,2-4 0 15,6-3 0-15,-9 4 0 0,0 1 0 0,0-2 0 0,-1-1 0 16,-3 1 0-16,3 1 0 0,0 2 0 0,-2-2 0 0,0-1 0 16,-1-1 0-16,0 2 0 0,1 1 0 0,-2-2 0 15,1-3 0-15,-1 0 128 0,0 0-128 0,-3 0 0 16,0 1 0-16,-1-1 0 0,0-3 0 0,0 2 0 15,0-3 0-15,-2 2 128 0,-4-2-128 0,0 1 0 16,-2 1 0-16,2-1 0 0,0-3 0 0,0 1 0 16,-3-2 0-16,4 0 0 0,-2 2 0 0,1-4 0 15,-2 0 128-15,2-1-128 0,1 1 0 0,2-3 0 16,-2 3 128-16,0-2-128 0,-1 0 0 0,1-1 0 16,1-3 128-16,-1 0-128 0,3-3 0 0,-2-1 144 15,-2-2-144-15,0 0 0 0,-1-3 144 0,-1 1-144 16,2-1 0-16,0-2 128 0,-1 2-128 0,0-3 0 15,1 2 0-15,3 2 0 0,-2-2 0 0,1 2 0 0,1 2 0 16,1 1 0-16,3-4 0 0,-1 0 128 16,1 1-128-16,1-2 0 0,-2 2 0 0,0 1 0 0,0-3 0 0,2 0 0 15,1 3 0-15,-1-5 128 0,0 1-128 0,1 2 0 16,-3-2 0-16,3 3 0 0,-1-4 0 16,2 3 0-16,2 1 0 0,0-2 0 0,1 0 0 0,2 3 0 15,0-3 0-15,1 3 0 0,2-3 0 0,1-1 0 16,-1 3 0-16,2-3 128 0,2 2-128 0,1 0 192 15,0-3-64-15,1 3 0 0,0-2-128 0,2 1 0 16,0 1 0-16,3-1 0 0,0 2 0 0,0 3 0 16,1 1 0-16,3-2 0 0,1-3 0 0,3 4 0 15,1 1 0-15,4 1 0 0,2 0 0 0,2-1 0 16,-2-1 0-16,4-2 0 0,4-2 0 0,3 2 0 0,-1 3 0 16,3-1 128-16,2 1-128 0,0-2 0 0,3 1 0 0,1 0 0 15,0 2 0-15,4-1 0 0,3-3 0 0,2 5 0 16,1 1 0-16,-1 1 0 0,1 1 0 15,2 0 0-15,0 0 0 0,-1 4 0 0,-1-1 0 0,3 2 0 16,2 2 0-16,-1 2 0 0,1-1 0 0,0-1 0 16,2 1 0-16,-1-2 0 0,1 6 0 0,-2-1 0 15,1 2 0-15,1 1 0 0,1 1 0 0,2 2 0 16,0-1 0-16,0 1 0 0,-2 0 0 0,0-1 0 16,2 2 0-16,-2 1 0 0,-2 4 128 0,0-3-128 15,3 3 0-15,0-1 0 0,3-1 0 0,-2 2-128 16,-2 3 128-16,-2-3 0 0,-3 3 0 0,0-1 0 15,1 0 0-15,1 3 0 0,-1-1 0 0,2 1 0 16,-3 0 0-16,-1 2 0 0,-1 2 0 0,-4-2 0 0,-3 1 0 16,-2-1 0-16,-3 1 0 0,0 1 0 0,2 2 0 15,-6 0 0-15,0 3 0 0,-2 3 0 0,0-5 0 0,-2 1 0 16,1 0 0-16,-2 3-128 0,-3-2 128 0,-2 2 0 16,-1 2 0-16,-2-2 0 0,0 5 0 0,-2-4 0 15,-2 1 0-15,-1-2 0 0,-2 3 0 0,-3-3 0 16,-2 0 0-16,0-2-128 0,0-1 128 0,-3 3 0 15,-3-1 0-15,-1 2 0 0,-1-1 0 0,-1-2 0 16,-1 1 0-16,-1 1 0 0,-1-2 0 0,-1 1 0 16,-1 3 0-16,-2-3 0 0,-1 3 0 0,-2-2 0 15,-2 3 0-15,1-5 0 0,1-1 0 0,-2-1 0 16,-2 1 0-16,2-2 0 0,-1 1 0 0,-1-3 0 16,0 1 0-16,-3-2 0 0,5 1 0 0,-5 1 0 15,1-1 0-15,-2 1 128 0,-2 0-128 0,-1-1 0 0,2-2 0 0,-2 1 0 16,0 1 0-16,-2-2 0 0,-3 1 0 0,1 1 0 15,0-4 0-15,0 0 0 0,0 2 0 0,-1-1 0 16,-1 1 144-16,0-1-144 0,1 1 192 0,-1 0-192 16,0-4 0-16,1 1 0 0,-2-1 0 0,-2-4 0 15,0 3 0-15,-3-4 0 0,0 2 0 0,-3-3 0 16,-4 0 176-16,-1 0-176 0,-2-4 160 0,-3 2-160 16,-2-1 192-16,-1-1-64 0,1 2-128 0,-3 0 192 15,-5-3-64-15,0 1 0 0,0-2-128 0,2-2 192 16,2 1-64-16,-1 0-128 0,0-1 176 0,-2 2-176 15,1 2 144-15,-2-1-144 0,-1 0 0 0,1-1 144 16,-3 0-144-16,5 0 0 0,1 0 0 0,3-1 0 0,-1 1 0 0,2 0 0 16,1-1 128-16,1-2-128 15,-1 3 0-15,2-2 0 0,3 0 0 0,3 2 0 0,2 0 0 0,5 2-192 16,3 1 32-16,2 1 16 16,2 0-1968-16,3 5-384 0,2 0-64 15,-1 1-14592-15</inkml:trace>
  <inkml:trace contextRef="#ctx0" brushRef="#br0" timeOffset="194505.96">2421 15451 12431 0,'0'0'544'0,"-5"5"128"0,-1 1-544 0,-2 2-128 0,0-3 0 0,-3 4 0 15,1-3 864-15,-1 3 144 0,1 0 16 0,-3 0 16 16,0 1-80-16,0 4 0 0,1 2-16 0,-1 0 0 15,-1-4-64-15,3 1-16 0,0 2 0 0,1 0 0 16,0 1-176-16,1-1-48 0,2 5 0 0,-2 1 0 0,2 0-240 0,1 7-48 16,1 0-16-16,5 0 0 15,0-4-192-15,2 2-144 0,5-1 192 0,-1-3-192 0,-1-2 240 16,3-1-64-16,3 0-16 0,1-1 0 0,-1-1-160 0,2-3 0 16,1-1 0-16,0-1-176 15,1-1-240-15,0 2-48 0,1-4-16 0,-1 0-10992 16</inkml:trace>
  <inkml:trace contextRef="#ctx0" brushRef="#br0" timeOffset="194871.67">2549 15506 4607 0,'0'0'400'0,"0"0"-400"0,0 0 0 0,0 0 0 15,0 0 2176-15,0 0 368 0,0 0 64 0,0 0 16 16,0 0-1456-16,3 16-272 0,-1-4-64 0,0 2-16 15,2-1-96-15,2 1-16 0,-1-1 0 0,6 3 0 16,1 1 48-16,2-1 0 0,-1 0 0 0,2 1 0 16,-2 1-208-16,0 1-32 0,-1-1-16 0,-1-4 0 0,-1-1-256 0,0-1-48 15,0 4-16-15,-1-2 0 0,-1 1-176 0,1-4 0 16,2 2 0-16,0 0 0 0,1-4 0 0,-2 1 128 16,-1-4-128-16,0 3 0 0,0-4-224 0,0 0-128 15,0 3-32-15</inkml:trace>
  <inkml:trace contextRef="#ctx0" brushRef="#br0" timeOffset="195172.34">2926 15381 14975 0,'0'0'656'0,"0"0"144"0,0 6-640 0,-4 4-160 0,-2-1 0 0,-2 2 0 16,-2 3 1104-16,0-1 192 0,-5 4 48 0,-2 3 0 16,-1 5-320-16,-1 2-48 0,-1 1-16 0,-9 10 0 15,0-1-320-15,2 0-64 0,3-3 0 0,2-2-16 16,4 1-336-16,3-6-64 0,1-1-16 0,4-4 0 15,4 0-144-15,0-2 0 0,4-2 0 0,1-2 0 32,3 0-960-32,3-2-208 0,4-6-48 0</inkml:trace>
  <inkml:trace contextRef="#ctx0" brushRef="#br0" timeOffset="195591.8">2878 14918 10127 0,'0'0'896'0,"4"4"-704"0,-1-2-192 0,4 5 0 16,2-4 688-16,1 5 96 0,1 4 32 0,5 2 0 15,3 2 208-15,2 3 32 0,2 4 16 0,1 5 0 16,3-4-176-16,-2 5-48 0,1 2 0 0,-2 3 0 15,-1 4-304-15,-3 4-64 0,-2 0-16 0,-3 0 0 16,-2 1-160-16,-4-1-48 0,-3 3 0 0,-1-5 0 16,-5-3-48-16,-1 0-16 0,-3 1 0 0,-1-2 0 0,-3-3-48 15,-2 1-16-15,1-1 0 0,-2-3-10592 16</inkml:trace>
  <inkml:trace contextRef="#ctx0" brushRef="#br0" timeOffset="196391.27">2377 18856 3679 0,'0'0'320'0,"-1"-8"-320"0,1 8 0 0,-2-10 0 16,-1 2 2208-16,3 8 368 0,0-10 80 0,0 10 16 15,-3-8-1472-15,3 8-304 0,-1-8-48 0,1 8-16 16,0 0 0-16,0 0-16 0,0 0 0 0,-9-2 0 15,9 2-176-15,-10 8-16 0,-2 0-16 0,2 6 0 16,-3 3-144-16,1 2-16 0,-1 6-16 0,-4 3 0 16,-2-1-16-16,0 5 0 0,0 3 0 0,2 1 0 0,-1 8-192 0,2-5-32 15,2-5-16-15,4-3 0 0,0-2-176 0,4 2 0 16,1-6 144-16,3 0-144 0,2-4 0 0,2-2 0 16,3-3 0-16,2 0 0 0,2-5 0 0,3 1 0 15,0-2-160-15,2-1 160 16,2-3-832-16,3 0-64 0,2-3-16 0,0-4 0 0</inkml:trace>
  <inkml:trace contextRef="#ctx0" brushRef="#br0" timeOffset="196647.57">2533 18993 13823 0,'3'6'1216'0,"-1"2"-960"0,2-2-256 0,0 3 0 15,0-1 512-15,1 2 48 0,1 0 16 0,2 3 0 16,2-3 32-16,2 3 16 0,0 2 0 0,1 0 0 16,1 1-368-16,0-2-80 0,-4 3-16 0,4 0 0 15,-1 1-160-15,1-2 0 0,-2-2 0 0,0 1 128 16,-2-1 0-16,0-2-128 0,2 2 192 0,-3-1-8656 15</inkml:trace>
  <inkml:trace contextRef="#ctx0" brushRef="#br0" timeOffset="196887.64">2805 18901 3679 0,'-5'7'320'0,"-1"6"-320"16,-2 2 0-16,-1 1 0 0,-1 2 3008 0,0 4 544 15,-4 3 96-15,1 4 32 0,-2 1-2048 0,-3 1-416 16,-1 5-64-16,0 0-32 0,0-6-512 0,-1-1-96 16,-1-5-32-16,4 1 0 0,1-1-304 0,2-4-176 0,3-5 192 0,2-1-192 15,1 0 0-15,5 0 0 0,3-14-192 16,-2 13-9936-16</inkml:trace>
  <inkml:trace contextRef="#ctx0" brushRef="#br0" timeOffset="197241.48">2958 18399 15663 0,'4'4'1392'0,"3"5"-1120"16,6 1-272-16,1 6 0 0,1-1 832 0,2 4 96 15,-1 1 32-15,2 3 0 0,0 0 160 0,-2 5 32 16,1 4 16-16,-2 3 0 0,-1 5-240 0,-2 7-48 16,-5 1-16-16,-2 4 0 0,0 0-352 0,-2-1-80 15,-6-3-16-15,0-4 0 0,-2 4-224 0,-7-7-32 16,-6-1-16-16,-2 2 0 0,0-4 48 0,-6-2 0 16,-3-3 0-16,-2-4-8752 15,0 2-1744-15</inkml:trace>
  <inkml:trace contextRef="#ctx0" brushRef="#br0" timeOffset="210460.34">2761 9951 14735 0,'0'-8'1312'0,"0"8"-1056"0,0 0-256 0,0 0-4304 16,0 0-928-16</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0:52:02.332"/>
    </inkml:context>
    <inkml:brush xml:id="br0">
      <inkml:brushProperty name="width" value="0.05292" units="cm"/>
      <inkml:brushProperty name="height" value="0.05292" units="cm"/>
      <inkml:brushProperty name="color" value="#FFC000"/>
    </inkml:brush>
  </inkml:definitions>
  <inkml:trace contextRef="#ctx0" brushRef="#br0">623 9035 16287 0,'0'0'720'0,"0"0"160"0,0 0-704 0,0 0-176 16,0 0 0-16,0 0 0 0,5-8 1232 0,-5 8 224 16,0 0 32-16,0 0 16 0,0 0-128 0,0 0-32 15,0 0 0-15,0 0 0 0,0 0-352 0,0 0-80 16,0 0-16-16,-6 8 0 0,-1-1-192 0,2 4-32 15,0 3-16-15,0 5 0 0,-1 3 160 0,-1 10 16 16,0 5 16-16,-1 6 0 0,0 8-80 0,-1 3 0 16,1 3-16-16,-3 2 0 0,1-3 16 0,0 6 0 15,0 13 0-15,0 5 0 0,1 4-144 0,1-5-32 16,-1-3 0-16,0 7 0 0,1 2-80 0,0 0 0 16,-1 4-16-16,0-6 0 0,-1-8-112 0,1 1-32 15,-1 4 0-15,2 4 0 0,-1-1-144 0,0-3-16 16,-2-8-16-16,2-21 0 0,-1 5-48 0,0 5-128 15,-4 6 192-15,0 4-64 16,-1-6 0-16,-2-4-128 0,-1-2 192 0,2-5-64 0,-1-2 64 0,4-8 0 0,-2 0 0 16,1 6 0-16,2-1-64 0,-1 0 0 0,0-2 0 0,0 0 0 15,2-5-128-15,-7 12 128 0,4-3-128 0,0-5 128 16,0 1-128-16,3 1 0 0,-2-1 144 0,3 0-144 16,1-1 0-16,3-4 128 0,1-5-128 0,2-18 0 15,3-19 0-15,0 0 0 0,0 0 0 0,0 0 128 16,0 0-128-16,0 0 0 0,0 0 0 0,0 0 128 15,0 0-128-15,0 0 0 0,0 0 0 0,0 0 128 0,0 0-128 0,0 0 0 16,0 0 0-16,0 0 0 16,0 0 0-16,0 0 0 0,0 0 0 0,0 0 0 0,0 0 0 0,10 255 0 15,3-251 0-15,1-4 0 0,0-2 0 0,2 0 0 16,3 1 0-16,-6 0 0 0,2 0 0 0,3-2 0 16,1 2 0-16,5-2 0 0,2 1 0 0,1-2 0 15,0 1 0-15,27 1 0 0,-5-2 0 0,-4 4 0 16,-11-4 0-16,4 3 0 0,-5-3 144 0,7 2-144 15,-2 2 192-15,-15 0-192 0,6-2 0 0,4 2 0 16,1-1 0-16,6 2-192 0,2 2 192 0,1-3 0 16,4 0 0-16,37-1 0 0,-13 1 0 0,-7 0 0 0,-2-2 0 0,2 2 0 15,-1-1 0-15,4 2 0 0,1 1 0 0,-1-4 0 16,1 1 0-16,-1 0 0 0,2 1 0 0,2 1 0 16,4 2 0-16,1-3 0 0,2-2 0 0,-2 2 0 15,0-2 0-15,2-1 0 0,4 2 0 0,3-2 0 16,4 1 0-16,-2-3 0 0,-5 0 0 0,2 1 0 15,3-3 0-15,2 2 0 0,1 3 0 0,-1-1 0 16,-3-1 0-16,3-1 0 0,4 2 0 0,-1 0 0 16,1 2 0-16,-2 1 0 0,-1-3 0 0,4 1 0 15,3 0 0-15,0-1 0 0,-2 0 0 0,3-2 0 16,2-1 0-16,2-3 0 0,3 2 0 0,1-4 0 16,-2-1 0-16,4 2 0 0,4-2 0 0,0 1 0 15,0-1 0-15,0 0 0 0,1 1 0 0,1-2 0 0,4-1 0 16,-2 1 0-16,-2 2 0 0,3-4 0 0,3 2 0 0,-1 3 0 15,-4-4 0-15,4-3 0 0,2 3 0 0,0 0 0 16,-2 2-128-16,1-1 128 0,2-1 0 0,0 4 0 16,1-3 0-16,-5 2-144 0,1 3 144 0,-4-2 0 15,1 2 0-15,-3-1-128 0,-2 3 128 0,2 2 0 16,4 0 0-16,-4-1 0 0,-4 1 0 0,2 2 0 16,2 2 0-16,0-3 0 0,-1 0 0 0,1-1 0 15,1 1 0-15,2 1 0 0,-2-1 0 0,2 2 0 16,-3-3 0-16,4-1 0 0,3 0 0 0,-2 2 0 15,-4 0 0-15,3 0 0 0,4-1 0 0,-7 0-128 16,-1-2 128-16,2 2 0 0,2 0 0 0,-3 1 0 0,-3-1 0 16,1 0-128-16,0-2 128 0,-1 3 0 0,0 1 0 15,-2 0 0-15,-3 1 0 0,2 0 0 0,2-1 0 0,0 1 0 16,-5 0 0-16,2 0 0 0,-1-2 0 0,2 2 0 16,2 1 0-16,-1 0 0 0,0 0 0 0,2 1 0 15,0 3 0-15,1-2 0 0,-5 1 0 0,2 0 0 16,3-2 0-16,-3 1 0 0,2 1 0 0,-2 1 0 15,0-2 0-15,3 1 0 0,0-1 0 0,-1 1 0 16,-5-2 0-16,0 2 0 0,3 2 0 0,-2-3 0 16,-7 0 0-16,3-1 0 0,2 3 0 0,-1-1 0 15,3 3 0-15,-4-3 0 0,-4-1 0 0,2 3 0 16,0 2 0-16,-1-2 0 0,-1-2 0 0,1 2 0 16,-3 3 0-16,4-2 0 0,1 3 0 0,-5-3 0 15,-4-1 0-15,1 3 0 0,0-3 0 0,0 1 0 0,4 1 0 0,-4-3 0 16,-3 2 0-16,1 2 0 0,2-5 0 15,2 4 0-15,-1 0 0 0,-1-2 0 0,-2 1 0 0,0 0 0 16,0-1 0-16,1 1 0 0,1 2 0 0,-3-2 0 16,0 1 0-16,3-1 0 0,-2-5 0 0,3 2 0 15,-1 2 0-15,1 1 0 0,-1-2 0 0,1 0 0 16,1 0 0-16,-4 2 0 0,3-1 0 0,-4 0 0 16,-1 2 0-16,2-1 0 0,2 0 0 0,-4 2 0 15,-1-2 0-15,1 3 0 0,-1-1 0 0,2 3 0 16,0-2 0-16,-1 1 0 0,-3-5 0 0,1 3 0 15,-1 0 0-15,2-2 0 0,3 4 0 0,-1-3 0 16,-3-2 0-16,1 0 0 0,-4 1 0 0,3 2 0 16,2-1 0-16,-2-3 0 0,-2 1 0 0,-1 3 0 0,1-3 0 0,-3 0 0 15,4 0 0-15,-2-1 0 0,-2-2 0 16,2 2 0-16,1 0 0 0,1 1 0 0,0-1 0 16,-1-1 0-16,-5-1 0 0,3 1 0 0,2 0 0 0,3 0 0 15,1-2 0-15,-2 0 0 0,-6 2 0 0,0 0 0 16,2-3 0-16,5 1 0 0,0 1 0 0,-4-2 128 15,-5 4-128-15,2-4 0 0,0-5 0 0,3 6 0 16,4 4 0-16,-5-2 0 0,-2-3 0 0,-2 0 0 16,1 0 0-16,2 3 0 0,4-1 0 0,-3 1 0 15,-2-3 0-15,-4 0 0 0,-1 0 0 0,3 0 0 16,4 1 0-16,0-1 0 0,-2 0 0 0,-2 0 0 16,-2 0 0-16,-2 2 0 0,4 4 0 0,0-3 0 15,3-1 0-15,-4 1 0 0,-4 0 0 0,1 1 128 16,0-3-128-16,-1 2 0 0,4-1 0 0,0-1 128 0,-5 2-128 15,-1-3 0-15,1-1 0 0,0 1 0 0,-2 1 0 0,3 2 0 16,1-2 0-16,-3-1 128 0,-1-1-128 0,2 1 0 16,-1 0 0-16,0 1 0 0,4 3 0 0,-2-2 0 15,-2-1 0-15,-2 1 128 0,-4-2-128 0,-1 0 0 16,2 0 0-16,1 2 0 0,0 3 0 0,2 2 0 16,-3-5 0-16,0-1 128 0,-7-2-128 0,5 1 0 15,0 3 0-15,1-2 0 0,1 0 0 0,0-1 0 16,-2 0 0-16,-3 0 128 0,-4 0-128 0,2 0 0 15,3 0 128-15,1 2-128 0,0 0 0 0,1 1 144 16,-3 0-144-16,-2-3 0 0,-5-5 128 0,-1 3-128 16,0 2 0-16,1 0 0 0,-1-1 128 0,3 1-128 0,-2 2 0 15,1-1 0-15,-4-2 128 0,-1 1-128 0,-1-1 0 0,1 1 0 16,2 1 0-16,-2 2 0 0,-1 2 0 0,-1-1 0 16,3-2 0-16,-4 3 0 0,-3 3 0 0,-2-4 0 15,-4-1 0-15,-3 4 0 0,-3-3 0 0,-1-2 0 16,-1 2 128-16,3 0-128 0,-2 1 0 0,0 0 0 15,1-1 128-15,0 2-128 0,1 0 0 0,0-2 0 16,-1 1 128-16,-1 2-128 0,0-3 0 0,2 1 0 16,-4-2 0-16,1 4 0 0,0-2 0 0,1 0 0 15,-4-3 128-15,2 4-128 0,-1-5 0 0,-1 1 0 16,1 1 0-16,0 1 0 0,-2 1 0 0,1-1 0 16,3-1 0-16,-5 1 0 0,-3 4 0 0,0-4 0 15,0-2 0-15,-2 0 0 0,-2 0 0 0,2 4 0 16,-3-4 0-16,-1 0 0 0,-2-1 0 0,1-1 0 0,-2 0 128 15,1 0-128-15,0 0 0 0,-1-1 0 0,0-1 128 0,-1-2-128 16,-1 0 0-16,0 0 0 0,-2-2 0 0,-1-2 0 16,0 3 0-16,1-5 0 0,-2 0 0 0,-1-4 0 15,0 0 128-15,0-1-128 0,2-2 0 0,-1 1 0 16,1-6 0-16,-1 2 0 0,-2-3 128 0,2 0-128 16,-1-4 0-16,0 0 0 0,-2-3 128 0,0-4-128 15,2-2 0-15,-3-3 0 0,-1-11 0 0,0 1 0 16,-2-4 0-16,-1-1 0 0,-1-3 128 0,0-3-128 15,-1-6 0-15,0 0 0 0,0-2 0 0,-2 1 0 16,1 0 128-16,-1-1-128 0,2 0 0 0,-2-1 0 16,-1-4 0-16,2 0 0 0,-1-2 0 0,2 0 0 15,0 1 0-15,1 0 0 0,0-5 0 0,0-1 0 16,0-1 0-16,1 0 0 0,2-2 0 0,-1 4-144 0,1 0 144 0,-1 1-128 16,1 1 128-16,2 0-192 0,1 3 192 0,1 3-192 15,-1 0 192-15,5 1-128 0,-2 2 128 0,1 2-128 16,1 8 128-16,-1-1 0 0,0 1 0 0,-1 6-128 15,0 2 128-15,0 7 0 0,-3 6 0 0,-1 0 0 16,3 2 0-16,-3 0-128 0,-1 4 128 0,-3 7 0 16,1 1 0-16,-2 0 0 0,-2 0 0 0,2 4-128 15,-1-3 128-15,-2-1 0 0,0 6 0 0,0 1 0 16,-5-2 0-16,4 3 0 0,-1 1 0 0,-1 0-128 16,-1 0 128-16,0 4 0 0,-1-1-144 0,-2 3 144 15,-1-1 0-15,-1 3 0 0,-4 1-144 0,0 0 144 16,-1 0 0-16,-3 2-128 0,0-1 128 0,-1 2 0 15,-2 2-160-15,-3 1 160 0,-3 1-128 0,-2 1 128 16,-2-3 0-16,0 3-128 0,-2 0 128 0,-6 4 0 0,-3-5 0 0,-5 1 0 16,-3 2 0-16,-1-1-128 0,-3 0 128 0,-1-1 0 15,-6 0 0-15,0-1 0 0,-6 1 0 0,-2 0-128 16,-5 0 128-16,-3 0 0 0,-2-2 0 0,-3 0-128 16,-3-1 128-16,-3 2 0 0,-5-4 0 0,-3 2-128 15,1-2 128-15,-3-1 0 0,-1 0-128 0,-5-1 128 16,-5-1-128-16,-1 1 128 0,-1-3 0 0,-4 2 0 15,-8-1 0-15,-2-2-128 0,5 3 128 0,-6 0 0 16,-6-2 0-16,0-1 0 0,0-2 0 0,-2 2 0 16,0-6 0-16,0 3 0 0,2 2 0 0,-5-4 0 15,-5-2 0-15,1 2 0 0,0-1 0 0,0 0 0 16,-3-2 0-16,-4 2 0 0,-3 1 0 0,0 0 0 0,1 2 0 16,-7 1 0-16,-7-4 0 0,0 4 0 0,1 2 0 0,-3 3 0 15,0-4 0-15,-3 3 0 0,-5-3 0 0,4 2 0 16,-1 2 0-16,2-1 0 0,-3-1 0 0,-1 2 0 15,-4-2 0-15,2 3 0 0,1 1 0 0,0 2 0 16,-1-1 0-16,-5 0 0 0,-3 1 0 0,-2 1 0 16,0 1 0-16,1 2 0 0,1-1 0 0,1 1 0 15,-2-2 0-15,0 3 0 0,1 0 0 0,0-2 0 16,1 2 0-16,1 0 0 0,0 1 0 0,0 0 0 16,-1-2 0-16,-2 1 0 0,2 1 0 0,1 2 0 15,-2-2 0-15,2 2 0 0,-1 0 0 0,0-2 0 16,-1 1 0-16,4 1 0 0,1-3 0 0,-1 2 0 15,-2 2 0-15,0-2 0 0,1 2 0 0,4-2 0 16,1-1 0-16,3 2 0 0,-8-2 0 0,4 1 0 0,2 6 0 0,-1-2 0 16,0 1 0-16,1 1 0 0,-1-5 0 0,1 2 0 15,4-4 0-15,-1 3 0 0,2 2 0 16,2 1 0-16,0-4 0 0,5-3 0 0,-1-2 0 16,5 1 0-16,2 2 0 0,-1-3 0 0,-2 0 0 0,2 1 0 15,3 3 0-15,-1-1 0 0,0-4 0 0,0 1 0 16,1 5 0-16,2 0 128 0,3 0-128 0,-2 2 0 15,0-3 0-15,0 3 0 0,2 0 0 0,1-2 0 16,0 2 0-16,2-2 0 0,2 2 0 0,0-3 0 16,-1 2 0-16,2-1 0 0,1-6 0 0,2 5 0 15,1 2 0-15,-2-2 0 0,0-3 0 0,0 4 0 16,5-1 0-16,-3-1 0 0,-4 3 0 0,2-3 0 16,5 1 0-16,-5 3 0 0,0-3 0 0,3 5 0 0,4-5 0 15,-3 3 0-15,-2-1 0 0,0 3 0 0,4-2 0 0,1 2 0 16,1-4 144-16,4 2-144 0,2-3 192 0,1 0-192 15,4-1 128-15,3-1-128 0,3-1 0 0,-2 0 0 16,-2 0 0-16,2 1 0 0,4-4 0 0,0 1-144 16,-1-1 144-16,2 0 0 0,0-1 0 0,3 1 0 15,4-3 0-15,-3 2 0 0,-1-2 0 0,2 1 0 16,4 1 0-16,-1-1 0 0,-3 2 0 0,1-1 0 16,2 0 0-16,3-2 0 0,0 0 0 0,2-1 0 15,2-1 0-15,1 2 0 0,1-1 0 0,0 0 0 16,-1 1 0-16,1-1 0 0,1 0 0 0,2 1 0 15,1 1 0-15,-1 1 0 0,-2-1 0 0,2 2 0 16,1 2 0-16,1-1 0 0,1 3 0 0,-1 0 0 0,-2-2 0 16,2 4 0-16,1 3 0 0,-1-2 0 0,-1 2 0 15,2-2 0-15,-2 3 0 0,1 2 0 0,1 2 0 0,3 1 0 16,1 2 0-16,-1-1 0 0,0-1 0 0,4 2 0 16,2-2 0-16,4 3 0 15,0 4-752-15,2-2-112 0,-2-1-32 0</inkml:trace>
  <inkml:trace contextRef="#ctx0" brushRef="#br0" timeOffset="3582.89">11471 8085 6447 0,'-4'-14'576'0,"4"14"-576"16,-3-9 0-16,3 9 0 0,-2-9 576 0,2 9 16 16,0 0 0-16,-4-10 0 0,-1 2-272 0,5 8-48 15,-8-1-16-15,-1-3 0 16,0-4-992-16,-1 3-208 0</inkml:trace>
  <inkml:trace contextRef="#ctx0" brushRef="#br0" timeOffset="4448.07">11257 8008 9215 0,'-15'0'816'0,"3"3"-656"0,-3-2-160 0,1 2 0 31,-2-3-800-31,-1-2-192 0,-1 5-32 0,1-3-16 0,-3 1 1280 0,-1-1 256 0,2-1 48 0,-2-2 16 16,1 3 208-16,0-1 64 0,-2-3 0 0,-1 2 0 16,2-2 160-16,-2 2 32 0,0-1 16 0,0-1 0 15,0-2-400-15,2 2-96 0,-2 3-16 0,1-1 0 16,2-1 144-16,-1-2 32 0,1-1 0 0,0 4 0 16,1-1-208-16,1 0-48 0,0-3 0 0,2 3 0 15,-1-1-48-15,0 3-16 0,0-2 0 0,-2 0 0 16,-2 0-48-16,1 0-16 0,0 1 0 0,-1-1 0 15,2 1 0-15,0-1-16 0,1-1 0 0,1 2 0 0,0 0 240 16,3 0 48-16,3-1 16 0,3 3 0 0,8 0 32 0,-10 0 0 16,10 0 0-16,0 0 0 0,0 0-112 0,0 0-16 15,0 0 0-15,0 0 0 0,0 0-176 0,0 0-32 16,0 0-16-16,16 0 0 0,3 0-96 0,3 0 0 16,1-1-16-16,10-2 0 0,5 1 112 0,5-2 32 15,6 0 0-15,0 0 0 0,6 2 0 0,5-2 16 16,3 0 0-16,3 2 0 0,2-2-112 0,1-2-32 15,4-6 0-15,-1 5 0 0,0-2-16 0,0 1-16 16,3-2 0-16,3 2 0 0,0-2-16 0,-1 2 0 16,-5 0 0-16,2 0 0 0,0-1-16 0,-5 4-128 15,-1-1 192-15,-5-2-64 0,0 2-128 0,-6-2 192 16,-8 4-192-16,-2 2 192 0,-5 0-32 0,-3 2 0 0,-5 2 0 0,-4 0 0 16,-3 1-32-16,-5-1-128 0,-6 1 192 0,-4-2-64 15,-12-1-128-15,0 0 128 0,0 0-128 0,0 0 128 16,0 0 64-16,-16 3 0 0,-4-2 0 0,-8-1 0 15,-5 1 32-15,-8 0 16 0,-4 2 0 0,-9-1 0 16,-8 1-112-16,-7 1 0 0,-3-2-128 0,-3 1 192 16,-4-2-64-16,-4 3-128 0,-4 2 176 0,-1-2-176 15,-1-1 128-15,3-2-128 0,-1 3 0 0,1 2 0 16,-1-1 0-16,2-1 0 0,2 0 128 0,5 2-128 16,3-1 0-16,5-1 0 0,2 4 0 0,6-2 0 15,4-2 0-15,6 0 0 0,7-3 0 0,7-1 0 16,6 0 0-16,7 0 0 0,4 0 0 0,6 0 0 0,5 0 0 0,10 0 0 15,0 0 0-15,0 0 0 0,15-1 160 0,8-2-160 16,9-1 128-16,7 1-128 0,10-5 0 0,6 2 128 16,6 0-128-16,7-1 0 15,3-1 0-15,7-2 0 0,0 2 128 0,2-3-128 0,2 1 0 0,2 0 0 16,1 2 0-16,0-2 128 0,4 2-128 0,-4-3 0 16,-2-1 0-16,-1 3 0 0,0 1 0 0,-5 1 0 15,-4 2 0-15,-3 1 0 0,-4-1 0 0,-4 4 0 16,-5 0 0-16,-7 1 0 0,-8 2 144 0,-7 1-144 15,-3 1 160-15,-8-1-160 0,-5 0 0 0,-6 1 0 16,-13-4 0-16,0 0 0 0,-1 11 0 0,-9-4 0 16,-8 1 0-16,-8-1 0 0,-9 3 0 0,-11-1 0 15,-10 4 0-15,-9-3 0 0,-7 0 128 0,-6-1-128 0,-3 0 0 0,-2 3 144 16,-2 5-144-16,-3-4 0 0,-2-2 144 16,1 3-144-16,2-3 144 0,1 2-144 0,5 2 192 0,5-2-192 15,-1-3 144-15,6 1-144 0,4-3 0 0,5 3 144 16,6-5-144-16,7 3 0 0,6-4 0 0,8 1 0 15,4 2 0-15,8-4 0 0,5-2 0 0,7 1 0 16,11-3 0-16,0 0 0 0,0 0 0 0,13-4 0 31,6-4-608-31,10-2-96 0,9 3-32 0,9-5-11328 0,7 2-2272 0</inkml:trace>
  <inkml:trace contextRef="#ctx0" brushRef="#br0" timeOffset="5716.13">16893 7618 7311 0,'-33'1'320'0,"10"1"64"0,-3-2-384 0,-1 1 0 0,-2 0 0 0,1-1 0 15,1 2 720-15,2 0 64 0,-1 1 16 16,2-1 0-16,1 2 416 0,0-1 96 0,0-2 16 0,3 0 0 16,2 2-192-16,3 0-48 0,1 0 0 0,3 1 0 15,2-3 112-15,9-1 16 0,0 0 0 0,0 0 0 16,0 0-288-16,0 0-48 0,12 4-16 0,6-2 0 16,3 0-32-16,9-2-16 0,8-2 0 0,8 1 0 15,10 0 16-15,6 0 0 0,11-2 0 0,4 1 0 16,4-2-288-16,5 2-48 0,1 1-16 0,4 0 0 15,0 0-176-15,1-1-48 0,-1 1 0 0,1 0 0 16,0-3 0-16,4 0-16 0,2 2 0 0,-4 0 0 16,-3-3 0-16,-4 4 0 0,-2-2 0 0,-1 2 0 0,0 0 32 0,-9 1 16 15,-5 0 0-15,-6 1 0 0,-4 2-288 0,-9-1 0 16,-5 3 0-16,-8 3 0 0,-8-4 128 0,-4 1-128 16,-8 3 0-16,-7-1 0 0,-3 3 128 0,-4-2-128 15,-4-8 0-15,-12 14 0 0,-4-4 192 0,-10 0-64 16,-12-1 0-16,-7 0-128 0,-10-3 240 0,-10 3-64 15,-8-2-16-15,-7 2 0 0,-6-3-160 0,-4-1 192 16,-3 1-192-16,-4 1 192 0,-3 0-16 0,-6 1 0 16,2-4 0-16,0 2 0 0,2 3-176 0,2-3 192 15,2 3-192-15,2-5 192 0,4-4-64 0,5 3 0 16,7 2 0-16,4 0 0 0,2-3-128 0,9 0 0 16,8-2 144-16,8-2-144 0,4 0 0 0,9-3 128 0,7 0-128 0,9 2 0 15,6-1 0-15,6-2 128 0,6-2-128 0,8-1 0 16,7 3 144-16,10 0-144 0,7-4 192 0,11 2-192 15,7-4 128-15,12 0-128 0,9 0 0 0,6 0 0 16,5 1 0-16,5 1 0 0,8-1 0 0,2 1 0 16,1-2 0-16,2 5 0 0,-1-2 0 0,2 4 0 15,4-3 0-15,-6 3 0 0,-6 1 0 0,-2 3 0 16,-4-2 128-16,-2 3-128 0,-2 2 0 0,-8 0 0 16,-10-2 0-16,-8 4 0 0,-11 4 0 0,-9-2 0 15,-9 1 0-15,-12 4 0 0,-7-4 0 0,-12 3 0 16,-11 6 0-16,-13-4 0 0,-10 2 0 0,-16 3 0 15,-16-1 0-15,-12 1 0 0,-7-1 0 0,-14 1 0 16,-13 0 0-16,-6-2 0 0,-6-5 0 0,-7 3 0 16,-5 2 0-16,-4-1 0 0,-3-4 0 0,1 4 0 0,6 3 0 0,7-1 0 15,8 2 0-15,11 5 0 16,10 6-2624-16,4-1-448 0,-32 9-64 0,29-8-32 0</inkml:trace>
  <inkml:trace contextRef="#ctx0" brushRef="#br0" timeOffset="9539.98">5655 1471 6447 0,'0'0'272'0,"4"-10"80"0,1 4-352 0,-5 6 0 16,6-10 0-16,-6 10 0 0,4-9 1376 0,0-1 208 15,-4 10 32-15,0 0 16 0,5-9-736 0,0-2-160 16,-1 5-32-16,-4 6 0 0,5-10 0 0,-5 10 0 16,4-8 0-16,-4 8 0 0,4-10 48 0,-4 10 0 15,-1-9 0-15,-1-1 0 0,2 10-64 0,-5-6-16 16,-1-2 0-16,-3 3 0 0,-3 1-160 0,-3 0-16 15,-5-1-16-15,-3 4 0 0,-1 1 48 0,-3 5 16 16,-2 0 0-16,0 3 0 0,-2 7-128 0,-2 3-32 16,-2 2 0-16,9-2 0 0,-4 5-160 0,-2 1-32 15,-2 7-16-15,0-5 0 0,3 2 16 0,1-1 0 16,2 3 0-16,4-3 0 0,5 0-48 0,3-1 0 16,3-1 0-16,0-4 0 0,4 1-144 0,4-3 128 15,3-3-128-15,2 0 128 0,2-1-128 0,5-5 160 16,2-1-160-16,2-3 160 0,3-3 48 0,3-3 16 15,2 0 0-15,3-5 0 0,0-3 32 0,1-5 0 16,1-1 0-16,-1-1 0 0,0-1-128 0,0-2-128 16,0-1 176-16,-2-1-176 0,2-1 160 0,-1 1-160 15,-3 0 128-15,-1 0-128 0,-2 4 128 0,-1 1-128 0,-2 4 0 16,-1 4 128-16,-2 3-128 0,-3 2 0 0,-7 2 0 0,7 5 0 16,-3 7 0-16,-3 2 0 0,-2 5 0 0,-3 6 0 15,-4-3 128-15,-1 9-128 0,-1 1 128 0,0-1-128 16,1 2 0-16,1 1 128 0,1 0-128 0,2 0 0 15,0-3 0-15,2-6 0 0,2-2 0 0,3 6 0 16,3-11-1760-16,3-4-224 0,5-8-64 0</inkml:trace>
  <inkml:trace contextRef="#ctx0" brushRef="#br0" timeOffset="9896">6128 1718 19519 0,'0'0'864'0,"0"0"176"0,0 0-832 0,0 0-208 15,0 0 0-15,-6 0 0 0,-4 0 464 0,-1 0 48 16,0 4 16-16,-2 0 0 0,-2 2-240 0,-2 4-48 16,-2 3-16-16,-1-1 0 0,0 6 272 0,-1 0 48 15,1 5 16-15,0 0 0 0,1 0-80 0,2 3-16 16,3 0 0-16,3 3 0 0,3-4-32 0,2 1-16 15,4-5 0-15,5-1 0 0,2-4-80 0,4-1-16 16,1-3 0-16,4-1 0 0,4-2 224 0,0 0 32 16,-2-5 16-16,2-2 0 0,1-2 48 0,0-2 16 15,-1-1 0-15,2-1 0 0,-1-3-48 0,-1-1-16 16,-4-1 0-16,1-1 0 0,-2-4-112 0,-3 0-32 0,-2-1 0 0,-6-3 0 16,0-1-128-16,-4 0-48 0,0 0 0 0,-3 1 0 15,-3 0-144-15,1 2-128 0,-2 3 144 0,-4-5-144 31,0 6-464-31,3 3-192 0,0 4-48 0,10 5-10144 0,0 0-2032 0</inkml:trace>
  <inkml:trace contextRef="#ctx0" brushRef="#br0" timeOffset="10646.08">7092 710 8287 0,'0'0'736'0,"0"0"-592"16,0 0-144-16,5-4 0 0,-5 4 1248 0,0 0 224 16,0 0 32-16,0 0 16 0,0 0-496 0,0 0-112 15,0 0-16-15,0 0 0 0,0 0-144 0,0 0-48 16,-5-4 0-16,-2 2 0 0,1 2 112 0,-2 2 16 16,-2 1 0-16,-1 2 0 0,-2 4-224 0,-4 0-32 15,-3 3-16-15,-5 6 0 0,-2 0 176 0,-2 6 32 16,-4 7 16-16,-3 4 0 0,-2 7-48 0,-3 5-16 0,-2 4 0 0,-1 5 0 15,-1 8-64-15,2 9-16 16,2 6 0-16,3 6 0 0,2 2-80 0,2-1-32 16,7 3 0-16,5 0 0 0,3 1-80 0,6-5 0 15,6-3-16-15,7-8 0 0,7-7-112 0,6-5 0 0,3 0-16 0,7-3 0 16,5-3-128-16,4-4-32 16,3-4 0-16,2-6 0 0,0-6-144 0,5-1 128 0,1 0-128 15,2-9 128-15,-1 1-128 0,2-5 0 0,0-3 144 0,-1-1-144 16,-1-3-192-16,-1 1-96 0,1 0-32 0,21 5-16128 15</inkml:trace>
  <inkml:trace contextRef="#ctx0" brushRef="#br0" timeOffset="12137.01">31922 1190 2751 0,'0'0'256'0,"-3"-11"-256"0,1 0 0 0,-1-3 0 16,1 0 2032-16,-1 2 352 0,0-1 80 0,-2 1 16 16,2 2-1200-16,-1-3-224 0,1 3-48 0,1-1-16 15,-1-1-96-15,1 0-32 0,2 1 0 0,0-3 0 16,3 1-176-16,0 2-48 0,-2-3 0 0,2-1 0 15,-1 2 112-15,1 0 16 0,-3 2 0 0,2-1 0 16,1 3-32-16,-1-1 0 0,-2 10 0 0,3-6 0 16,-3 6-144-16,0 0-16 0,4-12-16 0,-4 12 0 15,5-6-224-15,-5 6-32 0,0 0-16 0,0 0 0 16,0 0-96-16,8-8 0 0,-8 8-16 0,0 0 0 0,0 0-176 0,11 3 192 16,2 1-192-16,1 3 192 0,0 6-192 0,2 5 0 15,1 5 0-15,2 5 128 0,1 0 32 0,3 5 0 16,1 2 0-16,2 3 0 0,-2 4-160 0,1-1 0 15,-1-3 0-15,0 4-176 0,-1 4 176 0,-9-19 0 16,3 4 0-16,1 7 0 0,1 8 0 0,1 1 144 16,-2 0-144-16,-2 2 0 0,0-5 176 0,5 37-176 15,-6-13 160-15,-7-3-160 0,-7 2 256 0,-4 0-64 16,-6-3 0-16,-5-3 0 0,-3-9 160 0,6-29 32 0,-3 2 0 16,-3 3 0-16,-1 7 16 0,-1-1 16 15,-1 2 0-15,0 0 0 0,-1 0-32 0,-17 25-16 0,6-9 0 16,4-6 0-16,4-8-128 0,1 0-32 0,4-2 0 0,2-3 0 15,1-5-64-15,1-3-16 0,0-3 0 0,2-1 0 16,3-2 0-16,2-2 0 0,2-4 0 0,2-1 0 16,4-12 128-16,0 0 32 0,0 0 0 0,0 0 0 15,0 0 128-15,0 0 32 0,0 0 0 0,0 0 0 16,6-14-144-16,6 2-32 0,-2 0 0 0,2 0 0 16,-2-1-272-16,1 4 128 0,-1-4-128 0,3 1 0 15,-2 3 0-15,0-2-144 0,3 3-16 0,-2-5 0 31,1 0-2336-31,-2 2-480 0</inkml:trace>
  <inkml:trace contextRef="#ctx0" brushRef="#br0" timeOffset="13203.91">5320 4176 8287 0,'0'0'368'0,"2"-4"80"0,-1-5-448 0,2 3 0 15,0 0 0-15,-1-2 0 0,1 2 1536 0,-2 2 240 16,-1 4 32-16,2-8 16 0,1 2-992 0,-2 2-192 0,-1-2-32 0,0 6-16 15,2-5 160-15,-2 5 16 16,-3-5 16-16,0-2 0 0,-3 2 160 0,0 1 16 0,-2 2 16 0,0-1 0 16,-3-1-96-16,-3 3-32 0,-2 1 0 0,-4 4 0 15,0-1-176-15,-1 0-32 0,-2 1-16 0,-4 4 0 16,2-2-80-16,-5 4-16 0,0 0 0 0,-2 6 0 16,0-1-112-16,2 3-32 0,-1 2 0 0,2 0 0 15,0 5-48-15,2 1-16 0,2 1 0 16,-1 1 0-16,5 2-128 0,3-3-48 0,3 1 0 0,3-2 0 0,4 0-144 15,6-2 0-15,2-2 0 0,4-3 0 0,5-2 0 0,2-3 128 16,4-2-128-16,6-4 192 0,3 1-16 0,-1-4 0 16,2-4 0-16,3 0 0 0,1-2-32 0,3-1 0 15,-1-5 0-15,-1-2 0 0,-2-2-16 0,-1-2 0 16,-2-3 0-16,1-2 0 0,-3-1 0 0,-1-3 0 16,-1 1 0-16,-2-1 0 0,-1 0 0 0,-3-1 0 15,-2 7 0-15,-3-2 0 0,-1 2-128 0,-3 3 0 16,-1 2 144-16,-1 4-144 0,-4 7 0 0,0 0 144 15,0 0-144-15,1 8 0 0,-1 3 0 0,0 6 0 16,0 3 0-16,-1 4 0 0,0 3 0 0,1 1 0 16,0 4 0-16,2 16 0 15,2-5-704-15,2-2-64 0,2-6 0 0,0-12-9584 16,0-1-1920-16</inkml:trace>
  <inkml:trace contextRef="#ctx0" brushRef="#br0" timeOffset="13412.44">5813 4471 17503 0,'0'0'1552'0,"0"0"-1232"0,0 0-320 0,0 11 0 15,0 5 1552-15,1 1 256 0,0 6 48 0,-1 4 16 16,-1 0-464-16,0 3-80 0,0 3-32 0,-1 0 0 16,1 0-96-16,0 4-32 0,-1 0 0 0,0 0 0 15,-2-1-528-15,0-1-96 0,-1-1-32 0,1-2 0 16,-1 0-384-16,3-1-128 0,-2-6 0 0,0 7 0 15,0-6-336-15,3-6-176 0,-1-10-48 0,2-10-9488 16,0 0-1920-16</inkml:trace>
  <inkml:trace contextRef="#ctx0" brushRef="#br0" timeOffset="13769.1">6410 3483 25167 0,'-5'-12'1104'0,"5"12"240"0,0 0-1072 0,0 0-272 15,0 0 0-15,0 0 0 0,0 0 752 0,-7 7 80 16,-4 9 32-16,0 3 0 0,-2 10-80 0,-5 4-16 16,-3 10 0-16,-5 7 0 0,-2 6 176 0,-3 8 16 0,-2 15 16 0,-3 8 0 15,0 4-112-15,2 7-32 0,1 9 0 0,5 1 0 16,4 1-416-16,5-7-96 0,5-8 0 0,6-5-16 16,4-6-304-16,6-8 0 0,4-8 0 0,7-7 0 15,7-6 0-15,6-7 0 0,3-5 0 0,24 8-144 16,8-13-1280-16,5-14-256 0,2-11-48 0,4-10-16 15</inkml:trace>
  <inkml:trace contextRef="#ctx0" brushRef="#br0" timeOffset="15194.57">31368 3467 2751 0,'-8'-18'256'0,"4"8"-256"16,-1-4 0-16,0-1 0 0,-1-2 2032 0,-1 1 352 16,-2-1 80-16,2 2 16 0,-1 0-992 0,2-1-192 15,-1 2-32-15,1 2-16 0,1 0-32 0,0-1 0 16,0 2 0-16,1 1 0 0,-1-4-48 0,0 2-16 15,0 4 0-15,1 1 0 0,0-2-128 0,4 9-48 16,0 0 0-16,0 0 0 0,0 0-400 0,0 0-64 0,10-2-32 0,3 2 0 16,1 6-224-16,4 6-32 0,1 0-16 0,5 5 0 15,5 1 48-15,3 6 0 16,2 4 0-16,2 5 0 0,1 2-64 0,1 9 0 16,-1 1 0-16,0 6 0 0,-4 0 0 0,-2 4-16 0,-1 1 0 0,-2 5 0 15,-4-2 48-15,-4 9 16 0,-3 2 0 0,-3-3 0 16,-4-1 32-16,-1 1 16 0,-3-6 0 0,-2 3 0 15,-2-4-80-15,0 3-16 0,-1 0 0 0,-1-2 0 16,-1-7 16-16,-2-4 0 0,1-1 0 0,-1-2 0 16,-2-5 16-16,0-1 0 0,-3-2 0 0,1 0 0 15,-4-1 48-15,0-3 16 0,-3 2 0 0,-1-1 0 16,-2-3 32-16,1-4 0 0,-1-1 0 0,2 0 0 16,-3-4-128-16,0-1 0 0,1-1-16 0,0 0 0 15,-2 0-48-15,1-3-128 0,0-2 192 0,2-3-64 0,-1-3 0 16,3 1-128-16,0-1 192 0,2-5-64 0,-1-2 0 0,1 0-128 15,4 1 192-15,-1-1-64 0,-1-3-128 0,10-1 0 16,-9 0 144-16,9 0-144 0,-8-4 128 0,8 4-128 16,0 0 160-16,0 0-160 0,-5-11 144 0,5 11-144 15,-1-12 128-15,3 1-128 0,2-4 144 0,2-3-144 16,1 0 160-16,0 0-160 0,2 1 128 0,0-2-128 16,0-1 0-16,2-2 144 0,2-6-144 0,2 0 0 15,3 0 0-15,3-5 0 0,0 0 0 0,1-2 0 16,-1-2 0-16,4 1 0 0,-4-3 0 0,5 0 0 15,0-5 0-15,0 0 0 0,-2-1 0 0,-1 0 0 16,-3-5 0-16,-2 3 0 0,-2-1 0 0,-2 0 0 16,-1 1 0-16,-3 4 0 0,-1 2 0 0,-1-2 0 15,-3 1 0-15,-1 4 0 0,-3-2 0 0,-2 1 0 0,-4-1 0 0,-3 0 0 16,-1-1 0-16,-2-3 0 0,-5 4 0 0,0 1 0 16,-2-2 0-16,-4 3 0 0,-3 2-144 0,-2 6 144 15,-1-1 0-15,0 7-160 0,2 0 160 0,-1 4-128 16,-1 1 128-16,3 2 0 0,6 1 0 0,2 5-128 15,3 1-32-15,4 6 0 0,2 1 0 0,8 3 0 32,0 0-544-32,0 0-96 0,0 0-32 0,7 9 0 15,4 3-2016-15,7-2-416 0,5 1-64 0</inkml:trace>
  <inkml:trace contextRef="#ctx0" brushRef="#br0" timeOffset="32547.55">16214 7908 10127 0,'31'-22'896'0,"-6"11"-704"0,6 1-192 0,2 3 0 15,-1 5 640-15,0 2 80 0,-2 4 32 0,-1 3 0 16,-5 1-608-16,-2 5-144 0,-7-1 0 0,-3 4-3776 16,-6 0-768-16</inkml:trace>
  <inkml:trace contextRef="#ctx0" brushRef="#br0" timeOffset="39555.58">10728 7757 9263 0,'0'0'400'0,"0"0"112"0,9-5-512 0,-1 1 0 16,-8 4 0-16,11-5 0 0,-3-4 768 0,-2 5 64 0,-6 4 16 0,13-8 0 15,-3 1-160-15,2 2-48 0,-1-2 0 0,3 5 0 16,0 1-128-16,4-1-48 0,2 2 0 0,6 0 0 15,1 2-160-15,5 0-48 0,8-1 0 0,3-1 0 16,4 0-64-16,4 0-32 0,2 0 0 0,6 0 0 16,3 0-32-16,0 0-128 0,2 0 192 0,-2-1-64 15,-2-1-128-15,-4 0 128 0,-5 1-128 0,-2 0 128 16,-2-1 0-16,-1 2-128 0,-4 2 192 0,0-1-64 16,-3 0-128-16,-3-1 0 0,-4-1 0 0,-3 0 0 15,-2-1 128-15,-6 1 80 0,-3 1 32 0,-7-1 0 16,-11 1 144-16,0 0 16 0,0 0 16 0,0 0 0 15,-17-9 192-15,-10 4 32 0,-10 2 16 0,-10 2 0 16,-10 2-448-16,-8-1-80 0,-6-1-128 0,-8 4 176 16,-5 0-48-16,-2 3-128 0,-5-1 192 0,6-2-64 15,6 1 0-15,8 1 0 0,6 0 0 0,9-1 0 0,11-1-128 0,7 1 160 16,6-2-160-16,9-1 160 0,6 2-160 0,7-3 192 16,10 0-192-16,0 0 192 0,10-3-48 0,8 2 0 15,8-1 0-15,7-2 0 0,11 0 48 0,4-2 16 16,5-1 0-16,4 1 0 0,3-4-208 0,3 3 128 15,4 0-128-15,5 3 0 0,0 1 0 0,2 1 128 16,-6 2-128-16,-1 0 0 16,-8 4-320-16,2 6-128 0,-6 0 0 0</inkml:trace>
  <inkml:trace contextRef="#ctx0" brushRef="#br0" timeOffset="40355.93">17700 7659 8287 0,'-12'-10'736'0,"-2"0"-592"15,-2-3-144-15,-1 1 0 0,-2 2 1264 0,-2-1 208 16,-5 3 64-16,-1-1 0 0,-6 3-768 0,-5 2-160 16,-8-1-32-16,-1 2 0 0,-3 2-368 0,1 0-80 15,-2 0 0-15,1 1-128 0,1 0 128 0,4 0-128 16,5 0 0-16,3-2 0 0,4 1 320 0,6 1-32 0,4 3-16 0,5-2 0 15,7 0 144-15,11-1 32 0,0 0 0 0,0 0 0 16,11 3-32-16,10-2 0 0,9-1 0 0,12 0 0 16,10-1 64-16,12-1 16 0,8 2 0 0,10 0 0 15,5 0-48-15,5-1 0 0,2 0 0 0,0-2 0 16,5 2-192-16,0-1-32 0,0-1-16 0,-2-1 0 16,-3 2 0-16,1-1 0 0,1 1 0 0,-6 0 0 15,-7 6-48-15,-7 0-16 0,-8 2 0 0,-10 1 0 16,-10 3-144-16,-12-1 160 0,-8 3-160 0,-11 2 160 15,-9 3-160-15,-9 1 0 0,-13-3 0 0,-12 3 0 16,-9-2 0-16,-11 1 128 0,-9-2-128 0,-12 0 0 16,-12 2 144-16,-7-3-144 0,-3-5 160 0,-9 1-160 15,-1-4 0-15,-11 3 0 0,-1-3 0 0,0-2 0 0,3-2 0 16,6-1 0-16,8 0 0 0,9-1 0 0,10-2 0 16,13-1 0-16,8 0 0 0,12 1 0 0,11-1 0 0,9-2 0 15,7 0 0-15,7 1 0 0,8 4 0 0,5-8 144 16,7 0-144-16,8-2 192 0,5 1 16 0,13-3 16 15,7 1 0-15,8-3 0 0,8-3 16 0,11 1 0 16,1 3 0-16,5 3 0 0,6-4-48 0,5 3 0 16,0 2 0-16,-3 0 0 0,-5 2-192 0,-6 4 128 15,-7 1-128-15,-10 5 0 0,-8-1 192 0,-12 5-48 16,-10 3-16-16,-12 4 0 16,-12 5-576-16,-14 3-128 0,-14 4-32 0</inkml:trace>
  <inkml:trace contextRef="#ctx0" brushRef="#br0" timeOffset="49147.85">25466 11217 11967 0,'-3'-12'1072'0,"-1"-1"-864"0,3-2-208 16,-1 0 0-16,-1 0 1696 0,3 2 288 0,0 2 64 0,1-2 16 16,2 1-752-16,-1 2-160 15,2-3-16-15,-1 2-16 0,1 5-192 0,-4 6-32 0,6-5-16 0,-6 5 0 16,0 0-304-16,10-3-48 0,-10 3-16 0,0 0 0 15,10 3-304-15,-10-3-64 0,10 11-16 0,-2 6 0 16,-3 3 16-16,1 7 0 0,-2 6 0 0,-1 2 0 16,1 3 240-16,-3 3 64 0,-1 5 0 0,-1 0 0 15,-1 2-16-15,1 3 0 0,0 0 0 0,-2-1 0 16,-1 1-80-16,1-1-16 0,-1-2 0 0,1-6 0 16,-1 0 48-16,2-4 0 0,-1-7 0 0,1 0 0 15,-1 1 16-15,3-8 16 0,0-3 0 0,0-5 0 16,0-3 32-16,4 0 0 0,-1-4 0 0,0-1 0 15,-3-8 192-15,0 0 64 0,13 0 0 0,2-3 0 0,-1-5-16 16,5-1 0-16,4-4 0 0,3-4 0 0,-1-5-304 0,-1-2-64 16,-1-3-16-16,0-7 0 15,0-4-128-15,1-6-32 0,0 0 0 0,3-1 0 0,0 1 0 16,-1 3 0-16,0 3 0 0,-2 8 0 0,-4 3-144 0,1 3 0 16,-2 4-160-16,0 3 160 0,-1 3-128 0,-3 6 128 15,-1 1 0-15,-1 3-144 16,-3 4-1072-16,-10 0-224 0,7 10-32 0,-2-1-16 15,-6 4-1488-15,-4-1-288 0</inkml:trace>
  <inkml:trace contextRef="#ctx0" brushRef="#br0" timeOffset="49702.34">24838 13559 15663 0,'0'0'688'0,"0"0"144"0,-4-10-656 0,4 10-176 0,-3-10 0 0,3 10 0 16,0 0 1856-16,0 0 352 0,0-10 64 0,0 10 16 16,0 0-1216-16,0 0-240 0,0 0-64 0,0 0 0 15,0 0 128-15,8-8 32 0,-8 8 0 0,13-11 0 0,2 2 192 0,0-4 32 16,2 0 16-16,1 2 0 0,2-4-256 0,2-1-48 16,2-1-16-16,2-1 0 0,4-4-160 0,-2-1-48 15,2-3 0-15,-1-2 0 0,-2-2-320 0,-2-1-64 16,1 0 0-16,-2-3-16 0,-2-6-32 0,-1 1 0 15,-3-3 0-15,0-2 0 0,-4 0-80 0,-1 0-128 16,-3 2 176-16,-4 5-176 0,-2 4 0 0,-3 4 0 16,-2 6 0-16,-2 5 0 0,-1 4 0 0,-1 5 0 15,-5 4 0-15,-1 8 0 0,-3 2 0 0,-4 11 0 16,-5 5 0-16,-2 9 0 0,-2 6 0 0,-2 3 0 16,-2 2 0-16,0 5 0 0,-3-2 0 0,4 3 0 0,2-4 0 0,3 0 0 15,4-2 128-15,3-4-128 0,3 0 0 16,5-2 0-16,2-3 0 0,6-5 0 0,2 1 0 0,4-4 0 15,2 0 128-15,4-2-128 0,2-4 0 0,3-1 0 16,4 0 160-16,4-2-160 0,2-3 128 0,3 0-128 16,-1-4-176-16,1-2-112 0,-3-2-32 0,1-3 0 31,3-1-2272-31,-5-1-464 0,0 0-80 0</inkml:trace>
  <inkml:trace contextRef="#ctx0" brushRef="#br0" timeOffset="49903.01">25448 13660 18431 0,'0'0'1632'0,"-8"-4"-1312"0,-2 2-320 0,10 2 0 0,0 0 3104 0,0 0 544 15,0 0 128-15,0 0 0 16,0 0-1920-16,0 0-384 0,0 0-64 0,0 0-32 0,10 7-736 0,0-2-128 16,3-3-48-16,1 1 0 0,1 0-240 0,1 0-48 15,-1 0-16-15,1-1 0 0,-2 0-448 0,0-1-96 16,-1 2 0-16,0 0-16 15,-2 1-2272-15,-1-1-448 0,-10-3-80 0,16-2-32 0</inkml:trace>
  <inkml:trace contextRef="#ctx0" brushRef="#br0" timeOffset="50172.8">26038 13365 23039 0,'0'0'2048'0,"0"0"-1648"0,-4-7-400 0,4 7 0 16,0 0 2960-16,0 0 512 0,-6 5 112 0,-2 8 0 16,-1 2-2560-16,0 1-528 0,0 1-112 0,0 6 0 15,2 0-208-15,-1 3-48 0,-2-1 0 0,0-2 0 16,3 7-128-16,4-3 0 0,0 1 0 0,3-3 0 16,0 3 0-16,3-3 0 0,2 1 128 0,2-2-128 15,3-2 0-15,4-2 0 0,4-2 0 0,4-1 128 16,1-3 0-16,6 0-128 0,1-5 192 0,4 1-64 15,1-3-128-15,1 0 0 0,-3-5 0 0,2 0 0 32,0-2-1248-32,-4-2-288 0,0-2-48 0,-4-6-13888 0</inkml:trace>
  <inkml:trace contextRef="#ctx0" brushRef="#br0" timeOffset="50337.71">26211 13127 40543 0,'-28'-39'1792'0,"14"16"384"0,5 4-1744 16,4 3-432-16,3 8 0 0,2-3 0 0,0 11 1152 0,0 0 128 16,14-3 48-16,2 0 0 0,-2 2-1072 0,1 1-256 15,1 0 0-15,3 2 0 16,1 2-1024-16,1 2-256 0,1 0-48 0,-2 1-17472 0</inkml:trace>
  <inkml:trace contextRef="#ctx0" brushRef="#br0" timeOffset="58971.39">5461 9339 19343 0,'2'-10'1728'0,"2"4"-1392"15,-4 6-336-15,6-7 0 0,0 0 880 0,-6 7 96 0,7-8 32 0,-3-1 0 16,-4 9-224-16,3-6-32 16,-3-1-16-16,0-1 0 0,-2 0-352 0,0-2-80 0,-3 3-16 0,0-3 0 15,-2 1-160-15,-2-2-128 0,-1-1 192 0,-1 1-192 16,-2-3 384-16,0 0-16 0,-1-1-16 0,-1-2 0 16,-3 0 224-16,-2 0 32 0,-2 3 16 0,-3-3 0 15,-6-2 32-15,1 0 16 0,-2 2 0 0,-4-1 0 16,-3-1 16-16,0-3 0 0,-1 4 0 0,1 0 0 15,-6 1-160-15,-2 0-16 0,0-1-16 0,-5 7 0 16,-6-1-192-16,-5 5-48 0,-3-5 0 0,0 4 0 16,-4-1 0-16,-2 5 0 0,-3 0 0 0,-5 1 0 15,-5 1-256-15,-1 1 0 0,1 1 0 0,-2 1 0 16,-4 1 0-16,-3 1 0 0,-2 0 0 0,0-2 0 16,1 4 0-16,1 5 0 0,-1-1 0 0,1 4 0 15,-2 1 176-15,3 1-176 0,4 3 160 0,2 3-160 0,0-2 240 0,2 3-48 16,-1 6-16-16,3 0 0 0,4 4 48 0,3 5 16 15,2 1 0-15,3 7 0 0,2 0-112 0,5 3 0 16,3 2-128-16,5-3 192 0,5 1-64 0,4 4-128 16,4 0 176-16,1 2-176 0,6 0 160 0,3 1-160 15,6-2 128-15,4 2-128 0,3 0 0 0,6 1 0 16,5-3 0-16,5 0 0 0,3 0 0 0,7 1 0 16,6 2 0-16,6-2 0 0,2-5 0 0,5-1 0 15,7-4 0-15,5 0 0 0,5-4 0 0,6-1 0 16,6 3 0-16,2-1 0 0,3-6 0 0,5-1 0 15,2-2 0-15,4-1 0 0,2-3 0 0,6-4 160 16,5-1-160-16,0-3 160 0,3-2-32 0,0-3 0 16,2-3 0-16,3-5 0 0,2 1 0 0,4-6-128 0,-1-2 192 0,2-1-64 15,1-5 16-15,3-3 0 0,2-4 0 0,-1-2 0 16,-6-4-16-16,-2-4-128 0,2-4 192 0,1-2-64 16,0-4-128-16,-3 0 160 0,-1-3-160 0,-3-1 160 15,-2-1-160-15,-1-1 0 0,-3-6 144 0,-2 0-144 16,-3-5 192-16,-4-1-48 0,-3-2 0 0,-3-2 0 15,-2 1 80-15,-4-2 16 0,-6-2 0 0,-4-1 0 16,-6 1-48-16,-5 1-16 0,-3 1 0 0,-6-1 0 16,-4-3-16-16,-4 4 0 0,-5 2 0 0,-3 2 0 15,-6 5-160-15,-6-2 192 0,-6 2-192 0,-5 3 192 16,-5-3-64-16,-5 2-128 0,-6-3 192 0,-7 1-64 16,-2 4-128-16,-6 2 0 0,-3 0 144 0,-6 3-144 15,-4 0 0-15,-6 1 0 0,-5 2 0 0,-2 0 0 16,-4 2 0-16,-3 4 0 0,-2-1 0 0,-1 5 0 0,-7-1 0 15,-5 4 0-15,1 2 0 0,-3 5 0 0,-4-1 0 0,-3 6 0 16,-4 3 0-16,-1 0 0 0,-1 1 0 0,-1 6-128 16,-4 2 128-16,1 6 0 0,-2 1 0 0,1 5 0 15,1 2 0-15,-1 5-128 0,-3 0 128 0,3 6 0 16,1-2-144-16,3 6 144 0,-1 3 0 0,3 3 0 16,2 1 0-16,4 2 0 0,4 3 0 0,3 1 0 15,1 6 0-15,7 6 0 0,4 6 0 0,6-1 0 16,3 1 0-16,9 2 0 0,5 3 0 0,5 3 0 15,5 3 0-15,8-1 0 0,4 1-208 0,9-2 80 16,5 0 128-16,6-2-208 0,6-1 208 0,6-2-192 0,6 0 192 16,8-1-192-16,4-5 192 0,9-1 0 15,3-2 0-15,11-6-144 0,3-6 144 0,11-4 0 0,7-2-144 0,6-2 144 16,8-4 0-16,8-2 0 0,6-7 0 0,5 0 0 16,4-4 0-16,3-3 0 0,2-8 0 0,6-2 0 15,5-4 0-15,2-4 0 0,0-6 0 0,5-1 0 16,4-9 0-16,-2-2 0 0,-1-9 0 0,0-3 128 15,3-4-128-15,-4-6 128 0,-4-5-128 0,-5-4 128 16,-4-4-128-16,-7-6 128 0,-6-7-128 0,-9-5 128 16,-8-8-128-16,-9 1 160 0,-10-8-160 0,-6-2 160 15,-8-3-160-15,-6 0 0 0,-9 3 0 0,-6 9 0 32,-4 11-448-32,-8 12-160 0,-5 9-32 0,-8 5-12992 0,-7 6-2576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09T20:51:37.908"/>
    </inkml:context>
    <inkml:brush xml:id="br0">
      <inkml:brushProperty name="width" value="0.05292" units="cm"/>
      <inkml:brushProperty name="height" value="0.05292" units="cm"/>
      <inkml:brushProperty name="color" value="#FFFF00"/>
    </inkml:brush>
    <inkml:brush xml:id="br1">
      <inkml:brushProperty name="width" value="0.05292" units="cm"/>
      <inkml:brushProperty name="height" value="0.05292" units="cm"/>
      <inkml:brushProperty name="color" value="#00B0F0"/>
    </inkml:brush>
  </inkml:definitions>
  <inkml:trace contextRef="#ctx0" brushRef="#br0">30020 1085 15887 0,'0'0'704'0,"0"0"144"0,0 0-672 0,7-5-176 0,-1 1 0 16,0-4 0-16,1 2 192 0,0 2 0 16,2-5 0-16,-3 3 0 0,0-3 704 0,0 1 160 15,-2 0 32-15,1 0 0 0,-1 0-128 0,-2-1 0 0,-2 3-16 0,-1-2 0 16,1 8-144-16,-4-6-32 16,-1 1 0-16,0-3 0 0,-5 3-256 0,0 4-64 15,-2-3-16-15,-2-1 0 0,-2 1 16 0,-3 2 0 16,-2 2 0-16,0 1 0 0,-4 0 0 0,-1 2 16 0,-3 2 0 0,-3 1 0 15,0 3-48-15,-1 4-16 0,0 2 0 0,-1 3 0 16,-5 2-80-16,1 3 0 0,1 4-16 0,-2 6 0 16,0 0-128-16,-2 0-32 0,-1 3 0 0,-16 16 0 15,4-2-144-15,8 0 160 0,6 1-160 0,7-2 160 16,5-3-160-16,4-1 192 0,2-5-192 0,7-3 192 16,4-2-192-16,6-4 160 0,4-3-160 0,5 0 160 15,2-2-160-15,7-5 192 0,4 0-192 0,4-6 192 0,5-1 48 0,5-1 16 16,7-3 0-16,4-3 0 0,3-4 192 0,1-4 32 15,1-2 16-15,-3-5 0 0,2 0-272 0,2-5-48 16,3 1-16-16,2-2 0 0,3-1-160 0,-1-1 192 16,-3-1-192-16,-2-1 192 0,-3-1-192 0,-1-1 192 15,-3-3-192-15,-3-4 192 0,-1 2-192 0,-4-4 128 16,-1-2-128-16,-3 2 128 0,-3-3-128 0,-4-3 160 16,-4-7-160-16,-2 4 160 0,-5 6-160 0,-2-1 192 15,-2-2-192-15,-4 5 192 0,-2 7-64 0,-4 4 0 16,-4 0 0-16,-4 0 0 0,-1 0-128 0,-3 4 0 0,-2 1 0 0,-2 2 128 15,0 2-128-15,0-2-192 0,-4 4 32 0,2-3 16 32,-1 8-368-32,3-1-80 0,3-1-16 0,2 2 0 15,0 2-1312-15,3 2-272 0,2 2-48 0,7-3-16 16,0 0-816-16,0 0-176 0</inkml:trace>
  <inkml:trace contextRef="#ctx0" brushRef="#br0" timeOffset="372.72">29818 1399 16575 0,'0'0'1472'15,"-5"-5"-1168"-15,-1 2-304 0,2 1 0 0,4 2 1088 0,0 0 176 16,0 0 16-16,0 0 16 0,0 0-48 0,0 0-16 16,0 0 0-16,0 0 0 0,9 5-64 0,0 2-16 15,1 0 0-15,2 5 0 0,2 4-224 0,2 0-48 16,0 2-16-16,6 7 0 0,-3 2-240 0,-3-4-48 16,-2-1-16-16,-1-2 0 0,0 0-176 0,-2 2-16 15,-2-2-16-15,0 1 0 0,-1-2-96 0,-1 0 0 16,0-1-16-16,0-2 0 0,-3 2-112 0,1-3 0 15,-1 0-128-15,1-1 192 0,-4 2-192 0,2-2 144 16,-1 0-144-16,0-4 128 0,-1 1-128 0,0 1-256 16,-1-4 64-16,3 4 16 15,-3-12-1488-15,0 0-288 0,6 9-64 0,3 0-7760 16,1-5-1552-16</inkml:trace>
  <inkml:trace contextRef="#ctx0" brushRef="#br0" timeOffset="815.15">30827 1521 13823 0,'9'-5'1216'0,"0"-2"-960"16,0 2-256-16,0-2 0 0,1 0 1440 0,-1-2 240 16,-1 3 48-16,-8 6 16 0,0 0 16 0,8-4 0 15,-8 4 0-15,0 0 0 0,0 0-288 0,0 0-48 16,0 0-16-16,0 0 0 0,-3 10-320 0,-4 3-80 16,-2 2-16-16,-2 3 0 0,-2 0-304 0,1 4-64 15,0-1-16-15,-1 3 0 0,2-2-96 0,1 1-32 16,0 0 0-16,2 0 0 0,4-2-128 0,2 0-32 0,-1-1 0 0,3-1 0 15,1-1-16-15,3-4-16 0,0-2 0 16,2-1 0-16,2-1 80 0,2-3 16 0,2 1 0 0,2-4 0 16,2 0-112-16,6-3-16 0,-1-1 0 0,2-1 0 15,-1-3-128-15,-1 0-128 0,2-6 192 0,-1 4-192 16,1 0 144-16,-2 0-144 0,-3 1 0 0,3-1 144 16,-4-3-352-16,1 2-80 0,-3-3-16 0,1 4 0 31,-2-3-688-31,0 3-144 0,0 2-16 0,-2-3-16 15,-3 1-1552-15,0 2-304 0,-1-3-64 0</inkml:trace>
  <inkml:trace contextRef="#ctx0" brushRef="#br0" timeOffset="1081.99">31345 1531 23039 0,'0'0'2048'0,"0"0"-1648"0,0 0-400 0,0 0 0 0,0 0 720 0,0 0 64 15,0 0 16-15,0 0 0 0,0 0 112 0,0 0 32 16,-2 14 0-16,-1 3 0 0,-4 2 368 0,-2 2 80 16,-1 7 16-16,0 3 0 0,-1 2-384 0,-1 4-80 15,1 3-16-15,-1 2 0 0,1 7-128 0,-2-2-32 16,-1 0 0-16,0-4 0 0,1 1-304 0,1-4-64 16,-2-3-16-16,2-3 0 0,2-2-64 0,1-6-32 15,2 0 0-15,0-3 0 0,2-3-160 0,3 2-128 16,0 2 192-16,2-6-192 0,2-7 0 0,0 0 0 15,-2-11-192-15,0 0 48 16,9 5-2144-16,-9-5-416 0,13-6-96 0</inkml:trace>
  <inkml:trace contextRef="#ctx0" brushRef="#br0" timeOffset="7020.58">31556 448 23951 0,'2'-8'2128'0,"1"3"-1696"0,1-2-432 0,-2 0 0 16,-1 5 0-16,-1 2 0 0,0 0 0 0,0 0 0 15,0 0 0-15,0 0 0 0,0 0 0 0,0 0 128 16,0 0-128-16,0 0 0 0,0 0 0 0,0 0 0 15,0 0 0-15,0 0 0 0,0 0 0 0,-6 2 0 16,1 1 0-16,-1-1 0 0,-2 2 0 0,-1 1 0 16,0-2 272-16,-2 1-16 0,-2 0-16 0,-12 3 0 15,-1-2 16-15,1 0 16 0,-1 0 0 0,1-1 0 16,-2-1 48-16,1 1 16 0,-4 2 0 0,0-2 0 16,-1-2-64-16,-1 2-16 0,1 0 0 0,-5 1 0 15,-2-1-32-15,-3-2-16 0,1 3 0 0,-5 2 0 16,-2-3 32-16,-2-2 0 0,-2 2 0 0,-1 2 0 15,-2 1-48-15,-2 4 0 0,-2-2 0 0,-1 2 0 0,1-4-192 0,-2 2 0 16,0-3 0-16,-1 3 0 0,-2 0 0 0,2 0 0 16,-3 1 0-16,-2 3 144 0,-4-6-144 0,2 1 0 15,-1-4 0-15,2-2 128 0,-1 2 832 0,1 1 144 16,-1 1 48-16,0-2 0 16,-3-1-1648-16,1-2-320 0,-1-1-64 0,2 0-16 0,0 0 896 0,1 1 128 15,0-1 64-15,0 0 0 0,-4-1-192 0,2 0 160 16,1 0-160-16,0 1 160 0,2 0 16 0,0 1 0 15,1 1 0-15,-2 1 0 0,-3 1-32 0,-2-2 0 16,3 1 0-16,4-1 0 0,3 5-16 0,0 0-128 16,0-3 192-16,-2 1-64 0,-1 0-128 0,1-1 0 0,1-3 0 0,2 2 0 15,1-2 0-15,0 2 0 0,-6 2 0 0,3-4 0 16,1-2 0-16,-2-3 0 0,-1 2 0 0,3 0 0 16,4 4 0-16,-4 0 0 0,2 2 0 0,-1-3 128 15,-2-1-128-15,2-1 0 0,1-2 0 0,1 3 0 16,2 3 128-16,0-1-128 0,-1 2 128 0,2-1-128 15,0-1 128-15,-2-2-128 0,-1-1 0 0,-1 1 128 16,3 1-128-16,2 3 0 0,1 1 0 0,-1-1 128 16,-2-1-128-16,-2 0 0 0,-2-3 0 0,0 0 0 15,1-1 0-15,1 2 0 0,0 3 128 0,2 3-128 16,0-5 0-16,-3 2 0 0,-2 0 0 0,-1 0 0 16,-2-2 0-16,3 1 0 0,0-2 0 0,2 3 128 15,0 5-128-15,-1-4 0 0,-3 0 0 0,2-1 0 16,-2-4 144-16,3 2-144 0,1-1 160 0,1 1-160 0,0-2 128 15,2 1-128-15,-5 0 0 0,0-1 0 0,-3-2 0 0,5-1 128 16,-2-2-128-16,2 4 0 0,0 1 192 0,-1 1 0 16,-5 2 0-16,1 0 0 0,-4-4-16 0,1 1-16 15,4 1 0-15,2 1 0 0,-1-1-160 0,-1 1 160 16,-2 0-160-16,0 0 160 0,-3 1-160 0,2-2 0 16,3-1 0-16,2-1 0 0,1 0 0 0,-3 1 0 15,-1 0 0-15,-3 0 0 0,-2-3 128 0,0 3-128 16,2 0 0-16,-1 0 128 0,3-3-128 0,-1 2 128 15,-2 0-128-15,-1 0 128 0,1-2-128 0,0-1 128 16,2 2-128-16,-1-1 128 0,-1 1-128 0,-1 0 0 16,-1 0 0-16,0-1 0 0,3-3 0 0,-3 2 0 15,-3 3 128-15,0 1-128 0,0 0 0 0,-2-1 0 0,-1-7 0 0,3 3 0 16,2 2 0-16,-4 2 0 0,2-1 144 0,-2 0-144 16,-5 2 0-16,4-2 128 0,1-5-128 0,0 2 0 15,1 1 0-15,-2-1 0 0,-1 3 0 0,2-5 128 16,-2 0-128-16,3-2 0 0,-2 3 0 0,-1-2 128 15,0 3-128-15,-1-1 0 0,-2-6 0 0,-1 4 128 16,4-2-128-16,2 5 0 0,-5 0 0 0,0-1 0 16,-5-2 0-16,2-2 0 0,3 4 0 0,0-3 0 15,1 2 0-15,-3 0 0 0,-3 0 0 0,1 1 0 16,3-4 0-16,3 4 0 0,0-3 0 0,-4 2 0 16,0 3 0-16,-1-3 0 0,1 0 0 0,2 1 128 15,-1-2-128-15,-2 3 0 0,-1 3 0 0,-3-4 0 16,3-1 0-16,1 2 0 0,0-3 0 0,0 3 0 15,-4 3 0-15,3-3 0 0,-2-3 0 0,3 4 0 16,-1 2 0-16,4-1 0 0,-10 2 0 0,2 0 0 0,-3-2 0 16,2 2 0-16,1 1 0 0,-2 1 128 0,-1 3-128 0,-1-3 0 15,3-1 0-15,0 0 0 0,2 1 0 0,-2-1 0 16,-3-1 0-16,2 0 128 0,2 0-128 0,1-2 0 16,1 2 0-16,-2 0 0 0,-3-2 0 0,1 0 128 15,1 2-128-15,0 0 0 0,-3 0 0 0,-3 1 0 16,-1-2 0-16,2 2 0 0,3 2 0 0,-3 0 144 15,2 1-144-15,0-1 0 0,-1 1 0 0,1 2 0 16,2-1 0-16,-2-2 0 0,-4 2 0 0,1-1 0 16,-1-1 0-16,1 3 0 0,2-2 0 0,-4-1 0 15,-3 1 0-15,4-2 0 0,1-1 128 0,1 1-128 16,-5 1 0-16,1-1 0 0,-2-1 0 0,3 0 0 0,0 4 0 0,-1-3 0 16,-2 2 128-16,0-2-128 0,-1 0 0 15,2 2 0-15,-1-1 0 0,-2 3 0 0,-3-1 0 0,1-1 0 16,2 0 128-16,-1 1-128 0,0 3 0 0,0-4 0 15,-2 0 128-15,3 1-128 0,0 3 0 0,-3-3 0 16,1-2 128-16,2 0-128 0,2 1 0 0,2 2 0 16,-2-1 0-16,1-2 0 0,-2-2 0 0,4 0 0 15,-1 0 128-15,0 0-128 0,-2-1 0 0,3 0 0 16,3-1 0-16,-2 1 0 0,-4 0 0 0,2-2 0 16,-2 2 0-16,0 0 0 0,7 1 0 0,-2 0 0 15,-1-2 0-15,0 1 0 0,1-1 0 0,-1 0 0 16,1 2 128-16,-1 0-128 0,-3-1 0 0,4 0 0 15,4-1 0-15,0 2 0 0,-1 0 0 0,2 0 0 0,-3 0 0 0,3 0 0 16,0 0 0-16,2 2 0 0,0-2 0 16,-1 0 0-16,0 0 0 0,2 1 0 0,1 0 128 0,2 1-128 15,-2 0 0-15,2 1 0 0,-1-1 0 0,3 1 0 16,3-3 0-16,1 1 0 0,0 2 0 0,0-1 0 16,-3 1 0-16,2-2 0 0,1-1 0 0,0 2 0 15,1 4 0-15,1-3 0 0,1 0 0 0,2-1 0 16,-3 0 0-16,6 0 0 0,-1 1 0 0,3 2 0 15,3-1 0-15,0-2 0 0,-3 1 128 0,1-2-128 16,3 0 0-16,0-1 0 0,-2 0 128 0,7 0-128 16,0 0 0-16,2 0 0 0,-2-1 0 0,0-2 128 15,-3 0-128-15,6-2 0 0,2-3 128 0,2 3-128 16,1-1 0-16,1-1 0 0,1 2 0 0,-1 3 0 16,1-5 128-16,-2 1-128 0,0-1 0 0,3-1 0 0,3 1 0 0,-2 0 0 15,1 1 0-15,4 1 0 0,2 2 0 0,0-4 0 16,-2 1 0-16,1 2 0 0,1-2 0 0,-1 1 0 15,0-2 0-15,1 0 0 0,1-1 0 0,3 3 0 16,0-3 0-16,0 3 0 0,2-5 0 0,18 6 0 16,-6 0 0-16,-1-2 0 0,-2-3 0 0,-1 3 0 15,0-4 0-15,0 3 0 0,0-2 0 0,-24-3 0 16,8-1 0-16,7 3 0 0,-1 2 0 0,6 1 0 16,-1 0 0-16,2 3 0 0,0-3 0 0,1 3 0 15,0 0 0-15,2 3 0 0,2-2 0 0,1 2 0 16,0 0 0-16,2 1 0 0,0 0 0 0,1-1 0 15,1-3 0-15,-1 2 0 0,0 1 0 0,2 0 0 16,-2-2 0-16,3 2 0 0,0 0 0 0,0 1 0 16,0 0 0-16,0 1 0 0,0-1-128 0,-1 1 128 15,-1 2 0-15,2-1 0 0,1 0 0 0,1 3-144 0,-1-1 144 0,1-2 0 16,1 2 0-16,1 0 0 0,1 1 0 0,2-1 0 16,-1-1 0-16,2 3 0 0,0 0 0 0,-1-1 0 15,2 1 0-15,0 2-128 0,1-3 128 0,0 4 0 16,1-1 0-16,3-2 0 0,-1 3 0 0,-2 0 0 15,-1 1 0-15,1 3-128 0,-1-2 128 0,0 2 0 16,0 2 0-16,-10 5 0 0,4 1 0 0,1-2 0 16,0-1-144-16,1-1 144 0,1 4 0 0,2-2 0 15,-1 1 0-15,1 2 0 0,-2-1 0 0,1 5 0 16,-2 2 0-16,-1 2 0 0,3-2 0 0,-3 5 0 16,0 4 0-16,0 0 0 0,1 0 0 0,-1 0 0 0,1 2 0 0,6-17 0 15,-2 4 0-15,-1 4 0 0,-2 1 0 0,2-1 0 16,-4 1 0-16,1 1 0 0,-1 0 0 0,-10 28 0 15,3-4 0-15,3-3 0 0,1-2 0 0,3-2 0 16,1-4 0-16,2-4 0 0,1-2 0 0,1-3 0 16,1-6 0-16,1-1 0 15,2-5 0-15,0-1 0 0,-1-4 128 0,3-1-128 0,-1-3 0 0,4-1 128 16,-1-1-128-16,1 1 0 0,1-4 144 0,1 2-144 16,1-2 0-16,-1-4 128 0,2 2-128 0,1 1 0 15,-5-9 0-15,8 7 0 0,0 1 0 0,-8-8 128 16,10 5-128-16,1 0 0 0,-11-5 128 0,18 7-128 15,0-5 0-15,2-1 0 0,-2 1 0 0,2-2 128 16,4 0-128-16,-8 0 0 0,3 1 0 0,1 0 0 16,3 0 0-16,2 1 0 0,3-2 0 0,2 0 0 0,1 1 0 15,29-1 0-15,-8 0 0 0,-3 1 0 0,-5-1 0 0,1 2 0 16,-1 0 0-16,-1-1 0 0,-2-1 0 0,2 0 0 16,2 2 0-16,0-1 0 0,4 0 0 0,-1 0 0 15,2 2 0-15,-1 0 0 0,-2-1 0 0,1 2 0 16,1-2 0-16,2 0 0 0,1-2 0 0,1 0 0 15,-1 0 0-15,3 0 128 0,0 1-128 0,-2 0 0 16,-1-1 0-16,0 0 0 0,0 3 0 0,0-1 0 16,1 0 0-16,0 0 0 0,3 2 0 0,0-2 0 15,-2 1 0-15,0 1 0 0,-2 0 0 0,0 2 0 16,0-1 0-16,2 0 0 0,0 2 0 0,2-2 0 16,1 0 0-16,3 1 0 0,-1-3 0 0,-1-1 0 0,1-1 0 0,0-1 0 15,1 2 0-15,0 1 0 16,-1 0 0-16,2 2 0 0,1-1 0 0,-3-2 0 0,0 2 0 0,0 0 0 15,1 0 0-15,0 1 0 0,0-1 0 0,2 1 0 16,4 0 0-16,0-1 0 0,-2-3 0 0,2 3 0 16,0 2 0-16,3-2 0 0,0-1 0 0,3-1 0 15,-1 3 0-15,0 2 0 0,-1-4 0 0,1 1 0 16,2-1 0-16,2-1 0 0,1 7 0 0,-1-5 128 16,-5 0-128-16,1 1 0 0,3-1 0 0,-3 0 0 15,-1 1 0-15,5 1 0 0,0-2 0 0,-2 0 0 16,0 4 0-16,2-1 0 0,0-1 0 0,0 4 0 15,0-3 0-15,1 2 0 0,0-4 0 0,1 0 0 16,-1 0 0-16,-1 0 0 0,0 0 0 0,3 4 0 16,2-3 0-16,0-2 0 0,-5-3 0 0,1 4 0 15,0 2 0-15,2 2 0 0,-1 2 0 0,3-2 0 0,2-6 0 0,0-1 0 16,0-1 0-16,0 4 128 0,3 3-128 0,-1-4 176 16,2-3-176-16,-3-1 192 0,1-1-192 0,-1 1 0 15,0 0-160-15,0 0 160 0,4 1 0 0,-2-1 0 16,-4 1 0-16,2 2 0 0,-3 0 0 0,1-2 0 15,2 0 0-15,-3-1 160 0,-1 0-160 0,0 4 0 16,-3-2 0-16,3 0-176 0,1-1 176 0,0 3 0 16,0-3 0-16,0 2 0 0,-5 0 0 0,1 1 0 15,1 0 0-15,2 0 0 0,1 0 0 0,-2 2 0 16,-1-2 0-16,-1 1 0 0,0-1 0 0,6 2 0 16,0-2 0-16,-2 1 0 0,-3 0 0 0,3-2 0 15,-2-3 0-15,3 1 0 0,1 0 0 0,1 0 0 0,-3-2 0 0,0 1 0 16,-4-1 0-16,2 0 0 0,-2 1 0 0,3 1 128 15,0 0-128-15,-3-1 0 0,-2 1 0 0,-1 2 0 16,-3-2 0-16,3 2 0 0,2-1 0 0,1 1 0 16,-1-3 0-16,-1 1 0 0,-2 0 0 0,2-1 0 15,1-1 0-15,2 0 0 0,2-3 0 0,-1 2 0 16,-5-1 0-16,4-1 0 0,-5 2 0 0,3-3 0 16,1 1 0-16,2 0 0 0,-3 0 0 0,0-2 0 15,0-1 128-15,1 2-128 0,-1-2 128 0,2 0-128 16,-1 2 128-16,0-4-128 0,-2 3 128 0,-4-4-128 15,1 2 0-15,3-1 0 0,2 3 0 0,0 1 0 16,2-4 0-16,-2 3 0 0,-2-3-128 0,1 4 128 16,1 1 0-16,1 1 0 0,2-1 0 0,-2-1 0 15,-4 0 0-15,0 4 0 0,2 1 0 0,0 0 0 16,2 0 0-16,0-1 0 0,0-3 0 0,-1 0 0 0,-2 4 0 0,0 3 0 16,-2 0 0-16,3-1 0 15,-1-4 0-15,-2 1 0 0,0-4 0 0,-2 4 0 0,1 1 0 16,1 4 0-16,3 1 0 0,-1-4 0 0,-2-1 0 0,1-1 0 15,-2-2 0-15,0 4 0 0,-1 3 0 0,3 1 0 16,2 2 0-16,0-6 0 0,-3-6 0 0,-1 2 0 16,3 3 0-16,0 3 0 0,1 2 0 0,0-2 0 15,0-3 0-15,-3 0 0 0,-2-3 0 0,0 2 0 16,-3-1 0-16,2 5 0 0,0 1 0 0,2-2 0 16,0-3 0-16,-2 0 0 0,-1 0 0 0,0 1 0 15,-2 1 0-15,2 0 0 0,1 0 0 0,2 1 0 16,2-2 0-16,-1 0 0 0,-1-2 0 0,3 2 0 0,-3 3 0 15,-1 1 0-15,1 1 0 0,3-1 0 0,-9-3 0 16,1 1 0-16,0 1 0 0,0 2 0 0,-1 0 0 16,1-1 128-16,3 0-128 0,-3-2 0 0,-3 1 0 0,2-1 0 15,0-2 0-15,1 3 0 0,0-1 0 0,0 1 0 16,3 0 0-16,-3-2 0 0,-2 0 0 0,0 2 0 16,0-2 0-16,-1 1 0 0,1 1 0 0,0 0 0 15,-1-1 0-15,1-1 0 0,-2 4 0 0,0-2 0 16,-2 0 0-16,0-2 0 0,-3 3 0 0,1-2 0 15,2 4 0-15,1 0 0 0,1-4 0 0,-2 3 0 16,0 2 0-16,-3-4 0 0,-1 2 0 0,3 3 0 16,-2-3 0-16,0 2 0 0,1 1 0 0,1-1 0 15,-2 2 0-15,2-3 0 0,-2 0 0 0,0 5 0 16,0-5 0-16,0 3 0 0,2-2 0 0,-2 2 0 0,0-4 0 16,-2 2 0-16,-2-1 0 0,2-1 0 15,0-2 0-15,1 3 0 0,-1 0 0 0,3-2 0 16,1 0 0-16,-3 2 0 0,0 0 0 0,-1-4 0 0,0 1 0 0,-1-1 0 15,1 3 0-15,2-1 0 0,3 0 0 0,1 1 0 16,-1 3 0-16,-1-5 0 0,-1-1 0 0,0 1 0 16,0 1 0-16,2 3 0 0,0-4 0 0,2 4 0 15,2 0 0-15,-1-3 0 0,-3-4 0 0,-1 2 0 16,-4-1 0-16,5 1 0 0,0 1 0 0,1 1 0 16,1-2 0-16,-1 1 0 0,-2-1 0 0,-3 2 0 15,-3 0 0-15,0 1 0 0,1-2 0 0,-1-1 0 16,2 2 0-16,1 2 0 0,0-2 0 0,0-1 128 15,-2-1-128-15,0 1 0 0,-2-2 0 0,1 0 0 16,2-1 0-16,1 4 0 0,1 0 0 0,3-3 0 0,-2 2 0 16,-1-2 0-16,-2-1 0 0,1 0 0 0,-1-1 0 15,-1 1 0-15,1 1 0 0,2 0 0 0,4 1 0 0,-1-4 0 16,-3 4 0-16,-2-4 0 0,-2-2 0 0,1 3 0 16,-2 1 0-16,2 1 0 0,2 2 0 15,1 0 128-15,3-1-128 0,-3-1 0 0,-1-1 0 0,-1-1 0 16,-2-1 0-16,2-1 0 0,1 2 0 0,0 1 0 15,-1 1 0-15,1 2 0 0,-1-1 0 0,1-1 0 16,-2-2 0-16,-2 0 0 0,-1-2 0 0,1 2 0 16,0 1 0-16,0 0 0 0,0 1 0 0,2 1 0 15,-1-6 0-15,0 1 0 0,2 1 0 0,-2-5 0 16,-2 2 0-16,4 1 0 0,0 1 0 0,-1-3 0 16,0 1 0-16,0 0 0 0,2-4 0 0,0 2 128 15,0 2-128-15,-4-3 0 0,2 3 0 0,1-1 0 16,1-2 0-16,-1 3 0 0,-3 1 0 0,0 0 0 0,-1 2 0 0,5-2 0 15,-8 1 0-15,-1 2 0 0,-2-3 0 0,2 0 0 16,0 1 0-16,0 0 128 0,-1 2-128 0,1 1 0 16,1-1 0-16,-1-1 0 0,0-1 0 0,0-3 0 15,0 1 0-15,-1 3 0 0,0-2 0 0,1-1 0 16,4 1 0-16,-1 0 0 0,1 0 0 0,0-2 0 16,-1 0 0-16,-1 1 128 0,1-3-128 0,-2 3 0 15,0 2 0-15,-2 0 0 0,1-2 0 0,0 1 0 16,-1 0 0-16,1 0 0 0,3 0 0 0,-1-1 0 15,-2 0 0-15,-1 3 0 0,-3-2 0 0,0-1 0 16,1 2 0-16,0 1 0 0,-1-1 0 0,1 0 0 16,-4 1 0-16,4 1 0 0,-3-2 0 0,3 1 0 0,-4 0 0 15,1 2 0-15,0 2 0 0,-2-1 0 0,2-1 0 0,-2 0 0 16,2 0 0-16,-2 0 0 0,-1 0 0 0,1-1 0 16,-3-1 0-16,3 2 0 0,0 2 0 0,-1-1 0 15,0 3 0-15,-1-1 0 0,0 1 0 16,-1-1 0-16,-3-1 0 0,0 3 0 0,0 2 0 0,0-2 0 15,0-1 0-15,-3 2 0 0,-2 0 0 0,0 2 0 16,1-3 0-16,-1-1 0 0,0 1 0 0,-1 1 0 16,-3-1 0-16,0 1 0 0,1 0 0 0,-1-2 0 15,-3-2 0-15,2 3 0 0,-3 0 0 0,1 1 0 16,-1-3 0-16,-1 2 0 0,-1 3 0 0,0-3 0 16,0 0 0-16,1 2 0 0,1-4 0 0,2 4 0 15,-2 2 0-15,-1-4 0 0,-1 1 0 0,0 3 0 16,-1-3 0-16,0 3 0 0,-3-2 0 0,2 1 0 15,2-1 0-15,-1 0 0 0,-2 1 0 0,-1-4 0 0,-1 0 0 0,-2 0 0 16,2 1 0-16,-2-3 0 0,-1 3 0 16,1-2 128-16,-1 2-128 0,0-1 0 0,1-2 0 0,0-1 0 15,-11-1 0-15,10 4 128 0,-10-4-128 0,9 7 0 16,-9-7 0-16,9 3 0 0,-9-3 0 0,7 2 0 16,-7-2 0-16,0 0 0 0,8 1 0 0,-8-1 0 15,0 0 0-15,9 0 128 0,-9 0-128 0,0 0 0 16,9-1 0-16,-9 1 0 0,0 0 0 0,0 0 144 15,9-3-144-15,-9 3 0 0,6-9 128 0,-1 4-128 16,-5 5 0-16,8-6 0 0,-3-3 128 16,0 3-128-16,0-5 0 0,0 4 0 0,0-3 128 0,-1 1-128 15,-2-5 0-15,1 1 0 0,-1 2 128 0,1-2-128 16,0-1 0-16,0 0 0 0,-1-1 0 0,0-1 0 0,-1-1 0 16,1-1 0-16,-1-2 128 0,2-2-128 0,-2-1 0 0,0-1 0 15,-1-2 0-15,3 4 0 0,-1-3 0 0,-1-4 0 16,-1 0 0-16,0 4 0 0,0-2 0 0,0 1 0 15,-1 2 0-15,1-1 0 0,0 2 0 0,0-2 0 16,0-2 0-16,0 1 0 0,0-2 0 0,0 3 0 16,1-3 0-16,1-2 0 0,-2-3 0 0,1 1 0 15,0 0 0-15,-1-2 0 0,0 1 0 0,0 1-144 16,-1 3 144-16,0-2 0 0,-1 2 0 0,1 1 0 16,-4-4 0-16,1 3-160 0,-1 1 160 0,1-3 0 15,-1 1-144-15,1-2 144 0,2-3 0 0,-2-1-144 16,2 0 144-16,-4 2-128 0,3-2 128 0,-1 3-128 0,-1-1 128 15,1 2-128-15,0 1 128 0,0 1-128 0,-1-1 128 16,0 1 0-16,0 1 0 0,1-4 0 0,2-1 0 16,-3 1 0-16,2 1 0 0,-1 1 0 0,0 0 0 15,1-1 0-15,-2 0 0 0,-1 4 0 0,1 0 0 0,2 4 0 16,-3 1 0-16,1-1 0 0,0 0 0 0,0 1 0 16,0 1 0-16,-1 4-128 0,-1 2 128 0,1 2 0 15,1-1 0-15,-1 2-128 0,1 2 128 0,-2 0 0 16,0-3 0-16,-1 3-128 0,0 1 128 0,-1-2 0 15,3 3-144-15,-2-3 144 0,0 4 0 0,4 2 0 16,-3-1 0-16,1 2 0 0,1-4-128 0,-3 2 128 16,2-2 0-16,0 3 0 0,-2-5 0 0,-5-4 0 0,3 2 0 15,1 1 0-15,3 2 0 0,-2 2 0 0,1 0 0 16,-1 1 0-16,0 0 0 0,1 0 0 0,-2 2 0 0,-1 2 0 16,-1-2 0-16,0 0 0 0,1 0 0 0,-3 2 0 15,0 2 0-15,-1-2 0 0,0-2 0 0,-2 4 128 16,-1 0-128-16,0 2 0 0,-4 0 0 0,-2 3 0 15,-2 1 0-15,-2 2 0 0,-2 4-144 0,-5 1 144 16,-4-2 0-16,-6 2 0 0,-4 1 0 0,-9 0 0 16,-9 2 0-16,29-3 0 0,-8 1 0 15,-2-1 0-15,-6 1 0 0,-2-2 0 0,-1-2 0 0,3 2 0 16,2-4-1888 0,-33 4-368-16,26-6-80 0</inkml:trace>
  <inkml:trace contextRef="#ctx0" brushRef="#br0" timeOffset="55070.28">9409 8812 10127 0,'2'-10'448'0,"-2"10"96"0,7-8-544 0,-1 2 0 16,2 0 0-16,2 0 0 0,0 2 704 0,3 2 16 16,0 0 16-16,0 2 0 0,0-1-224 0,1 1-32 15,0 0-16-15,1 0 0 0,-1 1-112 0,2 2-32 16,-2 0 0-16,6-2 0 0,2 4-96 0,2-3-32 15,1 0 0-15,3-1 0 0,3 2 96 0,4 0 16 0,6 4 0 0,1-3 0 16,5-3 16-16,2-1 16 0,4 0 0 0,1 0 0 16,1 0 0-16,3 0 0 0,5-1 0 0,7-1 0 15,3 0 80-15,4-2 16 0,1 0 0 0,2 2 0 16,3-1 16-16,5 3 0 0,5-1 0 0,-1-2 0 16,1-2-128-16,0 3-32 0,1-1 0 0,4 0 0 15,4 2-112-15,-2-1-32 0,-2-1 0 0,2 2 0 16,2 1 32-16,2 0 0 0,0-3 0 0,-1 3 0 15,-1 3 80-15,4-1 32 0,2 1 0 0,-3-2 0 16,-2-1-96-16,0 1-32 0,-1 1 0 0,-2-1 0 16,-2-1-32-16,-4 1 0 0,-1 1 0 0,-2 3 0 15,1 0 0-15,-2-3 0 0,0 1 0 0,-2 1 0 16,-4 1-128-16,0 0 128 0,0 0-128 0,0 3 128 0,-2-5-128 0,-3 1 0 16,-6 3 0-16,-5 1 128 0,-3-3-128 0,-1 6 0 15,-2-2 0-15,-5 1 0 0,-3-5 0 0,-6 1 0 16,-8 2 0-16,-4-1 0 15,-5 5-1504-15,-7-3-384 0</inkml:trace>
  <inkml:trace contextRef="#ctx0" brushRef="#br0" timeOffset="55718.73">9696 11622 15663 0,'6'-10'1392'0,"2"2"-1120"16,2-2-272-16,3 5 0 0,2 1 432 0,4-1 16 15,3 4 16-15,5 0 0 0,7 1 64 0,9 0 16 16,5-3 0-16,6 2 0 0,3-3 64 0,8 1 16 15,6 5 0-15,13 0 0 0,6 1-48 0,7 1-16 16,2-2 0-16,8 3 0 0,2 2-304 0,7-5-48 0,2-1-16 16,4 4 0-16,1 4-64 0,7-4 0 0,2-2-128 0,5 2 192 15,6 0 0-15,2-1-16 0,1-4 0 0,6 1 0 16,6 2 144-16,-3-1 16 0,-5 3 16 0,6 0 0 16,3 2 48-16,0 0 16 0,-1-1 0 0,-3 5 0 15,0 2-208-15,0 2-32 0,1-1-16 0,-7 1 0 16,-5 3-160-16,-6 0 0 0,0 6 144 0,-13-1-144 15,-10-2 0-15,-7 4 0 0,-8 5 0 0,-4 2 0 16,-10 0-1520 0,-12-2-368-16</inkml:trace>
  <inkml:trace contextRef="#ctx0" brushRef="#br0" timeOffset="56400.81">9469 14823 21183 0,'-13'-22'944'0,"8"13"192"0,1-2-912 0,1 4-224 0,3 7 0 0,0 0 0 15,6-5 160-15,-1-2-16 0,5 2 0 0,3 2 0 0,0 2 128 0,5-1 32 16,4 1 0-16,3-3 0 0,5 3 0 0,6 1 0 16,6 0 0-16,7 1 0 0,7 1-16 0,10 1 0 15,10-1 0-15,5-2 0 0,6-2-16 0,8 5 0 16,11 0 0-16,5 0 0 0,6 0-80 0,8 2 0 16,7-1-16-16,7-2 0 0,3 3-48 0,8-2 0 15,8 1 0-15,1-3 0 0,-2 2 128 0,7-2 32 16,5 0 0-16,3-2 0 0,1-2-32 0,-6 1-16 15,-4-3 0-15,0 0 0 0,1 1 368 0,1-3 80 16,-3 1 16-16,-6 2 0 0,-1-1 48 0,-6 3 16 16,-1 4 0-16,-5-1 0 0,-6-1-352 0,-6 3-64 0,-3 2-16 0,-6 5 0 15,-6 2-336-15,-8 4 128 0,-7 2-128 0,-5 2 0 32,-2 4-992-32,-14-2-272 0,-12 3-48 0</inkml:trace>
  <inkml:trace contextRef="#ctx0" brushRef="#br0" timeOffset="58140.67">8757 19547 8639 0,'0'0'384'0,"0"0"64"0,0 0-448 0,0 0 0 15,0 0 0-15,0 0 0 0,0 0 1024 0,0 0 128 16,0 0 0-16,0 0 16 0,0 0-368 0,0 0-80 16,0 0-16-16,0 0 0 0,10 1-192 0,-10-1-64 15,11 4 0-15,1-1 0 0,-2 1-176 0,0-2-32 0,-10-2-16 0,15 4 0 16,-1-1 32-16,4 2 0 0,-1-2 0 0,2 1 0 16,1-1 160-16,0-1 32 0,2 1 16 0,1 1 0 15,1-1 16-15,2 3 0 0,0-5 0 0,5 3 0 16,2-1-96-16,4 4 0 0,1-3-16 0,4 1 0 15,5 1-96-15,4-1-16 0,2-1 0 0,2 1 0 16,-3-4-32-16,1 3-16 0,2 0 0 0,-1 0 0 16,2 2-80-16,4 0-128 0,4-2 176 0,2 0-176 15,-1 0 192-15,3 2-192 0,-2-3 192 0,2 2-192 16,-2 4 272-16,5-3-48 0,0 3-16 0,-1-3 0 16,-1-1-64-16,-1-1-16 0,1 1 0 0,1 2 0 15,1 3-128-15,4-5 192 0,1-2-192 0,-2-1 192 16,-3 1 0-16,0 0 0 0,-1 0 0 0,3 1 0 0,2-2 0 15,0 3 0-15,-1-1 0 0,-3-4 0 0,0-2-48 0,-2 2 0 16,-1 3 0-16,3 1 0 16,4-1-16-16,-2-3-128 0,-5-3 192 0,1 1-64 0,-2 0 0 0,2 4 0 15,0 0 0-15,1 0 0 0,0-2 0 0,-3 0 0 16,-3-2 0-16,-1 1 0 0,1-2 784 0,-1 2 160 16,1 1 16-16,-1 1 16 15,1 1-1664-15,-3-2-336 0,-1 0-64 0,-2 0 0 0,-1-2 784 0,-1 4 176 16,-2 0 0-16,0 1 0 0,3 2 0 0,-1 0 128 15,-1-2-128-15,-3-1 0 0,-2-2 128 0,-3 0-128 16,-1 0 0-16,-2 1 0 0,-2 1 0 0,0 0 128 16,-1-1-128-16,2 2 0 0,4 1 0 0,-1-2 0 15,-2-2 128-15,2-1-128 0,-5 0 144 0,-1-2-16 0,-3 2 0 0,1 1 0 16,0-3 0-16,0 3-128 0,-1 2 192 0,0 3-64 16,0-3-128-16,0 1 0 0,-1-4 144 0,0 1-144 15,-1 0 0-15,-1 0 0 0,-1-2 0 0,-2 1 128 16,-2 0-128-16,-1-2 0 0,0 1 128 0,0 0-128 15,0 2 0-15,0 3 144 0,0 1-144 0,0 0 0 16,-3-2 176-16,3-1-176 0,1-1 160 0,0 3-160 16,-1 0 160-16,0-2-160 0,-1 0 160 0,1 2-160 15,-1-6 192-15,-2 3-48 0,-3 0-16 0,-1-1 0 16,0-2 16-16,-2 2 0 0,0 1 0 0,0 0 0 16,0-1 16-16,-1-2 0 0,2 3 0 0,-2 0 0 15,-3 0-160-15,2 0 128 0,-2 0-128 0,-1 1 128 16,-1 1-128-16,-1-1 0 0,1-1 0 0,-2 0 128 0,1-1-128 15,-2-1 0-15,-10 2 0 0,12 0 0 16,-2 0 0-16,-1 0 128 0,-9 0-128 0,10 0 0 0,-10 0 0 0,0 0 0 16,9-1 0-16,-9 1 0 0,0 0 0 0,0 0 0 15,0 0 0-15,0 0 0 0,0 0-208 0,0 0-128 16,-12 7-32-16,-4 0-10000 16,-7-2-1984-16</inkml:trace>
  <inkml:trace contextRef="#ctx0" brushRef="#br0" timeOffset="61543.71">12765 7251 16575 0,'-17'-12'1472'0,"11"7"-1168"0,6 5-304 0,0 0 0 15,0 0-608-15,0 0-176 0</inkml:trace>
  <inkml:trace contextRef="#ctx0" brushRef="#br0" timeOffset="61999.14">12744 10750 23951 0,'-15'-16'2128'0,"9"10"-1696"0,6 6-432 0,0 0 0 16,-9-5-672-16,9 5-224 0,-9 4-32 0,9-4-16 0,-6 7 592 0,3 1 112 15,2 3 32-15,1 1 0 0</inkml:trace>
  <inkml:trace contextRef="#ctx0" brushRef="#br0" timeOffset="62743.58">12939 13568 16575 0,'0'0'736'0,"0"0"160"0,0 0-720 0,0 13-176 0</inkml:trace>
  <inkml:trace contextRef="#ctx0" brushRef="#br0" timeOffset="63334.75">12771 18764 18655 0</inkml:trace>
  <inkml:trace contextRef="#ctx0" brushRef="#br0" timeOffset="74705.52">986 1215 4607 0,'0'0'192'16,"-9"5"64"-16,2-3-256 0,7-2 0 0,-8 5 0 0,8-5 0 15,-9 8 2240-15,2-3 384 0,0-3 96 0,7-2 16 0,-9 2-1152 0,9-2-240 16,-8-3-32-16,-1 1-16 0,1-5 112 0,2-2 0 16,1-3 16-16,-2-2 0 0,3 0-352 0,1-4-80 15,-2-7-16-15,1 0 0 0,1-4-272 0,-2-3-64 16,0-4-16-16,0-5 0 0,-3-4-208 0,1-3-32 15,-1-4-16-15,2 2 0 0,1 0-224 0,1 2-144 16,0 0 192-16,4 8-192 0,5 0 128 0,-2 20-128 16,3-1 0-16,2 0 0 0,0 3 0 0,1 4 0 15,3 4 0-15,1 1 0 0,-1 4 0 0,2 5 0 16,0 4 0-16,0 5-144 0,1 2 144 0,1 4 0 16,-2 3 0-16,3 4 0 0,-1 3 0 0,12 21-128 15,-7-2 128-15,-3-5 0 0,-5-3 0 0,-2-3 0 16,2-2 0-16,-3-7 0 0,-4-2 0 0,1-2 0 15,-1-1 0-15,-1 0 0 0,-2-2 0 0,-3-1 0 16,-1-1 0-16,-3-1 0 0,-1 0 176 0,-3-5-48 0,-2 0 0 16,0-2 0-16,-2-1-128 0,-2 0 192 0,-2-3-192 0,-1-1 192 15,-2-2-192-15,-4-2 192 0,0-1-192 0,-1-1 192 16,1-2-192-16,-1 1 128 0,0-6-128 0,4 0 128 16,2-3-128-16,1-1 0 0,3-1 0 0,4-3 0 15,5-2 0-15,3 0 0 0,2-5 0 0,5 1 0 16,5 2-224-16,3-2-32 0,1 2 0 0,5 2 0 15,2 0 64-15,2-2 16 0,0 1 0 0,1 4 0 16,0 2 176-16,0 2 0 0,1 4-144 0,-1 0 144 16,-1 4 0-16,-3 5-144 0,-3 4 144 0,-2 4 0 15,-1 4 0-15,-5 5 0 0,-6 6 0 0,-1 6 0 0,-5 2 320 0,-2 4-48 16,-5 6 0-16,-4 2 0 0,-4 1 128 0,-5 5 32 16,-6 3 0-16,-5-1 0 0,-7-2-64 0,-3 3-16 15,-5-2 0-15,-3 1 0 0,-1-7-160 0,24-17-16 16,-5-1-16-16,1 6 0 0,2-2-160 0,3 0-192 15,2-2 32-15</inkml:trace>
  <inkml:trace contextRef="#ctx0" brushRef="#br0" timeOffset="76047.95">27069 888 18143 0,'0'0'800'0,"-13"1"160"0,0 2-768 0,0 2-192 0,1 0 0 0,-1-1 0 15,-1-1 0-15,3 3-128 0,0-1 128 0,1-3-208 16,-4-1 464-16,3-1 112 0,1-1 16 0,10 1 0 16,-13-2 512-16,4-5 128 0,3-3 0 0,2-1 16 15,0-2 48-15,3-4 0 0,1-2 0 0,4-5 0 16,-1-1-352-16,3-4-64 0,0-4-16 0,5-3 0 16,3-7-256-16,2-4-48 0,-1-5-16 0,-4 22 0 15,5-8-64-15,4 0-16 0,3 0 0 0,2 2 0 16,6 5-64-16,-2-1 0 0,0 0-16 0,23-19 0 15,-15 12-176-15,-6 13 128 0,-6 11-128 0,-5 6 128 0,-3 7-128 16,-3 7 0-16,-1 7 0 0,-3 6 128 0,-3 8-128 16,0-2 0-16,-2 0 0 0,-3 3 0 0,-2 3 0 0,0-7 128 15,-1 4-128-15,-1 6 128 0,-2 4-128 0,-3 1 128 16,0 1-128-16,-1 2 128 0,-2-6-128 0,-10 23 0 16,2-14 144-16,3-8-144 0,-2-7 144 0,-1-5-144 15,-1-2 192-15,-1-7-192 0,-2-2 256 0,4-3-64 16,2-6-16-16,1-2 0 0,1-2-176 0,0-2 192 15,0-2-192-15,0-6 192 0,0-3-64 0,0-2-128 16,-1-6 192-16,-1 2-64 0,1-1-128 0,2-3 128 16,2-2-128-16,-1-2 128 0,-2 3-128 0,0 0 0 15,2 2 0-15,-1 0 0 0,0 1 0 0,2-3 0 16,1 2 0-16,5 11 0 0,0-3 0 0,-1-2 0 0,3 0 0 16,0 1 0-16,2-3 0 0,2 3-176 0,3-1 176 0,9-10-192 15,3 7 192-15,3 1-160 0,3 1 160 0,3 3-160 16,3 2 160-16,1 1 0 0,1 1 0 0,0 3-128 15,-1 3 128-15,-2-1-160 0,0 1 160 0,-2 4-160 16,-1 1 160-16,-1 2 0 0,-4-2 0 0,-3 4 0 16,-4 0 0-16,0 3 0 0,-3 1 0 0,-4 2-128 15,-3-2 128-15,-3 5 0 0,-2 1 0 0,-3 3 0 16,-4 1 128-16,-7 1 16 0,-2 3 0 0,5-9 0 16,-6 5-144-16,-4 2 0 0,-4 0 0 0,-4 3 128 31,0-2-1920-31,-1 1-400 0</inkml:trace>
  <inkml:trace contextRef="#ctx0" brushRef="#br0" timeOffset="76718.39">26314 2869 17503 0,'-21'-3'768'0,"10"1"176"0,-2 2-752 0,0-1-192 0,1 1 0 0,0 0 0 15,5-1 480-15,0-4 64 0,-2 0 16 0,3-2 0 16,1-3 784-16,2-3 176 0,2 1 16 0,2-4 16 15,1-1-496-15,1-4-96 0,0-3-32 0,3-1 0 16,3-4-96-16,1-5-32 0,3 1 0 0,2-7 0 16,3-6-128-16,-1-1-32 0,0 2 0 0,3-2 0 15,0 0-208-15,1 5-48 0,1 6-16 0,-2 3 0 0,2 1-128 16,-4 8-32-16,2 5 0 0,-1 1 0 0,0 6-48 16,-2 6-16-16,-2 2 0 0,0 2 0 0,-1 4-144 0,-1 3 128 15,1 8-128-15,-1 3 128 0,2 5-128 0,-2 2 0 16,-1 5 0-16,1-2 0 0,0 4 0 0,-2-2 0 15,-1 2 128-15,-1 1-128 0,-2-6 0 0,0 3 0 16,-2-3 0-16,0 2 0 0,-1-3 0 0,-1-3 0 16,-1-1 0-16,0 0 0 0,-2-2 0 0,-3-1 128 15,-2-3-128-15,-3 0 128 0,-2-4 64 0,-4 0 0 16,-4 1 0-16,-2-6 0 0,-3-2 112 0,-2-1 16 16,-2-2 16-16,-5-2 0 0,3-1-80 0,-3-6-32 0,-1 1 0 15,1-4 0-15,2 2-224 0,3-3 0 0,3 1 0 16,4 3 0-16,-1-4 0 0,5 5 0 0,1 2 0 0,2 2 0 15,0 0 0-15,3 2 0 0,10 2 0 0,0 0 0 32,0 0-1680-32,0 0-288 0,0 0-48 0</inkml:trace>
  <inkml:trace contextRef="#ctx0" brushRef="#br0" timeOffset="84339.01">23785 4364 21183 0,'-5'-9'1888'0,"1"4"-1504"16,4 5-384-16,0 0 0 0,0 0 512 0,0 0 16 16,0 0 16-16,0 0 0 0,-9 10 32 0,2 7 16 15,1 7 0-15,-2 3 0 0,0 6-224 0,1 6-48 16,-2 7-16-16,0 1 0 0,0 4-80 0,-1 2-16 16,-2 2 0-16,0 1 0 0,-1 2-64 0,0-3-16 15,0-4 0-15,3-5 0 0,1-3-128 0,3-8 160 16,2-5-160-16,2-4 160 0,0-4-160 0,2-6 128 15,3-2-128-15,-3-14 128 16,8 7-432-16,2-6-80 0,1-3-32 0,3-9-7664 16,-1-3-1536-16</inkml:trace>
  <inkml:trace contextRef="#ctx0" brushRef="#br0" timeOffset="84549.83">23662 4514 6447 0,'-9'-14'272'0,"7"8"80"0,2 6-352 0,3-12 0 0,6 2 0 0,3-2 0 15,2 0 5072-15,5 1 944 0,2-5 192 0,6-1 48 16,2-1-5088-16,7-1-1008 0,3-2-160 0,4 4 0 16,6 1-128-16,-2 2 128 0,-3 3 0 0,1 2 0 15,-5-5-1440-15,-4 6-224 0,-8 0-32 0,-4 4-9296 16</inkml:trace>
  <inkml:trace contextRef="#ctx0" brushRef="#br0" timeOffset="84716.17">23712 4753 12895 0,'-14'12'576'0,"3"-2"112"0,4-4-560 0,7-6-128 16,0 7 0-16,6 0 0 0,3-3 1888 0,5-2 352 15,5 0 64-15,5-4 0 0,4 0-1376 0,8-1-288 16,4-3-48-16,10 0-16 0,5 1-256 0,2-6-64 15,1 1-16-15,-2-1 0 0,-4 3-240 0,-2-1 0 16,-7 4 0-16,-3-2-10752 0</inkml:trace>
  <inkml:trace contextRef="#ctx0" brushRef="#br0" timeOffset="85054.09">24577 4735 25791 0,'0'0'1152'0,"0"0"224"0,-9 0-1104 0,0 5-272 0,0 2 0 0,1 3 0 15,-3-1 0-15,1 5 0 0,-2 0 0 0,0 2 0 16,1 3 192-16,-1 3 16 0,0-3 16 0,1 0 0 16,4-1-96-16,3-1 0 0,1-2-128 0,6-5 192 15,-3-10-192-15,11 10 0 0,1-1 0 0,3-3 0 16,5-3 256-16,5-3 16 0,0-3 0 0,2-2 0 0,-1 0 0 0,1 0 0 15,0-4 0-15,-3-1 0 0,1-6-96 16,-3-2-32-16,-3 0 0 0,0 1 0 0,-2 0-16 0,-5 0-128 16,-4 1 192-16,-3 0-64 0,-2 4 48 0,-6-1 0 15,-3-2 0-15,-5 1 0 0,-1 0 160 0,-2 3 48 16,-3 0 0-16,-1 6 0 0,-1 1-384 0,0 3-256 16,0 2 32-16,1 3 16 15,3 0-624-15,2 3-112 0,2 0-16 0,3 2-16 16,3 1-1904-16,3 3-384 0</inkml:trace>
  <inkml:trace contextRef="#ctx0" brushRef="#br0" timeOffset="85419.61">25220 4674 16575 0,'0'0'736'0,"0"0"160"0,-10-2-720 0,10 2-176 0,0 0 0 0,-10-3 0 15,10 3 192-15,-8 0 16 0,8 0 0 0,-8 4 0 16,0 2 368-16,2 3 64 0,-2-1 0 0,2 5 16 16,-1 1 144-16,1 0 32 0,1 2 0 0,0 2 0 15,2-1-208-15,2-2-48 0,1-1 0 0,2 1 0 16,2-1-192-16,3-3-64 0,0 0 0 0,2-5 0 15,0-1 352-15,2-1 64 0,1-3 16 0,1-6 0 16,2-4-64-16,0-2-16 0,2-1 0 0,-1-4 0 0,2-3-192 0,-2-3-32 16,0-1-16-16,-1 0 0 0,0-2-240 0,-1 1-64 15,-1 0 0-15,-2-2 0 0,0 3-128 0,-3 3 0 16,-2 2 0-16,-3 0 0 0,0 1 0 0,-1 4 0 16,1 4 0-16,-1-1 0 15,-2 10-1264-15,0 0-336 0,0 0-64 0,0 0-11376 0</inkml:trace>
  <inkml:trace contextRef="#ctx0" brushRef="#br0" timeOffset="85758.21">25721 4566 23039 0,'0'0'1024'0,"0"0"192"0,-5 9-960 0,3 3-256 0,-1 2 0 0,-1 1 0 15,0 0 208-15,-2-1 0 0,0 1 0 0,-1 1 0 16,0-1 0-16,-1 0 0 0,3-3 0 0,-3-1 0 15,1 2 256-15,2-6 48 0,5-7 16 0,-3 11 0 16,3-11 64-16,0 0 16 0,0 0 0 0,0 0 0 16,1-12 192-16,3-1 32 0,0-3 16 0,2-2 0 15,3 0-272-15,1-1-48 0,1-1-16 0,1 0 0 16,2-2-272-16,4 4-64 0,1 0-16 0,0 1 0 16,-1 1-160-16,0 5 0 0,-2 2 0 0,1 6 0 15,-1 6 0-15,-3 5 0 0,-3 3 0 0,-2 6 0 16,-2 2 0-16,1 3 0 0,-7 4-144 0,0-1 144 15,0 6 0-15,-3 1 0 0,1-1 0 0,-1 0 0 16,0-4 0-16,1-5 0 0,-1-2 0 0,2-1 0 0,1-3 0 0,3-1 0 16,0-6 0-16,-3-9 0 0,7 10-208 0,2-4-96 15,3-5-16-15,0-4-9552 16,1-1-1920-16</inkml:trace>
  <inkml:trace contextRef="#ctx0" brushRef="#br0" timeOffset="86240.76">26725 4625 17327 0,'0'0'768'0,"0"-8"160"0,0-2-736 0,0 2-192 0,-1-2 0 0,-1 4 0 16,-4-4 0-16,0 3-192 0,-3 4 32 0,-1-3 16 16,-4 4 656-16,-2 2 144 0,-2 2 32 0,-3 6 0 15,-3 0 16-15,-1 4 0 0,-1 5 0 0,-2 2 0 16,-1 1-208-16,0 3-48 0,1 4 0 0,-1 5 0 16,2 2 64-16,3-3 0 0,1-2 0 0,5-4 0 15,4-1-256-15,4-5-32 0,6-2-16 0,6-6 0 16,3 0 128-16,4-4 32 0,2-4 0 0,6-7 0 15,3-4 208-15,7-8 64 0,4-2 0 0,5-5 0 16,2-5-256-16,3-1-32 0,3-7-16 0,1 3 0 0,3 0-208 16,-2-1-128-16,-4-3 128 0,-2-2-128 0,-1-6 0 15,-4 1 0-15,1-6 0 0,2-3 128 0,-5-3-128 0,1 2 0 16,-2 3 128-16,-4 8-128 0,-5 10 0 0,-4 5 128 16,-3 9-128-16,-3 8 0 0,-4 6 256 0,-9 5-32 15,-1 14 0-15,-6 6 0 0,-4 9-96 0,-6 7-128 16,-3 6 176-16,-3 6-176 0,-2 5 128 0,-1 6-128 15,0 4 0-15,0 4 0 0,2 0 0 0,5-6 0 16,3-1 0-16,4-8 0 16,4-5-448-16,5-4-112 0,3-6-16 0,1-7 0 15,4-3-1808-15,0-4-368 0</inkml:trace>
  <inkml:trace contextRef="#ctx0" brushRef="#br0" timeOffset="86792.67">28869 4352 22511 0,'2'-18'992'0,"-2"2"224"0,-1-1-976 16,0-4-240-16,-1-2 0 0,0-1 0 0,-5 3 192 0,0 2-16 0,-2 2 0 0,-1 2 0 15,-2 1 448-15,-2 4 80 0,-1 1 32 0,-3 4 0 16,-1 2-208-16,-1 6-32 0,-2 3-16 0,-1 4 0 15,-2 4-288-15,-3 7-64 0,-3 3-128 0,1 10 192 16,-2 8-32-16,3 5-16 0,1 6 0 0,0 5 0 16,-1 3-144-16,3-2 0 0,2 5 0 0,4-3 128 15,1 4-128-15,3-7 0 0,4-1 0 0,-2-6 0 16,4-5 0-16,1-5 0 0,2-4 0 0,2-3 0 16,1-4-288-16,1-5-96 0,-2-5 0 0,1-1-7840 15,0-5-1568-15</inkml:trace>
  <inkml:trace contextRef="#ctx0" brushRef="#br0" timeOffset="86964.73">27918 4847 22111 0,'0'0'1968'0,"0"0"-1584"16,0 0-384-16,0 0 0 0,0 0 608 0,0 0 32 16,10-4 16-16,4 2 0 0,2-1-272 0,6 0-48 15,5-1-16-15,3-3 0 0,3 1 64 0,4 1 0 16,3-4 0-16,3 4 0 0,2 1-240 0,0-2-144 15,-2-2 192-15,-5 3-192 16,-3-3-432-16,-2 3-192 0,-2-4-32 0,-4 3-10832 0</inkml:trace>
  <inkml:trace contextRef="#ctx0" brushRef="#br0" timeOffset="87259.58">28997 4597 7359 0,'0'0'656'0,"0"0"-528"0,0 0-128 0,0 0 0 16,0 0 2496-16,0 0 448 0,0 0 112 0,0 0 16 15,-13 4-1600-15,0 2-320 0,-2 5-64 0,-3 0-16 16,1 3-272-16,-4 2-48 0,-3 2-16 0,-1 2 0 16,-2-1-32-16,2 2-16 0,2 3 0 0,2-4 0 15,4-2-256-15,4-3-48 0,5-5-16 0,4 2 0 16,3 1-176-16,4-6-16 0,-3-7-16 0,12 5 0 16,4-1 48-16,3-5 16 0,4-3 0 0,1-1 0 15,1-1 32-15,1-6 16 0,-2 1 0 0,-1-2 0 16,-3-2-272-16,-1-2 160 0,-2-180-160 0,-2 370 128 15,-2-182-128-15,-2 7 0 0,-1 3 0 0,-10-1 0 16,9 13 0-16,-3-1 0 0,-1 4 0 0,-1 0 0 16,-1 2-144-16,-1 1 144 0,-2 1 0 0,4-2 0 15,0-3-272-15,0-1 48 0,0-1 16 0,2-3 0 16,3 0-1904-16,1-3-384 0,2-4-80 0</inkml:trace>
  <inkml:trace contextRef="#ctx0" brushRef="#br0" timeOffset="87559.3">29588 4632 22111 0,'0'0'976'0,"0"0"208"0,0 0-944 0,0 0-240 16,0 0 0-16,0 0 0 0,0 0 432 0,0 0 32 0,0 0 16 0,0 0 0 15,-10 8 448-15,-2 1 96 0,-2-3 0 0,0 7 16 16,-2-3-528-16,-2 5-128 0,0 3 0 0,0 1-16 16,1 0-48-16,3-1-16 0,2-1 0 0,6-2 0 15,1 0-96-15,5-5-16 0,0-10 0 0,2 12 0 16,5-2 0-16,3-4-16 0,1-2 0 0,3-1 0 16,3-3-32-16,1-2 0 0,-2 0 0 0,2-1 0 15,0-3-336-15,2-4-80 0,0 2-16 0,2-3 0 16,-2-1-2336-1,2-3-448-15</inkml:trace>
  <inkml:trace contextRef="#ctx0" brushRef="#br0" timeOffset="87776.73">30330 4141 26719 0,'0'0'2368'0,"-2"6"-1888"15,-5 4-480-15,0 7 0 0,-3 2 0 0,-2 5 0 16,-3 6 0-16,-2 3-160 0,0 3 160 0,-1 1-192 16,0 2 192-16,0 7-192 0,2-3 192 0,-2 5 224 15,-2-2-48-15,-1 4-16 0,5-2-160 0,-2 0 0 16,0-3 0-16,0-1 0 16,1-2-2144-16,-1-5-352 0,2-4-80 0,2-9-6640 0</inkml:trace>
  <inkml:trace contextRef="#ctx0" brushRef="#br0" timeOffset="88161.53">29784 4693 26719 0,'0'0'1184'0,"0"0"240"0,14-2-1136 0,2 2-288 0,3 2 0 0,4 0 0 15,3-5 160-15,2 1-32 0,3-6 0 0,2 2 0 16,2-1 0-16,0-2-128 0,2 1 192 0,3-4-64 15,-1 1 0-15,-1 0 0 0,-2-1 0 0,-2 3 0 16,-2-1-128-16,-2 2 0 0,0-1 144 0,-5 5-144 16,-5 3 384-16,-3 1 0 0,-4 0 0 0,-13 0 0 15,10 4 224-15,-5 6 48 0,-4 0 16 0,-1 4 0 0,-1 3-16 0,-2 2 0 16,-2 0 0-16,-1 1 0 0,3-2-416 0,-1 0-96 16,-1 0-16-16,3-2 0 0,2 1-128 0,2-2 0 15,1-5 0-15,2 1 0 0,3-2 0 0,1-2 0 16,-9-7 0-16,14 2 0 0,1 2 0 0,-1-3 0 15,-2-2 0-15,1-1 0 0,-3-5 0 0,-1-4 0 16,0 1 144-16,-4-3-144 0,0-1 0 0,-2 1 144 16,-1 0-144-16,-2-1 0 0,0-1 128 0,-2 1-128 15,-2 3 0-15,-1-1 0 0,-3 3 0 0,-1 3 0 16,-2 2-208-16,0 2 80 16,0-1-688-16,1 2-128 0,0-2-16 0,1 3-8784 15,-1 3-1760-15</inkml:trace>
  <inkml:trace contextRef="#ctx0" brushRef="#br0" timeOffset="88476.39">30895 4486 21823 0,'-10'12'960'0,"3"2"208"0,1 3-928 0,-4 4-240 0,-2 0 0 0,-3 4 0 15,-2-3 320-15,0 0 0 0,-1 1 16 0,0 2 0 16,0-3 672-16,0-3 128 0,1 0 16 0,0-1 16 16,2-2-112-16,2-2-32 0,3-5 0 0,2-1 0 15,8-8-304-15,0 0-64 0,0 0-16 0,0 0 0 16,0 0 128-16,8-13 0 0,3-1 16 0,2-1 0 0,1-4-304 0,3-1-64 16,0-1-16-16,4 2 0 0,2 0-272 0,0 1-128 15,-1-1 128-15,3 1-128 0,1 2 0 0,-2 2 0 16,-2 4 128-16,-3-2-128 0,-1 2 0 0,-2 4 0 15,-2 2-160-15,-1 3 160 16,-1 2-704-16,-1 2-64 0,-1 2 0 0,-1 2 0 16,-3-2-2112-16,3 2-448 0,-9-7-64 0</inkml:trace>
  <inkml:trace contextRef="#ctx0" brushRef="#br0" timeOffset="88700.98">31291 4538 23951 0,'0'0'2128'0,"0"0"-1696"0,-7 8-432 0,-2 1 0 15,-1 5 1040-15,-3 2 128 0,-2 2 32 0,-3 3 0 16,-4-1-624-16,3 0-112 0,1-1-16 0,-1 4-16 16,0 1-144-16,0 0-32 0,1 1 0 0,1-4 0 15,-1 1-256-15,0-2 0 0,1-1 128 0,5 3-128 16,-1-4-256-16,5-2-96 0,1-2-32 0,3-2 0 31,4-12-1776-31,0 0-352 0,0 0-80 0</inkml:trace>
  <inkml:trace contextRef="#ctx0" brushRef="#br0" timeOffset="89307.66">31506 4584 3679 0,'0'0'160'0,"0"0"32"16,0 0-192-16,0 0 0 0,0 0 0 0,0 0 0 0,-9-1 5552 0,0 2 1056 15,-2 0 224-15,-1 3 32 0,0 3-5152 0,-2-1-1040 16,-3 0-208-16,2 4-32 0,1-2-112 0,-1 2 0 16,-2-2-16-16,3 3 0 0,3 2 32 0,-1 0 16 15,0-1 0-15,3 1 0 0,0-4 0 0,2 2 0 16,2-3 0-16,3 2 0 0,-2-1-176 0,4 1-48 15,3-2 0-15,0 1 0 0,-3-9 160 0,9 4 32 0,3 0 0 0,0-2 0 16,2 2-96-16,3-4-16 0,2-1 0 0,3-4 0 16,0-2-64-16,1 1-16 0,-1-4 0 0,-2-1 0 15,-1 3-128-15,0-4 0 0,-1 4 0 0,-4 0 128 16,1 0-128-16,-2 3 0 0,-1-4 144 0,-2 4-144 16,-10 5 0-16,10-1 0 0,-10 1 0 0,10 0 0 15,-10 0 0-15,10 2 0 0,-10-2 0 0,12 7 0 16,-3-1 0-16,0-1 0 0,-1-2 0 0,3 0-128 15,-1 0 128-15,2-1 0 0,4-4 0 0,-1 1 0 16,2-3 0-16,0 0 0 0,0-2 0 0,3-5 0 16,2 4 0-16,2-6 0 0,-1-1 0 0,6-2 0 15,2-2 0-15,0-3 128 0,-3 0-128 0,3-5 0 16,1 2 0-16,-1-5 128 0,0-1-128 0,-13 9 0 16,2-7 0-16,2-5 144 0,3-6-144 0,2-9 0 0,2-11 160 15,1-1-160-15,1-3 128 0,21-47-128 0,-14 27 0 0,-11 19 0 16,-9 13 0-16,-9 14 0 0,-4 8 0 0,-8 10 0 15,-4 10 0-15,-9 8 0 0,-7 7 0 0,-7 9 0 16,-8 7 0-16,15-5 128 0,-5 3-128 0,-3 9 0 16,-3 7 0-16,-3 4 0 0,-2 10 0 0,-1 3 0 15,-2 5 0-15,-34 51 0 0,18-16 0 0,11-11 0 16,10-8 0-16,8-7 128 0,4-9 64 0,8-6 0 16,4-8 0-16,5-1 0 0,1-3-192 0,4-3 0 15,2-3 0-15,3-5 128 0,2-5-352 0,3-1-80 16,1-2-16-16</inkml:trace>
  <inkml:trace contextRef="#ctx0" brushRef="#br0" timeOffset="91679.85">13633 19109 6447 0,'0'0'272'0,"0"0"80"0,0 0-352 0,0 0 0 16,0 0 0-16,9 7 0 0,-9-7 1184 0,0 0 160 16,0 0 48-16,0 0 0 0,9 4-400 0,-9-4-80 0,0 0-16 0,0 0 0 15,0 0-192-15,9 4-64 16,-9-4 0-16,0 0 0 0,0 0 128 0,0 0 0 0,0 0 16 0,8 2 0 16,-8-2-16-16,0 0-16 0,0 0 0 0,0 0 0 15,0 0-160-15,0 0-16 0,0 0-16 0,0 0 0 16,0 0 272-16,0 0 48 0,0 0 16 0,0 0 0 15,0 0-192-15,0-8-16 0,0 8-16 0,-7-12 0 16,0 4-208-16,0 0-32 0,-3 0-16 0,-2 2 0 16,-1-2-160-16,-1 2-16 0,-2-5-16 0,-2 5 0 15,-2-3-80-15,-2 2-16 0,-2-4 0 0,-1 3 0 16,-2-4 0-16,-1 4-128 0,-1-2 192 0,-2 4-64 16,-2-3-128-16,-1 1 192 0,-3 2-192 0,-1-3 192 15,-2 4-192-15,5-4 192 0,-1 3-192 0,1-3 192 16,-3 0-192-16,-1 3 0 0,0-3 0 0,1 4 0 15,1-3 0-15,-1 2 0 0,-3 1 0 0,-1-2 128 0,-2 2-128 0,-1 1 0 16,0-1 0-16,-1-1 0 0,-1 1 0 0,0 4 192 16,0-2-192-16,1 2 192 0,4 1-192 0,-1 2 0 15,0 0 0-15,1 1-176 0,0 2 176 0,0 2 0 16,-2-3 0-16,3 3-128 0,-3 3 128 0,0-2 128 16,-2 1-128-16,0-1 176 0,2 2-176 0,-1-1 0 15,0 3 0-15,-1 1 0 0,-2-4 0 0,0 2-176 16,3 5 176-16,-1-1-128 0,-6-2 128 0,2 1 0 15,2 0 0-15,0 1 0 0,-1 1 0 0,1 1 0 16,-2 1 0-16,2 1 0 0,0 0 0 0,0-1 0 16,-2-2 0-16,3-2 0 0,4 0 0 0,2 1 0 15,4 2 128-15,2-1-128 0,2 2 176 0,2 0-48 16,8 0 0-16,3 0 0 0,2-2-128 0,5 2 192 0,3 0-192 0,6 1 192 16,1-1-192-16,6 2 160 0,4 0-160 0,4 3 160 15,3 3-160-15,4-4 192 0,6 4-192 0,4-1 192 16,3 1-192-16,2 2 192 0,1 2-192 0,3-2 192 15,2-1-192-15,2-6 0 0,-2 0 0 0,4-2 128 16,2-1-128-16,1-1 0 0,1-1 144 0,-1 0-144 16,1 2 128-16,1-2-128 0,4-2 128 0,-1-1-128 15,2-1 128-15,2-1-128 0,2-2 160 0,0 1-160 16,-1-4 192-16,1 1-64 0,1-2-128 0,0-3 192 16,1-2-48-16,-1 0-16 0,-1-1 0 0,0 0 0 15,-2-3-128-15,-3 0 192 0,-1-1-192 0,-1 0 192 16,-2-1-192-16,0-2 192 0,1 1-192 0,-1-1 192 15,-1 0-192-15,0-2 128 0,0 2-128 0,-1-2 128 0,-2 1-128 16,1-2 128-16,-2-2-128 0,-1 3 128 0,-3 1-128 0,1 2 160 16,-4-5-160-16,3 3 160 0,-6-2 32 0,1 1 0 15,-2 1 0-15,0-3 0 0,-2 1-48 0,-1-3 0 16,-1-1 0-16,-2-2 0 0,-5 1-16 0,2-1 0 16,-2-1 0-16,-1 0 0 0,-1 1 48 0,-3-2 0 15,-2-3 0-15,0-1 0 0,-3-2 96 0,-1 1 32 16,0-3 0-16,-1 1 0 0,-2-2-32 0,0 3 0 15,-5 1 0-15,1-2 0 0,-3 4-80 0,-1 0 0 16,-3-3-16-16,-1 3 0 0,-3 4-32 0,-2-2 0 16,-2-7 0-16,-3 2 0 0,-3 2-144 0,-2 0 0 15,1 3 144-15,-6 1-144 0,-3-2 0 0,-3 3 0 16,-2 2 0-16,-3 1 128 0,-2 4-128 0,-2 1 0 0,-5 5 0 0,-1 1 0 31,-2 3-512-31,1 4-32 0,0 2 0 0,3 6 0 16,0 1-2592-16,2 3-512 0,-14 10-96 0,3-4-32 0</inkml:trace>
  <inkml:trace contextRef="#ctx0" brushRef="#br0" timeOffset="98887.71">13841 19096 10127 0,'0'0'896'0,"0"0"-704"0,0 0-192 0,0 0 0 16,-1-9 1760-16,1 9 320 0,0 0 64 0,0 0 16 15,-1-5-624-15,1 5-128 0,0 0-32 0,0 0 0 16,0 0-272-16,0 0-48 0,0 0-16 0,0 0 0 15,0 0-144-15,0 0-48 0,0 0 0 0,0 0 0 16,0 0 48-16,0 0 0 0,0 0 0 0,0 0 0 16,-3 13-208-16,1-1-48 0,-2 2 0 0,-1 4 0 15,-2 1-160-15,1 0-32 0,0-1-16 0,-1 0 0 16,0 0-48-16,2-1 0 0,-2 0 0 0,1-2 0 0,3-1 16 0,2-4 0 16,1-10 0-16,0 12 0 0,0-12-16 0,6 11-16 15,-6-11 0-15,12 9 0 0,1-1 128 0,2-4 16 16,3-4 16-16,-1-2 0 0,0 1-80 0,1-3 0 15,1 0-16-15,0-1 0 0,1-5-240 0,2 3-64 16,-1 0 0-16,1-3 0 0,-2 2-128 0,-1-2 0 16,-1 3 0-16,-1-1 128 0,-2 4-256 0,-2 0-64 15,-2-2-16-15,-11 6 0 16,0 0-1872-16,9 0-368 0,-9 0-80 0,0 0-14560 0</inkml:trace>
  <inkml:trace contextRef="#ctx0" brushRef="#br0" timeOffset="99122.7">14202 19104 9215 0,'0'0'816'0,"0"-8"-656"0,3-1-160 0,-3 9 0 16,0 0 3664-16,0 0 704 0,0 0 144 0,0 0 32 16,0 0-2048-16,-8 14-416 0,2 5-80 0,-3 4-16 15,-1 6-576-15,0-3-128 0,-3 2-32 0,1-2 0 16,0 7-288-16,-2 2-64 0,-1 0-16 0,1 0 0 15,0-2-400-15,2-2-80 0,3-3-16 0,2 2 0 16,-1-5-240-16,3 2-144 0,0-7 160 0,2 2-160 16,1-2 128-16,0-1-128 0,1-1 0 0,2-3 0 31,2-1-1632-31,1-2-416 0</inkml:trace>
  <inkml:trace contextRef="#ctx0" brushRef="#br0" timeOffset="100705.76">8436 18718 10127 0,'0'0'896'0,"0"0"-704"0,0 0-192 0,0 0 0 16,-2 7 1344-16,2-7 256 0,0 0 32 0,0 0 16 15,-8 9 320-15,8-9 64 0,-10 6 16 0,10-6 0 16,-10 4-304-16,10-4-48 0,-11 2-16 0,11-2 0 16,-13-1-256-16,4-1-48 0,9 2-16 0,-9-9 0 15,4 0-464-15,0-3-80 0,1 3-32 0,3-2 0 16,1 2-288-16,0-4-64 0,1 2-16 0,2 2 0 16,-1-1-176-16,-2 10-48 0,4-6 0 0,-4 6 0 15,0 0-192-15,0 0 128 0,0 0-128 0,0 0 0 16,0 0 0-16,0 0 0 0,0 0 0 0,0 0 0 15,10 0-784-15,-10 0-160 0,10 5-16 16,-10-5-15616-16</inkml:trace>
  <inkml:trace contextRef="#ctx0" brushRef="#br0" timeOffset="101265.43">7581 17799 7359 0,'0'0'656'0,"0"0"-528"0,0 0-128 0,9-7 0 15,-4-2 1456-15,-5 9 256 0,6-5 48 0,-6 5 16 16,7-9-224-16,-7 9-32 0,0 0-16 0,0 0 0 0,0 0-160 0,0 0-16 15,0 0-16-15,0 0 0 0,0 0 32 0,0 0 0 16,0 0 0-16,0 0 0 0,-4 9-576 0,-1 2-96 16,0 1-32-16,-2 2 0 0,0 2-112 0,-1 2-16 15,-3 1-16-15,2 3 0 0,0 3-128 0,0-3-32 16,0-3 0-16,0 1 0 0,2-1-112 0,1 0-32 16,4-3 0-16,-2-1 0 0,3-3 0 0,3 0 0 15,2-1 0-15,4 0 0 0,2-3 32 0,1-1 0 16,2 0 0-16,2-2 0 0,2 1 96 0,2-1 32 15,1-5 0-15,3 1 0 0,3 0-160 0,0 0-48 16,1-2 0-16,0-1 0 0,-2-3-144 0,1-1 0 16,-2 4 144-16,0-3-144 0,-1-4 0 0,-3 3 0 15,-1-3 0-15,-1 4-192 16,-3 0-1392-16,-1-2-272 0,-2 2-64 0,-1 1-8144 0,-2 0-1632 16</inkml:trace>
  <inkml:trace contextRef="#ctx0" brushRef="#br0" timeOffset="101499.53">8070 17758 22463 0,'0'0'992'0,"0"0"208"0,3-11-960 0,-3 11-240 0,0 0 0 0,0 0 0 16,0 0 1568-16,0 0 272 0,-10 16 48 0,-2 6 16 16,-4 6-448-16,-2 7-96 0,-1 4-16 0,-3 9 0 15,-2 6-128-15,-1 3-48 0,-2 3 0 0,0 5 0 16,2-3-304-16,2 0-64 0,3-1-16 0,3-2 0 15,3-9-480-15,1-1-112 0,1-5 0 0,2-6-16 0,2-5-176 16,3-2 0-16,2-2 0 0,0-5 0 0,-1-5 0 16,1-2 0-16,-1-2 0 0,3-1 0 15,1-14-2448-15,0 0-368 0</inkml:trace>
  <inkml:trace contextRef="#ctx0" brushRef="#br0" timeOffset="102507.24">8344 17479 11567 0,'0'0'512'0,"1"-9"112"0,-2-6-496 0,-1 2-128 0,1 3 0 0,-3-3 0 15,2-2 704-15,-2 2 112 0,-1 3 16 0,-1-2 16 16,-3 0-192-16,-4 3-32 0,-2-2-16 0,-2 2 0 15,-2-4-176-15,-3 7-48 0,-3 1 0 0,-2 0 0 16,-1 0-96-16,-3 1-32 0,-5 2 0 0,-1 6 0 0,-1 0 48 0,-5 4 0 16,-7 1 0-16,1 6 0 0,-3 1-144 0,-3 3-32 15,-4 2 0-15,5 2 0 0,-2 3 0 0,0 1 0 16,-3 4 0-16,2 2 0 0,0 5-128 0,1-1 0 16,1 1 0-16,5 2 128 0,3 6-128 0,3 4 0 15,4 3 0-15,2 3 128 0,1 1-128 0,4 8 0 16,3 1 0-16,7 3 128 0,7-2-128 0,6 1 0 15,2-1 0-15,8-2 0 0,8-2 0 0,4-4 0 16,4-1 0-16,5-4 0 0,6-6 0 0,2-7 0 16,2-6 128-16,3-3-128 0,3-7 0 0,5-2 0 15,4-7 0-15,6-2 128 0,4-3 256 0,1-9 64 0,1-3 0 16,1-3 0-16,-1-4 32 0,6-4 16 0,2-4 0 16,4-6 0-16,-1-3 0 0,-3-5 0 0,-4-1 0 0,-2-6 0 15,-4-7 128-15,-2 5 16 0,-2 0 16 16,-1-6 0-16,-1 1 64 0,-6-5 16 0,0 1 0 0,-5-5 0 15,-3-6 64-15,-5-2 16 0,-5-6 0 0,-6-2 0 16,-6-2-224-16,-6 0-32 0,-6 0-16 0,-6 11 0 16,-2 9-384-16,-7 7-160 0,-3 4 128 0,-6 10-128 31,-5 0-304-31,-2 13-144 0,-1 3-16 0,-3 7-15520 0</inkml:trace>
  <inkml:trace contextRef="#ctx0" brushRef="#br0" timeOffset="103558.49">14309 18917 6447 0,'0'0'272'0,"0"0"80"0,0 0-352 0,0 0 0 16,0 0 0-16,0 0 0 0,0 0 1696 0,0 0 272 15,0 0 48-15,0 0 16 0,0 0-864 0,0 0-160 16,9-5-48-16,-9 5 0 0,0 0-128 0,9-3-16 16,-9 3-16-16,7-2 0 0,-7 2 0 0,0 0 0 15,8-3 0-15,-8 3 0 0,6-5 64 0,-6 5 16 16,0 0 0-16,0 0 0 0,2-12-208 0,-2 12-32 0,0 0-16 0,-4-6 0 15,4 6-16-15,-6-10 0 0,-6 1 0 0,2-1 0 16,-4 4-112-16,-1-2-32 0,-3 2 0 0,-2 3 0 16,-3 0-176-16,-3 1-32 0,-2 2-16 0,-2 0 0 15,-2 0-64-15,-2 2-16 0,1 1 0 0,-3 1 0 16,0 2-160-16,0 4 128 0,-5-2-128 0,2 3 128 16,-2 2-128-16,1 1 0 0,0 4 0 0,2 2 0 15,2-1 128-15,3 4-128 0,4 3 128 0,1 2-128 16,4 2 128-16,2-1-128 0,2 3 128 0,2 2-128 15,0 1 0-15,7-1 0 0,2-1 0 0,4 1 0 16,2 2 0-16,3 2 128 0,3-1-128 0,0 0 0 16,3-3 0-16,2-1 0 0,4-1 128 0,2-3-128 15,2-1 0-15,3-4 0 0,3-1 144 0,2 0-144 16,4-3 160-16,3-6-32 0,6-3-128 0,2-4 192 0,-1 1-16 0,5-6-16 16,6-2 0-16,0-2 0 0,1-1 32 0,1-4 16 15,2 0 0-15,-1-7 0 0,0-3 32 0,2-4 0 16,-5 1 0-16,0-2 0 0,0-1 128 0,-2-1 16 15,-2-1 16-15,-1-3 0 0,-1 2 64 0,-2-3 16 16,-4-3 0-16,-4 1 0 0,0-1 0 0,-5-2 0 16,-4-5 0-16,-6-1 0 0,-5-2-64 0,-6 2-16 15,-3 4 0-15,-9 0 0 0,-4 2-96 0,-6 1-32 16,-7 5 0-16,-5 2 0 0,-4-1-80 0,-6 5-32 16,-5 3 0-16,-3 3 0 0,-3 5-160 0,1 2 0 0,0 6-160 15,1 3 160 1,1 2-1920-16,-1 4-304 0,1 4-48 0</inkml:trace>
  <inkml:trace contextRef="#ctx0" brushRef="#br0" timeOffset="113608.88">24270 6074 28559 0,'-6'-10'2544'0,"3"-3"-2032"15,-1 3-512-15,1 1 0 16,2-3-560-16,1 12-208 0,1-6-32 0,-1 6-16 0,0 0 656 0,0 0 160 16,0 0 0-16,0 0 0 0,8 9 0 0,0 4 0 15,-3 3 0-15,0 6 128 0,0 5 64 0,-4 2 0 16,-1 4 16-16,-1 4 0 0,1 1 128 0,-4 5 32 15,-4-1 0-15,-1 2 0 0,1-3-48 0,-1 0-16 16,-1-3 0-16,1-1 0 0,0-4-64 0,1-1-16 16,-1-3 0-16,2-4 0 0,2-1 0 0,1-2 0 15,2-8 0-15,2 0 0 0,0-1-96 0,0-13-128 16,7 11 176-16,0-5-176 0,-2 2 320 0,-5-8-32 0,11 5-16 0,0-2 0 16,2-2-16-16,1-1 0 0,0-1 0 0,2-2 0 15,2-2-112-15,0 3-16 0,0-1-128 0,1 0 192 16,1 0-192-16,0-2 0 0,2 0 0 0,0 2 0 15,-1 2 0-15,1-1 0 0,-4 1 0 0,2 0 0 32,0 1-464-32,-2 0-48 0,-4 0 0 0,-1 1 0 15,-2 0-1328-15,-1 1-272 0,-10-2-48 0</inkml:trace>
  <inkml:trace contextRef="#ctx0" brushRef="#br0" timeOffset="113961.6">25077 6351 19343 0,'0'0'1728'0,"-8"-5"-1392"16,-1 1-336-16,2 5 0 0,-1 7 768 0,-2-2 96 16,-2 1 16-16,-2 3 0 0,-1 4-608 0,0 2-112 15,-2 3-32-15,1 2 0 0,-1 3 80 0,3 1 16 16,3-1 0-16,1 3 0 0,1-3-224 0,2-3 0 15,4-4 128-15,3-1-128 0,1-1 224 0,5-5 0 16,1-1 0-16,3-4 0 0,3 0 528 0,4-1 96 16,1-7 32-16,6 0 0 0,3-4-368 0,1-3-64 15,2 1 0-15,-2-5-16 0,0-2-176 0,-4-2-48 16,-1 0 0-16,-4 2 0 0,-3 0-48 0,-5 4-16 16,-3-2 0-16,-6-2 0 0,-2 4 192 0,-4 1 48 15,-4-1 0-15,-4 0 0 0,-2 0 48 0,-2-1 16 0,-5 4 0 0,0 5 0 16,-2 3-448-16,1-2 0 0,2 2 0 0,2 5 0 31,3 5-1408-31,3-2-320 0,3 2-64 0,9-9-11360 0</inkml:trace>
  <inkml:trace contextRef="#ctx0" brushRef="#br0" timeOffset="114291.87">25836 6338 9215 0,'0'0'816'0,"0"0"-656"0,-9-2-160 0,9 2 0 16,-13-3 3424-16,2 6 656 0,-1 0 128 0,-1 3 16 0,-2-1-3120 0,-3 1-624 15,-1 7-128-15,-1-1-32 0,-2 1 0 0,-2 2 0 16,-3 2 0-16,5 1 0 0,-3 2-80 0,6 0-32 16,3-1 0-16,6 1 0 0,3-4-208 0,6-1 0 15,4-1-144-15,6-6 144 0,3-2 0 0,6-2 288 16,4 1-32-16,2-5-16 0,1-5 112 0,1-4 32 15,-2 3 0-15,0-2 0 0,0-3-176 0,-2-1-16 16,-3 1-16-16,0-3 0 0,-3-1-48 0,-3 1-128 16,-1 1 192-16,-6 0-64 0,-2-1 32 0,-6 3 0 15,-1-1 0-15,-4 0 0 0,-4 3 144 0,-2 1 16 0,-1 4 16 16,-4 1 0-16,3 1-336 0,-1 2 0 0,-1 4 0 16,2-3 0-1,-1 2-1792-15,5 1-384 0,11-4-80 0</inkml:trace>
  <inkml:trace contextRef="#ctx0" brushRef="#br0" timeOffset="115852.09">26475 5931 21183 0,'0'0'1888'0,"0"0"-1504"0,0 0-384 0,-6 2 0 31,-5 2-384-31,4 2-160 0,-2 2-32 0,0 3 0 0,0 3 704 0,2 4 144 0,-1 2 32 0,-1 3 0 16,-2 4-48-16,2 3 0 0,-4 6 0 0,3-1 0 15,0-2-48-15,-1 3-16 0,3 0 0 0,0-2 0 16,0-4 16-16,1-3 0 0,0 1 0 0,3-5 0 15,2-5 32-15,2-3 0 0,0-2 0 0,2-6 0 16,-2-7 384-16,0 0 80 0,0 0 0 0,12 5 16 16,-2-1-80-16,0-5-32 0,0-5 0 0,2-3 0 15,-1-5-288-15,1 0-48 0,-2-2-16 0,0 1 0 16,-2 1-256-16,-1 0 0 0,2-1 0 0,-4 2-144 0,-1 3 144 0,0-3-192 16,1 2 192-16,-4 2-192 0,-1 9 16 0,0 0 0 15,0 0 0-15,0 0 0 0,-4-5-64 0,4 5-16 16,0 0 0-16,0 0 0 0,-6-5 32 0,6 5 0 15,-7-3 0-15,7 3 0 0,0 0 224 0,0 0 0 16,-7-3-160-16,7 3 160 0,0 0 0 0,0 0 0 16,-2-8 0-16,2-1 0 0,0 9 0 0,3-8 0 15,3-3 160-15,0 3-160 0,4-2 320 0,1 3-32 16,5-5-16-16,3-1 0 0,1-1-16 0,2 0-16 16,4-3 0-16,1 0 0 0,5 1-112 0,1-2 0 15,1 0-128-15,1 1 192 0,-2 3-192 0,-2 2 128 0,0 0-128 16,-2 0 0-16,-2-1 0 0,-4 4 0 0,-3-2 0 15,-1 6 0-15,-2 1 128 0,-3 1-128 16,-14 3 0-16,0 0 0 16,0 0-320-16,0 0-144 0,0 0-48 0,0 0-7744 0,-8 7-1536 0</inkml:trace>
  <inkml:trace contextRef="#ctx0" brushRef="#br0" timeOffset="116049.76">26499 6266 20895 0,'0'0'928'0,"0"0"192"16,0 11-896-16,3-2-224 0,0 5 0 0,5-5 0 15,2 1 512-15,4-1 48 0,3 1 16 0,2-2 0 0,2-1 128 0,5 0 16 16,2 4 16-16,0-6 0 0,-1-1-416 16,-1 1-64-16,0-1-32 0,-2-1 0 0,-3-1-224 0,-2 1-256 15,-1-1 48-15,-4 2-11360 16</inkml:trace>
  <inkml:trace contextRef="#ctx0" brushRef="#br0" timeOffset="116379.08">26952 6314 26719 0,'0'0'2368'0,"0"0"-1888"15,9-1-480-15,2 0 0 16,2-3-496-16,3 1-192 0,2 1-32 0,4-2-16 0,3-4 864 0,2 1 160 0,5 0 32 0,2-2 16 16,-1 2-80-16,-1-3-32 0,-1 2 0 0,-3-2 0 15,2 1-96-15,-5-3-128 0,-3 2 176 0,-3 1-176 16,-5-1 288-16,-3 3-48 0,-2-5-16 0,-3 4 0 16,-3-2 352-16,-3 10 64 0,0 0 0 0,-10-5 16 15,-5 4 144-15,-3 2 32 0,-6 4 0 0,-3 4 0 16,-1-1-432-16,-3 5-80 0,0-1 0 0,-4 0-16 15,0 2-304-15,2 2 160 0,2 2-160 0,2 2 128 16,5 3-128-16,2 0 0 0,6-4 0 0,0 0 0 16,6-5 0-16,1-2 0 0,4 0-128 0,4 1 128 15,1-13-1520-15,9 11-224 0,4 1-48 0,4-7-7104 16,4-4-1424-16</inkml:trace>
  <inkml:trace contextRef="#ctx0" brushRef="#br0" timeOffset="116810.01">27752 6319 16575 0,'-21'0'736'0,"8"4"160"0,-2 4-720 0,-2-3-176 16,0 0 0-16,-1 4 0 0,1-3 848 0,1 7 144 15,-1-1 32-15,2 0 0 0,0-2-256 0,3-1-32 16,1 2-16-16,2-2 0 0,3 0-144 0,6-9-16 15,-7 7-16-15,7-7 0 0,0 11 0 0,0-11 0 16,0 0 0-16,0 0 0 0,13-1 32 0,1-4 16 16,1-2 0-16,3 0 0 0,1-4-208 0,1 4-32 0,-1-3-16 0,2-3 0 15,4-4-96-15,-1-2-32 0,-2-1 0 0,0 0 0 16,-2-1 16-16,0 2 0 0,1-2 0 0,-1-2 0 16,0 0 48-16,-2-3 16 0,-1-5 0 0,-1-4 0 15,-1-3 176-15,1-6 48 0,-2-3 0 0,-2-3 0 16,0 1-224-16,-1 3-32 0,1-1-16 0,-2 9 0 15,-1 2-240-15,-4 8 128 0,-3 5-128 0,-2 8 0 16,-1 7 240-16,1 8-48 0,0 0-16 0,0 0 0 16,-13 7-176-16,1 7 160 0,-4 6-160 0,2 8 160 15,-2 3-160-15,1 4 0 0,1 3 0 0,1 7 0 16,0-1 0-16,2 6 0 0,2 2 0 0,0 1 0 16,3-1-208-16,3-1 16 0,1-1 16 0,4-10 0 15,3-4-592 1,4-2-128-16,2-4-32 0,5-4 0 0,3-5-1232 0,0-4-240 0,1-1-48 0</inkml:trace>
  <inkml:trace contextRef="#ctx0" brushRef="#br0" timeOffset="117251.46">29678 5996 7359 0,'19'-12'656'0,"-5"4"-528"0,0-2-128 0,2 0 0 15,1-3 1104-15,-1-2 192 0,1-1 48 0,0 1 0 16,-2 1-144-16,-1-1-32 0,-1-2 0 0,-2 0 0 15,-1-2 16-15,-3-1 0 0,-3 1 0 0,-1 3 0 16,0 2-96-16,-3 1-32 0,-1 6 0 0,1 7 0 16,0 0-240-16,-7-8-48 0,-2 4-16 0,-1 4 0 15,-2 3-144-15,-5 4-32 0,-3 1 0 0,-4 6 0 16,-2 5-160-16,-1 4-32 0,-1 5-16 0,0-2 0 16,-2 5-224-16,2 6-144 0,1 5 192 0,1 4-192 15,-1 2 0-15,3-2 0 0,1 1 0 0,3-4 0 16,3 1 128-16,2-3-128 0,2-3 0 0,3-2 0 0,1-4 0 15,3-2 0-15,1-5 0 0,3 2 0 0,1-7 0 0,0-2-144 16,-1-1 144-16,2-4-192 16,3-2-256-16,0 0-48 0,-3-11-16 0,0 0 0 15,0 0-688-15,0 0-144 0,0 0-16 0,0 0-10032 16</inkml:trace>
  <inkml:trace contextRef="#ctx0" brushRef="#br0" timeOffset="117679.39">29216 6356 12895 0,'0'0'1152'0,"0"0"-928"15,0 0-224-15,0 0 0 0,0 0 1264 0,0 0 208 16,0 0 32-16,15-4 16 0,4-5-576 0,6 3-112 16,1 2-32-16,5-2 0 0,4 2-176 0,0-1-48 15,1-4 0-15,0 0 0 0,-2-1 160 0,3 0 32 0,0-3 0 0,-1 4 0 16,-1-1-96-16,-3 5-16 0,1-1 0 0,-3 2 0 16,-2 0-208-16,-8 3-32 0,-1-1-16 0,-5 4 0 15,-14-2-160-15,0 0-48 0,3 14 0 0,-8 2 0 16,-5 3 304-16,-4 0 48 0,-3 0 16 0,1 2 0 15,-2 3-240-15,1 0-32 0,5-2-16 0,-1-2 0 16,3-2-272-16,3-3 0 0,4-1 128 0,3-4-128 16,3 3 0-16,4-6 0 0,0 2 0 0,5-6 0 15,2-2 288-15,1-1 0 0,2 0 0 0,2-1 0 16,1-5-16-16,-1-5 0 0,-1 1 0 0,-2 0 0 16,-3-5-144-16,-1 1-128 0,-2 2 192 0,-3-2-192 15,-2-2 160-15,-1-2-160 0,-2-1 128 0,-4 2-128 16,-3 2 192-16,0 1-32 0,0-1-16 0,-1 1 0 15,-3-1-144-15,1 1 0 0,-1 2-160 0,3 5 160 0,1 0 0 16,5 7 0-16,-8-3-128 0,8 3 128 0,0 0 0 0,0 0 0 16,-4-7 0-16,4 7 0 0,0 0 0 0,0 0 0 15,11 0-160-15,0 0 160 0,0 0 0 0,0 0 0 16,0 1 0-16,0 2 0 0,1 0-272 0,-1 2 64 16,1 0 16-16,-1-3 0 15,2 1-432-15,0 1-80 0,-1-1 0 0,0 1-16 16,-2-1-1872-16,-10-3-368 0</inkml:trace>
  <inkml:trace contextRef="#ctx0" brushRef="#br0" timeOffset="118156.86">30253 6178 4607 0,'0'0'400'0,"0"0"-400"0,0 0 0 0,0 0 0 15,0 0 3040-15,0 0 528 0,0 0 96 0,-2 11 32 16,2-11-2112-16,-3 12-432 0,-2-1-64 0,0 5-32 0,-2-1 32 15,0 4 0-15,-1 3 0 0,-2-1 0 16,0 1-256-16,-1 1-64 0,2-2 0 0,1 2 0 0,-3 0-208 16,3 0-48-16,-1-4-16 0,1 0 0 0,2-2 96 0,2-3 32 15,0-3 0-15,0 0 0 0,3-2-32 0,1-9 0 16,0 0 0-16,0 0 0 0,0 0 64 0,0 0 16 16,0 0 0-16,0 0 0 0,5-10-32 0,1-6 0 15,2-6 0-15,5 3 0 0,-1-1-192 0,4-1-32 16,1-2-16-16,4 1 0 0,3-8-144 0,1 4-16 15,2-5-16-15,4 7 0 0,2 1-224 0,0 3 0 16,-4 2 0-16,4 0 0 0,3 3 0 0,2 5 0 16,0 0 0-16,3 4 0 0,-1 3 0 0,2-1 0 15,-1 3 0-15,2 4 0 0,-4 0-320 0,1 2-16 0,1 1 0 16,-6 3 0 0,-6 0-2544-16,-3 1-496 0,3 6-96 0,-14-2-10896 0</inkml:trace>
  <inkml:trace contextRef="#ctx0" brushRef="#br0" timeOffset="118784.72">25295 7660 23039 0,'0'0'2048'0,"0"0"-1648"0,-6-4-400 16,6 4 0-16,0 0 1440 0,0 0 208 16,0 0 32-16,-6 9 16 0,-1 5-1280 0,2 3-256 0,0 1-160 15,0 2 192-15,0 3 48 0,-3 5 16 0,-1 2 0 0,2-1 0 16,-1 1-64-16,-1-1 0 0,-1-2 0 0,0 2 0 15,1-4-64-15,-1-1 0 0,0-2-128 0,0-4 192 16,-2-4 0-16,4-3-16 0,2-1 0 0,6-10 0 16,0 0 80-16,0 0 0 0,0 0 16 0,0 0 0 15,8-11 272-15,4-3 48 0,4-8 16 0,3 1 0 16,4-5-288-16,1 0-48 0,3-2-16 0,0 0 0 16,3-4-256-16,-2 3 0 0,1 1 0 0,1 1 0 15,1 5 0-15,-1 3 0 0,0 2 0 0,-2 1 0 16,-3 4 128-16,-1 1-128 0,-1 8 0 0,-3 1 0 15,-3 6 0-15,-2 3 0 0,-6 5 0 0,-3 2 0 16,-3 0-128-16,-6 1 128 0,-5 2 0 0,-5 3-144 16,-4 6 144-16,-4-5 0 0,-5 1 0 0,-2-3 0 0,-1-2 0 15,1-2 0-15,1 3 0 0,1-3 0 0,-2-6 0 16,4 0-128-16,3-6 128 0,5-1-128 16,1-5-1264-16,3-2-240 15,6-8-48-15,3-1-7904 0,3-2-1568 0</inkml:trace>
  <inkml:trace contextRef="#ctx0" brushRef="#br0" timeOffset="119100.76">26255 7553 25791 0,'-20'-2'1152'0,"7"3"224"0,-3 5-1104 0,-5 6-272 15,-2 3 0-15,-1 3 0 0,-1 2 1152 0,1 2 160 0,-1 1 32 0,3 1 16 16,0-4-1008-16,3 4-208 0,1 2-144 0,2-2 192 15,4 1 688-15,3 1 144 0,5-6 16 0,3-1 16 16,2-4-848-16,4-2-208 0,6-6 0 0,1-1 0 31,5 0-640-31,3-3-192 0,3-3-16 0,3-5-16 0,0-5 864 0,3-3 160 0,-1-4 32 0,-1-1 16 16,-3-1-16-16,-1-2-16 0,-1-1 0 16,-1 1 0-16,-3 2 0 0,-4-2 0 0,-4 2 0 0,-2 1 0 15,-4 1 16-15,-4 1 0 0,-4 0 0 0,-2 2 0 16,-6-1-192-16,1 3 192 0,-5 4-192 0,1 2 192 15,-1 0-704 1,-1 3-144-16,-1 1-32 0,2 2-9200 0,2 0-1840 0</inkml:trace>
  <inkml:trace contextRef="#ctx0" brushRef="#br0" timeOffset="119436.09">26636 7522 26719 0,'0'0'2368'0,"0"0"-1888"16,0 0-480-16,-5 12 0 0,0 1 0 0,-1 5 0 16,-4 2 0-16,3 0 0 0,-2-2 240 0,1 4-48 15,-4-1-16-15,1 5 0 0,-2-3 48 0,2 5 16 16,0-4 0-16,2 0 0 0,1 1-32 0,0-3 0 16,4-4 0-16,3-2 0 0,1-3-64 0,2-3-16 15,-2-10 0-15,8 8 0 0,-8-8 512 0,15 1 80 16,1-5 32-16,1-5 0 0,5-5-112 0,2-3 0 0,0-5-16 0,2 2 0 15,0-2-352-15,0-2-64 0,-2 0-16 0,-2 1 0 16,-2-4-192-16,-1 4 144 0,1-2-144 0,-4 2 128 16,-2 1-128-16,-4 3 0 0,-3 3 0 0,0 4 128 15,-2 5-128-15,-5 7 0 0,4-9 0 0,-4 9 128 16,0 0-128-16,0 0 0 0,-2 10 0 0,1 2 0 16,1-12-160-16,-4 11 160 0,-1 2-208 0,0 1 80 31,1-3-1072-31,0 2-208 0,2 0-32 0,2-13-8064 0,0 0-1616 0</inkml:trace>
  <inkml:trace contextRef="#ctx0" brushRef="#br0" timeOffset="119999.56">26886 7578 15663 0,'0'0'1392'0,"-8"6"-1120"0,3-2-272 0,-2 3 0 16,1 2 624-16,0 0 64 0,1 3 16 0,1 3 0 16,0 0 16-16,2 2 16 0,-1-1 0 0,2-1 0 15,1 1 16-15,2-2 0 0,2 0 0 0,2-4 0 16,2 0 112-16,2-2 32 0,3-2 0 0,0-4 0 0,1-2-48 0,2-2 0 16,2-4 0-16,0-1 0 0,0-3-272 0,1 0-48 15,0-5-16-15,1-1 0 0,-1 0-128 0,-1-1-48 16,-2-1 0-16,-2 1 0 0,-3-1-176 0,0 0-32 15,-5 2-128-15,3 0 192 0,-4 0-192 0,-1 1 128 16,-1-1-128-16,-3 4 0 0,-3 4 0 0,3 8 0 16,-1-10 0-16,1 10 0 15,-5-5-1184-15,5 5-224 0,-7-5-64 0,7 5-7520 16,0 0-1504-16</inkml:trace>
  <inkml:trace contextRef="#ctx0" brushRef="#br0" timeOffset="120322.07">27343 7576 22111 0,'0'0'976'0,"0"0"208"0,0 0-944 0,0 0-240 0,7 12 0 0,0-1 0 16,0-3 720-16,1-3 112 0,1-3 0 0,1-2 16 16,2 0-336-16,-1-2-64 0,5-2 0 0,-2 0-16 15,-3-5 32-15,2 2 16 0,-1 0 0 0,0-3 0 16,-4 0-288-16,0 1-48 0,-1-4-16 0,-5 4 0 15,-2-1 64-15,0 10 16 0,-6-9 0 0,-2-2 0 16,-1 1 304-16,-1 2 48 0,-1 4 16 0,-1 4 0 16,0 3-192-16,-1 3-48 0,-1 3 0 0,-1 0 0 15,-1 2-336-15,0 5 128 0,-2 0-128 0,2 2 0 16,-1 2 0-16,3 1 0 0,1 0 0 0,7 1 0 16,0 0 0-16,3-3 0 0,3-3 0 0,4-1 0 0,4 1-256 15,3-2 16-15,2-3 16 0,1-2 0 16,2 1-1632-16,1-5-336 0,2-2-64 15,0-3-9728-15</inkml:trace>
  <inkml:trace contextRef="#ctx0" brushRef="#br0" timeOffset="120635.93">27693 7637 22287 0,'-14'12'976'0,"7"0"224"0,-2 1-960 0,1 1-240 0,-1 0 0 0,0 0 0 16,0 0 240-16,0-1 0 0,1-3 0 16,3 1 0-16,0-3 592 0,5-8 128 0,-5 11 32 0,5-11 0 15,-1 9-48-15,1-9-16 0,0 0 0 0,0 0 0 16,0 0-160-16,14-5-16 0,1-1-16 0,3-6 0 16,0-2-96-16,-1-2 0 0,1-2-16 0,1-1 0 15,0-1-448-15,2-2-176 0,-1-2 128 0,-1 2-128 16,1 5 128-16,1 3-128 0,-1 0 128 0,0-2-128 15,-3 4 0-15,-2 1 0 0,-1 0 0 0,-1 5 0 16,1-1 0-16,-3 5 0 0,-11 2 0 0,11 2 0 16,-11-2 0-16,8 7 0 0,-8-7-192 0,0 0 192 15,7 10-1824-15,-5 1-240 0,-2-11-48 16,0 13-11328-16</inkml:trace>
  <inkml:trace contextRef="#ctx0" brushRef="#br0" timeOffset="121023.03">28510 7519 21247 0,'0'0'944'0,"0"0"192"0,6-5-912 0,-6 5-224 16,5-10 0-16,-5 10 0 0,2-9 272 0,-2-1 16 0,0 10 0 15,-5-8 0-15,-2 0 464 0,-2 5 80 0,-2 1 32 16,-2 5 0-16,1 2-288 0,-5 3-48 0,-1-2-16 0,-1 5 0 16,-2 2-144-16,0 0-48 0,2 0 0 0,1 1 0 15,3-4-80-15,4 1-32 0,-1 2 0 0,6-2 0 16,3 2 16-16,3 2 0 0,4-2 0 0,3 0 0 16,4-1 272-16,2 4 48 0,1-2 16 0,2-2 0 15,2 0-240-15,0 0-32 0,-3-1-16 0,0 0 0 16,-5 2-128-16,-1 0-16 0,-2-2-128 0,-4 2 192 15,-3-4 64-15,0-9 16 0,-5 12 0 0,-1 1 0 16,-7 0 304-16,-2-1 64 0,-5 0 16 0,-3-5 0 16,-6 4-224-16,-2-8-48 0,-3 0-16 0,1 0 0 15,4-2-368-15,1 1-256 0,2 1 32 0,6-3 16 16,3-4-2672 0,6 0-544-16</inkml:trace>
  <inkml:trace contextRef="#ctx0" brushRef="#br0" timeOffset="121845.3">30147 7406 18831 0,'3'-19'832'0,"2"5"176"0,0-4-816 0,0-1-192 16,1 1 0-16,1 0 0 0,0 2 256 0,1 3 16 16,-2 4 0-16,2-3 0 0,1-1 656 0,-4 4 128 15,1-1 32-15,-1 2 0 0,2-1-128 0,-7 9 0 16,0 0-16-16,0 0 0 0,0 0-272 0,0 0-48 16,0 0-16-16,0 0 0 0,-4 14 32 0,-2 5 16 15,-5 4 0-15,0 5 0 0,-2 1-208 0,1 2-64 16,-4 4 0-16,0 6 0 0,-2 2-256 0,0 6-128 15,2-1 128-15,-6 2-128 0,2-1 160 0,1-2-160 0,-2-6 192 0,4-3-192 16,-1 0 240-16,2-5-64 0,3-5-16 16,2-4 0-16,4-5 160 0,2-1 16 0,0-1 16 0,3-6 0 15,2-11-32-15,0 0-16 0,0 0 0 0,13 3 0 16,5-5 160-16,2-8 48 0,-1-5 0 0,3-2 0 16,1-2-256-16,2-4-64 0,3-1 0 0,1-2 0 15,1 3-192-15,0 2 0 0,1 4 128 0,-2 4-128 16,0-2 0-16,-1 6 0 0,-1 1 0 0,-2 6 0 15,-3 3 0-15,-3 4 0 0,-4 3 0 0,-2 0 0 16,-2 5-128-16,-3 2 128 0,-1-1 0 0,-3 4 0 16,-4 4 0-16,-4-2 0 0,-4 2 0 0,-1-2 0 15,-2-3 0-15,-4-1 0 0,-1-2 128 0,-6 1-128 16,2-4 208-16,-2 0-48 0,-1 2-16 0,-1-3 0 16,-1 0-144-16,-2-1 192 0,2-3-192 0,-3-2 192 0,2-1-192 15,1-1 160-15,1-2-160 0,1 0 160 0,1-1-160 16,3 0 0-16,0-3 0 0,2 1 0 15,3-3-544-15,4 0-96 16,4 0 0-16,2-1-16 0,4 7-2032 0,3-9-384 0,4-5-96 0</inkml:trace>
  <inkml:trace contextRef="#ctx0" brushRef="#br0" timeOffset="122504.81">30882 7036 20495 0,'-13'0'896'0,"13"0"208"0,-6 5-880 0,6-5-224 0,-9 5 0 0,9-5 0 16,0 0 464-16,0 0 48 0,-8 0 16 0,8 0 0 15,-3-7 496-15,3 7 112 0,2-9 16 0,2-3 0 16,1 6-208-16,5-8-48 0,3-4 0 0,2 3 0 0,2 3-368 0,-1 2-80 15,1-6 0-15,-1-1-16 0,2-1-144 0,1-1-32 16,0 0 0-16,0 1 0 0,0 1-64 0,-1 1 0 16,-1 5-16-16,-2 2 0 0,0-2-176 0,-3 4 128 15,-1 6-128-15,-11 1 128 0,6 9-128 0,1 4 0 16,-3 2 0-16,-2 4 128 0,-3 1 0 0,-2 2-128 16,-2 1 192-16,0 0-64 0,-1-2-128 0,-2 1 128 15,0-2-128-15,2-2 128 0,0-3-128 0,-1-1 192 16,0-1-192-16,0-3 192 0,2 0 32 0,5-10 16 15,0 0 0-15,0 0 0 0,0 0-48 0,0 0-16 16,0 0 0-16,11-5 0 0,-1-8 96 0,1 1 32 0,3-3 0 16,0-3 0-16,0-3-80 0,3 0-16 0,0-1 0 15,2-2 0-15,2 1-208 0,0 0 144 0,1-3-144 16,3 1 128-16,0 4-128 0,0 2 0 0,0 3 0 0,2 3 0 16,-4 4 0-16,-1 2 0 0,-3 6 0 0,-2 4 0 15,-3 3 0-15,0 0 0 0,-2 6 0 0,-1 4 0 16,1 7 0-16,-2 0 0 0,-2 4-176 0,-2-3 176 15,2 0 0-15,-3 1 0 0,-2-2 0 0,1-1 0 16,-1-3 0-16,-1 0 0 0,0-2 0 0,-2-2 0 16,2-1 0-16,-1 0-128 0,1-4 128 0,-1 0 0 15,-1-10-1648 1,0 0-240-16,0 0-48 0</inkml:trace>
  <inkml:trace contextRef="#ctx0" brushRef="#br0" timeOffset="131490.14">9528 7792 6447 0,'0'0'272'0,"0"0"80"0,0 0-352 0,-10 0 0 15,0 0 0-15,0 0 0 0,0 2 800 0,0-2 96 16,-1-2 0-16,2 1 16 0,1 6-320 0,8-5-64 15,-9 3-16-15,9-3 0 0,0 0-96 0,0 0-32 16,0 0 0-16,-12-2 0 0,12 2-112 0,0 0-16 16,0 0-16-16,0 0 0 0,0 0-48 0,0 0-16 15,0 0 0-15,0 0 0 0,0 0 208 0,14-1 32 16,-2-1 16-16,0 0 0 0,1 0-192 0,2 1-48 16,3-2 0-16,2 2 0 0,3-3-64 0,-2-1 0 15,0 1-128-15,2 1 192 0,0 1-64 0,-1 1-128 0,-2-1 176 0,-2 2-176 16,-3 0 144-16,2 2-144 0,-5-1 0 0,1 0 144 15,-3 0-144-15,0 1 0 0,-10-2 0 0,10 2 0 16,-10-2 0-16,0 0 0 0,0 0 0 0,0 0 0 16,11 3 0-16,-11-3 0 0,0 0 0 0,0 0 0 15,0 0 160-15,0 0 0 0,0 0 0 0,-9-1 0 16,-3-1 112-16,-2 2 32 0,-2 2 0 0,-3-1 0 16,-4 3-48-16,0-2 0 0,-1 1 0 0,1-2 0 15,-2 2-256-15,-1-1 0 0,1 3 0 0,1-1 0 16,-3-2 128-16,4 0-128 0,1-1 192 0,5 2-192 15,1-3 160-15,2 1-160 0,4 1 128 0,3 1-128 16,7-3 0-16,0 0 0 0,0 0 128 0,0 0-128 16,0 0 0-16,0 0 0 0,0 0 0 0,0 0 0 0,0 0 0 15,15-3 160-15,4 1-160 0,0-3 160 0,3 0-16 0,-1-2 0 16,2 4 0-16,0-1 0 0,-2-6-144 0,1 2 0 16,-2 3 0-16,1 0 0 0,-2 0 128 0,0 2-128 15,0 2 128-15,-3 0-128 0,0-1 0 0,-4 2 0 16,1 0 128-16,-1 2-128 0,-12-2 0 0,11 1 0 15,-11-1 0-15,0 0 128 0,0 0-128 0,0 0 0 16,6 9 0-16,-6-9 0 0,-1 11 0 0,-4 1 0 16,-5-3 144-16,-2 4-144 0,0 4 0 0,-2 0-256 15,-4 0 32-15</inkml:trace>
  <inkml:trace contextRef="#ctx0" brushRef="#br0" timeOffset="132306.65">17295 11063 5519 0,'0'0'496'0,"0"0"-496"0,0 0 0 0,0 0 0 0,0 0 1632 16,-3-7 224-16,3 7 64 0,0 0 0 16,0 0-1200-16,0 0-224 0,2-5-48 0,-2 5-16 0,0 0-224 0,0 0-32 15,12 2-16-15,4-1 0 0,0-1 304 0,6 0 64 16,3-1 16-16,1-1 0 0,-1-3-128 0,4 3-32 15,4 2 0-15,0-3 0 0,-1-1-96 0,1 2-32 16,0-2 0-16,0 1 0 0,2 6-96 0,0-3-32 16,2-4 0-16,1 0 0 0,0-2 64 0,0-2 0 15,1 3 0-15,-4 1 0 0,1-1 192 0,-3 0 64 16,0 2 0-16,-3 0 0 0,-3 3-160 0,-2-1-32 16,-2-2 0-16,-2 2 0 0,-3 6-96 0,-3-1-32 15,-3 1 0-15,-1 2 0 0,-4-1-128 0,-7-6 0 16,7 12 144-16,-5-2-6960 0,-3 3-1392 0</inkml:trace>
  <inkml:trace contextRef="#ctx0" brushRef="#br0" timeOffset="133290.26">17140 14107 7711 0,'0'0'336'0,"0"0"80"0,0 0-416 0,13 3 0 0,-1-1 0 0,2-2 0 16,2 0 480-16,1 0 16 0,4-1 0 0,0 0 0 15,2-7-16-15,4 2 0 0,6 0 0 0,0-2 0 16,0 1-32-16,5-4 0 0,-1-1 0 0,2 2 0 15,3 4 0-15,3-3 0 0,-1 1 0 0,3-1 0 16,0 3-96-16,7-2-32 0,-1 1 0 0,1-1 0 16,-2-3-192-16,-3 2-128 0,-3 2 160 0,-4 4-160 15,-3-2 208-15,-3-1-48 0,-4 3-16 0,-6 0 0 16,0 4-144-16,-6 2 160 0,-5 1-160 0,-4 2 160 16,-11-6-160-16,10 6 0 0,-4 3 0 0,-2-1 0 15,-4-8 0-15,0 17-144 0,-3-2 144 0</inkml:trace>
  <inkml:trace contextRef="#ctx0" brushRef="#br0" timeOffset="134143.07">16978 19595 13823 0,'0'0'1216'0,"0"0"-960"0,0 0-256 0,0 0 0 16,9-10 0-16,-1 5 0 0,-2-2 0 0,4 2 0 15,-1 1 144-15,3 0 48 0,1-1 0 0,0 2 0 0,4 1-192 0,1-1 128 16,1 1-128-16,2-1 128 15,2 2 0-15,3-2-128 0,0 2 192 0,1 1-64 0,1-3 16 0,3 2 0 16,2 0 0-16,-2 0 0 0,0-1-144 0,-1 1 0 16,-2 0 144-16,2 1-144 0,0 2 128 0,-2 1-128 15,-1 1 128-15,1 2-128 0,1-1 0 0,-1 0 0 16,3 3 0-16,0-2-4672 16,2 2-1024-16</inkml:trace>
  <inkml:trace contextRef="#ctx0" brushRef="#br1" timeOffset="150721.57">28387 18028 7359 0,'0'0'656'0,"0"0"-528"0,0 0-128 0,0 0 0 15,0 0 1584-15,9 0 272 0,-9 0 64 0,11 0 16 16,-1-1-544-16,-10 1-112 0,9-4-32 0,-9 4 0 16,9-6-224-16,-9 6-64 0,8-7 0 0,-2 2 0 15,-6 5-16-15,5-10-16 0,-4 4 0 0,-1-4 0 16,-1 2 144-16,-1-2 16 0,-1 2 16 0,-1-2 0 0,-2 2-400 0,-2-2-96 16,-1 1-16-16,-1-2 0 0,-1 3-160 0,-1-4-48 15,1-1 0-15,-3 1 0 0,-3 1-32 0,-2-2-16 16,-2 2 0-16,-5-2 0 15,0-1-64-15,1 3-16 0,-1 1 0 0,-4-2 0 0,1 3-16 0,0 0-16 16,2 3 0-16,1 1 0 0,-2-1-64 0,1 2-16 16,0 1 0-16,1 2 0 0,-2 1-144 0,2 0 128 15,1 0-128-15,2 1 128 0,0 3-128 0,0 1 0 16,-2 4 144-16,1-3-144 0,-1 3 0 0,3 0 0 16,-1 4 0-16,0 1 128 0,2 1-128 0,1 3 128 15,1 1-128-15,0 4 128 0,0 1-128 0,1 4 128 16,0-3-128-16,0 6 128 0,1 2 32 0,-1 1 16 15,3 2 0-15,1-1 0 0,0-4-176 0,1 2 160 0,2 0-160 0,0-1 160 16,1-2-160-16,3-2 192 0,3 1-192 0,1-1 192 16,2 0 0-16,5 2 0 0,2-4 0 0,2 4 0 15,1-5 0-15,2 0 16 0,2-2 0 0,2-2 0 16,2 0-16-16,0 1-16 0,1 1 0 0,1-4 0 16,0-3-16-16,4-3 0 0,1 0 0 0,2 1 0 15,-2-2 32-15,4-3 0 0,2 0 0 0,2-2 0 16,1-1-32-16,-1 2 0 0,-3-2 0 0,2-2 0 15,0-4-160-15,0 0 160 0,-3 0-160 0,0-3 160 16,-3-2-160-16,2-3 160 0,0 1-160 0,1 1 160 16,1-3-160-16,-1 2 0 0,-3-4 144 0,1 2-144 15,-1-4 0-15,-1-1 144 0,-2-4-144 0,0-1 0 16,-2-1 160-16,1 1-160 0,-5-1 128 0,-1-5-128 0,-2 0 128 16,-2 0-128-16,-1-3 128 0,0 2-128 0,1-2 0 15,-2 0 128-15,-3 2-128 0,0-2 0 0,-2 2 128 0,-1-2-128 16,-1 2 0-16,-1-1 128 0,-1 1-128 0,-1 1 0 15,-3-4 144-15,1 0-144 0,-3 2 0 0,1-1 128 16,-2 2-128-16,-1-1 0 0,0 1 0 0,0 1 0 16,-3 2 0-16,1 1 0 0,0-2 0 0,-4 1 0 15,-4 4 0-15,-2 0 0 0,-2 0 0 0,1 2 0 16,-3 2 0-16,-2 4 0 0,-3-3 0 0,-3 0 0 16,-1 2 0-16,-1 2 0 0,-3 3 0 0,-1-1 0 15,-2 2 0-15,2-1 0 0,1 3 0 0,1 2 0 16,-4 1 0-16,2 1 0 0,0 0 0 0,0 1 0 15,1 3 0-15,1 5 0 0,1-1 0 0,2 5 0 0,2 1 0 0,2 4 0 16,0 1 0-16,1 3-160 0,1 2 160 0,3 4-160 16,1-3 160-16,5 4 0 0,3 3 0 0,2-3-128 15,2 3 128-15,2 1 0 0,1 3 0 0,4-1 0 16,3-2 0-16,1-1 0 0,3-1 0 0,3 1-128 16,-1 1 128-16,4-2 0 0,0-1 0 0,4 0 0 15,-2 3 0-15,4-1 0 0,3-2 0 0,0 2 0 16,1-1 0-16,1-3 0 0,2-2 0 0,-2 0 0 15,1 0 0-15,1-3 0 0,3 0 0 0,0 1 0 16,2-3 0-16,1-2 0 0,-2-1 0 0,2-3 128 16,0 3-128-16,4-3 0 0,-3-2 0 0,-1-2 128 15,-2-2-128-15,0-1 0 0,1-5 128 0,0 0-128 16,0-3 208-16,-1-1-16 0,1-3-16 0,1-1 0 0,0-4-176 16,1 1 0-16,-4-2 0 0,3 1 0 15,-1-2 0-15,1-1 0 0,3 1 0 0,-2-4 0 0,0-1 0 0,-1-1 0 16,-1-4 0-16,-2-3 128 0,-1-3-128 0,0 2 0 15,1-4 0-15,-2 1 128 0,-4-1-128 0,1-3 0 16,-1 0 0-16,-5 3 0 0,-1-3 0 0,-3 0 0 16,-1 0 128-16,-3 2-128 0,-2-1 0 0,-2 2 0 15,-2 2 0-15,-2-4 128 0,-2-4-128 0,-4 4 0 16,-2 0 0-16,-1 1 0 0,-3-1 0 0,-3 6 0 16,0-2-160-16,-3 3 160 0,1 1-128 0,0 0 128 15,0 3 0-15,0 2-144 0,-1 1 144 0,-2 6 0 16,-6-2 0-16,0 3-128 0,-2 2 128 0,-3 0 0 15,-3 2 0-15,-1 3-128 0,-1-1 128 0,0 3 0 16,-4 3 0-16,0 1-128 0,-2 2 128 0,-2 2 0 0,0-2-144 0,0 4 144 16,1 3 0-16,1 2 0 0,1 1-144 0,3 3 144 15,3 1 0-15,0 2 0 0,0 10 0 0,3-3 0 16,1 1 0-16,3-1 0 0,5 1-192 0,3 4 192 16,3-1-128-16,3-1 128 0,0-2 0 0,5 1 0 15,2 0-128-15,4 1 128 0,0 1 0 0,4 3 0 16,2-2-128-16,4 1 128 0,-1 2 0 0,3-1 0 15,4-3 0-15,3 1 0 0,2 1 0 0,5-1 0 16,0 0 0-16,3-2 0 0,3-4 0 0,2-1 0 16,-1-3 0-16,3 0 0 0,0 0 0 0,4 1 0 15,0-2 0-15,2-3 0 0,1-3 0 0,3 1 0 16,-3-5 0-16,2-4 0 0,-1-3 0 0,0-2 0 16,3-3 0-16,-2-3 144 0,-2-2-144 0,-1-1 128 15,0-6-128-15,-2 0 0 0,-1-1 144 0,2-7-144 0,0-3 128 0,-2-3-128 16,-2-3 128-16,0 1-128 0,-3-10 0 0,0-2 144 15,0-3-144-15,-2-4 0 0,-3 1 144 0,-2-1-144 16,-3 2 0-16,-3 0 144 0,-6-4-16 0,-4 7-128 16,-3 0 192-16,-4 2-64 0,-4 0 0 0,-4 0 0 15,-2 3 0-15,-6 2 0 0,-3 0-128 0,-3 1 0 16,-5 2 144-16,-3 4-144 0,-2-1 0 0,-3 3 0 16,-6 0 0-16,0 4 0 0,-3 5 0 0,4 0 0 15,1 3 0-15,2 5 0 0,1 0 0 0,4 7 0 16,2-1 0-16,5 3 0 15,0 3-560-15,6 1-16 0,2 6-16 0,5-1 0 16,4 3-2736-16,6 0-560 0,4 6-96 0,13-4-32 0</inkml:trace>
  <inkml:trace contextRef="#ctx0" brushRef="#br1" timeOffset="152772.15">6992 18909 12319 0,'0'0'544'0,"8"-9"112"0,0-4-528 0,2 6-128 0,-2-2 0 0,2 4 0 16,-3-5 1248-16,3 2 224 0,-4-2 32 0,0 2 16 15,0-2-368-15,1 2-64 0,-2-3 0 0,-1 3-16 16,-1-2-16-16,-3 10 0 0,0-9 0 0,-2-2 0 16,1-1-32-16,-3 4 0 0,4 8 0 0,-10-13 0 15,-2 1-80-15,-1 1-32 0,1 5 0 0,-5-2 0 16,-1 2-320-16,-3-3-64 0,-5 2-16 0,1 4 0 15,-4 1-176-15,-4 1-32 0,-3-1-16 0,0 0 0 0,1 1-80 16,-2 1-16-16,-1 0 0 0,0 1 0 0,0 3-32 0,2 1-16 16,2-1 0-16,-1 6 0 0,-2-1-144 0,4 5 160 15,4-3-160-15,1 3 160 0,3 3-160 0,-1-1 0 16,1 1 144-16,3 0-144 0,3 0 0 0,3 4 0 16,1 0 0-16,1 6 128 0,1-2-128 0,1 5 0 15,2 0 0-15,3 1 0 0,1 2 0 0,6 2 0 16,2 2 0-16,2-1 0 0,1-3 0 0,1 0 0 15,2-1 0-15,2-4 0 0,1 1 208 0,5-4-16 16,0 1-16-16,3-4 0 0,-1 0 16 0,1 2 0 16,5-3 0-16,0-4 0 0,-1-4 0 0,5 0 0 15,0 1 0-15,0-3 0 0,0-3 16 0,0-2 16 16,1 2 0-16,2-6 0 0,0 0-16 0,3-4 0 0,0 1 0 0,0-4 0 16,2-5 0-16,1 2 0 0,-1-2 0 0,1-1 0 15,1-3-32-15,-2-2-16 0,-3 0 0 0,-2-1 0 16,-2 0-32-16,-1-1 0 0,-3 0 0 0,-1 0 0 15,-2 0-128-15,-2 1 192 0,-1-1-192 0,0 0 192 16,-1 0-64-16,-1-2-128 0,-2 0 192 0,-2-3-64 16,-1 0-128-16,-4 0 128 0,-2-4-128 0,0 2 128 15,-4 2-128-15,-1-5 160 0,-2 1-160 0,-3-1 160 16,0 3-160-16,-1-3 192 0,-2 0-192 0,-2 1 192 16,-1-1-192-16,-4 3 0 0,0 2 144 0,-3-2-144 15,-1 0 144-15,-1 4-144 0,-2 0 192 0,-3 4-192 16,1-1 0-16,-3 1 0 0,-3 2 0 0,-1 1 0 15,-2 4 0-15,-3 1 0 0,0 3 0 0,-2-1 0 16,-4 3 0-16,-1 3 0 0,-1 1 0 0,0 3 0 0,0 2 0 0,-1 4 0 16,1 1-128-16,-2 5 128 0,-3 3 0 0,1 0 0 15,-1 0 0-15,5 4-144 0,0 1 144 0,2-1 0 16,0 0 0-16,4 4 0 0,2 1 0 0,3 3 0 16,3 2 0-16,2 1-128 0,4-1 128 0,6 1 0 15,1 0-144-15,5 5 144 0,2-1 0 0,4-3 0 16,5-2 0-16,0-1 0 0,4-1 0 0,3-2 0 15,5-2-160-15,2 0 160 0,4-2 0 0,3 2 0 16,3-3 0-16,3 1 0 0,1 0 0 0,1-4 0 16,2-2 0-16,0 0 0 0,4 0 0 0,2-3 0 15,1-2 0-15,1-2 0 0,2-4 0 0,0 0 0 0,-2-3 192 16,2-1-192-16,-1-2 0 0,2 0 0 0,0-1 0 0,0-1 0 16,0-3 144-16,0-5-144 0,0 0 0 0,0-5 144 15,0-1-144-15,-3 0 128 0,-4 1-128 0,-4-2 128 16,-1 0-128-16,-4-1 160 0,0 0-160 0,-3-2 160 15,-1-1-160-15,-1 1 0 0,-3 2 144 0,-1-2-144 16,1-1 0-16,-3 1 128 0,-3-2-128 0,-2 0 0 16,-1 1 0-16,-3-3 144 0,-2-5-144 0,-3 3 0 15,-1-2 128-15,-1 2-128 0,-1-4 0 0,-4-1 0 16,-1 0 128-16,-3 1-128 0,-4-1 0 0,0 0 0 16,0 1 128-16,-2 2-128 0,0 0 0 0,-2 3 0 15,-1 2 0-15,0-2 0 0,0 3 0 0,0 4 0 16,0 4 0-16,-4 2 0 0,-2-2 0 0,-2 4 0 15,-2-1 0-15,-2 6 0 0,-3 1 0 0,-2 1 0 16,-1 1 0-16,-3 2 0 0,-4 3 0 0,2-1-144 0,-3 4 144 0,-1 3 0 16,-1 2 0-16,0 2 0 0,0 6 0 0,0 3 0 15,0 0 0-15,1 4-128 0,2-3 128 0,-1 8 0 16,1 2 0-16,0 2-128 0,5-1 128 0,3 2 0 16,5-1 0-16,4 3 0 0,7 0 0 0,3-4-128 15,3-6 128-15,4-1 0 0,6 2 0 0,5 0-128 16,6-6 128-16,3 2 0 0,4 1 0 0,2-3 0 15,7 0 0-15,6-2-128 0,6-2 128 0,3-1 0 16,4 2 0-16,-1-1 0 0,-2-2 0 0,3-3 0 16,1-1 0-16,0-5 0 0,2-1 0 0,-3-4 0 15,-2-1 0-15,0 0 0 0,-2-3 0 0,0 0 0 16,-2-4 0-16,-2-1 0 0,-1-5 0 0,-1-3 0 0,0-3 128 16,-2-2-128-16,-1 0 0 0,1-5 144 0,-4-2-144 0,-2 1 0 15,-1-4 144-15,-2-3-144 0,-6-2 0 0,-1-5 144 16,-4-3-144-16,-2-7 128 0,-2-8-128 0,-6-4 128 15,-2-5-128-15,-1 7 128 0,0 3-128 0,-4 8 128 16,-2 8-128-16,0 6 0 0,0 6 0 0,-1 4 0 16,-4 8 0-16,-1 2-176 0,-1 3 176 0,0 4-192 31,-2 3-224-31,-3 3-48 0,-5 4-16 0,-1 5 0 16,-1-1-3008-16,-7 6-608 0</inkml:trace>
  <inkml:trace contextRef="#ctx0" brushRef="#br1" timeOffset="155942.1">7651 10225 12671 0,'0'0'560'0,"11"-5"112"0,-2-4-544 0,1 2-128 0,1 1 0 0,-1 1 0 16,-3-2 496-16,1 0 64 0,-2 2 16 0,5-1 0 16,0 1-160-16,-2 1-32 0,-9 4 0 0,7-8 0 15,-7 8 144-15,6-6 32 0,-6 6 0 0,0 0 0 16,0-10 16-16,0 2 16 0,0 8 0 0,0 0 0 16,-9-6-64-16,-1 0-16 0,-2-1 0 0,1 6 0 15,-2-2-80-15,-1 2-32 0,0 1 0 0,-1 0 0 0,-3 0 0 0,0 0 0 16,-1 0 0-16,-3 1 0 0,-2 2 48 15,-1-1 16-15,-2 5 0 0,0 0 0 0,0-3-176 0,-4 3-32 16,-3 2-16-16,-1-2 0 0,2 2 16 0,0 0 0 16,-1 2 0-16,1 5 0 0,1-1-16 0,2 3 0 15,0 1 0-15,2 1 0 0,3 0-80 0,-2 5-16 16,-1 1 0-16,3 2 0 0,-1 3 16 0,2 3 0 16,1 3 0-16,-1 5 0 0,-1 4-160 0,2 3 0 15,4 3 144-15,2 0-144 0,1-3 0 0,6-1 0 16,5-1 0-16,2-4 0 0,1-1 176 0,5-1-48 15,4-4 0-15,3-3 0 0,3-7 128 0,3 2 0 0,2-4 16 0,1 3 0 16,5-1 64-16,2 0 16 0,0-7 0 0,2-2 0 16,0-3 16-16,3-3 0 0,-1-1 0 15,3 0 0-15,2-4 80 0,-1-1 0 0,1-1 16 0,4-2 0 16,-1-4-80-16,4-6-32 0,1-2 0 0,-1-3 0 16,1-2-32-16,0 0-16 0,0-4 0 0,-1-5 0 15,0-1-112-15,-2 0-32 0,0-3 0 0,-1 2 0 16,-3-6-32-16,0 2-128 0,-3 1 192 0,-1-4-64 15,-4-4 0-15,-4 1-128 0,0-1 192 0,-4-1-64 16,-2 2 0-16,-4-3-128 0,-2 0 192 0,-5-4-64 16,-3 2-128-16,-3 5 160 0,-3 2-160 0,-3 0 160 15,-3 2-160-15,-1 1 0 0,-2 5 0 0,-2-1 0 16,-3 0 0-16,-2 1 0 0,3 1 0 0,-3 3 0 16,-1 2 0-16,-3 3 0 0,0-1 128 0,0 2-128 15,-1 0 0-15,-4 3 0 0,0 0 0 0,-2 3 0 16,-1 2 0-16,-2 5 0 0,0-1 0 0,-1 5 0 0,-3-1 0 0,-3 5-144 15,-4 4 144-15,-3 0 0 0,-2 4-128 0,-1 2 128 16,1-1 0-16,-1 4 0 0,1 4-128 0,4 2 128 16,2 1 0-16,1 4 0 0,3 2-144 0,4 1 144 15,2 3 0-15,0-1-144 0,4 1 144 0,2 1 0 16,2 2 0-16,2 1-128 0,4-2 128 0,4-1 0 16,3-4 0-16,2 1 0 0,2 3 0 0,1-3 0 15,4-5 0-15,-1 3 0 0,3 1 0 0,1-1 0 16,2-5 0-16,1 1 0 0,1-3 0 0,1 2 0 15,0-4 0-15,3-3 0 0,2-4 0 0,1 0 0 16,1 0 0-16,2-2 0 0,2-2 0 0,3-1 0 0,2 2 0 0,2-6 0 16,0 4 0-16,1-3 0 0,2 3 0 0,-1-4 128 15,1 2-128-15,1 0 0 0,3 4 0 0,-2-4 0 16,4 1 0-16,0-5 0 0,-1 1 0 0,2-2 128 16,3-1-128-16,1-3 0 0,2-3 0 0,-1-1 0 15,1-3 0-15,-2 0 128 0,-1-3-128 0,-2 1 0 16,1-2 0-16,-1 2 144 0,-2-4-144 0,-1-1 0 15,-1-2 128-15,-2-2-128 0,-4-1 0 0,1-4 0 16,-1-8 0-16,-2 1 160 0,-1-2-160 0,-7-3 128 16,-2-6-128-16,-3-1 160 0,-4 0-160 0,-2-4 160 15,-3 2-160-15,-2-3 0 0,-4 3 0 0,0-1 128 16,-4 3-128-16,0 1 0 0,-2 5 0 0,-2 6 0 16,-1 2 0-16,0 5 0 0,-1 0 0 0,-2 5 0 15,1 6-240-15,-2 0-80 0,-3 9 0 0,4 0-16 16,0-1-1904-16,3 7-384 0,3 3-80 0</inkml:trace>
  <inkml:trace contextRef="#ctx0" brushRef="#br1" timeOffset="157471.79">20217 9558 8287 0,'0'0'736'0,"0"0"-592"0,4-8-144 0,-4 8 0 16,4-10 1232-16,-2 4 224 0,2-4 32 0,-4 10 16 15,0 0-656-15,0 0-128 0,5-8-16 0,-5 8-16 0,5-12-16 0,-5 12 0 16,0 0 0-16,0 0 0 0,3-8-32 0,-3 8-16 16,0-11 0-16,0 11 0 0,-3-7-48 0,3 7 0 15,-6-9 0-15,-3 5 0 0,-1 0-256 0,0-1-64 16,-2 3-16-16,0-1 0 0,-2 1 96 0,0 0 32 16,-3 1 0-16,1 0 0 0,-3-1 144 0,-1 2 48 15,0 0 0-15,-1 2 0 0,-2-1-192 0,2 0-48 16,-3 2 0-16,1 2 0 0,-1 5-32 0,-1-2-16 15,-2 2 0-15,-1 3 0 0,0 3-272 0,-2 4 160 16,-1 3-160-16,3 5 128 0,-4-1-128 0,4 3 0 16,4 0 144-16,1 1-144 0,0 1 128 0,3 0-128 15,2-5 160-15,3 3-160 0,1 5 256 0,1-2-32 16,3-5-16-16,3 1 0 0,-1 3 0 0,4-3 0 0,3 3 0 16,2-1 0-16,2-3 48 0,3 2 16 0,2-1 0 0,2-3 0 15,3 1 64-15,1-3 16 0,2 0 0 0,1-1 0 16,0-4 32-16,4-1 0 0,0-3 0 0,5-1 0 15,0 0 0-15,2 0 0 0,3-5 0 0,-1 1 0 16,3-4 48-16,2 0 16 0,-1-1 0 0,-1-2 0 16,0-5-96-16,2 0-16 0,1-6 0 0,0 2 0 15,-2-1-96-15,1-3-32 0,0 0 0 0,1-1 0 16,-3-3-16-16,-3-2 0 0,-2 0 0 0,-1-4 0 16,0-3 0-16,-4-5-16 0,-1-2 0 0,-1-3 0 15,-3-2 0-15,-2-1 0 0,-2 1 0 0,-2 2 0 16,-4 1-176-16,-1-1 192 0,0-3-192 0,-1 3 192 15,-4 0-192-15,-1 0 0 0,-2 0 0 0,0 1 0 16,-2-1 0-16,-1 1 0 0,-3-1 0 0,0-1 0 0,0 2 0 0,-2 2 0 16,0 4 0-16,-4 2 0 0,-2-3 0 15,0 6 0-15,0 1 0 0,-1 0 0 0,-1 1 0 0,-5 2 0 16,0 0 0-16,-2 3 0 0,-3 1-160 0,-2 6 160 16,-3 2 0-16,-1 1-144 0,-2 4 144 0,-2 4 0 15,-2 2-144-15,-1 3 144 0,-2 4 0 0,0 2-144 16,-4 1 144-16,2 3 0 0,-1 2-160 0,2 3 160 15,1 1-128-15,0 2 128 0,4 4 0 0,3 2 0 16,0 1 0-16,4 2-128 0,0-2 128 0,4-1 0 16,6-4 0-16,3 3 0 0,1 1 0 0,5-1 0 15,0-3 0-15,3 0 0 0,3-1 0 0,3-1 0 16,2-2 0-16,2 3 0 0,3-4 0 0,3 3 0 0,2-4 0 16,1 4 0-16,2-3 0 0,5 0 0 0,3-1 0 0,6-3 0 15,-2 1 0-15,5-4 0 0,-1-3 0 0,3-2 0 16,2 0 0-16,1-4 128 0,2 0-128 0,0-5 128 15,3 1-128-15,0-4 0 0,2 0 128 0,-2-4-128 16,0-2 0-16,3-5 0 0,2-1 0 0,-1 0 128 16,-4-5-128-16,1-2 0 0,-4-5 128 0,1-2-128 15,-1-5 0-15,-2-4 128 0,-2-3-128 0,-3 0 0 16,-1-1 0-16,-4-3 144 0,-3-3-144 0,-6 3 0 16,-5-2 128-16,-5 3-128 0,-5-2 0 0,-1 3 0 15,-5 4 0-15,-5 0 0 0,-4 2 0 0,-4 6 0 16,-3 0 0-16,-2 6 0 0,-1 2 0 0,-6 3 0 15,-2 3 0-15,0 8 0 0,0 0 0 0,0 4-144 16,-2 2-368 0,0 8-80-16,0 2-16 0,3 5-11520 0,1 6-2304 0</inkml:trace>
  <inkml:trace contextRef="#ctx0" brushRef="#br1" timeOffset="163400.73">19587 13164 7359 0,'0'0'320'0,"0"0"80"0,0 0-400 0,0 0 0 0,0 0 0 0,0 0 0 16,0 0 992-16,0 0 112 0,0 0 32 0,0 0 0 15,0 0-480-15,0 0-80 0,0 0-32 0,0 0 0 16,0 0-208-16,0 0-32 0,0 0-16 0,0 0 0 16,0 0-80-16,0 0-16 0,9-4 0 0,-9 4 0 15,0 0-32-15,0 0-16 0,0 0 0 0,0 0 0 16,0 0 0-16,0 0 0 0,0 0 0 0,0 0 0 15,0 0 0-15,6-4 0 0,-6 4 0 0,0 0 0 16,0 0-144-16,0 0 160 0,0 0-160 0,0 0 160 0,0 0-160 0,0 0 0 16,0 0 0-16,0 0 0 15,0 0 0-15,0 0 0 0,0 0 0 0,0 0 0 0,0 0 0 0,0 0 0 16,0 0 0-16,0 0 0 0,0 0 0 0,0 0 0 16,0 0 0-16,0 0 0 0,0 0 0 0,0 0 0 15,0 0 0-15,0 0 0 0,0 0 0 0,0 0 0 16,0 0 0-16,0 0 128 0,0 0-128 0,0 0 0 15,0 0 0-15,0 0 128 0,0 0-128 0,0 0 0 16,0 0 0-16,0 0 0 0,0 0 0 0,0 0 0 16,6-9 0-16,-6 9 128 0,0 0-128 0,0 0 0 15,0 0 0-15,0 0 0 0,0 0 0 0,0 0 0 16,0 0 0-16,0 0 128 0,0 0-400 0,0 0-96 0,0 0-16 16,0 0-4544-16,0 0-928 0</inkml:trace>
  <inkml:trace contextRef="#ctx0" brushRef="#br1" timeOffset="168324.73">20307 9962 21183 0,'-1'-14'944'16,"4"10"192"-16,1-3-912 0,2 2-224 0,3 2 0 0,1 0 0 16,1 2 0-16,2 0 0 0,2 0 0 0,2 1 0 0,1 2 320 0,3-1-16 15,1 1-16-15,1-1 0 0,0 2 32 0,1 0 0 16,3 4 0-16,3-3 0 0,4-2 432 0,5 3 80 16,2 3 32-16,6-3 0 0,8 1-16 0,2 4 0 15,4-3 0-15,4 3 0 0,1-1-432 0,2 4-96 16,2 2 0-16,5 0-16 0,1 2-176 0,3-1-128 15,-3-2 192-15,0 3-192 0,0-1 160 0,2 3-160 16,2 1 128-16,-1 3-128 0,-3-1 352 0,-5-3-16 16,1 3 0-16,33 9 0 0,-10-1-16 0,-46-19 0 15,5 4 0-15,4 2 0 0,0 2-128 0,4 1-48 16,4 2 0-16,0 3 0 0,4-3-144 0,54 21 128 16,-26-5-128-16,-12-6 128 0,-10-3 0 0,-2-1-128 15,-2-2 192-15,0 2-64 0,-1-4 16 0,-3 2 0 16,0 0 0-16,-3-2 0 0,-2 3-144 0,2-3 0 15,2 0 0-15,-2 0 128 0,-3-2 32 0,-2 3 0 16,-4 2 0-16,-4-4 0 0,-5 0 96 0,-1 0 32 16,1-2 0-16,-1-1 0 0,0 3-16 0,-2-2 0 0,1-1 0 15,-3-1 0-15,1 0-128 0,-18-10-16 0,3 4-128 0,1 1 192 16,1-2-192-16,0 2 176 0,-1 2-176 0,2-1 160 16,-2 1 32-16,23 11 0 0,-11-3 0 0,-5-3 0 15,-3-4 64-15,-5 1 32 0,-2 0 0 0,1 0 0 16,1 1-96-16,-1 0 0 0,-3 0-16 0,0 0 0 15,0 0-176-15,-1-1 0 0,-1-2 0 0,-5 0 128 0,4-5-128 16,-4-1 0-16,-4 3 0 0,1-1 128 0,-1-2-128 0,1 2 192 16,-3-1-192-16,1 0 192 0,0-5-64 0,-3 5 0 15,0-4 0-15,1 5 0 0,1-6-128 0,-1 0 0 16,-1-1 144-16,-2 0-144 0,-7-5 0 0,10 8 0 16,1-3 0-16,-4 0 128 0,-7-5-128 0,0 0 0 15,0 0 0-15,0 0 0 0,0 0-176 0,0 0-96 16,0 0-32-16,0 0 0 15,0 0-1904-15,-6-5-384 0,-2-1-80 0,-1-3-12992 0</inkml:trace>
  <inkml:trace contextRef="#ctx0" brushRef="#br1" timeOffset="168880.05">25655 11331 28559 0,'-27'-20'1264'0,"12"11"272"0,4-1-1232 0,2 4-304 0,-3-1 0 0,3 2 0 15,2 1 0-15,7 4 0 0,0 0 0 0,0 0 0 16,0 0 208-16,0 0 96 0,0 0 16 0,0 0 0 0,0 0 64 0,11 3 0 16,3-1 16-16,2 2 0 0,1 5 48 0,4 0 16 15,2 3 0-15,1 2 0 0,1 3-96 0,3 1-32 16,1 1 0-16,2 4 0 0,-2 3-80 0,5 1 0 16,3 2-16-16,4 0 0 0,3 5-48 0,2 1-16 15,2-2 0-15,3 1 0 0,3 1-48 0,-1 2-128 16,-2 0 192-16,-1-1-64 0,0 0-128 0,0 0 0 15,0 0 0-15,-3 0 128 0,0-2-128 0,0 1 160 16,0-1-160-16,-3-4 160 0,-3-2 32 0,-4 3 0 16,-3-3 0-16,-2-1 0 0,-2-1 144 0,1 2 48 15,-2 4 0-15,0 0 0 0,-5-3-96 0,1 2-16 16,-4-6 0-16,-1 0 0 0,-2-6-96 0,-5-1-32 0,-4-4 0 0,-3-2 0 16,-1 0 128-16,-5-12 32 0,-3 8 0 0,-8-2 0 15,-4-4 160-15,-7-4 48 0,-5-4 0 0,-5-2 0 16,-5-4-48-16,-4-2 0 0,-3 0 0 0,-10-2 0 15,-3 0-144-15,-4 1-16 0,-1-3-16 0,0 0 0 16,-1 2-288-16,4 0 0 0,3 1 128 0,1 4-128 16,2-3 0-16,0 6-304 0,1-1 64 0,4 4 16 31,5 1-1248-31,6 0-256 0,4 4-64 0,5 2-10384 0,8 1-2096 0</inkml:trace>
  <inkml:trace contextRef="#ctx0" brushRef="#br1" timeOffset="170078.55">27545 17929 18431 0,'-9'-5'1632'0,"7"1"-1312"0,-1 0-320 0,3 4 0 15,0 0 2304-15,0 0 384 0,0 0 64 0,0 0 32 16,7-11-2160-16,-7 11-432 0,11-11-192 0,-1 2 160 16,-2-3-160-16,0 5 0 0,-1-6 144 0,-2 0-144 15,3 0 224-15,-4-2-32 0,2-1 0 0,0-2 0 16,-2-2 304-16,1-5 48 0,-1 0 16 0,1 0 0 15,0-6 160-15,-2-2 48 0,-1-1 0 0,-2-3 0 16,-1-1-272-16,0-4-48 0,-2-5-16 0,2 0 0 16,-3 0-208-16,4-3-32 0,0 0-16 0,3 0 0 0,-3-2 16 15,1 2 16-15,-1 0 0 0,1 1 0 0,2 0 96 0,-2 2 16 16,0-2 0-16,1-2 0 0,-1-1-80 0,1-1-16 16,0-1 0-16,2 0 0 0,-1-1-224 0,1-1 0 15,-1-1 0-15,-1-6 0 0,1 0 128 0,-1-3-128 16,3 0 0-16,0 0 0 0,-1-3 160 0,1 3-160 15,0 4 160-15,1-2-160 0,-4 3 176 0,2-1-176 16,-2 3 192-16,0 5-192 0,-1 0 304 0,-1 1-48 16,-3 1-16-16,2 3 0 0,-3 5-240 0,2-1 176 15,-3 4-176-15,0 0 160 0,-2-1-160 0,2 4 192 16,-1 0-192-16,1 0 192 0,1-1-192 0,0 1 128 0,-1-4-128 0,3 5 128 16,-1 4-128-16,2 2 0 15,-1-1 0-15,1-2 0 0,0-1 0 0,0 3 0 0,-2 3 0 0,1-1 0 16,-2 0 0-16,0 4 128 0,0-3 0 0,0 6 0 15,-1 1 16-15,1-1 0 0,-1-1 0 0,1 4 0 16,1-2-144-16,0-2 0 0,2 1 0 0,-2 3 0 16,3-1 0-16,3 2 0 0,-2 0 0 0,4 0 0 15,0-1 0-15,0 5 0 0,0 1 0 0,2-2 0 16,-1-1 0-16,2 0 0 0,-2 3 0 0,-2 3 0 16,2-2 0-16,-1 3 0 0,-1 2 0 0,-4 8 0 15,3-10 0-15,1 4 0 0,-4 6 0 0,0 0 0 31,0 0-448-31,0 0 0 0,0 0-16 0,0 0 0 16,0 0-2128-16,0 0-416 0,0 12-96 0</inkml:trace>
  <inkml:trace contextRef="#ctx0" brushRef="#br1" timeOffset="170513.47">27203 14412 15663 0,'-17'-13'1392'0,"6"8"-1120"16,0-2-272-16,5 2 0 0,-1 1 3328 0,7 4 592 15,0 0 128-15,-6-9 32 0,6 9-3152 0,-3-10-624 16,3-3-128-16,3 0-32 0,1 1-144 0,2-2 0 15,2-3 0-15,2-1 0 0,3 0 128 0,1-1 80 16,2 2 32-16,3-5 0 0,1-3 96 0,2 0 32 16,1-1 0-16,0 0 0 0,0-3 16 0,0 2 16 15,-1-2 0-15,1 2 0 0,-1 1-16 0,2 2 0 0,2-4 0 0,0 3 0 16,0 0 16-16,0 1 0 16,0 2 0-16,0 4 0 0,0 1-80 0,-1 1 0 15,1 4-16-15,-2 4 0 0,-1 3-32 0,-3 4 0 0,-2 2 0 16,-4 4 0-16,-3 4 48 0,-2 6 16 15,-2 8 0-15,-2 5 0 0,-2 8-64 0,-1 6-16 16,-2 5 0-16,0 4 0 0,-2 3-96 0,2 1-32 0,-3-1 0 16,0-4 0-16,1-8-128 0,-1-4 0 0,-1-4 0 0,2-2 0 31,-1-1-1088-31,-1-8-112 0,-1-4-16 0,-1-7-10400 0,-3-7-2080 0</inkml:trace>
  <inkml:trace contextRef="#ctx0" brushRef="#br1" timeOffset="175000.18">17680 11740 4607 0,'0'0'400'0,"0"0"-400"16,0 0 0-16,0 0 0 0,9-5 1488 0,-9 5 224 15,0 0 32-15,9-6 16 0,-9 6-1024 0,0 0-208 16,7-7-32-16,-7 7-16 0,7-8 160 0,-7 8 48 16,0 0 0-16,0 0 0 0,1-11 0 0,-1 11 0 15,0 0 0-15,0 0 0 0,-9-3-240 0,-1-1-64 16,-3 1 0-16,1 3 0 0,-4 2-32 0,1 0-16 16,-1 1 0-16,-2 0 0 0,0 1 48 0,-1 3 0 15,0-2 0-15,-4 2 0 0,0 2-96 0,2 0-16 16,-4 0 0-16,6 2 0 0,0 0-48 0,1 3-16 15,2-2 0-15,3 0 0 0,2 0 32 0,3 1 0 0,2-3 0 0,3 2 0 16,3 2-32-16,4-3 0 16,1 2 0-16,3 2 0 0,2-1 112 0,1 0 32 15,2 1 0-15,1-2 0 0,1-2-160 0,1-3-16 16,1 2-16-16,1-1 0 0,2 3 80 0,0-3 16 0,-1-1 0 0,0 1 0 16,1 3-48-16,-2-1 0 15,-3-2 0-15,0 3 0 0,1-4-64 0,-4 5-16 16,-2 2 0-16,1-3 0 0,-2-1-128 0,-3 3 0 0,-1 0 144 0,-1-1-144 15,-2 1 0-15,0 1 0 0,-2-2 0 0,-2-2 128 16,1 2-128-16,-1 1 0 0,-4-3 128 0,0 2-128 16,-3 1 192-16,2-1-16 0,-4-3-16 0,1 0 0 15,-1-3-160-15,-2 1 160 0,-5-2-160 0,2-1 160 16,-1-2 32-16,-1 3 16 0,-1-4 0 0,2-1 0 0,-1-1-32 16,0 0-16-16,1-1 0 0,2-1 0 0,0-4-16 15,1 1 0-15,0 0 0 0,4-4 0 0,-2 0-16 0,3-5-128 16,3 2 192-16,1 2-64 0,0-4-128 0,4 2 128 15,1 2-128-15,2-3 128 0,1 1-128 0,3 1 0 16,3 1 144-16,1 1-144 0,-1-5 0 0,3 3 0 16,0 0 0-16,3-2 128 0,1 3-128 0,2-2 0 15,-1-3 0-15,4-2 0 0,0 3 0 0,3-1 0 16,2-3 0-16,2 1 0 0,1-1 0 0,-1-1 0 16,0-3 0-16,1 2 0 0,0-1 0 0,-3 1 0 15,-5-1 0-15,1 0 0 0,-4 2 0 0,-3 0 144 16,-2 0-144-16,-3 1 0 0,-2 2 0 0,-1 2 0 15,-4 3 0-15,-2 0 0 0,-3 2 128 0,-2 0-128 16,-1 4 144-16,-2 1-144 0,-3 2 0 0,0-1 0 16,-1 6-208-16,-1 2 64 15,1 0-1504-15,-1 3-288 0,-1-2-64 0,2 0-10608 0</inkml:trace>
  <inkml:trace contextRef="#ctx0" brushRef="#br1" timeOffset="175666.54">18455 12116 8287 0,'0'0'368'0,"-8"-1"80"0,-1 2-448 0,0 1 0 0,0-2 0 0,9 0 0 16,-9 1 2288-16,9-1 368 0,-11 4 80 0,11-4 16 15,-9 2-1312-15,9-2-256 0,0 0-48 0,0 0-16 16,0 0 288-16,0 0 64 0,0 0 16 0,0 0 0 15,0 0-416-15,0 0-96 0,0 0-16 0,0 0 0 0,0 0-448 0,9-3-80 16,-9 3-32-16,10-6 0 0,-10 6-224 0,10-3-48 16,-10 3-128-16,0 0 192 0,0 0-192 0,0 0 0 15,0 0 0-15,0 0 0 0,0 0 0 0,0 0 0 16,0 0 0-16,0 0 0 0,0 0 0 0,0 0 0 16,0 0 0-16,-3 11 0 15,3-11-2368-15,2 9-384 0</inkml:trace>
  <inkml:trace contextRef="#ctx0" brushRef="#br1" timeOffset="176461.86">19069 11794 6447 0,'0'0'576'0,"0"0"-576"16,0 0 0-16,0 0 0 0,0 0 1664 0,-6-4 240 16,6 4 32-16,0 0 16 0,0 0-528 0,0 0-96 15,0 0-32-15,0-8 0 0,3-2-304 0,-3 10-64 16,8-3-16-16,4 0 0 0,-1-5-80 0,2 3 0 15,0 2-16-15,1 1 0 0,6 1-176 0,0-2-16 16,0 2-16-16,4 0 0 0,1-1-160 0,2 2-16 16,-2 0-16-16,4 3 0 0,1 1-48 0,0-1-16 15,1 1 0-15,-1 3 0 0,1 0-48 0,-2 1-16 16,-2 5 0-16,-4-1 0 0,-3 0-288 0,-4 2 0 16,-3 1 0-16,-3 0 0 0,-2 0 0 0,-3 1 0 15,-2 0 128-15,-3 1-128 0,-4 1 0 0,0-3 0 16,-1-1 0-16,0 1 0 0,-5-1 0 0,-2-3 0 0,-1 2 128 15,-3 1-128-15,-3-2 304 0,-2 0 0 16,-3 2 0-16,0-5 0 0,-1 0 64 0,-1-4 16 0,0 3 0 16,-1-2 0-16,0-2-128 0,2 0-32 15,-1 1 0-15,2-1 0 0,1-2-32 0,2 1-16 0,0-2 0 0,4 0 0 16,1-1-176-16,4 0 0 0,-1-1 0 0,2 0 0 16,0-1 0-16,2 2 0 0,9 0 0 15,-8 0 0-15,8 0 0 0,0 0 0 0,0 0 128 0,0 0-128 16,-9-1 0-16,9 1 0 0,0 0 0 0,0 0 128 15,0 0-128-15,0 0 0 0,0 0 0 0,0 0 0 16,0 0 0-16,0 0 0 0,7 7 0 0,2 1 0 0,1 1 0 16,1 2 0-16,-4-4 128 0,2 2-128 0,1-3 0 0,0 3 0 15,2-1 0-15,-1 2 0 0,2-4 0 0,0 5 0 16,1-5 0-16,0 3 0 0,1 0 0 0,-2-3 0 16,-1 0 144-16,1 0-144 0,-3-3 0 0,2 5 144 15,-2-4-144-15,3 1 0 0,-2 0 160 0,-1 1-160 16,-10-6 128-16,10 5-128 15,-10-5-320-15,9 6-160 0,-9-6-32 0,0 0-9664 16,10 0-1952-16</inkml:trace>
  <inkml:trace contextRef="#ctx0" brushRef="#br1" timeOffset="180162.31">28138 12195 6447 0,'12'-9'272'0,"-2"6"80"0,1 1-352 0,1 0 0 0,2-3 0 0,2 0 0 15,-1 2 2192-15,4 1 368 16,1-1 80-16,2-2 16 0,1 0-1584 0,-2 1-320 0,1 0-64 0,0-2-16 16,-2 1-16-16,0 1 0 15,-2-1 0-15,-4-3 0 0,-1 4 128 0,-3 3 32 16,-1-1 0-16,-9 2 0 0,0 0-64 0,0 0-16 15,0 0 0-15,0 0 0 0,0 0-224 0,0 0-32 0,0 0-16 0,0 0 0 16,0 0 32-16,-12 8 0 16,-2 3 0-16,-3-4 0 0,-4 3-32 0,-3-4 0 0,-1-1 0 15,-5 1 0-15,-1-2 96 0,-4 1 16 0,2-1 0 0,-5 2 0 16,0-1-160-16,-3 5-32 0,1-2 0 0,-2 3 0 16,-1-2-32-16,-1 3-16 0,-1-5 0 0,0 4 0 15,-2-3-64-15,5 3-16 0,-2-4 0 0,2 1 0 0,1-4-32 0,3 1-16 16,0 0 0-16,2-1 0 0,3-2-16 15,1-2-16-15,-1 0 0 0,4 0 0 0,0 0-32 0,2 0 0 16,2 0 0-16,2-1 0 0,2 0-144 0,4-2 160 16,0-1-160-16,3 3 160 0,3 0-32 0,2-2-128 15,1 1 192-15,8 2-64 0,0 0-128 0,-7-4 128 16,7 4-128-16,0 0 128 0,0 0-128 0,0 0 0 16,0 0 0-16,0 0 0 0,0 0 0 0,0 0 0 15,0 0 0-15,0 0 0 0,0 0 0 0,0 0 0 16,7 9 0-16,-2 3 0 0,-1 4-128 0,0 0 128 15,-3 3 0-15,-2 2 0 0,1 1 0 0,-3 6 0 16,2 0-144-16,-3 5 144 0,-2 2 0 0,0 4 0 16,-2 3-128-16,0-1 128 0,1 1 0 0,-4 4 0 15,3-1 0-15,-1 1 0 0,0 0 0 0,0-2 0 16,-3 3 0-16,2-3 0 0,0-4 0 0,0 2 128 16,-2-4-128-16,2-1 0 0,0-1 0 0,3-3 144 15,-1-3-144-15,0-3 128 0,3-4 48 0,1-2 0 16,3 0 0-16,0-6 0 0,1-1 80 0,0-1 0 0,0-1 16 0,2-5 0 15,-2-7 48-15,0 0 0 0,8 6 0 0,-8-6 0 16,0 0-64-16,0 0-16 0,11 4 0 0,-11-4 0 16,13 1-96-16,-13-1-16 0,13-1 0 0,-13 1 0 15,13-3-128-15,-13 3 0 0,10 0 0 0,4 0 128 16,-2 0-128-16,1 0 0 0,0 0 0 0,0 3 0 16,4-3 0-16,4 0 0 0,0-3 0 0,5 3 0 15,0 0 0-15,1-1 0 0,4 0 0 0,-2 0 0 16,1-2 0-16,1 2 0 0,-1 1 0 0,3-1 0 0,0-1 0 15,4 1 0-15,1 1 0 0,1 1 0 0,-1 1 0 16,1 0 0-16,3 1 0 0,-2 0 0 0,-2 4 0 0,-3-3 0 16,-2-1 0-16,-3 1 0 0,-4 3 0 0,-2-4 0 15,-3 1 0-15,-1 3 0 0,-1-2 0 0,-1 0 0 16,-3 2 0-16,0 0 0 0,1-2 0 0,-5 4 0 16,1-5 0-16,-2 1 0 0,-3 2 0 0,-7-7 0 15,0 0 0-15,8 5 0 0,-8-5 0 0,0 0 0 16,0 0 0-16,0 0 0 0,0 0 0 0,0 0 128 15,0 0-128-15,0 0 0 0,0 0 144 0,0 0-144 16,0 0 160-16,0 0-160 0,0 0 160 0,0 0-160 16,0 0 160-16,1-9-160 0,1 1 128 0,0-4-128 0,-2 2 0 0,0-4 144 15,3 0-144-15,0-3 160 16,1-3-160-16,3-3 160 0,0-7-32 0,2-1 0 16,-1-3 0-16,2-3 0 0,3-4 32 0,2-2 0 15,3-8 0-15,3-3 0 0,5-9-160 0,0 1 192 16,1-8-192-16,0-1 192 0,1-3-192 0,0-1 0 15,-2-2 144-15,2 2-144 0,-1 4 128 0,0-1-128 0,-1 4 160 16,-3 4-160-16,-1 4 288 0,-4 7-32 0,-2 5-16 0,-3 2 0 16,-4 8-96-16,-3 7-16 0,-1 6 0 15,-1 3 0-15,0 3-128 0,-4 5 0 0,-3 0 0 0,2 9 0 32,1 5-1024-32,0 0-96 0,-10 3-16 0,-3 6 0 0,-1 6-2160 15,0 7-432-15</inkml:trace>
  <inkml:trace contextRef="#ctx0" brushRef="#br1" timeOffset="181997.03">27355 12119 14735 0,'-8'-1'1312'15,"-1"-1"-1056"-15,-1 1-256 0,0 1 0 16,-3 3 0-16,2 2 0 0,0 0-128 0,3-3 128 16,-1 1 0-16,9-3 0 0,-11 6 0 0,3-3 160 0,-1-1 416 0,0-2 96 15,1 0 16-15,-2-2 0 0,-3-3 336 0,1 2 80 16,-1-1 16-16,-1 2 0 0,-1-1-160 0,-1 1-48 15,-1 2 0-15,3 1 0 0,0 0-80 0,0 2-32 16,1 2 0-16,3 3 0 0,1-3-224 0,2 1-32 16,7-6-16-16,-3 12 0 0,3-12-208 0,0 0-32 15,3 10-16-15,5-1 0 0,2-3 320 0,4-1 64 16,1-2 16-16,6-2 0 0,2-2-32 0,5-2 0 16,5-2 0-16,5 0 0 0,-1-3-320 0,5-3-80 15,2-3-16-15,3-3 0 0,1-3-32 0,5 0 0 16,3 1 0-16,2-1 0 0,4 3 16 0,3-2 0 15,2-2 0-15,-2 0 0 0,-2 2-80 0,-1 1-128 16,-1 4 176-16,-3 0-176 0,-3 1 128 0,-5 6-128 16,-8-5 0-16,-7 7 0 0,-2-1 192 0,-7 2-192 15,-5 1 192-15,-3 2-192 0,-4 0 128 0,-4 1-128 16,-10 0 0-16,0 0 0 0,10 4 0 0,-10-4 0 16,0 0 0-16,7 8 0 0,-7-8 0 0,2 11 0 15,-3 1 0-15,-2 2 0 0,0-2 0 0,-1 3 0 0,-1 3 0 16,-4 2-144-16,-3 4 144 0,2-1 0 0,-4 1 0 15,-1 6 0-15,-3 4 0 0,-3 0 0 0,-5 1 0 0,2 5 0 16,1 5 0-16,2 3 0 0,-1 3 144 16,3 1-144-16,1-2 0 0,4 2 0 0,0 2 0 15,4 3-192-15,2-1 192 0,4 2 0 0,4-1 0 0,-2-3 0 16,2 0 0-16,0-3 0 0,-1-6 0 0,-1-3 0 16,0-2 128-16,-1-3-128 0,-1-3 0 0,1 2 0 15,-2-3 160-15,1-2-160 0,0 1 128 0,0-3-128 16,-1 2 160-16,-1-2-160 0,-2-5 192 0,-1 0-192 0,2 3 192 15,0-7-64-15,1 2 0 0,-1 1-128 0,1-4 256 0,1 1-64 16,0-3-16-16,-1-3 0 0,-1 2-48 16,2-2-128-16,0 0 192 0,0 0-64 0,0-2-128 0,-1-1 128 15,2 1-128-15,0-6 128 0,0 0 0 0,4-6-128 16,0 0 192-16,0 0-64 0,0 0 128 0,0 0 0 16,-8 5 16-16,8-5 0 0,-6-6-16 0,6 6 0 15,-6-5 0-15,-1 0 0 0,-1-5-128 0,-1 1-128 16,-3-4 192-16,-1 3-192 0,1 2 160 0,-1-4-160 15,-5 1 128-15,0-1-128 0,-4-2 0 0,-1 0 128 16,-1-3-128-16,-4 3 0 0,-2-1 0 0,2-1 0 16,-3 0 128-16,-2 4-128 0,-3 1 0 0,2 0 0 15,-1 2 0-15,0-1 0 0,-2 4 0 0,0-3 0 16,-1 2 0-16,0 0 0 0,-2-1 0 0,3 3 0 16,3-1 0-16,2 0 0 0,3 3 0 0,2-1 0 15,3 0 0-15,4 3 0 0,2 1 0 0,2 0 0 16,-5-1 0-16,3 1 0 0,3 1 0 0,1-1 0 15,2 0 0-15,0 1 0 0,2-1 0 0,2 0 0 16,1 0 0-16,7 0 0 0,-8-2 0 0,8 2 0 16,-9-2 160-16,9 2-160 0,-6-2 0 0,6 2 0 0,-7-3 0 0,7 3-192 15,0 0 192-15,0 0 0 0,-1-9 192 0,1 9-192 16,3-9 0-16,2 3 0 0,-5 6 0 0,10-13-144 16,0-3 144-16,3-1 0 0,-3-2 0 15,1 0 0-15,3-4 0 0,-1-5 0 0,4-2 128 0,-2 2-128 0,3-3 0 16,0-2 144-16,1-4-144 0,0-1 0 0,0 0 176 0,0 0-176 15,-3-4 160-15,2-1-160 0,0 2 0 0,0 0 0 16,-2 5 0-16,1-3 0 0,-1-1 0 16,-2 0 0-16,0-3 0 0,-5 4 0 0,3 2-160 0,-1 0 160 15,-1 1-128-15,2 3 128 0,-6 0-128 0,0 4 128 16,-2-3-128-16,1 8 128 0,-2-1 0 0,-2 6-160 16,-1 1 160-16,-1 3 0 0,0 1 0 0,-2 2 0 15,-1-3 0-15,2 4 0 0,-2 3-144 0,1-1 144 16,-1 0 0-16,4 9-144 0,-3-5 144 0,3 5 0 15,0 0 0-15,0 0-128 0,0 0 128 0,0 0 0 16,0 0-144-16,0 0 144 0,0 0-128 0,0 0 128 16,0 0-160-16,12 4 160 0,4-2-144 0,3 3 144 15,2 1-128-15,3-4 128 0,3 1 0 0,5-2 0 16,5 1 0-16,2 1 0 0,3 0 0 0,5 0 0 16,5 1 0-16,4-1 0 0,0-2 160 0,1-1-32 15,-1 0-128-15,4 0 192 0,2 0-64 0,3 0 0 16,1 1-128-16,-2 2 192 0,-1-2-64 0,-3-1-128 15,-3 0 176-15,-6 1-176 0,-1 2 176 0,-2 2-176 16,-2-2 160-16,-3 3-160 0,-5 2 0 0,-2-1 0 16,-5 2 0-16,-4 0 0 15,-5 1-960-15,-7 0-304 0,-5 3-48 0,-10 2-10880 0,-9 2-2176 0</inkml:trace>
  <inkml:trace contextRef="#ctx0" brushRef="#br1" timeOffset="183663.76">7430 12875 14111 0,'0'0'624'0,"9"-6"128"0,1 3-608 0,0 0-144 0,-1-1 0 0,-9 4 0 16,0 0 976-16,0 0 176 0,0 0 16 0,0 0 16 15,0 0-592-15,0 0-112 0,0 0-32 0,0 0 0 0,0 0 80 0,0 0 16 16,0 0 0-16,0 0 0 0,-10 7 240 0,0 0 48 16,-3-3 16-16,-2-2 0 0,-3-1 80 0,-4 1 16 15,-2-1 0-15,-3 0 0 0,-1-1-416 0,-2-1-80 16,-4 0 0-16,-2-2-16 15,-1 1-160-15,1-5-16 0,2 2-16 0,1 0 0 0,3-3 96 0,-1 1 32 16,-5 0 0-16,2-3 0 0,2 3 48 0,3-3 16 16,2 3 0-16,5 0 0 0,3 0-160 0,3 3-16 15,1-2-16-15,4 3 0 0,2 1-48 0,-1 1 0 16,2-1 0-16,8 2 0 0,0 0-192 0,-12 0 128 16,2 0-128-16,10 0 0 0,-9 0 0 0,9 0 0 15,-9 3 0-15,9-3 0 0,0 0 0 0,-6 9 0 16,2-2 0-16,0 4 0 0,1-2 0 0,0 4 0 15,1 0 0-15,0 1 0 0,1 1 0 0,0 3 0 16,0 3 0-16,-2 4 0 0,2 0 0 0,-4 6 0 16,0-1 0-16,-1 0 144 0,1 1-144 0,-1 4 0 15,-2 4 0-15,-1 2 128 0,1 2-128 0,-3-1 128 16,-1 4-128-16,0-3 128 0,1 3-128 0,-1-6 192 16,1-1-192-16,-1-1 192 0,1 1-192 0,-2 2 192 15,-1-2-192-15,0 1 192 0,2-2 0 0,-5 0 0 16,1 2 0-16,-1-3 0 0,1-2 32 0,0-1 16 0,1-1 0 15,1 0 0-15,0-1-240 0,3-3 0 16,-1-5 128-16,3 0-128 0,0 2 0 0,4-6 176 0,2-1-176 0,0-2 160 16,2-2-160-16,1-4 128 0,2 0-128 0,2-1 128 15,-4-10 64-15,9 6 16 0,1-1 0 0,0-1 0 16,-10-4 64-16,14 3 16 0,2-6 0 0,-1 2 0 16,-1-1-96-16,1 0-32 0,3-2 0 0,0 2 0 15,1-5-160-15,1 2 128 0,0-1-128 0,2-2 128 0,2 1-128 0,3 0 0 16,3-3 0-16,5 2 0 0,2-1 0 0,1 2 0 15,1-6 0-15,4 3 0 0,0 1 0 0,2 1 0 16,1 0 0-16,-1 1 0 0,-3 1 0 0,0 3 0 16,-2 3 0-16,-1 2 0 0,-1-2 0 0,0 3 0 15,-1 4 0-15,0-2 0 0,0 1 0 0,0 2 0 16,-3-2 0-16,-2 6 0 0,-4-3 0 0,0 2 0 16,0-2 0-16,-3 1 0 0,-2 4 0 0,-2-4 0 15,-1 2 0-15,-2-1 0 0,-1-6 0 0,0 3 0 16,0 1 0-16,-3-4 0 0,-1 0 0 0,0 0 0 15,-3-3 0-15,-10-2 0 0,11 3 0 0,-11-3 0 16,0 0 0-16,0 0 0 0,0 0 0 0,10-1 0 16,-10 1 0-16,0 0 0 0,5-10 176 0,-1-1-48 15,-2-1-128-15,1-2 192 0,-2-4 32 0,-1-1 0 16,-1-4 0-16,-1 1 0 0,1-2 80 0,0-4 16 16,0-9 0-16,-2-5 0 0,1 0-96 0,-1-6-16 15,-1-6 0-15,2-5 0 0,2-1-208 0,-2-2 176 16,0 1-176-16,1-6 160 0,-2-2 0 0,2 4 0 0,-2 2 0 15,6 5 0-15,-2 5 48 0,2 3 16 0,-1 9 0 16,1 4 0-16,-2 7 0 0,1 8 0 16,1 2 0-16,0 1 0 0,-2-1-224 0,1 6 0 0,1 3 128 0,-3 11-128 15,0-9 0-15,0 9 0 0,0-8 0 0,0 8 0 32,0 0-384-32,0 0-32 0,0 0 0 0,-4 13 0 0,2-2-1568 0,-1 3-304 0,2 2-64 15,-1-1-15472-15</inkml:trace>
  <inkml:trace contextRef="#ctx0" brushRef="#br1" timeOffset="186731.65">7008 7058 5519 0,'-8'-19'240'0,"4"8"64"0,0 0-304 0,1 0 0 15,-1 0 0-15,-1 0 0 0,5 11 4608 0,0 0 880 16,0 0 160-16,0 0 48 0,-4-10-4224 0,4 10-848 16,0 0-176-16,0 0-16 0,0 0-176 0,0 0-48 15,0 0 0-15,0 0 0 0,0 0-208 0,0 0 128 16,0 0-128-16,0 0 0 0,0 10 192 0,1 4-48 16,2 2-16-16,-3 3 0 0,-2 1 64 0,1 2 16 15,0 5 0-15,-2 0 0 0,1 3 0 0,-1 3 0 0,1 0 0 16,-2 6 0-16,-4 0 64 0,1 9 16 0,-2 1 0 15,-3 4 0-15,1 5-48 0,-3 3-16 0,-3 7 0 0,1-5 0 16,-1 1-96-16,2-8-128 0,-1-4 176 0,3-4-176 16,1-7 256-16,2-3-48 0,-2-5-16 0,0-1 0 15,1-7 336-15,1 1 64 0,2-5 16 0,2-3 0 16,2-4-128-16,1-2-32 0,1-1 0 0,2-11 0 16,0 0-128-16,0 0-48 0,0 0 0 0,0 0 0 15,0 0-112-15,0 0-32 0,0 0 0 0,0 0 0 16,0 0-128-16,12-9 128 0,4 1-128 0,1-3 128 15,4 0-128-15,0-2 0 0,3-1 0 0,2 1 0 16,-2 3 0-16,1-3 0 0,2 4 0 0,1-3 0 16,3 2 0-16,-1 1 0 0,1-3 0 0,0 6 0 0,1 1 0 15,-1 1 0-15,-1 4-144 0,2 0 144 0,2 0 0 0,2 4 0 16,0-2 0-16,-3 1 0 0,-2 1 0 0,0 1 0 16,-3 5 0-16,0-5 0 0,0 3 0 0,0-3 0 15,-5 2 0-15,-1 2 0 0,0-4 0 0,0 3 0 16,-7-3 0-16,3-2 0 0,-3-1 0 0,-2 1 128 15,-13-3-128-15,14 2 0 0,-2 1 128 0,-12-3-128 16,11-3 176-16,-11 3-176 0,0 0 256 0,0 0-64 16,0 0-16-16,5-9 0 0,-3-2 80 0,-2 2 32 15,0-4 0-15,0-1 0 0,-1-2-96 0,1-1-32 16,0 2 0-16,0-3 0 0,-1-6-32 0,1 0-128 16,1-3 192-16,0-1-64 0,2-4 0 0,1-2-128 15,1 0 192-15,4-4-64 0,1-4-128 0,0-5 160 16,1 1-160-16,2-1 160 0,0-1-160 0,1 1 0 0,-4-3 0 15,3 2 128-15,-1 3-128 0,1 1 0 0,0 3 0 0,1 0 0 16,0 2 0-16,-3 3 0 0,1 5 0 0,-1-1 0 16,3 0 0-16,0 3 128 0,0 2-128 0,0 3 0 15,-1 0 0-15,1 2 0 0,-2 2 0 0,0 2 0 16,-1 3 0-16,-1 1 0 0,-2 2 0 0,-2 1 0 16,-1 5 0-16,1-2 0 0,-6 8 0 0,3-6 0 15,-3 6 0-15,0 0 0 0,3-9 0 0,-3 9 0 16,0 0 0-16,0 0 0 0,0 0 0 0,0 0 0 15,0 0 0-15,-12-3 0 0,0 1 0 0,-1 0 0 16,0 2 0-16,-1 3 0 0,-2 1 0 0,-2 1 0 16,-2-1 0-16,-3-2 0 0,0-1 0 0,-4 2 0 0,-3 1 0 0,-3 1 0 15,-4-3 0-15,-3 1 0 16,-3 3 0-16,0 2 0 0,-2-3 0 0,-4 1 0 0,-3 1 0 16,-3-1 128-16,-1 3-128 0,-1-3 0 0,-1-1 160 0,2 2-160 15,1-2 192-15,2 2-192 0,0 2 128 0,5-2-128 16,2 3 0-16,6-2 0 0,2 3 0 0,2-3 0 15,3-1 0-15,5-2 0 16,5 2-896-16,7 0-224 0,5-3-48 0,11-4-10928 16,0 0-2192-16</inkml:trace>
  <inkml:trace contextRef="#ctx0" brushRef="#br1" timeOffset="188288.62">18384 6209 7599 0,'0'0'320'0,"0"0"96"0,0 0-416 0,0 0 0 0,0 0 0 0,-7-9 0 16,7 9 0-16,0 0 0 0,-9-7 0 0,2-2 0 16,7 9-320-16,-6-8 0 0,3-3 0 0,0 2 0 0,0-1 320 0,2 1 128 15,1-3 0-15,1 0 0 0,0 2 784 0,1-3 160 16,1 1 16-16,-1 0 16 0,0-2-96 0,2 3-32 15,1 2 0-15,0-1 0 0,-2 2 96 0,1-2 16 16,-1 1 0-16,1-1 0 0,-4 10 48 0,0 0 16 16,4-9 0-16,-4 9 0 0,0 0-96 0,0 0-16 15,0 0 0-15,0 0 0 0,4-10-304 0,-4 10-64 16,0 0-16-16,0 0 0 0,-1 9-288 0,-2 1-64 16,1 3-16-16,-2 4 0 0,-1 6 128 0,-2 6 32 15,1 6 0-15,-3 2 0 0,-2 0-144 0,-3 4-32 16,-3 8 0-16,-2-1 0 0,-3-3-128 0,3 4-16 15,-1 3-128-15,1-2 192 0,0-3-192 0,4 0 128 0,1-4-128 0,3 0 0 16,0-6 160-16,2-4-160 0,0-2 160 0,3-3-160 16,1-3 560-16,0-1 16 0,1-5 0 0,1-2 0 15,2-6-64-15,1 1-16 0,0-5 0 0,0-7 0 16,0 0-48-16,0 0 0 0,0 0 0 0,0 0 0 16,8 9-64-16,-8-9-32 0,0 0 0 0,14-1 0 15,0 0-96-15,-3-1 0 0,2-3-16 0,2 0 0 16,2-1-240-16,2-2 176 0,2 3-176 0,3 3 160 15,1-1-160-15,0 1 0 0,2-2 0 0,-2 2 0 16,6 4 0-16,-2-2 0 0,-1 0 0 0,0 4 0 16,0-1 0-16,-3 2 0 0,6 6-128 0,-1-4 128 15,1 0 0-15,0 3 0 0,3 2 0 0,1 1 0 16,1 2 0-16,1 1 0 0,-2-1 0 0,1 0 0 16,-1-2 0-16,-3-3 0 0,-1 3 0 0,-5-3 0 15,-3 1 0-15,-1 2 0 0,-3-4 0 0,-1 0 0 16,-3-4 0-16,-1 0 0 0,0 1 0 0,-4-2 0 0,-10-4 0 0,0 0 128 15,0 0-128-15,0 0 0 0,0 0 0 0,0 0 0 16,0 0 128-16,0 0-128 0,0 0 0 0,0 0 128 16,0 0-128-16,0 0 128 0,0 0-128 0,5-9 0 15,-5 9 144-15,4-11-144 0,-1-4 0 0,-2 1 128 16,-1 0-128-16,2 1 0 0,1-2 128 0,-1-2-128 16,1-2 128-16,1-1-128 0,2-4 0 0,-1 1 128 15,2 1-128-15,1-5 0 0,1-3 0 0,2-2 128 16,-1-2-128-16,0 0 0 0,1-3 128 0,-1 0-128 15,2-4 128-15,-1 0-128 0,1 5 0 0,-1 0 0 16,1-2 0-16,-1 4 128 0,2 2-128 0,0 3 0 0,-2-2 0 16,2 2 128-16,-1-2-128 0,1 1 0 0,0 6 0 15,0-3 128-15,-1 2-128 0,2-3 0 0,0 1 0 16,0 0 0-16,-2 4 0 0,-1 3 0 0,1 1 0 0,-4 2 0 16,-1 2 0-16,-1 2 0 0,-1 2 0 0,-1-2 0 15,-1 3 0-15,-1 3 0 0,-1-2 0 0,-1 9-128 16,-1-8 128-16,1 8 0 0,0 0 0 0,0 0-128 15,-8-4 128-15,8 4 0 0,-7-2 0 0,7 2-128 16,0 0 128-16,-9 5 0 0,0-4-144 0,9-1 144 16,-10 6 0-16,0 1 0 0,0-3 0 0,-2-1 0 15,1 0 0-15,-2 2 0 0,-1-1 0 0,-3-2 0 16,0 1 0-16,-4-2 0 0,-3 0 0 0,-1 2 0 16,-2 1 0-16,-2-3 0 0,-2 0 0 0,-3 1 0 15,-3-2 0-15,-4 0 0 0,-1 0 0 0,-5 0 128 0,-5-2-128 16,-5 1 192-16,-5 0-192 0,-2-3 192 15,-1-1-64-15,-4 2-128 0,-1 1 192 0,-4 0-64 0,-4 1-128 0,5 0 128 16,1-4-128-16,4 1 128 0,0 3-128 0,6 3 0 16,4 7 144-16,1-4-144 0,-1 2 0 0,5 3-128 15,3-1 0-15,8 3 0 16,8 2-2608-16,9 2-512 0,-2 5-96 0,16-7-32 16</inkml:trace>
  <inkml:trace contextRef="#ctx0" brushRef="#br1" timeOffset="193367.45">16526 7913 6447 0,'0'0'576'0,"-9"-1"-576"16,9 1 0-16,-6-3 0 0,-5 2 1856 0,11 1 272 16,0 0 48-16,0 0 16 0,0 0-1168 0,0 0-224 15,0 0-48-15,0 0-16 0,0 0 112 0,11-4 32 16,1-1 0-16,7 3 0 0,4-2 16 0,7 0 16 16,4-2 0-16,4 0 0 0,4 3-64 0,6-6-16 15,4 0 0-15,3 0 0 0,1 0-256 0,6 4-48 0,1 0-16 16,1 2 0-16,2 2-64 0,3 0-32 15,-3-2 0-15,-1 3 0 0,-4 0-192 0,-6 2-32 0,-7 1-16 0,-4 5 0 16,-7 0-176-16,-4 2 0 0,-5-4 144 16,-2 4-144-1,-3-2-448-15,-3 3-144 0,-6-2-48 0,-3 1 0 0</inkml:trace>
  <inkml:trace contextRef="#ctx0" brushRef="#br1" timeOffset="194598.71">17253 11092 12095 0,'0'0'528'0,"-9"0"112"0,0 0-512 0,2 0-128 0,-1 1 0 0,8-1 0 0,0 0 640 0,0 0 112 16,-8-1 16-16,8 1 0 0,0 0 64 0,0 0 0 15,0 0 16-15,14 0 0 0,0 0 192 0,4-1 48 16,4 1 0-16,1-3 0 0,5-4-112 0,3 0-16 16,2 3 0-16,4-2 0 0,1 1-256 0,4 1-48 15,-1 2-16-15,3-3 0 0,5 3 0 0,3 1 0 16,3-3 0-16,3 2 0 0,4 0-96 0,2 0-32 16,-2-1 0-16,0 3 0 0,-2-1-96 0,0-2-32 15,0 6 0-15,-2-3 0 0,-1-4-64 0,-3 0-32 16,-6 2 0-16,-1 1 0 0,-5 1-48 0,-1-2-16 15,-7 1 0-15,-4 1 0 0,-3 1-224 0,-3 1 144 16,-2-2-144-16,-3 1 128 0,-2-1-128 0,-3 1 128 16,-2 0-128-16,-2 2 128 0,-10-3-128 0,12 2 0 0,-12-2 0 0,0 0 128 15,0 0-128-15,0 0 128 0,0 0-128 0,0 0 128 16,0 0-128-16,0 0 128 0,0 0-128 0,0 0 128 16,0 0-128-16,0 0 128 0,0 0-128 0,0 0 128 15,0 0-128-15,0 0 0 0,0 0 0 0,0 0 128 16,0 0-128-16,0 0 0 0,0 0 0 0,0 0 0 15,-12 4 0-15,12-4-144 0,0 0 0 0,-7 5 0 32,-3-2-1440-32,1 3-272 0,0 3-64 0</inkml:trace>
  <inkml:trace contextRef="#ctx0" brushRef="#br1" timeOffset="195766.72">25011 16419 8287 0,'0'0'736'0,"0"0"-592"16,0 0-144-16,0 0 0 0,0 0 1968 0,0 0 352 0,7-6 80 0,5-2 16 16,2 3-816-16,5 0-176 15,2 1-16-15,5 0-16 0,2 0-176 0,5 2-48 0,4-1 0 0,2-2 0 16,4-1-400-16,4 1-96 0,4-4-16 0,8 3 0 16,4 2 128-16,2-4 32 0,0 2 0 0,-2 2 0 15,-2-1-176-15,0 0-48 0,-5 0 0 0,2-4 0 16,-1 1-64-16,0 6-16 0,-1-1 0 0,-7-1 0 15,-4 2-112-15,-6-1-16 0,-3 1-16 0,-4 0 0 16,-6 2-144-16,-4 0-32 0,-4 0 0 0,-4 0 0 16,-3-1-192-16,-11 1 0 0,0 0 128 0,0 0-128 15,0 0 0-15,0 0-256 0,-11 5 48 0,-6 4 16 32,-3-4-2256-32,-5 0-448 0</inkml:trace>
  <inkml:trace contextRef="#ctx0" brushRef="#br1" timeOffset="196833.7">25300 19823 8287 0,'7'-8'736'0,"0"-2"-592"15,4 3-144-15,1 1 0 0,4-2 1728 0,3 1 304 16,4-2 64-16,1 3 16 0,1 1-640 0,6-4-112 15,2 3-16-15,6-2-16 0,4 3-208 0,2 0-32 16,-2-4-16-16,0 0 0 0,2-5-64 0,-2 3-16 16,0 0 0-16,2 0 0 0,-3 3 16 0,1 0 0 15,-3 1 0-15,2 5 0 0,3 0-304 0,-6 1-48 16,-4 0-16-16,0 1 0 0,0 0-192 0,0 0-64 16,-3 0 0-16,-2 2 0 0,0 1-192 0,-5 1-32 0,0 6-16 0,0-3 0 15,-5 4-144-15,-1-2 0 0,-4 2 0 0,-3-1 0 16,-1 2 0-16,-4 0-272 0,-1-2 32 0,-6 3 16 31,-3 2-2272-31,-3 1-448 0</inkml:trace>
  <inkml:trace contextRef="#ctx0" brushRef="#br1" timeOffset="201068.95">32376 4372 15663 0,'0'0'1392'0,"0"0"-1120"0,0 0-272 0,-4-5 0 0,4 5 256 0,0 0-16 16,0 0 0-16,0 0 0 0,-2-10 448 0,2 10 80 16,0 0 32-16,0 0 0 0,0 0 128 0,0 0 32 15,0 0 0-15,0 0 0 0,0 0-320 0,0 0-48 16,4 10-16-16,-1 0 0 0,-3 3-16 0,-1 2-16 16,-3 0 0-16,-1 0 0 0,-2 1-16 0,0 4 0 15,-2 2 0-15,-1 0 0 0,-1 8-80 0,6-14-32 16,-1 3 0-16,0 0 0 0,1 2 16 0,1-3 0 15,-1-1 0-15,2 1 0 0,1-3 32 0,0 7 16 16,4-7 0-16,1-11 0 0,4-1 0 0,0-5 0 16,6-2 0-16,5-7 0 0,5-5 160 0,2-5 48 0,3-2 0 15,26-19 0-15,-10 2-352 0,-6 4-64 0,-6 3-16 0,-3-3 0 16,-5-3-112-16,-1 0-16 0,0 1-128 0,-3 1 192 16,-2 2-192-16,-3 5 144 0,-2 7-144 0,-1 4 128 15,-2 2-128-15,-3 6 0 0,0 5 0 0,-7 6-176 31,0 0-1056-31,0 0-224 0,5 11-32 0</inkml:trace>
  <inkml:trace contextRef="#ctx0" brushRef="#br1" timeOffset="201835.2">31474 7642 10127 0,'0'0'896'0,"5"-10"-704"16,2 0-192-16,-1-4 0 0,-1 3 896 0,0-1 160 15,2-2 32-15,-4 3 0 0,0 3 384 0,-3 8 64 16,3-13 32-16,-3 13 0 0,0 0 160 0,0 0 16 16,0 0 16-16,0 0 0 0,0 0-576 0,0 0-112 15,0 0-32-15,-4 9 0 0,-3 1-224 0,0 3-48 16,-1 4-16-16,-2 2 0 0,2 2-192 0,-1 6-48 15,1-4 0-15,-10 21 0 0,1-4-160 0,4-5-32 16,3-3-16-16,3-3 0 0,3-4-48 0,3-5-16 16,1-6 0-16,3 0 0 0,4 0 80 0,3-7 0 0,0 0 16 15,4-7 0-15,3-8 192 0,3-2 48 16,5-9 0-16,3-6 0 0,0-5 0 0,5-5 0 0,3-7 0 16,2-1 0-16,0-6-320 0,4-2-64 0,1-5-16 0,1 2 0 15,-2 0-176-15,-2 6 0 16,-2 4 0-16,-3 4 128 0,-2 3-128 0,-5 4 0 0,-2 3 0 0,0 6 0 31,-2-2-1152-31,0 6-128 0,0 2 0 0</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0:53:05.204"/>
    </inkml:context>
    <inkml:brush xml:id="br0">
      <inkml:brushProperty name="width" value="0.05292" units="cm"/>
      <inkml:brushProperty name="height" value="0.05292" units="cm"/>
      <inkml:brushProperty name="color" value="#FFC000"/>
    </inkml:brush>
  </inkml:definitions>
  <inkml:trace contextRef="#ctx0" brushRef="#br0">31403 950 2751 0,'20'-7'128'0,"-7"3"16"0,-1 0-144 0,0-2 0 15,0 2 0-15,-2 1 0 0,0 1 1600 0,-10 2 304 16,8-2 48-16,-8 2 16 0,9-5-1024 0,-9 5-208 0,0 0-32 0,0 0-16 15,7-9 656-15,-7 9 128 16,0 0 16-16,0 0 16 0,5-7-160 0,-5 7-48 0,3-10 0 0,-3 3 0 16,-3-3 0-16,3 10 0 0,-5-8 0 0,-2-3 0 15,-1-2-336-15,0 2-80 0,-2-3-16 0,-1 0 0 16,-3-3-96-16,0 1 0 0,-1-2-16 0,-2 0 0 16,-1 0-240-16,-2-2-32 0,-3-3-16 0,-1 3 0 15,-2-2-80-15,-2 1-32 0,1 2 0 0,-1 0 0 16,-4-1-16-16,-4 0 0 0,-4-1 0 0,15 7 0 15,-4-3-48-15,-3-1-16 0,-2 0 0 0,-3 1 0 16,-2 0-48-16,-3 3-16 0,-4 3 0 0,-40-7 0 16,13 4-208-16,7 9 176 0,4-3-176 0,-1 4 160 15,1 2-160-15,-4-1 192 0,-5 3-192 0,1 3 192 0,0 8-192 16,3-1 160-16,1 4-160 0,26-5 160 16,-7 7-160-16,-1 4 0 0,-4 3 0 0,-3 1 0 0,-1 6 0 15,-2 1 0-15,-2 5 128 0,-54 31-128 0,16-6 0 0,13-3 0 16,10 1 0-16,10 4 0 0,4-3 0 0,2 6 0 15,-1-2 0-15,2 3 128 0,1 2-128 0,3 1 0 16,6 1 0-16,5-1 0 0,5 0 0 0,6-5 0 16,5-1 144-16,4-1-144 0,7 0 128 0,7 0-128 15,5-1 128-15,4-2-128 0,4 2 128 0,5-2-128 16,5-1 128-16,6-2-128 0,4-3 128 0,6-1-128 16,3 3 160-16,7 0-160 0,5-4 176 0,6-3-176 15,3-2 192-15,4-3-192 0,0-7 240 0,8-7-64 0,7 1-16 0,5-2 0 16,8-5 48-16,-1-2 16 0,-3-8 0 0,5-1 0 15,6-8-32-15,3-1 0 0,2-3 0 0,0-4 0 16,-4-2 0-16,0-6-16 0,5-6 0 0,0-4 0 16,-6-4 16-16,0-6 0 0,-3-2 0 0,2-4 0 15,0-5-16-15,-5-1 0 0,-6-1 0 0,-4-1 0 16,-5-2 16-16,-2-2 16 0,-3 6 0 0,-2-3 0 16,-1 3-16-16,-5-3-16 0,1-1 0 0,-8-4 0 15,-1-6-16-15,-6-1 0 0,-3-2 0 0,-4-4 0 16,-4 2-32-16,-5-4 0 0,-6 1 0 0,-4 2 0 15,-4-1 0-15,-4 4-128 0,-9 2 192 0,-3 3-64 16,-6 1-128-16,-5 3 0 0,-6 1 0 0,-7 1 0 16,-7 3 0-16,-8 0 128 0,-9 4-128 0,-12-1 0 15,-12 1 0-15,-5-2 0 0,-4 0 0 0,-6 6 0 16,-3 4-144-16,-4 1-16 0,-5-1 0 0,5 4 0 16,4 4-352-16,7 5-64 0,7 3 0 0,4 3-16 15,-2 4-1712-15,9 1-320 0,7-1-80 0</inkml:trace>
  <inkml:trace contextRef="#ctx0" brushRef="#br0" timeOffset="3777.36">981 706 10191 0,'-4'-13'448'0,"4"13"96"0,0-7-544 0,0-3 0 0,0 2 0 0,3-5 0 31,-2-1-496-31,-1 2-208 0,-1-1-32 0,0-1-16 0,1 0 544 0,0 1 208 0,-2-1-176 0,1 0 176 16,-1 0 320-16,2 3 176 0,0-3 16 0,0 5 16 16,-2 0 240-16,2 0 32 0,0 0 16 0,0-3 0 15,0 1-112-15,0 0-32 0,-1-2 0 0,-1-7 0 16,0 2 208-16,-1 3 32 0,-1 2 16 0,-1 0 0 16,-3-1 32-16,0 3 0 0,-2 1 0 0,0 0 0 0,-3 3 48 0,2 2 16 15,-1-1 0-15,2 2 0 0,0 1-128 16,1 3-32-16,0 3 0 0,0 1 0 0,-1 1-288 0,1 1-64 15,0 2-16-15,1 3 0 0,-1 5-112 0,-3 1-32 16,1 2 0-16,4-2 0 0,-1 5 80 0,-1 8 16 16,-3 3 0-16,-1 7 0 0,-1 4 64 0,0 6 0 15,-1 2 16-15,-1 7 0 0,-3 10-144 0,0 5-48 16,1 7 0-16,-19 65 0 0,5-25-48 0,4-12-16 16,3-1 0-16,-3-11 0 0,0-5 112 0,0-5 32 15,-1 0 0-15,-1-3 0 0,1-1 32 0,0-4 16 16,0-1 0-16,-1-6 0 0,6-4-96 0,12-31-32 15,-2 8 0-15,1 2 0 0,1 4-160 0,4-3-48 16,1-1 0-16,2-2 0 0,3-3-128 0,0 28 0 0,5-17 144 0,2-29-144 16,4-2 0-16,2-2 0 0,5 2 0 0,3 0 128 15,2 0-128-15,5 0 0 0,2 0 0 0,29 16 128 16,-4-9-128-16,-5-4 0 0,0-4 0 0,-1-1 0 16,6-6 0-16,-20-5 0 0,6-3 0 0,11 3 0 15,2-1 0-15,9 1 0 0,3-4 0 0,3 2 0 16,4-1 0-16,69-1 0 0,-14-2 0 0,-12-3 0 15,-3-1 0-15,-3-3 128 0,-1-3-128 0,2-2 0 16,4-3 0-16,3 2 144 0,-4-4-144 0,6 0 0 16,6-4 128-16,-2 1-128 0,-3-2 0 0,3 1 0 15,4-1 0-15,-1 0 0 0,0 0 0 0,3 0 0 16,3 1 0-16,-1 1 0 0,-6 1 0 0,5 2 0 16,3 4 0-16,-4-3 0 0,-3-1 0 0,3 4 0 15,5-1 128-15,-4 4-128 0,-4-6 0 0,6 0 0 0,3-1 0 0,-3 3 0 16,-3-3 0-16,2 3 0 0,5 0 0 0,-1-1 0 15,-7 3 0-15,4-1 0 0,2 3 0 16,-1-2 0-16,-3 3 0 0,0-2 0 0,1 2 0 0,-2 2 0 16,0-3 0-16,-3 2 0 0,-3-1 0 0,3-1 0 15,0 0 0-15,-3 2 0 0,1-2 0 0,-4 2 0 16,2 1 0-16,-3 0 0 0,-2-2 0 0,4 2 160 16,2 0-160-16,-2 0 192 0,-3-2-192 0,1 2 0 15,3 0-192-15,-3-2 192 0,-2 1 0 0,0 1 0 16,1 4 0-16,-3-1 0 0,-5 1 0 0,2 0 0 15,-4 1 0-15,1 2 0 0,0-1 0 0,-3 2 0 0,-4 0 0 16,0-2 0-16,2 0 0 0,0-1 0 16,-3 0 0-16,1 2 192 0,1-2-192 0,1 0 0 0,4 0 0 0,-4 1 0 15,-7 0 0-15,5 0 0 0,-1-2 0 0,0 1-176 16,0-1 176-16,0 0 0 0,-1 0 0 0,3-1 0 16,1-5 0-16,0 1 0 0,-7 0 0 0,1-2 0 15,2-1 0-15,-1-2 0 0,5 2 0 0,-4-2 0 16,-3 1 0-16,-1 2 0 0,4 0 0 0,-2 2 128 15,3-4-128-15,-1 2 144 0,-1-1-144 0,2 2 160 16,3 1-160-16,2-4 0 0,-5 1 144 0,0-1-144 16,0 0 0-16,3-2 0 0,3 2 0 0,0-4 128 15,-6 0-128-15,3 5 0 0,1-3 0 0,-1 1 0 16,-3-3 0-16,0 3 0 0,3 1 0 0,0 3 0 16,2-3 0-16,-3 3 0 0,-1-3 0 0,-1 4 0 15,0-4 0-15,1 3 0 0,-2 3 0 0,0-1 0 0,0-2 0 0,0 3 0 16,4 1 0-16,-1 1 128 0,-5-1-128 15,1 1 0-15,-1 1 0 0,3-1 0 0,5 1 0 0,-2 0 0 16,0 1 0-16,2-1 0 0,5 0 0 0,-2 0 0 16,-4 0 0-16,-2 0 0 0,1 0 0 0,1 1 0 15,3 1 0-15,0 0 0 0,-6 1 0 0,2-1 0 16,-1 2 0-16,0-2 0 0,-2 1 0 0,0 0 0 16,1 2 0-16,2 0 0 0,0-4 0 0,-3 3 0 15,-2 0 0-15,0 5 0 0,0-4 0 0,1 0 0 16,1 1 0-16,-2 0 0 0,-2 0 0 0,-2 1 0 15,3 5 0-15,-2-1 0 0,-4-3 0 0,3 2 0 16,-4 4 0-16,3-3 0 0,1 2 0 0,-2 1 0 16,-1-4 0-16,0 0 0 0,-1 2 0 0,4-2 0 0,1 3 0 0,-1-1 0 15,-1-3 0-15,-1 3 0 0,-2-3 0 0,3 2 0 16,2-1 0-16,-2 0 0 0,-3 2 0 0,3-5 0 16,0 2 0-16,-2 0 0 0,1 1 0 0,-2-3 0 15,-4 0 0-15,3 2 0 0,2 0 0 0,-1 0 0 16,0-3 128-16,-2 1-128 0,-3-2 160 0,0-1-160 15,7 1 0-15,-2 0 0 0,0-1 0 0,-2-2 0 16,-3 1 0-16,1 0 0 0,3 3 0 0,2-4 0 16,-2-1 0-16,0 1 0 0,-6-1 0 0,4 1 0 15,1 1 0-15,1 1 0 0,-3-3 0 0,-3-1 0 16,-6 0 0-16,2 0 0 0,2 0 0 0,3 0 0 16,3 1 0-16,-5-1 0 0,-4-1 0 0,2 1 0 15,4 0 0-15,2 0 0 0,2 0 0 0,0 0 0 16,-6-1 0-16,1 1 0 0,2-3 0 0,4 3 0 0,4 3 0 0,-5-2 0 15,-7 0 0-15,3 2 0 16,1-2 0-16,4 3 0 0,1 0 0 0,-3 1 0 0,-6-1 0 0,2 0 0 16,0 1 0-16,5 2 0 0,-1 0 0 0,-2 1 0 15,-3-2 0-15,-1-1 0 0,0-2 0 0,0 4 0 16,6-2 0-16,-3 3 0 0,-2-1 0 0,1 1 0 16,-3-2 0-16,5 0 0 0,3 6 0 0,-2-4 0 15,-1-2 0-15,-2 2 0 0,-3-3 0 0,4 4 0 16,0-1 0-16,0 3 0 0,-2-5 0 0,-2 3 0 15,-5-3 0-15,2 1 0 0,-1 3 0 0,2 0 0 16,0 1 0-16,0 2 0 0,-3-5 0 0,0 2 0 16,1-4 0-16,4 2 0 0,0-2 0 0,0-2 0 15,-2 0 0-15,-2 1 0 0,-2-1 0 0,-4-3 128 0,1 0-128 0,0 2 0 16,0-1 0-16,-1 3 0 0,-4-2 0 0,-2-1 0 16,-2 2 0-16,-1 4 0 0,0 0 0 0,0-1 0 15,2 1 0-15,-1-4 128 0,-5 2-128 0,1 2 0 16,-3-5 0-16,2 2 0 0,3-1 0 0,-1 1 0 15,-1-1 0-15,3-1 0 0,1-1 0 0,1 0 0 16,-4-1 144-16,0 0-144 0,-1 2 128 0,-2-2-128 16,-1-1 0-16,1 1 0 0,1-1 0 0,-1 3 0 15,-1-2 0-15,-5-1 0 0,0 0 144 0,-3 0-144 16,-1 1 128-16,0 2-128 0,-2-1 160 0,-1 1-160 16,-1-3 128-16,3 0-128 0,2 0 0 0,-4-1 0 15,0 1 0-15,-2-2 128 0,-3 0-128 0,-1 1 0 16,-4-2 0-16,-11 3 0 0,0-1 0 0,4-2 0 0,1 2 0 15,-1-3 0-15,1 3 0 0,0 0 0 0,-3-2 0 0,18 0 0 16,-9 2 0-16,-5 0 0 0,-4-2 0 16,-4 2 0-16,-3 0 0 0,-2-2 0 0,-1 2 0 0,-3 0 0 15,-3-1 0-15,-2 1 0 0,-6 1 0 0,0 0 128 16,0 0-128-16,0 0 0 0,0 0 0 0,7-1 0 16,-7 1 0-16,0 0 0 0,2-3 128 0,1-2-128 15,-1-1 0-15,1 0 0 0,-3 1 0 0,0-6 128 16,0 2-128-16,0-3 0 0,-1-1 0 0,-1-1 0 15,1 0 128-15,-1-1-128 0,-1-2 0 0,-1 1 0 16,0 1 0-16,-1-3 0 0,0-1 0 0,-1-3 0 16,0-5 0-16,0 2 0 0,3-4 0 0,-2-4 0 15,-1-3 0-15,4-5 0 0,-1-1 0 0,1-3 0 0,-2 1 0 16,1 0 0-16,2 6 0 0,-1 1 0 0,-1 4 0 0,1-5 0 16,-1-4 0-16,-1-6 0 0,2-2 0 0,-2 0 0 15,1-3 0-15,1 3 0 0,-5 0 0 0,5 8 0 16,-3 0 0-16,1 4 0 0,-2 1 0 0,2-4 0 15,-1-5 0-15,0-3 0 0,0-6 0 0,-1 0 0 16,1-2 0-16,0 5 0 0,-1 3 0 0,-3 4 0 16,4 3 0-16,0-2 0 0,-3-2 0 0,6-6 0 15,-2-7 0-15,-2 3 0 0,0-2 0 0,0 6 0 16,-2 5-128-16,2 4 128 0,-2 6 0 0,6 18 0 16,-4-3 704-16,0-6 240 0,0-5 48 0,-1-1 16 15,0-2-1632 1,1-3-320-16,1-1-64 0,0 1-16 0,-2-2 832 0,5 3 192 0,-5 4 0 0,5 3 0 15,-2 1 0-15,-4-21 0 0,1 10 0 0,0 6 0 0,1 4 0 0,0 3 0 16,-1-2-128-16,0-2 128 0,-1 4 0 16,-1-1 0-16,2 5-160 0,-4-3 160 0,1 3 0 0,0 0-144 15,1 3 144-15,3 11 0 0,-2-4-128 0,1 1 128 16,-2 2 0-16,-2-1 0 0,0 1-128 16,0 2 128-16,-2-1 0 0,-7-7 0 0,2 2-128 0,3 4 128 15,-2-2 0-15,16 12 0 0,1 1-144 0,0 0 144 16,0 0 0-16,0 0-144 0,0 0 144 0,0 0-128 15,0 0 128-15,0 0-128 0,-288 6 128 0,235 11-128 16,-2-1 128-16,24-6-128 16,-5-1 128-16,-7 3 0 0,-2-5 0 0,-8 3 0 0,-3 4 0 0,-4-2 0 15,-2 3 0-15,-52 12 0 0,13-6 0 0,6 0 0 16,-1-5 0-16,2 3 0 0,3 3 0 0,-2-3 0 0,2-4 0 0,-3 2 0 16,-8-1 0-16,3 2 0 0,0-1 0 0,-1 0 0 15,-3-4 0-15,-1-1 0 0,-4 3 0 16,0-1 0-16,-1-1 0 0,-8-3 0 0,-4 0 0 0,-6-1 0 15,6 2 0-15,-6-2 0 0,-8 1 0 0,-1-1 0 16,2 0 0-16,-6 3 0 0,-1-1 0 0,0 2-128 16,-2-4 128-16,-2 2 0 0,-3 4 0 0,1 1-128 15,3-5 128-15,66-2 0 0,-15 0 0 0,-10 2-128 16,-10 3 128-16,-6-4 0 0,-8 2-144 0,-3 0 144 16,-1-1 0-16,-132 12 0 0,43-8 0 0,32-1 0 15,20-2 0-15,7 2 0 0,-2-5 0 0,6 4 0 16,5 1 0-16,1-3 0 0,-1 0 0 0,0 1 0 15,1 5 0-15,3-3 0 0,3-1 0 0,-1-1 0 16,-5-3 0-16,3 3 0 0,5-1 0 0,-3-2 0 0,-3 0 0 0,3 1 0 16,5 3 0-16,-1-3 0 0,-1 0 0 0,0 3 0 15,4-2 0-15,0 1 0 0,2-1 0 16,0-2 0-16,1 4 0 0,3-4 0 0,6 1 0 0,-1-4 0 16,-2 3 0-16,2-4 0 0,1 1 0 0,0 0 0 15,-4-4 0-15,4 1 0 0,-1 0 0 0,4 1 0 16,-1 0 0-16,1-1 0 0,-1-1 0 0,1-1 0 15,-1 2 0-15,0 1 0 0,3-2-128 0,3 2 128 16,5-1 0-16,-6-1 0 0,-3 0 0 0,1 0 0 16,5-1 0-16,-4 2 0 0,-5 1-128 0,4-2 128 15,4 2 0-15,-3-1 0 0,-3 2 0 0,-1 2 0 16,3-2 0-16,-3 6 0 0,-2-4 0 0,0 3 0 16,0-2 0-16,-4 3 0 0,1-2 0 0,1 1 0 0,2-4 0 15,-2 1 0-15,4 2 0 0,-3-3 0 0,1 0 0 0,1-3 0 16,-1 0 0-16,3 1 0 0,-1-2 0 0,2-1 0 15,0 1 0-15,-2-2 0 0,-3 0 0 0,3 0 0 16,2 0 0-16,-4 0 0 0,-4 0 0 0,1 0 0 16,0 0 0-16,-2 0 0 0,0-2 0 0,-3 0 0 15,6-1 0-15,-4 1 0 0,-1-2 0 0,1-2 0 16,1 1 0-16,0 1 0 0,-4-4 0 0,3 1 0 16,0-1 0-16,0-4 0 0,-3 2 0 0,1 1 0 15,-1-2 0-15,-1 3 0 0,-4-2 0 0,-2 3 0 16,4-6 0-16,-4 4 0 0,0-1 0 0,-4 1 0 15,0-3 0-15,2 2 0 0,3 3 0 0,-4 0 0 16,-4 0 0-16,3 2 0 0,5-4 0 0,-3 1 0 0,-5-1 0 0,5 3 0 16,3 2 0-16,-2-4 0 0,-3-1 0 0,3 1 0 15,3 1 0-15,-1 1 0 0,-1-6 0 0,1 5 0 16,0-2 0-16,0 1 0 0,3-3 0 0,-1 3 0 16,-1-1 0-16,1 3 0 0,1-4 0 0,0 2 0 15,-4 1 0-15,6-1 0 0,3 0 0 0,1-1 0 16,-3 4 0-16,4-1 0 0,5-3 0 0,-2 0 0 15,-2 3 0-15,0 1 0 0,8-2 0 0,-1 2 0 16,-1 1 128-16,2-1-128 0,1 0 0 0,2 3 0 16,3-1 0-16,-1 1 0 0,-3-1 0 0,4 2 0 15,3 3 128-15,-2 0-128 0,-2-4 0 0,6 1 0 16,4 1 0-16,-3 0 0 0,0 0 0 0,0 0 0 16,6-1 0-16,0 1 0 0,0 2 0 0,-1 0 0 0,1-2 0 0,1 0 0 15,1 0 0-15,1 1 0 0,-4 3 0 16,3-2 0-16,3 0 0 0,2 1 0 0,3 0 0 0,-3-1 0 15,-5 4 0-15,3-3 0 0,2 1 0 0,2 0 0 16,2 4 0-16,0-1 0 0,-1-3 0 0,1-1 0 16,1 2 0-16,3 4 0 0,-2-2 0 0,1 2 0 15,-1-5 0-15,5 1 0 0,0 3 0 0,7-2 0 16,-1 3 0-16,1-4 0 0,-2-4 0 0,39 2 0 16,-5 1 0-16,-3 2 0 0,-3-2 0 0,1-2 0 15,1 1 0-15,-1-2 0 0,0 0-192 0,-37-2 192 16,20-1-640-1,14-1-16-15,11 0 0 0</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09T20:58:46.652"/>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FFFFFF"/>
    </inkml:brush>
    <inkml:brush xml:id="br3">
      <inkml:brushProperty name="width" value="0.05292" units="cm"/>
      <inkml:brushProperty name="height" value="0.05292" units="cm"/>
      <inkml:brushProperty name="color" value="#FF0000"/>
    </inkml:brush>
  </inkml:definitions>
  <inkml:trace contextRef="#ctx0" brushRef="#br0">1931 2267 27071 0,'33'8'2400'0,"6"-1"-1920"0,8 5-480 0,3-7 0 0,2-3 512 0,6 2 0 0,6 2 0 0,3-3 0 16,5 2 112-16,1-2 16 0,2-5 16 0,0 1 0 15,4-1-336-15,0 0-64 0,0 4 0 0,1-1-16 16,4 0-32-16,-3-2 0 0,-1-2 0 0,0 2 0 15,0-2-64-15,0 3-16 0,0 0 0 0,1-2 0 0,-1-6 0 0,-2 4-128 16,-1 3 192-16,0-1-64 0,-2 0 0 0,-2 1-128 16,-3-5 192-16,-3 1-64 0,-2 1 16 0,-5 0 0 15,-5-1 0-15,-1 2 0 0,-5 2 48 0,-2 1 16 16,-2 0 0-16,-6 0 0 0,-2 0-32 0,-2 0-16 16,-2 0 0-16,-4 0 0 0,-8-1-160 0,-1 0 160 15,-3 1-160-15,-3 0 160 0,-5 0-160 0,-9 0 0 16,0 0 144-16,0 0-144 0,0 0 176 0,0 0-48 15,0 0 0-15,-14 0 0 0,-4-2 64 0,-6 2 0 16,-4 4 0-16,-6-4 0 0,-2-2-64 0,-4-1 0 16,-6-1 0-16,-1 0 0 0,-4 3 32 0,-4 1 0 15,-1 0 0-15,-6 1 0 0,-5 1-32 0,-4-2 0 16,-6-2 0-16,-3 2 0 0,-5 0-128 0,-5 2 0 16,-4 3 0-16,-5-3 0 0,-4 0 0 0,-8 0 0 0,-5 7 0 0,-2-4 128 15,0-4-128-15,-3 5 0 0,1 2 0 0,-3-4 0 16,0-1 0-16,4 1 0 0,3 3 0 0,3-2 0 15,4-1 0-15,2 0 0 0,3 0 128 0,4 0-128 16,5-1 0-16,4 1 0 0,2 1 0 0,6-1 0 16,5-1 0-16,9-1 0 0,4 1 0 0,6-1 0 15,7 3 0-15,6 0 0 0,6-2 0 0,7-1 0 16,3 1 0-16,10 1 0 0,6-2 0 0,5 1 0 16,9-3 0-16,0 0 0 0,0 0 0 0,13 5 0 15,5 3 0-15,7-3 0 0,7-3 0 0,7 1 0 16,7-3 0-16,7 0 0 0,7-1 0 0,8-2 0 15,5 2 0-15,10-4 0 0,3-6 0 0,8 5-176 16,7-3 176-16,7 3 0 0,6-4 0 0,6 1 0 0,4-3 0 16,5 5 0-16,3-3 0 0,3 3 0 0,-3 0 0 0,1 0 0 15,1 1 0-15,-3-2 0 0,-3 3 0 0,-1 0 0 16,-4 1 0-16,-2-1 0 0,-8-1 0 0,-3 3 176 16,-6 3-48-16,-4-2 0 0,-4-5-128 0,-6 4 0 15,-7-1-192-15,-5 2 192 0,-5 2 0 0,-8 2 0 16,-8 0 0-16,-4-2 0 0,-6-2 0 0,-7 0 0 15,-9 4 0-15,-6-1 0 0,-6-4 0 0,-5 1 0 16,-14 2 0-16,0 0 0 0,0 0 0 0,0 0 0 16,-22 0 0-16,-6 0 0 0,-9 2 0 0,-7 0 0 15,-10-2 0-15,-7-2 0 0,-7-4 0 0,-9 5 0 16,-7 3 0-16,-4 0 0 0,-7-4 0 0,-2 1 0 0,-4 0 0 16,-4 3 0-16,-5 5 0 0,1-5 0 0,-7-3 0 0,-1 4 0 15,-5 2 0-15,2 2 0 0,1-4 0 0,2 1 0 16,1 2 0-16,-1 2 0 0,1-5 144 0,2 3-144 15,2 1 0-15,1 1 0 0,-1 3 0 0,5-3 0 16,4-3 0-16,4 4 0 0,0 2 0 0,5-2 0 16,5 1 0-16,8-3 0 0,7-1 0 0,9 2 0 15,8-5 0-15,10 3 0 0,9-1 0 0,10-3 0 16,8-3 0-16,7 0 0 0,13 1 0 0,0 0 128 16,9-4-128-16,11-1 0 0,11-2 0 0,13-2-128 15,13 3 128-15,14-4 0 0,12 2 0 0,12-4 0 16,10-1 0-16,8 3 0 0,6 1-160 0,10 0 160 15,7-5-128-15,3 3 128 0,4 2 0 0,-2-2 0 16,-3 4 0-16,2 3-128 0,0-1 128 0,-5 4 0 16,-7 1-576-16,-1 6-64 0,-1 3-16 15,-8 4-16048-15</inkml:trace>
  <inkml:trace contextRef="#ctx0" brushRef="#br1" timeOffset="7730.55">2443 10736 6447 0,'0'0'576'0,"0"0"-576"0,-9 12 0 0,3-4 0 16,2 3 1248-16,0-5 144 0,4-6 16 0,-5 11 16 15,0-3 48-15,5-8 16 0,-4 11 0 0,4-11 0 16,-5 7-352-16,5-7-80 0,-4 11-16 0,4-11 0 16,0 0-48-16,0 0-16 0,0 0 0 0,0 0 0 15,0 0-208-15,0 0-32 0,0 0-16 0,0 0 0 16,0 0 16-16,9 2 0 0,-9-2 0 0,12-8 0 15,-1-1-96-15,-1-4 0 0,6-2-16 0,-2-4 0 16,1-3-112-16,1 1 0 0,1-3-16 0,1-3 0 0,-1 0-144 0,4-2-32 16,2 1 0-16,1 3 0 0,-5-3-96 0,1 2-32 15,-1 5 0-15,0-1 0 0,0 2 0 0,-1 4-16 16,-1 5 0-16,-3 0 0 0,-2 2-176 0,-1 2 128 16,-11 7-128-16,11 4 128 0,-1 1-128 0,0 4 0 15,-2 4 0-15,0 5 0 0,-3 8-128 0,-1 4 128 16,-2 5 0-16,-1 7 0 0,-2 1 0 0,0 6 0 15,-2-4 0-15,-1 4 0 0,-2 0 0 0,-2-6 0 16,1 2 0-16,-3-7 0 0,2-4 0 0,-2-1 0 16,2-7 0-16,-1-1 0 0,0 1 192 0,2-6 16 15,2-3 0-15,1-3 0 0,0-4 80 0,4-10 16 16,0 0 0-16,0 0 0 0,0 0 272 0,0 0 48 16,4-10 16-16,1-4 0 0,1-4-112 0,3-5-16 15,0-6 0-15,0 1 0 0,-1 2-320 0,3-3-192 16,2-1 192-16,0-5-192 0,2-2 160 0,3-2-160 15,2 1 128-15,3-2-128 0,1 1 0 0,3 2 0 16,2 2 0-16,0 1 0 0,-2 4 0 0,-1 7 0 16,2 7 0-16,-2 7 0 0,-2 1 0 0,-2 7 0 0,-2 3 0 0,-1 10 0 15,-1 6-128-15,-3 4 128 0,-2 10 0 0,-4 4 0 16,2 6 0-16,-6-12 0 0,-3 6 0 0,1 21 0 16,-3-5 0-16,-1-19 0 0,-3 3 0 0,-2 13 0 15,1-5 0-15,-2-5 0 0,0-2 0 0,-2-3 0 16,3-2 0-16,-1-3 0 0,2-6 0 0,0 0 128 15,1-4-128-15,2-4 0 0,0-2 0 0,2-4 0 16,0-9-1184-16,0 0-320 0,0 0-64 0,0 0-10112 16,8-4-2016-16</inkml:trace>
  <inkml:trace contextRef="#ctx0" brushRef="#br1" timeOffset="8197.34">4117 10506 16575 0,'-27'-8'1472'0,"13"6"-1168"0,1-1-304 0,1 3 0 15,2-1 1248-15,2 1 192 0,8 0 32 0,0 0 16 16,0 0 16-16,0 0 0 0,0 0 0 0,13-2 0 16,6 0-256-16,4 1-48 0,4-2-16 0,4 1 0 15,4-3-544-15,3-4-96 0,1 5-32 0,3-5 0 0,1 0-64 0,4-2-32 16,2 2 0-16,2-4 0 0,1 6-176 0,-4-4-48 16,-6 4 0-16,-4-1 0 0,-4 4-64 0,-3 1-128 15,-7 0 176-15,-5-1-176 16,-7 0-752-16,-12 4-256 0,0 0-48 0,0 0-13872 0</inkml:trace>
  <inkml:trace contextRef="#ctx0" brushRef="#br1" timeOffset="8363.28">4106 10764 25791 0,'0'0'2304'0,"1"12"-1856"16,-1-12-448-16,11 12 0 0,2 5 320 0,5-7-48 15,2 0 0-15,4-4 0 0,4 0 816 0,5-5 176 16,6-2 16-16,1-3 16 0,2 1-512 0,5-3-96 15,3-3-32-15,-1 0 0 0,1-5-272 0,-3 0-48 16,-4 0-16-16,-5 1 0 0,-3 3-320 0,-6 0 0 16,-2-5 0-16,-5 2-10384 0,-2 3-2000 15</inkml:trace>
  <inkml:trace contextRef="#ctx0" brushRef="#br1" timeOffset="8965.32">6218 10070 6447 0,'0'0'576'0,"-3"-10"-576"16,-1 1 0-16,-3-2 0 0,1 3 2352 0,0-2 352 15,-1 2 80-15,1-1 16 0,0 3-1008 0,0-2-192 16,6 8-32-16,0 0-16 0,-7-5-592 0,-3 3-128 15,2-1-32-15,-2 3 0 0,2 1-160 0,-2 2-48 16,-3 2 0-16,2 4 0 0,-2 0-144 0,-1 4-16 16,-2 2-16-16,-1 4 0 0,-1 1 16 0,-3 8 0 15,-6 4 0-15,-1 6 0 0,-1 0-32 0,-2 3 0 16,0 6 0-16,0 1 0 0,2 4-144 0,3 0-16 16,4-1-16-16,5 0 0 0,4-4-64 0,6-2-16 0,4-3 0 15,7-6 0-15,5-3 304 0,5-5 48 0,6-6 16 0,6-4 0 16,4-5-16-16,6-8 0 0,3-3 0 15,4-4 0-15,2-3-48 0,3-7-16 0,4-3 0 0,2-4 0 16,-1-3 96-16,2-6 32 0,-1-4 0 0,1-3 0 16,-3-3 64-16,-2 0 16 0,-3-1 0 0,-4 1 0 0,-20 18 0 15,0-4 16-15,-3-5 0 0,-1-6 0 0,-2-2 32 0,-5-1 0 16,-4-6 0-16,-5 1 0 0,-7-31-240 0,-6 17-64 16,1 30 0-16,-5 4 0 0,-5-1-240 0,-4 5-144 15,-5 2 160-15,-4 7-160 0,-5-1 0 0,-2 6-288 16,-3 0 32-16,-37 1 16 15,10 8-1456-15,12 1-288 0,8 4-64 0,8 6-10960 16,8 4-2192-16</inkml:trace>
  <inkml:trace contextRef="#ctx0" brushRef="#br1" timeOffset="11170.42">2960 12858 21359 0,'0'0'944'0,"0"0"208"0,0 0-928 0,0 0-224 0,0 0 0 0,-2-9 0 0,2 0 528 0,4-4 64 15,2-1 16-15,4-4 0 0,3-3 144 0,5-1 16 16,0 3 16-16,2-4 0 0,1-1-288 0,5 0-64 16,-2-5-16-16,0 6 0 0,0 1 48 0,-5 6 16 15,-1 2 0-15,-3 2 0 0,1 6-208 0,-4 6-32 16,-3 4-16-16,2 7 0 0,-1 3-224 0,-3 6 128 15,-3 7-128-15,-3 9 0 0,-1 7 176 0,-2 3-176 16,-6 3 192-16,-3 2-192 0,-1 1 288 0,0-1-48 16,-1-5-16-16,0-2 0 0,1-3-48 0,0-6-16 15,2-3 0-15,2-9 0 0,-1-4 224 0,3-4 32 16,2-7 16-16,4-8 0 0,0 0 336 0,8-5 64 16,2-6 0-16,3-9 16 0,2-5-160 0,5-7-48 15,2-2 0-15,6 0 0 0,1-4-432 0,2-1-80 16,-1 3-128-16,3 0 176 0,-2 0-176 0,3 6 0 15,-1 3 0-15,-1 4 0 0,-4 8 0 0,-3 5-144 0,-2 9 144 0,-3 6 0 16,-2 9-160-16,-3 7 160 0,-3 7-128 16,-3 5 128-16,-5-1 0 0,-3 7 0 0,-2 2 0 0,-2 4 0 15,-3 0 0-15,-2 0-192 0,-1-1 192 0,-1-6-192 32,-1-3-448-32,2-3-80 0,1-6-32 0,4-4 0 0,4-8-1408 15,3-3-272-15,-3-11-64 0,9 2-11024 0</inkml:trace>
  <inkml:trace contextRef="#ctx0" brushRef="#br1" timeOffset="11417.37">4346 12662 31327 0,'0'0'1392'0,"0"0"272"0,0 0-1328 0,0 0-336 16,6-7 0-16,7 2 0 0,4 0 272 0,3-4-16 16,2 2 0-16,8-6 0 0,6-2 304 0,3 2 48 15,4 0 16-15,0 3 0 0,1-1-352 0,-5-2-64 16,-2 3-16-16,-9 4 0 0,-6 3-384 0,-5 2-64 16,-4 1-32-16,-13 0-9968 15,5 10-2000-15</inkml:trace>
  <inkml:trace contextRef="#ctx0" brushRef="#br1" timeOffset="11553.48">4323 13075 30815 0,'14'-8'1360'0,"-1"4"288"0,5-1-1328 0,2-5-320 0,7 3 0 0,6-5 0 16,7 2 176-16,9-5-48 0,4-3 0 0,4 0 0 16,0 0 208-16,1 1 48 0,-5-1 0 0,-3 1 0 15,-8 6-1360-15,-3 1-272 16,-7-3-48-16</inkml:trace>
  <inkml:trace contextRef="#ctx0" brushRef="#br1" timeOffset="11867.07">5922 12269 31327 0,'0'0'2784'0,"0"0"-2224"15,-6 5-560-15,-1 9 0 0,-1 4 816 0,0 3 48 16,-1 7 16-16,1 8 0 0,0 7-304 0,-1 6-64 16,1-2-16-16,0 3 0 0,3 1 432 0,-2 1 96 15,-1 3 0-15,3 0 16 0,5-3-400 0,0-1-64 16,0-3-32-16,2-4 0 0,2-3-416 0,0-3-128 15,0 2 0-15,2-5 0 16,2 1-1664-16,2-8-448 0,-4-7-96 0,2-4-14288 0</inkml:trace>
  <inkml:trace contextRef="#ctx0" brushRef="#br1" timeOffset="13221.73">6882 9126 11231 0,'0'0'496'0,"-3"-7"96"0,1-3-464 0,2 10-128 16,0 0 0-16,0 0 0 0,0 0 1152 0,-4-6 192 16,4 6 64-16,0 0 0 0,-1-10-288 0,1 10-48 15,1-8-16-15,-1 8 0 0,0 0-272 0,13-8-48 16,1 2-16-16,1-3 0 0,1 0-80 0,5 4 0 15,3-5-16-15,1 5 0 0,2-1 0 0,5 3 0 16,2 2 0-16,4-1 0 0,4 1 0 0,3 1 0 0,4 1 0 16,1 2 0-16,1 0-128 0,1 4-32 0,-1 1 0 15,-3 6 0-15,-2 2-112 0,-3 6-32 0,-1 5 0 16,-4 2 0-16,-2 5-160 0,-5 3-32 0,-4 4-128 16,-4-2 192-16,-4-1-64 0,-2 2 0 0,-5-2-128 0,-4-8 192 15,-2 3-48-15,-2 4-16 0,-4 4 0 0,-1 3 0 16,-3 0 80-16,-2 3 16 0,-5-2 0 0,1 4 0 15,-2 0 16-15,-4 2 0 0,-1 1 0 0,-3 2 0 16,1 1-80-16,-1 1-16 0,-3 2 0 0,4-5 0 16,0 2-144-16,3-3 0 0,2-4 0 0,2-2 128 0,4 2-128 15,1-2 0-15,3 1 0 0,4 1 128 0,4-3-128 0,3 2 128 16,2-3-128-16,4 2 128 0,0-4 0 16,2 0-128-16,-1-4 192 0,0-1-64 0,-1-2-128 0,-1-2 0 15,2-5 144-15,-1 3-144 0,-1-3 0 0,-2-1 144 16,0-3-144-16,-1-4 0 0,0-2 192 0,1-4-64 15,0-1 0-15,3-6-128 0,-4 0 272 0,2-4-48 16,-1 1-16-16,2 0 0 0,-2-3-80 0,0 2 0 16,0-3-128-16,2-3 192 0,8-2-192 0,-2 0 176 15,-2-3-176-15,0 3 160 0,-2 2-160 0,-7 3 0 16,1-2 144-16,-1 2-144 0,0-2 0 0,-1 2 0 16,-6 0 0-16,5 2 0 0,-1 3 0 0,-3 3-128 15,-2-2 128-15,0 2 0 0,-2 2 0 0,2 3-128 16,-3-3 128-16,-3 14 0 0,0-3 0 0,2-2 0 15,0-2 0-15,4 2 0 0,-2-1 0 0,2 0 0 16,1 1 0-16,2 1 0 0,1 1 0 0,2 0 0 16,1 2 0-16,1 1 0 0,-2 4 0 0,0-1 0 0,1 2 0 15,1 1 0-15,-1 3 0 0,-1 1 0 16,-1 0 0-16,-2 2 0 0,-2 1 0 0,0 1 0 0,-1 0 0 0,0 3 0 16,-2-3 0-16,0 1 0 0,-1 2 0 15,-1 5 0-15,-3-1 208 0,0 4-16 0,1 0-16 0,2 1 0 16,-3 3 0-16,0 1 0 0,0 0 0 0,-4 1 0 15,-1 0 16-15,-1 2 0 0,-2 2 0 0,-2 4 0 16,-2-5 80-16,1 1 32 0,-4-3 0 0,-1 1 0 16,1-4 80-16,-4 1 0 0,-5-7 16 0,2 1 0 0,1 0-112 0,-1-6-32 15,0-2 0-15,1-4 0 0,-1-4-96 0,-1-3-32 16,-4-6 0-16,1-2 0 0,0-5-128 0,-2-8 0 16,-1-8 0-16,-1-9-176 15,0-6-2448-15,-2-9-480 0</inkml:trace>
  <inkml:trace contextRef="#ctx0" brushRef="#br1" timeOffset="14215.07">8842 10975 6447 0,'0'0'576'16,"0"0"-576"-16,0 0 0 0,0 0 0 0,-10 0 2032 0,2-1 288 15,2-3 64-15,6 4 16 0,0 0-880 0,0 0-176 16,0 0-48-16,0 0 0 0,0 0-112 0,0 0-32 16,0 0 0-16,0 0 0 0,10-5-640 0,0 0-128 15,0 0-16-15,2 1-16 0,-1 0-32 0,3 0-16 16,3-2 0-16,2 2 0 0,1 2 80 0,3-5 0 16,1-3 16-16,7 2 0 0,4-3 80 0,5 2 16 15,2 0 0-15,5 0 0 0,5 0 0 0,2-2 0 16,7 2 0-16,5-2 0 0,7-2-128 0,-2 3-32 15,0-5 0-15,2 2 0 0,2 0-80 0,1 0 0 16,-1 4-16-16,-19 2 0 0,2-1-48 0,3-2 0 0,2 4 0 0,-1-3 0 16,0 2-192-16,-1 0 176 15,-2 2-176-15,-5 1 160 0,-3-4-32 0,-5 3-128 16,-4 1 192-16,-5 1-64 0,-4 0-128 0,-4 0 0 16,-2 3 0-16,-6 3 128 0,1-2-128 0,-4 1 0 0,-4 0 144 15,-4 1-144-15,0-1 0 0,-10-2 0 0,5 5 0 0,-5-5-128 31,0 0-512-31,0 0-112 0,-5 8-16 0,-2-4 0 16,-6 2-2304-16,1 0-448 0</inkml:trace>
  <inkml:trace contextRef="#ctx0" brushRef="#br1" timeOffset="14688.62">9442 11119 11055 0,'0'0'976'0,"0"0"-784"15,0 0-192-15,0 0 0 0,0 0 1184 0,0 0 192 16,0 0 32-16,0 0 16 0,0 0-512 0,0 0-96 15,0 0-32-15,0 0 0 0,0 0 448 0,14-3 96 16,1 1 16-16,4-2 0 0,2 0-256 0,4-2-64 16,4 1 0-16,-5 2 0 0,6-1-208 0,4-2-48 15,4 1-16-15,7 1 0 0,4-1-144 0,6-3-32 16,3 1 0-16,2-4 0 0,4 4 0 0,-3-3 0 0,1 2 0 16,3-2 0-16,-2 3-176 0,1-3-32 15,-3 1-16-15,-1-2 0 0,-3-2-48 0,-3 3-16 0,-1-1 0 0,-5 2 0 16,-1-3-32-16,-1 3 0 0,-3-2 0 0,0 2 0 15,-5 4-256-15,-1 0 0 0,-3-3 128 0,-2 3-128 16,-3 1 0-16,-2 1 0 0,0-4 0 0,-4 3 0 16,-3 1 0-16,-1 0 0 0,-2 1 0 0,-2-2 0 15,-4 1-576-15,-1 2-192 16,1 0-16-16,-4-1-16 0,-7 2-1952 0,0 0-400 0,0 0-80 0</inkml:trace>
  <inkml:trace contextRef="#ctx0" brushRef="#br1" timeOffset="15197.64">10620 10265 13823 0,'-12'-9'1216'0,"12"9"-960"15,-9-5-256-15,9 5 0 0,0 0 576 0,0 0 64 0,0 0 0 0,0 0 16 16,0 0 288-16,0 0 48 0,16-6 16 0,5 0 0 15,1 4-432-15,-3 0-96 0,7 1-16 0,6 1 0 16,3-1 176-16,10 1 16 0,2 1 16 0,7 0 0 16,9 2 208-16,0 2 32 0,3 0 16 0,3 0 0 15,2 3-128-15,2 3-32 0,-1 2 0 0,-1-2 0 0,-2 2-224 16,-3 1-48-16,-4 4-16 0,-2 0 0 16,-3 2-144-16,-3 3-16 0,-7 1-16 0,-3-2 0 0,-7-5-96 0,-5 2-16 15,-6-1 0-15,-5 3 0 0,-6 0 96 16,-5 3 16-16,-5-1 0 0,-3 0 0 0,-7 3 240 0,-6-2 48 15,-3 4 16-15,-6-3 0 0,-9 3 0 0,-4-3 0 16,-5 5 0-16,-4-4 0 0,-3 4-144 0,-3-2-16 16,-4 1-16-16,-3-3 0 0,-2 1-64 0,-2 0-16 15,1 0 0-15,1-3 0 0,3 2-224 0,6 0-128 16,5 3 160-16,3-5-160 16,5 2-576-16,6-3-192 0,3-3-64 0,-2 8-17040 0</inkml:trace>
  <inkml:trace contextRef="#ctx0" brushRef="#br1" timeOffset="17279.47">13196 10609 13823 0,'0'0'1216'0,"-12"-3"-960"16,2-3-256-16,0 2 0 0,0 3 1504 0,1 2 256 16,0-1 48-16,9 0 16 0,-10-1-448 0,10 1-96 0,0 0 0 0,0 0-16 15,0 0-160-15,0 0-16 0,0 0-16 0,6-5 0 16,3-4-48-16,6-1-16 0,5-5 0 0,6 1 0 16,2 1-416-16,2 1-80 0,3-3 0 0,3 1-16 0,0-1-240 0,-11 6-32 15,6-2-16-15,13-7 0 16,-3 1-80-16,-6 5-128 0,-3-1 176 0,-4 1-176 15,-3 6 256-15,-3 4-64 0,-4 2-16 0,-5 3 0 0,-5 6-176 0,-2 7 0 16,-6 4 0-16,-4 7 128 0,-4-1-128 0,-3 10 0 16,-7 5 0-16,-1 4 0 0,-7 7 0 0,-2 2 160 15,-3-2-32-15,-1 0-128 0,0-1 144 0,3-9-144 16,1-7 0-16,1 0 144 0,2-2 48 0,2-4 0 16,1-5 0-16,4-6 0 0,5-3 336 0,2-3 80 15,2-1 16-15,3-1 0 0,6-10-176 0,0 0-48 16,0 0 0-16,6-9 0 0,1 3 96 0,3-8 16 15,3-4 0-15,1-1 0 0,1 1-368 0,3-3-144 16,1-5 128-16,2 2-128 0,2-6 0 0,-4 8 0 16,4-1 128-16,3-6-128 0,3-2 0 0,3 3 0 15,2-6 0-15,17-13 128 0,-2 4-128 0,-2 4 0 16,-2 7 0-16,-16 14 0 0,0 1 0 0,-1 5 0 16,-2 3 0-16,-2 2 0 0,-2 5 0 0,-2 4-144 15,-2 5 144-15,-2 0 0 0,-2 7-160 0,-2 4 160 16,-3 5-128-16,-6 8 128 0,1 4 0 0,-5 19-128 15,-3-9 128-15,-2 1 0 0,-3-3 0 0,0 1 0 0,-3-8 0 16,0 0 0-16,4-18 0 0,0 3 0 0,0 4 0 16,-1 0 0-16,0-5 0 0,0 2 0 0,0 0 0 15,1 0 0-15,-4 14 0 0,4-8 0 0,4-3 0 16,4-4 0 0,-4-2-1696-16,3-5-352 0,0-4-80 0</inkml:trace>
  <inkml:trace contextRef="#ctx0" brushRef="#br1" timeOffset="17820.28">14666 11121 8287 0,'-16'3'736'0,"8"-2"-592"0,-2-1-144 0,10 0 0 0,-9-1 2496 0,9 1 480 0,0 0 96 0,0 0 0 16,0 0-944-16,0 0-192 0,14-3-32 0,4-2-16 16,3 1-384-16,6 2-80 0,6-3-16 0,3 0 0 0,2 2-608 15,5 1-128-15,3-1-32 0,5 0 0 0,3 1-240 0,5 1-48 16,1-3-16-16,2 1 0 0,0 1-96 0,-5 0-32 16,-5 1 0-16,-7 1 0 0,-4 1-208 15,-8 1 144-15,-7-4-144 0,-12 5 128 16,-3 1-1488-16,-3 2-304 0,-8-6-64 0,0 0-12432 0</inkml:trace>
  <inkml:trace contextRef="#ctx0" brushRef="#br1" timeOffset="18040.62">14685 11484 26719 0,'0'0'2368'0,"0"0"-1888"16,10 3-480-16,4 2 0 0,4 2 832 0,4-3 64 15,3 1 0-15,6-2 16 0,4 1 112 0,7-1 32 16,5 1 0-16,-7-2 0 0,7-2-416 0,6 0-64 16,7-2-32-16,1-1 0 0,-1-2-224 0,-2-1-64 0,1 1 0 15,-7 1 0-15,-3-3-256 0,-2 2 0 0,-3 2 128 16,-6-3-128 0,-5-1-1328-16,-4 2-320 0,-4-3-64 0,7-1-12912 0</inkml:trace>
  <inkml:trace contextRef="#ctx0" brushRef="#br1" timeOffset="18672.23">16577 10918 20207 0,'-7'-14'896'0,"5"5"192"0,-1 0-880 0,3 0-208 0,0-2 0 0,3 1 0 15,1-2 1136-15,2 3 176 0,4-2 32 0,7 1 16 16,4 1-464-16,7-6-80 0,3 1-32 0,3 2 0 15,2-1-208-15,2 2-32 0,0 2-16 0,5 1 0 16,-1 5-48-16,0 1-16 0,-4 5 0 0,0 6 0 16,-2 2-48-16,-3 6-16 0,-3 2 0 0,-10-3 0 15,-4 5-144-15,2 14-16 0,-7 6-16 0,-8 0 0 0,-9 2-224 16,-10 4 144-16,-8 5-144 0,2-13 128 0,-4 11 32 0,-9-1 0 16,-5 1 0-16,-6 1 0 0,-4 0 16 0,-2-3 0 15,-1-7 0-15,3-2 0 0,0-3 336 0,3-2 64 16,3-1 0-16,6 0 16 0,6-7 48 0,7 0 0 15,7-3 0-15,8-1 0 0,5-3-256 0,6-3-32 16,6-2-16-16,9 2 0 0,8-4-16 0,9 0 0 16,10-1 0-16,11-3 0 0,3 1-144 0,8-4-48 15,5 0 0-15,4 1 0 0,2-2-128 0,3 0 128 16,-2-3-128-16,2-1 128 0,-5-1-128 0,-6 0 0 16,-5 1-192-16,-5 3-12416 15,-5 4-2496-15</inkml:trace>
  <inkml:trace contextRef="#ctx0" brushRef="#br2" timeOffset="26357.86">13384 8598 10127 0,'0'0'448'0,"0"0"96"0,-7 3-544 0,2-1 0 15,0 1 0-15,0-1 0 0,0 2 1408 0,-1 0 192 16,-1 1 16-16,2-1 16 0,0 0-416 0,5-4-96 15,-5 2-16-15,-4-1 0 0,0-2 112 0,3-1 32 16,6 2 0-16,-4-5 0 0,3-6-112 0,2 3-32 16,2-5 0-16,2-1 0 0,4-4-208 0,2-2-32 15,3-2-16-15,5-1 0 0,3-3-368 0,3-1-80 16,2-5-16-16,2 2 0 0,3 0-208 0,0 0-48 0,-2-2-128 0,3 5 192 16,-2 1-192-16,-2 4 176 0,-2 4-176 0,-6 3 160 15,-3 4-32-15,-1 5 0 0,-2 6 0 0,-3 6 0 16,0 2-128-16,-6 9 0 0,-2 3 0 0,-4 8 128 15,-4 3-128-15,-3 6 128 0,-6 6-128 0,-2 1 128 16,-3 5 0-16,-2 4 0 0,-3 0 0 16,0 2 0-16,2-4-128 0,1-5 0 0,0-2 0 0,2-4-176 15,-1-6 368-15,2-2 64 0,2-7 0 0,2-3 16 16,3-5 224-16,3-1 32 0,2-4 16 0,2-4 0 0,3-8-224 16,0 0-32-16,8-2-16 0,3-5 0 0,4-7 112 0,3-4 32 15,1-4 0-15,3-6 0 0,-1 0-256 16,5-7-160-16,-1-2 192 0,3-6-192 0,-2-1 128 0,0-6-128 15,5 4 0-15,-2 1 0 0,0-2 0 0,4 5 0 16,-2 2 0-16,1 5 0 0,-1 3 0 0,-3 5 0 16,0 4 0-16,-4 7 0 0,-2 6 0 0,-3 3 0 15,-2 7 0-15,-3 7 0 0,-3-2 0 0,-2 11 0 16,-4 7-192-16,0 8 192 0,-6 0-176 0,-3 5 176 16,-2 1-192-16,-3 4 192 0,-3 6 0 0,0-3-128 15,-4 3 128-15,0-5 0 0,1-1 0 0,-2 1 0 16,1-6 0-16,0-1 0 0,2-6 0 0,4 0 144 15,1-5-144-15,3 2 128 0,3-8-128 0,1-2 0 16,2-2-192-16,2 4 192 16,2-7-2032-16,-4-11-272 0,0 0-64 0</inkml:trace>
  <inkml:trace contextRef="#ctx0" brushRef="#br2" timeOffset="26893.95">14796 8535 17503 0,'0'0'1552'15,"-8"2"-1232"-15,8-2-320 0,0 0 0 0,0 0 928 0,0 0 128 16,0 0 32-16,8-5 0 0,5-5 128 0,6 4 16 0,6-2 16 0,4 0 0 15,3-4-448-15,5 1-96 0,4 0 0 0,4 5-16 16,4 1-352-16,0-1-64 0,1 3-16 0,-2-4 0 16,-3-2-128-16,-2 7-128 0,-5-1 192 0,-5 2-192 15,-6-2 0-15,-3 5-272 0,-6 3 16 0,-7 0-8384 16,-11-5-1696-16</inkml:trace>
  <inkml:trace contextRef="#ctx0" brushRef="#br2" timeOffset="27071.6">14908 8786 16575 0,'-18'4'1472'0,"9"-3"-1168"0,9-1-304 0,0 0 0 0,0 0 2240 0,0 0 400 16,8 12 80-16,2-2 16 0,3-1-1520 0,6-1-320 15,4 0-48-15,7-3-16 0,3-1-160 0,6 0-32 16,5-3-16-16,4-1 0 0,4-1-224 0,4-4-32 16,3-1-16-16,-2 1 0 0,-3-2-192 0,-2 3-32 15,-1 2-128-15,-4-1 192 16,-3 0-736-16,-4-3-160 0,-3 4-16 0,-5-1-13360 0</inkml:trace>
  <inkml:trace contextRef="#ctx0" brushRef="#br2" timeOffset="27430.31">16633 8147 21183 0,'11'-10'1888'0,"2"-3"-1504"0,2 3-384 0,-2 2 0 0,-1 2 736 0,-1 1 80 16,-11 5 16-16,0 0 0 0,6 7 544 15,-3 5 112-15,-7 6 32 0,-5 7 0 0,-4 3-240 0,-3 6-64 16,-5 6 0-16,-4 3 0 0,-2 7-64 0,-1 2-32 16,-2 4 0-16,0 2 0 0,2 7-256 0,2-5-48 15,2-3-16-15,2-2 0 0,3-2-544 0,2-6-96 16,3-9-32-16,3 0 0 0,2-1-128 0,4-4 0 16,2-2 0-16,5-7 0 15,2-4-1216-15,2-3-240 0,5-3-32 0,3-7-15392 16</inkml:trace>
  <inkml:trace contextRef="#ctx0" brushRef="#br2" timeOffset="28758.3">18350 7744 13823 0,'0'0'1216'0,"0"0"-960"16,0 0-256-16,0 0 0 0,0 0 320 0,0-10 32 16,0 10 0-16,2-8 0 0,-2 8 480 0,6-10 112 15,-1 2 16-15,4 1 0 0,3 0-112 0,5 2-16 16,2-1 0-16,2 1 0 0,5 2-48 0,1 1-16 15,2 2 0-15,3 0 0 0,1 0-208 0,1 2-48 16,0 2-16-16,4 5 0 0,2-1 32 0,2 4 16 16,0 0 0-16,1 4 0 0,4 3-48 0,0 4-16 15,-1 1 0-15,0 3 0 0,-3 4-80 0,-3 3-16 16,-3 5 0-16,-2 7 0 0,-5 1-64 0,-3 7-32 16,-4 4 0-16,-7-3 0 0,-2-2-128 0,-5-1-32 15,-4 0 0-15,-5 2 0 0,-2 0 112 0,-6 2 16 16,-1 0 0-16,-5 1 0 0,-2 2 0 0,-2-1 0 15,-3 0 0-15,1-3 0 0,-1-1 16 0,-1-1 16 16,-1 6 0-16,0 2 0 0,-1-4-16 0,0-1 0 0,0 0 0 16,1 2 0-16,0 2-80 0,3-2-32 0,1 2 0 0,2 2 0 15,0-2-160-15,5-3 0 0,2-1 144 16,2-2-144-16,3-5 0 0,2-2 0 0,2-5 0 0,2-4 128 16,2-5-128-16,2-1 128 0,0-5-128 0,4-2 128 15,2-4 32-15,3-2 16 0,0-1 0 0,3-2 0 0,-2 1 96 16,3-5 32-16,1-3 0 0,-1 0 0 15,0-4-80-15,3-1-16 0,0 0 0 0,-1-2 0 16,0 1-80-16,-1-3-128 0,-2 0 176 0,-1 0-176 0,0 0 128 16,-2 1-128-16,-2 0 0 0,0 2 0 0,-2-2 0 15,-10-1 0-15,0 0 0 0,0 0 0 0,8 8 0 0,-8-8 0 16,0 0 0-16,-3 11 0 0,-2 1 0 0,-3-3 0 16,-2 2 128-16,-1-2-128 0,-3 0 0 0,0 1 160 15,-3 3-160-15,2 2 128 0,-5 3-128 0,1 0 0 16,-2 2 0-16,1 4 0 0,1 3 0 0,1 3 0 15,1 0 0-15,3 1 0 0,3 4 0 0,2 0 0 16,2 6 0-16,3 2 0 0,4-1 0 0,1 0 0 16,4 1 0-16,1-1 0 0,3 8 0 0,1-5 0 15,1 0 0-15,-1 2 0 0,3 4 0 0,-3 4 0 16,-3 3 144-16,-2-1-144 0,-1 4 240 0,-4 4-32 16,-1 1 0-16,-5 0 0 0,-5 4 128 0,-4 3 32 15,-5 0 0-15,-8 6 0 0,-5-3 16 0,-5-2 0 0,-6-1 0 0,-5-4 0 16,-5 0-80-16,0-2-16 15,-3-3 0-15,-2-2 0 0,-1-6 0 0,-1 0 0 16,-2-5 0-16,-1-3 0 0,1-6-128 0,3-2-32 0,3-5 0 16,5-4 0-16,0-7-128 0,3-6-256 15,2-9 64-15,-1-8 16 16,0-8-1904-16,-1-3-384 0,2-7-80 0</inkml:trace>
  <inkml:trace contextRef="#ctx0" brushRef="#br2" timeOffset="29791.32">20313 10097 5519 0,'-16'-4'496'0,"5"3"-496"0,-2 2 0 0,-1-2 0 16,0-1 1968-16,0 2 288 0,-1 0 64 0,-2 0 16 15,-2 2-784-15,2-1-144 0,0 0-48 0,1 0 0 16,-1 3-224-16,3 0-48 0,3-1-16 0,11-3 0 0,-8 2-224 0,8-2-32 16,0 0-16-16,0 0 0 15,13 3-112-15,7-1-32 0,5 0 0 0,10-2 0 0,7-2 16 0,9 2 0 16,2 2 0-16,5-1 0 0,5-1-336 0,0 1-64 16,1 3-16-16,2-4 0 0,0-1-256 15,1 2 0-15,2 1 0 0,-2 1 0 0,-3-2 0 0,-4 3 0 16,-6 2 0-16,-19-2 0 0,-4-1 0 0,-3 2 0 15,-5 1 0-15,3 2 0 16,-11-1-544-16,-7 2-64 0,-8-9-16 0,-4 14 0 16,-5-5-544-16,-5 4-112 0,-5-3-32 0</inkml:trace>
  <inkml:trace contextRef="#ctx0" brushRef="#br2" timeOffset="29972.18">20110 10500 14735 0,'-19'4'1312'0,"12"-2"-1056"16,7-2-256-16,0 0 0 0,0 0 784 0,0 0 112 16,12 11 0-16,6-5 16 0,3-4 144 0,5-1 32 15,5 1 0-15,8-1 0 0,4-2-208 0,7 2-48 16,2 4 0-16,8-4 0 0,3-3-64 0,5-2-32 0,2 1 0 0,1 1 0 16,3 1-336-16,-1 1-64 0,-1 0-16 15,-6 0 0-15,-5-2-320 0,-22 2 144 0,0 2-144 0,-2-2 0 16,-4-2 0-16,-2 1-176 0,-4 0 0 0,-5-2 0 31,-4 2-496-31,-1 0-96 0,-6-4-32 0,-3 2 0 0,-8 3-1536 0,0 0-304 16</inkml:trace>
  <inkml:trace contextRef="#ctx0" brushRef="#br2" timeOffset="30328.03">20803 9816 19583 0,'0'-17'864'0,"3"7"176"0,-3 10-832 0,0 0-208 16,10-13 0-16,3 6 0 0,4 0 864 0,5 2 128 16,3 2 32-16,9 1 0 0,0 1-272 0,10 1-48 15,10 3-16-15,-11 0 0 0,5 5-80 0,9 1-16 16,8 4 0-16,5 4 0 0,5 6-112 0,1 5-32 15,2-1 0-15,-3 5 0 0,-4 6-64 0,-5 6-32 16,-7 2 0-16,-11 7 0 0,-9 3-32 0,-11 7 0 16,-10 0 0-16,-9 0 0 0,-10-6-128 0,-11-1-48 15,-7 0 0-15,-5-2 0 0,-9-3 112 0,-4-3 32 0,-7-4 0 16,-8-2 0-16,-7-4 96 0,-1-3 32 0,-1-3 0 16,3-5 0-16,-2-1-272 0,-16 2-144 0,12-5 160 0,14-2-160 31,8-9-1792-31,10 0-448 0,-1-7-80 0,33-5-32 0</inkml:trace>
  <inkml:trace contextRef="#ctx0" brushRef="#br2" timeOffset="32123">22471 11776 4607 0,'0'0'192'0,"0"0"64"0,-9 7-256 0,3-1 0 15,6-6 0-15,-7 6 0 0,7-6 2288 0,0 0 400 16,-7 9 96-16,7-9 16 0,0 0-1424 0,0 0-288 16,-5 9-48-16,5-9-16 0,-3 10-176 0,3-10-32 15,0 0-16-15,0 0 0 0,0 0 16 0,0 0 0 16,3 9 0-16,-3-9 0 0,0 0 96 0,0 0 32 15,15 5 0-15,1-5 0 0,1-5-144 0,5-2-32 16,3-3 0-16,2 1 0 0,-1-3-256 0,4 0-64 16,-13 3-16-16,2 0 0 0,3-2-144 0,0-4-32 15,1-1 0-15,-1 1 0 0,-1-1-32 0,-1 3-16 0,-1-1 0 16,12-6 0-16,-8 2-80 0,-6 4-128 0,-9 10 176 16,-2 0-176-16,-1 0 176 0,-5 4-176 0,0 0 160 0,3 9-160 15,-3 0 0-15,0 8 0 0,-5 3 0 16,1 6 0-16,-1 0 128 0,-1 5-128 0,-2 2 0 0,-7 32 0 15,-3-6 160-15,0-1-160 0,-1-5 160 16,0-2-160-16,-3 0 128 0,3-7-128 0,9-20 0 0,-3 0 144 16,2-2 112-16,-2 1 0 0,1 0 16 0,0-3 0 15,2-2 176-15,1-3 48 0,1-2 0 0,-6 8 0 16,6-9-144-16,8-12-32 0,0 0 0 0,0 0 0 0,0 0 112 0,14-12 16 16,-6 1 0-16,3-4 0 0,0-4-176 15,2-3-16-15,2-6-16 0,2 1 0 0,0-6-240 0,2 0 128 16,0-1-128-16,18-31 0 0,0 5 0 15,0 10 0-15,0 5 0 0,1 8 0 0,3 4 0 0,-3 5 0 16,0 3 0-16,-1 4 0 0,-17 10 0 0,2 2 0 16,-1 0 0-16,0 4 0 0,-1 4 0 0,-1 2 0 15,-2 6 0-15,-3 4 0 0,6 13-160 0,-6 7 160 16,-6 3-128-16,-6 4 128 0,-4 8 0 0,-5 0 0 16,1 2 0-16,-4 0 0 0,-3 2 0 0,0-2 0 15,1-2 0-15,-1-5 0 0,8-22 0 0,-2 2 0 16,1 2 0-16,-2 0 0 0,3-3 0 0,-1-1 128 15,0 0-128-15,2 0 0 0,-2 15 0 0,3-13-320 16,3-7 64-16,0-14 16 16,0 0-2640-16,11 3-544 0,7-5-96 0,-1-9-10848 0</inkml:trace>
  <inkml:trace contextRef="#ctx0" brushRef="#br2" timeOffset="32508.79">23830 12090 20271 0,'0'0'896'0,"-5"2"192"15,5-2-880-15,-7 0-208 0,2 0 0 0,5 0 0 0,-10 4 1264 0,10-4 208 16,0 0 32-16,0 0 16 0,0 0-464 0,0 0-96 16,0 0 0-16,12 0-16 0,2-1-32 0,3 0 0 15,4 1 0-15,3-2 0 0,5 0-352 0,5-1-80 16,6-2-16-16,2 1 0 0,6 1-288 0,0-3-176 15,1-2 192-15,-5 1-192 0,-2 1 128 0,-3 3-128 16,-2-2 0-16,-5 4 0 0,-4 0 0 0,-5 1 0 16,-7 2-160-16,-4 1 160 15,-3-1-1728-15,-9-2-240 0,-1 8-32 0,-6 0-11168 0</inkml:trace>
  <inkml:trace contextRef="#ctx0" brushRef="#br2" timeOffset="32657.62">23916 12326 11967 0,'-11'5'528'0,"11"-5"112"0,0 0-512 0,0 0-128 15,0 0 0-15,0 8 0 0,2-3 3024 0,3 3 576 0,2 1 112 0,4-4 32 16,1 2-2112-16,4-2-416 0,4 2-96 0,14 4-16 16,4-5-336-16,4 1-80 0,-9-5-16 0,6 1 0 15,2-3-272-15,-1 0-48 0,1-1-16 0,-1-2 0 16,-2 1-336-16,-1-2-208 0,-3 0 16 0,8 0-9488 16,-5-2-1904-16</inkml:trace>
  <inkml:trace contextRef="#ctx0" brushRef="#br2" timeOffset="33248.25">25420 11876 5519 0,'-13'-14'240'0,"8"9"64"0,-2-4-304 0,0 0 0 15,0-2 0-15,-1 3 0 0,0-2 4112 0,3 4 768 16,-1-3 160-16,3 3 16 0,2-1-2864 0,1 7-576 0,6-7-112 15,5 3-32-15,1-1-704 0,4 1-160 16,5 1-32-16,2 2 0 0,1 1-256 0,5 1-48 0,-3 2-16 0,3 1 0 16,4-2 16-16,1 2 0 0,1 2 0 0,-3 2 0 15,1 2 96-15,-4 2 16 0,-2 0 0 0,0 6 0 16,-6 1-192-16,-8 2-48 0,-7-1 0 0,-7 3 0 16,-8 2 80-16,-7-1 16 0,-5 4 0 0,-8-5 0 15,-8 0 16-15,-4-3 16 0,-1-2 0 0,1-3 0 16,2-1-64-16,3 0-16 0,5-5 0 0,3 3 0 0,4-5 0 15,4 4 0-15,5-5 0 0,5 3 0 0,4-3-64 0,4 4-128 16,8-2 176-16,2 2-176 0,5-2 192 0,4 3-64 16,4 1 0-16,6 2-128 0,3 1 128 0,4 3-128 15,0 1 0-15,0 2 0 0,0 5 0 0,0-2 0 16,-3 4 0-16,-5-3 0 0,-6 3 128 0,-6 0-128 16,-5 4 144-16,-5-2-144 0,-7-4 448 0,-3 1-16 15,-6-3 0-15,-5 0 0 0,-9 0 272 0,-4-2 48 16,0-7 16-16,-3-1 0 0,-2 0-192 0,-6 0-48 15,-3 0 0-15,-5-4 0 0,-4 0-288 0,-6 2-64 16,-5-5-16-16,0 1 0 0,3-1-160 0,3-1 0 16,3 2 0-16,5-2 0 15,7 0-2336-15,5 0-496 0</inkml:trace>
  <inkml:trace contextRef="#ctx0" brushRef="#br2" timeOffset="37952.48">21042 1176 6447 0,'0'0'576'0,"0"0"-576"15,0 0 0-15,10-5 0 0,-10 5 1296 0,12-2 160 16,-12 2 16-16,10-1 16 0,-10 1-992 0,11-2-208 16,-11 2-32-16,12 0-16 0,-12 0-240 0,10-2 128 15,-10 2-128-15,10-3 0 0,-10 3 192 0,7-2-48 16,-4-2-16-16,2 1 0 0,-1-1 112 0,-1-2 16 16,-1 0 0-16,-2 1 0 0,2-3 192 0,-1-3 32 15,-1-3 16-15,0 2 0 0,-1 3 80 0,-1-3 0 16,-3 0 16-16,-1 1 0 0,0-5-160 0,-5 0-48 15,0 2 0-15,-3 0 0 0,-3 2-64 0,-2 0-32 16,-2 0 0-16,-2 3 0 0,-1-3-96 0,-3 3-32 16,-2-5 0-16,-3 4 0 0,-1 2-160 0,-1-2 0 0,-2 1 0 15,-1-2 128-15,-1 2-128 0,-1-2 0 16,-3 5 144-16,-3-2-144 0,-3 2 128 0,0 1-128 16,-2-3 128-16,-1 2-128 0,0 0 128 0,-1-3-128 0,-2 4 160 15,-2 2-160-15,-2 2 128 0,0 1-128 0,-2 1 0 16,0-1 144-16,1-4-16 0,2 2-128 0,-1 1 192 0,0 3-64 15,-4 7 16-15,-3-1 0 0,-1 2 0 0,0 3 0 16,-2-3-144-16,6 4 160 0,1 2-160 0,2 2 160 16,3-1-160-16,2 0 128 0,2 2-128 0,5 0 128 15,0 4-128-15,5 1 0 0,-2-1 0 0,6-1 0 0,3 0 0 16,3-1 0-16,3 1 0 0,3 1 0 16,6 0 0-16,3 1 0 0,3-4 0 0,4-1 0 0,4-1 0 15,3 1 128-15,3 0-128 0,5-1 0 0,1 1 128 0,4-1-128 16,2-1 0-16,5 1 128 0,3-1-128 0,4-1 192 15,3-4-192-15,4 2 192 0,2 1-192 0,2-1 160 16,3-4-160-16,3 0 160 0,1-2-160 0,3 1 0 16,0-5 144-16,4-1-144 0,1 1 128 0,4-1-128 15,1-1 128-15,2 0-128 0,1-2 128 0,3 0-128 16,1-2 128-16,5 1-128 0,0-1 0 0,2-2 128 16,1 1-128-16,-2 1 0 0,2-2 176 0,1 1-48 15,2-1 0-15,-3-1 0 0,-3 2-128 0,-1-3 0 16,-2-1 0-16,-1 1 0 0,-1-1 0 0,-2 0 0 15,-4 3 0-15,-1-1 0 0,-3-6 128 0,-5 4-128 16,-5-5 128-16,-3 1-128 0,-3 1 128 0,-3-4-128 16,-1 1 0-16,-6-1 128 0,-4-4-128 0,-4 1 128 15,-5-1-128-15,-6 1 128 0,-2 1-128 0,-2-3 160 16,-6-2-160-16,-3-2 160 0,-4 1-160 0,-6 1 192 0,-3-2-192 16,-3 0 192-16,-5 4-192 0,-2 0 0 15,-3 0 144-15,0 3-144 0,-1 0 0 0,-1 6-160 0,-1 0 16 16,2 4 0-1,2-2-1600-15,3 3-320 0</inkml:trace>
  <inkml:trace contextRef="#ctx0" brushRef="#br2" timeOffset="38717.4">22960 991 5519 0,'9'-14'240'0,"-9"14"64"0,9-8-304 0,0-2 0 0,-1 4 0 0,1-2 0 16,-9 8 1216-16,11-4 192 0,0 0 48 0,0 2 0 16,-11 2-1136-16,10-6-320 0,-10 6 144 0,7-4-144 15,-7 4 0-15,0 0 128 0,0 0-128 0,2-9 0 16,-2 9 400-16,-5-12 16 0,-4 5 0 0,-1-3 0 16,-6 3 128-16,1-2 32 0,-5 2 0 0,-1-2 0 15,-2 2-64-15,-5-1-16 0,1-1 0 0,-3 0 0 0,0 0-64 16,-3 3-16-16,-4 0 0 0,-3 3 0 0,-3 0-288 15,0 2-128-15,-1 1 128 0,0-1-128 0,1-1 208 16,2 5-32-16,1 1-16 0,-1 6 0 0,0-1 96 0,3 6 32 16,3 5 0-16,2 3 0 0,1 1-288 0,1 3 0 15,1 6 0-15,2 0 0 0,8 1 0 0,0-1 0 16,3 2 0-16,4-1 0 0,4-5 0 0,4 2 0 16,4-6 0-16,6 2 0 0,5-3 0 0,1 2 0 15,6-5 0-15,7-2 0 0,5 2 272 0,4 0-48 16,3-2-16-16,1 0 0 0,3-2 80 0,2-2 16 0,2-1 0 15,3-3 0-15,2-4-16 0,1-5 0 16,-2 0 0-16,3-4 0 0,1 0-32 0,-2-2-16 16,-1-5 0-16,1 0 0 0,1-5 16 0,-3 0 16 15,-1-1 0-15,-3-2 0 0,0-2 160 0,-2-1 16 0,-4-3 16 0,-3 0 0 16,-3-6-64-16,-5 1-16 16,-4 0 0-16,-4-4 0 0,-3-2-224 0,-4 4-160 15,-6 2 192-15,-3 1-192 0,-6 4 208 0,-5 3-64 0,-3 2-16 16,-4 3 0-16,-4 2-128 0,-5 5 0 0,-4 4 144 15,-2 2-144 1,0 2-272-16,-4 4-128 0,-6 2-32 0</inkml:trace>
  <inkml:trace contextRef="#ctx0" brushRef="#br2" timeOffset="40168.92">12992 1457 10815 0,'8'-16'480'0,"-3"7"96"0,0-3-448 0,0 2-128 16,-1 3 0-16,-2-4 0 0,0 4 768 0,-2-5 144 15,0 4 32-15,0-5 0 0,-4 1-448 0,-1 2-96 16,-4-3-16-16,-1 2 0 0,-3-4 32 0,-2 0 0 15,-3 1 0-15,-2 1 0 0,-5 0-64 0,-3 0-16 0,-2-1 0 0,-6 4 0 16,1-1-48-16,-6-1-16 16,-5 1 0-16,1-3 0 0,-2-1-128 0,-4 2-16 15,-3 0-128-15,1 1 192 0,0-2-16 0,-3 5-16 16,-3 0 0-16,-1 4 0 0,-3-3-32 0,1 2-128 0,-3 2 192 0,0 0-64 16,1 0-128-16,-2 4 0 15,-4 3 144-15,-1 1-144 0,0-2 0 0,-3 3 128 16,2-1-128-16,1 2 0 0,-1-2 0 0,1 4 128 0,1 2-128 0,-1 2 0 15,-3-2 0-15,3 4 0 0,5-2 0 0,1 2 0 16,-1 3 0-16,5 6 0 0,0-3 0 0,7 2 0 16,0 2 0-16,6 3 144 0,3-2-144 0,5 4 0 15,0 4 144-15,7 4-144 0,4 3 0 0,1 1 144 16,1 5-144-16,3-1 0 0,1 2 0 0,4 1 0 16,1-2 0-16,4 1 0 0,4 1 0 0,5-1 0 15,5 0 0-15,1-2 0 0,2-3 0 0,3-6 0 16,5-2 0-16,3-5 0 0,2 3 0 0,4-3 128 0,5-5-128 15,3-1 0-15,3-3 144 0,5 0-144 0,6 0 192 0,5-1-16 16,2-2-16-16,5-4 0 0,2-3 32 0,5 0 0 16,4-3 0-16,3 0 0 0,6 2-64 0,2-5 0 15,2-4 0-15,2-4 0 0,2-6-128 0,5 0 0 16,3-4 0-16,4-3 128 0,2-2-128 0,0 2 192 16,2-4-192-16,0-3 192 0,0-3 64 0,0-2 32 15,-2-1 0-15,-4-5 0 0,-7-3 256 0,-4-6 48 16,-2-5 16-16,-5 1 0 0,-4-3-160 0,-7-1-48 15,-5 1 0-15,-10 2 0 0,-8 0-160 0,-6 1-48 16,-9 1 0-16,-7 5 0 0,-7 2-192 0,-7 3 144 16,-7 4-144-16,-5 3 128 0,-10 6-128 0,-8 5 0 15,-4 5 0-15,-10 4 0 16,-9 6-720-16,-5 5-32 0,-4 3 0 0</inkml:trace>
  <inkml:trace contextRef="#ctx0" brushRef="#br0" timeOffset="45588.47">23094 9265 5519 0,'0'0'496'0,"0"0"-496"16,0 0 0-16,-7 4 0 0,0 0 1168 0,0 0 144 15,1 2 32-15,6-6 0 0,-6 3-144 0,6-3-32 16,0 0 0-16,0 0 0 0,0 0 112 0,0 0 32 15,0 0 0-15,0 0 0 0,0 0 96 0,9-7 32 16,1-3 0-16,4 0 0 0,2-1-544 0,2-5-128 0,1 2 0 0,2-1-16 16,0-3-496-16,2 1-80 0,1-2-32 0,0-1 0 15,0 0-144-15,2 1 0 0,-3 1 144 0,-3 4-144 16,-1 3 0-16,-2-1 0 0,-5 6 0 0,-1 1 128 16,-4 4 0-16,-7 1 16 0,4 12 0 0,-3 6 0 15,-3 5-144-15,-5 8 0 0,-3 3 0 0,-4 4 0 16,-1 5 0-16,-5 6 0 0,-1 4 0 0,-9 22 0 15,1-6 0-15,2-7 0 0,7-11 0 0,3-7 0 0,0-8 0 0,7-6 128 16,-1-3-128-16,3-5 192 0,3-7 416 0,3-1 96 16,0-7 0-16,2-7 16 0,0 0-48 0,13-1-16 15,2-4 0-15,7-6 0 0,5-6 176 0,1-4 16 16,0-4 16-16,2-4 0 0,3 0-576 0,3-4-112 16,-1-1-32-16,3-2 0 0,3-1-144 0,0-2 0 15,-2-6 144-15,1 3-144 0,-5-1 0 0,-1 6 128 16,0 7-128-16,-6 3 0 0,-8 7 0 0,-2 3 0 15,-4 7 0-15,-4 6 0 0,-10 4 0 0,5 12 0 16,-5 3 0-16,-4 5 0 0,-5 6 0 0,-4 9-240 16,-4 12 64-16,-4 2 16 0,-2-1 160 0,-1 3 0 15,0-2-144-15,1 2 144 0,0-5 0 0,2 0 0 16,-1-8 0-16,-1-3 0 0,-1-3 0 0,4-4 0 16,-1 0 0-16,4-4 128 0,1 0-128 0,4-3 0 15,4-4 144-15,3-4-144 0,2-3 0 0,3-10 0 16,-1 10 0-16,1-10 0 0,0 0-192 0,0 0-128 15,13-5 0-15,3-1-16 16,3-4-1904-16,3-3-384 0,2-6-80 0</inkml:trace>
  <inkml:trace contextRef="#ctx0" brushRef="#br0" timeOffset="45847.52">24284 9297 21183 0,'0'0'1888'0,"0"0"-1504"0,7-9-384 0,3 7 0 0,1-2 336 0,1-2 0 16,2 1 0-16,4 1 0 0,0-4 448 0,-2 4 96 16,5 1 16-16,7 0 0 0,2-2-336 0,4-3-64 15,3 3-16-15,-1 0 0 0,0-3-256 0,-2 3-48 16,-2 0-16-16,-3 0 0 0,-1 1-160 0,-5 4 160 15,-3-1-160-15,-5 2 160 16,-5 2-1616-16,-10-3-320 0,0 8-64 0</inkml:trace>
  <inkml:trace contextRef="#ctx0" brushRef="#br0" timeOffset="46005.74">24281 9536 19295 0,'0'0'848'0,"0"0"176"0,11 4-816 0,3-1-208 16,2-1 0-16,1 2 0 0,8-2 1520 0,-6 0 256 15,6-1 48-15,7-1 16 0,6 0-624 0,5-1-112 16,4-1-16-16,3-1-16 0,1-5-512 0,-3 4-112 16,-2-1 0-16,-3-1-16 0,-6-1-432 0,-4 2 0 15,-5 0 0-15,-4 1-9328 16,-2 3-1744-16</inkml:trace>
  <inkml:trace contextRef="#ctx0" brushRef="#br0" timeOffset="46522.52">25336 9080 14735 0,'-11'-9'1312'0,"6"5"-1056"15,-1 2-256-15,1-3 0 0,3 1 832 0,-3 1 96 16,2-2 32-16,3-1 0 0,1 1 432 0,3 0 80 15,4-4 32-15,5 2 0 0,-1 0-288 0,4 0-64 16,1 2-16-16,4-2 0 0,0 2-368 0,6 1-80 16,0-1-16-16,6 0 0 0,10 1-64 0,-2 3-16 15,-4 1 0-15,-6 6 0 0,-3 4-64 0,-4 5-16 0,-3 2 0 0,-7 3 0 16,-7 4-256-16,-5 7-64 0,-6 4-16 16,-9 6 0-16,-9 6-32 0,-5 0 0 0,-4 4 0 15,-2-1 0-15,1-3 16 0,4-5 0 0,-1-2 0 0,2-2 0 16,4-3 512-16,4-4 96 0,5 1 32 0,4-5 0 15,4 0-208-15,3-7-32 0,6-2-16 0,7 6 0 16,7-3-288-16,0-10-48 0,9 1-16 0,8-4 0 16,9 0 32-16,4-5 0 0,3-3 0 0,2 0 0 15,1-3-224-15,1-4 0 0,-2 1-192 0,-1 3 192 16,-2 1-2368-16,0-1-352 0</inkml:trace>
  <inkml:trace contextRef="#ctx0" brushRef="#br0" timeOffset="47788.18">26785 8662 10127 0,'0'0'896'15,"4"-7"-704"-15,4-2-192 0,0 2 0 16,5-5 1408-16,2 4 240 0,3-4 48 0,4 3 16 16,1 0-656-16,6 4-128 0,3-1-32 0,2 2 0 15,3 0 32-15,1 4 0 0,1-1 0 0,16 2 0 0,-7 2 0 0,-4 2 0 16,-5 2 0-16,-3 2 0 0,-6 4-416 0,-3 1-64 16,-3-1-32-16,-4 3 0 0,-3 3-128 0,-4 3-32 15,-6-2 0-15,-4 3 0 0,-5 6-80 0,-5 2-32 16,-6 5 0-16,-5 3 0 0,-5-1-16 0,-5 3 0 15,-3-1 0-15,-4 4 0 0,-3-4 64 16,-1 5 0-16,-4-1 0 0,1 3 0 0,2-1 48 0,2 4 16 16,1-1 0-16,2-2 0 0,0 2-128 0,5 0 0 15,-1-2-128-15,5 4 192 0,0 1-192 0,7-2 0 16,4-2 0-16,3-2 0 0,4 2 0 0,4 0 0 16,2-6 0-16,4 1 0 0,0 1 0 0,5-5 0 15,2-1 0-15,2 0 0 0,4 3 176 0,2-7-176 16,-1-1 192-16,3-2-192 0,4-3 336 0,4-4-32 15,3 1-16-15,0 0 0 0,1-4-16 0,3-3 0 16,-1 1 0-16,3-2 0 0,3-3-112 0,-3-6-32 0,-4 1 0 0,-1-2 0 16,-5-3 64-16,0-2 0 15,-6-1 0-15,1-1 0 0,-6-1-192 0,-3 0 192 16,0-2-192-16,-12 3 192 0,0 0-192 0,10-1 128 0,-10 1-128 16,0 0 128-16,0 0 0 0,0 0-128 0,0 0 192 0,-9 11-64 15,-2-2 160-15,-5 3 32 0,-4 0 0 0,-1 0 0 16,-2 1-112-16,-1 2-16 0,-4 3 0 0,0-1 0 15,0 4-192-15,0 3 0 0,0 8 0 0,2 2 0 16,3 2 0-16,3 1 0 0,2 1 0 0,3 5 0 0,1 0 0 16,5 5 0-16,4-2-128 0,5 5 128 15,5 4 0-15,4 3 0 0,5 4 0 0,6 6 0 0,6 2 0 0,9 3 0 16,9 2 0-16,-1 2 0 0,1 4 0 16,-4-2 0-16,-5 1 0 0,-5-4 0 0,-8 0 0 0,-4 1 0 15,-5-4 0-15,-5 0 0 0,-7-1 0 0,-5 3 128 16,-4-2-128-16,-6-1 144 0,-5-2 208 0,-6 0 32 15,-4-1 16-15,-9-2 0 0,-6 2 48 0,-4 1 0 16,-5-3 0-16,-6 0 0 0,-3-2-128 0,-6 2 0 16,-3 1-16-16,-9-7 0 0,-9-1-112 0,0-6-32 15,0 0 0-15,0-7 0 0,0 0-160 0,0-10 0 16,2-4 0-16,7-7 0 16,7 0-1728-16,7-11-448 0,9-7-64 0</inkml:trace>
  <inkml:trace contextRef="#ctx0" brushRef="#br0" timeOffset="49566.24">21014 1009 4607 0,'0'0'192'0,"9"5"64"0,-9-5-256 0,9 7 0 16,0-2 0-16,0 0 0 0,0 2 592 0,-2-1 80 16,-7-6 16-16,9 5 0 0,-9-5-560 0,9 4-128 15,-9-4 0-15,9 4 0 0,-9-4 144 0,9 2 0 16,-9-2 0-16,10-1 0 0,-10 1 1104 0,12-4 224 16,-5 2 32-16,3-2 16 0,-3 0-80 0,0-1-16 0,-7 5 0 0,9-8 0 15,-2 2-176-15,-1-1-32 0,-4-1-16 0,-2 8 0 16,4-10-480-16,-1 1-80 0,-3 9-32 0,2-10 0 15,0 2-160-15,-2-1-16 0,0 9-16 0,-2-9 0 16,0-2-240-16,-1 3-48 0,2-3-128 0,-3 2 192 16,-2-3-48-16,-3 3-16 0,0-2 0 0,-2 0 0 15,-3 2-128-15,-4-3 192 0,-3 5-192 0,-1-2 192 16,-5 2-16-16,-1 2 0 0,-3-1 0 0,-2 1 0 16,-3-1-176-16,-1-2 192 0,-1 4-192 0,-3 0 192 15,-2-2-192-15,-1 1 0 0,2 1 144 0,-1 3-144 16,-4-1 0-16,0 0 144 0,0-3-144 0,0 0 0 15,0 2 192-15,-4-1-192 0,-1-1 192 0,0 3-192 16,1-1 192-16,-2 3-192 0,-3 2 192 0,1-1-192 16,2-1 208-16,1 0-64 0,1 0-16 0,3-1 0 0,1 3-128 15,2 2 160-15,3-4-160 0,0 4 160 0,-1 1-160 0,0 6 192 16,-2-1-192-16,2 4 192 0,0-1-192 0,1-2 160 16,2 3-160-16,2 3 160 0,1 2-160 15,2 3 0-15,2 1 0 0,1-1-176 0,-2-1 176 16,2 2 0-16,3 1 0 0,2-3 0 0,2-2 0 0,3 2 0 15,3-2 128-15,2 1-128 0,2 3 0 0,4-4 0 16,3 0 0-16,3-1 0 0,1-1 0 0,3-3 0 16,1 1 0-16,2-1 0 0,1 1 176 0,3-2-48 15,2-2 0-15,3 1 0 0,2 0-128 0,0-2 0 16,1 2 0-16,4-3 0 0,-1 1 128 0,5 0-128 16,0-1 192-16,6 2-64 0,0 0 0 0,3 0-128 15,2-3 192-15,4 2-64 0,4-5-128 0,0 1 128 0,2 3-128 16,5-4 128-16,3 2-128 0,1-2 160 0,0-3-160 0,-1 2 160 15,1 0-160-15,-1-2 0 0,0-2 0 0,0 0 128 16,0 0-128-16,1 0 0 0,1 0 0 0,-1-2 128 16,-2-1-128-16,-1 1 0 0,1 1 0 0,-2-1 128 15,-2 1-128-15,-2-2 160 0,0 1-160 0,0-3 160 16,-4 0-160-16,3 1 192 0,1 0-192 0,-1-1 192 16,-3 1-64-16,-2 0 0 0,-1-4 0 0,-2 0 0 15,1-2-128-15,-4 1 0 0,-2-4 0 0,0 6 0 16,-4-5 128-16,1 3 0 0,-5-4 0 0,-2 2 0 15,-2 0-128-15,-2-3 0 0,-2 1 0 0,-1-1 0 16,-3 0 128-16,-1-3 0 0,-1 1 0 0,-3-2 0 16,-2-1-128-16,-1 0 0 0,-2 0 0 0,-3-1 0 0,-1 2 0 15,-2 3 0-15,-2-2 0 0,-2 2 0 0,-1-2 0 16,-4 2 0-16,-3-2 0 0,-3 1 0 0,-1-1 0 0,-3 1 0 16,-3 2 0-16,-1-1 0 0,-3-1 0 0,1 0 0 15,-4-1 0-15,0 2 0 0,-1 0 0 0,-2 2 0 16,-4-1 0-16,-1 1 0 0,0 2 0 0,-1 1 0 15,-3-2 0-15,-1 3 0 0,-2-2 0 0,0 2 0 16,-1-1 0-16,-5 5 0 0,-4 2 0 0,0 2 0 16,1-1 0-16,-2 0 0 0,-2 1 0 0,0 4 0 15,-3 2 0-15,-4 1 0 0,-4 4 0 0,0-1 0 16,1 5 0-16,1-1 0 0,3-3 0 0,1 4 0 16,5 4 0-16,0 1 0 0,1 2 0 0,6 3 0 15,4-1 0-15,5 3 0 0,1 4 0 0,8 2 0 16,4-4 0-16,6 4 0 0,5 5 0 0,5-3 0 0,4-1 0 0,6-2 0 15,6-5 0-15,3 3 0 0,4-2 0 0,7 2 0 16,4-3 0-16,5 1 0 0,4-5 0 0,6 1 0 16,2 0 0-16,5-4 0 0,5-1 0 0,0-1 0 15,5-5 128-15,2 0-128 0,3-1 0 0,1-3 128 16,4 3-128-16,5-6 0 0,3-1 0 0,6-1 128 16,4-3-128-16,2-2 128 0,-2 0-128 0,3-2 128 15,0 1-128-15,-2-4 0 0,1-2 0 0,-2-4 0 16,-2 1 128-16,-3-2-128 0,-4-4 0 0,-3 0 128 15,-4-4-128-15,-4 1 0 0,-3-2 144 0,-3-4-144 16,-5-1 0-16,-3 2 128 0,-2-1-128 0,-5 0 0 16,-2 2 0-16,-5-1 144 0,-5-3-144 0,-4-1 0 15,-1 4 0-15,-5-1 0 0,-4 3 0 0,-4 3 0 0,-5-3 128 16,-7 4-128-16,0 4 0 0,-6 2 0 0,-3-3 0 0,-5 3 0 16,-3 0 0-16,-4 4 0 15,-2-1-512-15,-6 2-64 0,-3 1-16 0,0 5 0 16,3-1-1952-16,0 0-384 0</inkml:trace>
  <inkml:trace contextRef="#ctx0" brushRef="#br0" timeOffset="50979.6">23351 1189 3679 0,'0'0'320'0,"7"-5"-320"16,2-3 0-16,0 3 0 0,-9 5 384 0,10-3 16 15,0-4 0-15,-2 2 0 0,0 1 96 0,-8 4 16 16,7-9 0-16,0 3 0 0,-7 6 224 0,6-5 48 15,-6 5 16-15,4-10 0 0,-4 10 128 0,1-7 32 0,-2-4 0 0,-3 5 0 16,4 6-144-16,-9-8-32 0,-1 3 0 0,-3 0 0 16,-1-3-32-16,0 3-16 0,1 0 0 0,-1 1 0 15,0-3-224-15,-3 0-64 0,-4 1 0 0,0-3 0 16,-2 1-64-16,-3-2 0 0,-2 3-16 0,3-5 0 16,-4 1 0-16,-2 3 0 0,-2-2 0 0,-1 2 0 15,-3-3-64-15,0 2-16 0,-1-4 0 0,0 4 0 16,0-2-144-16,0 4-16 0,0-1-128 0,-3 3 192 15,-2-2-192-15,-1 5 144 0,1 0-144 0,-3 2 128 16,-2 2 32-16,0 3 0 0,0 1 0 0,1 2 0 16,1 2 32-16,1 1 16 0,3 1 0 0,2 4 0 0,0 2-80 15,5 4 0-15,4 3-128 0,4-2 192 16,3 1-16-16,4 3-16 0,1-3 0 0,4 5 0 0,3-2-160 16,5 1 192-16,3-4-192 0,1 3 192 0,6-3-192 15,1 1 128-15,4-3-128 0,5-2 128 0,1 1-128 0,3-1 192 16,0-2-192-16,5 2 192 0,4-2-16 0,1 0 0 15,4-3 0-15,1-1 0 0,0 0 48 0,3-4 16 16,2 0 0-16,2-2 0 0,3-1 16 0,4 0 0 16,4-2 0-16,-1 0 0 0,0-3-32 0,4 0 0 15,-1-4 0-15,1 1 0 0,1 0-96 0,-1 0-128 16,-1-3 176-16,2 1-176 0,-1-1 144 0,-3-1-144 16,-6-5 0-16,-1 1 144 0,-2-3-144 0,-3-2 192 15,-2-2-192-15,-3 0 192 0,-4-2-16 0,-1-1 0 0,-4-3 0 16,-3 1 0-16,-2 0-48 0,-4-3-128 15,-2 1 192-15,-5 2-64 0,1 2-128 0,-6-2 128 0,-3-3-128 16,-1-1 128-16,-1-2-128 0,-5 0 128 0,-2 1-128 0,-4 0 128 16,-2 2-128-16,0-3 0 0,-2 2 0 0,-1 1 0 15,-1 2 0-15,-4 2 0 0,-3 1 0 0,-5 0 0 16,-3 1 0-16,-2 0 0 0,-4 3 0 0,-5 1 0 16,-4 3 0-16,-4-3 0 0,0 1-144 0,-2 5 144 15,1-1-128-15,-1 7 128 0,0 2 0 0,2 2 0 16,0-2 0-16,0 3-128 0,3 2 128 0,1 0 0 15,2 4 0-15,3 2-128 0,2 5 128 0,1 1 0 16,2 3 0-16,-3 1 0 0,2 1 0 0,2 3 0 16,4 2 0-16,2 1 0 0,2 1 0 0,2-4 0 15,2 2 0-15,6 0 0 0,5 2 0 0,3-3 0 16,5-2 0-16,3-1 0 0,4-3 0 0,6 0 0 16,4 2 0-16,4-1 0 0,5 1 0 0,6-3 0 15,-3 0 0-15,6-1 0 0,4-4 128 0,4 2-128 0,2 0 176 0,4-2-176 16,1 0 192-16,4-5-192 0,4 1 144 0,1-4-144 15,4 0 0-15,0-3 144 0,0 0-144 0,1-5 0 16,0-2 144-16,-1-2-144 0,-1 1 176 0,1-4-48 16,-3 0 0-16,-1-2 0 0,4 1-128 0,-5-3 0 15,-4 0 0-15,-2 0 0 0,-5-4 0 0,-2-1 0 16,-3-5 144-16,-5 4-144 0,-3 0 0 0,-3 0 144 16,-2-3-144-16,-3 1 0 0,-4-5 160 0,-2 2-160 15,-3-3 128-15,-4 2-128 0,-2 1 0 0,-5-3 128 16,-3 2-128-16,-4-3 0 0,-3 2 0 0,-2 1 0 15,-1 1 0-15,-6 2 0 0,-4-3 0 0,-6 6 0 16,1 2 0-16,-6 4 0 0,-7 1 0 0,-4 0 0 0,-7 1 0 16,-3-1 0-16,-4 0-144 0,0 4 144 0,-1 3 0 0,-1 2 0 15,0 7-128-15,-1 0 128 0,2 0 0 0,3 5 0 16,-3-2 0-16,4 9 0 0,-1 3 0 0,4 2 0 16,2 9 0-16,3-1 0 0,5 3 128 0,8 1-128 15,8 1 0-15,9 1 0 16,8 4 0-16,7-3 0 0,9 0 0 0,12 0 0 0,12-2 0 0,11 4 0 15,11 4 0-15,12 3 0 0,9 4 0 0,11-2 0 32,8 0-2384-32,3 0-576 0</inkml:trace>
  <inkml:trace contextRef="#ctx0" brushRef="#br0" timeOffset="52449.71">12951 1387 10127 0,'17'-15'896'0,"-6"9"-704"0,2-4-192 0,0 3 0 15,-2 2 992-15,1 0 160 0,-1 1 48 0,-2 3 0 16,-9 1-304-16,0 0-48 0,10-1-16 0,-10 1 0 16,0 0-576-16,0 0-128 0,0 0-128 0,0 0 176 15,0 0-48-15,0 0-128 0,-6-7 192 0,-3-3-64 16,-6 5 128-16,-2-4 32 0,-2 0 0 0,-4-2 0 15,-3 2-64-15,-4-1-16 0,-4 2 0 0,-2-3 0 16,-3-1 80-16,-3 3 16 0,-4-1 0 0,1 3 0 16,-4-2 80-16,-2 0 32 0,-2-5 0 0,-2 4 0 15,-1-2-96-15,1 2-32 0,-1 2 0 0,-4 2 0 16,-2 1-96-16,-3 1 0 0,-3 2-16 0,0-2 0 16,-1-3 16-16,2 5 0 0,1 2 0 0,-3 2 0 0,-1 4-16 15,-1-1 0-15,-2-3 0 0,2 5 0 16,3 1-48-16,0 5 0 0,3 0 0 0,1 2 0 0,-1 0 32 15,-1 1 0-15,1 0 0 0,0-1 0 0,3 2-160 0,1 3 0 16,1 2 0-16,1 3 0 0,1 2 0 16,1 3 0-16,3 1 0 0,5 2 0 0,2 0 0 15,4 1 0-15,3-2 0 0,3 3 0 0,2 0 0 0,4 1 0 16,3-5 0-16,3 1-176 0,5 0 176 0,0 1 0 16,4 0 160-16,2-1-160 0,-4 1 0 0,5 3 0 15,3 0 0-15,1 1 0 0,2-2 144 0,4-2-16 16,3-3 0-16,3 1 0 0,2-1 16 0,4 2 0 15,1-2 0-15,3 0 0 0,1-2 0 0,3 1 0 16,4 0 0-16,3 2 0 0,1 0-16 0,3-3 0 0,0 0 0 16,3-4 0-16,2 2-128 0,4-5 192 0,3 0-192 15,4-3 192-15,-3-2-64 0,8-6-128 0,4-1 192 16,3-2-64-16,1-5 80 0,4 2 16 0,3-3 0 0,2-1 0 16,1-2 0-16,5-5 0 0,1 0 0 0,2-5 0 15,-2 2 800-15,3-4 176 0,3-1 16 0,0-3 16 31,-2-1-1712-31,-1-3-352 0,1 1-64 0,-1-2 0 0,-1 0 896 0,0 0 0 0,1 0 0 0,-5-1 128 16,-1-4-128-16,-4 3 144 0,-3 1-144 0,-4-3 160 16,-3 1-160-16,-4 0 128 0,-1 2-128 0,-5-3 128 15,-4 0-128-15,-1-1 160 0,-2-2-160 0,-3-6 160 16,-3-3-160-16,-4 2 128 0,-4 0-128 0,-2 0 128 16,-2 2-128-16,-4-1 0 0,-5 0 144 0,-2 1-144 15,-4-1 0-15,-1 1 144 0,-2-1-144 0,-6 0 0 16,1 0 0-16,-2 0 0 0,-1-1 0 0,-4 2 0 0,-6-2 0 15,0 1 0-15,-2 3 0 0,-2 4 0 0,-3 0 0 0,-3 4 0 16,-4-1 0-16,-2 3 0 0,-1-1 0 0,-2 0 0 16,-4 1 0-16,-1 0 0 0,-3 4 0 0,-2 1 0 15,-1 1-160-15,-4 3 160 0,-4 2 0 0,-5 4 0 16,-2-1-144-16,-3 3 144 0,-1 3 0 0,-1 2 0 16,1 1 0-16,-1 3 0 0,-1-1 0 0,2 4 0 15,-1 5 0-15,0-2 0 0,-1 1 0 0,1 2-160 16,1-1 160-16,3 4-128 0,2 4 128 0,-2 4 0 15,-3 5 0-15,3 4 0 0,1-5 0 0,2 5-160 16,-1 1 160-16,2 5 0 0,1 8 0 0,0 2-128 0,-1 6 128 16,1 3 0-16,0 0 0 0,2-1 0 0,-2-1-128 15,7 0 128-15,4-2 0 0,4 2 0 0,5-1-128 16,7-3 128-16,5-3 0 0,5-4 0 0,5 0 0 0,2-3 0 16,6-3 0-16,5 0 0 0,5-1 0 0,3 0 0 15,3 1 0-15,3 3 0 0,4-1 0 0,4-2 0 31,6-1-1024-31,3 0-128 0,6-1-48 0</inkml:trace>
  <inkml:trace contextRef="#ctx0" brushRef="#br0" timeOffset="54050.64">27855 10468 10127 0,'-12'10'448'0,"3"-6"96"0,-3-3-544 0,0-1 0 0,0 4 0 0,3-1 0 16,9-3 1680-16,-9 0 240 0,3 0 32 0,6 0 16 15,0 0-304-15,0 0-48 0,1-11-16 0,6-3 0 16,3 0-336-16,4-1-80 0,1-1-16 0,3-2 0 16,2-4-384-16,2 1-80 0,-3-1 0 0,3-3-16 15,0-1-112-15,3-1 0 0,-3 2-16 0,3 2 0 0,-4 0-128 16,-2 8-32-16,-1 2 0 0,-4 4 0 16,-1 4-272-16,-13 5-128 0,10 7 128 0,-2 4-128 0,-5 6 0 0,-3 4 0 15,-3 6 0-15,-5 0 0 0,-4 4 0 0,-2 6 0 16,-1 3 0-16,-3 2 0 0,-3-2 128 0,1 0-128 15,0-2 128-15,3-1-128 0,-1-4 0 0,0 0 0 16,2-4 0-16,0-5 0 0,4-2 160 0,1-8 0 16,2-5 0-16,9-9 0 0,0 0 192 0,0 0 32 15,0 0 16-15,0 0 0 0,14-10 256 0,3-8 48 16,2-8 16-16,1 1 0 0,3-1-320 0,3-4-64 16,-1-6-16-16,4 1 0 0,4-2-320 0,2 3 128 15,-1 1-128-15,0 6 0 0,2 0 0 0,-4 8 0 16,-7 4 0-16,-3 6 0 0,-3 3 0 0,-5 6 0 15,-3 6 0-15,-3 3 0 0,-2 6 0 0,-2 11-192 16,-4 4 192-16,-1 2-192 0,-3 1 192 0,-1 1-160 16,-3 4 160-16,-1 0-160 0,0 2 160 0,-1-1 0 15,0 2 0-15,-4-4 0 0,3-3 0 0,-1-5 0 16,2-2 0-16,1-7 0 0,0-1-192 0,4-2-48 16,5-17-16-16,0 0 0 15,0 0-1520-15,0 0-304 0,0 0-64 0,15-10-12496 0</inkml:trace>
  <inkml:trace contextRef="#ctx0" brushRef="#br0" timeOffset="54294.53">28557 10535 24879 0,'1'-14'1088'0,"-1"14"256"0,7-6-1088 0,-1 1-256 15,3 1 0-15,4-1 0 0,2 1 576 0,5-2 64 16,4 2 16-16,7 0 0 0,3-5-80 0,3 2 0 16,3-1-16-16,-1-2 0 0,-1 0-224 0,-2 1-32 15,-3 0-16-15,-4 3 0 0,-4 2-288 0,-3 1 0 16,-4 2 0-16,-7 2 0 16,-4 3-1904-16,-6 2-272 0,-5 6-64 0,-7 7-8896 0</inkml:trace>
  <inkml:trace contextRef="#ctx0" brushRef="#br0" timeOffset="54429.88">28671 10693 13823 0,'0'0'1216'0,"0"0"-960"16,-2 8-256-16,2 0 0 0,0-8 1408 0,6 7 224 16,4-1 48-16,1 0 16 0,3-2-352 0,3-1-64 15,6-3 0-15,3 0-16 0,-2-1-368 0,5-2-80 16,3-1-16-16,0-2 0 0,-2 1-400 0,1 0-80 16,-2 0 0-16,0 0-16 0,0-3-528 0,-2-1-96 15,-3 3-32-15,5-10-11936 0</inkml:trace>
  <inkml:trace contextRef="#ctx0" brushRef="#br0" timeOffset="54811.88">29616 9952 3679 0,'1'-6'320'0,"0"-6"-320"15,-1 1 0-15,0-1 0 0,0 2 5072 0,-1 4 944 16,1 6 192-16,0 0 48 0,0 0-4656 0,-6 5-944 16,-1 6-176-16,-1 2-32 0,-1 1-16 0,-3 5 0 15,1 5 0-15,-1 0 0 0,1 5 96 0,1 1 32 16,0 0 0-16,1 2 0 0,1 1-160 0,3-1-16 15,1-3-16-15,4-1 0 0,3-5-80 0,2-1-16 16,2-2 0-16,4-4 0 0,1 0 112 0,4-5 0 16,1-6 16-16,4 0 0 0,2-1-16 0,1-4-16 15,0-6 0-15,1-1 0 0,-1-2-160 0,1 1-16 16,-3-5-16-16,0-1 0 16,-3-4-496-16,-1-1-80 0,-2-1-32 0,-2-1 0 15,-3 1-736-15,-1-2-160 0,-1-1-16 0,-2 4-16 16,1 0-1760-16,-2-1-336 0</inkml:trace>
  <inkml:trace contextRef="#ctx0" brushRef="#br0" timeOffset="54988.5">30016 9837 12895 0,'0'0'1152'0,"0"0"-928"0,3-6-224 0,-3 6 0 16,0 0 1904-16,0 0 336 0,0 0 64 0,-5 8 0 15,-3 2-400-15,-1 6-96 0,-2 7-16 0,-2 1 0 16,-5 7-256-16,-2 3-64 0,0 6-16 0,-5 4 0 16,-1 7-368-16,-1 2-80 0,-1 2-16 0,0 1 0 15,0 4-224-15,0-2-64 0,2 2 0 0,-2 2 0 16,2-3-400-16,2-1-96 0,1-3-16 0,3-4 0 0,1-2-192 15,3-4 0-15,1-2 0 0,3-6 0 16,-1-3-1760 0,3-6-240-16,1-1-48 0</inkml:trace>
  <inkml:trace contextRef="#ctx0" brushRef="#br3" timeOffset="58849.39">30168 10449 13823 0,'-13'-3'608'0,"13"3"128"0,-9-2-592 0,1 2-144 0,2 0 0 0,0 0 0 15,-1 1 960-15,7-1 176 0,0 0 16 0,0 0 16 16,0 0-208-16,0 0-64 0,0 0 0 0,0 0 0 0,0 0 64 0,8 4 0 16,3 1 0-16,6 0 0 0,3-2 16 0,4-2 16 15,4 0 0-15,5 0 0 0,4 1-288 0,1 0-48 16,2 1-16-16,2-2 0 0,1-1-160 0,0 0-32 16,-1-1-16-16,-1-1 0 0,-1 1-144 0,-3 1-32 15,-2 0 0-15,-5 0 0 0,-4-1-256 0,-5 1 160 16,-3 1-160-16,-3-1 128 0,-3 0-288 0,-3-1-64 15,-9 1-16-15,0 0 0 16,0 0-1776-16,0 0-352 0,0 0-80 0,-12 9-9504 0</inkml:trace>
  <inkml:trace contextRef="#ctx0" brushRef="#br3" timeOffset="59226.25">30253 10831 8287 0,'0'0'736'0,"-8"4"-592"0,1-2-144 0,-2 0 0 16,0 1 1264-16,1-2 208 0,-1 0 64 0,3 2 0 15,-6-1-192-15,5 2-16 0,-1-1-16 0,1-2 0 16,-1 1-96-16,2-2-32 0,6 0 0 0,0 0 0 16,0 0 64-16,0 0 16 0,0 0 0 0,0 0 0 0,7 0-480 0,5 0-80 15,5-2-32-15,1-1 0 16,5 0-192-16,2 1-32 0,3 0-16 0,6-1 0 0,-1 1-176 0,5-1-16 16,-4-1-16-16,4-2 0 0,-1 1-80 15,0 1-16-15,-2-2 0 0,0 2 0 0,-1 1-128 0,-5 2 0 16,-1 0 0-16,-2-1 128 0,-3 2-320 0,-1 0-64 15,-4 0 0-15,-2 0-16 16,-4 0-2224-16,-3-1-432 0,-9 1-80 16</inkml:trace>
  <inkml:trace contextRef="#ctx0" brushRef="#br3" timeOffset="59549.3">30644 10206 24879 0,'0'0'2208'0,"0"0"-1760"16,0 0-448-16,0 0 0 0,5-6 0 0,2 3 0 0,2 1 0 0,2 2 0 15,4 1 272-15,6 3 32 16,3 1 0-16,5 2 0 0,4 0 304 0,4 4 64 16,1 4 16-16,3-1 0 0,-1 3-128 0,0 2-32 15,-3 5 0-15,-4-1 0 0,-4 5-288 0,-5 0-64 16,-4 4-16-16,-4 3 0 0,-7 4-160 0,-4 2 160 0,-5 5-160 0,-5-3 160 15,-4 3 208-15,-7-5 32 0,0 0 16 0,-4-1 0 16,-5-4 176-16,0-2 48 0,-2-2 0 0,-2-4 0 16,-4-3-240-16,0-1-32 0,0-3-16 0,4-3 0 15,-1-2-208-15,6-2-144 0,1-4 192 0,6 0-192 16,1-2 0-16,5 0-176 0,3-6 0 0,8-2 0 16,0 0-2720-16,7-7-560 15</inkml:trace>
  <inkml:trace contextRef="#ctx0" brushRef="#br3" timeOffset="59828.74">31467 10971 24815 0,'-10'0'1088'0,"4"2"256"0,1-1-1088 0,2 0-256 16,0 4 0-16,2-2 0 0,-4-5 1456 0,5 2 224 16,0 0 48-16,0 0 16 0,0 0-352 0,0 0-80 15,10-11-16-15,3 1 0 0,-2-2-576 0,3 3-112 16,1 1-32-16,0 1 0 0,-1-2-208 0,2 4-48 16,-2-1-16-16,-2 1 0 0,-1 1-304 0,-3 1 0 15,-8 3 0-15,8-2 0 0,-8 2 0 0,0 0 0 16,0 0 0-16,0 0 0 15,0 0-1680-15,0 0-240 0,-1 4-64 0,-3-2-13248 0</inkml:trace>
  <inkml:trace contextRef="#ctx0" brushRef="#br3" timeOffset="60104.27">31828 11075 27359 0,'0'0'1216'0,"0"0"240"0,0 0-1168 0,0 0-288 0,0 0 0 0,0 0 0 0,7 2 1296 0,-7-2 208 15,8 0 32-15,1 0 16 0,-2 0-464 0,2 1-80 16,0 0-32-16,3-1 0 0,0-2-272 0,2-1-64 16,0 2-16-16,2 0 0 0,0-2-304 0,1-2-64 15,-2-1-16-15,0 3 0 0,-1-1-240 0,0-1 144 16,0 1-144-16,-1 2 128 0,-2-1-288 0,-1 2-64 15,-1-1-16-15,-1-4 0 16,-2 3-2256-16,-6 3-448 0,0 0-80 0</inkml:trace>
  <inkml:trace contextRef="#ctx0" brushRef="#br3" timeOffset="60349.14">32326 11150 29599 0,'0'0'1312'0,"0"0"272"0,0 0-1264 0,9-1-320 0,0-1 0 0,1 0 0 15,0 2 1216-15,3 0 192 0,0 0 48 0,2-1 0 16,0 0-240-16,3 0-64 0,0-2 0 0,2-1 0 16,-1 0-176-16,3 1-32 0,1-2-16 0,-1-2 0 15,0 1-352-15,0 1-80 0,-2-3-16 0,-2 3 0 0,-2 2-336 16,-3 0-144-16,-3-2 128 0,-2 2-128 0,-8 3 0 0,0 0-256 15,0 0 48-15,0 0 0 16,-7 8-2992-16,-3-2-608 0</inkml:trace>
  <inkml:trace contextRef="#ctx0" brushRef="#br2" timeOffset="69032.62">6760 16031 13583 0,'5'-20'592'0,"1"6"144"0,2-5-592 0,0 0-144 16,-1-1 0-16,1 1 0 0,2 1 1360 0,-2 0 240 15,-2 0 64-15,2 3 0 0,-1 1-240 0,1 1-32 16,-2-1-16-16,-1 0 0 0,0 8-272 0,-5 6-48 0,4-9-16 0,-4 9 0 16,0 0-240-16,0 0-48 0,0 0-16 0,0 0 0 15,-1 13-352-15,-2 6-64 0,0 5 0 0,-5 8-16 16,-5 6 32-16,-1 9 16 0,-2 6 0 0,-3 7 0 16,-3 7 64-16,-3 7 16 0,-5 7 0 0,1 7 0 15,0 1-32-15,1 3 0 0,0 2 0 0,3-5 0 16,-2-7 16-16,3-4 0 0,2-2 0 0,3-6 0 15,4-4-112-15,-1-10-32 0,1-3 0 0,1-7 0 16,0-1-80-16,3-9 0 0,1-1-16 0,1-3 0 16,1-7 0-16,3-2 0 0,1-5 0 0,2-4 0 15,0-2-176-15,2-12-272 0,0 0 64 0,0 0 16 16,0 0-1424 0,0 0-288-16,12-3-48 0,-1-8-13568 0</inkml:trace>
  <inkml:trace contextRef="#ctx0" brushRef="#br2" timeOffset="69541.89">7409 16507 19343 0,'0'0'1728'0,"-6"6"-1392"0,0 6-336 0,-3 4 0 15,-1 4 496-15,-2 2 16 0,1 5 16 0,-2 1 0 16,-1 3 240-16,1 3 32 0,2 1 16 0,-6 5 0 16,-2 1 0-16,-1 3 0 0,2-4 0 0,0 2 0 15,-1-5-64-15,3-5-16 0,2-3 0 0,2-5 0 16,2-5 32-16,3-5 16 15,1-2 0-15,6-12 0 0,-2 6 32 0,2-6 0 16,0 0 0-16,0 0 0 0,9-6-112 0,1-8 0 0,1-3-16 0,1-2 0 16,-1-2-336-16,2-5-64 0,1 2-16 15,3-3 0-15,0-2-272 0,2-5 0 0,-1-3 128 16,4-2-128-16,1-1 0 0,5 1 0 0,2-2 128 0,3 5-128 16,2 1 0-16,0 7 0 0,1 4 0 0,-3 5 0 15,0 3 0-15,-1 9 0 0,-1 2 0 0,-1 9-144 16,-1 3 144-16,-5 8 0 0,0 3-144 0,-4 8 144 15,-3 5 0-15,-4 6 0 0,-4 8 0 0,-6 3 0 0,-4 11 0 16,-3-1 0-16,-3 4 0 0,-6 2 0 0,-5-6 0 0,3-4 0 16,2-6 0-16,3-7 0 0,0-6 0 0,1-3 0 15,1-3 0-15,2-5 0 0,1-2 0 0,1-3 0 16,2-4 0-16,0-1 0 16,4-5-1264-16,-2-9-128 15,0 0-16-15,0 0-14400 0</inkml:trace>
  <inkml:trace contextRef="#ctx0" brushRef="#br2" timeOffset="70157.52">9213 16577 13583 0,'-24'-24'592'0,"5"11"144"0,-4-2-592 0,-2-1-144 0,-3 4 0 0,-4 3 0 15,-2-1 1296-15,-5 4 240 0,-1 4 32 0,-2 2 16 16,-1 2-576-16,-1 5-112 0,0 4-32 0,2 6 0 15,-1 3-48-15,2 9-16 0,3 2 0 0,1 3 0 16,1 3-48-16,2 5-16 0,1 1 0 0,4 4 0 0,3-1-288 16,7 1-64-16,7-5-16 0,5-4 0 0,5-5-64 15,6-4-16-15,4-6 0 0,6-2 0 0,4-4 208 16,3-4 32-16,1-3 16 0,5-7 0 0,2-4-80 16,3-6-16-16,1 1 0 0,3-7 0 0,-1-5-192 0,3-2-32 15,2 0-16-15,-2-5 0 0,3-4-80 0,-2 0 0 16,1-4-128-16,-1-4 192 0,-1-4-192 0,-4-2 128 15,-2-6-128-15,1-7 0 0,3-9 144 0,-1-2-144 16,1-2 128-16,0-7-128 0,-1-3 0 0,2-8 0 16,2 1 0-16,1 0 0 0,-2-1 0 0,3 4 0 15,-3 8 0-15,-4 9 0 0,-5 13-208 0,-5 9 80 16,-4 3 128-16,-6 10-208 0,-7 7 208 0,-2 10 0 0,0 5 0 0,-5 9 0 16,0 0 0-16,-11 17 0 0,-4 4 160 15,-3 10-160-15,-5 2 0 0,-4 6 0 0,-5 5 0 0,-1 10 0 16,-2 10 0-16,-3 6 0 0,-7 6 0 0,5 8 0 15,-2 4 0-15,5-1 0 0,6 4 0 0,6-10 0 16,3-2 0-16,11-11 0 0,2-3 0 0,5-6 0 16,3-6 0-16,3-3 0 0,3-2 0 0,2-6-176 15,-1-5-176-15,4-4-32 0,6-4-16 0,1-5 0 32,2-2-2432-32,3-6-496 0</inkml:trace>
  <inkml:trace contextRef="#ctx0" brushRef="#br2" timeOffset="70511.14">9709 16373 28559 0,'0'0'1264'0,"0"0"272"0,-9 12-1232 0,0 3-304 16,1 3 0-16,3 1 0 15,2 5-672-15,-1 3-192 0,0-1-32 0,-1 6-16 0,1 1 1488 0,0 3 320 16,2-1 48-16,0 0 16 0,1-2-416 0,2-1-80 16,3-1-16-16,0-3 0 0,0-7-64 0,2-2-32 15,1-3 0-15,3-1 0 0,2-6 480 0,4 0 80 16,1-5 32-16,6-3 0 0,3-3-32 0,3-3 0 0,2-7 0 0,-1-2 0 16,-1-2-320-16,0-2-64 15,-1 0-16-15,-1-1 0 0,-3-1-176 0,-1-2-32 0,-2-6-16 0,-1 0 0 16,-1-4-80-16,-1-1-16 0,-3-2 0 0,0 1 0 15,-1 0-48-15,-2 7-16 0,0 1 0 16,-3 6 0 0,-2 2-624-16,-2 4-128 0,0 5-16 0,-5 9-11520 15,0 0-2288-15</inkml:trace>
  <inkml:trace contextRef="#ctx0" brushRef="#br2" timeOffset="70882.5">11820 16345 17503 0,'-25'-10'1552'0,"8"4"-1232"15,-2-3-320-15,-1 0 0 0,1-2 512 0,-8 2 32 16,-3-3 16-16,-6 5 0 0,-3-4 480 0,-3 5 112 16,-4-3 0-16,-1 5 16 0,-1 2-192 0,0 4-32 15,0 5-16-15,0 4 0 0,-3 3-32 0,-1 4-16 16,-1 5 0-16,0 6 0 0,3-1-64 0,5 4-16 0,6 1 0 16,8 2 0-16,8 1-96 0,11-3 0 0,7-4-16 15,8 1 0-15,9-1-80 0,8-5-16 16,6-1 0-16,8-4 0 0,7-1-160 0,7-4-48 0,5 0 0 0,7-8 0 15,4 0-176-15,5-2-32 0,5-3-16 16,0 1 0-16,-3-4-160 0,-4-4 192 0,-3-4-192 0,-3-2 192 31,-5 1-848-31,-3-2-176 0,-1 3-16 0,1-1-10496 0,-3-5-2096 0</inkml:trace>
  <inkml:trace contextRef="#ctx0" brushRef="#br2" timeOffset="71187.97">13404 15125 23039 0,'0'0'1024'0,"0"0"192"0,0 0-960 0,-4 6-256 16,-5 7 0-16,-5 9 0 0,-3 1 432 0,-5 7 32 15,-2 7 16-15,1-6 0 0,-4 7 400 0,-6 7 80 16,-4 10 0-16,-2 7 16 0,-4 6-96 0,-3 7-32 16,-2 6 0-16,2 7 0 0,1 3-400 0,2 5-64 15,1-4-32-15,4 0 0 0,2-2-176 0,5-2-48 16,3-4 0-16,2-8 0 0,7-7 16 0,3-7 0 16,3-6 0-16,3-5 0 0,2-6-144 0,4-5-272 15,1-3 64-15,3 9 16 16,5-16-1616-16,1-10-320 0</inkml:trace>
  <inkml:trace contextRef="#ctx0" brushRef="#br2" timeOffset="71418.13">12391 16167 29487 0,'-5'-16'2624'0,"7"6"-2112"0,6 2-512 0,2 4 0 15,5-1 1056-15,7 3 96 0,3 0 32 0,7 1 0 16,4-1-160-16,6 0-48 0,5 2 0 0,6-1 0 15,2 0-240-15,5-1-48 0,1 4-16 0,5-1 0 16,1 0-416-16,4 2-96 0,3-2-16 0,-7 2 0 16,1 2-272-16,-2 1-64 0,-1 2-16 0,-2 2 0 15,-3-4-2096 1,-5 3-400-16,-6-1-96 0</inkml:trace>
  <inkml:trace contextRef="#ctx0" brushRef="#br2" timeOffset="71807.27">14882 15960 32255 0,'-11'-7'2864'0,"11"7"-2288"0,0 0-576 0,-8 1 0 15,-1 4 0-15,-1 6-176 0,-4 3 0 0,-4 8 0 16,-8 6 368-16,-1 6 64 0,-6 3 0 16,-3 5 16-16,-4-1 144 0,-1 8 32 0,-5 3 0 0,-2 4 0 15,-3 0-192-15,-1 0-16 0,0 1-16 0,1 3 0 16,1-3-224-16,3-3 144 0,4-7-144 0,5-3 128 16,8-4-336-16,5-5-80 0,8-3-16 0,0 5 0 15,12-14-1904-15,10-8-384 16</inkml:trace>
  <inkml:trace contextRef="#ctx0" brushRef="#br2" timeOffset="72206.16">15792 16086 29199 0,'-16'-8'1280'0,"10"8"288"0,-7 3-1248 0,-4 2-320 16,-3 5 0-16,-7-1 0 0,-6 5 768 0,-5 1 112 16,-3 4 16-16,-6 3 0 0,-1 5-240 0,-1 1-32 15,0 5-16-15,6 5 0 0,5 5-240 0,9-4-48 16,3-2-16-16,10-1 0 0,8 1-96 0,9-5-16 0,7-7 0 0,8 0 0 16,9-3 320-16,5-4 64 15,11-3 16-15,0-5 0 0,6-1-32 0,2-4-16 16,3-1 0-16,-1-4 0 0,0-4-160 0,-2-1-48 15,0-8 0-15,-5 1 0 0,-3-2 112 0,-4-3 32 0,-3-2 0 16,-7-2 0-16,-6-2-64 0,-3-1-16 0,-5-6 0 0,-3 0 0 16,-7-2-208-16,-5-5-32 0,-3-4-16 0,-4 2 0 15,-3 2-288-15,-6 4-64 0,-5 4-16 0,-2 2 0 16,-5 7-352 0,1 2-64-16,-3 3 0 0,2 6-16 0,-2 1-2240 15,2 6-448-15,0 4-96 0</inkml:trace>
  <inkml:trace contextRef="#ctx0" brushRef="#br2" timeOffset="72562.75">16727 16078 21183 0,'-4'9'1888'0,"-2"7"-1504"15,-3 3-384-15,-4 6 0 0,-2-1 848 0,-4 8 112 16,-4 2 0-16,-3 4 16 0,0 3 464 0,-4 2 96 15,-1-1 0-15,-1 3 16 0,-1-1-560 0,1-2-112 16,3-6-32-16,3-3 0 0,3-5-128 0,6-5-16 16,4-6-16-16,4-1 0 0,4-7 176 0,5-2 32 0,0-7 16 0,11-2 0 15,6-7-16-15,6-3 0 16,4 0 0-16,3-6 0 0,2-2-496 0,2-5-96 0,3 1-32 16,2-2 0-16,2-4-272 0,1-3 128 15,1-2-128-15,3 0 0 0,2 1 128 0,1 2-128 16,-1 7 0-16,-1 3 0 0,-3 6 0 0,1 7 0 0,-1 6 0 0,-2 6 0 15,-2 7 0-15,-5 9 0 0,1 4 0 16,-7 9 0-16,-2 3 0 0,-8 7 0 0,-3 5 0 0,-5 3 0 16,-6-2-128-16,-3 4 128 0,-6 4 0 0,-3 27-144 31,-5-11-1216-31,6-36-240 0,0 1-64 0,-1 1-10128 0,1 4-2032 0</inkml:trace>
  <inkml:trace contextRef="#ctx0" brushRef="#br2" timeOffset="73242.28">20580 16043 26895 0,'0'0'1184'0,"0"0"256"0,0 0-1152 0,-7 6-288 0,3 6 0 0,-2 0 0 15,-2 4 176-15,-1 6-32 0,-1 5 0 0,-6 20 0 0,-2-1 448 0,0 11 96 16,0 5 16-16,-6 7 0 0,-1 1-64 0,-6 2 0 16,-4 1 0-16,-3 6 0 0,-3 2 0 15,0-3 0-15,1-3 0 0,0-7 0 0,1-3-192 0,3-8-32 16,3-7-16-16,5-10 0 0,1-12 224 0,6-6 32 16,4-7 16-16,3-7 0 0,2-6 112 15,4-5 32-15,0-5 0 0,6-11 0 0,2-9-128 0,5-9-32 16,4-10 0-16,5-6 0 0,2-7-400 0,6-6-64 15,3-7-32-15,5-4 0 0,0-4-160 0,6-3 160 16,3-8-160-16,8 3 160 0,5 3-160 0,-10 31-144 16,9-1 144-16,6 5-208 0,4 4 80 0,3 8 128 15,1 3-208-15,-1 10 80 0,1 7 128 0,-2 8-128 16,-2 10 128-16,-4 6-128 0,-4 8 128 0,-8 6 0 16,-7 3 0-16,-10 7-128 0,-9 0 128 0,-10 7 0 15,-11 2-144-15,-9 5 144 0,-9 1 0 0,-10 1-176 16,-8-4 176-16,-6-1-128 0,-8 0 128 0,-3-5 0 15,-3-5 0-15,-1-3 0 0,1-6 0 0,2-3 0 0,2-6 128 16,5-5-128 0,3-5-624-16,7-4-192 0,4-7-32 0,-3-12-11440 15,13-4-2304-15</inkml:trace>
  <inkml:trace contextRef="#ctx0" brushRef="#br2" timeOffset="73661.77">22537 16114 2751 0,'-14'-27'128'0,"6"13"16"0,0-1-144 0,1 1 0 15,0 4 0-15,0 4 0 0,-2 3 5568 0,-1 3 1088 16,-3 3 224-16,-3 8 32 0,-3 7-4864 0,-3 2-960 16,-2 0-208-16,-1 12-48 0,-2 4-224 0,-2 3-48 15,1 2-16-15,-1 3 0 0,-2 0-128 0,0 1-32 0,-2 0 0 0,5-2 0 16,3-2-96-16,2-7-32 0,4-6 0 16,3-4 0-16,2-5 128 0,3-7 0 15,11-12 16-15,0 0 0 0,0 0 560 0,0 0 128 16,0 0 0-16,4-14 16 0,3-10-224 0,4-1-48 0,3-4-16 0,5-1 0 15,7-6-432-15,3-3-96 0,4-2-16 0,4 0 0 16,3-4-272-16,7 4 0 0,5 3 0 16,-8 11 0-16,7 2 0 0,3 1 0 0,2-6 0 0,0 6 0 15,-1 0-304-15,-2 5-64 0,-5 4-16 16,-1 4 0 0,-3 3-1296-16,-4 3-272 0,-3 1-48 0,-2 2-9488 0,-4 4-1888 0</inkml:trace>
  <inkml:trace contextRef="#ctx0" brushRef="#br2" timeOffset="73991.66">23718 15936 30399 0,'0'0'1344'0,"-3"-9"288"0,3 9-1312 0,-5-4-320 0,-1 2 0 0,-6 6 0 0,-3 6 560 0,-8 3 32 15,-5 2 16-15,-7 10 0 0,-5 3 112 0,0 6 32 16,-3 3 0-16,-1 8 0 0,1-1-320 0,2 5-64 15,2 3-16-15,5 0 0 0,6-1-160 0,9-6-48 16,6 0 0-16,9-7 0 0,8-4 48 0,6-2 16 16,7-9 0-16,4-4 0 0,6-2 240 0,7-7 32 15,6-1 16-15,4-7 0 0,3-4 160 0,0-7 48 16,1-1 0-16,2-7 0 0,-4-2-224 0,-2-4-32 16,0-4-16-16,-5 1 0 0,-2-5-48 0,-4-4 0 15,-4-1 0-15,-5-5 0 0,-5-3-112 0,-5 1-16 0,-5 1-16 0,-9 4 0 16,-7 3-240-16,-4 5 128 0,-6 1-128 0,-6 7 0 15,-8 5 0-15,-4 3-336 0,-5 6 48 0,-3 1 16 32,-3 5-1408-32,0 2-288 0,-2 2-48 0,6 5-16032 0</inkml:trace>
  <inkml:trace contextRef="#ctx0" brushRef="#br2" timeOffset="74427.42">25143 16082 22575 0,'11'-16'992'0,"-6"9"224"0,0-4-976 0,-1 1-240 0,-1-2 0 0,-6 1 0 0,-1 2 1088 0,-2-2 160 16,-3 3 32-16,-2-1 16 0,-4 3-512 0,-5 1-96 16,-4-1-32-16,-4 5 0 0,-5 4-16 0,-4 4 0 15,-3 1 0-15,-7 6 0 0,1 8 224 16,-4 4 32-16,0 2 16 0,1 5 0 0,-3 3-144 0,5 2-48 15,4 5 0-15,6-1 0 0,5 6-336 0,11-6-80 16,4-1-16-16,8-4 0 0,7-4-16 16,7-1 0-16,6-2 0 0,8-7 0 0,9-2 128 0,3-6 32 15,6-1 0-15,3-9 0 16,2-5 240-16,1-4 48 0,4-5 16 0,0-1 0 0,-1-4-192 16,0 0-32-16,0-4-16 0,0-3 0 0,-2-5-16 0,-2-6 0 15,-3-2 0-15,-6-3 0 0,-5-2-144 0,-7-3-16 16,-7 2-16-16,-5 4 0 0,-7 0-176 15,-6 3-128-15,-6 1 192 0,-8 5-192 0,-8 3 0 0,-9 1-192 16,-8 3 0-16,-3 5 0 16,-1 3-1664-16,-1 1-320 0,-2 5-64 0,2-2-16960 0</inkml:trace>
  <inkml:trace contextRef="#ctx0" brushRef="#br2" timeOffset="74841.75">27890 15567 19343 0,'7'-17'1728'0,"2"-5"-1392"16,0-1-336-16,-1-5 0 0,-1-1 2080 0,0-3 352 16,-3-3 64-16,-2 0 0 0,-3 0-1024 0,-2 3-224 15,-3 4-32-15,-3-1-16 0,-4 2-416 0,-2 2-80 16,-3 0 0-16,-5 1-16 0,-5 3-240 0,-3 2-64 16,-5 2 0-16,-3 3 0 0,-5 5-128 0,-1 5-48 0,-5 8 0 15,-1 5 0-15,-1 6-208 0,-1 7 176 16,-3 6-176-16,-1 8 160 0,-3 7 0 0,1 9 0 15,2 10 0-15,1 7 0 0,0 7-160 0,6 4 192 0,3 4-192 16,5 2 192-16,3 1 0 0,5-3 0 0,4 0 0 16,3-3 0-16,3-5-64 0,3-5 0 15,5-2 0-15,2-8 0 0,4-6-128 0,1-6 192 0,1-7-192 0,2-5 192 16,1-3-192-16,0-6 0 0,-2-10-160 0,1-1 160 31,-2-10-1344-31,1-4-160 0,0-4-32 0,0-7-9312 0,-2-9-1856 0</inkml:trace>
  <inkml:trace contextRef="#ctx0" brushRef="#br2" timeOffset="74970.77">26048 15961 35759 0,'8'-12'1584'0,"3"5"336"0,5 2-1536 0,10 3-384 16,7-1 0-16,8 3 0 0,6 2 1200 0,10 0 160 16,8 1 48-16,11 3 0 0,10 3-352 15,7 2-64-15,4-2-16 0,6 5 0 16,4 0-496-16,3 0-96 0,1 3-32 0,-1 2 0 0,0 2-352 0,-5 1 0 15,-3-2 0-15,-7 3-128 16,-7 4-2464-16,-9-3-480 0</inkml:trace>
  <inkml:trace contextRef="#ctx0" brushRef="#br2" timeOffset="76139.87">3056 16845 20271 0,'0'0'1792'0,"0"0"-1424"0,-5-9-368 0,5 9 0 16,0 0 736-16,0 0 80 0,-9 1 16 0,2 7 0 15,1 2 0-15,2 7 0 0,2 3 0 0,-1 8 0 16,1 4-144-16,2 2-32 0,2 2 0 0,3 4 0 16,3 9 32-16,3-4 0 0,3 4 0 0,4-1 0 0,5-2-176 15,2-2-16-15,3-7-16 0,3-4 0 0,1-5 64 0,2-4 16 16,-1-6 0-16,0-5 0 0,3-3 80 16,2-6 32-16,-1-4 0 0,3-4 0 0,4-5 32 0,-2-1 0 15,-1-7 0-15,0-2 0 0,-3-2-288 0,0-1-48 16,-2-2-16-16,-5 1 0 0,-2-5-224 0,-3 5-128 15,-1-2 160-15,-5 1-160 0,-4-1 144 0,-2 0-144 16,-2 1 128-16,-2 1-128 0,-1-4 128 0,-3 3-128 16,-1-3 0-16,0 5 128 0,-1 2-384 0,-1 3-64 15,-2 0-32-15,-1 3 0 16,0 0-2320-16,-1 1-464 0</inkml:trace>
  <inkml:trace contextRef="#ctx0" brushRef="#br2" timeOffset="76446.59">3283 16073 20271 0,'-23'-9'896'0,"11"6"192"0,0-1-880 0,2-1-208 0,10 5 0 0,-9-8 0 16,0 4 2432-16,9 4 448 0,0 0 96 0,-5-12 16 16,5 12-1712-16,0-12-352 0,3 3-64 0,-1-1-16 15,-2 10-592-15,13-6-128 0,-3 1-128 0,0-2 176 16,-1 3-528-16,1 4-96 0,1 0-32 0,0 3-9440 15,0-2-1872-15</inkml:trace>
  <inkml:trace contextRef="#ctx0" brushRef="#br2" timeOffset="76602.82">3735 15986 32015 0,'0'0'1408'0,"0"0"320"0,-13-2-1392 0,-1 5-336 16,-5 3 0-16,-2 4 0 0,-1-1 640 0,-1 4 64 15,0 2 16-15,0-2 0 0,-1 1-576 0,1 1-144 16,0 0 0-16,0 2-15360 0</inkml:trace>
  <inkml:trace contextRef="#ctx0" brushRef="#br2" timeOffset="77543.45">29165 16001 17503 0,'11'-20'768'0,"-5"12"176"0,1 0-752 0,0-2-192 16,1 5 0-16,-2-1 0 0,0 2 576 0,-6 4 96 15,0 0 16-15,0 0 0 0,6 5-176 0,-1 3-16 16,-1 0-16-16,-2 6 0 0,0 4 240 0,-2 5 48 16,-3 4 16-16,2 5 0 0,0-2-16 0,-1 4-16 0,1 5 0 0,1 3 0 15,1-2-112-15,3 2 0 16,4-1-16-16,-1-4 0 0,6-3 112 0,4-5 32 16,2 0 0-16,2-4 0 0,3-3 160 0,4-4 32 15,5-4 16-15,6-4 0 0,4-7-96 0,4-3-32 0,4-3 0 0,2-5 0 16,2-3-272-16,-1-5-48 0,0-6-16 15,-1-6 0-15,2-4-144 0,-1-3-48 16,0-6 0-16,-2-3 0 0,-1-6-64 0,-2-3 0 0,1-4-16 0,-3-6 0 16,-3 1-240-16,-5 1 176 0,-8 4-176 0,-4 6 160 15,-5 6-160-15,-6 1 0 0,-4 7-160 0,-2 5 160 16,-4 6-448 0,-2 3 16-16,-4-1 0 0,-3 6 0 0,-3 1-1520 0,-3 5-304 15,-2-1-64-15,-12-6-13616 0</inkml:trace>
  <inkml:trace contextRef="#ctx0" brushRef="#br2" timeOffset="77819.86">29306 15093 29487 0,'-10'-11'2624'0,"-2"1"-2112"16,-1-2-512-16,2-2 0 0,1 0 1200 0,0 3 128 15,1-3 16-15,2 2 16 0,5 5-176 0,2-3-32 16,2 0-16-16,5-2 0 0,2 4-624 0,3-3-112 16,4-2-16-16,1 2-16 0,4-2-368 0,-1 2 144 0,-2 2-144 0,-2-1 0 15,0 3-160-15,-2 2-144 16,-3-1-16-16,1 3-16 15,-1 3-2672-15,3 0-512 0</inkml:trace>
  <inkml:trace contextRef="#ctx0" brushRef="#br2" timeOffset="78044.1">30053 14810 43311 0,'-1'-6'3840'16,"1"-1"-3072"-16,0 7-608 0,0 0-160 15,4-5-464-15,2 1-128 0,3 3-32 0,4 0 0 0,1 2 624 0,5-1 128 16,4 1 32-16,1 2 0 0,0-2-416 0,-1 3-64 16,-3 1-32-16,-2 3-11776 15,-3-3-2352-15</inkml:trace>
  <inkml:trace contextRef="#ctx0" brushRef="#br2" timeOffset="104847.56">7454 18103 9215 0,'-4'-10'400'0,"4"10"96"0,-2-11-496 0,-1-1 0 15,3 3 0-15,0 9 0 0,0-12 1824 0,-1 4 272 16,1 8 48-16,0 0 16 0,-3-10-880 0,3 10-192 16,0 0-16-16,0 0-16 0,0 0-128 0,0 0-32 0,0 0 0 0,-6 9 0 15,-2 0-224-15,1 7-48 0,-1 6-16 0,0 6 0 16,-1-3-64-16,-1 6-16 0,-1 4 0 0,-2 1 0 15,-1 2-32-15,0 4-16 0,-1 4 0 0,1-3 0 16,-1 0-48-16,3-7-16 0,3-7 0 0,-1-2 0 16,2-3 144-16,3-3 16 0,3 0 16 0,2-7 0 15,0-4-112-15,0-10-32 0,7 13 0 0,-7-13 0 16,0 0 64-16,14-6 0 0,3-1 0 0,2-7 0 16,3-3-64-16,3 1-16 0,2-2 0 0,5-1 0 15,-2-3-272-15,2 2-160 0,1 0 192 0,-1 3-192 16,1 2 0-16,-1 5 0 0,-3 2 0 0,-1 6 0 15,-2 2 0-15,0 3 0 0,-2 8 0 0,-4 0 0 16,-4 5 0-16,-4 4 0 0,-3-1 0 0,-2 1 0 16,-4 2 0-16,-3-1 0 0,-3 2 0 0,-5 0 0 0,-5-1 0 0,-3-2 0 15,-5-2 192-15,-3-1-192 0,0 1 416 0,-3-1-32 16,-2-6 0-16,-1 3 0 0,-1 0-48 0,1-2-16 16,0-3 0-16,1-2 0 0,-1-1-176 0,-1-3-144 15,1-3 192-15,2-1-192 0,1-4 160 0,3-4-160 16,5 0 128-16,6-4-128 0,4 0 0 0,5-1-224 15,4 1 32-15,2-1 0 16,4-2-704-16,5 2-144 0,6-1-32 0,4-1-10560 16,9-2-2112-16</inkml:trace>
  <inkml:trace contextRef="#ctx0" brushRef="#br2" timeOffset="105230.06">8464 18310 24127 0,'0'0'1072'0,"0"0"208"0,-8-1-1024 0,-3 1-256 0,0 3 0 0,-3-1 0 15,-3 0 1472-15,0 3 224 0,-2 3 48 0,-2 3 16 16,0 3-640-16,-4 5-128 0,-1 5-32 0,-2 0 0 16,0 0-128-16,1 3-16 0,3-2-16 0,4 2 0 15,2-3-256-15,4 0-48 0,4 3-16 0,5-8 0 16,3-4-272-16,5-3-48 0,2 0-16 0,4-1 0 15,2-6 112-15,5-3 0 0,1-2 16 0,4-1 0 16,0-2-96-16,3-3-32 0,-1-4 0 0,-1-3 0 16,-3-2 48-16,-1 1 0 0,-2-1 0 0,0-1 0 0,-2-1-64 0,-2 4 0 15,0 3 0-15,-6-2 0 0,0 5-128 16,-6 7 160-16,3-9-160 0,-3 9 160 0,0 0-160 0,0 0 160 16,0 0-160-16,4 13 160 0,0-3-160 0,-2 2 0 15,-1 2 0-15,3 2 0 0,3-4 0 0,0 2 0 16,2 0 0-16,4 0 0 0,2-5 0 0,3 1 0 15,2-2 0-15,2 1 0 16,-1-3-368-16,2 2-48 0,0-4-16 0,3-2 0 16,-1 2-2464-16,2 1-496 0,-2 1-112 0</inkml:trace>
  <inkml:trace contextRef="#ctx0" brushRef="#br2" timeOffset="105629.4">9322 18279 15663 0,'18'-16'1392'0,"-6"10"-1120"0,0-2-272 0,0 2 0 15,1 1 976-15,-2-3 144 0,-1 2 32 0,-1 2 0 16,-9 4 192-16,0 0 32 0,9-6 16 0,-9 6 0 16,0 0-96-16,0 0-16 0,0 0 0 0,0 0 0 15,-9 1 0-15,-2 5-16 0,-3 1 0 0,-5 3 0 16,-6-1-384-16,0 4-80 0,-2 2-16 0,1 1 0 15,-2 3-144-15,2 2-16 0,2-2-16 0,5 1 0 16,4 0-144-16,5 0-16 0,2-4-16 0,4 1 0 16,4 0-160-16,3-3-16 0,-1 0-16 0,7-2 0 15,3 1-48-15,2 1 0 0,1-4 0 0,3 0 0 0,1 1-48 0,-2-1-16 16,0 2 0-16,-2-4 0 0,-1 4-128 0,-2-3 192 16,-1 0-192-16,-5 0 192 0,-6-9-64 0,7 13-128 15,-6 1 192-15,-3-3-64 0,-4-3 0 0,-2-1 0 16,-5 1 0-16,-2-3 0 0,-5 4 0 0,0-4-128 15,-3 1 192-15,0 2-64 0,-1 0-128 0,-1 3 0 16,-2-6 0-16,4 4 0 16,3-3-512-16,3-1-96 0,3 2-16 0,3-3 0 15,3-4-2480-15,8 0-496 0</inkml:trace>
  <inkml:trace contextRef="#ctx0" brushRef="#br2" timeOffset="105985.45">9859 18446 16575 0,'0'0'1472'0,"0"0"-1168"0,13 8-304 0,-2-5 0 16,0-1 2176-16,5-1 368 0,-2-1 80 0,3 0 0 15,4-1-640-15,0 0-144 0,5-2-32 0,-1-2 0 16,2-1-656-16,0 0-128 0,1-6-16 0,-2 2-16 15,0-3-288-15,-3 2-48 0,-3-1-16 0,-2-2 0 16,-2-2-192-16,-2 1-32 0,-1 2-16 0,-7 0 0 16,-1-1-64-16,-2 1-16 0,-6 5 0 0,-3-3 0 15,-4 6 32-15,-5-1 0 0,-6 1 0 0,-4 5 0 0,-3 4-48 0,-5 5-16 16,-1 3 0-16,-5 2 0 0,0 3-32 16,2 3 0-16,3 4 0 0,5-1 0 0,3 4-32 0,5-3-16 15,4-2 0-15,6 0 0 0,7 1-80 0,4-2 0 16,4-3-128-16,6-1 192 0,4 1-192 0,5-1 128 15,2-2-128-15,9-4 0 0,5 2 0 0,5-4 0 16,2 0 0-16,2-3 0 16,4 1-1728-16,4-4-304 0,3 0-48 0</inkml:trace>
  <inkml:trace contextRef="#ctx0" brushRef="#br2" timeOffset="106759.07">12597 18229 13823 0,'0'0'1216'0,"5"-6"-960"15,-1-4-256-15,-2 2 0 0,-2-4 1568 0,-1 5 272 0,-3-3 48 0,-1 2 16 16,-3-1-80-16,-2 3-16 0,-1-3 0 0,-3 4 0 16,-3 1-400-16,-3 3-96 0,-5-1-16 15,-2 5 0-15,-4 1-464 0,0 5-112 0,-4 1-16 0,1 5 0 16,-3 0-128-16,2 4-48 0,-1 3 0 0,3 3 0 16,2-2-16-16,2 2-16 0,2 0 0 0,6-1 0 15,4-1-48-15,7 0-16 0,1-3 0 0,8-1 0 16,6-2-112-16,7-2-32 0,3-1 0 0,6-3 0 15,6 1-112-15,6-7-32 0,5-1 0 0,2-2 0 16,2 1-144-16,3-1 0 0,1 0 0 0,2-1 128 16,2-1-864-16,0-1-176 0,-2-3-48 0,-4 1 0 15,-5 0-2160-15,-5-1-432 0,9-10-96 0,-10 6 0 0</inkml:trace>
  <inkml:trace contextRef="#ctx0" brushRef="#br2" timeOffset="107129.65">13454 18294 25567 0,'0'0'1136'0,"-6"-6"224"0,0 0-1088 0,0 1-272 16,-4-2 0-16,-1 2 0 0,-1 0 2112 0,-9-4 384 16,1 4 64-16,-2 2 0 0,-2 3-2064 0,-2 4-496 15,-4 1 0-15,0 4 0 0,-2 2 400 0,2-1 64 16,-3 3 16-16,2 5 0 0,1 1-32 0,3 0 0 15,3 1 0-15,5 1 0 0,2-2-96 0,6-3-32 0,4-2 0 0,5-1 0 16,4-4-64-16,5 0-32 0,3-3 0 0,5-2 0 16,5-4-16-16,-6-1 0 0,3-2 0 0,1-1 0 15,1 1-48-15,0-6-16 0,2 1 0 0,1-3 0 16,0 0-144-16,1 0 128 0,-2 0-128 0,-1 2 128 16,-2-4-128-16,-1 5 0 0,-3 1 0 0,-3 3 128 15,-2 3-128-15,4 1 0 0,-3 3 0 0,-5 9 128 0,-4 2-128 16,-2 4 0-16,-3 3 0 0,0 0 0 0,-1-2 0 0,2 0 0 15,0 0 0-15,3-5 0 0,1-4 0 0,2 1 0 16,2 1 0-16,4-1 0 0,1-1 0 0,-2-6 0 16,3-1 0-16,3-3-176 15,3-1-992-15,2-1-208 0,1-2-32 0,2 1-10048 16,-1-5-1984-16</inkml:trace>
  <inkml:trace contextRef="#ctx0" brushRef="#br2" timeOffset="107527.52">14289 18195 21647 0,'4'-9'960'0,"-1"5"192"0,-3 4-912 0,5-6-240 15,-1 1 0-15,0-2 0 0,-4 7 1616 0,0 0 288 16,0 0 48-16,0 0 16 0,-2-6-512 0,-4 3-112 0,0 3 0 0,-3 4-16 15,-4 1-368-15,-2 2-64 16,-3-1 0-16,-4 4-16 0,-3 3-304 0,1 0-48 0,-2 2-16 0,1 1 0 16,3 1-64-16,4 1 0 0,0-1-16 0,5 1 0 15,3 0-160-15,4-1-16 0,2-1-16 0,4-1 0 16,2-1-64-16,5 0-16 0,2-1 0 0,2-2 0 16,4-2 0-16,2 4 0 0,1-2 0 0,1 2 0 15,0 1 336-15,1-1 64 0,-1-3 16 0,-2 3 0 0,-3 1-576 16,-2-2 0-16,-1 2 0 0,-4 2 0 0,-2 0 0 15,-3-1 0-15,-4 1 0 0,-3-2 0 0,-4 1 256 0,-3 1-48 16,-6 0-16-16,-3-1 0 0,-3-1-48 0,-5-1-16 16,0 1 0-16,-3 0 0 0,0-2-128 0,2-1 0 15,-1 1 0-15,5 0 0 16,3-7-704-16,2-1-208 0,4-3-48 0,1-2-16 16,5-3-2416-16,7-6-464 0</inkml:trace>
  <inkml:trace contextRef="#ctx0" brushRef="#br2" timeOffset="107949.17">14795 18448 17503 0,'0'0'1552'15,"0"0"-1232"-15,6 5-320 0,2-1 0 0,0-2 1872 0,1 2 320 0,0 1 64 0,0-1 16 16,1-2-528-16,1 1-96 0,0-2-32 0,2-1 0 16,-2 0-208-16,6 0-32 0,0-2-16 0,1-1 0 15,0-1-336-15,1-1-64 0,1 0 0 0,1 0-16 16,-2-4-400-16,0 3-80 0,0-3-16 0,-1 1 0 16,-2-2-64-16,0 1-32 0,-5-2 0 0,-1 2 0 15,-2-1-32-15,-3 2 0 0,-3-3 0 0,0 3 0 16,-5-3 48-16,-2 3 0 0,-5-1 0 0,-4 5 0 15,-4 2-128-15,-3 2-32 0,-6 2 0 0,-4 2 0 0,-2 10-208 0,-2 1 144 16,-2 2-144-16,-1 2 128 0,0 1-128 0,3 2 192 16,2 1-192-16,5 2 192 0,5-3 128 0,6-1 48 15,4 0 0-15,5-2 0 0,3 1-368 0,8-1 0 16,4-1 0-16,5-2 128 0,4-2-128 0,7-1 0 16,5-1-176-16,3-6 176 0,0 3-144 0,4-4 144 15,2-3-128-15,1 1 128 16,0-2-1216-16,2-2-176 0,2-3-16 0,3-5-18224 0</inkml:trace>
  <inkml:trace contextRef="#ctx0" brushRef="#br2" timeOffset="108338.87">16391 18332 28223 0,'0'0'1248'0,"-2"-4"256"0,-1-3-1200 0,1 0-304 16,0-2 0-16,2 2 0 0,0 0 1936 0,2-2 336 16,1 3 64-16,4-4 16 0,0 1-1136 0,3-1-208 15,2 2-48-15,1-2-16 0,-1 2-576 0,1 0-112 16,1 0-32-16,-3 0 0 0,3 3-224 0,-1 3 0 15,-4 0 0-15,0 2 0 16,-9 0-1776-16,6 5-336 0,-3 6-80 0</inkml:trace>
  <inkml:trace contextRef="#ctx0" brushRef="#br2" timeOffset="108518.24">16319 18832 30399 0,'0'0'1344'0,"0"0"288"0,2-8-1312 0,1 2-320 15,-1 0 0-15,2-2 0 0,0 0 2576 0,0-1 448 16,1 1 96-16,0 1 16 0,1-3-1856 0,1 2-384 16,-2-3-64-16,2 2 0 0,1 0-640 0,0 0-192 15,-2 0 128-15,0 0-128 16,1 3-896-16,-2 3-224 0,-5 3-48 0,0 0-17568 0</inkml:trace>
  <inkml:trace contextRef="#ctx0" brushRef="#br2" timeOffset="109608.28">19555 18202 11967 0,'0'0'1072'0,"6"-7"-864"0,-1 0-208 0,3 2 0 16,-8 5 1408-16,6-11 256 0,-2 1 32 0,1 2 16 15,-5 8-192-15,0-10-48 0,-1 1 0 0,0-1 0 16,1 10-224-16,-5-10-48 0,-3 0-16 0,-2 1 0 15,-2-3-96-15,0 3-32 0,-5-2 0 0,-1 2 0 0,-2 0-208 0,-3 3-32 16,0-3-16-16,-2 5 0 16,-3 0-288-16,-1 0-48 0,-3 2-16 0,-1 3 0 0,-3 4-192 0,1 0-32 15,-1 4-16-15,0 3 0 0,0 3-48 0,0 4-16 16,2 3 0-16,2 2 0 0,0 0 0 0,7-1 0 16,3-4 0-16,7 4 0 0,5 1 32 0,5-4 0 15,3-1 0-15,6-1 0 0,3-1 16 0,7-1 0 16,3 2 0-16,2-4 0 0,3-8 64 0,5-1 0 15,2 0 16-15,3-6 0 0,1-3 32 0,0-2 0 16,1-2 0-16,2-3 0 0,-1-3-112 0,1 0-32 16,-1-4 0-16,-3 2 0 0,-4 2-32 0,-1-2-128 15,-2 0 192-15,-2 1-64 0,-2-2-128 0,-4 4 0 16,-1 4 144-16,-4 1-144 0,-2 1 0 0,-10 7 0 0,11-2 0 0,-11 2 128 16,5 11-128-16,-1 0 0 0,-4 5 0 0,-2 4 0 15,0 5 0-15,-2 2 0 0,0 5 0 0,-2 0-128 16,-1 0 128-16,2 1 0 0,1 0 0 0,3-2 0 15,0-1 0-15,2-6-128 0,4-1 128 0,-1-3 0 32,1-2-1152-32,2-2-128 0,0-2-48 0,3 0-10320 0,1-4-2080 0</inkml:trace>
  <inkml:trace contextRef="#ctx0" brushRef="#br2" timeOffset="110034.18">20141 18607 2751 0,'0'0'128'0,"0"0"16"0,0 0-144 0,0 0 0 16,0 0 0-16,0 0 0 0,1 8 4688 0,-1-4 912 15,-4 1 176-15,4 3 48 0,-2-3-3632 0,-2 5-720 16,-2-3-128-16,-2 2-48 0,2-1-48 0,-2 1-16 15,-3 1 0-15,0 4 0 0,1-3-240 0,-2 3-48 16,-1 2-16-16,0 2 0 0,0 2-240 0,3 1-48 16,1-2-16-16,4 0 0 0,2 2-160 0,1-3-16 15,2-1-16-15,5-2 0 0,2 3 16 0,4-3 0 16,3-4 0-16,4 2 0 0,1-4 80 0,3 2 32 0,0-4 0 16,5-2 0-16,0-1-48 0,0-4 0 0,-3 0 0 0,1-4 0 15,1 0-16-15,-1-1-16 0,-1-5 0 0,-1 2 0 16,-3-2-80-16,-2 1-16 0,-3-4 0 0,-2 1 0 15,-3-4-80-15,-2 1-32 0,-6 0 0 0,-2-2 0 16,-1-2 48-16,-5 0 0 0,-4-1 0 0,2 2 0 16,-1 2-176-16,-5 0-16 0,-1 0-128 0,-2 3 192 15,1 3-192-15,-2 0 0 0,0 6 0 0,3-1 0 32,1-1-640-32,1 2-192 0,-1 1-16 0,4 2-16 15,10 1-1312-15,0 0-272 0,0 0-48 0</inkml:trace>
  <inkml:trace contextRef="#ctx0" brushRef="#br2" timeOffset="111096.2">22579 17594 2751 0,'0'0'256'0,"0"-8"-256"0,-1 2 0 0,2-3 0 15,0 1 3808-15,1 2 720 0,-1-2 144 0,-1 8 16 16,0 0-2304-16,0 0-464 0,0 0-80 0,0 0-32 16,0 0-784-16,0 0-176 0,0 0-16 0,1 10-16 0,0 2-176 0,1 4-48 15,0 5 0-15,-2 0 0 0,1 1-112 0,1 1-32 16,0 1 0-16,1 1 0 0,-1 2-64 0,1 1-32 15,-1 1 0-15,2 10 0 0,-1-7 0 0,-2-5 0 16,2-3 0-16,-1-9 0 0,-1 1 48 0,1-2 16 16,-1 0 0-16,1 0 0 0,-2-3 64 0,0-11 16 15,0 6 0-15,-1 1 0 0,-1-3-80 0,2-4-16 16,-4 3 0-16,-1 0 0 0,-2-2-96 0,0-1-32 16,-11-2 0-16,-1-3 0 0,-1 1-112 0,-2-5-32 15,-5 1 0-15,1 1 0 0,-2 1-128 0,0 3 160 16,0 0-160-16,2-1 160 0,2 0-160 0,4 4 0 15,2-2 0-15,3 2 0 0,2 1 0 0,4-1 0 16,9 0 0-16,0 0 0 0,0 0 0 0,0 0 0 16,0 0 0-16,0 0 0 0,9 7 0 0,5-4 0 15,4 2 0-15,2 4 0 0,3-1 0 0,-9-3 0 16,3 3 0-16,0-2 0 0,1 4 0 0,1-1-176 16,-1 3 48-16,-1-4 0 0,-2 3 128 0,10 8 0 15,-7-3 0-15,-7-1 0 0,-3-4 0 0,-4-1 0 0,-4-10 0 16,-3 13 0-16,-3-5 0 0,-4 1 0 0,-3-4 0 0,-1 3 0 15,-2 1 0-15,-3-3 0 0,-2 2 0 0,1-3 0 16,-3 1 0-16,3 2 0 0,-1-3 0 0,5 1 128 16,-2 1-128-16,1-3 0 0,1 2 0 0,1 0 0 0,1-1 0 0,2-1 0 15,3 1 0-15,9-5 0 0,-9 8 0 16,9-8 0-16,0 0 0 0,0 0 0 0,0 0 0 0,0 0 0 16,3 10 0-16,2 0 0 0,-5-10 0 0,13 7 0 15,5 1 0-15,-1 1 0 0,-1 3 128 0,0 1-128 16,1-3 128-16,0 2-128 0,1 2 0 0,0-1 0 15,-1 2 0-15,-2-1 0 0,-2 0 0 0,-2-1 0 16,-1-3 0-16,-1 3 0 0,-3 0 0 0,1-3 0 16,-3 1 0-16,-1-2 0 0,-1 3 240 0,-2-12-32 15,-2 10 0-15,2-10 0 0,0 14 64 0,-3-2 16 16,0 0 0-16,0-3 0 0,0 2-16 0,0-2 0 16,1 3 0-16,-1-4 0 0,3-8-144 0,-4 12-128 15,3 2 192-15,2-5-192 0,-1-9 128 0,4 11-128 16,4-3 0-16,-1 2 0 0,2-2 0 0,3-1 0 0,2-4 0 0,2 1 0 31,2-1-1024-31,2 1-304 0,3-4-64 0,1-4-11120 0,3-1-2224 0</inkml:trace>
  <inkml:trace contextRef="#ctx0" brushRef="#br2" timeOffset="111769.62">24454 17965 11055 0,'0'0'480'0,"0"0"112"0,10-7-464 0,-10 7-128 16,12-6 0-16,-12 6 0 0,10-10 2352 0,-10 10 448 15,10-9 80-15,-10 9 32 0,0 0-1248 0,6-14-256 16,-5 0-64-16,-1 5 0 0,0 9-256 0,-6-13-64 15,0 1-16-15,-1 4 0 0,-3-5-128 0,0 3-32 0,-3 1 0 0,-1 0 0 16,-3-1-208-16,-2-1-32 0,-3 3-16 0,-2 0 0 16,-3 5-192-16,-1 1-32 0,-2 1-16 0,-1 2 0 15,-1 2-32-15,1 3 0 0,-4 1 0 0,1 4 0 16,-2 1 0-16,1 3 0 0,2 3 0 0,1 3 0 16,5 2-96-16,4 0-32 0,2 0 0 0,4 2 0 15,6-1 16-15,4 1 0 0,5-1 0 0,3-3 0 16,3 0 32-16,5 0 0 0,4 0 0 0,6-1 0 15,2-5 48-15,6-1 16 0,3 1 0 0,3-2 0 16,0-7 16-16,3 0 0 0,-3-4 0 0,-1-3 0 16,0 1-80-16,-2-4-16 0,1-2 0 0,-2-5 0 15,-1 4-64-15,-1-6-16 0,-3 0 0 0,-1-1 0 0,-3-2-16 16,-1-1-128-16,-1 3 192 0,-2-1-64 0,-3 4-128 0,-1 2 160 16,-2 2-160-16,-1 2 160 0,-9 5-160 0,0 0 128 15,0 0-128-15,8 7 128 0,-2 2-128 0,-4 5 0 16,-2 1 0-16,0 3-176 0,-1 1 176 0,0 1 0 15,-2 3 128-15,3 2-128 0,0-3 0 0,3 1 0 16,-2 4 0-16,3-3 0 0,-1 0 0 0,3 0 0 16,-1-4 0-16,0-1 0 0,1 2 0 0,0-3-128 15,1-3 0-15,-1 0 0 16,2-4-1056-16,1 0-208 0,1-4-32 0,1 1-11072 16,1-4-2224-16</inkml:trace>
  <inkml:trace contextRef="#ctx0" brushRef="#br2" timeOffset="112285.62">25078 18474 5519 0,'0'0'240'0,"0"0"64"0,0 0-304 0,0 0 0 0,0 0 0 0,0 0 0 16,0 0 4656-16,0 0 864 0,0 0 176 0,0 0 48 15,0 0-3504-15,4 9-704 0,-4-9-144 0,0 10-32 16,-3 2-160-16,-1-3-48 0,-2 2 0 0,-3-1 0 16,-1 3-160-16,-1 2-32 0,-5 1-16 0,4 1 0 0,-1 5-192 0,0-2-48 15,-3 2 0-15,3 1 0 0,2-3-208 0,0 2-48 16,2-2-16-16,-1 2 0 0,1-4-96 0,4-1-16 15,2 1 0-15,-1-4 0 0,1-1 0 0,2-4 0 16,1-9 0-16,2 11 0 0,-2-11 48 0,0 0 0 16,0 0 0-16,13 1 0 0,0-2 48 0,-2-8 16 15,2-1 0-15,0-5 0 0,-1-2-176 0,2 0-16 16,0-1-16-16,2-1 0 0,0-4-224 0,1-4 144 16,0-2-144-16,1 0 128 0,-1-2-128 0,-1 8 0 15,-2 3 144-15,0 3-144 0,-1 5 0 0,-4 4 0 16,-3 0 0-16,-6 8 0 0,0 0 0 0,0 0 0 15,-4 11 0-15,-3 5 0 0,-6 2 0 0,2 2 0 0,-3 6-144 16,-3 0 144-16,-1-3 0 0,-1 5 0 0,-2-1 0 16,2 2 0-16,0-3 0 0,2 1 0 0,2-2 0 0,3 0 0 15,3-2 0-15,2-4 0 0,0-1 0 0,4-4 0 32,0-3-1056-32,3-1-96 0,0-10 0 0,0 0-12608 0,4 12-2496 0</inkml:trace>
  <inkml:trace contextRef="#ctx0" brushRef="#br2" timeOffset="114324.28">5409 18552 8287 0,'0'0'736'0,"0"0"-592"0,-9 4-144 0,0 1 0 15,0-3 1424-15,0 1 256 0,9-3 48 0,-10 5 16 16,-2 1-560-16,4-2-112 0,8-4-32 0,0 0 0 0,-9 1 112 15,9-1 32-15,0 0 0 0,0 0 0 0,-5-3 208 0,5 3 32 16,0 0 16-16,5-14 0 0,1 1-480 0,4-1-112 16,2 1-16-16,3-2 0 0,4-3-336 0,1 2-80 15,1-2-16-15,0 1 0 0,3 1-112 0,4-1-32 16,4-1 0-16,4 2 0 0,1 1 112 0,1 5 16 16,-1-2 0-16,-2 6 0 0,-2-2-112 0,-2 6-16 15,-3 4 0-15,-4 4 0 0,-4 1-80 0,-2 6-32 16,-4 2 0-16,-1 4 0 0,-3 1-16 0,-4 4 0 15,-3 4 0-15,-3 3 0 0,-4-1 48 0,-4 5 0 16,-3 2 0-16,-2-1 0 0,-2 0 16 0,-2-2 0 16,-2-1 0-16,-5 0 0 0,-1-1 16 0,-3-3 16 15,-1 2 0-15,-3-1 0 0,-4-2 96 0,1 2 32 16,-1-5 0-16,0 0 0 0,1-2-80 0,2 0-16 0,1 0 0 16,0-4 0-16,4-5-64 0,2-1 0 0,0 0-16 15,3-6 0-15,3 2-32 0,6-4 0 0,4-2 0 0,10-3 0 16,0 0 48-16,0 0 0 0,0 0 0 0,0 0 0 15,0 0-16-15,16 0 0 0,3-2 0 0,7 1 0 16,6-1 32-16,1 0 16 0,1 1 0 0,4-3 0 16,4-1-32-16,6-1-16 0,6-4 0 0,-2 2 0 15,-3 3 64-15,1-3 16 0,-3 2 0 0,-1 2 0 16,-4-5 80-16,-2 4 32 0,-2-1 0 0,-2-1 0 16,-3 4-160-16,-4 1-16 0,-3-1-16 0,-3 0 0 15,0 0-176-15,-6 3 0 0,-3 4 0 0,-2-1 128 16,-2-1-1312-1,-10-2-272-15,0 0-48 0,6 12-18144 0</inkml:trace>
  <inkml:trace contextRef="#ctx0" brushRef="#br2" timeOffset="117323.92">1736 10749 3679 0,'0'0'320'16,"0"0"-320"-16,0 0 0 0,0 0 0 15,-9-3 2240-15,9 3 384 0,-8-4 80 0,8 4 16 0,-6-3-1104 0,6 3-208 16,-8-5-64-16,8 5 0 0,-8-4-320 0,2-1-80 16,-1 1-16-16,7 4 0 0,0 0-304 0,0 0-64 15,-6-4-16-15,6 4 0 0,0 0-80 0,2-6-16 16,5-2 0-16,0 3 0 0,0-5-224 0,4 2-48 15,6 2-16-15,2-4 0 0,1-1-160 0,0 4 160 16,1 3-160-16,-6 0 160 0,0-1-160 0,1 3 0 16,-1 2 0-16,-1 1 128 0,-3 5-128 0,-1 2 0 15,-2 3 0-15,-2 2 0 0,-4 2 192 0,-4 4-64 16,-4 5 0-16,-9 7 0 0,-4-3 320 0,-3-6 48 16,-1-2 16-16,0-2 0 0,0-6-16 0,1 0 0 15,-3-6 0-15,1 1 0 0,1 0 128 0,3-4 16 16,-2-6 16-16,5-3 0 0,-1-2-80 0,5-5 0 15,0 2-16-15,3-7 0 0,6-5-176 0,4 1-16 16,4-1-16-16,8-3 0 0,-1 2-224 0,2 2-128 0,5 2 160 0,-1 2-160 16,4 2 0-16,-3 2 0 0,-1 2 0 0,-4 7 0 15,1 3 0-15,1 0 0 0,1 2 0 0,-2 3 0 16,-4 2 0-16,0 4 0 16,-2-3 0-16,-2 7 0 0,-6-13 0 0,5 11 0 15,-5-11 0-15,0 12 0 0,0-12 144 0,-1 11-144 0,1-11 128 0,-4 9-128 16,4-9 0-16,0 0 0 0,0 0-144 0,0 0-16000 15</inkml:trace>
  <inkml:trace contextRef="#ctx0" brushRef="#br2" timeOffset="118203.42">1880 13182 20271 0,'-17'-11'896'0,"10"6"192"0,-1-1-880 0,2-3-208 0,6 9 0 0,-5-10 0 15,0-3 832-15,3 1 112 0,0 1 16 0,1-1 16 0,3-5-144 0,1 1-48 16,1-1 0-16,1-1 0 0,1 1-96 0,4-1-32 16,0-1 0-16,6 1 0 0,1 0-176 0,4 3-32 15,2 3-16-15,-1 1 0 0,-1 5-144 0,-1 0-32 16,0 5 0-16,2 4 0 0,0 2-256 0,-3 2 160 16,-3 6-160-16,-4 5 128 0,0 2-128 0,-7 2 128 15,2 0-128-15,-7 3 128 0,-7-2 256 0,0 2 32 16,-6 3 16-16,-2-4 0 0,-5-5-16 0,-1-1 0 15,1-1 0-15,-2-3 0 0,-1-3-48 0,1-3-16 16,0-2 0-16,3-3 0 0,1-5-32 0,2-4 0 16,3-2 0-16,1-6 0 0,2-3-16 0,4-2-16 0,2 0 0 15,1-4 0-15,3-3-144 0,6 3-16 0,0-1-128 0,5-1 192 16,2 2-192-16,1 0 128 0,1 4-128 0,3 2 0 16,1 5 0-16,-1 3 0 0,0 4 0 0,-3 2 0 15,0 3 0-15,-1 4 0 0,-2 7 0 0,-1 0 0 16,-5 3 0-16,0 5 0 0,-3 2 0 0,-4 1 0 15,-1-3 0-15,-7-1 0 0,-3-2 0 0,0 1 0 16,-4-3 0-16,-2-2 0 0,-2-3 0 0,0-2 0 16,-1-2 128-16,2-1 0 0,2 1-128 0,-1-8 192 15,1-3 16-15,3-2 0 0,2-5 0 0,1 1 0 16,6-2-16-16,2-4 0 0,0-2 0 0,3 1 0 16,4-2-192-16,2 2 128 0,3 0-128 0,2 3 0 15,2 0 0-15,1 6 0 0,0 1 0 0,-1 4 0 16,1 3-1232-1,-3 3-352-15,-2 3-64 0</inkml:trace>
  <inkml:trace contextRef="#ctx0" brushRef="#br2" timeOffset="121236.49">12855 8591 11231 0,'0'0'496'0,"0"0"96"0,-1-12-464 0,-1 3-128 16,2 9 0-16,-3-9 0 0,3 9 992 0,-3-9 176 16,3 9 48-16,0 0 0 0,-6-5-480 0,6 5-96 15,-4-9 0-15,4 9-16 0,0 0-112 0,4-7 0 0,-4 7-16 0,10-9 0 16,1 1-128-16,4 1-32 0,3 0 0 0,3 3 0 15,0 1-16-15,3-2-16 0,2-2 0 0,-1 5 0 16,2-1-80-16,-4 2-16 0,-3-2 0 0,-1 2 0 16,-2 0 0-16,-5 1 0 0,-12 0 0 0,0 0 0 15,0 0 48-15,0 0 0 0,-5 11 0 0,-5-3 0 16,-8 1 288-16,-3-4 64 0,-6 0 16 0,0 0 0 16,-2-2-224-16,2-2-32 0,2-1-16 0,5 0 0 15,3-1-80-15,4-1-16 0,5 1 0 0,8 1 0 16,0 0-48-16,0 0-16 0,0 0 0 0,0 0 0 15,12-3 16-15,6 1 0 0,4 2 0 0,3 5 0 16,3-1-208-16,4 3-160 0,-2 2 32 0,0-2-13184 16</inkml:trace>
  <inkml:trace contextRef="#ctx0" brushRef="#br2" timeOffset="121848.99">12560 10675 3679 0,'0'0'320'0,"0"0"-320"0,0 0 0 0,0 0 0 16,9-8 2688-16,-9 8 480 0,0 0 96 0,9-5 0 15,-9 5-2112-15,0 0-416 0,6-5-96 0,-6 5 0 16,8-7 176-16,-8 7 32 0,0 0 16 0,7-5 0 16,0-2 16-16,-7 7 0 0,0 0 0 0,0 0 0 15,9-5-224-15,-9 5-32 0,0 0-16 0,0 0 0 16,0 0-288-16,0 0-64 0,9 9-16 0,-9-9 0 0,0 0-96 0,6 6-16 16,-6-6 0-16,0 0 0 0,0 0 32 0,0 0 0 15,0 0 0-15,4 12 0 0,-4-12 272 0,0 0 48 16,0 0 16-16,0 0 0 0,0 0 32 0,0 0 16 15,0 0 0-15,0 0 0 0,0 0-128 0,11-1-32 16,-11 1 0-16,12-8 0 0,-4 2-192 0,3 1-32 16,-4-3-16-16,-7 8 0 0,8-5-144 0,-8 5 192 15,6-7-192-15,-6 7 192 0,0 0-64 0,0 0 0 16,0 0 0-16,0 0 0 0,-10 0 48 0,-3 4 0 16,-3 0 0-16,-2 2 0 0,-1 3-176 0,0-2 128 15,1 0-128-15,2 0 128 0,2 0-128 0,3 2 0 16,0-2 0-16,3 1 128 0,8-8-128 0,-7 8 0 15,7-8 0-15,-2 12 0 16,2-12-2064-16,6 10-448 0,5-1-96 0,9-3-16 0</inkml:trace>
  <inkml:trace contextRef="#ctx0" brushRef="#br2" timeOffset="124204.08">24253 13117 10127 0,'0'0'896'0,"0"0"-704"0,0 0-192 0,0 0 0 16,0 0 0-16,0 0 192 0,0 0-192 0,0 0-4512 15</inkml:trace>
  <inkml:trace contextRef="#ctx0" brushRef="#br2" timeOffset="124958.05">22414 9405 8287 0,'-2'-6'736'0,"2"2"-592"0,-1 2-144 0,1-2 0 0,0 4 1024 0,0 0 192 16,0 0 16-16,0 0 16 0,0 0-64 0,9-14-16 16,-3 0 0-16,5 4 0 0,-11 10-368 0,12-12-80 15,1 3-16-15,-13 9 0 0,13-4-240 0,-1 1-48 16,1 1-16-16,-13 2 0 0,12 0-224 0,-3 4-48 15,-1 0-128-15,-8-4 192 0,7 9-192 0,-7-1 128 16,-3 0-128-16,-2-1 0 0,-5 3 416 0,-1-5-16 16,-2-1 0-16,-1 1 0 0,-4-1 64 0,4-3 16 15,-1-1 0-15,2-2 0 0,2-2 32 0,2 0 0 0,9 4 0 16,-7-4 0-16,7 4-32 0,0 0 0 0,0 0 0 0,0 0 0 16,0 0-208-16,0 0-32 0,16-2-16 0,0 2 0 15,3 2-224-15,3 4 144 0,1 3-144 0,0 0 128 16,-2 1-304-16,0 4-64 0,-6-1-16 0,-2 5 0 15</inkml:trace>
  <inkml:trace contextRef="#ctx0" brushRef="#br2" timeOffset="125430.15">21757 12123 14735 0,'0'0'1312'0,"0"0"-1056"0,2-10-256 0,-2 10 0 15,3-7 1472-15,-3 7 256 0,2-10 32 0,-2 10 16 16,0 0-624-16,0 0-128 0,0 0-32 0,0 0 0 16,0 0-384-16,0 0-80 0,0 0-16 0,0 0 0 15,7-5-32-15,-7 5-16 0,7-5 0 0,-7 5 0 16,10-8-256-16,1 5-48 0,-4-1-16 0,-7 4 0 16,10-2-144-16,-10 2 0 0,10 0 0 0,-10 0 0 31,11 4-1392-31,0-1-144 0</inkml:trace>
  <inkml:trace contextRef="#ctx0" brushRef="#br2" timeOffset="126075.54">28505 11429 10303 0,'24'6'224'0,"-24"-6"48"0,0 0 16 0,0 0 0 0,0 0-288 0,1 9 0 16,-1-1 0-16,-1 2-3008 15,1-10-640-15</inkml:trace>
  <inkml:trace contextRef="#ctx0" brushRef="#br2" timeOffset="130347.9">28035 8977 7359 0,'0'0'656'0,"0"0"-528"0,0 0-128 0,0 0 0 16,-7 6 1088-16,7-6 176 0,0 0 32 0,0 0 16 15,0 0 32-15,0 0 16 0,0 0 0 0,0 0 0 16,0 0-112-16,0 0-32 0,3-6 0 0,3-5 0 16,4-1-192-16,4-1-64 0,4-4 0 0,1-1 0 15,3-4-192-15,5 1-64 0,3-4 0 0,2 4 0 0,-2-3-256 0,2 1-48 16,0 0-16-16,-3-1 0 0,-1 6-192 0,-4 5-32 15,-5 1-16-15,-2 1 0 0,-4 2-16 0,-2 1-128 16,-1 5 192-16,-10 3-64 0,0 0-128 0,6 11 192 16,-3 6-192-16,-3 2 192 0,-5 3-64 0,-3 4-128 15,1 0 192-15,-3 4-64 0,-4 0 0 0,0 1 0 16,-2 1 0-16,0 1 0 0,-2-5 0 0,-1 0 0 16,0-3 0-16,0 1 0 0,1-6 64 0,1-2 16 15,1-3 0-15,1-2 0 0,2-2 192 0,4 0 48 16,3-5 0-16,6-6 0 0,0 0 0 0,0 0 0 15,9-8 0-15,3-3 0 0,5-2-64 0,1-2 0 16,1-4 0-16,1-1 0 0,7-2-208 0,-3-1-48 16,1-5-128-16,-1 4 192 0,-1-3-192 0,1 4 128 15,2 3-128-15,-1 2 0 0,-2 5 0 0,-2 7 0 0,-6 4 0 0,-1 3 0 16,-3 1 0-16,-1 9 0 0,-2 3 0 0,-3 5 0 16,-2 5 0-16,-5 0 0 0,-1 4-160 0,-3 1 160 15,-1 3 0-15,-3 2 0 0,-2 1 144 0,0-2-144 16,-4-4 0-16,0 0 0 0,3-5 0 0,0 2-192 31,2-5-288-31,2-2-48 0,1-2-16 0,7-4 0 16,-3-5-2096-16,4-8-432 0,0 0-64 0</inkml:trace>
  <inkml:trace contextRef="#ctx0" brushRef="#br2" timeOffset="130687.82">29097 8835 21183 0,'0'0'1888'0,"0"0"-1504"16,0 0-384-16,0 0 0 0,0 0 320 0,0 0-16 15,0 0 0-15,10-8 0 0,3 3 112 0,2 0 32 16,5-3 0-16,1 3 0 0,1 3-192 0,3-4-16 0,3 0-16 16,0 2 0-16,-1 3-64 0,-1 0-16 0,-1-3 0 0,-4 3 0 15,-2 2-144-15,-3 0-272 0,-6 2 64 0,-3 1-7152 16,-7-4-1440-16</inkml:trace>
  <inkml:trace contextRef="#ctx0" brushRef="#br2" timeOffset="130836.54">29134 9054 14735 0,'0'0'1312'0,"0"0"-1056"0,0 0-256 0,0 0 0 16,0 0 1904-16,0 0 320 0,14 4 64 0,4-1 16 16,2 1-912-16,4-2-176 0,3-1-48 0,2 2 0 15,2-2-592-15,-1 2-112 0,1-3-16 0,1 0-16 16,-1-3-240-16,0 2-32 0,-3 0-16 0,-3-2 0 15,-2-2-1104 1,-2 3-240-16,-2-2-32 0</inkml:trace>
  <inkml:trace contextRef="#ctx0" brushRef="#br2" timeOffset="132038.81">30063 8282 20271 0,'-7'1'1792'0,"-2"-2"-1424"15,1-1-368-15,8 2 0 0,-9 0 128 0,9 0-128 16,0 0 160-16,0 0-160 0,0 0 464 0,0 0 0 16,0 0 0-16,0 0 0 0,10-7 128 0,2 2 32 15,1 1 0-15,2-4 0 0,4 1 112 0,1 2 32 16,1-2 0-16,3 2 0 0,1 3-96 0,2-1-16 16,1 3 0-16,2 3 0 0,1-1-208 0,-4 3-32 15,-6 3-16-15,1-1 0 0,-6 5-208 0,-4-3-64 0,-7 2 0 0,-3 2 0 16,-2 0 32-16,-6 2 0 0,-7 0 0 0,-3 3 0 15,-6 1 144-15,-1 0 16 0,-5-2 16 0,3-1 0 16,-3-1-48-16,3-1-16 0,2-1 0 0,5 1 0 16,6-1-48-16,4-4-16 0,1 1 0 0,7-10 0 15,1 9-208-15,6 0 176 0,4-2-176 0,7 2 160 16,4-2 32-16,6 3 0 0,3-1 0 0,5 2 0 16,2 2-64-16,0 1-128 0,-2 3 192 0,-4 3-64 15,-1-4-128-15,-6-1 0 0,-6-1 0 0,-7 3 0 16,-5-1 128-16,-6 0-128 0,-5-4 192 0,-7 4-64 15,-7-1 544-15,-6 1 96 0,-4 2 32 0,-7 1 0 16,-5-1-160-16,-3 0-48 0,-4-2 0 0,-1 2 0 0,0-1-352 16,4 0-80-16,-2 0-16 0,4-1 0 0,1 1-144 15,6-2 128-15,3-2-128 0,4-2 128 0,4 1-128 16,5-6-272-16,6 1 64 0,7-1 16 16,6-6-2464-1,0 0-480-15,9 4-112 0</inkml:trace>
  <inkml:trace contextRef="#ctx0" brushRef="#br2" timeOffset="208200.01">14028 11923 2751 0,'0'0'256'0,"0"0"-256"0,0 0 0 0,0 0 0 16,0 0 1408-16,0 0 224 0,0 0 48 0,0 0 16 15,0 0-1376-15</inkml:trace>
  <inkml:trace contextRef="#ctx0" brushRef="#br2" timeOffset="210242.18">20923 1047 5519 0,'0'0'496'0,"-4"-8"-496"0,-1-2 0 0,0-1 0 16,0-1 288-16,-3-2-32 0,-2 1-16 0,-2 3 0 0,0-1-240 0,-2-1 144 15,-3 1-144-15,-1-4 128 0,1-1 64 0,-2 0 0 16,-2-3 0-16,-2 1 0 0,-1-1 128 0,-1 1 16 16,-1 2 16-16,-5-1 0 0,-5 2 160 0,-1 2 16 15,-4-1 16-15,1 0 0 0,-6 3-256 0,0-1-48 16,-1-3-16-16,-2 5 0 0,-4 2-48 0,0 4-16 15,-2-2 0-15,0 5 0 0,-6 6-160 0,-1-4 160 16,-2-1-160-16,0 3 160 0,-3-1-160 0,1 3 0 16,-2 7 0-16,1-2 128 0,-4 3-128 0,2 1 0 15,4-3 0-15,2 3 128 0,0 5-128 0,4 5 128 16,-1 0-128-16,0 8 128 0,-1 0-128 0,1 2 160 16,1-1-160-16,7 5 160 0,3-1-160 0,10 1 0 15,6 2 0-15,7-3 128 0,6-4-128 0,7-3 0 0,6-2 0 16,7 1 0-16,5-2 0 0,7 2 0 0,4-2 0 0,7 0 128 15,6-3-128-15,8-2 0 0,7-2 0 0,7-6 128 16,5-3-128-16,5 1 0 0,3-6 144 0,3-1-144 16,4 0 0-16,4-3 128 0,4-2-128 0,7-2 0 15,6-2 0-15,2-2 128 0,1 0-128 0,4-7 0 16,3-3 0-16,-1 0 0 0,-7 1 0 0,-3 0 0 16,-3 1 0-16,-4-3 0 0,-4-1 0 0,-5-4 0 15,-7-4 0-15,-5 2 128 0,-6-1-128 0,-9 2 0 16,-3 1 160-16,-10-3-32 0,-5-1-128 0,-10 0 192 15,-7 1-192-15,-7 4 0 0,-7-1 0 0,-6 2 0 16,-4 0 0-16,-3 2 0 0,-3 2 0 0,1 5 0 16,-1 2-256-16,3 4-112 0,-6 0-16 15,6 2 0-15</inkml:trace>
  <inkml:trace contextRef="#ctx0" brushRef="#br2" timeOffset="210881.43">22355 782 8287 0,'-37'4'736'0,"-7"4"-592"15,-7 2-144-15,0 5 0 0,0 3 480 0,-1 7 64 16,4 2 16-16,5 5 0 0,7 2-304 0,8 2-64 16,9 2-16-16,10 5 0 0,8 4-176 0,9 0 160 15,6-4-160-15,7 2 160 0,6-4-160 0,2 2 0 16,2 1 0-16,2-3 128 0,4-2-128 0,1-3-144 16,5-6 144-16,5 0-208 0,2-7-128 0,7-1-32 15,3-2 0-15,6-5 0 0,5-2 368 0,1-11 0 16,1-4-144-16,1-7 144 0,-1 1 0 0,2-6 0 0,-2-1 0 0,-2-4 0 15,-4-4 448-15,-4-8 160 0,-9-2 32 0,-5-2 0 16,-9-2-160-16,-5-1-32 0,-7-2 0 0,-9 3 0 16,-8 3-256-16,-8 1-64 0,-10 0-128 0,-8 5 192 15,-8 1-192-15,-6 6 0 0,-8 4 0 0</inkml:trace>
  <inkml:trace contextRef="#ctx0" brushRef="#br2" timeOffset="211804">12843 1375 3039 0,'9'-27'128'0,"-2"10"48"0,-1 1-176 0,-1-1 0 16,-1 3 0-16,-2 0 0 0,1-2 720 0,-3 2 112 15,-3-1 32-15,0 2 0 0,-4 3-224 0,1-3-64 16,-3 2 0-16,-4-1 0 0,-4 0-416 0,-1 1-160 16,-1 2 0-16,-4 1 144 0,-3 2-144 0,-4 3 0 15,-7-2 0-15,-4 1 0 0,-3 1 0 0,-4 1 160 16,-5-2-160-16,-1 3 160 0,-3 1-160 0,-4 0-224 16,-6 2 48-16,-1 3 16 0,-6 3-16 0,0-4 0 15,1-2 0-15,0 2 0 0,-1 4 176 0,1-1 0 16,-5 6 0-16,-3-3 0 0,-4-1 0 0,-3 4 0 15,-1-1 0-15,-4 5 0 0,-1 2 0 0,-2 4 0 0,-1-1 0 0,5 2 0 16,3 6 624-16,9 3 48 0,2 3 16 0,3 3 0 16,3 1-176-16,6 3-16 0,5 0-16 0,4 5 0 15,2 1-336-15,6 0-144 0,1 2 128 0,7 1-128 16,4 0 0-16,9 2 0 0,6 2 128 0,5-2-128 16,6 1 0-16,8 1 0 0,5-1 0 0,8-1 0 15,7 2 0-15,8 3 0 0,8-2 0 0,5-5 128 16,10-6-128-16,5-2 0 0,5-7 0 0,11-4 128 15,9-6-128-15,5-9 128 0,12-11-128 0,4-7 128 16,4-6-128-16,8-7 128 0,8-11-128 0,4-1 128 16,4-6-128-16,4-7 0 0,1-9 0 0,6-1 0 15,0-3 224-15,-1-6-32 0,-2-4-16 0,-4-1 0 16,-5-4-16-16,-8-2 0 0,-5-5 0 0,-16 2 0 0,-12 2-160 16,-13 7 0-16,-13 0 144 0,-15 9-144 0,-16 7 0 0,-15 6 0 15,-15 6 0-15,-15 5-6256 16</inkml:trace>
</inkml:ink>
</file>

<file path=ppt/ink/ink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0:53:26.208"/>
    </inkml:context>
    <inkml:brush xml:id="br0">
      <inkml:brushProperty name="width" value="0.05292" units="cm"/>
      <inkml:brushProperty name="height" value="0.05292" units="cm"/>
      <inkml:brushProperty name="color" value="#FFC000"/>
    </inkml:brush>
  </inkml:definitions>
  <inkml:trace contextRef="#ctx0" brushRef="#br0">886 690 11055 0,'0'-6'976'0,"-4"-2"-784"0,2 1-192 0,-1-2 0 0,1 2 3536 0,0 0 672 15,1 0 128-15,0 2 16 0,-2-7-3120 0,-2 6-624 16,5 6-128-16,0 0-32 0,0 0 128 0,0 0 0 16,0 0 16-16,0 0 0 0,0 0-224 0,0 0-48 15,0 0-16-15,5 13 0 0,0-2 112 0,0 6 32 0,0 2 0 0,2 1 0 16,-2 0 0-16,0 2 0 0,0 2 0 0,-1 5 0 16,0 2 128-16,-3 7 16 15,-2 4 16-15,-3 7 0 0,-4 9 48 0,-2 5 16 0,-4 8 0 0,-2 9 0 16,-2 9-128-16,1 5-32 0,-1 7 0 0,1 1 0 15,-2 2-144-15,1 3-48 0,0 1 0 0,4-5 0 16,0-4 0-16,6-45-16 0,1 6 0 0,-2 10 0 16,0 2-304-16,0 6 128 0,1-2-128 0,-2 1 0 15,0-2 208-15,-9 67-64 0,5-20-16 0,1-17 0 16,3-14 48-16,-1-11 0 0,1-3 0 0,-1 0 0 16,1 0 0-16,0 4 0 0,1-6 0 0,3-2 0 15,-2-3-176-15,2-7 192 0,1-3-192 0,0-3 192 16,3 3-192-16,1-2 0 0,2-4 0 0,3-6 128 15,-1-3-128-15,-1-6 0 0,2 0 0 0,0-4 0 0,-2-3 0 16,5-5 0-16,-2 0 0 0,1-1 0 0,1-1 0 0,1-2 0 16,1 4 0-16,2-3 0 0,0-3 0 0,3 2 0 15,1 0 0-15,4-1 0 0,0-3 0 0,-5-8 0 16,4-1 0-16,4 3 0 0,2-4 0 0,0 1 0 16,8 2 0-16,2-3 128 0,4 2-128 0,39 5 128 15,-13-4-128-15,-1 1 128 0,-4 1-128 0,2-4 0 16,4 0 144-16,4 3-144 0,2-2 0 0,3 1 128 15,1-1-128-15,1-2 0 0,2 2 0 0,3 1 144 16,4 4-144-16,2 0 0 0,0-1 0 0,2 1 0 16,3 0 0-16,4-1 0 0,6-1 0 0,-2 4 0 15,-2-3 0-15,2-1 0 0,2 0 0 0,5 0 0 16,1-2 0-16,5 2 0 0,-1-1 0 0,5-3 0 16,1 3 0-16,1 2 0 0,-4-1 0 0,5 2 0 15,3-4 0-15,-1 4 0 0,-2 0 0 0,0 2 0 0,6 0 0 0,-1 1 0 16,-2-3 0-16,7 3 0 0,3-1 0 0,-2-1 0 15,-4-1 0-15,5-1 0 0,2 3 0 0,1-1 0 16,-3-6 0-16,4 4 0 0,4 2 0 0,0-3 0 16,-3-1 0-16,4-2 0 0,1 3 0 0,1 0 0 15,-5-4 0-15,7 2 0 0,0 2 0 0,-1-4 0 16,-3 0 0-16,1 1 0 0,3-2 0 0,2 3 0 16,0-3 0-16,-1 3 0 0,0-5 0 0,3 2 0 15,-1-4 0-15,0 4 0 0,-4-1 0 0,3 4 0 16,4-2 0-16,-3 2 160 0,-3 0-160 0,1-2 128 15,6 2-128-15,0-2 0 0,-1-1 0 0,-1 2-176 16,1-3 176-16,4 0 0 0,3-1 0 0,-3-2 0 0,-1 4 0 0,2-4 0 16,4 0 0-16,-2-1 0 0,-6 1 0 15,2-1 0-15,0-1 0 0,1 0 0 16,0-1 0-16,-1-2 0 0,-2 0 0 0,5-2 0 0,4 0 0 0,-2-2 0 16,-3 0 0-16,2-2 0 0,2 0 0 0,2-1 0 15,0-3 0-15,1 0 0 0,1 0 0 0,0-3 0 16,1 3 0-16,-1 0 128 0,-4-2-128 0,-2 3 0 15,1-2 0-15,0 2 0 0,-2-2 0 0,-1 3 0 16,-4-2 0-16,2 2 128 0,1-2-128 0,-1 2 0 16,-8-3 0-16,3-1 0 0,-1 1 0 0,2-2 0 15,0 6 0-15,-1-5 0 0,-1 1 0 0,-2 2 0 16,0-3 0-16,-1 2 0 0,-2-4 0 0,1 3 0 0,1 2 0 0,-3-2 0 16,-2-2 0-16,0 3 0 15,5-3 0-15,-9 3 0 0,-3-2 0 0,1 1 0 0,2 2 0 16,-3-2 0-16,-6-3 0 0,2 2 0 0,0-2 0 0,-3 3 128 15,-2 1-128-15,-2-3 0 0,2 0 0 0,-3 2 0 16,-4-2 0-16,0 2 0 0,-1 0 0 0,-1-1 0 16,0 1 0-16,-1 3 0 0,0-3 0 0,2 3 0 15,1-4 128-15,0 3-128 0,-3-4 160 0,5 1-160 16,3-1 0-16,-4 0 0 0,-5 2 0 0,4-2 0 16,4-2 0-16,-2 0 0 0,-4-2 0 0,-2 3 0 15,4 0 0-15,-2 3 0 0,-2-3 0 0,-1 5 0 16,1 0 0-16,1-1 0 0,0 2 0 0,-2 2 0 15,-5-6 0-15,2 6 0 0,3-2 0 0,-3 2 0 16,-3-4 0-16,2 4 0 0,2 3 0 0,2-3 0 16,0-2 0-16,-2 2 0 0,1-2 0 0,1 3 0 15,4-1 0-15,-7-1 0 0,-6 3 0 0,2 3 0 0,3 0 0 0,-2 0 0 16,-3-3 0-16,0 1 0 0,1 2 0 0,0 1 128 16,2 0-128-16,-3 0 0 0,-3-1 0 0,4 1 0 15,-1 2 128-15,2 2-128 0,-2-3 128 0,-2 2-128 16,0-2 176-16,2 3-176 0,2 1 128 0,-2 0-128 15,-2-2 0-15,0 0 0 0,2 6 0 0,0-1 0 16,1-2 0-16,-2 1 0 0,-1-3 0 0,-1 2 0 16,2 3 0-16,-3-4 0 0,-1-1 128 0,-3 2-128 15,0-1 0-15,2 3 0 0,-2-1 0 0,-3-3 0 16,-6 0 0-16,-1 4 0 0,2-2 128 0,-3 2-128 16,-2 0 0-16,-3-1 0 0,-3 2 128 0,-2-2-128 0,-4 4 0 0,-1-4 0 15,-1 2 144-15,4-1-144 0,-4 2 0 16,1-1 144-16,-2 2-144 0,-1-2 0 0,3 1 0 15,-3-2 0-15,1 3 0 0,3 1 0 0,1-2 0 0,-3 3 0 16,-3-4 0-16,-2 1 0 0,1-3 0 0,-2 4 0 16,-1-1 0-16,-1 1 0 0,-2 2 0 0,-1-3 0 15,-3 0 0-15,-3 2 0 0,-3-5 0 0,-2 3 0 16,-3-1 0-16,-1 1 0 0,-1-2 0 0,-2 2 0 16,-1-2 0-16,-2 3 0 0,-1-2 128 0,1 1-128 15,0-5 0-15,-1 1 0 0,2 0 0 0,-4-2 0 16,1-2 0-16,1 2 0 0,-2-1 0 0,1-1 0 15,-3 1 0-15,0-3 0 0,-4-2 0 0,-2 1 0 16,2-1 0-16,-3-1 0 0,-3-2 0 0,-1 0 0 16,2-4 0-16,-2 3 0 0,-2-6 0 0,-2 2 0 15,2-4 0-15,-1-2 0 0,-3-5 0 0,0 1 0 16,-1-3 0-16,1-1 0 0,0-2 0 0,-2-4 0 0,-1-3 0 0,-2-3 0 16,0-1 0-16,-3-2 0 0,1-5 0 0,-2-1 0 15,0-5-144-15,-1 0 144 0,1-4 0 0,-1-3 0 16,0-3-128-16,-2-6 128 0,1-2 0 0,-1-5 0 15,1-2 0-15,-1 0 0 0,-3-6 0 0,0 1 0 16,-4-5 0-16,1-4 0 0,-4-2 0 0,1 2 0 16,-2 0 0-16,-3 0 0 0,-2 0-160 0,4 0 160 15,-3 3-128-15,1-2 128 0,-2 1 0 0,1-2 0 16,0 0 0-16,1-4 0 0,-1-1 0 0,0 0-128 16,0-2 128-16,-1 0 0 0,0-2-128 0,3 3 128 0,2-1-128 15,1 0 128-15,2-2-176 0,1-1 176 0,0 1-208 0,1 0 80 16,0 4 128-16,0-1-192 0,2-5 192 0,-2 6-192 15,0 4 192-15,1 4-128 0,-1 6 128 0,1-2-128 16,1 5 128-16,-1-1 0 0,-1 3 0 0,2 1 0 16,-1 1 0-16,3 33 0 0,1-9 0 0,2 0 0 15,-3 4 0-15,0-5 0 0,-1 1 0 0,2-2 0 16,-1-3 0-16,0-42 0 0,-3 9 0 0,2 48 0 16,-1-2 0-16,-2-2 0 0,1 1 0 0,-1 4 0 15,-1 1 0-15,-1 3 0 0,6 20 0 0,0 14 128 16,0 0-128-16,0 0 0 0</inkml:trace>
  <inkml:trace contextRef="#ctx0" brushRef="#br0" timeOffset="2735.39">28435 3387 8287 0,'0'0'368'0,"0"0"80"15,-4-9-448-15</inkml:trace>
  <inkml:trace contextRef="#ctx0" brushRef="#br0" timeOffset="3232.94">28664 3202 11967 0,'11'-7'1072'0,"3"1"-864"16,0-6-208-16,0 4 0 0,3-2 2128 0,1 3 384 16,-1-4 80-16,0 4 16 0,-2-3-640 0,-1 3-128 15,-2-3-32-15,-2 4 0 0,-3-4-336 0,1 2-64 16,-4 2 0-16,-4 6-16 0,4-12-192 0,-2 6-48 15,-2-3 0-15,0 9 0 0,0-8-208 0,0 8-48 16,-2-10-16-16,-5 5 0 0,-2-3-224 0,0 5-32 16,-2-1-16-16,-4 3 0 0,-6 2-256 0,-1 3-48 15,-4 3-16-15,-3 2 0 0,-4 1-160 0,-4 2-128 0,-4 3 144 0,-1 5-144 16,2 5 128-16,-4 2-128 0,0 7 0 0,-4 4 144 16,-3 1-144-16,-3 4 128 0,2 2-128 0,4 2 128 15,5 1-128-15,5-2 0 0,5 1 0 0,8-5 128 16,6 1-128-16,9-5 0 0,5-1 0 0,9-1 0 15,4-2 0-15,6-1 0 0,6-5 128 0,5 1-128 16,7-3 0-16,6-1 0 0,3-5 0 0,2-2 128 16,3-3-128-16,3-4 128 0,0 0-128 0,0-6 128 15,2-2 0-15,3-5 0 0,2-1 0 0,2-8 0 16,4 1 16-16,-3-5 0 0,-1-3 0 0,-1-3 0 16,-4-9 112-16,-3 5 0 0,-1-7 16 0,-4 0 0 15,-3-3 80-15,-3-2 16 0,-5-1 0 0,-1-8 0 16,-3 0-48-16,-3-1 0 0,-8 5 0 0,-5 2 0 0,-4 0-64 15,-5 8-32-15,-6 2 0 0,-7 1 0 0,-5 2-96 16,-7 0-128-16,-4 3 176 0,-4 4-176 0,-5-1 0 0,-4 4 0 16,-1 1 0-16,0 2 0 0,1 3-224 0,2 5-96 15,0 3-32-15,2 2 0 16,4 0-1184-16,1 4-224 0,4 1-48 0,5 5-16 16,2 0-1248-16,5 5-256 0,3 0-64 0,4 2 0 0</inkml:trace>
  <inkml:trace contextRef="#ctx0" brushRef="#br0" timeOffset="3583.47">28650 3476 25791 0,'-13'-12'1152'0,"8"6"224"0,-1 1-1104 0,6 5-272 0,0 0 0 0,0 0 0 16,0 0 1440-16,10-6 224 0,1 3 64 0,1 3 0 15,0 5-384-15,2 3-64 0,2-1 0 0,2 5-16 16,1 2-224-16,3 4-32 0,0 2-16 0,2 3 0 16,3 5-192-16,2-2-32 0,0 4-16 0,1-2 0 15,-1 2-144-15,1 3-32 0,1 0 0 0,-1 2 0 16,5 1-176-16,-4 0-32 0,-1 0-16 0,-1-3 0 15,-2-4-96-15,-3 1-32 0,-1-3 0 0,0-2 0 0,-3-5-224 0,-1-1 144 16,-4-2-144-16,-2-1 128 0,-2-5-128 0,-2-1-224 16,-1-3 48-16,-8-7 16 15,0 0-1440-15,10-3-304 0,-2-3-48 0,1-7-10688 16,1-5-2144-16</inkml:trace>
  <inkml:trace contextRef="#ctx0" brushRef="#br0" timeOffset="4250.42">30108 3422 23039 0,'-9'-1'2048'0,"0"0"-1648"0,0-2-400 0,0 2 0 16,9 1 1248-16,-7-3 160 0,7 3 48 0,0 0 0 15,0 0 208-15,0 0 32 0,0 0 16 0,0 0 0 16,0 0-336-16,9-7-64 0,5 1-16 0,6-6 0 16,7-1-464-16,6 2-80 0,7-2-32 0,6 0 0 15,5 2-176-15,1-2-32 0,1-2-16 0,1 0 0 16,-2-2-160-16,-1 1-16 0,-2 2-16 0,-2-1 0 15,-2-2-304-15,-3 3 128 0,-5 3-128 0,-6 2 0 16,-4-3 0-16,-5 6 0 0,-8-2 0 0,-14 8 0 16,0 0-1040-16,0 0-176 0,0 0-16 0,-14 4-16 15,-8 0-288-15,-2 1-64 0,-5 3-16 16,-6-1 0-16,0 5 304 0,-1-5 64 0,2 3 16 0,-2-3 0 16,3-2-192-16,1 3-48 0,1-3 0 0,-1 1 0 0,0 2 1472 0,-2-3 176 15,-3 0 80-15,0 2 32 0,2-3 768 0,-4 3 160 16,4 0 16-16,-3 2 16 0,0 3-48 0,2 2-16 15,3-2 0-15,2 3 0 0,1 1-304 0,3-1-64 16,4 2-16-16,4-2 0 0,3 1-112 0,3-2-32 16,3-2 0-16,5 3 0 0,2-1-144 0,8 1-16 15,3 0-16-15,7 3 0 0,5 0-64 0,7 1-16 16,4 3 0-16,8-1 0 0,7-2-96 0,7 3-32 16,7 0 0-16,5 3 0 0,3 2-112 0,-4-1-32 0,-2-1 0 0,-6-3 0 15,-5 1 144-15,-4-1 32 0,-2 1 0 0,-6 0 0 16,-2 1 160-16,-7-3 48 0,-4 0 0 0,-6-2 0 15,-10 0 0-15,-2-1 0 0,-6 0 0 0,-4 1 0 16,-11 0 64-16,-6 1 0 0,-5-2 16 0,-8 2 0 16,-7-1-112-16,-4 0-32 0,-6 0 0 0,-7 0 0 15,-7 0-208-15,-10 1-48 0,-8-1-16 0,-4 0 0 16,-4 1-176-16,0 2 0 0,-1-3 0 0,3-2 128 31,5-5-592-31,8-1-128 0,9-3-32 0,13-2 0 0,10-2-832 0,10-4-160 16,9-2-48-16,12-9-12496 0,10 0-2512 0</inkml:trace>
  <inkml:trace contextRef="#ctx0" brushRef="#br0" timeOffset="7001.39">2222 4837 5519 0,'-12'6'496'0,"12"-6"-496"0,-7 7 0 0,7-7 0 16,0 0 3712-16,-8 5 656 15,8-5 128-15,-9 4 32 0,9-4-3312 0,-9 0-640 0,1-3-144 0,-1-2-32 16,0-8 800-16,1-1 144 0,0-2 48 0,0-4 0 16,-3-6 144-16,8 10 16 0,-2-7 16 0,-1-8 0 15,1-6-528-15,0-5-96 0,0-6-32 0,0-7 0 16,0-7-432-16,-3-56-96 0,6 11 0 0,6 8-16 15,3 9-240-15,6 8-128 0,2 5 128 0,4 12-128 0,2 5 304 0,3 9-16 16,3 7 0-16,0 7 0 0,3 5-16 0,-1 11 0 16,-1 5 0-16,2 8 0 0,3 4-112 0,2 10-32 15,-1 6 0-15,0 10 0 0,-1 4-128 0,-1 9 0 16,0 6 0-16,-4 7 128 0,-4 8-128 0,-4 10 0 16,-2 4 0-16,-4 5 0 0,-4-1 0 0,-2-3 0 15,0-3 0-15,-5-10 0 0,1-2 0 0,-1-8 0 16,-2-6 0-16,-2-5 0 0,-3-6 176 0,-1-3 0 15,-3-4 0-15,1-6 0 0,-3-2 336 0,-4-3 64 16,-6-6 0-16,-2-2 16 0,-5 1-192 0,-6-10-32 16,-8-4-16-16,-2-5 0 0,0-1-192 0,0-7-32 15,1-5-128-15,-4-7 192 0,-1-2-192 0,0-7 0 16,0-6 0-16,-2-3 0 0,1-1 0 0,5-1 0 16,5 1 0-16,10 4-160 0,6 0 160 0,11 7-208 15,6 4 80-15,7 5 128 0,7 2-192 0,5 7 192 16,6 5-160-16,3 4 160 0,5 4-176 0,3 5 176 15,-2 4-192-15,-1 5 192 0,0 4-128 0,-4 8 128 16,2 5 0-16,-4 10 0 0,0 4 0 0,-4 2 0 16,-9 1 0-16,-3-1 0 0,-3 0 0 0,-8 0 0 0,-4-1 0 0,-3-1 144 15,-2 2 16-15,-2 0 0 0,-3 0 0 0,-6 1 0 16,-4 4-32-16,-5 0 0 0,0 0 0 0,-6 0 0 16,-1-3-128-16,2-5 0 0,0-4 0 0,2-4-176 31,1-5-1840-31,6-5-368 0,6-3-80 0,2-8-15280 0</inkml:trace>
  <inkml:trace contextRef="#ctx0" brushRef="#br0" timeOffset="7748.35">3869 5009 32255 0,'-11'5'2864'0,"-2"1"-2288"0,-1-1-576 0,3-2 0 16,11-3-160-16,-10 0-144 0,-2-3-16 0,6-3-16 15,-2-3 816-15,3-6 160 0,1-7 48 0,4-8 0 16,-1-7 64-16,4-5 16 0,0-8 0 0,2-4 0 16,0-7-272-16,3-7-48 0,6-13-16 0,-1-4 0 15,-2-6-176-15,2-1-16 0,1-1-16 0,2-5 0 16,4-1-224-16,2 10 128 0,4 10-128 0,2 13 0 15,0 6 368-15,2 11-32 0,1 7 0 0,-3 9 0 0,-3 7-128 0,-1 11-16 16,-1 11-16-16,-2 7 0 0,-1 12-176 0,-1 8 0 16,-3 10 144-16,1 9-144 0,-2 6 128 0,-1 11-128 15,0 8 160-15,-6 10-160 0,-3 9 128 0,-1 3-128 16,0 2 0-16,-2-2 0 0,-2-2 0 0,3-7 128 16,-1-13-128-16,-1-7 0 0,-2-12 128 0,0-3-128 15,-2-9 176-15,2 0-176 0,-5-6 384 0,-1-2-16 16,-3-1-16-16,-2-5 0 0,-4-4-112 0,-3-1-32 15,-5-5 0-15,-5-5 0 0,-7-3-32 0,-4-4-16 16,-9-4 0-16,-2-2 0 0,-1-3-160 0,-1-4 128 16,-4-2-128-16,-3-5 128 0,-1-3-128 0,-4-4 0 15,-2-6-160-15,6-1 160 0,11-3-288 0,8 1 32 16,10 1 16-16,7 1 0 0,8-3 240 0,7 2-176 16,6 1 176-16,8 4-160 0,6 2 160 0,8 0-160 15,6 3 160-15,8-1-160 0,11-1 160 0,6 0-160 16,7 3 160-16,1 1-160 0,3-2 160 0,3 5 0 15,2 2 0-15,0 5 0 0,0 4 0 0,-9 7 0 16,-9 3 0-16,-5 8-128 0,-7 4 128 0,-7 3 0 16,-6 2 0-16,-7 5 0 0,-6 5 0 0,-7 0 144 0,-3 3-144 0,-9 5 160 15,-8 3-160-15,-7 6 128 0,-7-2-128 0,-6 5 128 16,-8 5-288-16,-1-4-64 0,0-3-16 0,1 1 0 31,3-1-384-31,2-2-80 0,6-6 0 0,3-1-16 0,5-1-2544 16,3-7-512-16</inkml:trace>
  <inkml:trace contextRef="#ctx0" brushRef="#br0" timeOffset="8209.79">5226 4843 32255 0,'-28'27'1424'0,"16"-12"304"0,1 3-1392 0,2 3-336 16,-1-4 0-16,1 1 0 0,0 0 416 0,1-3 16 15,2-3 0-15,1-2 0 0,5-10 16 0,0 0 0 16,-1-10 0-16,3-4 0 0,3-12 352 0,3-2 80 16,2-7 16-16,3-6 0 0,-1-2-320 0,6-11-48 0,1-8-16 0,2-5 0 15,-1-10-48-15,0 1-16 16,1-1 0-16,1 2 0 0,3 3-144 0,0 6-48 0,-1 3 0 0,2 8 0 15,-6 8 160-15,2 6 32 16,-2 10 0-16,-1 7 0 0,-1 6-192 0,-3 11-16 0,0 7-16 0,-1 8 0 16,-4 9-224-16,1 9 176 15,-2 7-176-15,-1 8 160 0,0 7 336 0,0 6 64 0,-5 4 16 0,3 4 0 32,-3 6-864-32,2-1-160 0,-1-1-48 0,-1-6 0 0,-1-3 624 0,1-3 112 0,1-4 16 0,-2-1 16 15,-2-5-272-15,0-1-304 0,0-2 64 0,-2-4 16 16,-1-3 224-16,2-1 0 0,-3-2 0 0,-1-3 160 15,-3-2-160-15,-1-3 0 0,-1-4 0 0,1-3 0 16,-3-5-672-16,-1-2-16 0,0-5 0 0,1-2 0 16,-1-4-1264-16,4-1-256 0,-1-4-48 0,2-1-16 15,2-3-80-15,1 0-16 0,1 0 0 0,-2-2 0 16,2 3-512-16,-1-1-128 0</inkml:trace>
  <inkml:trace contextRef="#ctx0" brushRef="#br0" timeOffset="8673.14">4810 5010 17503 0,'-9'1'1552'0,"-2"0"-1232"0,4-1-320 0,1-1 0 16,6 1 3200-16,0-6 592 0,2-2 112 16,5-2 32-16,2-1-3056 0,5-7-624 0,5-6-112 0,5-4-16 15,5-3 192-15,5-4 64 0,6-5 0 0,7-3 0 16,8-5 16-16,2-4 16 0,1-3 0 0,3-4 0 16,2 0 96-16,1 2 32 0,4 1 0 15,0 3 0-15,6 4 16 0,-3 7 0 0,-8 1 0 0,-4 4 0 16,-4 6-128-16,-4 3-32 0,-8 5 0 0,-5 5 0 15,-5 3-144-15,-5 7-16 0,-6 2-16 0,-4 6 0 16,-6 4-96-16,-3 1 0 0,-4 4-128 0,-5 5 192 0,-4 1 48 16,-2 4 0-16,-4 1 0 0,-2 3 0 0,-4 4 16 0,-3-1 16 15,-4 4 0-15,-1 3 0 0,-7 4-16 0,-3 6-16 16,-5 3 0-16,-7 7 0 0,-8 5 48 0,-4 5 16 16,-4-1 0-16,-4 8 0 0,-2 2-64 0,-2 3-16 15,-3 5 0-15,-2-5 0 0,-3-1 16 0,6-3 0 16,4-3 0-16,10-6 0 0,7 0-96 0,9-7-16 15,5-4 0-15,7-7 0 0,7-4-384 0,5-9-64 16,5-4-32-16,2-3 0 16,8-8-2704-16,3-16-528 0</inkml:trace>
  <inkml:trace contextRef="#ctx0" brushRef="#br0" timeOffset="10829.74">1914 895 32255 0,'-11'-8'2864'0,"11"8"-2288"16,0 0-576-16,0 0 0 0,15-3 256 0,3 1-64 16,5 2-16-16,1 0 0 0,3 0-176 0,3 0 0 15,2-2 0-15,2 0 0 0,2-2 0 0,3 1 0 0,4 1 144 0,6 2-16 16,2 0 64-16,3 1 0 16,6 2 16-16,2-1 0 0,4 1-48 0,-3-3-16 0,0 0 0 0,5-3 0 15,2 6 64-15,7-3 16 0,6 0 0 0,-2 1 0 16,-2-1 96-16,1 0 0 0,0 1 16 0,5 2 0 15,4-2 32-15,1 2 0 0,-1-2 0 0,2 1 0 16,-1 1-128-16,6 1-32 0,6-3 0 0,1-1 0 16,-4-3-208-16,7 0 144 0,6 0-144 0,-2-1 128 15,-2 1-128-15,5-4 0 0,1 2 0 0,2 1 0 16,0-1 0-16,1-1 0 0,-2 1 128 0,3 1-128 16,2-2 0-16,-1 0 0 0,-4 3 0 0,5 1 128 15,2 1-128-15,-1 0 0 0,-3-4 0 0,4 2 0 16,5 2 0-16,-2-3 0 0,-3-1 0 0,5-1 0 15,6 1 0-15,-1 0 0 0,-1-6 0 0,4 4 0 16,6-3 0-16,-1 2 0 0,-5-5 0 0,2 4 0 16,7-2 0-16,-5 3 0 0,-4-3 0 0,2 4 0 0,6 0 0 0,-5 2 0 15,-3-4 0-15,-1 3 0 0,7 2 0 0,-4 0 0 16,-2 0 0-16,-1 0 0 0,5 0 0 16,0 1 0-16,-2 0 0 0,-1-2 0 0,4 0 0 0,-2 1 0 15,1 2 0-15,1-4 0 0,2 3 0 0,-2 0 0 16,1 2 0-16,-3 0 0 0,-2-2 0 0,3 2 0 15,0 2 0-15,-5-2 0 0,-3-3 0 0,1 1 0 16,2 3 0-16,-3 0 0 0,-4 0 0 0,-1 2 0 16,0-2 0-16,-2 0 0 0,1 0 0 0,1 0 0 15,-1 0 0-15,1 0 0 0,-1-3 0 0,-1 2 0 16,0 0 0-16,2-1 0 0,1 1 0 0,1 0 0 16,-7-2 0-16,3 2 0 0,2-3 0 0,-1 3 0 15,-4-2 0-15,3 1 0 0,4 3 0 0,0-2 0 0,-5-2 0 0,3 1 128 16,7-2-128-16,-2-2 0 0,-5 0 0 0,4-2 0 15,3 0 0-15,-5 2 0 0,-4-6 0 0,0 5 0 16,2-4 0-16,-3 5 0 0,-4-4 0 0,-53 6 0 16,14-2 0-16,5-3 0 0,4 1 0 0,5-2 0 15,5 2 0-15,3-2 0 0,1 3 0 0,98-11 0 16,-32 3 0-16,-21 1 128 0,-15 2-128 0,-7 2 0 16,-4-3 0-16,-4 4 0 0,1-1 0 0,-6 4 0 15,-2-3 0-15,-2 3 0 0,2-2 0 0,-3 2 0 16,-4-1 0-16,3 0 0 0,0 1 0 0,-2 4 0 15,1 1 0-15,-7-2 0 0,-4 1 0 0,7 0 0 0,0 0 0 0,-3-1 0 16,-1-1 0-16,1 3 0 0,1 0 0 16,3 0 0-16,3-1 0 0,-3-1 0 0,-3 1 0 0,3 0 0 15,5 0 0-15,0-1 0 0,-4-2 0 0,2-3 0 16,1 3 0-16,1 1 0 0,2-2 0 0,-6-1 0 16,-7 0 0-16,2-1 0 0,3 4 0 0,-2-1 0 15,-2-6 128-15,-2 3-128 16,-2-1 0-16,-3 5 0 0,-1 1 0 0,1-4 0 0,-2 1 0 0,0 1 0 15,-2-2 0-15,5 2 0 0,4 0 0 0,-3-1 0 16,-3 2 0-16,2 0 0 0,-3 2 0 0,4-1 128 16,2-2-128-16,-2 3 0 0,-4 0 0 0,0 1 0 15,1-2 0-15,4 3 0 0,3-1 0 0,-6 0 0 16,-6 0 0-16,3-2 0 0,2-1 0 0,3 0 0 16,1 1 0-16,-5-1 0 0,-10 1 0 0,1 0 0 0,1-1 0 0,3 1 0 15,2 2 0-15,-3 1 128 0,-4 0-128 0,-4 1 0 16,0 0 0-16,4 3 0 0,5 1 0 0,-1-1 0 15,-3-1 0-15,-2 2 0 0,-5 1 0 0,4-1 0 16,3 0 0-16,3 0 0 0,1 0 0 0,-5-1 0 16,-5-1 0-16,1 2 0 0,1 1 0 0,3-2 0 15,-2-1 0-15,-1 2 0 0,-4 1 128 0,-2-2-128 16,-3-2 0-16,3 1 0 0,1-2 0 0,0 4 0 16,-1 2 0-16,-3-4 0 0,-2 0 128 0,-1 2-128 15,-3-1 0-15,2-2 0 0,5-2 0 0,-1 0 0 16,3-1 0-16,-3 0 0 15,0-2 0-15,-3 0 0 0,0 0 0 0,-1 0 128 0,4 1-128 0,-1 1 0 16,-3 1 0-16,-2 0 0 0,-4 0 0 0,-2 1 0 16,-7 1 0-16,-1 2 0 0,-1 1 0 0,0-1 0 0,0-1 0 0,-1 2 0 15,2 2 0-15,-2 1 0 0,-1 3 0 0,1-3 0 16,-2 0 0-16,-2-3 0 0,-3 1 0 0,3 2 0 16,-2-4 128-16,2-1-128 0,1 3 0 0,0 0 0 15,1-4 0-15,-1 3 0 0,-2 1 0 0,0 0 0 16,-1-2 0-16,-2 1 0 0,-4 0 0 0,-1-3 0 15,-3 0 0-15,-1-1 0 0,0-1 160 0,-1 1-160 16,0-1 192-16,-1 0-192 0,1 3 256 0,-2-1-48 16,1 1-16-16,-1 1 0 0,3-2-192 0,0 2 176 15,-4 0-176-15,3 1 160 0,1 0-160 0,0-2 160 16,1-1-160-16,-1 2 160 0,0-2-160 0,0-2 0 0,0 0 144 0,1 2-144 16,2-2 0-16,1 2 0 0,-1 0 0 0,1 0 128 15,0-1-128-15,0 2 144 0,-1 2-144 0,0 0 160 16,-3 0 16-16,0-1 0 0,0 0 0 0,0 2 0 15,1-1-176-15,0 0 0 0,-2 2 144 0,1-3-144 16,0-2 128-16,2 1-128 0,2 0 160 0,1 2-160 16,2-2 0-16,-4 1 128 0,2-2-128 0,0 2 0 15,-1 1 0-15,-15-3 0 0,0 1 0 0,3 0 0 16,1-1 128-16,2 4-128 0,0 0 0 0,1-4 0 16,0 4 128-16,21 2-128 0,-8-3 0 0,-6 1 0 15,-3 0 0-15,-2-1 128 0,-5-4-128 0,-2 2 0 16,-2-2 0-16,-2 2 0 0,-1-1 0 0,-1-2 0 15,-3 3 0-15,-10-3 128 0,6 0-128 0,-6 0 0 16,0 0 0-16,0 0 0 0,0 0 128 0,0 0-128 16,0 0 0-16,0 0 0 0,0 0 0 0,0 0 0 15,0 0-368-15,-8 10-64 0,-6 1-16 0</inkml:trace>
  <inkml:trace contextRef="#ctx0" brushRef="#br0" timeOffset="13665.84">6873 17722 12319 0,'0'0'544'0,"0"0"112"0,-10-3-528 0,0 2-128 0,-2-3 0 0,3 4 0 0,0-2 656 0,9 2 112 15,-9-5 0-15,9 5 16 16,-7-3-32-16,7 3-16 0,0 0 0 0,0 0 0 0,0 0 224 0,0 0 32 15,0 0 16-15,0 0 0 16,6-8-128-16,1 2-32 0,5 2 0 0,1 1 0 0,1-3 0 0,4 3 0 16,1-1 0-16,5 0 0 0,5-1-160 0,4 1-48 15,-2 0 0-15,6 2 0 0,1-2 112 0,8 3 16 16,3-2 0-16,5 2 0 0,3-3-208 0,2 0-48 16,1 2 0-16,4-1 0 0,1-1-160 0,4 2-32 15,6-1-16-15,2 1 0 0,0 0-96 0,1-1-16 16,1-5 0-16,5 3 0 0,3 2-32 0,3-2-16 15,1-1 0-15,0 1 0 0,0-2 48 0,5 0 16 16,2 3 0-16,1 1 0 0,-1 0-16 0,1-1-16 0,0 0 0 16,4 3 0-16,4 0-176 0,1-1 160 0,-4 2-160 0,6-1 160 15,2 0-160-15,-2 1 128 0,-2-2-128 0,3 4 128 16,-1-2 0-16,3 2 0 0,-1 0 0 0,0 1 0 16,1 1-128-16,2 1 0 0,0-1 0 0,1-1 128 15,-3 2-128-15,2 2 0 0,0-2 144 0,1 2-144 16,-5 2 0-16,2-4 144 0,5 1-144 0,-1-1 0 15,-5-2 128-15,1 1-128 0,1 2 0 0,-1-1 0 16,2-1 128-16,-3 0-128 0,-3 1 0 0,3 1 0 16,2 0 160-16,-2 5-160 0,-5-6 128 0,2 4-128 15,2-3 144-15,-2 1-144 0,0 1 160 0,-1-2-160 16,0 2 0-16,4-3 128 0,4 2-128 0,1-1 0 16,-3-4 0-16,2 1 0 0,2 2 128 0,-1-1-128 15,-4-3 0-15,2 3 144 0,2 0-144 0,-2-3 128 0,-3 2-128 16,1-1 0-16,-1 4 144 0,-1-2-144 0,-2-1 176 0,0-1-48 15,1 0 0-15,-5 0 0 0,6 5-128 0,-3-4 160 16,-3-3-160-16,0 2 160 0,-3 0-160 0,3 2 128 16,3-3-128-16,-3 1 128 0,-2-2-128 0,3 2 0 15,-2 2 0-15,3-2 0 0,-6-3 0 0,0 2 0 16,-1 1 0-16,2 0 0 0,2 0 0 0,-2-2 0 16,-3 0 0-16,0 0 0 0,0 1 0 0,0-1 0 15,1-1 0-15,-1-1 0 0,0 1 0 0,1 0 0 16,3-1 0-16,-4 2 128 0,-2-2 0 0,-2 1-128 15,1-4 192-15,3 2-64 0,3 0 0 0,-2 0-128 16,-2-2 192-16,2 1-64 0,3 4-128 0,0-2 0 0,-2-3 0 16,0 3 128-16,4 2-128 0,0 0 160 0,4 0-160 0,-2-3 160 15,-3-3-160-15,2 3 0 0,1 3 0 0,1-2-176 16,-5-3 176-16,2 0 0 0,-1 0 0 0,3 1 0 16,2 0 0-16,0-1 0 0,-4-5 0 0,2 3 0 15,3 0 176-15,-3 0-48 0,-5 0 0 0,2-1 0 16,2 1 80-16,2-2 16 0,1 2 0 0,-1 0 0 15,-4-1-96-15,4 3-128 0,4-3 176 0,-1 3-176 16,-3 1 128-16,1-2-128 0,3 1 0 0,0 1 0 16,-3-5 0-16,3 4 0 0,0 1 0 0,1 1 0 15,3-3 0-15,-5 3 0 0,-5 0 0 0,2 2 0 16,3-2 0-16,-5 1 0 0,-4-3 0 0,0 1 0 16,1 3 176-16,1-1-176 0,1 1 160 0,-5 1-160 0,-8-1 0 15,2-1 0-15,4 1 0 0,0 1 0 16,-4 0 144-16,-2 0 48 0,-4-1 0 0,1 1 0 0,2 1-16 0,-2 0 0 15,-4-1 0-15,-1 0 0 0,-1 0 0 0,1 2 0 16,-2-2 0-16,1 1 0 0,-1 0-32 0,-3 1 0 16,-6-2 0-16,-1 1 0 0,1 0-144 0,-2 2 192 15,-1 0-192-15,-2 0 192 0,-2-2-192 0,-3 1 0 16,-5-2 0-16,-2 1 0 0,0-1 0 0,-5 1 0 16,-2 0 0-16,-1 1 0 0,-5 0 128 0,-4 5-128 15,-1-5 128-15,-6 1-128 0,-3-3 0 0,-3 1 0 16,-5 3 0-16,-4-2 0 0,-4 2 0 0,-2-3 0 15,-11-1 0-15,0 0-176 16,0 0-1216-16,0 0-240 0,-10 9-48 0,-13 4-17872 0</inkml:trace>
</inkml:ink>
</file>

<file path=ppt/ink/ink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09T20:58:46.652"/>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FFFFFF"/>
    </inkml:brush>
    <inkml:brush xml:id="br3">
      <inkml:brushProperty name="width" value="0.05292" units="cm"/>
      <inkml:brushProperty name="height" value="0.05292" units="cm"/>
      <inkml:brushProperty name="color" value="#FF0000"/>
    </inkml:brush>
  </inkml:definitions>
  <inkml:trace contextRef="#ctx0" brushRef="#br0">1931 2267 27071 0,'33'8'2400'0,"6"-1"-1920"0,8 5-480 0,3-7 0 0,2-3 512 0,6 2 0 0,6 2 0 0,3-3 0 16,5 2 112-16,1-2 16 0,2-5 16 0,0 1 0 15,4-1-336-15,0 0-64 0,0 4 0 0,1-1-16 16,4 0-32-16,-3-2 0 0,-1-2 0 0,0 2 0 15,0-2-64-15,0 3-16 0,0 0 0 0,1-2 0 0,-1-6 0 0,-2 4-128 16,-1 3 192-16,0-1-64 0,-2 0 0 0,-2 1-128 16,-3-5 192-16,-3 1-64 0,-2 1 16 0,-5 0 0 15,-5-1 0-15,-1 2 0 0,-5 2 48 0,-2 1 16 16,-2 0 0-16,-6 0 0 0,-2 0-32 0,-2 0-16 16,-2 0 0-16,-4 0 0 0,-8-1-160 0,-1 0 160 15,-3 1-160-15,-3 0 160 0,-5 0-160 0,-9 0 0 16,0 0 144-16,0 0-144 0,0 0 176 0,0 0-48 15,0 0 0-15,-14 0 0 0,-4-2 64 0,-6 2 0 16,-4 4 0-16,-6-4 0 0,-2-2-64 0,-4-1 0 16,-6-1 0-16,-1 0 0 0,-4 3 32 0,-4 1 0 15,-1 0 0-15,-6 1 0 0,-5 1-32 0,-4-2 0 16,-6-2 0-16,-3 2 0 0,-5 0-128 0,-5 2 0 16,-4 3 0-16,-5-3 0 0,-4 0 0 0,-8 0 0 0,-5 7 0 0,-2-4 128 15,0-4-128-15,-3 5 0 0,1 2 0 0,-3-4 0 16,0-1 0-16,4 1 0 0,3 3 0 0,3-2 0 15,4-1 0-15,2 0 0 0,3 0 128 0,4 0-128 16,5-1 0-16,4 1 0 0,2 1 0 0,6-1 0 16,5-1 0-16,9-1 0 0,4 1 0 0,6-1 0 15,7 3 0-15,6 0 0 0,6-2 0 0,7-1 0 16,3 1 0-16,10 1 0 0,6-2 0 0,5 1 0 16,9-3 0-16,0 0 0 0,0 0 0 0,13 5 0 15,5 3 0-15,7-3 0 0,7-3 0 0,7 1 0 16,7-3 0-16,7 0 0 0,7-1 0 0,8-2 0 15,5 2 0-15,10-4 0 0,3-6 0 0,8 5-176 16,7-3 176-16,7 3 0 0,6-4 0 0,6 1 0 0,4-3 0 16,5 5 0-16,3-3 0 0,3 3 0 0,-3 0 0 0,1 0 0 15,1 1 0-15,-3-2 0 0,-3 3 0 0,-1 0 0 16,-4 1 0-16,-2-1 0 0,-8-1 0 0,-3 3 176 16,-6 3-48-16,-4-2 0 0,-4-5-128 0,-6 4 0 15,-7-1-192-15,-5 2 192 0,-5 2 0 0,-8 2 0 16,-8 0 0-16,-4-2 0 0,-6-2 0 0,-7 0 0 15,-9 4 0-15,-6-1 0 0,-6-4 0 0,-5 1 0 16,-14 2 0-16,0 0 0 0,0 0 0 0,0 0 0 16,-22 0 0-16,-6 0 0 0,-9 2 0 0,-7 0 0 15,-10-2 0-15,-7-2 0 0,-7-4 0 0,-9 5 0 16,-7 3 0-16,-4 0 0 0,-7-4 0 0,-2 1 0 0,-4 0 0 16,-4 3 0-16,-5 5 0 0,1-5 0 0,-7-3 0 0,-1 4 0 15,-5 2 0-15,2 2 0 0,1-4 0 0,2 1 0 16,1 2 0-16,-1 2 0 0,1-5 144 0,2 3-144 15,2 1 0-15,1 1 0 0,-1 3 0 0,5-3 0 16,4-3 0-16,4 4 0 0,0 2 0 0,5-2 0 16,5 1 0-16,8-3 0 0,7-1 0 0,9 2 0 15,8-5 0-15,10 3 0 0,9-1 0 0,10-3 0 16,8-3 0-16,7 0 0 0,13 1 0 0,0 0 128 16,9-4-128-16,11-1 0 0,11-2 0 0,13-2-128 15,13 3 128-15,14-4 0 0,12 2 0 0,12-4 0 16,10-1 0-16,8 3 0 0,6 1-160 0,10 0 160 15,7-5-128-15,3 3 128 0,4 2 0 0,-2-2 0 16,-3 4 0-16,2 3-128 0,0-1 128 0,-5 4 0 16,-7 1-576-16,-1 6-64 0,-1 3-16 15,-8 4-16048-15</inkml:trace>
  <inkml:trace contextRef="#ctx0" brushRef="#br1" timeOffset="7730.55">2443 10736 6447 0,'0'0'576'0,"0"0"-576"0,-9 12 0 0,3-4 0 16,2 3 1248-16,0-5 144 0,4-6 16 0,-5 11 16 15,0-3 48-15,5-8 16 0,-4 11 0 0,4-11 0 16,-5 7-352-16,5-7-80 0,-4 11-16 0,4-11 0 16,0 0-48-16,0 0-16 0,0 0 0 0,0 0 0 15,0 0-208-15,0 0-32 0,0 0-16 0,0 0 0 16,0 0 16-16,9 2 0 0,-9-2 0 0,12-8 0 15,-1-1-96-15,-1-4 0 0,6-2-16 0,-2-4 0 16,1-3-112-16,1 1 0 0,1-3-16 0,1-3 0 0,-1 0-144 0,4-2-32 16,2 1 0-16,1 3 0 0,-5-3-96 0,1 2-32 15,-1 5 0-15,0-1 0 0,0 2 0 0,-1 4-16 16,-1 5 0-16,-3 0 0 0,-2 2-176 0,-1 2 128 16,-11 7-128-16,11 4 128 0,-1 1-128 0,0 4 0 15,-2 4 0-15,0 5 0 0,-3 8-128 0,-1 4 128 16,-2 5 0-16,-1 7 0 0,-2 1 0 0,0 6 0 15,-2-4 0-15,-1 4 0 0,-2 0 0 0,-2-6 0 16,1 2 0-16,-3-7 0 0,2-4 0 0,-2-1 0 16,2-7 0-16,-1-1 0 0,0 1 192 0,2-6 16 15,2-3 0-15,1-3 0 0,0-4 80 0,4-10 16 16,0 0 0-16,0 0 0 0,0 0 272 0,0 0 48 16,4-10 16-16,1-4 0 0,1-4-112 0,3-5-16 15,0-6 0-15,0 1 0 0,-1 2-320 0,3-3-192 16,2-1 192-16,0-5-192 0,2-2 160 0,3-2-160 15,2 1 128-15,3-2-128 0,1 1 0 0,3 2 0 16,2 2 0-16,0 1 0 0,-2 4 0 0,-1 7 0 16,2 7 0-16,-2 7 0 0,-2 1 0 0,-2 7 0 0,-2 3 0 0,-1 10 0 15,-1 6-128-15,-3 4 128 0,-2 10 0 0,-4 4 0 16,2 6 0-16,-6-12 0 0,-3 6 0 0,1 21 0 16,-3-5 0-16,-1-19 0 0,-3 3 0 0,-2 13 0 15,1-5 0-15,-2-5 0 0,0-2 0 0,-2-3 0 16,3-2 0-16,-1-3 0 0,2-6 0 0,0 0 128 15,1-4-128-15,2-4 0 0,0-2 0 0,2-4 0 16,0-9-1184-16,0 0-320 0,0 0-64 0,0 0-10112 16,8-4-2016-16</inkml:trace>
  <inkml:trace contextRef="#ctx0" brushRef="#br1" timeOffset="8197.34">4117 10506 16575 0,'-27'-8'1472'0,"13"6"-1168"0,1-1-304 0,1 3 0 15,2-1 1248-15,2 1 192 0,8 0 32 0,0 0 16 16,0 0 16-16,0 0 0 0,0 0 0 0,13-2 0 16,6 0-256-16,4 1-48 0,4-2-16 0,4 1 0 15,4-3-544-15,3-4-96 0,1 5-32 0,3-5 0 0,1 0-64 0,4-2-32 16,2 2 0-16,2-4 0 0,1 6-176 0,-4-4-48 16,-6 4 0-16,-4-1 0 0,-4 4-64 0,-3 1-128 15,-7 0 176-15,-5-1-176 16,-7 0-752-16,-12 4-256 0,0 0-48 0,0 0-13872 0</inkml:trace>
  <inkml:trace contextRef="#ctx0" brushRef="#br1" timeOffset="8363.28">4106 10764 25791 0,'0'0'2304'0,"1"12"-1856"16,-1-12-448-16,11 12 0 0,2 5 320 0,5-7-48 15,2 0 0-15,4-4 0 0,4 0 816 0,5-5 176 16,6-2 16-16,1-3 16 0,2 1-512 0,5-3-96 15,3-3-32-15,-1 0 0 0,1-5-272 0,-3 0-48 16,-4 0-16-16,-5 1 0 0,-3 3-320 0,-6 0 0 16,-2-5 0-16,-5 2-10384 0,-2 3-2000 15</inkml:trace>
  <inkml:trace contextRef="#ctx0" brushRef="#br1" timeOffset="8965.32">6218 10070 6447 0,'0'0'576'0,"-3"-10"-576"16,-1 1 0-16,-3-2 0 0,1 3 2352 0,0-2 352 15,-1 2 80-15,1-1 16 0,0 3-1008 0,0-2-192 16,6 8-32-16,0 0-16 0,-7-5-592 0,-3 3-128 15,2-1-32-15,-2 3 0 0,2 1-160 0,-2 2-48 16,-3 2 0-16,2 4 0 0,-2 0-144 0,-1 4-16 16,-2 2-16-16,-1 4 0 0,-1 1 16 0,-3 8 0 15,-6 4 0-15,-1 6 0 0,-1 0-32 0,-2 3 0 16,0 6 0-16,0 1 0 0,2 4-144 0,3 0-16 16,4-1-16-16,5 0 0 0,4-4-64 0,6-2-16 0,4-3 0 15,7-6 0-15,5-3 304 0,5-5 48 0,6-6 16 0,6-4 0 16,4-5-16-16,6-8 0 0,3-3 0 15,4-4 0-15,2-3-48 0,3-7-16 0,4-3 0 0,2-4 0 16,-1-3 96-16,2-6 32 0,-1-4 0 0,1-3 0 16,-3-3 64-16,-2 0 16 0,-3-1 0 0,-4 1 0 0,-20 18 0 15,0-4 16-15,-3-5 0 0,-1-6 0 0,-2-2 32 0,-5-1 0 16,-4-6 0-16,-5 1 0 0,-7-31-240 0,-6 17-64 16,1 30 0-16,-5 4 0 0,-5-1-240 0,-4 5-144 15,-5 2 160-15,-4 7-160 0,-5-1 0 0,-2 6-288 16,-3 0 32-16,-37 1 16 15,10 8-1456-15,12 1-288 0,8 4-64 0,8 6-10960 16,8 4-2192-16</inkml:trace>
  <inkml:trace contextRef="#ctx0" brushRef="#br1" timeOffset="11170.42">2960 12858 21359 0,'0'0'944'0,"0"0"208"0,0 0-928 0,0 0-224 0,0 0 0 0,-2-9 0 0,2 0 528 0,4-4 64 15,2-1 16-15,4-4 0 0,3-3 144 0,5-1 16 16,0 3 16-16,2-4 0 0,1-1-288 0,5 0-64 16,-2-5-16-16,0 6 0 0,0 1 48 0,-5 6 16 15,-1 2 0-15,-3 2 0 0,1 6-208 0,-4 6-32 16,-3 4-16-16,2 7 0 0,-1 3-224 0,-3 6 128 15,-3 7-128-15,-3 9 0 0,-1 7 176 0,-2 3-176 16,-6 3 192-16,-3 2-192 0,-1 1 288 0,0-1-48 16,-1-5-16-16,0-2 0 0,1-3-48 0,0-6-16 15,2-3 0-15,2-9 0 0,-1-4 224 0,3-4 32 16,2-7 16-16,4-8 0 0,0 0 336 0,8-5 64 16,2-6 0-16,3-9 16 0,2-5-160 0,5-7-48 15,2-2 0-15,6 0 0 0,1-4-432 0,2-1-80 16,-1 3-128-16,3 0 176 0,-2 0-176 0,3 6 0 15,-1 3 0-15,-1 4 0 0,-4 8 0 0,-3 5-144 0,-2 9 144 0,-3 6 0 16,-2 9-160-16,-3 7 160 0,-3 7-128 16,-3 5 128-16,-5-1 0 0,-3 7 0 0,-2 2 0 0,-2 4 0 15,-3 0 0-15,-2 0-192 0,-1-1 192 0,-1-6-192 32,-1-3-448-32,2-3-80 0,1-6-32 0,4-4 0 0,4-8-1408 15,3-3-272-15,-3-11-64 0,9 2-11024 0</inkml:trace>
  <inkml:trace contextRef="#ctx0" brushRef="#br1" timeOffset="11417.37">4346 12662 31327 0,'0'0'1392'0,"0"0"272"0,0 0-1328 0,0 0-336 16,6-7 0-16,7 2 0 0,4 0 272 0,3-4-16 16,2 2 0-16,8-6 0 0,6-2 304 0,3 2 48 15,4 0 16-15,0 3 0 0,1-1-352 0,-5-2-64 16,-2 3-16-16,-9 4 0 0,-6 3-384 0,-5 2-64 16,-4 1-32-16,-13 0-9968 15,5 10-2000-15</inkml:trace>
  <inkml:trace contextRef="#ctx0" brushRef="#br1" timeOffset="11553.48">4323 13075 30815 0,'14'-8'1360'0,"-1"4"288"0,5-1-1328 0,2-5-320 0,7 3 0 0,6-5 0 16,7 2 176-16,9-5-48 0,4-3 0 0,4 0 0 16,0 0 208-16,1 1 48 0,-5-1 0 0,-3 1 0 15,-8 6-1360-15,-3 1-272 16,-7-3-48-16</inkml:trace>
  <inkml:trace contextRef="#ctx0" brushRef="#br1" timeOffset="11867.07">5922 12269 31327 0,'0'0'2784'0,"0"0"-2224"15,-6 5-560-15,-1 9 0 0,-1 4 816 0,0 3 48 16,-1 7 16-16,1 8 0 0,0 7-304 0,-1 6-64 16,1-2-16-16,0 3 0 0,3 1 432 0,-2 1 96 15,-1 3 0-15,3 0 16 0,5-3-400 0,0-1-64 16,0-3-32-16,2-4 0 0,2-3-416 0,0-3-128 15,0 2 0-15,2-5 0 16,2 1-1664-16,2-8-448 0,-4-7-96 0,2-4-14288 0</inkml:trace>
  <inkml:trace contextRef="#ctx0" brushRef="#br1" timeOffset="13221.73">6882 9126 11231 0,'0'0'496'0,"-3"-7"96"0,1-3-464 0,2 10-128 16,0 0 0-16,0 0 0 0,0 0 1152 0,-4-6 192 16,4 6 64-16,0 0 0 0,-1-10-288 0,1 10-48 15,1-8-16-15,-1 8 0 0,0 0-272 0,13-8-48 16,1 2-16-16,1-3 0 0,1 0-80 0,5 4 0 15,3-5-16-15,1 5 0 0,2-1 0 0,5 3 0 16,2 2 0-16,4-1 0 0,4 1 0 0,3 1 0 0,4 1 0 16,1 2 0-16,1 0-128 0,1 4-32 0,-1 1 0 15,-3 6 0-15,-2 2-112 0,-3 6-32 0,-1 5 0 16,-4 2 0-16,-2 5-160 0,-5 3-32 0,-4 4-128 16,-4-2 192-16,-4-1-64 0,-2 2 0 0,-5-2-128 0,-4-8 192 15,-2 3-48-15,-2 4-16 0,-4 4 0 0,-1 3 0 16,-3 0 80-16,-2 3 16 0,-5-2 0 0,1 4 0 15,-2 0 16-15,-4 2 0 0,-1 1 0 0,-3 2 0 16,1 1-80-16,-1 1-16 0,-3 2 0 0,4-5 0 16,0 2-144-16,3-3 0 0,2-4 0 0,2-2 128 0,4 2-128 15,1-2 0-15,3 1 0 0,4 1 128 0,4-3-128 0,3 2 128 16,2-3-128-16,4 2 128 0,0-4 0 16,2 0-128-16,-1-4 192 0,0-1-64 0,-1-2-128 0,-1-2 0 15,2-5 144-15,-1 3-144 0,-1-3 0 0,-2-1 144 16,0-3-144-16,-1-4 0 0,0-2 192 0,1-4-64 15,0-1 0-15,3-6-128 0,-4 0 272 0,2-4-48 16,-1 1-16-16,2 0 0 0,-2-3-80 0,0 2 0 16,0-3-128-16,2-3 192 0,8-2-192 0,-2 0 176 15,-2-3-176-15,0 3 160 0,-2 2-160 0,-7 3 0 16,1-2 144-16,-1 2-144 0,0-2 0 0,-1 2 0 16,-6 0 0-16,5 2 0 0,-1 3 0 0,-3 3-128 15,-2-2 128-15,0 2 0 0,-2 2 0 0,2 3-128 16,-3-3 128-16,-3 14 0 0,0-3 0 0,2-2 0 15,0-2 0-15,4 2 0 0,-2-1 0 0,2 0 0 16,1 1 0-16,2 1 0 0,1 1 0 0,2 0 0 16,1 2 0-16,1 1 0 0,-2 4 0 0,0-1 0 0,1 2 0 15,1 1 0-15,-1 3 0 0,-1 1 0 16,-1 0 0-16,-2 2 0 0,-2 1 0 0,0 1 0 0,-1 0 0 0,0 3 0 16,-2-3 0-16,0 1 0 0,-1 2 0 15,-1 5 0-15,-3-1 208 0,0 4-16 0,1 0-16 0,2 1 0 16,-3 3 0-16,0 1 0 0,0 0 0 0,-4 1 0 15,-1 0 16-15,-1 2 0 0,-2 2 0 0,-2 4 0 16,-2-5 80-16,1 1 32 0,-4-3 0 0,-1 1 0 16,1-4 80-16,-4 1 0 0,-5-7 16 0,2 1 0 0,1 0-112 0,-1-6-32 15,0-2 0-15,1-4 0 0,-1-4-96 0,-1-3-32 16,-4-6 0-16,1-2 0 0,0-5-128 0,-2-8 0 16,-1-8 0-16,-1-9-176 15,0-6-2448-15,-2-9-480 0</inkml:trace>
  <inkml:trace contextRef="#ctx0" brushRef="#br1" timeOffset="14215.07">8842 10975 6447 0,'0'0'576'16,"0"0"-576"-16,0 0 0 0,0 0 0 0,-10 0 2032 0,2-1 288 15,2-3 64-15,6 4 16 0,0 0-880 0,0 0-176 16,0 0-48-16,0 0 0 0,0 0-112 0,0 0-32 16,0 0 0-16,0 0 0 0,10-5-640 0,0 0-128 15,0 0-16-15,2 1-16 0,-1 0-32 0,3 0-16 16,3-2 0-16,2 2 0 0,1 2 80 0,3-5 0 16,1-3 16-16,7 2 0 0,4-3 80 0,5 2 16 15,2 0 0-15,5 0 0 0,5 0 0 0,2-2 0 16,7 2 0-16,5-2 0 0,7-2-128 0,-2 3-32 15,0-5 0-15,2 2 0 0,2 0-80 0,1 0 0 16,-1 4-16-16,-19 2 0 0,2-1-48 0,3-2 0 0,2 4 0 0,-1-3 0 16,0 2-192-16,-1 0 176 15,-2 2-176-15,-5 1 160 0,-3-4-32 0,-5 3-128 16,-4 1 192-16,-5 1-64 0,-4 0-128 0,-4 0 0 16,-2 3 0-16,-6 3 128 0,1-2-128 0,-4 1 0 0,-4 0 144 15,-4 1-144-15,0-1 0 0,-10-2 0 0,5 5 0 0,-5-5-128 31,0 0-512-31,0 0-112 0,-5 8-16 0,-2-4 0 16,-6 2-2304-16,1 0-448 0</inkml:trace>
  <inkml:trace contextRef="#ctx0" brushRef="#br1" timeOffset="14688.62">9442 11119 11055 0,'0'0'976'0,"0"0"-784"15,0 0-192-15,0 0 0 0,0 0 1184 0,0 0 192 16,0 0 32-16,0 0 16 0,0 0-512 0,0 0-96 15,0 0-32-15,0 0 0 0,0 0 448 0,14-3 96 16,1 1 16-16,4-2 0 0,2 0-256 0,4-2-64 16,4 1 0-16,-5 2 0 0,6-1-208 0,4-2-48 15,4 1-16-15,7 1 0 0,4-1-144 0,6-3-32 16,3 1 0-16,2-4 0 0,4 4 0 0,-3-3 0 0,1 2 0 16,3-2 0-16,-2 3-176 0,1-3-32 15,-3 1-16-15,-1-2 0 0,-3-2-48 0,-3 3-16 0,-1-1 0 0,-5 2 0 16,-1-3-32-16,-1 3 0 0,-3-2 0 0,0 2 0 15,-5 4-256-15,-1 0 0 0,-3-3 128 0,-2 3-128 16,-3 1 0-16,-2 1 0 0,0-4 0 0,-4 3 0 16,-3 1 0-16,-1 0 0 0,-2 1 0 0,-2-2 0 15,-4 1-576-15,-1 2-192 16,1 0-16-16,-4-1-16 0,-7 2-1952 0,0 0-400 0,0 0-80 0</inkml:trace>
  <inkml:trace contextRef="#ctx0" brushRef="#br1" timeOffset="15197.64">10620 10265 13823 0,'-12'-9'1216'0,"12"9"-960"15,-9-5-256-15,9 5 0 0,0 0 576 0,0 0 64 0,0 0 0 0,0 0 16 16,0 0 288-16,0 0 48 0,16-6 16 0,5 0 0 15,1 4-432-15,-3 0-96 0,7 1-16 0,6 1 0 16,3-1 176-16,10 1 16 0,2 1 16 0,7 0 0 16,9 2 208-16,0 2 32 0,3 0 16 0,3 0 0 15,2 3-128-15,2 3-32 0,-1 2 0 0,-1-2 0 0,-2 2-224 16,-3 1-48-16,-4 4-16 0,-2 0 0 16,-3 2-144-16,-3 3-16 0,-7 1-16 0,-3-2 0 0,-7-5-96 0,-5 2-16 15,-6-1 0-15,-5 3 0 0,-6 0 96 16,-5 3 16-16,-5-1 0 0,-3 0 0 0,-7 3 240 0,-6-2 48 15,-3 4 16-15,-6-3 0 0,-9 3 0 0,-4-3 0 16,-5 5 0-16,-4-4 0 0,-3 4-144 0,-3-2-16 16,-4 1-16-16,-3-3 0 0,-2 1-64 0,-2 0-16 15,1 0 0-15,1-3 0 0,3 2-224 0,6 0-128 16,5 3 160-16,3-5-160 16,5 2-576-16,6-3-192 0,3-3-64 0,-2 8-17040 0</inkml:trace>
  <inkml:trace contextRef="#ctx0" brushRef="#br1" timeOffset="17279.47">13196 10609 13823 0,'0'0'1216'0,"-12"-3"-960"16,2-3-256-16,0 2 0 0,0 3 1504 0,1 2 256 16,0-1 48-16,9 0 16 0,-10-1-448 0,10 1-96 0,0 0 0 0,0 0-16 15,0 0-160-15,0 0-16 0,0 0-16 0,6-5 0 16,3-4-48-16,6-1-16 0,5-5 0 0,6 1 0 16,2 1-416-16,2 1-80 0,3-3 0 0,3 1-16 0,0-1-240 0,-11 6-32 15,6-2-16-15,13-7 0 16,-3 1-80-16,-6 5-128 0,-3-1 176 0,-4 1-176 15,-3 6 256-15,-3 4-64 0,-4 2-16 0,-5 3 0 0,-5 6-176 0,-2 7 0 16,-6 4 0-16,-4 7 128 0,-4-1-128 0,-3 10 0 16,-7 5 0-16,-1 4 0 0,-7 7 0 0,-2 2 160 15,-3-2-32-15,-1 0-128 0,0-1 144 0,3-9-144 16,1-7 0-16,1 0 144 0,2-2 48 0,2-4 0 16,1-5 0-16,4-6 0 0,5-3 336 0,2-3 80 15,2-1 16-15,3-1 0 0,6-10-176 0,0 0-48 16,0 0 0-16,6-9 0 0,1 3 96 0,3-8 16 15,3-4 0-15,1-1 0 0,1 1-368 0,3-3-144 16,1-5 128-16,2 2-128 0,2-6 0 0,-4 8 0 16,4-1 128-16,3-6-128 0,3-2 0 0,3 3 0 15,2-6 0-15,17-13 128 0,-2 4-128 0,-2 4 0 16,-2 7 0-16,-16 14 0 0,0 1 0 0,-1 5 0 16,-2 3 0-16,-2 2 0 0,-2 5 0 0,-2 4-144 15,-2 5 144-15,-2 0 0 0,-2 7-160 0,-2 4 160 16,-3 5-128-16,-6 8 128 0,1 4 0 0,-5 19-128 15,-3-9 128-15,-2 1 0 0,-3-3 0 0,0 1 0 0,-3-8 0 16,0 0 0-16,4-18 0 0,0 3 0 0,0 4 0 16,-1 0 0-16,0-5 0 0,0 2 0 0,0 0 0 15,1 0 0-15,-4 14 0 0,4-8 0 0,4-3 0 16,4-4 0 0,-4-2-1696-16,3-5-352 0,0-4-80 0</inkml:trace>
  <inkml:trace contextRef="#ctx0" brushRef="#br1" timeOffset="17820.28">14666 11121 8287 0,'-16'3'736'0,"8"-2"-592"0,-2-1-144 0,10 0 0 0,-9-1 2496 0,9 1 480 0,0 0 96 0,0 0 0 16,0 0-944-16,0 0-192 0,14-3-32 0,4-2-16 16,3 1-384-16,6 2-80 0,6-3-16 0,3 0 0 0,2 2-608 15,5 1-128-15,3-1-32 0,5 0 0 0,3 1-240 0,5 1-48 16,1-3-16-16,2 1 0 0,0 1-96 0,-5 0-32 16,-5 1 0-16,-7 1 0 0,-4 1-208 15,-8 1 144-15,-7-4-144 0,-12 5 128 16,-3 1-1488-16,-3 2-304 0,-8-6-64 0,0 0-12432 0</inkml:trace>
  <inkml:trace contextRef="#ctx0" brushRef="#br1" timeOffset="18040.62">14685 11484 26719 0,'0'0'2368'0,"0"0"-1888"16,10 3-480-16,4 2 0 0,4 2 832 0,4-3 64 15,3 1 0-15,6-2 16 0,4 1 112 0,7-1 32 16,5 1 0-16,-7-2 0 0,7-2-416 0,6 0-64 16,7-2-32-16,1-1 0 0,-1-2-224 0,-2-1-64 0,1 1 0 15,-7 1 0-15,-3-3-256 0,-2 2 0 0,-3 2 128 16,-6-3-128 0,-5-1-1328-16,-4 2-320 0,-4-3-64 0,7-1-12912 0</inkml:trace>
  <inkml:trace contextRef="#ctx0" brushRef="#br1" timeOffset="18672.23">16577 10918 20207 0,'-7'-14'896'0,"5"5"192"0,-1 0-880 0,3 0-208 0,0-2 0 0,3 1 0 15,1-2 1136-15,2 3 176 0,4-2 32 0,7 1 16 16,4 1-464-16,7-6-80 0,3 1-32 0,3 2 0 15,2-1-208-15,2 2-32 0,0 2-16 0,5 1 0 16,-1 5-48-16,0 1-16 0,-4 5 0 0,0 6 0 16,-2 2-48-16,-3 6-16 0,-3 2 0 0,-10-3 0 15,-4 5-144-15,2 14-16 0,-7 6-16 0,-8 0 0 0,-9 2-224 16,-10 4 144-16,-8 5-144 0,2-13 128 0,-4 11 32 0,-9-1 0 16,-5 1 0-16,-6 1 0 0,-4 0 16 0,-2-3 0 15,-1-7 0-15,3-2 0 0,0-3 336 0,3-2 64 16,3-1 0-16,6 0 16 0,6-7 48 0,7 0 0 15,7-3 0-15,8-1 0 0,5-3-256 0,6-3-32 16,6-2-16-16,9 2 0 0,8-4-16 0,9 0 0 16,10-1 0-16,11-3 0 0,3 1-144 0,8-4-48 15,5 0 0-15,4 1 0 0,2-2-128 0,3 0 128 16,-2-3-128-16,2-1 128 0,-5-1-128 0,-6 0 0 16,-5 1-192-16,-5 3-12416 15,-5 4-2496-15</inkml:trace>
  <inkml:trace contextRef="#ctx0" brushRef="#br2" timeOffset="26357.86">13384 8598 10127 0,'0'0'448'0,"0"0"96"0,-7 3-544 0,2-1 0 15,0 1 0-15,0-1 0 0,0 2 1408 0,-1 0 192 16,-1 1 16-16,2-1 16 0,0 0-416 0,5-4-96 15,-5 2-16-15,-4-1 0 0,0-2 112 0,3-1 32 16,6 2 0-16,-4-5 0 0,3-6-112 0,2 3-32 16,2-5 0-16,2-1 0 0,4-4-208 0,2-2-32 15,3-2-16-15,5-1 0 0,3-3-368 0,3-1-80 16,2-5-16-16,2 2 0 0,3 0-208 0,0 0-48 0,-2-2-128 0,3 5 192 16,-2 1-192-16,-2 4 176 0,-2 4-176 0,-6 3 160 15,-3 4-32-15,-1 5 0 0,-2 6 0 0,-3 6 0 16,0 2-128-16,-6 9 0 0,-2 3 0 0,-4 8 128 15,-4 3-128-15,-3 6 128 0,-6 6-128 0,-2 1 128 16,-3 5 0-16,-2 4 0 0,-3 0 0 16,0 2 0-16,2-4-128 0,1-5 0 0,0-2 0 0,2-4-176 15,-1-6 368-15,2-2 64 0,2-7 0 0,2-3 16 16,3-5 224-16,3-1 32 0,2-4 16 0,2-4 0 0,3-8-224 16,0 0-32-16,8-2-16 0,3-5 0 0,4-7 112 0,3-4 32 15,1-4 0-15,3-6 0 0,-1 0-256 16,5-7-160-16,-1-2 192 0,3-6-192 0,-2-1 128 0,0-6-128 15,5 4 0-15,-2 1 0 0,0-2 0 0,4 5 0 16,-2 2 0-16,1 5 0 0,-1 3 0 0,-3 5 0 16,0 4 0-16,-4 7 0 0,-2 6 0 0,-3 3 0 15,-2 7 0-15,-3 7 0 0,-3-2 0 0,-2 11 0 16,-4 7-192-16,0 8 192 0,-6 0-176 0,-3 5 176 16,-2 1-192-16,-3 4 192 0,-3 6 0 0,0-3-128 15,-4 3 128-15,0-5 0 0,1-1 0 0,-2 1 0 16,1-6 0-16,0-1 0 0,2-6 0 0,4 0 144 15,1-5-144-15,3 2 128 0,3-8-128 0,1-2 0 16,2-2-192-16,2 4 192 16,2-7-2032-16,-4-11-272 0,0 0-64 0</inkml:trace>
  <inkml:trace contextRef="#ctx0" brushRef="#br2" timeOffset="26893.95">14796 8535 17503 0,'0'0'1552'15,"-8"2"-1232"-15,8-2-320 0,0 0 0 0,0 0 928 0,0 0 128 16,0 0 32-16,8-5 0 0,5-5 128 0,6 4 16 0,6-2 16 0,4 0 0 15,3-4-448-15,5 1-96 0,4 0 0 0,4 5-16 16,4 1-352-16,0-1-64 0,1 3-16 0,-2-4 0 16,-3-2-128-16,-2 7-128 0,-5-1 192 0,-5 2-192 15,-6-2 0-15,-3 5-272 0,-6 3 16 0,-7 0-8384 16,-11-5-1696-16</inkml:trace>
  <inkml:trace contextRef="#ctx0" brushRef="#br2" timeOffset="27071.6">14908 8786 16575 0,'-18'4'1472'0,"9"-3"-1168"0,9-1-304 0,0 0 0 0,0 0 2240 0,0 0 400 16,8 12 80-16,2-2 16 0,3-1-1520 0,6-1-320 15,4 0-48-15,7-3-16 0,3-1-160 0,6 0-32 16,5-3-16-16,4-1 0 0,4-1-224 0,4-4-32 16,3-1-16-16,-2 1 0 0,-3-2-192 0,-2 3-32 15,-1 2-128-15,-4-1 192 16,-3 0-736-16,-4-3-160 0,-3 4-16 0,-5-1-13360 0</inkml:trace>
  <inkml:trace contextRef="#ctx0" brushRef="#br2" timeOffset="27430.31">16633 8147 21183 0,'11'-10'1888'0,"2"-3"-1504"0,2 3-384 0,-2 2 0 0,-1 2 736 0,-1 1 80 16,-11 5 16-16,0 0 0 0,6 7 544 15,-3 5 112-15,-7 6 32 0,-5 7 0 0,-4 3-240 0,-3 6-64 16,-5 6 0-16,-4 3 0 0,-2 7-64 0,-1 2-32 16,-2 4 0-16,0 2 0 0,2 7-256 0,2-5-48 15,2-3-16-15,2-2 0 0,3-2-544 0,2-6-96 16,3-9-32-16,3 0 0 0,2-1-128 0,4-4 0 16,2-2 0-16,5-7 0 15,2-4-1216-15,2-3-240 0,5-3-32 0,3-7-15392 16</inkml:trace>
  <inkml:trace contextRef="#ctx0" brushRef="#br2" timeOffset="28758.3">18350 7744 13823 0,'0'0'1216'0,"0"0"-960"16,0 0-256-16,0 0 0 0,0 0 320 0,0-10 32 16,0 10 0-16,2-8 0 0,-2 8 480 0,6-10 112 15,-1 2 16-15,4 1 0 0,3 0-112 0,5 2-16 16,2-1 0-16,2 1 0 0,5 2-48 0,1 1-16 15,2 2 0-15,3 0 0 0,1 0-208 0,1 2-48 16,0 2-16-16,4 5 0 0,2-1 32 0,2 4 16 16,0 0 0-16,1 4 0 0,4 3-48 0,0 4-16 15,-1 1 0-15,0 3 0 0,-3 4-80 0,-3 3-16 16,-3 5 0-16,-2 7 0 0,-5 1-64 0,-3 7-32 16,-4 4 0-16,-7-3 0 0,-2-2-128 0,-5-1-32 15,-4 0 0-15,-5 2 0 0,-2 0 112 0,-6 2 16 16,-1 0 0-16,-5 1 0 0,-2 2 0 0,-2-1 0 15,-3 0 0-15,1-3 0 0,-1-1 16 0,-1-1 16 16,-1 6 0-16,0 2 0 0,-1-4-16 0,0-1 0 0,0 0 0 16,1 2 0-16,0 2-80 0,3-2-32 0,1 2 0 0,2 2 0 15,0-2-160-15,5-3 0 0,2-1 144 16,2-2-144-16,3-5 0 0,2-2 0 0,2-5 0 0,2-4 128 16,2-5-128-16,2-1 128 0,0-5-128 0,4-2 128 15,2-4 32-15,3-2 16 0,0-1 0 0,3-2 0 0,-2 1 96 16,3-5 32-16,1-3 0 0,-1 0 0 15,0-4-80-15,3-1-16 0,0 0 0 0,-1-2 0 16,0 1-80-16,-1-3-128 0,-2 0 176 0,-1 0-176 0,0 0 128 16,-2 1-128-16,-2 0 0 0,0 2 0 0,-2-2 0 15,-10-1 0-15,0 0 0 0,0 0 0 0,8 8 0 0,-8-8 0 16,0 0 0-16,-3 11 0 0,-2 1 0 0,-3-3 0 16,-2 2 128-16,-1-2-128 0,-3 0 0 0,0 1 160 15,-3 3-160-15,2 2 128 0,-5 3-128 0,1 0 0 16,-2 2 0-16,1 4 0 0,1 3 0 0,1 3 0 15,1 0 0-15,3 1 0 0,3 4 0 0,2 0 0 16,2 6 0-16,3 2 0 0,4-1 0 0,1 0 0 16,4 1 0-16,1-1 0 0,3 8 0 0,1-5 0 15,1 0 0-15,-1 2 0 0,3 4 0 0,-3 4 0 16,-3 3 144-16,-2-1-144 0,-1 4 240 0,-4 4-32 16,-1 1 0-16,-5 0 0 0,-5 4 128 0,-4 3 32 15,-5 0 0-15,-8 6 0 0,-5-3 16 0,-5-2 0 0,-6-1 0 0,-5-4 0 16,-5 0-80-16,0-2-16 15,-3-3 0-15,-2-2 0 0,-1-6 0 0,-1 0 0 16,-2-5 0-16,-1-3 0 0,1-6-128 0,3-2-32 0,3-5 0 16,5-4 0-16,0-7-128 0,3-6-256 15,2-9 64-15,-1-8 16 16,0-8-1904-16,-1-3-384 0,2-7-80 0</inkml:trace>
  <inkml:trace contextRef="#ctx0" brushRef="#br2" timeOffset="29791.32">20313 10097 5519 0,'-16'-4'496'0,"5"3"-496"0,-2 2 0 0,-1-2 0 16,0-1 1968-16,0 2 288 0,-1 0 64 0,-2 0 16 15,-2 2-784-15,2-1-144 0,0 0-48 0,1 0 0 16,-1 3-224-16,3 0-48 0,3-1-16 0,11-3 0 0,-8 2-224 0,8-2-32 16,0 0-16-16,0 0 0 15,13 3-112-15,7-1-32 0,5 0 0 0,10-2 0 0,7-2 16 0,9 2 0 16,2 2 0-16,5-1 0 0,5-1-336 0,0 1-64 16,1 3-16-16,2-4 0 0,0-1-256 15,1 2 0-15,2 1 0 0,-2 1 0 0,-3-2 0 0,-4 3 0 16,-6 2 0-16,-19-2 0 0,-4-1 0 0,-3 2 0 15,-5 1 0-15,3 2 0 16,-11-1-544-16,-7 2-64 0,-8-9-16 0,-4 14 0 16,-5-5-544-16,-5 4-112 0,-5-3-32 0</inkml:trace>
  <inkml:trace contextRef="#ctx0" brushRef="#br2" timeOffset="29972.18">20110 10500 14735 0,'-19'4'1312'0,"12"-2"-1056"16,7-2-256-16,0 0 0 0,0 0 784 0,0 0 112 16,12 11 0-16,6-5 16 0,3-4 144 0,5-1 32 15,5 1 0-15,8-1 0 0,4-2-208 0,7 2-48 16,2 4 0-16,8-4 0 0,3-3-64 0,5-2-32 0,2 1 0 0,1 1 0 16,3 1-336-16,-1 1-64 0,-1 0-16 15,-6 0 0-15,-5-2-320 0,-22 2 144 0,0 2-144 0,-2-2 0 16,-4-2 0-16,-2 1-176 0,-4 0 0 0,-5-2 0 31,-4 2-496-31,-1 0-96 0,-6-4-32 0,-3 2 0 0,-8 3-1536 0,0 0-304 16</inkml:trace>
  <inkml:trace contextRef="#ctx0" brushRef="#br2" timeOffset="30328.03">20803 9816 19583 0,'0'-17'864'0,"3"7"176"0,-3 10-832 0,0 0-208 16,10-13 0-16,3 6 0 0,4 0 864 0,5 2 128 16,3 2 32-16,9 1 0 0,0 1-272 0,10 1-48 15,10 3-16-15,-11 0 0 0,5 5-80 0,9 1-16 16,8 4 0-16,5 4 0 0,5 6-112 0,1 5-32 15,2-1 0-15,-3 5 0 0,-4 6-64 0,-5 6-32 16,-7 2 0-16,-11 7 0 0,-9 3-32 0,-11 7 0 16,-10 0 0-16,-9 0 0 0,-10-6-128 0,-11-1-48 15,-7 0 0-15,-5-2 0 0,-9-3 112 0,-4-3 32 0,-7-4 0 16,-8-2 0-16,-7-4 96 0,-1-3 32 0,-1-3 0 16,3-5 0-16,-2-1-272 0,-16 2-144 0,12-5 160 0,14-2-160 31,8-9-1792-31,10 0-448 0,-1-7-80 0,33-5-32 0</inkml:trace>
  <inkml:trace contextRef="#ctx0" brushRef="#br2" timeOffset="32123">22471 11776 4607 0,'0'0'192'0,"0"0"64"0,-9 7-256 0,3-1 0 15,6-6 0-15,-7 6 0 0,7-6 2288 0,0 0 400 16,-7 9 96-16,7-9 16 0,0 0-1424 0,0 0-288 16,-5 9-48-16,5-9-16 0,-3 10-176 0,3-10-32 15,0 0-16-15,0 0 0 0,0 0 16 0,0 0 0 16,3 9 0-16,-3-9 0 0,0 0 96 0,0 0 32 15,15 5 0-15,1-5 0 0,1-5-144 0,5-2-32 16,3-3 0-16,2 1 0 0,-1-3-256 0,4 0-64 16,-13 3-16-16,2 0 0 0,3-2-144 0,0-4-32 15,1-1 0-15,-1 1 0 0,-1-1-32 0,-1 3-16 0,-1-1 0 16,12-6 0-16,-8 2-80 0,-6 4-128 0,-9 10 176 16,-2 0-176-16,-1 0 176 0,-5 4-176 0,0 0 160 0,3 9-160 15,-3 0 0-15,0 8 0 0,-5 3 0 16,1 6 0-16,-1 0 128 0,-1 5-128 0,-2 2 0 0,-7 32 0 15,-3-6 160-15,0-1-160 0,-1-5 160 16,0-2-160-16,-3 0 128 0,3-7-128 0,9-20 0 0,-3 0 144 16,2-2 112-16,-2 1 0 0,1 0 16 0,0-3 0 15,2-2 176-15,1-3 48 0,1-2 0 0,-6 8 0 16,6-9-144-16,8-12-32 0,0 0 0 0,0 0 0 0,0 0 112 0,14-12 16 16,-6 1 0-16,3-4 0 0,0-4-176 15,2-3-16-15,2-6-16 0,2 1 0 0,0-6-240 0,2 0 128 16,0-1-128-16,18-31 0 0,0 5 0 15,0 10 0-15,0 5 0 0,1 8 0 0,3 4 0 0,-3 5 0 16,0 3 0-16,-1 4 0 0,-17 10 0 0,2 2 0 16,-1 0 0-16,0 4 0 0,-1 4 0 0,-1 2 0 15,-2 6 0-15,-3 4 0 0,6 13-160 0,-6 7 160 16,-6 3-128-16,-6 4 128 0,-4 8 0 0,-5 0 0 16,1 2 0-16,-4 0 0 0,-3 2 0 0,0-2 0 15,1-2 0-15,-1-5 0 0,8-22 0 0,-2 2 0 16,1 2 0-16,-2 0 0 0,3-3 0 0,-1-1 128 15,0 0-128-15,2 0 0 0,-2 15 0 0,3-13-320 16,3-7 64-16,0-14 16 16,0 0-2640-16,11 3-544 0,7-5-96 0,-1-9-10848 0</inkml:trace>
  <inkml:trace contextRef="#ctx0" brushRef="#br2" timeOffset="32508.79">23830 12090 20271 0,'0'0'896'0,"-5"2"192"15,5-2-880-15,-7 0-208 0,2 0 0 0,5 0 0 0,-10 4 1264 0,10-4 208 16,0 0 32-16,0 0 16 0,0 0-464 0,0 0-96 16,0 0 0-16,12 0-16 0,2-1-32 0,3 0 0 15,4 1 0-15,3-2 0 0,5 0-352 0,5-1-80 16,6-2-16-16,2 1 0 0,6 1-288 0,0-3-176 15,1-2 192-15,-5 1-192 0,-2 1 128 0,-3 3-128 16,-2-2 0-16,-5 4 0 0,-4 0 0 0,-5 1 0 16,-7 2-160-16,-4 1 160 15,-3-1-1728-15,-9-2-240 0,-1 8-32 0,-6 0-11168 0</inkml:trace>
  <inkml:trace contextRef="#ctx0" brushRef="#br2" timeOffset="32657.62">23916 12326 11967 0,'-11'5'528'0,"11"-5"112"0,0 0-512 0,0 0-128 15,0 0 0-15,0 8 0 0,2-3 3024 0,3 3 576 0,2 1 112 0,4-4 32 16,1 2-2112-16,4-2-416 0,4 2-96 0,14 4-16 16,4-5-336-16,4 1-80 0,-9-5-16 0,6 1 0 15,2-3-272-15,-1 0-48 0,1-1-16 0,-1-2 0 16,-2 1-336-16,-1-2-208 0,-3 0 16 0,8 0-9488 16,-5-2-1904-16</inkml:trace>
  <inkml:trace contextRef="#ctx0" brushRef="#br2" timeOffset="33248.25">25420 11876 5519 0,'-13'-14'240'0,"8"9"64"0,-2-4-304 0,0 0 0 15,0-2 0-15,-1 3 0 0,0-2 4112 0,3 4 768 16,-1-3 160-16,3 3 16 0,2-1-2864 0,1 7-576 0,6-7-112 15,5 3-32-15,1-1-704 0,4 1-160 16,5 1-32-16,2 2 0 0,1 1-256 0,5 1-48 0,-3 2-16 0,3 1 0 16,4-2 16-16,1 2 0 0,1 2 0 0,-3 2 0 15,1 2 96-15,-4 2 16 0,-2 0 0 0,0 6 0 16,-6 1-192-16,-8 2-48 0,-7-1 0 0,-7 3 0 16,-8 2 80-16,-7-1 16 0,-5 4 0 0,-8-5 0 15,-8 0 16-15,-4-3 16 0,-1-2 0 0,1-3 0 16,2-1-64-16,3 0-16 0,5-5 0 0,3 3 0 0,4-5 0 15,4 4 0-15,5-5 0 0,5 3 0 0,4-3-64 0,4 4-128 16,8-2 176-16,2 2-176 0,5-2 192 0,4 3-64 16,4 1 0-16,6 2-128 0,3 1 128 0,4 3-128 15,0 1 0-15,0 2 0 0,0 5 0 0,0-2 0 16,-3 4 0-16,-5-3 0 0,-6 3 128 0,-6 0-128 16,-5 4 144-16,-5-2-144 0,-7-4 448 0,-3 1-16 15,-6-3 0-15,-5 0 0 0,-9 0 272 0,-4-2 48 16,0-7 16-16,-3-1 0 0,-2 0-192 0,-6 0-48 15,-3 0 0-15,-5-4 0 0,-4 0-288 0,-6 2-64 16,-5-5-16-16,0 1 0 0,3-1-160 0,3-1 0 16,3 2 0-16,5-2 0 15,7 0-2336-15,5 0-496 0</inkml:trace>
  <inkml:trace contextRef="#ctx0" brushRef="#br2" timeOffset="37952.48">21042 1176 6447 0,'0'0'576'0,"0"0"-576"15,0 0 0-15,10-5 0 0,-10 5 1296 0,12-2 160 16,-12 2 16-16,10-1 16 0,-10 1-992 0,11-2-208 16,-11 2-32-16,12 0-16 0,-12 0-240 0,10-2 128 15,-10 2-128-15,10-3 0 0,-10 3 192 0,7-2-48 16,-4-2-16-16,2 1 0 0,-1-1 112 0,-1-2 16 16,-1 0 0-16,-2 1 0 0,2-3 192 0,-1-3 32 15,-1-3 16-15,0 2 0 0,-1 3 80 0,-1-3 0 16,-3 0 16-16,-1 1 0 0,0-5-160 0,-5 0-48 15,0 2 0-15,-3 0 0 0,-3 2-64 0,-2 0-32 16,-2 0 0-16,-2 3 0 0,-1-3-96 0,-3 3-32 16,-2-5 0-16,-3 4 0 0,-1 2-160 0,-1-2 0 0,-2 1 0 15,-1-2 128-15,-1 2-128 0,-1-2 0 16,-3 5 144-16,-3-2-144 0,-3 2 128 0,0 1-128 16,-2-3 128-16,-1 2-128 0,0 0 128 0,-1-3-128 0,-2 4 160 15,-2 2-160-15,-2 2 128 0,0 1-128 0,-2 1 0 16,0-1 144-16,1-4-16 0,2 2-128 0,-1 1 192 0,0 3-64 15,-4 7 16-15,-3-1 0 0,-1 2 0 0,0 3 0 16,-2-3-144-16,6 4 160 0,1 2-160 0,2 2 160 16,3-1-160-16,2 0 128 0,2 2-128 0,5 0 128 15,0 4-128-15,5 1 0 0,-2-1 0 0,6-1 0 0,3 0 0 16,3-1 0-16,3 1 0 0,3 1 0 16,6 0 0-16,3 1 0 0,3-4 0 0,4-1 0 0,4-1 0 15,3 1 128-15,3 0-128 0,5-1 0 0,1 1 128 0,4-1-128 16,2-1 0-16,5 1 128 0,3-1-128 0,4-1 192 15,3-4-192-15,4 2 192 0,2 1-192 0,2-1 160 16,3-4-160-16,3 0 160 0,1-2-160 0,3 1 0 16,0-5 144-16,4-1-144 0,1 1 128 0,4-1-128 15,1-1 128-15,2 0-128 0,1-2 128 0,3 0-128 16,1-2 128-16,5 1-128 0,0-1 0 0,2-2 128 16,1 1-128-16,-2 1 0 0,2-2 176 0,1 1-48 15,2-1 0-15,-3-1 0 0,-3 2-128 0,-1-3 0 16,-2-1 0-16,-1 1 0 0,-1-1 0 0,-2 0 0 15,-4 3 0-15,-1-1 0 0,-3-6 128 0,-5 4-128 16,-5-5 128-16,-3 1-128 0,-3 1 128 0,-3-4-128 16,-1 1 0-16,-6-1 128 0,-4-4-128 0,-4 1 128 15,-5-1-128-15,-6 1 128 0,-2 1-128 0,-2-3 160 16,-6-2-160-16,-3-2 160 0,-4 1-160 0,-6 1 192 0,-3-2-192 16,-3 0 192-16,-5 4-192 0,-2 0 0 15,-3 0 144-15,0 3-144 0,-1 0 0 0,-1 6-160 0,-1 0 16 16,2 4 0-1,2-2-1600-15,3 3-320 0</inkml:trace>
  <inkml:trace contextRef="#ctx0" brushRef="#br2" timeOffset="38717.4">22960 991 5519 0,'9'-14'240'0,"-9"14"64"0,9-8-304 0,0-2 0 0,-1 4 0 0,1-2 0 16,-9 8 1216-16,11-4 192 0,0 0 48 0,0 2 0 16,-11 2-1136-16,10-6-320 0,-10 6 144 0,7-4-144 15,-7 4 0-15,0 0 128 0,0 0-128 0,2-9 0 16,-2 9 400-16,-5-12 16 0,-4 5 0 0,-1-3 0 16,-6 3 128-16,1-2 32 0,-5 2 0 0,-1-2 0 15,-2 2-64-15,-5-1-16 0,1-1 0 0,-3 0 0 0,0 0-64 16,-3 3-16-16,-4 0 0 0,-3 3 0 0,-3 0-288 15,0 2-128-15,-1 1 128 0,0-1-128 0,1-1 208 16,2 5-32-16,1 1-16 0,-1 6 0 0,0-1 96 0,3 6 32 16,3 5 0-16,2 3 0 0,1 1-288 0,1 3 0 15,1 6 0-15,2 0 0 0,8 1 0 0,0-1 0 16,3 2 0-16,4-1 0 0,4-5 0 0,4 2 0 16,4-6 0-16,6 2 0 0,5-3 0 0,1 2 0 15,6-5 0-15,7-2 0 0,5 2 272 0,4 0-48 16,3-2-16-16,1 0 0 0,3-2 80 0,2-2 16 0,2-1 0 15,3-3 0-15,2-4-16 0,1-5 0 16,-2 0 0-16,3-4 0 0,1 0-32 0,-2-2-16 16,-1-5 0-16,1 0 0 0,1-5 16 0,-3 0 16 15,-1-1 0-15,-3-2 0 0,0-2 160 0,-2-1 16 0,-4-3 16 0,-3 0 0 16,-3-6-64-16,-5 1-16 16,-4 0 0-16,-4-4 0 0,-3-2-224 0,-4 4-160 15,-6 2 192-15,-3 1-192 0,-6 4 208 0,-5 3-64 0,-3 2-16 16,-4 3 0-16,-4 2-128 0,-5 5 0 0,-4 4 144 15,-2 2-144 1,0 2-272-16,-4 4-128 0,-6 2-32 0</inkml:trace>
  <inkml:trace contextRef="#ctx0" brushRef="#br2" timeOffset="40168.92">12992 1457 10815 0,'8'-16'480'0,"-3"7"96"0,0-3-448 0,0 2-128 16,-1 3 0-16,-2-4 0 0,0 4 768 0,-2-5 144 15,0 4 32-15,0-5 0 0,-4 1-448 0,-1 2-96 16,-4-3-16-16,-1 2 0 0,-3-4 32 0,-2 0 0 15,-3 1 0-15,-2 1 0 0,-5 0-64 0,-3 0-16 0,-2-1 0 0,-6 4 0 16,1-1-48-16,-6-1-16 16,-5 1 0-16,1-3 0 0,-2-1-128 0,-4 2-16 15,-3 0-128-15,1 1 192 0,0-2-16 0,-3 5-16 16,-3 0 0-16,-1 4 0 0,-3-3-32 0,1 2-128 0,-3 2 192 0,0 0-64 16,1 0-128-16,-2 4 0 15,-4 3 144-15,-1 1-144 0,0-2 0 0,-3 3 128 16,2-1-128-16,1 2 0 0,-1-2 0 0,1 4 128 0,1 2-128 0,-1 2 0 15,-3-2 0-15,3 4 0 0,5-2 0 0,1 2 0 16,-1 3 0-16,5 6 0 0,0-3 0 0,7 2 0 16,0 2 0-16,6 3 144 0,3-2-144 0,5 4 0 15,0 4 144-15,7 4-144 0,4 3 0 0,1 1 144 16,1 5-144-16,3-1 0 0,1 2 0 0,4 1 0 16,1-2 0-16,4 1 0 0,4 1 0 0,5-1 0 15,5 0 0-15,1-2 0 0,2-3 0 0,3-6 0 16,5-2 0-16,3-5 0 0,2 3 0 0,4-3 128 0,5-5-128 15,3-1 0-15,3-3 144 0,5 0-144 0,6 0 192 0,5-1-16 16,2-2-16-16,5-4 0 0,2-3 32 0,5 0 0 16,4-3 0-16,3 0 0 0,6 2-64 0,2-5 0 15,2-4 0-15,2-4 0 0,2-6-128 0,5 0 0 16,3-4 0-16,4-3 128 0,2-2-128 0,0 2 192 16,2-4-192-16,0-3 192 0,0-3 64 0,0-2 32 15,-2-1 0-15,-4-5 0 0,-7-3 256 0,-4-6 48 16,-2-5 16-16,-5 1 0 0,-4-3-160 0,-7-1-48 15,-5 1 0-15,-10 2 0 0,-8 0-160 0,-6 1-48 16,-9 1 0-16,-7 5 0 0,-7 2-192 0,-7 3 144 16,-7 4-144-16,-5 3 128 0,-10 6-128 0,-8 5 0 15,-4 5 0-15,-10 4 0 16,-9 6-720-16,-5 5-32 0,-4 3 0 0</inkml:trace>
  <inkml:trace contextRef="#ctx0" brushRef="#br0" timeOffset="45588.47">23094 9265 5519 0,'0'0'496'0,"0"0"-496"16,0 0 0-16,-7 4 0 0,0 0 1168 0,0 0 144 15,1 2 32-15,6-6 0 0,-6 3-144 0,6-3-32 16,0 0 0-16,0 0 0 0,0 0 112 0,0 0 32 15,0 0 0-15,0 0 0 0,0 0 96 0,9-7 32 16,1-3 0-16,4 0 0 0,2-1-544 0,2-5-128 0,1 2 0 0,2-1-16 16,0-3-496-16,2 1-80 0,1-2-32 0,0-1 0 15,0 0-144-15,2 1 0 0,-3 1 144 0,-3 4-144 16,-1 3 0-16,-2-1 0 0,-5 6 0 0,-1 1 128 16,-4 4 0-16,-7 1 16 0,4 12 0 0,-3 6 0 15,-3 5-144-15,-5 8 0 0,-3 3 0 0,-4 4 0 16,-1 5 0-16,-5 6 0 0,-1 4 0 0,-9 22 0 15,1-6 0-15,2-7 0 0,7-11 0 0,3-7 0 0,0-8 0 0,7-6 128 16,-1-3-128-16,3-5 192 0,3-7 416 0,3-1 96 16,0-7 0-16,2-7 16 0,0 0-48 0,13-1-16 15,2-4 0-15,7-6 0 0,5-6 176 0,1-4 16 16,0-4 16-16,2-4 0 0,3 0-576 0,3-4-112 16,-1-1-32-16,3-2 0 0,3-1-144 0,0-2 0 15,-2-6 144-15,1 3-144 0,-5-1 0 0,-1 6 128 16,0 7-128-16,-6 3 0 0,-8 7 0 0,-2 3 0 15,-4 7 0-15,-4 6 0 0,-10 4 0 0,5 12 0 16,-5 3 0-16,-4 5 0 0,-5 6 0 0,-4 9-240 16,-4 12 64-16,-4 2 16 0,-2-1 160 0,-1 3 0 15,0-2-144-15,1 2 144 0,0-5 0 0,2 0 0 16,-1-8 0-16,-1-3 0 0,-1-3 0 0,4-4 0 16,-1 0 0-16,4-4 128 0,1 0-128 0,4-3 0 15,4-4 144-15,3-4-144 0,2-3 0 0,3-10 0 16,-1 10 0-16,1-10 0 0,0 0-192 0,0 0-128 15,13-5 0-15,3-1-16 16,3-4-1904-16,3-3-384 0,2-6-80 0</inkml:trace>
  <inkml:trace contextRef="#ctx0" brushRef="#br0" timeOffset="45847.52">24284 9297 21183 0,'0'0'1888'0,"0"0"-1504"0,7-9-384 0,3 7 0 0,1-2 336 0,1-2 0 16,2 1 0-16,4 1 0 0,0-4 448 0,-2 4 96 16,5 1 16-16,7 0 0 0,2-2-336 0,4-3-64 15,3 3-16-15,-1 0 0 0,0-3-256 0,-2 3-48 16,-2 0-16-16,-3 0 0 0,-1 1-160 0,-5 4 160 15,-3-1-160-15,-5 2 160 16,-5 2-1616-16,-10-3-320 0,0 8-64 0</inkml:trace>
  <inkml:trace contextRef="#ctx0" brushRef="#br0" timeOffset="46005.74">24281 9536 19295 0,'0'0'848'0,"0"0"176"0,11 4-816 0,3-1-208 16,2-1 0-16,1 2 0 0,8-2 1520 0,-6 0 256 15,6-1 48-15,7-1 16 0,6 0-624 0,5-1-112 16,4-1-16-16,3-1-16 0,1-5-512 0,-3 4-112 16,-2-1 0-16,-3-1-16 0,-6-1-432 0,-4 2 0 15,-5 0 0-15,-4 1-9328 16,-2 3-1744-16</inkml:trace>
  <inkml:trace contextRef="#ctx0" brushRef="#br0" timeOffset="46522.52">25336 9080 14735 0,'-11'-9'1312'0,"6"5"-1056"15,-1 2-256-15,1-3 0 0,3 1 832 0,-3 1 96 16,2-2 32-16,3-1 0 0,1 1 432 0,3 0 80 15,4-4 32-15,5 2 0 0,-1 0-288 0,4 0-64 16,1 2-16-16,4-2 0 0,0 2-368 0,6 1-80 16,0-1-16-16,6 0 0 0,10 1-64 0,-2 3-16 15,-4 1 0-15,-6 6 0 0,-3 4-64 0,-4 5-16 0,-3 2 0 0,-7 3 0 16,-7 4-256-16,-5 7-64 0,-6 4-16 16,-9 6 0-16,-9 6-32 0,-5 0 0 0,-4 4 0 15,-2-1 0-15,1-3 16 0,4-5 0 0,-1-2 0 0,2-2 0 16,4-3 512-16,4-4 96 0,5 1 32 0,4-5 0 15,4 0-208-15,3-7-32 0,6-2-16 0,7 6 0 16,7-3-288-16,0-10-48 0,9 1-16 0,8-4 0 16,9 0 32-16,4-5 0 0,3-3 0 0,2 0 0 15,1-3-224-15,1-4 0 0,-2 1-192 0,-1 3 192 16,-2 1-2368-16,0-1-352 0</inkml:trace>
  <inkml:trace contextRef="#ctx0" brushRef="#br0" timeOffset="47788.18">26785 8662 10127 0,'0'0'896'15,"4"-7"-704"-15,4-2-192 0,0 2 0 16,5-5 1408-16,2 4 240 0,3-4 48 0,4 3 16 16,1 0-656-16,6 4-128 0,3-1-32 0,2 2 0 15,3 0 32-15,1 4 0 0,1-1 0 0,16 2 0 0,-7 2 0 0,-4 2 0 16,-5 2 0-16,-3 2 0 0,-6 4-416 0,-3 1-64 16,-3-1-32-16,-4 3 0 0,-3 3-128 0,-4 3-32 15,-6-2 0-15,-4 3 0 0,-5 6-80 0,-5 2-32 16,-6 5 0-16,-5 3 0 0,-5-1-16 0,-5 3 0 15,-3-1 0-15,-4 4 0 0,-3-4 64 16,-1 5 0-16,-4-1 0 0,1 3 0 0,2-1 48 0,2 4 16 16,1-1 0-16,2-2 0 0,0 2-128 0,5 0 0 15,-1-2-128-15,5 4 192 0,0 1-192 0,7-2 0 16,4-2 0-16,3-2 0 0,4 2 0 0,4 0 0 16,2-6 0-16,4 1 0 0,0 1 0 0,5-5 0 15,2-1 0-15,2 0 0 0,4 3 176 0,2-7-176 16,-1-1 192-16,3-2-192 0,4-3 336 0,4-4-32 15,3 1-16-15,0 0 0 0,1-4-16 0,3-3 0 16,-1 1 0-16,3-2 0 0,3-3-112 0,-3-6-32 0,-4 1 0 0,-1-2 0 16,-5-3 64-16,0-2 0 15,-6-1 0-15,1-1 0 0,-6-1-192 0,-3 0 192 16,0-2-192-16,-12 3 192 0,0 0-192 0,10-1 128 0,-10 1-128 16,0 0 128-16,0 0 0 0,0 0-128 0,0 0 192 0,-9 11-64 15,-2-2 160-15,-5 3 32 0,-4 0 0 0,-1 0 0 16,-2 1-112-16,-1 2-16 0,-4 3 0 0,0-1 0 15,0 4-192-15,0 3 0 0,0 8 0 0,2 2 0 16,3 2 0-16,3 1 0 0,2 1 0 0,3 5 0 0,1 0 0 16,5 5 0-16,4-2-128 0,5 5 128 15,5 4 0-15,4 3 0 0,5 4 0 0,6 6 0 0,6 2 0 0,9 3 0 16,9 2 0-16,-1 2 0 0,1 4 0 16,-4-2 0-16,-5 1 0 0,-5-4 0 0,-8 0 0 0,-4 1 0 15,-5-4 0-15,-5 0 0 0,-7-1 0 0,-5 3 128 16,-4-2-128-16,-6-1 144 0,-5-2 208 0,-6 0 32 15,-4-1 16-15,-9-2 0 0,-6 2 48 0,-4 1 0 16,-5-3 0-16,-6 0 0 0,-3-2-128 0,-6 2 0 16,-3 1-16-16,-9-7 0 0,-9-1-112 0,0-6-32 15,0 0 0-15,0-7 0 0,0 0-160 0,0-10 0 16,2-4 0-16,7-7 0 16,7 0-1728-16,7-11-448 0,9-7-64 0</inkml:trace>
  <inkml:trace contextRef="#ctx0" brushRef="#br0" timeOffset="49566.24">21014 1009 4607 0,'0'0'192'0,"9"5"64"0,-9-5-256 0,9 7 0 16,0-2 0-16,0 0 0 0,0 2 592 0,-2-1 80 16,-7-6 16-16,9 5 0 0,-9-5-560 0,9 4-128 15,-9-4 0-15,9 4 0 0,-9-4 144 0,9 2 0 16,-9-2 0-16,10-1 0 0,-10 1 1104 0,12-4 224 16,-5 2 32-16,3-2 16 0,-3 0-80 0,0-1-16 0,-7 5 0 0,9-8 0 15,-2 2-176-15,-1-1-32 0,-4-1-16 0,-2 8 0 16,4-10-480-16,-1 1-80 0,-3 9-32 0,2-10 0 15,0 2-160-15,-2-1-16 0,0 9-16 0,-2-9 0 16,0-2-240-16,-1 3-48 0,2-3-128 0,-3 2 192 16,-2-3-48-16,-3 3-16 0,0-2 0 0,-2 0 0 15,-3 2-128-15,-4-3 192 0,-3 5-192 0,-1-2 192 16,-5 2-16-16,-1 2 0 0,-3-1 0 0,-2 1 0 16,-3-1-176-16,-1-2 192 0,-1 4-192 0,-3 0 192 15,-2-2-192-15,-1 1 0 0,2 1 144 0,-1 3-144 16,-4-1 0-16,0 0 144 0,0-3-144 0,0 0 0 15,0 2 192-15,-4-1-192 0,-1-1 192 0,0 3-192 16,1-1 192-16,-2 3-192 0,-3 2 192 0,1-1-192 16,2-1 208-16,1 0-64 0,1 0-16 0,3-1 0 0,1 3-128 15,2 2 160-15,3-4-160 0,0 4 160 0,-1 1-160 0,0 6 192 16,-2-1-192-16,2 4 192 0,0-1-192 0,1-2 160 16,2 3-160-16,2 3 160 0,1 2-160 15,2 3 0-15,2 1 0 0,1-1-176 0,-2-1 176 16,2 2 0-16,3 1 0 0,2-3 0 0,2-2 0 0,3 2 0 15,3-2 128-15,2 1-128 0,2 3 0 0,4-4 0 16,3 0 0-16,3-1 0 0,1-1 0 0,3-3 0 16,1 1 0-16,2-1 0 0,1 1 176 0,3-2-48 15,2-2 0-15,3 1 0 0,2 0-128 0,0-2 0 16,1 2 0-16,4-3 0 0,-1 1 128 0,5 0-128 16,0-1 192-16,6 2-64 0,0 0 0 0,3 0-128 15,2-3 192-15,4 2-64 0,4-5-128 0,0 1 128 0,2 3-128 16,5-4 128-16,3 2-128 0,1-2 160 0,0-3-160 0,-1 2 160 15,1 0-160-15,-1-2 0 0,0-2 0 0,0 0 128 16,0 0-128-16,1 0 0 0,1 0 0 0,-1-2 128 16,-2-1-128-16,-1 1 0 0,1 1 0 0,-2-1 128 15,-2 1-128-15,-2-2 160 0,0 1-160 0,0-3 160 16,-4 0-160-16,3 1 192 0,1 0-192 0,-1-1 192 16,-3 1-64-16,-2 0 0 0,-1-4 0 0,-2 0 0 15,1-2-128-15,-4 1 0 0,-2-4 0 0,0 6 0 16,-4-5 128-16,1 3 0 0,-5-4 0 0,-2 2 0 15,-2 0-128-15,-2-3 0 0,-2 1 0 0,-1-1 0 16,-3 0 128-16,-1-3 0 0,-1 1 0 0,-3-2 0 16,-2-1-128-16,-1 0 0 0,-2 0 0 0,-3-1 0 0,-1 2 0 15,-2 3 0-15,-2-2 0 0,-2 2 0 0,-1-2 0 16,-4 2 0-16,-3-2 0 0,-3 1 0 0,-1-1 0 0,-3 1 0 16,-3 2 0-16,-1-1 0 0,-3-1 0 0,1 0 0 15,-4-1 0-15,0 2 0 0,-1 0 0 0,-2 2 0 16,-4-1 0-16,-1 1 0 0,0 2 0 0,-1 1 0 15,-3-2 0-15,-1 3 0 0,-2-2 0 0,0 2 0 16,-1-1 0-16,-5 5 0 0,-4 2 0 0,0 2 0 16,1-1 0-16,-2 0 0 0,-2 1 0 0,0 4 0 15,-3 2 0-15,-4 1 0 0,-4 4 0 0,0-1 0 16,1 5 0-16,1-1 0 0,3-3 0 0,1 4 0 16,5 4 0-16,0 1 0 0,1 2 0 0,6 3 0 15,4-1 0-15,5 3 0 0,1 4 0 0,8 2 0 16,4-4 0-16,6 4 0 0,5 5 0 0,5-3 0 0,4-1 0 0,6-2 0 15,6-5 0-15,3 3 0 0,4-2 0 0,7 2 0 16,4-3 0-16,5 1 0 0,4-5 0 0,6 1 0 16,2 0 0-16,5-4 0 0,5-1 0 0,0-1 0 15,5-5 128-15,2 0-128 0,3-1 0 0,1-3 128 16,4 3-128-16,5-6 0 0,3-1 0 0,6-1 128 16,4-3-128-16,2-2 128 0,-2 0-128 0,3-2 128 15,0 1-128-15,-2-4 0 0,1-2 0 0,-2-4 0 16,-2 1 128-16,-3-2-128 0,-4-4 0 0,-3 0 128 15,-4-4-128-15,-4 1 0 0,-3-2 144 0,-3-4-144 16,-5-1 0-16,-3 2 128 0,-2-1-128 0,-5 0 0 16,-2 2 0-16,-5-1 144 0,-5-3-144 0,-4-1 0 15,-1 4 0-15,-5-1 0 0,-4 3 0 0,-4 3 0 0,-5-3 128 16,-7 4-128-16,0 4 0 0,-6 2 0 0,-3-3 0 0,-5 3 0 16,-3 0 0-16,-4 4 0 15,-2-1-512-15,-6 2-64 0,-3 1-16 0,0 5 0 16,3-1-1952-16,0 0-384 0</inkml:trace>
  <inkml:trace contextRef="#ctx0" brushRef="#br0" timeOffset="50979.6">23351 1189 3679 0,'0'0'320'0,"7"-5"-320"16,2-3 0-16,0 3 0 0,-9 5 384 0,10-3 16 15,0-4 0-15,-2 2 0 0,0 1 96 0,-8 4 16 16,7-9 0-16,0 3 0 0,-7 6 224 0,6-5 48 15,-6 5 16-15,4-10 0 0,-4 10 128 0,1-7 32 0,-2-4 0 0,-3 5 0 16,4 6-144-16,-9-8-32 0,-1 3 0 0,-3 0 0 16,-1-3-32-16,0 3-16 0,1 0 0 0,-1 1 0 15,0-3-224-15,-3 0-64 0,-4 1 0 0,0-3 0 16,-2 1-64-16,-3-2 0 0,-2 3-16 0,3-5 0 16,-4 1 0-16,-2 3 0 0,-2-2 0 0,-1 2 0 15,-3-3-64-15,0 2-16 0,-1-4 0 0,0 4 0 16,0-2-144-16,0 4-16 0,0-1-128 0,-3 3 192 15,-2-2-192-15,-1 5 144 0,1 0-144 0,-3 2 128 16,-2 2 32-16,0 3 0 0,0 1 0 0,1 2 0 16,1 2 32-16,1 1 16 0,3 1 0 0,2 4 0 0,0 2-80 15,5 4 0-15,4 3-128 0,4-2 192 16,3 1-16-16,4 3-16 0,1-3 0 0,4 5 0 0,3-2-160 16,5 1 192-16,3-4-192 0,1 3 192 0,6-3-192 15,1 1 128-15,4-3-128 0,5-2 128 0,1 1-128 0,3-1 192 16,0-2-192-16,5 2 192 0,4-2-16 0,1 0 0 15,4-3 0-15,1-1 0 0,0 0 48 0,3-4 16 16,2 0 0-16,2-2 0 0,3-1 16 0,4 0 0 16,4-2 0-16,-1 0 0 0,0-3-32 0,4 0 0 15,-1-4 0-15,1 1 0 0,1 0-96 0,-1 0-128 16,-1-3 176-16,2 1-176 0,-1-1 144 0,-3-1-144 16,-6-5 0-16,-1 1 144 0,-2-3-144 0,-3-2 192 15,-2-2-192-15,-3 0 192 0,-4-2-16 0,-1-1 0 0,-4-3 0 16,-3 1 0-16,-2 0-48 0,-4-3-128 15,-2 1 192-15,-5 2-64 0,1 2-128 0,-6-2 128 0,-3-3-128 16,-1-1 128-16,-1-2-128 0,-5 0 128 0,-2 1-128 0,-4 0 128 16,-2 2-128-16,0-3 0 0,-2 2 0 0,-1 1 0 15,-1 2 0-15,-4 2 0 0,-3 1 0 0,-5 0 0 16,-3 1 0-16,-2 0 0 0,-4 3 0 0,-5 1 0 16,-4 3 0-16,-4-3 0 0,0 1-144 0,-2 5 144 15,1-1-128-15,-1 7 128 0,0 2 0 0,2 2 0 16,0-2 0-16,0 3-128 0,3 2 128 0,1 0 0 15,2 4 0-15,3 2-128 0,2 5 128 0,1 1 0 16,2 3 0-16,-3 1 0 0,2 1 0 0,2 3 0 16,4 2 0-16,2 1 0 0,2 1 0 0,2-4 0 15,2 2 0-15,6 0 0 0,5 2 0 0,3-3 0 16,5-2 0-16,3-1 0 0,4-3 0 0,6 0 0 16,4 2 0-16,4-1 0 0,5 1 0 0,6-3 0 15,-3 0 0-15,6-1 0 0,4-4 128 0,4 2-128 0,2 0 176 0,4-2-176 16,1 0 192-16,4-5-192 0,4 1 144 0,1-4-144 15,4 0 0-15,0-3 144 0,0 0-144 0,1-5 0 16,0-2 144-16,-1-2-144 0,-1 1 176 0,1-4-48 16,-3 0 0-16,-1-2 0 0,4 1-128 0,-5-3 0 15,-4 0 0-15,-2 0 0 0,-5-4 0 0,-2-1 0 16,-3-5 144-16,-5 4-144 0,-3 0 0 0,-3 0 144 16,-2-3-144-16,-3 1 0 0,-4-5 160 0,-2 2-160 15,-3-3 128-15,-4 2-128 0,-2 1 0 0,-5-3 128 16,-3 2-128-16,-4-3 0 0,-3 2 0 0,-2 1 0 15,-1 1 0-15,-6 2 0 0,-4-3 0 0,-6 6 0 16,1 2 0-16,-6 4 0 0,-7 1 0 0,-4 0 0 0,-7 1 0 16,-3-1 0-16,-4 0-144 0,0 4 144 0,-1 3 0 0,-1 2 0 15,0 7-128-15,-1 0 128 0,2 0 0 0,3 5 0 16,-3-2 0-16,4 9 0 0,-1 3 0 0,4 2 0 16,2 9 0-16,3-1 0 0,5 3 128 0,8 1-128 15,8 1 0-15,9 1 0 16,8 4 0-16,7-3 0 0,9 0 0 0,12 0 0 0,12-2 0 0,11 4 0 15,11 4 0-15,12 3 0 0,9 4 0 0,11-2 0 32,8 0-2384-32,3 0-576 0</inkml:trace>
  <inkml:trace contextRef="#ctx0" brushRef="#br0" timeOffset="52449.71">12951 1387 10127 0,'17'-15'896'0,"-6"9"-704"0,2-4-192 0,0 3 0 15,-2 2 992-15,1 0 160 0,-1 1 48 0,-2 3 0 16,-9 1-304-16,0 0-48 0,10-1-16 0,-10 1 0 16,0 0-576-16,0 0-128 0,0 0-128 0,0 0 176 15,0 0-48-15,0 0-128 0,-6-7 192 0,-3-3-64 16,-6 5 128-16,-2-4 32 0,-2 0 0 0,-4-2 0 15,-3 2-64-15,-4-1-16 0,-4 2 0 0,-2-3 0 16,-3-1 80-16,-3 3 16 0,-4-1 0 0,1 3 0 16,-4-2 80-16,-2 0 32 0,-2-5 0 0,-2 4 0 15,-1-2-96-15,1 2-32 0,-1 2 0 0,-4 2 0 16,-2 1-96-16,-3 1 0 0,-3 2-16 0,0-2 0 16,-1-3 16-16,2 5 0 0,1 2 0 0,-3 2 0 0,-1 4-16 15,-1-1 0-15,-2-3 0 0,2 5 0 16,3 1-48-16,0 5 0 0,3 0 0 0,1 2 0 0,-1 0 32 15,-1 1 0-15,1 0 0 0,0-1 0 0,3 2-160 0,1 3 0 16,1 2 0-16,1 3 0 0,1 2 0 16,1 3 0-16,3 1 0 0,5 2 0 0,2 0 0 15,4 1 0-15,3-2 0 0,3 3 0 0,2 0 0 0,4 1 0 16,3-5 0-16,3 1-176 0,5 0 176 0,0 1 0 16,4 0 160-16,2-1-160 0,-4 1 0 0,5 3 0 15,3 0 0-15,1 1 0 0,2-2 144 0,4-2-16 16,3-3 0-16,3 1 0 0,2-1 16 0,4 2 0 15,1-2 0-15,3 0 0 0,1-2 0 0,3 1 0 16,4 0 0-16,3 2 0 0,1 0-16 0,3-3 0 0,0 0 0 16,3-4 0-16,2 2-128 0,4-5 192 0,3 0-192 15,4-3 192-15,-3-2-64 0,8-6-128 0,4-1 192 16,3-2-64-16,1-5 80 0,4 2 16 0,3-3 0 0,2-1 0 16,1-2 0-16,5-5 0 0,1 0 0 0,2-5 0 15,-2 2 800-15,3-4 176 0,3-1 16 0,0-3 16 31,-2-1-1712-31,-1-3-352 0,1 1-64 0,-1-2 0 0,-1 0 896 0,0 0 0 0,1 0 0 0,-5-1 128 16,-1-4-128-16,-4 3 144 0,-3 1-144 0,-4-3 160 16,-3 1-160-16,-4 0 128 0,-1 2-128 0,-5-3 128 15,-4 0-128-15,-1-1 160 0,-2-2-160 0,-3-6 160 16,-3-3-160-16,-4 2 128 0,-4 0-128 0,-2 0 128 16,-2 2-128-16,-4-1 0 0,-5 0 144 0,-2 1-144 15,-4-1 0-15,-1 1 144 0,-2-1-144 0,-6 0 0 16,1 0 0-16,-2 0 0 0,-1-1 0 0,-4 2 0 0,-6-2 0 15,0 1 0-15,-2 3 0 0,-2 4 0 0,-3 0 0 0,-3 4 0 16,-4-1 0-16,-2 3 0 0,-1-1 0 0,-2 0 0 16,-4 1 0-16,-1 0 0 0,-3 4 0 0,-2 1 0 15,-1 1-160-15,-4 3 160 0,-4 2 0 0,-5 4 0 16,-2-1-144-16,-3 3 144 0,-1 3 0 0,-1 2 0 16,1 1 0-16,-1 3 0 0,-1-1 0 0,2 4 0 15,-1 5 0-15,0-2 0 0,-1 1 0 0,1 2-160 16,1-1 160-16,3 4-128 0,2 4 128 0,-2 4 0 15,-3 5 0-15,3 4 0 0,1-5 0 0,2 5-160 16,-1 1 160-16,2 5 0 0,1 8 0 0,0 2-128 0,-1 6 128 16,1 3 0-16,0 0 0 0,2-1 0 0,-2-1-128 15,7 0 128-15,4-2 0 0,4 2 0 0,5-1-128 16,7-3 128-16,5-3 0 0,5-4 0 0,5 0 0 0,2-3 0 16,6-3 0-16,5 0 0 0,5-1 0 0,3 0 0 15,3 1 0-15,3 3 0 0,4-1 0 0,4-2 0 31,6-1-1024-31,3 0-128 0,6-1-48 0</inkml:trace>
  <inkml:trace contextRef="#ctx0" brushRef="#br0" timeOffset="54050.64">27855 10468 10127 0,'-12'10'448'0,"3"-6"96"0,-3-3-544 0,0-1 0 0,0 4 0 0,3-1 0 16,9-3 1680-16,-9 0 240 0,3 0 32 0,6 0 16 15,0 0-304-15,0 0-48 0,1-11-16 0,6-3 0 16,3 0-336-16,4-1-80 0,1-1-16 0,3-2 0 16,2-4-384-16,2 1-80 0,-3-1 0 0,3-3-16 15,0-1-112-15,3-1 0 0,-3 2-16 0,3 2 0 0,-4 0-128 16,-2 8-32-16,-1 2 0 0,-4 4 0 16,-1 4-272-16,-13 5-128 0,10 7 128 0,-2 4-128 0,-5 6 0 0,-3 4 0 15,-3 6 0-15,-5 0 0 0,-4 4 0 0,-2 6 0 16,-1 3 0-16,-3 2 0 0,-3-2 128 0,1 0-128 15,0-2 128-15,3-1-128 0,-1-4 0 0,0 0 0 16,2-4 0-16,0-5 0 0,4-2 160 0,1-8 0 16,2-5 0-16,9-9 0 0,0 0 192 0,0 0 32 15,0 0 16-15,0 0 0 0,14-10 256 0,3-8 48 16,2-8 16-16,1 1 0 0,3-1-320 0,3-4-64 16,-1-6-16-16,4 1 0 0,4-2-320 0,2 3 128 15,-1 1-128-15,0 6 0 0,2 0 0 0,-4 8 0 16,-7 4 0-16,-3 6 0 0,-3 3 0 0,-5 6 0 15,-3 6 0-15,-3 3 0 0,-2 6 0 0,-2 11-192 16,-4 4 192-16,-1 2-192 0,-3 1 192 0,-1 1-160 16,-3 4 160-16,-1 0-160 0,0 2 160 0,-1-1 0 15,0 2 0-15,-4-4 0 0,3-3 0 0,-1-5 0 16,2-2 0-16,1-7 0 0,0-1-192 0,4-2-48 16,5-17-16-16,0 0 0 15,0 0-1520-15,0 0-304 0,0 0-64 0,15-10-12496 0</inkml:trace>
  <inkml:trace contextRef="#ctx0" brushRef="#br0" timeOffset="54294.53">28557 10535 24879 0,'1'-14'1088'0,"-1"14"256"0,7-6-1088 0,-1 1-256 15,3 1 0-15,4-1 0 0,2 1 576 0,5-2 64 16,4 2 16-16,7 0 0 0,3-5-80 0,3 2 0 16,3-1-16-16,-1-2 0 0,-1 0-224 0,-2 1-32 15,-3 0-16-15,-4 3 0 0,-4 2-288 0,-3 1 0 16,-4 2 0-16,-7 2 0 16,-4 3-1904-16,-6 2-272 0,-5 6-64 0,-7 7-8896 0</inkml:trace>
  <inkml:trace contextRef="#ctx0" brushRef="#br0" timeOffset="54429.88">28671 10693 13823 0,'0'0'1216'0,"0"0"-960"16,-2 8-256-16,2 0 0 0,0-8 1408 0,6 7 224 16,4-1 48-16,1 0 16 0,3-2-352 0,3-1-64 15,6-3 0-15,3 0-16 0,-2-1-368 0,5-2-80 16,3-1-16-16,0-2 0 0,-2 1-400 0,1 0-80 16,-2 0 0-16,0 0-16 0,0-3-528 0,-2-1-96 15,-3 3-32-15,5-10-11936 0</inkml:trace>
  <inkml:trace contextRef="#ctx0" brushRef="#br0" timeOffset="54811.88">29616 9952 3679 0,'1'-6'320'0,"0"-6"-320"15,-1 1 0-15,0-1 0 0,0 2 5072 0,-1 4 944 16,1 6 192-16,0 0 48 0,0 0-4656 0,-6 5-944 16,-1 6-176-16,-1 2-32 0,-1 1-16 0,-3 5 0 15,1 5 0-15,-1 0 0 0,1 5 96 0,1 1 32 16,0 0 0-16,1 2 0 0,1 1-160 0,3-1-16 15,1-3-16-15,4-1 0 0,3-5-80 0,2-1-16 16,2-2 0-16,4-4 0 0,1 0 112 0,4-5 0 16,1-6 16-16,4 0 0 0,2-1-16 0,1-4-16 15,0-6 0-15,1-1 0 0,-1-2-160 0,1 1-16 16,-3-5-16-16,0-1 0 16,-3-4-496-16,-1-1-80 0,-2-1-32 0,-2-1 0 15,-3 1-736-15,-1-2-160 0,-1-1-16 0,-2 4-16 16,1 0-1760-16,-2-1-336 0</inkml:trace>
  <inkml:trace contextRef="#ctx0" brushRef="#br0" timeOffset="54988.5">30016 9837 12895 0,'0'0'1152'0,"0"0"-928"0,3-6-224 0,-3 6 0 16,0 0 1904-16,0 0 336 0,0 0 64 0,-5 8 0 15,-3 2-400-15,-1 6-96 0,-2 7-16 0,-2 1 0 16,-5 7-256-16,-2 3-64 0,0 6-16 0,-5 4 0 16,-1 7-368-16,-1 2-80 0,-1 2-16 0,0 1 0 15,0 4-224-15,0-2-64 0,2 2 0 0,-2 2 0 16,2-3-400-16,2-1-96 0,1-3-16 0,3-4 0 0,1-2-192 15,3-4 0-15,1-2 0 0,3-6 0 16,-1-3-1760 0,3-6-240-16,1-1-48 0</inkml:trace>
  <inkml:trace contextRef="#ctx0" brushRef="#br3" timeOffset="58849.39">30168 10449 13823 0,'-13'-3'608'0,"13"3"128"0,-9-2-592 0,1 2-144 0,2 0 0 0,0 0 0 15,-1 1 960-15,7-1 176 0,0 0 16 0,0 0 16 16,0 0-208-16,0 0-64 0,0 0 0 0,0 0 0 0,0 0 64 0,8 4 0 16,3 1 0-16,6 0 0 0,3-2 16 0,4-2 16 15,4 0 0-15,5 0 0 0,4 1-288 0,1 0-48 16,2 1-16-16,2-2 0 0,1-1-160 0,0 0-32 16,-1-1-16-16,-1-1 0 0,-1 1-144 0,-3 1-32 15,-2 0 0-15,-5 0 0 0,-4-1-256 0,-5 1 160 16,-3 1-160-16,-3-1 128 0,-3 0-288 0,-3-1-64 15,-9 1-16-15,0 0 0 16,0 0-1776-16,0 0-352 0,0 0-80 0,-12 9-9504 0</inkml:trace>
  <inkml:trace contextRef="#ctx0" brushRef="#br3" timeOffset="59226.25">30253 10831 8287 0,'0'0'736'0,"-8"4"-592"0,1-2-144 0,-2 0 0 16,0 1 1264-16,1-2 208 0,-1 0 64 0,3 2 0 15,-6-1-192-15,5 2-16 0,-1-1-16 0,1-2 0 16,-1 1-96-16,2-2-32 0,6 0 0 0,0 0 0 16,0 0 64-16,0 0 16 0,0 0 0 0,0 0 0 0,7 0-480 0,5 0-80 15,5-2-32-15,1-1 0 16,5 0-192-16,2 1-32 0,3 0-16 0,6-1 0 0,-1 1-176 0,5-1-16 16,-4-1-16-16,4-2 0 0,-1 1-80 15,0 1-16-15,-2-2 0 0,0 2 0 0,-1 1-128 0,-5 2 0 16,-1 0 0-16,-2-1 128 0,-3 2-320 0,-1 0-64 15,-4 0 0-15,-2 0-16 16,-4 0-2224-16,-3-1-432 0,-9 1-80 16</inkml:trace>
  <inkml:trace contextRef="#ctx0" brushRef="#br3" timeOffset="59549.3">30644 10206 24879 0,'0'0'2208'0,"0"0"-1760"16,0 0-448-16,0 0 0 0,5-6 0 0,2 3 0 0,2 1 0 0,2 2 0 15,4 1 272-15,6 3 32 16,3 1 0-16,5 2 0 0,4 0 304 0,4 4 64 16,1 4 16-16,3-1 0 0,-1 3-128 0,0 2-32 15,-3 5 0-15,-4-1 0 0,-4 5-288 0,-5 0-64 16,-4 4-16-16,-4 3 0 0,-7 4-160 0,-4 2 160 0,-5 5-160 0,-5-3 160 15,-4 3 208-15,-7-5 32 0,0 0 16 0,-4-1 0 16,-5-4 176-16,0-2 48 0,-2-2 0 0,-2-4 0 16,-4-3-240-16,0-1-32 0,0-3-16 0,4-3 0 15,-1-2-208-15,6-2-144 0,1-4 192 0,6 0-192 16,1-2 0-16,5 0-176 0,3-6 0 0,8-2 0 16,0 0-2720-16,7-7-560 15</inkml:trace>
  <inkml:trace contextRef="#ctx0" brushRef="#br3" timeOffset="59828.74">31467 10971 24815 0,'-10'0'1088'0,"4"2"256"0,1-1-1088 0,2 0-256 16,0 4 0-16,2-2 0 0,-4-5 1456 0,5 2 224 16,0 0 48-16,0 0 16 0,0 0-352 0,0 0-80 15,10-11-16-15,3 1 0 0,-2-2-576 0,3 3-112 16,1 1-32-16,0 1 0 0,-1-2-208 0,2 4-48 16,-2-1-16-16,-2 1 0 0,-1 1-304 0,-3 1 0 15,-8 3 0-15,8-2 0 0,-8 2 0 0,0 0 0 16,0 0 0-16,0 0 0 15,0 0-1680-15,0 0-240 0,-1 4-64 0,-3-2-13248 0</inkml:trace>
  <inkml:trace contextRef="#ctx0" brushRef="#br3" timeOffset="60104.27">31828 11075 27359 0,'0'0'1216'0,"0"0"240"0,0 0-1168 0,0 0-288 0,0 0 0 0,0 0 0 0,7 2 1296 0,-7-2 208 15,8 0 32-15,1 0 16 0,-2 0-464 0,2 1-80 16,0 0-32-16,3-1 0 0,0-2-272 0,2-1-64 16,0 2-16-16,2 0 0 0,0-2-304 0,1-2-64 15,-2-1-16-15,0 3 0 0,-1-1-240 0,0-1 144 16,0 1-144-16,-1 2 128 0,-2-1-288 0,-1 2-64 15,-1-1-16-15,-1-4 0 16,-2 3-2256-16,-6 3-448 0,0 0-80 0</inkml:trace>
  <inkml:trace contextRef="#ctx0" brushRef="#br3" timeOffset="60349.14">32326 11150 29599 0,'0'0'1312'0,"0"0"272"0,0 0-1264 0,9-1-320 0,0-1 0 0,1 0 0 15,0 2 1216-15,3 0 192 0,0 0 48 0,2-1 0 16,0 0-240-16,3 0-64 0,0-2 0 0,2-1 0 16,-1 0-176-16,3 1-32 0,1-2-16 0,-1-2 0 15,0 1-352-15,0 1-80 0,-2-3-16 0,-2 3 0 0,-2 2-336 16,-3 0-144-16,-3-2 128 0,-2 2-128 0,-8 3 0 0,0 0-256 15,0 0 48-15,0 0 0 16,-7 8-2992-16,-3-2-608 0</inkml:trace>
  <inkml:trace contextRef="#ctx0" brushRef="#br2" timeOffset="69032.62">6760 16031 13583 0,'5'-20'592'0,"1"6"144"0,2-5-592 0,0 0-144 16,-1-1 0-16,1 1 0 0,2 1 1360 0,-2 0 240 15,-2 0 64-15,2 3 0 0,-1 1-240 0,1 1-32 16,-2-1-16-16,-1 0 0 0,0 8-272 0,-5 6-48 0,4-9-16 0,-4 9 0 16,0 0-240-16,0 0-48 0,0 0-16 0,0 0 0 15,-1 13-352-15,-2 6-64 0,0 5 0 0,-5 8-16 16,-5 6 32-16,-1 9 16 0,-2 6 0 0,-3 7 0 16,-3 7 64-16,-3 7 16 0,-5 7 0 0,1 7 0 15,0 1-32-15,1 3 0 0,0 2 0 0,3-5 0 16,-2-7 16-16,3-4 0 0,2-2 0 0,3-6 0 15,4-4-112-15,-1-10-32 0,1-3 0 0,1-7 0 16,0-1-80-16,3-9 0 0,1-1-16 0,1-3 0 16,1-7 0-16,3-2 0 0,1-5 0 0,2-4 0 15,0-2-176-15,2-12-272 0,0 0 64 0,0 0 16 16,0 0-1424 0,0 0-288-16,12-3-48 0,-1-8-13568 0</inkml:trace>
  <inkml:trace contextRef="#ctx0" brushRef="#br2" timeOffset="69541.89">7409 16507 19343 0,'0'0'1728'0,"-6"6"-1392"0,0 6-336 0,-3 4 0 15,-1 4 496-15,-2 2 16 0,1 5 16 0,-2 1 0 16,-1 3 240-16,1 3 32 0,2 1 16 0,-6 5 0 16,-2 1 0-16,-1 3 0 0,2-4 0 0,0 2 0 15,-1-5-64-15,3-5-16 0,2-3 0 0,2-5 0 16,2-5 32-16,3-5 16 15,1-2 0-15,6-12 0 0,-2 6 32 0,2-6 0 16,0 0 0-16,0 0 0 0,9-6-112 0,1-8 0 0,1-3-16 0,1-2 0 16,-1-2-336-16,2-5-64 0,1 2-16 15,3-3 0-15,0-2-272 0,2-5 0 0,-1-3 128 16,4-2-128-16,1-1 0 0,5 1 0 0,2-2 128 0,3 5-128 16,2 1 0-16,0 7 0 0,1 4 0 0,-3 5 0 15,0 3 0-15,-1 9 0 0,-1 2 0 0,-1 9-144 16,-1 3 144-16,-5 8 0 0,0 3-144 0,-4 8 144 15,-3 5 0-15,-4 6 0 0,-4 8 0 0,-6 3 0 0,-4 11 0 16,-3-1 0-16,-3 4 0 0,-6 2 0 0,-5-6 0 0,3-4 0 16,2-6 0-16,3-7 0 0,0-6 0 0,1-3 0 15,1-3 0-15,2-5 0 0,1-2 0 0,1-3 0 16,2-4 0-16,0-1 0 16,4-5-1264-16,-2-9-128 15,0 0-16-15,0 0-14400 0</inkml:trace>
  <inkml:trace contextRef="#ctx0" brushRef="#br2" timeOffset="70157.52">9213 16577 13583 0,'-24'-24'592'0,"5"11"144"0,-4-2-592 0,-2-1-144 0,-3 4 0 0,-4 3 0 15,-2-1 1296-15,-5 4 240 0,-1 4 32 0,-2 2 16 16,-1 2-576-16,-1 5-112 0,0 4-32 0,2 6 0 15,-1 3-48-15,2 9-16 0,3 2 0 0,1 3 0 16,1 3-48-16,2 5-16 0,1 1 0 0,4 4 0 0,3-1-288 16,7 1-64-16,7-5-16 0,5-4 0 0,5-5-64 15,6-4-16-15,4-6 0 0,6-2 0 0,4-4 208 16,3-4 32-16,1-3 16 0,5-7 0 0,2-4-80 16,3-6-16-16,1 1 0 0,3-7 0 0,-1-5-192 0,3-2-32 15,2 0-16-15,-2-5 0 0,3-4-80 0,-2 0 0 16,1-4-128-16,-1-4 192 0,-1-4-192 0,-4-2 128 15,-2-6-128-15,1-7 0 0,3-9 144 0,-1-2-144 16,1-2 128-16,0-7-128 0,-1-3 0 0,2-8 0 16,2 1 0-16,1 0 0 0,-2-1 0 0,3 4 0 15,-3 8 0-15,-4 9 0 0,-5 13-208 0,-5 9 80 16,-4 3 128-16,-6 10-208 0,-7 7 208 0,-2 10 0 0,0 5 0 0,-5 9 0 16,0 0 0-16,-11 17 0 0,-4 4 160 15,-3 10-160-15,-5 2 0 0,-4 6 0 0,-5 5 0 0,-1 10 0 16,-2 10 0-16,-3 6 0 0,-7 6 0 0,5 8 0 15,-2 4 0-15,5-1 0 0,6 4 0 0,6-10 0 16,3-2 0-16,11-11 0 0,2-3 0 0,5-6 0 16,3-6 0-16,3-3 0 0,3-2 0 0,2-6-176 15,-1-5-176-15,4-4-32 0,6-4-16 0,1-5 0 32,2-2-2432-32,3-6-496 0</inkml:trace>
  <inkml:trace contextRef="#ctx0" brushRef="#br2" timeOffset="70511.14">9709 16373 28559 0,'0'0'1264'0,"0"0"272"0,-9 12-1232 0,0 3-304 16,1 3 0-16,3 1 0 15,2 5-672-15,-1 3-192 0,0-1-32 0,-1 6-16 0,1 1 1488 0,0 3 320 16,2-1 48-16,0 0 16 0,1-2-416 0,2-1-80 16,3-1-16-16,0-3 0 0,0-7-64 0,2-2-32 15,1-3 0-15,3-1 0 0,2-6 480 0,4 0 80 16,1-5 32-16,6-3 0 0,3-3-32 0,3-3 0 0,2-7 0 0,-1-2 0 16,-1-2-320-16,0-2-64 15,-1 0-16-15,-1-1 0 0,-3-1-176 0,-1-2-32 0,-2-6-16 0,-1 0 0 16,-1-4-80-16,-1-1-16 0,-3-2 0 0,0 1 0 15,-1 0-48-15,-2 7-16 0,0 1 0 16,-3 6 0 0,-2 2-624-16,-2 4-128 0,0 5-16 0,-5 9-11520 15,0 0-2288-15</inkml:trace>
  <inkml:trace contextRef="#ctx0" brushRef="#br2" timeOffset="70882.5">11820 16345 17503 0,'-25'-10'1552'0,"8"4"-1232"15,-2-3-320-15,-1 0 0 0,1-2 512 0,-8 2 32 16,-3-3 16-16,-6 5 0 0,-3-4 480 0,-3 5 112 16,-4-3 0-16,-1 5 16 0,-1 2-192 0,0 4-32 15,0 5-16-15,0 4 0 0,-3 3-32 0,-1 4-16 16,-1 5 0-16,0 6 0 0,3-1-64 0,5 4-16 0,6 1 0 16,8 2 0-16,8 1-96 0,11-3 0 0,7-4-16 15,8 1 0-15,9-1-80 0,8-5-16 16,6-1 0-16,8-4 0 0,7-1-160 0,7-4-48 0,5 0 0 0,7-8 0 15,4 0-176-15,5-2-32 0,5-3-16 16,0 1 0-16,-3-4-160 0,-4-4 192 0,-3-4-192 0,-3-2 192 31,-5 1-848-31,-3-2-176 0,-1 3-16 0,1-1-10496 0,-3-5-2096 0</inkml:trace>
  <inkml:trace contextRef="#ctx0" brushRef="#br2" timeOffset="71187.97">13404 15125 23039 0,'0'0'1024'0,"0"0"192"0,0 0-960 0,-4 6-256 16,-5 7 0-16,-5 9 0 0,-3 1 432 0,-5 7 32 15,-2 7 16-15,1-6 0 0,-4 7 400 0,-6 7 80 16,-4 10 0-16,-2 7 16 0,-4 6-96 0,-3 7-32 16,-2 6 0-16,2 7 0 0,1 3-400 0,2 5-64 15,1-4-32-15,4 0 0 0,2-2-176 0,5-2-48 16,3-4 0-16,2-8 0 0,7-7 16 0,3-7 0 16,3-6 0-16,3-5 0 0,2-6-144 0,4-5-272 15,1-3 64-15,3 9 16 16,5-16-1616-16,1-10-320 0</inkml:trace>
  <inkml:trace contextRef="#ctx0" brushRef="#br2" timeOffset="71418.13">12391 16167 29487 0,'-5'-16'2624'0,"7"6"-2112"0,6 2-512 0,2 4 0 15,5-1 1056-15,7 3 96 0,3 0 32 0,7 1 0 16,4-1-160-16,6 0-48 0,5 2 0 0,6-1 0 15,2 0-240-15,5-1-48 0,1 4-16 0,5-1 0 16,1 0-416-16,4 2-96 0,3-2-16 0,-7 2 0 16,1 2-272-16,-2 1-64 0,-1 2-16 0,-2 2 0 15,-3-4-2096 1,-5 3-400-16,-6-1-96 0</inkml:trace>
  <inkml:trace contextRef="#ctx0" brushRef="#br2" timeOffset="71807.27">14882 15960 32255 0,'-11'-7'2864'0,"11"7"-2288"0,0 0-576 0,-8 1 0 15,-1 4 0-15,-1 6-176 0,-4 3 0 0,-4 8 0 16,-8 6 368-16,-1 6 64 0,-6 3 0 16,-3 5 16-16,-4-1 144 0,-1 8 32 0,-5 3 0 0,-2 4 0 15,-3 0-192-15,-1 0-16 0,0 1-16 0,1 3 0 16,1-3-224-16,3-3 144 0,4-7-144 0,5-3 128 16,8-4-336-16,5-5-80 0,8-3-16 0,0 5 0 15,12-14-1904-15,10-8-384 16</inkml:trace>
  <inkml:trace contextRef="#ctx0" brushRef="#br2" timeOffset="72206.16">15792 16086 29199 0,'-16'-8'1280'0,"10"8"288"0,-7 3-1248 0,-4 2-320 16,-3 5 0-16,-7-1 0 0,-6 5 768 0,-5 1 112 16,-3 4 16-16,-6 3 0 0,-1 5-240 0,-1 1-32 15,0 5-16-15,6 5 0 0,5 5-240 0,9-4-48 16,3-2-16-16,10-1 0 0,8 1-96 0,9-5-16 0,7-7 0 0,8 0 0 16,9-3 320-16,5-4 64 15,11-3 16-15,0-5 0 0,6-1-32 0,2-4-16 16,3-1 0-16,-1-4 0 0,0-4-160 0,-2-1-48 15,0-8 0-15,-5 1 0 0,-3-2 112 0,-4-3 32 0,-3-2 0 16,-7-2 0-16,-6-2-64 0,-3-1-16 0,-5-6 0 0,-3 0 0 16,-7-2-208-16,-5-5-32 0,-3-4-16 0,-4 2 0 15,-3 2-288-15,-6 4-64 0,-5 4-16 0,-2 2 0 16,-5 7-352 0,1 2-64-16,-3 3 0 0,2 6-16 0,-2 1-2240 15,2 6-448-15,0 4-96 0</inkml:trace>
  <inkml:trace contextRef="#ctx0" brushRef="#br2" timeOffset="72562.75">16727 16078 21183 0,'-4'9'1888'0,"-2"7"-1504"15,-3 3-384-15,-4 6 0 0,-2-1 848 0,-4 8 112 16,-4 2 0-16,-3 4 16 0,0 3 464 0,-4 2 96 15,-1-1 0-15,-1 3 16 0,-1-1-560 0,1-2-112 16,3-6-32-16,3-3 0 0,3-5-128 0,6-5-16 16,4-6-16-16,4-1 0 0,4-7 176 0,5-2 32 0,0-7 16 0,11-2 0 15,6-7-16-15,6-3 0 16,4 0 0-16,3-6 0 0,2-2-496 0,2-5-96 0,3 1-32 16,2-2 0-16,2-4-272 0,1-3 128 15,1-2-128-15,3 0 0 0,2 1 128 0,1 2-128 16,-1 7 0-16,-1 3 0 0,-3 6 0 0,1 7 0 0,-1 6 0 0,-2 6 0 15,-2 7 0-15,-5 9 0 0,1 4 0 16,-7 9 0-16,-2 3 0 0,-8 7 0 0,-3 5 0 0,-5 3 0 16,-6-2-128-16,-3 4 128 0,-6 4 0 0,-3 27-144 31,-5-11-1216-31,6-36-240 0,0 1-64 0,-1 1-10128 0,1 4-2032 0</inkml:trace>
  <inkml:trace contextRef="#ctx0" brushRef="#br2" timeOffset="73242.28">20580 16043 26895 0,'0'0'1184'0,"0"0"256"0,0 0-1152 0,-7 6-288 0,3 6 0 0,-2 0 0 15,-2 4 176-15,-1 6-32 0,-1 5 0 0,-6 20 0 0,-2-1 448 0,0 11 96 16,0 5 16-16,-6 7 0 0,-1 1-64 0,-6 2 0 16,-4 1 0-16,-3 6 0 0,-3 2 0 15,0-3 0-15,1-3 0 0,0-7 0 0,1-3-192 0,3-8-32 16,3-7-16-16,5-10 0 0,1-12 224 0,6-6 32 16,4-7 16-16,3-7 0 0,2-6 112 15,4-5 32-15,0-5 0 0,6-11 0 0,2-9-128 0,5-9-32 16,4-10 0-16,5-6 0 0,2-7-400 0,6-6-64 15,3-7-32-15,5-4 0 0,0-4-160 0,6-3 160 16,3-8-160-16,8 3 160 0,5 3-160 0,-10 31-144 16,9-1 144-16,6 5-208 0,4 4 80 0,3 8 128 15,1 3-208-15,-1 10 80 0,1 7 128 0,-2 8-128 16,-2 10 128-16,-4 6-128 0,-4 8 128 0,-8 6 0 16,-7 3 0-16,-10 7-128 0,-9 0 128 0,-10 7 0 15,-11 2-144-15,-9 5 144 0,-9 1 0 0,-10 1-176 16,-8-4 176-16,-6-1-128 0,-8 0 128 0,-3-5 0 15,-3-5 0-15,-1-3 0 0,1-6 0 0,2-3 0 0,2-6 128 16,5-5-128 0,3-5-624-16,7-4-192 0,4-7-32 0,-3-12-11440 15,13-4-2304-15</inkml:trace>
  <inkml:trace contextRef="#ctx0" brushRef="#br2" timeOffset="73661.77">22537 16114 2751 0,'-14'-27'128'0,"6"13"16"0,0-1-144 0,1 1 0 15,0 4 0-15,0 4 0 0,-2 3 5568 0,-1 3 1088 16,-3 3 224-16,-3 8 32 0,-3 7-4864 0,-3 2-960 16,-2 0-208-16,-1 12-48 0,-2 4-224 0,-2 3-48 15,1 2-16-15,-1 3 0 0,-2 0-128 0,0 1-32 0,-2 0 0 0,5-2 0 16,3-2-96-16,2-7-32 0,4-6 0 16,3-4 0-16,2-5 128 0,3-7 0 15,11-12 16-15,0 0 0 0,0 0 560 0,0 0 128 16,0 0 0-16,4-14 16 0,3-10-224 0,4-1-48 0,3-4-16 0,5-1 0 15,7-6-432-15,3-3-96 0,4-2-16 0,4 0 0 16,3-4-272-16,7 4 0 0,5 3 0 16,-8 11 0-16,7 2 0 0,3 1 0 0,2-6 0 0,0 6 0 15,-1 0-304-15,-2 5-64 0,-5 4-16 16,-1 4 0 0,-3 3-1296-16,-4 3-272 0,-3 1-48 0,-2 2-9488 0,-4 4-1888 0</inkml:trace>
  <inkml:trace contextRef="#ctx0" brushRef="#br2" timeOffset="73991.66">23718 15936 30399 0,'0'0'1344'0,"-3"-9"288"0,3 9-1312 0,-5-4-320 0,-1 2 0 0,-6 6 0 0,-3 6 560 0,-8 3 32 15,-5 2 16-15,-7 10 0 0,-5 3 112 0,0 6 32 16,-3 3 0-16,-1 8 0 0,1-1-320 0,2 5-64 15,2 3-16-15,5 0 0 0,6-1-160 0,9-6-48 16,6 0 0-16,9-7 0 0,8-4 48 0,6-2 16 16,7-9 0-16,4-4 0 0,6-2 240 0,7-7 32 15,6-1 16-15,4-7 0 0,3-4 160 0,0-7 48 16,1-1 0-16,2-7 0 0,-4-2-224 0,-2-4-32 16,0-4-16-16,-5 1 0 0,-2-5-48 0,-4-4 0 15,-4-1 0-15,-5-5 0 0,-5-3-112 0,-5 1-16 0,-5 1-16 0,-9 4 0 16,-7 3-240-16,-4 5 128 0,-6 1-128 0,-6 7 0 15,-8 5 0-15,-4 3-336 0,-5 6 48 0,-3 1 16 32,-3 5-1408-32,0 2-288 0,-2 2-48 0,6 5-16032 0</inkml:trace>
  <inkml:trace contextRef="#ctx0" brushRef="#br2" timeOffset="74427.42">25143 16082 22575 0,'11'-16'992'0,"-6"9"224"0,0-4-976 0,-1 1-240 0,-1-2 0 0,-6 1 0 0,-1 2 1088 0,-2-2 160 16,-3 3 32-16,-2-1 16 0,-4 3-512 0,-5 1-96 16,-4-1-32-16,-4 5 0 0,-5 4-16 0,-4 4 0 15,-3 1 0-15,-7 6 0 0,1 8 224 16,-4 4 32-16,0 2 16 0,1 5 0 0,-3 3-144 0,5 2-48 15,4 5 0-15,6-1 0 0,5 6-336 0,11-6-80 16,4-1-16-16,8-4 0 0,7-4-16 16,7-1 0-16,6-2 0 0,8-7 0 0,9-2 128 0,3-6 32 15,6-1 0-15,3-9 0 16,2-5 240-16,1-4 48 0,4-5 16 0,0-1 0 0,-1-4-192 16,0 0-32-16,0-4-16 0,0-3 0 0,-2-5-16 0,-2-6 0 15,-3-2 0-15,-6-3 0 0,-5-2-144 0,-7-3-16 16,-7 2-16-16,-5 4 0 0,-7 0-176 15,-6 3-128-15,-6 1 192 0,-8 5-192 0,-8 3 0 0,-9 1-192 16,-8 3 0-16,-3 5 0 16,-1 3-1664-16,-1 1-320 0,-2 5-64 0,2-2-16960 0</inkml:trace>
  <inkml:trace contextRef="#ctx0" brushRef="#br2" timeOffset="74841.75">27890 15567 19343 0,'7'-17'1728'0,"2"-5"-1392"16,0-1-336-16,-1-5 0 0,-1-1 2080 0,0-3 352 16,-3-3 64-16,-2 0 0 0,-3 0-1024 0,-2 3-224 15,-3 4-32-15,-3-1-16 0,-4 2-416 0,-2 2-80 16,-3 0 0-16,-5 1-16 0,-5 3-240 0,-3 2-64 16,-5 2 0-16,-3 3 0 0,-5 5-128 0,-1 5-48 0,-5 8 0 15,-1 5 0-15,-1 6-208 0,-1 7 176 16,-3 6-176-16,-1 8 160 0,-3 7 0 0,1 9 0 15,2 10 0-15,1 7 0 0,0 7-160 0,6 4 192 0,3 4-192 16,5 2 192-16,3 1 0 0,5-3 0 0,4 0 0 16,3-3 0-16,3-5-64 0,3-5 0 15,5-2 0-15,2-8 0 0,4-6-128 0,1-6 192 0,1-7-192 0,2-5 192 16,1-3-192-16,0-6 0 0,-2-10-160 0,1-1 160 31,-2-10-1344-31,1-4-160 0,0-4-32 0,0-7-9312 0,-2-9-1856 0</inkml:trace>
  <inkml:trace contextRef="#ctx0" brushRef="#br2" timeOffset="74970.77">26048 15961 35759 0,'8'-12'1584'0,"3"5"336"0,5 2-1536 0,10 3-384 16,7-1 0-16,8 3 0 0,6 2 1200 0,10 0 160 16,8 1 48-16,11 3 0 0,10 3-352 15,7 2-64-15,4-2-16 0,6 5 0 16,4 0-496-16,3 0-96 0,1 3-32 0,-1 2 0 0,0 2-352 0,-5 1 0 15,-3-2 0-15,-7 3-128 16,-7 4-2464-16,-9-3-480 0</inkml:trace>
  <inkml:trace contextRef="#ctx0" brushRef="#br2" timeOffset="76139.87">3056 16845 20271 0,'0'0'1792'0,"0"0"-1424"0,-5-9-368 0,5 9 0 16,0 0 736-16,0 0 80 0,-9 1 16 0,2 7 0 15,1 2 0-15,2 7 0 0,2 3 0 0,-1 8 0 16,1 4-144-16,2 2-32 0,2 2 0 0,3 4 0 16,3 9 32-16,3-4 0 0,3 4 0 0,4-1 0 0,5-2-176 15,2-2-16-15,3-7-16 0,3-4 0 0,1-5 64 0,2-4 16 16,-1-6 0-16,0-5 0 0,3-3 80 16,2-6 32-16,-1-4 0 0,3-4 0 0,4-5 32 0,-2-1 0 15,-1-7 0-15,0-2 0 0,-3-2-288 0,0-1-48 16,-2-2-16-16,-5 1 0 0,-2-5-224 0,-3 5-128 15,-1-2 160-15,-5 1-160 0,-4-1 144 0,-2 0-144 16,-2 1 128-16,-2 1-128 0,-1-4 128 0,-3 3-128 16,-1-3 0-16,0 5 128 0,-1 2-384 0,-1 3-64 15,-2 0-32-15,-1 3 0 16,0 0-2320-16,-1 1-464 0</inkml:trace>
  <inkml:trace contextRef="#ctx0" brushRef="#br2" timeOffset="76446.59">3283 16073 20271 0,'-23'-9'896'0,"11"6"192"0,0-1-880 0,2-1-208 0,10 5 0 0,-9-8 0 16,0 4 2432-16,9 4 448 0,0 0 96 0,-5-12 16 16,5 12-1712-16,0-12-352 0,3 3-64 0,-1-1-16 15,-2 10-592-15,13-6-128 0,-3 1-128 0,0-2 176 16,-1 3-528-16,1 4-96 0,1 0-32 0,0 3-9440 15,0-2-1872-15</inkml:trace>
  <inkml:trace contextRef="#ctx0" brushRef="#br2" timeOffset="76602.82">3735 15986 32015 0,'0'0'1408'0,"0"0"320"0,-13-2-1392 0,-1 5-336 16,-5 3 0-16,-2 4 0 0,-1-1 640 0,-1 4 64 15,0 2 16-15,0-2 0 0,-1 1-576 0,1 1-144 16,0 0 0-16,0 2-15360 0</inkml:trace>
  <inkml:trace contextRef="#ctx0" brushRef="#br2" timeOffset="77543.45">29165 16001 17503 0,'11'-20'768'0,"-5"12"176"0,1 0-752 0,0-2-192 16,1 5 0-16,-2-1 0 0,0 2 576 0,-6 4 96 15,0 0 16-15,0 0 0 0,6 5-176 0,-1 3-16 16,-1 0-16-16,-2 6 0 0,0 4 240 0,-2 5 48 16,-3 4 16-16,2 5 0 0,0-2-16 0,-1 4-16 0,1 5 0 0,1 3 0 15,1-2-112-15,3 2 0 16,4-1-16-16,-1-4 0 0,6-3 112 0,4-5 32 16,2 0 0-16,2-4 0 0,3-3 160 0,4-4 32 15,5-4 16-15,6-4 0 0,4-7-96 0,4-3-32 0,4-3 0 0,2-5 0 16,2-3-272-16,-1-5-48 0,0-6-16 15,-1-6 0-15,2-4-144 0,-1-3-48 16,0-6 0-16,-2-3 0 0,-1-6-64 0,-2-3 0 0,1-4-16 0,-3-6 0 16,-3 1-240-16,-5 1 176 0,-8 4-176 0,-4 6 160 15,-5 6-160-15,-6 1 0 0,-4 7-160 0,-2 5 160 16,-4 6-448 0,-2 3 16-16,-4-1 0 0,-3 6 0 0,-3 1-1520 0,-3 5-304 15,-2-1-64-15,-12-6-13616 0</inkml:trace>
  <inkml:trace contextRef="#ctx0" brushRef="#br2" timeOffset="77819.86">29306 15093 29487 0,'-10'-11'2624'0,"-2"1"-2112"16,-1-2-512-16,2-2 0 0,1 0 1200 0,0 3 128 15,1-3 16-15,2 2 16 0,5 5-176 0,2-3-32 16,2 0-16-16,5-2 0 0,2 4-624 0,3-3-112 16,4-2-16-16,1 2-16 0,4-2-368 0,-1 2 144 0,-2 2-144 0,-2-1 0 15,0 3-160-15,-2 2-144 16,-3-1-16-16,1 3-16 15,-1 3-2672-15,3 0-512 0</inkml:trace>
  <inkml:trace contextRef="#ctx0" brushRef="#br2" timeOffset="78044.1">30053 14810 43311 0,'-1'-6'3840'16,"1"-1"-3072"-16,0 7-608 0,0 0-160 15,4-5-464-15,2 1-128 0,3 3-32 0,4 0 0 0,1 2 624 0,5-1 128 16,4 1 32-16,1 2 0 0,0-2-416 0,-1 3-64 16,-3 1-32-16,-2 3-11776 15,-3-3-2352-15</inkml:trace>
  <inkml:trace contextRef="#ctx0" brushRef="#br2" timeOffset="104847.56">7454 18103 9215 0,'-4'-10'400'0,"4"10"96"0,-2-11-496 0,-1-1 0 15,3 3 0-15,0 9 0 0,0-12 1824 0,-1 4 272 16,1 8 48-16,0 0 16 0,-3-10-880 0,3 10-192 16,0 0-16-16,0 0-16 0,0 0-128 0,0 0-32 0,0 0 0 0,-6 9 0 15,-2 0-224-15,1 7-48 0,-1 6-16 0,0 6 0 16,-1-3-64-16,-1 6-16 0,-1 4 0 0,-2 1 0 15,-1 2-32-15,0 4-16 0,-1 4 0 0,1-3 0 16,-1 0-48-16,3-7-16 0,3-7 0 0,-1-2 0 16,2-3 144-16,3-3 16 0,3 0 16 0,2-7 0 15,0-4-112-15,0-10-32 0,7 13 0 0,-7-13 0 16,0 0 64-16,14-6 0 0,3-1 0 0,2-7 0 16,3-3-64-16,3 1-16 0,2-2 0 0,5-1 0 15,-2-3-272-15,2 2-160 0,1 0 192 0,-1 3-192 16,1 2 0-16,-1 5 0 0,-3 2 0 0,-1 6 0 15,-2 2 0-15,0 3 0 0,-2 8 0 0,-4 0 0 16,-4 5 0-16,-4 4 0 0,-3-1 0 0,-2 1 0 16,-4 2 0-16,-3-1 0 0,-3 2 0 0,-5 0 0 0,-5-1 0 0,-3-2 0 15,-5-2 192-15,-3-1-192 0,0 1 416 0,-3-1-32 16,-2-6 0-16,-1 3 0 0,-1 0-48 0,1-2-16 16,0-3 0-16,1-2 0 0,-1-1-176 0,-1-3-144 15,1-3 192-15,2-1-192 0,1-4 160 0,3-4-160 16,5 0 128-16,6-4-128 0,4 0 0 0,5-1-224 15,4 1 32-15,2-1 0 16,4-2-704-16,5 2-144 0,6-1-32 0,4-1-10560 16,9-2-2112-16</inkml:trace>
  <inkml:trace contextRef="#ctx0" brushRef="#br2" timeOffset="105230.06">8464 18310 24127 0,'0'0'1072'0,"0"0"208"0,-8-1-1024 0,-3 1-256 0,0 3 0 0,-3-1 0 15,-3 0 1472-15,0 3 224 0,-2 3 48 0,-2 3 16 16,0 3-640-16,-4 5-128 0,-1 5-32 0,-2 0 0 16,0 0-128-16,1 3-16 0,3-2-16 0,4 2 0 15,2-3-256-15,4 0-48 0,4 3-16 0,5-8 0 16,3-4-272-16,5-3-48 0,2 0-16 0,4-1 0 15,2-6 112-15,5-3 0 0,1-2 16 0,4-1 0 16,0-2-96-16,3-3-32 0,-1-4 0 0,-1-3 0 16,-3-2 48-16,-1 1 0 0,-2-1 0 0,0-1 0 0,-2-1-64 0,-2 4 0 15,0 3 0-15,-6-2 0 0,0 5-128 16,-6 7 160-16,3-9-160 0,-3 9 160 0,0 0-160 0,0 0 160 16,0 0-160-16,4 13 160 0,0-3-160 0,-2 2 0 15,-1 2 0-15,3 2 0 0,3-4 0 0,0 2 0 16,2 0 0-16,4 0 0 0,2-5 0 0,3 1 0 15,2-2 0-15,2 1 0 16,-1-3-368-16,2 2-48 0,0-4-16 0,3-2 0 16,-1 2-2464-16,2 1-496 0,-2 1-112 0</inkml:trace>
  <inkml:trace contextRef="#ctx0" brushRef="#br2" timeOffset="105629.4">9322 18279 15663 0,'18'-16'1392'0,"-6"10"-1120"0,0-2-272 0,0 2 0 15,1 1 976-15,-2-3 144 0,-1 2 32 0,-1 2 0 16,-9 4 192-16,0 0 32 0,9-6 16 0,-9 6 0 16,0 0-96-16,0 0-16 0,0 0 0 0,0 0 0 15,-9 1 0-15,-2 5-16 0,-3 1 0 0,-5 3 0 16,-6-1-384-16,0 4-80 0,-2 2-16 0,1 1 0 15,-2 3-144-15,2 2-16 0,2-2-16 0,5 1 0 16,4 0-144-16,5 0-16 0,2-4-16 0,4 1 0 16,4 0-160-16,3-3-16 0,-1 0-16 0,7-2 0 15,3 1-48-15,2 1 0 0,1-4 0 0,3 0 0 0,1 1-48 0,-2-1-16 16,0 2 0-16,-2-4 0 0,-1 4-128 0,-2-3 192 16,-1 0-192-16,-5 0 192 0,-6-9-64 0,7 13-128 15,-6 1 192-15,-3-3-64 0,-4-3 0 0,-2-1 0 16,-5 1 0-16,-2-3 0 0,-5 4 0 0,0-4-128 15,-3 1 192-15,0 2-64 0,-1 0-128 0,-1 3 0 16,-2-6 0-16,4 4 0 16,3-3-512-16,3-1-96 0,3 2-16 0,3-3 0 15,3-4-2480-15,8 0-496 0</inkml:trace>
  <inkml:trace contextRef="#ctx0" brushRef="#br2" timeOffset="105985.45">9859 18446 16575 0,'0'0'1472'0,"0"0"-1168"0,13 8-304 0,-2-5 0 16,0-1 2176-16,5-1 368 0,-2-1 80 0,3 0 0 15,4-1-640-15,0 0-144 0,5-2-32 0,-1-2 0 16,2-1-656-16,0 0-128 0,1-6-16 0,-2 2-16 15,0-3-288-15,-3 2-48 0,-3-1-16 0,-2-2 0 16,-2-2-192-16,-2 1-32 0,-1 2-16 0,-7 0 0 16,-1-1-64-16,-2 1-16 0,-6 5 0 0,-3-3 0 15,-4 6 32-15,-5-1 0 0,-6 1 0 0,-4 5 0 0,-3 4-48 0,-5 5-16 16,-1 3 0-16,-5 2 0 0,0 3-32 16,2 3 0-16,3 4 0 0,5-1 0 0,3 4-32 0,5-3-16 15,4-2 0-15,6 0 0 0,7 1-80 0,4-2 0 16,4-3-128-16,6-1 192 0,4 1-192 0,5-1 128 15,2-2-128-15,9-4 0 0,5 2 0 0,5-4 0 16,2 0 0-16,2-3 0 16,4 1-1728-16,4-4-304 0,3 0-48 0</inkml:trace>
  <inkml:trace contextRef="#ctx0" brushRef="#br2" timeOffset="106759.07">12597 18229 13823 0,'0'0'1216'0,"5"-6"-960"15,-1-4-256-15,-2 2 0 0,-2-4 1568 0,-1 5 272 0,-3-3 48 0,-1 2 16 16,-3-1-80-16,-2 3-16 0,-1-3 0 0,-3 4 0 16,-3 1-400-16,-3 3-96 0,-5-1-16 15,-2 5 0-15,-4 1-464 0,0 5-112 0,-4 1-16 0,1 5 0 16,-3 0-128-16,2 4-48 0,-1 3 0 0,3 3 0 16,2-2-16-16,2 2-16 0,2 0 0 0,6-1 0 15,4-1-48-15,7 0-16 0,1-3 0 0,8-1 0 16,6-2-112-16,7-2-32 0,3-1 0 0,6-3 0 15,6 1-112-15,6-7-32 0,5-1 0 0,2-2 0 16,2 1-144-16,3-1 0 0,1 0 0 0,2-1 128 16,2-1-864-16,0-1-176 0,-2-3-48 0,-4 1 0 15,-5 0-2160-15,-5-1-432 0,9-10-96 0,-10 6 0 0</inkml:trace>
  <inkml:trace contextRef="#ctx0" brushRef="#br2" timeOffset="107129.65">13454 18294 25567 0,'0'0'1136'0,"-6"-6"224"0,0 0-1088 0,0 1-272 16,-4-2 0-16,-1 2 0 0,-1 0 2112 0,-9-4 384 16,1 4 64-16,-2 2 0 0,-2 3-2064 0,-2 4-496 15,-4 1 0-15,0 4 0 0,-2 2 400 0,2-1 64 16,-3 3 16-16,2 5 0 0,1 1-32 0,3 0 0 15,3 1 0-15,5 1 0 0,2-2-96 0,6-3-32 0,4-2 0 0,5-1 0 16,4-4-64-16,5 0-32 0,3-3 0 0,5-2 0 16,5-4-16-16,-6-1 0 0,3-2 0 0,1-1 0 15,1 1-48-15,0-6-16 0,2 1 0 0,1-3 0 16,0 0-144-16,1 0 128 0,-2 0-128 0,-1 2 128 16,-2-4-128-16,-1 5 0 0,-3 1 0 0,-3 3 128 15,-2 3-128-15,4 1 0 0,-3 3 0 0,-5 9 128 0,-4 2-128 16,-2 4 0-16,-3 3 0 0,0 0 0 0,-1-2 0 0,2 0 0 15,0 0 0-15,3-5 0 0,1-4 0 0,2 1 0 16,2 1 0-16,4-1 0 0,1-1 0 0,-2-6 0 16,3-1 0-16,3-3-176 15,3-1-992-15,2-1-208 0,1-2-32 0,2 1-10048 16,-1-5-1984-16</inkml:trace>
  <inkml:trace contextRef="#ctx0" brushRef="#br2" timeOffset="107527.52">14289 18195 21647 0,'4'-9'960'0,"-1"5"192"0,-3 4-912 0,5-6-240 15,-1 1 0-15,0-2 0 0,-4 7 1616 0,0 0 288 16,0 0 48-16,0 0 16 0,-2-6-512 0,-4 3-112 0,0 3 0 0,-3 4-16 15,-4 1-368-15,-2 2-64 16,-3-1 0-16,-4 4-16 0,-3 3-304 0,1 0-48 0,-2 2-16 0,1 1 0 16,3 1-64-16,4 1 0 0,0-1-16 0,5 1 0 15,3 0-160-15,4-1-16 0,2-1-16 0,4-1 0 16,2-1-64-16,5 0-16 0,2-1 0 0,2-2 0 16,4-2 0-16,2 4 0 0,1-2 0 0,1 2 0 15,0 1 336-15,1-1 64 0,-1-3 16 0,-2 3 0 0,-3 1-576 16,-2-2 0-16,-1 2 0 0,-4 2 0 0,-2 0 0 15,-3-1 0-15,-4 1 0 0,-3-2 0 0,-4 1 256 0,-3 1-48 16,-6 0-16-16,-3-1 0 0,-3-1-48 0,-5-1-16 16,0 1 0-16,-3 0 0 0,0-2-128 0,2-1 0 15,-1 1 0-15,5 0 0 16,3-7-704-16,2-1-208 0,4-3-48 0,1-2-16 16,5-3-2416-16,7-6-464 0</inkml:trace>
  <inkml:trace contextRef="#ctx0" brushRef="#br2" timeOffset="107949.17">14795 18448 17503 0,'0'0'1552'15,"0"0"-1232"-15,6 5-320 0,2-1 0 0,0-2 1872 0,1 2 320 0,0 1 64 0,0-1 16 16,1-2-528-16,1 1-96 0,0-2-32 0,2-1 0 16,-2 0-208-16,6 0-32 0,0-2-16 0,1-1 0 15,0-1-336-15,1-1-64 0,1 0 0 0,1 0-16 16,-2-4-400-16,0 3-80 0,0-3-16 0,-1 1 0 16,-2-2-64-16,0 1-32 0,-5-2 0 0,-1 2 0 15,-2-1-32-15,-3 2 0 0,-3-3 0 0,0 3 0 16,-5-3 48-16,-2 3 0 0,-5-1 0 0,-4 5 0 15,-4 2-128-15,-3 2-32 0,-6 2 0 0,-4 2 0 0,-2 10-208 0,-2 1 144 16,-2 2-144-16,-1 2 128 0,0 1-128 0,3 2 192 16,2 1-192-16,5 2 192 0,5-3 128 0,6-1 48 15,4 0 0-15,5-2 0 0,3 1-368 0,8-1 0 16,4-1 0-16,5-2 128 0,4-2-128 0,7-1 0 16,5-1-176-16,3-6 176 0,0 3-144 0,4-4 144 15,2-3-128-15,1 1 128 16,0-2-1216-16,2-2-176 0,2-3-16 0,3-5-18224 0</inkml:trace>
  <inkml:trace contextRef="#ctx0" brushRef="#br2" timeOffset="108338.87">16391 18332 28223 0,'0'0'1248'0,"-2"-4"256"0,-1-3-1200 0,1 0-304 16,0-2 0-16,2 2 0 0,0 0 1936 0,2-2 336 16,1 3 64-16,4-4 16 0,0 1-1136 0,3-1-208 15,2 2-48-15,1-2-16 0,-1 2-576 0,1 0-112 16,1 0-32-16,-3 0 0 0,3 3-224 0,-1 3 0 15,-4 0 0-15,0 2 0 16,-9 0-1776-16,6 5-336 0,-3 6-80 0</inkml:trace>
  <inkml:trace contextRef="#ctx0" brushRef="#br2" timeOffset="108518.24">16319 18832 30399 0,'0'0'1344'0,"0"0"288"0,2-8-1312 0,1 2-320 15,-1 0 0-15,2-2 0 0,0 0 2576 0,0-1 448 16,1 1 96-16,0 1 16 0,1-3-1856 0,1 2-384 16,-2-3-64-16,2 2 0 0,1 0-640 0,0 0-192 15,-2 0 128-15,0 0-128 16,1 3-896-16,-2 3-224 0,-5 3-48 0,0 0-17568 0</inkml:trace>
  <inkml:trace contextRef="#ctx0" brushRef="#br2" timeOffset="109608.28">19555 18202 11967 0,'0'0'1072'0,"6"-7"-864"0,-1 0-208 0,3 2 0 16,-8 5 1408-16,6-11 256 0,-2 1 32 0,1 2 16 15,-5 8-192-15,0-10-48 0,-1 1 0 0,0-1 0 16,1 10-224-16,-5-10-48 0,-3 0-16 0,-2 1 0 15,-2-3-96-15,0 3-32 0,-5-2 0 0,-1 2 0 0,-2 0-208 0,-3 3-32 16,0-3-16-16,-2 5 0 16,-3 0-288-16,-1 0-48 0,-3 2-16 0,-1 3 0 0,-3 4-192 0,1 0-32 15,-1 4-16-15,0 3 0 0,0 3-48 0,0 4-16 16,2 3 0-16,2 2 0 0,0 0 0 0,7-1 0 16,3-4 0-16,7 4 0 0,5 1 32 0,5-4 0 15,3-1 0-15,6-1 0 0,3-1 16 0,7-1 0 16,3 2 0-16,2-4 0 0,3-8 64 0,5-1 0 15,2 0 16-15,3-6 0 0,1-3 32 0,0-2 0 16,1-2 0-16,2-3 0 0,-1-3-112 0,1 0-32 16,-1-4 0-16,-3 2 0 0,-4 2-32 0,-1-2-128 15,-2 0 192-15,-2 1-64 0,-2-2-128 0,-4 4 0 16,-1 4 144-16,-4 1-144 0,-2 1 0 0,-10 7 0 0,11-2 0 0,-11 2 128 16,5 11-128-16,-1 0 0 0,-4 5 0 0,-2 4 0 15,0 5 0-15,-2 2 0 0,0 5 0 0,-2 0-128 16,-1 0 128-16,2 1 0 0,1 0 0 0,3-2 0 15,0-1 0-15,2-6-128 0,4-1 128 0,-1-3 0 32,1-2-1152-32,2-2-128 0,0-2-48 0,3 0-10320 0,1-4-2080 0</inkml:trace>
  <inkml:trace contextRef="#ctx0" brushRef="#br2" timeOffset="110034.18">20141 18607 2751 0,'0'0'128'0,"0"0"16"0,0 0-144 0,0 0 0 16,0 0 0-16,0 0 0 0,1 8 4688 0,-1-4 912 15,-4 1 176-15,4 3 48 0,-2-3-3632 0,-2 5-720 16,-2-3-128-16,-2 2-48 0,2-1-48 0,-2 1-16 15,-3 1 0-15,0 4 0 0,1-3-240 0,-2 3-48 16,-1 2-16-16,0 2 0 0,0 2-240 0,3 1-48 16,1-2-16-16,4 0 0 0,2 2-160 0,1-3-16 15,2-1-16-15,5-2 0 0,2 3 16 0,4-3 0 16,3-4 0-16,4 2 0 0,1-4 80 0,3 2 32 0,0-4 0 16,5-2 0-16,0-1-48 0,0-4 0 0,-3 0 0 0,1-4 0 15,1 0-16-15,-1-1-16 0,-1-5 0 0,-1 2 0 16,-3-2-80-16,-2 1-16 0,-3-4 0 0,-2 1 0 15,-3-4-80-15,-2 1-32 0,-6 0 0 0,-2-2 0 16,-1-2 48-16,-5 0 0 0,-4-1 0 0,2 2 0 16,-1 2-176-16,-5 0-16 0,-1 0-128 0,-2 3 192 15,1 3-192-15,-2 0 0 0,0 6 0 0,3-1 0 32,1-1-640-32,1 2-192 0,-1 1-16 0,4 2-16 15,10 1-1312-15,0 0-272 0,0 0-48 0</inkml:trace>
  <inkml:trace contextRef="#ctx0" brushRef="#br2" timeOffset="111096.2">22579 17594 2751 0,'0'0'256'0,"0"-8"-256"0,-1 2 0 0,2-3 0 15,0 1 3808-15,1 2 720 0,-1-2 144 0,-1 8 16 16,0 0-2304-16,0 0-464 0,0 0-80 0,0 0-32 16,0 0-784-16,0 0-176 0,0 0-16 0,1 10-16 0,0 2-176 0,1 4-48 15,0 5 0-15,-2 0 0 0,1 1-112 0,1 1-32 16,0 1 0-16,1 1 0 0,-1 2-64 0,1 1-32 15,-1 1 0-15,2 10 0 0,-1-7 0 0,-2-5 0 16,2-3 0-16,-1-9 0 0,-1 1 48 0,1-2 16 16,-1 0 0-16,1 0 0 0,-2-3 64 0,0-11 16 15,0 6 0-15,-1 1 0 0,-1-3-80 0,2-4-16 16,-4 3 0-16,-1 0 0 0,-2-2-96 0,0-1-32 16,-11-2 0-16,-1-3 0 0,-1 1-112 0,-2-5-32 15,-5 1 0-15,1 1 0 0,-2 1-128 0,0 3 160 16,0 0-160-16,2-1 160 0,2 0-160 0,4 4 0 15,2-2 0-15,3 2 0 0,2 1 0 0,4-1 0 16,9 0 0-16,0 0 0 0,0 0 0 0,0 0 0 16,0 0 0-16,0 0 0 0,9 7 0 0,5-4 0 15,4 2 0-15,2 4 0 0,3-1 0 0,-9-3 0 16,3 3 0-16,0-2 0 0,1 4 0 0,1-1-176 16,-1 3 48-16,-1-4 0 0,-2 3 128 0,10 8 0 15,-7-3 0-15,-7-1 0 0,-3-4 0 0,-4-1 0 0,-4-10 0 16,-3 13 0-16,-3-5 0 0,-4 1 0 0,-3-4 0 0,-1 3 0 15,-2 1 0-15,-3-3 0 0,-2 2 0 0,1-3 0 16,-3 1 0-16,3 2 0 0,-1-3 0 0,5 1 128 16,-2 1-128-16,1-3 0 0,1 2 0 0,1 0 0 0,1-1 0 0,2-1 0 15,3 1 0-15,9-5 0 0,-9 8 0 16,9-8 0-16,0 0 0 0,0 0 0 0,0 0 0 0,0 0 0 16,3 10 0-16,2 0 0 0,-5-10 0 0,13 7 0 15,5 1 0-15,-1 1 0 0,-1 3 128 0,0 1-128 16,1-3 128-16,0 2-128 0,1 2 0 0,0-1 0 15,-1 2 0-15,-2-1 0 0,-2 0 0 0,-2-1 0 16,-1-3 0-16,-1 3 0 0,-3 0 0 0,1-3 0 16,-3 1 0-16,-1-2 0 0,-1 3 240 0,-2-12-32 15,-2 10 0-15,2-10 0 0,0 14 64 0,-3-2 16 16,0 0 0-16,0-3 0 0,0 2-16 0,0-2 0 16,1 3 0-16,-1-4 0 0,3-8-144 0,-4 12-128 15,3 2 192-15,2-5-192 0,-1-9 128 0,4 11-128 16,4-3 0-16,-1 2 0 0,2-2 0 0,3-1 0 0,2-4 0 0,2 1 0 31,2-1-1024-31,2 1-304 0,3-4-64 0,1-4-11120 0,3-1-2224 0</inkml:trace>
  <inkml:trace contextRef="#ctx0" brushRef="#br2" timeOffset="111769.62">24454 17965 11055 0,'0'0'480'0,"0"0"112"0,10-7-464 0,-10 7-128 16,12-6 0-16,-12 6 0 0,10-10 2352 0,-10 10 448 15,10-9 80-15,-10 9 32 0,0 0-1248 0,6-14-256 16,-5 0-64-16,-1 5 0 0,0 9-256 0,-6-13-64 15,0 1-16-15,-1 4 0 0,-3-5-128 0,0 3-32 0,-3 1 0 0,-1 0 0 16,-3-1-208-16,-2-1-32 0,-3 3-16 0,-2 0 0 16,-3 5-192-16,-1 1-32 0,-2 1-16 0,-1 2 0 15,-1 2-32-15,1 3 0 0,-4 1 0 0,1 4 0 16,-2 1 0-16,1 3 0 0,2 3 0 0,1 3 0 16,5 2-96-16,4 0-32 0,2 0 0 0,4 2 0 15,6-1 16-15,4 1 0 0,5-1 0 0,3-3 0 16,3 0 32-16,5 0 0 0,4 0 0 0,6-1 0 15,2-5 48-15,6-1 16 0,3 1 0 0,3-2 0 16,0-7 16-16,3 0 0 0,-3-4 0 0,-1-3 0 16,0 1-80-16,-2-4-16 0,1-2 0 0,-2-5 0 15,-1 4-64-15,-1-6-16 0,-3 0 0 0,-1-1 0 0,-3-2-16 16,-1-1-128-16,-1 3 192 0,-2-1-64 0,-3 4-128 0,-1 2 160 16,-2 2-160-16,-1 2 160 0,-9 5-160 0,0 0 128 15,0 0-128-15,8 7 128 0,-2 2-128 0,-4 5 0 16,-2 1 0-16,0 3-176 0,-1 1 176 0,0 1 0 15,-2 3 128-15,3 2-128 0,0-3 0 0,3 1 0 16,-2 4 0-16,3-3 0 0,-1 0 0 0,3 0 0 16,-1-4 0-16,0-1 0 0,1 2 0 0,0-3-128 15,1-3 0-15,-1 0 0 16,2-4-1056-16,1 0-208 0,1-4-32 0,1 1-11072 16,1-4-2224-16</inkml:trace>
  <inkml:trace contextRef="#ctx0" brushRef="#br2" timeOffset="112285.62">25078 18474 5519 0,'0'0'240'0,"0"0"64"0,0 0-304 0,0 0 0 0,0 0 0 0,0 0 0 16,0 0 4656-16,0 0 864 0,0 0 176 0,0 0 48 15,0 0-3504-15,4 9-704 0,-4-9-144 0,0 10-32 16,-3 2-160-16,-1-3-48 0,-2 2 0 0,-3-1 0 16,-1 3-160-16,-1 2-32 0,-5 1-16 0,4 1 0 0,-1 5-192 0,0-2-48 15,-3 2 0-15,3 1 0 0,2-3-208 0,0 2-48 16,2-2-16-16,-1 2 0 0,1-4-96 0,4-1-16 15,2 1 0-15,-1-4 0 0,1-1 0 0,2-4 0 16,1-9 0-16,2 11 0 0,-2-11 48 0,0 0 0 16,0 0 0-16,13 1 0 0,0-2 48 0,-2-8 16 15,2-1 0-15,0-5 0 0,-1-2-176 0,2 0-16 16,0-1-16-16,2-1 0 0,0-4-224 0,1-4 144 16,0-2-144-16,1 0 128 0,-1-2-128 0,-1 8 0 15,-2 3 144-15,0 3-144 0,-1 5 0 0,-4 4 0 16,-3 0 0-16,-6 8 0 0,0 0 0 0,0 0 0 15,-4 11 0-15,-3 5 0 0,-6 2 0 0,2 2 0 0,-3 6-144 16,-3 0 144-16,-1-3 0 0,-1 5 0 0,-2-1 0 16,2 2 0-16,0-3 0 0,2 1 0 0,2-2 0 0,3 0 0 15,3-2 0-15,2-4 0 0,0-1 0 0,4-4 0 32,0-3-1056-32,3-1-96 0,0-10 0 0,0 0-12608 0,4 12-2496 0</inkml:trace>
  <inkml:trace contextRef="#ctx0" brushRef="#br2" timeOffset="114324.28">5409 18552 8287 0,'0'0'736'0,"0"0"-592"0,-9 4-144 0,0 1 0 15,0-3 1424-15,0 1 256 0,9-3 48 0,-10 5 16 16,-2 1-560-16,4-2-112 0,8-4-32 0,0 0 0 0,-9 1 112 15,9-1 32-15,0 0 0 0,0 0 0 0,-5-3 208 0,5 3 32 16,0 0 16-16,5-14 0 0,1 1-480 0,4-1-112 16,2 1-16-16,3-2 0 0,4-3-336 0,1 2-80 15,1-2-16-15,0 1 0 0,3 1-112 0,4-1-32 16,4-1 0-16,4 2 0 0,1 1 112 0,1 5 16 16,-1-2 0-16,-2 6 0 0,-2-2-112 0,-2 6-16 15,-3 4 0-15,-4 4 0 0,-4 1-80 0,-2 6-32 16,-4 2 0-16,-1 4 0 0,-3 1-16 0,-4 4 0 15,-3 4 0-15,-3 3 0 0,-4-1 48 0,-4 5 0 16,-3 2 0-16,-2-1 0 0,-2 0 16 0,-2-2 0 16,-2-1 0-16,-5 0 0 0,-1-1 16 0,-3-3 16 15,-1 2 0-15,-3-1 0 0,-4-2 96 0,1 2 32 16,-1-5 0-16,0 0 0 0,1-2-80 0,2 0-16 0,1 0 0 16,0-4 0-16,4-5-64 0,2-1 0 0,0 0-16 15,3-6 0-15,3 2-32 0,6-4 0 0,4-2 0 0,10-3 0 16,0 0 48-16,0 0 0 0,0 0 0 0,0 0 0 15,0 0-16-15,16 0 0 0,3-2 0 0,7 1 0 16,6-1 32-16,1 0 16 0,1 1 0 0,4-3 0 16,4-1-32-16,6-1-16 0,6-4 0 0,-2 2 0 15,-3 3 64-15,1-3 16 0,-3 2 0 0,-1 2 0 16,-4-5 80-16,-2 4 32 0,-2-1 0 0,-2-1 0 16,-3 4-160-16,-4 1-16 0,-3-1-16 0,-3 0 0 15,0 0-176-15,-6 3 0 0,-3 4 0 0,-2-1 128 16,-2-1-1312-1,-10-2-272-15,0 0-48 0,6 12-18144 0</inkml:trace>
  <inkml:trace contextRef="#ctx0" brushRef="#br2" timeOffset="117323.92">1736 10749 3679 0,'0'0'320'16,"0"0"-320"-16,0 0 0 0,0 0 0 15,-9-3 2240-15,9 3 384 0,-8-4 80 0,8 4 16 0,-6-3-1104 0,6 3-208 16,-8-5-64-16,8 5 0 0,-8-4-320 0,2-1-80 16,-1 1-16-16,7 4 0 0,0 0-304 0,0 0-64 15,-6-4-16-15,6 4 0 0,0 0-80 0,2-6-16 16,5-2 0-16,0 3 0 0,0-5-224 0,4 2-48 15,6 2-16-15,2-4 0 0,1-1-160 0,0 4 160 16,1 3-160-16,-6 0 160 0,0-1-160 0,1 3 0 16,-1 2 0-16,-1 1 128 0,-3 5-128 0,-1 2 0 15,-2 3 0-15,-2 2 0 0,-4 2 192 0,-4 4-64 16,-4 5 0-16,-9 7 0 0,-4-3 320 0,-3-6 48 16,-1-2 16-16,0-2 0 0,0-6-16 0,1 0 0 15,-3-6 0-15,1 1 0 0,1 0 128 0,3-4 16 16,-2-6 16-16,5-3 0 0,-1-2-80 0,5-5 0 15,0 2-16-15,3-7 0 0,6-5-176 0,4 1-16 16,4-1-16-16,8-3 0 0,-1 2-224 0,2 2-128 0,5 2 160 0,-1 2-160 16,4 2 0-16,-3 2 0 0,-1 2 0 0,-4 7 0 15,1 3 0-15,1 0 0 0,1 2 0 0,-2 3 0 16,-4 2 0-16,0 4 0 16,-2-3 0-16,-2 7 0 0,-6-13 0 0,5 11 0 15,-5-11 0-15,0 12 0 0,0-12 144 0,-1 11-144 0,1-11 128 0,-4 9-128 16,4-9 0-16,0 0 0 0,0 0-144 0,0 0-16000 15</inkml:trace>
  <inkml:trace contextRef="#ctx0" brushRef="#br2" timeOffset="118203.42">1880 13182 20271 0,'-17'-11'896'0,"10"6"192"0,-1-1-880 0,2-3-208 0,6 9 0 0,-5-10 0 15,0-3 832-15,3 1 112 0,0 1 16 0,1-1 16 0,3-5-144 0,1 1-48 16,1-1 0-16,1-1 0 0,1 1-96 0,4-1-32 16,0-1 0-16,6 1 0 0,1 0-176 0,4 3-32 15,2 3-16-15,-1 1 0 0,-1 5-144 0,-1 0-32 16,0 5 0-16,2 4 0 0,0 2-256 0,-3 2 160 16,-3 6-160-16,-4 5 128 0,0 2-128 0,-7 2 128 15,2 0-128-15,-7 3 128 0,-7-2 256 0,0 2 32 16,-6 3 16-16,-2-4 0 0,-5-5-16 0,-1-1 0 15,1-1 0-15,-2-3 0 0,-1-3-48 0,1-3-16 16,0-2 0-16,3-3 0 0,1-5-32 0,2-4 0 16,3-2 0-16,1-6 0 0,2-3-16 0,4-2-16 0,2 0 0 15,1-4 0-15,3-3-144 0,6 3-16 0,0-1-128 0,5-1 192 16,2 2-192-16,1 0 128 0,1 4-128 0,3 2 0 16,1 5 0-16,-1 3 0 0,0 4 0 0,-3 2 0 15,0 3 0-15,-1 4 0 0,-2 7 0 0,-1 0 0 16,-5 3 0-16,0 5 0 0,-3 2 0 0,-4 1 0 15,-1-3 0-15,-7-1 0 0,-3-2 0 0,0 1 0 16,-4-3 0-16,-2-2 0 0,-2-3 0 0,0-2 0 16,-1-2 128-16,2-1 0 0,2 1-128 0,-1-8 192 15,1-3 16-15,3-2 0 0,2-5 0 0,1 1 0 16,6-2-16-16,2-4 0 0,0-2 0 0,3 1 0 16,4-2-192-16,2 2 128 0,3 0-128 0,2 3 0 15,2 0 0-15,1 6 0 0,0 1 0 0,-1 4 0 16,1 3-1232-1,-3 3-352-15,-2 3-64 0</inkml:trace>
  <inkml:trace contextRef="#ctx0" brushRef="#br2" timeOffset="121236.49">12855 8591 11231 0,'0'0'496'0,"0"0"96"0,-1-12-464 0,-1 3-128 16,2 9 0-16,-3-9 0 0,3 9 992 0,-3-9 176 16,3 9 48-16,0 0 0 0,-6-5-480 0,6 5-96 15,-4-9 0-15,4 9-16 0,0 0-112 0,4-7 0 0,-4 7-16 0,10-9 0 16,1 1-128-16,4 1-32 0,3 0 0 0,3 3 0 15,0 1-16-15,3-2-16 0,2-2 0 0,-1 5 0 16,2-1-80-16,-4 2-16 0,-3-2 0 0,-1 2 0 16,-2 0 0-16,-5 1 0 0,-12 0 0 0,0 0 0 15,0 0 48-15,0 0 0 0,-5 11 0 0,-5-3 0 16,-8 1 288-16,-3-4 64 0,-6 0 16 0,0 0 0 16,-2-2-224-16,2-2-32 0,2-1-16 0,5 0 0 15,3-1-80-15,4-1-16 0,5 1 0 0,8 1 0 16,0 0-48-16,0 0-16 0,0 0 0 0,0 0 0 15,12-3 16-15,6 1 0 0,4 2 0 0,3 5 0 16,3-1-208-16,4 3-160 0,-2 2 32 0,0-2-13184 16</inkml:trace>
  <inkml:trace contextRef="#ctx0" brushRef="#br2" timeOffset="121848.99">12560 10675 3679 0,'0'0'320'0,"0"0"-320"0,0 0 0 0,0 0 0 16,9-8 2688-16,-9 8 480 0,0 0 96 0,9-5 0 15,-9 5-2112-15,0 0-416 0,6-5-96 0,-6 5 0 16,8-7 176-16,-8 7 32 0,0 0 16 0,7-5 0 16,0-2 16-16,-7 7 0 0,0 0 0 0,0 0 0 15,9-5-224-15,-9 5-32 0,0 0-16 0,0 0 0 16,0 0-288-16,0 0-64 0,9 9-16 0,-9-9 0 0,0 0-96 0,6 6-16 16,-6-6 0-16,0 0 0 0,0 0 32 0,0 0 0 15,0 0 0-15,4 12 0 0,-4-12 272 0,0 0 48 16,0 0 16-16,0 0 0 0,0 0 32 0,0 0 16 15,0 0 0-15,0 0 0 0,0 0-128 0,11-1-32 16,-11 1 0-16,12-8 0 0,-4 2-192 0,3 1-32 16,-4-3-16-16,-7 8 0 0,8-5-144 0,-8 5 192 15,6-7-192-15,-6 7 192 0,0 0-64 0,0 0 0 16,0 0 0-16,0 0 0 0,-10 0 48 0,-3 4 0 16,-3 0 0-16,-2 2 0 0,-1 3-176 0,0-2 128 15,1 0-128-15,2 0 128 0,2 0-128 0,3 2 0 16,0-2 0-16,3 1 128 0,8-8-128 0,-7 8 0 15,7-8 0-15,-2 12 0 16,2-12-2064-16,6 10-448 0,5-1-96 0,9-3-16 0</inkml:trace>
  <inkml:trace contextRef="#ctx0" brushRef="#br2" timeOffset="124204.08">24253 13117 10127 0,'0'0'896'0,"0"0"-704"0,0 0-192 0,0 0 0 16,0 0 0-16,0 0 192 0,0 0-192 0,0 0-4512 15</inkml:trace>
  <inkml:trace contextRef="#ctx0" brushRef="#br2" timeOffset="124958.05">22414 9405 8287 0,'-2'-6'736'0,"2"2"-592"0,-1 2-144 0,1-2 0 0,0 4 1024 0,0 0 192 16,0 0 16-16,0 0 16 0,0 0-64 0,9-14-16 16,-3 0 0-16,5 4 0 0,-11 10-368 0,12-12-80 15,1 3-16-15,-13 9 0 0,13-4-240 0,-1 1-48 16,1 1-16-16,-13 2 0 0,12 0-224 0,-3 4-48 15,-1 0-128-15,-8-4 192 0,7 9-192 0,-7-1 128 16,-3 0-128-16,-2-1 0 0,-5 3 416 0,-1-5-16 16,-2-1 0-16,-1 1 0 0,-4-1 64 0,4-3 16 15,-1-1 0-15,2-2 0 0,2-2 32 0,2 0 0 0,9 4 0 16,-7-4 0-16,7 4-32 0,0 0 0 0,0 0 0 0,0 0 0 16,0 0-208-16,0 0-32 0,16-2-16 0,0 2 0 15,3 2-224-15,3 4 144 0,1 3-144 0,0 0 128 16,-2 1-304-16,0 4-64 0,-6-1-16 0,-2 5 0 15</inkml:trace>
  <inkml:trace contextRef="#ctx0" brushRef="#br2" timeOffset="125430.15">21757 12123 14735 0,'0'0'1312'0,"0"0"-1056"0,2-10-256 0,-2 10 0 15,3-7 1472-15,-3 7 256 0,2-10 32 0,-2 10 16 16,0 0-624-16,0 0-128 0,0 0-32 0,0 0 0 16,0 0-384-16,0 0-80 0,0 0-16 0,0 0 0 15,7-5-32-15,-7 5-16 0,7-5 0 0,-7 5 0 16,10-8-256-16,1 5-48 0,-4-1-16 0,-7 4 0 16,10-2-144-16,-10 2 0 0,10 0 0 0,-10 0 0 31,11 4-1392-31,0-1-144 0</inkml:trace>
  <inkml:trace contextRef="#ctx0" brushRef="#br2" timeOffset="126075.54">28505 11429 10303 0,'24'6'224'0,"-24"-6"48"0,0 0 16 0,0 0 0 0,0 0-288 0,1 9 0 16,-1-1 0-16,-1 2-3008 15,1-10-640-15</inkml:trace>
  <inkml:trace contextRef="#ctx0" brushRef="#br2" timeOffset="130347.9">28035 8977 7359 0,'0'0'656'0,"0"0"-528"0,0 0-128 0,0 0 0 16,-7 6 1088-16,7-6 176 0,0 0 32 0,0 0 16 15,0 0 32-15,0 0 16 0,0 0 0 0,0 0 0 16,0 0-112-16,0 0-32 0,3-6 0 0,3-5 0 16,4-1-192-16,4-1-64 0,4-4 0 0,1-1 0 15,3-4-192-15,5 1-64 0,3-4 0 0,2 4 0 0,-2-3-256 0,2 1-48 16,0 0-16-16,-3-1 0 0,-1 6-192 0,-4 5-32 15,-5 1-16-15,-2 1 0 0,-4 2-16 0,-2 1-128 16,-1 5 192-16,-10 3-64 0,0 0-128 0,6 11 192 16,-3 6-192-16,-3 2 192 0,-5 3-64 0,-3 4-128 15,1 0 192-15,-3 4-64 0,-4 0 0 0,0 1 0 16,-2 1 0-16,0 1 0 0,-2-5 0 0,-1 0 0 16,0-3 0-16,0 1 0 0,1-6 64 0,1-2 16 15,1-3 0-15,1-2 0 0,2-2 192 0,4 0 48 16,3-5 0-16,6-6 0 0,0 0 0 0,0 0 0 15,9-8 0-15,3-3 0 0,5-2-64 0,1-2 0 16,1-4 0-16,1-1 0 0,7-2-208 0,-3-1-48 16,1-5-128-16,-1 4 192 0,-1-3-192 0,1 4 128 15,2 3-128-15,-1 2 0 0,-2 5 0 0,-2 7 0 0,-6 4 0 0,-1 3 0 16,-3 1 0-16,-1 9 0 0,-2 3 0 0,-3 5 0 16,-2 5 0-16,-5 0 0 0,-1 4-160 0,-3 1 160 15,-1 3 0-15,-3 2 0 0,-2 1 144 0,0-2-144 16,-4-4 0-16,0 0 0 0,3-5 0 0,0 2-192 31,2-5-288-31,2-2-48 0,1-2-16 0,7-4 0 16,-3-5-2096-16,4-8-432 0,0 0-64 0</inkml:trace>
  <inkml:trace contextRef="#ctx0" brushRef="#br2" timeOffset="130687.82">29097 8835 21183 0,'0'0'1888'0,"0"0"-1504"16,0 0-384-16,0 0 0 0,0 0 320 0,0 0-16 15,0 0 0-15,10-8 0 0,3 3 112 0,2 0 32 16,5-3 0-16,1 3 0 0,1 3-192 0,3-4-16 0,3 0-16 16,0 2 0-16,-1 3-64 0,-1 0-16 0,-1-3 0 0,-4 3 0 15,-2 2-144-15,-3 0-272 0,-6 2 64 0,-3 1-7152 16,-7-4-1440-16</inkml:trace>
  <inkml:trace contextRef="#ctx0" brushRef="#br2" timeOffset="130836.54">29134 9054 14735 0,'0'0'1312'0,"0"0"-1056"0,0 0-256 0,0 0 0 16,0 0 1904-16,0 0 320 0,14 4 64 0,4-1 16 16,2 1-912-16,4-2-176 0,3-1-48 0,2 2 0 15,2-2-592-15,-1 2-112 0,1-3-16 0,1 0-16 16,-1-3-240-16,0 2-32 0,-3 0-16 0,-3-2 0 15,-2-2-1104 1,-2 3-240-16,-2-2-32 0</inkml:trace>
  <inkml:trace contextRef="#ctx0" brushRef="#br2" timeOffset="132038.81">30063 8282 20271 0,'-7'1'1792'0,"-2"-2"-1424"15,1-1-368-15,8 2 0 0,-9 0 128 0,9 0-128 16,0 0 160-16,0 0-160 0,0 0 464 0,0 0 0 16,0 0 0-16,0 0 0 0,10-7 128 0,2 2 32 15,1 1 0-15,2-4 0 0,4 1 112 0,1 2 32 16,1-2 0-16,3 2 0 0,1 3-96 0,2-1-16 16,1 3 0-16,2 3 0 0,1-1-208 0,-4 3-32 15,-6 3-16-15,1-1 0 0,-6 5-208 0,-4-3-64 0,-7 2 0 0,-3 2 0 16,-2 0 32-16,-6 2 0 0,-7 0 0 0,-3 3 0 15,-6 1 144-15,-1 0 16 0,-5-2 16 0,3-1 0 16,-3-1-48-16,3-1-16 0,2-1 0 0,5 1 0 16,6-1-48-16,4-4-16 0,1 1 0 0,7-10 0 15,1 9-208-15,6 0 176 0,4-2-176 0,7 2 160 16,4-2 32-16,6 3 0 0,3-1 0 0,5 2 0 16,2 2-64-16,0 1-128 0,-2 3 192 0,-4 3-64 15,-1-4-128-15,-6-1 0 0,-6-1 0 0,-7 3 0 16,-5-1 128-16,-6 0-128 0,-5-4 192 0,-7 4-64 15,-7-1 544-15,-6 1 96 0,-4 2 32 0,-7 1 0 16,-5-1-160-16,-3 0-48 0,-4-2 0 0,-1 2 0 0,0-1-352 16,4 0-80-16,-2 0-16 0,4-1 0 0,1 1-144 15,6-2 128-15,3-2-128 0,4-2 128 0,4 1-128 16,5-6-272-16,6 1 64 0,7-1 16 16,6-6-2464-1,0 0-480-15,9 4-112 0</inkml:trace>
  <inkml:trace contextRef="#ctx0" brushRef="#br2" timeOffset="208200.01">14028 11923 2751 0,'0'0'256'0,"0"0"-256"0,0 0 0 0,0 0 0 16,0 0 1408-16,0 0 224 0,0 0 48 0,0 0 16 15,0 0-1376-15</inkml:trace>
  <inkml:trace contextRef="#ctx0" brushRef="#br2" timeOffset="210242.18">20923 1047 5519 0,'0'0'496'0,"-4"-8"-496"0,-1-2 0 0,0-1 0 16,0-1 288-16,-3-2-32 0,-2 1-16 0,-2 3 0 0,0-1-240 0,-2-1 144 15,-3 1-144-15,-1-4 128 0,1-1 64 0,-2 0 0 16,-2-3 0-16,-2 1 0 0,-1-1 128 0,-1 1 16 16,-1 2 16-16,-5-1 0 0,-5 2 160 0,-1 2 16 15,-4-1 16-15,1 0 0 0,-6 3-256 0,0-1-48 16,-1-3-16-16,-2 5 0 0,-4 2-48 0,0 4-16 15,-2-2 0-15,0 5 0 0,-6 6-160 0,-1-4 160 16,-2-1-160-16,0 3 160 0,-3-1-160 0,1 3 0 16,-2 7 0-16,1-2 128 0,-4 3-128 0,2 1 0 15,4-3 0-15,2 3 128 0,0 5-128 0,4 5 128 16,-1 0-128-16,0 8 128 0,-1 0-128 0,1 2 160 16,1-1-160-16,7 5 160 0,3-1-160 0,10 1 0 15,6 2 0-15,7-3 128 0,6-4-128 0,7-3 0 0,6-2 0 16,7 1 0-16,5-2 0 0,7 2 0 0,4-2 0 0,7 0 128 15,6-3-128-15,8-2 0 0,7-2 0 0,7-6 128 16,5-3-128-16,5 1 0 0,3-6 144 0,3-1-144 16,4 0 0-16,4-3 128 0,4-2-128 0,7-2 0 15,6-2 0-15,2-2 128 0,1 0-128 0,4-7 0 16,3-3 0-16,-1 0 0 0,-7 1 0 0,-3 0 0 16,-3 1 0-16,-4-3 0 0,-4-1 0 0,-5-4 0 15,-7-4 0-15,-5 2 128 0,-6-1-128 0,-9 2 0 16,-3 1 160-16,-10-3-32 0,-5-1-128 0,-10 0 192 15,-7 1-192-15,-7 4 0 0,-7-1 0 0,-6 2 0 16,-4 0 0-16,-3 2 0 0,-3 2 0 0,1 5 0 16,-1 2-256-16,3 4-112 0,-6 0-16 15,6 2 0-15</inkml:trace>
  <inkml:trace contextRef="#ctx0" brushRef="#br2" timeOffset="210881.43">22355 782 8287 0,'-37'4'736'0,"-7"4"-592"15,-7 2-144-15,0 5 0 0,0 3 480 0,-1 7 64 16,4 2 16-16,5 5 0 0,7 2-304 0,8 2-64 16,9 2-16-16,10 5 0 0,8 4-176 0,9 0 160 15,6-4-160-15,7 2 160 0,6-4-160 0,2 2 0 16,2 1 0-16,2-3 128 0,4-2-128 0,1-3-144 16,5-6 144-16,5 0-208 0,2-7-128 0,7-1-32 15,3-2 0-15,6-5 0 0,5-2 368 0,1-11 0 16,1-4-144-16,1-7 144 0,-1 1 0 0,2-6 0 0,-2-1 0 0,-2-4 0 15,-4-4 448-15,-4-8 160 0,-9-2 32 0,-5-2 0 16,-9-2-160-16,-5-1-32 0,-7-2 0 0,-9 3 0 16,-8 3-256-16,-8 1-64 0,-10 0-128 0,-8 5 192 15,-8 1-192-15,-6 6 0 0,-8 4 0 0</inkml:trace>
  <inkml:trace contextRef="#ctx0" brushRef="#br2" timeOffset="211804">12843 1375 3039 0,'9'-27'128'0,"-2"10"48"0,-1 1-176 0,-1-1 0 16,-1 3 0-16,-2 0 0 0,1-2 720 0,-3 2 112 15,-3-1 32-15,0 2 0 0,-4 3-224 0,1-3-64 16,-3 2 0-16,-4-1 0 0,-4 0-416 0,-1 1-160 16,-1 2 0-16,-4 1 144 0,-3 2-144 0,-4 3 0 15,-7-2 0-15,-4 1 0 0,-3 1 0 0,-4 1 160 16,-5-2-160-16,-1 3 160 0,-3 1-160 0,-4 0-224 16,-6 2 48-16,-1 3 16 0,-6 3-16 0,0-4 0 15,1-2 0-15,0 2 0 0,-1 4 176 0,1-1 0 16,-5 6 0-16,-3-3 0 0,-4-1 0 0,-3 4 0 15,-1-1 0-15,-4 5 0 0,-1 2 0 0,-2 4 0 0,-1-1 0 0,5 2 0 16,3 6 624-16,9 3 48 0,2 3 16 0,3 3 0 16,3 1-176-16,6 3-16 0,5 0-16 0,4 5 0 15,2 1-336-15,6 0-144 0,1 2 128 0,7 1-128 16,4 0 0-16,9 2 0 0,6 2 128 0,5-2-128 16,6 1 0-16,8 1 0 0,5-1 0 0,8-1 0 15,7 2 0-15,8 3 0 0,8-2 0 0,5-5 128 16,10-6-128-16,5-2 0 0,5-7 0 0,11-4 128 15,9-6-128-15,5-9 128 0,12-11-128 0,4-7 128 16,4-6-128-16,8-7 128 0,8-11-128 0,4-1 128 16,4-6-128-16,4-7 0 0,1-9 0 0,6-1 0 15,0-3 224-15,-1-6-32 0,-2-4-16 0,-4-1 0 16,-5-4-16-16,-8-2 0 0,-5-5 0 0,-16 2 0 0,-12 2-160 16,-13 7 0-16,-13 0 144 0,-15 9-144 0,-16 7 0 0,-15 6 0 15,-15 6 0-15,-15 5-6256 16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43.061"/>
    </inkml:context>
    <inkml:brush xml:id="br0">
      <inkml:brushProperty name="width" value="0.1" units="cm"/>
      <inkml:brushProperty name="height" value="0.1" units="cm"/>
      <inkml:brushProperty name="color" value="#FDF955"/>
    </inkml:brush>
  </inkml:definitions>
  <inkml:trace contextRef="#ctx0" brushRef="#br0">282 960 2759 0 0,'0'0'323'0'0,"0"0"313"0"0,0 0 136 0 0,0 0 27 0 0,0 0-58 0 0,0 0-274 0 0,0 0-126 0 0,0 0-21 0 0,0-2-13 0 0,-1-9-30 0 0,0 9-12 0 0,0 0-1 0 0,-2-7-12 0 0,3 6-52 0 0,-1 1-28 0 0,-2-9-4 0 0,2 9-17 0 0,1-1-80 0 0,-6-26 17 0 0,5 23-64 0 0,-3-21 18 0 0,-11-29 366 0 0,12 43-121 0 0,-1 1 0 0 0,0-1-1 0 0,-1 1 1 0 0,0 0 0 0 0,-1 0-1 0 0,-6-9-286 0 0,5 12 380 0 0,0 0 0 0 0,-6-5-380 0 0,12 13 61 0 0,0 0 0 0 0,-1 0 0 0 0,1 0-1 0 0,-1 0 1 0 0,0 0 0 0 0,1 0 0 0 0,-1 1 0 0 0,0-1-1 0 0,1 0 1 0 0,-1 1 0 0 0,-1-1-61 0 0,1 1 26 0 0,-8-3 203 0 0,7 3-185 0 0,-1 1 86 0 0,-1 2-95 0 0,0 0 1 0 0,1 0 0 0 0,-1 1-1 0 0,1-1 1 0 0,0 1 0 0 0,0 0-1 0 0,0 0 1 0 0,1 1 0 0 0,0-1-1 0 0,-1 1 1 0 0,2 0 0 0 0,-1-1 0 0 0,0 1-1 0 0,1 1 1 0 0,0-1 0 0 0,0 0-1 0 0,1 0-35 0 0,-20 65 614 0 0,-8 48-614 0 0,19-49 130 0 0,2 2 1 0 0,2 19-131 0 0,0 61 85 0 0,7 7-85 0 0,7-9 19 0 0,2 124 26 0 0,19 703 231 0 0,5-631-95 0 0,-15-167-16 0 0,-3 97 8 0 0,-15-246-160 0 0,14 163 206 0 0,-8-113-62 0 0,19 138 311 0 0,-10-100-217 0 0,20 153 161 0 0,-29-217-359 0 0,6 49 67 0 0,-2-7-56 0 0,7 14-64 0 0,-13-90 11 0 0,1 0 32 0 0,4 2 27 0 0,-4-11-47 0 0,-3-5 20 0 0,5 8-21 0 0,5 2 26 0 0,-10-11-38 0 0,10 6 52 0 0,-3-3-38 0 0,-9-6-19 0 0,0 0-1 0 0,-1-1 1 0 0,1 1 0 0 0,0-1-1 0 0,0 1 1 0 0,-1-1-1 0 0,1 1 1 0 0,0-1 0 0 0,0 0-1 0 0,0 1 1 0 0,0-1-1 0 0,0 0 1 0 0,0 0-5 0 0,11 5 54 0 0,6 3 22 0 0,-14-6-55 0 0,22 11 40 0 0,16 7 53 0 0,-26-12-104 0 0,2 0-10 0 0,2 1 0 0 0,56 26 0 0 0,-58-26 0 0 0,44 20 64 0 0,-33-18-35 0 0,-16-6-17 0 0,-1 0 0 0 0,0 0-1 0 0,0 2-11 0 0,36 20 110 0 0,2-3-1 0 0,41 15-109 0 0,-2-8 267 0 0,21 2-267 0 0,-74-25 21 0 0,0-1 0 0 0,1-2 1 0 0,-1-2-1 0 0,11-1-21 0 0,10 2 53 0 0,-21-1-42 0 0,2-2-11 0 0,13 1 54 0 0,26 6-54 0 0,14 0 10 0 0,-23-3 43 0 0,27 6-53 0 0,212 29 0 0 0,-110-14 0 0 0,-55-6 0 0 0,40 10 0 0 0,-83-12 0 0 0,68 1 0 0 0,37 5 0 0 0,0-1 0 0 0,-178-21 0 0 0,407 32 0 0 0,-263-19 64 0 0,19-8-64 0 0,-89-9 0 0 0,9-5 0 0 0,-8 0 0 0 0,102-7 62 0 0,-65 4-60 0 0,-43 3 26 0 0,64-4 8 0 0,-98 9-45 0 0,380-9 93 0 0,134 2 33 0 0,-189 15-117 0 0,-264-1 0 0 0,177 17 0 0 0,-151-15 0 0 0,-4 0 0 0 0,172 20 64 0 0,-58-4-64 0 0,-67-4 0 0 0,-106-12 6 0 0,435 31 52 0 0,-392-30-24 0 0,57 2 79 0 0,99 0 17 0 0,-135-3-71 0 0,11 4-59 0 0,-15-2 0 0 0,153 3 72 0 0,175 1 54 0 0,-288-9-68 0 0,-84-1-34 0 0,237-1 94 0 0,184-31-44 0 0,-406 21-74 0 0,1 6 0 0 0,117 6 0 0 0,-15 0 0 0 0,-104-4 0 0 0,127-1 0 0 0,166 12 58 0 0,-312-6-52 0 0,32 4 20 0 0,41 2 12 0 0,-99-6 38 0 0,41 9-76 0 0,-85-11-1 0 0,295 32 57 0 0,-69-9-59 0 0,-188-21 3 0 0,7-2 0 0 0,11 0 0 0 0,95-2 39 0 0,-87-2-14 0 0,322-1 39 0 0,-250-4-64 0 0,-47 1 0 0 0,186-8 0 0 0,-99 9 0 0 0,-126 5 0 0 0,-12-1 0 0 0,331-9 0 0 0,-254 6 0 0 0,-32 2 0 0 0,-48-2 5 0 0,440-23 54 0 0,-202 9-59 0 0,-15 2 0 0 0,566-31 0 0 0,-50 32 0 0 0,-458 12 0 0 0,-158-1 0 0 0,47 0 0 0 0,-105 6-2 0 0,114 0 68 0 0,-96-4-66 0 0,46 0 0 0 0,-146-1-1 0 0,560-14 66 0 0,-147 5-11 0 0,-96 4-44 0 0,-104 6 54 0 0,-39-7-31 0 0,-28 0 9 0 0,111-2-47 0 0,-175 6-1 0 0,104-7 5 0 0,-132 6 16 0 0,185-2 51 0 0,-38 3-66 0 0,-44 0 0 0 0,40-3 0 0 0,-77 8 0 0 0,385-11 0 0 0,-163-5 0 0 0,-298 14 0 0 0,39-1 0 0 0,-9 1 26 0 0,35-3 12 0 0,13-3-42 0 0,2-1 62 0 0,-154 7-53 0 0,30-3 0 0 0,24 3-5 0 0,94-2 15 0 0,-33-1 45 0 0,56 4-7 0 0,-85 6-53 0 0,-55-4 0 0 0,3 2 0 0 0,-3 0 0 0 0,3-2 0 0 0,-10 0 0 0 0,0 1 0 0 0,26 7 0 0 0,-4-1 0 0 0,-24-4 0 0 0,-18-2 0 0 0,-1 2 0 0 0,0 0 0 0 0,0-3 0 0 0,-4 0 11 0 0,-7-2 32 0 0,8 0-21 0 0,4-3 39 0 0,-5-1 18 0 0,-8 0-1 0 0,6-9 52 0 0,-5 6-111 0 0,0-1-1 0 0,-1 0 1 0 0,0 0 0 0 0,0 0-1 0 0,-1 0 1 0 0,0-2-19 0 0,8-14 16 0 0,-2 3 32 0 0,4-12-48 0 0,-3 5 16 0 0,-5 13 9 0 0,-1 0-1 0 0,2-15-24 0 0,0 3 15 0 0,12-54 86 0 0,0-23-101 0 0,-5 27 27 0 0,52-374 37 0 0,-38 114-6 0 0,0 5-52 0 0,26-10-6 0 0,3 51 36 0 0,17-94-8 0 0,-40 201-25 0 0,12-77-10 0 0,-14-3 64 0 0,-21 31 18 0 0,-7-207-135 0 0,-3 342 47 0 0,-1-81 14 0 0,0 137-24 0 0,3-4 23 0 0,0-26-41 0 0,2-88-34 0 0,-2 85 22 0 0,-3 40 41 0 0,-1-6 12 0 0,-2-16-52 0 0,-1-37 40 0 0,4 84 6 0 0,4-111-120 0 0,-4 94 115 0 0,-1 21-31 0 0,-3-6 20 0 0,3 10-31 0 0,1 2-14 0 0,-3 0-7 0 0,-10 4 18 0 0,-15 7 5 0 0,23-8 38 0 0,-11 6 2 0 0,-59 45-41 0 0,56-40 14 0 0,-6 3 12 0 0,-1-1 0 0 0,-17 7 26 0 0,21-12-13 0 0,-27 13-17 0 0,25-13 7 0 0,-17 10 23 0 0,19-7 0 0 0,-2-1 0 0 0,1-1 0 0 0,-2-1 0 0 0,-14 4 0 0 0,-54 10 1 0 0,-95 12-1 0 0,79-17-11 0 0,-190 29-43 0 0,98-22 54 0 0,105-19 0 0 0,-11-3 0 0 0,36-4 0 0 0,-225 7 0 0 0,-8 6 0 0 0,2-17 0 0 0,245 0 0 0 0,-366-16 0 0 0,-23-3 0 0 0,3-1 0 0 0,230 12 0 0 0,-60-18 0 0 0,167 15 0 0 0,-270-27 0 0 0,-4 6 0 0 0,85 7 0 0 0,-109 3 0 0 0,210 9 0 0 0,39 2 0 0 0,-352-11 0 0 0,-237 30-10 0 0,578 3-16 0 0,-130 3-2 0 0,115-15 28 0 0,-103 0 0 0 0,5 4 32 0 0,2-14 0 0 0,-15-3-32 0 0,46 3 0 0 0,-40-15 0 0 0,-230-56 0 0 0,382 58 0 0 0,-342-78 0 0 0,-38-13 0 0 0,319 77 0 0 0,-55-11 0 0 0,-330-40-32 0 0,-4 20 0 0 0,284 53 32 0 0,19 1 0 0 0,111 4 0 0 0,-29 6 0 0 0,-226-9-96 0 0,100 1 32 0 0,63 23 64 0 0,73 1 0 0 0,-83-6 0 0 0,137-1 0 0 0,-60 3 0 0 0,140-1 0 0 0,-220 14 0 0 0,16-1 0 0 0,-81 6 0 0 0,-362 17 0 0 0,360-25 0 0 0,-215 2 0 0 0,188-2 0 0 0,0 12 0 0 0,119-8 0 0 0,-225 20 0 0 0,340-27 0 0 0,-337 41-39 0 0,120-10 14 0 0,334-41 25 0 0,-235 27 0 0 0,1 12 0 0 0,-148 33 0 0 0,-185 23-64 0 0,202-33 64 0 0,140-24 0 0 0,-45 6 0 0 0,204-33 0 0 0,-229 25 0 0 0,-48-30 0 0 0,122-3 37 0 0,43 1-10 0 0,-105-16-27 0 0,171 0 14 0 0,-141-9 47 0 0,186 16-10 0 0,-30-1-49 0 0,-6-7-2 0 0,-222-25 0 0 0,140 26 0 0 0,71 6 0 0 0,70 1 0 0 0,-83-3 0 0 0,68 4 0 0 0,-46-9 0 0 0,-23-2 0 0 0,115 12 0 0 0,-50-2 0 0 0,-6-5 0 0 0,48 4 0 0 0,-40 1 0 0 0,-41 6 0 0 0,84-1 0 0 0,-8 0 0 0 0,-138 8 0 0 0,3 3 0 0 0,70-6 0 0 0,29 3 0 0 0,-72 17 0 0 0,9 11 0 0 0,73-17 0 0 0,-11-1 0 0 0,-102 10-40 0 0,78-14-2389 0 0,83-12 1290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44.600"/>
    </inkml:context>
    <inkml:brush xml:id="br0">
      <inkml:brushProperty name="width" value="0.1" units="cm"/>
      <inkml:brushProperty name="height" value="0.1" units="cm"/>
      <inkml:brushProperty name="color" value="#FDF955"/>
    </inkml:brush>
  </inkml:definitions>
  <inkml:trace contextRef="#ctx0" brushRef="#br0">1451 285 5063 0 0,'0'0'390'0'0,"1"-3"-252"0"0,9-39 1241 0 0,-9 40-628 0 0,-1-1-34 0 0,17-56 1747 0 0,-15 53-2169 0 0,-1-2-122 0 0,-1 1 63 0 0,0 3-143 0 0,0-1-1 0 0,0 1 1 0 0,-1-1-1 0 0,1 1 1 0 0,-1-1-1 0 0,0 1 1 0 0,0-1-1 0 0,0 1 1 0 0,-1 0 0 0 0,0-1-1 0 0,1 1 1 0 0,-3-3-93 0 0,-5-6 99 0 0,0 0 1 0 0,-1 0-1 0 0,-4-4-99 0 0,8 14 146 0 0,-13-5 372 0 0,-18-6-518 0 0,29 12 77 0 0,0 0 1 0 0,0 0-1 0 0,0 1 0 0 0,0 0 1 0 0,0 0-1 0 0,-7 1-77 0 0,-6 2 124 0 0,1 1 1 0 0,-1 0-1 0 0,-18 7-124 0 0,-60 21 251 0 0,82-25-195 0 0,-166 61 345 0 0,153-56-346 0 0,-29 12 25 0 0,2 2 0 0 0,0 3 0 0 0,2 2 0 0 0,1 3 0 0 0,1 2 0 0 0,-15 16-80 0 0,32-21 17 0 0,2 1 0 0 0,1 2 0 0 0,-14 20-17 0 0,7-3 33 0 0,2 2 1 0 0,-6 15-34 0 0,20-25 2 0 0,1 0 1 0 0,3 2 0 0 0,2 0 0 0 0,-3 12-3 0 0,-8 39-1 0 0,-8 52 1 0 0,28-91 0 0 0,1 0 0 0 0,3-1 0 0 0,3 30 0 0 0,1-62-7 0 0,2 0 0 0 0,1-1 0 0 0,0 1 0 0 0,2-1 0 0 0,0 1 0 0 0,2-1-1 0 0,0-1 1 0 0,2 1 0 0 0,2 2 7 0 0,-7-16 0 0 0,25 51 0 0 0,-23-49 0 0 0,1 0 0 0 0,0 0 0 0 0,1-1 0 0 0,5 6 0 0 0,-2-4 2 0 0,0 0-1 0 0,1-1 1 0 0,0 0-1 0 0,1 0 1 0 0,0-1-1 0 0,0-1 1 0 0,6 3-2 0 0,2-1 19 0 0,0-1 1 0 0,0-2 0 0 0,1 0-1 0 0,2 0-19 0 0,-8-4 17 0 0,0 0-1 0 0,0-1 1 0 0,0-1-1 0 0,0 0 1 0 0,0-1-1 0 0,7-1-16 0 0,7-2 57 0 0,1-2-1 0 0,26-7-56 0 0,56-22 178 0 0,-107 32-170 0 0,57-19 150 0 0,-1-2 0 0 0,57-32-158 0 0,-76 32 57 0 0,-1-2 1 0 0,0-2-1 0 0,-2-1 0 0 0,13-14-57 0 0,44-44 206 0 0,48-58-206 0 0,-102 97 89 0 0,-3 0-1 0 0,-2-3 1 0 0,-2-1-1 0 0,9-22-88 0 0,-3-3 296 0 0,-1-8-296 0 0,-25 49 114 0 0,-1-1 1 0 0,-2 0-1 0 0,4-26-114 0 0,-7 18 65 0 0,-2 1 1 0 0,-2-1-1 0 0,-1-12-65 0 0,-4 33 28 0 0,0 1 1 0 0,-2-1-1 0 0,0 1 0 0 0,-2 0 0 0 0,-1 0 0 0 0,0 0 0 0 0,-4-7-28 0 0,-10-23 251 0 0,-20-36-251 0 0,24 59 80 0 0,-2-1 1 0 0,-1 2-1 0 0,-10-12-80 0 0,15 25 29 0 0,-1 0-1 0 0,-1 0 1 0 0,-5-3-29 0 0,17 16 1 0 0,-2-3 1 0 0,-1 0 0 0 0,-1 1-1 0 0,1-1 1 0 0,0 2 0 0 0,-1-1 0 0 0,0 1 0 0 0,0 0 0 0 0,0 0 0 0 0,0 1-1 0 0,-1 0 1 0 0,1 0 0 0 0,0 1 0 0 0,-1 0 0 0 0,0 0 0 0 0,0 1-2 0 0,-2 0-38 0 0,1 0 1 0 0,-1 1 0 0 0,0 0-1 0 0,1 1 1 0 0,-1 0 0 0 0,1 0 0 0 0,0 1-1 0 0,0 1 1 0 0,0-1 0 0 0,0 1-1 0 0,-6 5 38 0 0,0 0-298 0 0,1 1-1 0 0,0 1 1 0 0,1 1-1 0 0,0 0 1 0 0,1 1-1 0 0,0 0 1 0 0,1 0-1 0 0,0 2 1 0 0,-1 3 298 0 0,-4 4-694 0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0:37:33.326"/>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FF00"/>
    </inkml:brush>
  </inkml:definitions>
  <inkml:trace contextRef="#ctx0" brushRef="#br0">1757 2155 4607 0,'0'0'400'0,"0"0"-400"0,0 0 0 0,0 0 0 16,0 0 1664-16,0 0 240 0,0 0 48 0,-12-1 16 0,1 1-816 0,1 1-176 16,10-1-16-16,-11 0-16 0,1 0-32 0,10 0 0 15,-10 3 0-15,0-1 0 0,10-2-16 0,-10 7 0 16,-2-4 0-16,12-3 0 0,-9 2-96 0,9-2-32 15,-10 3 0-15,10-3 0 0,0 0 144 0,-9 4 32 16,9-4 0-16,0 0 0 0,0 0-112 0,0 0 0 16,0 0-16-16,0 0 0 0,0 0-272 0,0 0-48 15,0 0-16-15,0 0 0 0,0 0-272 0,11 7-48 16,1-5-16-16,5-2 0 0,1 0 48 0,2 0 16 16,2 0 0-16,3 0 0 0,4 0 16 0,2 0 0 15,0 1 0-15,3 2 0 0,0 0-64 0,0-1-16 16,-1 3 0-16,4-5 0 0,1-1 0 0,0 2 0 15,0 3 0-15,1-1 0 0,-1-3 32 0,1 1 0 16,-1 1 0-16,0 2 0 0,1 2 0 0,-1-2 0 16,1 3 0-16,-1 0 0 0,0 0-16 0,1 0 0 0,0-3 0 0,0-1 0 15,-1-3 48-15,4 2 16 16,3 5 0-16,1-2 0 0,1-3-224 0,0 2 0 16,1 2 0-16,3 1 0 0,1-6 176 0,3-1-16 0,-1-4 0 0,2 3 0 15,0 1-160-15,0 0 192 0,0 0-192 0,1 2 192 16,-2 2-192-16,1-3 192 0,1-1-192 0,-2-1 192 15,-2 0-192-15,2 0 128 0,-2 2-128 0,2 0 128 16,-2 2-128-16,1-1 160 0,-1 1-160 0,2 1 160 16,0-2-160-16,3-1 0 0,-2 1 144 0,0-1-144 15,-1-1 0-15,3 5 144 0,-1 5-144 0,0-3 0 0,-2-5 128 16,2 1-128-16,1 2 0 0,2-3 0 0,0 0 128 16,0 0-128-16,-1 2 0 0,2 2 0 0,2-1 0 0,-1-3 0 15,0-2 0-15,2 1 0 0,-2-1 0 0,0 2 0 16,2 1 0-16,-2 1 0 0,2 0 128 0,-1-2-128 15,2-2 0-15,0 0 0 0,-1 0 128 0,-1 0-128 16,2 0 0-16,0 1 0 0,3 2 0 0,0 0 0 16,-1-2 0-16,1-1 0 0,-2-1 144 0,0-1-144 15,-1 2 0-15,1 0 144 0,0 2-144 0,4-2 0 16,0-3 0-16,-2 2 128 0,0-1-128 0,-1 1 0 16,-1 0 0-16,0 0 128 0,-1-1-128 0,2 1 0 15,3-3 0-15,0 2 128 0,-5-1-128 0,2 2 192 0,-2 1-192 0,0 0 192 16,0 0-64-16,1-1-128 0,1-1 192 0,-1 0-64 15,0-5-128-15,-1 4 128 0,-1 0-128 0,-1 1 128 16,0 2-128-16,0-2 0 0,2-7 0 0,0 4 128 16,0 3-128-16,-2-1 0 0,1 2 0 0,-2 0 0 15,-1-4 0-15,0 0 0 0,0 3 0 0,3-2 0 16,-1-6 0-16,-2 4 0 0,0-3 0 0,-1 4 0 16,1 4 0-16,0-1 128 0,-5-3-128 0,3-1 0 15,2 1 0-15,-3 1 0 0,0 2 0 0,0-4 0 16,-1 4 0-16,-2-1 0 0,2 2 128 0,-5-1-128 15,4-4 0-15,-3-1 0 0,1 2 0 0,-5-3 0 16,2 3 0-16,-3 0 0 0,-2 1 0 0,1-1 0 16,-2 1 0-16,-2 0 128 0,-3 2-128 0,0-2 0 15,-1-4 0-15,-1 3 0 0,-3 3 0 0,-1-5 0 0,-3 1 0 0,-1 2 0 16,1 0 128-16,-1-1-128 0,-2 3 0 0,-3-1 0 16,3 1 0-16,-3-1 0 0,-4 2 0 0,0 1 0 15,-4 0 0-15,0 0 0 0,-1-1 0 0,-3-1 0 16,-13 2 0-16,10-2 0 0,-10 2 0 0,0 0 0 15,0 0 128-15,0 0-128 0,0 0 0 0,0 0 160 16,0 0-160-16,0 0 160 0,-14-1-160 0,-1-1 160 16,-3 1-160-16,-1 0 160 0,-5 0-160 0,-3-1 160 15,-2 2-160-15,-3 2 160 0,-3-4-160 0,-3 2 160 16,-4 0-160-16,-5 0 160 0,-6 0-160 0,0 0 0 16,-3-1 0-16,-1 0 0 0,-5 1 0 0,-6 0 128 15,-3 0-128-15,-4 1 0 0,-4-1 0 0,-3 1 0 16,-3 1 128-16,-3-1-128 0,-4-1 0 0,-2 0 0 0,-4 0 0 0,-6 1 0 15,1-1 0-15,-2 1 0 0,-3 1 0 0,-2-1 0 16,0-1 0-16,-5 2 0 0,-3 0 128 0,0-2-128 16,1-4 0-16,-1 1 0 0,1 1 0 0,-1-1 0 15,-3 1 0-15,0-1 0 0,-1 1 0 0,1-2 128 16,-2 1-128-16,0 1 0 0,2-1 0 0,-2 1 0 16,-5-2 0-16,4-1 0 0,1 0 0 0,1 1 0 15,-2 1 0-15,1-2 0 0,-2 0 0 0,2 3 0 16,0 2 0-16,2-2 0 0,0-1 0 0,3-1 0 15,1 6 0-15,3-4 0 0,-1-3 0 0,1 3 0 16,1 5 0-16,1-1 0 0,1 0 0 0,0-2 0 16,0-2 0-16,3 4 0 0,2 2 0 0,2-3 0 15,2-1 0-15,2 2 0 0,0 0 0 0,0 3 0 0,3 2 0 16,0-2 0-16,2-3 0 0,2 1 0 0,0 4 0 0,4-2 0 16,1-3 0-16,7 1 0 0,0 0 0 0,3 2 0 15,4 0 0-15,1-3 0 0,1 1 0 0,1 1 0 16,4 1 128-16,1-1-128 0,1-3 0 0,3-1 0 15,-1 1 0-15,5 2 0 0,1-1 0 0,5 1 0 16,3 0 0-16,4-3 0 0,1 0 0 0,4 0 0 16,3 2 0-16,4-2 0 0,2-2 0 0,7 2 0 15,3 0 0-15,3 0 0 0,2 0 0 0,5 2 0 16,3-2 0-16,8 0 0 0,0 0 0 0,0 0 0 16,0 0 0-16,0 0 0 0,0 0-240 0,13 2 80 15,5 0 16-15,4 0 0 0,3-4 144 0,4 2-128 16,4 1 128-16,4-1-128 0,2 0 128 0,7 0 0 0,4 0 0 0,3 0-128 15,2-1 128-15,10 1 0 0,3 0 0 0,6 0 0 16,2 0 0-16,7-2 0 0,5 0 0 0,2-3-128 16,4-2 128-16,4 2 0 0,5-2 0 0,4 0 0 15,2 2 0-15,3-2 0 0,1 0 0 0,4 1-128 16,4-4 128-16,1 3 0 0,0-2 0 0,2 3 0 16,5-5 0-16,0 3 0 0,1-1 0 0,2 4 0 15,4-5 0-15,-1 3 0 0,0 1 0 0,2-3 0 16,1 2 0-16,2-4 0 0,4 3 0 0,0-3 0 15,-2 2 0-15,3-1 0 0,1 4 0 0,0-2 0 16,0 2 0-16,2-2 0 0,2 2 0 0,-4 2 0 16,0-1 0-16,0-1 0 0,2 1 0 0,-5 2 0 15,-1-1 0-15,-3-2 0 0,1 1 0 0,-4 4 0 16,-4 1 0-16,-1 0 0 0,0-3 0 0,-4 3 0 0,-5 3 0 16,-3-3 0-16,-4 0 0 0,-2 0 0 0,-5 2 0 0,-2 1 0 15,-6-1 0-15,-6 1 0 0,0-1 0 0,-8 1 0 16,-6-1 0-16,-4 1 0 0,-4-1 0 0,0 1 0 15,-4-2 0-15,-4 1 0 0,-4 0 0 0,-5-1 0 16,-5-1 0-16,-5 0 0 0,-5-1 0 0,-2-1 0 16,-2-1 0-16,-4 2 128 0,-7-1-128 0,-3 2 0 15,-4-1 0-15,-3 0 0 0,-5 0 0 0,-10 1 0 16,0 0 0-16,0 0 0 0,0 0-192 0,0 0-16 16,0 0 0-16,-13 2 0 15,-3 1-880-15,-6 1-192 0,-6 2-16 0,-1 0-10608 16,0 4-2112-16</inkml:trace>
  <inkml:trace contextRef="#ctx0" brushRef="#br1" timeOffset="4579.43">2210 2034 23263 0,'-15'-2'1024'0,"6"2"224"0,-1 1-992 0,0 2-256 16,0 2 0-16,-2 0 0 0,-2-3 352 0,0 2 32 15,0-3 0-15,3 3 0 0,0-2 400 0,2 0 96 16,9-2 16-16,0 0 0 0,0 0-192 0,0 0-16 15,0 0-16-15,0 0 0 0,0 0-272 0,10 6-48 16,3 2-16-16,3-2 0 0,3-2 0 0,3 0 0 16,1 1 0-16,5-1 0 0,3-3-16 0,4 0-16 15,0 1 0-15,5 0 0 0,3 1 80 0,6 1 0 16,1-2 16-16,5 2 0 0,3-1 16 0,3 0 0 16,1 4 0-16,3-2 0 0,3-1-96 0,3 3 0 15,5 0-16-15,3-2 0 0,0 0-96 0,3 1-16 0,5-2 0 0,3 1 0 16,3 1-32-16,2-2-16 0,3-1 0 0,1 1 0 15,3 2 16-15,2-2 0 0,2-3 0 16,0 2 0-16,2-2-160 0,2 1 192 0,2 1-192 0,-3-2 192 16,2-2-192-16,2 2 128 0,-1 4-128 0,-2-2 128 15,-2-5 48-15,4 4 0 0,1-1 0 0,3 0 0 16,-2-2-48-16,2 1 0 0,0-1 0 0,2-2 0 16,3-2-128-16,-2 0 0 0,-2 0 0 0,0-3 128 15,1 2-128-15,0 1 0 0,3-7 144 0,-5 7-144 16,-3 3 0-16,1-1 0 0,2-1 0 0,-2 2 128 15,-1-1-128-15,-3 1 0 0,-1-1 0 0,-2-1 0 16,-5-2 0-16,1 2 0 0,0 2 0 0,-6-3 128 16,3-3-128-16,-6 3 0 0,-3 0 0 0,-2 0 0 15,-1 2 0-15,-2 1 0 0,1-1 0 0,-3-1 128 0,-6-1-128 0,1 3 0 16,-3 2 0-16,-1 0 0 0,-2-2 0 0,-3 1 0 16,-3-1 0-16,-3 0 0 0,-2 2 0 0,-3 0 0 15,-4 0 0-15,-1 0 0 0,-2 0 0 0,0-1 0 16,0 0 0-16,-5 0 128 0,-5-2-128 0,0 1 0 15,-4 0 0-15,-3 1 0 0,-4 0 0 0,-4-1 0 16,-2 1 0-16,-4 1 128 0,-3-1-128 0,-3 1 0 16,-2-1 0-16,-13 1 0 0,0 0 0 0,0 0 0 15,0 0 0-15,0 0 0 0,0 0 0 0,0 0 128 16,-14-9-128-16,-3 2 0 0,-2 2 0 0,-5-1 144 0,-4 1-144 16,-6 1 0-16,-5-2 144 0,-6-1-144 0,-9 2 0 0,-3 3 144 15,-4-5-144-15,-3 2 0 0,-5 0 0 16,-6-2 128-16,-7 0-128 0,-3 2 0 0,-6-3 0 0,-7 3 0 15,-1 3 0-15,-4-3 0 0,-4-2 128 0,-3 5-128 16,-3-1 0-16,-5 2 0 0,-5-3 0 0,-2 3 0 16,-1-3 0-16,-3 4 0 0,-6-1 0 0,-2 1 0 15,-2 1 0-15,-7 3 0 0,-3-3 0 0,2 2 0 16,-1-2 0-16,-3 2 0 0,-7 0 0 0,1 2 0 16,-6-1 0-16,4 0 0 0,-3 1 0 0,0 0 0 15,-4-2 0-15,2 1 0 0,3-3 0 0,-2 3 0 16,-3 0 0-16,1 1 0 0,1-2 128 0,3 1-128 15,-1 1 0-15,3 3 0 0,2-4 0 0,4 2 0 16,4 2 0-16,2-2 0 0,2 3 0 0,5-1 0 0,5 3 0 0,6-3 0 16,4 1 0-16,8-3 0 0,7 3 0 0,6-2 0 15,3 4 0-15,6-5 0 0,5-3 0 0,4 2 0 16,8 2 0-16,6-2 0 0,6 0 0 16,7 3 0-16,3-4 0 0,6 1 0 0,4-3 0 0,7 2 0 15,3-4 0-15,10 3 0 0,3-1 0 0,9 1 0 16,2-1 0-16,12-2 0 0,0 0-192 0,0 0 192 15,0 0-192-15,13 8 192 0,5-4-208 0,6 0 80 16,5-2 128-16,8 1-208 0,6-1 208 0,6-2 0 16,3-1-160-16,9 0 160 0,7 0 0 0,9 1 0 15,6 1 0-15,8-4 0 0,4-2-128 0,9 0 128 16,9 3 0-16,6-4 0 0,6-2 0 0,10-4 0 0,6 4 0 16,7-2 0-16,3 4 0 0,5-4 0 0,5 3 0 0,1-3 0 15,1 3-128-15,6-5 128 0,5 2 0 0,4 0 0 16,0 4 0-16,0-2 0 0,0 2 0 0,2-2 0 15,5 2 0-15,0 2 0 0,1 0 0 0,0-1 0 16,-3 2 0-16,0 2 0 0,-2 1 0 0,6 0 0 16,0-1 0-16,-3-1 0 0,-2 4 0 0,-4-2 0 15,-2 0 0-15,-2 0 0 0,-1 1 0 0,-3 2 0 16,-5-1 0-16,-5 2 0 0,-2-2 0 0,-8 1 0 16,-3-3 0-16,-6 1 0 0,-5 1 0 0,-7 0 0 15,-7 1 0-15,-3-2 0 0,-6-1 0 0,-7 2 0 16,-8 1 0-16,-5 0 0 0,-6-2 0 0,-4 0 0 15,-7 0 0-15,-5 1 0 0,-4-1 128 0,-5 1-128 16,-5 2 0-16,-4-1 0 0,-4-2 0 0,-6 0 0 16,-9 1 0-16,-2-2 0 0,-5 1 0 0,-7 0 128 0,-5-1-128 15,-3 1 192-15,-12-1-192 0,0 0 192 0,0 0-192 0,0 0 0 16,-17 0 0-16,-3 0 0 0,-4 0 0 0,-7-1 0 16,-6 0 0-16,-5 0 0 0,-5-2 0 0,-6-1 0 15,-5-1 0-15,-10 3 0 0,-6-1 128 0,-4 1 0 16,-6-4 0-16,-5 0 0 0,-5 1-128 0,-7 1 0 15,-5-1 0-15,-6 1 0 0,-4 2 0 0,-5-1 0 16,-3-1 0-16,-6 2 0 0,-5-2 0 0,-3 2-144 16,-7 0 144-16,0 1-208 0,0 1 208 0,-8 0 0 15,-3-1 0-15,-7 1 0 0,-2 1 0 0,-3 2 0 16,-3-1 0-16,-7 2 0 0,-7-2 0 0,0 2 0 16,-2 1 0-16,0-1 0 0,0 4 0 0,-2-3 128 15,-2 4 0-15,2-2-128 0,-3 5 0 0,5-1 0 0,4 2-160 0,5-2 160 16,4-4 0-16,4 5 0 0,1 0 0 0,6 2 0 15,6 1 0-15,4 0 0 0,1 1 0 0,8-1 0 16,2-2 0-16,9-1 0 0,6-2 0 0,6 1 0 16,8 3 0-16,6-2 0 0,4 2 144 0,10-4-16 15,11-3-128-15,11 2-192 0,8-2 64 0,11 2 0 16,9-2 0-16,11 0 0 0,9-2 0 0,8-2 0 16,9-2-208-16,6-1-48 0,10-2 0 0,12-1 0 31,11 1-16-31,11-4-16 0,12 3 0 0,15-2 0 0,17-6 224 0,7 1 64 0,7-4 0 0,14 3 0 15,11-1 128-15,6 0 0 0,4-1-144 0,12 1 144 16,10-2 0-16,9 1 0 0,7 0 0 0,8 1 0 16,8-2 0-16,6 0 0 0,8 2 128 0,7 2-128 0,7-2 0 15,3 6 0-15,4 1 0 0,4-2 0 0,4 1 0 0,4-2 0 16,2 1 0-16,2 2 0 0,-2-6 0 0,0 4 0 16,0-5 0-16,-1 5 0 0,-1-3 0 0,-4 3 0 15,-4 0 128-15,-2 3-128 0,-5 2 0 0,-5 2 0 16,-2 2 0-16,-10 0 128 0,-7 1-128 0,-8 3 160 15,-9-2-160-15,-6 1 160 0,-4 1-160 0,-11 1 0 16,-9 2 0-16,-10 0 0 0,-9-3-144 0,-10 4 144 16,-12 0 0-16,-9 2 0 15,-5-1-1680-15,-15-1-240 0,14 7-32 0,-37 2-16 0</inkml:trace>
  <inkml:trace contextRef="#ctx0" brushRef="#br1" timeOffset="23110.61">1567 7674 11967 0,'0'0'1072'0,"0"0"-864"0,0 0-208 0,0 0 0 15,0 0 960-15,0 0 160 0,0 0 32 0,0 0 0 0,0 0-160 0,0 0-32 16,3-10 0-16,-3 10 0 0,2-6 64 0,-2 6 16 16,-2-12 0-16,-1 5 0 0,3 7-144 0,-1-4-48 15,-2-1 0-15,3 5 0 0,-5-4-144 0,2 1-48 16,3 3 0-16,-4-4 0 0,-1-1-112 0,-4 0-32 16,9 5 0-16,0 0 0 0,0 0-16 0,0 0-16 15,-10 0 0-15,10 0 0 0,-5 9-96 0,-1 0 0 16,1 5-16-16,2 1 0 0,-3 2 0 0,1 3 0 15,2 3 0-15,-4 5 0 0,3-1-112 0,2 6 0 16,-1 5-16-16,1 5 0 0,-2-1-48 0,0 3 0 16,2-1 0-16,-1 8 0 0,2-2 16 0,1 1 0 15,0-1 0-15,0 3 0 0,0-3 80 0,2 2 16 16,2-2 0-16,0-2 0 0,0 1-48 0,-2 0 0 16,2 0 0-16,-1-1 0 0,-1 3-80 0,1 1-32 0,1 0 0 0,-2 1 0 15,-1 2-144-15,1 0 160 0,-2-1-160 0,2 3 160 16,2 2-32-16,0-2 0 0,0 0 0 0,-1 2 0 15,3 1 32-15,0-2 0 0,0-2 0 0,1-1 0 16,-2-2-32-16,1 2 0 0,-1-3 0 0,0 1 0 16,0 0 0-16,0 1-128 0,0-1 192 0,-1 1-64 15,1 0-128-15,-2 3 128 0,-1-2-128 0,-2 2 128 16,-1 2 0-16,1-2-128 0,1 3 192 0,1 2-64 16,-5-1 0-16,-1 3-128 0,-1-2 192 0,4 0-64 15,0-5-128-15,-2 2 160 0,-3-2-160 0,-1 0 160 16,5-2-160-16,-4 0 0 0,-3-3 0 0,2-3 128 15,0 1-128-15,-1-1 160 0,0 2-160 0,1 0 160 16,0-3-160-16,2 1 160 0,-1-2-160 0,1-4 160 0,0 1-160 0,1-2 0 16,0-2 144-16,2 0-144 0,-1 2 128 0,1-1-128 15,0 2 128-15,2 2-128 0,0-2 0 0,2 1 128 16,0-2-128-16,-1 2 0 0,1-5 0 0,0-1 128 16,1-1-128-16,-2 2 0 0,-2 0 0 0,1-1 0 15,-3 0 0-15,3-1 0 0,3 0 0 0,-3-1 128 16,-5-1-128-16,3-1 0 0,1-3 0 0,1 2 0 15,0-3 0-15,0-4 0 0,1-1 0 0,1-3 0 16,-2-1 0-16,1-2 128 0,0-1-128 0,-1 1 0 16,0-2 0-16,0-2 0 0,0 0 0 0,3-2 0 15,-3-3 0-15,0 1 0 0,0-11 0 0,0 0 0 16,-3 8 0-16,2 1 0 0,1-9 0 0,-1 8 0 16,1-8 0-16,0 0 128 0,-2 11-128 0,2-11 0 15,-1 8 0-15,1-8 0 0,0 0 0 0,-1 10 0 0,1-10 0 0,0 0 0 16,0 0 0-16,0 0 0 0,0 0 0 0,4 7 128 15,-4-7-128-15,7 8 0 0,-7-8 0 0,0 0 0 16,10 5 0-16,2-4 0 0,-1 1 0 0,2-1 128 16,0-1-128-16,1 0 0 0,-2 0 0 0,4 1 0 15,-4 0 0-15,2 1 0 0,-2-2 0 0,4 1 0 16,2 2 0-16,4-2 0 0,-1 0 0 0,2 0 0 16,-1-1 128-16,3 2-128 0,3-1 128 0,3-1-128 15,-1 0 0-15,5-1 0 0,0 1 0 0,5-2 0 16,3 1 0-16,-1 0 0 0,-3-4 0 0,2 1-128 15,1 1 128-15,0 1 0 0,1-3 0 0,1 0 0 16,1 1 0-16,1 1 0 0,2 2 0 0,0 1 0 0,2-1 0 0,-2 1 0 16,-5-1 0-16,2 1 0 0,-1 0 0 0,5 0 0 15,0-2 0-15,0 2 0 0,1-1 0 0,5-2 0 16,5 2 0-16,-2 1 0 0,-4-2 0 0,-1-1 0 16,-2 2 0-16,6 0 0 0,0-2 0 0,2-1 0 15,1 4 0-15,1-2 0 0,-2 0 0 0,1 1 0 16,-7 0 0-16,3 0 0 0,3-1 0 0,1 2 0 15,2-1 0-15,1 0 0 0,1 1 0 0,0-3 0 16,-2 1 0-16,3-2 0 0,-1 1 0 0,5 1 0 16,2-1 0-16,2 2 0 0,-1 0 0 0,-1-2 0 15,1-2 0-15,-1 1 0 0,0 0 0 0,4 3 144 16,2-1-144-16,-3 0 160 0,0 0-160 0,0-1 0 16,-2 2-160-16,3 0 160 0,1-2 0 0,3 2 0 0,1-2 0 15,-1 3 0-15,-4-1 0 0,1 0 0 0,3 0 0 16,2-2 0-16,3-1 0 0,-2 3 0 0,-3 2 0 0,-1-1 0 15,1-1 0-15,4-2 0 0,1 3 0 0,0 0 160 16,-1 2-160-16,3-2 0 0,-2 0-160 0,3 0 160 16,3 1 0-16,1 0 0 0,-1-1 0 0,0 1 0 15,-1-1 0-15,4 3 0 0,2-2-128 0,-1 1 128 16,-5-2 0-16,0 1 0 0,2 1 0 0,3 0 0 16,2 1 0-16,0 1 0 0,-5 0 0 0,2 0 0 15,1-3 0-15,3 3 0 0,2 0 0 0,0 1 0 16,-4-3 0-16,2 1 0 0,5 1 0 0,-1-2 0 15,-2 0 0-15,3 1 0 0,-3 0 0 0,3 1 0 16,3-3 0-16,-3 2 0 0,-3-1 0 0,0-1 0 16,2-1 0-16,0 4 0 0,1 0 0 0,-1-1 160 0,-4-1-160 0,3 2 0 15,0 1 0-15,-1-1-176 0,-1-2 176 16,0 3 0-16,0-1 0 0,3 3 0 0,2-5 0 0,-1 2 0 16,-5-2 0-16,3 1 0 0,3 1 0 0,0-2 128 15,-1 1-128-15,-1 1 176 0,0-2-176 0,2 0 0 16,1 3-192-16,0-2 192 0,-6 0-128 0,4 1 128 15,1 2 0-15,1-1 0 0,-1-1 0 0,0 1 0 16,-3 0 0-16,5-1 0 0,3-1 0 0,-3 0 0 16,-3 0 0-16,1 1 0 0,0-2 0 0,2 2 0 15,3-4 192-15,0 3-64 0,-3 0-128 0,1 1-144 16,4 0 144-16,-2-1-208 0,-5-2 208 0,2 0 0 16,3 0 0-16,2 1 0 0,-1-2 0 0,1 0 0 15,1 0 0-15,2 0 0 0,3-3 0 0,-4 2 0 0,1 1 0 0,3-1 0 16,3-1 0-16,-1 1 0 0,-5-3 0 0,2 3 0 15,0 1 0-15,1 0 0 0,0-1 0 0,3 1 0 16,1 0 0-16,1 0 0 0,-1-2 0 0,-3 1 0 16,-1 0 0-16,2-2 0 0,4 2 0 0,-4 1 0 15,-2-2 0-15,0-1 0 0,1-1 0 0,-2 2 0 16,0-3 0-16,0 3 0 0,1 0 0 0,-2-1 0 16,0-3 0-16,-1 1 0 0,-1 4 0 0,3-2 0 15,3-1 0-15,1-1 0 0,-4 3 0 0,4-1 0 16,1 0 0-16,-1 0 0 0,-5-1 0 0,2 1 0 15,2-1 0-15,-1 2 0 0,-2 1 0 0,1-1 0 16,-1 0 0-16,0 1 0 0,0-3 0 0,-2 2 0 16,0 1 0-16,1 1 0 0,3-1 0 0,-1 0 0 15,-2 1 0-15,3 0 0 0,3 0 0 0,-3-2 0 16,-3 1 0-16,4 0 0 0,6 0 0 0,-5-1 0 16,-5 0 0-16,3-1 0 0,3 2 0 0,-3 0 0 0,-3-1 0 0,1 1 0 15,-2 0-128-15,2 0 128 0,1 1 0 0,-3 0 0 16,-5 1 0-16,3 1 0 0,3 0 0 0,-4 0 0 15,-4 3 0-15,2-1 0 0,0-1 0 0,2 0 0 16,0 3 0-16,-2-3 0 0,0 0 0 0,3-1 0 16,3 1 0-16,-6 0 0 0,-5 0 0 0,0 1 0 15,2-1 0-15,-2-2 0 0,-2 0 0 0,-2 2 0 16,-1 1 0-16,1-1 0 0,3-1 0 0,-4 0 0 16,-6 0 0-16,0 0 0 0,0 1 0 0,2-2 0 15,1-1 0-15,-6 0 0 0,-5 0 0 0,-1 0 0 0,-2 0 0 16,2 2 0-16,-2 2 0 0,-2-1 0 0,-2-2 0 15,-2 0 0-15,-2 2 0 0,-1 1 0 0,2 1 0 0,2 0 0 16,-1-1 0-16,-4 1 0 0,-4 1 0 0,-1-2 0 16,1 2 0-16,2 3 0 0,-2-4 0 0,-1 3 0 15,2 1 0-15,-5 0 0 0,-6-2 0 0,-1 0 0 16,-1 2 0-16,0-2 0 0,-2 5 0 0,3-3 0 16,0 2 0-16,1-2 0 0,-1 1 0 0,-3 1 0 15,-3-5 0-15,-3 1 0 0,0 3 0 0,0-2 0 16,1 1 0-16,-2-2 0 0,-1 4 0 0,-1-5 0 15,2 4 0-15,-3-5 0 0,0-1 0 0,-3 2 0 16,-4 0 0-16,-1-4 0 0,-1 3 0 0,0 0 0 16,1 0 0-16,0-1 0 0,1 1 0 0,-2 2 0 0,-2-4 0 15,1 2 0-15,3-1 0 0,-2 1 0 16,0-2 0-16,-2 1 0 0,-1 0 0 0,-1-2 0 0,-4 1 0 0,-1-2 160 16,0 1-160-16,1 0 192 0,-1-2-192 0,1 0 0 15,-2 2-160-15,0 0 160 0,0-2 0 0,2 0 0 16,-5-2-128-16,2 1 128 0,0-2 0 0,0 1 0 15,-2 1 0-15,2-2 0 0,-4-1 0 0,0 0 0 16,-1 2 0-16,-1-2 0 0,-2-2 0 0,-1 1 0 16,0 1 0-16,-3-1 0 0,0-3 0 0,-1 3 0 15,-1-3 0-15,0 2 0 0,-2-2 0 0,1-2 0 16,1 4 128-16,-3-6-128 0,0 0 0 0,1-1 0 16,-1 0 0-16,2 1 0 0,-4-2 128 0,2-4-128 0,-1-1 0 15,1 0 0-15,-1-2 128 0,2-1-128 0,-1-5 0 16,0 0 0-16,0-2 128 0,0-4-128 0,0 0 0 0,2-5 0 15,1-2 128-15,-2 0-128 0,1-1 0 0,0-2 0 16,-1-2 0-16,2-3 0 0,0 0 128 0,0-5-128 16,1 4 0-16,2-4 0 0,-1-6 0 0,3-1 0 15,0 1 0-15,0-5 0 0,3 0 0 0,0-3 0 16,2-4 0-16,2 0 0 0,-1 0 0 0,3-1 0 16,0-3 0-16,-2-2 0 0,1-1 0 0,0 2 0 15,-2-4 0-15,0 2 0 0,-1 1 0 0,-1-2 0 16,-3 2 0-16,1-6 0 0,-1 3 0 0,-1-1 0 15,1 2 0-15,-1-1 0 0,0 1 0 0,-1 1 0 16,0 1 0-16,-2-1 0 0,-3 1 0 0,2-3 0 16,-3 3 0-16,0-1 0 0,-2 0 0 0,1 2 0 15,-1-4 0-15,-1 2 0 0,0 2-160 0,0 1 160 0,-3 0 0 16,3 1 0-16,-2 2-144 0,2-2 144 0,0 0 0 16,0 2-128-16,0-1 128 0,-2 3 0 0,1 7 0 0,-3 1-128 15,-2-4 128-15,1 2 0 0,-1 2 0 0,-2 3 0 16,1 3 0-16,-3 0 0 0,-3-1 0 0,3 4 0 15,-3-2 0-15,0 4 0 0,0-1 0 0,1 1 0 16,2 0 0-16,2 1 0 0,-1 3 0 0,0 1 0 16,1-2 0-16,0 3 0 0,3 3 0 0,-3 1 0 15,3 1 0-15,2-3 0 0,-1 2 0 0,4 3 0 16,-3 1 0-16,2 1 0 0,1-2 0 0,0 1 0 16,-1 0 128-16,1 3-128 0,1 2 0 0,-1 2 0 15,0 1 0-15,-2-1 0 0,2 2 128 0,-1 2-128 0,-2 3 0 16,-1-1 0-16,0 1 160 0,-1 2-160 15,-2 2 160-15,-1 2-160 0,2 0 128 0,-2 4-128 0,0 3 0 0,0-1 0 16,-1-1 0-16,-1 2 128 0,0-4-128 0,-1 4 0 16,1 1 0-16,0 3 0 0,-1-4 0 0,1 4 0 15,-3-1 0-15,-1 2 0 0,-2 2 0 0,1 1 0 16,-2 0 0-16,-1 2 0 0,-1 3 0 0,-3-3 0 16,-2-3 0-16,0 0-128 0,-3 1 128 0,-3 2 0 15,-3 0 0-15,0 0 0 0,-4 0 0 0,-3-1 0 16,-2 0 0-16,-3 1 0 0,-2 0 0 0,-1 4 0 15,-2 2 0-15,-5 2-128 0,-4 2 128 0,-2-6 0 16,-4-1 0-16,0 1 0 0,-2 1 0 0,-2 0 0 16,-1 6 0-16,-2-4 0 0,-2 3 0 0,-3-2 0 15,-4 0 0-15,0 0-128 0,-2-2 128 0,1 2 0 16,1 0 0-16,-4 4 0 0,-6-5 0 0,1 2 0 16,-1-5 0-16,0 2 0 0,-1 2 0 0,-2-1 0 0,-4 5 0 0,-2-2 0 15,-2 2 0-15,-1 0 0 0,-3-4 0 0,0 2-128 16,-5-2 128-16,2 3 0 0,3-2 0 0,-3 1 0 15,-3-3 0-15,-1 1 0 0,0-1 0 0,-3-1 0 16,-1 0 0-16,-2-2 0 0,1 4 0 0,-3 0-128 16,-1-2 128-16,-6 2 0 0,-3-3 0 0,-1 0 0 15,-2 5-128-15,-2-4 128 0,-3 1 0 0,2 1 0 16,-2-1 0-16,-1 0 0 0,-4-3 0 0,0-1-128 16,-1-1 128-16,2 1 0 0,-1 1 0 0,-3-2 0 15,-2 1 0-15,0-3 0 0,8-3 0 0,-5 1 0 16,-4-2 0-16,2 3 0 0,2 1 0 0,-2-2 0 0,-3 0 0 15,-1-1 0-15,3 1 0 0,-1-5 0 0,-4 1 0 16,0 3 0-16,0 1 0 0,0-1 0 0,0 0 0 0,-4-1 0 16,-3-1 0-16,-2 1 0 0,-4 1 0 0,4 0 0 15,-1-1 0-15,-4 1 0 0,-1 2 0 0,1 1 0 16,1-4 0-16,-2-1 0 0,-4 0 0 0,0 2 0 16,0 2 0-16,0-3 0 0,2-2 0 0,-2 1 0 15,-1 0 0-15,2-3 0 0,1 2 0 0,1 2 0 16,-6-4 0-16,2 3 0 0,-2 1 0 0,1-1 0 15,-1-1 0-15,1 2 0 0,-2 2 0 0,-3 0 0 16,-2 0 0-16,0 1 0 0,-1 1 0 0,1 0 0 16,0-3 0-16,0 2 128 0,-1-1-128 0,1 1 0 15,1 0 0-15,3 0 0 0,0-2 0 0,-1 2 0 16,-3 1 0-16,2-3 0 0,2 1 0 0,0-2 0 16,0 1 0-16,-2 2 0 0,-2 1 128 0,1-1-128 0,2-3 0 15,4 3 144-15,-2-3-144 0,1-1 128 0,-3 0-128 16,5 2 0-16,-1-1 0 0,1-2 0 0,1 0 0 0,0 2 0 15,-2-4 0-15,9 3 0 0,0 0 0 0,1-2 0 16,-3 1 128-16,1 0-128 0,1-4 0 0,1 2 0 16,5-2 0-16,-2 5 128 0,1 0-128 0,-1 1 128 15,4 2-128-15,1-1 128 0,0-1-128 0,4 0 160 16,2 1-160-16,2 1 160 0,-1 1-160 0,3 0 0 16,2 1 144-16,3 0-144 0,2-1 0 0,4 2 0 15,-2 1 0-15,3 2 128 0,5-6-128 0,3 0 0 16,1 1 128-16,0 0-128 0,-1 0 0 0,1 2 0 15,3 3 0-15,1-1 0 0,-1-4 0 0,4 2 0 16,3 3 0-16,1-1 0 0,-5 1 0 0,4 2 0 0,4-1 0 0,2-1 0 16,2 0 0-16,3 1 0 0,-1-3 128 0,3 2-128 15,3-1 128-15,1 0-128 0,-3 0 128 0,3 0-128 16,3-1 0-16,5 1 128 0,1-2-128 0,3 0 0 16,-1-1 0-16,-3 1 0 0,5 2 0 0,0 0 0 15,2-2 0-15,3 1 0 0,2 0 0 0,-5 0 0 16,-1 1 0-16,5-1 0 0,2 1 0 0,3 1 0 15,1 1 0-15,-1-2 0 0,1 4 0 0,2 0 0 16,-4-1 0-16,4 1 0 0,0 1 0 0,4-2 0 16,4 3 0-16,-1-3 0 0,-1 2 0 0,-1 0 0 15,1-2 0-15,2 3 0 0,3-3 0 0,2 4 0 16,-1-3 0-16,3 3 0 0,-2-2 0 0,1-1 0 16,-3 2 0-16,-1-3 0 0,2 3 0 0,2-2 0 15,2 3 0-15,3-1 0 0,4 1 0 0,-1-4 0 0,3-1 0 16,-1 2 0-16,0-5 0 0,-1 3 128 0,2 2-128 0,1-2 0 15,0-3 128-15,2 1-128 0,0-1 0 0,2 4 128 16,-1-4-128-16,2 2 0 0,1-2 0 0,3 3 0 16,-1 3 0-16,1-5 128 0,-1-1-128 0,-2 1 0 15,-2-1 0-15,3 3 0 0,4 0 0 0,0-2 0 16,1 1 0-16,2-2 0 0,1 2 0 0,0-3 0 16,4-1 0-16,2 3 0 0,0 0 0 0,4 0 0 15,1 0 0-15,4-2 0 0,-1-2 0 0,3 2 128 16,1-1-128-16,-1 1 0 0,1 2 0 0,9-3 0 15,-9 0 0-15,1 0 128 0,8 0-128 0,-9 0 0 16,9 0 0-16,-5 3 0 0,5-3 0 0,-7 3 0 0,0 1 0 0,7-4 0 16,0 0 0-16,0 0 0 0,-7 4 0 0,7-4 0 15,-4 9 0-15,4-9-240 0,-3 7 64 0,5 4 16 32,3-1-2432-32,4 1-480 0</inkml:trace>
  <inkml:trace contextRef="#ctx0" brushRef="#br1" timeOffset="37240.31">6137 9114 2751 0,'0'0'128'0,"0"0"16"0,0 0-144 0,0 0 0 15,0 0 0-15,5-7 0 0,-5-2 2784 0,0 9 528 16,0 0 96-16,0-9 32 0,0-1-2448 0,0 10-480 15,-2-8-112-15,2 8-16 0,-4-9 160 0,4 9 32 16,-7-6 0-16,2 2 0 0,5 4-64 0,-9-4-16 16,2-1 0-16,7 5 0 0,-12 0-48 0,2 1 0 15,0-1 0-15,0 3 0 0,-2-1-128 0,2 1-48 16,-1-2 0-16,3 2 0 0,8-3 48 0,-10 4 16 0,10-4 0 0,0 0 0 16,-6 2 368-16,6-2 64 15,0 0 0-15,0 0 16 0,0 0 128 0,0 0 32 0,0 0 0 0,0 0 0 16,0 0-304-16,0 0-48 0,0 0-16 0,0 0 0 15,0 0-176-15,6 9-32 0,-6-9-16 0,16 6 0 16,0 2-112-16,3-4-32 0,1-2 0 0,4 1 0 16,0-2-32-16,3 0-16 0,1 2 0 0,3 0 0 15,0-6-16-15,1 3 0 0,4 3 0 0,-1-3 0 16,1-3 32-16,2 3 0 0,3 0 0 0,1 0 0 16,-2 0-32-16,7 0 0 0,2 0 0 0,3 3 0 15,1-3-144-15,1 0 192 0,-1 1-192 0,3-1 192 16,-1-1-192-16,2 1 160 0,0 0-160 0,3 0 160 15,1 1-160-15,4-1 128 0,2-1-128 0,0-2 128 0,-1 0-128 16,0 2 0-16,2-1 144 0,1 0-144 0,2 2 0 0,0 0 128 16,1 0-128-16,0 0 0 0,-3-1 0 0,4 1 128 15,-1 0-128-15,3 0 0 0,3 0 0 0,-2-1 128 16,-2 1-128-16,0-1 0 0,-1 1 176 0,4 1-48 16,0 0 0-16,-1-1 0 0,-2-1-128 0,1 1 0 15,1 2 0-15,1 1 0 0,0-1 0 0,3 1 0 16,2 1 0-16,-1-3 0 0,-3 0 0 0,-1 1 0 15,-1-2 128-15,4 1-128 0,4-1 0 0,-1 0 0 16,-3 0 0-16,-1 1 0 0,-3 0 128 0,3 2-128 16,2 0 128-16,-1-2-128 0,-1-1 160 0,0 4-160 15,0-1 192-15,2 1-192 0,-1-1 192 0,3-1-192 16,-1 3 192-16,-2-1-192 0,-3-4 160 0,2 0-160 16,1 0 128-16,1 0-128 0,0 0 0 0,-3 0 128 0,-2 0-128 0,0 0 0 15,1-4 0-15,2 1 128 0,1 1-128 0,-3 1 0 16,1-2 0-16,-3 2 0 0,-2 0 128 0,2 1-128 15,0 0 0-15,2 0 0 0,0 0 0 0,-3 0 128 16,-2 0-128-16,1 0 0 0,-1 0 0 0,3 0 0 16,2-1 0-16,1 1 0 0,1-2 128 0,1 1-128 15,-3-3 0-15,1-1 0 0,2 1 0 0,2 2 0 16,-2 1 0-16,-1-2 0 0,-3 1 128 0,0-2-128 16,-1 1 0-16,4 2 128 0,1 0-128 0,3 1 128 15,-6-3-128-15,-1 2 0 0,-2 0 144 0,1 1-144 16,3 0 176-16,1 0-48 0,1-2 0 0,-2 2 0 15,-1 0-128-15,-2 0 0 0,5-1 0 0,-1 0 0 0,1-3 0 16,-2 1 0-16,0 2 0 0,-2 0 0 16,-2 0 0-16,2-1 0 0,3 2 0 0,-1-1 0 0,-2-4 0 0,1 0 0 15,-2 2 0-15,6 1 0 0,-1 0 0 0,0 1 0 16,0-5 0-16,-1-2 0 0,-3 4 0 0,1-1 0 16,0-1 144-16,1 1-144 0,3 0 128 0,-1-2-128 15,0 2 128-15,-3 3-128 0,2-2 0 0,-1-2 144 16,3 1-144-16,-1 1 0 0,-2-1 128 0,-1 0-128 15,-1 2 0-15,1 2 0 0,3 1 0 0,-1-1 0 16,-1-1 0-16,1-2 0 0,-1-2 128 0,0 4-128 16,-3 3 0-16,4-2 0 0,1-2 0 0,0 0 0 15,-2-3 0-15,1 1 0 0,-3 1 0 0,0 2 0 16,1 0 0-16,-2-1 0 0,2-4 0 0,-4 2 0 16,-1 3 0-16,-1-2 0 0,0 0 128 0,2 1-128 0,-2 0 0 15,-1 0 0-15,-1-1 192 0,1 2-192 0,-3-3 192 16,2 3-192-16,-1 2 128 0,1-1-128 0,-2-3 0 0,-2 3 0 15,-3-2 128-15,1 1-128 0,0-1 0 0,-2 1 0 16,-2-2 0-16,-1 1 0 0,-1 2 0 0,-1-3 0 16,-2-3 128-16,2 2-128 0,-6 1 0 0,0-1 0 15,-3 2 0-15,-3-1 0 0,-2 1 0 0,0-1 0 16,0 0 0-16,-2 1 0 0,-2 2 0 0,-1 1 0 16,1-1 0-16,-5 0 0 0,-5-1 0 0,-1 1 0 15,-3 0 0-15,-3 0 0 0,-2-1 0 0,-2 1 0 16,-3 0 0-16,-3-1 0 0,-2-1 0 0,-9 3 0 15,0 0 128-15,8-4-128 0,-8 4 0 0,0 0 0 16,0 0 0-16,0 0 0 0,-6-7 128 0,-3 1-128 16,-4 2 0-16,-1 0 0 0,-4 3 0 0,-2-1 0 0,-6-1 0 0,-4-1 0 15,-6 3 0-15,-2 0 0 0,-4-2 0 0,-1-1 0 16,-4 1 0-16,-4-2 0 0,-4 1-128 0,-2 0 128 16,-5 1 0-16,-5 1-144 0,-6-1 144 0,-3-1 0 15,-4 1-144-15,-4-1 144 0,-3 1 0 0,-5-1-176 16,-7-1 176-16,-3 2-128 0,0 0 128 0,-6 1 0 15,-4-2 0-15,-3-1-128 0,-4 0 128 0,-1 2 0 16,-5 0 0-16,-5 1 0 0,-4-2 0 0,-5 2 0 16,-3-2 0-16,-2 2 0 0,0 2 0 0,-6 0 0 15,-5-1 0-15,2 0-128 0,0 3 128 0,-5 0 0 16,-7 2 0-16,-3-2 0 0,-2 2 0 0,1-2 0 16,0 2 0-16,-4 0 0 0,-6 1 0 0,1 3 0 0,-3-4 0 15,2 2 0-15,1 2 0 0,-1-2 0 0,-3 2 0 0,-1-2 0 16,-2 4 0-16,3-2 0 0,3-2 0 0,1 2 0 15,0-5 0-15,0 4 0 0,-2 2 0 0,2-4 0 16,2 4 0-16,-1-4 0 0,0 0 0 0,1 3 0 16,-1-2 0-16,3 2 0 0,1 0 0 0,1-1 0 15,0 0 0-15,-1 0 0 0,1 3 0 0,4-2 0 16,6 3 0-16,0-3 0 0,-3 1 0 0,3-3 0 16,2 1 0-16,4 1 0 0,-2-4 0 0,5 2-128 15,-1 3 128-15,5-4-128 0,7 0 128 0,-1 3-128 16,0-3 128-16,3 4 0 0,6-3 0 0,0-1 0 15,-1 2 0-15,5-2 0 0,7 2 0 0,0 4 0 16,-1-9 0-16,6 3 0 0,5 0 0 0,2 0 0 16,5 1 0-16,0-4 0 0,1-4 0 0,3 2 0 15,3 2 0-15,1 3 0 0,-1-2 0 0,5-3 0 0,5-3 0 0,4 2 0 16,3 1 0-16,2 1 0 0,1 2 0 0,2-3 0 16,2-4 0-16,6 0 0 0,6 2 0 0,3 0 0 15,3 1 0-15,2 1 0 0,2 0 0 0,4-1 0 16,4-1 0-16,0-1 0 0,3-4 0 0,5 3 0 15,7 1 0-15,4 1 0 0,0 0-144 0,4-1 144 16,4 1-160-16,3 0 160 0,2 0-240 0,3-1 48 16,1 1 16-16,9 2 0 0,0 0-48 0,0 0-16 15,0 0 0-15,0 0 0 16,0 0-336-16,-4 11-80 0,3-2-16 0,2 4 0 16,2-3-1696-16,1 3-352 0</inkml:trace>
  <inkml:trace contextRef="#ctx0" brushRef="#br1" timeOffset="40277.8">20607 9929 1839 0,'0'0'0'0,"0"0"160"0,-6-5-160 0,6 5 0 15,-10-5 0-15,1 4 0 0,1 1 2560 0,0 1 464 16,-1 0 112-16,1 2 0 0,-1-2-2304 0,0-1-448 15,0-4-112-15,9 4-16 0,-9 0 400 0,9 0 80 16,-7-1 16-16,7 1 0 0,-8-4 192 0,8 4 32 0,-7-1 16 0,7 1 0 16,0 0-304-16,-8-3-64 0,8 3-16 0,0 0 0 15,0 0-384-15,0 0-80 0,-8 3-16 0,8-3 0 16,0 0-128-16,0 0 0 0,-6 6 0 0,6-6 0 16,0 0 224-16,0 0 16 0,0 0 0 0,0 0 0 15,0 0 288-15,0 0 64 0,14 3 16 0,1-1 0 16,0 2-32-16,6-1-16 0,-1-2 0 0,3 1 0 15,2 1-160-15,6 2-16 0,4-1-16 0,5-2 0 16,2 1-176-16,4-2-48 0,3 2 0 0,6 0 0 16,2 0-144-16,0-3 128 0,2-3-128 0,0 1 128 15,4 2 128-15,-1 4 0 0,-1-2 16 0,0 0 0 16,1 0 224-16,2 1 32 0,2-1 16 0,0-1 0 16,1-1-208-16,3 4-32 0,0 1-16 0,0-1 0 0,-2 1-288 0,-2 0 160 15,-2-5-160-15,3 3 128 0,-1-1 0 0,2 5 0 16,2 0 0-16,-1 0 0 0,-2 2 0 15,-1-3 0-15,-2 2 0 0,2 1 0 0,5-4 0 16,-2 4 0-16,1-2 0 0,-4 3 0 0,-3-3-128 0,-3 0 0 16,-5 2 0-16,-1-4 0 0,0 2 0 0,-1-4 0 15,-1 0 0-15,2 2 0 0,0 1 256 0,1 0-48 16,-2-1 0-16,-2 4 0 0,-2-4-16 0,-1 1 0 16,0 0 0-16,2-2 0 0,1-1-192 0,2-1 0 15,2-1 128-15,-2 1-128 0,-3-2 0 0,-2-2 128 16,0-1-128-16,2 1 0 0,-3 0 128 0,1-1-128 15,-2-2 0-15,5 0 144 0,0-1-144 0,-2-2 0 0,-3 4 0 16,1 2 128-16,-3-2-128 0,1 3 0 16,-1-1 0-16,-3 0 0 0,0 1 0 0,-1-1 0 0,0 1 0 0,1 0 0 15,-1 0 0-15,1-2 128 0,0 3-128 0,-5 1 0 16,-3-2 0-16,-2 1 128 0,-3 0-128 0,-3 1 0 16,-2-2 128-16,-4 1-128 0,-2 3 128 0,-3-1-128 15,-3-3 0-15,-11 1 128 0,8-4-128 0,-8 4 0 16,0 0 128-16,0 0-128 0,0 0 0 0,0 0 128 15,-10 0-128-15,-3 0 160 0,-4 0-160 0,-3 0 160 16,-4-1-160-16,-1-1 160 0,-6 0-160 0,-7 1 160 16,-4-2-160-16,-6 1 0 0,-3-1 144 0,-5 0-144 15,-1 1 0-15,-7-2 144 0,-5-2-144 0,-4 1 0 16,-6 0 144-16,-4 0-144 0,-2 2 0 0,0 0 144 16,-3-2-144-16,-3-2 0 0,-6-2 0 0,-1 4 0 15,0 0 0-15,-2 2 128 0,-4 1-128 0,-4-2 0 0,-5-5 0 16,2 4 0-16,-2 6 128 0,-2-3-128 0,-4-2 0 0,-1 0 0 15,2 4 0-15,-4-4 0 0,-4 0 0 0,2 3 0 16,1 1 0-16,-1-1 0 0,1-3 0 0,-4 0 0 16,2-1 0-16,6 2 0 0,1 2 192 0,3 1-64 15,2 0 0-15,4 0 0 0,-1 0-128 0,5-1 0 16,3 0-192-16,2 1 192 0,-1 2 0 0,5 1 0 16,2-2 0-16,3-1 0 0,5-1 0 0,6-2 0 15,5 1 0-15,4 2 0 0,1 0 0 0,6 0 0 16,5-2 0-16,5 0 0 0,5-3 0 0,3 2 0 15,3-1 0-15,3 2 0 0,5 1 0 0,4 1 0 16,2 0 0-16,5 0 0 0,3-2 0 0,5 2 0 16,2-1 0-16,4 1 0 0,10 0 0 0,0 0 0 15,0 0 128-15,0 0-128 0,15 1 0 0,9-1 0 0,4 0-224 0,11-1 80 16,11-2 144-16,7 0 0 0,7 1 0 0,4 1 0 16,6 0 0-16,6-2 0 0,5 0 0 0,6-1 0 15,4 0 0-15,5-1 0 0,5-3 0 0,4 2 0 16,7 2 0-16,6 1 0 0,2 2 0 0,5-1 128 15,5-1-128-15,0-1 0 0,2 2 0 0,4 3 0 16,2 5 0-16,-6-2 0 0,-4-3 0 0,0 3 0 16,2 4 0-16,-7-3 144 0,-9-2-144 0,-2 3 160 15,-2 3-160-15,-2-2 0 0,-3 4 0 0,-6-5 0 16,-5-2 0-16,-4 3 0 0,-3-2 0 0,-9 6 0 16,-7-5 0-16,-4 3 0 0,-7-4 0 0,-7-1 0 15,-6 1 0-15,-6 0 0 0,-7-3 0 0,-5 1 0 16,-5-2 0-16,-7 1 0 0,-5 1 0 0,-6-1 0 0,-10-2 0 15,0 0 0-15,0 0 0 0,0 0 0 0,-13-3 0 0,-5 1 128 16,-3-1-128-16,-9 3 128 0,-5 0-128 0,-6-1 0 16,-6-2 0-16,-5 1 0 0,-4-3 0 0,-9-2 0 15,-3 5 0-15,-6-6 0 0,-5-1 0 0,-2 0 0 16,-5 3 0-16,-5 1 0 0,-8-4-128 0,-2 4-16 16,1 2 0-16,-6 1 0 15,-3-5-336-15,-5 6-64 0,-1 0-16 0,-5 3 0 16,-6 3-2192-16,-1 2-432 0,-44 7-80 0,15 1-32 0</inkml:trace>
  <inkml:trace contextRef="#ctx0" brushRef="#br1" timeOffset="42158.83">4164 11546 25791 0,'-1'-8'2304'0,"1"-1"-1856"15,1 0-448-15,-1 9 0 0,0 0 0 0,8-9 0 16,-2 1 0-16,2-1 0 0,1 2 320 0,1 2 32 16,0-2 0-16,1 0 0 0,1 1 96 0,2-2 32 15,1 3 0-15,0-1 0 0,3-3-224 0,1 3-64 16,4-3 0-16,0 4 0 0,-1 2-192 0,2 1 0 0,1-2 0 0,3 2 0 16,3 1 288-16,3 0-32 0,5 3-16 0,1-2 0 15,2-2-112-15,2-3-128 0,5 4 176 0,3-3-176 16,2-1 368-16,4 1-48 0,0 1 0 0,7 2 0 15,3 1-32-15,4-1-16 0,-1-2 0 0,0 2 0 16,0 0-96-16,3 1-32 0,1 1 0 0,5 0 0 16,1-2 64-16,2 1 16 0,-3 1 0 0,-2 0 0 15,0-1 32-15,4 0 0 0,2-1 0 0,-3 0 0 16,-3 0-64-16,-2-2-16 0,-2 2 0 0,1 1 0 16,1 0-176-16,-4 0 192 0,-1 0-192 0,-2 0 192 15,-5-1-192-15,-3 1 0 0,-3 0 144 0,-3 2-144 16,-2 2 0-16,-1-3 0 0,-2-1 0 0,-3 0 128 15,-4 0-128-15,-2-1 0 0,-7-3 128 0,-5 3-128 0,-6 0 128 16,-5 1-128-16,-5-2 128 0,-3 1-128 16,-10 1 192-16,0 0-48 0,0 0 0 0,0 0 0 0,-10-4 176 0,-6 3 16 15,-5-2 16-15,-7 1 0 0,-9-1-160 0,-5 1-48 16,-4-2 0-16,-2 0 0 0,-3 2-144 0,-2-3 0 16,-4 1 0-16,-4 0 128 0,-4 0-128 0,-10-2 0 15,-5 1 144-15,1 0-144 0,-4 1 0 0,1-1 0 16,-4 1 0-16,-5 1 128 0,-8 1-128 0,1 0 0 15,0-1 0-15,-1 1 0 0,-2 2 0 0,-1 0 0 16,-4-2 0-16,3 2 0 0,3 2 0 0,-3-2 0 16,-3 0 0-16,2 0 0 0,2-2 0 0,1 2 0 15,3 0 0-15,2-1 128 0,1-6-128 0,6 5 0 0,4-1 0 0,4 1 0 16,3-3 0-16,4 2 0 0,3 0 0 0,6 2 128 16,3 1-128-16,6 0 0 0,8-2 0 0,5 0 0 15,6 2 0-15,5 0 0 0,5 0 0 0,8-1 0 16,5 0 0-16,5-2 0 0,9 3 0 0,0 0 0 15,0 0-192-15,12 0 32 0,7 0 16 0,7 0 0 16,7-1 0-16,9 0 0 0,9-2 0 0,8 1 0 16,9 0 144-16,5 2 0 0,3 3 0 0,4-2-128 15,4-2 128-15,6 2 128 0,8 3-128 0,3-3 176 16,0 4-176-16,4-3 0 0,5-2-192 0,3 1 192 16,3 0-144-16,1-1 144 0,-1 0 0 0,-1 0 0 15,2 0 0-15,-4 0 0 0,-2-1 0 0,2 1 0 16,4 0 0-16,-5 0 0 0,-7 0 0 0,1 0 0 15,-1-1 0-15,-2 1 0 0,-5 0 0 0,-4 0 0 16,-7 0 0-16,-5 0 0 0,-3-2 0 0,-3 4 0 0,-2-2 0 16,-9 0 0-16,-7 0 0 0,-5 0 0 0,-8-2 128 0,-5 1-128 15,-7-3 0-15,-5 3 0 0,-8 0 160 0,-6-1-160 16,-4 0 160-16,-10 2-160 0,0 0 192 0,0 0-64 16,-11-5-128-16,-8-3 192 0,-7 1-192 0,-7 0 0 15,-9 0 0-15,-9 2 0 0,-7-1 0 0,-6 0 0 16,-6 1 0-16,1-1 0 0,-3-2 0 0,-5 3 0 15,-7-3 0-15,-5 3 0 0,-5 1 0 0,-1-1 0 16,-2-1 0-16,-3 5 0 0,-7-1 0 0,-4-1 0 16,-2 1 0-16,-1 2 0 0,-1 3 0 0,-2 1 0 15,-1-2 0-15,1 3 0 0,4 0 0 0,0 0 0 16,-4 4 0-16,9-2 0 0,5 2 0 0,4-2 0 0,2 1 0 16,7 2 0-16,2 4 0 0,12-3 0 0,9-2 0 15,7 0 0-15,8 0-128 0,7-1 128 0,7 1 0 16,8-3 0-16,5 2-160 0,8-3 160 0,4 0-128 0,13-5 128 15,-4 10-208-15,4-10 32 0,14 10 16 0,9-1 0 16,7-5-16-16,14 0 0 0,10-2 0 0,12 2 0 16,9-4 176-16,9 0 0 0,5-4 0 0,9 0 0 15,4 2 0-15,6 1 0 0,5-2 0 0,3-3 0 16,-2-1 0-16,7 4 0 0,6-3 0 0,-2-1 0 16,-5 2 0-16,5 0 0 0,3-2 0 0,-2 4 0 15,-5-1 0-15,-2 0 0 0,1-2 0 0,-2 2 0 16,-1 1 0-16,-8 1 0 0,-8-5 0 0,-2 2 0 15,0 0 0-15,-6 1 0 0,-9 0 0 0,-7 2 0 16,-7-2 0-16,-5 2 0 0,-5 2 0 0,-9 0 0 0,-8 0 0 16,-6 1 0-16,-7 0 128 0,-11 2-128 15,-6 0 176-15,-13-3-48 0,0 0 0 0,-18 9 0 0,-10-4-128 16,-12 4 0-16,-14-2 0 0,-9 3 0 0,-11-2 0 16,-11 3 0-16,-14 0 0 0,-8 1 0 0,-6 1-224 0,-9-3 80 15,-9 2 16-15,-7 4 0 0,-1-2 128 0,-9 0-128 16,-8 2 128-16,-1 4-128 0,4 5-208 0,-2-4-48 15,-3 1 0-15,7 3-10432 16,2 1-2112-16</inkml:trace>
  <inkml:trace contextRef="#ctx0" brushRef="#br1" timeOffset="54270.69">2288 13702 12831 0,'0'0'576'0,"8"-4"112"0,-8 4-560 0,7-7-128 0,-7 7 0 0,7-5 0 16,-7 5 976-16,0 0 176 0,0 0 16 0,0 0 16 0,0 0-352 0,0 0-64 16,0 0 0-16,0 0-16 0,0 0 64 15,0 0 16-15,0 0 0 0,0 0 0 0,0 0 64 0,0 0 0 16,0 0 16-16,0 0 0 0,0 0-336 0,0 0-64 16,0 0 0-16,-8-4-16 0,8 4-128 0,-14 0-32 15,-1-1 0-15,-2 1 0 0,-2-1 16 0,-1 1 0 16,-3 0 0-16,0-1 0 0,-1-3 144 0,0 1 16 15,-3-1 16-15,0 2 0 0,-1-3-80 0,-1-2-32 16,-5 1 0-16,0-3 0 0,-2 4-208 0,0 0-32 16,3-3-16-16,2 3 0 0,3 3-32 0,-3-1 0 15,1 1 0-15,2 0 0 0,1 1-128 0,3-1 0 16,1 0 144-16,0 4-144 0,0 3 0 0,3-1 0 16,2-2 0-16,1 4 128 0,1 2-128 0,1-2 0 15,-2 2 0-15,2-2 0 0,-2 1 0 0,1 2 0 0,1-2 0 0,-1 3 0 16,1-1 0-16,1 3 0 0,-1 2 0 0,1 0 0 15,4-3 0-15,0 3 0 0,1 1 0 0,1 1 0 16,3-1 0-16,1 0 0 0,0 3 0 0,0 1 0 16,4 4 0-16,-1 0 0 0,2 5 0 0,2-3 0 15,-2 4 128-15,1 1-128 0,0 1 128 0,1 2-128 16,-2 3 0-16,0 1 128 0,0 1-128 0,1 3 0 16,-1 1 0-16,-1-2 128 0,0 2-128 0,1 3 0 15,-1-5 160-15,4 2-32 0,-1 3-128 0,-1-4 192 16,1-2-32-16,-1 3-16 0,1-1 0 0,-2 2 0 15,3 3 0-15,-2-1 0 0,0-1 0 0,0 1 0 16,1 1-144-16,-2 0 128 0,-1-4-128 0,0 4 128 16,-1 1-128-16,-2 2 0 0,1 3 0 0,-1-2 128 15,-2-3-128-15,4 0 0 0,-2-3 0 0,1 2 0 0,-1-3 0 0,1-2 0 16,-1-7 144-16,2 2-144 0,-2 2 0 0,3 0 128 16,-1-1-128-16,0 1 0 0,-3-1 128 0,1 1-128 15,1 0 128-15,-1-1-128 0,-1 1 0 0,-1-1 144 16,0-1-144-16,0-4 0 0,1-2 128 0,1 1-128 15,-1-6 0-15,-1 3 0 0,0-4 0 0,1 1 160 16,1-3-160-16,1-2 128 0,-2-2-128 0,1 0 0 16,-2-4 144-16,3-1-144 0,-3-2 128 0,2 1-128 15,1-5 128-15,-2 2-128 0,4-9 128 0,0 0-128 16,0 0 160-16,0 0-160 0,-3 8 192 0,3-8-64 16,0 0-128-16,0 0 192 0,0 0 64 0,0 0 16 15,0 0 0-15,14 0 0 0,1 0-16 0,5-2 0 0,1 1 0 16,3-3 0-16,6-2-80 0,0 0-32 0,2-1 0 15,3-2 0-15,1 3-144 0,1-3 160 0,4 3-160 0,2 2 160 16,1-2-160-16,1 2 0 0,-2 0 0 0,1 1 128 16,2-3-128-16,1 5 0 0,-1 0 0 0,-2 2 128 15,3 4-128-15,1-1 0 0,-3-3 0 0,1 0 0 16,-1 2 0-16,-4-1 0 0,-2 0 0 0,-4-1 0 16,-2-1 0-16,-1 1 0 0,-3 2 0 0,-1-2 0 31,-1 0-768-31,-3-1-192 0,-1 0-48 0,-4 2 0 0,-2-1-1936 15,-2-1-384-15</inkml:trace>
  <inkml:trace contextRef="#ctx0" brushRef="#br1" timeOffset="55421.43">6195 14961 9615 0,'-16'-7'416'0,"6"4"96"0,-2-3-512 0,1 1 0 0,-1-1 0 0,2 4 0 15,0-4 832-15,0 2 48 16,1 0 16-16,0 1 0 0,2-2-64 0,0-1-16 0,7 6 0 0,-5-5 0 16,1-4-32-16,4 9 0 0,-2-6 0 0,2 6 0 15,0 0 96-15,0 0 16 0,0 0 0 0,0 0 0 16,0 0-96-16,0 0-16 0,0 0 0 0,0 0 0 16,6-5-80-16,3 1-32 0,1-1 0 0,7 2 0 15,-1 1 80-15,5 0 16 0,5 2 0 0,3 0 0 16,2 0-112-16,6 2-16 0,4 0 0 0,4 2 0 15,5 1-192-15,2-1-64 0,0-3 0 0,5 2 0 16,4 0-32-16,4 0-16 0,2 1 0 0,3-4 0 16,2 0-32-16,-3 0-16 0,-2 0 0 0,-1 1 0 15,-4 3-112-15,4-3-32 0,-2 0 0 0,-2 1 0 0,-4-2-144 16,0 1 160-16,-6 1-160 0,-3 2 160 16,0 0-160-16,-4-1 192 0,-1 2-192 0,-5 0 192 0,-5 0-192 0,-2-3 160 15,-1-2-160-15,-5 2 160 0,-3 0-160 0,-4 0 192 16,-4-2-192-16,-3 0 192 0,-12 0-16 0,0 0 0 15,0 0 0-15,0 0 0 0,0 0 176 0,0 0 32 16,-12 2 16-16,-7 3 0 0,-6-1-208 0,-6-1-32 16,-2-1-16-16,-5 1 0 0,-4-1-144 0,-2 2 160 15,-3-1-160-15,-3-1 160 0,-2-1-160 0,-4 3 160 16,-6 1-160-16,0-2 160 0,-4-6-32 0,-2 3-128 16,0 3 192-16,-4-2-64 0,0 2-128 0,-3-2 128 15,1 0-128-15,0-1 128 0,3 0-128 0,5-1 0 16,4 0 144-16,3-1-144 0,3 1 0 0,3 2 0 15,1 2 0-15,9-3 128 0,5-1-128 0,5 1 0 0,5 1 0 0,3 0 0 16,5-1 0-16,6 1 0 0,5-2 0 0,9 1 0 16,0 0 0-16,12 3 0 0,5-2 0 0,6 0 0 15,7-1 0-15,9 0 0 0,5 0 0 0,6 1 0 16,3-3 0-16,5 1 0 0,1-1 128 0,6 1-128 16,3 1 0-16,3-2 128 0,4-2-128 0,0 0 0 15,-3 0 0-15,2 2 0 0,-2 0 0 0,0 2 0 16,1-1 0-16,-7 1-256 0,-2 3 32 0,-7 2 16 31,-5 4-2816-31,-5-1-560 0</inkml:trace>
  <inkml:trace contextRef="#ctx0" brushRef="#br1" timeOffset="129144.95">27644 14842 9215 0,'0'0'816'0,"0"0"-656"0,-8 0-160 0,8 0 0 16,-11 0 768-16,11 0 128 0,-9 0 32 0,9 0 0 15,-8-2 112-15,8 2 32 0,-9-3 0 0,9 3 0 16,-11-3-128-16,3 2-32 0,-1 0 0 0,9 1 0 16,-10-3-96-16,-1 2-32 0,2-3 0 0,-1 1 0 15,3-2-32-15,-4 3-16 0,11 2 0 0,-7-3 0 16,7 3-128-16,-10-1-32 0,10 1 0 0,-8-1 0 16,8 1 0-16,0 0-16 0,0 0 0 0,0 0 0 15,0 0-96-15,0 0-16 0,0 0 0 0,0 0 0 0,6 3-96 0,6 4-32 16,3-1 0-16,5-2 0 15,3 0 48-15,5 0 0 0,4-1 0 0,7 0 0 0,6-1 64 0,5-2 16 16,2-1 0-16,2 1 0 0,2 0-240 0,4 1-32 16,4-1-16-16,5 0 0 0,4 0-16 0,-1 0 0 15,-2 2 0-15,1-1 0 0,-1 0 32 0,2 1 0 16,1-2 0-16,-2 0 0 0,-1 0-16 0,-1 1 0 16,-3-1 0-16,-2 1 0 0,-2 0-32 0,-1 4 0 15,0-3 0-15,1 0 0 0,1-2-128 0,-6 3 0 16,-5 1 144-16,0-2-144 0,-2 3 0 0,-2-1 128 15,-4-1-128-15,-3 0 0 0,-3 3 0 0,-1-1 128 16,-3-3-128-16,-1 3 0 0,-3 2 0 0,-4-2 144 0,0-3-144 16,-3 2 0-16,-6-1 144 0,-3 0-144 0,-2 0 0 0,-3-1 144 15,-9-2-144-15,0 0 128 0,0 0-128 0,0 0 128 16,0 0 32-16,0 0 0 0,0 0 0 0,-17-1 0 16,-3-1 64-16,-4 0 16 0,-4-4 0 0,-4 3 0 15,-4 0-48-15,-3 3-16 0,-4-2 0 0,-6 2 0 16,-4 0-176-16,-4 0 160 0,-7-1-160 0,-6-1 160 15,-7-4-160-15,-4 4 0 0,-5-2 144 0,2 2-144 16,-2-3 0-16,-5-3 128 0,-5 3-128 0,0-3 0 16,-2 1 0-16,-1 0 0 0,2-2 0 0,2 3 128 15,2-3-128-15,8 3 0 0,5 2 0 0,6-2 128 16,4 0-128-16,1 4 176 0,1 2-176 0,4 0 192 16,4 0-64-16,7 0 0 0,5 1 0 0,6 2 0 15,4 1-128-15,5 1 0 0,5 0 0 0,5-1 128 0,5-1-128 16,5 2 0-16,4-1 0 0,9-4 128 0,0 0-128 0,0 0 0 15,0 0 0-15,0 0 0 0,0 0 0 0,13 7 0 16,2 0 0-16,6-2 0 0,4-2 128 0,6-1-128 16,5-2 0-16,9 0 128 0,3 0-128 0,9-1 160 15,11-1-160-15,2 2 160 0,2-2-160 0,8 1 0 16,5 0 0-16,7-2 0 0,7-3 0 0,1 2 0 16,1 1 0-16,3 0 0 0,4-4 0 0,0 5 0 15,0 2 176-15,-2 0-176 0,-2 0 160 0,-1 0-160 16,0 0 160-16,-5 0-160 0,-8 0 128 0,-6 2-128 15,-5 2 0-15,-6 0 144 0,-4-2-144 0,-7 2 0 16,-6-1 0-16,-7 2 128 0,-4-1-128 0,-5 0 0 16,-7 1 0-16,-5 1 128 0,-4-1-128 0,-4-2 0 0,-4 0 0 0,-5 3 128 15,-11-6-128-15,0 0 0 0,0 0 0 0,0 0 0 16,-15 6 192-16,-7-2-64 0,-8-1 0 0,-6 3 0 16,-7-4-128-16,-8-1 0 0,-13-2 0 0,-6 1 128 15,-6 0-128-15,-3 0 192 0,-5 1-192 0,-6-3 192 16,-6-5-192-16,-2 1 0 0,0 0 0 0,-3-6 0 15,1 2 0-15,-3 0 0 0,-2-4 0 0,3 0 0 16,0-1 0-16,3 1 0 0,-1 0 0 0,2-1 0 16,6 1 0-16,7 2 0 0,5 1 0 0,5 2 0 15,4-1 0-15,5-3 0 0,3 5 0 0,5 1 0 16,7 3 0-16,5 0 0 0,6 0 128 0,7 3-128 16,5 2 0-16,7 2 0 0,6-3 0 0,6 1 0 15,9-1 0-15,0 0 0 0,7 6 0 0,8 5 0 0,6-5 0 0,10 3 0 16,7-2 0-16,9 5 0 0,8-2 144 0,7 2-144 15,5-4 160-15,7 4-160 0,7 1 0 0,7-3 0 16,6 1 0-16,4 2 0 0,3-3 0 0,4 3 0 16,1-1 0-16,2-1 0 0,1 0 0 0,1 1 0 15,1-6 0-15,-2 0 0 0,-2 3 0 0,-6-5 0 16,-9 0 0-16,-5 0 0 0,-6-1 0 0,-7 1 0 16,-5-1 0-16,-10 1 0 0,-5-1 0 0,-10 2 0 15,-8-2 0-15,-10-2 0 0,-7-1 128 0,-5 2-128 16,-3-1 0-16,-11-1 0 0,0 0 128 0,-12-1-128 15,-6-2 0-15,-10 0 0 0,-8 0 0 0,-11 0 128 16,-9-1-128-16,-8 4 0 0,-7 4 0 0,-9 1 0 16,-8 0 0-16,-6-1 0 0,-5 1 0 0,-3 4 0 15,2-1 0-15,-1 2 0 0,0-5 0 0,2 0 0 16,2 1 0-16,5-2 0 0,6 1 0 0,2-3 0 0,1-4 0 16,10 2 0-16,5 2 0 0,10 1 0 0,7 1 0 0,10-3 0 15,8-1 0-15,8 2 0 0,8-1 0 0,8 2 0 16,9-3 0-16,0 0 0 0,13 1 0 0,13 0 0 15,7-1 0-15,15 0 0 0,14-1 0 0,14 1 0 16,12 0 0-16,13 0 0 0,8 0 0 0,12-3 0 16,5 1 0-16,6 0 0 0,2 1 0 0,1 4 0 15,1-1 128-15,-5 1-128 0,-8-2 0 0,-6 5 144 16,-3 2-16-16,-10 2 0 0,-9-5 0 0,-5 4 0 16,-7 1-128-16,-6 4 0 0,-5-2 0 0,-7 3 128 15,-12-4-288-15,-6 3-64 0,-8-1-16 0,-6 4 0 31,-6-1-2192-31,-10 2-432 0,-11 1-80 0</inkml:trace>
  <inkml:trace contextRef="#ctx0" brushRef="#br1" timeOffset="130685.8">2045 15988 6447 0,'0'0'576'0,"-9"-2"-576"16,3-3 0-16,-3 2 0 0,0 2 704 0,-1-1 16 15,-3 1 16-15,1 1 0 0,-5 1-368 0,2 1-80 16,0-1-16-16,-1 2 0 0,1-1-48 0,0 1-16 16,-2-2 0-16,3-1 0 0,-2 0 448 0,1 1 96 0,-1 0 16 15,2 1 0-15,2-1-48 0,-5 2 0 0,1 0 0 0,2 2 0 16,1-1-128-16,1-1-16 0,2-1-16 0,10-2 0 15,-7 2 160-15,7-2 48 0,-11-2 0 0,11 2 0 16,0 0 96-16,0 0 32 0,0 0 0 0,3-6 0 16,-3 6-144-16,13-9-32 0,2 1 0 0,4 0 0 15,3 0-336-15,3 2-64 0,6-2 0 0,3 3-16 16,4 0-48-16,3-3 0 0,4 3 0 0,4-1 0 16,2-4-128-16,1 4-128 0,5-1 192 0,-1 2-192 15,-2 2 256-15,1-1-64 0,0 1-16 0,-1 1 0 16,1 1-176-16,-3 1 192 0,-1 0-192 0,-4 0 192 15,1 1-192-15,-3-1 0 0,-4 2 144 0,-3-4-144 16,-4 1 128-16,-1 1-128 0,-4-3 128 0,-2 3-128 0,-5-1 240 0,-3 0-32 16,-5 0 0-16,-3 1 0 0,-11 0 240 0,0 0 32 15,0 0 16-15,0 0 0 0,-9 0 144 0,-5 1 16 16,-5 3 16-16,-4-2 0 0,-5 2-240 0,-3-1-48 16,-5-2-16-16,-2 0 0 0,-7 0-176 0,-2-1-48 15,-4 0 0-15,-2 2 0 0,-4-1-16 0,0-1-128 16,-2 0 192-16,1 1-64 0,2 2-128 0,-1-3 160 15,2-1-160-15,3 1 160 0,4 0-160 0,2 0 0 16,3-2 0-16,2 1 128 0,4-2-128 0,3 2 0 16,6-1 0-16,2-1 0 0,5-2 0 0,2 2 128 15,2 2-128-15,4 0 0 0,2 0 0 0,11 1 0 16,0 0 0-16,0 0 0 0,0 0 0 0,0 0 0 16,0 0 0-16,0 0 0 0,0 0 0 0,6 7 0 0,4 1 0 15,6-4 0-15,3 1-160 0,5 2 160 0,3-1 0 0,6 0-144 16,5 2 144-16,4-5 0 0,5 1 0 0,1 0 0 15,5 1 0-15,2-2 0 0,-1-3 0 0,1 1 0 16,4 0 0-16,-2 0 0 0,2-1 0 0,-6-1 0 16,-2 0 0-16,-4-3 0 0,-3-2 0 0,-4 2 0 15,-6-1 0-15,-3 0 0 0,-5 1 0 0,-5 0 128 16,-6 0-128-16,-5 2 0 0,-10 2 0 0,0 0 128 16,0 0 128-16,0 0 48 0,-13-9 0 0,-6 2 0 15,-6 5 176-15,-8-1 32 0,-8 2 16 0,-2-1 0 16,-3 2-368-16,-2 0-160 0,-2 0 128 0,-1 2-128 15,-2 1 0-15,0 0 0 0,-2 0 0 0,3 2 0 16,1 3-336 0,5-4-112-16,6-1 0 0,9 0-16 0,9-2-1952 0,6 2-384 0</inkml:trace>
  <inkml:trace contextRef="#ctx0" brushRef="#br1" timeOffset="131917.49">3943 16216 15663 0,'0'0'688'0,"0"0"144"0,5-10-656 0,1 4-176 15,-6 6 0-15,13-6 0 0,0 2 736 0,0 2 112 16,1 0 32-16,2 1 0 0,3 1-400 0,2 0-80 16,0 0-16-16,6 0 0 0,0 0 80 0,6 0 16 15,1 1 0-15,1-1 0 0,2 0-16 0,5-1 0 0,3 0 0 0,3 1 0 16,2 0-32-16,4 0-16 0,6 0 0 15,2-3 0-15,7 2 32 0,0-3 0 0,-2 0 0 0,2 2 0 16,1 3 0-16,2-1 16 0,3-1 0 0,-3 0 0 16,-2-4-48-16,0 1-16 0,1 3 0 0,2 1 0 15,1-3 48-15,1 0 0 0,-2 1 0 0,0-2 0 16,-1-1-80-16,-1 1-16 0,1 0 0 0,-1 3 0 16,0 1-144-16,3-1-16 0,1-3-16 0,-2-1 0 15,-1 1-48-15,-2 3 0 0,-2 1 0 0,2 0 0 16,3 0-128-16,-2-1 0 0,-3-2 0 0,1 0 0 15,0 3 128-15,-1 0-128 0,-2 2 0 0,3-2 128 16,0 0-128-16,-5 0 0 0,-1-2 0 0,-1 2 0 16,-1-2 0-16,0-1 0 0,-4 3 0 0,0-1 128 15,-1-1 48-15,0-1 0 0,-1 0 0 0,-2 0 0 0,-6-2 16 0,-2 1 16 16,-1-1 0-16,-2 3 0 0,-4 1-80 0,-2 0 0 16,-3 0-128-16,-1-1 192 0,-2 0-192 0,-3 1 176 15,-4 1-176-15,1 1 160 0,-6-2-160 0,-3-1 160 16,-2-2-160-16,-2 4 160 0,-11 0-32 0,11 2-128 15,-11-2 192-15,0 0-64 0,0 0 0 0,0 0-128 16,0 0 192-16,0 0-64 0,-16 2 64 0,1 1 0 16,-3 1 0-16,-2-3 0 0,-6-1-64 0,0 0 0 15,-3 0 0-15,-3 1 0 0,-1 0-128 0,-7 3 128 16,-2 0-128-16,-1 2 128 0,-6 1-128 0,-2 0 0 16,-5 1 0-16,-1-4 128 0,-3 0-128 0,0 1 0 15,-2-1 0-15,-4-2 0 0,-5 3 0 0,-7 2 0 16,-2-5 0-16,-1 2 128 0,-1-2-128 0,-3 4 0 0,-4-1 0 15,-5 0 0-15,-6 1 0 0,-2 2 0 0,0-5 0 0,-3 0 0 16,-3 1 0-16,-2-2 0 0,0 1 128 0,-1-1-128 16,1-2 0-16,-1 0 0 0,0 0 0 0,3-1 0 15,4 0 0-15,1-2 0 0,1 3 0 0,1-2 0 16,-1 1 0-16,4-1 0 0,3 2 0 0,1-1 0 16,0 0 0-16,3-1 0 0,6 2 0 0,7-1 0 15,3-1 0-15,3 0 0 0,4 2 0 0,4-1 0 16,7-3 0-16,6 0 0 0,5-2-128 0,8 2 128 15,6 1-208-15,7 0 16 0,6-1 16 0,6 3 0 16,4-3-144-16,9 4-16 0,0 0-16 0,13-5 0 16,6 1-160-16,10-1-16 0,9 3-16 15,12-1 0-15,9-2 256 0,9 0 48 0,5-2 16 0,8 1 0 16,9 2 224-16,8 0 0 0,8-1 0 0,7-1-144 0,4 1 144 16,7 2-128-16,7-2 128 0,3 0-128 0,2 1 128 0,1 1 0 15,5 0 0-15,1 2 0 0,-2 1 0 0,1-1 0 16,0-5 128-16,-3 6-128 0,-4 6 0 0,0-3-128 15,-2-1 0-15,-6 4 0 16,-6 5-2176-16,-3 3-448 0</inkml:trace>
  <inkml:trace contextRef="#ctx0" brushRef="#br1" timeOffset="136632.84">14240 13865 12543 0,'-3'-19'560'0,"0"8"112"0,-1 1-544 0,2-3-128 0,-2 3 0 0,3-2 0 16,-4 1 192-16,2 3 16 0,2 1 0 0,-1-1 0 16,2 8-16-16,0-6-16 0,-1-4 0 0,1 10 0 15,1-8 336-15,2-1 80 0,-3 9 16 0,4-9 0 0,0-1 336 0,-3 4 64 16,-1 6 16-16,2-10 0 0,-2 10-48 0,0 0 0 16,2-11 0-16,-1 1 0 0,-1 10-48 0,0 0-16 15,0 0 0-15,0 0 0 0,0 0-96 0,0 0-32 16,0 0 0-16,0 0 0 0,-4-7 0 0,4 7 0 15,0 0 0-15,0 0 0 0,0 0-208 0,0 0-64 16,-9 2 0-16,2 3 0 0,0 5-112 0,2 2-16 16,0 2-16-16,0 5 0 0,0 2-48 0,0 6 0 15,1 0 0-15,0 6 0 0,0 0 48 0,2 3 0 16,-1 0 0-16,0 4 0 0,-1 3 48 0,-1-4 16 16,1-3 0-16,-1 1 0 0,-3 6-112 0,2 4 0 15,-2-2-16-15,0 0 0 0,1 1-32 0,-1-1 0 0,1-2 0 0,-2-1 0 16,2-5-32-16,1-2-16 0,0 1 0 0,2-6 0 15,0-6-32-15,1 2-16 0,2-2 0 0,1-2 0 16,3-3-16-16,1 0 0 0,1 0 0 0,1-1 0 16,0-3 32-16,1-4 0 0,2-3 0 0,0 2 0 15,-1-4 0-15,4-3 16 0,1-3 0 0,2-1 0 16,5-2 32-16,3-2 0 0,-1-4 0 0,3 3 0 16,3-6-80-16,3 4-16 0,0-4 0 0,1 3 0 15,-1 2-144-15,-1 0 160 0,4-2-160 0,3 3 160 16,1-2-160-16,1 5 0 0,-1 1 0 0,1 1 0 15,3 0 0-15,1 1 0 0,0-3 0 0,2 2 0 16,-1 1 0-16,3 1 0 0,1 2 0 0,5-1 0 0,3 3 0 0,0 0 0 16,1-1 176-16,3 0-176 15,-1 2 0-15,1 1 0 0,-1-3-128 0,2 1 128 0,3 0 0 0,3 0-128 16,-1 1 128-16,0-2 0 0,2-4 0 0,1 0 0 16,0-1 0-16,2-1 0 0,1 0 0 0,0-2 0 15,-3 0 0-15,0-1 0 0,-2 4 0 0,-2-2 0 16,-4-2 0-16,-2 4 0 0,3 1 0 0,-1-1 0 15,-4-3 0-15,2 1 0 0,-1 3 0 0,-2-1 0 16,0 0 0-16,-1-2 0 0,-1 1 0 0,4 1 0 16,-1-1 0-16,1 1 0 0,-1 0 128 0,-4-1-128 15,0 4 176-15,0-2-176 0,-3 0 0 0,-2 2 0 16,-1 0 0-16,2 0 0 0,-4-1 0 0,-1 2-144 16,-3-1 144-16,0 2 0 0,0 0 0 0,-3-1 0 0,-2-1 0 0,-2 1 0 15,-1-1 0-15,-4 2 0 0,-3-1 0 0,-2-1 0 16,-4 1 0-16,0-2 0 0,-1-1 0 15,2 0 0-15,-3 2 0 0,-2-2 0 0,-2-1 0 0,-1 2 0 16,0 1 0-16,-2-1 0 0,-1 2 0 0,2-3 0 16,-3 0 0-16,-1 0 0 0,0-3 0 0,-8 3 0 15,8-4 0-15,-8 4 0 0,0 0 0 0,9-1 0 16,-9 1 0-16,0 0 0 0,0 0 0 0,0 0 128 16,0 0-128-16,0 0 0 0,6-6 0 0,-6 6 128 15,1-11-128-15,-1 4 128 0,-1-5-128 0,1 3 128 16,-4-1-128-16,4 1 128 0,0-3-128 0,0-2 128 15,-1 0-128-15,1-3 128 0,2-3-128 0,1 1 128 16,-2 1-128-16,2-1 0 0,-1-3 128 0,2-1-128 16,-1-3 0-16,2 3 0 0,-1-3 0 0,-1 1 128 0,0-3-128 0,-1-1 0 15,1-4 0-15,1 0 0 16,-2-2 0-16,2 2 0 0,1 2 0 0,2 0 128 0,0 1-128 16,2 4 0-16,3-3 0 0,0 0 0 0,1-1 0 0,1 0 0 15,0 2 0-15,1-1 0 0,2-1 0 0,-1 4 0 16,-1-5 0-16,1 6 0 0,-4-2 0 0,1 4-160 15,0 2 160-15,-3 3 0 0,-2 1-128 0,-1 2 128 16,1 2 0-16,1 5 0 0,0-3 0 0,-2 6-128 16,3 0 128-16,-3-1 0 0,0 1 0 0,-7 5-160 15,8-2 160-15,0 0-128 0,-8 2-48 0,10-1 0 16,-10 1 0-16,9-2 0 0,-9 2-176 0,0 0-32 16,0 0-16-16,0 0 0 15,7 5-1136-15,-7-5-240 0,0 0-32 0,3 11-10496 16,-4 0-2096-16</inkml:trace>
  <inkml:trace contextRef="#ctx0" brushRef="#br1" timeOffset="138042.4">14209 14723 5519 0,'-22'-5'496'0,"-2"-2"-496"0,1 0 0 0,5 1 0 16,3-8 2912-16,2 5 480 0,3 3 112 0,1 3 16 15,9 3-1856-15,0 0-384 0,-4-7-64 0,4 7 0 16,0 0-576-16,11 5-96 0,3-1-32 0,3-2 0 16,5-1 224-16,6 1 32 0,4 1 16 0,5 1 0 15,2-4 80-15,5 3 16 0,5-1 0 0,4 5 0 0,7 2-240 0,5-3-32 16,5 3-16-16,2-2 0 15,3 4-32-15,3-2-16 0,3 1 0 0,5-1 0 0,5 2-96 0,0-3 0 16,3 1-16-16,2-6 0 0,3 1-64 0,4-1-16 16,2 1 0-16,2-2 0 0,0-2 128 0,5 0 32 15,3-1 0-15,-2-4 0 0,-2 3-192 0,0 0-16 16,-1-2-16-16,1 0 0 0,1 2-32 0,-3-3 0 16,-1 0 0-16,-1 3 0 0,-1 0-48 0,-3 2-16 15,-2 2 0-15,-1 2 0 0,3 0-192 0,-4 5 176 16,-1 0-176-16,-4 2 160 0,-3 6-160 0,0-5 160 15,-4-3-160-15,2 4 160 0,-2 0-160 0,-3-2 0 16,-5 2 0-16,-2 0-176 0,-2-5 176 0,-3 4 0 16,-4-4 0-16,-3 0 0 0,-5-2 0 0,-3-1 0 15,-4 1 0-15,-3 0 128 0,-3 2-128 0,-5 1 0 16,-3-4 0-16,0 4 128 0,-3-4-128 0,-3 1 0 16,-2 4 128-16,-3-6-128 0,-1-2 0 0,-1 0 144 15,-4 1-144-15,-3-1 0 0,-3-4 144 0,-2 0-144 16,-2 1 0-16,-3 0 144 0,-9 1-16 0,0 0-128 0,7-4 192 0,-7 4-64 15,0 0 64-15,0 0 16 0,3-8 0 0,-2-3 0 16,-1-3-16-16,0 4-16 0,-1-2 0 0,-2 1 0 16,1-2-48-16,2-3-128 0,-3-3 192 0,3-4-64 15,0-3-128-15,0-3 160 0,0 0-160 0,3-6 160 16,-1-3-160-16,2-2 0 0,0-1 144 0,1-2-144 16,2-6 128-16,-1-1-128 0,0-1 128 0,3-1-128 15,0-2 0-15,1 1 0 0,0-2 0 0,1 8 0 16,0 3 0-16,0 2 0 0,6-3 0 0,-2 5 0 15,2 3 0-15,-2 1 0 0,1 3 0 0,1 1 0 0,0 2 0 16,-1-1 0-16,-1 6 0 0,-2-3 0 0,2 3 0 0,-2 0 0 16,-2 4 0-16,-2 4-128 0,-2 3 128 0,-1 3 0 15,-2-2 0-15,-2 2-128 0,-2 4 128 0,0 7 0 16,0 0 0-16,0 0 0 0,-10-5-160 0,-1 4 160 16,-2 1-192-16,-1 3 192 0,0 0-192 0,-2-1 192 15,-2-1-192-15,-1 1 192 0,-5 2 0 0,-2 4-128 16,-4-6 128-16,-3 2 0 0,-4-3 0 0,-6 6 0 15,-7-2 0-15,-5-1 0 0,-3-4 0 0,-7 0 0 16,-5 0 0-16,-6 0 0 0,-6 0 0 0,-7 0 0 16,-6-2 0-16,-7 0 0 0,-1 1 0 0,-7-2 0 15,-6 2 0-15,1-3 0 0,-1-2 0 0,-2 3 0 16,-3 4 0-16,0-2 0 0,0-3 128 0,-2 3-128 16,-1 2 0-16,-2-1 0 0,-1-1 128 0,-2 1-128 15,-2 1 0-15,-1-1 144 0,2 0-144 0,1 4 0 16,2-1 0-16,-3-1 0 0,3-2 0 0,2-1 0 15,2 2 0-15,2 2 128 0,3-2-128 0,4 3 0 16,3 0 0-16,2-2 0 0,-1 2 0 0,5 0 0 0,3 0 0 0,3-2 128 16,4 2-128-16,1 1 0 0,1 1 0 0,4-2 0 15,5-1 0-15,3 2 0 0,-1 3 0 0,5-5 128 16,3 1-128-16,5 0 0 0,3 0 0 0,10 0 0 16,8-2 0-16,6 1 128 0,4-3-128 0,6 1 0 15,7-1 0-15,6 0 0 0,5-1 128 0,5-2-128 16,2 1 0-16,7 2 0 0,0 0 0 0,8-9 0 15,6 1-1152 1,4-1-176-16,6 5-16 0,3 2-11344 0,1 1-2272 0</inkml:trace>
  <inkml:trace contextRef="#ctx0" brushRef="#br1" timeOffset="138715.16">13287 13915 1839 0,'0'0'160'0,"0"0"-160"0,0 0 0 16,0 0 0-16,0 0 3744 0,0 0 720 0,0 0 144 0,0 0 16 15,0 0-2672-15,0 0-544 0,0 0-96 0,0 0-32 16,0-13 336-16,0 1 64 0,1-1 16 0,2-2 0 16,1-3-496-16,1-2-112 0,1-6 0 0,2 1-16 15,1-5-432-15,2 3-64 0,2-4-32 0,1-1 0 16,1-1-224-16,0 1-32 0,2-2-16 0,2-3 0 15,1-2-144-15,1 3-128 0,-2 6 192 0,0 0-192 16,5 6 0-16,-3 1 0 0,-1 8 0 0,-3 1 0 16,0 2 0-16,1 8 0 0,1 2 0 0,-1 4 0 15,-2 2-128-15,-1 7 128 0,2 2 0 0,-1 4-144 0,-2 6 144 0,3 0-128 16,-3 5 128-16,1 1-128 0,-1 6 128 0,0-2 0 16,-1 0 0-16,-1 1 0 0,1 2 0 0,0-3 0 15,1-4 0-15,-1-1 0 0,-2-6 0 0,-3-1 0 16,-2 0 0-16,-2-5 0 0,-2-2 0 0,-3 0 0 15,0-4 0-15,-8 0 0 0,-4-1 0 0,-3-1 256 16,-2-2-48-16,-6 1 0 0,-6-5 0 0,-1-1 0 16,-5-2 0-16,-2-4 0 0,-3-3-16 0,-1 1 0 15,0-6 0-15,3 2 0 0,3-2 48 0,6-1 0 16,3-1 0-16,6-1 0 0,2 0-240 0,3-2 176 16,4 2-176-16,3-1 160 0,4 1-160 0,0 4 0 15,2-1 0-15,3 3 0 0,1 1 0 0,-1 9 0 16,0 0 0-16,9-2 0 0,1-2 0 0,-10 4 0 15,12 4 0-15,-1 2 0 0,-2 4 0 0,-3 0-192 16,-2 4 0-16,-4 3 16 0,-1 1 176 0,-5-2 0 16,-2 1 0-16,-2-1-128 0,-2 1 0 0,-2-2 0 0,3-2 0 0,-2 0 0 15,-1 1-176-15,4-4-16 0,4 0-16 0,3-1-10688 16,3-9-2144-16</inkml:trace>
  <inkml:trace contextRef="#ctx0" brushRef="#br1" timeOffset="139573.96">20422 13731 21935 0,'-19'0'960'0,"9"-3"224"0,1-1-944 0,0 2-240 0,9 2 0 0,-9-3 0 15,1 0 768-15,8 3 128 0,-9-7 0 0,4 1 16 16,5 6-352-16,-2-10-80 0,2-1-16 0,2-1 0 0,1-5 240 0,2-1 32 16,1 1 16-16,3-2 0 0,1 0-176 0,3-3-48 15,1-9 0-15,1 3 0 0,1 2 48 0,0-2 0 16,2-4 0-16,2-2 0 0,4-3-192 0,2-1-48 16,1-3 0-16,0 3 0 15,3 1-112-15,-2 5-32 0,2 6 0 0,-1 4 0 0,1 3-192 0,-4 6 176 16,0 2-176-16,-2 6 160 0,-2 3-160 0,-5 5 0 15,-4 1 0-15,0 6 0 0,-3 0 0 0,-6 8 0 16,-2 7 0-16,-3-1 0 0,-4 4 0 0,-3 4 0 16,-2 4 0-16,-1 1 0 0,-3-1 0 0,0 0 0 15,0-2 0-15,2-2 0 0,1-1 0 0,1-3 0 16,0-5 0-16,-1-4 0 0,-1 0 0 0,-1-3 0 16,-1-2 0-16,-3-5 0 0,0 0 0 0,-1-3 0 15,1 1 0-15,1-1 0 0,1-5 176 0,2-1-48 16,4 0-128-16,9 0 192 0,-10-2-192 0,10 2 144 15,-7-9-144-15,6 1 128 0,-1-2-128 0,4 2 128 16,2-3-128-16,2-4 128 0,2-3-128 0,2 0 128 16,3-1-128-16,1 0 128 0,2-1-128 0,0 1 0 0,1 1 0 0,2 3 0 15,4 1 0-15,-1 3 0 0,1 0 0 0,2 5 0 16,2-2 0-16,0 4 0 0,1 3 0 0,-2 1 0 16,0 2 0-16,-5 1 0 0,-2 5 224 0,-2-3-64 15,-3 4-160-15,-3-2 128 0,-3 3-128 0,-8-10 128 16,-1 12-128-16,-4 2 0 0,-6 0 0 15,-6 0 0-15,-8-2 128 0,-5 1-128 0,-8 1 192 0,-5-2-64 16,-6-1 0-16,-3 3-128 0,-5 0 192 0,-1-1-64 0,-2 2-128 16,-1 0 0-16,0 2 0 0,0 3-11296 15,1 2-2336-15</inkml:trace>
  <inkml:trace contextRef="#ctx0" brushRef="#br1" timeOffset="141178.57">11577 16190 7359 0,'0'0'656'0,"0"0"-528"16,0 0-128-16,0 0 0 0,0 0 2128 0,9-4 400 16,-9 4 80-16,13-5 16 0,-4 0-1536 0,1 3-288 15,0 0-64-15,3 1-16 0,-2 0-208 0,3 0-32 16,-1-3-16-16,4 1 0 0,2 1 288 0,0 1 48 15,2 1 16-15,0-2 0 0,3 0 16 0,1 2 16 16,2 2 0-16,3 1 0 0,2-3-208 0,6 2-64 16,-2 1 0-16,3-1 0 0,3 1-16 0,3-1-16 15,2-3 0-15,4 2 0 0,2 2-32 0,7 2-16 0,6-1 0 0,4-2 0 16,2-2-32-16,5-1 0 16,1-1 0-16,5 0 0 0,5 1-16 0,3-3 0 15,5-1 0-15,1 0 0 0,4-2 0 0,2 1-16 0,4 3 0 0,-2-5 0 16,2 2-176-16,-2 3-48 0,-2 1 0 0,2-1 0 15,1-1-64-15,0 0-16 0,-4 1 0 0,0 1 0 16,1 2-128-16,0 0 0 0,-1 0 144 0,0 0-144 0,-3 3 192 16,1 1-48-16,2 1 0 0,-4-3 0 0,0 3-144 0,-4 3 192 15,-3 2-192-15,0 0 192 0,-2-3-192 0,-5 0 0 16,-3 3 0-16,-5-2 0 0,-3 0 0 0,-4-3 128 16,-1 1-128-16,-5 1 0 0,-3-5 128 0,-4-1-128 15,-6-1 0-15,-5 0 128 0,-1 0-128 0,-5 2 0 16,-3 0 144-16,-6 1-144 0,1-2 0 0,-5 3 0 15,1-2 0-15,-3 0 128 0,-1-2-128 0,-4 1 0 16,-2-1 128-16,-7 1-128 0,-3 0 0 0,-7-1 144 16,0 0-144-16,0 0 0 0,0 0 192 0,0 0-64 15,0 0 0-15,-15-2-128 0,0-2 208 0,-4 1-64 16,-1 3-16-16,-3-5 0 0,-1-1-128 0,-2 2 0 16,-4-1 0-16,-2 1 0 0,-1-1 0 0,-5 3 0 15,-6-2 128-15,-4-1-128 0,-7 1 0 0,-7 1 0 16,-3 0 0-16,-6-5 128 0,-5 2-128 0,-5 3 0 15,-8 1 0-15,-7-2 0 0,-4-1 0 0,-6 2 0 16,-4 2 128-16,-5 1-128 0,-4 0 0 0,-1 0 0 16,-2 0 0-16,0 1 0 0,-4 2 0 0,-2 2 0 15,1 2 0-15,-1-3 0 0,-5 0 0 0,1 4 0 16,1-1 0-16,-1 2 0 0,-1-4 0 0,0 0 0 0,5 3 128 0,-4-2-128 16,1 1 0-16,5 0 0 0,5 0 0 15,3 0 0-15,2 0 0 0,10-1 0 0,6-1 128 0,10-2-128 16,4-2 0-16,7-1 0 15,7 0 0-15,5-1 0 0,6-2 0 0,11-2 0 0,6 0 0 0,9 1 128 16,7-5-128-16,6 3 0 0,6-4 0 0,5 2 0 16,5 2 0-16,6-4 0 0,5-1 0 0,5 2 0 15,4 1 0-15,5-1 0 0,6 0 0 0,5 1 0 16,6 1-192-16,7-4 192 0,5 1-160 0,6 1 160 16,3-5-128-16,8 2 128 0,6 0 0 0,9-1-144 0,9 5 144 0,7-5 0 15,7 0 0-15,5 3-128 0,11 0 128 0,3 2 0 16,5-3 0-16,4 4 0 0,1 1 0 0,3 0 0 15,-1-3 0-15,2 5-128 0,2 4 128 0,0 0 0 16,2 0 0-16,-3 4 0 0,-3 3 0 0,-3-2-128 16,-5 1 128-16,-3 2 0 0,-2-1 0 0,-6 2 0 15,-4-2 0-15,-2 2 0 0,-10-2 0 0,-3 0 0 16,-5 1 0-16,-4-3 0 0,-6-1 0 0,-6 1 0 16,-8-3 0-16,-4 0 0 0,-6 4 0 0,-6 0 0 15,-2-1 0-15,-7-2 0 0,-6 0 0 0,-7-1 0 16,-2 1 0-16,-7 2 0 0,-6-4 0 0,-4 0 0 15,-10-1 0-15,0 0 128 0,0 0-128 0,-12 1-128 16,-6-1 128-16,-8 2-192 0,-5-1 64 0,-6-1 0 16,-5-3 0-16,-5 3 0 0,-5-1-16 0,-4 2 0 15,-4 1 0-15,-9-1 0 0,-7-1 0 0,-5-1 0 16,-2-1 0-16,-8 2 0 0,-2 0 144 0,-9 0-128 16,-7-2 128-16,-3 2-128 0,-1 2-96 0,-8 0-16 0,-7-2 0 15,-1 4 0-15,-2 3 240 0,-5-2-144 16,-4-1 144-16,3 4-128 0,5-2 128 0,1 2 0 0,-1 1-144 0,6-2 144 15,8 3 0-15,0-2 0 0,2 1 0 0,12-3 0 16,6 3 0-16,8-1 0 0,8-2 0 0,6 3 0 16,5-1 0-16,7-1 0 0,7-3 0 0,10-1 0 15,10-2 0-15,9 0 0 0,10 0-144 0,18-1 144 16,0 0 0-16,14-5 0 0,16 2-128 0,15-6 128 0,15 0 0 0,14-5-128 16,10-1 128-16,19 3 0 0,11 1 0 0,13 1 0 15,9-3 0-15,12 0 0 0,4-1 160 16,7 4-160-16,1-2 160 0,4 0-160 0,3-2 0 0,0 2 128 15,1-2-128-15,-6 7 0 0,-7-3 0 0,-3 3 0 16,2-2 0-16,-12 4-11440 16,-11 3-2208-16</inkml:trace>
  <inkml:trace contextRef="#ctx0" brushRef="#br1" timeOffset="204453.71">8595 18275 3679 0,'0'0'320'0,"0"0"-320"0,0 0 0 0,0-9 0 16,0 9 2112-16,0 0 336 0,0 0 80 0,0 0 16 15,2-9-1072-15,-2 9-192 0,0 0-64 0,1-11 0 16,-1 11-304-16,4-8-64 0,-4 8-16 0,0 0 0 15,0 0-384-15,10-5-96 0,-10 5-16 0,13 0 0 16,-1 4-80-16,1 0-32 0,1-2 0 0,3 3 0 16,0 3 32-16,4-1 0 0,3 5 0 0,1-5 0 15,7 1 128-15,1-3 16 0,1 0 16 0,2-1 0 0,0 2-48 0,-1-2-16 16,1-2 0-16,1 0 0 0,-1 2-96 0,3 1 0 16,3-1-16-16,3-3 0 0,7 2-32 0,6-2 0 15,1 0 0-15,1-1 0 0,-5-4-32 0,3 3-16 16,2-3 0-16,5-1 0 0,5 4 64 0,2-3 16 15,4-1 0-15,-4-4 0 0,-2 0 32 0,-3 2 16 16,-2 0 0-16,3 3 0 0,4 1 48 0,0-1 16 16,-1 1 0-16,2-1 0 0,-3-1-80 0,-2 3-16 15,1 3 0-15,3 0 0 0,5 1-96 0,-2-5-32 16,-4-5 0-16,0 5 0 0,-1 1-128 0,1 2 0 16,1 3 0-16,3-2 0 0,-1-2 0 0,-4 1 0 0,-6 0 0 15,0 0 0-15,0-1 176 0,3 1-48 0,2 2-128 16,1 1 192-16,2 0 0 0,-4-3-16 0,-6-5 0 0,0 3 0 15,1 2 0-15,0 1 0 0,3 2 0 0,2 0 0 16,-1-3-48-16,-3 0 0 0,-3 2 0 0,-3 0 0 16,6 0 64-16,-1 3 0 0,1 4 0 0,3-3 0 15,2 2-16-15,-3-2 0 0,-4-4 0 0,-1 2 0 16,0 0-176-16,0 4 160 0,1-2-160 0,2 2 160 16,1-5-160-16,-3 0 192 0,-2 0-192 0,-2-3 192 15,1 0-192-15,-1 0 0 0,-1 0 0 0,2 0 128 16,3 0-128-16,1 0 192 0,0-2-192 0,-1 1 192 15,-4 1-64-15,-1 0 0 0,-1 0 0 0,3 0 0 16,1 0-128-16,2 0 0 0,1 1 144 0,-3-1-144 16,-1-1 0-16,-3-2 128 0,0 1-128 0,-1 1 0 0,-1 1 0 0,4 0 144 15,0-3-144-15,1 3 0 0,-2-1 176 0,-3-2-176 16,-1 1 160-16,0-1-160 0,3 1 240 0,-1 0-48 16,-2 2-16-16,2 2 0 0,0-1-176 0,3-1 128 15,-2 0-128-15,-2 0 128 0,-3 0-128 16,1 0 0-16,2 0 0 0,0 1 0 0,1 3 0 0,3 0 0 15,2-3 0-15,-1 2 0 0,-3-3 0 0,-1 0 0 16,0 0 128-16,-1 2-128 0,-1-2 160 0,0 3 0 16,3-2 0-16,1 0 0 0,2 1-160 0,-2-2 160 15,-3 0-160-15,-1 0 160 0,-2 1-32 0,0 1 0 16,-2 1 0-16,5 1 0 0,-1-2-128 0,2 1 160 16,1-3-160-16,-2 1 160 0,1-3-160 0,-2 0 128 15,1 2-128-15,-2 2 128 0,1-4 32 0,0 2 0 0,5 2 0 0,1-1 0 16,4-1-160-16,-4 0 0 0,-6 1 0 0,4 2 0 15,0-1 0-15,0 3 0 0,0-2 0 0,4-1 0 16,2 0 0-16,0 1 0 0,0 1 0 0,-2 1 0 16,-2-1 0-16,1-1 0 0,-2-1 0 0,4 1 0 15,0-1 0-15,3 2 0 0,-1-1 0 0,-3-1 128 16,-2-1-128-16,-1 1 0 0,0-2 0 0,1 0 0 16,4 0 0-16,1 0 0 0,3 1 0 0,-4 2 128 15,-3-1-128-15,0 3 128 0,-1-2-128 0,2-2 128 16,0-1-128-16,0 0 0 0,0 3 0 0,0-1 0 15,-2-1 0-15,-1 2 0 0,-2 1 0 0,-1-2 0 16,-3-2 0-16,4 0 0 0,0 2 0 0,0-1 0 16,-1 0 0-16,-2 2 0 0,-2-1 0 0,-2 1 0 15,-2 1 0-15,0-2 0 0,-2-1 0 0,-1 1 0 16,1 0 0-16,-1 2 0 0,1 1 0 0,-1-1 0 0,0-2 0 16,-4 2 0-16,-2 0 128 0,-1 2-128 0,1-3 0 0,-2-2 0 15,0 2 0-15,-2-1 128 0,-1 1-128 0,0 1 0 16,0-2 0-16,0 1 0 0,0-2 0 0,-2-1 0 15,-1 1 0-15,-1-1 0 0,-1 0 0 0,-1 0 0 16,-2 2 128-16,-3-2-128 0,0 0 0 0,-3 0 0 16,-3 0 0-16,1 0 0 0,-6 0 0 0,3 0 0 15,-4 0 128-15,-1 0-128 0,-9 0 0 0,0 0 0 16,0 0 0-16,0 0 0 0,0 0 0 0,0 0 0 16,0 0 0-16,0 0 0 0,-15 5 0 0,-3 0 0 15,-1-3-192-15,-8 0 192 0,-4-1-272 0,-6-1 64 16,-5 0 16-16,-5 0 0 0,-7 0-48 0,-1-1 0 0,-4-2 0 15,-3 2 0-15,-6-4 240 0,-9 2-192 0,-10 1 192 0,0-1-192 16,-2-2 192-16,-4 0-144 0,-4 2 144 0,-4 1-128 16,-6-2 128-16,-1 0 0 0,0-1 0 0,-8 0 0 15,-5 1 0-15,1-1 0 0,0 0 0 0,-6 1 0 16,-8 2 0-16,0-2 0 0,2-3 0 0,-8 2 0 16,-6 0 0-16,-4-2 0 0,2-1 0 0,0 4 0 15,-2 2 0-15,2-2 0 0,3-1 0 0,6 2 0 16,4 3 0-16,1 0 0 0,2-2 0 0,0 0 0 15,0 1 0-15,-3 0 0 0,0-2 0 0,-1 2 0 16,1 1 0-16,-1-1 0 0,2-2 0 0,-4 2 0 16,0 0 0-16,-2-1 0 0,0 1 0 0,0 0 0 15,6 1 0-15,-6 0 0 0,-5 0 0 0,4 1 0 16,4-1-192-16,-3 1 0 0,-4-1 0 0,6 0 0 0,5 0-48 0,-3 0-16 16,-6 0 0-16,5 0 0 0,8 0 96 15,-3-1 16-15,-8 0 0 0,4-2 0 0,9-2 144 0,-5 1 0 16,-7 1-144-16,7 1 144 0,8 0 0 0,-3-1 0 15,-3-2 0-15,7 4 0 0,6-2 0 0,-2 1 0 16,-5 1 0-16,8-3 0 0,4 0 0 0,6 1 0 16,3 2 0-16,2-3 0 0,1 3 0 0,3-2 0 15,6 3 0-15,0-1 0 0,1 0 0 0,2 0 0 16,2-3 0-16,3 1 0 0,5 0 0 0,4 1 0 16,4 0 0-16,-3 0 0 0,-4 1 0 0,3-3 0 15,4 1 0-15,4 0 0 0,1 3 0 0,3 0 0 16,0 3 0-16,-2-2 0 0,-2 0 0 0,4-1 0 0,1-1 0 0,2 0 0 15,1-1 0-15,3 2 0 0,3 3 0 16,0-1 0-16,-3 1 0 0,3-3 0 0,0 0 0 0,4 1 0 16,5-1 0-16,2 1 0 0,2 1 0 0,0 0 0 15,3 0 0-15,4 1 0 0,3 4 0 0,2-4 0 16,5 0 0-16,2 2 0 0,2 1 0 0,3 0 0 16,2-5 0-16,0 1 0 0,3 2 0 0,1-1 0 15,9-3 0-15,0 0 0 0,0 0-144 0,0 0 144 16,0 0 0-16,0 0 0 0,7 9-128 0,3-4 128 15,3-1 0-15,2 1-160 0,4-2 160 0,5-1-128 16,3 0 128-16,3 1 0 0,5-2-144 0,4 0 144 16,2-1 0-16,8 0 0 0,8 0 0 0,4 3 0 15,3-3-128-15,2 0 128 0,1 1 0 0,6-1 0 16,6-1 0-16,5-2 0 0,5 3 0 0,-2 3 0 0,0-6 0 0,0 1 0 16,7-1 0-16,2 1 0 0,3 0 0 0,1 2 0 15,0-2 0-15,6-1 0 0,7 0 0 0,-1 1 0 16,-4 1 0-16,4 0 0 0,4-2 0 0,0 2 0 15,-1 1 0-15,3 0 128 0,3 1-128 0,1 2 128 16,-4-1-128-16,3 2 128 0,-1-1-128 0,2 0 0 16,2 2 0-16,-2 3-176 0,-2-4 176 0,4 0 0 15,5 2 0-15,-2-1 0 0,-5-2 0 0,5-1 0 16,4 2 0-16,-5 4 0 0,-7-6 0 0,7 1 0 16,5-1 0-16,-4 1 0 0,-6-1 0 0,3 4 0 15,5-3 0-15,-5-1 0 0,-5 0 0 0,0 2 0 16,4 1 0-16,-2-1 0 0,-3-2 0 0,1 1 0 15,-1 2 0-15,0 1 0 0,-6-2 0 0,1 1 0 0,0 4 0 0,3-2 0 16,2 1 0-16,-4-1 0 0,-4-1 0 0,0 2 0 16,6-3 0-16,-2 1 0 0,-2 2 0 0,-1-2 0 15,-3-2 0-15,0 2 0 0,-3-1-144 0,-2-2 144 16,-2 1 0-16,2-2-176 0,4 2 176 0,-6-1-128 16,-4-2 128-16,-2-1 0 0,-2-1 0 0,2-1 0 15,4 4 0-15,-1-4 0 0,-4-3 0 0,-1 2 0 16,-1-1 0-16,1 1 0 0,1-4 0 0,-3 1 128 15,-4 4-128-15,-1-1 176 0,3-2-176 0,1 1 192 16,2 2 0-16,-2 2 0 0,-4-4 0 0,3 3 0 16,3 0-192-16,-3 1 0 0,-1 1 144 0,-1-1-144 15,-3-1 0-15,1 1 0 0,1 1 0 0,-1 0 0 16,-3-1 0-16,-3 0 0 0,-6 0 0 0,-5 0 128 16,-2 0-128-16,0 0 0 0,1-1 0 0,-4 1 128 0,-1-1-128 15,-3 1 0-15,-6 0 0 0,-3 0 0 0,-1 0 192 0,-3 0-48 16,-4 0 0-16,-3 1 0 0,0 0-144 0,-1 0 0 15,-1 1 144-15,-2 0-144 0,0 1 0 0,-6 1 0 16,-1-2 0-16,-3-1 0 0,-3 3 0 0,-6 0 0 16,-3 4-192-16,-5-5 64 15,-8-3-1328-15,0 0-256 0,2 12-48 0,-12-2-16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45.061"/>
    </inkml:context>
    <inkml:brush xml:id="br0">
      <inkml:brushProperty name="width" value="0.1" units="cm"/>
      <inkml:brushProperty name="height" value="0.1" units="cm"/>
      <inkml:brushProperty name="color" value="#FDF955"/>
    </inkml:brush>
  </inkml:definitions>
  <inkml:trace contextRef="#ctx0" brushRef="#br0">134 67 3223 0 0,'-31'-19'211'0'0,"12"9"1601"0"0,-10-9-1812 0 0,27 17 648 0 0,0 1 1 0 0,-1 0-1 0 0,1 0 0 0 0,-1-1 0 0 0,1 1 1 0 0,-1 1-1 0 0,0-2-648 0 0,-3 0 1209 0 0,4 2-409 0 0,2 0-435 0 0,0 0-86 0 0,0 0-47 0 0,-3-1-110 0 0,-13-2 21 0 0,13 1-181 0 0,-2 1 713 0 0,6 4-551 0 0,5 12-8 0 0,0 0-1 0 0,1-1 1 0 0,0 0-1 0 0,1 0 0 0 0,1-1 1 0 0,0 0-1 0 0,5 5-115 0 0,24 26 400 0 0,-3 2 0 0 0,18 31-400 0 0,-7 1 282 0 0,30 48 124 0 0,-55-95-122 0 0,16 15-284 0 0,11 16 228 0 0,-22-25-124 0 0,1-1 0 0 0,2-1 0 0 0,1-2 0 0 0,8 6-104 0 0,-31-33-4 0 0,17 16-245 0 0,2-1 249 0 0,-18-15-138 0 0,1 0 0 0 0,-1-1 0 0 0,1 0 0 0 0,0 0 1 0 0,5 1 137 0 0,10 1-1066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45.582"/>
    </inkml:context>
    <inkml:brush xml:id="br0">
      <inkml:brushProperty name="width" value="0.1" units="cm"/>
      <inkml:brushProperty name="height" value="0.1" units="cm"/>
      <inkml:brushProperty name="color" value="#FDF955"/>
    </inkml:brush>
  </inkml:definitions>
  <inkml:trace contextRef="#ctx0" brushRef="#br0">117 308 6911 0 0,'-3'0'528'0'0,"-28"0"-234"0"0,-36 0 2604 0 0,66 0-2864 0 0,0 0 0 0 0,1 0 0 0 0,-1 0 0 0 0,0 1 0 0 0,0-1 0 0 0,0 0-1 0 0,0 0 1 0 0,0 1 0 0 0,0-1 0 0 0,0 1-34 0 0,-2 0 69 0 0,1 0 147 0 0,2-1 0 0 0,0 0-2 0 0,0 0-12 0 0,0 0-2 0 0,0 0 0 0 0,0 0-8 0 0,0 0-34 0 0,3 0-20 0 0,11-1-11 0 0,0 0-1 0 0,1-1 0 0 0,-1-1 1 0 0,1 0-127 0 0,60-18 504 0 0,-48 13-355 0 0,142-51 856 0 0,-58 18-553 0 0,-15 8-173 0 0,115-37-51 0 0,-146 51-281 0 0,2 3 1 0 0,17 1 52 0 0,-4 1-1319 0 0,-46 7 492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46.166"/>
    </inkml:context>
    <inkml:brush xml:id="br0">
      <inkml:brushProperty name="width" value="0.1" units="cm"/>
      <inkml:brushProperty name="height" value="0.1" units="cm"/>
      <inkml:brushProperty name="color" value="#FDF955"/>
    </inkml:brush>
  </inkml:definitions>
  <inkml:trace contextRef="#ctx0" brushRef="#br0">638 34 10135 0 0,'-22'-15'1050'0'0,"-1"-2"-454"0"0,21 16 24 0 0,2 1 20 0 0,0 0-56 0 0,0 0-263 0 0,0 0-117 0 0,0 0-20 0 0,0 13-152 0 0,-1 0-1 0 0,-1 0 1 0 0,0 0-1 0 0,-1-1 1 0 0,0 1-1 0 0,-1 0-31 0 0,-11 26 3 0 0,-4 9-3 0 0,2-7 119 0 0,9-21-89 0 0,1 0 1 0 0,0 5-31 0 0,5-16 9 0 0,0 1 0 0 0,0-1 0 0 0,1 1 0 0 0,1 0 0 0 0,0 9-9 0 0,3-3 0 0 0,-2-11 0 0 0,0-1 0 0 0,1 1 0 0 0,0-1 0 0 0,0 0 0 0 0,0 1 0 0 0,0-1 0 0 0,1 0 0 0 0,-1 0 0 0 0,4 3 0 0 0,-4-5 0 0 0,1 1 0 0 0,0-1 0 0 0,-1 0 0 0 0,1 0 0 0 0,0 0 0 0 0,0 0 0 0 0,0 0 0 0 0,0-1 0 0 0,1 1 0 0 0,-1-1 0 0 0,0 0 0 0 0,1 0 0 0 0,-1 0 0 0 0,1 0 0 0 0,14 2 25 0 0,13-1-25 0 0,11 2 35 0 0,3 2 89 0 0,39-1-124 0 0,-1 1 356 0 0,54 11-356 0 0,-96-11 78 0 0,0 1-1 0 0,-1 3 1 0 0,0 1 0 0 0,0 2-1 0 0,26 14-77 0 0,-52-20 49 0 0,0 0 0 0 0,0 2 0 0 0,-1-1 0 0 0,0 2 0 0 0,0 0 0 0 0,-1 0 0 0 0,3 5-49 0 0,-7-6 39 0 0,0 0 1 0 0,0 0-1 0 0,-1 1 0 0 0,-1 0 0 0 0,1 1 1 0 0,-2-1-1 0 0,1 1 0 0 0,-1 0 0 0 0,3 11-39 0 0,-5-8 47 0 0,0 0 1 0 0,0 0-1 0 0,-1 0 0 0 0,-1 0 0 0 0,0 1 0 0 0,-1-1 1 0 0,-1 0-1 0 0,0 0 0 0 0,-1 0 0 0 0,-1 5-47 0 0,0-7 65 0 0,-1 0 1 0 0,0-1-1 0 0,-1 0 0 0 0,-1 0 0 0 0,1 0 0 0 0,-2 0 0 0 0,1-1 0 0 0,-1 0 0 0 0,-1 0 1 0 0,0-1-1 0 0,-4 3-65 0 0,-3 3 109 0 0,0-1 1 0 0,-2-1 0 0 0,1 0 0 0 0,-2-1-1 0 0,1-1 1 0 0,-6 2-110 0 0,-19 6 249 0 0,-1-1 1 0 0,-1-2-1 0 0,0-2 0 0 0,-20 2-249 0 0,30-8 210 0 0,-1-2 0 0 0,-1-2 1 0 0,1-1-1 0 0,-10-1-210 0 0,-24-3 587 0 0,-50-8-587 0 0,61 1 179 0 0,0-3-1 0 0,1-2 1 0 0,-20-8-179 0 0,-28-15-52 0 0,-30-17 52 0 0,-6-1-2352 0 0,121 45 1364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48.211"/>
    </inkml:context>
    <inkml:brush xml:id="br0">
      <inkml:brushProperty name="width" value="0.1" units="cm"/>
      <inkml:brushProperty name="height" value="0.1" units="cm"/>
      <inkml:brushProperty name="color" value="#FDF955"/>
    </inkml:brush>
  </inkml:definitions>
  <inkml:trace contextRef="#ctx0" brushRef="#br0">612 2447 8663 0 0,'0'0'398'0'0,"-3"1"-9"0"0,-25 3 448 0 0,26-6-685 0 0,-13-15 148 0 0,14 16-169 0 0,0-1-10 0 0,-1-6 95 0 0,0-1-1 0 0,1 1 0 0 0,0-1 1 0 0,0 1-1 0 0,1 0 0 0 0,0-1 1 0 0,1-4-216 0 0,-1-8 508 0 0,1-23 278 0 0,-2-47 460 0 0,-4 5-413 0 0,-10-123 284 0 0,-12-34-425 0 0,-11-114 57 0 0,12-265 18 0 0,26 621-767 0 0,3-142 88 0 0,-1 115-76 0 0,2 1 1 0 0,0 0 0 0 0,2 0-1 0 0,2-3-12 0 0,-6 23-9 0 0,0 0-1 0 0,1 0 1 0 0,0 1-1 0 0,0-1 1 0 0,1 1-1 0 0,-1 0 1 0 0,2 0 0 0 0,-1 0-1 0 0,0 0 1 0 0,1 1-1 0 0,4-4 10 0 0,-7 7-12 0 0,0 1 0 0 0,1-1 0 0 0,-1 1 0 0 0,1-1 0 0 0,-1 1 0 0 0,1 0-1 0 0,0 0 1 0 0,0 0 0 0 0,-1 0 0 0 0,1 1 0 0 0,0-1 0 0 0,0 1 0 0 0,0 0 0 0 0,0 0 0 0 0,0 0-1 0 0,0 0 1 0 0,-1 0 0 0 0,1 0 0 0 0,0 1 0 0 0,0-1 0 0 0,0 1 0 0 0,0 0 0 0 0,1 1 12 0 0,5 2-30 0 0,1 0-1 0 0,0 2 1 0 0,-1-1 0 0 0,0 1 0 0 0,5 4 30 0 0,345 268-480 0 0,-300-230 430 0 0,89 82-41 0 0,-132-115 82 0 0,32 32-36 0 0,4 10 45 0 0,-39-43 0 0 0,44 56 0 0 0,-46-55 0 0 0,-2 0 0 0 0,0 0 0 0 0,0 1 0 0 0,-1 1 0 0 0,-1-3 50 0 0,-2 0 0 0 0,0 0 0 0 0,0 1 0 0 0,0 7-50 0 0,-4-17 18 0 0,0 1 0 0 0,-1-1-1 0 0,1 0 1 0 0,-1 1 0 0 0,-1-1 0 0 0,1 0 0 0 0,-1 0 0 0 0,0 0-1 0 0,0 1 1 0 0,0-1 0 0 0,-1 0 0 0 0,1 0 0 0 0,-1 0 0 0 0,-3 4-18 0 0,-2 2 28 0 0,0-1 1 0 0,0 0 0 0 0,-1 0 0 0 0,-1 0-1 0 0,0-1 1 0 0,0 0 0 0 0,0-1 0 0 0,-1 0 0 0 0,-1-1-1 0 0,-2 2-28 0 0,-10 5 14 0 0,0-2 0 0 0,-1 0 0 0 0,0-2-1 0 0,-13 4-13 0 0,-66 16 0 0 0,-76 12 0 0 0,146-35 0 0 0,-55 11 0 0 0,-1-4 0 0 0,-1-3 0 0 0,0-5 0 0 0,0-4 0 0 0,0-3 0 0 0,-59-11 0 0 0,112 7 36 0 0,-22-6-36 0 0,42 7 7 0 0,1-1 0 0 0,-1-1 0 0 0,1 0 0 0 0,-9-6-7 0 0,22 10 0 0 0,-1 0 0 0 0,0 0 0 0 0,1 0 0 0 0,0-1 0 0 0,-1 1 0 0 0,1-1 0 0 0,-2-3 0 0 0,3 5 0 0 0,1-1 0 0 0,0 0 0 0 0,-1 0 0 0 0,1 0 0 0 0,0 0 0 0 0,0 0 0 0 0,1 0 0 0 0,-1 0 0 0 0,0 0 0 0 0,1 0 0 0 0,-1-1 0 0 0,1 1 0 0 0,0 0 0 0 0,-1 0 0 0 0,1-2 0 0 0,1-3 0 0 0,0 0 0 0 0,0 0 0 0 0,0-1 0 0 0,1 1 0 0 0,0 0 0 0 0,0 1 0 0 0,1-1 0 0 0,0 0 0 0 0,0 1 0 0 0,1-1 0 0 0,-1 1 0 0 0,1 0 0 0 0,4-4 0 0 0,10-11 0 0 0,0 1 0 0 0,1 0 0 0 0,2 2 0 0 0,-21 17 0 0 0,134-118-1 0 0,-11 9-58 0 0,47-44 12 0 0,7 12 18 0 0,151-79 29 0 0,-188 130 0 0 0,216-127 457 0 0,-269 172-285 0 0,2 4 1 0 0,1 4 0 0 0,22-3-173 0 0,-108 40 8 0 0,11-5 48 0 0,0 2 0 0 0,0 0 0 0 0,0 1 0 0 0,8-1-56 0 0,-21 4 5 0 0,-1 0 0 0 0,1-1 0 0 0,-1 1 0 0 0,1 0 1 0 0,-1 0-1 0 0,1 1 0 0 0,-1-1 0 0 0,0 0 0 0 0,1 0 0 0 0,-1 1 1 0 0,1-1-1 0 0,-1 1 0 0 0,0-1 0 0 0,1 1 0 0 0,0 0-5 0 0,-1 0 4 0 0,-1 0-1 0 0,1 0 0 0 0,0 0 1 0 0,-1 0-1 0 0,1 0 0 0 0,-1 0 1 0 0,1 0-1 0 0,-1 0 1 0 0,0 0-1 0 0,1 0 0 0 0,-1 0 1 0 0,0 0-1 0 0,0 0 0 0 0,0 0 1 0 0,1 1-1 0 0,-1-1 1 0 0,0 0-1 0 0,-1 0 0 0 0,1 0 1 0 0,0 0-1 0 0,0 0 0 0 0,-1 1-3 0 0,0 4 6 0 0,0 0 0 0 0,-1 0 0 0 0,0-1 0 0 0,-1 2-6 0 0,-4 8 17 0 0,0-1 1 0 0,-1 1 0 0 0,-1-1-1 0 0,-6 7-17 0 0,-46 53 39 0 0,51-63-28 0 0,-81 93 53 0 0,-117 137 242 0 0,74-71-186 0 0,31-36-54 0 0,-133 129 26 0 0,75-88-104 0 0,147-159-46 0 0,-71 81-3478 0 0,-13 27 3536 0 0,66-76-6384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50.671"/>
    </inkml:context>
    <inkml:brush xml:id="br0">
      <inkml:brushProperty name="width" value="0.1" units="cm"/>
      <inkml:brushProperty name="height" value="0.1" units="cm"/>
      <inkml:brushProperty name="color" value="#FDF955"/>
    </inkml:brush>
  </inkml:definitions>
  <inkml:trace contextRef="#ctx0" brushRef="#br0">500 1635 7023 0 0,'0'0'323'0'0,"0"0"-8"0"0,0 0-105 0 0,0 0 320 0 0,0 0 159 0 0,0 0 30 0 0,0 0-23 0 0,0 0-128 0 0,0 0-59 0 0,0 0-12 0 0,0 0-19 0 0,0 0-81 0 0,0 0-40 0 0,0 0-5 0 0,0 0-21 0 0,0 0-90 0 0,0 0-38 0 0,0 0-10 0 0,0 0 1 0 0,0 0 4 0 0,0 0 2 0 0,0 0 0 0 0,0 0 14 0 0,0 0 54 0 0,0 0 20 0 0,0 0 6 0 0,0 0 9 0 0,0 0 28 0 0,0-3 11 0 0,7-39 503 0 0,4-25-146 0 0,-4 6-313 0 0,4-37-92 0 0,-9-28-164 0 0,-7-41-130 0 0,-18-126 142 0 0,4 63-94 0 0,17 200-48 0 0,-2-12 0 0 0,3-1 0 0 0,1 0 0 0 0,3-6 0 0 0,-1 20 0 0 0,-1 12 0 0 0,3-14 0 0 0,-3 26 0 0 0,1-1 0 0 0,-1 0 0 0 0,1 1 0 0 0,0 0 0 0 0,1-1 0 0 0,-1 1 0 0 0,2-2 0 0 0,-2 3-8 0 0,-2 4 5 0 0,1-1-1 0 0,-1 0 1 0 0,0 0 0 0 0,1 0-1 0 0,-1 1 1 0 0,1-1-1 0 0,-1 0 1 0 0,1 1-1 0 0,-1-1 1 0 0,1 0-1 0 0,0 1 1 0 0,-1-1-1 0 0,1 1 1 0 0,0-1-1 0 0,0 0 4 0 0,8-5-25 0 0,-9 6 23 0 0,0 0 0 0 0,1 0 0 0 0,-1 0 0 0 0,0 0 0 0 0,0 0 0 0 0,0-1 0 0 0,1 1-1 0 0,-1 0 1 0 0,0 0 0 0 0,0 0 0 0 0,1 0 0 0 0,-1 0 0 0 0,0 0 0 0 0,0 0 0 0 0,1 0 0 0 0,-1 0 0 0 0,0 0 0 0 0,0 0 0 0 0,0 0 0 0 0,1 0 0 0 0,-1 0 0 0 0,0 0 0 0 0,0 0 0 0 0,1 0 0 0 0,-1 0 0 0 0,0 1 2 0 0,9 1-22 0 0,-1 1 1 0 0,1 0 0 0 0,-1 0-1 0 0,0 1 1 0 0,0 0 0 0 0,0 0-1 0 0,-1 1 1 0 0,5 4 21 0 0,9 7-113 0 0,-2 1 1 0 0,10 10 112 0 0,-8-3-55 0 0,-1 0 0 0 0,-1 2 1 0 0,-1 0-1 0 0,-1 1 0 0 0,5 14 55 0 0,-9-16-51 0 0,-2-1 0 0 0,4 17 51 0 0,14 53-77 0 0,-25-83 70 0 0,11 44-93 0 0,5 35 100 0 0,-15-59-6 0 0,-1 1 0 0 0,-2-1 0 0 0,-1 24 6 0 0,-2-31 14 0 0,-1-1-1 0 0,-1 0 0 0 0,-4 19-13 0 0,4-32 24 0 0,0 0 0 0 0,0 0 0 0 0,-1-1 0 0 0,0 1 0 0 0,-1-1 0 0 0,0 0 0 0 0,-1 0 0 0 0,1 0 0 0 0,-7 6-24 0 0,-2 0 35 0 0,0-1-1 0 0,-1-1 0 0 0,-1 0 1 0 0,0-1-1 0 0,-1-1 1 0 0,0 0-1 0 0,-4 1-34 0 0,-33 15 47 0 0,-42 14-47 0 0,51-22 18 0 0,-1-3 0 0 0,-41 9-18 0 0,71-21 4 0 0,1-1-1 0 0,-1-1 1 0 0,0-1 0 0 0,0 0-1 0 0,0-1 1 0 0,0-1-1 0 0,0 0 1 0 0,1-1 0 0 0,-1-1-1 0 0,-11-3-3 0 0,8 0 32 0 0,0-1 0 0 0,1 0 0 0 0,-15-10-32 0 0,21 11 16 0 0,1-2 0 0 0,-1 1 0 0 0,2-2 0 0 0,-1 1 0 0 0,1-1 0 0 0,0-2-16 0 0,3 4 1 0 0,1 0 0 0 0,1 0-1 0 0,-1 0 1 0 0,1-1 0 0 0,-2-4-1 0 0,5 9-5 0 0,0-1 0 0 0,1 0 0 0 0,-1 0 0 0 0,1 0 0 0 0,0-1 0 0 0,0 1 1 0 0,1 0-1 0 0,-1 0 0 0 0,1-1 0 0 0,0 1 0 0 0,0 0 0 0 0,0 0 0 0 0,1-1 5 0 0,0-4-12 0 0,1-1 0 0 0,1 0 0 0 0,0 1 0 0 0,0 0 0 0 0,4-7 12 0 0,7-13-84 0 0,3-2 84 0 0,-10 18-29 0 0,29-49-42 0 0,4 2 1 0 0,2 1-1 0 0,6-2 71 0 0,30-28-91 0 0,61-51 91 0 0,-18 32-144 0 0,54-32 144 0 0,-95 78 0 0 0,24-26-2 0 0,-47 38 138 0 0,2 3 0 0 0,19-8-136 0 0,-63 46 42 0 0,0 1 1 0 0,16-6-43 0 0,-28 13 56 0 0,-2 4 8 0 0,0 3-56 0 0,0 0 0 0 0,0-1 1 0 0,-1 1-1 0 0,1 0 0 0 0,-2-1 0 0 0,1 1 0 0 0,0 0 1 0 0,-1 0-1 0 0,0-1 0 0 0,0 1 0 0 0,-2 4-8 0 0,-5 13 3 0 0,-1 1-1 0 0,-3 3-2 0 0,2-5 9 0 0,-71 156 348 0 0,-32 40-357 0 0,40-93 134 0 0,13-22-30 0 0,-140 239 136 0 0,154-266-187 0 0,-13 35-53 0 0,27-52-430 0 0,10-22-4976 0 0,9-14-897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51.653"/>
    </inkml:context>
    <inkml:brush xml:id="br0">
      <inkml:brushProperty name="width" value="0.1" units="cm"/>
      <inkml:brushProperty name="height" value="0.1" units="cm"/>
      <inkml:brushProperty name="color" value="#FDF955"/>
    </inkml:brush>
  </inkml:definitions>
  <inkml:trace contextRef="#ctx0" brushRef="#br0">549 567 2759 0 0,'0'0'126'0'0,"1"-3"-5"0"0,31-64 291 0 0,-12 19 2851 0 0,-17 40-2265 0 0,-1-1 1 0 0,1-6-999 0 0,1-5 1288 0 0,6-32 163 0 0,-9 43-1189 0 0,0-1 0 0 0,-1 1-1 0 0,0 0 1 0 0,0 0 0 0 0,-1-1-262 0 0,0 5 121 0 0,0-1-1 0 0,-1 1 1 0 0,1 0 0 0 0,-1-1-1 0 0,0 1 1 0 0,-1 0 0 0 0,1 1-1 0 0,-1-1 1 0 0,0 0 0 0 0,0 1-1 0 0,0-1 1 0 0,-1 1 0 0 0,1 0-1 0 0,-1 0 1 0 0,0 0 0 0 0,0 1-1 0 0,-1-1 1 0 0,1 1 0 0 0,-1 0-1 0 0,0 1 1 0 0,1-1 0 0 0,-1 1-1 0 0,0 0 1 0 0,-1 0 0 0 0,1 0-1 0 0,-4 0-120 0 0,-2 0 95 0 0,1 1 0 0 0,0 0 0 0 0,0 0 0 0 0,0 1 0 0 0,-1 1 0 0 0,1 0 0 0 0,0 0 0 0 0,0 1-1 0 0,-8 2-94 0 0,-8 4 94 0 0,1 1 0 0 0,0 1 0 0 0,-3 3-94 0 0,9-4 9 0 0,1 1 1 0 0,0 0-1 0 0,1 2 0 0 0,0 0 0 0 0,1 0 0 0 0,0 2 0 0 0,1 0 0 0 0,0 1 1 0 0,2 0-1 0 0,0 1 0 0 0,0 0 0 0 0,1 1 0 0 0,2 1 0 0 0,-3 5-9 0 0,-2 4 16 0 0,2 0 0 0 0,1 1 0 0 0,2 1 0 0 0,-3 10-16 0 0,5-4 0 0 0,2 0 0 0 0,1 1 0 0 0,1-1 0 0 0,2 1 0 0 0,2 0 0 0 0,1 0 0 0 0,6 30 0 0 0,-2-35 0 0 0,1 1 0 0 0,2-1 0 0 0,2 0 0 0 0,0-1 0 0 0,2 0 0 0 0,1 0 0 0 0,2-2 0 0 0,15 24 0 0 0,-16-30-11 0 0,2 0 0 0 0,0-2-1 0 0,2 0 1 0 0,0 0 0 0 0,1-2-1 0 0,7 5 12 0 0,-12-12-7 0 0,1 0 0 0 0,0-1 0 0 0,1-1 0 0 0,-1 0 0 0 0,2-1 0 0 0,-1-1 0 0 0,1-1-1 0 0,0 0 1 0 0,12 2 7 0 0,-3-3-17 0 0,-1-1 0 0 0,1-1 0 0 0,22 0 17 0 0,-33-3-4 0 0,0-1-1 0 0,0 0 0 0 0,0-1 0 0 0,0-1 1 0 0,0 0-1 0 0,-1-1 0 0 0,5-2 5 0 0,5-4 19 0 0,1-1-1 0 0,-1-1 1 0 0,-1-2-1 0 0,0 0 0 0 0,-1-1 1 0 0,7-6-19 0 0,-1-3 32 0 0,-1-2-1 0 0,-1 0 1 0 0,-1-1 0 0 0,7-12-32 0 0,-1-2 66 0 0,-2-1 1 0 0,-1-2 0 0 0,-3-1-1 0 0,-1-3-66 0 0,10-24 298 0 0,10-36-298 0 0,-32 72 101 0 0,-1 0 1 0 0,-2-1 0 0 0,-1-1-1 0 0,-2-5-101 0 0,-1-1 156 0 0,-2 0-1 0 0,-3 0 1 0 0,-1 0-1 0 0,-3-11-155 0 0,1 30 77 0 0,-1 0-1 0 0,-1 0 0 0 0,-1 0 0 0 0,-2 1 1 0 0,0 0-1 0 0,-2 1 0 0 0,0-1 0 0 0,-3-1-76 0 0,7 15 19 0 0,-1-1 0 0 0,0 1 0 0 0,-1 0 0 0 0,0 1 0 0 0,0-1 0 0 0,-1 2 1 0 0,-1-1-1 0 0,1 1 0 0 0,-1 1 0 0 0,-1 0 0 0 0,1 0 0 0 0,-1 1 0 0 0,0 0 0 0 0,-1 1 0 0 0,1 0 0 0 0,-1 1 0 0 0,0 0 0 0 0,0 1 0 0 0,0 1 0 0 0,-1 0 0 0 0,-3 0-19 0 0,-1 1-20 0 0,0 0 0 0 0,-1 2 0 0 0,1 0 1 0 0,0 1-1 0 0,0 1 0 0 0,0 0 0 0 0,-15 6 20 0 0,-22 9-381 0 0,-37 19 381 0 0,79-32-33 0 0,-17 8-319 0 0,2 1-1 0 0,0 1 1 0 0,-13 10 352 0 0,6-1-5387 0 0,-7 9 5387 0 0,0 1-5523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52.055"/>
    </inkml:context>
    <inkml:brush xml:id="br0">
      <inkml:brushProperty name="width" value="0.1" units="cm"/>
      <inkml:brushProperty name="height" value="0.1" units="cm"/>
      <inkml:brushProperty name="color" value="#FDF955"/>
    </inkml:brush>
  </inkml:definitions>
  <inkml:trace contextRef="#ctx0" brushRef="#br0">1 72 1839 0 0,'1'-3'134'0'0,"1"-3"110"0"0,1 1 0 0 0,-1-1 0 0 0,3-2-244 0 0,-2 3 1688 0 0,1 0-1 0 0,0 0 0 0 0,0 0 0 0 0,1-1-1687 0 0,-4 6 71 0 0,-1-1 1 0 0,0 1-1 0 0,1-1 1 0 0,-1 1-1 0 0,1 0 0 0 0,-1-1 1 0 0,1 1-1 0 0,-1-1 1 0 0,1 1-1 0 0,-1 0 1 0 0,1 0-1 0 0,-1-1 0 0 0,1 1 1 0 0,-1 0-1 0 0,1 0 1 0 0,0-1-1 0 0,-1 1 0 0 0,1 0-71 0 0,9-4 706 0 0,-7 3-554 0 0,-2 1-76 0 0,0-1 0 0 0,0 1 0 0 0,0-1 0 0 0,0 1 0 0 0,0-1 1 0 0,0 1-1 0 0,0-1 0 0 0,0 0 0 0 0,0 1 0 0 0,-1-1-76 0 0,4 2 441 0 0,5 0-257 0 0,-1 2 0 0 0,1-1 0 0 0,-1 1 0 0 0,1 1 0 0 0,-1-1 0 0 0,0 1 0 0 0,0 1 0 0 0,-1-1 0 0 0,1 1 0 0 0,-1 1 0 0 0,1 0-184 0 0,27 30 1030 0 0,16 23-1030 0 0,-37-42 122 0 0,21 29 564 0 0,17 29-686 0 0,10 15 444 0 0,-22-36-263 0 0,-6-8-19 0 0,2-1 0 0 0,8 6-162 0 0,43 36 73 0 0,-56-58-315 0 0,31 22 242 0 0,-52-45-361 0 0,0 1 0 0 0,6 1 361 0 0,-13-6-416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1T20:00:53.561"/>
    </inkml:context>
    <inkml:brush xml:id="br0">
      <inkml:brushProperty name="width" value="0.1" units="cm"/>
      <inkml:brushProperty name="height" value="0.1" units="cm"/>
      <inkml:brushProperty name="color" value="#FDF955"/>
    </inkml:brush>
  </inkml:definitions>
  <inkml:trace contextRef="#ctx0" brushRef="#br0">1178 22 2759 0 0,'1'-2'383'0'0,"5"-7"566"0"0,-4 7 253 0 0,-2 2 50 0 0,0 0-110 0 0,0 0-503 0 0,2-1-226 0 0,7-5-42 0 0,-7 4 6 0 0,-2 2 67 0 0,0 0 32 0 0,0 0 4 0 0,0 0-1 0 0,0 0-6 0 0,0 0-1 0 0,0 0 0 0 0,0 0-10 0 0,0 0-46 0 0,0 0-22 0 0,0 0-2 0 0,0 0-6 0 0,0 0-30 0 0,0 0-18 0 0,0 0-2 0 0,0 0-10 0 0,0 0-46 0 0,-3 1-22 0 0,-31 5 263 0 0,16-3-237 0 0,0 0-1 0 0,-5-1-283 0 0,8-1 124 0 0,-70 5 312 0 0,18 0-186 0 0,28-3 131 0 0,-35 7-381 0 0,29-1 149 0 0,-53 10 28 0 0,75-16-137 0 0,1-1 0 0 0,-1 0 1 0 0,-8-2-41 0 0,12-1 29 0 0,0 0 0 0 0,0-2 1 0 0,-3-1-30 0 0,-3-1 44 0 0,9 2 41 0 0,0-1 1 0 0,0 0 0 0 0,0-1-1 0 0,-11-6-85 0 0,24 10 78 0 0,3 1-12 0 0,0-2-12 0 0,-3-6-32 0 0,3 5 26 0 0,3-5-25 0 0,-3 8-22 0 0,0 0 1 0 0,0 0 0 0 0,0 0-1 0 0,0-1 1 0 0,0 1-1 0 0,0 0 1 0 0,0 0-1 0 0,0 0 1 0 0,0 0 0 0 0,1 0-1 0 0,-1-1 1 0 0,0 1-1 0 0,0 0 1 0 0,0 0 0 0 0,0 0-1 0 0,0 0 1 0 0,1 0-1 0 0,-1 0 1 0 0,0 0-1 0 0,0 0 1 0 0,0-1 0 0 0,0 1-1 0 0,1 0 1 0 0,-1 0-1 0 0,0 0 1 0 0,0 0 0 0 0,0 0-2 0 0,15-3 10 0 0,-13 3-10 0 0,0 0 0 0 0,0 0 0 0 0,0 0 0 0 0,0 0 0 0 0,0 1 0 0 0,0-1 0 0 0,2 1 0 0 0,-2 0 0 0 0,-1 0 0 0 0,1 0 0 0 0,0-1 0 0 0,0 1 0 0 0,0 0 0 0 0,-1 0 0 0 0,2 1 0 0 0,-2 0 0 0 0,1-1 0 0 0,-1 0 0 0 0,0 1 0 0 0,0-1 0 0 0,0 1 0 0 0,0 0 0 0 0,0-1 0 0 0,1 3 0 0 0,1 3 3 0 0,-1 0 0 0 0,0 0 0 0 0,0 0 0 0 0,1 5-3 0 0,-1 7 48 0 0,-3 7-22 0 0,0 0 0 0 0,-1 0 0 0 0,-2-1 0 0 0,-6 23-26 0 0,-5 39 36 0 0,13-69-36 0 0,3 1 0 0 0,0 44 0 0 0,1-44 0 0 0,7 24 0 0 0,-5-22 0 0 0,1 1 0 0 0,-1-2 0 0 0,2 0 0 0 0,4-3 0 0 0,2-2 0 0 0,3-3 0 0 0,-13-10 0 0 0,0-1 0 0 0,1 1 0 0 0,-1-1 0 0 0,1 0 0 0 0,1 1 0 0 0,8 2 0 0 0,-1-1 0 0 0,1-1 0 0 0,0 0 0 0 0,0 0 0 0 0,7-1 0 0 0,21 0 0 0 0,2-3 0 0 0,9 1 0 0 0,-18 1 0 0 0,96 1 0 0 0,-85 2 0 0 0,40 7 0 0 0,-66-8 0 0 0,-1 2 0 0 0,1 0 0 0 0,-1 1 0 0 0,0 1 0 0 0,0 0 0 0 0,0 1 0 0 0,7 6 0 0 0,-12-6 2 0 0,2 0 20 0 0,-1 1 1 0 0,-1 1-1 0 0,1 0 0 0 0,10 10-22 0 0,-10-4 91 0 0,0 0 0 0 0,0 1 1 0 0,-1 0-1 0 0,-1 1 0 0 0,-1 0 0 0 0,-1 1 1 0 0,0 0-1 0 0,-1 1 0 0 0,4 15-91 0 0,-10-28 52 0 0,0 0 0 0 0,-1 0 0 0 0,1 0 0 0 0,-2 0 1 0 0,1 1-1 0 0,-1-1 0 0 0,0 0 0 0 0,0 0 0 0 0,0 0 0 0 0,-1 1 0 0 0,0-1 0 0 0,0 0 0 0 0,-1 0 0 0 0,0 0 0 0 0,0 0 0 0 0,0 0 0 0 0,-1-1 0 0 0,0 1 0 0 0,0-1 0 0 0,0 1-52 0 0,-2 1 67 0 0,-1 1 0 0 0,0-1-1 0 0,-1 0 1 0 0,0 0-1 0 0,0 0 1 0 0,0-1-1 0 0,-1-1 1 0 0,0 1-1 0 0,0-1 1 0 0,0 0 0 0 0,-1-1-1 0 0,-1 1-66 0 0,-126 43 772 0 0,-2-7 0 0 0,-34 2-772 0 0,-56 14 307 0 0,76-18-230 0 0,-37 10-71 0 0,101-22-603 0 0,-9 8 597 0 0,59-22-713 0 0,35-12 176 0 0,3-1-713 0 0,1-4-313 0 0,7-12-63 0 0</inkml:trace>
</inkml:ink>
</file>

<file path=ppt/ink/ink2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0:53:51.601"/>
    </inkml:context>
    <inkml:brush xml:id="br0">
      <inkml:brushProperty name="width" value="0.05292" units="cm"/>
      <inkml:brushProperty name="height" value="0.05292" units="cm"/>
      <inkml:brushProperty name="color" value="#FFC000"/>
    </inkml:brush>
  </inkml:definitions>
  <inkml:trace contextRef="#ctx0" brushRef="#br0">6509 3445 29487 0,'4'-23'2624'15,"1"-1"-2112"-15,3 1-512 0,-2 4 0 16,1 1 832-16,-1 3 48 0,-1 3 16 0,-4-2 0 0,3 1-432 0,-4 3-80 15,-1-4 0-15,-2-3-16 0,2 1-368 0,-1-1 0 16,-4-1 0-16,0 2-128 0,-3-1-16 0,-1 1 0 16,-5-5 0-16,-3 2 0 0,0-1 144 0,-2-2 0 15,-2 0 0-15,-2 0 0 0,-4-1 0 0,-1 3 0 16,-5-1 0-16,-6-2 176 0,-3-1-16 0,2 0 0 16,2-3 0-16,-1 3 0 0,0-2 112 0,-2 0 32 15,-3-3 0-15,1 4 0 0,1 2 240 0,-8-1 48 16,-5 1 16-16,-3 2 0 0,0 2-144 0,-2 1-16 15,0-1-16-15,-2 4 0 0,-1 1-256 0,-8 3-48 16,-5 2-128-16,-5 2 192 0,-3 1-192 0,0 2 0 16,0 3 0-16,-5 0 0 0,-8 1 0 0,0 1 0 0,4 2 0 15,0 3 0-15,-3 3 0 0,1-2 0 16,-5 5 0-16,3 1 0 0,3-3 0 0,1 1 144 0,0 2-144 0,1-3 128 16,-1 3-128-16,2 1 0 0,4-4 0 0,-1 4 0 15,1 2 0-15,-1 2 0 0,-1 0 0 0,1 1 0 16,2 1 0-16,2 3 0 0,0 3 128 0,-4 0-128 15,-4 2 0-15,3 4 0 0,3 1 0 0,1 4 0 16,1 2 128-16,1 1-128 0,4 1 128 0,1 3-128 16,4 2 128-16,6 1-128 0,3 2 0 0,3 2 128 15,-2-2-128-15,4 3 0 0,1 2 0 0,5 2 0 16,5 4 128-16,1-2-128 0,6 2 0 0,5 4 128 16,4-1-128-16,4 2 0 0,5 1 0 0,6-1 128 15,4-3-128-15,3 2 0 0,3-1 0 0,4 2 0 16,5-1 0-16,5 1 0 0,0-2 0 0,6 1 0 0,4-2 0 15,5 0 0-15,4-3 0 0,6-1 0 0,0 1 0 16,6-3 0-16,3-2 0 0,9 1 0 0,3 0 0 0,5-3 0 16,4-1 0-16,1-6 0 0,0 1 0 0,4-1 0 15,2 0 0-15,6-4 0 0,4 1 0 0,3-4 0 16,0-2 144-16,4-6-144 0,3-1 128 0,4-1-128 16,6-3 128-16,-2-4-128 0,-1 1 160 0,1-4-32 15,1-2-128-15,3-1 192 0,6-1-64 0,0-2-128 16,-2-5 176-16,3 1-176 0,5 1 160 0,-2-5-160 15,-2-3 128-15,2 0-128 0,3-2 144 0,0-3-144 16,-1-2 160-16,2-4-160 0,0 1 192 0,3-4-64 16,1-3-128-16,-2-5 192 0,-2-3-64 0,1-3-128 15,0-2 176-15,-2 0-176 0,-3-3 144 0,-1-1-144 0,0-1 0 0,-1-3 144 16,-2-1-144-16,-3-3 0 0,-4-5 144 0,0-1-144 16,1 0 0-16,-2-5 128 0,-6-3-128 15,-1-3 0-15,-1-4 128 0,-3 1-128 0,-4-3 128 0,-2 1-128 16,-5-5 176-16,-4-2-48 0,-6-5 0 0,-5 2 0 15,-5-4 96-15,-6 1 16 0,-7 1 0 0,-2-6 0 16,-6-1 144-16,-4-2 48 0,-3 2 0 0,-5 1 0 16,-8-2-112-16,-5 0 0 0,-6-2-16 0,-5 3 0 15,-7 4-64-15,-8 3-16 0,-4-4 0 0,-6 5 0 16,-5 5-96-16,-3 0-128 0,-6 2 176 0,-6 4-176 16,-6 10 0-16,-12 8 0 0,-13 3 0 0,-7 11 0 15,-8 3-320-15,-8 10 0 0,-11 10-16 0,-8 8 0 16,-5 8-544-16,-1 12-96 15,1 9-32-15,-3 10-12416 0,-7 5-2480 0</inkml:trace>
</inkml:ink>
</file>

<file path=ppt/ink/ink2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0:54:12.845"/>
    </inkml:context>
    <inkml:brush xml:id="br0">
      <inkml:brushProperty name="width" value="0.05292" units="cm"/>
      <inkml:brushProperty name="height" value="0.05292" units="cm"/>
      <inkml:brushProperty name="color" value="#FFC000"/>
    </inkml:brush>
  </inkml:definitions>
  <inkml:trace contextRef="#ctx0" brushRef="#br0">22433 17342 23039 0,'11'-5'2048'0,"-2"4"-1648"15,3-1-400-15,-1 1 0 0,2 0 656 0,2-1 48 16,0 1 16-16,2 0 0 0,-6 1 176 0,2-1 16 16,-2-2 16-16,-2-1 0 0,-9 4-176 0,9-4-48 15,-9 4 0-15,0 0 0 0,4-5 0 0,-4 5 0 16,0 0 0-16,0 0 0 0,-1-14-320 0,-2 3-80 16,-4 1-16-16,-4-3 0 0,-1 0-32 0,-5 2-16 15,-3-4 0-15,-2-1 0 0,-5 0 64 0,-2-1 16 16,-3 1 0-16,-3-1 0 0,-3 3 48 0,-7-2 16 0,1-1 0 0,-8 2 0 15,-6-1-48-15,-1-1 0 0,-5-2 0 0,-6 0 0 16,0 0-48-16,-2-2-16 0,-2-1 0 0,-7 0 0 16,-6 0-96-16,0 1-32 0,-1-1 0 0,-4-1 0 15,-4 2-16-15,-7-1 0 0,-5 0 0 0,-2-3 0 16,0 1-128-16,-10 0 128 0,-8-2-128 0,-2 3 128 16,-1-2 0-16,-5 1 0 0,-6 1 0 0,-3 0 0 15,-2 0-128-15,-2-1 0 0,-2 2 144 0,-3-2-144 16,-4 1 128-16,1 2-128 0,-2-1 160 0,0 1-160 15,-5 0 208-15,0 2-48 0,0 1-16 0,-1-1 0 16,-1-1 0-16,-4 2 0 0,-3 2 0 0,2 2 0 16,-1 2-16-16,0 0 0 0,-2-4 0 0,-1 2 0 15,-2 3-128-15,3-3 0 0,1 1 0 0,2 2 128 16,-2-3-128-16,-1-2 0 0,-1 4 0 0,5 2 128 0,4-2 0 0,-3 5 0 16,-3-6 0-16,2 4 0 0,-5 1 16 0,10 3 0 15,1-1 0-15,2 1 0 0,-4 1 0 0,5-1 0 16,2 0 0-16,3 2 0 0,-1 1-144 0,1 0 128 15,0 2-128-15,4 0 128 0,5 0-128 0,-2 2 0 16,-3-1 0-16,4 3 0 0,7 1 0 0,0 0 0 16,-5-1 128-16,6 2-128 0,4 3 0 0,0-1 128 15,-1 2-128-15,3 0 0 0,5 3 0 0,-1 2 128 16,-1 1-128-16,5 2 0 0,5 3 0 0,-2-1 128 16,-3-2-128-16,5 2 0 0,8 4 0 0,-2 0 0 0,-2 1 0 0,1 1 0 15,5 1 0-15,3 0 128 0,3 1-128 16,-1 2 0-16,-2 2 0 0,3 2 0 15,2-1 0-15,-3 3 0 0,1 1 0 0,-1 1 0 0,3-1 0 0,3 3 0 16,1 5 0-16,1-2 0 0,-1 3 0 0,4 0 0 16,4 2 0-16,6 1 0 0,0-2 0 0,2 4 0 15,1 0 0-15,5 0 0 0,6 2 0 0,3 1 0 16,4 0 0-16,4 1 0 0,-1 4 0 0,2 2 0 16,1-3 0-16,7 1 0 0,6-4 0 0,3 4 0 15,5-3-128-15,5 1 128 0,4-2 0 0,7-1 0 16,1 0 0-16,7-1-144 0,4 0 144 0,5 0 0 15,4-3-128-15,5-1 128 0,5-1 0 0,3 2 0 16,5-1 0-16,3-3-128 0,5 1 128 0,5-1 0 16,8-2 0-16,5 1-160 0,6-1 160 0,2-2-128 15,2-4 128-15,6-1 0 0,2 1 0 0,6 2-128 16,5-2 128-16,8-3 0 0,5 1 0 0,4-2 0 16,2 2 0-16,4-3 0 0,7-3 0 0,4 3 0 0,4-2 0 0,1 1 0 15,6-4 0-15,4 1 0 0,2-2 0 16,6-1 0-16,7 0 0 0,3 0 0 0,0-5 0 0,7 0 128 15,6 0-128-15,-1-1 0 0,1 0 0 0,3 1 0 16,5 0 0-16,4-2 128 0,0 2-128 0,3-2 0 16,2 1 0-16,3-1 128 0,1 0-128 0,5-1 0 15,2-1 0-15,1-1 128 0,-3 2-128 0,8-3 0 16,1-1 128-16,4 0-128 0,4-1 0 0,-1 0 144 16,-3-1-144-16,3-3 0 0,2 1 128 0,1-2-128 15,0 2 0-15,4-1 0 0,3 0 0 0,0 0 0 16,-2 0 0-16,2-2 0 0,-4 1 128 0,3-4-128 0,3 2 0 15,1 1 0-15,-2-4 0 0,1 2 0 0,0-1 0 16,-2 1 0-16,-7-2 0 0,-2-2 0 0,2-1 0 0,-1-1 0 16,-1 1 128-16,-2-1-128 0,-2-1 0 0,-4-4 0 15,-6-2 0-15,1-2 0 0,0 0 0 0,-2-3 0 16,-3 4 128-16,-7-3-128 0,-4-5 0 0,-3 2 0 16,1-2 128-16,-4 1-128 0,-3-2 0 0,-4-2 0 15,-3-4 0-15,0-3 160 0,-3 3-160 0,-3-4 128 16,-6 2-128-16,-1-4 0 0,-2 1 0 0,-5-4 0 15,-4 0 128-15,-5-1-128 0,-4 4 0 0,-4-1 128 16,-3-2-128-16,-4 0 0 0,-5-1 0 0,-5 1 0 16,-1-1 0-16,-7-2 128 0,-8-3-128 0,-2-1 0 15,-5 0 0-15,-6-5 128 0,-3 6-128 0,-4-2 0 16,-4-1 192-16,-5 0-64 0,-5-5 0 0,-6 4 0 0,-7-4 0 0,-4 4 0 16,-2-6 0-16,-4 2 0 0,-3-1-128 0,-7-2 160 15,-5 2-160-15,-4 1 160 0,-3-4-160 0,-6-1 0 16,-6-1 0-16,-6 1 0 0,-5 0 0 0,-5-4-224 15,-5-3 80-15,-10 1 16 0,-9 0 128 0,-7 1-208 16,-6-1 80-16,-7-2 128 0,-3 0-192 0,-6 3 192 16,-6-4-160-16,-9 3 160 0,-8-1 0 0,-6 5 0 15,-5-1 0-15,-5 0 0 0,-5-1 0 0,-7 3 0 16,-7 2-128-16,-3 0 128 0,-6-1 0 0,-5 3 0 16,-6 3 0-16,0-1-144 0,-5 0 144 0,-4 2 0 15,-7 6 0-15,-4-3 0 0,-8 0 0 0,0 4 0 16,1 0 0-16,-6 1 0 0,-7 1 0 0,-5 3 0 15,-1-1-144-15,-5 5 144 0,-5 1 0 0,0 1 0 0,-2 5 0 0,-1 1 0 16,-3-2 0-16,2 1 0 0,-3 3 0 0,-4 3 0 16,3-2-128-16,-1 4 128 0,-1 0 0 0,1 4 0 15,-1 3 0-15,3 0 0 0,3 0 0 0,0 5 0 16,-1-1 0-16,2 2 0 0,1 0 0 0,0 2 0 16,-1 2-144-16,3 0 144 0,2 6 0 0,1 0 0 15,0 3 0-15,4-1 0 0,6 4 0 0,-3 2 0 16,-1-1-192-16,0 1 192 0,4 3-192 0,0 2 192 15,3 3-192-15,6-1 64 0,7 1 128 0,2 3-208 16,-1 2 208-16,7-2-176 0,0 1 176 0,10 3-160 16,11-3 160-16,-1 3 0 0,0 2 0 0,5 2-128 15,10 1 128-15,1 1 0 0,-1 0 0 0,7 4 0 16,10-1 0-16,2 2 0 0,2 3 0 0,8 1 0 16,9-3 0-16,7 7 0 0,4 0 0 0,5 1 0 0,1-2 0 0,8 2 0 15,5 0 0-15,7 2 0 0,5 1 0 0,5-2 0 16,5 0 0-16,3 0 0 0,1 2-192 0,5-1 64 15,5 0 0-15,5-1 0 0,6-1 128 0,3 3-160 16,6 1 160-16,5 0-160 0,3-2 160 0,4 1 0 16,2 0 0-16,6-3 0 0,4-4 0 0,5 3 0 15,3 0-192-15,8 0 64 0,6-7 128 0,8 3 0 16,5-1 0-16,2-4-128 0,2 0 128 0,5 0 0 16,6-2 0-16,4 0 0 0,5-3 0 0,7-2 0 15,6-2 0-15,3 2 0 0,3-2 0 0,6 0 0 16,4-3 0-16,7 1 0 0,3-2 0 0,6-4 176 15,4 5-176-15,7-6 192 0,7-1-192 0,4 0 0 16,5-1 0-16,4-4 0 0,3 0 0 0,7 0 0 16,5 1-144-16,2-1 144 0,1-3 0 0,5 0 0 0,5-2 0 0,6 1 0 15,4 0 0-15,-1 0 0 0,-1-3 0 0,3 1 0 16,3-1 0-16,6-2 0 0,0 2 0 0,3-3 0 16,-4-2 0-16,1 0 0 0,6-4 0 0,1 1 0 15,0-3 0-15,6-2 0 0,2 0 0 0,-3-1 0 16,-3-1 0-16,0-1 0 0,3 0 0 0,0 0 0 15,0-2 0-15,1 0 0 0,-1 1 0 0,-2-2 0 16,-1 2 0-16,-3-4 0 0,-5 0 0 0,4-3 0 16,1 1 0-16,-2 0 0 0,-2-4 0 0,0 0 0 15,-3-1 176-15,0-2-176 0,-1-2 192 0,0-2-192 16,0 0 144-16,-1 1-144 0,-3-3 0 0,0-1 144 16,-1-1-144-16,1-1 0 0,-1-3 0 0,-2 3 0 15,-5-2 0-15,-7 2 0 0,-1-3 0 0,-6 1 0 0,-3-3 0 16,-6 1 0-16,-8 1 128 0,0-3-128 0,-4-4 0 0,-8 0 0 15,-11 1 0-15,-2 0 0 0,-3-1 0 0,-8 1 0 16,-7 0 0-16,-7-1 128 0,-7 0 0 0,-4-2 0 16,-4 2 0-16,-7 0 0 0,-8-1 16 0,-6 1 0 15,-5-3 0-15,-7 3 0 0,-6-2-144 0,-7 1 0 16,-4 0 0-16,-8-3 128 0,-5-4-128 0,-8 4 0 16,-4-1 0-16,-5 0 0 0,-8-7-192 0,-7 2 192 15,-4 2-192-15,-9-4 192 0,-8 2-240 0,-7-4 80 16,-8-4 16-16,-10 4 0 0,-9 2 144 0,-3-2-160 15,-5-2 160-15,-6 0-160 0,-6 1 160 0,-8 2 0 16,-11 0 0-16,1 2 0 0,-3-2 0 0,-7 4 0 16,-8 0 0-16,-5 2 0 0,0-2 0 0,-7 5 0 0,-7-2 0 0,-3 2 0 15,-2 2 0-15,-5 0 0 0,-7-1 0 0,-6 2 0 16,-1-1 0-16,-4-1 0 0,-4 3 0 0,-3 1 0 16,-6 2 0-16,-3 1 0 0,-6-2 0 0,-2 7 0 15,-1 0 0-15,0 1 0 0,-2 0 0 0,-2 0 0 16,-4 2 0-16,-2 3 0 0,-1 2 0 0,-4 2 0 15,-2 5 0-15,1 0 0 0,-1-2 0 0,1 5 0 16,-3 2 0-16,0 0 0 0,-3 3 0 0,-2 3 0 16,-3 1 0-16,-2 3 0 0,4 2 0 0,-1 2-128 15,-1 4 128-15,3-1 0 0,-3 5 0 0,3 0 0 16,4 0 0-16,-1 2 0 0,-1 4 0 0,0 0 0 16,0 1 0-16,3 4 0 0,2-2 0 0,6 4-128 15,1 1 128-15,6 5 0 0,9-4-144 0,1 1 144 16,1 3 0-16,5-3-144 0,3 4 144 0,5 2 0 0,5-1 0 0,4 0 0 15,5 2 0-15,3 1 0 0,6 2-144 0,8 1 144 16,7 2 0-16,5 0-144 0,2 3 144 0,7 2 0 16,4 0 0-16,8 3 0 0,6 0 0 0,6 0 0 15,5 3 0-15,8 2 128 0,8 4-128 0,9 1 0 16,5-2-176-16,8 7 176 0,5-4-224 0,9 3 48 16,8-6 16-16,7 0 0 0,9 2-16 0,7-3 0 15,5-2 0-15,8 1 0 0,10-1 176 0,7 1 0 16,8-2 0-16,8 1-128 0,5 0 128 0,6-2 0 15,4-1 128-15,9-1-128 0,4-3 0 0,11 0 0 16,9-3 0-16,9 2 128 0,5-4-128 0,8 0 128 0,6-4-128 16,8-1 128-16,6 4-128 0,6 1 192 0,4-1-64 0,8-2 0 15,4 5-128-15,6-3 0 0,7 4 0 0,1-2 0 16,1 2 0-16,7-5 0 0,8-5 0 0,8 0 128 16,5 0-128-16,4-2 144 0,1-2-144 0,6-6 160 15,4-3-32-15,8 0 0 0,2-1 0 0,4-3 0 16,3 1-128-16,6 1 128 0,5-2-128 0,2-3 128 15,1 2-128-15,3-2 0 0,3 1 0 0,3 1 0 16,-1 0 0-16,1 1 0 0,-2 1 0 0,3 5 0 16,2-2 0-16,-2 5 0 0,-4-1 0 0,1 2 0 15,-1-1 0-15,2 3 0 0,-5-6 0 0,0 2 0 16,1-4 0-16,-8-2 0 0,-4 2 0 0,-2-4 0 16,0-2 0-16,-6-5 0 0,-6-1 0 0,-4-8 0 15,1-3 0-15,-3-6 0 0,1-9 0 0,-2-3 0 16,2-5 272-16,-3-7-16 0,-5-6-16 0,-3-6 0 0,-2-6 48 0,-2-7 16 15,-1-3 0-15,1-5 0 0,-2 1-128 16,-7-9-32-16,-6-13 0 0,-2-1 0 0,4-4-144 0,-5-1 0 16,-3-2 0-16,-7 3 128 0,-11 1-128 0,-6 8 0 15,-6 4 0-15,-14 11 0 0,-15 3 0 0,-8 6 0 16,-12 1 0-16,-8 5 0 0,-7 2 0 0,-14 1 128 16,-13 2-128-16,-14 1 128 0,-9 1-128 0,-15-4 0 15,-7 1 0-15,-14 2 0 16,-14 0-1392-16,-16-2-256 0,-20-6-48 0,-13 0-18176 15</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0:41:36.909"/>
    </inkml:context>
    <inkml:brush xml:id="br0">
      <inkml:brushProperty name="width" value="0.05292" units="cm"/>
      <inkml:brushProperty name="height" value="0.05292" units="cm"/>
      <inkml:brushProperty name="color" value="#FFFF00"/>
    </inkml:brush>
  </inkml:definitions>
  <inkml:trace contextRef="#ctx0" brushRef="#br0">2503 5586 11055 0,'-14'-4'976'0,"5"3"-784"0,-2-3-192 0,11 4 0 0,-9 2 976 0,1 0 160 15,-1-1 16-15,9-1 16 0,-9 4-320 0,0 0-64 16,0-1-16-16,2 2 0 0,7-5 16 0,-8 4 0 15,8-4 0-15,0 0 0 0,0 0 112 0,0 0 32 16,0 0 0-16,0 0 0 0,0 0-96 0,-1 9-32 16,1-9 0-16,4 10 0 0,-4-10-272 0,10 7-48 15,0 3-16-15,1-6 0 0,3-1 112 0,2 3 32 16,-1-3 0-16,3 0 0 0,1-1-16 0,2 1 0 16,4-2 0-16,3 2 0 0,-2 2-96 0,2-4-32 15,-1 0 0-15,6-1 0 0,1 0-96 0,1 0-32 16,-1 0 0-16,3 0 0 0,1 0 32 0,4 0 0 0,2 0 0 0,1 0 0 15,1 0-128-15,2-2-32 16,1-3 0-16,2 1 0 0,1 0 0 0,2 3 0 16,0-2 0-16,2 2 0 0,2-1-16 0,0-2 0 15,1 0 0-15,-1 0 0 0,-3 2-48 0,3-2-16 16,1-1 0-16,2 2 0 0,-2 2-128 0,2 0 160 0,0-1-160 0,2 2 160 16,0-1-160-16,1 1 0 0,-1-2 0 15,1-4 128-15,3 3-128 0,-1 0 0 0,0 1 144 0,2 0-144 16,0 0 128-16,0-1-128 15,-1-1 128-15,3 1-128 0,3-1 144 0,-2 1-144 0,-4-1 192 0,2-1-192 16,-3 0 144-16,0 3-144 0,0-3 0 0,1-2 144 16,2 2-144-16,0 1 160 0,-2 2-160 0,0-2 160 15,-2 0-160-15,0 0 160 0,0 2-160 0,1-2 160 16,3-2-32-16,-1 2-128 0,0 0 192 0,-1 0-64 0,-2 2-128 16,0-1 0-16,-2-1 0 0,0 0 128 15,4 3-128-15,-1 0 0 0,0 0 0 0,-1-3 128 0,0 0-128 0,-2 0 0 16,2 2 0-16,0-1 128 0,1 1-128 0,0-2 0 15,2 0 0-15,-2 0 0 0,-3 2 0 0,1-1 0 16,-2 2 0-16,2 0 0 0,-2 1 0 0,0 0 0 16,0-3 128-16,1 2-128 0,-1-1 0 0,0 0 0 15,-2-1 0-15,0 2 0 0,0 4 0 0,-3-2 0 16,0-1 0-16,1-3 0 0,2 1 0 0,-1-3 0 16,-5-3 0-16,1 4 0 0,-5 2 0 0,-1-2 0 15,-1 0 128-15,-1 2-128 0,-1-1 0 0,0 1 0 16,-3-2 0-16,0-1 128 0,-1 2-128 0,-14 2 0 15,4-2 0-15,-1 2 0 0,0 0 0 0,0 1 128 16,-1 0-128-16,0-2 0 0,-2 1 0 0,-3 0 128 16,-1 0-128-16,-1 1 0 0,0 1 0 0,-3 0 128 15,-3 0-128-15,-3-1 0 0,-3 0 144 0,-2 0-144 16,-1-1 160-16,-8 1-160 0,0 0 192 0,0 0-64 16,0 0-128-16,0 0 192 0,0 0-64 0,0 0 0 15,-8-1-128-15,-1 0 192 0,-3-1-64 0,-5 0 0 16,-2 1-128-16,-3-1 192 0,-3 1-192 0,-3 0 144 0,-5-2-144 0,-3 2 128 15,-4-2-128-15,-1 2 128 0,-5 0-128 16,-2-3 128-16,-3-182-128 0,-2 364 0 0,-2-180 0 0,-24-2 0 16,7-1 128-16,-2 2-128 0,0 2 0 0,22 0 128 15,-5-2-128-15,-4 1 0 0,-4-5 0 0,-30 2 0 16,6 3 0-16,1 1 0 0,0 2 0 0,1-2 0 16,-2-3 0-16,-2-1 0 0,0 1 0 0,-3 1 0 0,-3 2 0 0,3 0 0 15,4-4 0-15,-4 3 0 0,-7 2 0 16,0-2 0-16,3-3 0 0,-3 1 0 0,1 0 0 0,-2 2 0 15,1-1 0-15,-1 1 0 0,0-4 0 0,1 4 0 16,-4 1 128-16,5-1-128 0,-3-4 0 0,0 1 0 16,0 0 0-16,0 1 0 0,1 0 0 0,1 0 0 15,-6-2 0-15,4 0 0 0,-3 1 0 0,2 1 0 16,1 1 0-16,-1-1 0 0,1-2 0 0,-1 4 0 16,0 0 0-16,1 1 0 0,0-2 0 0,0 1 0 15,1-1 0-15,2 0 0 0,0 0 0 0,4-1 0 16,1 0 0-16,2 2 0 0,1 2 0 0,5 0 0 15,1 0 0-15,5-1 0 0,-2-3 0 0,3 2 0 16,3 2 0-16,2 2 0 0,0-1 0 0,1-1 0 16,2-1 0-16,0-1 0 0,8 1 0 0,3 0 0 15,-2 1-144-15,6-1 144 0,1 2 0 0,7-1 0 0,3 0-128 0,5-1 128 16,3-1 0-16,5 1-128 0,2-1 128 0,5-1 0 16,-1-1-192-16,7 3 192 0,4 0-192 0,5 1 192 15,3 0-128-15,8 0 128 0,0 0 0 0,0 0 0 16,0 0-336-16,0 0 32 0,13 6 16 0,4-2 0 15,3-3 144-15,3 3 144 0,6 0-208 0,3 1 80 16,3-1 128-16,7-3-128 0,5 1 128 0,4 2-128 16,4-1 128-16,3 2 0 0,2-1-144 0,5 0 144 15,4 3 0-15,1 0 0 0,2-4 0 0,4 4 0 16,3-1-144-16,5 0 144 0,4 7 0 0,3-7 0 0,3-2 0 0,2 1 0 16,-1-2 0-16,4 2 0 0,3 6 0 0,1-6 0 15,1-2 0-15,1 1 0 0,4 5 0 0,-1-5 0 16,2-2 0-16,1 3 0 0,-1-1 0 0,2 1 0 15,1 1 0-15,2 0 0 0,3-5 0 0,-4 1 0 16,5 0 0-16,-1-1 0 0,1 0 0 0,1 2 0 16,-1 2 0-16,1-5 0 0,0-4 0 0,0 1 0 15,-2 2 0-15,0 0 0 0,-2-2 0 0,0 3 0 16,-2-1 0-16,2 1 0 0,-1-2 128 0,0-4-128 16,-3 3 0-16,-2 1 0 0,0 2 0 0,-1-1 128 15,2-1-128-15,-5 2 0 0,-4 0 0 0,-3-2 0 16,0-2 0-16,-2-1 0 0,-3 2 128 0,-3 0-128 15,-4 2 0-15,-3 1 0 0,-2-3 0 0,-3-1 128 16,-2-1-128-16,-6 3 0 0,-4 0 0 0,-3 1 0 16,-2 1 0-16,-5 0 0 0,-5 1 0 0,-3 1 0 15,-2-2 0-15,-5-2 0 0,-7 0 0 0,-4-1 128 16,-6 3-128-16,-5-1 0 0,-2-1 0 0,-6-1 0 16,-1 3 128-16,-11 0-128 0,0 0 0 0,0 0 0 0,0 0 128 0,0 0-128 15,-15 0 0-15,-4 3 0 16,-4-3 0-16,-6 0 0 0,-4-3 0 0,-6 2 0 15,-3-2 0-15,-5 1 0 0,-5-1 0 0,-2-1 0 0,-2-1 0 0,-3 3 0 16,-3 0 0-16,-5 0 0 0,-6-1 0 0,-3 2 0 16,-3-3 0-16,-1 0-128 0,1 2 128 0,-6 1 0 15,-5 1 0-15,-4 0 0 0,-3-3 0 0,-2 2 0 16,-1 1 0-16,-7 0 0 0,-5 0 0 0,32 0 0 16,-8 0 0-16,-10 1 0 0,-9-1 0 0,-2 0 0 15,-1-1 0-15,-4 1 0 0,-1-1 0 0,-2-1 0 16,-1 2 0-16,-2-1 0 0,1 2 0 0,-1-1 0 15,-2 0 0-15,0 0 0 0,0 0 0 0,-3 2 0 0,2 0 0 0,0 1 0 16,1 0 0-16,2 4 0 0,2-3 0 0,4-1 0 16,1 1 0-16,2 1 0 0,3 0 0 0,3 2 0 15,0-1 0-15,-33-1 0 0,18 2 0 0,11-1 0 16,7-2 0-16,7-2 0 0,6 1 0 0,6-1 0 16,4 2 0-16,6 0 0 0,2 0 0 0,3 0 0 15,2-3 0-15,8-1 0 0,2 1 0 0,5 3 0 16,3-1 0-16,6 0 0 0,1-3-128 0,8 3 128 15,4 1 0-15,3 1 0 0,3-3-176 0,6 1 176 16,4-2-160-16,3 0 160 0,10-1-240 0,0 0 48 16,0 0 16-16,0 0 0 0,17 3 0 0,5-2 0 15,3-1 0-15,9 3 0 0,6-2 176 0,6 4-192 16,6-1 192-16,7 0-192 0,5 1 192 0,6-1 0 0,5-4-144 0,-16 1 144 16,8 1 0-16,11 1-176 0,7 0 176 0,6-1-128 15,6-2 128-15,5 1 0 16,6 3 0-16,2 0-128 0,2-5 128 0,8 2 0 15,0 2 0-15,4-3 0 0,-2-2 0 0,4 2 0 16,3-1 0-16,1 2 0 0,0 1 0 0,0-1 144 0,3 1-144 16,-2 1 0-16,-2-2 128 0,49 4-128 0,-18 0 0 0,-52-1 0 15,6-1 0-15,44 3 0 0,-13 0 0 0,-42-3 0 16,9-2 0-16,44 0 0 16,-16 1 0-16,-41-2 0 0,11 0 128 0,44-2-128 0,-17 1 0 0,-6 0 0 15,-4-2 128-15,-8 1-128 0,-5-6 0 0,-4 6 0 16,-3 2 176-16,-5-2-176 0,-1 0 160 0,-4-1-160 15,-6 2 160-15,1-1-160 0,-6-1 160 0,-3-1-160 16,-5 2 128-16,-3 0-128 0,-11 1 0 0,-5 1 144 0,-3 1-144 0,-7 2 0 16,-2 2 144-16,-5 1-144 0,-5-2 0 0,-5 5-128 15,-5-1 0-15,-8 3-12352 16,-8-2-2448-16</inkml:trace>
  <inkml:trace contextRef="#ctx0" brushRef="#br0" timeOffset="3786.24">16897 5506 9503 0,'-14'-3'416'0,"4"2"96"0,-4 0-512 0,-3 1 0 16,0 0 0-16,0 0 0 0,1 0 1168 0,-2 0 144 0,0 1 32 0,3-1 0 15,1 0-176-15,1 1-16 0,0 2-16 16,3-1 0-16,1-2-240 0,9 0-64 0,-7 1 0 0,7-1 0 16,0 0-80-16,0 0-32 15,0 0 0-15,0 0 0 0,0 0-112 0,0 0-32 0,0 0 0 0,11 2 0 16,-1-4 128-16,4 2 32 0,4 0 0 0,4 0 0 15,4 0-96-15,4 2-32 0,1-5 0 0,5-1 0 16,3 4-96-16,5 0-32 0,3 0 0 0,5-1 0 16,5 0-48-16,4 0-16 0,4-1 0 0,1 1 0 15,-3-2-96-15,6 0 0 0,1-4-16 0,1 4 0 0,3 0-48 16,2 2 0-16,3-3 0 0,-2-1 0 0,0 1-32 16,-2 1-16-16,-2 2 0 0,4 0 0 0,3 1-16 0,0-3 0 15,-1 1 0-15,-1 1 0 0,0-3-48 0,1 2-16 16,1 2 0-16,-1 0 0 0,1-1-128 0,-3 1 192 15,0 0-192-15,1 1 192 0,3 1-64 0,-4-1-128 16,1-1 192-16,-1 0-64 0,-4 0 16 0,-1 0 0 16,0 3 0-16,0-1 0 0,-1-1-16 0,0-1 0 15,1-1 0-15,0 0 0 0,-4 1 0 0,1 1-128 16,0 2 192-16,-1-2-64 0,0-1-128 0,0 1 192 16,0 0-192-16,0-1 192 0,-2 0-192 0,2 2 0 15,-3 0 144-15,1 1-144 0,1 1 0 0,0-2 0 16,1 1 0-16,-2-3 128 0,-1 0-128 0,-2 0 0 15,1-2 0-15,-1 1 0 0,0 0 0 0,-1 1 0 0,1 0 0 0,1-3 128 16,-2-2-128-16,3 1 0 16,-5 2 0-16,2 2 0 0,0 0 0 0,-2 0 128 15,0 0-128-15,-5 1 0 0,1 2 0 0,-2-1 128 0,1 1-128 0,1 1 0 16,1-2 0-16,-2 1 0 0,-5-3 0 0,0 2 128 16,-2 1-128-16,-2 1 0 0,-4-1 0 0,1-3 0 15,-2-2 0-15,-2 2 0 0,1 0 0 0,-3 0 128 16,-3 0-128-16,-1 0 0 0,-1 0 0 0,-3 0 0 15,-2-1 0-15,-4 1 128 0,-4 1-128 0,-2-1 0 16,0-4 0-16,-4 0 128 0,-2 2-128 0,-3-1 0 16,-8 3 0-16,0 0 128 0,0 0-128 0,6-6 0 15,-6 6 0-15,0 0 128 0,-1-8-128 0,1 8 0 16,0 0 0-16,-7-5 0 0,0-3 0 0,-5 5 0 0,1 0 0 16,-7 1 0-16,0-1 0 0,-6-2 0 0,-4 0 0 0,-2 2 0 15,-5 0 0-15,-1-3 0 0,-1 1 0 16,-4 2 0-16,-3 3 0 0,-5-2 0 0,-4 2 0 0,-2 0 0 15,-2-1 0-15,-5-2 0 0,-4-2 0 0,-3 3 0 16,-1 2 0-16,-1 0 0 0,-2-1 0 0,-7-1 0 16,-6 1 0-16,-3 0 0 0,-1 1 0 0,-2-2 0 15,-3 1 0-15,2-1 0 0,-5-3 0 0,-2 2 0 16,-3 2 0-16,-4-1 0 0,-2 0 0 0,1 1 0 16,0-2 0-16,30 2 0 0,-10 0 0 0,-4 1 0 15,-5-3 0-15,-2 3 0 0,-3 0 0 0,0-3 0 16,2 1 0-16,1 2 0 0,2 2 0 0,2 4 0 15,-3-1 0-15,1-3 0 0,2 1 0 0,2-1 0 16,2 3 0-16,1 0 0 0,-1-2 0 0,2 2 128 0,2 0-128 0,-2 0 0 16,2-2 0-16,3 1 0 15,-1 3 0-15,3-3 0 0,0-3 0 0,2 3 0 16,1 0 0-16,-1 2 0 0,1-1 0 0,1 2 0 0,4-1 0 16,1-2 0-16,2 0 0 0,3 0 0 0,1 1 0 0,3-2 0 15,1-1 0-15,4 0 128 0,1 1-128 16,4-2 0-16,0-1 0 0,2 0 0 0,3-1 0 0,-1 1 128 15,3 0-128-15,4 0 0 0,-2 0 0 0,2 0 0 16,1 0 0-16,2 1 0 0,0 2 0 0,2-2 0 16,1-1 0-16,2 0 0 0,-1 0 0 0,4 0 0 15,4 2 0-15,3-2 0 0,2 0 0 0,3 2 0 16,2 0 0-16,4-1 0 0,2 2 0 0,2-2 0 16,1-1 0-16,4 0-160 0,5 0 160 0,0 0 0 15,0 0 0-15,0 0-128 0,0 0 128 0,0 0 0 0,9 0 0 16,5 0 0-16,3-1 0 0,3 0 0 0,4-1-128 0,3 2 128 15,5-1 0-15,3 0 0 0,5-2 0 0,3 0-128 16,4 0 128-16,4-1 0 0,2 0 0 0,4 1 0 16,3-4 0-16,4 3 0 0,3 2-128 0,4 1 128 15,0-4 0-15,4-2 0 0,0 2 0 0,3 0 0 16,1-1 0-16,3 1 0 0,3 0 0 0,3-2 0 16,2 5 0-16,2-3 0 0,2 1 0 0,1-3 0 15,3 2 0-15,3 3 0 0,-1 0 0 0,0 1 0 16,1 0 0-16,1 0 0 0,0-1 0 0,1 2 0 15,0 0 0-15,3 0 0 0,-3-2 0 0,1 2 128 16,-1 2-128-16,0-2 0 0,-3-2 0 0,1 1 0 16,-2-1 0-16,0 4 0 0,-1-2 128 0,1 1-128 15,2 1 0-15,-2 0 0 0,0 3 192 0,0-3-64 16,0 3-128-16,-1 3 192 0,0-4-192 0,-1 2 0 16,-3 3 0-16,-2-3-160 0,0 3 160 0,-3-4 0 15,-4 2 0-15,1-1 0 0,-3-2 0 0,-3 1 0 0,-1-1 0 16,-4 0 0-16,-4-2 0 0,-2 1 0 0,-4 1 0 15,-3-1 0-15,-2-4 0 0,-2 1 128 0,-3-1-128 0,-4 1 0 16,-3-3 0-16,-4 2 0 0,-2 0 0 0,-1-3 0 16,-4-2 0-16,-3 0 0 0,-1 3 0 0,-1-1 128 15,-4-1-128-15,-1 1 0 0,-2 1 0 0,-2 2 0 16,-1-1 0-16,-3-1 0 0,-3 2 0 0,-1 1 0 16,-2 1-272-16,-1 2-32 0,-6 0 0 0,-6-3-12048 15,0 0-2400-15</inkml:trace>
  <inkml:trace contextRef="#ctx0" brushRef="#br0" timeOffset="12084.11">8196 5802 13935 0,'0'0'608'0,"0"0"144"0,0 0-608 0,4-5-144 0,-1-4 0 0,-2 2 0 16,0 2 944-16,-1 5 144 0,3-6 48 0,-3 6 0 16,0-6 96-16,0 6 32 0,0-4 0 0,0 4 0 15,0-8 48-15,0 8 16 0,-2-6 0 0,2 6 0 16,0-6-144-16,0-2-32 0,-1 3 0 0,1 5 0 0,0 0-80 0,0 0-32 15,1-8 0-15,-1 8 0 16,0 0-256-16,0 0-48 0,0 0-16 0,0 0 0 0,0 0-288 16,7 10-64-16,-3 6-16 0,-2 0 0 0,1 3-64 0,-2 3-16 15,-1 3 0-15,0 6 0 0,1 3 16 0,-2 5 0 16,-2 6 0-16,1 2 0 0,-2 5 32 0,0 1 16 16,0 6 0-16,-1-3 0 0,-1-1-144 0,0 0-48 15,-2 0 0-15,0 2 0 0,-1-2 176 0,2-4 16 16,-1-2 16-16,3-3 0 0,-1 0 80 0,1-4 16 15,0-4 0-15,-1 0 0 0,4-2-128 0,-1-2-32 16,2 0 0-16,1 12 0 0,1-10-128 0,2-5-32 16,-1-3 0-16,2-1 0 0,1-7-128 0,2-2 128 15,-1-2-128-15,2-1 128 0,-1-5-128 0,1 1 192 16,0-3-192-16,2 0 192 0,0-3-192 0,3-3 0 0,-1 1 0 0,2-3 128 16,2-1-128-16,1-2 0 15,6 2 144-15,0-4-144 0,1-2 0 0,4 2 0 16,2 0 0-16,0-1 0 0,2-1 0 0,2 2 0 15,3-2 0-15,2-1 0 0,5-1 0 0,1 0 0 0,4 3 0 0,3-3 0 16,1 4 0-16,4 1 0 0,2 0 0 16,1 2 0-16,1-1 0 0,2-1 0 0,3-3 0 0,7 4 0 15,3 3 0-15,2-2 0 0,-1-2 0 0,2 1 0 16,1 1 0-16,5-2 0 0,2 4 0 0,0-1 0 16,2-2 0-16,1 2 0 0,2 0 0 0,3-1 0 15,4 1 0-15,1 1 0 0,-4-2 0 0,3 0 0 16,4 2 0-16,0 0 0 0,0-2 0 0,1-1 0 0,1 3 0 0,3-1 0 15,4-2 0-15,-3 3 0 0,-4-1 0 0,7 1 0 16,3-1 0-16,0 0 0 0,-4-1 0 0,2 2 0 16,0 0 0-16,3 0 0 0,0 0 0 0,1 2 0 15,-1-2 0-15,3 1 0 0,-1-1 0 0,-1 2 0 16,-1 1 0-16,4-3 0 0,2-1 0 0,-2-1 0 16,-6 1 0-16,3 1 0 0,3 0 0 0,0 1 0 15,0-2 0-15,-1 0 0 0,2 0 0 0,-3 1 0 16,-3-2 0-16,0 2 176 0,-1-1-176 0,1 1 0 15,1 0 0-15,-4 0 0 0,0-3 0 0,1 2 0 16,4 1 0-16,-4-1 0 0,-3-2 0 0,3 2 0 16,2 1 0-16,-2-1-176 0,-2-2 176 0,-2 3 0 0,2 2 0 0,-1-2 0 15,6-183 0-15,-3 363 0 0,-1-180 160 0,2 0-160 16,2 1 0-16,-2 2 0 0,-3-4 0 0,1 2 0 16,-2 1 0-16,1 1 0 0,-2-2 0 0,-1-1 144 15,-1 0-144-15,1 1 0 0,1 1-160 0,-1-2 160 16,-2-2 0-16,-1 1 0 0,1 1 0 0,-3 0 0 15,-4 0 0-15,1 0 0 0,0 0 0 0,0 3 0 16,2-1 0-16,-3 0 0 0,-1-1 0 0,-3 0 0 16,-1 2 0-16,1-2 0 0,1-1 0 0,-1 0 0 15,-2 0 0-15,0 1 0 0,-2 2 0 0,1-2 0 16,1-1 0-16,-6 0 0 0,-2 0 0 0,-1 3 0 16,0-1 0-16,0 1 0 0,0-2 0 0,-1 1 0 0,-2 1 0 0,-3 1 0 15,-3 0 0-15,-2-2 0 0,5 2 0 16,-3 2 0-16,-2-3 0 0,1 1 0 0,-1-3 0 0,0 1 0 15,-1 0 0-15,-1-1 0 0,-1 2 0 0,-3 0 0 16,-3-1 0-16,-1 0 0 0,2 2 0 0,0 1 0 16,0 0 0-16,1-2 0 0,0-1 0 0,-3 1 0 15,-4 1 0-15,1-2 160 0,-3 2-160 0,1-1 0 16,1-1 0-16,0-2 0 0,3 1 0 0,-3 1 0 16,-2-1 0-16,1 0 0 0,-4 0 0 0,1 1 0 15,1-1 0-15,1-1 0 0,2 0 0 0,-1 1 0 16,-1-1 0-16,-2 3 0 0,0-2 0 0,-3 0 0 15,-3-1 0-15,2 0 0 0,-1 0 0 0,1 0 0 16,-1 0 0-16,1 2 0 0,-1-2 0 0,-2 1 0 0,0-1 0 16,-2 1 0-16,-1 2 0 0,-2-2 0 0,1 0 0 0,1 0 0 15,-1 1 0-15,1-2 0 0,1 0 0 0,-2 0 0 16,-1 0 0-16,-1 0 0 0,-1 0 0 0,-6 0 0 16,-3 0 0-16,-1 1 0 0,-2-1 0 0,0 3 0 15,0-2 0-15,-1 1 0 0,-1 0 0 0,2-2 0 16,-2 1 0-16,0 1 0 0,-2 1 0 0,2 0 0 15,0 0 0-15,-2 0 0 0,-3 1 0 0,0-2 0 16,0 2 0-16,-2 1 0 0,0-2-128 0,-3 1 128 16,4-2 0-16,-4 2 0 0,-1-2 0 0,-1 2 0 15,-1-3 0-15,1 2 0 0,-1-2 0 0,1-1 0 16,-4 2 0-16,1-1 0 0,1 0 0 0,-2 2 0 16,1-1 0-16,-1 2 0 0,1-3 0 0,2 1 0 15,-2-1 0-15,1 0 0 0,1 2 0 0,1-1 0 0,1 1 0 0,0 1 0 16,1-3 0-16,1 1 0 15,2 1 0-15,0-2 0 0,1 0 0 0,0 2 0 0,-1-2 0 0,0 2 0 16,0 1 0-16,-1-3 0 0,3 0 0 0,-2-2 0 16,-1-2 0-16,0 1 0 0,-1 2 0 0,1 0 0 15,0 0 0-15,0-1 0 0,-1-1 0 0,3 2 0 16,1-1 0-16,1 0 0 0,1-2 0 0,1 2 0 16,1 1 0-16,1-3 0 0,-1 1 0 0,2-3 0 15,4 1 0-15,-5 0 0 0,1 3 0 0,-2 0 0 16,2-2 0-16,-1-1 0 0,0 0 0 0,-2 2 0 15,-1-1 0-15,2 2 0 0,-1-2 0 0,2 2 0 16,0 0 0-16,1-2 0 0,-2 2 0 0,2 0 0 16,0 0 0-16,1 1 0 0,2 0 0 0,1 0 0 0,-3-2 0 15,0 2 0-15,-1 0 0 0,0 0 0 0,-1 0 0 0,2 0 0 16,-5-1 0-16,3 1 0 0,-2 0 0 0,2 0 0 16,0 0 0-16,1 0 0 0,-2-1 0 0,4 2 0 15,0 3 0-15,1 1 0 0,3-3 0 0,-1 1 0 16,0-2 0-16,0-1 0 0,-1 0 0 0,1 2 0 15,-4-1 0-15,2 1 0 0,-3 0 0 0,0-1 0 16,-1-2 0-16,0 1 0 0,1 1 0 0,-1-1 0 16,0 0 0-16,-2 0 0 0,-2-1 0 0,0 1 0 15,-2 0 0-15,1 1 0 0,0 0 0 0,-1 2 0 16,1-2 0-16,1-1 0 0,-2 0 0 0,-2 1 0 16,-1 2 0-16,0-2 0 0,1-1 0 0,-1 0 0 0,-2 3 0 15,0-1 0-15,-2-1 0 0,0-1 0 0,-1 0 0 16,0 0 0-16,0 3 0 0,-3 0 0 0,-10-3-144 15,12 2 144-15,-2 1 0 0,-10-3 0 0,10 0-128 0,-1 1 128 16,-9-1 0-16,10 0 0 0,-10 0-128 0,0 0 128 16,0 0 0-16,9 2 0 0,-9-2 0 0,0 0 0 15,0 0 0-15,9 2 0 0,-9-2 0 0,0 0-128 16,0 0 128-16,0 0 0 0,0 0 0 0,0 0 0 16,0 0 0-16,0 0 0 0,9 4 0 0,-9-4 0 15,0 0 0-15,9 3 0 0,-9-3 0 0,10 4 0 16,-10-4 0-16,9 3 0 0,-9-3 0 0,8 0 0 15,-8 0 0-15,11 0 0 0,-2 0 0 0,-9 0 0 16,10 2 0-16,-1-1 0 0,0-2 0 0,-9 1 0 16,11-1 0-16,-1 2 0 0,0 2 0 0,0-1 0 0,2 2 0 15,-1-1 0-15,1-3 0 0,0 0 0 0,2-2 0 0,2 2 0 16,-2 2 0-16,2 0 0 0,1-1 0 0,-1-1 0 16,-2 2 0-16,2-2 0 0,-2 0 0 0,-1 0 0 15,1 1 0-15,-1 0 0 0,-1 2 0 0,-1-1 0 16,-11-2 0-16,9 5 0 0,-1-1 0 0,-8-4 0 31,0 0-1104-31,0 0-112 0,-6 12-32 0,-11-3-18656 0</inkml:trace>
  <inkml:trace contextRef="#ctx0" brushRef="#br0" timeOffset="13487.98">8288 6053 10127 0,'0'0'896'0,"0"0"-704"0,0 0-192 0,0 0 0 15,0 0 1696-15,0 0 304 0,0 0 64 0,0 0 16 0,0 0-832 0,0 0-160 16,5-5-48-16,0-2 0 0,0 0-192 0,3 2-32 15,1-2-16-15,2 0 0 0,2 1 32 0,2-2 0 16,3 1 0-16,1-3 0 0,1 3-128 0,2-2-32 16,1 2 0-16,3-5 0 0,4 2-96 0,1-3 0 15,5 3-16-15,3 1 0 0,3 3-96 0,4-4-16 16,4 0 0-16,2 1 0 0,1-1 16 0,4 1 0 16,2-3 0-16,3 6 0 0,4-3-144 0,5 3-48 0,4 1 0 0,2-3 0 15,-2 0-96-15,3 3-32 16,1-2 0-16,36 0 0 0,-4 0-144 0,-8 0 128 15,-2 2-128-15,-2 1 128 0,1-2 0 0,3 1 0 0,-1 1 0 0,0-2 0 16,-1 2-128-16,5 1 0 16,3 2 144-16,2-4-144 0,-2-3 192 0,4 3-48 15,3 3 0-15,1-2 0 0,0-2 16 0,4 1 0 0,4-1 0 0,1-1 0 16,-1 0 0-16,1 0 0 0,1 2 0 0,1 1 0 16,3 0-160-16,0-1 192 0,-1 2-192 0,1 1 192 15,0-1-192-15,-1 2 0 0,-1-1 0 0,4-1 0 16,0-1 0-16,-3 2 0 0,0-2 0 0,2 1 0 15,3-2 128-15,0-1-128 0,-3 1 0 0,0 1 128 16,-1 0-128-16,5-2 0 0,-4-1 0 0,2 0 128 16,-3 0-128-16,0 2 0 0,-4-3 0 0,0 2 0 0,-1 3 0 0,0-1 0 15,-1 0 0-15,3-1 0 0,0 0 0 0,-4-2 0 16,-3 4 128-16,0-2-128 16,4-1 0-16,-2-1 0 0,-1 0 144 0,0 0-144 0,2 2 0 0,-3 0 128 15,-4-2-128-15,0 0 0 0,1 2 128 0,1-3-128 16,-3 0 128-16,0 5-128 0,0 1 128 0,1 0-128 15,1-3 128-15,-1 2-128 0,-1 1 0 0,-1 0 144 16,2-3-144-16,0 0 0 0,-5 3 128 0,0 2-128 16,2 1 0-16,-2-2 0 0,-1-6 0 0,-2 2 0 15,0 1 0-15,-1 2 0 0,-2-2 0 0,-1 3 0 16,2-1 0-16,1 1 0 0,2 0 0 0,-2 0 0 16,-4-3 0-16,0 3 0 0,2 2 0 0,-2-1 0 0,0-3 0 0,-1 1 0 15,1-2 128-15,0 0-128 0,2 2 0 0,1-5 0 16,-6 1 0-16,5 1 0 0,3 0 0 0,-3 0 0 15,-3 0 128-15,0-2-128 0,2 2 0 0,2 1 0 16,-2 0 0-16,1-1 0 0,-7-1 0 0,3 1 0 16,1 0 192-16,0 1-192 0,-4 0 192 0,0 2-192 15,0-3 0-15,2-2 0 0,0 3 0 0,-4 2-144 16,1-2 144-16,-3 0 0 0,0 0 0 0,3 2 0 16,3-1 0-16,-3 2 0 0,-4 1 0 0,0 0 0 15,1 0 0-15,2 0 0 0,-1 0 160 0,0 0-160 16,-4 0 0-16,4 1 0 0,2-1 0 0,-2 3-160 15,-6 1 160-15,-1 1 0 0,-2-3 0 0,2 2 0 16,1-1 0-16,2 2 0 0,-8 1 0 0,-23-2 0 16,6 0 0-16,7 3 0 0,2 2 0 0,1 0 0 15,2-2 0-15,-4-1 0 0,2 2 0 0,28 2 0 0,-12 1 0 0,-7-2 0 16,-3 1 0-16,-6 2 0 0,-4-3 0 0,-2 5 0 16,-4 1 0-16,-2 0 128 0,-1-1-128 0,-1 1 0 15,2 2 0-15,-3-1 128 0,-2 0-128 0,-3 0 0 16,-3 2 0-16,-2-2 128 0,-3 0-128 0,1-2 0 15,-8 1 0-15,0 0 128 0,-3 0-128 0,-3 1 0 16,-6-4 0-16,-4-1 0 0,-8-1 0 0,-6-3-288 16,-5 2 48-16,-7-9 16 15,-10 5-2624-15,-11-1-528 0</inkml:trace>
  <inkml:trace contextRef="#ctx0" brushRef="#br0" timeOffset="15150.8">12188 5676 9215 0,'2'-11'816'0,"2"5"-656"0,0 1-160 0,-2-2 0 16,3 0 2384-16,0 2 448 0,-1-2 96 0,0 0 16 15,-1 2-1312-15,-2-4-256 0,-1 3-48 0,-1-4-16 16,-3 0-256-16,-3-3-48 0,0-2-16 0,-1 1 0 0,-5-3 48 0,1 3 16 16,-5-1 0-16,-3 0 0 15,-3-3-224-15,-4 3-32 0,-1-2-16 0,-2 2 0 0,-6 0-160 0,-1 3-48 16,-5-1 0-16,-1 7 0 0,-4-2-144 0,-4 6-48 15,-2 3 0-15,-6 3 0 0,-3 2-48 0,-3 2-16 16,-1 6 0-16,0 4 0 0,-2 5-80 0,-2 7-32 16,0 6 0-16,1 2 0 0,2 3-16 0,2 4-16 15,3 4 0-15,2 3 0 0,3 4-176 0,3 3 0 16,2 9 0-16,5 0 0 0,4 4 0 0,5 0 0 16,5-1 0-16,6-1 0 0,5-4 0 0,7 2 0 15,6 0 0-15,5-2 0 0,11-2 0 0,4-1 0 16,11-3 0-16,5-3 128 0,4-3-128 0,7-3 0 15,7-4 0-15,2-5 128 0,5 0 0 0,5-7 0 16,6-4 0-16,1-7 0 0,2-4-128 0,2-6 0 16,1-4 0-16,2-7 0 0,2-3 0 0,1-5 160 15,0-8-16-15,0-4 0 0,-3-4 32 0,-1-7 0 16,-2-4 0-16,1-2 0 0,0-6 112 0,-3-3 32 16,-4-4 0-16,-2-4 0 0,-4-7 96 0,-4-2 32 15,-4-6 0-15,-3 1 0 0,-6-2-176 0,-2-2-16 0,-3 3-16 16,-7 1 0-16,-2-2-240 0,-3-2 144 15,-4 4-144-15,-6 3 128 0,-3 4-128 0,-4-2 0 0,-3 1 0 0,-5 4 128 16,-5 0-128-16,-3 0 0 0,-5-1 0 0,-5 5 0 16,-6 3 0-16,0 6 0 0,-7 2 0 0,-4 5 0 15,-6 5 0-15,-4 6 0 0,-6-1 0 0,-6 6 0 16,-4 3 0-16,-3 6-144 0,1 2 144 0,-4 7 0 16,1 5-128-16,-3 3 128 0,-1 0 0 0,-1 7 0 15,1 2 0-15,2 3 0 0,1 7 0 0,2 3 0 16,0 4-160-16,2 4 160 0,0 1-128 0,1 4 128 0,2 2 0 0,3 1 0 15,3 4 0-15,5 2 0 0,2 1-144 0,7 2 144 16,2 0-160-16,7 7 160 0,5 5-128 0,6 3 128 16,5-2 0-16,10-2-144 0,5 1 144 0,5 2 0 15,7-3 0-15,5 2 0 0,6-1 0 0,6-6 0 16,3-3 0-16,3 0 0 0,2-6 0 0,4-3 0 16,5-2 0-16,4-7-128 0,6-2 128 0,3-5 0 15,3-5 0-15,5-3 0 0,3-6 0 0,4-6 0 16,4-4 0-16,4-4 176 0,3-4-176 0,-1-5 0 15,0-4 0-15,1-6-176 0,-2-7 176 0,0-2 0 16,0-8 0-16,-3-2 0 0,-5-2 128 0,-4-3-128 16,-4-7 128-16,-3 0-128 0,-4-5 160 0,-2-2-32 15,-2-3-128-15,-3-4 192 0,-3 1-192 0,-4-1 144 16,-4-4-144-16,-3 2 128 0,-4-5-128 0,-4 2 0 16,-6 0 0-16,-5 0 128 0,-4 5-128 0,-4-1 0 15,-6 3 0-15,-5 3 0 0,-2 2 0 0,-6 2 0 16,-5 0 0-16,-6 4 0 0,-5 0-160 0,-6 8 160 15,-4-1 0-15,-6 5-144 0,-5 3 144 0,-4 3-128 0,-5 6 128 16,-2 5-128-16,-7 4 128 0,-3 5-128 0,-5-1 128 0,-4 8-128 16,-5-1 128-16,-2 7 0 0,-5 6-144 0,-2 3 144 15,-3 4 0-15,1 9 0 0,-2 3-144 0,2 11 144 16,-1 3 0-16,2 8-128 0,3 2 128 0,5 3 0 16,6 1-128-16,6 7 128 0,8 0 0 0,6 8 0 0,8 4-128 15,8 1 128-15,7-2 0 0,10 6 0 0,6-4 0 16,9 3-128-16,7 3 128 0,9-2 0 0,10-5 0 0,5-2 0 15,7-4 0-15,7-3 0 0,6-6 0 0,7-5-128 16,2-5 128-16,6-4 0 0,5-6 0 0,2-6-128 16,0-8 128-16,2-4 0 0,1-6-128 0,4-10 128 15,2-3 0-15,2-8 0 0,1-7 0 0,0-7 0 16,-1-4 0-16,1-7 0 0,0-9 0 0,0-4 128 16,0-2-128-16,-1-10 144 0,-3-7-144 0,-6-7 192 15,-4-10-192-15,-4-8 192 0,-4-9-64 0,-3-7 0 16,-6-10 0-16,-2 0 0 0,-5 0-128 0,-4 12 160 15,-7 8-160-15,-7 8 160 0,-5 8 96 0,-11 6 0 16,-4 8 16-16,-9 7 0 0,-9 5-16 0,-10 9-16 16,-8 4 0-16,-11 10 0 0,-8 4-240 0,-13 10 0 15,-9 3 128-15,-9 9-128 0,-10 2-160 0,-7 11-80 16,-7 7-16-16,-44 16 0 16,15 2-1328-16,13 4-272 0,13 7-48 0,12-1-17008 0</inkml:trace>
  <inkml:trace contextRef="#ctx0" brushRef="#br0" timeOffset="16208.82">10849 7989 19343 0,'0'0'1728'0,"-5"8"-1392"16,-1-4-336-16,1 1 0 0,-1 1 976 0,3-2 128 0,-2 2 32 16,5-6 0-16,0 0 80 0,0 0 32 15,-4 7 0-15,4-7 0 0,0 0 48 0,0 0 16 0,0 0 0 0,1-10 0 16,2-1-208-16,2 0-32 0,1-6-16 0,4 0 0 16,0-6-352-16,4-4-64 0,3 0 0 0,1-3-16 15,-2-2-224-15,2-2-32 0,0-6-16 0,1 1 0 16,0-6-80-16,0 4-16 0,0 0 0 0,-1 0 0 15,-2 6-112-15,1 7-16 0,1 1-128 0,-1 5 192 0,0 2-192 0,1 5 0 16,-3 6 128-16,0 2-128 0,-1 7 0 16,2 8 144-16,-3 1-144 0,3 8 128 0,-5 4-128 0,2 6 0 15,0 7 0-15,-1 3 0 0,1 2 0 0,0 6 0 16,-2-1 128-16,1 5-128 0,-2-6 0 0,0 0 0 16,0-5 0-16,-1-1 128 0,0 0-128 0,0-3 0 15,0-4 144-15,0-4-144 0,-3-2 0 0,-3-2 0 16,-1-2 0-16,-2 1 0 15,-2-9-288-15,-4 0-128 0,0-2-32 0,-3-7 0 16,-4-7-2304-16,-2-3-448 0,-4 2-112 0</inkml:trace>
  <inkml:trace contextRef="#ctx0" brushRef="#br0" timeOffset="16493.16">10953 7913 30399 0,'0'0'1344'0,"0"0"288"0,0 0-1312 0,7 8-320 15,-1-2 0-15,2 2 0 0,1 3 624 0,-1 4 48 16,0 2 16-16,2 1 0 0,-2 2 144 0,1 3 48 0,-2 9 0 0,2-1 0 16,-2 3-48-16,-1-1 0 15,-1 1 0-15,1 3 0 0,2 5-256 0,3-4-48 0,1-1-16 0,3-2 0 16,-1 0-288-16,5-4-64 0,4-1-16 0,3-1 0 16,1-5 80-16,5 3 16 0,6-6 0 0,4 1 0 15,3-7 160-15,4 0 48 16,5-4 0-16,22 0 0 0,-2-2-80 0,-2-7-16 0,2-3 0 0,-2-4 0 15,2-3-208-15,1 2-144 0,0-5 192 0,-2 2-192 16,-2 0 160-16,1 3-160 0,3-2 128 0,1 3-128 16,1-4 0-16,-4 1-224 0,-1 2 32 0,-2 1-13248 15,-4 5-2656-15</inkml:trace>
  <inkml:trace contextRef="#ctx0" brushRef="#br0" timeOffset="17199.12">13849 8419 22111 0,'0'-6'1968'0,"-1"-3"-1584"0,-2-7-384 0,2 2 0 0,-2 2 784 0,-1 0 80 15,-1-2 16-15,-1-1 0 0,-2 0 192 0,-1 1 32 16,-1 1 16-16,-1 0 0 0,-3-1-288 0,1 4-64 16,-3-1-16-16,-3 2 0 0,-2 1-224 0,0 3-32 15,-2-1-16-15,-1 5 0 0,-3 3-144 0,-1 6-16 16,-1-1-16-16,-1 5 0 0,0 4-160 0,1 3-16 15,1 3-128-15,-1 6 192 0,1 1-192 0,3 4 128 16,4 2-128-16,3-2 0 0,4-7 128 0,4 1-128 16,5-5 0-16,4-2 144 0,4 0 32 0,5-4 0 15,5-5 0-15,4-5 0 0,8-6 192 0,4-5 32 16,5-4 16-16,6-3 0 0,2-7 32 0,2-6 16 16,1 0 0-16,-2-7 0 0,-3-2-224 0,0-3-48 15,-2-2-16-15,-2-1 0 0,-3-2-48 0,-3-2-128 16,1-7 192-16,-2-2-64 0,-2-2 16 0,-2-4 0 15,-2-4 0-15,-2 2 0 0,0-1-144 0,-3 4 0 16,-4 8 0-16,-2 8 128 0,-3 9-128 0,-1 10 0 16,-3 6 0-16,-1 10 0 0,-4 7 0 0,-3 11-144 0,-3 11 144 15,-3 8 0-15,-5 7-160 0,1 10 160 16,-5 5-128-16,-1 8 128 0,-1 10 0 0,-3 2-160 0,3 3 160 0,1-1 0 16,2-3 0-16,1-2 0 0,0-4 0 0,4-7 0 15,0-2-240-15,2-5 64 0,5-7 16 0,1 11 0 31,4-12-736-31,4-11-128 0,1-8-48 0,3-11-10064 0,-1-8-2032 0</inkml:trace>
  <inkml:trace contextRef="#ctx0" brushRef="#br0" timeOffset="17482.45">14582 8265 32255 0,'-14'5'2864'0,"8"0"-2288"16,0 4-576-16,-2 4 0 0,-1 1 592 0,-2 8 16 15,-3 2 0-15,-3 5 0 0,-1 1-208 0,1 3-32 16,-1 1-16-16,3 0 0 0,2-2 192 0,5-2 32 16,4-2 16-16,6-4 0 0,3-1-112 0,5-5-32 15,6-4 0-15,9-4 0 0,4-4-16 0,3-3-16 16,7-6 0-16,2-3 0 0,2-5 176 0,1-5 48 16,1-4 0-16,-2-3 0 0,-2-2 0 0,-3-5 16 15,-4 0 0-15,-5 1 0 0,-4 2 240 0,-8 2 32 16,-4-3 16-16,-7 5 0 0,-4 1-336 0,-6 3-64 15,-5 1-16-15,-7 4 0 0,-4 3-352 0,-8 5-176 16,-6-1 160-16,-7 7-160 16,-4 7-1184-16,-5-1-336 0,-2 5-64 0,2-3-12624 15,5 5-2512-15</inkml:trace>
  <inkml:trace contextRef="#ctx0" brushRef="#br0" timeOffset="19130.08">18464 6567 5519 0,'-23'-5'240'0,"11"1"64"0,-3 0-304 0,-1 0 0 15,0 1 0-15,0-4 0 0,2 4 1760 0,-2-1 288 16,1 0 64-16,-1-1 16 0,1 1-912 0,1 0-192 15,-1 2-48-15,4 0 0 0,-2 2 16 0,0 0 0 16,2 0 0-16,-1 2 0 0,1-2-176 0,-1 1-48 16,1 1 0-16,1 2 0 0,0 3-80 0,1-2-32 15,0 1 0-15,1 0 0 0,2-1 32 0,1-1 0 16,5-4 0-16,0 0 0 0,0 0 32 0,0 0 16 16,10 5 0-16,3 0 0 0,6-2-64 0,7-2-16 15,7-1 0-15,7 0 0 0,6 0-288 0,6 0-64 16,5 0-16-16,0 0 0 0,5-2-96 0,4-1-32 15,3-1 0-15,4 1 0 0,3-3-160 0,5-2 192 16,2-1-192-16,3-1 192 0,4 1 80 0,7-3 32 16,1 5 0-16,6-5 0 0,3-1 48 0,2 5 16 15,3-3 0-15,3 5 0 0,-1 1-224 0,2-1-144 16,1 0 192-16,-3 5-192 0,-2 1 160 0,0 1-160 0,-4 2 128 16,-1-2-128-16,-2-1 128 0,-2 3-128 0,-3 3 128 0,0-3-128 15,-4 1 176-15,1-2-48 0,-6 1-128 0,5 0 192 16,-2-1 16-16,0-1 0 0,-3-1 0 0,0 1 0 15,-3 1-32-15,3-2-16 0,0 2 0 0,0-2 0 16,-4 1-160-16,-2-1 192 0,-2-1-192 0,1 0 192 16,2 1-192-16,1 0 0 0,-1 4 0 0,1-4 0 15,-2-2 0-15,0 2 128 0,3 0-128 0,-1 2 0 16,-3 0 0-16,1-1 0 0,2 2 128 0,-2-2-128 16,-2 0 0-16,-2 2 0 0,-2-2 0 0,-2 1 0 0,-2-1 0 0,-5-1 0 15,-4 0 0-15,21-1 0 0,-12-1 0 0,-5 2 0 16,-7-1 0-16,-21 0 0 0,-1-2 0 0,5-1 0 15,-3-1 0-15,-1 2 0 0,-1 0 0 0,-2 0 0 16,-1 0 0-16,-4 0 0 0,-2 1 0 0,-3-1 0 16,-1 2 0-16,-4 1 0 0,-1-2 0 0,-4 0 0 15,-2-1 0-15,-4-2 0 0,-4 5 0 0,-2-2 0 16,-4-2 0-16,-3 4 0 0,0 0 0 0,0 0 0 16,-7-4 0-16,-3-2 0 0,-1 1-128 0,-3 2 128 15,-3 1 0-15,-3-1 0 0,-2-1 0 0,-2 2 0 16,-3-2 0-16,-4 3 0 0,-1 2-128 0,-5 1 128 15,-5 0 0-15,-1-2 0 0,-7-2 0 0,-2 1-176 16,-4 0 176-16,-2 1-128 0,-4-1 128 0,-5 1 0 16,-2 2-144-16,-5-1 144 0,-8-3 0 0,-3-1 0 15,-5 2 0-15,-4 0 0 0,-4 2-144 0,-5 0 144 16,-1 1 0-16,-5-1 0 0,-1 1 0 0,-3 0 0 16,-4-2 0-16,-2 0 0 0,-2 0 0 0,-4 0 0 0,-3 0 0 15,-4 0 0-15,-3 0 0 0,-2 0 0 16,-8-2 0-16,0 4 0 0,0 0 0 0,3 3 0 0,2-2 0 0,1-1 0 15,3 5 0-15,5 0 0 0,6-2 0 0,2 4 0 16,5-1 0-16,5 2 0 0,4-3 0 0,3 0 0 16,3 2 0-16,5-1 0 0,3 2 0 0,4-3 0 15,0 1 0-15,2-2 0 0,2 3 0 0,-1-2 0 16,2 0 0-16,-1 2 0 0,1-2 0 0,1 1 0 0,2 0 0 0,-1 1 0 16,3-3 0-16,2 1 0 0,1-1 0 0,5-2 0 15,1 1 0-15,6 3 0 0,0-5 0 0,1-1 0 16,3 0 0-16,-21-1 0 0,14 1 0 0,5-1 0 15,6 0 0-15,2 1 0 0,5-1 0 0,0 3 0 16,0-3 0-16,3 1 0 0,-2-2 0 16,7 3 0-16,2 1 0 0,4 0 0 0,2-1 0 15,6 1 0-15,6-2 0 0,4 0 0 0,5 1 0 0,5 0-128 16,9-3 128-16,0 0 0 0,0 0 0 0,10 9 0 16,4-2-128-16,8-1 128 0,7-3 0 0,6-2-160 15,10-2 160-15,8-2-128 0,7-2 128 0,6 2 0 16,5 2 0-16,7 0-128 0,8-2 128 0,6 0 0 15,8-6-144-15,7 2 144 0,5-2 0 0,6 3 0 16,5 0 0-16,6-5 0 0,4 0 0 0,6 1 0 16,4-2 0-16,4 5 0 0,3-5 0 0,3 3 0 15,2-3 0-15,3 2 0 0,2 1 0 0,3-1 0 16,1 2 176-16,2-2-176 0,2 2 192 0,1-1-48 16,0 3-16-16,2 2 0 0,0 3 64 0,-3 1 16 0,-5-2 0 15,-3 1 0-15,-2 0-80 0,-48-2-128 0,7 2 176 0,5 2-176 16,3 3 208-16,-3-1-64 0,1-1-16 0,-4 0 0 15,0 0-128-15,-5 1 0 0,-3 2 144 0,37-1-144 16,-19-2 0-16,-16 1 0 0,-14 2 0 0,-13 1 128 16,-11-1-128-16,-7 2 0 0,-10 0 0 0,-8 0 0 15,-8 0-160-15,-10-1 0 0,-10 1 0 0,-8 3-11984 16,-6-1-2384-16</inkml:trace>
  <inkml:trace contextRef="#ctx0" brushRef="#br0" timeOffset="20479.33">19558 7480 2751 0,'-2'-12'256'0,"1"2"-256"0,1-4 0 0,0 3 0 16,1 0 4112-16,1 0 784 0,-1 3 160 0,-1 8 16 15,2-10-2704-15,0 4-528 0,-2 6-112 0,0 0-32 16,0 0-480-16,0 0-112 0,0 0-16 0,0 0 0 0,0 0-416 0,-5 18-96 15,-1 2 0-15,0 2-16 16,-2 8-160-16,2 4-16 0,1 5-16 0,0 1 0 0,0 5-160 0,2-5-16 16,3-3-16-16,2-2 0 0,1-4-176 15,5-4 192-15,2-3-192 0,3-3 192 16,2-10 64-16,4-2 32 0,3-7 0 0,2-3 0 0,1-3 384 0,8-6 80 16,3-4 16-16,2-4 0 0,3-3-192 0,-2-2-48 15,-2-5 0-15,-1 1 0 0,-5-2-352 0,-1 2-176 16,-4-2 160-16,-3 0-160 0,-4 3 144 0,-2 4-144 15,-3 1 128-15,-3 6-128 0,-6 2 0 0,2 4 0 16,-7 9 0-16,0 0 0 16,0 0-1360-16,0 0-160 0,0 0-16 0,0 0-9808 0,9 10-1968 0</inkml:trace>
  <inkml:trace contextRef="#ctx0" brushRef="#br0" timeOffset="20860.64">20643 7515 22111 0,'0'0'976'0,"0"0"208"0,0 0-944 0,0 0-240 0,0 0 0 0,-2 15 0 16,-4 3 720-16,0 4 112 0,0 2 0 0,-2 4 16 15,-1-1 208-15,-1 3 32 0,-3 5 16 0,-1 3 0 16,-1 6-64-16,-3 1-16 0,-5 3 0 0,3 3 0 16,-3 0-320-16,-2-1-64 0,-2 0 0 0,0-4-16 15,3-7-176-15,3-4-16 0,2-6-16 0,3-6 0 16,4-7 96-16,3-6 0 0,4-1 16 0,5-9 0 0,0 0 0 0,0 0 0 15,6-7 0-15,4-5 0 0,3-8 48 0,5-4 0 16,2-4 0-16,2-5 0 0,-1-4-336 0,2-4-64 16,1 0-16-16,2-1 0 0,0-3-160 0,2 2 0 15,2-3 144-15,1 5-144 0,4 0 0 0,-1 6 0 16,0 4 0-16,1 8 0 0,-4 6 0 0,1 3 0 16,-3 3 0-16,-2 9-128 0,-3 3 128 0,-3 7 0 15,-6 1-144-15,-4 6 144 0,-6 3 0 0,-5 2 0 16,-3 3-144-16,-8 4 144 0,-5-2 0 0,-6 2 0 15,-3-4 0-15,-3 0 0 0,-1 3 0 0,-3-4 0 16,-2-8 0-16,0 4 0 0,4-1-272 0,2-3 48 16,3-3 16-16,0-5 0 15,4-9-2016-15,3-2-400 0,4-2-64 0</inkml:trace>
  <inkml:trace contextRef="#ctx0" brushRef="#br0" timeOffset="21153.62">21398 7422 6447 0,'6'-25'272'0,"0"15"80"0,-3-4-352 0,4-3 0 0,0 1 0 0,1-1 0 16,0-1 4176-16,-1 3 768 0,1 3 160 15,-1 0 16-15,-1 2-2848 0,-1 2-576 0,0 4-112 0,-5 4-32 16,0 0-432-16,0 0-96 0,0 0 0 0,-7 12-16 0,-2 10-224 0,-1 0-32 15,-5 4-16-15,-1 4 0 0,-2 6-224 0,-10 20-32 16,1 0-16-16,3 0 0 0,1 2-224 0,1 1-48 16,1 0-16-16,-1 1 0 0,2-5-176 0,3-6 0 15,6-2 144-15,3-5-144 0,3-6 0 0,4-4-288 16,1-7 48-16,2-13 16 16,5-1-1760-16,3-6-336 0,4-5-80 15</inkml:trace>
  <inkml:trace contextRef="#ctx0" brushRef="#br0" timeOffset="21517.49">21890 7816 25791 0,'3'-14'2304'0,"-1"11"-1856"16,1-5-448-16,0 2 0 0,1 2 864 0,-1-4 80 15,-3 2 16-15,2 1 0 0,-2-3-160 0,-2 2-32 0,1-3 0 0,-5 3 0 16,0 0 176-16,-2 0 16 0,-3 4 16 0,-2 2 0 16,-2 1-320-16,-1 6-64 15,-4 0-16-15,0 6 0 0,-3 1-224 0,0 1-48 0,2 5-16 0,0 0 0 16,2 2-160-16,4-2-128 0,2-1 144 16,3-1-144-16,3-1 0 0,3-1 128 0,4 1-128 0,2-4 0 15,3-6 0-15,3 0 0 0,2-1 128 0,2-5-128 16,-1-2 240-16,3-3 0 0,3-4 0 0,-1 1 0 15,2-5 64-15,-4 0 16 0,1-1 0 0,0-2 0 16,-2-1-160-16,-1-1-32 0,-2 0 0 0,-1 1 0 0,-3-1-128 0,-1 2 0 16,-2 2 144-16,-1 0-144 0,-1 1 0 0,-1 3 0 15,-1-1 0-15,0 2-128 16,0-1-2096-16,-2 1-400 0</inkml:trace>
  <inkml:trace contextRef="#ctx0" brushRef="#br0" timeOffset="22174.1">22573 7752 15663 0,'-2'-12'1392'0,"2"3"-1120"16,-3-1-272-16,-1 0 0 0,-1-1 800 0,0 3 96 15,-6 0 32-15,1 3 0 0,-2 3 272 0,-5 2 48 16,-2 2 16-16,-4 2 0 0,1 2-320 0,-3 3-64 16,-2 5-16-16,1 1 0 0,-2 6-176 0,0-1-48 15,0 4 0-15,4 4 0 0,3-2-80 0,5 0-32 16,2-4 0-16,4 0 0 0,3-6-32 0,5-2-16 16,3-1 0-16,4-6 0 0,-5-7-32 0,14 6-16 15,1-6 0-15,6-3 0 0,3-2 176 0,1-3 32 16,3-3 16-16,1-3 0 0,2-1-208 0,-1-3-64 0,0 0 0 0,-5 0 0 15,-1 3-192-15,-5 2-64 16,-3-1 0-16,-5 3 0 0,-3 3-128 0,-2 3 0 0,-6 5 0 16,0 0 128-16,0 0-128 0,0 0 0 15,4 13 0-15,0 1 0 0,-4 5 0 0,0 0 0 0,-3 0 0 0,3 0 0 16,3 3 0-16,-1-3 0 0,3 0 0 0,3-4 0 31,2-3-384-31,4-1-48 0,2-5-16 0,2-1 0 16,0 0-2832-16,1-6-576 0</inkml:trace>
  <inkml:trace contextRef="#ctx0" brushRef="#br0" timeOffset="22598.67">23323 7802 23039 0,'-7'-12'1024'0,"5"5"192"0,-1-3-960 0,-1 4-256 15,-2 2 0-15,6 4 0 0,-10-5 1088 0,-2 5 160 16,-2 4 32-16,-2 1 16 0,-2 4-768 0,-4 2-144 16,-3 4-48-16,-4 3 0 0,0 4 48 0,-4 1 16 15,-1-2 0-15,4 1 0 0,2 0-64 0,5 0-16 16,4 3 0-16,5-5 0 0,6-5-80 0,5-3-32 16,3-12 0-16,3 12 0 0,5 1 16 0,5-7 0 15,5-4 0-15,3-6 0 0,3-1 192 0,4-7 32 16,3 0 16-16,2-6 0 0,0-6 0 0,1-2 0 15,-2-3 0-15,1-3 0 0,-1-3-176 0,1-3-32 16,0 1-16-16,-9 7 0 0,3 0 80 0,2-9 32 16,4-6 0-16,0-3 0 0,-1-6-96 0,-2-4-32 0,0-6 0 15,-1 2 0-15,-4 2-224 0,-3 7 176 0,-4 5-176 0,-4 12 160 16,-5 7-160-16,-3 10 192 0,-2 9-192 0,-4 10 192 16,0 0-192-16,-7 7 0 0,-3 11 144 0,-4 7-144 15,-4 7 0-15,-2 8 0 0,-3 4 0 0,-2 7 0 16,-3 1 0-16,0 4 0 0,2 2 0 0,-8 25 0 15,6-13-176-15,8-9-48 0,6-5-16 0,7-19 0 16,4 0-1536-16,1-2-304 16,4 0-64-16,3 8-13136 0</inkml:trace>
  <inkml:trace contextRef="#ctx0" brushRef="#br0" timeOffset="23143.99">25008 7763 19407 0,'3'-15'848'0,"-3"3"192"0,0-3-832 0,-3-1-208 16,-1-1 0-16,-1 2 0 0,-1 1 1008 16,-2 4 144-16,-4 2 48 0,-2 3 0 0,-4 1-32 0,-1 8 0 15,-4 1 0-15,-3 8 0 0,-3-2-400 0,-1 7-96 16,-3 4-16-16,-2 3 0 0,1 2-48 0,0 2-16 15,-1 5 0-15,4-2 0 0,3-4-272 0,5 0-48 16,5-4-16-16,6 2 0 0,6-5-128 0,5-2-128 16,6-2 192-16,8-6-192 0,6-1 192 0,5-3-192 15,5-3 192-15,7-7-192 0,3-3 0 0,3-3-224 16,1-5 16-16,0-3 0 16,2 1-1920-16,-3 0-384 0,-3 1-80 0</inkml:trace>
  <inkml:trace contextRef="#ctx0" brushRef="#br0" timeOffset="23450.36">25501 7661 27647 0,'0'0'2448'16,"0"0"-1952"-16,0 0-496 0,-10 9 0 0,-1-1 0 0,-3 5-336 0,2-1 48 0,-4 6 16 16,-3 4 272-16,-2 1 128 0,1 1-128 0,-2 6 192 15,1 1 64-15,0-2 16 0,1 2 0 0,5-2 0 16,1-6-64-16,4-4-16 0,3 0 0 0,7-4 0 15,5-2-32-15,6-4-16 0,0-3 0 0,6-3 0 16,2-7 368-16,4-3 80 0,3-3 16 0,0-3 0 16,0-3 112-16,4-2 32 0,-4-1 0 0,0-3 0 15,-2 0-320-15,-3-1-64 0,-3-1-16 0,-4-3 0 16,-2 4 0-16,-2 0 0 0,-6-1 0 0,-2 4 0 0,-4-1-80 0,-2 2-16 16,-5 5 0-16,0 5 0 0,-1 0-256 0,-2 6 0 15,0 3 0-15,-1 1 0 16,-1 3-1120-16,1 2-288 0,2 0-48 0,1 0-8800 15,2 1-1776-15</inkml:trace>
  <inkml:trace contextRef="#ctx0" brushRef="#br0" timeOffset="23731.65">25958 7630 19343 0,'-7'9'848'0,"2"-3"192"0,-2 5-832 0,0 5-208 16,2 3 0-16,-2 4 0 0,-2 2 960 0,-2 3 128 15,0-1 48-15,1 3 0 0,-4 2-176 0,0 1-48 16,-1-4 0-16,-1 3 0 0,0-2 128 0,-1-7 32 16,0-2 0-16,5-5 0 0,3-2-336 0,4-2-64 15,5-12-16-15,0 0 0 0,0 0-144 0,0 0-48 16,14-7 0-16,1-3 0 0,-1-4 48 0,4-2 0 16,2-5 0-16,0 1 0 0,0-6-304 0,0 1-48 0,1-2-16 15,-1 1 0-15,1-5-144 0,4 6 0 0,0-1 0 0,-6 12 128 16,3-1-128-16,1 0 0 0,1 1 0 0,0 2 0 15,0 2 0-15,-1 5-144 0,-4-1 144 0,-1 3-160 16,-3 3-1376-16,-1 4-256 16,-1 2-64-16,3 1-12608 0</inkml:trace>
  <inkml:trace contextRef="#ctx0" brushRef="#br0" timeOffset="24029.37">26661 7654 25279 0,'0'0'1120'0,"0"0"224"0,-8 6-1072 0,-1 7-272 16,0 0 0-16,-2 3 0 0,-3 2 416 0,0 2 32 15,-2 2 0-15,1 1 0 0,-1 1 320 0,-2 3 80 16,-1-5 16-16,1 1 0 0,0 1-96 0,3-2-32 16,1-3 0-16,3-1 0 0,2-3-288 0,2-5-64 15,4-1-16-15,3-9 0 0,0 0 96 0,0 0 32 16,0 0 0-16,8-5 0 0,3-6 16 0,1-2 0 15,4-2 0-15,1-1 0 0,2-1-320 0,2-4-48 16,-1 1-16-16,2-2 0 0,-1 1-128 0,3-2 0 16,3 0 0-16,0 3 0 0,0-1 0 0,-2 4 0 15,-2 0 0-15,-2 3 0 0,0 3 0 0,-3-1 0 16,-3 3 0-16,-2 2-176 16,-1 3-464-16,-2 4-112 0,-1 0-16 0,0 0 0 15,0 4-2384-15,0-1-496 0</inkml:trace>
  <inkml:trace contextRef="#ctx0" brushRef="#br0" timeOffset="24335.2">27144 7775 20847 0,'0'0'912'16,"0"0"208"-16,-2 10-896 0,4-4-224 0,-1 4 0 0,3-3 0 15,2 0 704-15,3-2 80 0,5-1 32 0,1-1 0 0,2-3 32 0,0-3 16 16,1-1 0-16,0 0 0 0,-1-2-80 15,-2 2-16-15,0-1 0 0,-2-2 0 0,-3-1-160 0,-2 3-32 16,-2-3-16-16,-2 3 0 0,-4 1-16 0,0 4 0 16,-9-2 0-16,-3 2 0 0,-3 1-112 0,-5 3-32 15,-6 0 0-15,-2 5 0 0,-2 3-176 0,-1 5-32 16,2 2-16-16,0 0 0 0,0 1-176 0,6-1 128 16,3 2-128-16,3-1 128 0,7-1-128 0,1 1 0 15,5 0 0-15,4-3 0 0,5-1 0 0,4-2 0 16,5-6 0-16,4 4 0 0,3-6-288 0,5 2 16 15,2-4 0-15,4-4 0 16,1 0-2448-16,1-3-480 0</inkml:trace>
  <inkml:trace contextRef="#ctx0" brushRef="#br0" timeOffset="24600.52">27803 7829 20271 0,'-5'-2'1792'0,"-1"0"-1424"0,-3 2-368 0,-2 4 0 16,-3 5 1648-16,-3-1 256 0,-2 3 48 0,-3 3 16 15,2 0-928-15,-2 0-176 0,2 1-32 0,1 3-16 16,2 1-256-16,5 0-48 0,2-1-16 0,3 0 0 0,5-3-144 0,2-2-32 16,2 0 0-16,6-3 0 15,3-1 112-15,3-4 16 0,3-3 0 0,3-2 0 16,4-2-128-16,4-2 0 0,1-4-16 0,3 2 0 0,-4-6-304 0,0 2 160 15,-1-4-160-15,-2-1 128 0,-1-1-320 0,-1 0-64 16,-1 2 0-16,-2 0-16 16,-1 0-2464-16,2-1-480 0</inkml:trace>
  <inkml:trace contextRef="#ctx0" brushRef="#br0" timeOffset="24833.55">28755 7181 26719 0,'0'0'2368'0,"0"0"-1888"16,0 0-480-16,0 0 0 0,-6 10 288 0,-3 2-32 15,-4 3-16-15,-3 5 0 0,-3 8 224 0,-3 4 48 16,-2 3 16-16,-1 5 0 0,-2 2-144 0,-1 6-16 16,-3 7-16-16,1-1 0 0,-2 1-160 0,0 1-16 15,2 4-16-15,2-3 0 0,3-4-160 0,3-6 0 0,4-3 0 16,5-8 0-1,2-4-464-15,5-6-128 0,1-3-32 0,1-6 0 16,1-3-608-16,2-4-128 0,1-10-32 0</inkml:trace>
  <inkml:trace contextRef="#ctx0" brushRef="#br0" timeOffset="24984.42">28326 7867 13823 0,'10'-14'1216'0,"-4"8"-960"0,2 1-256 0,2 1 0 15,3 0 2096-15,2 2 368 0,2-3 80 0,0 0 16 16,2 2-1968-16,2-1-384 0,0-1-80 0,1 1 0 0,0 0 64 0,0 2 0 15,1 1 16-15,1-1 0 0,-2-1-80 0,0 1-128 16,-1 1 176-16,-3 0-176 16,-3 1-240-16,-2-1-144 0,-3 2-48 0,-1 1-10048 15</inkml:trace>
  <inkml:trace contextRef="#ctx0" brushRef="#br0" timeOffset="25140.26">28760 7966 9151 0,'0'0'400'0,"0"0"96"0,0 0-496 0,0 0 0 16,0 0 0-16,-6 2 0 0,6-2 352 0,-8 2-32 15,2 2 0-15,0-1 0 0,6-3-80 0,0 0-32 16,0 0 0-16,0 0 0 0,0 0-208 0,0 0 0 16,0 0 0-16</inkml:trace>
  <inkml:trace contextRef="#ctx0" brushRef="#br0" timeOffset="26106.05">29236 7778 11055 0,'0'0'480'0,"6"-5"112"0,2 0-464 0,-1 3-128 15,0-2 0-15,-7 4 0 0,0 0 2704 0,0 0 528 16,0 0 96-16,0 0 32 0,-7 10-1712 0,-3 3-352 16,-5 3-64-16,-3 3-16 0,-3 2-128 0,-2 5-16 15,-3 1-16-15,2 1 0 0,-1-1-352 0,4 2-80 16,1-4-16-16,4 2 0 0,2-4-352 0,5-3-80 16,0-3-16-16,6-1 0 0,1-2 144 0,2-4 16 15,4 2 16-15,1-6 0 0,2 2 160 0,3-6 16 16,3-3 16-16,2-1 0 0,2-6-224 0,-1 3-48 15,1-4-16-15,-1 0 0 0,2-2-112 0,-1 0-128 16,-1-3 176-16,0 2-176 0,0 3 128 0,-3-3-128 16,1 4 0-16,0-3 0 0,-2 1 0 0,0 1 0 15,-2 0 0-15,0 1 0 0,-1-1 128 0,-1 0-128 16,-4 1 0-16,2-3 0 0,-2-1 128 0,-2 1-128 16,-2-3 0-16,-1-1 0 0,-2 1 0 0,1-2 0 15,-2 2 128-15,-1-1-128 0,0 0 0 0,0 0 0 16,0 3 0-16,1 3 0 0,0 0 0 0,2 3 0 15,2 6 0-15,0 0 0 0,-2-5 0 0,2 5 0 0,4-6 0 0,1 2 0 16,3 1 0-16,1 2 0 0,1 0 0 0,1-1 0 16,5 0 0-16,-1 1 0 0,0-2 0 0,0 2 0 15,2-1 0-15,1 1 0 0,0 0 0 0,1 0 0 16,0-3 0-16,1 3 0 0,2-1 0 0,-3 1 0 16,-2 1 0-16,3 1 0 0,-1 1 0 0,1 0 0 15,-1 2 0-15,0 4 0 0,-1-2 0 0,-3 3 0 16,-2 2 0-16,-2 3 0 0,-2-1 0 0,-2-2 0 0,-5 1 0 0,-1-3 0 15,-1 2 0-15,-1-1 0 0,-3-3 0 0,2-1 0 16,2-6 0-16,0 0 0 0,-7 8 0 0,7-8 208 16,0 0-64-16,0 0-16 0,0 0 0 0,0 0-128 15,8-3 192-15,2-2-64 0,3-1 0 0,1-1-128 16,1-4 192-16,0 1-64 0,6 0-128 0,-2-3 160 16,1 0-160-16,3 3 160 0,-3 0-160 0,2 3 0 15,-3 0 0-15,4 2 0 0,-3 1 0 0,1 0 0 16,-2 3 0-16,0 2 0 0,-2 3 0 0,1 5 0 15,-1 2 0-15,-1 4 0 0,0 1 0 0,-2 2 0 16,0-1 0-16,-3 2 0 0,-1 0 0 0,0-1 0 16,0-2 0-16,2-3 0 0,-1-1 0 0,1 1 0 15,-1-2 0-15,-1-3 0 0,3-3 0 0,-4-1 0 16,0-1 0-16,1-1 0 0,0-4 0 0,0-1 0 16,-2 0 0-16,0 1 0 0,-1-2 0 0,0 1 0 15,-7 3 0-15,5-4 0 0,-5 4-192 0,0 0 48 16,0 0 0-16,0 0 0 0,0 0-32 0,0 0 0 15,0 0 0-15,0 0 0 0,0 0-48 0,-8 4-16 0,0-3 0 0,1 2 0 16,1 0 96-16,-3-2 16 0,2-1 0 0,7 0 0 16,-6 0 128-16,6 0 0 0,-6 4 0 0,6-4-128 15,0 0 128-15,0 0 0 0,-7-3 0 0,7 3 0 16,0 0 0-16,0 0 0 0,-6-2 0 0,6 2 0 16,0 0 0-16,-7-4 0 0,1 2 0 0,6 2 0 0,-8 0 0 0,1 2 0 15,-2 0 0-15,1 1 0 16,1-2 0-16,-1 0 0 0,-1 1 0 0,3 0 0 0,-2-2 0 0,2 0 0 15,1 0 0-15,-2-2 0 16,1-1-496-16,0-1-16 0,-3 0 0 0,2 1 0 16,0-2-2368-16,-2-1-496 0</inkml:trace>
  <inkml:trace contextRef="#ctx0" brushRef="#br0" timeOffset="26375.15">29219 7640 28623 0,'0'0'1264'0,"0"0"272"0,0 0-1232 0,-6 1-304 15,0 2 0-15,-2 6 0 0,-2-1 400 0,-3 6 32 16,-1 3 0-16,-2 2 0 0,-3 1 336 0,-3 7 80 15,-2 5 16-15,-2 1 0 0,0 1-432 0,-1 0-96 16,0 2-16-16,2-3 0 0,-1-2-192 0,2-3-128 0,-1-3 160 16,3 2-160-16,3-7-224 0,1 0-144 0,3-2-16 0,4-3-16 31,2-2-2352-31,1-7-480 0</inkml:trace>
  <inkml:trace contextRef="#ctx0" brushRef="#br0" timeOffset="26532.6">29270 7213 39791 0,'-4'-19'1760'0,"3"10"368"15,0 1-1696-15,-2 3-432 0,-1-1 0 0,-2 2 0 0,0 0 0 0,-3 2 0 16,-4-1 0-16,-1-1 0 16,-1 3-1472-16,0 1-160 0,-2 0-32 0,1 1-14256 15</inkml:trace>
  <inkml:trace contextRef="#ctx0" brushRef="#br0" timeOffset="27387.28">23986 8516 24927 0,'0'-13'1104'0,"0"6"240"0,0-3-1088 0,0 3-256 15,-1-3 0-15,1 10 0 0,0 0 1152 0,0 0 160 16,0 0 32-16,0 0 16 0,0 0-304 0,-10 8-64 16,1 3-16-16,-5 5 0 0,-3 4-400 0,-1 6-64 15,-2-2-32-15,0 7 0 0,-1 0-48 0,4 1-16 16,-5 1 0-16,2 0 0 0,1 0-224 0,1-1-64 16,3-3 0-16,2 0 0 0,3-3-128 0,3-3 0 15,0-5 0-15,3-6 0 16,1-3-592-16,3-9-48 0,0 0-16 0,0 0 0 15,0 0-1472-15,8-9-304 0,2-1-48 0,2-5-16 16,-1-4 720-16,1 0 144 0,-2-2 32 0,-4 6 0 16,-2-1-128-16,-3 5-32 0,-1 11 0 0,-4-7 0 0,-1 0 1088 0,-1 2 224 0,-4 3 32 0,2 2 16 15,-3 1 656-15,-2 2 144 16,-1 2 32-16,-1 0 0 0,-2 0 304 0,1 3 64 0,-1-3 16 0,4-2 0 16,3 1 272-16,10-4 48 0,-7 7 16 0,7-7 0 15,0 0-112-15,0 0-16 0,0 0 0 0,17 0 0 16,1-2-256-16,1-1-48 0,3-3-16 0,2 1 0 15,1-2-128-15,3-1-48 0,3-2 0 0,1 0 0 16,-2-3 16-16,2 0 0 0,0 2 0 0,-3-2 0 0,-1 2-128 0,-3 2-32 16,-3 2 0-16,-4 1 0 0,-6 1 32 0,-12 5 0 15,0 0 0-15,0 0 0 0,0 0 32 16,-10 13 0-16,-4-3 0 0,-2 4 0 0,-3 1-128 0,0 0-32 16,0 2 0-16,1 1 0 0,0-4-128 0,3 0-32 15,2-2 0-15,5-1 0 0,3-3-128 0,5-8 128 16,0 0-128-16,0 0 128 0,13 12-128 0,5-6 160 15,2-3-160-15,4-4 160 0,3-3 80 0,4-5 16 16,0 0 0-16,-3-3 0 0,-2 0-112 0,-6 0-16 16,-6-3 0-16,-3 1 0 0,-4 0-128 0,-5 0 192 15,-4-2-192-15,-5-1 192 0,-5 1-432 0,-7-1-80 16,-7 1 0-16,0 4-11040 16,-2 4-2208-16</inkml:trace>
  <inkml:trace contextRef="#ctx0" brushRef="#br0" timeOffset="27785.25">25440 8451 18431 0,'0'-22'816'0,"0"12"160"0,0 10-784 0,2-9-192 16,0-2 0-16,-2 11 0 0,0 0 2240 0,0 0 384 15,0 0 96-15,0 0 16 0,-5 11-1648 0,-4 6-320 16,0 2-64-16,-1 4 0 0,0 6 0 0,-3 3 16 16,-2 1 0-16,0 5 0 0,-1 0-144 0,0 0-48 15,-1-1 0-15,0 1 0 0,-1 1-304 0,0 0-64 16,0-3-16-16,2-3 0 0,0-5-144 0,4-6-176 16,0-2 48-16,3-2 0 15,4-4-2240-15,4-1-432 0</inkml:trace>
  <inkml:trace contextRef="#ctx0" brushRef="#br0" timeOffset="28098.31">26263 8537 20271 0,'15'-7'1792'0,"-7"1"-1424"0,0 1-368 0,1-1 0 15,0-3 1264-15,-2 3 176 0,-4-3 32 0,-3 9 16 16,-2-5-560-16,-4 2-112 0,-3 2-32 0,-5 2 0 16,-7 3 192-16,-3 5 48 0,-10 1 0 0,-3 5 0 15,-4 4-256-15,1 4-32 0,-5 4-16 0,1 4 0 0,-1-1-272 0,3 3-64 16,3 1-16-16,1 1 0 0,5-1-160 0,6-2-16 16,5-3-16-16,7 2 0 0,5-3-176 0,6-4 160 15,7 0-160-15,6-4 160 0,3-2-160 0,6-4 0 16,5-3 0-16,4-6 0 0,2-1 0 0,3 0 0 15,3-6 0-15,0-2-176 16,0-1-1392-16,2-2-288 0,0-2-48 0,14 0-12496 0</inkml:trace>
  <inkml:trace contextRef="#ctx0" brushRef="#br0" timeOffset="28472.99">27085 8650 26543 0,'0'0'1168'0,"0"0"256"0,0 0-1136 0,-6-2-288 0,-2 2 0 0,-2 2 0 16,-3 3 352-16,-2 0 16 0,-4 4 0 0,-3 5 0 15,-1 3 336-15,-5 2 80 0,1 3 16 0,-1 3 0 16,0-1 32-16,2 3 0 0,3-3 0 0,3 4 0 16,7-3-304-16,4 1-48 0,4-1-16 0,5-3 0 0,5-4-144 0,4-3-16 15,4-1-16-15,5-4 0 0,2-1 192 0,3-5 32 16,1-2 16-16,2-4 0 0,-1-3 48 0,2-6 0 16,-3 3 0-16,1-5 0 0,-2 0-128 0,-3-1 0 15,-2 0-16-15,-5-4 0 0,0-1-80 0,-6-1-16 16,-2 0 0-16,-3-1 0 0,-5 1-208 0,-3 1-128 15,-2 0 128-15,-2 2-128 0,-1 3-192 0,-3 0-128 16,-2 4 0-16,1 1-16 16,1 3-1904-16,-2 3-368 0,2 0-80 0</inkml:trace>
  <inkml:trace contextRef="#ctx0" brushRef="#br0" timeOffset="28923.21">27605 9076 14735 0,'-3'8'1312'0,"1"1"-1056"0,-2 3-256 0,0 2 0 16,0 2 2624-16,1 0 448 0,-2 1 112 0,0-3 16 16,-1-2-1616-16,4-3-320 0,1 1-64 0,1-10-16 15,0 0-16-15,0 0 0 0,0 0 0 0,0 0 0 16,0 0-144-16,9-5-16 0,2-6-16 0,3-3 0 15,4-4-352-15,1-2-64 0,2-2 0 0,4-6-16 16,1 0-176-16,1-5-48 0,2-5 0 0,-1 0 0 16,-2-2-144-16,-2 4-16 0,-1 1-16 0,-3 6 0 15,-1 1-160-15,-2 5 0 0,-6 4 144 0,2 4-144 16,-4 5 0-16,-3 5 0 0,-6 5 0 0,0 0 0 0,0 0 0 0,0 14 0 16,-3 3 0-16,0 6 0 0,-3 4 0 0,1 1 0 15,-1 2 0-15,1 2 0 0,4-1 0 0,1-1 0 16,0 1 0-16,1-7 0 0,5 0 0 0,2-4 0 15,1-4 0-15,2-4 0 0,2 0 0 0,2-3 0 16,3-5 0-16,4-4 0 0,1-7 0 0,1 1 192 16,0-6-64-16,1 2 0 0,-2-6-128 0,0-2 144 15,-1-2-144-15,-2-3 160 0,-2-3 160 0,0-4 48 16,-1-2 0-16,-1 0 0 0,-4-2-160 0,0 1-16 16,-5 0-16-16,-2 1 0 0,-1 3-176 0,-2 1 0 15,-4 5 0-15,2 4-176 16,-4 2-1392-16,1 3-288 0,-1 4-48 0</inkml:trace>
  <inkml:trace contextRef="#ctx0" brushRef="#br0" timeOffset="59563.52">1594 8884 10191 0,'0'-11'448'0,"0"11"96"0,0-7-544 0,0 1 0 16,-1 1 0-16,-2-3 0 0,1 1 1200 0,-1 2 128 16,-1-3 16-16,3 2 16 0,0 1-400 0,1-3-96 15,-2 3-16-15,2 5 0 0,0 0-208 0,0 0-32 16,-1-4-16-16,1 4 0 0,0 0 48 0,0 0 0 15,0 0 0-15,0 0 0 0,0 0-16 0,0 0 0 16,0 0 0-16,0 0 0 0,-7 4-144 0,1-2-32 16,1 3 0-16,2 3 0 0,-1-2 48 0,-1 3 0 15,2-4 0-15,-1 6 0 0,-1 1 64 0,-1 2 16 16,0 4 0-16,-2-1 0 0,0 0 0 0,-1 2 16 0,-1 4 0 16,-1 3 0-16,-2 2-80 0,-1 3 0 0,-1 5-16 0,-2 0 0 15,0-1-128-15,-1 2-32 0,-1 1 0 16,0 2 0-16,1 2 48 0,0-4 0 15,0-1 0-15,2-1 0 0,0 4-96 0,2-1-16 0,0 1 0 16,2-3 0-16,2-1-16 0,-1-5 0 0,5-2 0 0,1 2 0 16,-1-2-64-16,2-1 0 0,1-5-16 0,2 2 0 0,1-2 16 15,0 0 16-15,-3 1 0 0,6-5 0 16,1-2-16-16,0-3-16 0,-1 1 0 0,4-2 0 0,-3-1-48 16,2-3 0-16,2 3 0 0,-5-5 0 0,2 3-128 15,1-3 192-15,0 2-192 0,0-3 192 0,1 2-192 0,-1 2 0 16,2-3 144-16,0 2-144 0,3-5 0 0,0 1 144 15,-1 0-144-15,6-1 0 0,0-1 192 16,2 0-192-16,1 0 192 0,1 1-192 0,6-2 192 16,-1 1-192-16,2-2 192 0,1 0-192 0,0-1 160 0,2 0-160 15,2 0 128-15,1 0-128 0,1 3 128 0,1-3-128 16,-2 0 0-16,2 1 128 0,3 2-128 0,2 1 160 16,-1-3-160-16,17 1 160 0,-5 2-160 0,-1 1 0 15,-2 2 144-15,-2-2-144 0,2-1 0 0,-2 1 128 16,-2 1-128-16,3-2 0 0,3 0 0 0,-1-1 0 15,1 4 0-15,1-3 128 0,0 2-128 0,2 3 0 16,2-4 0-16,1 0 0 0,-2 0 160 0,4-2-32 16,0-2-128-16,2 3 192 0,-1-2-192 0,4 1 0 15,2-2 0-15,1 3 0 0,1-1 0 0,0-2 0 16,0 1 128-16,0 1-128 0,-1 1 0 0,0 1 0 16,4-3 128-16,-3 0-128 0,-1-1 0 0,2 1 0 0,0 0 0 0,1-2 0 15,-2-2 0-15,2 1 0 0,2-1 0 0,1 2 0 16,-1 0 0-16,0-2 128 0,0 0-128 0,-1 0 0 15,-3 2 0-15,3 2 0 0,3-2 0 0,-5 0 0 16,-2 0 128-16,1 0-128 0,-1-2 0 0,-2 0 0 16,-1 1 0-16,4-2 128 0,-1 1-128 0,-1-1 0 0,-4 2 128 15,1 1-128-15,4-3 176 0,-2 1-176 0,-2-2 0 0,2 1 0 16,-1 1 0-16,0-1 0 0,-1 1 0 0,0-2 0 16,2-1 0-16,-2 2 0 0,-3 2 0 0,0 0 0 15,2-2 0-15,0 2 0 0,0-2 0 0,0-2 0 16,0 0 0-16,-1 3 160 0,-1 2-160 0,3 1 0 15,1-1 0-15,0 0 0 0,-2-1 0 0,-2 1 0 16,0-2 0-16,-1 1 0 0,1-3 0 0,-1 4 0 16,1 4 0-16,-1-3 0 0,0-1 0 0,-3 0 0 15,1 0 0-15,0 0 0 0,0 0 0 0,-1 0 0 16,-2 0 0-16,2 3 0 0,0-1 0 0,-1 2 0 16,1 0 128-16,-2 0-128 0,-3-3 0 0,1 3 0 0,-3 0 0 0,2 1 0 15,-1-3 0-15,-2 1 0 0,1 1 0 0,1 0 0 16,-1-2 0-16,0 3 0 0,-1-2 128 15,-1 1-128-15,4-1 0 0,-4 2 160 0,-1-1-160 0,1 0 160 16,-1 0-160-16,-1 0 0 0,2 0-160 0,1-2 160 16,0 1 0-16,0-3 0 0,0 0 0 0,-3 0 160 15,3 0-160-15,-2 2 0 0,-1 2 0 0,0-1 0 16,-2-1 0-16,0 1 0 0,1-2 0 0,1 0 128 16,1 0-128-16,-3-1 0 0,-3 0 0 0,2 3 128 15,-1 1-128-15,2 1 0 0,0-1 0 0,-2-2 0 16,-2-2 0-16,1 1 128 0,2 1-128 0,0-2 0 15,-1 0 0-15,1-2 0 0,1 1 128 0,-1 0-128 16,-3 2 0-16,1-1 0 0,2 0 0 0,1 0 0 16,-4 3 0-16,1-2 0 0,1-1 0 0,-1-1 0 15,3-1 0-15,0 1 128 0,1-1-128 0,0-2 0 0,-1-2 0 0,-1 2 0 16,0 2 0-16,1 2 0 0,0-1 0 0,-2 1 0 16,0 0 128-16,0 0-128 0,0-1 0 0,-3 0 0 15,2-1 0-15,0 1 0 0,1 1 0 0,-1 0 0 16,-2 0 0-16,1 0 0 0,0 0 0 0,2 0 0 15,0 0 128-15,-1 3-128 0,-1-1 0 0,-1-1 0 16,-1-1 0-16,4-1 0 0,-1-1 0 0,2-1 0 16,0-1 0-16,-3 3 0 0,-1 0 0 0,-1 1 0 15,3 0 128-15,0 0-128 0,-1-2 0 0,-1 1 0 16,-4 1 0-16,1 0 0 0,1 0 0 0,-1 0 0 16,-1-1 128-16,-1 1-128 0,1 0 0 0,-1 0 0 0,-1-1 0 15,3 1 0-15,-4 0 0 0,1-182 0 0,-1 364 128 0,-1-182-128 16,3 0 0-16,-3 0 0 0,2 0 0 0,-3 0 0 15,1 0 0-15,0 0 0 0,0 0 128 0,2 0-128 16,-1 0 0-16,5 0 0 0,-5-2 0 0,1 2 0 16,1 0 0-16,-3 0 0 0,1-1 0 0,-8 0 0 15,3 0 0-15,1-1 0 16,0 0 128-16,1 0-128 0,0 1 0 0,1 0 0 16,0 0 0-16,-2-1 0 0,2 1 0 0,2 1 0 15,-1 0 0-15,-1 0 0 0,1 0 0 0,-1 0 0 0,0 0 0 16,0 0 0-16,0-1 0 0,-1 1 0 0,1-1 0 0,-2 1 0 15,1-2 0-15,-2 1 0 0,1 0 0 0,-2-3 0 16,-1 3 0-16,0-1 0 0,0 1 128 0,0 0-128 16,-1 0 0-16,4 1 0 0,-2-2 0 0,0 1 0 15,0 0 0-15,0 1 0 0,1 0 0 0,-3 0 0 16,4 0 0-16,-3 0 0 0,0 0 0 0,2 0 0 16,2 0 0-16,1 0 0 0,-3 1 0 0,1-1 0 15,0 0 0-15,2 1 0 0,-1 1 0 0,1-1 0 0,0 1 0 0,2 1 0 16,1 1 0-16,-1-2 0 0,-4 0 0 15,1 0 0-15,-1 1 0 0,0-1 0 0,-1 1 0 16,0 1 0-16,0-2 0 0,-2 1 0 0,-2-3 0 0,-1 2 0 16,0 1 0-16,-3-2 0 0,1-1 0 0,-1 1 128 15,-2 1-128-15,-1 0 0 0,-3-1 0 0,1 1 128 16,-1-1-128-16,-1 0 0 0,1-1 0 0,-1 1 128 16,0-1-128-16,1 2 0 0,-1-1 0 0,1 0 0 15,-1 1 128-15,0-2-128 0,1 0 0 0,-2 1 0 16,0 0 0-16,0-1 0 0,0 0 0 0,-3-1 0 15,1-2 0-15,-7 3 0 0,7-1 0 0,-7 1 128 16,0 0-128-16,7-3 0 0,-7 3 128 0,0 0-128 16,0 0 128-16,5-3-128 0,0-5 176 0,-1 2-48 15,-2 1-128-15,0-4 192 0,-2 2-64 0,0-4 0 16,0 1-128-16,0-4 192 0,0-3-192 0,1-3 144 16,-1-2-144-16,0-2 128 0,0 1-128 0,0-3 0 15,0-1 144-15,1-5-144 0,2-4 0 0,0 0 128 16,2-3-128-16,2 3 0 0,0-1 0 0,1 0 0 15,0-1 0-15,-1 1 128 0,0-3-128 0,-1 5 0 0,2-2 0 0,-1 3 0 16,2 2 0-16,-1 1 0 0,-2 1 0 0,1 3 0 16,-1-2 0-16,3 2 0 0,-3-1 0 0,1 4 0 15,-1-3 0-15,0 5 0 0,-1-1 0 0,0-3 0 16,-1 3 0-16,0 3 0 0,-3 0 0 0,3-2 0 16,-3 3 0-16,1 0 0 0,-1 1 0 0,0 2 0 0,0 2 0 0,1 1 0 15,-2 2 0-15,0 3 0 16,-2-3 0-16,4 4 0 0,-2 0 0 0,0 3-128 15,0 4 128-15,0 0 0 0,0 0 0 0,0 0-128 0,0 0 128 0,0 0 0 16,0 0 0-16,-7 2-128 0,1 0 128 0,0-2 0 16,-1 3 0-16,1 1 0 0,0-3 0 0,6-1 0 15,-7 3 0-15,0 1 0 0,-2 1 0 0,0-1 0 16,-1-2 0-16,1-1 0 0,0 3 0 0,1 3 0 16,-2-1 0-16,-1-3-128 0,-3-1 128 0,-2 1 0 15,2 0 0-15,-3 0 0 0,-5 0 0 0,0-2 0 16,1 3 0-16,-2-1 0 0,-1 0 0 0,-2 0 0 15,-4-2 0-15,-2 1 0 0,-1 1 0 0,-1 1 0 16,-1 0 0-16,-2 3 0 0,-2-4 0 0,-2 0 0 16,-1 1 0-16,1 0 0 0,-3-1 0 0,0-1 0 15,-1 2 0-15,-2-1 0 0,2-1 0 0,-2 2 0 16,-2-2 0-16,-3 1 0 0,0-2 0 0,0 2 0 16,-3-2 0-16,-20 0 0 0,4-2 0 0,2 0 0 15,5 1 0-15,0-1 0 0,0-1 0 0,0 2 0 16,-2-2 0-16,1-1-128 0,0-1 128 0,1 2 0 0,-2-2 0 0,1 1 0 15,-3 2 0-15,-1-1 0 0,-1-6 0 0,0 3 0 16,0 0 0-16,0 2 0 0,2 3 0 0,-3-3 0 16,-3-4 0-16,0 2 0 0,0-4 0 0,-2 4 0 15,-3 1 0-15,-1 0 0 0,0-4 0 0,-1 5 0 16,0-1 0-16,-3-1 0 0,-3 0 0 0,1 1 0 16,-1 0 0-16,1 2 0 0,-3-1 0 0,-1 0-128 15,-2-4 128-15,1 3 0 0,-1 1 0 0,1 0 0 16,-2 0 0-16,-1 0 0 0,0-1 0 0,-2-1 0 0,1 5 0 0,0-2 0 15,-2 0 0-15,2-2 0 0,-1-1 0 0,0 0 0 16,-3 4 0-16,1-1 0 0,0 0 0 0,3 1 0 16,-1-2 0-16,0 2 0 0,-4-1 0 0,5 1 0 15,-2-4 0-15,1 4 0 0,-1 1 0 0,-1 0 0 16,3 0 0-16,-2-1 0 0,2-2 0 0,-1 3 0 16,-1 4 0-16,2 0 0 0,1-8 0 0,-2 1 0 15,-2 0 0-15,0 3 0 0,-2 3 0 0,2 0 0 16,3-3 0-16,-1 0 0 0,-1 1 0 0,1 2 0 0,0-3 0 15,-1 1 0-15,0-5 0 0,0 4 0 0,0 5 0 16,-1-2 0-16,1-5 0 0,1 1 0 0,-1 0 0 0,1 1 128 16,-1 2-128-16,2-2 0 0,2-3 0 0,0 0 0 15,0 3 0-15,4 4 0 0,2 0 0 0,0-3 0 16,2-4 0-16,0 2 0 0,0 0 0 0,1 1 0 16,0 0 0-16,3 0 0 0,0-4 0 0,3 3 0 15,1-2 0-15,2 2 0 0,0-1 0 0,2 2 0 16,0 0 0-16,3 0 0 0,2-2 0 0,0-2 0 15,2-2 0-15,0 4 0 0,-3-1 0 0,5 2 0 16,0 1 0-16,2-2 0 0,1 1 0 0,0-1 0 16,1-3 0-16,2 1 0 0,0 0 0 0,1 3 0 15,-1 2 0-15,2 0 0 0,2-1 0 0,2 0 0 0,-1-2 0 0,2 0 0 16,0 2 0-16,0-1 0 0,-1 0 0 0,1 1 0 16,2 1 0-16,2 2 0 0,0-2 0 0,1 0 0 15,-2-1 0-15,-1 0 0 0,1 0 0 0,1-1 0 16,0 0 0-16,1 1 0 0,-1 2 0 0,1 2 0 15,1 4 0-15,1-5 0 16,4-3 0-16,0 0 0 0,0 0 0 0,-1 0 128 0,0 2-128 0,1 0 0 16,0 1 0-16,1 2 0 0,2-1 0 0,0-2 0 15,0 3 0-15,2-2 0 0,-1-3 0 0,3 1 0 16,3 4 0-16,0-4 128 0,2-2-128 0,3 0 0 16,0 1 0-16,4-1 0 0,3-3 0 0,1 1 0 15,3 0 0-15,3 1 0 16,3 2-1024-16,8 0-128 0,0 0-32 0,0 0-12576 15,0 0-2528-15</inkml:trace>
  <inkml:trace contextRef="#ctx0" brushRef="#br0" timeOffset="67078.72">4140 11623 3679 0,'0'0'160'0,"0"0"32"0,0 0-192 0,-5-7 0 0,5 7 0 0,0 0 0 15,-1-9 2528-15,1 9 464 0,0 0 80 0,0 0 32 16,4-12-1920-16,3 6-384 0,1 2-80 0,1-1-16 15,0 1 0-15,1 2 0 0,0-5 0 0,1 2 0 16,2 3 16-16,1 0 0 0,-3 1 0 0,3 0 0 16,2 1-160-16,2 0-48 0,1 0 0 0,2 0 0 15,3 0 64-15,4 0 16 0,3 0 0 0,2 0 0 16,4 0-112-16,3 0-32 0,5 0 0 0,3 0 0 16,2 0 16-16,-1 0 0 0,1-1 0 0,-1-2 0 0,2-2-128 0,3 3-16 15,2 2-16-15,2 0 0 0,2 0-48 0,2-3-16 16,0-1 0-16,1 0 0 0,-1-1 16 0,2 0 0 15,2 1 0-15,2 1 0 0,5 4-32 0,0-2 0 16,2-6 0-16,-1 2 0 0,-1 3 0 0,3-1 0 16,4 3 0-16,0-3 0 0,-1-2-224 0,1 0 176 15,0 2-176-15,3 0 160 0,1 3-32 0,2 0-128 16,0-1 192-16,1-1-64 0,-3 0-128 0,5 2 0 16,-3 4 0-16,2-4 128 0,0 0-128 0,-1-2 0 15,-2 0 0-15,2 2 128 0,-1 0-128 0,1 0 0 16,-1 0 0-16,-1 0 0 0,-2 0 128 0,2 2-128 15,-2-5 128-15,3 4-128 0,3 3 192 0,-1-2-64 16,-4-2 0-16,-2 0 0 0,2 3-128 0,-1-1 160 0,3 5-160 16,0-4 160-16,-4-4-160 0,1 1 160 0,-1 4-160 15,2-1 160-15,0 0-160 0,1-1 0 0,1-4 0 0,-4 2 0 16,-2 3 128-16,4 2-128 0,0-1 128 0,0-2-128 16,0-2 0-16,-2 2 128 0,-1 1-128 0,0 1 0 15,0 3 0-15,1-5 0 0,0 1 128 0,-2-2-128 16,-1 0 0-16,0 2 0 0,1 1 0 0,3 1 0 15,1-2 0-15,-3 0 0 0,-2-4 128 0,-1 1-128 16,0 1 0-16,2 3 160 0,1 2-160 0,0-3 160 16,-4-3-160-16,2 0 128 0,0 1-128 0,1 3 128 15,1 0-128-15,2-1 128 0,1 0-128 0,-2-2 128 16,-3-1-128-16,2 2 192 0,2 3-192 0,0-3 192 16,2-2-192-16,-1 1 192 0,-3 3-192 0,2-2 192 15,1 0-192-15,2-1 160 0,3 2-160 0,-5-2 160 0,-1-2-160 0,-2 2 0 16,3 3 144-16,1 1-144 15,3-1 0-15,-3-3 0 0,-4-1 0 0,-1 1 128 0,0 2-128 0,7-1 0 16,0 0 0-16,0-2 0 0,-3-3 0 0,-2 3 128 16,-1 1-128-16,1 2 0 0,3 1 144 0,-2-4-144 15,0-3 192-15,-3 2-192 0,0 5 0 0,1 0 0 16,2-2 0-16,-1 2 0 0,1-1 128 0,-4-1-128 16,-2 3 0-16,0-2 0 0,3-1 0 0,-2 2 0 15,1-3 0-15,-1 2 0 0,-1 1 128 0,-2-3-128 16,-2-1 0-16,2 0 0 0,2 0 0 0,1 0 160 15,-3-1-160-15,-1 1 128 0,-2 0-128 0,0 1 128 16,1 0-128-16,2 1 128 0,2-2-128 0,-2 1 128 0,-1-1-128 0,-1 0 128 16,-2 0-128-16,1 0 0 0,2 1 0 15,1 0 128-15,1-1-128 0,-3 0 0 0,0 0 0 16,-1 0 128-16,-4 0-128 0,5 0 0 0,2-1 0 0,-3 1 0 16,-1 0 0-16,-2 0 0 0,-2 0 128 0,3 1-128 15,-1 2 0-15,2-3 0 0,2-1 0 0,-2-1 0 16,-1 5 0-16,-2-1 128 0,1-3-128 0,2 1 0 15,2-1 128-15,0 1-128 0,4 1 0 0,-5-2 128 16,-2 0-128-16,-1-1 0 0,0 2 0 0,3 0 0 16,0-1 0-16,2 1 0 0,-2 1 0 0,1-2 0 15,-3 1 0-15,1 0 0 0,1 1 0 0,1 2 0 16,-1-1 0-16,-2 2 0 0,-3-2 0 0,0 1 0 16,-1-1 0-16,0-2 0 0,0 0 128 0,0 1-128 15,0 0 0-15,-4 0 0 0,-3 1 0 0,-1 0 0 16,3 2 0-16,-3-1 0 0,0-1 144 0,0-2-144 0,1-1 0 0,1 3 144 15,2 1-144-15,-2-1 0 0,-2 0 128 0,-1-1-128 16,-2 0 0-16,2-2 0 0,-1 0 0 0,0 2 0 16,-1 4 0-16,-1-4 0 0,1 1 128 0,-2-1-128 15,1 0 0-15,-1 2 0 0,-1-2 0 0,2 0 160 16,2-1-160-16,-2 3 128 0,-2-3-128 0,-1 4 0 16,-2 2 144-16,-1-3-144 0,0-1 0 0,2 1 144 15,-1 0-144-15,5-1 0 0,-1-2 160 0,1 1-160 16,-5 0 128-16,1 0-128 0,-2-1 128 0,-1 2-128 15,-3-2 0-15,1 1 128 0,1 0-128 0,-2 1 0 16,1-2 144-16,-1 1-144 0,2-1 144 0,-2 1-144 16,-2 0 192-16,0 3-192 0,2-3 192 0,-4 1-64 15,0 0 0-15,-1 0-128 0,2-2 208 0,-1 0-64 0,-3 1-16 16,3 0 0-16,-1 0-128 0,0 1 0 0,0-1 0 0,-4-1 0 16,0 0 0-16,-2 0 0 0,0 0 0 0,-4 0 0 15,-2 0 0-15,-1 0 128 0,0 1-128 0,-1-1 0 16,1 0 128-16,-2 1-128 0,0 2 0 0,-3-3 128 15,2 0 16-15,-1 0 0 0,-3-3 0 0,3-180 0 16,-3 364-144-16,0-182 0 0,-1-2 0 0,-1 1 0 16,-3 0 0-16,2 0 0 0,-4-1 192 0,1-2-64 15,-2 1 0-15,0 2 0 0,-3 0 0 0,1 1 0 16,3 0-128-16,-3 1 160 0,1 0-160 0,0 0 160 16,0 0-160-16,2 0 0 0,-3 0 0 0,2 0 0 15,-3 0 0-15,-8 0 0 0,10 4 0 0,-1 0 0 16,-9-4-384-16,9 5 64 0,-3 4 0 0,-2-2 0 15,-4 5-2896-15,-3 0-576 16</inkml:trace>
  <inkml:trace contextRef="#ctx0" brushRef="#br0" timeOffset="86793.81">17557 10229 7711 0,'0'0'336'0,"-8"-5"80"0,-1 1-416 0,9 4 0 15,-9-2 0-15,9 2 0 0,-7-3 448 0,7 3 16 16,0 0 0-16,0 0 0 0,0 0-96 0,0 0-32 16,0 0 0-16,0 0 0 0,0 0 368 0,0 0 80 15,0 0 16-15,7-4 0 0,-7 4-272 0,0 0-48 16,0 0-16-16,0 0 0 0,0 0 128 0,0 0 32 15,0 0 0-15,0 0 0 0,0 0-144 0,0 0-32 16,-10-1 0-16,1 2 0 0,-2 0-80 0,2 2-32 16,-1-3 0-16,-2 3 0 0,1-2 64 0,1 0 16 15,0 2 0-15,1-2 0 0,-2-2 48 0,3 1 16 16,8 0 0-16,-11 1 0 0,3 0-16 0,8-1 0 16,0 0 0-16,-9 0 0 0,9 0-80 0,0 0-32 15,0 0 0-15,0 0 0 0,0 0 96 0,0 0 0 0,0 0 16 16,0 0 0-16,0 0 32 0,0 0 0 0,0 0 0 0,0 0 0 15,0 0-160-15,0 0-16 0,0 0-16 0,0 0 0 16,0 0-128-16,6-5-32 0,-6 5 0 0,0 0 0 16,10-2-16-16,0 0-128 0,0 2 192 0,2 0-64 15,1 0 128-15,2 0 32 0,0 0 0 0,5 0 0 16,2 0 80-16,2 2 16 0,3-2 0 0,5 1 0 16,2 0-144-16,4 0-32 0,4 1 0 0,3-2 0 15,3 1-48-15,3 3-16 0,2-2 0 0,2 1 0 16,2-3-144-16,0 1 160 0,2-1-160 0,-1 1 160 15,4 1-160-15,3-1 128 0,3-1-128 0,-1 0 128 16,-1 0 64-16,-1 0 16 0,-2 0 0 0,0 0 0 16,-3 1-208-16,-2 2 176 0,6 0-176 0,-5 0 160 0,-3 0-32 0,3-1 0 15,-2 2 0-15,1 4 0 0,2-3-128 0,-4 1 128 16,0 0-128-16,1-3 128 0,0-3 0 16,1 0-128-16,-1-1 192 0,-1 2-64 0,-2 1 80 0,1 2 16 15,-2-1 0-15,0-2 0 0,-1-1 0 0,-3 0 0 16,3 0 0-16,-2 0 0 0,-2 0-96 0,-1 0 0 15,2 1-128-15,-1-1 192 0,3 0-192 0,0-1 144 16,-6 0-144-16,5 0 128 0,1-2-128 0,2 0 192 16,0 0-192-16,0 1 192 0,-4 2-64 0,3 2-128 15,2-1 192-15,-1 0-64 0,-1 0-128 0,3-1 128 16,2 2-128-16,1-1 128 0,0-2-128 0,0 2 128 16,-1 2-128-16,1 3 128 0,-1-1-128 0,0-3 128 15,0 1-128-15,2 0 128 0,-1-1-128 0,2 2 0 0,2 0 0 0,0-3 0 16,2 2 0-16,-2-1 0 0,-5 1 0 15,2-2 0-15,-1-1 0 0,1 0 0 0,-2 0 0 0,2 2 0 16,0 0 0-16,1 0 128 0,0 0-128 0,-2-2 128 16,-3 0-128-16,1 0 0 0,-1 0 0 0,-1 0 0 15,0 0 0-15,1 0 128 0,1 1-128 0,-1-1 0 16,-2 0 128-16,1-1-128 0,-1-1 0 0,-1 2 128 16,0-1-128-16,1 1 0 0,-1-1 144 0,1 1-144 15,-1 2 0-15,0 0 0 0,-1-2 0 0,0 0 128 16,0-2-128-16,-3 1 0 0,0 0 0 0,2 1 0 15,3 0 0-15,1 0 0 0,-3 0 0 0,2 1 128 16,0 0-128-16,0-1 0 0,-3 0 0 0,0 2 0 16,-2-1 0-16,1-1 0 0,-1 0 0 0,3 0 0 15,0 0 0-15,1 1 0 0,1 2 0 0,-2-1 128 0,-2-3-128 0,0 1 0 16,0-1 0-16,2 1 0 0,-4 0 0 0,2-2 0 16,0 1 0-16,3 0 128 0,4 1-128 15,-1 0 0-15,-4 0 0 0,0-3 0 0,4-1 0 0,-1-1 144 16,-1 3-144-16,-1-1 0 0,8 1 144 0,0-1-144 15,1 2 0-15,-3 0 144 0,-2-4-144 0,0 1 0 16,0-1 0-16,-1 2 0 0,-2 2 0 0,2 1 128 16,-1 0-128-16,1 0 0 0,1 1 0 0,-3-1 0 15,-2 0 0-15,1-1 0 0,-2-3 0 0,1 2 0 16,1-1 128-16,1 3-128 0,1 1 0 0,-1 1 0 16,-1-2 0-16,0 2 0 0,0 3 0 0,-2-4 128 0,0-1-128 0,-1 2 0 15,-1 0 0-15,2-1 0 0,0 2 128 16,0 1-128-16,3 0 0 0,-4-2 0 0,-3 1 0 0,0-2 0 15,-1-2 0-15,0 1 0 0,-3 0 0 0,1 0 128 16,-1 0-128-16,-3 0 0 0,-2 1 0 0,0-1 0 16,-1 0 0-16,-3 1 0 0,-3 3 128 0,-3-3-128 15,-3-2 0-15,-4 0 0 0,0 0 0 0,-4 1 128 16,-1 0-128-16,-1-2 0 0,-1 1 0 0,-2 0 128 16,1-1-128-16,-12 2 128 0,0 0-128 0,9-1 128 15,-9 1-128-15,0 0 160 0,0 0-160 0,0 0 160 16,0 0-32-16,0 0-128 0,0 0 192 0,0 0-64 15,-14-6-128-15,0 2 0 0,0 1 0 0,-3 2 128 16,1 0-128-16,-3-2 0 0,-3-2 0 0,-2 3 0 16,-3-1 0-16,-1-1 0 0,-2 2 128 0,-3-2-128 15,1-1 0-15,-4 2 0 0,1 1 0 0,-3 1 0 16,-3-2 0-16,-2 1 0 0,-3-2 0 0,-2 1 0 0,-2 1 0 16,-3-1 0-16,-6 1 0 0,-2 2 0 0,-1-3 0 15,-3 0 0-15,-6 0 0 0,-5 0 0 0,-4 2 0 0,-3 0 0 16,-3-1 0-16,-1 1 0 0,-1 0-160 0,1 0 160 15,-1-2 0-15,0-1-144 0,2 0 144 0,-1 1 0 16,0 0 0-16,-4 0-128 0,-1-2 128 0,1 3 0 16,0-2 0-16,1 0 0 0,-3 0 0 0,-4-1 0 15,-4 3 0-15,-1-1 0 0,0 1 0 0,-1 0 0 16,-1 1 0-16,-2-3 0 0,0-2 0 0,0 1 0 16,1 1 0-16,0 0 0 0,-3-2 0 0,0 1 0 15,2 1 0-15,-4-1-128 0,2 0 128 0,-1 1 0 16,2 1 0-16,4 1 0 0,-2-2 0 0,-1 2 0 0,-2-5 0 0,3 6 0 15,0 0 0-15,-1-1 0 0,-4-3 0 0,1 3 0 16,-2-2 0-16,3 3 0 0,-1-1 0 0,2 1 0 16,-5-6 0-16,2 3 0 0,-1 2 0 0,3 0 0 15,1-2 0-15,2-2 0 0,-2 1 0 16,0 1-128-16,1 4 128 0,1-3 0 0,2-4 0 0,-1 2 0 16,-1 2 0-16,3 2 0 0,3-3 0 0,5-1 0 15,0 0 0-15,0 2 0 0,0 3 0 0,2-1 0 16,3-4 0-16,4-1 0 0,0 0 0 0,1 5 0 15,0 1 0-15,4-1 0 0,2-5 0 0,5 2 0 16,-1 1 0-16,4 2 0 0,3 1 160 0,0 0-160 16,1-1 0-16,4-1 0 0,1 0 0 0,1-1-160 15,3 1 160-15,2 0 0 0,2 0 0 0,2 2 0 16,0 2 0-16,3 2 0 0,0-4 0 0,3 0 0 16,3 0 0-16,3 0 0 0,0-4 0 0,3 3 0 0,0 0 0 0,6 0 0 15,-1 1 160-15,1 1-160 0,-1-1 0 0,3 0 0 16,3 0 0-16,-2 4-160 0,1 1 160 0,-1-1 0 15,0-4 0-15,3 3 0 0,0 3 0 0,2 0 0 16,1-4 0-16,3 2 0 0,0-5 0 0,4 2 0 16,0 1 0-16,3 0 0 0,1-3 0 0,-1 1 0 15,2 0 0-15,9 0 0 0,0 0 0 0,0 0 0 16,0 0 0-16,0 0-128 0,0 0 0 0,0 0 0 16,0 0 0-16,0 0 0 15,0 0-1008-15,12 5-192 0,-12-5-32 0,15 5-16928 0</inkml:trace>
  <inkml:trace contextRef="#ctx0" brushRef="#br0" timeOffset="88011.63">1767 11425 21183 0,'-10'-18'1888'0,"3"7"-1504"15,-2-1-384-15,2 3 0 16,-1 2-992-16,1 2-272 0,-2 1-48 0,2 0-16 0,7 4 1200 0,-7-1 128 16,-3-3 224-16,2 4-48 0,8 0-48 0,-9 0 0 15,0 0 0-15,9 0 0 0,-9 0-128 0,9 0 0 16,0 0 0-16,-7 4 0 0,7-4 240 0,0 0 16 15,-9 5 0-15,9-5 0 0,0 0-128 0,0 0-128 0,0 10 176 0,0-10-176 16,5 10 448-16,4-3-32 0,3 0 0 0,4-4 0 16,3-2 320-16,4-1 64 0,3-1 16 0,5-2 0 15,6-1-112-15,5-1 0 16,2 2-16-16,4 0 0 0,2 0-112 0,2 0-32 0,-1-2 0 0,2 1 0 16,-3 0-32-16,-2 3 0 0,0-2 0 0,1 2 0 15,-1 1-192-15,-5 0-64 0,-2-3 0 0,-4 3 0 16,-5 4-64-16,-4-3-32 0,-6-1 0 0,-1 0 0 15,-9 0 48-15,-1 0 16 0,-11 0 0 0,0 0 0 16,0 0 224-16,0 0 64 0,-14 7 0 0,-7 3 0 16,-3-1-112-16,-11 1-16 0,-11-6 0 0,-2 1 0 15,-5 4-160-15,-1-3-32 0,-2 3-16 0,-4-3 0 16,-5 3 0-16,-2 0 0 0,1 3 0 0,-3-5 0 16,-2 1-16-16,2 1 0 0,3 0 0 0,4 1 0 15,3 5-160-15,9-6 0 0,5-4 0 0,10 0 0 0,7-1 0 0,6 4 0 16,5-2 0-16,7-1 0 0,10-5 0 0,0 0 0 15,16 11 0-15,8-4 0 0,7-3 0 0,10-6 0 16,7 0 0-16,3-2 0 0,1 1 0 0,4-2 0 16,3-1 0-16,3 1 0 0,2-5 0 0,0 1 0 15,3-5 0-15,-5 0 0 0,-1-1 0 0,0 1 0 16,-5 0 0-16,-4 1 0 0,-8 4 0 0,-7 0 0 16,-9 5 0-16,-7 1 0 0,-7 0 0 0,-14 3 0 15,0 0 0-15,-9-5 0 0,-12 5 128 0,-9 2 0 16,-10 4 0-16,-5-1 0 0,-7 5-128 0,-8-1 0 15,-5 6 0-15,-4-4 0 0,-2-3 0 0,-1 3 0 16,-1 0 192-16,1 5-64 0,1 5 32 0,2 1 0 0,0 0 0 0,8-2 0 16,5-2-160-16,9 1 0 0,7 4 0 0,9 3 0 31,8-4-2128-31,9 5-512 0,5 11-112 0,17-11 0 0</inkml:trace>
  <inkml:trace contextRef="#ctx0" brushRef="#br0" timeOffset="94848.42">3130 11711 17503 0,'-17'-6'768'0,"17"6"176"0,-5-5-752 0,5 5-192 0,-5-5 0 0,5 5 0 16,0 0 1472-16,0 0 272 0,4-9 48 0,-4 9 16 16,6-8-832-16,2-1-160 0,4 3-48 0,1-6 0 15,0 1-64-15,2-4 0 0,-1-1-16 0,3-1 0 16,0-3-272-16,2 1-48 0,2 0-16 0,-1-1 0 15,0-2-224-15,2 3-128 0,0 0 128 0,-1 1-128 16,1 2 0-16,-3 3 0 0,-1 2 0 0,-4 4 0 16,-3 1 0-16,-11 6 0 0,12-1 0 0,-12 1 0 0,3 11 272 15,0 5-16-15,-4 5 0 0,-3 7 0 16,-3 10 16-16,-1 5 0 0,-4 10 0 0,-1 6 0 0,-3 7-16 16,1 4-16-16,-1 4 0 0,-3 29 0 0,3-14-240 0,3-12 144 15,4-7-144-15,2-9 128 0,-1-3 0 0,4-11-128 16,0-4 192-16,0-6-64 0,2-6-128 0,1-3 192 15,2-7-192-15,1-5 192 0,2-2-336 0,3-5-64 16,0 0-16-16,-7-9 0 16,0 0-2304-16,10-8-464 0</inkml:trace>
  <inkml:trace contextRef="#ctx0" brushRef="#br0" timeOffset="95200.33">3341 12200 25791 0,'-21'12'2304'0,"6"-3"-1856"16,-4 3-448-16,2 6 0 0,3 5 576 0,-1 6 0 15,-3 4 16-15,1 4 0 0,-3 4-16 0,0 3 0 16,-2 3 0-16,0 6 0 0,-5 2-96 0,0 9-32 0,-1 2 0 0,0 7 0 16,-1 4-256-16,-1 3-48 0,-2 5-16 15,0 6 0-15,-1 4-128 0,-1 4 160 0,-2-1-160 0,0 5 160 16,3 6-160-16,-2 1 0 0,-2 1 0 0,1 0 0 15,3 0 0-15,2 0 288 0,1 0-48 0,6-3-16 16,5-1 304-16,4 5 64 0,2 0 16 0,3-4 0 16,4 0-192-16,3 0-32 0,4 1-16 0,4-1 0 15,4-1-192-15,5-3-48 0,4-2 0 0,6-3 0 16,3 0-128-16,6-5 128 0,3-4-128 0,2-5 128 0,0-6-128 0,2 0 0 16,8-4 0-16,2-4 0 0,5-7 0 0,4-3 0 15,5-7 0-15,4-3 0 0,-3-9 0 0,1-2 0 16,2-5 0-16,3-4 0 15,6-3-2752-15,2-8-416 0</inkml:trace>
  <inkml:trace contextRef="#ctx0" brushRef="#br0" timeOffset="95949.7">4866 16766 14735 0,'-14'-6'640'0,"14"6"160"0,-13-3-640 0,0-4-160 16,1-2 0-16,-1 0 0 0,0 1 2064 0,-3 4 384 15,-3 2 80-15,-4-3 16 0,-4-2-1632 0,-2 4-320 16,-2 0-64-16,-2-2-16 0,-1 1-176 0,0 3-32 16,-1 5-16-16,2 3 0 0,0 1-32 0,3 6 0 0,1 4 0 0,-1 5 0 15,2 4-256-15,2 5 160 0,3 5-160 0,2 4 128 16,4 2-128-16,3 2 160 15,2-2-160-15,3-1 160 0,6-5-160 0,1-2 0 0,4-6 144 0,4-1-144 16,4-7 304-16,4-5-16 0,-1-6 0 0,5-3 0 16,4-7 48-16,3-10 16 0,3-7 0 0,2-5 0 15,6-2 144-15,3-9 16 0,2-2 16 0,1-7 0 16,1-7-192-16,1-4-32 0,2-8-16 0,-4-3 0 16,-3-5-80-16,0-4-16 0,0-7 0 0,0-3 0 15,-2-7 240-15,0-6 32 0,0-4 16 0,0-4 0 16,-4-3-288-16,-1 10-48 0,-4 5-16 0,-4 14 0 15,-5 15-336-15,-4 10-80 0,-3 12-16 0,-4 14 0 16,-1 8 176-16,-3 9 128 0,-4 10-192 0,-2 14 192 0,-1 9 0 16,-5 14-128-16,-6 11 128 0,0 13 0 0,-4 10 0 0,-2 10-128 15,-2 7 128-15,-2 8 0 0,-1 6-128 0,-3 4 128 16,5-1 0-16,2-7 0 0,5-7 0 0,5-8 0 16,3-9 0-16,2-8 0 0,2-9 0 0,2-6 0 15,4-9 0-15,3-4 0 0,1-5 0 0,4-3-240 16,3-10 80-16,2-2 16 15,2-9-1392-15,2-4-288 0,2-6-48 0</inkml:trace>
  <inkml:trace contextRef="#ctx0" brushRef="#br0" timeOffset="96294.29">5782 16601 19119 0,'0'0'832'0,"0"0"192"0,0 0-816 15,0 0-208-15,0 0 0 0,-10 1 0 0,-1 3 640 0,-1 4 96 0,0-2 16 0,-1 5 0 16,0 1-48-16,-5 4 0 0,2 3 0 0,-7 7 0 16,-2-2 64-16,-1 6 16 0,-1 2 0 0,1 3 0 15,2-1-224-15,1-1-48 0,2 0-16 0,5-1 0 16,3-2-256-16,3-4-48 0,6-1-16 0,0-3 0 15,3-3-176-15,0-4 0 0,0-5 0 0,1-10 0 16,0 0 128-16,0 0-128 0,0 0 0 0,0 0 128 16,11-1 64-16,0-4 0 0,1 0 0 0,-1-4 0 0,-2-1-48 0,0-3 0 15,-1 3 0-15,-3 1 0 0,0-3-144 0,-1 5 0 16,-2-3 0-16,-2 10 128 0,0 0-128 0,4-8 0 16,-4 8-160-16,0 0 160 15,0 0-880-15,0 0-80 0,0 0 0 0,0 0-7616 16,0 0-1504-16</inkml:trace>
  <inkml:trace contextRef="#ctx0" brushRef="#br0" timeOffset="97101.42">5840 16747 16991 0,'0'0'752'0,"0"0"144"0,-12 5-704 0,1-1-192 0,-2 0 0 0,0 2 0 16,2 3 912-16,-4-4 160 0,-1 3 16 0,0-2 16 16,-1 3-256-16,1 2-48 0,-3 3-16 0,1 3 0 15,1 1-208-15,2-1-64 0,0 1 0 0,1 1 0 16,2 2-128-16,4 0-16 0,2 1-16 0,5 1 0 15,1-2-96-15,4 0-32 0,1 0 0 0,3 0 0 16,1 0 96-16,3-3 0 0,1-4 16 0,2-3 0 16,3-4-16-16,1-2-16 0,3-3 0 0,1-3 0 0,-1-5 128 15,3-3 16-15,-1-8 16 0,-1 1 0 0,0-1 256 0,1-3 48 16,0-4 16-16,-1-3 0 0,-5 0-176 0,-2 0-32 16,-3 1-16-16,-2-3 0 0,-2-5-48 0,-4 2-16 15,-2 1 0-15,-6-1 0 0,-3 1-32 0,-4 1 0 16,-4 3 0-16,-5 1 0 0,-3 7-160 0,-1 4-48 15,0 6 0-15,-1 5 0 0,0 4-256 0,0 3 0 16,-2 3-208-16,2 5 80 16,1 2-2864-16,3 1-560 0</inkml:trace>
  <inkml:trace contextRef="#ctx0" brushRef="#br0" timeOffset="97811.82">8053 15808 18431 0,'-3'-16'816'0,"0"8"160"0,0-3-784 0,0 2-192 16,3 9 0-16,0 0 0 0,0 0 752 0,0 0 96 15,0 0 32-15,0 0 0 0,0 0-528 0,0 0-96 0,-9 7-32 0,0-1 0 16,-1 7-224-16,1 0 0 15,-1 2 0-15,-3 5 0 0,2 4 192 0,-3 3-16 0,-1 6 0 0,-2 8 0 16,1 3 112-16,-1 10 32 0,-2 0 0 0,-1 6 0 16,-3 2 0-16,-1 2 16 0,-4 3 0 0,4-1 0 15,2-6 0-15,3-8 0 0,2-9 0 0,6-4 0 16,2-10 176-16,4-5 16 0,1-6 16 0,4-8 0 16,0-10 32-16,8 8 16 0,2-5 0 0,4-3 0 15,4-3-80-15,3-6 0 0,2-3-16 0,4 2 0 16,0-4-240-16,2 1-32 0,0 1-16 0,2-2 0 15,-2 3-208-15,-1 4 0 0,0 4 0 0,-2 3 0 16,0 3 0-16,-3 2 0 0,-3 6 0 0,-1 3 0 16,-4 2-144-16,-3 1 144 0,-5 4-208 0,-3 0 80 15,-4 1 128-15,-5 2 0 0,-4 1 0 0,-6-3 128 0,-3 0 96 16,-2-1 32-16,-6 1 0 0,0 0 0 16,-3-5-64-16,1 0-16 0,0-4 0 0,2-2 0 0,1-1-48 0,2-5-128 15,3-5 192-15,3-1-64 16,3-4-512-16,4-4-128 0,4-2 0 0,4-2-9504 15,6-5-1888-15</inkml:trace>
  <inkml:trace contextRef="#ctx0" brushRef="#br0" timeOffset="98100.58">8696 16578 14735 0,'-5'16'1312'0,"1"-5"-1056"16,-1 1-256-16,0 6 0 0,0 2 1968 0,-2 3 336 0,0 3 64 0,-1-3 0 15,3-3-1056-15,-1 3-224 0,2 0-32 0,1-4-16 16,2-1-464-16,2-2-80 0,2-2-32 0,2-4 0 16,2 2-176-16,4-7-32 0,0-1-16 0,3-3 0 15,1-4 48-15,1 0 16 0,-1-4 0 0,3-3 0 16,-1 1 144-16,0-4 16 0,-3 2 16 0,-1-2 0 16,-6-1 128-16,-2-2 32 0,-3-2 0 0,0 0 0 15,-4 0-16-15,-3-1 0 0,-3-1 0 0,-2 1 0 16,-3 1-304-16,2 2-64 0,-2 2-16 0,0 0 0 15,2 1-240-15,-1 4 0 0,2 5-144 0,0 0 144 32,0 7-1600-32,1 1-208 0,-1-2-48 0,2 6-8144 0,2 1-1632 0</inkml:trace>
  <inkml:trace contextRef="#ctx0" brushRef="#br0" timeOffset="98457.75">9713 15776 13823 0,'1'-19'1216'0,"0"6"-960"0,2 2-256 0,-3-5 0 15,0-1 832-15,-3 3 112 0,3 0 16 0,0 6 16 16,0 8 320-16,0 0 64 0,-2-8 16 0,2 8 0 16,-5 11-608-16,-1 1-128 0,-1 6-32 0,-2 6 0 15,-1 11-160-15,-2 3-48 0,1 6 0 0,-2 8 0 16,-1 7 192-16,-4 4 48 0,1 9 0 0,-1 4 0 16,-2 5-208-16,0 4-48 0,3-5 0 0,-1 0 0 15,3-3-224-15,6-9-160 0,2-12 192 0,7-5-192 16,0-10 192-16,5-2-192 0,4-4 192 0,1-5-192 31,2-7-1024-31,-2-3-320 0,3-3-64 0,1-10-10640 0</inkml:trace>
  <inkml:trace contextRef="#ctx0" brushRef="#br0" timeOffset="98890.93">9381 16442 23951 0,'0'0'2128'0,"0"0"-1696"16,0 0-432-16,15-4 0 0,3 0 1104 0,5-5 144 16,4 1 32-16,3-6 0 0,4-3-640 0,4-3-128 15,4-3-32-15,5-6 0 0,2-3-288 0,4-3-64 16,3 0-128-16,1-2 192 0,-1-4-192 0,-2 1 128 16,-6-5-128-16,-1 3 0 0,-6-4 0 0,-2 1 0 15,-2-6 0-15,-4-1 0 0,-4 1 0 0,-1 5 0 16,-2 4 0-16,-4 7 0 0,-3 4 0 0,-2 10 0 15,-4 10-128-15,-4 8 128 0,-9 3 0 0,5 8 0 0,-1 9 176 16,-8 12-176-16,-3 8 192 0,-3 6-64 0,-5 11 0 0,-2 4-128 16,-2 6 144-16,-4 7-144 0,-2 9 0 0,-3 0 144 15,0-4-144-15,3-3 0 0,-1-5 144 0,5-8-144 16,2-10 272-16,5-7-16 0,0-8 0 0,5-5 0 16,-1-4 240-16,4-5 32 0,5-10 16 0,1-11 0 15,0 0-176-15,8 5-48 0,2-7 0 0,4-8 0 16,1-7 320-16,3-2 64 0,0-3 16 0,2 1 0 15,-1-2-464-15,3 4-80 0,-2 1-32 0,2 7 0 16,-2-1-144-16,0 8 0 0,3 4 0 0,-1 5 0 16,1 9-144-16,-2 4 144 0,0 3-192 0,-2 6 192 15,4 5-144-15,-2 3 144 0,0 0 0 0,-1 5-144 32,-2 3-608-32,1-4-112 0,-1-1-32 0,5-2-15168 0</inkml:trace>
  <inkml:trace contextRef="#ctx0" brushRef="#br0" timeOffset="99301.74">12710 16357 29487 0,'-5'-5'2624'0,"-3"0"-2112"0,-1-3-512 0,0 4 0 16,-1 3 832-16,-2 2 48 0,-6 3 16 0,-1 4 0 15,-2 6-400-15,0 2-80 0,-6 2-16 0,0 5 0 16,-3 1-240-16,2 5-160 0,1-5 192 0,3 6-192 16,5-2 0-16,2 1 0 0,5 0 0 0,2-6 0 15,3-2 0-15,6 0 0 0,2-3 0 0,4-3 0 16,2-2 0-16,3-6 0 0,1 1 0 0,3-6 0 15,3-4 0-15,4-6 192 0,4-1-64 0,1-5-128 16,1-2 256-16,2-2-64 0,0-4-16 0,-2-4 0 16,-4-1 0-16,-4-2 0 0,-2 3 0 0,-5-2 0 15,-2 0 192-15,-3-2 32 0,-5-1 16 0,-4 3 0 16,-6-1-32-16,-2 5-16 0,-4 0 0 0,-2 6 0 16,-5 8-368-16,0 1 144 0,-4 4-144 0,1 2 0 15,-1 3-272-15,1 4-176 16,1 4-16-16,2 0-10816 0,5-1-2160 0</inkml:trace>
  <inkml:trace contextRef="#ctx0" brushRef="#br0" timeOffset="99586.08">13053 16242 23039 0,'-5'11'2048'0,"0"1"-1648"16,0 7-400-16,-1 7 0 0,-3 0 1312 0,-1 5 176 15,-4 2 48-15,-2-1 0 0,1-3-544 0,-2 0-96 16,0 0-32-16,4-3 0 0,0-3-192 0,2-4-32 16,-1-4-16-16,3-1 0 0,4-6-128 0,5-8-32 0,0 0 0 0,0 0 0 15,5-9 304-15,4-5 64 0,3-8 16 0,3-2 0 16,3-3-400-16,1 1-64 0,0-5-32 0,0-2 0 16,4 0-352-16,0 3 128 0,0 2-128 0,2 2 0 15,2 2 0-15,1 4 128 0,1 1-128 0,-1 2 0 16,-1 1 0-16,4 8 0 0,0 0 0 0,1 7 0 31,1 2-1328-31,-4 7-224 0,2 1-48 0</inkml:trace>
  <inkml:trace contextRef="#ctx0" brushRef="#br0" timeOffset="100123.76">15176 16594 12895 0,'-14'3'576'0,"14"-3"112"0,-11 4-560 0,11-4-128 0,0 0 0 0,0 0 0 15,0 11 1856-15,0-11 352 0,0 0 64 0,15 3 16 16,3-1-848-16,2-2-160 0,3-2-48 0,1-2 0 16,0-6-48-16,2 2-16 0,0-3 0 0,2-1 0 15,3 0-224-15,-2-4-48 0,-1 0-16 0,-3 1 0 16,-1-1-256-16,-2 2-48 0,-4-1-16 0,-4 1 0 15,-5-1-208-15,-4 2-32 0,-5-1-16 0,-4 1 0 16,-6-1 208-16,-3 0 32 0,-5 2 16 0,-5 2 0 16,-3-1-176-16,-5 8-16 0,-4 3-16 0,-6 5 0 15,-3 4-112-15,-4 1-32 0,0 8 0 0,-3 6 0 16,-1 1-208-16,-1 6 0 0,3 0 0 0,4 5 0 16,3 2 0-16,5-1 0 0,4-1 128 0,6-2-128 15,6-5 0-15,7-1 0 0,5-2 128 0,5-2-128 16,5-5 0-16,6 0 0 0,6-1 0 0,5-4 0 0,6-5 0 0,5-1 128 15,9-4-128-15,6-4 0 0,7-2 0 0,7-7 0 16,5 1 0-16,2-6 0 16,-1 0-1408-16,1-2-240 0,-3-2-32 0,-1 0-16 15,-1 2-1504-15,0 0-288 0</inkml:trace>
  <inkml:trace contextRef="#ctx0" brushRef="#br0" timeOffset="100377.81">16287 16258 29951 0,'0'0'1328'0,"0"0"272"0,0 0-1280 0,0 0-320 0,0 0 0 0,-10 6 0 16,-2 3 608-16,2 1 64 0,1 8 16 0,-2 7 0 15,-4-1-128-15,-3 7-32 0,-3 1 0 0,1-1 0 16,-2 3-16-16,2 1 0 0,1 5 0 0,-1-4 0 15,4 0-176-15,1 0-32 0,3-1-16 0,1 3 0 16,4-6-288-16,3 0 0 0,1-3 0 0,5-5 0 16,1 0-256-16,3-3 0 0,0-7 0 0,4-3 0 31,1 2-1168-31,5-9-240 0,2-3-64 0,1-4-12608 0</inkml:trace>
  <inkml:trace contextRef="#ctx0" brushRef="#br0" timeOffset="100676.01">16947 15433 25791 0,'-17'-12'2304'0,"7"10"-1856"15,0 2-448-15,0 5 0 0,-2 4 832 0,-1 5 80 16,-1 5 16-16,-2 9 0 0,-3 10-640 0,0 6-128 15,-2 0-32-15,2 4 0 0,0 5-128 0,-2 7 160 16,-3 9-160-16,-1 6 160 0,1 6-160 0,0 2 0 16,1 3 0-16,4 0 0 0,3 0 128 0,2-1 0 15,1-6 0-15,4-4 0 0,3-4-128 0,2-5 0 0,1-6-192 16,3-6 192-16,2-3-192 0,0-6 192 0,5-9-192 0,-1-5 192 31,3-4-640-31,1-4 0 0,0-8 0 0,0-4-7760 0,0-7-1568 0</inkml:trace>
  <inkml:trace contextRef="#ctx0" brushRef="#br0" timeOffset="101219.75">16361 16395 25791 0,'-13'-9'1152'0,"13"9"224"0,-5-5-1104 0,5 5-272 0,0 0 0 0,0 0 0 15,9-4 1344-15,2 0 224 0,3 3 32 0,5-2 16 0,4 0-1104 0,4-6-240 16,3-1-32-16,5-3-16 0,-4-2 80 16,6-3 16-16,4 0 0 0,2-1 0 0,3-1-128 0,1-2-32 15,0-2 0-15,-1-5 0 0,2-3-32 0,0-1 0 16,1-1 0-16,-1-1 0 0,0 2 112 16,2-8 16-16,-2 0 0 0,2-3 0 0,-5-3-16 0,-1-6 0 15,-4-4 0-15,-4-6 0 0,-2 0-112 0,-2-3-128 16,-1 0 176-16,-5 6-176 0,-2 5 0 0,-5 11 0 15,-3 13 0-15,-5 6 0 0,-3 5 0 0,-3 7 0 16,-3 5 0-16,-2 8 0 0,0 0-160 0,-10 19 160 16,-4 10-160-16,-4 10 160 0,-3 6-192 0,-7 13 48 15,-3 4 16-15,-3 8 0 0,-4 6 128 0,-3 8-160 16,-2 6 160-16,-4 2-160 0,3-2 160 0,-1-4 0 0,1-3 0 16,7-7 0-16,2-6 0 0,5-8 0 0,4-8 0 0,5-6 0 15,0-7 160-15,6-7 112 0,6-5 32 0,2-8 0 16,2-6 208-16,3-6 64 0,2-9 0 0,0 0 0 15,0 0 0-15,17-7 16 0,2-6 0 0,1-4 0 16,2-1-112-16,2-3-32 0,1-4 0 0,1-3 0 16,1 2-448-16,1-3 0 0,5-1 0 0,-3 5 0 15,-2 6 0-15,-1 2 0 0,-1 5 0 0,-4 5 0 16,-2 3 0-16,-2 7 0 0,-4 5 0 0,-2 9 0 16,-2 9-192-16,-3 0 64 0,0 6 128 0,-2 1-208 15,-1 2 208-15,-2 4-176 0,1-1 176 0,-1 2-160 16,1-4 160-16,1 0 0 0,1 0 0 0,1-5 0 15,3-1 0-15,1-4 0 0,3 1 0 0,1-4 0 16,2-3-1152-16,2-2-128 0,1-3-48 0,2-3-10128 16,1-7-2016-16</inkml:trace>
  <inkml:trace contextRef="#ctx0" brushRef="#br0" timeOffset="101582.7">17909 16497 35711 0,'0'0'1584'0,"0"0"320"0,0 0-1520 0,0 0-384 16,9 7 0-16,3-3 0 0,6 0 192 0,5-2-48 16,5-3 0-16,5-1 0 0,4-1 80 0,4-2 16 0,2-3 0 15,1 2 0-15,2-4-112 0,-1 1 0 0,-2-5-128 0,-1 0 192 16,-4 0-192-16,-4 0 176 0,-3-1-176 0,-6-1 160 15,-3-1-160-15,-4-1 160 0,-3-1-160 0,-6 1 160 16,-2 0-160-16,-5 6 128 0,-6-2-128 0,-5 5 128 16,-5 5-128-16,-5 5 0 0,-5 4 144 0,-8 8-144 15,-6-2 0-15,-3 13 0 0,-2 2 0 0,-2 6 0 16,0 3 0-16,0 1 0 0,3 1 0 0,3 2 128 16,5 3-128-16,7-5 128 0,5-7-128 0,7 0 128 15,5-4-128-15,6 1 0 0,3-3 0 0,6-1 0 16,6-4 0-16,6-2 0 0,2-5 0 0,6 0 0 31,6-3-1184-31,7-4-256 0,9-5-48 0,6-5-14240 0</inkml:trace>
  <inkml:trace contextRef="#ctx0" brushRef="#br0" timeOffset="101909.3">19419 16349 26719 0,'-23'7'1184'0,"7"3"240"0,-5 4-1136 0,0 5-288 16,-1 4 0-16,3 5 0 0,-1-2 1328 0,-1 6 208 16,0 5 32-16,0-2 16 0,4 0-960 0,-1-2-192 15,0 4-48-15,0-5 0 0,0-5-224 0,3 0-160 16,2-4 192-16,3-4-192 0,1-1 512 0,4-3-16 16,3-6 0-16,2-9 0 0,0 0 208 0,0 0 32 0,0 0 16 0,12-9 0 15,6-7 32-15,0-2 16 0,2-6 0 0,2-4 0 16,1-3-448-16,1 1-96 15,1-3 0-15,2-2-16 0,1 0-80 0,0 0-16 0,3 5 0 0,-1 3 0 16,1 1 16-16,-1 4 0 0,2 5 0 0,0 6 0 16,-2 2-16-16,1 7 0 0,-1 2 0 0,-3 2 0 15,1 3-144-15,-4 5 0 0,-1-1 0 0,0 4 0 16,-2 3-144-16,0-2-64 0,-5-2-16 0,-3 2 0 31,-2 0-2576-31,-4 1-512 0,-6-3-96 0,-7-2-32 0</inkml:trace>
  <inkml:trace contextRef="#ctx0" brushRef="#br0" timeOffset="102135.42">15883 15550 47855 0,'-24'-16'2112'0,"15"8"448"0,5 1-2048 0,4 7-512 15,7-6 0-15,5 5 0 16,2 3-1072-16,4 4-320 0,3-2-64 0,1 0-16 0</inkml:trace>
  <inkml:trace contextRef="#ctx0" brushRef="#br0" timeOffset="107107.96">22603 10282 12543 0,'-14'-5'560'0,"3"3"112"0,-1-2-544 0,2 3-128 16,1-2 0-16,9 3 0 0,-9-1 832 0,9 1 144 15,0 0 32-15,0 0 0 0,0 0-448 0,0 0-96 16,0 0-16-16,10 2 0 0,4-2 256 0,8-1 64 15,5-1 0-15,6-4 0 0,6 1-16 0,6 2 0 16,3-5 0-16,9 2 0 0,7-1-368 0,4-2-64 16,4 3 0-16,4-4-16 0,3 0-144 0,5-2-32 15,3 5 0-15,5-4 0 0,-1 4 192 0,3-2 16 0,-2 3 16 0,5-2 0 16,2 2 96-16,-4 0 0 0,-5 0 16 0,-2 2 0 16,-4 0-176-16,-2 3-32 0,0-1-16 0,-7 0 0 15,-5 0-112-15,-4-1-128 0,-4 2 176 0,-5 0-176 16,-2-2 144-16,-7 3-144 0,-3 0 0 0,-7 1 144 15,0 1-144-15,-7 0 192 0,-5 2-192 0,-4-1 192 16,-6-1-192-16,-4 1 160 0,-12-3-160 0,0 0 160 16,0 0-160-16,0 0 0 0,-18 6 0 0,-6 0 128 15,-8-2-128-15,-9 1 160 0,-7 2-160 0,-7-3 160 16,-7-3-160-16,-6 1 0 0,-6 3 0 0,-2 2 128 16,-5-3-128-16,0-1 0 0,-3 2 0 0,-2 2 128 15,-4-3-128-15,-2 1 192 0,-2 1-192 0,0-1 192 16,0-2-192-16,1-1 0 0,0-2 0 0,2 2 0 15,2-4 0-15,4 0 0 0,2-1 0 0,4-1 0 16,4-1 0-16,4 3 0 0,2-3 0 0,7 3 0 16,6 0 0-16,5 2 0 0,7-1 144 0,7-1-144 15,5 1 0-15,7-2 128 0,6 3-128 0,5-1 0 0,5 0 0 16,9 1 0-16,0 0 0 0,0 0 0 0,18-4 0 0,8 2 128 16,10-2-128-16,11-1 0 0,9-2 0 0,10 4 128 15,9-5-128-15,9 3 0 0,3 0 0 0,9 1 0 16,5 0 0-16,5 2 0 0,3-1 0 0,3 0 0 15,0 2 0-15,4 2 128 0,3 2 48 0,-2 0 16 16,-4-1 0-16,2 3 0 0,2-1-32 0,-8 1 0 16,-4 3 0-16,-3-2 0 0,-5 0-160 0,-6 3 0 15,-6-2 0-15,-10 2 128 0,-12-3-128 0,-10 4 0 16,-10-2 0-16,-8 2 128 0,-13-2-128 0,-6 2 0 16,-7-4 0-16,-9-6 0 0,-12 11 128 0,-12-2-128 0,-12 4 128 15,-14-4-128-15,-18 2 224 0,-12-4-32 0,-11 0-16 0,-8-3 0 16,-2 0-176-16,-8-3 128 0,-8-3-128 0,-1-1 128 15,-1 1-128-15,-4-6 0 0,-1 0 144 0,-1 0-144 16,4 2 144-16,3 3-144 0,1-6 192 0,5 2-192 16,8 2 0-16,10-2 0 0,7 0 0 0,7 4 0 15,5-1 0-15,9 0 0 0,9 3 0 0,11-1 0 16,11 0 0-16,11 1 0 0,6-2 0 0,18 3 0 16,0 0 0-16,0 0 0 0,21-3 0 0,16-2 0 15,15 0 0-15,12 1 0 0,7 1 0 0,14-4 0 16,11 1 0-16,12 2 0 0,10 0 0 0,8 0 0 15,5 3 0-15,3 1 0 0,6 1 0 0,0 2 0 16,-5 0 0-16,1 0 0 0,0 1 0 0,-1 4 0 16,-5-2 0-16,-1 1 0 0,-3 1 0 0,-11 1 0 0,-8 3 0 15,-9 2 0-15,-10-2 0 0,-16 2 0 0,-13 0 0 0,-20-2 0 16,-14-3 0-16,-13 0 0 0,-12-9 0 0,-20 9 0 16,-22-6 128-16,-18 4-128 0,-21-2 144 0,-19 0-16 15,-18 1-128-15,-15-2 192 0,-12-4-192 0,-10-1 0 16,-11-2 128-16,1-2-128 0,1 0 0 0,3 1 0 15,-1-2 128-15,7 1-128 0,8 1 0 0,12 4 0 16,12 0 0-16,11 5 0 16,8 4-1568-16,5 1-416 0</inkml:trace>
  <inkml:trace contextRef="#ctx0" brushRef="#br0" timeOffset="128454.05">6471 13665 8287 0,'0'0'736'0,"-7"2"-592"16,7-2-144-16,-11 1 0 0,11-1 832 0,-7 3 144 15,7-3 32-15,0 0 0 0,0 0-240 0,0 0-64 16,0 0 0-16,0 0 0 0,0 0 32 0,0 0 0 16,0 0 0-16,0 0 0 0,0 0 80 0,0 0 16 15,0 0 0-15,10-4 0 0,3 2-320 0,1-1-48 16,-2 2-16-16,2 0 0 0,2-6 0 0,1 3 0 0,3 3 0 0,0 0 0 16,1 0-64-16,5-1 0 0,2 1-16 0,4 0 0 15,1-2-48-15,2 2-16 0,3-2 0 0,1 1 0 16,-3-1-32-16,3 1 0 0,0-1 0 0,2 2 0 15,-2-3-32-15,2 3-16 0,1 1 0 0,1 0 0 16,1 1-32-16,3-1 0 0,3-2 0 0,-2 0 0 16,-2 1 48-16,0 0 0 0,-2 0 0 0,2 1 0 15,1 1 0-15,1 1 0 0,1 2 0 0,2 0 0 16,2-7-96-16,0 2-16 0,-1 1 0 0,1 0 0 16,-3-4-128-16,4 3 160 0,-3 1-160 0,2 0 160 15,3 4-160-15,1-2 192 0,-1 2-192 0,-1-4 192 16,-2-1-192-16,1 1 128 0,-2 0-128 0,1 0 128 15,-1 0 0-15,2 0-128 0,0 1 192 0,3-1-64 0,3-1 80 16,-3-3 16-16,-3-1 0 0,-1 3 0 0,-1-1 16 0,0 2 0 16,0 1 0-16,2 0 0 15,0 0-80-15,2 0-16 0,2 1 0 0,-2-1 0 0,-3-3-144 0,0 2 160 16,-1 1-160-16,2 1 160 0,2 1-160 0,-3-1 192 16,3-2-192-16,3 1 192 0,-1-2-192 0,2 2 0 15,-4-1 0-15,-2 1 128 0,0 0-128 0,0 3 192 16,1-1-192-16,0 1 192 0,1-1-192 0,0 0 128 15,-1-2-128-15,0-2 128 0,0 1-128 0,-2 0 0 16,1 0 0-16,0 2 0 0,6 3 128 0,0-2-128 16,-2-3 0-16,-1 0 128 0,-3-1-128 0,-1 1 0 15,1 1 144-15,-4 1-144 0,0 2 160 0,2-1-32 16,1 2-128-16,1-1 192 0,-1-1-192 0,-1-2 144 0,-2 0-144 16,-2 0 128-16,-1 0-128 0,0 3 0 0,0-2 0 0,2 3 0 15,-1 1 128-15,0-1-128 0,1-2 0 0,1 2 128 16,-1-1-128-16,-2 1 0 0,-3-3 0 0,1-1 128 15,0 0 0-15,0 1 0 0,-2 2 0 0,4-1 0 16,3 2-128-16,-1-1 0 0,1-3 144 0,1-2-144 16,-3 1 128-16,0 0-128 0,1-1 160 0,-1 1-160 15,-2 0 160-15,1 1-160 0,1 2 160 0,0-2-160 16,1-1 128-16,0 0-128 0,1 1 0 0,-3 0 0 16,-3-3 0-16,1 1 0 0,-2-2 0 0,0 3 0 15,-1 1 144-15,0 1-144 0,0 3 128 0,1-2-128 16,-2 0 176-16,1-1-48 0,1-1-128 0,-2 0 192 15,-3 0-64-15,0-1 0 0,-1-1-128 0,0 1 192 16,0 4-192-16,-2-2 0 0,0-1 128 0,1 2-128 0,1 1 0 16,1 1 0-16,2 2 0 0,-1-3 0 0,5-3 128 0,-5-3-128 15,-2 3 0-15,-2-1 144 0,0 0-144 0,-1-1 0 16,0 0 144-16,1 1-144 0,-1 1 128 0,-1 0-128 16,0-2 160-16,0 1-160 0,0 1 176 0,0 0-176 15,-2 0 192-15,1 0-192 0,2-3 176 0,-2 1-176 16,-4 1 160-16,-2-2-160 0,0 1 128 0,0-2-128 15,-1 1 0-15,2 2 0 0,-1 0 0 0,1 1 128 16,-5-3-128-16,3 1 0 0,-4-1 0 0,2 2 128 16,-1-2-128-16,1 2 0 0,1 1 128 0,-3 0-128 15,-2 4 0-15,-1-4 144 0,0-3-144 0,0 2 128 0,0 1-128 16,-1-1 128-16,0 2-128 0,-1-1 0 0,0-3 144 0,-2 3-144 16,0 2 0-16,-2-1 128 0,1 0-128 15,0-1 0-15,-2 0 0 0,1 0 128 0,0 4-128 0,-1-1 0 16,0-3 128-16,0 0-128 0,0-2 128 0,0 4-128 15,-1-2 144-15,0 0-144 0,-10 0 192 0,13 0-192 16,-3 2 160-16,-2-2-160 0,-8 0 128 0,11 1-128 16,-11-1 128-16,12 0-128 0,-3-1 128 0,-9 1-128 15,10-2 128-15,-10 2-128 0,0 0 0 0,10-2 128 16,-10 2-128-16,0 0 0 0,0 0 0 0,9-1 128 16,-9 1-128-16,0 0 0 0,0 0 144 0,0 0-144 15,0 0 0-15,0 0 0 0,9 1 0 0,-9-1 128 16,0 0-128-16,0 0 0 0,0 0 0 0,0 0 0 15,0 0-752-15,0 0-160 16,0 0-48-16,-7 10-11216 0,-4 2-2256 0</inkml:trace>
  <inkml:trace contextRef="#ctx0" brushRef="#br0" timeOffset="130525.85">6403 13614 6447 0,'0'0'272'0,"0"0"80"0,0 0-352 0,0 0 0 0,0 0 0 0,-9 6 0 16,9-6 1264-16,-10 7 176 0,1-2 32 0,2 2 16 16,7-7-688-16,-6 9-144 0,6-9-16 0,-8 9-16 15,3 0 16-15,5-9 16 0,-5 8 0 0,5-8 0 16,0 0-32-16,0 0-16 0,0 10 0 0,0-10 0 16,0 0-112-16,4 12-32 0,0-3 0 0,-4-9 0 15,10 9 64-15,3-4 16 0,2 0 0 0,5 2 0 16,1-3 224-16,7-2 32 0,6-1 16 0,4 1 0 15,4-4-240-15,5 2-32 0,4-1-16 0,4 1 0 16,4-2-272-16,-2-1-64 0,1-2-16 0,-2 1 0 16,-2 0-176-16,1 2 0 0,-2-1 144 0,2-1-144 15,0 1 128-15,-1-1-128 0,1 1 128 0,-5-1-128 0,-6-1 0 0,-2 4 144 16,-4 4-144-16,-6 2 0 0,-7-5 144 0,-3 1-144 16,-4 2 0-16,-7-1 144 0,-11-2 0 0,0 0 0 15,0 0 0-15,0 0 0 0,0 0 448 0,-10 5 96 16,-8-1 16-16,-7-1 0 0,-8-1-304 0,-9 1-48 15,-10 2-16-15,-4 1 0 0,-4-2-336 0,-1-2 144 16,1 3-144-16,-1 2 0 0,0-2 160 0,-1-1-160 16,-7 0 128-16,1 2-128 0,-2-2 128 0,2 0-128 15,3-1 0-15,4 1 128 0,3-1-128 0,5-2 160 16,4 0-160-16,5-1 160 0,1-1-160 0,3 0 0 16,5-2 0-16,3 1 0 0,3 2 0 0,4-2 0 15,4 1 0-15,4-1 0 0,3 2 0 0,4-2 0 0,10 2 128 0,0 0-128 16,0 0 0-16,0 0 192 0,0 0-192 0,10-2 192 15,4-2-192-15,5-1 0 0,4 1 0 0,4-1 0 16,5-1 0-16,6-3 0 0,5 2-192 0,4-3 192 16,1 5 0-16,3-4 0 0,1 2 0 0,2 1 0 15,3 0 0-15,0 1 0 0,0 1 0 0,-3-2 192 16,-5 1-192-16,-4 1 0 0,-5 1-160 0,-3 1 160 16,-2-2-128-16,-6 1 128 0,-2 1 0 0,-2 1-144 15,-1 2 16-15,-2-2 0 0,-2-2 0 0,2 1 0 16,-2-2 128-16,0-1 0 0,-1-2 0 0,-1 2 0 15,-1-5 0-15,1 2 0 0,-1-2 0 0,2 1 0 16,1-3 0-16,-1-1 0 0,1-4 0 0,-1 1 0 16,-1-3 0-16,1 0 0 0,1-3 0 0,-1 3 0 15,0-2 0-15,0-2 0 0,-1 0 0 0,0 0 0 0,-1-5 0 0,-2 1-128 16,-1-5 128-16,0 1-128 0,-2 0 128 16,1-1 0-16,-1-1 0 0,-1 0 0 0,-1 3 0 0,-1-1 0 15,-4-4 0-15,2 3 0 0,-4 5 0 0,0 1 0 16,-3-1 0-16,-1 0 128 0,-2-5 64 0,-1 4 0 15,-3-1 16-15,-2 1 0 0,-1 0-16 0,-4-2 0 16,0 2 0-16,-3 1 0 0,-2 5-192 0,-1 1 0 16,-6-2 0-16,1 4-160 0,-4 2 160 0,-2 3 0 15,-3-1-144-15,-2 0 144 0,-3-2 0 0,-2 3 0 16,0 6-144-16,-1-4 144 0,1 1 0 0,-1 2 0 16,1 0 0-16,2 4 0 0,-1 1 0 0,1 4 0 15,-1 0 0-15,-3 2 0 0,0 5-144 0,0 2 144 16,1 0 0-16,-2 2-144 0,-1 3 144 0,1 1 0 0,-1 2 0 15,-1-2 0-15,-1 2 0 0,1 2 0 0,2 2-128 0,-2 1 128 16,-4-1 0-16,7 4-128 0,1-1 128 0,2-3 0 16,0 4 0-16,2 0 0 0,1-3 0 0,4 0 0 15,3 3 0-15,2-1-128 0,2 0 128 0,5 1 0 16,1-2 0-16,3 3-128 0,1 0 128 0,4 0 0 16,0 2 0-16,5 2-128 0,0-1 128 0,5 4 0 15,-1 4 0-15,4 4 0 0,3 4 0 0,3-4 0 16,3 3 0-16,3-2 0 0,3-3 0 0,6-1 0 15,-1-1 0-15,5-1 0 0,0-5 0 0,4 4 0 16,-1-4 0-16,4-3 0 0,1-1 0 0,3-1 0 16,0-1 0-16,2-3 0 0,2-2 192 0,1-1-64 15,-1-1 16-15,-2-3 16 0,0-2 0 0,1-2 0 16,-2 1-160-16,0-2 0 0,2-5 144 0,2-1-144 0,2-2 144 0,3-3-144 16,3-4 192-16,-1-4-192 0,1-2 256 0,1-6-48 15,1-3-16-15,0-7 0 0,-1-1-32 0,1-4-16 16,2-1 0-16,1-2 0 0,-2-5 48 0,-2-7 0 15,-2 1 0-15,-2-2 0 0,-3-1 0 0,-3-1 0 16,-3-2 0-16,-4 4 0 0,-3-1 16 0,-5 6 16 16,-4 1 0-16,-3 3 0 0,-2 1 48 0,-6 1 16 15,-3 4 0-15,-4 3 0 0,-4 5-288 0,-3 3 160 16,-6 2-160-16,-5 2 128 16,-5 4-1152-16,-8 4-256 0,-1 6-32 0,-7 7-9520 15,-7 6-1904-15</inkml:trace>
  <inkml:trace contextRef="#ctx0" brushRef="#br0" timeOffset="135751.97">14258 14129 9839 0,'0'0'432'0,"0"0"96"0,0 0-528 0,0 0 0 0,3-12 0 0,-3 12 0 16,0 0 848-16,0 0 64 0,0 0 16 0,0 0 0 15,0 0 176-15,0 0 48 0,0 0 0 0,0 0 0 16,-10-2-80-16,1 2-16 0,0 3 0 0,1 4 0 16,2-2-272-16,6-5-48 0,0 0-16 0,-3 9 0 15,3-9 128-15,4 9 32 0,-4-9 0 0,14 2 0 16,4-2 368-16,2-1 80 0,4 1 16 0,4-5 0 15,4-7-624-15,2 2-112 0,3 0-32 0,3 1 0 16,2 0-384-16,-3 0-192 0,-1-1 160 0,-2 0-160 16,-3 4 0-16,-3-3 128 0,1-1-128 0,-6-2 0 15,-2 5 0-15,-6 0-160 0,-6 5 32 0,-11 2-9920 16,8-7-1984-16</inkml:trace>
  <inkml:trace contextRef="#ctx0" brushRef="#br0" timeOffset="135951.19">14460 14094 27695 0,'0'0'1216'0,"0"0"272"0,0 0-1184 16,-5 10-304-16,3 3 0 0,-1 2 0 0,2 4 704 0,-2 4 64 15,0 5 32-15,-1-1 0 0,-1 2-128 0,0 3-32 16,-3 1 0-16,-2 1 0 0,-2 2-176 0,0 1-32 16,-2 0-16-16,0 2 0 0,0 1-256 0,0-1-160 15,1-2 192-15,2-2-192 0,-1 0 0 0,3-5 0 16,2-1-160-16,0-6 160 15,2-2-1920-15,1-5-272 0,2-2-48 0,2-14-16 0</inkml:trace>
  <inkml:trace contextRef="#ctx0" brushRef="#br0" timeOffset="136102.07">14182 14661 28095 0,'0'0'1248'0,"0"0"256"0,0 0-1200 0,0 0-304 16,14-2 0-16,1-1 0 0,2-1 432 0,6 3 16 0,3 1 16 0,5 1 0 15,-1-1-256-15,5 2-48 0,0-1-16 0,3 3 0 16,3 2-144-16,2-3-256 0,4-2 64 0,2 1-8672 16,1 0-1744-16</inkml:trace>
  <inkml:trace contextRef="#ctx0" brushRef="#br0" timeOffset="136367.29">15908 14089 25103 0,'-5'-21'1104'0,"0"10"240"0,0-3-1072 0,-1 3-272 16,-1 2 0-16,-3 0 0 0,-3 2 1024 0,-2 4 160 15,-4 3 32-15,-4 1 0 0,-2-1-496 0,-3 5-80 16,-3 6-32-16,-2-1 0 0,-2 4-112 0,-1 2-32 16,-1 1 0-16,3 4 0 0,1 5-160 0,3-1-48 15,3 4 0-15,2-1 0 0,5 4-256 0,4 3 0 16,2-1 0-16,2 1 0 0,3 1 0 0,5-2 0 0,4-3 0 0,3 2 0 15,1 0 0-15,2-1 0 16,4-1 0-16,0-4 0 0,1 1-128 0,1-5-144 0,0-3-32 0,0-1 0 31,-3-2-1904-31,-1-3-384 0</inkml:trace>
  <inkml:trace contextRef="#ctx0" brushRef="#br0" timeOffset="136500.65">15088 14523 20271 0,'0'0'1792'0,"-4"-8"-1424"0,2-1-368 0,2 9 0 16,13 0 2256-16,3 0 384 0,6 1 80 0,7 1 16 16,7-4-2048-16,6 1-416 0,8 0-80 0,4 0 0 15,3-1-192-15,3 5 160 0,1 1-160 0,2 1-13680 16</inkml:trace>
  <inkml:trace contextRef="#ctx0" brushRef="#br0" timeOffset="136876.66">17525 14173 26719 0,'-15'-6'2368'0,"8"3"-1888"0,7 3-480 0,0 0 0 15,0 0 272-15,0 0-32 0,-3 7-16 0,0 5 0 16,2 1-32-16,2 2 0 0,3 3 0 0,0 5 0 15,-1-1-192-15,3 3 0 0,2 2 0 0,0-2 0 16,-3 4 0-16,0 2 0 0,3-3 0 0,-3 2 0 16,0-2 144-16,0-1-144 0,-1-7 128 0,2 1-128 15,1-2-512-15,0-3-192 0,0-3-48 0,0-5-11168 16</inkml:trace>
  <inkml:trace contextRef="#ctx0" brushRef="#br0" timeOffset="137066.44">17885 14209 20271 0,'0'0'1792'0,"-7"0"-1424"16,1 1-368-16,-3 3 0 0,-1 0 1648 0,-3 3 256 16,-1 7 48-16,-4 4 16 0,-2 2-1072 0,-1 6-192 15,-4 0-64-15,-10 18 0 0,-1-1-16 0,1 1-16 16,0 2 0-16,0 1 0 0,-1 3-160 0,3-1-48 16,4 0 0-16,10-16 0 0,1 2-272 0,1 1-128 15,5-2 0-15,-1 11 128 16,7-9-480-16,4-4-96 0,6-6-32 0,4-10-13920 0</inkml:trace>
  <inkml:trace contextRef="#ctx0" brushRef="#br0" timeOffset="137350.34">18424 14290 26655 0,'-28'9'1184'0,"11"4"240"0,-1 4-1136 0,-2 5-288 0,-3 3 0 0,-1 0 0 16,-4-1 144-16,3 2-16 0,0 0-128 0,5-1 192 16,4-4-192-16,3-4 0 0,3-1 0 0,5-5 0 15,5-1 192-15,0-10 32 0,12 5 16 0,6-1 0 16,3 0 368-16,4-8 80 0,5-2 16 0,1-6 0 16,1-7-80-16,-1 0-16 0,3-1 0 0,-5-2 0 15,-5-1 96-15,-5-2 32 0,-1 2 0 0,-3 0 0 16,-5-1 96-16,-3 0 32 0,-5 0 0 0,-3-2 0 0,-4 4-400 0,-3 2-80 15,-1 4 0-15,-2 1-16 0,-3 2-368 16,-5 5 0-16,0 6-192 0,-3-1 64 16,3-1-2160-16,1 4-416 0</inkml:trace>
  <inkml:trace contextRef="#ctx0" brushRef="#br0" timeOffset="137666.1">19101 14228 26783 0,'-15'15'1184'0,"7"-2"240"0,1 5-1136 0,0-1-288 16,-2 1 0-16,2 1 0 0,0-1 192 0,2 0-32 16,-1-2 0-16,5 0 0 0,-2-5-160 0,2-1 192 15,1-10-192-15,2 12 192 0,-2-12 336 0,8 6 80 16,-8-6 16-16,13 1 0 0,1-2 160 0,2-4 48 15,3-4 0-15,0-1 0 0,-2-4-80 0,-1-3-16 16,0 2 0-16,-1-3 0 0,0-2 96 0,1 0 0 16,-1-5 16-16,0 1 0 0,-1 3-128 0,0 0-16 0,-1 4-16 0,-1 0 0 15,2 2-496-15,-1 3-192 0,-1 3 128 0,-2 1-128 16,-3 2 0-16,-7 6 0 0,10-2 0 0,-1 2 0 31,-9 0-2640-31,13 0-416 0</inkml:trace>
  <inkml:trace contextRef="#ctx0" brushRef="#br0" timeOffset="138128.71">21014 13595 24879 0,'-23'-7'2208'0,"9"5"-1760"0,0 2-448 0,2 6 0 15,0 4 688-15,1 8 48 0,-1 8 16 0,1 3 0 16,-2 10-512-16,-1 3-112 0,-1 6 0 0,0 0-128 15,-2 0 320-15,-2 4-64 0,-1 1 0 0,-2 1 0 16,-2-1 128-16,1-1 0 0,2-6 16 0,3-3 0 16,2-7-64-16,3-7-16 0,0-2 0 0,3-8 0 15,1-4 256-15,2-6 32 0,5 0 16 0,2-9 0 16,0 0 80-16,0 0 32 0,9-12 0 0,0-2 0 16,2-1-192-16,4-5-32 0,2-3-16 0,3 0 0 15,2 0-320-15,-2 3-176 0,-1 5 192 0,-1 3-192 16,0 3 0-16,-2 7 0 0,0 2-160 0,-1 6 160 0,-2 2-176 0,-2 6 176 15,-1 2-128-15,-1 5 128 0,0 0 0 0,-5 5-160 16,-2-2 160-16,0 1 0 0,-4 2-192 0,1-6 192 16,-2 0-192-16,3 0 192 15,4 2-1072-15,1-1-96 0,3-4-32 0,3-4-9152 16,3-7-1824-16</inkml:trace>
  <inkml:trace contextRef="#ctx0" brushRef="#br0" timeOffset="138452.65">21704 14169 8287 0,'-22'-5'368'0,"4"3"80"0,-4 2-448 0,-3 3 0 0,-6 4 0 0,2 4 0 16,-3-4 4816-16,-2 5 880 0,-2 2 192 0,1 3 16 16,0 1-4304-16,4 1-848 0,0 0-176 0,6 0-48 15,2 0-128-15,5-3-16 0,3-2-16 0,6-2 0 16,4-1-32-16,5 2 0 0,4-4 0 0,3 0 0 15,5-4-80-15,2-4-32 0,6-1 0 0,2-1 0 16,3-2-96-16,0-3-128 0,2-2 176 0,-1-2-176 16,-1 0 176-16,-3-1-176 0,-3 2 160 0,-4-3-160 15,-2 1 272-15,-2 2-32 0,-1 4-16 0,-10 5 0 16,10-5 160-16,-10 5 48 0,0 0 0 0,0 0 0 16,0 0-272-16,11 10-160 0,-6-2 192 0,1 2-192 15,-2 1 128-15,1-2-128 0,0 2 0 0,3-2 0 0,-1 3 0 0,5-6 0 16,-1 2 0-16,2-4 0 15,5-3-416 1,-1-1-96-16,4 0 0 0,-1-4-10496 0,7-2-2080 0</inkml:trace>
  <inkml:trace contextRef="#ctx0" brushRef="#br0" timeOffset="138744.85">22105 14138 23039 0,'-22'5'1024'0,"11"-3"192"0,1-2-960 0,1 4-256 15,-1 7 0-15,2 1 0 0,-1 2 1792 0,4 2 304 16,1 2 64-16,2-1 16 0,-1-1-1584 0,3 2-304 16,0-2-64-16,1 0-16 0,3-2-208 0,-1 0 0 15,2-2 128-15,0-3-128 0,1 1 160 0,3-3-16 0,1-1 0 0,2-5 0 16,-1-4 112-16,3-1 32 16,1-3 0-16,1-1 0 0,-1-4-96 0,0-1 0 0,-1-1-16 0,0-2 0 15,-1-3-48-15,1 0-128 0,-4-2 192 0,1 0-64 16,0-5-128-16,-1 4 160 15,-1 2-160-15,0 3 160 0,-1-1-160 0,-1 1 0 0,-3 5 0 0,-1 1 128 16,1 0-128-16,0 2 0 0,1-1 0 0,-5 10 0 16,0 0 0-16,0 0 0 0,0 0 0 0,0 0 0 31,0 0-2080-31,0 0-352 0</inkml:trace>
  <inkml:trace contextRef="#ctx0" brushRef="#br0" timeOffset="139053.54">22707 14199 14735 0,'0'0'1312'0,"0"0"-1056"16,0 0-256-16,5-8 0 0,-5 8 3840 0,17-4 704 16,1 0 128-16,1 0 48 0,1 1-3520 0,2-1-704 15,-1-1-144-15,0-2-32 0,-2-4-128 0,-3 1-16 16,-2 1-16-16,-4-4 0 0,1 0-160 0,-5 2 0 15,-2-2 0-15,-4 3 128 0,-4-3-128 0,-4 1 0 16,-4 3 0-16,-5 2 0 0,-4 5 192 0,-4 6 16 16,-3 3 0-16,-1 1 0 0,-4 2 0 0,1 0 0 15,2 7 0-15,3 1 0 0,2-3 0 0,4 0 0 0,5 3 0 0,7 1 0 16,5 0 48-16,8-1 0 0,7-2 0 0,8 2 0 16,6 0-96-16,6-1-16 0,6-1 0 0,6-3 0 15,6-3-400-15,3 1-96 0,4-3-16 0,5-2-15824 16</inkml:trace>
  <inkml:trace contextRef="#ctx0" brushRef="#br0" timeOffset="139797.34">24411 14102 24879 0,'-13'-8'2208'16,"2"-2"-1760"-16,-1 1-448 0,4-3 0 0,-2-5 1072 0,6 0 128 16,1 5 16-16,1-4 16 0,1-1-192 0,6-1-32 15,5-1-16-15,3 0 0 0,1-2-288 0,4 2-48 16,3-1-16-16,5 1 0 0,1 1-320 0,3 3-80 16,2 3-16-16,1 0 0 0,1 2-80 0,-1 2-16 15,3 4 0-15,-2 3 0 0,-2 3 128 0,-2 4 32 16,-2 5 0-16,-3 3 0 0,-5 5-144 0,-5 4-16 15,-5 1-128-15,-3 7 192 0,-3 0-16 0,-6 4-16 16,-2 3 0-16,-6 0 0 0,-5-3 128 0,-3 1 32 16,-2 1 0-16,-3-5 0 0,-2-4-112 0,-1 1-16 15,2-4 0-15,-3 2 0 0,3-5-192 0,0-1 144 16,0 0-144-16,2-2 128 0,3-3-128 0,3-1-192 16,3 1 32-16,3-2 16 15,2-5-2672-15,4 1-512 0</inkml:trace>
  <inkml:trace contextRef="#ctx0" brushRef="#br0" timeOffset="139919.78">24567 14770 35583 0,'0'0'1584'0,"0"0"320"0,0 0-1520 16,0 0-384-16,-1 9 0 0,1-9 0 0,1 12 752 0,-1-12 80 0,0 0 0 0,5 5 16 16,-5-5-592-16,12 4-112 0,-2-3-16 0,0-1-128 31,0 0-880-31,-10 0-272 0,11-1-64 0</inkml:trace>
  <inkml:trace contextRef="#ctx0" brushRef="#br0" timeOffset="140255.35">25794 14781 25919 0,'0'0'1152'0,"-9"0"224"0,9 0-1104 0,0 0-272 0,-9 7 0 0,3 0 0 16,6-7 1216-16,0 15 176 15,2-1 32-15,1 2 16 0,-1 2-576 0,1 3-112 0,-1 0-32 0,-2 3 0 16,-1 0-432-16,-2-1-96 0,0 1 0 0,-2 3-16 15,2 1-176-15,-2 0 0 0,-3-4 0 0,-1-1 0 16,-2-4 0-16,-3 0 128 0,-3 2-128 0,-2-5 0 31,-4-4-272-31,4-2-144 0,3-1-32 0,3-3 0 16,0-3-1296-16,3-1-272 0,10-2-48 0,-7-2-16 0</inkml:trace>
  <inkml:trace contextRef="#ctx0" brushRef="#br0" timeOffset="140737.64">27669 14365 20271 0,'-8'-4'1792'0,"0"-3"-1424"16,1 0-368-16,-1 2 0 0,-1-2 1216 0,0 1 192 16,-1 3 16-16,-1-2 16 0,-2-1-800 0,-2 3-176 15,-4-1-16-15,0 3-16 0,-3 1-304 0,-1 2-128 16,-5 3 128-16,-2 7-128 0,-6-6 192 0,-1 8-64 16,-2 5 0-16,-3 3 0 0,-4 2 32 0,2 1 0 0,-1 4 0 0,3 1 0 15,0 1-160-15,9 0 0 0,5-8 144 0,7-2-144 16,3-3 368-16,6-1 0 0,7-3 0 0,4-3 0 15,1-11 448-15,10 7 80 0,3-1 32 0,6-5 0 16,5-5-160-16,1-2-16 0,7-5-16 0,3 0 0 16,0-1-384-16,1-2-80 0,-2-4-16 0,-2-1 0 15,-2-3-256-15,-2-1 160 0,-2-1-160 0,-2 3 128 16,-1 2-128-16,-4 2 0 0,-1 4 0 0,-6 6 0 16,1 2 0-16,-4 1 0 0,-9 4 0 0,0 0 0 15,0 0 0-15,0 16-176 0,-4 3 176 0,2 6-128 16,-3-1 128-16,1 2 0 0,0-2 0 0,1 2 0 15,2-1 0-15,1-1 0 0,1 6 0 0,6-7-128 16,0-4-1072-16,3-2-208 16,2-3-32-16,4-1-8480 0,2-3-1712 0</inkml:trace>
  <inkml:trace contextRef="#ctx0" brushRef="#br0" timeOffset="141048.38">28474 14317 29487 0,'-22'-4'2624'0,"0"0"-2112"15,-3 3-512-15,-1 1 0 0,-1 1 688 0,1 5 16 16,-5 2 16-16,6 0 0 0,2 1-352 0,4-1-80 16,1 4-16-16,5-3 0 0,3 2-272 0,4 3 128 15,1-1-128-15,5 2 0 0,4 3 192 0,3 6-64 16,2-1 0-16,3-1-128 0,-1-1 192 0,3 5-192 0,0-3 192 0,0-1-192 15,-3-1 128-15,0 2-128 0,-4-2 0 0,1 2 0 16,-6-1 128-16,-2-1-128 0,-3 0 0 0,-4-2 0 16,-3-1 128-16,-3-3-128 0,-5-4 144 0,-2 2-144 15,-4-3 512-15,-1-5 0 0,-5-4 0 0,1-1 0 16,-3-1-192-16,3-3-16 0,-1-2-16 0,3-2 0 16,0-4-160-16,4-1-128 0,3 2 144 0,6-3-144 31,3 1-1568-31,4 0-416 0,6-3-64 0</inkml:trace>
  <inkml:trace contextRef="#ctx0" brushRef="#br0" timeOffset="141470.54">29474 13956 23951 0,'-8'-17'1056'0,"4"12"224"0,4 5-1024 0,0 0-256 15,0 0 0-15,0 0 0 0,-10-2 1552 0,1 2 256 16,0 1 48-16,0 1 16 0,-1 5-1168 0,-3 3-256 16,-3 3-32-16,1 6-16 0,-1 6 48 0,-3 6 0 15,-1-1 0-15,-2 3 0 0,-1 7-128 0,-2 3 0 0,-3 6-16 0,-2 3 0 16,-1-3-128-16,3-1-32 0,3-1 0 0,3-7 0 15,4-4-144-15,3-4 0 0,4-9 0 0,3 1 0 16,2-2 256-16,3-4-16 0,2-6-16 0,3 0 0 16,3-5 336-16,3 0 64 0,2-5 16 0,4-3 0 15,1-7-48-15,5-1 0 0,-1-1 0 0,2 0 0 16,2-6-336-16,0-3-64 0,-3-6 0 0,3 3-16 16,1-1-176-16,0 1 0 0,1-3 0 0,1 4 128 15,4 2-128-15,-2 0 0 0,-3 0 144 0,2 1-144 16,-1 3 0-16,1 2 0 0,-3 3 0 0,-1 0 0 15,-1 2 0-15,-3 1 0 0,-4 2 0 0,-2 2 0 32,-3 3-448-32,-10 0 0 0,0 0 0 0,0 0-11552 0,0 0-2320 0</inkml:trace>
  <inkml:trace contextRef="#ctx0" brushRef="#br0" timeOffset="141665.44">28818 14542 27647 0,'0'0'2448'0,"9"14"-1952"16,6-3-496-16,8 4 0 0,2 4 2288 0,9 4 352 16,8 1 80-16,8-1 16 0,7 4-1792 0,8 0-368 15,5 5-64-15,5-1 0 0,2 0-304 0,2 1-48 16,1-1-16-16,-1 2 0 0,-3-1-144 0,1-1 0 16,-2-1 0-16,-2 1 0 15,1-5-2240-15,-7 2-320 0,0-4-64 0</inkml:trace>
</inkml:ink>
</file>

<file path=ppt/ink/ink3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0:55:03.074"/>
    </inkml:context>
    <inkml:brush xml:id="br0">
      <inkml:brushProperty name="width" value="0.05292" units="cm"/>
      <inkml:brushProperty name="height" value="0.05292" units="cm"/>
      <inkml:brushProperty name="color" value="#FFC000"/>
    </inkml:brush>
  </inkml:definitions>
  <inkml:trace contextRef="#ctx0" brushRef="#br0">441 1123 7359 0,'0'0'656'0,"0"0"-528"0,0 0-128 0,0 0 0 15,0 0 1536-15,0 0 256 0,0 0 64 0,0 0 16 16,0 0-464-16,0 0-112 0,0 0-16 0,0 0 0 16,-5-6-32-16,5 6-16 0,0 0 0 0,-4-7 0 15,4 7 0-15,0 0 0 0,-2-11 0 0,2 11 0 0,0 0-336 0,0 0-64 16,1-9 0-16,1 0-16 0,2 0-128 0,3 0-32 16,-1 0 0-16,3-1 0 0,0-4 0 0,2 0 0 15,1-2 0-15,2 0 0 0,2-1-208 0,2 1-32 16,-2 2-16-16,4 0 0 0,-1 6-16 0,0-1 0 15,0 5 0-15,-9 3 0 0,1 2-144 0,-2 1-48 16,1 3 0-16,-1 4 0 0,0 0-16 0,-2 4-16 16,-2 2 0-16,-2 17 0 0,-4-1 160 0,-3-11 48 15,-3 1 0-15,-5 1 0 0,-2 5-128 0,-2-1-32 0,-2-3 0 16,0 1 0-16,-1-1 16 0,-13 14 0 16,6-10 0-16,4-2 0 0,6-7-32 0,3-4 0 15,1-2 0-15,4-1 0 0,1-6-64 0,7-5-128 16,0 0 176-16,0 0-176 0,0 0 176 0,0 0-176 15,0 0 160-15,0 0-160 0,12 1 256 0,0-1-64 16,2-1 0-16,2 0 0 0,0-2-192 0,3 2 0 16,3 1 0-16,-1 4 0 0,5 1 144 0,-14 1-144 0,4 2 128 0,0 5-128 15,0 2 0-15,-1 3 0 0,-3-1 0 0,0 2 0 16,-2 2 0-16,4 14 0 0,-2-2 0 0,-10-6 0 16,-4-3 224-16,-4-2 16 0,-2-2 0 0,0-4 0 15,-4 1 208-15,-2 1 32 0,-2 0 16 0,-2 0 0 16,-3-1-160-16,-1 1-16 0,-1 0-16 0,-16 11 0 15,4-3 16-15,6-7 16 0,0-1 0 0,5-6 0 16,-2-3-32-16,2-2-16 0,0-1 0 0,1-5 0 16,0-1-96-16,2 0 0 0,0-4-16 0,2-2 0 0,1 0-176 0,4-1 128 15,0-3-128-15,7 3 128 0,0-4-128 0,7 11 0 16,-3-7-192-16,3 7 192 16,2-10-1024-16,-2 10-64 15,10-6-32-15,3 3 0 0,0-1-1424 0,2 3-272 0,5 1-64 0</inkml:trace>
  <inkml:trace contextRef="#ctx0" brushRef="#br0" timeOffset="579.92">858 461 16127 0,'0'0'704'0,"0"0"160"0,0 0-688 0,0 0-176 16,0 0 0-16,0 0 0 0,0 0 1360 0,10-4 240 16,-10 4 64-16,0 0 0 0,0 0-384 0,0 0-80 15,0 0-16-15,0 0 0 0,0 0-256 0,0 0-48 16,0 0-16-16,0 0 0 0,-4-3-192 0,-1 1-32 16,0-4-16-16,-2 3 0 0,-2 0-80 0,-1 2-16 15,-3 2 0-15,-2 2 0 0,-2 2-208 0,-2 1-64 16,-4 0 0-16,0 4 0 0,-5 0-48 0,0 4-16 15,-1 4 0-15,-1 3 0 0,0 2-192 0,-29 19 176 16,3-5-176-16,1-3 160 0,2-1-160 0,18-15 192 16,-4 2-192-16,-7 8 192 0,-6 5-192 0,-3 8 160 15,-1 1-160-15,3 1 160 0,39-31 64 0,14-12 16 16,0 0-240-16</inkml:trace>
  <inkml:trace contextRef="#ctx0" brushRef="#br0" timeOffset="868.26">0 2239 45263 0,'6'4'0'0,"21"9"0"0,4-1 144 0,4 2-144 16,1 0 128-16,-2-1-128 0,4-4 160 0,0 1-160 15,2-5 192-15,28 3-48 0,-13-10-16 0,-8-4 0 0,-1-9 144 0,0-2 32 16,1-3 0-16,-19 6 0 0,3-9-112 16,5-5 0-16,-2-5-16 0,4-8 0 0,1-4 272 0,-1-6 48 15,-1-3 16-15,27-50 0 0,-17 13 64 0,-10 0 0 16,-8 0 16-16,-7-2 0 0,-8-6-112 0,-5 6-32 15,-5 8 0-15,-7 6 0 0,-2 3-96 0,-1 7-32 16,-3 3 0-16,-6 10 0 0,-4 8-16 0,-6 9-16 16,-3 4 0-16,-6 7 0 0,-7 4-96 0,-4 6 0 15,-6 4-16-15,20 11 0 0,-4 1-176 0,-3 4 0 16,0 0 0-16,1 2 0 0,2 2 0 0,2-1-304 16,3 4 48-16,-24 4 16 15,12 0-1904-15,12 3-384 0,7-1-80 0</inkml:trace>
  <inkml:trace contextRef="#ctx0" brushRef="#br0" timeOffset="14513.2">3979 1839 4607 0,'0'0'400'0,"0"0"-400"15,0 0 0-15,0 0 0 0,-8-3 1600 0,8 3 224 0,0 0 48 0,-8 0 16 16,8 0-688-16,-7 0-144 0,7 0-32 0,-8-1 0 16,8 1 32-16,0 0 0 0,0 0 0 0,0 0 0 15,-5-3-160-15,5 3-16 0,0 0-16 0,0 0 0 16,0 0-192-16,0 0-32 0,0 0-16 0,0 0 0 15,0 0 32-15,0 0 16 0,0 0 0 0,0 0 0 16,10 3-64-16,2 2-16 0,2 1 0 0,-2-2 0 16,5 0 32-16,3-2 0 0,3 2 0 0,1-1 0 15,2-1-144-15,3 0-32 0,4-2 0 0,0 0 0 16,5-2-80-16,0 2-32 0,0-1 0 0,2 0 0 0,3 1-48 0,1 1-16 16,4 0 0-16,0 1 0 15,-4-2-16-15,5 0-16 0,1 0 0 0,0 0 0 0,-3-3-32 0,1 2 0 16,4 0 0-16,2 1 0 0,-1 2 16 0,2 1 0 15,0-2 0-15,2 1 0 0,1-2-16 0,1 0 0 16,-1 0 0-16,1 2 0 0,-1-1-48 0,3 1-16 16,1 4 0-16,1-4 0 0,-1-2-144 0,0 1 160 15,-1-2-160-15,3 1 160 0,-3-1-160 0,1 1 160 16,6 1-160-16,-4 0 160 0,0-1-160 0,-2 2 192 16,-1-2-192-16,3 1 192 0,-1-1-192 0,3 1 192 15,1 0-192-15,0 1 192 0,2-2-192 0,-1-2 0 16,0 0 144-16,-1-1-144 0,0 1 144 0,1 1-144 15,0-1 192-15,3-2-192 0,2 1 0 0,-1-2 0 16,1 0 0-16,-2-2 0 0,-1 3 0 0,-1 2 0 16,-2 2 0-16,3-3 0 0,0-1 160 0,0-2-160 15,-2 1 128-15,0 0-128 0,-1 5 144 0,0-1-144 16,0-3 160-16,0 0-160 0,3-2 144 0,0-2-144 0,-3 2 128 0,-1 2-128 16,0 0 0-16,2 0 128 0,-1 3-128 0,0-3 0 15,2-2 0-15,0-3 128 0,-2 4-128 0,0 1 0 16,0 3 0-16,-1-1 0 0,0-1 128 0,0 0-128 15,1-2 0-15,-1 1 0 0,0-1 0 0,-1 3 0 16,-1 0 0-16,-1 2 0 0,1-1 0 0,-1 0 0 16,5-2 0-16,-3 1 128 0,-2-2-128 0,1 1 128 15,-2 3-128-15,-1 0 128 0,-1 0-128 0,1 0 128 0,1 0-128 0,0-1 0 16,-1 0 0-16,3 1 0 0,-4 0 176 0,2 0-48 16,-1 2-128-16,3-2 192 0,-2-1-192 0,0-1 0 15,-1-2 0-15,0 2 0 0,0 0 0 0,-1 2 0 16,1 0 0-16,0 0 0 0,-4-1 0 0,2-1 0 15,-1-1 0-15,2 0 0 0,-4 0 0 0,0 2 0 16,1 0 0-16,0 2 0 0,2 0 0 0,-1-1 0 16,-1-1 0-16,0-1 0 0,-2 0 0 0,1 0 0 15,1-1 0-15,-1 1 0 0,0 4 0 0,-1 1 0 16,-1-2 0-16,2 0 0 0,3-4 0 0,-5 1 0 16,2 0 0-16,-1 2 0 0,0-2 0 0,-1 2 0 15,2 0 0-15,-1 2 0 0,0 0 0 0,1-2 0 16,2-4 0-16,-2 2 0 0,1-1 0 0,0 2 0 0,-1 1 0 0,1 0 0 15,1 0 0-15,-1 0 0 0,-1-1 0 16,1 1 0-16,-2-3 0 0,-1 1 128 0,0 0-128 0,-1 2 0 16,-1 2 0-16,2 0 0 0,-1 0 0 0,2-1 0 15,2-2 0-15,0-1 0 0,-4 1 0 0,0 0 0 16,0-1 0-16,3 0 0 0,-2 2 0 0,1-1 0 16,-1-1 128-16,-1 0-128 0,2-1 0 15,-2 1 0-15,0 1 128 0,-1-2-128 0,-1-2 0 16,3 4 0-16,-1 1 0 0,3 0 128 0,-3 0-128 15,0 0 0-15,0-3 0 0,0 1 0 16,-1-1 128-16,2 0-128 0,-1-2 0 0,1 2 0 0,-2-3 0 0,0 5 0 16,0-1 0-16,1-3 0 0,1-1 0 0,-2 1 0 15,-1 2 128-15,2-3-128 0,-1 3 0 0,0 0 0 16,-1 1 128-16,1-2-128 0,0-1 0 0,0 0 144 16,-1 0-144-16,0-1 0 0,-1-1 0 0,-2 3 0 15,-1-1 144-15,0 0-144 0,-2 1 160 0,0 1-160 0,1 2 0 0,-1-1 0 16,-2-1 0-16,0-2 0 0,2 1 0 0,-2 2 0 15,3 0 0-15,-3 0 0 0,0 1 0 0,0-1 0 16,0-1 0-16,-1 1 0 0,0 1 0 0,-2 0 0 16,-2-1 0-16,0 1 0 0,1 0 0 0,1 0 0 15,-2 1 0-15,1 0 0 0,1 0 0 0,-3 0 128 16,-3 0-128-16,0 0 0 0,-1 0 0 0,0 0 0 16,-1-2 0-16,1 2 0 0,1-1 0 0,0 1 0 15,-3-1 0-15,2 1 0 0,0 0 0 0,2 0 0 16,-1 0 0-16,0 0 0 0,-1-1 0 0,0-1 0 15,-2 0 0-15,-1 2 0 0,1-2 0 0,-1 1 0 16,-3 0 0-16,1 0 0 0,0-1 0 0,0 1 0 16,-4 0 0-16,0-2 0 0,1-1 0 0,-1-2 0 15,-1 1 0-15,-2 2 0 0,-2 0 128 0,-1-2-128 16,-4 0 0-16,1 2 0 0,-2 0 0 0,-3 1 128 16,-1-2-128-16,-9 4 0 0,0 0 0 0,0 0 128 15,0 0-128-15,0 0 0 0,0 0 128 0,0 0-128 16,0 0 0-16,0 0 144 0,0 0-144 0,0 0 0 15,-14 0 0-15,-2 0 128 0,-2 0-128 0,-3 1 0 16,-1 4 0-16,-4-1 128 0,1-1-128 0,-3 1 0 16,-7 2 0-16,0-1 0 0,-5-2 0 0,4 2 0 0,-6 1 128 0,-5-2-128 15,-7 1 0-15,-3 1 0 0,-5-2 0 0,-2 0 0 16,1 0 0-16,-4 0 0 0,-1 2 0 0,-3-2 0 16,-6 1 0-16,-1 2 0 0,-5-3 0 0,-1-1 0 0,0-1 0 15,-2 1 0-15,-5 1 128 0,0-2-128 0,-2 1 0 0,-2-2 0 16,-3-1 0-16,-1 4 0 0,-2-2 0 0,-4 0 0 15,-3-2 0-15,1 1 0 0,-4 3 0 0,0-2 0 16,-5 1 0-16,-1-2 0 0,0 2 0 0,-4 0 0 16,-2 3 0-16,0-4 0 0,-2 1 0 0,1-1 0 15,-4 2 0-15,1 4 0 0,0-6 0 0,-2 2 0 16,-1 4 0-16,3-1 0 0,0-3 0 0,1 2 0 16,-1 2 0-16,0-3 0 0,-3 3 0 0,2-2 0 15,0 2 0-15,-1 1 0 0,-3-4 0 0,2 4 0 16,2-2 0-16,-2 0 0 0,-2-2 0 0,2-2 0 15,2 5 0-15,-2 0 0 0,-3-6 0 0,0 1 0 0,5 3 0 16,-3-1 0-16,3-2 0 0,-1-1 0 0,1 2 0 16,-2 2 0-16,2-2 0 0,1 0 0 0,-2 4 0 0,2-2 0 15,-1-5 0-15,1 2 0 0,-2 5 0 0,4-1 0 16,1-6 0-16,2 4 0 0,0 2 0 0,1-3 0 16,1-2 0-16,1 1 0 0,4 3 0 0,0 2 0 15,0-6 0-15,2 2 0 0,2-1 0 0,-1 2 0 16,3-1 0-16,1-2 0 0,1 1 0 0,0 2 0 15,4 0 0-15,-2-1 0 0,-2-1 0 0,3 4 0 16,0 0 0-16,-2-2 0 0,-1 3 0 0,2 0 0 16,4 3 0-16,2-1 0 0,0 2 0 0,1 0 0 15,0 1 0-15,5 0 0 0,2-2 0 0,2 1 0 16,4-1 0-16,0 3 0 0,-2-4 0 0,5 2 0 0,0-3-384 0,5 2 32 16,0 2 16-16,4-2 0 15,-1 3-944-15,2 0-192 0,-1 3-48 0,3 1-10384 16,8 1-2064-16</inkml:trace>
  <inkml:trace contextRef="#ctx0" brushRef="#br0" timeOffset="19865.61">19711 3211 11455 0,'-10'-6'512'0,"4"0"96"0,-3 1-480 0,0 1-128 16,-1-1 0-16,-2 0 0 0,4 1 944 0,-3 1 160 16,0 2 48-16,-1-3 0 0,1-1-240 0,2 1-32 15,9 4-16-15,-6-4 0 0,6 4 96 0,0 0 32 16,0 0 0-16,0 0 0 0,0 0-32 0,0 0 0 15,0 0 0-15,0 0 0 0,0 0-368 0,0 0-80 16,0 0 0-16,0 0-16 0,0 0 16 0,0 0 16 16,0 0 0-16,12 6 0 0,2 0 48 0,2-2 0 15,-4-3 0-15,2 2 0 0,4-1 48 0,4 1 16 16,-1 0 0-16,5 0 0 0,3 1-192 0,4-2-48 16,3 3 0-16,3-1 0 0,4-4 0 0,4-2 0 15,3-1 0-15,3 2 0 0,3 0-16 0,3-1-16 16,3 1 0-16,3 0 0 0,2 1-80 0,3-1-16 0,5-3 0 15,1 0 0-15,3 0-48 0,1 2-16 16,2 0 0-16,2 1 0 0,-2 1-80 0,2-1-128 0,0-2 176 0,-3 3-176 16,1 1 128-16,0-1-128 0,1-1 0 0,-2 0 0 15,4 0 160-15,-1 1-160 0,0 0 128 0,-1 0-128 16,-3-4 176-16,-1 1-48 0,-2 1-128 0,6 0 192 16,1 2 0-16,-2-1 0 0,-3 0 0 0,0 0 0 15,-3-1-16-15,2 1-16 0,-2-3 0 0,2 4 0 0,-1 0-160 0,2 0 160 16,0-1-160-16,-2-2 160 15,1 1-160-15,1 1 128 0,2 1-128 0,-2 0 128 0,-3-2-128 0,3 2 0 16,-4-1 0-16,5 0 128 0,0 0-128 0,0-1 0 16,-1 1 0-16,-3-2 128 0,-1 1-128 0,-1-1 0 15,0 0 0-15,1 3 128 0,2 0-128 0,-2 0 128 16,-4-3-128-16,2 1 128 0,-2-4-128 0,3 4 0 16,1 1 144-16,1-1-144 0,-1 1 128 0,-5 0-128 15,1-4 128-15,3 1-128 0,-3 3 176 0,5 2-48 16,4 3 0-16,-2-3 0 0,-6-1-128 0,0 0 0 0,-1 0 0 0,2 3 0 15,2-1 0-15,2 2 0 0,-5 2 0 0,1-1 0 16,-1-3 0-16,1 1 0 0,-2 0 0 0,2 2 0 16,1 0 0-16,-3-1 0 0,-5 1 0 0,1 1 0 15,-3-2 0-15,1 1 0 0,-1 2 0 0,2-1 0 16,0-3 0-16,-4 3 0 0,-3 3 128 0,0-4-128 16,1-1 0-16,0 1 128 0,-3-3-128 0,0 2 128 15,-1 6-128-15,-4-2 0 0,4 2 0 0,-6-4 128 16,-6-2-128-16,0-1 0 0,-2 1 0 0,-4-2 0 15,-3 1 0-15,0-2 0 0,-1 1 128 0,-2 1-128 16,-3-2 0-16,-1 2 0 0,-1 2 0 0,-1-3 0 16,-3 0 0-16,0 2 0 0,-3-1 128 0,1 2-128 15,-2 1 0-15,-1-3 0 0,-4 4 0 0,-3-2 0 16,-11-5 0-16,10 2 0 0,-10-2 0 0,0 0 0 16,0 0 0-16,0 0 0 0,0 0 0 0,0 0 0 0,0 0 0 0,-10 5 0 15,-3-1 0-15,-3 0 0 0,-5-1 0 0,0-2 0 16,-6-1 0-16,-2 0 0 0,-4 0 0 0,-3 1 0 15,-1 0 128-15,-6 1-128 0,0-4 0 0,-3-1 0 16,-2-2 0-16,-4 1 0 0,-5 0 0 0,-4 1 0 16,-4 1 0-16,-4-1 0 0,-2-2 0 0,-3 1 0 15,-3 1 128-15,-5-1-128 0,-3-4 0 0,-1 2 0 16,-2 2 0-16,-2-1 0 0,-3 1 0 0,-5 1 0 16,-4-2 0-16,-2 2 0 0,0-1 0 0,-4-1 0 15,-4-4 0-15,0 1 0 0,2 6 0 0,-4-1 0 16,-5-6 0-16,-1 4 0 0,1 0 0 0,-4-3 0 15,-4 2 0-15,-2 0 0 0,1-3 0 0,-3 2 0 0,-1-1 0 0,-1 1 0 16,1 2 0-16,-1-3 0 0,-4 2 0 0,0-2 0 16,4 3 0-16,-2 0 0 0,1-4 0 0,-1 3 0 15,3 1 0-15,-3-3 0 0,3 2 0 0,-1 1 0 16,1 0 0-16,-1 0 0 0,-2 0 0 0,0-3 0 16,1 2 0-16,0 1 0 0,2-6 0 0,1 5 0 15,-1-3 0-15,6 2 0 0,1-5 0 0,5 4 0 16,0 0 0-16,3-1 0 0,4-5 128 0,2 2-128 15,3 3 0-15,4 0 0 0,3 2 0 0,5 0 0 16,5-4 0-16,4 1 0 0,6 0 0 0,5 1 0 16,8 4 0-16,7 1 0 0,4-1 0 0,6-3 0 15,7 1 0-15,7-4 0 0,6 6 0 0,7-2 0 16,5-1 0-16,8 2 0 0,4-3-192 0,7 9 192 16,5-8-1792-16,8-3-224 0,5-1-48 0,5 2-15744 15</inkml:trace>
  <inkml:trace contextRef="#ctx0" brushRef="#br0" timeOffset="21659.8">1321 4649 9215 0,'-9'0'816'0,"-1"1"-656"0,-3-1-160 0,0 0 0 16,0 0 1056-16,2-1 176 0,2-2 48 0,-2 1 0 16,-1-1-64-16,2 1-16 0,1-1 0 0,0 1 0 15,0-1-176-15,1-2-16 0,0 1-16 0,0 2 0 16,1-1-128-16,-1-1-32 0,0-1 0 0,2 3 0 16,-2 0-96-16,2 1-32 0,0 0 0 0,6 1 0 15,-5-1-32-15,5 1-16 0,0 0 0 0,0 0 0 16,0 0-64-16,0 0-16 0,0 0 0 0,0 0 0 15,0 0-240-15,0 0-48 0,9 0-16 0,1 0 0 0,2 1-32 0,2-1-16 16,5 1 0-16,12 2 0 0,-4-2 32 0,3 2 0 16,2 2 0-16,2-2 0 0,3 0-80 0,0 2-16 15,0 1 0-15,2 0 0 0,4-3-16 0,3 0 0 16,4-2 0-16,1 0 0 0,-1 3 16 0,3-1 0 16,3-1 0-16,2 0 0 0,3 0 32 0,1-1 16 15,2-2 0-15,-1-1 0 0,1-1 48 0,2 1 0 16,1-1 0-16,1 0 0 0,0 2 16 0,2-1 16 15,0-3 0-15,-1 1 0 0,-2-3-64 0,2 4-16 16,2 0 0-16,-1 2 0 0,-1-2-80 0,2-1 0 16,3 1-128-16,-2-1 192 0,-1 0-192 0,2 0 144 15,-1 2-144-15,1-2 128 0,-2 0-128 0,0 0 0 16,0 2 0-16,0-2 0 0,-1-3 0 0,0 4 128 16,-3 0-128-16,0 1 0 0,-1 0 0 0,-1 1 0 15,-2-3 128-15,-2 3-128 0,-2-2 0 0,-1 1 0 0,-1 1 144 0,-2-2-144 16,-4 2 128-16,0-1-128 0,-1-1 160 0,0-1-160 15,-2 0 144-15,-2 3-144 0,-4-2 128 0,0-1-128 16,0-1 128-16,0 1-128 0,0 2 0 16,-3-1 128-16,-3-3-128 0,-2 0 0 0,-1 3 0 0,-1-1 0 15,0-1 0-15,-3 1 128 0,1 1-128 0,-4 0 0 16,-3-2 128-16,0-1-128 0,-4 1 0 0,0 2 128 16,-3-3-128-16,0 2 128 0,-2 1-128 0,-3 1 128 15,-1-3 0-15,-1 0-128 0,-9 5 192 0,0 0-64 16,0 0 0-16,0 0 0 0,0 0 0 0,0 0 0 0,0 0 64 0,0 0 0 15,-3-8 0-15,-3 4 0 0,-3-1-64 16,-2 3-128-16,-4 0 192 0,-1 0-64 0,-4-2-128 0,-2 3 128 16,-1-2-128-16,-6 3 128 0,-3 1-128 0,-6 1 0 15,-4-2 0-15,-1 0 128 0,-4-2-128 0,-1 0 0 16,-4-1 0-16,-2 3 0 0,-3 3 0 0,-3 1 0 16,1 1 128-16,-6-1-128 0,-1-2 0 0,-3 2 0 15,-3-2 0-15,-2 2 0 0,-2 4 0 0,-4 1 0 16,-4 0 128-16,-4 1-128 0,-2 1 0 0,-3-2 0 15,-2 4 0-15,-3 0 0 0,-4-2 0 0,-1 3 0 16,0 1 0-16,-2 1 0 0,-3-1 0 0,-1-3 0 16,4 2 0-16,1 2 0 0,1-1 0 0,0-1 128 15,0-5-128-15,2 4 128 0,1-3-128 0,1 1 0 16,0 2 0-16,5-4 0 0,3 2 0 0,2-3 0 16,3 1 0-16,3-2 0 0,1 5 0 0,2-3 0 0,3 0 0 0,2-6 0 15,3 0 0-15,5 0 0 16,0-1 0-16,10 3 0 0,3-1 0 0,3 1 0 15,2-1 0-15,6 0 0 0,5-4 0 0,5 0 0 16,3-2 0-16,5 0 0 0,5-1-128 0,6 3 128 0,3 0 0 0,11 0 0 16,0 0 0-16,0 0 0 15,0 0 0-15,0 0 0 0,12-2-192 0,6 0 192 0,4 1-160 0,3 1 160 16,6 0-144-16,6-1 144 0,3 0-128 0,7-4 128 16,7-3 0-16,4 4-128 0,6 0 128 0,6 2 0 15,2-3 0-15,7-2 0 0,2-2 0 0,6 1-128 16,3 1 128-16,3 0 0 0,3 0 0 0,3-2 0 15,3 3 0-15,5 0 0 0,2-2 0 0,1 2 0 0,-2-3 0 0,1 2 0 16,1 2 0-16,2-1 0 0,1 1 0 0,1 2 0 16,-1-2 0-16,2 1-128 0,1 2 128 0,0-3 0 15,-1-2 0-15,1 1 0 0,0 6 0 0,-1-2 0 16,1-4 0-16,1 1 0 0,-5-1 0 0,0 1 0 16,-4-1 0-16,-3-2 0 0,1 2 0 0,-6-3 0 15,-1 1 0-15,-3-1 0 0,-3 2 0 0,-6 0 0 16,-5-2 0-16,-4 2 0 0,0-2 0 0,-4 2 0 15,-3-1 0-15,-6 1 0 0,-3 5 0 0,-4-1 0 16,-3-1 0-16,-4-1 0 0,-4 0 0 0,-4 0 0 16,-3 0 0-16,-5 2 0 0,-6 1 0 0,-3 1 0 15,-6 1 0-15,-5-2 0 0,-4 1 0 0,-11 1 0 16,0 0 0-16,0 0 128 0,0 0-128 0,0 0 0 0,0 0 0 0,0 0 0 16,0 0 0-16,0 0 0 0,-7-6 0 0,-2 2 128 15,-1 0-304-15,-3 2-48 0,-7-1-16 0,1-2 0 31,-1 1-1776-31,-2 0-352 0,0-1-80 0,-2-4-14160 0</inkml:trace>
  <inkml:trace contextRef="#ctx0" brushRef="#br0" timeOffset="22929.86">6830 3474 22799 0,'14'-17'1008'0,"-4"4"208"0,1-1-960 0,0 3-256 15,-1-3 0-15,-1 2 0 0,-1 2 464 0,-2-1 48 16,-3-1 16-16,-1 2 0 0,-5-4 48 0,-1 1 0 16,-2 1 0-16,-4-2 0 0,0 3 64 0,-4 2 32 15,-3-2 0-15,-2 1 0 0,-4-3-112 0,0-2-32 16,-5 0 0-16,-1-2 0 0,-3 1-16 0,-3-1 0 16,-3 3 0-16,-3-1 0 0,-4 0 0 0,0-1-16 15,-1 2 0-15,-5 4 0 0,-2-1-48 0,-2 3 0 16,-1 0 0-16,-4 5 0 0,-1 1-256 0,-1 2-64 15,0 4-128-15,-4 5 192 0,-4 0-16 0,0 5-16 16,0 3 0-16,1 2 0 0,1 0 32 0,-1 9 0 16,-1 2 0-16,0 6 0 0,2 2-192 0,0 5 0 15,2 2 0-15,4 5 128 0,2 5 0 0,5 2 0 0,5 4 0 16,4 0 0-16,5 3-128 0,7-4 0 0,5-1 0 0,7 2 0 16,7-2 0-16,6-2 128 0,6-4-128 0,8 1 0 15,9-3 256-15,7-2-16 0,4-7-16 0,7 5 0 16,3 0-224-16,6-1 144 0,5 1-144 0,3-8 128 15,5-1-128-15,2-3 160 0,2-185-160 0,2 354 160 16,-2-186-160-16,3-2 160 0,0-5-160 0,6-5 160 16,0-3-160-16,2-3 192 0,0-3-192 0,1-2 192 0,0-7-64 15,1-4 0-15,1-2 0 0,-2-3 0 16,-1-10 96-16,0 1 16 0,0-1 0 0,-3-4 0 0,-4-6-32 0,-1 4 0 16,-5 2 0-16,-4-5 0 0,-2-3-32 0,-4-4-16 15,-3-1 0-15,-3-3 0 0,-1-9-32 0,-5 2 0 16,-4-1 0-16,-3 3 0 0,-4 3-128 0,-3 2 192 15,-4 1-192-15,-2 3 192 0,-6 3-64 0,-2-1-128 16,-5 1 192-16,-5 5-64 0,-6-2-128 0,-5 8 0 16,-3 1 0-16,-5 2 0 0,-8 3 0 0,0 0 0 15,-6 6 0-15,-4-2 128 0,-5-1-128 0,-1 2 0 16,-2 3 0-16,-5 4 0 0,-4 1 0 0,-3 5 0 16,-4-4 0-16,-2 8 0 0,-1 1 0 0,-3 3 0 15,0 2 0-15,-3 4 0 0,-3 3 0 0,-2 5 0 16,0 2 0-16,4 1 0 0,1 0 0 0,4 4 0 15,3 1 0-15,2 5 0 0,3 2 0 0,5 2 0 16,2 0 0-16,3 5 0 0,1 6-192 0,4 0 192 16,5 2-192-16,7 3 192 0,3 2-128 0,6 1 128 15,2 5 0-15,3 0 0 0,3 1 0 0,9 2 0 16,5 1 0-16,9-4 0 0,7 0-160 0,2-2 160 0,3-5 0 16,7-3-144-16,2-3 144 0,6-3 0 0,3-2 0 0,6-2 0 15,2-4 0-15,5 1 0 0,5-6 0 0,3-2 0 16,1-4 0-16,4-2 0 0,2-2 0 0,3-2 0 15,0-4 0-15,2-3 0 0,1-5 0 0,-1-2 0 16,2-3 0-16,1-3 0 0,-1-2 0 0,-1-5 0 16,-2-4 0-16,1-2 128 0,-1-5-128 0,-2-1 0 15,-2-9 176-15,-2 1-48 0,-2 0 0 0,-5-3 0 0,-1-1-128 0,-5-4 0 16,-1-5 0-16,-6-3 0 0,-3-6 128 0,-4-1-128 16,-3-4 128-16,-5 0-128 0,-4 0 144 0,-4-1-144 15,-4 3 160-15,-6-2-160 0,-2 3 128 0,-5 2-128 16,-5 4 0-16,-2 3 144 0,-4 4-144 0,-4 4 0 15,-6 7 0-15,-6 2 0 0,-5 3 0 0,-3 3 0 16,-3 0 0-16,-5 4 0 0,-5 3 0 0,-2 1 0 16,-4 2 0-16,-3 3 0 0,-2 5 0 0,-4 6 0 15,-6 2 0-15,1 1 0 0,-4 2 0 0,-2 3 0 16,-2 7 0-16,0 4 0 0,-2 5 0 0,-1 5 0 16,-2 1 0-16,3 3 0 0,2 4-128 0,1 4 128 0,3 7 0 0,3 4 0 15,5 2 0-15,6 4 0 16,5-2-144-16,3 3 144 0,5-3 0 0,6-1 0 0,5 1 0 0,6 1 0 15,4 1-128-15,4-2 128 16,4-2 0-16,4-1 0 0,5-4 0 0,5-4-128 0,5-1 128 0,5 0 0 16,5-3 0-16,7-2 0 15,6 1-128-15,6-3 128 0,6-5 0 0,6-4 0 0,3 0 0 0,5-4 0 16,6-4 0-16,2-4 0 0,0-7 0 0,4-3 0 16,2-7 0-16,3-3 0 0,1-8 0 0,0-2 0 15,1-5 0-15,0-2 128 0,1-6-128 0,-2-1 0 16,-3-1 0-16,-2-2 0 0,-1-1 0 0,-4 2 0 15,-3 2-208-15,-6 4-48 0,-7 1 0 0,-4 4 0 16,-4 5-2496 0,-5 3-496-16</inkml:trace>
  <inkml:trace contextRef="#ctx0" brushRef="#br0" timeOffset="28205.54">10633 4451 11055 0,'-13'3'480'0,"7"0"112"0,-2 0-464 0,-1 0-128 0,-2 0 0 0,1 2 0 15,-4 0 928-15,0-2 160 16,-1 0 48-16,-1 1 0 0,0 1-80 0,2-1-16 0,1-1 0 0,2 1 0 16,0 1-16-16,4-3-16 0,-1 1 0 0,8-3 0 15,-6 2-128-15,6-2-32 0,0 0 0 0,0 0 0 16,0 0-192-16,0 0-32 0,9 8-16 0,3-1 0 16,6-3 272-16,4 1 48 0,3 0 16 0,7 1 0 15,6-5-176-15,4 0-16 0,3 0-16 0,5 1 0 16,9-2-320-16,3 0-64 0,3 0-16 0,2 0 0 15,6-2-16-15,-1 0 0 0,3 1 0 0,3-2 0 16,2 2 64-16,1 1 16 0,1 2 0 0,-1-2 0 0,-1 0-16 16,1 0-16-16,2 0 0 0,0 2 0 0,-2 0-48 0,2 1 0 15,-2-2 0-15,0 1 0 0,2 2-80 0,2-1-32 16,3-1 0-16,0 0 0 0,-1 0-48 0,5 2-16 16,-1 2 0-16,6-2 0 0,1-3-16 0,-2 3-128 15,2 0 192-15,38 2-64 0,-14-2-128 0,-9 0 0 16,-3 0 0-16,-5 2 128 0,-2-2-128 0,1 0 0 15,1-2 0-15,-4 2 128 0,0 1-128 0,-1 0 0 16,-1 3 0-16,-1-4 128 0,-4-3 0 0,0 0 0 16,-2 3 0-16,1 1 0 0,-2 2 16 0,-4-4 0 15,0 1 0-15,0 0 0 0,-3 2-144 0,1-2 192 16,-5 0-192-16,-1 0 192 0,2 1-192 0,-2-1 0 0,0 0 0 16,0 1 128-16,-2 0-128 0,-1-2 0 15,-1 0 0-15,-1 1 0 0,-1-2 0 0,-5 0 0 0,-2-2 128 0,0 3-128 16,0 1 0-16,2-2 0 15,0-1 0-15,-1-1 0 0,-3-1 0 0,0 2 0 16,-2 4 128-16,-17 0-128 0,4-1 0 0,2-2 0 0,1 2 0 16,-1 0 0-16,-3 0 0 0,2-2 0 0,-4 0 0 0,-3-1 0 15,-4 0 0-15,-2-1 0 0,-4 0 0 0,-1 0 0 16,-4 0 0-16,-1 0 0 16,-3 0 128-16,-3 0-128 0,0-2 0 0,-5-1 0 0,-2-2 0 15,0 2 128-15,-4 2-128 0,-1 0 0 0,-2-2 0 0,-7 3 0 16,0 0 0-16,0 0 0 0,0 0 0 0,0 0 128 15,0 0-128-15,-5-3 0 0,-4-3 0 0,-3 4 0 16,-2-1 0-16,-3 1 0 0,-4 1 0 0,-2-2 0 16,-3 2 0-16,-4-1 0 0,-1 1 0 0,-4-1 0 0,-3 0 0 15,-4 1 0-15,-5 0 0 0,-1 1 0 0,-6 0 0 0,-1-1 0 16,-6-1 0-16,-4 0 0 0,-4 0 0 0,-3 0 0 16,-7-1 0-16,-4 0 0 0,-2-2 0 0,-38-1 0 15,11-1 0-15,3 2 0 0,-2 1 0 0,0 1 0 16,-1-3 0-16,-1 2 0 0,-1 0 0 0,-3 2 0 15,-4-5 0-15,-5 4 0 0,-3 0 0 0,-3-1 0 16,-2-5 128-16,-2 4-128 0,-5 2 0 0,0-1 0 16,-1-6 0-16,2 1 0 0,-3 1 0 0,6 3 0 15,2-1 0-15,7-2 0 0,-2 2 0 0,3-2 0 16,1 3 0-16,3 1 0 0,4-4 0 0,0 3 0 16,0 2 0-16,2-3 0 0,0-1 128 0,4 2-128 0,2 2 128 0,4-1-128 15,3-2 0-15,4 1 0 16,1-5 0-16,2 3 0 0,3 2 0 0,6-1 0 0,6 1 0 0,3 2 0 15,3-2 0-15,4 0 0 16,4 1 0-16,4 3 0 0,4 0 0 0,6 2 0 0,3 0 0 0,4 1 0 16,4-2 0-16,5 0 0 15,2-2 0-15,4 2 0 0,3 3 0 0,5-2 0 0,5 3 0 16,2-3 0-16,3-5-128 0,3 3 128 0,1-1 0 0,10 2 0 16,0 0 0-16,0 0 0 0,-8-2 0 0,8 2 0 15,0 0-144-15,0 0 144 0,0 0 0 0,0 0 0 16,14-2-176-16,4 1 176 0,3 1-160 0,6 0 160 15,2 0 0-15,4 0-144 0,6 0 144 0,4 1 0 16,4-2 0-16,6 1 0 0,6 0 0 0,4 1-128 16,5 3 128-16,5-1 0 0,9 3 0 0,4-4-128 15,3-2 128-15,6 1 0 0,7 1 0 0,4 1 0 0,2 1 0 0,5 1 0 16,5-1 0-16,4 1 0 0,1-1 0 0,4 0 0 16,6-3 0-16,0 2 0 0,1-1 0 0,3 3 0 15,0 2 0-15,3-4-128 0,1-1 128 0,5 2 0 16,3-1 160-16,2 1-160 0,-2-3 0 0,2 3 0 15,2 1 0-15,-5 0 0 0,-1 1 0 0,0-3 144 16,2 1-144-16,-1 1 128 0,0 0-128 0,-3-1 192 16,-2 2-192-16,-1 3 192 0,-4-1-192 0,-3 3 128 15,-3-3-128-15,-5 4 128 0,-2-6-128 0,-2 3 0 16,-3-3 0-16,-5 3 0 0,-4-3 0 0,-6 1 0 16,-2-2 128-16,-9-1-128 0,-5-1 0 0,-6 1 0 15,-7-1 0-15,-5 1 0 0,-5-2 0 0,-7 1 0 16,-8-2 128-16,-9 2-128 0,-9-2 0 0,-5 1 0 15,-7 0 0-15,-5-1 128 0,-16-1-128 0,0 0 0 16,0 0 0-16,0 0 0 16,0 0-592-16,-11 4-48 0,0-2-16 0,-2 1 0 15,-3-1-2592-15,-2 1-512 0</inkml:trace>
  <inkml:trace contextRef="#ctx0" brushRef="#br0" timeOffset="35288.89">1604 4852 4607 0,'0'0'400'0,"0"0"-400"15,0 0 0-15,0 0 0 0,3-3 2112 0,1-4 320 16,-4 7 80-16,3-5 16 0,0 0-1248 0,-1-1-240 0,2 1-48 15,1-1-16-15,-5 6-80 0,0 0 0 0,5-10-16 0,-5 10 0 16,0 0 48-16,0 0 16 0,4-6 0 0,-4 6 0 16,0 0-96-16,0 0-16 0,0 0 0 0,0 0 0 15,0 0-112-15,-9 4-16 0,-2 1-16 0,2 0 0 0,-2-3-32 0,-2 0 0 16,-2 0 0-16,-3 3 0 0,-3 3-144 0,-1-4-16 16,-3 0-16-16,-3 3 0 0,-3 1-160 0,-2 3-16 15,-2 1-16-15,0-1 0 0,-3-1-48 0,1 2-16 16,0 4 0-16,0 1 0 0,-1-2-48 0,0 2-16 15,-3-2 0-15,-1 1 0 0,-1-2-16 0,2 3 0 16,2-2 0-16,2 0 0 0,1 2-16 0,17-9 0 16,-4 2 0-16,-1 2 0 0,0 0 48 0,1 2 0 15,0 1 0-15,3 3 0 0,1-3 0 0,-10 11 0 16,6-4 0-16,6 0 0 0,5-4-176 0,3 0 160 16,1-1-160-16,4-3 160 0,0 2-160 0,3-4 128 15,2 2-128-15,2-2 128 0,-1 1-128 0,4 1 160 16,0-2-160-16,2 1 160 0,-1 0-160 0,3 4 128 15,2 3-128-15,2 2 128 0,1 4 16 0,2 1 0 16,2 3 0-16,-8-12 0 0,3 2 48 0,1 2 16 16,1 1 0-16,0 0 0 0,2-1-32 0,0 5-16 15,-2-3 0-15,15 27 0 0,-6-9 32 0,-3-3 16 16,-6 0 0-16,1-6 0 0,-2-2 16 0,-1 1 0 16,-1 0 0-16,-3 1 0 0,-1-1 48 0,-2-2 16 15,0 1 0-15,-2-6 0 0,-1 2-32 0,-1-2-16 0,0 2 0 0,-4-3 0 16,-4 2 32-16,0 0 16 0,-3 0 0 0,-2 0 0 15,-2-3 0-15,-5 4 0 0,-1-3 0 0,-4 0 0 16,1 4-80-16,-1-4-16 0,-1 2 0 0,-1-5 0 16,0-2-32-16,10-6-16 0,-3 0 0 0,-2 2 0 15,-1-1-144-15,0 0 0 0,-2-4 144 0,2 2-144 16,-1-5 128-16,-12 6-128 16,8-3 128-16,4-5-128 0,5-5 128 0,3 0-128 0,3 0 128 0,10 0-128 15,0 0 0-15,0 0 0 0,0 0 0 0,0 0 128 0,0 0-128 16,0 0 0-16,0 0 0 0,0 0 0 0,0 0 0 0,11 3-160 15,1 2 160-15,1 1 0 0,-2 1 0 0,0-1-128 16,0 2 128-16,0-1 0 0,1 5 0 0,0-1 0 16,0 1 0-16,-1 2 0 0,1 0 0 0,-4-3 0 15,1 3 0-15,-2 0 0 0,-2 1 0 0,1-1 0 16,-3-1 0-16,-1 3 0 0,0 1 0 0,-4 5 0 16,1 2 0-16,0 1 0 0,-2 6 0 0,-1 0 0 15,1 5 0-15,-3-3 0 0,-1 1 0 0,-1 1 0 16,1-1 0-16,-2 0 0 0,0-1 0 0,-4 0 0 15,2-2 0-15,0-2 0 0,1 2 0 0,1 3 0 16,0 2 0-16,1 0 0 0,-1 1 128 0,1 3-128 16,0-2 0-16,2-1 0 0,1-3 0 0,0 0 128 15,0 1-128-15,1-2 0 0,1 0 0 0,0-4 0 16,1 0 0-16,0 4 0 0,-1 0 0 0,2 4 0 16,0 0 0-16,-1 0 0 0,2-2 0 0,0 2 0 15,2-2 0-15,0-1 0 0,0-2 128 0,0-2-128 16,1 1 0-16,3-2 0 0,-1-5 0 0,0 0 128 0,2-1-128 15,0 0 0-15,2-1 0 0,1 1 0 0,0 2 128 0,2-5-128 16,1 2 144-16,2-3-16 0,0 3 0 0,3-2 0 16,1-1-128-16,-3-6 0 0,2-2 0 0,1 2 0 15,3-4 176-15,0 1 0 0,-2-5 0 0,4 1 0 16,0 1-176-16,8-2 0 0,0 0 0 0,-4 0 0 16,-4-3 0-16,-1 1 0 0,-2-2 128 0,-2-1-128 15,-2-1 128-15,-2 1-128 0,-1-1 0 0,-2-3 128 0,-4-1-128 0,-1 1-144 16,-3 0 144-16,-1 0-208 15,-4-3-1504-15,-4 0-288 0,-4-1-64 0</inkml:trace>
  <inkml:trace contextRef="#ctx0" brushRef="#br0" timeOffset="36691.51">6592 3356 2751 0,'0'0'256'0,"8"-7"-256"0,-3-7 0 0,-1 6 0 16,-4 8 2032-16,3-9 352 0,0 2 80 0,-2-4 16 15,-1 4-1232-15,-1-3-240 0,-2 2-48 0,-2-4-16 16,-1 4-160-16,-4-4-16 0,-3 1-16 0,-2 1 0 16,-4-2-64-16,-4 4-16 0,-4 0 0 0,-3 3 0 15,-6-3-208-15,-6 4-32 0,-5 3-16 0,-2 0 0 16,-5 1-80-16,-2 2-16 0,-4 4 0 0,-1 2 0 0,-2 6-144 15,-2 1-48-15,-1 3 0 0,-3 0 0 0,-3-3 208 0,2 5 48 16,1 2 0-16,4 1 0 0,4 6 192 0,0 0 64 16,0 2 0-16,3 3 0 0,1 4-256 0,0 1-32 15,1-1-16-15,2 2 0 0,6 1-144 0,6 1-16 16,5 5-16-16,5-3 0 0,3 3-160 0,5 6 0 16,5 0 0-16,4 0 128 0,2 1-128 0,7-1 0 15,4-3 0-15,6-5 0 0,2 1 160 0,6-4-160 16,2-1 192-16,5 0-192 0,4-3 256 0,5-3-64 15,2-3-16-15,10-4 0 0,2 0 16 0,7-6 16 16,6-2 0-16,6-4 0 0,6-4 48 0,3-5 0 16,1-4 0-16,4-3 0 0,8-3-32 0,3-2 0 15,0-5 0-15,-2-4 0 0,-2-4 128 0,2-3 32 16,1-3 0-16,-1-7 0 0,-3-2 256 0,-3-2 64 0,-6-6 16 0,-3 1 0 16,-9 1-112-16,-4-2-32 0,-7-1 0 0,-5 0 0 15,-8-6 64-15,-6 0 0 0,-7-3 0 0,-8 1 0 16,-6-2-304-16,-9 0-48 15,-5 0-16-15,-7 1 0 0,-6 7-272 0,-3 4 0 0,-5 10 0 0,-2 3 0 32,2 7-384-32,-1 7-144 0,2 6-32 0,0 4 0 15,3 6-2208-15,-1 4-448 0</inkml:trace>
  <inkml:trace contextRef="#ctx0" brushRef="#br0" timeOffset="44527.38">6582 3305 5471 0,'-1'-16'240'0,"1"8"48"0,-2 1-288 0,0-5 0 16,-2 2 0-16,0 0 0 0,-2-3 640 0,-2 3 64 16,-3-1 0-16,-3 0 16 0,-3 4-496 0,-2 0-96 15,-2 0-128-15,-4 3 176 0,-1 4 48 0,-4 0 16 16,-5 3 0-16,-3-1 0 0,0 2 272 0,-6 2 48 16,-3-1 16-16,-1 5 0 0,-2 1 0 0,-2 3 0 15,-2 2 0-15,-3 3 0 0,-3 4-80 0,-4 1-16 16,-2 0 0-16,0 2 0 0,0 6-64 0,0 3-16 15,-2 5 0-15,4 4 0 0,-4 1 80 0,3 3 16 16,2 4 0-16,6 0 0 0,6 0-176 0,-14 22-16 16,18-8-16-16,22-23 0 0,4 3-96 0,7-4 0 15,8 0-16-15,6 13 0 0,9-7-176 0,9-5 0 16,6-4 0-16,8-2 0 0,4-2 0 0,8-5 0 16,4-1 128-16,4 1-128 0,4-4 0 0,1 1 0 0,0-5 128 0,4-2-128 15,2-2 0-15,0 1 0 0,2 0 0 0,1-4 128 16,0-7-128-16,2-4 0 0,-2-10 0 0,1-4 128 15,2-7 0-15,3-8 0 0,2-3 0 16,2-7 0-16,0-10 256 0,-1-2 32 0,-2-4 16 0,-2-3 0 16,0-6-48-16,-22 17 0 0,1-8 0 0,0-5 0 15,-2-5-64-15,-3-4 0 0,-6-1-16 0,-5 1 0 16,-4-2-112-16,-9 2 0 0,-3 5-16 0,-4 6 0 0,-5 2 16 16,-9 8 16-16,-8 6 0 0,-7 9 0 0,-7 2 96 0,-5 10 16 15,-9 5 0-15,-3 4 0 0,-5 7-480 0,-1 6-96 16,-5 4 0-16,0 8-16 0</inkml:trace>
  <inkml:trace contextRef="#ctx0" brushRef="#br0" timeOffset="45469.82">11258 4748 13823 0,'-10'-6'1216'0,"-1"-2"-960"15,-3 4-256-15,0 0 0 0,2-1 0 0,3 2-288 16,-1 0 64-16,3 3 16 0,2 1 416 0,5-1 96 16,0 0 16-16,0 0 0 0,0 0 16 0,8 8 16 15,8-4 0-15,8 0 0 0,5-3 592 0,12 0 112 16,11 0 32-16,10-2 0 0,9-3-80 0,11-1-16 16,7-1 0-16,11 1 0 0,8 1-528 0,8 1-96 0,3-3-32 0,8 1 0 15,8 1-192-15,5 2-144 0,4-2 192 0,4 0-192 16,6-2 256-16,1 3-64 0,0 4-16 0,0 1 0 0,0-1 208 0,4 1 32 15,0 1 16-15,3 3 0 0,0-1 16 0,0 1 16 16,-3-4 0-16,0 4 0 0,-2 0-208 0,1-1-32 16,-2-2-16-16,-1 0 0 0,0-3-16 0,-3 1 0 15,-6 0 0-15,50-1 0 0,-24-1 64 0,-18 1 16 16,-15 1 0-16,-7 1 0 0,-2-2-80 0,-7 0 0 16,-7 2-16-16,-6 2 0 0,-3 4-176 0,-4-4 160 15,-4-3-160-15,-7 3 160 0,-3-2-160 0,-8 2 0 0,-6 0 144 0,-4-2-144 16,-4-2 0-16,-6 0 144 15,-8 0-144-15,-5 2 0 0,-7 0 128 0,-7 1-128 16,-6-2 0-16,-4 3 0 0,-5 0 0 0,-4-2 128 16,1 3-128-16,-5 2 0 0,-3-2 192 0,-8-5-192 0,5 6 192 0,-3 4-192 15,-2-10-192-15,-7 14-160 16,-6-2-32-16,-6 3-9056 16,-5 1-1824-16</inkml:trace>
  <inkml:trace contextRef="#ctx0" brushRef="#br0" timeOffset="55504.84">6579 3328 11167 0,'0'0'496'0,"8"-6"96"0,1 1-464 0,0 1-128 16,2-4 0-16,-1 2 0 0,-2 1 608 0,2-3 96 15,3 1 32-15,-2 2 0 0,-3-2 16 0,-8 7 0 16,0 0 0-16,8-5 0 0,-8 5 128 0,7-5 16 16,-7 5 16-16,0 0 0 0,0 0 80 0,0 0 16 15,3-10 0-15,-3 10 0 0,-5-9-320 0,-3-2-64 16,-1-1-16-16,0 3 0 0,-3-2-64 0,-2 2-16 16,-4-2 0-16,-1 2 0 0,0-3-144 0,-2-1-48 15,1 3 0-15,0-2 0 0,-3 0-80 0,-1 2 0 16,-3-4-16-16,-2 0 0 0,-4 0-80 0,-3 1-16 15,-2-1 0-15,-3 2 0 0,-2-1-144 0,-3 3 128 16,-2 1-128-16,-2 3 128 0,1 3-128 0,-5 3 0 16,2 5 0-16,-4 4 0 0,-2-3 0 0,1 6 128 15,-1-1-128-15,3 4 0 0,0 3 0 0,-4 3 0 16,2 1 128-16,0 3-128 0,0 5 0 0,1 1 0 0,-1 0 0 0,-2 1 0 16,-1-5 0-16,3 3 0 0,4 3 0 0,1 0 0 15,3 3 0-15,2 0 0 0,2-3 0 0,1 2 0 16,4 2 0-16,3-1 0 0,4-2 144 0,2 2-144 15,5 0 192-15,1 1-16 0,6-1-16 0,2 0 0 16,3-1-160-16,5 3 192 0,4 2-192 0,5 3 192 16,3 3-192-16,4-1 0 0,2-3 0 0,6 7 0 15,5-1 0-15,3-1 128 0,0-3-128 0,4-2 0 0,2-3 0 16,2-3 0-16,4-1 128 0,3-4-128 0,-1-8 0 0,4 0 0 16,1-4 144-16,5-3-144 0,4-4 128 0,2-4-128 15,2 1 128-15,3-5-128 0,3-2 128 16,0-2-128-16,0-1 160 0,3-2-160 0,-1-3 144 0,2-4-144 15,1-3 128-15,0 2-128 0,0-2 0 0,0-5 128 16,-1-3-128-16,1-4 0 0,2 0 176 0,-1-2-48 16,-1-1-128-16,-2-5 192 0,-4-2-192 0,-3-3 176 15,-4-3-176-15,-2-2 160 0,-5 2-32 0,-2 0-128 16,-1-3 192-16,-1 2-64 0,-2-4-128 0,-5 4 0 16,-2 0 0-16,-2-4 0 0,-1 2 144 0,-3-3-144 15,-4-4 160-15,-3-1-160 0,-2-4 144 0,-3 0-144 16,-7-6 128-16,-5 3-128 0,-6 1 128 0,-5-3-128 15,-7 0 128-15,-5 0-128 0,-9-5 0 0,-6 6 128 16,-4 3-128-16,-7 9 0 0,-3 1 0 0,-5 8 0 16,-2 10 0-16,-6 10 0 0,-8 10 0 0,-8 3 0 15,-7 2 128-15,-4 9-128 0,-3 8 160 0,-6 8-160 16,-5 7 192-16,-2 5-192 0,1 6 0 0,1 5 0 16,5 9 0-16,7 5 0 0,6 0-192 0,6-1-128 0,6 2-48 15,10 4-15008-15</inkml:trace>
  <inkml:trace contextRef="#ctx0" brushRef="#br0" timeOffset="59090.1">19213 3791 15663 0,'3'-20'688'0,"-1"8"144"0,2-3-656 0,-2-3-176 0,-2-3 0 0,0-4 0 16,-2 0 800-16,-3-2 128 0,-1-2 32 0,-5-1 0 15,1 2-304-15,-1-2-48 0,-5 2-16 0,0 3 0 16,-3 5 48-16,6 8 16 0,-2 2 0 0,-3-3 0 16,-2-3 32-16,-4 1 0 0,-4-2 0 0,-4 0 0 0,-6-2-64 0,-36-19-16 15,8 1 0-15,2 4 0 0,2 5-48 0,-5 0-16 16,-2 4 0-16,-1-2 0 0,-2-1-32 0,-1 0-16 16,0 4 0-16,-4 0 0 0,-3 1-32 0,-4 3 0 15,-3-1 0-15,-1 3 0 0,-4-1-80 0,2 4 0 16,-4 4-16-16,-3-3 0 0,-2 4-176 0,0-2-48 15,0 1 0-15,0 4 0 0,0 5-144 0,0-1 0 16,2-2 144-16,0 1-144 0,2 5 128 0,-2-1-128 16,-3 3 128-16,-4-1-128 0,1 1 128 0,-4 5-128 15,-5-1 128-15,4 1-128 0,0-7 144 0,31 2-144 16,-7 4 192-16,-9-2-192 0,-4 2 176 0,-2 1-176 16,-1-3 160-16,-3 3-160 0,-3-2 192 0,-2 4-48 15,0-6-16-15,-1 5 0 0,-2-1-128 0,-1 2 0 16,-1-2 0-16,1 4 0 0,1-3 0 0,-1 4 0 15,-1 1 0-15,-2 2 0 0,2-1 0 0,0 2 0 16,1 0 0-16,3 1 0 0,2-1 192 0,8 1-32 16,6 0-16-16,4 1 0 0,4 0 16 0,3-2 0 0,5-2 0 0,2-3 0 15,4 4-160-15,3 0 0 0,5 0 0 0,1 2 128 16,-1-1-128-16,2 0 0 0,-1 0 0 0,1-2 128 16,0 1-128-16,2 1 0 0,2-1 0 0,0 1 0 15,0 0 0-15,2 0 0 0,3 1 0 0,1 0 0 16,2-1 0-16,0 0 0 0,1-3 0 0,4 1 0 0,-2 1 0 0,3 1 0 15,1 1 0-15,-2 0 0 0,1-1 0 0,-1 1 0 16,-2 0 0-16,1-3 0 0,1-2 0 0,-2-1 0 16,2 1 128-16,1 1-128 0,1-2 0 0,-3 1 0 15,4 1 0-15,2 0 0 0,0 1 144 0,0 1-144 16,0 1 160-16,2 0-160 0,2 0 0 0,2 0 0 16,1-2-128-16,3 2 128 0,1 0 0 0,3-2-128 15,4 1 128-15,2 1 0 0,3-1 0 0,5 1-128 16,2-1 128-16,4 0 0 0,1 2 0 0,4 1 0 15,4-1 0-15,2 0 0 0,2-2 0 0,2 3 0 16,4-1 0-16,3 1 0 0,2 0 0 0,2-1 0 16,4-1 0-16,1 0 0 0,7 0 0 0,3-2 0 15,2 1 0-15,4-1 0 0,1 1 0 0,7-1 0 16,4 2 0-16,5-3 0 0,1 1 128 0,2 0-128 16,4-2 0-16,4 3 144 0,2-1-144 0,3-1 0 15,4 1 0-15,0 2 0 0,1-3 0 0,3 0 0 16,2 0 0-16,4 2 0 0,1 1 0 0,3-2 0 15,2-2 0-15,4 0 0 0,1-4 0 0,4 2 0 0,1 0 0 16,3-4 128-16,2 2-128 0,1-1 160 0,4 3-160 0,-1-4 160 16,-1 3-160-16,1 0 160 0,-4-2-160 0,2 1 160 15,-3-5-160-15,3 2 0 0,-3 1 0 0,3-1 128 16,1-1-128-16,43-1 0 0,-17-2 0 0,-8-3 0 16,-6-1 0-16,-6-3 128 0,-2-4-128 0,-1 3 128 15,-3 4-128-15,3-3 0 0,2-4 0 0,-2 3 128 16,-4 3-128-16,-1-2 160 0,-1-1-160 0,-2 0 160 15,1 1-160-15,-3 0 0 0,3 0 0 0,-2 2 128 0,-4-3-128 0,1 2 0 16,-2 1 0-16,2-5 0 0,3 0 0 0,-3 0 128 16,-1-3-128-16,-2 5 0 0,-1-3 0 0,-1 2 128 15,1-7-128-15,-2 4 0 0,-3-2 0 0,-1 2 0 16,0-2 128-16,-1-5-128 0,-2 0 0 0,-4 1 0 16,-3 2 0-16,-1-1 128 0,-3-3-128 0,0 1 0 15,0-3 0-15,-2 0 128 0,-5-2-128 0,-3-3 0 16,-4-1 0-16,-5 1 128 0,-5-4-128 0,1 3 0 15,-4-1 0-15,-5-1 128 0,-2-5-128 0,-6 4 128 16,-2 3-128-16,-3-3 128 0,-6 1 0 0,-4-2 0 16,-3 2 0-16,-2-3 0 0,-6-1 0 0,-4 1 0 15,-2-4 0-15,-4 0 0 0,-8-1 64 0,-2 1 16 16,-6 2 0-16,-2 1 0 0,-3 2-208 0,-6-3 144 16,-5 7-144-16,-5-2 128 0,-4 3-128 0,-5-4 0 15,-1 1 0-15,-4-1 0 0,-3 6 0 0,-3-6 0 16,-6-3 0-16,-3-2 0 0,-6-1 0 0,-4-2 0 15,-6-1 0-15,0 0 0 0,-2-1-176 0,-3-1 176 16,-3 2-128-16,-5 0 128 0,-3 0-128 0,-1 0 128 0,-3 1-128 0,-1-1 128 16,-2 1 0-16,-5 2-160 0,-7-1 160 0,-3 1 0 15,-1-1 0-15,-5 5-128 0,-5 2 128 0,-3 3 0 16,-2-3 0-16,-3 5-128 0,-2-1 128 0,-5 5 0 16,-2 0-128-16,-4 0 128 0,-4 0 0 0,-2 3 0 15,-2 5-128-15,43 1 128 0,-17 1 0 0,-9 0 0 16,-7 3-192-16,-4-1 192 0,-2 3-192 15,0 3 192-15,-1 0-160 0,-1 2 160 0,1 0-128 0,3 6 128 0,0-1 0 0,4 3-160 16,0 5 160-16,-51 5 0 0,23-2-144 16,11 2 144-16,8 6 0 0,8-2-144 0,4-5-64 0,3 6-16 15,1 5 0-15,3 0 0 0,3-1-96 16,5 3 0-16,3-3-16 0,5 2 0 0,4 2 32 0,5-1 16 16,2-1 0-16,5 3 0 0,5 3 288 0,7 1-192 15,3 0 192-15,4 2-160 0,4 2 160 0,4-1 0 16,5 3 0-16,3 3-128 0,6 3 128 0,3-4 0 15,5 4-144-15,10 0 144 0,5-1 0 0,8 2-176 16,7-2 176-16,6 3-128 0,5 0-112 0,6-1-16 16,4 0 0-16,6 0 0 0,3 1-64 0,6-2 0 15,5 1-16-15,4 1 0 0,4-3 48 0,4 2 16 16,2-5 0-16,6 3 0 0,5-8 32 0,3 1 16 16,6 0 0-16,4-6 0 0,5-2 224 0,2-2-144 15,3 0 144-15,2 2-128 0,2-1 128 0,5 0 0 0,2 2 0 0,6-4 0 16,8-5 0-16,6 2 0 0,-1-2 0 0,8 2 0 15,5-7 0-15,3 3 0 0,4-1 0 0,4 2 0 16,5 0 0-16,3-2 144 0,1-1-144 0,5 0 0 16,8-2 144-16,5-2-144 0,2-3 0 0,11-5 144 15,4-2-144-15,1-4 128 0,8-1-128 0,2-9 128 16,2 0 96-16,9-7 16 0,3-3 0 0,5 1 0 16,0-2-112-16,0-1 0 0,1-4-128 0,-2-8 192 15,0 0-192-15,-3-2 176 0,1-6-176 0,-5 0 160 0,-4-3-160 0,-10-2 0 16,-9-5 0-16,-3-3 128 0,-7 0-128 0,-6-3 0 15,-9-2 0-15,-6-1 128 0,-5 1 304 0,-10 4 48 16,-8 6 16-16,-7 0 0 0,-6 4-64 0,-8 1-16 16,-9 4 0-16,-7 3 0 0,-10-1-272 0,-7 4-144 15,-10 5 160-15,-7 5-160 16,-11 0-1680-16,-8 5-432 0,-9 3-96 0</inkml:trace>
  <inkml:trace contextRef="#ctx0" brushRef="#br0" timeOffset="83756.5">8759 11185 5519 0,'-10'-7'496'0,"10"7"-496"16,-9-6 0-16,3 1 0 0,-2 1 1888 0,2 0 288 15,0-1 48-15,0 1 16 0,6 4-1600 0,-7-2-320 16,-1-1-64-16,2 1-16 0,0-1-240 0,-1-2 0 15,7 5 128-15,-10-2-128 0,0-1 0 0,5 2 0 16,-2 1 0-16,1 0 0 0,-2 0 384 0,1 0-32 16,-2-1 0-16,-1 1 0 0,2 1 464 0,-7-1 80 0,3 0 32 15,1 0 0-15,2 0-144 0,9 0-16 16,-11 1-16-16,11-1 0 0,-8-1 32 0,8 1 16 16,0 0 0-16,0 0 0 0,0 0 160 0,0 0 16 0,0 0 16 0,0 0 0 15,0 0-320-15,0 0-64 0,13 0-16 0,3 1 0 16,2 2 16-16,2-1 0 0,3 2 0 0,4-1 0 15,0-2-32-15,7 1-16 0,5 0 0 0,2 0 0 16,4 1-176-16,2 2-48 0,6 0 0 0,0-1 0 16,-1 1-48-16,7 1-16 0,-1-2 0 0,6 1 0 15,3-1-32-15,4 5-16 0,2 0 0 0,-1 1 0 16,0 0-32-16,0-2-16 0,-1 2 0 0,5-3 0 16,5 5-48-16,0-4-128 0,-1 0 192 0,0-1-64 15,1 0-128-15,3 1 192 0,4-5-192 0,0 0 192 16,-1-1-48-16,1-1 0 0,-5-1 0 0,3 0 0 15,2 0-16-15,0 0 0 0,-2 1 0 0,-1-1 0 0,0-1 64 0,1 1 16 16,0 0 0-16,-1 0 0 0,-1-3-64 0,-4 2-16 16,-2 0 0-16,-1 0 0 0,2 1 0 0,0-2 0 15,-2 0 0-15,-2-3 0 0,-2 1-128 0,-2 1 192 16,-1 3-192-16,-3-1 192 0,2 0-192 0,-3 1 128 16,-1-2-128-16,-3 0 128 0,-3-1-128 0,-2 1 0 15,-4 2 0-15,1-3 128 0,-2 2-128 0,-4 1 0 16,-4-1 144-16,0 1-144 0,-2 0 0 0,-4 0 0 15,-4-1 0-15,-5 1 128 0,-5 0-128 0,2 1 0 16,-2 0 0-16,-5-1 128 0,-4-1-128 0,-4 2 0 16,-11-1 128-16,0 0-128 0,0 0 160 0,0 0-32 15,0 0-128-15,0 0 192 0,0 0-32 0,0 0-16 16,-17 1 0-16,-2-1 0 0,-4 0-16 0,-2 0 0 0,-7 0 0 0,-5 0 0 16,-5 0-128-16,-8 0 0 0,-5 0 144 0,-4-1-144 15,-3-1 0-15,-7 0 0 0,-5 1 0 0,-4 1 128 16,-6-4-128-16,0 2 0 0,-1-2 0 0,-6 3 0 15,-4-1 0-15,-3 2 0 0,-3 0 0 0,-2 0 0 16,-3-1 0-16,1 1 0 0,-6-1 0 0,-2 1 128 16,-3 0-128-16,-3 1 0 0,-2 0 0 0,-1 2 0 15,-4 2 0-15,-2 0 0 0,-3-2 0 0,2 0 128 16,4 2-128-16,-4-1 0 0,1-1 0 0,4-2 0 16,6-1 0-16,4 0 0 0,3 0 0 0,3 0 0 15,1 0 0-15,4 0 0 0,6 0 0 0,3 0 128 16,-2 0-128-16,8-1 0 0,6-1 0 0,6 0 0 0,4-1 0 15,9 0 0-15,4 0 0 0,9-1 0 16,6 2 0-16,7-1 0 0,4 2 0 0,8-3 128 16,5 0-128-16,6 2 0 0,5-1 0 0,9 3 0 0,0 0 0 0,9-1 0 15,6-2 0-15,8 1 0 0,5-3 0 0,7 2 0 16,6 1-176-16,6-1 176 0,6-2 0 0,6 0 0 16,6 1 0-16,6 2 0 0,4 2 0 0,5-3 0 15,3-1-128-15,4-1 128 0,5 1 0 0,6 3 0 16,6 1 0-16,1-1 0 0,2 0 0 0,6-1 0 15,6 1 0-15,0 1 0 0,1-5 0 0,3 4 0 16,4-1 0-16,-1 0 0 0,1-2 0 0,0 1 0 16,1 1 0-16,-2-2 0 0,-2 0 0 0,0 2 0 15,-1 0 0-15,-2 1 0 0,-3-1 0 0,-1-1 0 16,-5-1 0-16,-2 3 0 0,-4 0 0 0,-4 1 0 0,-8 0 0 0,-2-2 0 16,-3 1 0-16,-6 0 0 0,-5 0 0 0,-7 1 0 15,-5 0 144-15,-6 0-144 0,-7-2 0 0,-6 2 144 16,-3 0-144-16,-9 0 0 0,-7 0 0 0,-6-1 0 15,-7 1 0-15,-5 0 0 0,-10 0 0 0,0 0 0 16,0 0 128-16,-11-5-128 0,-10-1 0 0,-4 1 128 16,-8 2-128-16,-6-1 0 0,-7-1 0 0,-5 1 0 15,-2 2 0-15,-11 1 0 0,-7 1 0 0,-5 0 0 16,-6-6 0-16,-3 3 0 0,-1 0 0 0,-8 2 0 16,-8 1 0-16,-5 0 0 0,-5-4 0 0,0 3 0 15,-5 2 0-15,-2 2 0 0,-4-3 0 0,-3 2 0 16,-4 2 0-16,-1-2 0 0,0-2 0 0,-1 3 0 15,-1 1 0-15,-1-2 0 0,1-2 0 0,-2 4 0 16,-1 3 0-16,2-2 0 0,5-3 0 0,3 1 0 0,1 3 0 0,11-2 0 16,5-2 128-16,10 2-128 15,7 0 0-15,8 1 0 0,7 0 0 0,8-2 0 0,9-1 0 16,9-2 0-16,8 2 0 0,8 0 0 0,7 3 0 0,9-2 0 16,7-2 0-16,12-1 0 0,0 0 0 0,0 0 0 15,14-3-128-15,12 2 128 0,8 0-144 0,9 0 144 16,9-3-192-16,9 1 192 0,7-2-144 0,8-1 144 15,6-2 0-15,11 4-144 0,10-1 144 0,8-1 0 16,1 1 0-16,10 2-128 0,9 1 128 0,3-1 0 16,2-1 0-16,7 3-128 0,5 0 128 0,2 1 0 15,3 4 0-15,1-6 0 0,-2-1 0 0,1 0 0 16,1 3 0-16,-3-1 0 0,-2 0 0 0,-2-1 0 0,-1 1 0 16,-3 2 0-16,-10 2 0 0,-1 2 0 0,-3 3 0 0,-2-1 128 15,-13 0-128-15,-2 1 0 0,-5 5 0 0,-7-3 0 16,-7 3 0-16,-9 0 0 0,-8-1 0 0,-8 1-128 15,-10 0 128-15,-7-3 0 0,-9 0 0 0,-9 2 0 16,-9-5 0-16,-9 3 0 0,-8-2 0 0,-7-8 0 16,-9 10 0-16,-9-3 0 0,-11-2 0 0,-7 0 0 15,-8-1 0-15,-12-2 0 0,-10-1 0 0,-13 1 176 16,-10-2-176-16,-7 0 0 0,-5-2-160 0,-10 2 160 16,-7 0 0-16,-5-1 0 0,-7-3 0 0,-6 0 0 15,-6 2 0-15,-3-1 0 0,0 2 0 0,-5-1 0 16,-4 0 0-16,0 1 160 0,2 0-160 0,3 1 128 15,3-2-128-15,3 5 0 0,1 0 0 0,10-1 0 16,3 2 144-16,6 0-144 0,5 2 160 0,7-3-160 16,7 0 0-16,11 0 0 0,12-2 0 0,11 3-160 0,8-1 160 15,11-1 0-15,10-2 0 0,13 1 0 0,8-1-144 0,10-1 144 16,10 1-160-16,0 0 160 0,19-2-224 0,13-3 48 16,10-4 16-16,12 4 0 0,10-3 160 0,13 2-128 15,12-1 128-15,9 0-128 0,6-1 128 0,12-1-128 16,9 3 128-16,4-3-128 0,4 1 128 0,6 3 0 15,9-3 0-15,1 3 0 0,-1-5 0 0,5 4 0 16,2 2 160-16,0-2-160 0,-3-2 128 0,1 4-128 16,-3-2 0-16,0 5 0 0,0-1 176 0,-5 4-176 15,-7-1 192-15,-3 3-192 0,-6 0 144 0,-7 2-144 16,-12 7 0-16,-11-2 144 0,-10 0-144 0,-9 6 160 16,-11 3-160-16,-12 3 160 15,-11 1-1120-15,-15 3-208 0,-16 4-48 0,-18 3-17408 0</inkml:trace>
  <inkml:trace contextRef="#ctx0" brushRef="#br0" timeOffset="100203.08">27477 10019 5519 0,'12'-18'240'0,"-3"7"64"0,1 2-304 0,1-2 0 0,-3 2 0 0,1-1 0 0,-1 1 2944 16,-2-1 544-16,-1 1 96 0,-1-3 32 0,0 2-2016 0,-1 0-384 16,-2-3-96-16,-1 0-16 0,-1 3-272 0,-1-2-48 15,1 0-16-15,-3 2 0 16,-5-3 176-16,0 1 16 0,-5-2 16 0,0 0 0 0,-2 0-256 0,-2 1-48 16,-3 0-16-16,-6-2 0 0,-5-2-80 0,-3 3-32 15,-2 2 0-15,-8 2 0 0,-3-4-256 0,-4 6-48 16,-3-2-16-16,-1 2 0 0,0-3-32 0,-5 3 0 15,-5 0 0-15,-6 2 0 0,-7-4-48 0,-4 4-16 16,-1 2 0-16,0 0 0 0,1 3 16 0,-4-1 0 16,-2 2 0-16,4 0 0 0,2 2 80 0,1 3 16 15,2 1 0-15,-4 2 0 0,0 2 32 0,2 5 16 16,2 2 0-16,3 0 0 0,-1 3-112 0,1-1-32 0,-2 3 0 16,1 1 0-16,1 3-144 0,4-2 160 0,5 5-160 0,2-1 160 15,6 5-16-15,4-1 0 0,3 1 0 0,4 1 0 16,2 2 32-16,7 2 0 0,7 3 0 0,3 4 0 15,7 0-176-15,4 2 0 0,4 3 0 0,4-2 0 16,4 4 0-16,5 1 0 0,2-1 0 0,2 1 0 16,5-3 0-16,4 4 0 0,4-1 0 0,6-1 0 15,3-2 0-15,8-2 0 0,3 2 0 0,6 1 0 16,6-4 0-16,4-4 0 0,-2-1 0 0,7 2 0 16,10-3 0-16,7 0 0 0,6-1 144 0,-1-3-144 15,0-3 0-15,1-2 144 0,-2-3-144 0,7-3 0 16,7-1 144-16,-1-7-144 0,-1-5 0 0,2-7 144 15,3-3-144-15,5-5 128 0,4-3-128 0,-1-6 128 16,0-6-128-16,1-3 192 0,2 0-192 0,0-8 192 0,-3-5-192 0,-1-9 192 16,-6-8-192-16,3-4 192 0,1-5-16 15,-2-8 0-15,-6-8 0 0,-3 0 0 0,-7-5 144 16,-6 1 16-16,-5 5 16 0,-9 4 0 0,-9 4 80 0,-7 6 16 16,-8 4 0-16,-7 2 0 0,-6 3-176 0,-6 1-16 15,-6 3-16-15,-7 4 0 0,-8 5-96 0,-6 0-16 16,-6 2 0-16,-6 3 0 0,-7 1-128 0,-7 2 0 15,-7-1 0-15,-3 2 0 0,-5 6-320 0,-1 3-32 16,0 3-16-16,0 5 0 16,2 4-1136-16,1 3-224 0,1 4-64 0,3 1 0 15,4 2-1328-15,4 1-272 0,-6 2-48 0,18-1-16 0</inkml:trace>
  <inkml:trace contextRef="#ctx0" brushRef="#br0" timeOffset="100700.67">28352 9135 30399 0,'-11'-19'2704'16,"0"1"-2160"-16,-2 2-544 0,1-4 0 0,1 1 320 0,2 3-64 16,1 0 0-16,3 1 0 0,0-2 304 0,3 1 48 15,-1-1 16-15,4 0 0 0,3-1-176 0,1 0-48 16,3-1 0-16,2 0 0 0,4-1 32 0,1 1 0 16,3 1 0-16,4 1 0 0,4-1-144 0,6 1-32 15,3-1 0-15,7 3 0 0,2 1-16 0,8 5-16 16,5-1 0-16,6 4 0 0,0 1 32 0,5 4 16 15,-2 6 0-15,0 0 0 0,0 0 32 0,-3 6 0 16,0-3 0-16,-5 4 0 0,-3 3-96 0,-8 0-16 16,-9-2 0-16,-6 2 0 0,-6-1-192 0,-4 3 0 15,-7 1 128-15,-6 2-128 0,-4-180 0 0,-5 363 0 16,-7-180 0-16,-4 0 0 0,-4 0 160 0,-4 6-160 16,-5 2 160-16,-5-2-160 0,-7 0 224 0,-3 5-48 0,1 1-16 0,0-2 0 15,1-5-160-15,1 3 0 0,2-1 144 0,2-1-144 16,5 1 0-16,4 3 0 0,2-3 0 0,6 0 128 15,3 2-128-15,4 2 0 0,6 4 0 0,2 4 0 32,2 4-816-32,1 0-128 0,1 2-16 0,1-2-16 15,1-5-1904-15,2 1-368 0</inkml:trace>
  <inkml:trace contextRef="#ctx0" brushRef="#br0" timeOffset="100850.22">29129 10312 39039 0,'0'0'1728'0,"0"0"368"0,8-7-1680 0,-8 7-416 0,7-1 0 0,-7 1 0 16,11-3 1408-16,-1 1 192 0,-1-2 32 0,1 5 16 15,2 3-1072-15,4 0-192 0,0 0-64 0,3 1 0 0,2 1-320 0,0-1 0 16,0 2-192-16,0 0-13440 16,-2-2-2672-16</inkml:trace>
  <inkml:trace contextRef="#ctx0" brushRef="#br0" timeOffset="105248.88">26931 13940 3679 0,'0'0'320'0,"0"0"-320"16,0 0 0-16,0 0 0 0,0 0 1904 0,0 0 304 15,0 0 64-15,0 0 16 0,0 0-1200 0,0 0-256 16,0 0-32-16,0 0-16 0,0 0 320 0,0 0 64 16,-7 2 16-16,7-2 0 0,0 0 32 0,0 0 16 15,0 0 0-15,0 0 0 0,0 0-208 0,0 0-64 0,0 0 0 0,0 0 0 16,0 0-272-16,0 0-64 16,0 0-16-16,0 0 0 0,0 0 32 0,0 0 16 0,0 0 0 0,0 0 0 15,0 0 112-15,0 0 32 0,12 1 0 0,1 2 0 16,0-6-96-16,2 2 0 0,2-1-16 0,2 1 0 15,2 1-112-15,2 0 0 0,6-1-16 0,4 1 0 16,7 0-80-16,3 1-16 0,3 0 0 0,3-1 0 16,5-2-80-16,3-1 0 0,5 2-16 0,4 0 0 15,7 0-64-15,1 2-16 0,2-1 0 0,0-1 0 16,2-2-128-16,0 3-32 0,4 1 0 0,0 2 0 16,0-1-128-16,-1 3 128 0,-2 1-128 0,2-1 128 15,4-2 16-15,2 6 0 0,1 2 0 0,-2-1 0 16,0-4 16-16,2 3 0 0,1-3 0 0,1 3 0 0,-1 3-160 15,-1-2 192-15,-4-8-192 0,0 3 192 0,1 7-192 0,-1-2 192 16,1 1-192-16,-6-4 192 0,-2-1-192 0,0-1 192 16,-4 0-192-16,2 0 192 0,-1-1-64 0,-5 0 0 15,-8-1 0-15,-4 0 0 0,0-1 16 0,-3-1 0 16,-5 3 0-16,-1-2 0 0,0 1 16 0,-4 1 0 16,-2-2 0-16,0 1 0 0,0 3-16 0,-4-1 0 15,-2 5 0-15,-5-2 0 0,-1-4-144 0,-2 0 160 16,0 2-160-16,-3-3 160 0,-3-1-160 0,-2 1 160 15,-1-3-160-15,-1 2 160 0,-2 5-32 0,0-4 0 16,-4-1 0-16,1 0 0 0,-13-2 16 0,10 3 0 16,-10-3 0-16,0 0 0 0,0 0-144 0,0 0 192 15,0 0-192-15,0 0 192 0,0 0-192 0,0 0 128 16,0 0-128-16,0 0 128 0,0 0-128 0,0 0-192 16,-11-2 32-16,-2 2 16 15,-1 3-1488-15,-1 2-288 0,-6 0-64 0,-4 1-11456 0,-7 2-2272 0</inkml:trace>
  <inkml:trace contextRef="#ctx0" brushRef="#br0" timeOffset="106807.4">10019 14223 21183 0,'4'-9'1888'0,"0"-3"-1504"16,-4 12-384-16,5-15 0 16,0-3-896-16,-1 4-256 0,-2 3-64 0,1-3 0 0,-1 0 1072 0,2 1 144 15,1-1 144-15,-2 1-16 0,-1 2-128 0,1 0 0 16,-1-6 0-16,0 3 0 0,-2 3 0 0,1 0 0 15,0-1 0-15,0 0 128 0,2 2 128 0,-2-3 16 16,-1 5 16-16,0-3 0 0,0 11 112 0,-1-11 32 16,-3 2 0-16,2-1 0 0,2 10 464 0,-3-10 112 15,-1-2 16-15,0 5 0 0,-1-4 48 0,0 6 16 16,-1-2 0-16,-4 2 0 0,-3 1-208 0,-2 0-48 16,-2-1 0-16,-1 2 0 0,1 1-320 0,-5 1-64 0,-2-1 0 0,-3 2-16 15,-3-1-16-15,-1 2 0 0,2 1 0 0,-4 0 0 16,0-1-256-16,-3 2-160 0,-2 3 192 0,-3-2-192 15,1 1 176-15,-6 3-176 0,-6-2 160 0,-4 2-160 16,-1 1 128-16,-2-3-128 0,0 2 0 0,-1-1 0 16,-1 5 128-16,-4-2-128 0,-2 1 0 0,-3 3 0 15,-2 0 128-15,3 0-128 0,0 3 0 0,3 2 144 16,1 3 16-16,-1-1 0 0,-3-1 0 0,3 2 0 16,0-2 32-16,4 5 16 0,2-1 0 0,4 6 0 15,1 1-208-15,6 4 176 0,1 5-176 0,3-2 160 16,6 3-160-16,-1 0 0 0,6 3 144 0,5-4-144 15,3 2 0-15,6 3 0 0,5-2 0 0,5 4 0 16,3-2 0-16,6 0 0 0,6 0 0 0,6-1 0 16,7-1 0-16,5 2 0 0,3-7 0 0,4 0 0 0,6-2 0 15,2-4 128-15,1-8-128 0,4 2 0 0,4-3 192 0,4-1-48 16,1-2 0-16,6-3 0 0,1-2 48 0,6-1 16 16,3-5 0-16,0 1 0 0,1-1 48 0,1 0 0 15,2-3 0-15,4-1 0 0,6-5-64 0,0-2-16 16,0-2 0-16,-2-1 0 0,-1-7-176 0,2 1 192 15,2-3-192-15,1-4 192 0,-2-8-192 0,-3-1 160 16,-3-5-160-16,0 2 160 0,-1-1-160 0,-2-3 128 16,-3-4-128-16,-7-4 128 0,-4-2 64 0,-4 0 16 15,-5-1 0-15,-3-3 0 0,-7-1 160 0,-2 4 16 16,-2 6 16-16,-10-6 0 0,-3-1-16 0,-6 2 0 16,-6 3 0-16,-5 2 0 0,-3-3 0 0,-7 3 0 15,-6 2 0-15,-5 4 0 0,-4 3-128 0,-5 1-16 0,-7 5-16 0,-6 0 0 16,-7 2-224-16,-7 7-288 0,-4 7 64 0,-10-2 16 31,-10 1-1152-31,-3 3-240 0,-5 5-32 0,-1 7-16 16,-1 4-1040-16,-8 4-224 0</inkml:trace>
  <inkml:trace contextRef="#ctx0" brushRef="#br0" timeOffset="109169.06">12410 15238 11967 0,'-9'-4'1072'0,"0"1"-864"15,9 3-208-15,-13-3 0 0,5 1 2144 0,-1 0 384 16,9 2 80-16,-10-1 16 0,-1 1-1552 0,11 0-304 15,-9 4-64-15,9-4-16 0,0 0-272 0,0 0-48 0,0 0-16 16,0 0 0-16,0 0 96 0,0 0 32 0,4 9 0 0,3-4 0 16,2 1 32-16,1 2 0 0,5-3 0 0,4 0 0 15,3 0-64-15,4 0 0 0,4-2 0 0,4 2 0 16,4-1-48-16,1-2-16 0,2 1 0 0,2-1 0 16,3 3-32-16,4 2-16 0,3-4 0 0,7-1 0 15,2-1-16-15,3-1 0 0,4 0 0 0,-1 4 0 16,2 0 64-16,1-2 16 0,2-6 0 0,7 4 0 15,1 4-96-15,3-1-32 0,-3-1 0 0,2-2 0 16,0 0-128-16,6-2-16 0,-2-3-128 0,6 2 192 16,-1 3-192-16,-1-1 0 0,-3-2 128 0,3 1-128 15,3 0 0-15,-2 2 0 0,-4 0 0 0,-2 0 0 16,1-2 160-16,3 1-160 0,4 2 160 0,-3 0-160 16,-3-1 128-16,0 1-128 0,0-1 0 0,2 2 0 15,3 2 0-15,-3 1 0 0,-1 1 0 0,-3-1 0 0,1 0 0 0,0 0 128 16,1-5-128-16,-4 4 0 0,-4 0 0 0,-2 1 0 15,-2-5 0-15,0 0 0 0,3 4 128 0,0-3-128 16,-3 2 0-16,-2-3 0 0,-3 0 0 0,1-2 128 16,3-3-128-16,-1 1 0 0,-3 1 0 0,0 0 0 15,-3-1 0-15,-2-2 0 0,-1-1 144 0,0 5-144 16,-1-2 128-16,2 0-128 0,3 2 160 0,-3-1-160 16,-2 1 192-16,-2 2-192 0,-1 0 128 0,0-3-128 15,-1-3 0-15,2 3 0 0,2 3 0 0,-1-1 0 16,-2-2 0-16,-1 1 0 0,-2 1 0 0,-2-2 0 15,-1-2 0-15,0 2 0 0,1 0 128 0,1 0-128 16,-1 1 0-16,1-2 0 0,-5-3 128 0,-2 2-128 0,1-4 0 0,-1 6 0 16,0 0 128-16,3 1-128 0,2-1 144 0,2-1-144 15,3-1 128-15,-3 1-128 0,-3 0 0 0,-1-1 0 16,-1 0 144-16,1 1-144 0,-4 1 128 0,0-2-128 16,1-2 0-16,-2 1 0 0,0 2 128 0,-1-5-128 15,2 0 0-15,-3-2 128 0,-1 3-128 0,-1-1 128 16,0 5-128-16,1-2 192 0,-2-3-192 0,1 4 192 15,5 1-192-15,-6-5 0 0,1 1 0 0,-1-4 128 16,-1-1-128-16,0 2 0 0,-2 0 0 0,-1-3 128 16,-1-2-128-16,-1 4 0 0,-1-1 0 0,-2-2 128 15,0 2-128-15,1 0 0 0,-2-2 0 0,-1 0 128 16,-2-2-128-16,1 1 0 0,2-1 0 0,-4 2 0 16,0 2 0-16,-1-2 0 0,0 0 128 15,0-2-128-15,1 4 0 0,2-1 0 0,-3 0 0 0,-2-1 128 0,0 1-128 0,-2 1 0 16,0-2 0-16,-1 4 0 0,-1-3 0 0,-1 2 0 15,-3-4 0-15,-2 3 0 0,-3-1 0 0,-1 0 0 16,-2-4 128-16,-1 1-128 0,-5-5 0 16,-2 3 0-16,-1 0 144 0,-2 1-144 0,-1 0 144 15,-2-1-144-15,0-1 192 0,-4-2-192 0,-3 1 128 0,-4-4-128 16,-4 3 0-16,-3-3 0 0,-2 3 0 0,0 1 0 16,-4 0 0-16,-2-5 0 0,-3 1 0 0,-2-1 0 15,-3 5 0-15,-3-1-144 0,2 2 144 0,-10-2 0 16,-2-1-144-16,-2 3 144 0,-4 0 0 0,-2 1 0 15,-4 1 0-15,-5 1 0 0,-4 3-128 0,-7 3 128 16,-5-2 0-16,-2-1 0 0,-3 0 0 0,-1 3 0 16,-3-3 0-16,-1 1 0 0,-4 2-176 0,0-2 176 0,1 0-128 15,-3 0 128-15,-4 1 0 0,-1-2-160 0,1 4 160 0,-1 1 0 16,-2-3 0-16,0 3-128 0,2-2 128 0,-6 2 0 16,3-2 0-16,-3 3 0 0,-3-1 0 0,3 3 0 15,-2-6 0-15,-1 7 0 0,-6 3-128 0,2-2 128 16,-2 0-176-16,0 3 32 0,-1 1 0 0,-2-2 0 15,2 1-48-15,-1 2 0 0,1 3 0 0,-2 1 0 16,-1-5 0-16,4 3 0 0,2 1 0 0,-2-3 0 16,-4 0 192-16,3 2-128 0,4-2 128 0,-2 2-128 15,-5 2 128-15,4-1-160 0,1-2 160 0,1 4-160 16,-3 2 160-16,2-4 0 0,1 2 0 0,-1 3 0 16,3-1 0-16,-1 2 0 0,-2 1 0 0,5 0 0 15,2 1 0-15,-2 1-128 0,-2 0 128 0,2 1 0 16,8 1-160-16,-2 1 160 0,-3 1-192 0,3-1 192 15,3-2-304-15,3 4 48 0,3 4 16 0,1-4 0 16,-1-6 16-16,5 5 0 0,2 1 0 0,7 1 0 0,1 2 96 16,-1-2 128-16,-1-5-208 0,6 4 80 0,6 0 128 0,4 4-128 15,4-1 128-15,2 2-128 0,1 0 128 0,2 4 0 16,1-1 0-16,3 5-128 0,2 2 128 0,6 2 0 16,3 4 0-16,4 0 0 0,3 3 0 15,6 0 0-15,3-1-192 0,6 2 64 0,5-3-80 0,6-1-16 16,2-1 0-16,2-1 0 0,3-2 32 0,3 2 0 15,4 1 0-15,3 0 0 0,3-5 192 0,4 2 0 16,3-2 0-16,4-1 0 0,2-6 0 0,6 1 0 16,4-6 0-16,8 2 0 0,8 2 0 0,10-5 0 15,10-1 144-15,5-3-144 0,5-5 176 0,11 0-176 16,7 0 192-16,11-2-192 0,12-1 224 0,3-2-64 0,4 5-16 16,10-4 0-16,8 0-144 0,6 1 0 0,4-1 144 0,5 4-144 15,3-2 0-15,6 3-128 0,7-1 0 0,1-1 0 31,-2 4-1904-31,2 3-368 0,55 3-80 0,-24-1-16 16</inkml:trace>
  <inkml:trace contextRef="#ctx0" brushRef="#br0" timeOffset="111294.92">23468 15192 6447 0,'0'0'272'0,"0"0"80"0,0 0-352 0,0 0 0 0,0 0 0 0,0 0 0 16,0 0 1472-16,0 0 240 0,0 0 32 0,0 0 16 15,5-7-976-15,-5 7-192 0,0 0-32 0,0 0-16 16,0 0 416-16,0 0 64 0,0 0 32 0,0 0 0 15,0 0 112-15,0 0 32 0,0 0 0 0,0 0 0 16,0 0-288-16,-5 0-48 0,1 0-16 0,-1 0 0 16,0 0-144-16,-1 0-48 0,6 0 0 0,0 0 0 15,0 0 32-15,0 0 0 0,0 0 0 0,0 0 0 0,0 0-48 16,0 0 0-16,0 0 0 0,0 0 0 0,7 10-64 0,2-2-32 16,3-3 0-16,5-1 0 0,2-1-112 0,4-1-32 15,2-2 0-15,6 0 0 0,1 0-80 0,3-4 0 16,2-1-16-16,4 0 0 0,2 1 16 0,7-3 0 15,3 2 0-15,7 3 0 0,3-1 48 0,3 0 16 16,0-3 0-16,0 0 0 0,2 1-160 0,0 0-32 16,7 2 0-16,0 2 0 0,0-1-48 0,-2 0-16 15,-2 1 0-15,0 0 0 0,2 1-128 0,2 1 0 16,4-1 144-16,-1 1-144 0,-1-1 0 0,-2 2 128 16,-2-1-128-16,7 0 0 0,3-3 0 0,2 2 0 15,-2 3 0-15,-1-3 128 0,-1-2-128 0,1 1 0 0,3 2 0 16,1 1 0-16,1 2 128 0,0 1-128 0,-2-3 128 15,0-1-128-15,1 4 144 0,0 0-144 0,3 0 192 0,-6-1-192 16,-4-3 144-16,0 2-144 0,0-2 0 0,0 1 144 16,1 1-144-16,-3 0 160 0,-2-3-160 0,0 1 160 15,-1 0-32-15,1 2-128 0,4-2 192 0,-4 3-64 16,1 3 16-16,-1-3 0 0,-5-3 0 0,1 5 0 16,0 2-16-16,2-2 0 0,-1-1 0 0,-3 1 0 15,-4-1-128-15,-5-1 0 0,-6 2 144 0,0 1-144 16,-4-5 128-16,0 2-128 0,-3-2 160 0,3 1-160 15,0 2 240-15,-1-1-48 0,-4 1-16 0,3 3 0 16,-1-3-32-16,-2 1 0 0,0 2 0 0,1-3 0 16,-3 1-144-16,1 2 0 0,-4-3 0 0,0 0 128 15,2 1-128-15,-4-2 0 0,-6-3 144 0,-4 2-144 0,-2-2 0 16,-1 0 128-16,-2-1-128 0,-2 0 0 0,-3 0 0 16,0 0 128-16,-5 0-128 0,0 0 0 0,-3 0 0 0,-10 0 0 15,0 0 0-15,0 0 0 16,0 0-512-16,0 0-160 0,0 0-32 0,0 0-16 15,-18-1-1728-15,-13 0-352 0,-12 1-64 0</inkml:trace>
  <inkml:trace contextRef="#ctx0" brushRef="#br0" timeOffset="113151.27">1243 17158 23951 0,'-15'1'1056'0,"15"-1"224"0,0 0-1024 0,0 0-256 0,0 0 0 0,0 0 0 16,0 0 224-16,0 0-16 0,0 0 0 0,0 0 0 15,8 10 208-15,4-4 32 0,7 3 16 0,5-5 0 16,4 0-80-16,5 0 0 0,6 2-16 0,4-2 0 16,5 0-128-16,2-2-32 0,-1 1 0 0,5 1 0 15,3-1-80-15,3 1-128 0,2 3 176 0,9 1-176 16,4 0 208-16,0 1-64 0,-1-5-16 0,2-2 0 15,4 1 272-15,7 1 48 0,4-2 16 0,2-2 0 16,0-2 256-16,1-1 48 0,1 2 16 0,6 0 0 16,4-1-112-16,1 2-32 0,-1 0 0 0,6 0 0 15,3 2-160-15,-1-1-32 0,2 0-16 0,3-1 0 16,4 3-176-16,1-3-48 0,2 0 0 0,-1 0 0 0,3 0-208 0,3-3 176 16,0-1-176-16,4 2 160 0,1 1-160 0,0-1 0 15,-2-4 0-15,2 2 128 0,2 3-128 0,1 0 0 16,-1-5 144-16,5 4-144 0,3-4 0 0,-2 0 0 15,-5 3 0-15,4 0 128 0,2 1-128 0,-2-2 0 16,-2 0 0-16,6 1 0 0,-1 1 0 16,2 2 0-16,-1-1 0 0,0-2 128 0,-1-3 0 0,1 2 16 15,1 1 0-15,0-2 0 0,-1-6 16 0,0 3 0 16,3 2 0-16,-4-2 0 0,-3-2-16 0,3 2 0 16,1-3 0-16,-1 2 0 0,-3-1-144 0,2 2 128 15,2-2-128-15,-1 4 128 0,-3-2-128 0,2 2 0 16,0 2 144-16,1-1-144 0,1-3 0 0,0 3 0 0,-1-4 0 15,-1 3 128-15,0 1-128 0,-2-3 0 0,-5-1 0 0,1 0 128 16,2 3-128-16,-4 0 0 0,-2-4 0 0,0 2 0 16,1-1 0-16,0 3 0 0,-2-5 0 0,2 6 0 15,2-2 0-15,-4 0 0 0,-5 2 0 0,3-2 0 16,0-2 0-16,-3 1 0 0,-3 3 0 0,1 0 0 16,-2-5 0-16,1 2 0 0,-1-1 0 0,0 0 128 15,-2 3-128-15,0-4 0 0,0 2 0 0,-3-2 0 16,-2 4 128-16,0-3 0 0,-1 1 0 0,-1-2 0 15,-3 2-128-15,0 0 0 0,4 2 0 0,-6 0 0 16,-3-2 0-16,0 5 0 0,0 0 0 0,-2-1-128 16,-2-2 128-16,0 3 0 0,-1 1 160 0,0 1-160 15,2-1 128-15,-3 0-128 0,0-2 0 0,-1 1 0 16,-2 2 0-16,1 0 128 0,-1-2-128 0,0 2 0 16,-8 0 0-16,2 1 0 0,-2 1 0 0,0 0 0 0,1-2 128 15,-2 1 0-15,-3 0-128 0,2 1 192 0,-6 2-48 0,3-4-16 16,2-1 0-16,-2 2 0 0,-4-1-128 0,1 1 192 15,-2 1-192-15,1 2 192 0,3-2-192 0,-3 0 0 16,-4-1 0-16,-2 2 128 0,0 2-128 0,1-1 0 16,3 1 0-16,-4 0 0 0,1-4 128 0,-1 0-128 15,-2 1 0-15,-2 2 128 0,-1 3-128 0,1-2 0 16,-4 0 0-16,-1-2 0 0,-2 2 0 0,-2 0 0 16,-1-2 0-16,-2 2 0 0,-2 1 0 0,0 2 0 15,1-3 0-15,1 1 0 0,-2 0 0 0,-2-2 0 16,-3 0 0-16,1 0 0 0,-2 0 0 0,-1 2 0 15,-3-1 0-15,2 0 0 0,2 1 0 0,0 2 128 16,-3-4-128-16,-1 0 0 0,-2-1 0 0,-2 2 128 16,-1 1-128-16,-1-1 0 0,-4-1 0 0,-2-1 0 0,-1 3 128 15,-2-1-128-15,0-1 0 0,-1-2 0 0,-1 0 0 0,2 0 128 16,-4 2-128-16,0 1 0 0,-2 1 0 0,0-3 0 16,-2-2 160-16,-2 3-160 0,-3-2 192 0,-2 3-192 15,-3-1 256-15,-3-1-64 0,0-2-16 0,-1 0 0 16,-2 0 16-16,-8 0 16 0,0 0 0 0,0 0 0 15,0 0 48-15,0 0 16 0,9-4 0 0,-9 4 0 16,0 0-64-16,0 0-16 0,0 0 0 0,0 0 0 16,0-6-192-16,0 6 144 0,0 0-144 0,0 0 128 15,-3-9-128-15,3 9 0 0,0 0 0 0,0 0 0 16,-6-6 0-16,6 6 0 0,0 0 0 0,0 0 0 16,0 0-256-16,0 0 32 0,0 0 0 0,0 0 0 15,0 0-1168-15,0 0-224 0,0 0-48 0,-12-2-11248 16,12 2-2240-16</inkml:trace>
  <inkml:trace contextRef="#ctx0" brushRef="#br0" timeOffset="114745.89">23208 16155 12895 0,'0'0'1152'0,"0"0"-928"16,0 0-224-16,5-10 0 0,0-2 976 0,-1 1 160 16,-4 11 16-16,1-8 16 0,2-2 448 0,-3 10 96 0,-1-8 16 0,1 8 0 15,0 0-384-15,0 0-64 16,-4-9 0-16,4 9-16 0,0 0-256 0,-9-2-48 15,9 2-16-15,-9-1 0 0,9 1-304 0,-10 1-48 16,1 1-16-16,-1 3 0 0,0 0-192 0,0-1-32 0,-1 4-16 0,-1-2 0 16,-1 3 48-16,0 1 16 15,-2 2 0-15,-2-1 0 0,1 6 16 0,-4 2 0 0,-3 0 0 16,-1 5 0-16,1-1-48 0,0 7-16 0,-1 2 0 0,1 3 0 16,1-1-48-16,2 1-16 0,5 1 0 0,-1 1 0 15,5 2-80-15,2-1-16 0,3-6 0 0,2 0 0 16,1 2 16-16,5-1 0 0,1 2 0 0,2-4 0 15,-1-3 0-15,3 2 0 0,3-6 0 0,-1-3 0 0,2 1-16 16,2-4-16-16,0-4 0 0,2 0 0 0,1-2 0 16,1 0 0-16,-2-7 0 0,3-2 0 0,1 0-48 15,-1-3-128-15,0-1 192 0,-2-3-64 16,1-5-432-16,-5 0-80 0,0-2-32 16,-1 1 0-16,-1-3-2496 0,1-1-496 0,-4-2-112 0</inkml:trace>
  <inkml:trace contextRef="#ctx0" brushRef="#br0" timeOffset="115148.43">23708 16223 15663 0,'1'-12'1392'0,"-1"12"-1120"15,0 0-272-15,0-9 0 0,0-5 1344 0,1 6 192 0,-1 8 64 0,0 0 0 16,2-10 112-16,-2 10 16 16,1-5 16-16,-1 5 0 0,0 0-560 0,0 0-112 0,0 0-32 0,0 0 0 15,0 0-192-15,0 0-32 0,-4 11-16 0,0 3 0 16,0 0 80-16,1 0 16 0,-5 1 0 0,0 3 0 16,-1 1-112-16,2 2-16 0,-1-1 0 0,2 0 0 15,1 2-320-15,2 0-64 0,-2-2 0 0,3-1-16 16,0 1-112-16,2 1-32 0,2-4 0 0,0-1 0 15,1-2-16-15,0-3 0 0,3 2 0 0,1-2 0 16,1-1 16-16,2 1 0 0,1-8 0 0,2 3 0 16,0-3 32-16,3 1 16 0,5-5 0 0,0-3 0 0,1-1-32 15,1 2-16-15,-2 0 0 0,2-4 0 0,1 0-224 16,1 0 144-16,-3-3-144 0,0 4 128 0,0-4-128 0,-2 3-176 16,-2-2 48-16,-7 4 0 15,1 1-944-15,0-3-176 0,-1 0-32 0,-1-1-16 16,-3 0-1008-16,0 2-208 0,-2-3-48 0,0 2-13056 15</inkml:trace>
  <inkml:trace contextRef="#ctx0" brushRef="#br0" timeOffset="115483.03">24318 16164 21935 0,'0'0'960'0,"0"0"224"0,-1-8-944 0,-1 3-240 0,2 5 0 0,0 0 0 15,0 0 1856-15,0 0 336 16,0-4 64-16,0 4 16 0,0 0-912 0,0 0-176 0,0 0-32 0,0 0-16 16,-2 6-304-16,-2 6-64 15,-1 1-16-15,1 4 0 0,-1 1 64 0,0 4 16 0,-1 2 0 0,-1 6 0 16,1 2-240-16,-2 4-32 16,1 3-16-16,-1 2 0 0,-1 2-96 0,0 3-32 0,0-3 0 0,-3 19 0 15,1-7-160-15,0-7-16 0,2-4-16 0,0-3 0 16,0-1-48-16,2-6-16 0,0-1 0 0,2-1 0 15,-1-3-160-15,2-5 192 0,0-2-192 0,2 1 192 16,-1-2-192-16,2-3 128 0,0-4-128 0,1-4 128 16,0 3-128-16,0-13 0 0,1 6 0 0,-1-6 128 15,0 0-128-15,0 0-256 0,0 0 64 0,6-6 16 16,2-7-1616-16,-1-1-320 16,1-3-64-16,1-1-15552 0</inkml:trace>
  <inkml:trace contextRef="#ctx0" brushRef="#br0" timeOffset="116071.47">24642 15776 19119 0,'-19'-9'832'0,"9"4"192"0,-2 0-816 0,1 0-208 0,2-3 0 0,0 3 0 15,3-4 1488-15,6 9 256 0,0 0 48 0,0 0 16 16,-5-7-336-16,5 7-80 0,0 0-16 0,0 0 0 15,0 0-336-15,0 0-64 0,0 0-16 0,10-3 0 16,1 0-544-16,2 3-112 0,0 3-32 0,3 0 0 16,-1 0 176-16,3 5 48 0,1 0 0 0,4 3 0 15,1-1-32-15,3 5 0 0,0 5 0 0,2 2 0 0,-1 4-16 16,-1-1-16-16,-3 4 0 0,-1 5 0 16,-2 2-80-16,0 5-16 0,-6 5 0 0,1-2 0 0,-2 3-32 15,-1 0-16-15,0 5 0 0,-4 2 0 16,0-2 80-16,-2-2 16 0,-2 0 0 0,-2 1 0 0,-3-4 0 0,-1 0 0 15,-3-2 0-15,-3-1 0 0,0 1-64 16,-3-1 0-16,-2 1 0 0,2-1 0 0,-3-6 16 0,1 4 0 16,-4-1 0-16,1-2 0 0,4-2-16 0,-2-1-16 15,-4-1 0-15,1 1 0 0,-1-3-96 0,1 0-16 16,-1-1 0-16,1 1 0 0,-2 0-48 0,1-1-16 16,0-4 0-16,0 0 0 0,1-3 0 0,0-1 0 15,1-3 0-15,1-2 0 0,-1-2-128 0,1-3 128 16,1-3-128-16,0 0 128 0,2-3-128 0,0 1 128 15,-2-7-128-15,3-1 128 0,1 1-128 0,0-4-144 16,0-1 144-16,3-6-208 16,1 1-1808-16,-2-5-352 0,2-2-80 0</inkml:trace>
  <inkml:trace contextRef="#ctx0" brushRef="#br0" timeOffset="117456.21">26917 16315 13823 0,'0'0'1216'0,"0"0"-960"0,0 0-256 0,0 0 0 15,-7 5 1440-15,7-5 240 0,0 0 48 16,0 0 16-16,0 0 144 0,0 0 32 0,0 0 0 0,0 0 0 16,15 0-320-16,4 0-64 0,3-1-16 0,-3-1 0 15,4 1-496-15,3-3-80 0,6 2-32 0,4-6 0 0,3 2-208 0,2 1-32 16,3-3-16-16,-1 2 0 0,1-4-64 0,-2 1-16 15,-3-3 0-15,-1 3 0 0,-2-2-352 16,-4 2-80-16,-3-1-16 0,-4 3 0 0,-2 1-128 0,-5 0-224 16,-5 2 48-16,-6 0 16 15,-7 4-2144-15,0 0-448 0,-10 1-64 16</inkml:trace>
  <inkml:trace contextRef="#ctx0" brushRef="#br0" timeOffset="117792.38">26798 16326 24879 0,'-24'0'1088'0,"10"0"256"0,-2 0-1088 0,1 3-256 16,0-1 0-16,2 5 0 0,-1 2 1344 0,3 3 224 16,1 0 32-16,3 0 16 0,3 1-320 0,3-1-64 15,1 2-16-15,4 1 0 0,4 3-528 0,1-1-112 16,5 0-32-16,2 1 0 0,1-2-128 0,0 2-32 16,2 0 0-16,4 1 0 0,3 0-32 0,0-1-16 15,4-2 0-15,0 2 0 0,2 0 16 0,1 2 0 16,1 1 0-16,-8-5 0 0,2 3 0 0,1 3 0 15,0 3 0-15,0-2 0 0,-2 0-96 0,-3 1-32 0,-3-1 0 0,-5-1 0 16,-2-1-16-16,-4 0 0 16,-2-1 0-16,-3-1 0 0,-4 0 192 0,-3 1 48 0,-5-2 0 15,-4 1 0-15,-7-1 128 0,-6 0 16 0,-5 1 16 16,-17 4 0-16,3-7-160 0,-3 1-16 0,0 1-16 0,0-2 0 16,3-2-224-16,1-6-32 0,2-2-16 0,-1-3 0 15,0-1-144-15,4-4 0 0,3-7 0 0,5 0 128 16,5-5-352-16,6 0-80 0,4-1-16 0,6-3 0 15,6-4-2240-15,6 1-448 16,4-1-80-16</inkml:trace>
  <inkml:trace contextRef="#ctx0" brushRef="#br0" timeOffset="118096.06">27797 17114 29487 0,'0'0'2624'0,"-5"3"-2112"16,-3 1-512-16,1 0 0 0,-1 1 1488 0,2-2 192 16,-1-3 48-16,7 0 0 0,0 0 64 0,0 0 0 15,0 0 16-15,0 0 0 0,0 0-592 0,7-6-128 16,4-4-32-16,-1 0 0 0,3 0-480 0,1-3-112 15,2 4-16-15,-2-2 0 0,2 0-240 0,-2 2-48 16,-3 1-16-16,1 0 0 0,-4 4-144 0,0-2 0 16,-3 2 0-16,-5 4 0 0,0 0 0 0,0 0 0 0,0 0 0 0,-6 6 0 31,-6-1-1408-31,1-1-176 0,-3 5-16 0,0-3-11648 0,1 1-2336 0</inkml:trace>
  <inkml:trace contextRef="#ctx0" brushRef="#br0" timeOffset="118642.04">28558 16508 24879 0,'-9'-1'2208'0,"1"-4"-1760"16,-1-4-448-16,0 1 0 0,0-2 1552 0,3 1 240 15,0-1 32-15,5-2 16 0,1 2 64 0,4-2 16 16,2 0 0-16,2 3 0 0,3-2-816 0,3 1-144 16,0-4-48-16,8 2 0 0,3 1-240 0,5-3-48 15,3 2-16-15,4 2 0 0,1-4-112 0,0 8-32 16,-3 0 0-16,1 2 0 0,0 1 0 0,-1 2 0 15,1 3 0-15,-2 5 0 0,-1 4-224 0,-1 7-48 16,-3 5-16-16,9 15 0 0,-5 4-176 0,-16-10 0 0,-4 8 0 0,-6 18 0 16,-9 0 0-16,-11 4 0 0,-9 1 128 15,-8 0-128-15,-8 0 0 0,-2-5 0 0,-2-2 0 0,0-7 128 16,2-3-128-16,-1-6 192 0,0-9-192 0,4 0 192 16,2-4 0-16,3-1 0 0,3-4 0 0,5-2 0 15,5-3 0-15,5-5 0 0,4-1 0 0,4-1 0 16,6-10-64-16,0 0-128 0,8 4 192 0,6-2-64 15,6-4 144-15,6 0 32 0,4-1 0 0,6-1 0 16,5 2-112-16,3 1-32 0,6 0 0 0,4 0 0 16,6 1-32-16,-14 1-128 0,5 1 192 0,5 2-64 0,3-1 80 0,0-2 16 15,-1-1 0-15,2 0 0 0,2 1-32 0,2-1 0 16,1 0 0-16,1 2 0 0,0-2-192 16,-3 2 128-16,0 2-128 0,-5 2 0 15,1-1-304-15,-5 3-144 0,-2 1-48 0,-3-1-15184 16,-6 2-3056-16</inkml:trace>
</inkml:ink>
</file>

<file path=ppt/ink/ink3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0:57:08.430"/>
    </inkml:context>
    <inkml:brush xml:id="br0">
      <inkml:brushProperty name="width" value="0.05292" units="cm"/>
      <inkml:brushProperty name="height" value="0.05292" units="cm"/>
      <inkml:brushProperty name="color" value="#FFC000"/>
    </inkml:brush>
  </inkml:definitions>
  <inkml:trace contextRef="#ctx0" brushRef="#br0">13380 9023 13071 0,'0'0'576'0,"2"-7"128"0,1-4-576 0,-1 2-128 16,1-2 0-16,0 2 0 0,-1-1 704 0,1 2 96 15,-1-4 32-15,1 2 0 0,-1 5 304 0,1 0 64 16,-1-5 16-16,0 5 0 0,-2 5 176 0,1-6 32 15,-1 6 16-15,0 0 0 0,0-9-96 0,0 9-32 16,0 0 0-16,0 0 0 0,-4-5-224 0,4 5-64 16,-6-3 0-16,-1 3 0 0,0 4-256 0,-2 2-48 15,0 4-16-15,-2 2 0 0,-2 4-16 0,-5 6-16 16,1 1 0-16,0 3 0 0,-2 5-112 0,-2 3-32 16,0 3 0-16,-1 1 0 0,0 0-80 0,2 3-32 15,2-3 0-15,2 0 0 0,1-1-64 0,2-1-16 16,3-4 0-16,3-3 0 0,3 1-144 0,3 0-16 15,2-6-16-15,3-3 0 0,1-2-160 0,2-2 0 16,2-3 144-16,1-3-144 0,0-3 0 0,3-3 0 0,1-1 0 16,1-4 0-16,-1-5-208 0,0-2-64 0,4-4-16 0,3-6 0 31,-3-2-1872-31,-1 2-368 0,-2 0-80 0,-1 1-8624 0,-1 0-1728 0</inkml:trace>
  <inkml:trace contextRef="#ctx0" brushRef="#br0" timeOffset="332.27">13789 9020 23951 0,'3'-15'1056'0,"-1"9"224"0,1-3-1024 0,1 0-256 15,-1-1 0-15,1 5 0 0,-4 5 1456 0,0 0 224 16,0 0 48-16,0 0 16 0,0 0-672 0,0 0-144 15,0 0-32-15,-4 13 0 0,-2-1-48 0,0 2-16 16,-2 5 0-16,-2 4 0 0,1 1-64 0,-2 0-32 16,-1 5 0-16,2-2 0 0,5-12-128 0,0 2-32 15,0-1 0-15,1 2 0 0,1 0-192 0,2 0-64 16,1 0 0-16,3 1 0 0,-1-3-144 0,3-1-48 16,2-2 0-16,2-3 0 0,11 8 0 0,-1-5-128 15,4-7 192-15,0-2-64 0,-2-1 0 0,0-3 0 16,-2-3 0-16,1 0 0 0,-2 1-128 0,1-2 0 15,0 2 0-15,-1-1 0 0,-3-3-144 0,-1 1-16 16,-1-2 0-16,-6 1 0 16,3 1-1472-16,-2 0-288 0,-2-4-64 0,2 0-9568 0,-4-1-1904 0</inkml:trace>
  <inkml:trace contextRef="#ctx0" brushRef="#br0" timeOffset="571.74">14313 8948 26207 0,'0'0'1152'0,"0"0"256"0,0 0-1136 0,0 0-272 0,0 0 0 0,0 0 0 16,-5 11 1024-16,-2 3 128 0,1 4 48 0,-3 6 0 0,-4 2 80 0,-1 4 0 15,-2 3 16-15,5-9 0 0,-2 8-176 0,-6 14-32 16,2-2-16-16,3 1 0 0,-2-1-368 0,0-1-80 16,4-1-16-16,0-1 0 0,3-3-384 0,1-1-80 15,1-4-16-15,2-1 0 0,3-5-128 0,0-1 0 16,2-5 0-16,2 0 0 0,0-3-384 0,2-5 0 15,1-4 0-15,-5-9 0 16,0 0-1136-16,8 5-224 0,-1-8-48 0,1-1-9040 16,1-2-1808-16</inkml:trace>
  <inkml:trace contextRef="#ctx0" brushRef="#br0" timeOffset="934.31">14474 8655 27935 0,'0'0'1232'0,"0"0"256"0,7-10-1184 0,-7 10-304 0,7-4 0 0,-7 4 0 16,10-2 976-16,2 3 144 0,-1 2 32 0,2 3 0 15,0 5-176-15,3 3-16 0,2 4-16 0,2 4 0 16,5 3-32-16,-8-1 0 0,2 2 0 0,2 7 0 16,-1 6-80-16,0 10-32 0,0 5 0 0,-4 6 0 15,-2 6-128-15,-3 5-32 0,0 0 0 0,-8 1 0 16,0-1-208-16,-4-1-48 0,-3 0-16 0,-4-6 0 0,1-17 16 0,-4 1 16 16,-3-5 0-16,-1 4 0 0,-5-7-192 0,0 1-32 15,-6 1-16-15,-1-4 0 0,-26 26-160 0,9-13-144 16,4-9 144-16,6-13-208 15,3-11-2848-15,5-7-560 0</inkml:trace>
  <inkml:trace contextRef="#ctx0" brushRef="#br0" timeOffset="1742.86">16405 9037 11967 0,'-14'-8'528'0,"5"3"112"0,0 2-512 0,2 0-128 0,0-2 0 0,1-1 0 16,0 3 2544-16,6 3 464 0,0 0 112 0,0 0 16 0,0 0-1632 15,0 0-320-15,6-7-64 0,5 0-16 0,6-1-416 0,6-1-96 16,5 0-16-16,4 3 0 0,3-4-128 0,5 3-48 15,4-3 0-15,6 5 0 0,2-3-160 0,1 2-48 16,-1 1 0-16,-1-3 0 0,-3 2-192 0,-3 1 0 16,-3 0 0-16,-5 2 0 0,-3 1 0 0,-9 1 0 15,-3 1 0-15,-4 2 0 16,-5 2-368-16,-13-4-160 0,0 0-48 0,0 0-12848 16</inkml:trace>
  <inkml:trace contextRef="#ctx0" brushRef="#br0" timeOffset="2128.61">16558 8988 20271 0,'0'0'1792'0,"-4"-6"-1424"16,1-7-368-16,1 7 0 0,2 6 1088 0,0 0 128 0,0 0 48 16,0 0 0-16,-10-3-224 0,-2 6-32 0,3 3-16 15,-2 3 0-15,-8 0-304 0,0 4-64 0,0 5-16 16,-3 1 0-16,-2 2 128 0,-2 5 32 0,1-1 0 0,0 1 0 15,0 0-128-15,6 1-32 0,3 0 0 0,6-7 0 16,3-1-208-16,6 0-32 0,2-2-16 0,6-1 0 16,4 1-160-16,6-1-16 0,2 1-16 0,4-3 0 15,3-2 16-15,2 2 0 0,1 0 0 0,3 0 0 16,1-2-32-16,-1 3 0 0,-3 0 0 0,1 2 0 16,-1 1 64-16,-3 1 16 0,0 1 0 0,-2 0 0 0,-5-1 176 15,-2 3 48-15,-3-2 0 0,-4 2 0 0,-3-2 32 16,-3 1 16-16,-6-1 0 0,-2 0 0 0,-4 2-48 0,-2-2-16 15,-4-2 0-15,-1-1 0 0,-7-1-144 0,-1-2-32 16,-2 0 0-16,-2-2 0 0,1-5-48 0,-2 0-16 16,0-5 0-16,0-3 0 0,2-4-192 0,1-3-160 15,2-2 32-15,5 1 0 16,4-2-1328-16,3 0-256 0,4-3-48 0,6 2-10640 16,5 0-2128-16</inkml:trace>
  <inkml:trace contextRef="#ctx0" brushRef="#br0" timeOffset="2361.92">17339 9740 18431 0,'0'0'1632'0,"0"0"-1312"15,0 0-320-15,0 0 0 0,0 0 4144 0,0 0 752 16,0 0 160-16,0 0 16 0,0 0-3152 0,0 0-640 15,0 0-128-15,0 0-32 0,0 0-432 0,0 0-96 16,5-5-16-16,1-1 0 0,-3-2-320 0,2 1-80 0,-1-2-16 0,1 3 0 16,0 1-160-16,1-2 0 0,-6 7 0 0,3-5 0 31,-3 5-1792-31,0 0-320 0,0 0-80 0</inkml:trace>
  <inkml:trace contextRef="#ctx0" brushRef="#br0" timeOffset="3083.61">18319 9271 14447 0,'0'0'640'0,"0"0"128"0,0 0-608 0,0 0-160 0,0 0 0 0,-2-4 0 16,2 4 1280-16,-8-4 240 0,8 4 32 0,-6-5 16 15,6 5 32-15,-6-5 16 0,-1 2 0 0,7 3 0 16,-5-5-96-16,5 5-32 0,-6-7 0 0,6 7 0 16,0-9-400-16,2-3-96 0,2 3-16 0,2-2 0 15,2-4-336-15,2 2-80 0,2 0-16 0,2-1 0 16,3 1-240-16,3 1-48 0,4 0-16 0,4-3 0 0,1-1-16 0,3 2 0 15,1 2 0-15,1 2 0 0,0 1 32 0,1 4 0 16,0 4 0-16,-2 3 0 0,0 5-256 0,-1 0 176 16,-1 7-176-16,-12-1 160 0,-1 3-160 0,-3 6 0 15,-2 1 0-15,-3 7 0 0,-1 1 0 0,-4 3 0 16,-4 3 0-16,-2 3 0 0,-4-2 144 0,-6-1-144 16,-1-2 160-16,-10 15-160 0,-5-8 352 0,2-2-32 15,-7 0 0-15,-2-2 0 0,-4-4 192 0,-2-2 16 16,-2-3 16-16,-2-3 0 0,-4 0-48 0,1-4-16 15,0 0 0-15,3-5 0 0,5-1-144 0,3-4-16 16,6-3-16-16,4 1 0 0,4-3-112 0,5-1 0 16,6-3-16-16,11-186 0 0,0 366-176 0,0-183 160 15,0 0-160-15,14 5 160 0,3 1-160 0,9 0 0 16,3-2 0-16,10-3 128 0,3-1-128 0,10 0 128 16,7 2-128-16,4 0 128 0,4 1-128 0,-18-3 0 15,8 0 0-15,3 1 128 0,1 2 0 0,5-3-128 16,3 0 192-16,-2-3-64 0,-1 3-128 0,-1 0 192 0,-3 3-192 15,-2-3 192-15,-4-4-192 0,-4 1 0 0,-5 2 0 16,-5 1 0 0,-5 0-1360-16,-4 1-368 0,-2 1-64 0</inkml:trace>
  <inkml:trace contextRef="#ctx0" brushRef="#br0" timeOffset="16825.97">5395 1544 18591 0,'-11'-14'832'0,"6"7"160"0,-1-3-800 0,0 3-192 16,-1-2 0-16,7 9 0 0,-5-5 672 0,5 5 96 16,-7-5 0-16,7 5 16 0,-5-7-496 0,5 7-96 15,-4-6-32-15,4 6 0 0,0 0-160 0,0 0 128 16,0 0-128-16,0 0 128 0,0 0-128 0,0 0 0 15,0 0 0-15,9 5 0 0,-9-5 0 0,12 9 0 0,1-4 0 0,0 1 0 16,1 2 160-16,2-4 96 0,2 1 32 0,2 2 0 16,3-2 272-16,3 1 48 15,0-1 16-15,7 0 0 0,4-3 48 0,3 2 16 0,2 0 0 0,3 0 0 16,5-2-48-16,2 1 0 0,1-3 0 0,5 1 0 16,0 0-128-16,7 2-48 0,1-2 0 0,3 0 0 15,3-1-64-15,1-1-16 0,-1 0 0 0,3 1 0 16,0 1 32-16,1-1 0 0,6 0 0 0,2 1 0 15,-2-3-48-15,2-1-16 0,1 5 0 0,3-2 0 16,4 0-80-16,2-2-16 0,1 0 0 0,2-1 0 16,2 2-64-16,1 0 0 0,2-4-16 0,-1 1 0 15,0 1 0-15,1 1 0 0,2-3 0 0,1-2 0 16,1 1-176-16,-1-2 192 0,1 3-192 0,-2 1 192 16,0-1-192-16,-2-1 160 0,-3 0-160 0,2 2 160 0,0-1-32 0,1 2 0 15,1-2 0-15,-3 3 0 0,-1-2 0 0,1-3-128 16,1 1 192-16,1 2-64 0,-3-1-128 0,3 0 192 15,-1 0-192-15,1 1 192 0,-1 0-192 0,0 2 192 16,1-2-192-16,2 1 192 0,4 2-192 0,-1 1 160 16,-3 1-160-16,3-1 160 0,1-1-160 0,0 1 0 15,0 1 0-15,3-1 128 0,-1-1-128 0,0 0 0 16,2 1 0-16,-2 0 128 0,-1-1-128 0,2-1 0 16,2-1 0-16,0 1 0 0,-1 0 0 0,1 0 128 15,2 0-128-15,-2 1 0 0,1 1 0 0,-1 0 128 16,0 0-128-16,2 0 0 0,-2-2 128 0,-1 0-128 15,-4-1 128-15,2-1-128 0,1 2 144 0,1-1-144 16,1-2 160-16,-2 1-160 0,-1 1 208 0,0 1-48 0,-2 1-16 0,-3-1 0 16,-4-2 0-16,3 4 0 0,-3 0 0 0,-3-1 0 15,0-2-144-15,-4-1 192 0,-1 3-192 0,-3 0 192 16,-1-1-192-16,-4 0 160 0,-2-2-160 0,-7 3 160 16,-4-1-160-16,-5 1 128 0,-2 1-128 0,-8 0 128 15,-5 0-128-15,-7 0 0 0,-5-1 144 0,-5 2-144 16,-8 3 0-16,-1-1 0 0,-7 2 0 0,-5 2 0 31,-4 1-896-31,-4 5-256 0,-3-1-64 0,-6 4 0 16,-7 6-2128-16,-10 0-432 0,-22 9-96 0,-23-9-16 0</inkml:trace>
  <inkml:trace contextRef="#ctx0" brushRef="#br0" timeOffset="17916.16">6612 6547 17503 0,'0'0'1552'0,"0"0"-1232"16,0 0-320-16,0 0 0 0,0 0 1040 0,0 0 160 15,0 0 16-15,0 0 16 0,0 0-384 0,0 0-80 0,0 0 0 0,0 0-16 16,13-2 80-16,2 1 32 0,3-3 0 0,2 3 0 16,5 1-96-16,1 1-32 0,5 3 0 0,1-4 0 15,1-4-176-15,0 3-48 0,0-1 0 0,2 0 0 16,6 0 0-16,1 0-16 0,2 0 0 0,2 1 0 15,4 3 48-15,3 1 16 0,4-1 0 0,2 0 0 16,-1-4-48-16,3 2 0 0,3 2 0 0,-1-2 0 16,6-2-16-16,4 1-16 0,4 2 0 0,1-2 0 15,0 0-224-15,3-3-32 0,1-2-16 0,6-1 0 16,3 3-208-16,0-3 176 0,-4-1-176 0,1-1 160 16,0 3-160-16,1-1 0 0,1-3 0 0,-2 4 128 15,-4-4-128-15,-2 5 0 0,-2 0 0 0,3 0 0 16,1 1 0-16,-3 0 0 0,-1 0 144 0,-2-1-144 0,-2 5 208 15,0 5-16-15,1-1-16 0,1 1 0 0,2 4-176 0,-3-3 160 16,-2 3-160-16,-5-2 160 0,3-2-160 0,-1-2 0 16,-1 2 0-16,-4-3 128 0,0-5-128 0,-2-1 0 15,-2 2 0-15,-2 1 128 0,-4 1-128 0,1-2 0 16,2 1 0-16,-2-1 128 0,-2-1-128 0,-2 0 0 16,-5 0 0-16,-2-1 0 0,-2-1 0 0,-1 1 0 15,-3-2 128-15,-2 3-128 0,0 3 0 0,-1 0 0 16,-1 0 0-16,-3 0 128 0,-1-3-128 0,-3 1 128 15,2-1-128-15,-3 1 128 0,-3-2-128 0,-2 3 0 16,-2-1 0-16,1 1 128 0,-2 0-128 0,2 1 0 16,0 0 0-16,0-1 0 0,1-2 0 0,-4 2 0 15,2-2 128-15,0 2-128 0,-1 1 0 0,-1 0 0 0,1-186 0 16,-2 367 128-16,0-182-128 0,-4-1 128 0,-3 1-128 0,-2 0 128 16,-10 1-128-16,0 0 0 0,0 0 0 0,0 0 128 15,0 0-128-15,0 0 0 0,-15 2 0 0,-6 1 0 31,-5 1-1632-31,-8 0-208 0,-6 1-32 0</inkml:trace>
  <inkml:trace contextRef="#ctx0" brushRef="#br0" timeOffset="22110.99">13168 10889 9151 0,'30'2'400'0,"-10"-2"96"0,-1-1-496 0,7 0 0 0,-1-3 0 0,2 5 0 16,-2 2 544-16,0 0 16 0,-1 0 0 0,-3-2 0 15,0 2-144-15,-2-1-32 0,-3 1 0 0,-2 1 0 16,-1-3 576-16,0 0 128 0,-1 1 0 0,0-1 16 16,-2 3-112-16,-1-4-32 0,-9 0 0 0,10-3 0 15,-10 3 0-15,0 0 0 0,0 0 0 0,0 0 0 16,0 0 160-16,8-4 32 0,-8 4 0 0,0 0 0 16,-5-15-320-16,0 2-48 0,-4 3-16 0,-3-3 0 15,-1 2-304-15,-2 1-64 0,-1-3-16 0,-2 0 0 16,-1-2-96-16,0 2-32 0,-5-2 0 0,-1 0 0 0,0 0 48 15,-3-1 0-15,-2 0 0 0,-5 1 0 0,-2-2 128 0,-1 2 16 16,-4 0 16-16,-5 1 0 0,-6-2-112 0,0 0-32 16,0-4 0-16,-1 3 0 0,-5 6-64 0,-3-2-32 15,-5-1 0-15,-3 4 0 0,-4-2-96 0,-1 3-128 16,-3 0 176-16,0 2-176 0,-4-2 144 0,-2 1-144 16,-5-1 0-16,0 0 144 0,0-3-144 0,0 3 160 15,2 1-160-15,-6 2 160 0,-1-3-160 0,1 4 0 16,3 0 0-16,0 1 0 0,-1 3 0 0,2 1 0 0,0 0 0 15,4 0 128-15,3 0-128 0,3 5 0 16,4 2 0-16,0 4 0 0,0-2 0 0,4 1 0 0,2-3 128 0,4 5-128 16,4-2 0-16,5 4 128 0,3 1-128 0,3 3 128 15,-2 2-128-15,5 2 0 0,3 2-160 0,4 0 160 16,8-1 0-16,3 4 0 0,4-1 0 0,3 4 0 16,3-4 0-16,5 2 0 0,0 0 0 0,4 0 0 15,1 3 0-15,4-3 0 0,1 2-128 0,3 2 128 16,2-3 0-16,3 3 0 0,2 1 0 0,5 0-144 15,0 1 144-15,4 1 0 0,3-2 0 0,4 2 0 16,2 4 0-16,4-1 0 0,2-3 0 0,5 2-128 16,4 0 128-16,2-1 0 0,-1-1 0 0,2 0 0 15,3-1 0-15,1-1 0 0,1-4 0 0,5 0 0 16,4-2 0-16,3 0 144 0,5-7-144 0,1 2 160 16,0-1-160-16,1 0 192 0,0-6-192 0,4-1 192 15,2-1-192-15,3-1 160 0,1-4-160 0,1 1 160 0,-2-4-160 16,1-1 128-16,1 1-128 0,7 0 128 0,0-6-128 0,-1-4 0 15,1-2 144-15,1 1-144 16,1-6 128-16,5 1-128 0,0-1 160 0,1-4-160 0,-3-3 128 0,1-4-128 16,0 0 0-16,0 0 144 0,1-5-16 0,-2 2-128 15,-3-6 192-15,-2-1-64 0,-3-2 128 0,1-4 0 16,-2-3 16-16,-4-2 0 0,-7-1 16 0,-3-1 0 16,-4 3 0-16,-4 0 0 0,-4 1 0 0,-5 1 0 15,-3-3 0-15,-5 6 0 0,-6 3 64 0,-7 1 16 16,-6 0 0-16,-9-1 0 0,-4 4 0 0,-7-2 0 15,-8-2 0-15,-8 1 0 0,-8-3-128 0,-7 3-32 16,-9 2 0-16,-8 5 0 0,-9-2-208 0,-7 6 0 0,-9-1 0 16,-10 8 0-1,-11 5-384-15,-6 0-32 0,-6 2 0 0,-10 0 0 16,-11 3-1360-16,-8 6-272 0,-9 1-48 0,-13 3-15856 0</inkml:trace>
  <inkml:trace contextRef="#ctx0" brushRef="#br0" timeOffset="24650.34">4047 14417 21647 0,'-12'-9'960'0,"5"3"192"0,1 1-912 0,6 5-240 0,-3-10 0 0,3 10 0 15,0 0 448-15,0 0 32 0,0 0 16 0,-5 9 0 16,-2-1 96-16,0 6 32 0,0 3 0 0,-1 5 0 15,2 6 176-15,-1 1 32 0,1 5 16 0,1 3 0 16,-4 4-16-16,4 2 0 0,1 6 0 0,0 3 0 0,2 1-352 0,-1-4-80 16,2-2-16-16,0-1 0 0,1-4-192 0,0-4-64 15,0-5 0-15,0-6 0 0,0-3 0 0,0-4 0 16,0 2 0-16,2-7 0 0,-2-15-128 0,4 12 0 16,-4-12-160-16,0 0 160 15,9-3-512-15,2-5 0 0,2-4 0 0,2-7-13968 16</inkml:trace>
  <inkml:trace contextRef="#ctx0" brushRef="#br0" timeOffset="24866.05">4551 14408 24879 0,'-8'8'2208'0,"-1"2"-1760"0,-2 0-448 0,-1 9 0 15,3 8 448-15,-3 0 16 16,-2 2 0-16,0 0 0 0,-4 4 176 0,3 4 16 0,-1 1 16 0,4 4 0 15,-1 0 48-15,3 0 16 0,-3-1 0 0,3-2 0 16,2-3-432-16,1-5-96 0,0-3-16 0,3 3 0 16,4-2-192-16,0-5 128 0,0-3-128 0,0-2 0 15,0-4 0-15,3 1-240 0,0 2 32 0,3-4 0 32,-2-4-1968-32,0 2-400 0,-4-12-80 0</inkml:trace>
  <inkml:trace contextRef="#ctx0" brushRef="#br0" timeOffset="25116.86">3595 14858 29487 0,'-24'-4'1296'0,"12"3"288"0,5 0-1264 0,7 1-320 15,0 0 0-15,0 0 0 0,0 0 128 0,12 6-128 16,2-1 144-16,7-3-144 0,5-4 304 0,6 0-48 15,1-6 0-15,8 0 0 0,5-4 256 0,4-3 32 16,5-3 16-16,3 0 0 0,5 0-288 0,0-1-48 16,5-4-16-16,-6 4 0 0,-2 0-208 0,-6 6 0 15,-3 6 128-15,-4-1-128 16,-5 2-960-16,-2 4-224 0,-4 6-48 0,-4 3-7968 16,-5 2-1584-16</inkml:trace>
  <inkml:trace contextRef="#ctx0" brushRef="#br0" timeOffset="25284.23">3984 15093 23039 0,'-9'3'2048'0,"9"-3"-1648"0,0 0-400 0,0 0 0 15,11-1 1632-15,7 1 240 0,6 0 48 0,5-3 16 16,6-2-1424-16,8-4-272 0,5-9-64 0,6 1-16 16,3-4 96-16,5 1 32 0,4 1 0 0,4-2 0 15,3 4-128-15,-3-2-32 0,-6-2 0 0,-3 3-9568 16,-7 6-1920-16</inkml:trace>
  <inkml:trace contextRef="#ctx0" brushRef="#br0" timeOffset="25747.12">5334 14421 35007 0,'-31'-25'1552'0,"16"8"320"0,3-1-1488 0,7-2-384 16,5-4 0-16,5 1 0 0,6 3 0 0,4-1 0 15,3 2 0-15,2-1-128 0,5-4 128 0,7 1 0 16,4 1 128-16,4 4-128 0,5 3 240 0,2 4-32 16,1 2 0-16,2 4 0 0,1 8-208 0,-4 1 176 15,-5 3-176-15,-4 4 160 0,-5 6-160 0,-5 3 0 16,-5 3 0-16,-7 6 0 0,-4 3 0 0,-7 2 0 0,-5 4 0 0,-8 2 0 15,-6 0 0-15,-1 4 0 0,-7-2 0 0,1-1 0 16,-1 1 0-16,-2-6 0 0,-2-7 0 0,2-1 128 16,4-5-128-16,3-3 128 0,5-1-128 0,4-3 128 15,4-4-128-15,6-1 0 0,4 0 0 0,8 2 128 16,5-4-128-16,5 3 160 0,4 4-160 0,4-2 160 16,1 0-160-16,3 2 0 0,-1 3 0 0,2 4 0 15,0-1 0-15,0 1 0 0,-2 3 0 0,-3-2 0 16,-6-1 0-16,-7 1 240 0,-7-2-64 0,-2-3-16 15,-4 0 240-15,-8-1 48 0,-4 0 16 0,-9 0 0 16,-12 4 384-16,-7 3 80 0,-11-3 16 0,-7 4 0 16,-9 2-240-16,-9-1-32 0,-7 0-16 0,-9 4 0 15,-4-3-288-15,-6 2-64 0,-5 1-16 0,-6-1 0 16,-3 2-288-16,0 0 0 0,2-7-128 0,-1 5-13408 16,0 1-2672-16</inkml:trace>
</inkml:ink>
</file>

<file path=ppt/ink/ink3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0:58:07.805"/>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FFFF00"/>
    </inkml:brush>
  </inkml:definitions>
  <inkml:trace contextRef="#ctx0" brushRef="#br0">2826 1189 24879 0,'0'-16'2208'0,"1"8"-1760"0,3-1-448 0,-4 9 0 0,0 0 144 0,10-4-144 16,1 2 160-16,-11 2-160 0,12 0 0 0,-2 1 0 15,-10-1 0-15,11 1 0 0,-11-1 0 0,0 0 128 16,0 0-128-16,9-1 0 0,-9 1 272 0,0 0-32 16,0 0-16-16,0 0 0 0,0 0 160 0,0 0 16 15,0 0 16-15,-6-5 0 0,-5-1-32 0,-2 2-16 16,-2 1 0-16,-3 1 0 0,0-1-96 0,-4-2-16 15,0 1 0-15,-4 2 0 0,-1-1 96 0,1 1 16 0,-1-4 0 0,-5 1 0 16,-3-1 128-16,-2 0 16 0,-1 1 16 0,-2 1 0 16,1-4-192-16,1 3-32 0,-3 0-16 0,3 0 0 15,1 0-32-15,3 1-16 0,1 1 0 0,1 2 0 16,-1 1-64-16,0 0-16 0,-2 0 0 0,0 3 0 16,-2-1-160-16,0 1 0 0,2 2 0 0,-1-3 0 15,-1 1 0-15,3 1 0 0,1 0 0 0,0 2 0 16,0-1 0-16,1 1 0 0,3 2 0 0,1-3 0 15,0 1 176-15,1 2-48 0,0-2-128 0,3 3 192 16,0-4-32-16,1 2-16 0,3 0 0 0,-2-1 0 16,3 0-16-16,1 3 0 0,2-5 0 0,-1 2 0 0,5 3 0 0,-1-2-128 15,0 4 192-15,2 1-64 0,1-1 48 0,-2 1 0 16,4 5 0-16,-2 2 0 0,4-1-176 0,-2 4 0 16,2 6 0-16,1 2 0 0,0 3 0 0,0 4 0 15,0 3 128-15,0 2-128 0,-1 3 0 0,1 2 0 16,2 4 0-16,-4 1 0 0,0 2 0 0,0 4 0 15,3 0 0-15,1 0 0 0,-3-3 0 0,4-3 0 16,1-3 0-16,-1 0 0 0,1-1 0 0,1 3 0 16,0 3 192-16,0 4-64 0,0 2 48 0,0 2 0 15,0-1 0-15,-1 4 0 0,0 0-48 0,-1 5-128 16,0 1 192-16,-1 4-64 0,1 5-128 0,-1 1 128 16,-1 1-128-16,2 2 128 0,-1-1-128 0,2 4 0 15,-3 2 0-15,3-3 0 0,0-2 0 0,-1-2 0 0,0 0 128 0,1 5-128 16,-1-4 0-16,2 0 0 0,3-4 0 0,-3 1 128 15,0-4-128-15,0 6 0 0,2-5 0 0,1 1 128 16,-2-2-128-16,3-2 192 0,-3-3-192 0,2 1 192 16,-2 1-32-16,0-2 0 0,-1 3 0 0,0-1 0 15,0 0-160-15,-1 2 192 0,-1 4-192 0,-1-3 192 16,-2 3-192-16,1 2 128 0,-2 2-128 0,1-1 128 16,2 5-128-16,-2-1 0 0,-3 2 0 0,2-2 0 15,2-1 0-15,0 4 0 0,1-1 0 0,-2-1 0 16,1-1 0-16,0 2 128 0,1-2-128 0,1 1 0 15,-1-1 0-15,3-1 128 0,0 0-128 0,0 0 0 16,0-2 160-16,3 2-160 0,-1 0 192 0,1-2-192 16,-2 0 192-16,2 3-64 0,-1-2 0 0,2 1-128 15,0 2 144-15,1 2-144 0,-1 2 0 0,1 3 144 0,0 1-144 0,-1-1 0 16,0 1 0-16,-1 2 128 0,2 1-128 0,-1 1 0 16,0 3 144-16,0-3-144 0,-2 0 0 0,1-1 0 15,0 3 0-15,-1-3 128 0,1-1-128 0,-2 1 128 16,0 0-128-16,-1-1 128 0,-1 1-128 0,0-3 0 15,-1 0 0-15,1 2 0 0,-4-3 0 0,0 3 0 16,0-1 0-16,-2 1 128 0,0 1-128 0,-1-2 0 16,1 2 0-16,-1 0 128 0,2-4-128 0,-3 0 0 15,1 0 0-15,0-1 128 0,1 1-128 0,-1-2 0 16,-1-3 128-16,2-4-128 0,-1-1 128 0,0-3-128 16,1 3 160-16,0 0-160 0,4-7 128 0,0-1-128 15,1-3 0-15,0 3 144 0,0 2-144 0,0-5 0 0,2 1 0 0,0-4 0 16,-1-1 0-16,1 1 0 0,1-3 128 15,2 5-128-15,0 1 0 0,-1-1 0 0,1 1 0 0,-1-1 0 16,-1-2 0-16,1 0 0 0,0 3 0 0,0-2 0 16,-4 1 0-16,1 1 0 0,0-2 0 0,-2-4 0 15,-2-5 0-15,1 6 0 0,-1-1 128 0,0-2-128 16,0 1 0-16,0-4 0 0,-1 1 0 0,-2-5 0 16,-1 1 0-16,0-1 128 0,0-2-128 0,0 0 0 15,0 1 0-15,1 0 0 0,-4-2 128 0,2 0-128 16,0-3 0-16,-2 0 0 0,1-3 0 0,1 2 0 15,0-2 0-15,1-2 0 0,-2 0 0 0,0-5 0 16,5 0 0-16,-2-6 0 0,0-5 0 0,0 1 0 16,1-1 0-16,1-4 0 0,-1 1 128 0,1-6-128 15,2-2 0-15,0-1 0 0,1-2 0 0,-1-1 0 0,0-1 0 0,0 1 0 16,-1-2 0-16,0 1 0 16,3-2 0-16,-2 2 0 0,0 0 0 0,1 2 0 0,1 0 0 15,-1 1 128-15,-1-3-128 0,3 1 128 0,0-4-128 0,1 1 0 16,0 0 0-16,0-4 0 0,1 2 0 0,-1-11 0 15,1 8 0-15,-1-8-176 0,0 0 176 0,0 0 0 16,4 10 0-16,-4-10 0 0,0 0 0 0,0 0 0 16,0 0 0-16,10 6 128 0,-10-6-128 0,0 0 192 15,11 7-64-15,-11-7 0 0,12 4-128 0,1-2 0 16,-2-2 0-16,0 1-128 0,0 2 128 0,3-2 0 16,0-1 0-16,6 0 128 0,-1-1-128 0,3 2 0 15,3 3 0-15,5 0 0 0,-2-3 0 0,5 3 144 16,-1 1-144-16,1 3 0 0,1-3 128 0,4 2-128 15,4 3 0-15,2-1 0 0,3 3 160 0,4 2-160 0,4-3 128 0,2 1-128 16,-1-1 0-16,1-3 0 0,-3 1 0 0,2-6 0 16,2 1 0-16,3 0 0 0,1-1 0 0,6-1 0 15,5-6 0-15,-1-2-176 0,-5-5 16 0,4-6 0 32,-1-6-2336-32,4-10-480 0</inkml:trace>
  <inkml:trace contextRef="#ctx0" brushRef="#br0" timeOffset="7045.26">383 1860 19343 0,'0'0'1728'0,"2"-11"-1392"15,-1 2-336-15,2 0 0 0,0 0 784 0,-3 9 96 16,3-9 16-16,-3 9 0 0,3-9 624 0,-3 9 128 16,5-9 16-16,-5 9 16 0,0 0-272 0,0 0-48 15,0 0-16-15,0 0 0 0,0 0-384 0,0 0-96 16,0 0-16-16,0 0 0 0,0 0-240 0,0 13-48 16,2-3-16-16,-2 6 0 0,-2 4 0 0,-1 8 0 15,3 2 0-15,-1 8 0 0,-3 3-48 0,2-1-16 16,-1-2 0-16,2-4 0 0,0-1-96 0,2-4 0 15,-2-5-16-15,2 1 0 0,2-5-96 0,0-2-16 16,1-3 0-16,0-2 0 0,2-2-64 0,1-3-32 0,0-2 0 16,1 0 0-16,-8-6 16 0,13 2 0 0,-2-4 0 0,3 0 0 15,0-4 48-15,1-1 16 0,1-2 0 0,0 0 0 16,-2-3-112-16,6 2 0 0,-2-4-128 0,1-3 192 16,-1-1-192-16,-8 8 176 0,2-1-176 0,0-5 160 15,-3 1-304-15,0-1-64 0,0-2-16 0,0 3 0 31,-1 2-1584-31,3-11-320 0,-3 6-64 0</inkml:trace>
  <inkml:trace contextRef="#ctx0" brushRef="#br0" timeOffset="7371.26">792 1565 24191 0,'0'0'1072'0,"-3"-12"208"15,2 1-1024-15,1 11-256 0,0-11 0 0,0 11 0 0,0 0 1680 0,0 0 288 16,0 0 48-16,0 0 16 0,0 0-400 0,-1 15-80 16,-2 2-16-16,-1 4 0 0,-2 6-352 0,2 0-80 15,-2 6-16-15,1 5 0 0,-1 6-176 0,-1 10-32 16,1 8-16-16,-1 7 0 0,1-2-224 0,2-2-32 16,0 0-16-16,2-2 0 0,-2 2-272 0,0 3-48 15,0-1-16-15,1-7 0 0,-4-6-96 0,2-2-32 16,1-7 0-16,2-4 0 0,-3-7 0 0,2-16 0 15,1 1 0-15,-1-1 0 0,1-2-128 0,-1-1 128 16,1 1-128-16,-1-1 128 0,-1-2-128 0,0 2 0 0,-2-6 0 16,6-9 0-1,-9 6-256-15,9-6-128 0,-11-6-16 0,2 1-16 16,-1-4-1456-16,3-4-304 0,2-7-48 0,1-8-16 16,2-5-1088-16,3-5-208 0</inkml:trace>
  <inkml:trace contextRef="#ctx0" brushRef="#br0" timeOffset="7653.45">897 1081 20271 0,'-14'-2'1792'0,"-3"-2"-1424"15,-1-1-368-15,-2 1 0 0,-3 0 912 0,-3 3 112 16,0-1 32-16,10 4 0 0,-3-1 352 0,-1 2 64 16,-4 0 0-16,0 1 16 0,-2 1-272 0,2-1-64 15,-3 1-16-15,-20 7 0 0,4-4-272 0,2 4-48 16,2 2-16-16,0 0 0 0,-2 0-176 0,0 2-48 16,-1 2 0-16,16-6 0 0,-10 3-128 0,-3 4-16 15,-1 3-16-15,-2 9 0 0,3 7-128 0,21-17-32 16,18-21 0-16,0 0 0 0,0 0-256 0</inkml:trace>
  <inkml:trace contextRef="#ctx0" brushRef="#br0" timeOffset="7931.42">0 3159 49199 0,'28'26'160'0,"19"9"-160"0,5 0 160 0,4-5-160 16,0-1 160-16,1-6-160 0,-2-4 128 0,3-6-128 15,2-5 128-15,4-2-128 0,0-7 128 0,1-8-128 0,1-5 128 16,-2-7 0-16,-4-4 0 0,-3-11 0 0,18-22 0 15,-9-8 48-15,-4-7 0 0,-6-8 0 0,17-35 0 16,-16 7 80-16,-10-10 0 0,-8-12 16 0,-7 0 0 16,-7 0 112-16,-4-8 0 0,-7-7 16 0,-7 14 0 15,-4 10-48-15,-9 14-16 0,-5 9 0 0,-8 17 0 0,-6 13 272 16,-7 13 48-16,-7 10 16 0,-7 12 0 0,-9 8-352 16,-6 10-64-16,-5 7 0 0,-5 6-16 0,-7 4-240 0,33 6 0 15,-14 0 128-15,-3 6-128 0,-2 1 0 0,0 0-208 16,0 1 32-16,2 1 16 15,1-1-1312-15,-49 9-272 0,23-4-48 0</inkml:trace>
  <inkml:trace contextRef="#ctx0" brushRef="#br0" timeOffset="11570.11">26553 1165 21535 0,'-18'1'960'0,"9"2"192"0,0-2-928 0,0 0-224 16,1 1 0-16,8-2 0 0,0 0 128 0,0 0 0 16,0 0-128-16,0 0 192 0,0 0 208 0,0 0 48 15,0 0 0-15,8-8 0 0,1-5 80 0,2-1 32 16,3-2 0-16,3-5 0 0,2 0 96 0,4-7 32 16,1-1 0-16,3-6 0 0,1-3-80 0,1-4-16 15,0 0 0-15,-1-6 0 0,-1-2-16 0,-2-2 0 16,-1-6 0-16,-3 13 0 0,-4-6-144 0,3 4-48 15,-1 4 0-15,0 5 0 0,-2 5-128 0,0 4-48 16,-2 6 0-16,-1 1 0 0,-2 6-16 0,-2 3 0 16,-4 5 0-16,-6 8 0 0,0 0 0 0,7 16 0 15,-5 7 0-15,1 2 0 0,-6 12 0 0,2 7 0 16,-2 5 0-16,2 2 0 0,-2 3-64 0,0 5-128 16,-1 0 176-16,-4 24-176 0,2-9 176 0,2-9-176 15,-2-4 160-15,2-9-160 0,0-8 160 0,2-2-160 16,0-6 160-16,2-6-160 0,0-2 128 0,0-6-128 15,3-3 0-15,1-4 0 0,1-2 0 0,-3-7-240 0,-2-6 32 16,0 0 0 0,4-7-1600-16,-3-6-320 0,-2-5-64 0</inkml:trace>
  <inkml:trace contextRef="#ctx0" brushRef="#br0" timeOffset="11745.99">26631 953 22111 0,'0'0'976'0,"0"0"208"0,0 0-944 0,0 0-240 0,0 0 0 0,9-7 0 16,3 1 1568-16,3 0 272 0,5-3 48 0,3 1 16 0,4-2-1344 0,3 0-272 16,2-3-48-16,1 2-16 0,1-2 0 0,0 1 0 15,-3 4 0-15,0 0 0 0,1 4-224 0,-2 2-160 16,-2 2 32-16</inkml:trace>
  <inkml:trace contextRef="#ctx0" brushRef="#br0" timeOffset="12054.03">27412 845 26719 0,'-10'20'1184'0,"5"-11"240"0,-3 9-1136 16,-2 3-288-16,2 2 0 0,2-5 0 0,-3 2 448 0,0 3 16 16,-1 1 16-16,1-1 0 0,0-2 224 0,0 0 32 15,1 1 16-15,1-4 0 0,1-2 0 0,0-3 0 16,3-2 0-16,1-4 0 0,2-1-240 0,0-6-32 15,0 0-16-15,9-6 0 0,1-2-32 0,3-5-16 0,0-3 0 0,1-3 0 16,1-2-160-16,3-4-48 16,0-1 0-16,1 4 0 0,0-5-208 0,0 5 0 0,-1 3 128 15,-2 1-128-15,-1 2 0 0,1 4 0 0,-2 6 0 0,-4 5 0 16,3 1 0-16,-3 4 0 0,-1 5 0 0,-3 1 0 16,-1 4 0-16,-1 2 0 0,-2 3 0 0,-2 2 0 15,-1 0 0-15,-1 1 0 0,-1-3 0 0,1-1 0 16,-1-3-384-16,2-1 16 0,1-3 16 0,1-2 0 15,-1-9-1952-15,0 0-400 0,0 0-80 16</inkml:trace>
  <inkml:trace contextRef="#ctx0" brushRef="#br0" timeOffset="12337.32">27969 799 25103 0,'0'0'1104'0,"0"0"240"0,0 0-1072 0,-4 9-272 15,-3-2 0-15,0 5 0 0,0-1 960 0,0 6 128 16,-2 3 16-16,0 2 16 0,-1-2-288 0,-2 2-48 16,1 2-16-16,-1 1 0 0,2-4-112 0,1-2-16 15,3-3-16-15,4-2 0 0,2-4-240 0,3 1-64 16,2-6 0-16,3 0 0 0,1-5-48 0,2-3-16 16,3-2 0-16,2-1 0 0,0-7 16 0,2-1 0 15,1-3 0-15,-1 1 0 0,-2-1-80 0,-2 1-32 16,-2-2 0-16,-3 0 0 0,-2 1-160 0,-3 1 192 15,0 2-192-15,-4 0 192 0,-3 3-192 0,1 3 192 16,-1-1-192-16,-3 3 192 0,-3 2-192 0,-1-1-224 16,0 3 48-16,-4 0 16 15,1 2-1760-15,4 2-336 0,9-2-80 0</inkml:trace>
  <inkml:trace contextRef="#ctx0" brushRef="#br0" timeOffset="12693.05">28458 686 11055 0,'-4'4'976'0,"-1"4"-784"16,-1 0-192-16,-1 5 0 0,1 0 2896 15,0 2 544-15,-1 3 96 0,-2-1 32 0,0 2-1712 0,1 2-320 16,-1 0-80-16,-3 2-16 0,2 0-288 0,0 1-64 16,1-2-16-16,0 0 0 0,1-1-240 0,2-1-32 15,0-2-16-15,2-3 0 0,1-2-272 0,2-3-48 16,0-2-16-16,1-8 0 0,0 0-48 0,0 0-16 15,0 0 0-15,7 0 0 0,2-5 0 0,3-4-16 16,-3-4 0-16,2 1 0 0,2-4-112 0,1 0-32 16,0-3 0-16,0 0 0 0,-1-2-224 0,3 2 128 15,-2 3-128-15,1 2 0 0,-1-1 0 0,0 7 0 16,-1 0 0-16,1 6 0 0,-4 2 0 0,-1 5 0 16,-3 5 0-16,1 3 0 0,-1-1 0 0,-1 4 0 15,-2-1 0-15,-2 1 0 0,0 2 0 0,-2 0 128 16,0 0-128-16,-1-3 0 0,1 0 0 0,0-2-160 15,-2 0 32-15,3 2 0 16,-1-5-2304-16,1-10-464 0</inkml:trace>
  <inkml:trace contextRef="#ctx0" brushRef="#br0" timeOffset="12962.63">29050 729 27647 0,'0'0'2448'16,"0"0"-1952"-16,0 0-496 0,-5 8 0 0,1-2 704 0,1 3 32 15,0-2 16-15,0 5 0 16,2-2 16-16,1 3 0 0,0 1 0 0,0-2 0 0,1 4-304 0,2-1-48 16,0 2-16-16,0-1 0 0,2 2-256 15,2-2-144-15,-1-2 160 0,1 0-160 0,-2 2 128 0,1 0-128 16,0 1 0-16,2-1 144 0,-2-1-144 0,1 3 0 15,-1-1 0-15,3 3 0 16,-3 0-448-16,-1-1 16 0,-2-1 16 0,-2-2 0 16,0-1-2064-16,1-5-400 0,-2-10-96 0,0 0-8864 0</inkml:trace>
  <inkml:trace contextRef="#ctx0" brushRef="#br0" timeOffset="13157.02">29315 719 21135 0,'0'0'928'0,"0"0"208"0,0 0-912 0,0 0-224 16,0 0 0-16,2 5 0 0,-1 3 1856 0,-2 3 336 16,-4 4 64-16,-1 3 16 0,-3 4-608 0,-3 6-128 15,-3 2-32-15,-1 9 0 0,-3 1-432 0,-2 1-96 0,0 3-16 0,-12 16 0 16,2-3-256-16,1-2-64 0,-1-1-16 0,3 1 0 16,1-3-368-16,6-2-64 0,0-6 0 0,6-3-16 31,3-6-960-31,4-7-192 0,0-1-48 0,3-7-16192 0</inkml:trace>
  <inkml:trace contextRef="#ctx0" brushRef="#br0" timeOffset="14028.33">28866 1872 12895 0,'0'0'1152'0,"0"0"-928"0,0 0-224 0,0 0 0 15,0 0 624-15,0 0 80 0,0 0 0 0,0-7 16 16,-1-3 672-16,1 10 128 0,-7-6 16 0,1 1 16 15,-2-2-272-15,1 5-48 0,-5-1-16 0,1 3 0 16,-2 3-224-16,-3 1-48 0,-6 2-16 0,-1 0 0 16,0 5-400-16,-1-1-80 0,0 2 0 0,1 5-16 15,3-1-192-15,1 1-48 0,3-3 0 0,6 0 0 16,5 0-192-16,3 0 0 0,2-3 128 0,5 1-128 16,5-1 0-16,6-2 0 0,6 1 0 0,5-1 0 15,4 1 0-15,0-1 0 0,-1 3 0 0,1-1 0 16,-2-2 0-16,-3 4 0 0,-5-1 144 0,-2-1-144 15,-2 3 160-15,-4-4-160 0,-3 2 192 0,-4 2-192 0,-6 2 512 0,-5-1 0 16,-3-1 0-16,-4 2 0 0,-6 0 192 0,-5 0 16 16,-4 2 16-16,-3-1 0 0,-6-2-336 0,-3-2-64 15,-3-3-16-15,1 1 0 0,3-5-192 0,2-3-128 16,3-4 160-16,5-4-160 0,9 1 0 0,4-6-192 16,4-2 16-16,6-2 0 15,3-4-2160-15,7-1-432 0,7 0-96 0</inkml:trace>
  <inkml:trace contextRef="#ctx0" brushRef="#br0" timeOffset="14325.78">29363 1809 26207 0,'-15'21'1152'0,"5"-6"256"0,-2 2-1136 0,1 4-272 0,-2 3 0 0,3 7 0 16,0 2 0-16,3-3-144 0,1 1 16 0,3-2 0 15,5-4 128-15,0 2 256 0,-1-4-64 0,3-3-16 16,0-2 128-16,2-3 16 0,1 1 16 0,2-6 0 16,0-1 256-16,3-7 48 0,0 0 16 0,-1-2 0 15,4-3 240-15,-1-6 32 0,2-1 16 0,0-7 0 16,1 0-160-16,-2-2-16 0,-1-4-16 0,0-4 0 16,0 2-192-16,-1-6-48 0,-2 1 0 0,-1-3 0 15,-2-4-160-15,-2 5-32 0,1 1-16 0,-4 5 0 16,0 2-304-16,-1 3 160 0,1 3-160 0,-2 3 128 15,1 2-128-15,0 6-224 0,-2 7 48 0,0 0 16 16,0 0-1664-16,0 0-336 0,0 0-64 0,9-1-12704 16</inkml:trace>
  <inkml:trace contextRef="#ctx0" brushRef="#br0" timeOffset="14629.6">29915 1757 23039 0,'-16'17'2048'0,"9"-2"-1648"16,-3 4-400-16,-2 4 0 0,1 1 0 0,1 4 0 16,-2 0 0-16,2 3 0 0,1 2 544 0,0-3 80 15,2-3 16-15,0 0 0 0,2-5 192 0,0-3 32 16,0-2 16-16,1-2 0 0,2-5-48 0,2-10 0 16,0 0 0-16,0 0 0 0,0 0-16 0,0 0-16 0,12-5 0 0,1-4 0 15,0-5-64-15,-1-3-16 0,2-5 0 0,0-5 0 16,0-2-352-16,2 0-80 0,0-4-16 0,2 0 0 15,1 1-272-15,5 2 160 0,0-2-160 0,2 2 128 16,-1 6-128-16,1 3 0 0,-2 3 0 0,0 4 0 16,-3 0 0-16,0 8 0 0,-1 1 0 0,-5 5 0 15,-1 3 0-15,-3 2-256 0,-11-5 64 0,7 14 16 32,-3-1-400-32,-4 2-64 0,-1 3-32 0,-3 3-10032 0,-1 0-2016 0</inkml:trace>
  <inkml:trace contextRef="#ctx0" brushRef="#br0" timeOffset="15034.31">30512 1652 21599 0,'0'0'960'0,"-6"6"192"0,-1 6-928 0,2 0-224 15,-1 2 0-15,1 4 0 0,1 0 656 0,-1 3 96 16,-3 1 16-16,2 2 0 0,0 5 176 0,1 1 32 15,-3 0 16-15,2 5 0 0,0 1-272 0,3 1-48 16,0-1-16-16,4-3 0 0,1-4-336 0,-1-5-80 16,-1-1-16-16,2-1 0 0,4-1-96 0,-1-7 0 15,-2-2-128-15,3-1 192 0,-6-11-32 0,5 8-16 16,-5-8 0-16,0 0 0 0,0 0 64 0,12-3 16 16,-2-3 0-16,-1-7 0 0,-1-1 32 0,-2-1 0 15,-1 4 0-15,1-5 0 0,-3 0-128 0,1-2 0 0,0 0-128 0,-1-1 192 16,0-2-192-16,0-1 0 0,1-1 0 0,-1 1 0 15,5 0 128-15,-3-4 0 0,2 2-128 0,1-1 192 16,1-2 64-16,2 3 0 0,0-3 0 0,3 5 0 16,2 1-32-16,-2 2 0 0,-2 1 0 0,1 3 0 15,-2 1-64-15,-1 2-16 0,3 3 0 0,-3-1 0 16,-1 4-144-16,-1-1 0 0,-8 7 144 0,10-7-144 16,-3 2 0-16,-7 5 0 0,0 0 0 0,8-4 0 31,-8 4-256-31,0 0-128 0,0 0-32 0,0 0-10288 0,0 0-2064 0</inkml:trace>
  <inkml:trace contextRef="#ctx0" brushRef="#br0" timeOffset="15394.5">30881 1906 25791 0,'0'0'2304'0,"0"0"-1856"15,0 0-448-15,12 5 0 0,1-1 240 0,1-4-48 16,4-4-16-16,-2 0 0 0,5-1 656 0,-1-5 128 16,0 0 16-16,1-4 16 0,-1-1-160 0,-1-1-16 15,-2 0-16-15,-3-1 0 0,0 2-128 0,-3 0-32 16,-1 0 0-16,-3-2 0 0,-2 1-128 0,-4 0-16 0,-1 1-16 0,-1 4 0 16,-6-1 16-16,1 6 0 15,1-1 0-15,-7 6 0 0,-3 5-112 0,-1 5-32 0,-2 2 0 0,-2 5 0 16,-3 1-192-16,0 5-32 0,0 1-128 0,1 4 192 15,1-1-192-15,0 3 0 0,2-2 0 0,3 4 0 16,1-3 0-16,4-2 0 0,5-5 0 0,3-4 0 16,3-1 0-16,6-6 0 0,1 0 0 0,5-2 0 15,0-2 0-15,4-3 0 0,0-5 0 0,3-2 0 16,2-3-320-16,0-1 32 0,2-6 16 0,-1-1 0 31,-5-4-1840-31,4 0-384 0,-3 1-64 0,-4 0-12288 0</inkml:trace>
  <inkml:trace contextRef="#ctx0" brushRef="#br0" timeOffset="15670.8">31314 1652 15663 0,'-4'9'1392'0,"-1"2"-1120"16,-1 4-272-16,1 2 0 0,0-2 2032 0,0 3 336 15,0 2 80-15,2 1 16 0,2 1-736 0,1 4-128 16,1-3-48-16,3-2 0 0,1 1-416 0,1-2-96 15,3 2-16-15,1-4 0 0,3 0-368 0,-2-4-80 16,2-3 0-16,1 0-16 0,3-3 128 0,-2-3 16 16,0-1 16-16,0-4 0 0,1-4-80 0,-1-1 0 15,-1 0-16-15,0-4 0 0,0 0-288 0,-1-4-48 16,-2 1-16-16,-1 2 0 0,-2-2-144 0,-2 4-128 16,2-2 192-16,-3 4-192 0,-5 6 128 0,5-9-128 15,-5 9 0-15,0 0 0 0,0 0 0 0,0 0-320 0,-3-8 32 16,3 8 16-1,-8-3-2176-15,-1 0-432 0,-1 1-96 0</inkml:trace>
  <inkml:trace contextRef="#ctx0" brushRef="#br0" timeOffset="15951.81">31612 1685 24239 0,'0'0'1072'0,"0"0"224"0,6-10-1040 0,-6 10-256 0,0 0 0 0,0 0 0 16,0 0 1664-16,0 0 256 0,0 0 64 0,0 0 16 16,2 12-592-16,-4 4-128 0,-3 0-32 0,-3 6 0 15,-1 4-224-15,-2 7-32 0,-4 7-16 0,-2 6 0 16,-1 7-192-16,1 0-32 0,-3 2-16 0,-1 0 0 16,-3-2-160-16,-3 7-16 0,-3 5-16 0,-1 5 0 0,2 1-96 0,1-1 0 15,0-5-16-15,4-4 0 0,5-7-192 0,2 0-48 16,1-6 0-16,2-4 0 0,1-4-192 0,1-3 144 15,2-4-144-15,1-3 128 0,3-6-128 0,1-6-192 16,-1-5 32-16,6-13 16 16,0 0-2480-16,0 0-512 0</inkml:trace>
  <inkml:trace contextRef="#ctx0" brushRef="#br0" timeOffset="75354.39">26874 9503 21247 0,'0'0'944'0,"0"0"192"0,0 0-912 0,-1-4-224 0,1 4 0 0,0 0 0 16,0 0 128-16,0 0 0 0,0 0-128 0,0 0 192 15,0 0 320-15,0 0 64 0,10-1 16 0,0-1 0 16,-10 2 240-16,13-2 64 0,-2-2 0 0,0 2 0 16,-1 1-144-16,1-1-32 0,1 0 0 0,-1 2 0 0,0-1-32 0,1-1-16 15,-2 1 0-15,3-2 0 0,-1 3-32 0,4 0-16 16,0 0 0-16,3 2 0 16,2-1-160-16,2 0-16 0,1 2-16 0,4-1 0 0,3 2-16 0,2 1 0 15,3-2 0-15,2 1 0 0,2-3-32 0,2 3 0 16,6-2 0-16,3 2 0 0,2-1 16 0,6 0 0 15,4 4 0-15,2-2 0 0,4-3-64 0,-1 0-16 16,2-2 0-16,5 0 0 0,5 0-16 0,0 0-16 16,2 0 0-16,-1 0 0 0,-2-2-32 0,2 2-16 15,3-1 0-15,0 1 0 0,0 1 16 0,-3 1 16 0,-2-1 0 16,1 0 0-16,1-1-16 0,2 1 0 0,0 1 0 16,-2-1 0-16,-3 0-256 0,2-1 160 0,-2-1-160 0,4 2 128 15,2 3 0-15,-3-1 0 0,-1-6 0 0,-1 2 0 16,0 0-128-16,1 1 192 0,0 2-192 0,1 2 192 15,2-3-192-15,-6-1 192 0,0 0-192 0,2 3 192 16,1-2-64-16,-2 2-128 0,0 0 192 0,-4-1-64 16,-4-1 0-16,-3 1-128 0,-3 0 192 0,-2 0-64 15,-2 1 0-15,1-2-128 0,-4 0 192 0,-4 1-64 16,-3-1 32-16,-2 0 0 0,-1-1 0 0,-2 0 0 16,-2 0 16-16,-4 0 0 0,-1 3 0 0,-3-3 0 15,-6-2-48-15,-1 2 0 0,-5-1 0 0,-3 0 0 16,-2-2-128-16,-3 2 192 0,-3 1-192 0,-12 0 192 15,7-4-192-15,-7 4 128 0,0 0-128 0,0 0 128 16,-1-9-128-16,-4 3 0 0,-5 0 0 0,-3-2 0 16,-5 3-1408-16,-5-3-192 0,-1-1-64 0,-5 1-12096 15,0 0-2416-15</inkml:trace>
  <inkml:trace contextRef="#ctx0" brushRef="#br0" timeOffset="76766.3">1762 10580 18431 0,'0'0'1632'0,"0"0"-1312"16,1-9-320-16,-1 9 0 0,0 0 1088 0,0 0 128 16,0 0 48-16,0 0 0 0,5-9-496 0,-5 9-112 15,0 0-16-15,0 0 0 0,5-8 80 0,-5 8 16 16,0 0 0-16,0 0 0 0,7-5-96 0,-7 5-32 15,0 0 0-15,0 0 0 0,0 0-96 0,10-2 0 16,-10 2-16-16,11 2 0 0,1 2-32 0,-1 0 0 16,2 0 0-16,-1-2 0 0,5-2 16 0,5 0 0 15,4 4 0-15,5-1 0 0,2-2 240 0,5 0 48 16,6 0 16-16,4-1 0 0,-3-2-80 0,9-1-32 16,3 0 0-16,3 1 0 0,2 4-112 0,4 0-32 15,0-1 0-15,1 1 0 0,0-5-144 0,-3-1-16 0,1 0-16 16,-2 2 0-16,1-1-96 0,4 0-32 0,-1-4 0 0,-2 3 0 15,-3 2-48-15,0 1-16 0,-1-3 0 0,0 0 0 16,-1 4-32-16,0 2 0 0,0 2 0 0,-3-4 0 16,0-2-128-16,-2-2 0 0,-2 3 144 0,-1 1-144 15,-2-2 0-15,-3 0 0 0,-3-2 0 0,1 3 128 16,-2 1-128-16,-2 0 0 0,-3-3 0 0,-3 1 0 31,-1-2-1024-31,-6 0-128 0,-4 0-32 0,-4 0-11632 0,-3-2-2336 0</inkml:trace>
  <inkml:trace contextRef="#ctx0" brushRef="#br0" timeOffset="77733.71">5718 10820 5519 0,'-20'-5'496'0,"9"4"-496"15,-2-2 0-15,1 2 0 0,1 0 3072 0,3-1 512 16,-3 2 96-16,2 0 32 0,2 0-2384 0,7 0-480 16,-9 0-80-16,9 0-32 0,0 0-368 0,-6 2-80 15,6-2-16-15,0 0 0 0,-9 1-112 0,9-1-32 16,0 0 0-16,-8 4 0 0,8-4 48 0,0 0 0 0,0 0 0 0,0 0 0 15,0 0 224-15,0 0 48 16,0 0 16-16,0 0 0 0,0 0 144 0,0 0 32 0,13 9 0 0,2-6 0 16,4 0 352-16,5-1 80 0,4 2 16 0,7-2 0 15,4-2-112-15,2 0-16 0,3 0 0 0,6 0 0 16,3-2-256-16,-1 2-48 0,5-2-16 0,4 0 0 16,4 0-224-16,1-1-48 0,0 0-16 0,1-3 0 15,-3-4-16-15,1 5 0 0,0-4 0 0,2 3 0 16,2-2-96-16,-2 2-32 0,-2 1 0 0,-3-1 0 15,-3 2-208-15,-3 0 176 0,-5 1-176 0,-2 0 160 16,1-3-160-16,-6 4 0 0,-2 1 0 0,-2 1 0 16,-2 0 0-16,-6 0 0 0,-6 0 0 0,-7 0 0 15,-1 0 0-15,-6 0 0 0,-12 0 128 0,0 0-128 16,0 0 0-16,0 0 0 0,0 0 0 0,-16 6 0 16,-7-1 0-16,-7 0-176 0,-8 4 176 0,-7-3-128 15,-5 1 128-15,-4 2-208 0,-6-2 80 0,-4 5 128 0,-6-7-176 16,-10 5 176-16,-7-2-128 0,-2 3 128 0,-1-2 0 0,-2 4-160 15,1 2 160-15,-1 0 0 0,0-3 0 0,6 2 0 16,10 0 0-16,5 2 0 0,5-1 0 0,9 1 0 16,6-4 0-16,8 2 0 15,6 2-1344-15,9-4-224 0,7-2-32 0,9 2-14480 0</inkml:trace>
  <inkml:trace contextRef="#ctx0" brushRef="#br0" timeOffset="78689.41">8780 10750 20271 0,'-9'-2'1792'0,"1"-1"-1424"16,2-1-368-16,6 4 0 0,0 0 512 0,0 0 16 16,0 0 16-16,0 0 0 0,0 0 304 0,0 0 64 15,0 0 16-15,0 0 0 0,0 0-416 0,14 1-64 16,0 2-32-16,1 1 0 0,0-2 160 0,4 2 48 15,4 0 0-15,8 1 0 0,4-1-112 0,5-3 0 16,3 0-16-16,5 1 0 0,9-2-64 0,8 0-16 0,8 0 0 0,4-2 0 16,6 1-32-16,3 0-16 0,2-3 0 15,4-1 0-15,4 1 48 0,2 2 16 0,-1 0 0 0,2 1 0 16,-1 0 64-16,2 1 16 0,3 0 0 0,-3 2 0 16,-3 0-32-16,-2 1 0 0,-1 3 0 0,-1 1 0 15,0 2-224-15,-8 0-64 0,-6 0 0 0,-7 1 0 16,-4 3-192-16,-3-3 0 0,-3 3 0 0,-2 2 0 31,-6-1-1024-31,-4-1-288 0,-6-2-64 0,-5 4-14928 0</inkml:trace>
  <inkml:trace contextRef="#ctx0" brushRef="#br0" timeOffset="79201.72">12681 10884 32255 0,'-5'-18'1424'0,"5"10"304"0,0 8-1392 0,10-9-336 0,3 3 0 0,4 3 0 16,4 0 960-16,10-1 112 0,9 1 16 0,6 3 16 15,6 0-624-15,9 1-128 0,9-1-32 0,3 0 0 16,4 0-112-16,1 4-16 0,5-1-16 0,5-2 0 0,6 0-176 15,-3-1 0-15,0 0 0 0,-5 2 128 0,-3-1-128 0,3 1 0 16,3 1-160-16,-4 0-11104 16,-3-5-2240-16</inkml:trace>
  <inkml:trace contextRef="#ctx0" brushRef="#br0" timeOffset="106554.21">1703 3579 28559 0,'-11'-13'1264'0,"11"13"272"0,0 0-1232 0,0 0-304 16,0 0 0-16,0 0 0 0,0 0 400 0,0 0 32 16,0 0 0-16,-5 14 0 0,1-3-48 0,1 2 0 15,2 1 0-15,0-1 0 0,-2 0 256 0,2-1 32 16,1 5 16-16,0 1 0 0,-1-1-144 0,-3 5-32 16,3 3 0-16,-1 1 0 0,-1 4-160 0,-2 1-32 15,-2 2-16-15,0 1 0 0,-2 3-48 0,2 5 0 16,-2 1 0-16,1 6 0 0,0-4 128 0,-1 6 0 15,-1 4 16-15,1 2 0 0,0 1 0 0,0 1 0 0,0 1 0 0,4 3 0 16,1-1-112-16,2 5-32 0,-2 1 0 0,-1 1 0 16,1-2-80-16,0 3-32 0,-1-2 0 0,-1 0 0 15,-2-3-144-15,1-1 128 0,-1 0-128 0,0-1 128 16,-1-4 32-16,-1 1 0 0,-1-3 0 0,-1 1 0 16,2-3 48-16,0 1 16 0,-1-1 0 0,0-2 0 15,1-2 0-15,0 0 0 0,1-1 0 0,0 1 0 16,-1 2-32-16,0-2-16 0,-1-3 0 0,-1 0 0 15,3 2-48-15,0-3 0 0,2-3 0 0,-1 3 0 16,0-3-128-16,3 0 128 0,0-2-128 0,0 0 128 16,0 0-128-16,1-4 128 0,2 0-128 0,-1-1 128 15,1-1-128-15,-1-2 0 0,2-1 0 0,1-6 0 16,0-1 128-16,0-4-128 0,1-2 0 0,2-1 128 16,0-2-128-16,1-2 160 0,0-6-160 0,0 1 160 15,0 2-160-15,2-5 0 0,-1 4 0 0,-5-11 0 0,0 0 0 16,12 6 128-16,-2-2-128 0,0 3 0 15,-10-7 0-15,15 4 0 0,-2-1 128 0,2 1-128 0,2-2 0 0,0 3 0 16,3-1 0-16,2-2 0 0,1 2 0 0,3 0 0 16,0 1 128-16,4-1-128 0,0-1 0 0,1 0 0 15,-2 1 0-15,5 1 128 0,1-1-128 0,3 0 0 16,1 1 0-16,3 1 0 0,2-2 0 0,5 1 0 16,3 0 128-16,3 2-128 0,2-4 0 0,-1 3 0 15,2 0 0-15,3-2 0 0,3 0 0 0,3-1 0 16,4 4 0-16,3-5 0 0,0 1 0 0,-1-1 0 15,1 2 0-15,1 0 0 0,1-1 0 0,5-1 0 16,4-1 0-16,0 1 128 0,-4-1-128 0,3-1 0 16,1 0 0-16,2 0 0 0,6 0 0 0,-2 0 0 0,-5 0 0 0,5 1 0 15,3-1 0-15,1 0 0 0,2-1 0 0,3 0 0 16,-1-1 0-16,3 2 0 0,1 0 144 0,0-1-144 16,0 1 0-16,1-1 0 0,3 0 0 0,0-1 128 15,-2 1-128-15,-1-2 0 0,-2 2 128 0,4 0-128 16,2 0 128-16,-2-1-128 0,-3 1 160 0,3 0-160 15,-3 0 144-15,1-1-144 0,2 2 128 0,-3 0-128 16,-2 0 0-16,1 0 0 0,1 2 0 0,1-2 0 16,-5 1 128-16,2-1-128 0,-2 1 0 0,2 2 128 15,5-1-128-15,-3-1 0 0,-1 2 0 0,1-2 0 16,0 1 0-16,0-2 0 0,-2-2 128 0,0 1-128 16,-2-2 0-16,1 6 128 0,3-2-128 0,-4 1 128 15,-2-4-128-15,-3 2 0 0,-3 3 0 0,2-2-176 0,-1 3 176 16,-3 0 0-16,-7 1 0 0,0-3 0 0,-2 0 0 0,0-1 0 15,0 3 0-15,-4-1 0 0,-2 3 0 16,-4-1 0-16,-3-3 0 0,-2 2 0 0,-3 0 0 0,-1 1 0 16,-1-1 0-16,-4-2 0 0,-3 2 0 0,-4 1 0 15,-5-1 0-15,-2-1 0 0,-2-2 0 0,-4 1 0 16,-2 1 0-16,-5-1 0 0,-4 1 0 0,-3-1 0 16,-6 0 0-16,-2-2 0 0,-1 0-160 0,-13 0 0 15,0 0 0-15,0 0 0 0,0 0-96 0,0 0-32 16,0 0 0-16,0 0 0 15,0 0-288-15,0 0-64 0,0 0-16 0,-3-7-12864 16,3 7-2576-16</inkml:trace>
  <inkml:trace contextRef="#ctx0" brushRef="#br1" timeOffset="116795.71">1792 4157 15663 0,'0'0'688'0,"-1"-6"144"0,1-6-656 0,1 5-176 0,2-4 0 0,-1 4 0 15,1-3 1088-15,-1 2 192 0,1-3 48 16,0-1 0-16,-2 1-1056 0,-1-5-272 0,0 0 0 0,1-2 0 16,-1 0 304-16,1 1-48 0,-1 0 0 0,0-2 0 15,0 0 112-15,-1-1 16 0,0-1 0 0,0 1 0 16,-2 1-176-16,-1-2-16 0,0-1-16 0,-3 1 0 15,-1 1-176-15,0 0 192 0,0-1-192 0,1 6 192 16,2 1 240-16,-1 0 48 0,-3 3 16 0,1 3 0 16,1-2 304-16,-1 3 64 0,2 4 16 0,6 3 0 15,-7-7-112-15,7 7 0 0,-7-2-16 0,7 2 0 0,0 0-64 0,-9 5-16 16,9-5 0-16,-9 6 0 0,1 3-176 16,2 3-48-16,0 2 0 0,-1 3 0 0,0 4 0 0,1 7-16 15,1 1 0-15,-2 5 0 0,-2 3-32 0,1 6 0 16,-2 0 0-16,1 10 0 0,-4 2 32 0,2 5 0 15,0 3 0-15,-1 3 0 0,1 2-48 0,1 3 0 16,-3 1 0-16,0 3 0 0,0 0 112 0,2 0 16 16,0 1 0-16,-1 1 0 0,-1-2-256 0,1 0-32 15,0-1-16-15,1 0 0 0,-1-4 64 0,2-3 16 16,0-1 0-16,0-4 0 0,0 3-48 0,1-5-16 16,-4 1 0-16,-1-1 0 0,3-4-64 0,-3 0-16 15,-2-2 0-15,2 0 0 0,0-2-16 0,2 0-128 16,-2 1 192-16,1-1-64 0,2-5-128 0,0 2 160 0,4-2-160 15,0-4 160-15,4 0-160 0,-1-2 0 0,-1-3 0 0,2-1 0 16,3-4 0-16,0-1 0 0,0-7 128 0,4 3-128 16,0-5 0-16,0-3 0 0,-1-1 0 0,3-1 128 15,0-1-128-15,3-3 0 0,-4 0 0 0,1-4 0 16,1 1 0-16,-1-3 0 0,-6-8 0 0,8 11 0 16,-8-11 0-16,12 9 0 0,0 0 0 0,0-4 0 15,0 3 0-15,3-3 0 0,0-4 128 0,3 3-128 16,1 0 0-16,3 0 0 0,-2-2 0 0,6-1 128 15,2 1-128-15,1-2 0 0,3 0 0 0,-1 1 0 16,4 0 0-16,-1 1 0 0,2-1 0 0,0 0 0 16,1 2 0-16,5 2 0 0,0 0 128 0,3 1-128 15,3 3 0-15,2-1 0 0,-1 3 0 0,2 1 0 0,-1-4 0 16,0 4 0-16,1-3 0 0,3 2 0 0,2-6 0 0,5 4 0 16,-2-2 0-16,5 0 0 0,1 1 0 0,0-2 0 15,-1 4 0-15,0-3 0 0,-1-2 0 0,4 4 0 16,0 0 0-16,2-1 0 0,0-1 0 0,1 0 0 15,-5-1 0-15,3-3 0 0,0 5 0 0,3-2 0 16,3 2 128-16,1-2-128 0,-4-2 0 0,1 0 0 16,-3 0 0-16,3 2 0 0,0-2 128 0,4 1-128 15,4 1 128-15,-3-2-128 0,-4-1 0 0,1-1 0 16,1 1 0-16,3 1 0 0,0 2 0 0,3-4 128 16,-1-2-128-16,0 3 0 0,-1 1 0 0,-1 2 128 15,5-1-128-15,-2 0 0 0,1 2 0 0,-2-1 0 16,-3-3 128-16,2 3-128 0,0 3 0 0,1-3 0 0,4 3 0 0,-4-3 0 15,-1 3 0-15,-2-1 0 0,1 3 0 0,2-2 0 16,3 2 0-16,-3-4 0 0,-3 3 0 0,3-2 0 16,0 1 0-16,0-3 0 0,0 2 128 0,3 1-128 15,0-3 0-15,-2 3 0 0,-2-3 0 0,0 3 0 16,-3-2 0-16,3 3 0 0,1-4 128 0,-1 3-128 16,-2 0 0-16,1 0 0 0,-1 0 0 0,3 0 0 15,3-1 0-15,-3-2 0 0,-4 0 0 0,1 0 0 16,0 1 0-16,2 2 0 0,0-6 0 0,0 2 0 15,-1 2 128-15,-1-2-128 0,-1 1 128 0,0 1-128 16,2-4 128-16,2 1-128 0,1 3 0 0,-1-1 128 16,-2-2-128-16,1 1 0 0,-1 0 144 0,5 0-144 15,3-1 0-15,-2-2 0 0,0-2 0 0,-1 0 128 16,1-1-128-16,5 1 0 0,0 3 0 0,-3-2 0 16,-1-4 0-16,2 2 0 0,-1 0 0 0,2 0 128 15,1-1-128-15,-1 2 0 0,-3-2 0 0,1 0 0 0,1 1 0 0,3 1 0 16,1 0 0-16,1-1 128 0,-3-3-128 0,1 2 0 15,3-1 0-15,1 2 0 0,6-1 0 0,-2 0 0 16,-2-2 0-16,2-1 0 0,2 1 0 0,0 2 0 16,-2-5 0-16,0 1 128 0,-1 1-128 0,2 2 0 15,1 1 0-15,-1-2 0 0,1 0 0 0,0 2 0 16,3-1 0-16,0 2 0 0,2-3 0 0,0-1 0 16,-2 1 0-16,1 2 0 0,1 0 0 0,-2 1 0 15,-2-2 0-15,0 2 0 0,0 1 0 0,2 0 0 16,2 0 0-16,0 0 0 0,-3-1 0 0,1 1 0 15,4 0 0-15,-4 0 0 0,0-3 0 0,1 3 0 0,-1 3 0 16,3-2 0-16,2-1 0 0,-4-1 0 0,0-2 0 0,2 3 0 16,-1 3 0-16,1-2 0 0,2-1 0 0,0 3 0 15,0-1 0-15,3-2 0 0,2 4 0 0,-1-3 0 16,-3-1 0-16,1 0 0 0,2 0 0 0,1-2 0 16,-2-1 0-16,1 2 0 0,1-2 0 0,-2 1 0 15,2-2 0-15,-1 2 0 0,-3-4 0 0,3 5 0 16,1-1 0-16,-1-1 0 0,-2-1 0 0,0 3 0 15,0-2 0-15,2 2 0 0,1 0 0 0,2 0 0 16,-1-4 0-16,2-2 0 0,-3 2 0 0,3 4 0 16,-1-2 0-16,5-3 0 0,-2 0 0 0,1 1 0 15,1-3 0-15,-2 3 0 0,3 0 0 0,0-2 0 16,-4 2 0-16,0 2 0 0,-1-3 0 0,1 1 0 16,-1 0 0-16,0 1 0 0,-2 1 0 0,1-2 0 15,-1-1 0-15,2 3 0 0,-2 1 0 0,3-1 0 16,2-4 0-16,-2 3 0 0,-1 2 0 0,0-2 0 0,-2-2 0 0,-2 2 0 15,-1 0 0-15,-1 2 0 0,-1-4 0 0,0 4 0 16,-5-2 0-16,-4 2 0 0,1 0 0 0,2 2 0 16,-3-2 0-16,-1 2 0 0,-4 0 0 0,2 0 0 15,2-4 0-15,0 0 0 0,1 2 0 0,-1-1 0 16,-4 2 0-16,2-1 0 0,2-1 0 0,-1 0 0 16,-3-1 0-16,-1 2 0 0,-1-2 0 0,1 1 0 15,1 0 0-15,-2-1 0 0,-3 3 0 0,1-2 0 16,0 0 0-16,3 1 0 0,1-2 0 0,-3-1 0 15,-6-1 0-15,1 1 0 0,1-3 0 0,3 3 0 0,2 1 0 0,-3-4 0 16,-3 2 0-16,0 1 0 0,0-3 0 16,3 5 0-16,5 0 0 0,-4 2 0 0,-4-4 0 0,1 1 0 15,0 3 0-15,-1 1 0 16,5-2 0-16,-3 0 0 0,-7-2 0 0,1 1 0 0,2 0 0 0,-2-1 0 16,3 2 0-16,-2 0 0 0,-2-3 0 0,-1 2 0 15,0 2 0-15,3 1 0 0,-2 0 0 0,-1 0 0 16,-1 0 0-16,-1 0 0 0,-3-1 0 0,2 1 0 15,-2 2 0-15,1 1 0 0,1-1 0 0,-3 1 0 16,-6-2 0-16,-1 0 0 0,3 2 0 0,-1 1 0 16,0 0 0-16,-1-3 0 0,-1-1 0 0,-1 1 0 15,-5 0 0-15,1 2 0 0,2 0 0 0,-1 2 0 16,-1 0 0-16,1 0 0 0,1 1 0 0,-3-2 0 16,-4-2 0-16,3 4 0 0,-2-4 0 0,-1 4 0 0,1 0 0 15,-1 0 0-15,3-1 0 0,-1 0 0 0,-1 1 0 16,-1 3 0-16,-5-4 0 0,2 2 0 0,0 0 0 0,-2-2 0 15,-1 1 0-15,2 0 0 0,-1-2 0 0,0 2 0 16,-4 2 0-16,-2-2 0 0,-3 3 0 0,-1-3 0 16,1 1 0-16,-1 0 0 0,-2-3 0 0,2 2 0 15,-2 1 0-15,-2-3 0 0,0 1 0 0,-1 0 0 16,-1 1 0-16,-4-2 0 0,-2 0 0 0,-3 0 0 16,-1-1 0-16,-2 1 0 0,-3-1 0 0,-2 1 0 15,-1-1 0-15,-1 2 0 0,-3-3 0 0,0 0 0 16,-1 0 0-16,0 0 128 0,0 1-128 0,-2-1 0 15,-3 1 0-15,-1-2 0 0,-8-1 0 0,11 0 0 16,-11 0 0-16,9 0 0 0,-9 0 0 0,0 0 0 0,0 0 0 0,0 0 0 16,8-4 0-16,-8 4 0 0,8-5 0 0,-8 5 0 15,5-5 0-15,0-4 0 0,0 2 0 0,-2-4 0 16,-2 1 0-16,2-3 0 0,-1 1 0 0,1-5 0 16,-2-2 0-16,2 0 0 0,-3-3 0 0,2 1 0 15,1-6 0-15,-1 0 0 0,-1-2-144 0,3 0 144 16,-1-4-128-16,1-3 128 0,-1 0-160 0,1-1 160 15,0-1-144-15,1-6 144 0,0 2-128 0,0-2 128 16,3-1 0-16,-3-3-128 0,0-3 128 0,0 0 0 16,-1 2-144-16,0-3 144 0,-2 1-160 0,-2-3 160 15,-1 0-192-15,1-2 48 0,-1 3 16 0,-2-2 0 16,1 0 128-16,-3-2 0 0,1 1-144 0,0 1 144 16,-1 2 0-16,0-3 0 0,-2 0-144 0,4 2 144 0,0 0 0 0,-2 1 0 15,0-1 0-15,2 2 0 0,1-1 0 0,1-1-128 16,-1 1 128-16,4 0 0 0,-2-2 0 0,0 2 0 15,0-1 0-15,2 2 0 0,1 0 0 0,1 0-128 16,-1-3 128-16,2 3 0 0,2 0 0 0,3 1-128 16,-2-1 128-16,-1 1 0 0,1 2-160 0,1 0 160 15,1 5-128-15,1-2 128 0,-4 3 0 0,2 1-128 16,1 0 128-16,-1 4 0 0,1 0 0 0,-3 0 0 16,0 2 0-16,-2 3-128 0,0 3 128 0,-1 2 0 15,-2 0 0-15,1 3 0 0,-1 0 0 0,0 2 0 16,-2 3 0-16,1 1 0 0,-1-2 0 0,2 1 0 15,1-2 0-15,0 3-128 0,-2 0 128 0,3 2 0 0,-2 0 0 16,1 0 0-16,-2 3 0 0,0 1 0 0,-1-4 0 16,0 0 0-16,0 2 0 0,-1 0 0 0,0 0 0 15,-2 2-128-15,1-2 128 0,-1-1 0 0,2 3 0 0,0 0 0 16,-2-1 0-16,0 0 0 0,2 2 0 0,0 2 0 16,0-4 0-16,-1 3 0 0,0 1 0 0,1-2-128 15,-1 3 128-15,0-1 0 0,2 10 0 0,-4-9 0 16,1-1 0-16,-2 5 0 0,5 5 0 0,-9-6 0 15,1-1 0-15,-1 5-160 0,-2-1 160 0,1 2 0 16,-1 0 0-16,-3 1-128 0,-1 1 128 0,-1-1 0 16,5-1 0-16,-4 1 0 0,-1 0 0 0,0 1 0 15,-3 1 0-15,-2 1 0 0,-1 0 0 0,0 0 0 16,-3 2-128-16,-3 1 128 0,-2-3 0 0,0 6 0 16,-2-1 0-16,-3-1 0 0,-4 2 0 0,-3-4 0 0,-2 3 0 15,-2-3 0-15,-1 0 0 0,-2 2 0 0,-4-2 0 16,-1 1 0-16,-3 2 0 0,-3-3 0 0,-4 1 0 0,-2 2 0 15,-2-3 0-15,-4 0 0 16,-3 4 0-16,-1-3 0 0,-1 4 0 0,-4-2 0 0,-1 2 0 0,-2-4 0 16,-1 0 0-16,1 0 0 15,-3-2 0-15,-2-2 0 0,-3 2 0 0,-2 0 0 16,0 0 0-16,-3-2 0 0,-1 0 0 0,-2-1 0 0,-2 0 0 0,-2 0 0 16,-2 2 0-16,-4-1 0 0,-5 0 0 0,-4 0 0 15,1-2 0-15,-2 0 0 0,-4 0 0 0,-1-2 0 16,-1-1 0-16,-2-1 0 0,-4 1 0 0,1-3 0 15,1 0 0-15,-4 0 0 0,-2-6 0 0,-1 2 0 16,-1-4 0-16,-3-1 0 0,-2 1 0 0,2 2 0 16,-1-2 0-16,-3-1 0 0,-8 0 0 0,3 1 0 0,3 1 0 0,-3-3 0 15,-7-3 0-15,1 2 0 0,0 2 0 0,1-2 0 16,2 2 0-16,-2 0 0 0,-4-2 0 0,0 2 0 16,0 1 0-16,-2 0 0 0,-6-1 0 0,5 2 0 15,-2 2 0-15,2-1 0 0,3 3 0 0,-5-1 0 16,-5 4 0-16,0-3 0 0,0 1 0 0,2-1 0 15,0 2 0-15,2-3 0 0,-2 1 0 0,5-1 0 16,-2 2 0-16,1-2 0 0,1 1 0 0,1 0 0 16,0-1 0-16,2 0 0 0,2 0 0 0,1 1 0 15,-4 0 0-15,1 1 0 0,0 3 0 0,3-1 0 16,1-1 0-16,-2 3 0 0,0-1 0 0,2 2 0 16,-1 1 0-16,3 0 0 0,-2-1 0 0,0 2 0 15,2-2 0-15,3 3 0 0,1-2 128 0,-1-2-128 16,0 0 0-16,3 0 0 0,3 1 0 0,1-1 0 0,-1 0 0 0,4 0 0 15,3 0 0-15,0 2 0 0,-2 1 0 0,2 1 0 16,2 0 0-16,-1 0 0 0,-1 2 0 0,3-1 0 16,5 2 0-16,-4 1 144 0,0 1-144 0,3-1 0 15,3-2 0-15,-1 2 0 0,-4 0 0 0,2 0 0 16,3-4 0-16,-3 0 0 0,-2 1 0 0,0-1 0 16,6 0 128-16,-1 0-128 0,-4 1 0 0,1 2 0 15,3-1 0-15,-3 2 0 0,-1 0 0 0,2 3 0 16,2-1 0-16,-2-1 0 0,2 4 128 0,1-3-128 15,2 3 0-15,1-3 128 0,2 3-128 0,1-3 0 16,0 1 144-16,3 0-144 0,1-3 0 0,-2 1 0 16,-1-1 0-16,6 1 0 0,1-1 0 0,-1-3 0 0,-6 3 0 15,3-1 0-15,3 0 0 0,0 1 0 0,0-1 0 0,0-1 0 16,0 1 0-16,2-1 0 0,-1 2 0 0,3-1 0 16,1-2 0-16,4 0 0 0,2-1 0 0,0 0 0 15,-2 0 0-15,1 0 0 0,4 0 0 0,1 2 0 16,0-1 0-16,-4 3 0 0,-2-1 0 0,2 4 0 15,3-3 0-15,0 1 0 0,-4 1 0 0,1-1 0 16,0 3 0-16,1 2 0 0,4-2 0 0,-3 2 0 16,-3-3 0-16,3 2 0 0,4-4 0 0,2 0 0 15,1 3 0-15,-2-4 0 0,0 1 0 0,2 1 0 16,3-2 0-16,1 3 0 0,0 0 0 0,-1-1 128 16,-3 1-128-16,3 2 0 0,1-3 0 0,2 4 0 15,1-3 0-15,-2 2 0 0,0-6 0 0,2 2 0 16,2-1 0-16,3 3 0 0,1-2 0 0,-2 0 0 0,-2-3 0 0,3 2 0 15,3-3 0-15,2 1 0 0,2-1 0 16,2 0 0-16,-1 2 0 0,0-2 0 0,-2-2 0 0,1-1 0 16,2 1 0-16,0 0 0 0,4 3 0 0,-2 1 0 15,-5-2 0-15,1-1 128 0,3-1-128 0,1 1 0 16,0 0 0-16,-1 3 0 0,2-1 0 0,-1 1 0 16,-2-3 0-16,3 0 0 0,3-4 0 0,3 1 0 15,-1 2 0-15,3 0 0 0,5 3 0 0,-2 1 0 16,-5-3 0-16,4 0 0 0,0-1 0 0,2 1 0 15,0 0 0-15,1 1 0 0,2 3 0 0,-1 1 0 16,-1 0 0-16,-2 0 0 0,-1 0 0 0,-1-1 0 16,5-2 0-16,2 2 0 0,-2 3 0 0,6-2 0 15,-1 0 0-15,2 1 0 0,-3 0 0 0,1-1 0 16,3-1 0-16,-1 1 0 0,-2-2 0 0,2-1 0 0,1 2 0 0,0 3 0 16,0-4 0-16,1 1 0 0,2 1 0 0,-1 2 0 15,0-2 0-15,0-3 0 0,-1 2 0 0,3-3 0 16,1 3 0-16,3 0 0 0,-1-1 0 0,5-1 0 15,0-2 0-15,4 0 0 0,3 0 0 0,1 0 0 16,2 0 0-16,2 0 0 0,1 0 0 0,-2 0 0 16,2-2 0-16,2 2 0 0,1 0 0 0,1 0-128 15,-1-2 128-15,2 0 0 0,1-1 0 0,3-1 0 16,2 2 0-16,1 1 0 0,-1-1 0 0,3 1 0 16,0 0 0-16,8 1 0 0,-8-2 0 0,8 2 0 15,-6-3 0-15,2-2 0 0,4 5 0 0,-6-3 0 16,6 3 0-16,0 0 0 0,0 0 0 0,-5-2 0 15,5 2 0-15,0 0 0 0,0 0 0 0,0 0 0 0,0 0 0 16,0 0 0-16,0 0 0 0,0 0 0 0,0 0 0 0,-5 6 0 16,2 3 0-16,-1 2 0 0,4-2 0 0,0 6 0 15,0 3 0-15,-1 0 0 0,1 0 0 16,0 3-128-16,-1 3 128 0,-1 3 0 0,2-1 0 0,2 5 0 16,-2 4 0-16,0 0-128 0,0 2 128 0,-2 4 0 15,1 3 0-15,1 1 0 0,-1 4 0 0,1 1-128 16,0 0 128-16,0-1 0 0,-3 2 0 0,2 0 0 15,1 1 0-15,0-1-128 0,1 0 128 0,1 1 0 16,-1 0 0-16,-1 1 0 0,-1-3 0 0,-1 1 0 16,-1-2 0-16,-3 2 0 0,3-1 0 0,-4-2 0 15,0 1 0-15,-1 2 0 0,0 3 0 0,1 0 0 16,-2-2 0-16,1 2-128 0,-1-1 128 0,2 1 0 0,-2 2 0 0,0-2 0 16,0 6 0-16,1 0 0 0,2-2 0 15,-2-2 0-15,-2-3 0 0,3 1 0 0,-1-3 0 0,0 0 0 16,1-8 0-16,2 1 0 0,0-3 0 0,1 0 0 15,-3-2 0-15,4 0 0 0,-1-3 0 0,0 0 0 16,-2-3 0-16,1 0 0 0,-1-3 0 0,1 2 0 16,0 0 0-16,0-3 0 0,1 0 0 0,-1-3 128 15,3 2-128-15,-1-3 0 0,1 2 0 0,0-4 0 16,1-2 0-16,1 1 0 0,0-1 0 0,1 1 0 16,2-3 0-16,1 0 0 0,0-1 0 0,-1 0-128 15,1 0 128-15,1-1 0 0,0-1 0 0,0-1-128 16,1-2 128-16,-1 1 0 0,1-1-144 0,-1 1 144 15,3-2 0-15,1-1 0 0,1 2 0 0,0-4 0 16,1 2 0-16,-2-4 0 0,4 0 0 0,2-2 0 0,0 1 0 0,3-4-144 16,3-1 144-16,-1-1 0 0,2 0 0 15,2 4 0-15,1 0 0 0,3-3 0 0,1-1 0 0,2 2 0 16,-1-1 0-16,1 1-160 0,-2 1 160 0,-1-2 0 16,-1-1 0-16,3 3 0 0,2-2 0 0,1 0 0 15,3-1 0-15,1 2 0 0,1-1 0 0,4 0 0 16,1 0 0-16,4 1 0 0,5-2 0 0,-4-2 0 15,1 1 0-15,1 1-128 0,4 1 128 0,2 1 0 16,1-2 0-16,3 2 0 0,1 1 0 0,1 2 0 16,0-3 0-16,1 1 0 0,-4-2 0 0,4 4 0 15,-1 2 0-15,4-2-128 0,4-2 128 0,-1 3 0 16,-2 0 0-16,0-1 0 0,1 1 0 0,2 3 0 16,-1-2 0-16,6 1 0 0,4 0 0 0,-1 1 0 15,-4-4 0-15,1 4 0 0,1 1 0 0,3 2 0 0,1-3 0 0,2 2 0 16,1-2 0-16,1 1 0 0,-2-2 0 15,6 3 0-15,1-3 0 0,0 2 0 0,-1-2 0 0,1 0 0 16,-3-3 0-16,3 4 0 0,1-1 0 0,-1 2 0 16,-2-2 0-16,-1 2 0 0,1-4 0 0,3 3 0 15,4-1 0-15,-2 1 0 0,0 0 0 0,4 0 0 16,0 1 0-16,5 2 0 0,4-1 0 0,-1 1 0 16,-2-3 0-16,0 1 0 15,-2 3 0-15,3-1-128 0,1 0 128 0,-1 2 0 16,-3-4 0-16,4 2 0 0,3 1 0 0,-2-3 0 0,-4 0 0 0,1-3 0 15,0 4 0-15,1-6 0 0,1 1 0 0,-1 0 0 16,-1-3 0-16,1 1 0 0,2 1 0 0,0-3 0 16,-4 0 0-16,0 0 0 0,2 0 0 0,0-1 0 15,0-2 0-15,-3-1 0 0,-2 2 0 0,0 2 0 16,1 0 0-16,-1 1 0 0,-2-3 0 0,1 0 0 0,-3 0 0 0,3 2 0 16,2 2 0-16,-1-1 128 0,-3-2-128 15,2 1 0-15,-4 3 0 0,4-1 0 0,3 0 0 0,-3-3 0 16,0 1 0-16,1-1 128 0,1-1-128 0,-1 0 0 15,0 1 0-15,-3-1 0 0,0-1 0 0,2 0 0 16,1 1 0-16,0-2 0 0,-4-3 0 0,1 3 0 16,1 0 0-16,3 0 0 0,2-1 0 0,-1 2 0 15,-4-3 0-15,1 0 0 0,1 3 0 0,1-1 0 16,2-1 0-16,0-1 0 0,-3 2 0 0,3-1 0 16,4 2 0-16,-2-3 0 0,-2 0 0 0,2 0 0 15,3-1 0-15,1-4 0 0,-2 6 0 0,2-1 0 16,-2 3 0-16,5-5-128 0,-1 1 128 0,0 2 0 0,1-5 0 15,-2 2 0-15,1 1 0 0,0-2 0 0,2 2 0 16,-1 0 0-16,-1-3 0 0,6 2 0 0,3 0 0 0,-2-2-128 16,-3 4 128-16,3 2 0 0,2-1 0 0,-1 1 0 15,-3-2 0-15,3 3 0 0,3-1 0 0,-2 2 0 16,-1 0 0-16,0 0 0 0,-3 2 0 0,1-1 0 16,3-1 0-16,-2 0 0 0,-2 0 0 0,3-1 0 15,4 1 0-15,-2 0 128 0,-7 0-128 0,4-2 176 16,2 0-176-16,-2-2 0 0,-2 1 0 0,2 0-176 15,-2-3 176-15,3 3 0 0,1-1 0 0,2-1-128 16,-2-3 128-16,1 3 0 0,0-3 0 0,-2 2 0 16,-2 1 0-16,2-1 0 0,3-1 0 0,-3 3 0 15,-2 1 0-15,-1-1 0 0,-1 1 0 0,0 1 0 16,-3 0 0-16,0 2 0 0,-1-1 0 0,0 1 0 0,1 0 0 0,-2 0 0 16,-2 0 0-16,4 1 0 0,0 1 0 15,-2-1 0-15,-3 0 0 0,4 2 0 0,-5-1 0 0,3 0 0 16,1-2 0-16,-1-2 0 0,-2 2 0 0,3 0 0 15,2-2 0-15,-4 1 0 0,-4-2 0 0,1 0 0 16,3 1 0-16,-2 1 0 0,-1-3 0 0,0-1 0 16,2 0 0-16,3 1 0 0,5 0 0 0,-1-2-160 15,-2 1 160-15,3 2 0 0,4 1 0 0,-3 0-128 16,-2-3 128-16,-2 6 0 0,6 5 0 0,-3-3 0 16,-2 4 0-16,-2-1 0 0,-3-3 0 0,3 0 0 15,0 1 0-15,-2 3 0 0,-9-4 0 0,1 0 0 16,0 1 0-16,0 0 0 0,-2-1 0 0,-4 0 0 0,-3-2 0 0,0 2 0 15,7-2 0-15,-3 2 0 0,-2-1 0 0,-1 1 0 16,2 0 0-16,1 1 0 0,4-2 0 0,0 0 0 16,-3 1 0-16,0-2 0 0,3 0 0 0,1-2 0 15,4 1 0-15,-5 0 0 0,-5-1 0 0,0-1 0 16,0 0 0-16,-1 1 0 0,0-1 0 0,-3 2 0 16,-7 0 0-16,1 2 0 0,0-2 0 0,1 2 0 15,-1-1 0-15,0 2 0 0,-4-2 0 0,1 3 0 16,0-3 0-16,5 2 0 0,-1-2 0 0,0-1 0 15,-1 0 0-15,-3-1 0 0,-1-1 0 0,2 0 0 16,0-1 0-16,-3 2 0 0,1-1 0 0,-3-1 0 16,-2 1 0-16,-3 0 0 0,0 1 0 0,0 0 0 15,2-2 0-15,-3-1 0 0,-6 2 0 0,-1-1 0 16,-6 1 0-16,0 0 128 0,-2 1-128 0,-1 0 0 16,1 0 0-16,-3 1 0 0,-2-4 0 0,-3 3 0 0,-3-1 128 15,-2 2-128-15,-2 0 0 0,-2 0 0 0,-1 2 128 16,-1 1-128-16,0 0 0 0,-2 1 0 0,-2 0 0 15,1 1 128-15,0 1-128 0,2-1 0 0,-5 1 0 16,-2 2 0-16,-3-4 0 0,1 1 0 0,-2 1 0 0,-2-2 0 16,-2 1 0-16,0-1 0 0,-3-1 0 0,-3-1 0 15,-1 1 0-15,-2-2 0 0,-1 0 0 0,-10-1 0 16,9 1 0-16,-9-1 0 0,0 0 0 0,9 3 0 16,-9-3 0-16,0 0 0 0,0 0 0 0,9-1 128 15,-9 1-128-15,0 0 0 0,9-2 0 0,-9 2 0 16,9-2 0-16,-2-2 0 0,0-2 0 0,-7 6 0 15,7-8 0-15,0-3 0 0,-1-1 0 0,-1 0 0 0,0-2 0 16,1-2 0-16,1 0 0 0,-1-3 0 0,1-3 0 16,0 0 0-16,2 0 0 0,0-5 128 0,1 1-128 0,2-4 0 15,-1-2 0-15,3-1 0 0,0-2 0 0,2-1 0 16,4-1 0-16,-1-2 0 0,0 1 0 0,0-1-160 16,0-1 160-16,0-2-160 0,-1 1 160 0,-1 2-160 15,0-4 160-15,0-1-128 0,-1-1 128 0,-2-1-128 16,0-5 128-16,-1 1 0 0,-2 0 0 0,1-3 0 15,-3-1 0-15,1-1 0 0,0-1 0 16,-1 2 0-16,-2-1 0 0,2 1 0 0,-1 0 0 0,1-2 0 16,1-6 0-16,0-1 0 0,0-1 0 0,0 1 0 15,1-3-128-15,-1 5 128 0,1-6-128 0,1-1 128 16,0 0 0-16,0 2-128 0,1 0 128 0,-1 3 0 16,0 2 0-16,-1 4 0 0,1 1 0 0,-2 0 0 15,0-1 0-15,0 2 0 0,0 2 0 0,2 0 0 0,-1 0 0 16,1 0-128-16,-1 4 128 0,2-1 0 0,1 2 0 15,-2 1 0-15,-1 0 0 0,0 0-128 0,2 1 128 16,-1 1 0-16,0 6 0 0,-2 1 0 0,-1-3 0 0,0 2 0 16,-3 2 0-16,-2 1-128 0,2 4 128 0,-2 1 0 15,0 0 0-15,-1 6-128 0,-3-3 128 0,1 4 0 16,1-3 0-16,0 2 0 0,0 3 0 0,-1-1 0 16,-1 3 0-16,2 2 0 0,-1 3 0 0,0 2 0 15,-1-1 0-15,2 3-128 0,0 3 128 0,-2-2 0 16,0 3 0-16,-1-2 0 0,0 2 0 0,1 7-128 15,0-6 128-15,0 6 0 0,0 0 0 0,-2-11 0 0,2 11 0 0,-4-7-128 16,4 7 128-16,0 0 0 0,-3-12 0 0,-1 5 0 16,4 7 0-16,-5-8 0 0,5 8 0 0,0 0 0 15,-7-4 0-15,7 4 0 0,-9-4 0 0,9 4-128 16,-12 2 128-16,0 0 0 0,0-1 0 0,-4 5 0 16,-1 1-128-16,-4 1 128 0,0 2-128 0,-2-1 128 15,1 2 0-15,-2-2 0 0,-1 1 0 0,-3-2 0 16,-4 2 0-16,0 3 0 0,-4-2 0 0,-2 2 0 15,-2 1 0-15,-2 0-128 0,-7 1 128 0,-3 3 0 16,-4 0 0-16,-1 1 0 0,-3 1 0 0,-1 1 0 16,-2-5 0-16,-2 1 0 0,-2-3 0 0,-3 1-128 15,-3-2 128-15,0-1-128 0,-2-4 128 0,0 3-128 16,-3-3 128-16,-2 3 0 0,-5-3 0 0,0 2-128 16,3-2 128-16,0 1 0 0,0-2 0 0,-4 4 0 15,-7-4 0-15,-1 5 0 0,1-6 0 0,-2 4 0 0,-3 0 0 16,-1 0 0-16,-5-3 0 0,1 3 0 0,0-4 0 0,-4 1 0 15,-4 0 0-15,1-4 0 0,-1-3 0 0,1 1 0 16,-2 2 0-16,-3-3-128 0,-3-5 128 0,-4 3 0 16,1 1 0-16,-1-1 0 0,-2-5 0 0,0 2 0 15,4 3 0-15,-5-1 0 0,-6-3 0 0,0 1 0 16,2 1 0-16,-4 0 0 0,0-4 0 0,1 3 0 16,-1 3 0-16,0-6 0 0,-7-1 0 0,3 3 0 15,3-2 0-15,-3 3 0 0,-4-5 0 0,0 2-128 16,0-2 128-16,0 1 0 0,-2-3 0 0,1 0-128 15,-2 3 128-15,2-2 0 0,0-1 0 0,-2 0-160 16,-2-1 160-16,2 1 0 0,2-2-144 0,0-1 144 0,-3-3 0 16,5 1-144-16,4 0 144 0,-4-1 0 0,-6-1-144 0,2 1 144 15,3 1 0-15,-1-1 0 0,-3 1 0 0,1 1 0 16,0 1-144-16,5-3 144 0,3 0 0 0,-2 0 0 16,0 2-160-16,2-1 160 15,1-1-128-15,0 4 128 0,-1 0-144 0,0-1 144 0,2-3-160 0,-1 3 160 16,-1 1 0-16,2 3-144 0,1-5 144 0,-2 6 0 15,-3 3 0-15,4-4 0 0,1 3 0 0,-1-3-128 16,-2 4 128-16,4-2 0 0,1 1 0 0,0 2 0 16,1-3-208-16,3 3 32 0,4-6 16 0,2 3 0 15,-1-2 160-15,3-2-208 0,1 3 80 0,1-3 128 16,2 2-144-16,0 1 144 0,0-4 0 0,2 2 0 16,1 2 0-16,2-1 0 0,-5 2 0 0,5-1 0 15,4 1 0-15,2 0 0 0,1 4 0 0,-1-3 0 0,-2 2 0 0,3 2 0 16,2 0 176-16,-1 0-176 0,-1 3 0 15,4-2 0-15,2 0 0 0,3 0 0 0,-1 2 0 0,-2 1 0 16,-3-2 0-16,1 2 0 0,4 0 0 0,1 3 0 16,0-2 0-16,-2 1 0 0,-3-2 0 0,3 1 0 15,2 0 0-15,-1-1 0 0,-3 0 0 0,3 0 0 16,-1-1 0-16,5 1 0 0,-2-1 0 0,0 1 0 16,-1 1 0-16,0-1 0 0,1-1 0 0,3 1 0 15,0 0 128-15,-2 0-128 0,-3 1 128 0,2-1-128 16,4-1 144-16,1 1-144 0,2 1 144 0,-4 1-144 15,-8 1 128-15,6-1-128 0,2 1 176 0,0 1-48 16,0-2-128-16,-4 3 192 0,-4 2-192 0,-1-1 0 0,1-2 0 16,2 4-160-16,0-3 160 0,-2 0 0 0,0 0 0 0,1 2 0 15,2-1 0-15,-2 2 0 0,-2-2 0 16,1 1 0-16,2 1 0 0,2-3 0 0,1 1 0 16,-5 2 0-16,-4-3 0 0,3 4 0 0,3-3 0 0,-2 2 0 15,-1 2 0-15,1-1 0 0,0 0 0 0,1 0 0 16,2 0 0-16,-3-2 0 0,1 1 0 0,1-2 0 15,-3 3 0-15,5-4 0 0,1 0 128 0,0 2-128 16,-1-1 0-16,1-2 0 0,2 0 0 0,0 1-128 16,2 0 128-16,-1-1 0 0,-4-1 0 0,5 2 0 15,1-1 0-15,3-1 0 0,0 1 0 0,-4 2 0 16,-4-2 0-16,3-2 0 0,2 2 0 0,2 1 0 16,1 3 0-16,-4-4 0 0,-4 0 0 0,4 1 0 15,5-2 0-15,1 1 0 0,2 3 0 0,-4 0 0 0,-4-2 0 16,3 2 128-16,2-1-128 0,0-1 0 0,4 3 128 15,-4-1-128-15,-3 2 160 0,2-2-160 0,3-5 0 16,1 1 128-16,-1 2-128 0,1 2 0 0,-2 0 0 0,2-3 0 16,-2-2 0-16,2 2 0 0,0 1 0 0,3 1 0 15,0 3 0-15,-1-5 0 0,-2-3 0 0,2 2 0 16,3 1 0-16,1 1 0 0,1-1 0 0,0-1 0 16,-3 5 0-16,2-3 0 0,2-4 0 0,2 3 128 15,1 1-128-15,2 2 0 0,0-2 0 0,0 4 128 16,-1-3-128-16,3-2 0 0,1 1 160 0,3 0-160 15,1-1 160-15,4 0-160 0,3-1 128 0,1 2-128 16,-4 1 0-16,1-3 0 0,-1 2 128 0,2 2-128 0,3-3 0 16,1 3 144-16,0 2-144 0,4 0 160 0,1 0-160 15,2-1 160-15,-2 2-160 0,2-4 160 16,-1 6-160-16,2-4 160 0,1 3-160 0,1 1 0 16,-1-3 144-16,3 3-144 0,2-3 160 0,-2 2-32 0,2 2-128 0,0-3 192 15,0 4-192-15,-2 1 0 16,-2-2 0-16,-2 0 0 0,1 1 0 0,0 1 144 0,-4 1-144 0,0 0 128 15,2-1-128-15,1-1 0 0,-3 1 0 0,4 0 0 16,1-1 128-16,-1-2-128 0,-4 0 128 0,3 1-128 16,0-4 0-16,0 1 128 0,1-5-128 0,1 3 0 15,1-3 0-15,0 0 0 0,1 3 128 0,1-3-128 16,-1 1 0-16,4 2 0 0,-2-4 0 0,-1-1 0 16,0 2 0-16,0 1 0 0,1-4 0 0,2 2 0 15,4 2 0-15,1 1 0 0,5-5 0 0,2 1 0 16,3 1-320-16,2 3-80 0,4-1-32 15,4 3-12608-15,2-2-2512 0</inkml:trace>
  <inkml:trace contextRef="#ctx0" brushRef="#br1" timeOffset="150648.64">15194 5465 11967 0,'-21'-19'528'0,"9"9"112"0,-1-3-512 0,0 0-128 15,1 1 0-15,-1 3-3520 16,1-3-720-16</inkml:trace>
  <inkml:trace contextRef="#ctx0" brushRef="#br1" timeOffset="151233.64">14805 5255 12431 0,'-10'-6'544'0,"10"6"128"0,-11-1-544 0,1-2-128 0,-1 2 0 0,1-2 0 15,0 2 1216-15,-1 1 192 0,2 0 64 0,-2 0 0 16,2 0-512-16,9 0-80 0,0 0-32 0,0 0 0 15,0 0-480-15,0 0-112 0,0 0 0 0,0 0-16 16,4 9 208-16,4-3 32 0,3-2 16 0,2-1 0 16,1-3-128-16,1 1-32 0,3 0 0 0,2-1 0 15,2 0-64-15,4-1-16 0,5 1 0 0,2 0 0 16,3 1 48-16,3 2 0 0,3-2 0 0,7 0 0 16,7 6-112-16,3-7-32 0,-1-4 0 0,8 1 0 0,4 1 16 15,5 0 0-15,5 4 0 0,3-5 0 16,1-2 16-16,2 0 0 0,1 1 0 0,3 3 0 0,3 1-192 0,1-1 192 15,0-2-192-15,0 3 192 0,-1 1-48 0,2 2 0 16,4-1 0-16,0 1 0 0,-1 1-16 0,0 1 0 16,0 0 0-16,4 3 0 0,3-3-128 0,-2 0 0 15,-1 2 0-15,1 1 0 0,-1 0 0 0,1-1 0 16,-4-5 0-16,-1 5 128 0,-3 3-128 0,3 2 0 16,2-5 0-16,-1 4 0 0,-7-5 0 0,-1 5 0 15,0 1 0-15,0 1 0 0,4-7 0 0,-2 3 0 16,-6-3 0-16,-1 4 128 0,-2-3-128 0,5 2 0 15,4-3 0-15,-2 0 0 0,-4 1 0 0,-2-2 0 16,-1 0 0-16,1 2 0 0,1-2 0 0,-4 1 0 16,-7 1 144-16,-3-2-144 0,-1 0 0 0,-1 0 0 15,2 2 0-15,-4-2 0 0,0 4 0 0,-6-2 0 0,-2 5 0 0,-3-5 128 16,1 2-128-16,-1-2 0 0,1 0 128 0,-2 2-128 16,-1-4 0-16,3 3 0 0,-4-3 0 0,-3-1 0 15,-5 1 0-15,-2 1 0 0,0-2 0 0,-2 1 128 16,-4-1-128-16,-3 1 128 0,0-2-128 0,-1-2 128 15,-2 1-128-15,0 1 0 0,-5 0 0 0,3 0 0 16,-2-1 0-16,-2-1 0 0,0 0 0 0,-6 0 0 16,-3 1 0-16,-3 0 0 0,-3 1 0 0,-1 3 0 31,-10-6-656-31,0 0-160 0,5 8-16 0,-5-8-16 0</inkml:trace>
  <inkml:trace contextRef="#ctx0" brushRef="#br1" timeOffset="158777.79">2325 3607 2751 0,'-15'-4'256'0,"-3"1"-256"16,-3 0 0-16,0-1 0 0,-2 2 2048 0,1 1 384 0,1 0 64 0,0 1 0 16,1 0-1104-16,1 0-240 0,0 0-32 0,0 0-16 15,1-1-352-15,4 1-80 0,3 0-16 0,11 0 0 16,-9-2-176-16,9 2-32 0,0 0-16 0,0 0 0 16,0 0-128-16,0 0-32 0,0 0 0 0,0 0 0 15,5 14-112-15,5-5-32 0,4 0 0 0,3-3 0 16,2 2 288-16,2-3 48 0,3-1 16 0,6-1 0 15,-1-2 96-15,4-1 0 0,4 0 16 0,6 0 0 16,0 0-16-16,7-1-16 0,4-1 0 0,4 1 0 16,-1 0-320-16,1-2-64 0,3 1-16 0,3-2 0 15,1-1 96-15,5 2 0 0,3 1 16 0,4-1 0 16,1-5-80-16,1 2-32 0,0 0 0 0,5-2 0 16,2 2-32-16,2 1 0 0,0-3 0 0,-2 2 0 0,-2-2-128 15,5 3 192-15,3 0-192 0,-5 2 192 16,5 0-192-16,-3-1 192 0,-1 3-192 0,1-1 192 0,3 0-192 15,2 0 0-15,0 2 0 0,3-1 0 0,-5 0 0 0,3 0 0 16,7-1 128-16,-3 0-128 0,-3-2 0 0,2 0 0 16,0-1 0-16,3 0 128 0,-1 0-128 0,-1 1 0 15,-1 2 0-15,0-4 0 0,2 0 0 0,1 4 0 16,-3 0 0-16,1 1 0 0,-1 0 0 0,3-1 128 16,5 1-128-16,-5 0 0 0,-3-2 0 0,0 0 0 15,0 1 0-15,2 2 0 0,3 2 0 0,-1 3 0 16,-3-3 0-16,2-1 0 0,2-3 0 0,1 3 0 15,-1 2 0-15,0-1 0 0,-3-3 0 0,6 1 0 0,3 3 0 16,-1-3 0-16,-4-2 0 0,6 2 128 0,3 0-128 16,0 0 0-16,-2-2 0 0,2 0 128 0,4 0-128 0,-2-1 0 15,1-3 0-15,0 1 0 0,-2 1 0 0,3-1 0 16,2 1 0-16,-2 0 0 0,-3 2 0 0,4-1 0 16,5 1 0-16,-5-1 128 0,-2 2-128 0,3 0 0 15,9 1 0-15,-4-2 0 0,-4 0 0 0,4 1 0 16,6-1 0-16,-3 1 0 0,-3-4 0 0,5 0 0 15,4 1 0-15,-2 0 0 0,-5-3 128 0,1 2-128 16,3 1 0-16,-3 0 0 0,-2-5 0 0,-1 4 0 16,-1 1 0-16,1-1 0 0,0 0 0 0,0 2 0 15,-1 2 0-15,-1 0 0 0,-3-7 0 0,1 4 0 16,-2 3 0-16,7-1 128 0,1-3-128 0,-3-2 0 16,-4 1 0-16,2 1 0 0,4-3 0 0,-6 2 0 15,-3-1 880-15,1 0 80 0,6 3 32 0,-2-1 0 16,-6-3-1584-16,-1 4-320 0,1 3-64 15,1-1-16-15,-3-6 768 0,4 4 224 0,-1 3 0 0,-1 0 0 0,1-2 0 0,-3 2 0 16,0 0 0-16,2-1 0 0,5 1 0 0,-3-3 0 16,-1 3 0-16,0-2 0 0,-1 0 0 0,0 0 0 15,-2-2 0-15,-2 1 0 0,-2 3 0 0,0-2 0 16,-1 0 0-16,-2 0 0 0,-5 0 0 0,2 0 0 16,4 1 0-16,-1 0 0 0,-3-2 0 0,1 3 0 15,1 1 0-15,0 0 0 0,-2-3 0 0,-1 2 0 16,0 1 0-16,1 0 0 0,4-1 0 0,-5-1 0 15,-1-1 0-15,1 1 0 0,-3 4 0 0,3-2 0 16,-2-2 0-16,3 2 0 0,-5 2 0 0,1 3 0 16,0-1 0-16,0-2 0 0,1-1 0 0,-1 3 0 0,-3 2 0 15,4 0 0-15,1-4 0 0,0 2 0 0,-3-2 0 0,1 5 0 16,-1-2 0-16,2 0 0 0,3 0 0 0,1-1 0 16,-1 0 0-16,1 1 0 0,1 4 0 0,-2-7 0 15,-2 1 0-15,2-1 0 0,1 6 0 0,1-4 0 16,0 0 0-16,-4-1 0 0,-4 2 0 0,3 1 128 15,1 2-128-15,1 0 0 0,-4-5 0 0,-2 3 0 16,4 4 0-16,0 0 0 0,4 2 0 0,-1 0 0 16,-5-4 0-16,1 5 0 0,2 0 0 0,0-2 0 15,2-2 0-15,-1 1 0 0,-4 3 0 0,5-1 0 16,0-1 0-16,0 1 0 0,-3 4 0 0,2-1 0 16,1-5 0-16,0 1 0 0,1 2 0 0,-2 0 0 15,-4 1 0-15,3 1 0 0,4 2 0 0,-3-3 0 16,-2-4 0-16,1 2 0 0,2 4 0 0,5-2 0 0,3-3 0 15,0 1 0-15,-3-1 0 0,1-1 0 0,4 4 0 0,-4-2 0 16,-3-5 0-16,-1 3 0 0,1-1 128 0,-2 3-128 16,7-5 192-16,-6 2-64 0,1-2 80 15,-1 4 16-15,1 0 0 0,-3 0 0 0,-2-9-80 0,-2 3-16 16,1 3 0-16,3-4 0 0,2-4-128 0,1 0 0 16,-9-4 144-16,0 0-144 0,0 0 0 0,-6 0 144 15,2-1-144-15,-5-2 0 0,-2 0 192 0,-2 6-192 16,-1 1 192-16,-1 0-192 0,2-1 0 0,-4-2 0 15,-2 1 0-15,-2 2 0 0,2 4 0 0,0-2 0 16,2-2 0-16,-1 0 0 0,0-4 0 0,-1-1 0 16,-1 0 0-16,-2 3 0 0,-2 0 0 0,-3 0 0 15,-6-2 0-15,-4-1-144 0,-4 1 144 0,-1 2 0 0,-1-5-144 0,-2 3 144 16,-2 2 0-16,0 1 0 0,-1-1 0 16,-2 1 0-16,-5 0 0 0,0-1 0 0,-1 1 0 0,-3 0 0 15,-1 0 0-15,-5 1 0 0,-3 0 0 0,-3 1 0 16,0 1-176-16,-1 1 48 0,-3 1 0 0,-3 0 0 15,-1 1 128-15,-4-1-160 0,-3 1 160 0,2 2-160 16,-3-2 160-16,-1 4-192 0,-1 1 192 0,1 2-192 16,-3-6 192-16,0 6 0 0,1-2-144 0,-1 3 144 15,0-3 0-15,3 2-144 0,-1 1 144 0,-1 0 0 16,1 0 0-16,0 1-128 0,-2 1 128 0,0 3 0 16,1 2 0-16,-1 2-128 0,1 0 128 0,-2 3 0 15,0-1-144-15,-2 4 144 0,0-2 0 0,-2 6-144 16,-1 4 144-16,0 1 0 0,-1 1-144 0,-3 4 144 0,-2 0 0 15,-3 5 0-15,-2 0 0 0,-2 2 0 0,-2 3-144 0,-2 2 144 16,-1-1 0-16,-1 2 0 0,0-3 0 0,-1 4-128 16,-1 4 128-16,-1 2 0 0,-1-4 0 0,1 1 0 15,2-1 0-15,1-1 0 0,1 2 0 0,3 1 0 16,2-1 0-16,0 0 0 0,0 1 0 0,1 1 0 16,0-4 0-16,0 3 0 0,-1-1 0 0,1 1 0 15,0 1 0-15,-2 0 0 0,-1-5 0 0,1 2 0 16,1 5 0-16,1-4 0 0,0 4 0 0,0-4 0 15,5-1 0-15,-4-4 0 0,6-2 0 0,0-1 0 16,1 0 0-16,3-1 0 0,2-6 0 0,1-1 0 16,-2-2 0-16,2-3 0 0,1-3 0 0,-1-2 128 0,0-4-128 15,-1 0 0-15,1-5 0 0,-2 4 0 0,0-5 0 16,0-1 0-16,0-3 0 0,3-1 0 0,-2-1 0 0,2-1 0 16,-1-2 0-16,1 0 0 0,-1-3 128 0,2 2-128 15,-4 1 0-15,4-3 0 0,-4-11 0 16,4 12 0-16,-2 0 128 0,1-2-128 0,-2 1 0 0,2 0 0 15,1-1 0-15,-1 0 0 0,-3-10 0 0,4 9 0 16,-4-9 0-16,3 12 128 0,-3-12-128 0,0 0 0 16,0 0 0-16,4 7 0 0,-4-7 0 0,0 0 0 15,0 0 128-15,0 0-128 0,-3 11 0 0,3-11 0 16,-5 7 0-16,5-7 0 0,-9 9 0 0,-1-3 0 16,-3 2 0-16,-1-3 0 0,-1 4 0 0,-3-1 0 15,-4-5 0-15,1 3-128 0,-2-1 128 0,-5 0 0 16,-5 1 0-16,-4 3-128 0,-2-4 128 0,-4 1 0 15,-6 3 0-15,-3-4 0 0,-5 4-128 0,-5-5 128 0,-1 0 0 16,-3 0 0-16,-2 2 0 0,-4-2 0 0,1 0 0 0,-1-3 0 16,-6-2 0-16,3-1 0 0,3 1 0 0,1-1 0 15,1-6 0-15,-4 3 0 16,-2 1 0-16,-3-1 0 0,-5-4 0 0,0 1 0 0,-4-2 0 0,-3 4 0 16,-6-2 0-16,-1 2 0 0,-3 1-128 0,-4-1 128 15,-3 2 0-15,-3 0 0 0,-5 3 0 0,-6-2 0 16,0 1 0-16,-5-4 0 0,-7 6 0 0,-2-1 0 15,-1 0 0-15,-2-2 0 0,-2 1 0 0,-1-1 0 16,2 3 0-16,-4-1 0 0,-2-4 0 0,-1 2 0 16,-1 2 0-16,1 0 0 0,2-2 0 0,-4 3 0 15,-4-1 0-15,3 1 0 0,3 0 0 0,-4 0 0 0,-5-1 0 0,-2 1 0 16,0 1 0-16,0-1 0 0,-3 0 0 16,-4 0 0-16,-5-1 0 0,0-1 0 0,-1 0 0 15,-2-2-160-15,-2 2 160 0,-2-1 0 0,-1-1-144 0,3 2 144 16,-1 0 0-16,1 2 0 0,-4 0 0 0,0-1 0 15,-3 1 0-15,0 0 0 0,-1 1 0 0,1 2 0 16,3 0-192-16,-4-3 192 0,-4 1-160 0,0 0 160 16,0 0-256-16,4 1 64 0,7-2 0 0,-4-2 0 15,-3 1-64-15,-1 0-16 0,-2 0 0 0,5-2 0 16,3-1 96-16,0-1 32 0,-3 0 0 0,0 2 0 16,-1-2 144-16,5 0 0 0,4 1 0 0,3 1 0 15,0 0 0-15,-1 2 0 0,0 1 0 0,4 2 0 16,8 1 0-16,-2 2 0 0,-4-1 0 0,1 1 0 15,5-1 0-15,-4-2 0 0,2 1 0 0,-1-1 128 16,-1 0-128-16,4 0 0 0,6-1 0 0,-1-1 0 16,-4-1 0-16,4 1 0 0,4 0 0 0,2 0 0 0,0 0 0 0,3 1 0 15,3 2 0-15,2 0 0 0,5-1 0 0,5 2 0 16,0-2 0-16,3 3 0 0,1-2 0 0,3 0 0 16,3 0 0-16,2 1 0 0,2 1 0 0,3-2 128 15,4-2-128-15,-7 2 0 0,-2 0 0 0,7 3 0 16,3-3 0-16,0 0 0 0,-1 1-256 0,1 1 16 15,1-1 16-15,5-2 0 0,6 1 32 0,-3 0 0 16,-2 0 0-16,7 0 0 0,3 0 192 0,5 1-176 16,4-1 176-16,-3-1-160 0,-3 0 160 0,5-2 0 15,5 0 0-15,1 1 0 0,1 1 0 0,1 1 0 16,-3-3 0-16,0-3 0 0,-2 0 0 0,-1 0 0 16,5 2 0-16,0 1 0 0,0 1 0 0,-3-1 0 0,-2-1 0 0,3 1 0 15,4 0 0-15,3 0 0 16,0 0 0-16,-2 0-128 0,-4 1-32 0,2-1 0 0,0-1 0 0,5-1 0 15,3-3 160-15,3 0 0 0,4 1 0 0,-1 1 0 16,-2-1 0-16,-1-2 0 0,1-1 0 0,3 2 0 16,3-1 0-16,0 1 0 0,1 0 160 0,-3 1-160 15,-2-1 176-15,-2 1-176 0,-2 1 192 0,-1 1-192 16,3-5 128-16,1 2-128 0,-3 2 0 0,0-1 0 16,-1-3 0-16,-2 2 0 0,-4 0 128 0,3-2-128 15,1 1 128-15,3 3-128 0,1-1 192 0,-1-1-192 16,-5 1 256-16,1 0-48 0,1 2-16 0,0-1 0 15,6-1 0-15,1 2-16 0,0-2 0 0,-1 0 0 16,-3 0-176-16,-1-3 128 0,-4 0-128 0,5 2 128 16,-1-4-128-16,2 4 0 0,1-2 144 0,-3 0-144 0,-4 1 144 0,-2-3-144 15,-1 1 192-15,0 1-192 0,3 3 256 0,2 0-48 16,-3 2-16-16,-2-2 0 0,-4-1-64 0,-2 2-128 16,4 1 176-16,0-1-176 0,1 2 144 0,4 2-144 15,0 0 0-15,-1-1 144 0,-3-2-144 0,3 0 128 16,1 0-128-16,7-1 128 0,0 2-128 0,4 1 0 15,1 0 0-15,-5 0 128 0,-3-1-128 0,0-2 0 16,3 1 0-16,2 0 0 0,2 1 0 0,0 1 0 16,3 1 0-16,-1 2 0 0,-4 0 0 0,0-2 0 15,-1-2 0-15,1 1 0 0,0 1 0 0,2 0 0 16,2 0 0-16,0 2 0 0,0-3 0 0,-1-3 0 0,0 2 0 0,3-1 0 16,3-2 0-16,1 1 0 0,6-2 0 15,-2 1 128-15,3 2-128 0,1 1 0 0,4-1 0 0,-3 1 0 16,-4 1 0-16,0 0 0 0,-2-1 0 0,3 1 0 15,2-3 0-15,3 1 0 0,1-2 0 0,3 3 0 16,0-1 0-16,4 2 0 0,2 0 0 0,0 2 0 16,1-1 0-16,-1-1 0 0,-5 0 0 0,2 2 0 15,-1 0 0-15,-2-2-144 0,1 0 144 0,-3-2 0 16,5-1-128-16,2 0 128 0,1 0 0 0,3 1 0 16,1 1-144-16,2-3 144 0,-2-3 0 0,4 2-144 15,4 4 144-15,2-5 0 0,-1-6 0 0,1 0 0 16,3 0 0-16,0-2 0 0,1-1 0 0,-4 0 0 15,5-6 0-15,-1 2 0 0,2-4 0 0,-1 1 128 16,-2-1-128-16,2 1 176 0,-1-3-176 0,5-2 192 16,-4-4-192-16,4 2 128 0,-3-3-128 0,2-2 128 15,-5-2-128-15,3 1 160 0,0-2-160 0,0-6 160 0,0-2-16 0,2-4 0 16,2-2 0-16,-2-4 0 0,3-3-144 0,1-1 0 16,2-3 144-16,0 2-144 0,2-5 128 0,0 2-128 15,-1-6 160-15,-2-1-160 0,1-2 0 0,-1-3 0 16,0-3 0-16,0 0 0 0,-1-5 0 0,-2-2 0 15,0-2 0-15,-2 1 0 0,-1 0 0 0,0-1 0 16,-2 1 0-16,0 2 0 0,0-1 0 0,0 3 0 16,-2 3 0-16,-1 6 0 0,0 2 208 0,-1 2-48 15,2 4-16-15,0 4 0 0,-1 4 16 0,4 3 0 16,2 2 0-16,3 7 0 0,0 3-160 0,5 5 0 16,3 4 0-16,6 5 0 15,3 0-1216-15,4 6-208 0,1 2-48 0,6-2-11920 0</inkml:trace>
  <inkml:trace contextRef="#ctx0" brushRef="#br1" timeOffset="-118973.04">11666 8597 21183 0,'0'0'1888'0,"-6"-9"-1504"0,6 9-384 0,-6-13 0 15,6 13-240-15,-8-9-112 0,8 9-32 0,-8-8 0 16,-2 0 640-16,0-2 112 0,-4 3 16 0,-1-4 16 16,-4 2-272-16,-3-4-128 0,-2 1 0 0,-3 0 128 15,1-1-128-15,-4-1 128 0,0-2-128 0,-1-1 128 16,-2 0 112-16,2-1 16 0,-1-1 0 0,1 0 0 16,-1-2 192-16,1 1 32 0,-1 2 16 0,-4-2 0 15,-3-2 144-15,-2-2 16 0,-2 0 16 0,-1-3 0 16,-1 2-128-16,-1-3-32 0,1 2 0 0,-1-3 0 15,-5 1-96-15,-2 3-32 0,-5 3 0 0,-3 1 0 16,-5-2-16-16,-1-4-16 0,-2 0 0 0,-2 2 0 16,-1 5-32-16,-7 1 0 0,-5 1 0 0,-3 1 0 15,0 2-112-15,0 4-16 0,1-2-16 0,-2 0 0 16,-5 4-176-16,-1-1 128 0,3 1-128 0,2 0 128 16,0 5-128-16,-3 2 0 0,-4-1 144 0,2 2-144 15,3 1 0-15,1 3 128 0,0 0-128 0,-3 4 0 0,-4 2 0 16,3-2 0-16,3 3 0 0,-2 1 0 0,-2 3 0 15,-1 1 0-15,-3 3 0 0,0-2 0 0,5 2 0 0,-1 1 0 16,-2 4 0-16,4-3 0 0,4-2 0 0,7 0 0 16,3 1 0-16,3 6 0 0,-3 1 0 0,3 2 0 15,-1-7 0-15,7 5 0 0,6 0 0 0,1-1 0 16,6 1 0-16,6 0 0 0,0 3 0 0,3-2 0 16,0-1 0-16,2 2 0 0,2 4 0 0,3 0 0 15,3-7 0-15,3 5-128 0,6 0 128 0,4-1 0 16,2 3 0-16,3 1 0 0,4 0 0 0,4 1 0 15,1 2 0-15,5 0 0 0,2-2 0 0,3 0 0 16,6-2 0-16,4 4 0 0,5 1 0 0,4-2 0 0,3 1 0 0,10-1 0 16,6 2 0-16,5-1 0 0,3-4 0 15,6-1 0-15,3 0 128 0,2-5-128 0,1 4 128 0,4-7-128 16,1-1 128-16,7 0-128 0,4-3 128 0,6-5-128 16,0-1 176-16,4 0-48 0,2-7 0 0,9 3 0 15,8-4 32-15,1-1 0 0,1-3 0 0,4 0 0 16,4 3-160-16,3-4 192 0,2 0-192 0,2 0 192 15,-1 0-192-15,1 0 0 0,3-2 144 0,3 4-144 16,-1 2 0-16,1-2 0 0,-2-2 0 0,-1 0 128 16,-3 4-128-16,1-3 0 0,4 1 0 0,-4-2 0 15,-7-2 0-15,3 0 128 0,2-1-128 0,-5 0 0 16,-3-5 0-16,-2 2 128 0,1-3-128 0,-2 0 0 16,-2-4 176-16,-2 3-48 0,-2-7 0 0,-1 2 0 15,3-3 16-15,-5 2 0 0,-5-2 0 0,-5 0 0 0,-3-2-144 0,-4 1 160 16,2 0-160-16,-4-4 160 0,-4-1-160 0,-7 1 128 15,-6-3-128-15,-3 5 128 0,-4-1-128 0,-3 2 0 16,-4-6 144-16,-6 2-144 0,-5 3 128 0,-5-3-128 16,-3 1 128-16,-5 0-128 0,-5 0 128 0,-4-2-128 15,-3 0 160-15,-6-1-160 0,-3-1 176 0,-6 0-176 16,-5 2 192-16,-2 2-192 0,-4-4 128 0,-2 2-128 16,-3-4 0-16,-5 2 0 0,-4-1 0 0,-3-1 0 15,-2 0 0-15,-3-2 0 0,-3 2 144 0,-3 3-144 16,-4 5 0-16,-3-3 144 0,-5-1-144 0,-5 4 0 15,-6-2-160-15,-3-1 160 0,-1 1-128 0,-4 1 128 16,-1-2 0-16,-6 3-144 0,-6 3 144 0,-3-1-192 16,-3-4 192-16,0 1-192 0,-4 1 48 0,-4 2 0 0,-8-1 0 0,2 0 0 15,5-1 144-15,-1 1-192 0,-1 4 192 0,1-1-192 16,1 0 192-16,0 0 0 0,-1 3 0 0,-2 4 0 16,-6-3 0-16,-1 4-128 0,4-2 128 0,0 5 0 15,-1-2-144-15,-1 3 144 0,-1-4-160 0,-2 3 160 16,-1 2-144-16,-2-4 144 0,1 4-128 0,-1 2 128 15,5-1 0-15,-2 3 0 0,-4 0 0 0,9 3-128 16,10-1 128-16,4 3 0 0,5 3 0 0,3 1 0 16,1 1 0-16,6 3-128 0,6-2 128 0,1 5 0 15,1 4 0-15,-1 5-128 0,-2 1 128 0,2 2 0 16,0-3 0-16,6 3-128 0,5-3 128 0,4 6 0 16,2-2 0-16,4 6 0 0,6 0 0 0,-1 2-128 15,-2 1 128-15,4-2 0 0,4-3 0 0,3 4 0 16,2 2 0-16,3-1-128 0,4-2 128 0,7 1 0 0,2-1 0 0,2 0 0 15,4 1 0-15,6 1 0 0,2 0 0 0,4 0 0 16,4 3 0-16,2-3-128 0,4 0 128 0,6 0 0 16,4 4 0-16,3 2 0 0,5-8 0 0,5 1 0 15,4-1 0-15,4-1-128 0,0 0 128 0,6-1 0 16,4 2 0-16,5-6 0 0,1-1 0 0,8 1 0 16,8-5 0-16,4 0 0 0,5-3 0 0,3-2 0 15,3 1 0-15,7-2 0 0,8-3 0 0,1 0 0 16,0-6 0-16,3 1 0 0,2 3 0 0,2-7 0 15,1 0 0-15,2-3 128 0,3-3-128 0,3-1 0 16,3-4 0-16,3-2 128 0,0 0-128 0,2-2 0 16,2-5 0-16,-1-2 128 0,0 1-128 0,-1-2 176 0,0-1-176 15,2-1 192-15,-3-1-192 0,2-1 0 0,0-3 0 0,-2 0 0 16,-5-4 0-16,2 2 0 0,0-5 0 0,-6 0 0 16,-6 1 0-16,-1-4 0 0,0-3 0 0,-6 0 0 15,-5-5 128-15,-3-4-128 0,-5 1 128 0,-5-4-128 16,0-3 128-16,-8 0-128 0,-8-2 128 0,-9-2-128 15,-7-1 144-15,-10 1-144 0,-8 2 160 0,-9 2-160 16,-9 2 256-16,-9 0-32 0,-10-2-16 0,-5-2 0 16,-9-3 48-16,-8 0 0 0,-12 0 0 0,-10 8 0 15,-13 0-128-15,-17 4 0 0,-14 0-128 0,-12 4 192 16,-13 5-384-16,-13 4-64 0,-14 5-32 0,-1 2 0 16,1 4-176-16,8 8-48 0,6 0 0 15,12 11 0 1,11 2-1120-16,1 13-224 0</inkml:trace>
  <inkml:trace contextRef="#ctx0" brushRef="#br1" timeOffset="-88740.48">29512 19477 27647 0,'2'-19'2448'0,"0"1"-1952"0,-1 1-496 0,-1-1 0 31,-1 4-560-31,-2 0-208 0,-1 1-32 0,-2-1-16 0,-4 0 816 0,-3 4 320 0,-1-1 0 0,-3-1-16 16,-2 3 80-16,-1-1 0 0,-4 2 16 0,-2 0 0 15,0 1-80-15,-5 1-32 0,-1-4 0 0,-3 5 0 16,-3-1-112-16,-3 3-32 0,-1-1 0 0,-5 3 0 0,-5 3 0 0,-5-2 0 16,-4-1 0-16,-2 0 0 0,0-3 48 15,-1-1 0-15,0 0 0 0,-1 1 0 0,-3 3-32 0,-2-5 0 16,-3-2 0-16,-5 1 0 0,4-3 96 0,-2 5 32 15,-1-4 0-15,-7 1 0 0,-8 2-48 0,-1-4-16 16,-1-2 0-16,-2 4 0 0,-2-4-96 0,-5 2 0 16,-4-4-128-16,0 3 192 0,1 0 16 0,-10-4 0 15,-9-1 0-15,2 0 0 0,1 2-80 0,-6-1 0 16,-8-3-128-16,3 0 192 0,6 3 0 0,-6 0-16 16,-7 0 0-16,4-2 0 0,3 2 16 0,-9 0 0 15,-8-2 0-15,3 4 0 0,-2-3-64 0,-3-2-128 16,-6-2 192-16,-1 2-64 0,-2 3-128 0,2 0 0 15,3-2 0-15,-6-1 128 0,-7-1-128 0,0 3 128 0,2 0-128 16,2 2 128-16,-3-2-128 0,-1 3 192 0,-5 0-192 0,1 1 192 16,-1 3-192-16,1-1 0 0,-1 1 144 0,-1-3-144 15,-2 0 0-15,3 3 0 0,2-5 0 0,2 2 0 16,0 1 0-16,-1-2 128 0,-3-2-128 0,3 1 0 16,0 1 128-16,4-1-128 0,-4 1 128 0,2 6-128 15,-5-5 208-15,6 5-16 0,4-2-16 0,-1 1 0 16,-2-3-176-16,-3 4 192 0,0 0-192 0,7 1 192 15,5-1-192-15,1-2 0 0,-5 2 144 0,4-1-144 16,1 3 0-16,2 0 0 0,-1-5 0 0,-1 5 0 16,1 1 0-16,4-4 0 0,0 2 0 0,0 2 0 15,-2 1 0-15,3 0 128 0,4 0-128 0,0 1 0 16,-3-2 0-16,3 2 128 0,3 4-128 0,2-4 0 16,0 0 0-16,4 1 128 0,2 4-128 0,0-3 0 15,1-3 0-15,0 3 0 0,1 3 0 0,0 0 128 0,-1-3-128 0,3 3 0 16,3 3 0-16,-1-1 0 0,-2-2 0 0,1-1 0 15,1 3 0-15,3 1 0 0,0-2 0 0,2 0 0 16,3 2 0-16,2 0 0 0,-1-6 0 0,5 2 0 16,6 1 0-16,-4-1 0 0,-2-2 0 15,1 1 0-15,6 2 0 0,-1 2 0 0,1-2 0 0,0-1 0 16,3 1 0-16,2 1 0 0,4 3 0 0,-5-2 128 16,-3-2-128-16,4 1 0 0,6-2 0 0,4 3 0 15,3-1 0-15,-3-1 128 0,1-3-128 0,4 1 0 16,4 0 0-16,3 3 0 0,0 2 0 0,-1-2 144 15,-2 0-144-15,4 0 0 0,6 1 208 0,0-1-64 16,0 2-16-16,0 2 0 0,-4-5-128 0,3 2 160 0,-2 4-160 0,8-1 160 16,0 2-160-16,4-3 0 0,4-1 0 0,-3 2 128 15,-5-3-128-15,1 2 0 0,2-3 0 0,1 0 0 16,1 1 0-16,0 1 0 0,0-1 0 0,-4 0 128 16,-5 3-128-16,1-3 0 0,2 0 0 0,0 4 0 15,0-1 0-15,-2 2 0 0,-2-1 0 0,2 1 0 16,-2-4 0-16,3 3 0 0,4-1 0 0,3 3 0 15,3-2 0-15,1 5 0 0,0-1 0 0,2 0 0 16,1-1 0-16,3 4 0 0,3 1 0 0,2-1 0 16,2-1 0-16,-1 4 0 0,-1 3 0 0,-1 3 0 15,-1 3 0-15,-3-1 0 0,-3-1 0 0,1 5 0 16,3 1 0-16,5 2 0 0,0 0 0 0,2 1 0 16,2 0 0-16,3 3 0 0,0-1 0 0,0 0 0 15,-1-3 0-15,4-1 0 0,1-1 0 0,1-3 0 16,2-2 0-16,2 2 0 0,2-2 0 0,-1 4 0 0,3-3 0 0,3 1 0 15,1-1 0-15,5-2 0 0,1 4 128 16,2-5-128-16,6 2 0 0,3-3 128 0,3 4-128 0,3-4 160 16,2 1-160-16,2 1 160 0,3-5-160 0,4 2 160 15,1 0-160-15,4-1 160 0,2-2-160 0,3 1 128 16,4 1-128-16,3 1 128 0,4-4 0 0,3 3-128 16,7 1 192-16,2 2-64 0,3-1-128 0,2 1 160 15,1-3-160-15,3-1 160 0,2-3-160 0,3-2 0 16,3-2 0-16,6 3 128 0,4-2-128 0,3 0 0 15,-1-1 0-15,1-4 0 0,3 0 0 0,2 3 0 16,3-3 128-16,4 0-128 0,3-4 0 0,0 0 128 16,0-1-128-16,5-1 128 0,2 1-128 0,0-1 0 0,-4 1 0 0,2-3 128 15,1 0-128-15,3 1 0 0,3 5 0 16,2-2 0-16,-2-6 0 0,3 4 128 0,2 4-128 0,3-4 0 16,1-2 0-16,1 1 0 0,-1 1 128 0,6 2-128 15,3-1 0-15,0-2 0 0,2-1 144 0,-3 6-144 16,5-3 0-16,-3 0 0 0,1-3 0 0,-1 5 128 15,1-1-128-15,1 0 0 0,-2 1 0 0,0-2 0 16,0 4 0-16,2-3 0 0,-2 1 0 0,0 1 128 16,-1 0-128-16,3 2 0 0,2-2 0 0,-1 3 0 15,-2-3 0-15,4 3 0 0,3-1 0 0,-1 2 0 16,-4-1 128-16,2-2-128 0,3 1 160 0,-3-2-160 16,0 2 0-16,2-2 0 0,1 1 0 0,1-3 0 15,-1 0 0-15,2 2 0 0,3-3 0 0,-1 0-160 16,-1 0 160-16,3-2 0 0,4-2 0 0,1 0 0 0,2-1 0 0,2-1 0 15,3 1 0-15,0-1 0 0,-2-3 0 0,4-1-160 16,4 0 160-16,3 1 0 0,1-1 0 0,1-1 0 16,1 1 0-16,4 1 0 0,3-3 0 0,-4 2-128 15,-4 3 128-15,1-3 0 0,3-2 0 0,-4 4 0 16,-2 0 0-16,-2-1 0 0,-1-2 0 0,-3 3 0 16,-2 2-128-16,-1 0 128 0,0-1 0 0,-1 2 0 15,0 0 0-15,0 3 0 0,0 0 0 0,0 2 0 16,3 0 0-16,-2 0 0 0,0 2 0 0,3 0 0 15,2-1 0-15,2 3 0 0,0-3 0 0,3 3 0 16,1-4 0-16,0 0 0 0,3 2 0 0,-3-2 0 16,-1-3 0-16,0 4 0 0,-1-1 0 0,-3 0 0 0,-5-3 0 0,2 2 0 15,-1 0 0-15,0 1 0 0,0-1 0 0,-1-2 0 16,-1 2 0-16,-2 1 0 16,-1 0 0-16,-2-2 0 0,-5 1 0 0,4-2 0 0,3 2 0 0,-1-1 0 15,-3-1 0-15,3 1 0 0,1 0 0 0,-3 1 0 16,-2-1 0-16,2-1 128 0,1 2-128 0,-3-3 0 15,-6 1 0-15,2 0 0 0,3 2 0 0,-4 0 0 16,-4-3 0-16,-1 2 0 0,4-2 0 0,-7 1 0 16,-6 0 0-16,1 0 0 0,0 1 0 0,-3-1 0 15,-6-2 0-15,0 0 0 0,1 2 0 0,-1-2 0 16,1-2 0-16,-1 0 0 0,-5 1 0 0,0-1 0 16,0 1 0-16,-1 0 0 0,-4-3 0 0,0 0 0 15,-1-2 0-15,2-1 128 0,-1 1-128 0,-1-3 0 16,-4 3 0-16,-2-3 0 0,-1 3 0 0,0-1 0 0,4-3 0 0,-4 0 0 15,-4-2 0-15,0-3 0 0,-2 1 0 0,0 1 0 16,2-2 0-16,-2-5 0 0,-8 2 144 0,1-1-144 16,-2 1 128-16,0 0-128 0,-1 1 0 0,0-1 0 15,-2-1 0-15,-1-2 0 0,-3-1 0 0,-2 0 0 16,1 2 0-16,-3-2 0 0,-3 0 0 0,0 1 0 16,-5-3 0-16,-3-2 0 0,-5 2 0 0,-3-1 0 15,-3 0 0-15,-1 0 0 0,-1-3 0 0,-3 3 128 16,-2-3-128-16,-2 4 0 0,-1-3 0 0,-1 4 0 15,-3 3 0-15,-4-1 0 0,-2 1 0 0,-2-3 0 16,-4 0 0-16,-3 3 0 0,-3 0 0 0,-4-3 0 16,1-1 0-16,-3 2 0 0,-5-4 0 0,-4 2 0 15,-1 0 0-15,-4-4 0 0,-2 2 0 0,-5-2 0 16,-1 0-176-16,-6-2 176 0,-5 6-144 0,1-2 144 0,-2 1-160 0,-4 0 160 16,-5 1-176-16,-4 1 176 0,-3-5-192 0,-3 6 192 15,-4 2-144-15,-4 0 144 0,-6-3 0 0,-3-3-144 16,-4-2 144-16,-3 3 0 0,-3 2-144 0,-3-2 144 15,-4 1 0-15,-5-3-144 0,-4 0 144 0,-4-1 0 16,-1 5-144-16,-7 2 144 0,-6-1 0 0,-2-1-144 16,-1 2 144-16,-2-1 0 0,-6 5 0 0,-2-2-128 15,-2-1 128-15,-7 1 0 0,-5 4 0 0,-4-3 0 16,-2-1 0-16,-6 1 0 0,-6 2 0 0,-1 0-128 16,-1 4 128-16,-6 0 0 0,-2-2 0 0,-3 3 0 15,-2 3 0-15,-2-1 0 0,2 3 0 0,-4 1 0 16,-6-8 0-16,-1 3 0 0,-2 4 0 0,3-1 0 15,1-3 0-15,-4 2 0 0,-7-2 0 0,-2 3 0 0,-1-4 0 0,-5 4 0 16,2-3 0-16,1 2 0 0,2-2 0 16,-6 2 0-16,-7-3 0 0,-1 2 0 0,1-3 0 0,1 5 0 15,0-1 0-15,4 2 0 0,3-7 0 0,-2 4 0 16,0-2 0-16,-3 2 0 0,-4 0 0 0,0 0 0 16,0 1 0-16,-1 2 0 0,-2-3 0 0,5 5 0 15,-4 1 0-15,0-2 0 0,-4 1 0 0,-3 1 0 16,2 2 0-16,0 1 0 0,1 0 0 0,3-1 0 15,6 1 0-15,2 0 0 0,6-2 0 0,1-1 0 16,0-4 0-16,0 3 0 0,4 2 0 0,2-2 0 16,2-2 0-16,4-1 0 0,0 0 0 0,1-3 0 15,-2 2 0-15,3-2 0 0,6 0 0 0,1-1 0 0,0 0 0 16,2-1 0-16,-1 1 0 0,4 3 0 0,7-3 0 0,0 0 0 16,-3 0 0-16,1 0 0 0,1 3 0 0,6-1 0 15,2-3 0-15,1 3 0 0,-3 0 0 0,6 1 0 16,7 1 0-16,-5-4 0 0,-5 4 0 0,3-1 0 15,3 4 0-15,1-1 0 0,-1-2 0 0,3 2 0 16,3 1 0-16,-1-3 0 0,1 4 0 0,2 0 0 16,3 2 0-16,3 0 0 0,-1-1 0 0,3 2 0 15,3 0 0-15,3 0 0 0,3 0 0 0,1 3 0 16,3-1 0-16,3 2 0 0,-6-1 0 0,8 3 0 16,3-1 0-16,0 4 0 0,-5-3 0 0,2 3 0 15,6 3 0-15,2 3 0 0,-4 3 0 0,4-4 0 16,0-3 0-16,2 4 0 0,2 3 0 0,1-1 0 15,-5-1 0-15,5 0 0 0,6-1 0 0,5 1 0 0,3 2 0 16,0-1 0-16,-2-3 0 0,6 1 0 0,6-2 0 0,4 2 0 16,2-1 0-16,1 0 0 0,3 1 0 0,-4 2 0 15,0-2 0-15,4 4 0 0,3 1 0 0,2 2 0 16,1 2 0-16,1-1 0 0,2 2 0 0,1 3 0 16,-2 4 0-16,4-4 0 0,2 0 0 0,0-1-160 15,5 2 160-15,4 3 0 0,1-3-176 0,4 0 176 16,3 2-160-16,6-2 160 0,0 4-160 0,2 0 160 15,3 0-160-15,1 1 160 0,-1 2 0 0,6 0 0 16,3-2-128-16,4 1 128 0,0 2 0 0,4-2 0 16,3-1 0-16,3-4 0 0,1 2 0 0,4 0 0 15,3 0-128-15,3-2 128 0,1 3 0 0,6 0 0 16,6-1 0-16,1 1-144 0,3-1 144 0,1-3 0 0,4 2 0 16,5-3-128-16,1 0 128 0,4 1 0 0,2-2 0 0,6 2 0 15,3-6 0-15,2 0 0 0,1 1 0 0,1-3 0 16,1 1 0-16,3 1 0 0,2 2 0 0,3-2 0 15,5 1 0-15,3 2 0 0,1-5 0 0,2 1 0 16,2-3 0-16,6 3 0 0,4-2 0 0,5-1 0 16,2-4 0-16,2 1 0 0,1 1 0 0,5 0 0 15,5-3 0-15,1 0 0 0,-2 0 0 0,6-2-128 16,4 2 128-16,4-1 0 0,0-5 0 0,7 2 0 16,5 1 0-16,1-2 0 0,-1-5 0 0,5 2 0 15,8 0 0-15,-2-1-128 0,-3-2 128 0,4 3 0 16,5-4 0-16,-2-1 0 0,-2 2 0 0,5-1-128 15,2 0 128-15,2 0 0 0,2 2 0 0,-1-1 0 16,1-2 0-16,3 0 0 0,6 3 0 0,4-3 0 16,2-1 0-16,4 2 0 0,1-2 0 0,5 0 0 0,5-3 0 0,4 2 0 15,4 1 0-15,2 0 0 0,0 0 0 0,1 0 0 16,-1-2 0-16,4 1 0 0,4 1 0 0,2 3 0 16,0-1 0-16,-1 2-128 0,0 1 128 0,1-1-160 15,-3 0 160-15,2 0-160 0,3-1 160 0,0 1-160 16,-2 0 160-16,-1 2-160 0,-1 3-32 0,-2-1 0 15,-6 2 0-15,0-2 0 0,-1 1 48 0,-1-2 0 16,-3 5 0-16,0-3 0 0,-2 2 144 0,-3 3 0 16,-3-4 0-16,0 3 0 0,-1 0 0 0,1-2 0 15,2 2 0-15,-4 1 0 0,-3-4 0 0,2 1 0 16,1 2 144-16,1-2-144 0,2 3 0 0,1 0 0 16,-2 0 0-16,1-2 0 0,-2-1 0 0,3 2 0 0,2-3 0 0,2 2 0 15,0-1 0-15,-3-2 0 0,-4 2 0 0,-3-3 0 16,-6-3 0-16,1 3 0 0,-1-3 0 0,-3 2 0 15,-7 0 0-15,1-5 0 0,-3-2 0 0,2 2 0 16,1 0 0-16,-6 1 0 0,-6-1 0 0,-2-2 0 16,6 0 0-16,-3 0 0 0,-3 0 0 0,-2-2 0 15,-1 0 0-15,1 2 0 0,1 0 0 0,-5 0 0 16,-4-1 0-16,0 2 0 0,2 3 128 0,-3-4-128 16,-5-5 0-16,2 4 128 0,2 2-128 0,-5-2 0 15,-7-4 128-15,1 2-128 0,0 2 0 0,-2-2 0 16,-2-4 176-16,-1 3-176 0,1 3 160 0,-4-2-160 15,-6-3 128-15,1 3-128 0,-3 2 0 0,0-2 144 0,-2 0-144 16,-2-4 0-16,-6 2 0 0,-1 0 0 0,-3-3 0 0,-2 0 0 16,-3-3 0-16,-4 3 0 15,-2-5 0-15,1 3 0 0,-4-4 0 0,-1-2 0 0,-3 1 0 16,-2 0 0-16,-3 0 0 0,-1 1 0 0,1-3 0 0,1-1 0 16,0-1 128-16,-6 0-128 0,-4-6 0 0,-4 2 0 15,1 3 0-15,-2-1 0 0,0 0 0 0,-3-1 128 16,-1-1-128-16,-3 2 0 0,-2-7 0 0,-3 1 128 15,-3-2-128-15,-5-1 0 0,-3 0 0 0,-2-2 128 16,-5-1-128-16,-2-1 0 0,-4-3 192 0,-5-1-64 16,-3-2 0-16,-3 2 0 0,-4 3 0 0,-3-5 0 15,-2 0 0-15,-4-1 0 0,-2-4 0 0,-2 1 0 16,-4-3 0-16,-2 1 0 0,-4-3-128 0,-1 0 192 16,-4 3-192-16,-5-1 192 0,-5 2-192 0,-3 0 0 15,-3 3 0-15,-7-5 128 0,-4-5-128 0,-7 1 0 0,-5-2 0 0,-6 2 0 16,-2-2 0-16,-3 3 0 0,-2 1 0 0,-3 0 0 15,-2 7 0-15,-2-5 0 0,-3-2 0 0,1 2 0 16,1-3 0-16,2 2 0 0,0 3 0 0,-4 1 0 16,-5 1 0-16,-2 1 0 0,1 0 0 0,-2 2 0 15,1 6 0-15,-7 2 0 0,-7 2 0 0,-1 0 0 16,2 5 0-16,-1 2 0 0,-3 7 0 0,-5 3 0 31,-7 0-1328-31,-3 12-144 0,-2 3-16 0</inkml:trace>
</inkml:ink>
</file>

<file path=ppt/ink/ink3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1:08:32.134"/>
    </inkml:context>
    <inkml:brush xml:id="br0">
      <inkml:brushProperty name="width" value="0.05292" units="cm"/>
      <inkml:brushProperty name="height" value="0.05292" units="cm"/>
      <inkml:brushProperty name="color" value="#FF0000"/>
    </inkml:brush>
  </inkml:definitions>
  <inkml:trace contextRef="#ctx0" brushRef="#br0">16094 15029 14735 0,'18'-7'640'0,"-2"5"160"0,4 0-640 0,3 0-160 0,1 2 0 0,1 0 0 15,-1-1 1248-15,1 4 224 0,-2 1 32 0,-3-1 16 16,1-1-560-16,-2 1-128 0,-1-1 0 0,-2 0-16 16,2 1 96-16,-5-1 32 0,-2-4 0 0,0 2 0 15,0 2 48-15,-11-2 16 0,9 1 0 0,-9-1 0 16,0 0-112-16,0 0 0 0,0 0-16 0,0 0 0 16,0 0-16-16,-2-9 0 0,2 9 0 0,-7-6 0 0,-4-1-240 15,0 0-48-15,-4 2-16 0,-4-3 0 0,-4 3-96 0,-4 1-16 16,-5 2 0-16,-3-2 0 0,-7 0-64 0,0 1 0 15,-1 2-16-15,-3 0 0 0,0-2-160 0,-3 2-16 16,-2-1-16-16,-3-1 0 0,0-1-48 0,-9 0-128 16,-1 1 192-16,0 0-64 0,0-1 0 0,0-2 0 15,-2-1 0-15,-4 2 0 0,-4-4 0 0,-4 2 0 16,-3-3 0-16,0 2 0 0,-6-3 0 0,-2 2-128 16,-2-3 192-16,-5 0-64 0,-2 0-128 0,1 1 160 15,-1-3-160-15,-4 5 160 0,-5-4-160 0,4 2 160 16,3 3-160-16,1-3 160 0,1 3 16 0,-3-2 0 15,-2 1 0-15,-1-3 0 0,0 4-176 0,-4-4 0 16,-5 3 0-16,0-1 0 0,1-1 0 0,0 3 0 16,-4-1 0-16,-1 0 0 0,-1-1 0 0,-1 2 0 0,-1 1 128 0,-3 0-128 15,-4 1 0-15,2-2 0 0,2 3-160 16,0 2 160-16,-2-5 0 0,4 4 0 0,6 2 0 0,-2 0 0 16,-3 0 0-16,3 0 0 0,5 2 0 0,1 2 0 15,-1 0 0-15,0 2 0 0,0 0 0 0,0 4 0 16,3-2 0-16,-2 3 0 0,1-4 0 0,3 3 0 15,3-2 0-15,-3 0 0 0,-4 4 0 0,2-1 0 16,5 1 0-16,3-2 0 0,2 1 0 0,-1 0 0 16,-3 2 0-16,2 1 0 0,6 0 0 15,1 4 0-15,-3-2 0 0,5 1 0 0,0-1 0 0,7 2 0 16,2 2 0-16,3 1 0 0,-1 3 0 0,3 0 0 16,1-2 0-16,3 1 0 0,3 1-128 0,2 2 128 0,2-1 0 15,2 0 0-15,-1 1 0 0,1 0 0 16,-1-1 0-16,5 3 0 0,5-2 0 0,3 1 0 0,4-1 0 15,7-1 0-15,4 1 0 0,4 3 0 0,0-2 0 0,4 3 0 16,1-2 0-16,2 3 0 0,5 0 0 16,1-1 0-16,2 0 0 0,4-1 0 0,1 3 0 0,4-2-144 15,2 3 144-15,3-1 0 0,2-4 0 0,5 2-128 16,4-3 128-16,-1 3 0 0,2-1 0 0,1 1 0 16,5-4 0-16,2 4-128 0,3-3 128 0,4 5 0 15,2-4 0-15,3 2 0 0,-1-1 0 0,4 0 0 16,3-1 0-16,5 1-128 0,4-4 128 0,3 2 0 15,5-2 0-15,7 0 0 0,6 3 0 0,1-5 0 16,0-1 0-16,3 0 0 0,4 0 0 0,4 0 0 16,4-1 0-16,4 0 128 0,1-1-128 0,1 1 0 15,0 2 0-15,4-4 128 0,4-1-128 0,1-1 0 16,-1-1 0-16,3 1 0 0,3-2 0 0,6-1 0 0,-1 2 0 0,1 0 0 16,-3 0 0-16,4-3 0 0,3 0 0 0,-1 0 0 15,1-2 0-15,3 4 0 0,0-1 0 0,4-2 0 16,2-3 0-16,-1 2 0 0,-1-1 0 0,2-1 0 15,4-4 0-15,-3 1 0 0,-3-2 0 0,3 1 0 16,6 1 0-16,-3-3 0 0,-4 0 0 0,6 1 0 16,0-1 0-16,-1-1 0 0,-3-1 0 0,2-1 0 15,0 1 0-15,-1 0 0 0,-3-2 0 0,-1 3 128 16,2-1-128-16,-2-3 144 0,3 2-144 0,-2 0 160 16,-2 4-160-16,2-4 0 0,3 1 0 0,-3 0 0 15,-4-1 0-15,2 2 0 0,2-1 0 0,-2 0 0 16,-6-3 0-16,0 3 0 0,-2 0 0 0,1 1 0 15,-1-3 0-15,0 0 0 0,-2 1 0 0,0-1 0 16,2 2 0-16,-3-3 0 0,-5-1 0 0,-1 1 128 0,-1 3-128 16,0-1 0-16,-1-3 0 0,-3-1 0 0,-5 1 0 0,-2-2 192 15,0 0-192-15,-2 2 192 0,0-4 0 16,-2 2 0-16,-4-6 0 0,-1-1 0 0,2-2-192 16,-1-2 160-16,0 0-160 0,-3-1 160 0,-4 0-160 0,-3 0 160 15,-1-2-160-15,-3 1 160 0,-6 0-160 0,0-1 0 16,-2 1 0-16,-1-3 0 0,-4 2 0 0,-5-1 128 15,-2-5-128-15,-3 2 128 0,-4-2-128 0,-3 0 128 16,-4 0-128-16,-2 0 128 0,-1-1-128 0,-4 0 160 16,-2-5-160-16,-4 1 160 0,-3 0 16 0,-2 3 0 15,-5-3 0-15,-1 2 0 0,-5-3-48 0,-2 2-128 16,-3-1 192-16,-3-1-64 0,-2 0-128 0,-3-1 0 0,-6-2 0 0,-4 2 128 16,-3-1-128-16,-4 3 0 0,-2-3 0 15,-3 2 0-15,-2-1 0 0,-4-2 0 16,-3 5 0-16,-4 0 0 0,-2 1 0 0,-3-3-144 15,-2-4 144-15,-2 2 0 0,-4 1 0 0,2 2-128 16,-2 3 128-16,-8-4 0 0,-5 0 0 0,-4-3-128 0,-3 1 128 0,-2 1 0 16,-3 4 0-16,-5 2-128 0,-7 0 128 0,-3 0 0 15,-1-2 0-15,-3 1 0 0,-4 5-128 0,-5-1 128 16,-5-4 0-16,0 5 0 0,-1-3-128 0,-3 6 128 16,-5 0 0-16,2 2 0 0,2 2-128 0,-3-1 128 15,-3 1 0-15,2 2 0 0,3-2-128 0,-6 3 128 16,-5 3 0-16,0 0-160 0,2 2 160 0,-3 1-128 15,-5 0 128-15,2-1-208 0,-1 4 80 0,-2-2 128 0,-2 0-208 16,-1 4 80-16,2 0 128 0,-5 1-208 16,-3-2 48-16,2 2 16 0,-1 2 0 0,0 0 0 15,4 2 16-15,-2 2 0 0,-2-1 0 0,7 1 0 0,3 1 0 0,1 3 0 16,-3-2 0-16,5 3 0 0,6-3 128 0,2 1-160 16,-2 2 160-16,5-2-160 0,7 4 160 0,-3-1-128 15,1 2 128-15,-1 2-128 0,1-3 128 0,3 1-208 16,-1 4 80-16,4-2 128 0,-1-3-224 0,6 3 80 15,2 0 16-15,-3 1 0 0,-3-1 128 0,5 1 0 16,5 1 0-16,2 1 0 0,1 8-192 0,2-6-16 16,3-2 0-16,4 3 0 0,5 0 208 0,1 1 0 15,0 4 0-15,3 1-144 0,3 1 144 0,3 4 0 16,2 4 0-16,8 1-128 0,3 2 128 0,-1 5-192 16,-2-1 192-16,1 5-192 0,3-1-64 0,3 2 0 15,6 4-16-15,4-5 0 0,4-2-96 0,6-1-16 0,6 1 0 0,3-5 0 16,4 0 240-16,3 2 144 0,2-3-192 15,4 3 192-15,3 4 0 0,1-4-128 0,2 2 128 0,3-1 0 16,5 3 0-16,6 1 0 0,2 3 0 0,5 1 0 16,4-2 0-16,3 0 0 0,3-1 0 0,4 0 0 15,3-5-128-15,6 4 128 0,2-3 0 16,6 1 0-16,4-4-144 0,5 1 144 0,5 1 0 0,6-2-144 16,5 2 144-16,2-1-160 0,0-3 160 0,5 2-160 15,4 0 160-15,7-3-192 0,5-4 192 0,1 2-192 16,-1-2 192-16,5-1 0 0,8-1-144 0,2 1 144 15,1-2 0-15,3-5 0 0,1 2 0 0,8-5 0 0,7-1 0 16,2-3 0-16,-1-3 0 0,5-1 0 0,6-1 0 0,2 2 0 16,3-5 0-16,2-1 0 0,3-2 0 15,8 0 0-15,3-2 0 0,2-2 0 0,0-2 0 0,6-4 0 16,5-2 0-16,5 0 0 0,0 2 0 0,2-6 0 16,-4 0 0-16,2 1 0 0,3-6 0 0,2 2 0 15,2 0 0-15,-5-3 0 0,-3 2 0 0,3-2 0 16,-3 1 128-16,4-1-128 0,0-2 0 0,-3-1 160 15,-4-1-160-15,-5-1 160 0,2 0 32 0,-5-3 0 16,-7 0 0-16,-2-1 0 0,-3 0 112 0,-4 0 16 16,-5-1 16-16,-8 2 0 0,-7 1-64 0,-3-5-16 0,-6 2 0 15,-1 1 0-15,-5-4-256 0,-7 3 160 0,-7-4-160 0,-4 3 128 16,-6 1-128-16,-7 0 0 0,-7 1 0 0,-10 2 0 31,-9 1-256-31,-5 0-144 0,-7-3-32 0,-6 1 0 16,-6 3-480-16,-7 0-112 0,-6-3 0 0</inkml:trace>
  <inkml:trace contextRef="#ctx0" brushRef="#br0" timeOffset="1505.42">16769 15437 2751 0,'0'0'256'0,"5"-7"-256"0,0-6 0 0,-3 2 0 0,1 0 240 0,-1-3 0 0,-2-3 0 0,0 2 0 0,0-2-240 0,0 2 0 16,2 2 0-16,-2 2 0 0,-2 1 688 0,2 10 80 15,-1-8 32-15,1 8 0 0,0 0 592 0,0 0 112 16,0 0 32-16,0 0 0 0,0 0-384 0,0 0-64 15,-10-1 0-15,10 1-16 0,-9 1-112 0,9-1-32 16,-9 0 0-16,9 0 0 0,-10 0 32 0,10 0 0 16,-8-1 0-16,8 1 0 0,0 0 0 0,0 0 16 15,-2-10 0-15,2 1 0 0,2-4-16 0,4 0 0 16,1 1 0-16,5-5 0 0,3 2-144 0,1-4-48 16,2-4 0-16,6-1 0 0,2 1-64 0,4 0-32 0,3-7 0 15,5 2 0-15,4 2-64 0,4-2-16 0,4 1 0 16,1 1 0-16,4 2-272 0,0 3-64 0,1 0-16 0,1 3 0 15,2-1-240-15,0 2 0 0,3 6 0 0,-1 2 0 16,0-1 0-16,1 3 0 0,0 0 0 16,2 2 0-16,-1 3 0 0,3 1 0 0,2 1 0 0,2 1 0 15,1 1 0-15,3 0 0 0,0 0 0 0,3 0 0 16,2 3 0-16,1 2 0 0,0 0 0 0,2 3 0 16,0 2 0-16,-1-1 0 0,-1 2 0 0,3 1 0 15,2-5 0-15,1 2 0 0,1-2 0 0,1 1 0 16,-2 3 0-16,2-3 0 0,2 3 0 0,-2 0 0 15,-3-1 0-15,-3-2 0 0,1-1 0 0,0 2 0 16,-1 3 128-16,1-3-128 0,1-1 0 0,-2 4 0 16,-2-2 0-16,-1 2 0 0,-1 1 0 0,3 1 0 0,1 0 0 0,-2-2 128 15,-3-3-128-15,2 0 0 0,0-3 0 0,0 3 0 16,1 2 0-16,0 0 0 0,-1 0 0 16,-1 1 144-16,1-4-144 0,0 4 128 0,2 1-128 0,-2 0 128 15,-3-1-128-15,-2-2 128 0,-8 0-128 0,2 1 0 16,0-3 144-16,0-1-144 0,0-5 128 0,-2 1-128 15,-3 1 160-15,-5-1-160 0,-2 2 240 0,-3 2-48 16,1-3-16-16,-1 2 0 0,1-2 48 0,-1-2 16 16,-1 1 0-16,-2 1 0 0,-3-3-240 0,-4 2 176 15,-2 1-176-15,-3-1 160 0,-3-2-160 0,1 1 192 16,-3 0-192-16,-3 1 192 0,-3-3-64 0,-1-1-128 16,-2 1 192-16,-3 0-64 0,1 1-128 0,-4-2 0 0,-4 3 0 15,-2-2 0-15,-1 0 0 0,-11-2 0 0,0 0 0 0,0 0 0 31,0 0-1344-31,0 0-336 0,-8-4-80 0</inkml:trace>
  <inkml:trace contextRef="#ctx0" brushRef="#br0" timeOffset="2011.76">23916 15243 23039 0,'-4'-10'2048'0,"4"10"-1648"0,0-13-400 0,0 5 0 0,0 8 976 0,0 0 112 0,5-11 32 0,1 2 0 15,-6 9-176-15,0 0-48 0,7-7 0 0,-7 7 0 16,8-5-496-16,-8 5-96 0,0 0-32 15,0 0 0-15,0 0 48 0,0 0 0 0,0 0 0 16,0 15 0-16,-3 7 64 0,-2 2 32 0,-2 8 0 0,-2 1 0 16,-2 3 32-16,3 4 16 0,-5-1 0 0,3 7 0 15,1-4-176-15,-1 1-32 0,-2 0-16 0,1-3 0 16,1-3-240-16,2-3 144 0,-1-1-144 0,3-6 128 16,-2-1-128-16,3-3 192 0,0-1-192 0,1-3 192 15,0-5-192-15,3-1 0 0,1-13 0 0,0 0 0 31,0 0-1248-31,11 5-288 0,3-4-48 0,3-4-8416 0,0 0-1696 0</inkml:trace>
  <inkml:trace contextRef="#ctx0" brushRef="#br0" timeOffset="2312.12">24792 15265 21183 0,'-10'-8'944'0,"10"8"192"0,-9-9-912 0,3 2-224 0,6 7 0 0,-8-3 0 0,2 2 2736 0,-6-2 496 16,-2 0 96-16,0 5 32 0,-2 3-2592 0,-3-1-528 16,-4 1-112-16,-7 4 0 0,-1 0 64 0,-4 5 0 15,-1 4 16-15,-1 5 0 0,0 3 256 0,-1 1 48 16,2 3 16-16,3 4 0 0,3 0-144 0,4-1-48 15,3 0 0-15,3-1 0 0,3 0-208 0,5-3-128 0,4-8 160 0,4 1-160 16,3 0 160-16,5-2-160 16,3-5 160-16,4 0-160 0,1-3 128 0,6-6-128 0,2 1 0 0,5-5 144 15,4-1-144-15,1-2 0 0,3-1 0 0,2-2 0 32,-1-1-512-32,3 1 32 0,1-1 0 0,-1-5 0 15,0 3-2160-15,-2-3-432 0,1 1-96 0</inkml:trace>
  <inkml:trace contextRef="#ctx0" brushRef="#br0" timeOffset="2684.17">25253 15298 28559 0,'-15'-5'2544'0,"1"0"-2032"15,4 4-512-15,-1 1 0 0,-1 2 1984 0,1 3 288 16,-2 5 64-16,-2 3 16 0,-4 5-1904 0,-3 5-448 15,-2-3 0-15,2 2 0 0,2 3 0 0,1 1 0 16,-1-2 0-16,2 4 0 0,1 0 0 0,5 1 0 16,0-4 0-16,8 2 0 0,2-7 0 0,2 1 0 15,4-1 0-15,2-4 0 0,3-2 0 0,2-1 256 16,3-6-16-16,4-1-16 0,1-2 288 0,5-4 48 16,2 0 16-16,2-7 0 0,1 0 112 0,0-5 16 15,-1 2 16-15,0-5 0 0,-4-3-224 0,-1-2-48 16,-3-4-16-16,-2-1 0 0,-4-3-48 0,-1 0-16 0,-3-2 0 15,-2-1 0-15,-6 1-48 0,-2-1-16 16,-1 2 0-16,-2 4 0 0,-4-3-144 0,-2 6-32 0,-1 4 0 0,1 6 0 16,-4 2-288-16,0 1-64 0,-1 2-16 0,0 6 0 31,-2 1-1728-31,1 1-336 0,-1-1-80 0,2 3-15600 0</inkml:trace>
  <inkml:trace contextRef="#ctx0" brushRef="#br0" timeOffset="3303.91">25703 15799 26079 0,'-14'2'1152'0,"14"-2"256"0,-8 9-1136 0,0-4-272 0,0 3 0 15,8-8 0-15,-7 6 768 0,2 2 80 0,2 1 32 16,3-9 0-16,0 0-304 0,0 0-64 0,0 0-16 0,0 0 0 16,0 0 448-16,0 0 80 0,0 0 32 0,0 0 0 15,0 0 208-15,5-10 32 0,1-1 16 0,2-1 0 16,0-1-416-16,1 2-64 0,1-3-32 0,1-4 0 16,-2-4-256-16,5-2-48 0,0 2-16 0,0-2 0 15,-2-5-208-15,1-1-32 0,1-7-16 0,0 5 0 16,0 1-224-16,-2 5 128 0,1 3-128 0,-1 5 0 15,-2 4 0-15,-1 6 0 0,-9 8 0 16,0 0 0-16,11 2 0 0,-4 8-128 0,-2 3 128 0,-1 4-160 16,0 5 160-16,-2 3-192 0,-4 3 192 0,2 2-192 15,0 0 192-15,2-3 0 0,0 1 0 0,3-4 0 16,0-2 0-16,2-2 0 0,2-6 0 0,2 0-192 16,-11-14 192-16,11 9 128 0,4-5-128 0,0-3 176 0,3-4 96 15,3-3 32-15,2-3 0 0,4-4 0 0,4-4 144 0,2-4 16 16,-5 0 16-16,0-6 0 0,-3 0-96 15,0-5 0-15,1 1-16 0,-3-2 0 0,-1-4-96 0,-4 0-16 16,-2 5 0-16,-1 0 0 0,2-1 0 0,-4 7-16 16,-5 1 0-16,-1 6 0 0,-1 5-240 0,-1 5 0 15,0-1 0-15,-2 5 0 16,-3 5-528-16,0 0-112 0,0 0 0 0,0 0-16 16,0 0-2656-16,0 0-528 0,-4 19-96 0,-2-5-32 0</inkml:trace>
  <inkml:trace contextRef="#ctx0" brushRef="#br0" timeOffset="13138.28">15463 12491 10127 0,'15'-1'896'0,"3"0"-704"0,1 1-192 0,0 2 0 16,0 2 1024-16,1 1 160 0,-1-1 32 0,0-1 16 15,1 2-368-15,2 1-80 0,-3-2-16 0,0-3 0 0,-3 1 112 0,0-1 16 16,-1 1 0-16,-2 0 0 0,-3-2 96 0,-10 0 32 16,11-4 0-16,-11 4 0 0,0 0 112 0,0 0 16 15,0 0 16-15,0 0 0 0,0 0-16 0,0 0 0 16,0 0 0-16,-8-4 0 0,-3-5-464 0,-4 3-112 16,-4 2 0-16,-4-5-16 0,-5 0-368 0,-1-4-64 15,-2 1 0-15,-2 2-128 0,-4-3 352 0,-3 3-32 16,-4-3-16-16,-4 1 0 0,-4 1 80 0,-5-2 0 15,-7-2 16-15,-1-1 0 0,4-2-64 0,-4 1-16 16,-1 2 0-16,-2-3 0 0,-6-2 32 0,-4 0 0 16,-3-1 0-16,-3 1 0 0,-1 1-128 0,-4-2-32 0,-4-1 0 0,-3 1 0 15,-7 1-192-15,0 1 128 0,0 0-128 16,-8 1 0-16,-4-4 176 0,-2-1-176 0,-2 3 192 0,-3 0-192 16,-5 1 192-16,3 0-64 0,2 0 0 0,-4 2-128 15,-3 2 208-15,2-2-64 0,4 1-16 0,-2 2 0 16,0 0 0-16,-3 1-128 0,1 2 192 0,3 2-64 15,-1-4-128-15,1 7 192 0,-1-2-192 0,-1 2 192 16,-1 1-192-16,-3-2 0 0,1 6 0 0,-3-2 0 16,-3 0 0-16,0 1 0 0,0 4 128 0,2-4-128 15,-4 2 0-15,6 0 0 0,0 4 0 0,4 0 0 16,1 0 0-16,3 1 0 0,1 1 0 0,3 4 0 16,2-2 0-16,2 5 0 0,-1-2 0 0,3 1 0 15,4 0 0-15,-2 1 0 0,-3-1 0 0,3 0 0 16,4 1 128-16,3-2-128 0,0 3 128 0,1 0-128 15,1-1 0-15,3-2 0 0,2 5 0 0,2-1 0 0,1-1 0 0,4-3 0 16,3 2 0-16,3 1 0 0,3-1 0 0,2 0 0 16,2 2 0-16,-1 0 0 0,3 2-128 0,4-1 128 15,2 2 0-15,2 1 0 0,3 0 0 0,1 1 0 16,-2 1 0-16,1 3 0 0,-2 0-128 0,7 0 128 16,-1 0 0-16,4 0 0 0,1 4 0 0,7-2 0 15,6-1 0-15,0 3 0 0,3 3 0 0,3-3 0 16,3 2 0-16,3-1 0 0,4 1 0 0,2 0 0 15,2 2 0-15,3-4 0 0,5 0-128 0,5-1 128 16,4 2 0-16,4 0 0 0,2-1 0 0,6 2 0 16,0-2 0-16,7 2 0 0,5 0-128 0,3-2 128 0,3 1 0 15,5 2 0-15,0-7 0 0,6 1 0 0,2 2-144 16,3 0 144-16,4 0 0 0,5-1 0 0,3 1 0 0,8 0 0 16,5-1 0-16,2 1 0 0,-2 0 0 15,5 3 0-15,4-2 0 0,6 3-128 0,6-3 128 0,3-2 0 16,4-2 0-16,7 1 0 0,3-2 0 0,8-3 0 15,3-4 0-15,5 1 0 0,3-3 0 0,5-4 0 16,6 1 0-16,1-4-128 0,-1 0 128 0,6-3 0 16,3-2 0-16,3 1 0 0,3 2 0 0,1 1 0 15,-1-8 0-15,5 2 0 0,1 3 0 0,-1-1 0 16,-1-2 0-16,1 0 0 0,3 0 0 0,-1 2 0 16,0 1 0-16,0-1 0 0,2-5 0 0,3 2 0 15,3 1 0-15,-3-1 0 0,-4-1 0 0,0 1 0 16,4-3 0-16,-1 3 0 0,-1-2 0 0,-2 2 0 15,-3-5 0-15,1 3 0 0,3 2 0 0,-5-3 0 16,-4-3 0-16,1 0 0 0,0-2 0 0,-2 3 0 0,-6 1 0 16,2-5 0-16,-2-2 0 0,-5 1 0 15,-6-4 0-15,1-1 0 0,1-1 0 0,-4 0 0 0,-7 0 0 0,0 0 128 16,-1-2-128-16,-5 0 0 0,-7-3 0 0,-2-1 0 16,-2-2 128-16,-3 2-128 0,0 1 0 0,-7-5 0 15,-3 2 0-15,-3-3 0 0,-2 4 0 0,-4-4 128 16,-4 0-128-16,-6-3 0 0,-4 1 0 0,-4 1 0 15,-7-2 128-15,-2 3-128 0,-2 0 0 0,-5-2 144 16,-3-3-144-16,-5 2 128 0,-4-1 32 0,-6-1 0 16,-1 4 0-16,-9 1 0 0,-4-4 32 0,-5 6 0 15,0-2 0-15,-10-1 0 0,0-1-32 0,-6-1 0 16,-6 1 0-16,-7 1 0 0,-4-3-160 0,-7-2 0 16,-7 0 144-16,-5 1-144 0,-9 0 0 0,1 1 0 0,-3-1 0 15,-4 1 0-15,-4 1 0 0,-4 5 0 0,-6-1 0 16,-6 0 0-16,-6-4 0 0,-2 1 0 0,-4 4 0 0,-4-4 0 15,-7 5 0-15,-6-4 0 0,-1 1 0 0,-5-3 0 16,-5 3 0-16,-4 2 0 0,-6-5 0 0,-3 4 0 16,-6-3 0-16,-3 2 0 0,-1 3 0 0,-5-2 0 15,-3 1 0-15,-5 2 0 0,-6-4 0 0,-1 7-128 16,-5 0 128-16,0 1 0 0,-1-2 0 0,-1 5 0 16,-3-1 0-16,-4 4 0 0,0 0 0 0,1 0 0 15,2 2 0-15,-1 4 0 0,-3 1 0 0,-1 0-128 16,-2 2 128-16,5 1 0 0,7 0 0 0,-3 1-128 15,-3 1 128-15,0 2 0 0,-1 2 0 0,5 0 0 16,3 1 0-16,-1 1 0 0,-1 0 0 0,0 4 0 16,3 3 0-16,3 3 0 0,-1 0 0 0,1 0 0 15,0 4 0-15,4 0 0 0,3 2 0 0,3-1-128 0,-2 1 128 16,6 2-160-16,4 3 160 0,2 2-160 0,1-5 160 16,6 2-160-16,7-1 160 0,0 1-160 0,0 3 160 0,4 1 0 15,5 3 0-15,2 0 0 0,1-2 0 16,3 3-160-16,3 1 160 0,5 3 0 0,2-1-128 15,0 1 128-15,0-1 0 0,4 0 0 0,6 1-256 0,6 1 64 16,7 4 16-16,3 2 0 0,1-1-48 0,6 0-16 16,5 0 0-16,6-3 0 0,4-2 32 0,8 0 0 15,6 3 0-15,9-2 0 0,7-1 48 0,7-1 16 16,4 3 0-16,7-3 0 0,5 5 16 0,8 0 0 16,9-1 0-16,7 4 0 0,6-4 128 0,8 5-160 0,6-2 160 15,8 0-160-15,7 0 160 0,2-2-128 0,6 2 128 16,3-2-128-16,7-2 128 0,11 3-192 15,11 2 192-15,3-6-192 0,2-1 192 0,12 1-208 0,10-3 80 16,7-3 128-16,0-1-176 0,13-5 176 0,9 5-128 16,7-7 128-16,3-1 0 0,11-5-128 0,8-4 128 0,11-4 0 15,9-6 0-15,12-4 0 0,7-3 0 0,10-6 0 16,7-2 0-16,8-5 0 0,4-5 0 0,7-3 128 16,4 0-128-16,2-6 176 0,1-4-176 15,1-3 192-15,-1-1-192 0,-2-3 0 0,-3-1 0 0,-4-1 128 16,-5 4-128-16,-5 2 0 15,-5 1 144-15,-9 1-144 0,-8 3 176 0,-10 4-48 0,-9-4 0 0,-8 3 0 16,-11 4-128-16,-11 4 0 0,-14 5 0 0,-14 0 128 16,-14 1-1376-16,-21 4-288 15</inkml:trace>
  <inkml:trace contextRef="#ctx0" brushRef="#br0" timeOffset="19117.79">15439 11247 14735 0,'0'0'1312'0,"-2"-9"-1056"16,2 3-256-16,0 6 0 0,0 0 1168 0,0 0 176 16,-2-9 48-16,2 9 0 0,0 0-560 0,0 0-128 15,0 0 0-15,0 0-16 0,0 0-208 0,0 0-32 16,0 0-16-16,-9 8 0 0,2-2-48 0,-1 4 0 0,-2-5 0 0,1 8 0 15,-2 1 320-15,-1 4 48 0,1-1 16 0,-2 6 0 16,-1 0 48-16,-2 4 16 0,-2 3 0 0,0 2 0 16,-1 0-224-16,-1-2-32 0,-2 2-16 0,2-1 0 15,-1-3-144-15,1-2-32 0,1 1 0 0,0 0 0 16,0 2 32-16,1-4 0 0,3 0 0 0,1-1 0 0,2-3-96 16,3 0 0-16,2-2-16 0,2-1 0 0,1-3-112 15,3 0 0-15,2-3-16 0,3-1 0 0,3-2 16 0,0-3 16 16,4-3 0-16,0-1 0 0,5-3 208 0,2-3 32 15,2-1 16-15,3-4 0 0,2 2-192 0,3-5-32 16,1-1-16-16,3 1 0 0,2-5-224 0,2 2 176 16,1-2-176-16,1 2 160 0,0 0-160 0,3-3 0 15,1-2 0-15,1 2 0 0,0 1 0 0,-2 3 0 16,1 4 128-16,-1-2-128 0,-2 3 0 0,-1-1 0 16,-4 2 0-16,-1-1 0 0,-6 3 0 0,0 2 0 15,-8 0 0-15,0 3 0 0,-5 1 0 0,0 1-176 16,-3 3 16-16,-11-4 0 15,0 0-1376-15,5 9-288 0,-5 3-48 0,-3-1-16 16,-4 0-736-16,-3 2-128 0,-3-4-48 0,1 2 0 0</inkml:trace>
  <inkml:trace contextRef="#ctx0" brushRef="#br0" timeOffset="19569.57">15208 11851 9215 0,'-18'-8'816'0,"8"6"-656"0,-2-3-160 0,2 0 0 16,0 1 1792-16,0 1 320 0,0 1 64 0,1 0 0 0,0 2-896 0,1 0-192 16,8 0-48-16,-9 0 0 15,9 0-48-15,0 0-16 0,0 0 0 0,0 0 0 16,0 0 128-16,0 0 32 0,11-9 0 0,2 1 0 0,5-6-192 0,5 1-48 15,5-1 0-15,5-5 0 0,4-7-368 0,4-2-80 16,2 2 0-16,5-5-16 0,3-3-144 0,2 3-32 16,3 1 0-16,2-2 0 0,0-1 48 0,3-1 0 15,3-3 0-15,0 0 0 0,4-1 48 0,-2 1 16 16,3 0 0-16,-2 2 0 0,-1-1-48 0,1 2 0 16,0 1 0-16,-20 11 0 0,2-6-80 0,5 1-32 15,0 6 0-15,5-6 0 0,-3 2-32 0,1-3-16 16,1 2 0-16,-2 1 0 0,-2 2-160 0,-1 3 160 15,-2-1-160-15,-2 2 160 0,-3 0-160 0,-4 4 128 16,-4 1-128-16,-3 2 128 0,-5 4-128 0,-3-1 0 16,-3 2 0-16,-1 4 0 0,-4-3 0 0,-3 1 0 15,-2 3 0-15,-1 1 0 0,-4-1 0 0,-1 2 0 16,-8 0 0-16,0 0 0 16,0 0-432-16,0 0-16 0,-7 10 0 0,-4 1 0 15,-7 3-1568-15,-5 3-320 0,-2 1-64 0,-1-5-12000 0</inkml:trace>
  <inkml:trace contextRef="#ctx0" brushRef="#br0" timeOffset="20112.74">15442 11269 8287 0,'3'-10'736'0,"1"1"-592"15,0-4-144-15,0 0 0 0,0 2 1424 0,0-3 256 16,-1 2 48-16,0 3 16 0,-3 9-448 0,0 0-80 16,0 0-32-16,0 0 0 0,0 0-32 0,0 0 0 15,0 0 0-15,-10 8 0 0,-3 5-432 0,0 5-80 16,-3 2-32-16,-2 4 0 0,-5 5-80 0,-1 4-16 15,-3 4 0-15,-1 4 0 0,-1 3 16 0,-1-2 0 16,-2 4 0-16,2-4 0 0,1 0-16 0,0 2-16 16,1-5 0-16,0-1 0 0,1-3 80 0,2-2 0 15,1-1 16-15,2-5 0 0,3 0-160 0,4-6-48 16,1-2 0-16,8-5 0 0,-1-5-112 0,5 4-16 16,-1-6-16-16,3-7 0 0,0 0-32 0,0 0 0 15,15 2 0-15,4-5 0 0,6-2 320 0,5-3 64 16,6-4 16-16,2-5 0 0,4 1-224 0,2-1-32 15,5-2-16-15,4-1 0 0,3-4-336 0,4-4 128 0,-2-2-128 16,4 2 0-16,4-2 0 0,2-1 128 16,-2 1-128-16,4-2 0 0,-1 3 0 0,-1 1 144 15,1-4-144-15,-3 4 0 0,0 3 128 0,-4 2-128 0,-5-4 0 0,-3 6 0 16,-5 0 0-16,-4 2 0 0,-3 3 0 0,-7 0 0 16,-4 4 0-16,-2 3 0 0,-5-1 0 0,-2 5 0 15,-2 1-288 1,-4-1-112-16,-2 2-32 0,-14 3 0 0,0 0-1616 0,0 0-320 0,0 0-64 15,0 12-7392-15,-7-4-1488 0</inkml:trace>
  <inkml:trace contextRef="#ctx0" brushRef="#br0" timeOffset="20432.65">15386 11804 15663 0,'-19'1'1392'0,"-3"0"-1120"16,3 4-272-16,2-2 0 0,6-3 1520 0,11 0 240 15,0 0 48-15,0 0 16 0,0 0-464 0,5-11-80 16,5-3-32-16,5-4 0 0,10 0-400 0,4-4-80 16,5-8 0-16,8-4-16 0,8-3-224 0,9-1-32 15,4-4-16-15,7-4 0 0,2-2-64 0,6-1-16 16,0-3 0-16,6 0 0 0,2 1 256 0,5 0 48 15,2 2 16-15,-25 14 0 0,7-1-64 0,6-3-16 16,2 3 0-16,3-3 0 0,0 1-304 0,-3 0-64 0,-1 3-16 16,-3-1 0-16,-3 0-80 0,-2 3-32 0,-1 0 0 15,-4 7 0-15,-4-1-144 0,-2 7 0 0,-2 3 0 16,-3 3 128-16,-5 3-128 0,-3 2-144 0,-4 6 144 16,-3 3-11600-16,-4 1-2208 15</inkml:trace>
  <inkml:trace contextRef="#ctx0" brushRef="#br0" timeOffset="23748.28">17477 14682 8287 0,'-3'-11'368'0,"3"11"80"0,0 0-448 0,0 0 0 0,0 0 0 0,-9-3 0 0,0 0 1168 0,0 2 160 16,-1 2 16-16,-1 0 16 15,-1-1-688-15,0 3-144 0,-2-2-16 0,0 3-16 16,-2 1 144-16,0-1 16 0,-2-2 16 0,-1 5 0 0,0 0 0 0,0 0 0 16,-3 3 0-16,-2 0 0 0,-1 4-176 0,-2 3-48 15,-2-1 0-15,0 3 0 0,-2 1-112 0,-1 5-16 16,-3 1-16-16,0-2 0 0,1 3 0 0,0-1 0 16,-1 2 0-16,2-2 0 0,2 5 192 0,1-5 32 15,2-3 16-15,3-4 0 0,1-1-80 0,4 0-16 16,0-2 0-16,4 0 0 0,1-4-144 0,2 2-48 15,3 2 0-15,1-6 0 0,3 0-128 0,0 0-128 16,6-10 144-16,0 0-144 0,0 0 144 0,0 0-144 16,12 5 128-16,3-5-128 0,5-2 576 0,7-1 16 15,4-1 16-15,3-2 0 0,3-2-208 0,2-3-32 16,1-1-16-16,0 1 0 0,1-3-160 0,0-1-48 0,-2 0 0 16,3 4 0-16,0 1 0 0,0 4 0 0,0-3 0 0,-3 3 0 15,-1-3-144-15,-1 4 0 0,-1 2 0 0,-3-2-176 16,-4-1 48-16,-1 3 0 0,-2 2 0 0,-5 2 0 31,-2 0-768-31,-4 2-128 0,-3 2-48 0,-12-5 0 16,10 8-1904-16,-4 1-384 0</inkml:trace>
  <inkml:trace contextRef="#ctx0" brushRef="#br0" timeOffset="24532.84">16884 15195 3679 0,'-3'-5'320'15,"-4"0"-320"-15,0 1 0 0,7 4 0 0,-6-6 2880 0,1 1 496 16,2 0 96-16,3 5 32 0,0 0-2112 16,0 0-432-16,-2-11-64 0,5 5-32 0,-3 6-320 0,10-11-64 15,1 0-16-15,3-1 0 0,2 0-80 0,3 2 0 16,2-4-16-16,2 0 0 0,-1-1-128 0,3 0-32 15,3-1 0-15,4 0 0 0,1 2-208 0,4-1 176 16,1 1-176-16,1 0 160 0,3 0 96 0,3-3 32 16,2-2 0-16,0 1 0 0,0 2 192 0,0-1 32 15,0 1 16-15,1 2 0 0,2 4-80 0,0-2-32 16,-2-1 0-16,1 4 0 0,4-1-128 0,0 1-32 16,0-3 0-16,-1 3 0 0,-3 4-48 0,0 1-16 15,2-1 0-15,1 1 0 0,0 4-64 0,2 0-128 0,0 0 176 0,2 0-176 16,-1-1 192-16,1-1-192 0,-1 0 192 0,2 2-192 15,1 2 352-15,1 0-32 0,-1-4-16 0,1 1 0 16,-3 2-144-16,1 1-32 0,1-4 0 0,1 1 0 16,0 0 112-16,2 1 16 0,1 1 0 0,1-1 0 15,3-1 64-15,-1-2 32 16,-1 1 0-16,-2 1 0 0,0 3-48 0,-1-1-16 0,-1 3 0 0,-2-1 0 16,1 2-160-16,-2 1-128 0,-4 1 144 0,1 0-144 15,-3-3 128-15,1 4-128 0,-3 1 0 0,1-1 144 16,-1 1-144-16,2 0 0 0,-2 1 0 0,-1 1 0 15,1-4 0-15,2 3 0 0,-2-2 0 0,0 2 0 16,0-4 144-16,-1 6-144 0,4-2 160 0,-5 4-160 16,-4-2 160-16,2-2-160 0,-1 2 160 0,2-3-160 15,-3 1 144-15,-1-2-144 0,0 1 128 0,-3 0-128 16,0 2 0-16,-3 1 128 0,4-5-128 0,-2 6 0 0,-1 2 0 0,0-2 0 16,0 0 128-16,-2-1-128 0,2-4 0 0,-1 2 0 15,-2 0 0-15,2 2 0 0,-2-4 0 0,0 2 0 16,-1-1 0-16,3-1 0 0,-1 6 0 0,1-5 0 15,-3 0 0-15,3-1 0 0,-5 2 128 0,1-2-128 16,-1 2 0-16,-1-4 128 0,-1 1-128 0,2-2 0 16,-2-2 0-16,0 0 128 0,2 1-128 0,-4 2 128 15,-3-1-128-15,0-2 128 0,0-1-128 0,-1 1 160 16,-1-3-160-16,-1 2 160 0,1 3-160 0,-2-1 160 16,0-1-160-16,-2-1 160 0,0 0-160 0,-1-2 128 0,-3 0-128 15,0 1 128-15,-2 0-128 0,1 3 0 16,0-1 144-16,-1-1-144 0,0-1 0 0,1 3 0 15,-2 4 0-15,0-4 128 0,0-3-128 0,-3 0 0 16,-8-1 0-16,11 7 0 0,-4 0 0 0,-7-7 0 0,8 7 0 0,-3 3 0 16,-5-10 0-16,0 0-128 0,4 7 128 0,-4-7-192 31,0 14-1712-31,-4-2-336 0,-2-3-80 0</inkml:trace>
</inkml:ink>
</file>

<file path=ppt/ink/ink3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1:04:01.440"/>
    </inkml:context>
    <inkml:brush xml:id="br0">
      <inkml:brushProperty name="width" value="0.05292" units="cm"/>
      <inkml:brushProperty name="height" value="0.05292" units="cm"/>
      <inkml:brushProperty name="color" value="#FFFF00"/>
    </inkml:brush>
  </inkml:definitions>
  <inkml:trace contextRef="#ctx0" brushRef="#br0">2621 1501 2751 0,'0'0'256'0,"0"0"-256"16,0 0 0-16,0 0 0 0,0 0 2000 0,-6-4 368 16,6 4 64-16,0 0 0 0,-8-7-1152 0,3 0-224 15,-3 0-48-15,2 2-16 0,0-2-32 0,-1-1-16 16,0-1 0-16,2 2 0 0,0-1 80 0,-1-1 0 15,0 4 16-15,0-3 0 0,-1 2-96 0,1 1-32 16,1-3 0-16,-1 2 0 0,-5 2-256 0,1-2-48 16,-1 1-16-16,-1 1 0 0,1 0-128 0,-1-1-16 15,0 0-16-15,-4 2 0 0,4 2-64 0,-3 1-16 16,-2 0 0-16,-1 3 0 0,-1 0-64 0,0 5-16 16,-1 0 0-16,-1 4 0 0,-4 2-32 0,2 4-16 15,0 2 0-15,-1 2 0 0,-1 2-16 0,-1 2 0 16,2-2 0-16,1 4 0 0,2-3-16 0,-2 8 0 15,2-1 0-15,2 0 0 0,0 2-16 0,3 2-16 16,2 3 0-16,5 0 0 0,2 0-160 0,7 0 160 0,0 0-160 0,8 0 160 16,5-5-160-16,0-4 192 0,3-2-192 0,3-5 192 15,1-4-32-15,3 0 0 0,3-2 0 0,0-2 0 16,1-5 32-16,1 2 16 0,0-2 0 0,0-4 0 16,0-1 16-16,1 2 0 0,0-5 0 0,2 1 0 15,-1-2-16-15,2 0 0 0,-3 1 0 0,5-1 0 16,-1-1-64-16,-3 0-16 0,-2 0 0 0,0-1 0 0,0-2 64 0,-1-1 16 15,-3-1 0-15,3-2 0 0,0 0 0 0,0-2 0 16,0 4 0-16,-2 0 0 0,-1-3-208 0,1 3 176 16,-6 0-176-16,0-1 160 0,-3 1-160 0,-2 1 0 15,-2-2 0-15,-2 2 128 0,-10 4-128 0,7-4 0 16,-7 4 0-16,0 0 0 16,0 0-352-16,0 0-96 0,0 0-32 0,0 0-11152 15,0 0-2224-15</inkml:trace>
  <inkml:trace contextRef="#ctx0" brushRef="#br0" timeOffset="358.69">3788 1733 22111 0,'-14'-11'1968'0,"5"2"-1584"15,-2 2-384-15,0 2 0 0,0-1 1520 0,-3 5 208 16,-2 3 64-16,-2 5 0 0,-3-1-1120 0,0 7-224 0,-3-2-32 0,-3 7-16 16,-2 4 240-16,1 2 32 0,2 5 16 0,5 0 0 15,3 2-32-15,4 2 0 0,4-2 0 0,5-3 0 16,3-2-336-16,6-5-64 0,3-3 0 0,4-4-16 16,0-4 16-16,7-1 16 0,3-4 0 0,1-3 0 15,4-2 176-15,-1-2 16 0,1-6 16 0,-1-1 0 16,2-7 0-16,-3 0 0 0,-4-3 0 0,-2-2 0 15,-5 1-64-15,-2-2-16 0,-3 0 0 0,-3 3 0 16,-2-1-64-16,-5 3-16 0,-3-1 0 0,-2 3 0 16,-4 2-96-16,-4 0-32 0,-4 2 0 0,-1 4 0 0,-3 2-336 0,1 0-80 15,-1 3-16-15,2 3 0 16,-2 4-2608-16,4 0-528 0</inkml:trace>
  <inkml:trace contextRef="#ctx0" brushRef="#br0" timeOffset="846.41">4511 1581 19343 0,'-4'6'1728'0,"-3"9"-1392"15,-3 3-336-15,2-3 0 0,-1 4 2000 0,-2 2 336 16,-3 2 64-16,-3 2 16 0,-1-1-1440 0,1 3-272 15,0-3-64-15,2 0-16 0,1-1-48 0,1-4-16 16,0-4 0-16,4-2 0 0,2-2 240 0,2-2 48 16,2-1 16-16,3-8 0 0,0 0-80 0,0 0-16 0,0 0 0 0,5-10 0 15,3-2-128-15,3-3-16 0,3-1-16 0,0-3 0 16,3-2-352-16,-1 2-80 0,2 0-16 0,3 1 0 16,0 0-160-16,2 2 0 0,1 1 0 0,3 1 128 15,1 4-128-15,-1 2 0 0,-5 4 0 0,0 2 0 16,-3 2 0-16,-4 3 0 0,-2 4 0 0,-4 4 0 15,0-1 0-15,-4 4 0 0,-3 2 0 0,-2 0 0 16,-1 2 0-16,-1-2 128 0,-3 1-128 0,1-3 0 16,0-4 128-16,3 0-128 0,1-10 0 0,0 0 128 0,0 0-128 0,0 0 0 15,10 0 144-15,1-6-144 0,3-3 128 0,3-5-128 16,-1 0 160-16,2 0-160 0,1-4 160 0,1 0-160 16,2 1 160-16,0 0-160 0,1 2 0 0,-1 1 0 15,1 4 0-15,2 3 0 0,0 5 0 0,0 3 0 16,1 5 0-16,-1 6 0 0,1 6 0 0,-4 2 0 15,0 5 0-15,-3 1 0 0,-5 4 0 0,0 0 0 16,-4 0 0-16,2 10 0 0,-3-7 0 0,-2-5 0 16,0-7 0-16,0-3 0 0,3-5 0 0,3-4 0 15,2-1 0-15,2-2 0 16,-2-5-2544-16,3-6-448 0</inkml:trace>
  <inkml:trace contextRef="#ctx0" brushRef="#br0" timeOffset="1382.7">6180 1572 22111 0,'-9'-3'1968'0,"2"-1"-1584"16,7 4-384-16,0 0 0 0,0 0 544 0,0 0 32 16,-10 7 0-16,1 3 0 0,0 4 240 0,1 5 48 15,0 3 16-15,1 5 0 0,0 0 160 0,-3 6 48 16,0 4 0-16,0 2 0 0,-1 6-320 0,-1-1-48 15,1 6-16-15,-3-7 0 0,-2-2-192 0,1-5-32 16,2-6-16-16,1-2 0 0,-2-3 48 0,1-6 0 16,3-3 0-16,2-4 0 0,-2-4 176 0,10-8 32 15,0 0 16-15,0 0 0 0,0 0-144 0,-1-10-16 16,3-7-16-16,5-4 0 0,3-7-240 0,5-3-32 16,2-2-16-16,3-9 0 0,2-3-272 0,4-4 0 15,6 2 128-15,4 4-128 0,3 7 0 0,-2 2 0 16,0 4 0-16,1 4 0 0,0 3 0 0,-1 5 0 15,-3 6 0-15,-3 7 0 0,-6 1 0 0,-2 8-144 16,-1 1 144-16,-10 5 0 0,-4 4 0 0,-7 4 0 16,-7 0 0-16,-6 3 0 0,-5 6 0 0,-7 5 0 0,-7 4 0 15,-6-1 0-15,-5-6 0 0,-4 0 0 0,-1 2 0 16,3-8 0-16,3-6-256 0,7-3-32 0,3-6 0 0,7-5 0 31,5-5-1280-31,4-3-256 0,6-7-48 0,5-6-14832 0</inkml:trace>
  <inkml:trace contextRef="#ctx0" brushRef="#br0" timeOffset="1712.31">7094 1474 27759 0,'0'0'1216'0,"0"0"272"0,-7 6-1184 0,-5 3-304 16,-3 0 0-16,-3 4 0 0,-2 3 1296 0,-6 2 208 15,-3 0 32-15,-1 3 16 0,-4 2-352 0,0 4-80 16,0 5-16-16,1-4 0 0,1 1-272 0,4-4-64 15,4 3-16-15,7-4 0 0,7 1-400 0,6-5-80 16,4-3-16-16,9-6 0 0,3-1-128 0,4-5-128 16,3 0 192-16,5-3-192 0,3-6 240 0,1-3-64 15,3-4-16-15,-1-2 0 0,1-5-16 0,-2-4 0 16,-4-3 0-16,-1 5 0 0,-2 1-16 0,-3 0-128 16,-1-3 192-16,-4 2-64 0,-3 1-128 0,-2 2 0 15,-6 11 0-15,2 0 128 0,-3-3-128 0,1 5 0 16,-3 4 0-16,0 0 0 0,0 0 0 0,0 0 0 15,0 0 0-15,-4 10 0 0,0 4 0 0,2 1 0 16,-1 1 0-16,2 1-176 0,1 1-96 0,3 1-32 16,-2 2 0-16,4-6 0 15,0 1-1856-15,3 1-368 0,2-3-80 0,4-3-8144 16,2 1-1616-16</inkml:trace>
  <inkml:trace contextRef="#ctx0" brushRef="#br0" timeOffset="2029.93">7823 1442 27647 0,'-12'14'2448'0,"7"-6"-1952"0,-1 6-496 0,-3 3 0 15,-3 4 608-15,-2 3 32 0,-2-1 0 0,-2 1 0 16,0 5 832-16,-1-2 160 0,0 1 32 0,1-3 16 16,2 2-512-16,0-3-96 0,4 4-32 0,2-6 0 0,2-2-528 0,3-5-96 15,5-2-32-15,0-5 0 0,4-1-80 0,-4-7-32 16,9 0 0-16,2-6 0 0,3-2 176 0,0-4 16 15,3-5 16-15,2-1 0 0,1 0-192 0,0-2-32 16,2-2-16-16,-1-3 0 0,1-2-240 0,2-2 128 16,-3 8-128-16,0-1 0 0,2-4 0 0,1 4 0 15,2 0 0-15,-2 2 0 0,0 2 0 0,-2 3 0 16,-3 3 0-16,2 5 0 0,-3 1 0 0,-3 4 0 16,-2 6 0-16,-3 1 0 15,-1 1-496-15,-1 4 16 0,-2-1 0 0,0 4 0 16,-1 2-1936-16,1 2-384 0,-1 1-80 0</inkml:trace>
  <inkml:trace contextRef="#ctx0" brushRef="#br0" timeOffset="2345.33">8445 1706 23951 0,'0'0'1056'0,"0"0"224"0,0 0-1024 0,11 3-256 0,1 0 0 0,2-1 0 16,4 2 2096-16,0-4 352 0,5-3 80 0,0-2 16 15,2 1-1056-15,2-2-208 0,2-3-32 0,-1 3-16 16,1-4-400-16,0 1-96 0,1-4-16 0,-5 0 0 16,0 2-192-16,-4-2-32 0,-5-2-16 0,-2 2 0 15,-4 1-32-15,-2-1-16 0,-4-2 0 0,-4 3 0 16,-4 3 16-16,-5 3 16 0,-5 1 0 0,-11 5 0 16,-4 6-224-16,-3 2-48 0,-4 6-16 0,1 4 0 0,-2 2 16 0,1 5 16 15,-2 2 0-15,16-5 0 0,-2 2 48 16,4 4 0-16,2 1 0 0,7-1 0 0,3 2-128 15,7 1 0-15,5-2-128 0,6 2 192 0,6-1-192 0,7-3 176 16,5 1-176-16,5-5 160 0,7 0-160 0,5-1 160 16,9-1-160-16,5-1 160 0,8-3-160 0,2-3 0 15,6-4-192-15,7 0-14112 16,9-5-2816-16</inkml:trace>
  <inkml:trace contextRef="#ctx0" brushRef="#br0" timeOffset="3510.41">11749 1248 13823 0,'0'0'1216'0,"0"0"-960"16,0 0-256-16,0 0 0 0,-11 0 688 0,11 0 80 15,0 0 32-15,0 0 0 0,-12-6 624 0,12 6 128 16,-1-6 32-16,1-3 0 0,2 2-48 0,5-4-16 16,4 3 0-16,3-5 0 0,7-4-384 0,3 0-80 15,2 0-16-15,7 0 0 0,3 0-272 0,3-2-64 16,3 0-16-16,-9 3 0 0,6-2-80 0,2 1-16 16,5 0 0-16,20-3 0 0,-7 5-160 0,-6 7-48 15,-3 4 0-15,-6 4 0 0,-4 5-176 0,-9 8-32 16,-5 7-16-16,-6 4 0 0,-5 6-16 0,-4 4 0 0,-5 7 0 15,-11 3 0-15,-7 2 32 0,-7 6 0 0,-7 5 0 0,-7 8 0 16,-4 6 0-16,-5-5 0 0,-5-3 0 0,-3-5 0 16,-1-5-176-16,-1 0 128 0,0-3-128 0,0-3 128 15,0-5 160-15,1-2 32 0,2-3 0 0,4-4 0 16,3-3-32-16,5-6 0 0,4-1 0 0,4-4 0 16,5-2-96-16,3-4-32 0,4-1 0 0,4-3 0 0,4-1-16 15,9-8 0-15,0 0 0 0,0 0 0 16,10 6-144-16,7 0 128 0,4 1-128 0,10-3 128 0,6 2-128 0,7 2 0 15,7-3 144-15,4 1-144 0,2 0 128 0,4-3-128 16,1-3 128-16,-1-1-128 0,-1 1 160 0,-2 1-32 16,0 0-128-16,-6 3 192 0,-5 0-192 0,-5 0 128 15,-7-3-128-15,-3-2 0 0,-4-3 0 0,-4 1 0 16,-3 1 0-16,-5-2 0 16,-2 0-1568-16,-3-1-304 0,-11 5-64 0,9-5-15920 0</inkml:trace>
  <inkml:trace contextRef="#ctx0" brushRef="#br0" timeOffset="3694.96">12997 2281 35247 0,'0'0'1552'0,"0"0"336"0,0 0-1504 0,0 0-384 16,0 0 0-16,0 0 0 0,0 0 1728 0,0 0 256 15,0 0 64-15,0 0 16 0,0 0-912 0,0 0-192 16,0 0-48-16,0 0 0 0,3-4-448 0,-1-1-80 0,0-1-32 15,-2 1 0-15,0-2-352 0,-3 0 0 0,1 2 0 0,-2-3 128 32,-1 2-1136-32,0 2-208 0,-2-1-64 0,2 1-11968 0,0 3-2384 0</inkml:trace>
  <inkml:trace contextRef="#ctx0" brushRef="#br0" timeOffset="4385.97">14591 1274 11967 0,'-19'-7'528'0,"9"4"112"0,1 1-512 0,9 2-128 15,-9-3 0-15,9 3 0 0,0 0 2368 0,0 0 448 16,0 0 96-16,0 0 16 0,0 0-1232 0,8-3-240 0,2 0-48 0,4-1-16 15,3 1-304-15,3-1-48 0,1 1-16 0,6-6 0 16,5 1-160-16,1-3-32 0,4 1-16 0,-8-2 0 16,5-1-160-16,5 1-16 0,1-2-16 0,2-2 0 15,0 4-208-15,-1 0-32 0,-4 0-16 16,-6 1 0-16,-3 4-176 0,-3-3-16 0,-5 2-16 0,-5-2 0 16,-2 3-32-16,-6 4-128 0,-7 3 192 0,0 0-64 15,-7-4 32-15,-6 1 0 0,-5 6 0 0,-7-1 0 16,-8 2-160-16,-5 1 0 0,-4 4 144 0,-23 4-144 0,0 3 0 0,3 2 144 15,2 0-144-15,3 1 0 0,1 0 128 0,1 1-128 16,-1-2 0-16,3 1 0 0,2 3 240 0,8 0-64 16,7 2-16-16,8-1 0 0,9-4 32 0,8 0 16 15,6 0 0-15,6 2 0 0,8 1-208 0,7 2 0 16,10-1 128-16,7 0-128 0,6 2 0 0,8-2 0 16,5 1 128-16,6 4-128 0,1 2 0 0,2 0 0 15,0 2 128-15,0-2-128 0,-6 1 176 0,-7 3-16 16,-7 3 0-16,-7-1 0 0,-9-2 224 0,-9 2 32 15,-6-1 16-15,-7-2 0 0,-10 0 128 0,-8-6 16 16,-8 0 16-16,-8-6 0 0,-10 2 32 0,-6 0 0 16,-9-1 0-16,-5-5 0 0,-4 0-288 0,-6-3-48 15,-7-6-16-15,-2-2 0 0,-4-1-144 0,0-4-128 16,-1-2 144-16,-1-7-144 0,2-2 0 0,9-4-128 16,4-2-16-16,12-2 0 15,8-1-1888-15,15 1-368 0,6-2-80 0,11-6-16656 0</inkml:trace>
  <inkml:trace contextRef="#ctx0" brushRef="#br0" timeOffset="5629.47">18565 2024 16575 0,'-3'-10'1472'0,"1"-3"-1168"16,0-1-304-16,0-3 0 0,-2-3 1856 0,-1-1 320 15,2 1 64-15,-2 0 16 0,-2 0-1392 0,-2 1-288 16,-3 1-48-16,2 2-16 0,-2 0 448 0,-4 5 64 15,-2 0 32-15,1 6 0 0,-4-2-192 0,1 6-32 16,-2 1-16-16,-1 6 0 0,-3 1-512 0,-3 5-112 16,1 2 0-16,-11 14-16 0,6 3-176 0,5-1 0 15,6 3 0-15,4-1 0 0,5-3 0 0,5-3 0 16,5 0 0-16,4-4 0 0,4-2 0 0,4-2 0 16,2-1 0-16,6-2 0 0,3-2 176 0,2 1-48 15,4 0-128-15,0 1 192 0,1-1-192 0,-2-4 176 16,-1 1-176-16,-3-2 160 0,-4 3-160 0,-3-3 160 15,-4 1-160-15,-4 1 160 0,-6-11 176 0,-6 12 48 16,-4-1 0-16,-4 3 0 0,-5-4 144 0,-7 2 48 0,-7-3 0 0,-4 0 0 16,-4-4-112-16,-4-2-16 0,-3 3 0 0,-1-3 0 15,0 0-256-15,2-1-48 0,2 1-16 0,4-4 0 16,7-3-128-16,3 1 0 0,4 0-160 0,7-6 160 16,5 0-1392-1,6-4-176-15,8-1-32 0,8-1-14656 0</inkml:trace>
  <inkml:trace contextRef="#ctx0" brushRef="#br0" timeOffset="5879.57">19572 1009 27647 0,'-27'-4'2448'0,"14"5"-1952"16,-5 2-496-16,-3 4 0 0,-1 3 640 0,-1 8 48 15,-3 1 0-15,-2 11 0 0,-3 3-112 0,-1 6-32 16,-1 2 0-16,3 11 0 0,-2 6 224 0,0 8 64 16,0 4 0-16,-1 1 0 0,0 3-448 0,0 1-96 15,1 4-16-15,2 0 0 0,1-8-272 0,5-9 0 16,4-7 0-16,4-7 0 0,2-1 0 0,4-7-224 16,2-6 64-16,3-6 16 15,4-4-1824-15,3-5-352 0,3-2-80 0</inkml:trace>
  <inkml:trace contextRef="#ctx0" brushRef="#br0" timeOffset="6148.13">19536 1940 29087 0,'-12'10'1280'0,"5"-3"272"0,-6 6-1232 0,-1-1-320 0,-2 5 0 0,-3 2 0 15,-3 2 624-15,-1 1 64 0,0-2 16 0,3 3 0 16,0-2 240-16,3 0 48 0,3-2 16 0,5-3 0 15,3-2-416-15,3-2-80 0,7 1 0 0,4-5-16 16,4-2-32-16,6-1 0 0,4-4 0 0,3-2 0 16,3-4 48-16,3-1 0 0,2-6 0 0,-3 1 0 15,1-6-144-15,-2 2-32 0,-2-3 0 0,-3-1 0 0,-4 0-64 16,-5-3-16-16,-1-2 0 0,-5 0 0 0,-5 0 48 0,-4-4 0 16,-4 5 0-16,-5 1 0 0,-5 2-304 0,-3 7 0 15,-1 1 0-15,-1 5 0 16,-3 2-2272-16,-1 5-512 0,0 2-96 0</inkml:trace>
  <inkml:trace contextRef="#ctx0" brushRef="#br0" timeOffset="6560.47">20269 1868 21183 0,'-20'-1'1888'0,"6"6"-1504"15,-2 7-384-15,-4 9 0 0,-2 7 2656 0,-4 5 464 16,-2 6 80-16,-2 1 32 0,-2-2-2208 0,0 4-448 16,0 3-96-16,-2 0-16 0,1-1-16 0,0 1-16 15,-1 3 0-15,2-1 0 0,4-2-192 0,4-7-48 0,3-6 0 0,5-6 0 16,3-5 96-16,3-5 16 0,2-7 0 0,8-9 0 16,0 0 336-16,0 0 80 0,0 0 16 0,10-13 0 15,3-4 32-15,5-10 16 0,4-6 0 0,4-2 0 16,4 1-464-16,3-3-80 0,1-2-32 0,4-2 0 15,7-8-208-15,-2 2 128 0,3 0-128 0,2 2 0 16,1 6 0-16,-14 15 0 0,3-7 0 0,0 8 0 16,0 0 0-16,-2 7 0 0,-5 4 0 0,-1 3 0 15,-5 6 0-15,-3 5 0 0,-4 7 0 0,-7 2 0 0,-5 6 0 16,-4 3-160-16,-6 4 160 0,-5-1-128 0,-5 4 128 0,-5-2 0 16,-4 1 0-16,-4-1 0 0,-3-6 0 0,-2 0 0 15,-2-1 0-15,-2-1 0 0,0-3 0 0,2-3 0 16,2 1 0-16,3-6 128 0,1 0-320 0,3-3-64 15,2-2-16-15,1-2 0 16,3-3-1328-16,4-5-272 0,2 0-48 0,6-5-15280 0</inkml:trace>
  <inkml:trace contextRef="#ctx0" brushRef="#br0" timeOffset="6864.24">20605 2057 30111 0,'0'0'1344'0,"9"-2"256"0,1 0-1280 0,7 0-320 16,0-1 0-16,5 1 0 0,1-1 896 0,2-3 128 0,6-2 0 0,2 1 16 15,4-6-224-15,-2-2-48 16,0-2-16-16,-2 2 0 0,-4 0-192 0,1 1-48 0,-2-2 0 0,-4 0 0 16,-3-1-64-16,-5 1-32 0,-2 2 0 0,-5 4 0 15,-5 0 128-15,-5 6 32 0,-7 1 0 0,-5 6 0 16,-6 2-272-16,-4 5-48 0,-2 0-16 0,-3 7 0 15,-4 2-112-15,1 6-128 0,-1 2 176 0,4 3-176 16,2-3 224-16,6 2-64 0,3-1-16 0,6-4 0 16,3-1-144-16,5 1 0 0,5-1 144 0,6-1-144 15,4-2 0-15,8-1 0 0,4 0 0 0,5-1 0 16,4-3-768-16,6-2-160 0,6-9-32 0,2-3-17552 16</inkml:trace>
  <inkml:trace contextRef="#ctx0" brushRef="#br0" timeOffset="7296.89">23499 1007 6447 0,'-19'-15'576'0,"10"11"-576"0,-2-5 0 0,-2 3 0 16,-3-3 3072-16,-1 2 512 0,-2 1 112 0,0 4 16 15,-4-1-1520-15,-1 7-288 0,-3 1-64 0,-2 3-16 16,-3 6-768-16,-2 4-160 0,0 5-16 0,-5 3-16 16,-1 2-32-16,-17 18 0 0,1 1 0 0,6 5 0 15,4 5-80-15,4 7-32 0,3 8 0 0,1 1 0 16,2 0-432-16,10-6-96 0,1-3 0 0,5-4-16 16,2-4-176-16,7-3 0 0,1 0 0 0,2-5 0 0,3-10 0 0,2-5-144 15,2-6 144-15,1-4-208 16,1-6-480-16,2-4-80 15,-3-3-32-15,0-10-9184 0,0 0-1824 0</inkml:trace>
  <inkml:trace contextRef="#ctx0" brushRef="#br0" timeOffset="7437.08">22409 1884 25791 0,'0'0'1152'0,"0"0"224"0,0 0-1104 0,14 4-272 16,2 1 0-16,6 3 0 0,4-3 832 0,5 1 96 15,2 2 32-15,5-2 0 0,3 2-176 0,1-3-16 16,-3 1-16-16,3 1 0 0,0-5-448 0,-13 0-96 15,2-4-16-15,2 1 0 0,1-2-368 0,1-2-80 16,-1 2 0-16,0-3-14000 0</inkml:trace>
  <inkml:trace contextRef="#ctx0" brushRef="#br0" timeOffset="7587.25">23454 1761 24015 0,'0'0'1056'0,"-2"8"224"0,0 2-1024 0,-3 5-256 0,-2 2 0 0,0 3 0 16,-4 4 1216-16,-1 5 192 0,-2 3 48 0,-4-1 0 15,0 0-576-15,0 1-112 0,1-3-32 0,-4-1 0 16,3 0-352-16,3-3-80 0,1-1-16 0,3 0 0 16,1-4-288-16,2-2-224 0,3-3 32 0,2 0-9472 15,3-7-1888-15</inkml:trace>
  <inkml:trace contextRef="#ctx0" brushRef="#br0" timeOffset="7945.64">23795 2017 29487 0,'0'0'2624'0,"0"0"-2112"16,0 0-512-16,8 6 0 0,2-4 944 0,3 1 80 16,0-2 0-16,4-1 16 0,6-1-48 0,3 0-16 15,0-3 0-15,4-4 0 0,-1 2-416 0,-1-5-96 16,1 0-16-16,-5-3 0 0,0-2-160 0,-2 2-32 15,-3-1-16-15,-2-2 0 0,-5-1-48 0,-1 0 0 16,-4 3 0-16,-3 1 0 0,-4 2-32 0,-3 4-16 16,-3 0 0-16,-4 4 0 0,-4 4-144 0,-6 4 192 15,-5 5-192-15,-4 1 192 0,-3 7-192 0,2 4 0 16,-1 6 0-16,5 0 128 0,2 2-128 0,4 0 128 0,4-3-128 16,6 0 128-16,5-1-128 0,3-3 0 0,5 0 0 0,5-2 128 15,3-2-128-15,6-3 0 0,3 1 0 16,5-5 128-16,6-2-128 0,1-1 160 0,1-3-160 15,1-5 160-15,0-4-416 0,-1-5-64 0,-2 0-32 16,-2-1-11776-16,-1-3-2352 0</inkml:trace>
  <inkml:trace contextRef="#ctx0" brushRef="#br0" timeOffset="8196.75">25350 1087 33167 0,'0'0'2944'0,"0"0"-2352"15,-8 6-464-15,0-1-128 0,-4 5 0 0,-3 4-128 16,-8 6 128-16,-1 6-192 0,-4-2 896 0,-3 7 192 16,-2 5 16-16,-1 5 16 0,7-1-224 0,-1 5-32 15,0 4-16-15,-1 2 0 0,-1 4-336 0,-2 2-80 16,-1 3-16-16,0 3 0 0,6-3-224 0,3-3 0 15,5-3 0-15,1-6 0 0,1-3 0 0,1 7-240 16,6-8 48-16,5-7 16 16,2-7-1424-16,4-7-304 0,5-6-48 0</inkml:trace>
  <inkml:trace contextRef="#ctx0" brushRef="#br0" timeOffset="8628.39">25606 1909 21183 0,'0'0'1888'0,"-3"-7"-1504"0,-1-4-384 0,0 2 0 15,-1-4 2224-15,-2 4 368 0,-1-1 80 0,-5 2 16 16,1 1-1408-16,-4 3-288 0,-1 4-48 0,-1 1-16 16,-1 7-448-16,-2 2-96 0,-3 5 0 0,0 3-16 0,-1 2 32 0,-1 7 16 15,0 4 0-15,1 0 0 0,2 0 32 16,8-2 16-16,3 0 0 0,4-3 0 0,5 1-96 0,6-7-32 15,3-1 0-15,3-3 0 0,4 0 112 0,0-10 0 16,3-1 16-16,4-1 0 0,5-5 48 0,4-6 0 16,4 1 0-16,4-7 0 0,1-1-144 0,0-4-32 15,1-2 0-15,1-4 0 0,-1-8-80 0,1-3-32 16,-1-5 0-16,0-7 0 0,1-1-48 0,14-27-16 16,-14 15 0-16,2-7 0 0,2-8-160 0,2 0 0 15,-3 1 0-15,1 5 0 0,-8 5 0 0,-4 9 0 16,-5 10 0-16,1-4 0 0,-7 13 0 0,-8 13 0 15,-8 6-160-15,-9 9 160 0,-7 9-208 0,-8 9 48 16,-7 8 16-16,-4 5 0 0,-3 8 144 0,-3 4-160 16,-2 12 160-16,0 3-160 0,0 6 160 0,2 2-128 15,3-1 128-15,4-2-128 0,5-2 0 0,5 1 0 16,4-2 0-16,4-2 0 16,6-5-480-16,5 4-96 0,4-4 0 0,5 0-16 15,5-4-1824-15,1-3-352 0</inkml:trace>
  <inkml:trace contextRef="#ctx0" brushRef="#br0" timeOffset="8955.43">26883 1848 32479 0,'-14'-6'1440'0,"5"4"288"15,0 1-1376-15,-3 1-352 0,-2 1 0 0,-4 3 0 0,-1-3 592 0,-2 2 48 16,0-2 16-16,0 4 0 0,4 3 144 0,0-1 32 15,1 3 0-15,2-1 0 0,2 6-240 0,3 2-32 16,3-1-16-16,2 4 0 0,2-1-96 0,2 1 0 16,2 0-16-16,2 2 0 0,1 1 96 0,4-2 32 15,-4 4 0-15,4 0 0 0,0 0-48 0,1 3-16 16,-1-2 0-16,0 4 0 0,0 2-112 0,-2 0 0 16,0 2-16-16,-4 2 0 0,-1-1-48 0,-4 0 0 15,-1-4 0-15,-3 0 0 0,-1-6-64 0,-3 3 0 16,-4-5-16-16,-3-1 0 0,-2-3-16 0,-5-3 0 15,-1-2 0-15,-2 2 0 0,-2-7-80 0,-2-1-16 16,-1-4 0-16,2-1 0 0,-4-4-128 0,-1-5 0 16,1-8-160-16,0-2 160 15,-3-4-2208-15,0-11-352 0,-1-7-64 0</inkml:trace>
  <inkml:trace contextRef="#ctx0" brushRef="#br0" timeOffset="9094.09">25248 1358 43311 0,'-15'-15'3840'0,"13"7"-3072"0,-1 2-608 0,0-3-160 16,3 9 256-16,0 0 32 0,0 0 0 0,0 0 0 16,0 0-288-16,0 0 0 0,8 6 128 0,1-2-128 15,0 1 0-15,-1 3 0 0,-2-3-176 0,-6-5-12944 16,0 0-2608-16</inkml:trace>
  <inkml:trace contextRef="#ctx0" brushRef="#br0" timeOffset="9950.54">3197 5384 11967 0,'6'-27'1072'0,"2"-6"-864"16,1-7-208-16,1 5 0 0,1 1 832 0,1 2 112 16,-1 4 16-16,1 1 16 0,-1 2 992 0,-1 4 192 15,3 4 32-15,-4 4 16 0,-4 4-80 0,-5 9-16 16,0 0 0-16,0 0 0 0,0 0-896 0,-3 18-176 15,0 3-32-15,-2 6-16 0,-3 6-400 0,-1 4-80 0,0 2 0 0,2 6-16 16,-1-1-256-16,0 3-48 16,1 3-16-16,0-3 0 0,5 0-48 0,0-8 0 15,2-7 0-15,4-6 0 0,3-9 32 0,2-3 0 0,2-2 0 0,3-8 0 16,1-4 160-16,4-3 48 16,4-6 0-16,3-2 0 0,2-8 32 0,1-7 16 15,1-3 0-15,1-3 0 0,-1-1-160 0,-2 1-48 0,-2 2 0 0,-6-1 0 16,-2 1-208-16,-4 6 144 0,-3-2-144 0,-2 6 128 15,-4 6-128-15,0 5 0 0,-5 9 144 0,0 0-144 16,0 0 0-16,7 12 0 0,-1 0 0 0,0 11 0 16,3 0-128-16,0 2 128 0,0 5-128 0,2-1 128 15,2-1 0-15,2 1-128 0,2-3 128 0,1-1 0 16,1-5 0-16,2-4-160 0,4-6 160 0,1-3 0 0,2-7 0 16,3-6 0-16,3-2 0 0,0-7 0 15,1-4 0-15,-2-4 0 0,-1 0 0 0,-3-2 0 16,-5-7 192-16,-2 4-48 0,-3-1-16 0,-7-2 0 0,-3 2 32 0,-6-3 0 15,-4-1 0-15,-5 2 0 0,-1-2-160 16,-2 3 0-16,0-1 144 0,-1 4-144 16,0 1-1344-16,1 7-352 0,1 3-64 0,4 8-15488 0</inkml:trace>
  <inkml:trace contextRef="#ctx0" brushRef="#br0" timeOffset="10149.42">4755 4826 30399 0,'0'0'1344'0,"0"0"288"0,0 0-1312 0,3 17-320 0,-1 5 0 0,-2 2 0 16,0 9 1248-16,-5 2 176 15,-2 0 48-15,-7 5 0 0,-2 3-640 0,-3 3-112 0,0-3-16 0,-1 1-16 16,-2-3-416-16,-1 0-80 16,1-1 0-16,0-3-16 0,2-1-304 0,2-3-64 0,1-3-16 0,3-1 0 31,3-6-2368-31,1-4-480 0</inkml:trace>
  <inkml:trace contextRef="#ctx0" brushRef="#br0" timeOffset="10950.4">6453 4181 16575 0,'0'0'1472'0,"-3"-7"-1168"15,-1 0-304-15,4 7 0 0,0 0 1456 0,-13-2 224 16,0 5 48-16,-1 5 16 0,-2 7-528 0,-3 7-128 16,-4 10 0-16,-1 7-16 0,-2 9-176 0,1 7-48 15,0 11 0-15,-1 5 0 0,1 7-336 0,1 2-64 16,1-178 0-16,4 370-16 0,1-178-224 0,3 2-32 15,3-4-16-15,3-5 0 0,3-7-160 0,3-10 0 0,6-7 0 0,1-9 128 16,2-10-384-16,2-6-64 0,1-7-32 0,-1-15-13536 16</inkml:trace>
  <inkml:trace contextRef="#ctx0" brushRef="#br0" timeOffset="11398.73">6023 5085 32255 0,'0'0'2864'16,"10"-4"-2288"-16,6-1-576 0,6-1 0 0,5-3 0 0,7-3 0 16,7-2 0-16,4-2-192 0,5-6 192 0,1-6 128 15,5-4 0-15,0-4-128 0,1-6 496 0,1 0-16 16,1 0 0-16,-1-3 0 0,-3 3-160 0,-4-5-16 16,-2-1-16-16,-3 0 0 0,-5-2 192 0,-2-2 32 15,-3 1 16-15,-4-1 0 0,-6-1-192 0,-3-1-32 16,-4 0-16-16,-4 2 0 0,-4-2-160 0,-1 13-128 15,-5 11 192-15,-3 6-192 0,1 6 128 0,-6 7-128 16,3 11 0-16,-11 7 0 0,-4 10 0 0,-3 8 0 16,-5 11 0-16,-1 11 0 0,-2 5 0 0,-2 9 0 15,-2 10-176-15,-4 13 176 0,-3 6-144 0,-3 6 144 0,0 7 0 0,-2-1-144 16,-1-1 144-16,3-5 0 16,5-7 0-16,3-11-128 0,8-8 304 0,3-12 64 15,5-8 16-15,4-7 0 0,5-9 240 0,3-6 48 16,5-8 16-16,2-5 0 0,2-9-192 0,-5-6-48 0,14-5 0 0,4-10 0 15,2-6 112-15,3-5 16 16,5-2 0-16,2-4 0 0,5-1-240 0,0 6-32 0,-1-3-16 16,1 4 0-16,0 2-160 0,1 9 0 0,0 7 0 15,-3 6 0-15,-2 6 0 0,1 11 0 0,0 5 0 0,-3 9 0 16,-3 2 0-16,-2 6-176 0,-6 3 48 0,-4 1 0 16,-6 6-64-16,-1-4-16 0,-2 1 0 0,-1-1 0 31,-1-5-2416-31,3-4-464 0,1 4-112 0,10-8-12624 0</inkml:trace>
  <inkml:trace contextRef="#ctx0" brushRef="#br0" timeOffset="12184.5">11698 4603 2751 0,'4'-35'256'0,"-4"10"-256"0,3-5 0 16,-3-6 0-16,0 2 2880 0,-3 0 512 0,0-2 128 0,-3 3 0 16,-3 5-1600-16,-2 3-320 0,-2 1-64 0,-2 6 0 15,-2 4 192-15,-1 10 64 0,-6 4 0 0,-1 6 0 16,-3 7-704-16,-6 6-144 0,-3 4-32 0,-4 10 0 15,-2 12-208-15,-2 4-32 0,1 13-16 0,-1 6 0 16,0 4-96-16,0 7-32 0,1 5 0 0,2 4 0 16,4 2-256-16,4-5-48 0,5-6-16 0,13-9 0 15,4-11-208-15,10-5 176 0,4-10-176 0,10-7 160 0,4-11 96 0,11-7 32 16,5-8 0-16,3-7 0 0,7-7 128 0,8-7 32 16,6-5 0-16,9-9 0 0,6-3-48 0,3-8 0 15,1-10 0-15,-2 3 0 0,-2-5-208 0,-2-4-64 16,-3-5 0-16,-1-1 0 0,1-3-128 0,-2-4 128 15,-5-3-128-15,-3 0 128 0,-4-4-128 0,-2-8 0 16,-3-1 144-16,-18 20-144 0,2-2 0 0,-2 2 128 16,-1 1-128-16,-3 6 0 0,-2 9 0 0,-5 6 0 15,-1 6 0-15,-6 9 0 0,-3 8 0 0,-5 5 0 16,-3 10 0-16,0 0 0 0,-8 14 0 0,-9 17-160 16,-5 8 160-16,-3 5 0 0,-5 9 0 0,-4 12 0 15,-1 12 0-15,-6 5 0 0,-3 7 0 0,-2 1-128 16,-1 7 128-16,1 2 0 0,-2-4 0 0,5-4 0 15,2-10 0-15,7-8 0 0,4-12 0 0,8-6 0 16,2-9 0-16,5-6 0 0,2-10 192 0,5-8-16 16,5-7 0-16,2-4 0 0,1-11 112 0,0 0 32 15,11-10 0-15,4-5 0 0,6-8 64 0,4-7 32 16,4-5 0-16,6-3 0 0,2-4-272 0,2 0-144 0,2 3 160 16,1 2-160-16,1 3 0 0,0 7 0 0,-1 2 0 15,-1 11 0-15,-3 5 0 0,-11 9 0 0,2 5 0 0,1 5 0 16,3 4 0-16,-2 5 0 0,-3 4-128 0,-3 7 128 15,-3 3-224-15,-4 3 16 0,-4 1 0 0,-4 1 0 16,-3-1-2016-16,1-3-400 16,-2-2-64-16</inkml:trace>
  <inkml:trace contextRef="#ctx0" brushRef="#br0" timeOffset="12750.54">15091 4254 26543 0,'-14'-3'1168'0,"14"3"256"0,0 0-1136 0,0 0-288 0,-7-4 0 0,7 4 0 15,0 0 992-15,11-2 144 0,1-3 16 0,11-2 16 16,8 1-80-16,7 0-32 0,9-6 0 0,6 1 0 16,6-2-352-16,7 0-64 0,5-2 0 0,4 2-16 15,4 1-160-15,-2-2-16 0,2-3-16 0,-3 2 0 16,-3 1-64-16,-22 4-16 0,6-6 0 0,-2 5 0 0,-3 5 0 16,-4 2 0-16,-3 5 0 0,-7 3 0 0,-7 5-128 0,-5 6-32 15,-6 8 0-15,-7 5 0 0,-7 9-192 0,-6 11 0 16,-6 8 0-16,-8 13 0 0,-8 7 128 0,-6 8-128 15,-7 2 0-15,-17 27 144 0,-6-15-144 0,4-9 160 16,-2-5-160-16,1-9 160 0,1-6-160 0,1-6 192 16,3-4-192-16,1-6 192 0,5-5-192 0,1-7 160 15,4-3-160-15,4-5 160 0,2-2-352 0,5-7-64 16,1 0 0-16,4-6-16 16,4-7-2192-16,3-4-432 0,2-5-96 0,1-4-16 0</inkml:trace>
  <inkml:trace contextRef="#ctx0" brushRef="#br0" timeOffset="12947.92">15104 5075 41583 0,'17'-26'1840'0,"1"10"384"0,6-2-1776 0,8 0-448 0,7 0 0 0,6 2 0 16,2-2 0-16,9 3-192 0,7 0 0 0,11 2 16 15,10-1 416-15,6-1 80 0,6-4 0 0,-21 7 16 16,12 3-80-16,10-3-32 0,6-1 0 0,1 1 0 15,-1-2-224-15,0 3 0 0,-1 2 0 0,-6-1 0 16,-7 4-1328-16,-9-1-304 16,-7 2-64-16,17 3-15696 0</inkml:trace>
  <inkml:trace contextRef="#ctx0" brushRef="#br0" timeOffset="20054.87">1110 7769 10127 0,'0'0'448'0,"0"0"96"0,0 0-544 0,0 0 0 16,0 0 0-16,0 0 0 0,0 0 832 0,-7 7 64 15,7-7 16-15,0 0 0 0,0 0-608 0,0 0-128 16,0 0-32-16,0 0 0 0,0 10 176 0,0-10 48 16,0 0 0-16,7 11 0 0,-7-11 208 0,12 5 32 0,0-3 16 15,2 0 0-15,1 2-112 0,4 0-32 0,3-7 0 0,4 3 0 16,4 0-32-16,5 0 0 0,5 0 0 0,5-1 0 15,5-3 96-15,2 0 16 0,3 1 0 0,1-5 0 16,0 2 48-16,5-3 16 0,3 0 0 0,9 0 0 16,4 1 80-16,2-2 32 0,-1-1 0 0,2-3 0 15,4 2-64-15,2 2-16 0,8-4 0 0,2 1 0 16,-1 3-256-16,0-4-48 0,2 0-16 0,5 3 0 16,4-2-144-16,0-1-48 0,-2 3 0 0,5 2 0 15,7 3-144-15,-4-5 128 0,-5 4-128 0,2-1 128 16,4 4-128-16,0-1 0 0,0-2 0 0,3 1 0 15,0 0 0-15,3-3 0 0,5 0 0 0,-2-2 0 16,0-2 0-16,1 3 128 0,7-4-128 0,-3 3 128 16,-4 0-128-16,4 0 160 0,5 0-160 0,-3 0 160 0,-3-1-160 0,2 2 192 15,5-2-192-15,-2 1 192 16,-5 2-16-16,4-1 0 0,3 1 0 0,-1-2 0 0,-6 4-176 0,9-2 192 16,2 4-192-16,-1-1 192 0,-2-5-192 0,3 6 192 15,2-1-192-15,0-2 192 0,-1-2-192 0,4 1 128 16,4-3-128-16,0 1 128 0,2 0-128 0,1 1 0 15,-1 0 0-15,7-2 128 0,4 3 32 0,-5-1 0 16,0 2 0-16,4-2 0 0,4 3-160 0,2-5 192 16,-1 3-192-16,1-1 192 0,1 3-192 0,3-4 0 15,2 6 144-15,-2-4-144 0,-3 3 0 0,1-4 128 16,1 1-128-16,4-1 0 0,3 5 0 0,-5-2 128 16,-6-4-128-16,2 2 0 0,3 0 0 0,1 3 0 0,2-3 0 0,-3 5 128 15,-3-4-128-15,3 2 192 0,0 0-64 0,4-1 0 16,-5 5-128-16,1-3 144 0,-1-4-144 0,-1 1 160 15,7 4-160-15,0 2 0 0,-3-5 0 0,-1 4 0 16,-1-1 128-16,2 0-128 0,2 0 0 0,0 3 128 16,-5-2-128-16,2 2 0 0,2 0 0 0,2 1 0 15,0-3 0-15,-2 2 0 0,-2 1 0 0,4-1 0 16,2-2 0-16,5 2 0 0,-2 1 128 0,-3 0-128 16,-5 3 0-16,7-2 0 0,2-1 0 0,2 1 0 15,2 0 0-15,-4 3 0 0,-2-1 0 0,1-1 0 16,-2-2 0-16,5 0 128 0,-1 0-128 0,0 4 0 15,-4 1 176-15,4-1-48 0,-4-3-128 0,5 2 192 16,-1 3-16-16,1-3-16 0,0 0 0 0,1 1 0 0,1-1-160 16,0 1 192-16,2-2-192 0,4 2 192 15,2 4-192-15,-7-2 0 0,-6-3 144 0,4-2-144 0,0 0 0 16,4 2 128-16,1 0-128 0,-2 4 0 0,-4-3 0 0,-1-2 128 16,0 6-128-16,2-3 0 0,3-3 0 0,1 2 0 15,-3 3 0-15,-1-5 128 0,-5-1-128 0,4 1 0 16,2-1 0-16,0 0 0 0,2 2 0 0,-7-1 0 15,-4-2 0-15,0 2 128 0,0 1-128 0,0 2 0 16,-3 2 0-16,-2-1 0 0,-3-3 0 0,2 0 0 16,1 3 0-16,-4 2 0 0,-3 0 0 0,-2 2 0 15,-4-3 0-15,6 2 128 0,-7-3-128 0,-4 3 0 16,-5 1 0-16,2 0 0 0,0-5 0 0,-7 0 128 16,-6 5-128-16,0-3 0 0,-2-1 144 0,-3 2-144 0,-9-3 192 0,-4 1-192 15,-4 2 192-15,-5-3-192 0,-8 3 192 0,-6-5-192 16,-7-1 0-16,-6 1 0 0,-3 1 0 0,-8 1 0 31,-9-1-1552-31,-11-1-320 0,-4-3-64 0,-20 0-16 0</inkml:trace>
  <inkml:trace contextRef="#ctx0" brushRef="#br0" timeOffset="21379.96">3675 9074 4607 0,'0'0'192'0,"6"-4"64"0,-1-5-256 0,2 1 0 0,-2-3 0 0,0 3 0 16,0-1 2848-16,0 2 528 0,-3-5 96 0,2 3 32 15,-1-1-1632-15,-1 2-320 0,0-2-64 0,-2 4-16 16,0 6-160-16,-3-5-32 0,3 5-16 0,-6-6 0 16,-3 2-80-16,-1 2-16 0,-2 0 0 0,-2 1 0 15,-1 1-464-15,-3 0-112 0,-3 0-16 0,-4 1 0 0,-2 1-256 0,0 2-64 16,-2 4-16-16,-1-2 0 15,1 7-112-15,0 1 0 0,1 2-128 0,1 6 192 0,1 1-192 0,-1 1 0 16,0 7 128-16,2 0-128 0,2 4 0 0,1 0 0 16,2 1 0-16,2 2 0 0,3 3 0 0,2-3 0 15,3-4 0-15,4 0 0 0,3-2 0 0,6-5 0 16,2-2 0-16,6 3 0 0,3-9 0 0,3-5 0 16,2-3 0-16,1-9 0 0,2-4 176 0,4-7-16 15,5-5 0-15,2-4 0 0,2-4 80 0,4-1 16 16,-3-5 0-16,5-2 0 0,1-6-96 0,-2-2-16 15,0 0 0-15,-2-3 0 0,0-2-144 0,-3-5 160 16,-3-6-160-16,-2 1 160 0,2-2 0 0,-4 2 0 16,-4-3 0-16,3-4 0 0,-4-2-32 0,2-3-128 15,-1-1 192-15,0 0-64 0,-2-1-128 0,-2 8 0 16,1 5 0-16,-4 4 0 0,-1 8 0 0,-5 4 0 16,-2 4 128-16,0 6-128 0,-4 7 0 0,-1 6 0 15,-2 6 0-15,-2 9 0 0,-4-6 0 0,4 6 0 16,-8 7 128-16,-1 9-128 0,-2 7 0 0,0 8 0 15,-4 10 128-15,0 7-128 0,-1 6 0 0,0 8 0 0,-2 13 0 0,1 8 0 16,5 0 0-16,0 3 0 0,3 1 0 16,4 1 0-16,4-2 144 0,2-9-144 0,6-9 160 0,3-5-160 15,1-9 320-15,5-4-48 0,1-3 0 0,4-4 0 16,0-5-272-16,2-7 0 0,0-3 0 0,4-9 0 16,-2-4-2304-1,1-9-560-15</inkml:trace>
  <inkml:trace contextRef="#ctx0" brushRef="#br0" timeOffset="21811.49">4945 8776 20271 0,'0'0'1792'0,"2"-9"-1424"0,-2 9-368 0,0 0 0 16,0 0 640-16,0 0 48 0,9-2 16 0,-9 2 0 15,12 5 320-15,-2 6 64 0,-1 2 0 0,2 5 16 16,-1 1-128-16,4 6-16 0,3 1-16 0,-1 4 0 16,1 4-368-16,2-1-80 0,4 2-16 0,1 0 0 15,0 0-112-15,1 2-32 0,1 1 0 0,-2-4 0 0,-4-6-144 0,-1 0-48 16,-1-6 0-16,-1-3 0 15,-3-3-144-15,-2-1 0 0,0-2 0 0,-3-7 128 16,-2 0-592-16,-7-6-128 0,0 0-32 0,8-7-8992 16,-4-4-1808-16</inkml:trace>
  <inkml:trace contextRef="#ctx0" brushRef="#br0" timeOffset="22044.29">5479 8521 18431 0,'0'0'1632'0,"0"0"-1312"0,0 0-320 16,-7 10 0-16,2 3 2592 0,-3 3 448 0,0 4 96 15,-5 7 0-15,-6 7-1712 0,-2 5-336 16,-1 0-80-16,-4 5-16 0,-1 1-144 0,0 3-16 16,-3 1-16-16,0-2 0 0,-2 1-384 0,-1 1-80 0,0-2-16 0,6-1 0 15,3-8-208-15,2 0-128 0,2-4 128 16,2-4-128-1,3-8-1168-15,4-3-304 0,0-3-64 0,5-2-8704 0,2-5-1744 0</inkml:trace>
  <inkml:trace contextRef="#ctx0" brushRef="#br0" timeOffset="22411.58">5903 9054 23039 0,'0'0'1024'0,"0"-10"192"0,4 1-960 0,6-1-256 0,7 1 0 0,3-3 0 0,2-2 2992 0,-1 3 544 16,3 3 112-16,-6 3 32 0,2-1-2464 0,3 1-512 16,1 2-80-16,-2 4-32 0,0 5-256 0,-3 2-48 15,-3 6-16-15,-4 2 0 0,-5 2-96 0,-4 2-32 16,-6 6 0-16,-6 6 0 0,-7 4 144 0,-16 20 32 15,-5-3 0-15,0-3 0 0,1 0-96 0,1-6-16 16,2-3 0-16,3-1 0 0,2-2 32 0,5-3 0 16,4-2 0-16,6-6 0 0,2-3-80 0,6-4-16 15,3-3 0-15,4-3 0 0,4-3-16 0,7-2 0 16,6-5 0-16,-3-4 0 0,6-4-128 0,3-2 192 16,4 0-192-16,5-5 192 0,2 1-192 0,6-4 0 15,4 2 0-15,4-1 128 0,-2-5-288 0,0 0-64 16,-3 0-16-16,-2 3 0 15,-5 1-2672-15,-6 3-544 0</inkml:trace>
  <inkml:trace contextRef="#ctx0" brushRef="#br0" timeOffset="22841.42">2743 10354 18431 0,'-22'2'816'0,"15"1"160"0,-1-1-784 0,3 2-192 16,5-4 0-16,0 0 0 0,0 0 1232 0,-4 6 208 16,2-1 32-16,2-5 16 0,0 0-656 0,9 5-128 15,3-2-16-15,13-2-16 0,1-3 176 0,7-2 48 16,5-1 0-16,12-4 0 0,10 3-272 0,11-3-48 16,8-3-16-16,6-3 0 0,5-2-80 0,12 2-16 15,11 1 0-15,3 2 0 0,1-2-144 0,7 3-16 16,10 4-16-16,-2-2 0 0,-4 4-288 0,3 0 128 15,6-3-128-15,-7 6 0 0,-8 2 128 0,0 1-128 16,1 1 0-16,-4 3 0 0,-11 1 128 0,-5-1-128 16,-5 0 0-16,-1 0 0 15,3-1-320-15,-13-1-160 0,-12 2-32 0,-9-5-16 16,-6-3-2240-16,-7-2-448 0</inkml:trace>
  <inkml:trace contextRef="#ctx0" brushRef="#br0" timeOffset="23474.36">4268 11331 17503 0,'-11'-9'768'0,"3"1"176"0,-1 1-752 0,-2-1-192 15,-7-3 0-15,-3-1 0 0,-4 5 1824 0,-4-3 336 0,-5 3 64 0,-2-3 16 16,1 2-1056-16,0 6-208 16,0 4-32-16,-3 7-16 0,0 1-160 0,1 8-48 15,4 6 0-15,1 4 0 0,0 4-256 0,10-6-48 0,-2 7-16 0,0 5 0 16,-3 1-144-16,3 4-48 0,1-2 0 0,4 0 0 16,5-3 0-16,6-3 0 0,2-4 0 0,6-4 0 15,4-6 96-15,5-3 16 0,1-7 0 0,8-2 0 16,5-6-16-16,4-6 0 0,2-8 0 0,4-6 0 15,3-7 128-15,2-8 16 0,2-6 16 0,2-2 0 16,4-5-208-16,18-16-32 0,-5 3-16 0,-5-1 0 0,-8 2-64 0,-2-1-16 16,-5 0 0-16,-4-5 0 0,-5 1 128 0,-2-3 0 15,-2 0 16-15,-5 1 0 0,-6-4-96 0,-3 3-32 16,-1 1 0-16,-2 11 0 0,-4 8-144 0,-1 15 0 16,0 7 0-16,-1 10 0 0,-3 4 0 0,0 9 0 15,-2 13 0-15,-2 9 0 0,-2 12 0 0,0 9 0 16,-1 4 128-16,0 11-128 0,-2 6 0 0,-1 5 0 15,-2 3 0-15,3 5 0 0,2 4 0 0,3-3 0 16,1-6 0-16,2-22 0 0,-1-3-144 0,2 2 144 16,3-2-192-16,2 12 192 15,2-11-1520-15,4-10-192 0,3-6-32 0,-1-9-16 16,-3-5-1328-16,2-10-272 0</inkml:trace>
  <inkml:trace contextRef="#ctx0" brushRef="#br0" timeOffset="23711.89">5069 11167 26719 0,'0'0'2368'0,"2"15"-1888"0,4 3-480 0,4 4 0 15,0 2 2256-15,7 1 368 0,3 7 64 0,5-1 0 16,5 0-1568-16,0 0-320 0,-1-2-64 0,2-1-16 15,-2 1-256-15,2-2-48 0,-1-2-16 0,-1-1 0 16,-2 4-400-16,2-5 0 0,-4 1 128 0,-8-6-128 16,0 0-320-16,-1 1-112 0,1-1-16 0,-4 0 0 15,-2-2-2112-15,-3-2-416 0</inkml:trace>
  <inkml:trace contextRef="#ctx0" brushRef="#br0" timeOffset="23939.84">5556 11115 35007 0,'-10'-3'1552'0,"10"3"320"16,-9 7-1488-16,0 3-384 0,-1 4 0 0,-3 6 0 0,-2 6 944 0,-3 5 112 16,-3 6 32-16,-1 6 0 0,-2 1-272 0,-2 5-48 15,2 5-16-15,1-16 0 0,-2 9-352 0,-3-1-64 0,-3 3-16 0,1 1 0 16,-4-2-96-16,2-1-32 15,3 0 0-15,-1-4 0 16,6-3-1936-16,3-5-400 0,0-2-80 0,5-3-9312 16,3-9-1872-16</inkml:trace>
  <inkml:trace contextRef="#ctx0" brushRef="#br0" timeOffset="24241.48">6753 11439 34095 0,'0'0'1504'0,"-7"14"320"0,1 6-1456 0,2 6-368 15,2 0 0-15,0 0 0 0,-3 3 2560 0,-2 8 448 16,-1 7 96-16,-3 2 16 0,-1 1-2448 0,-2 2-480 16,-3-4-192-16,-1 4 128 0,1-1-128 0,-1-2 0 15,0 1 0-15,4-3 128 16,-3 2-1552-16,1-7-320 0,-2-1-64 0,2-4-16 16,2-8-1616-16,1-5-320 0</inkml:trace>
  <inkml:trace contextRef="#ctx0" brushRef="#br0" timeOffset="24976.44">8365 9995 2751 0,'0'0'256'0,"0"0"-256"0,0 0 0 0,0 0 0 16,-9 3 3344-16,9-3 624 0,0 0 128 0,0 0 32 16,0 0-1440-16,0 0-272 0,0 0-64 0,14 7-16 0,4-2-64 0,2-2-16 15,5-6 0-15,4 1 0 0,5-1-912 0,6-1-192 16,5 2-48-16,7-6 0 0,6 1-464 0,7-6-80 15,4 1-32-15,3 0 0 0,-1-2-272 0,1 0-64 16,-1 0-16-16,-17 4 0 0,6 2-176 0,1-2 0 16,-3 0 0-16,-5 1 0 15,-4 2-1408-15,-10 1-320 0,-6 2-64 0,-6 3-9168 16,-7 1-1840-16</inkml:trace>
  <inkml:trace contextRef="#ctx0" brushRef="#br0" timeOffset="25132.65">8712 10379 13823 0,'-42'16'1216'0,"19"-5"-960"16,4-5-256-16,7-1 0 0,5 1 4656 0,7-6 880 16,0 0 176-16,14 2 48 0,9 0-3872 0,9-2-768 15,7-4-160-15,11-4-16 0,8-5-144 0,7-1-32 16,4-4 0-16,5-2 0 0,3-1-384 0,-17 9-64 16,9-4-32-16,31-6 0 15,-10 1-1440-15,-1 2-304 0,-9-1-48 0,0 2-16 0</inkml:trace>
  <inkml:trace contextRef="#ctx0" brushRef="#br0" timeOffset="26731.33">12294 8508 20671 0,'0'0'912'0,"0"0"192"0,0-9-880 0,0 9-224 16,0 0 0-16,0 0 0 0,0-10 448 0,0 10 64 16,0 0 0-16,0 0 0 0,0 0-112 0,0 0-16 15,-6 10 0-15,-2 8 0 0,-1 5-96 0,1 7-32 16,-4 6 0-16,2 2 0 0,1 4 192 0,0 5 48 16,0 5 0-16,-2 3 0 0,-2 7-224 0,0 8-32 15,-1 9-16-15,-2-1 0 0,-3 5-64 0,0-3-16 16,-2 3 0-16,0-4 0 0,-2 1-144 0,0-7 160 15,-1 0-160-15,0-3 160 0,1-9 32 0,1-1 16 16,3-7 0-16,1-6 0 0,3-3 48 0,4-4 0 0,3-6 0 0,3-1 0 16,4-6-256-16,1-2 0 0,4-7 0 0,1-5-160 31,0-2-416-31,2-4-64 0,-7-7-32 0,12 2-7712 0,-2-4-1552 0</inkml:trace>
  <inkml:trace contextRef="#ctx0" brushRef="#br0" timeOffset="27796.43">11834 8621 2751 0,'-11'-2'256'0,"6"2"-256"16,0 0 0-16,-2 1 0 0,1-5 3024 0,-1 1 560 15,5 1 128-15,2 2 0 0,0 0-1344 0,0 0-288 16,5-4-48-16,6-2-16 0,6-4-704 0,7-1-144 16,7 1-16-16,4-1-16 0,7-3-448 0,8-1-96 15,3-3-16-15,4-1 0 0,6 1-272 0,4 0-64 16,7 0-16-16,2 0 0 0,2-3-224 0,-2 3 176 15,-2 0-176-15,21-3 160 16,-14 4-1840-16,-16 7-368 0</inkml:trace>
  <inkml:trace contextRef="#ctx0" brushRef="#br0" timeOffset="27961.79">12119 9066 27695 0,'-23'18'1216'0,"17"-12"272"0,3 2-1184 0,4 1-304 0,4 3 0 0,4-2 0 15,4 2 336-15,5-6 16 0,5 2 0 0,7-3 0 16,7-4 112-16,9-1 32 0,9-5 0 0,8-2 0 0,10 0-192 0,2-3-48 16,1 0 0-16,28-5 0 15,-11-1-1664-15,-7 4-320 16</inkml:trace>
  <inkml:trace contextRef="#ctx0" brushRef="#br0" timeOffset="28346.89">14849 8198 26719 0,'-14'-12'1184'0,"5"5"240"0,-1-1-1136 0,0-1-288 0,-1 4 0 0,3 3 0 16,-2 2 704-16,-3 3 64 0,-3 1 32 0,-5 8 0 15,-3 0-544-15,-3 6-128 16,-6 4 0-16,-2 3-128 0,-3 8 192 0,-4 5-192 0,-4 6 192 0,-5 11-192 16,-2 9 224-16,-5 10-64 0,0 7-16 0,-3 6 0 15,-1 4-144-15,1 8 128 0,5 5-128 0,4 1 128 16,6 1 32-16,6-5 0 0,9-5 0 0,8-7 0 15,8-8 224-15,7-9 64 0,7-7 0 0,4-3 0 0,10-6-160 0,5-5-32 16,4-3 0-16,4-3 0 0,7-9-128 0,8-4-128 16,6-6 144-16,27 3-144 15,0-10-448-15,-3-10-176 0,-1-7-32 0,0-8-14000 16</inkml:trace>
  <inkml:trace contextRef="#ctx0" brushRef="#br0" timeOffset="28631.67">15457 8883 25791 0,'0'0'1152'0,"0"0"224"0,0 0-1104 0,0 0-272 15,9 5 0-15,1 3 0 0,1 7 640 0,3 3 80 16,3 3 16-16,2 6 0 0,1 1-160 0,4 5-16 16,4 1-16-16,3 3 0 0,1 4-112 0,1-1-32 0,2-1 0 0,3 0 0 15,-4 0-192-15,1 1-32 0,-3-3-16 0,-3 0 0 16,-3 3-160-16,-5-4 0 0,-1-2-192 16,3 7 192-1,-6-7-1088-15,-7-10-80 0,-4-6-32 0,-2-4-11856 0</inkml:trace>
  <inkml:trace contextRef="#ctx0" brushRef="#br0" timeOffset="28856.57">16037 8752 30399 0,'0'0'2704'0,"0"0"-2160"15,0 0-544-15,-2 11 0 0,-2 0 304 0,-3 8-48 16,-6 7-16-16,-2 2 0 0,-8 5 352 0,-2 7 80 15,-6 4 16-15,-6 5 0 0,-4 3-256 0,-4 2-48 16,0 2-16-16,-4 1 0 0,-2 4-128 0,1 3-32 16,3-3 0-16,3 1 0 0,4-6-208 0,5-2 0 15,2-6 0-15,-8 10 0 16,9-9-1648-16,8-12-272 0,6-12-48 0,7-2-11920 0</inkml:trace>
  <inkml:trace contextRef="#ctx0" brushRef="#br0" timeOffset="29053.17">16847 9765 32479 0,'-22'41'1440'0,"10"-18"288"0,1 6-1376 0,-6 5-352 0,-2 3 0 0,-2 5 0 16,-4 4 416-16,0-2 16 0,-2 3 0 0,-10 14 0 15,7-9-960-15,4-7-192 0,5-7-48 0,4-8-13584 16</inkml:trace>
  <inkml:trace contextRef="#ctx0" brushRef="#br0" timeOffset="29598.83">18061 9607 17503 0,'0'0'768'0,"0"0"176"0,0 0-752 0,0 0-192 15,-2 9 0-15,-1 7 0 0,1 3 2464 0,1 6 464 16,-1 3 80-16,1 5 32 0,0 5-1920 0,1 4-384 15,-4-1-80-15,0 3-16 0,0 2-128 0,-1 4-16 16,0-2-16-16,-3 0 0 0,-2-2-192 0,-1-5-32 16,-2-3-16-16,0-1 0 0,-2-6-240 0,0 0 128 15,-2-8-128-15,-7 6 0 16,0-10-2496-16,1-9-608 0</inkml:trace>
  <inkml:trace contextRef="#ctx0" brushRef="#br0" timeOffset="29944.1">19282 8596 20271 0,'0'0'896'0,"0"0"192"0,0-8-880 0,0 3-208 0,0 5 0 0,0 0 0 15,0 0 512-15,0 0 64 0,0 0 16 0,-4 11 0 0,1 6 128 0,2 3 32 16,0 7 0-16,2 0 0 0,2 4-128 0,2 6-32 16,-1 6 0-16,2 3 0 0,0 5 64 0,6 4 16 15,-6 3 0-15,4 6 0 0,0-1-336 0,2 7-64 16,-1 1-16-16,2-1 0 0,0-4-128 0,-1-7-128 15,1-4 144-15,2-5-144 16,-3-1-336-16,0-9-176 0,0-4-16 0,-2-6-8304 16,-2-5-1648-16</inkml:trace>
  <inkml:trace contextRef="#ctx0" brushRef="#br0" timeOffset="30169.17">19751 8640 30111 0,'0'0'1344'0,"0"0"256"0,-8 0-1280 0,-1 4-320 16,-2 9 0-16,-4 2 0 0,-7 5 128 0,-5 6-128 16,-5 5 160-16,-4 8-160 0,-5 4 256 0,-6 5-64 0,-3 3 0 0,-1 5 0 15,-2 7 784-15,-22 26 160 0,6-7 16 0,7-2 16 31,5-3-1696-31,1-2-352 0,4-3-64 0,5-6-16 16,5-8-256-16,4-8-64 0,7-10-16 0</inkml:trace>
  <inkml:trace contextRef="#ctx0" brushRef="#br0" timeOffset="30513.72">19955 9652 34095 0,'0'0'1504'0,"0"0"320"0,8 1-1456 0,2 3-368 16,2 0 0-16,2 1 0 0,2 4 240 0,-1-2-32 16,2 5 0-16,-1-2 0 0,1 1-32 0,-3 5-16 15,0-2 0-15,-3 1 0 0,-3 3-160 0,-3 3 160 16,-2 2-160-16,-6 1 160 0,-2 2 208 0,-4-2 32 15,-2 5 16-15,-5-1 0 0,-1 4 48 0,-1 1 16 16,-4-1 0-16,3-6 0 0,1 0-192 0,2-3-32 16,4-4-16-16,6-1 0 0,2-2 240 0,9-1 48 15,4-6 16-15,6 0 0 0,6-5-160 0,5 0-16 16,8-2-16-16,2-3 0 0,5-4-224 0,5-4-128 16,5-2 128-16,25-8-128 15,-5 1-1312-15,-6-1-336 0,-4 0-64 0,-5-3-15776 0</inkml:trace>
  <inkml:trace contextRef="#ctx0" brushRef="#br0" timeOffset="31050.17">21195 7899 12031 0,'-16'-8'528'0,"6"0"112"0,0-1-512 0,-1-4-128 15,1 3 0-15,1 0 0 0,0 2 1024 0,2 2 192 16,7 6 16-16,0 0 16 0,-2-7 32 0,2 7 0 16,5-6 0-16,5 2 0 0,3 8-320 0,7 2-48 15,3 6-16-15,8 3 0 0,3 5-608 0,9 6-128 16,3 8-32-16,10 5 0 0,1 6 48 0,7 8 0 0,4 6 0 0,2 4 0 15,0 10-176-15,0 6 160 0,-1 2-160 16,-6 10 160-16,-4 6 80 0,-10 1 16 0,-4 2 0 0,-7 2 0 16,-5-2 256-16,-8 2 48 0,-6 2 16 0,-5-2 0 15,-5-2 224-15,-5 1 48 0,-4-5 16 0,-4 1 0 16,-7-4-32-16,-3-3 0 0,-4-2 0 0,-6-6 0 16,-5 0-192-16,-6-3-64 0,-4-6 0 0,-6-4 0 15,-2-4-192-15,-4-7-64 0,-2 1 0 0,-2-6 0 0,0-1-128 0,-3-6-16 16,0-5-16-16,-1-4 0 15,0-7-1088-15,5-5-224 0,3-7-32 0,6-8-16 0</inkml:trace>
  <inkml:trace contextRef="#ctx0" brushRef="#br0" timeOffset="31802.57">23976 8835 19807 0,'8'-14'880'0,"-3"3"176"0,0 1-848 0,0-2-208 15,0-2 0-15,-1 6 0 0,1 0 1088 0,-5 8 160 16,0 0 32-16,0 0 16 0,0 0-112 0,0 0-32 16,0 0 0-16,0 0 0 0,-12 5-448 0,-4 2-80 15,-2 5-32-15,-5 6 0 0,-2 4-320 0,-4 7-64 16,-5 2-16-16,-1 3 0 0,-3 2 0 0,-5 3-16 0,-3 5 0 0,-3 6 0 15,-1 2-176-15,-3-1 128 0,1 0-128 16,5-2 128-16,5-2 32 0,8-7 0 16,7-8 0-16,10-7 0 0,6-2 192 0,9-4 32 0,4-4 16 0,9-3 0 15,3-9-64-15,10-1-16 0,9-4 0 0,9 0 0 16,11 1 0-16,4-1-16 0,6-3 0 0,3-4 0 16,2 2-304-16,7-2 160 0,4 4-160 0,0-3 128 15,-2 2-128-15,-2 1 0 0,-5-4 0 0,-24 5 128 0,0 1-128 0,-3 0 0 16,-3 0 0-16,-6 1 0 15,-6-1-352-15,-5 3-160 0,-5-1-16 0,-8-1-16 16,-10 2-1936-16,0 0-384 0</inkml:trace>
  <inkml:trace contextRef="#ctx0" brushRef="#br0" timeOffset="32363.61">23564 9334 20847 0,'0'0'912'0,"-4"-8"208"0,0 1-896 0,3-3-224 16,1 10 0-16,5-7 0 0,-5 7 256 0,10-5 16 15,1-4 0-15,1 6 0 0,4-1 560 0,-2-3 96 16,3 2 32-16,2 1 0 0,2-4 32 0,0 1 16 16,5-3 0-16,1 2 0 0,3-3-16 0,4 2 0 15,4-2 0-15,8-2 0 0,6-1-272 0,6-1-48 16,1-2-16-16,4-1 0 0,-1-2-224 0,4 2-48 15,4 0-16-15,5 2 0 0,2-1-160 0,3 3-16 16,-2 0-16-16,-21 4 0 0,4-4-48 0,7 3-128 0,3 2 192 0,0 1-64 16,-1 5 0-16,-3 0-128 0,-3 2 192 0,-6 1-64 15,-6 2 0-15,-3 3-128 0,-5 4 192 0,-6 3-64 16,-2 2-128-16,-3 3 0 0,-9 5 0 0,-4 1 0 16,-4 0 0-16,-6 5 0 0,-4 0 128 0,-4 4-128 15,-6 2 160-15,-4 3 0 0,-3 3 0 0,-6 2 0 16,-5-1-16-16,-3 2 0 0,-4 4 0 0,-3 4 0 0,-4 1-144 15,-3 2 192-15,-7 0-192 0,-3 3 192 0,-7-2-192 0,-3 1 192 16,2 0-192-16,-23 25 192 0,8-8-192 0,7-7 0 16,5-6 144-16,8-3-144 0,6-3 0 0,7-5 0 15,3-7 0-15,11-5 128 0,7-7-128 0,8-5 0 16,6-3 128-16,8-3-128 0,7-6 192 0,7 0-16 16,4-2-16-16,7-5 0 0,4-2 112 0,6 1 32 15,6-5 0-15,-8-4 0 0,8 1-80 0,10-1-16 16,9 1 0-16,2 1 0 0,1-2-208 0,2 1 144 15,-2 2-144-15,0 0 128 0,0 1 0 0,1 2 0 16,-2 0 0-16,-1-1 0 0,-3-1 0 0,-2 0 0 16,-4 0 0-16,-1 2 0 0,-3 1-128 0,-1-2 128 15,-2 1-128-15,17 0 128 16,-10 1-944-16,-7-1-192 0,-10-1-32 0,-5-1-11392 16,-4-2-2288-16</inkml:trace>
  <inkml:trace contextRef="#ctx0" brushRef="#br0" timeOffset="33732.47">27105 10111 22111 0,'-5'-18'1968'0,"4"5"-1584"15,1-3-384-15,3 0 0 0,2 2 512 0,4 1 0 16,2 1 16-16,3 2 0 0,4-4 368 0,3 2 80 15,2 4 16-15,4-1 0 0,1 0-256 0,5 4-48 16,-4-2-16-16,2 5 0 0,-3 2-128 0,-10 1-32 16,3 2 0-16,1 4 0 0,-1 1-336 0,0 5-176 0,-2 6 160 0,-4 2-160 15,-2 2 192-15,-6 5-48 16,-2 6-16-16,-5 2 0 0,-5 5 144 0,-6 2 32 16,-8-1 0-16,-14 23 0 0,-3-6 144 0,-4-1 16 0,-2-4 16 0,-3-4 0 15,1-6-192-15,-1-3-32 0,2-4-16 0,5-5 0 16,2-6 224-16,6-3 48 0,4-5 16 0,8-3 0 15,6-2-80-15,5-4-32 0,7-9 0 0,0 0 0 16,0 0-64-16,17-1-16 0,5-4 0 0,5-3 0 0,7-2-80 0,4 2 0 16,2-2-16-16,2 2 0 0,2-3-240 0,-1 4 0 15,-1 1 0-15,-13 4 0 0,3 0-144 0,-3 0-128 16,1-1-32-16,-2 2-11904 16,-1 0-2384-16</inkml:trace>
  <inkml:trace contextRef="#ctx0" brushRef="#br0" timeOffset="33907.56">27906 10904 35007 0,'0'0'3120'0,"0"0"-2496"16,0-6-496-16,0 6-128 0,0 0 592 0,0 0 112 0,0 0 0 0,0 0 16 16,0 0-592-16,0 0-128 15,0 0 0-15,0 0 0 0,2-6 0 0,-1-1-192 0,0 2 192 0,2 0-160 31,-1-3-2240-31,2 2-448 0,0 1-96 0</inkml:trace>
  <inkml:trace contextRef="#ctx0" brushRef="#br0" timeOffset="34423.53">28815 10076 14735 0,'0'0'640'0,"-1"-3"160"0,2-6-640 0,3 2-160 16,1 2 0-16,3-2 0 0,2 2 2560 0,4-2 464 15,1-3 112-15,4 1 0 0,5-2-1824 0,2 1-368 16,2 1-80-16,1-4-16 0,1-2-112 0,2 1-32 16,0 1 0-16,-2-1 0 0,0 1-192 0,-2 3-32 15,-3-3-16-15,-5 6 0 0,-2-2-144 0,-3 4-48 16,-3-2 0-16,-4 1 0 0,-8 6 48 0,0 0 0 16,-7-1 0-16,-6 2 0 0,-4 3-192 0,-7 5-128 0,-6 2 144 0,-4 2-144 15,-5 2 160-15,-3 2-160 16,-5 2 160-16,3 1-160 0,-4 0 176 0,1 2-176 0,-1 0 192 0,5-2-192 15,4 3 176-15,8 2-176 0,5-2 160 16,7 1-160-16,8 1 128 0,3-3-128 0,8 0 0 0,8 0 0 16,4 0 192-16,9 0-64 0,5 0-128 15,5 2 192-15,2 3 32 0,3-2 0 0,-1 3 0 0,3-1 0 16,-2 1 128-16,-1 2 32 0,-4-2 0 0,-3 3 0 16,-4-3-16-16,-6 1 0 0,-7 3 0 0,-6-2 0 15,-6-2-160-15,-6 1-16 0,-6-3-16 0,-5 2 0 16,-7-4-48-16,-3-3-128 0,-7 0 192 0,-3-3-64 15,-5-3-1728-15,-2-3-336 0,0-1-80 0</inkml:trace>
  <inkml:trace contextRef="#ctx0" brushRef="#br0" timeOffset="35134.57">27164 12034 20271 0,'14'-14'1792'0,"-3"4"-1424"0,2 1-368 0,2-3 0 15,1 3 448-15,-1-1 0 0,-1 3 16 0,0-2 0 16,-3 5 656-16,-1 1 128 0,-10 3 32 0,12-2 0 15,-12 2-256-15,0 0-64 0,0 0 0 0,9 2 0 16,-9-2-256-16,0 0-64 0,6 12-16 0,-2 2 0 0,-4 1-192 16,-1 2-48-16,-6 0 0 0,3 4 0 0,1 0-80 0,-1 4-32 15,0-3 0-15,1 4 0 0,1 1-64 0,1-2-16 16,1 3 0-16,1-1 0 0,0 1 0 16,3-3-16-16,2 3 0 0,2-4 0 0,0-1-16 0,1-4 0 15,-2-1 0-15,5-4 0 0,-2 0 112 0,0-1 32 16,-1-7 0-16,-9-6 0 0,7 10 64 0,-1-5 16 15,-6-5 0-15,0 0 0 0,0 0 80 0,0 0 32 16,0 0 0-16,-9-1 0 0,-3-3-128 0,-6-2-32 16,-6 1 0-16,-4 0 0 0,-5 2-336 0,-5-2 144 15,-4-1-144-15,-1 3 0 0,0 3 0 0,2 4 0 16,3 3 0-16,4-1 0 0,3 0 0 0,4 4 0 16,3 0 0-16,5 0 0 0,4-2 0 0,3 2 0 15,5-1 0-15,3 0 0 0,4-9 0 0,1 11 0 16,-1-11 0-16,10 11-144 0,2 3 144 0,4 3 0 0,4 0 0 0,0 1 0 15,3 1 0-15,-2 0 0 16,-2 4 0-16,-1 2 0 0,-3-1 0 0,-3 0 0 16,-4-1 0-16,-6 0 0 0,-4-1 0 0,-4 1 144 15,-2 1-144-15,-5-3 0 0,-4 2 208 0,-2 3-64 16,-2-2-16-16,-2 0 0 0,0 1-128 0,-1-2 0 0,2 4 144 0,-1-4-144 31,2-3-576-31,0 2-176 0,1-1-32 0,5 0-11424 0,-1-6-2272 0</inkml:trace>
  <inkml:trace contextRef="#ctx0" brushRef="#br0" timeOffset="35850.96">26439 13952 18431 0,'-5'-22'816'0,"4"6"160"0,-4-6-784 0,1 4-192 16,-1 4 0-16,-1 2 0 0,-3 4 2000 0,-1 3 368 16,-3 5 64-16,-1 6 0 0,-3-1-1008 0,-3 9-208 0,-4 5-32 0,-1 3-16 15,-3 6-560-15,1 4-112 0,-2 2-32 0,1 2 0 16,0 1-80-16,4-1-32 0,3 3 0 0,6-3 0 16,5-6-96-16,6-1 0 0,5-4-16 0,8 1 0 15,8-6-80-15,3-5-16 0,8-6 0 0,6-1 0 16,6-7 208-16,3-3 32 0,1-6 16 0,5-6 0 15,2-5-80-15,4-3 0 0,5-1-16 0,4-3 0 16,2-2-112-16,-3-5 0 0,0-4-16 0,-2 0 0 16,0-7 16-16,0-1 0 0,1-3 0 0,2-3 0 0,-1-1-48 15,-3 1 0-15,-3-1 0 0,-7 0 0 0,-6 0-144 0,-4 2 0 16,-6 3 144-16,-5 8-144 0,-5 7 0 0,-6 6 0 16,-7 7 0-16,-4 7 0 0,-7 12 0 0,0 0 0 15,-12 1 0-15,-5 9 0 0,-6 5 0 0,-4 7-128 16,-5 8 128-16,-6 3-128 0,-6 8 128 0,-7 1-128 15,-1 5 128-15,-2 4-128 0,0 4 128 0,3-1 0 16,2 0 0-16,6-1 0 0,5-3 0 0,5-6 0 16,5-11 0-16,8-5 0 0,5 0 0 0,4-9 0 15,8-4 0-15,3-6 0 0,0-9 0 0,11 3 128 16,3-4-128-16,6-7 128 0,6-7 96 0,6-2 32 16,3 1 0-16,7-6 0 0,1-2-128 0,4 1 0 15,2 3-128-15,-2 4 192 0,-4 6-192 0,-1 3 0 16,-3 4 0-16,-3 8 0 0,-4 4 0 0,-4 8 0 15,-3 4 0-15,-5 6 0 0,-3 1 0 0,-6 5 0 16,-6 2 0-16,-3 4 0 0,-5 0 0 0,-5 0 0 16,1-4 0-16,-2-3 0 0,0-2 0 0,1-2-208 15,2-5 64-15,2-5 16 16,3-4-1680-16,3-5-336 0,-2-9-64 0,0 0-13728 0</inkml:trace>
  <inkml:trace contextRef="#ctx0" brushRef="#br0" timeOffset="36253.82">28286 13592 25455 0,'0'0'1120'0,"2"-10"240"0,0 1-1088 0,6-4-272 16,4 1 0-16,1 0 0 0,6-2 704 0,4 2 96 15,3 0 16-15,3-2 0 0,3-1 352 0,7-2 80 16,3 0 16-16,5 1 0 0,1 2-240 0,2 3-32 16,1-3-16-16,-3 4 0 0,-4 2-336 0,-3-1-64 15,-3 4 0-15,-7 5-16 0,-6 5-256 0,-3 5-48 16,-6 6-16-16,-4 3 0 0,-6 4-240 0,-5 7 0 15,-4 6 128-15,-5 3-128 0,-2 7 160 0,-5 0-16 0,-7 3 0 0,-6 3 0 16,-4 3-16-16,-5 0-128 0,-3 1 192 0,0-3-64 16,2-2-128-16,3-4 160 0,1-7-160 0,7-3 160 15,0-4-160-15,4-3 0 16,3-2 0-16,3-3 128 16,3-3-496-16,3-5-96 0,0-4-32 0,3-3-11280 0,-3-2-2272 0</inkml:trace>
  <inkml:trace contextRef="#ctx0" brushRef="#br0" timeOffset="36404.37">28078 13843 41471 0,'25'-12'3680'16,"12"-1"-2944"-16,11-1-592 0,7 0-144 16,5 6-384-16,6 0-96 0,3 0-32 0,4-2 0 0,6 3 512 0,6-2 160 15,7 5 0-15,-1 0 0 0,-3 0-160 16,0 7 0-16,-1 1 0 0,2 1-11840 15,0 4-2464-15</inkml:trace>
  <inkml:trace contextRef="#ctx0" brushRef="#br0" timeOffset="37067.67">26920 15686 27519 0,'-1'-24'1216'0,"2"10"256"0,1-2-1168 0,1 1-304 16,0 1 0-16,0 5 0 0,0 0 416 0,-3 9 32 16,0 0 0-16,0 0 0 0,0 0 240 0,4 12 48 15,-1 3 16-15,-1 5 0 0,-4 3-240 0,2 8-64 16,-2 2 0-16,-1 5 0 0,-3 3-112 0,-3 3-16 16,-1-2-16-16,-1 1 0 0,-3 2-80 0,0-1-16 15,-3-1 0-15,-2-5 0 0,-3-4-48 0,3-5-16 16,0-4 0-16,3-6 0 0,2-5 96 0,5-5 16 15,9-9 0-15,0 0 0 0,0 0 80 0,4-7 32 0,5-9 0 0,6-8 0 16,6-9 144-16,4-8 16 16,1-2 16-16,5-1 0 0,1-6-368 0,4-2-176 0,4-5 160 0,3-2-160 15,5 3 0-15,3 3 0 16,3 1 0-16,-2 9 0 0,-3 3 0 0,0 7 0 16,-5 3 0-16,-3 7-160 0,-6 5 160 0,-4 8-128 15,-7 7 128-15,-6 7-128 0,-7 5-16 0,-7 9 0 0,-8 3 0 16,-9 9 0-16,-8 0-128 0,-7 3-32 0,-5 2 0 15,-8 0 0 1,-7 2-272-16,-2-4-64 0,-4-4-16 0,0-6 0 16,6-2-768-16,5-5-160 0,7-3-16 0,6-9-12720 0</inkml:trace>
  <inkml:trace contextRef="#ctx0" brushRef="#br0" timeOffset="37351.54">27985 15301 22111 0,'-8'15'976'0,"2"-1"208"0,-3 5-944 0,0 4-240 16,-1 3 0-16,-1 0 0 0,-3 3 1376 0,-2-1 224 15,0 3 64-15,-2 0 0 0,-1 4-320 0,-1-5-48 16,-3-2-16-16,0 3 0 0,-1-6-176 0,1-1-32 16,0-5-16-16,5-2 0 0,2-6-400 0,6 1-80 15,3-3 0-15,7-9-16 0,0 0-352 0,0 0-64 16,0 0-16-16,14-9 0 0,3-3 48 0,3-4 0 15,3-5 0-15,4 0 0 0,-1 2-176 0,2-4 0 16,0-1 0-16,0-1 128 0,-1 1-336 0,0 0-80 16,-3 3-16-16,2 3 0 15,0 1-496-15,-2 3-96 0,-4 5-32 0,1 2 0 16,-2 3-1952-16,0 1-400 0,0 2-80 0</inkml:trace>
  <inkml:trace contextRef="#ctx0" brushRef="#br0" timeOffset="37645.86">28612 15477 22111 0,'0'0'1968'0,"-10"0"-1584"0,-2 1-384 0,1 6 0 15,-7-1 1024-15,0 7 128 0,-2-3 32 0,1 8 0 16,-5 6 64-16,-1-1 16 0,1 1 0 0,0 3 0 16,0-3-448-16,1 5-96 0,3-5-16 0,2 3 0 15,1-4-64-15,2-4 0 0,9-1-16 0,3-3 0 0,7-4-256 0,5-2-48 16,7-4-16-16,2-2 0 0,4-3-48 0,3-4 0 15,3-2 0-15,4-8 0 0,-3-3 32 0,3-2 0 16,1-1 0-16,0-2 0 0,-1-7-128 0,-2 4-32 16,1-2 0-16,-1 1 0 0,-3-3-128 0,-3-1 192 15,-5-2-192-15,2 0 192 0,-3-1-192 0,-3 5 0 16,-4 4 144-16,-2 1-144 0,-4 2 0 0,-2 3-160 16,-1 5 16-16,-3 3 0 15,-4 6-496-15,-3 4-112 0,-1 4-16 0,-2 2 0 16,-3-2-1984-16,3 0-416 0</inkml:trace>
  <inkml:trace contextRef="#ctx0" brushRef="#br0" timeOffset="38185.76">29559 14661 16575 0,'7'-23'736'0,"-3"14"160"0,3-3-720 0,-1-4-176 0,0-1 0 0,1 1 0 0,-2 4 1696 0,0 0 304 15,-1 5 64-15,-2-2 16 0,-1 5-544 0,-1 4-128 16,0 0 0-16,-3 6-16 0,-4 6-528 0,-2 5-96 16,-2 8-32-16,-3 5 0 0,-3 7-96 0,0 6-32 15,-2 6 0-15,-3 4 0 0,-4 4 32 0,0 7 0 16,-2 2 0-16,-3 0 0 0,-4 2-240 0,-1 4-32 16,2 0-16-16,2-5 0 0,4-4-208 0,5-7-144 15,4-13 192-15,4-4-192 0,5-7 240 0,2-6-64 16,3-5-16-16,4-6 0 0,1-4 208 0,5-6 32 15,4-5 16-15,2-3 0 0,6-5 96 0,3-6 32 16,4-3 0-16,4-1 0 0,4-2-336 0,1-2-64 0,-1 0-16 0,0 3 0 16,-2 0-128-16,-1 6 0 15,-1 2 0-15,-1 6 0 0,-3 0 0 0,-2 9 0 16,-5 2 0-16,-1 3 0 0,-4 6 0 0,-4 4 0 16,-5 5 0-16,-5-1 0 0,-3 1 0 0,-6 3 0 0,-4-1 0 0,-7 3 0 15,-5-4 0-15,-3 2 0 16,-6-5 0-16,-2-2 0 0,-3-2 0 0,2-4 0 0,1-2-160 0,-9-4 160 31,7-5-1344-31,10-6-160 0,6 0-32 0,10-5-9984 16,2-5-2000-16</inkml:trace>
  <inkml:trace contextRef="#ctx0" brushRef="#br0" timeOffset="38426.76">30470 14491 33055 0,'-4'-13'1472'0,"4"13"288"15,0 0-1408-15,0 0-352 0,-6 4 0 0,-3 2 0 0,-4 8 576 0,-3 4 32 16,-6 5 16-16,-2 6 0 0,-4 2 16 0,-6 9 0 16,-1 6 0-16,0 8 0 0,-2 4-128 0,-2 4 0 15,0 4-16-15,-1 2 0 0,-1 7-336 0,2 1-160 16,-1 0 160-16,3-1-160 15,4-2-1376-15,5-6-368 0,7-7-80 0,4-7-16 16,6-7-848-16,3-8-192 0</inkml:trace>
  <inkml:trace contextRef="#ctx0" brushRef="#br0" timeOffset="38739.58">30264 15485 29487 0,'8'-1'2624'0,"3"-2"-2112"0,5 2-512 0,4-1 0 16,5 0 736-16,3-184 32 0,0 364 16 0,5-185 0 15,2-1 32-15,-1-5 0 0,-1-1 0 0,0 2 0 16,-1-2-400-16,-3-3-80 0,-2 1-16 0,-3-2 0 16,-3 0-112-16,-1-1-16 0,-4 0-16 0,-3-1 0 15,-6 2 16-15,-3 1 0 0,-5 3 0 0,-4 5 0 16,-5 0 128-16,-6 8 48 0,-4 5 0 0,-4 5 0 15,-4 0-160-15,-3 6-16 0,-2 5-16 0,3 6 0 16,-2-1-176-16,4 6 192 0,1-2-192 0,5 1 192 0,4 1-192 16,4-3 160-16,4 0-160 0,5-1 160 0,5-1-160 0,5-2 0 15,4-3 0-15,3-3 128 0,2-6-384 0,4-2-96 16,2-6-16-16,2-2-11392 16,3-4-2272-16</inkml:trace>
  <inkml:trace contextRef="#ctx0" brushRef="#br0" timeOffset="39169.42">30971 15458 24879 0,'-32'26'2208'0,"17"-15"-1760"16,-4 3-448-16,-1 4 0 0,-2 1 1456 0,2 0 208 0,1-3 32 0,3 0 16 15,4-2-112-15,3-4 0 16,4 0-16-16,3-6 0 0,2-4-816 0,9 0-144 0,4 0-48 0,6-5 0 15,6-9 64-15,5-1 16 16,0-5 0-16,3 0 0 0,0-2-400 0,3-4-96 0,2-1-16 0,0-1 0 16,-1 4 48-16,-1-1 0 0,-1 3 0 0,-2 4 0 15,-2 2-16-15,-5 4 0 0,0 3 0 0,-5 5 0 16,-3 6-176-16,-3 4 128 0,-3 6-128 0,-6 4 128 16,-4 8-128-16,-6 3 0 0,-5-3 0 0,-6 8 0 15,-5 3 0-15,-2-2 0 0,-5-2 0 0,-1 0 0 0,-1-1 0 16,2-3 0-16,2 1 0 0,3-7 128 0,4-4-128 15,4-2 0-15,4-5 0 0,2-2 128 0,3-4 0 0,5-4-128 16,4-5 192-16,4-7-64 0,2-3 144 16,4-4 32-16,5-3 0 0,4-1 0 0,4-6-176 0,2 4-128 15,1-2 192-15,3 4-192 0,3 0 0 0,0 4 0 16,-1 3 0-16,1 3 0 0,-4 4 0 0,-1 5 0 16,1 4 0-16,-4 7 0 0,1 0 0 0,-2 7 0 15,-2 5 0-15,0 4 0 0,-3 4 0 0,0 1 0 16,-2 5 0-16,-2 2 0 0,-3 1-176 0,1 3-80 15,-2 6-32-15</inkml:trace>
  <inkml:trace contextRef="#ctx0" brushRef="#br0" timeOffset="43886.84">2197 13915 11967 0,'-14'3'1072'0,"14"-3"-864"16,-12-2-208-16,12 2 0 0,0 0 2816 0,0 0 528 15,0 0 112-15,0 0 0 0,0 0-1920 0,15 0-384 16,2-2-64-16,-2-2-32 0,7-5 80 0,4 3 16 16,6-6 0-16,5 3 0 0,9-2-448 0,3 0-96 15,4-2-16-15,-3 0 0 0,4-1-304 0,-5 4-64 16,1-2-16-16,-4 1 0 0,-4 2-208 0,-4-1 0 16,-4 5 0-16,8 2 0 15,-11 2-1888-15,-11 5-320 0,-7 1-64 0,-13-5-16 0</inkml:trace>
  <inkml:trace contextRef="#ctx0" brushRef="#br0" timeOffset="44244.79">2477 14007 22111 0,'0'0'1968'0,"8"-2"-1584"0,3 2-384 0,0 2 0 16,-2-1 1984-16,2 3 320 0,0 3 64 0,2 2 16 15,0 5-1280-15,0 5-256 0,-1 3-48 0,-2 6-16 16,-1 1-176-16,-1 4-32 0,-3 4-16 0,-1 6 0 15,-4 3-304-15,-3 2-48 0,-3 4-16 0,-2 2 0 16,-3 2-48-16,-2 1-16 0,-5 3 0 0,-7 21 0 16,-2-10-512-16,3-9-128 0,3-8 0 0,0-8-16 15,3-6-384-15,1-4-80 0,-1-4-16 0,1-6 0 16,2-5-272-16,0-5-64 0,1-7-16 0,-4-3 0 16,0-7-2448-16,2-4-480 0,0 1-112 0,4-3-16 15,3-7 2736-15,1-2 528 0,4 2 128 0,3 5 0 0,2-2 3008 0,3 2 576 16,4-2 128-16,-1-1 32 0,4 5-608 0,0-4-128 15,0 3-32-15,3-3 0 0,3 5-368 0,2-3-80 16,5 2-16-16,8 1 0 0,2-4-400 0,7 3-96 16,6-6-16-16,0 3 0 0,4 0-240 0,2-3-48 15,3-1-16-15,1 0 0 0,2-1-352 0,-1 1-64 16,0 0 0-16,15-3-16 16,-16 1-1264-16,-11 3-256 0,-9-1-64 0,-8-1-13184 0</inkml:trace>
  <inkml:trace contextRef="#ctx0" brushRef="#br0" timeOffset="44965.81">4390 13977 28559 0,'4'-23'1264'0,"-1"12"272"0,-1-3-1232 0,1-2-304 0,-2-2 0 0,0 1 0 15,1 1 496-15,-2-2 32 0,0 0 16 0,0 3 0 16,-2 1 224-16,-1 2 32 0,-4-2 16 0,0 3 0 16,-2 3-192-16,0 1-48 0,-1 2 0 0,-2 3 0 0,-2 4-256 0,-2 1-48 15,2 5-16-15,-4-2 0 0,-2 7-256 16,-3 1 0-16,2 0 128 0,0 5-128 0,-1 3 0 0,-1 1 160 16,-2 0-160-16,-1 6 128 0,1 0 0 0,1 4-128 15,0 1 192-15,1 3-64 0,1 1-128 0,4-1 0 16,3-1 0-16,2-2 0 0,5-2 0 0,1-2 0 15,3-5 0-15,3-1 128 0,2-5-128 0,3-3 0 16,-2-3 144-16,0-2-144 0,1 0 0 0,-1-4 0 16,-2-7 0-16,0 0 128 0,3 7-128 0,-3-7 0 15,0 0 128-15,0 0-128 0,0 0 0 0,0 0 0 16,0 0 0-16,0 0-128 0,0 0 128 0,0 0 0 16,-5 6 0-16,0-2 0 0,5-4 0 0,-6 2 0 15,0 1 0-15,6-3 0 0,-5 2 0 0,5-2 0 16,-6 3 0-16,6-3 0 0,0 0 0 0,-7 4 0 15,1-2 0-15,6-2 0 0,0 0 0 0,0 0 0 16,0 0 0-16,0 0 0 0,0 0 0 0,0 0 0 0,0 0 0 16,0 0 0-16,0 0 0 0,0 0 0 0,0 0 0 0,-1-7 0 15,1-1 0-15,0 0 0 0,3 0 128 0,3-3-128 16,0 0 0-16,0-4 0 0,2-3 0 0,0 0 128 16,0 0-128-16,1-1 0 0,0 0 0 0,0-1 0 15,1-4 144-15,0 1-144 0,1 1 192 0,-1-4-192 16,1-1 0-16,2-4 0 0,0 5 0 0,1-4-144 15,-2 5 144-15,4-3 0 0,-4 5 0 0,1 3 0 16,0 2 0-16,1 3 0 0,-3 1 0 0,-2 4-128 0,-1 1 128 0,-1 5 0 16,0 0-144-16,0 4 144 15,3 4 0-15,-2 1 0 0,2 6 0 0,-2 1 0 0,2 3 0 0,0 4 0 16,2 3 0-16,-1 4-176 0,-1 5 176 0,3 2 0 16,0 5 0-16,-1 4 0 0,0 1 208 0,-1 6 32 15,2 1 0-15,-2 0 0 0,1-2 0 0,-2 2 0 16,-1-2 0-16,-3-3 0 0,-1-2 32 0,-1-4 16 15,-1-1 0-15,-3-1 0 0,0-1-32 0,0-3 0 16,-2-3 0-16,1-4 0 0,-3-2-96 0,-1-2-32 16,-1-5 0-16,0 1 0 15,-3-6-768-15,2-6-176 0,7-6-16 0,0 0-16864 0</inkml:trace>
  <inkml:trace contextRef="#ctx0" brushRef="#br0" timeOffset="45893.59">7577 13876 23039 0,'-5'-7'2048'0,"-8"2"-1648"15,-2 0-400-15,-4-1 0 0,-1 2 352 0,-4 3-16 16,-4 3 0-16,-5 6 0 0,-4 5 224 0,-4 6 32 16,-2 2 16-16,0 3 0 0,-1 8 64 0,6 4 16 15,3 2 0-15,0 4 0 0,2 5-224 0,4 1-32 16,5 0-16-16,6 0 0 0,3-4-192 0,8-3-32 16,6-7-16-16,8-5 0 0,5-1 208 0,6-5 32 0,4-5 16 0,6-4 0 15,7-8 176-15,7-2 32 0,9-4 16 0,2-4 0 16,3-2-304-16,2-8-64 0,0-4-16 0,2-2 0 15,1-7-272-15,2-1 0 0,2-2 0 0,-1 0 0 16,-5 0-208-16,-4-4 48 0,-4-1 16 0,-4 1 0 16,-3-3-32-16,-2-1 0 0,-3-5 0 0,-3-2 0 0,-1-1 176 0,0-1 0 15,2-6 0-15,0-3-128 16,-1-4 128-16,-2-1 0 0,-1-6 0 0,-2-2 0 0,-5-3 0 0,0-1 0 16,-2 0 0-16,-4-2 0 0,-1 0 0 0,-2 4 0 15,-2 6 0-15,-1 9 0 0,-3 6 0 0,-2 11-128 16,-2 7 128-16,-2 8-128 0,-1 6 128 0,-2 5 128 15,-3 10-128-15,1 3 176 0,-8 14-176 0,-1 7 128 16,-3 11-128-16,-2 6 128 0,-2 4-128 0,-1 8 0 16,-5 9 0-16,-3 6 0 0,-3 5 128 0,-4 2-128 15,-3 6 192-15,0 6-64 0,-3 2 64 0,2-3 16 16,3-3 0-16,4-6 0 0,2-4 80 0,4-11 16 16,2-8 0-16,3-6 0 0,4-7 272 0,5-8 64 15,4-2 16-15,2-9 0 0,3-5-208 0,0-14-64 16,0 0 0-16,9-3 0 0,3-6 80 0,-1-5 16 15,3-4 0-15,4-2 0 0,4-2-304 0,2 2-176 16,0-2 192-16,3 0-192 0,0 5 0 0,3 5 0 16,-2 2 0-16,-2 6 0 0,-5 4 0 0,-1 5 0 15,0 5-144-15,-2 4 144 0,-1 5 0 0,-2 4-160 0,-4 0 160 16,1 6 0-16,-6 11-144 0,-1 1 144 0,-2 1 0 0,-3 12-144 31,-3-7-1328-31,1-6-272 0,-1-7-48 0,3-13-9632 0,0-4-1920 0</inkml:trace>
  <inkml:trace contextRef="#ctx0" brushRef="#br0" timeOffset="46310.75">9568 13934 26719 0,'-9'-4'2368'0,"-4"-3"-1888"16,-3 0-480-16,-5 2 0 0,-2-1 752 0,-3 3 48 16,-5 3 16-16,-1 4 0 0,-1 3 16 0,0-1 0 15,0 5 0-15,1 1 0 0,2 4-288 0,2 3-48 16,4 0-16-16,4 3 0 0,-1 0-192 0,7-2-32 16,5-1-16-16,6-2 0 0,1-2 80 0,5-4 0 15,3 1 16-15,4-6 0 0,4-2 176 0,4-5 48 16,2-4 0-16,5-2 0 0,1-2-176 0,2-1-16 15,3-6-16-15,-2-1 0 0,0 1-144 0,-1-1-16 16,-4 0-16-16,-1 2 0 0,0 4-16 0,-5-1 0 16,-3 6 0-16,-1 2 0 0,-2 2-160 0,-2 5 128 15,-1 3-128-15,0 5 128 0,-4 3-128 0,0 4 0 0,0 0 0 0,-1 1 0 16,-1 2 0-16,2-2 0 0,1 0 0 16,0-2 0-16,0-3-192 0,3-3-64 0,1-2 0 15,4-6-16 1,2-6-320-16,1-4-64 0,4-6-16 0,2-2 0 15,2-7 16-15,3-1 0 0,1-4 0 0,2-1 0 0,-1 3-176 16,-1-4-16-16,-2 0-16 0,-1 1 0 0,-1-4-1952 0,-1 4-384 16,-2 0-64-16</inkml:trace>
  <inkml:trace contextRef="#ctx0" brushRef="#br0" timeOffset="46642.86">10163 13825 12895 0,'-2'15'1152'0,"2"-7"-928"0,-1 6-224 0,0 1 0 0,-2 3 2976 0,-1 3 544 16,-1 3 128-16,-2 6 0 0,-5 5-1024 0,-2 1-224 15,-2 5-32-15,-5 3-16 0,-1-2-720 0,-4 4-144 16,-2-3-16-16,-2 3-16 0,-2-4-736 0,0 0-144 16,2-4-16-16,3-3-16 0,4-5-352 0,4-5-64 15,4-3 0-15,2-8-128 0,4-3 256 0,3-2-64 16,1-5-16-16,5-4 0 0,1-12 176 0,4-3 32 16,3-5 16-16,2-3 0 0,3-6-208 0,1-1-64 15,1-4 0-15,4-5 0 0,2-2-128 0,2-1 0 16,0-2 0-16,5 0 0 0,1-1 0 0,2 4 0 15,-1 3 0-15,2 5 0 0,1 1 0 0,2 7 0 16,-2 4 0-16,-2 6-176 0,0 2 176 0,-2 8 0 16,-3 3 0-16,-4 3-128 0,-2 0 128 0,-4 5 0 15,-5 3 0-15,-3 0-128 0,-7 4 128 0,-4 4-192 16,-6-1 192-16,-4 2-192 0,-4 1 48 0,-3-1 0 16,-3 2 0-16,-1-2 0 15,-3-3-368-15,2 0-80 0,2-4-16 0,1-1 0 16,3-5-2880-16,0-4-576 0</inkml:trace>
  <inkml:trace contextRef="#ctx0" brushRef="#br0" timeOffset="46932.8">11680 12827 24879 0,'-9'-18'2208'0,"6"13"-1760"16,-2-1-448-16,-1 3 0 0,0 2 2048 0,-1 2 336 15,-1 3 64-15,-2 6 16 0,-6 7-1888 0,1 3-368 16,-3 8-80-16,-2 6 0 0,-2 7 128 0,0 5 16 16,-1 7 16-16,-1 6 0 0,-1 2-32 0,0 6-16 15,0 0 0-15,-1 2 0 0,1 5 0 0,-1 1 0 16,1 1 0-16,1-1 0 0,0-1-240 0,2-6 0 15,-2-2 0-15,-4 16 0 16,5-17-912-16,4-15-240 0,1-9-32 0,2-9-14032 0</inkml:trace>
  <inkml:trace contextRef="#ctx0" brushRef="#br0" timeOffset="47099.77">11068 13685 31327 0,'10'-4'2784'0,"4"-5"-2224"0,4 4-560 0,13-5 0 16,5 1 496-16,1-2-16 0,1 2 0 0,3-1 0 16,2 3 16-16,4-2 0 0,4 0 0 0,-4-2 0 15,0 2-1104-15,-5-1-224 0,-5 4-32 0,-6-5-13744 16</inkml:trace>
  <inkml:trace contextRef="#ctx0" brushRef="#br0" timeOffset="47367.49">11963 13763 16575 0,'12'-4'1472'0,"1"0"-1168"0,1-1-304 0,5-4 0 0,5 0 3072 0,2-2 544 15,2 3 112-15,-8-2 32 0,2-3-2400 0,0-2-464 16,1 0-112-16,0-1-16 0,1-1-336 0,-1-1-80 16,-1 0-16-16,-4 0 0 0,-4 0-336 0,-4 1 128 15,-3 1-128-15,-7 0 0 0,-5 8 128 0,-5 4-128 16,-4 6 128-16,-5 7-128 0,-4 4 0 0,-6 7 128 15,-3 4-128-15,-2 5 0 0,-4 0 384 0,0 4 16 16,-1 2 0-16,5 0 0 0,4 1 192 0,4-3 48 16,6-3 0-16,6-3 0 0,6 1-112 0,8-5-16 15,5-3 0-15,8-1 0 0,7-1-320 0,6-3-192 16,7 1 192-16,-6-11-192 16,4-3-944-16,4-1-288 0,0-4-64 0,15-5-15392 0</inkml:trace>
  <inkml:trace contextRef="#ctx0" brushRef="#br0" timeOffset="47658.98">12836 13580 25919 0,'0'0'1152'0,"-5"8"224"15,-3 3-1104-15,-1 4-272 0,-1 4 0 0,-1 4 0 0,-2 3 1216 0,-1 1 192 16,-1 4 48-16,-1 0 0 0,0-3-240 0,1 2-64 15,-1-1 0-15,1-5 0 0,1-1-288 0,3-3-64 16,2-6-16-16,2-1 0 0,4-4-16 0,1-2 0 16,2-7 0-16,0 0 0 0,11-3 160 0,3-6 32 15,2-4 0-15,3-2 0 0,3-6-400 0,2-1-80 16,1-3-16-16,2-1 0 0,1 0-304 0,2 2-160 16,2-3 160-16,3 5-160 0,1-3 0 0,3 4 0 15,-1 0 0-15,4 2 0 16,-2 4-1232-16,-2 5-240 0,-2 1-64 0,10 1-17456 0</inkml:trace>
  <inkml:trace contextRef="#ctx0" brushRef="#br0" timeOffset="48479.25">15156 12864 17503 0,'-31'-5'768'0,"15"2"176"0,2-2-752 0,3 1-192 0,11 4 0 0,0 0 0 16,0 0 2656-16,0 0 496 0,11-6 112 0,6-2 0 0,8 1-1872 0,5-2-384 15,7 0-80-15,5-2-16 0,4-1-128 0,4-2-16 16,6-2-16-16,4 0 0 0,4 1-112 0,6 0-32 16,3 2 0-16,0-2 0 0,-5-2-256 0,0 1-48 15,-2 3-16-15,-3 4 0 0,0-1 160 0,-2 5 48 16,-3 5 0-16,-4 1 0 0,-4 7-112 0,-6 6-32 16,-6 4 0-16,-5 6 0 0,-8 4-224 0,-3 5-128 15,-4 5 160-15,-8 9-160 0,-6 5 0 0,-7 7 0 16,-7 4 0-16,-3 4 0 0,-5 2 0 0,-4 0 0 15,-3-1 0-15,-3-4 0 0,-2-1 128 0,-1-7-128 16,1-1 0-16,-2-2 144 0,-1-4-144 0,1-4 0 16,1 3 0-16,1-7 128 0,2-2-368 0,2-3-80 15,-1 0 0-15,4-3-16 16,1-4-2256-16,5-5-448 0,-1 1-96 0</inkml:trace>
  <inkml:trace contextRef="#ctx0" brushRef="#br0" timeOffset="48646.69">15587 13724 41119 0,'26'-11'1824'0,"1"0"368"0,11-1-1744 0,9 1-448 0,8-1 0 0,6 5 0 16,4-4 320-16,8 4-32 0,9-5 0 0,7 1 0 16,5 1 32-16,2-3 0 0,3 5 0 0,4 0 0 15,7 0-320-15,-3 0 0 0,-5 2 0 0,0 6-12752 16,-4 0-2656-16</inkml:trace>
  <inkml:trace contextRef="#ctx0" brushRef="#br0" timeOffset="49461.91">2438 16347 11055 0,'-6'-11'976'0,"2"1"-784"0,0-4-192 0,1 2 0 16,2 1 3376-16,1 11 624 0,0 0 128 0,0 0 32 16,0 0-2560-16,0 0-512 0,0 0-112 0,4 11-16 15,-3 8-576-15,3 6-112 0,0 2-16 0,0 6-16 16,2 2-32-16,3 6 0 0,1 5 0 0,3 3 0 0,0 0-80 0,1 3-128 15,-2 2 176-15,0 4-176 0,0-2 192 0,0-4-64 16,-2-4 0-16,0-3-128 0,0-9 0 0,1-3-224 16,0-3 16-16,-1-2 0 15,4-8-2064-15,1-2-416 0,-2-6-64 0</inkml:trace>
  <inkml:trace contextRef="#ctx0" brushRef="#br0" timeOffset="49698.96">3234 16349 31263 0,'0'0'1392'0,"0"0"272"0,-4 12-1328 0,-2 2-336 0,-2 6 0 0,-5 4 0 16,-5 9 256-16,-2 7 0 16,-4 7-16-16,-4 2 0 0,-4 3 432 0,-2 11 96 0,-3 6 0 0,-1 3 16 15,0 1-336-15,0 2-80 16,-1 2-16-16,3 3 0 0,1 0-208 0,5-5-144 0,3-5 192 0,4-11-192 15,3-10 0-15,3-4 0 0,2-5 0 0,9-7-144 32,3-8-592-32,6-4-112 0,2-10-32 0,5-3-9344 0,4-8-1872 0</inkml:trace>
  <inkml:trace contextRef="#ctx0" brushRef="#br0" timeOffset="49996.99">3885 16631 23951 0,'-7'3'2128'0,"-2"1"-1696"15,3 1-432-15,-3 5 0 0,-1 4 2080 0,-2 4 336 16,1 5 64-16,-4 5 16 0,-2-2-1728 0,1 5-320 16,0 1-80-16,2-4-16 0,3-1 16 0,3-4 0 15,6-1 0-15,2-3 0 0,1-2-96 0,4-3-16 16,3-3 0-16,3-5 0 0,5-2 208 0,0-4 48 15,1-2 0-15,0-2 0 0,2-8-80 0,1 1-16 16,2-4 0-16,-3-3 0 0,-1-2-32 0,-1-3 0 16,-2-2 0-16,-4 4 0 0,0-3-96 0,-5 1-32 0,-2 1 0 15,0-1 0-15,-4-1-256 0,-4 5 160 16,0 3-160-16,-1 3 128 16,0 0-1728-16,-3 2-336 0,2 6-80 0</inkml:trace>
  <inkml:trace contextRef="#ctx0" brushRef="#br0" timeOffset="50496.35">4909 16507 26719 0,'-6'0'2368'0,"-1"0"-1888"15,7 0-480-15,-5 1 0 0,-1-1 592 0,0 6 32 0,-2 6 0 0,0 3 0 16,1 4 144-16,-1 1 16 16,2 6 16-16,1 2 0 0,1 1-224 0,3-1-32 0,3 3-16 0,2-3 0 15,2 0-144-15,4-3-48 16,4-1 0-16,4-4 0 0,3-2 64 0,0-3 16 0,1-4 0 0,3-1 0 15,2-8 96-15,5-3 32 0,1-3 0 0,5-6 0 16,-1-3 32-16,1-1 16 0,-17 3 0 0,2-2 0 16,-1-1-208-16,2-4-64 0,-2-2 0 0,-1 0 0 15,-3-3-192-15,0 1-128 0,-3-2 160 0,9-19-160 16,-8 6 0-16,-5 5 0 0,-3 7-208 0,-1 1 64 31,0 3-2576-31,-1 6-512 0</inkml:trace>
  <inkml:trace contextRef="#ctx0" brushRef="#br0" timeOffset="51010.79">7495 16382 21183 0,'-17'-7'944'0,"8"1"192"0,2 1-912 0,0-5-224 16,2 1 0-16,-1-2 0 0,-2 2 704 0,-1-2 112 16,2-1 16-16,-4 3 0 0,2 0-144 0,-2 2-32 15,-2 2 0-15,-1-2 0 0,-2 3 48 0,-3 3 16 16,-4 2 0-16,-4 3 0 0,-3 4-272 0,-5 3-48 15,0 11-16-15,-1 1 0 0,1 4-128 0,-2 3-48 0,-4 4 0 0,3 3 0 16,1 1-16-16,7 0-16 0,3-2 0 0,8-5 0 16,6-6-176-16,4-3 192 0,8-6-192 0,2-3 192 15,6-2 128-15,4-6 16 0,4-1 16 16,6-5 0-16,4-5 144 0,3-5 16 0,1-1 16 0,3-5 0 16,0-2-144-16,1-4-16 0,-1-1-16 0,-2 1 0 15,-3 0-192-15,2-2-32 0,-2 1-128 0,-2-2 192 16,-2 2-32-16,-4 3-16 0,-4-1 0 0,-2 2 0 15,-2 2-16-15,-2 6 0 0,-2 1 0 0,-7 11 0 0,0 0-128 0,0 0 0 16,0 0 0-16,1 18 128 16,2-1-128-16,-2 4 0 0,-1 3-160 0,1-1 160 0,0 2 0 15,2 3 0-15,1-2-128 0,1 2 128 0,0-4 0 0,4 0 0 16,1-4 0-16,1-2 0 0,1-1-144 0,-1-5 16 16,2 0 0-16,1-5 0 15,0 0-1744-15,1-5-352 0,0-3-64 0</inkml:trace>
  <inkml:trace contextRef="#ctx0" brushRef="#br0" timeOffset="51290.4">8586 15360 27647 0,'-10'10'2448'0,"-1"4"-1952"16,-2 3-496-16,-1 2 0 0,0 9 464 0,0 2 0 16,-1 7 0-16,-2 5 0 0,-2-2-96 0,-1 3-32 15,0 6 0-15,1 5 0 0,2 2-64 0,-1 4-16 16,-1-2 0-16,0 2 0 0,-2 5-128 0,0-6-128 0,1-1 144 0,1-1-144 16,2-6 224-16,1-2-48 0,-1-3-16 0,1-7 0 15,0-6-32-15,4-3-128 0,-1-4 192 0,3-4-64 16,1-6-272-16,4-2-64 0,1-5-16 0,4-9 0 15,0 0-2240-15,0 0-448 0</inkml:trace>
  <inkml:trace contextRef="#ctx0" brushRef="#br0" timeOffset="51646.65">9129 16146 17503 0,'22'-17'768'0,"-8"5"176"0,-1-2-752 0,-1 2-192 15,-2-2 0-15,-2 1 0 0,-2 5 2656 0,-6 8 496 16,0-12 112-16,-3 6 0 0,-8-2-1936 0,-3 6-400 16,-3 4-80-16,-9 7-16 0,-3-1-480 0,-7 7-96 15,-6 4-32-15,-1 1 0 0,-4 2 32 0,0 1 0 16,0-2 0-16,5 0 0 0,7 3-112 0,4 0-16 16,7-4 0-16,5-1 0 0,4-1 0 0,4-1 0 15,5-3 0-15,4-4 0 0,2-10 80 0,6 13 16 16,4-1 0-16,5-3 0 0,3 3 96 0,1-3 32 15,3 1 0-15,1-3 0 0,1 2-160 0,-3-1-16 0,-3 2-16 0,-4-1 0 16,-4 2-32-16,-3 0-128 16,-6-1 192-16,-1 2-64 0,-1-4-128 0,-7 5 0 15,-5-4 144-15,-6 2-144 0,-5 2 208 0,-4-2-16 0,-4-1-16 16,1-1 0-16,-2 0 0 0,1-1 0 0,0-1 0 16,4-3 0-16,4-1-320 0,5-3-64 0,4 0-16 0,6-4 0 31,5-6-2848-31,6 0-576 0,9-14-128 0,6 11 0 0</inkml:trace>
  <inkml:trace contextRef="#ctx0" brushRef="#br0" timeOffset="51999.82">10417 16128 28559 0,'-47'5'1264'0,"16"0"272"0,0 7-1232 0,-4 3-304 16,3 1 0-16,1 3 0 0,-1 2 1024 0,1-1 160 16,1 3 32-16,1 1 0 0,1-2-784 0,4-3-160 15,3-1-16-15,6-3-16 0,5-5-80 0,3 1-16 16,7-11 0-16,0 0 0 0,0 0 192 0,11 6 48 0,1-4 0 0,4-2 0 16,1-5-16-16,1 1 0 0,0-5 0 0,2 2 0 15,1-3-112-15,-2-2-32 0,-2-2 0 0,-1 1 0 16,-4-3 0-16,1 2 0 0,-1-3 0 0,-2 3 0 15,-3-1 32-15,-2 1 16 0,-2 0 0 0,-6 3 0 16,0-7-16-16,-5 3 0 0,0 3 0 0,-4 1 0 16,-5-3-80-16,-1 0-32 0,1 0 0 0,-2 1 0 15,-2 0-144-15,2 2 0 0,1 2 0 0,3-2 0 32,2 2-1216-32,1 0-128 0,3 2-32 0,2-1-9920 0,7 8-1984 0</inkml:trace>
  <inkml:trace contextRef="#ctx0" brushRef="#br0" timeOffset="52480.23">12352 15060 19343 0,'0'-12'1728'0,"0"1"-1392"15,-2-1-336-15,1-1 0 0,0 4 1008 0,1 9 128 16,-7-10 16-16,1 6 16 0,-2 3 32 0,-2 3 0 16,0 6 0-16,-1 7 0 0,-5 4-448 0,-1 8-96 15,-3 4-16-15,0 4 0 0,-3 3-128 0,-2 8-48 16,-3 7 0-16,-3 8 0 0,-2 2-144 0,-2 4-48 15,-5 2 0-15,2 1 0 0,-4-3-272 0,5-2 160 16,4-4-160-16,4-9 128 0,2-8 144 0,5-7 32 16,1-1 0-16,5-7 0 0,3-5 144 0,4-6 48 15,5-4 0-15,4-14 0 0,3 8 96 0,-3-8 32 16,10 0 0-16,4-7 0 0,4-7-32 0,5-3 0 16,2-4 0-16,4 1 0 0,2-4-352 0,3 0-80 0,2-2-16 0,1-3 0 15,1 1-144-15,2 2 0 0,1 4 0 0,0 0 0 16,-1 9 0-16,-3 2 0 0,-4 5 0 0,-2 6 0 15,-5 5 0-15,-3 9 0 0,-12-6-176 0,0 5 176 16,-1 4-192-16,-1 2 64 0,-4 4 0 0,-2 3 0 16,-5 0-64-16,-1 4-16 0,-4-4 0 0,-7 27 0 15,-1-6-1168-15,7-24-224 16,-1-1-64-16,1-1 0 0,-3-2-1280 16,4-1-272-16</inkml:trace>
  <inkml:trace contextRef="#ctx0" brushRef="#br0" timeOffset="52943.05">13237 15744 28559 0,'0'-11'2544'0,"0"2"-2032"16,3 1-512-16,-2 1 0 0,1 0 0 0,-1 0-256 15,-2-2 16-15,-1 4 16 0,-2-2 480 0,1 3 80 16,-1 1 32-16,0-2 0 0,4 5-240 0,-6-4-128 15,-1 1 128-15,1 2-128 0,0-3 256 0,-2 4 0 16,-1 0-16-16,1 0 0 0,0 0 144 0,-5-1 48 16,0-2 0-16,-1 5 0 0,-4 0-48 0,-3 2 0 15,-3 4 0-15,-2-2 0 0,-2 0-208 0,-2 6-48 16,-2 0-128-16,-1 2 192 0,0 3 0 0,1 2-16 16,2 4 0-16,2-2 0 0,-2-2 0 0,6 1 0 15,3-4 0-15,4 2 0 0,3-3 80 0,5-3 32 0,3-1 0 16,6 2 0-16,4-4 160 0,3-2 48 0,7-3 0 0,4-3 0 15,4-2 32-15,3-1 16 0,3-6 0 16,4 0 0-16,2-3-256 0,2-1-48 0,-1-2-16 0,1-3 0 16,-2-1-224-16,-2 0 176 0,-3-1-176 0,-2 1 160 15,-3 0-160-15,-1 2 0 0,-4-2 144 0,-2 3-144 16,-5 2 0-16,-3 5 128 0,-2 3-128 0,-7 5 0 0,0 0 0 0,0 0 0 16,0 0 0-16,-2 9 0 0,0 5 0 15,-2 3 0-15,0 2-128 0,0 1 128 16,0 3 0-16,2 1-128 0,1-1 128 0,1-1 0 0,1 1-256 0,3-1 48 15,2-1 0-15,2-3 0 16,2-3-1856-16,1-4-368 0,2-1-80 0,9 2-12656 16</inkml:trace>
  <inkml:trace contextRef="#ctx0" brushRef="#br0" timeOffset="53262.34">13854 15388 23039 0,'0'0'1024'0,"0"0"192"0,-5 8-960 0,-1-1-256 16,-1 7 0-16,-2 3 0 0,-2 2 1280 0,-2 4 192 15,-1 6 64-15,1 0 0 0,-1 1-240 0,2 3-32 16,-1 2-16-16,2 1 0 0,2-3-432 0,1 0-96 16,3-1-16-16,0-2 0 0,2-3-176 0,2-4-32 15,1-4-16-15,1-1 0 0,2-2 80 0,2-2 16 16,-1-6 0-16,3-3 0 0,2-4 192 0,3-3 32 15,-1-3 16-15,3-2 0 0,1-4-192 0,1-2-48 0,0-3 0 0,1-2 0 16,1 1-304-16,-1-4-64 0,0-4-16 0,1-1 0 16,-4 4-64-16,2-1-128 0,3-1 176 0,2-4-176 15,-1 3 128-15,0-2-128 0,2 5 0 0,-2 2 0 16,6-5 0-16,-5 6-176 0,-2 2 32 0,-3 7 0 16,-2 0-1344-16,0 5-272 0,-4 2-48 0,-1 1-10416 15,-2 2-2096-15</inkml:trace>
  <inkml:trace contextRef="#ctx0" brushRef="#br0" timeOffset="53620.18">14665 15641 13823 0,'0'0'1216'0,"8"5"-960"15,2-5-256-15,4 2 0 0,2-1 3760 0,3-1 704 16,3 0 144-16,2-3 16 0,3-2-2640 0,2 1-544 15,2 1-96-15,0-1-32 0,-7-3-656 0,3 2-128 16,1 0-16-16,1-4-16 0,1 2-96 0,-1-5-16 16,0 2 0-16,-1-3 0 0,3-2-48 0,-2 0-16 15,-5 2 0-15,-4 0 0 0,-4-1-80 0,-3 0-32 16,-9 2 0-16,-1-1 0 0,-6 3 32 0,-3 2 0 16,-5 2 0-16,-3 1 0 0,-8 5-240 0,-4 2 0 15,-4 3 128-15,-4 2-128 0,-3 6 0 0,0 2 0 16,-1 3 0-16,1 4 0 0,0 0 176 0,4 2-176 0,1 2 192 15,7-1-192-15,3 0 208 0,7-2-64 0,5 0-16 0,5 1 0 16,3-2 80-16,8-3 16 0,4 1 0 0,6-1 0 16,7-1 128-16,6 0 32 0,7-3 0 0,7-1 0 15,9-5-192-15,9 1-16 0,8-3-16 0,33 2 0 16,-6-4-160-16,0-3-272 0,-1 3 64 0,4 0 16 16,1-2-1936-16,-3-2-384 0</inkml:trace>
  <inkml:trace contextRef="#ctx0" brushRef="#br0" timeOffset="54484.92">5391 17843 21359 0,'0'0'944'0,"0"0"208"0,0 0-928 0,0 0-224 0,2-12 0 0,-2 12 0 16,0 0 1296-16,0 0 224 0,0 0 32 0,0 0 16 0,8 8-704 0,0 3-144 15,-1 5-16-15,2 3-16 0,0 1-112 0,4 4 0 16,1 3-16-16,4 5 0 0,4-1-112 0,1 4 0 15,3-1-16-15,2 2 0 0,2-2-112 0,-1 1-32 16,-1-1 0-16,-1-1 0 0,0-7-128 0,-2 2-32 16,-2-4 0-16,-3 2 0 0,-1-6-128 0,-2-1 128 15,0-2-128-15,-3-5 128 16,0-4-608-16,-2-2-128 0,0 0-32 0,-12-6-9280 16,10-4-1856-16</inkml:trace>
  <inkml:trace contextRef="#ctx0" brushRef="#br0" timeOffset="54714.72">6085 17713 26607 0,'0'0'1168'0,"0"0"256"0,0 0-1136 0,0 0-288 0,0 0 0 0,0 0 0 16,-8 10 1040-16,-2 4 160 0,-3 4 16 0,-3 5 16 16,-3 9-272-16,-4 2-48 0,-1 4-16 0,-3 1 0 15,-7 7-256-15,1-1-64 0,0 4-16 0,0 1 0 16,0-2-208-16,1 2-32 0,0-3-16 0,3-1 0 15,2 1-176-15,4-7-128 0,2-3 192 0,3-1-192 16,3-5 0-16,4-1 0 0,4-7-160 0,3-6 160 16,4-1-1872-1,0-16-256-15,10 10-48 0,3-5-12224 0</inkml:trace>
  <inkml:trace contextRef="#ctx0" brushRef="#br0" timeOffset="55757.55">6614 18280 21183 0,'0'0'1888'0,"0"0"-1504"16,0 0-384-16,0 0 0 0,0 0 1280 0,0 0 192 15,1 11 48-15,-1-2 0 0,-1 3-144 0,-2 2-32 16,-1 6 0-16,0 0 0 0,-1 1-224 0,-1 0-48 0,0 1-16 0,1 1 0 16,0-3-384-16,1-1-80 0,1 2-16 0,1-4 0 15,-1-1-288-15,1 0-64 0,0-2-16 16,1-2 0-16,0 0-208 0,-1 1 0 0,1-4 0 0,1 1 0 31,0-10-1120-31,1 8-272 0,-1-8-48 0,0 0-14048 0</inkml:trace>
  <inkml:trace contextRef="#ctx0" brushRef="#br0" timeOffset="56147.06">8026 17536 9215 0,'0'0'400'0,"2"-11"96"0,-2-3-496 0,0 1 0 16,0 2 0-16,-1-2 0 0,-1 3 3008 0,-1 2 496 15,-2 2 96-15,0 0 32 0,-5 2-1632 0,-2 2-320 16,0 4-64-16,-2 4-16 0,-2 3-576 0,-4 5-128 15,-2 4-32-15,-2 5 0 0,-2 2-224 0,-2 7-32 16,-3 5-16-16,1 5 0 0,-1 0 48 0,2 10 0 16,0 0 0-16,3 4 0 0,2-2-320 0,4 1-64 0,2-2-16 15,5-2 0-15,8-5-240 0,1-1 144 0,3-9-144 0,2 1 128 16,3-4-128-16,0-6 0 0,5-2 0 0,1-3 0 16,3-2-224-16,2-2-80 0,4-3-16 0,4-7 0 31,4-4-1408-31,4-7-272 0,5-1-64 0,3-3-11648 0</inkml:trace>
  <inkml:trace contextRef="#ctx0" brushRef="#br0" timeOffset="56432.9">8710 17487 26079 0,'0'0'1152'0,"0"0"256"16,0 0-1136-16,0 0-272 0,0 0 0 0,0 0 0 0,-7 14 608 0,-3 4 64 16,-2 2 16-16,-4 4 0 0,-2 5 256 0,-2 1 48 15,-4 1 16-15,0 4 0 0,1 0-416 0,1 2-80 16,2 1 0-16,2 2-16 0,2 0-176 0,4 0-48 16,3-2 0-16,6-3 0 0,0 1-144 0,6-3-128 15,0-4 144-15,5-1-144 0,1-4 208 0,2-1-48 16,2-5-16-16,5-4 0 0,0-3 48 0,2 0 0 15,2-5 0-15,-1-3 0 0,2-3-320 0,0-3-64 16,-5-1-16-16,0-2-10480 16,-6 1-2080-16</inkml:trace>
  <inkml:trace contextRef="#ctx0" brushRef="#br0" timeOffset="56619.94">8190 17943 30399 0,'0'0'2704'0,"16"-6"-2160"0,5-3-544 0,5 1 0 16,5 2 672-16,3-4 32 0,4 2 0 0,3-3 0 16,1-1 336-16,1 2 80 0,6-3 16 0,1 1 0 15,2 0-656-15,4 1-128 0,2 4-32 0,-1 1 0 16,-4 0-320-16,-1 1 0 0,-5-3 0 0,-7 4-192 16,-7 3-2352-16,-5 1-464 15,-5-3-112-15</inkml:trace>
  <inkml:trace contextRef="#ctx0" brushRef="#br0" timeOffset="56981.21">9197 17121 16575 0,'0'0'1472'0,"11"1"-1168"16,2-1-304-16,2 0 0 0,2 1 1824 0,2 4 304 15,1 0 64-15,2 4 16 0,0 0-624 0,3 0-128 0,0 4-32 0,0 3 0 16,7 3-592-16,-3 6-128 0,2 1-32 16,-2 9 0-16,-3 3-64 0,-4 5-16 0,-1 3 0 0,-7 7 0 15,-5 0-160-15,-7 7-48 0,-2 4 0 0,-4-1 0 16,-4 1 64-16,-5-2 16 0,-6 0 0 0,-3-6 0 15,-2-1-128-15,-3-4-16 0,-3-2-16 0,-3-5 0 16,-5-4-16-16,1-2 0 0,-1-6 0 0,2-3 0 16,3 1-144-16,4-6-16 0,-1-4-128 0,6-1 192 31,-1-5-1920-31,5-7-384 0</inkml:trace>
  <inkml:trace contextRef="#ctx0" brushRef="#br0" timeOffset="57833.16">12719 17409 9215 0,'-10'-14'816'0,"2"7"-656"16,2 0-160-16,-6-2 0 0,0 3 3088 0,-4 0 592 16,-1-1 112-16,-3 5 32 0,-1-1-2048 0,-3 4-416 15,-3 5-80-15,-2 2 0 0,-2 3-528 0,1 4-112 16,-1 3 0-16,3 2-16 0,2 0-224 0,1 3-32 15,4-1-16-15,3-2 0 0,4 1-48 0,4-4-16 16,4-1 0-16,4-1 0 0,6-4 96 0,4-3 32 0,2-2 0 0,4 1 0 16,4-7 144-16,5-3 16 0,2-5 16 0,3 2 0 15,2-5-48-15,1 0-16 0,-2-3 0 0,0-1 0 16,-3-3-336-16,-2 3-64 0,-2-1 0 0,-3 2-128 16,-4 2 176-16,-2 1-176 0,-3 4 160 0,-3 1-160 15,-2 2 0-15,-5 4 0 0,0 0 0 0,6 13 0 16,-4 4 0-16,-1 2-160 0,1 1 160 0,0 5-192 15,1 3 192-15,-1 2 0 0,5-5 0 0,-1 3 0 16,3-5-320-16,4-3 32 0,2 0 0 0,3-2 0 16,2-4-1504-1,3-2-288-15,2-6-64 0</inkml:trace>
  <inkml:trace contextRef="#ctx0" brushRef="#br0" timeOffset="58168.25">13459 17438 24527 0,'-12'22'1088'0,"7"-8"224"0,-1 1-1056 0,-2 3-256 15,-1 2 0-15,-1 1 0 0,-1 2 1536 0,-2 1 240 16,2-3 48-16,-1 0 16 0,-1-3-352 0,2-2-64 16,2-1-16-16,1-3 0 0,3-3-720 0,4-3-160 15,1-6-16-15,0 0-16 0,0 0 80 0,10-4 0 16,2-2 16-16,2-7 0 0,1 4-16 0,1-5 0 15,3-2 0-15,3-3 0 0,1-2-320 0,1 0-80 16,3-1-16-16,-1 2 0 0,1-1-160 0,0 4 0 16,0-1 0-16,-2 3 0 0,-2 3 0 0,-2 5 0 15,-1 3 0-15,-4 2 0 0,-2 5 0 0,-1 3 0 16,-3 7 0-16,-2 1 0 0,-3 4 0 0,-3 3 0 16,-3 1-128-16,-3 5 128 0,2-2 0 0,-4 4-144 15,0-3 144-15,0 2 0 0,-1-3-128 0,1-1 128 0,1-2 0 0,2-4 0 16,2-2-384-16,2-3 48 0,3 0 0 0,5 2 0 31,1-7-2112-31,6-2-432 0,0-5-64 0</inkml:trace>
  <inkml:trace contextRef="#ctx0" brushRef="#br0" timeOffset="58603.75">14838 17505 19343 0,'-7'-12'1728'0,"-1"1"-1392"16,-1-2-336-16,-3-1 0 0,0-3 3024 0,-4 5 544 15,-2 2 96-15,-2-1 32 0,-4 6-2544 0,-3 3-496 16,-3 3-96-16,-3 3-32 0,-3 4-304 0,1 3-64 16,-1 3-16-16,-1 4 0 0,-1 2-144 0,2 3 192 15,3 2-192-15,3 2 192 0,4 4-192 0,4-3 0 16,5-3 0-16,3-3 0 0,6-2 160 0,6-2-160 15,6-3 192-15,5-2-192 0,3-7 432 0,6-2-32 16,5-3 0-16,4-5 0 0,3-3 176 0,3-7 16 16,4-3 16-16,4-3 0 0,1-4-272 0,1-4-48 15,-2 0-16-15,1-3 0 0,-2-2-144 0,0-5-128 16,-2-5 192-16,0 0-192 0,-1-8 208 0,1-3-64 16,-3-2-16-16,2-7 0 0,1-2-128 0,1-2 160 15,-1 2-160-15,-3 6 160 0,-4 11-160 0,-4 9 0 0,-6 6 0 16,-3 9 0-16,-5 7 0 0,-6 9 0 0,-7 8 0 0,0 0-176 15,-7 13 176-15,-6 11-208 0,-2 4 80 0,-6 8 128 16,-2 6-176-16,-3 5 176 0,-5 6-128 16,-1 8 128-16,-1 1 0 0,2 7-160 0,0 1 160 0,-6 25 0 31,8-11-1152-31,10-9-128 0,8-9-32 0,9-10 0 0,4-5-736 0,5-9-128 0,3-4-48 16</inkml:trace>
  <inkml:trace contextRef="#ctx0" brushRef="#br0" timeOffset="59050.57">16434 17112 22287 0,'-11'-9'976'0,"11"9"224"0,-6-10-960 0,2 1-240 0,4 9 0 0,0 0 0 16,0 0 1568-16,0 0 272 0,0 0 48 0,0 0 16 16,9 11-608-16,-2 1-112 0,3 2-32 0,2 3 0 15,3 5-208-15,0 5-48 0,1 3-16 0,0 3 0 16,-2 7-304-16,7-1-48 0,-1-1-16 0,0 3 0 16,1 2-256-16,-2-2-48 0,-2 0-16 0,1-2 0 0,-1-1-192 0,-1-5 144 15,-1-2-144-15,-1-2 128 0,0-6-256 0,-1-2-64 16,-3-3-16-16,4 1 0 15,-2-7-1648-15,-1-9-336 0,-1-5-64 0,1-4-12576 16</inkml:trace>
  <inkml:trace contextRef="#ctx0" brushRef="#br0" timeOffset="59250.45">17047 16976 30527 0,'0'0'1344'0,"0"0"288"0,0 0-1312 0,0 0-320 16,-2 10 0-16,-2 0 0 0,-3 4 848 0,-2 3 112 15,-2 3 0-15,-3 4 16 0,-3 3-144 0,-2 0-16 16,-9 13-16-16,-1 1 0 0,-1-2-224 0,-2 6-32 16,-1-3-16-16,0 1 0 0,-3 1-176 0,1 0-32 15,0 0-16-15,4-2 0 0,3-1-304 0,3 1 0 16,6-3 0-16,-6 13 0 16,7-14-1728-16,7-5-384 0,6-8-96 0,5-8-13312 0</inkml:trace>
  <inkml:trace contextRef="#ctx0" brushRef="#br0" timeOffset="59541.08">17253 17599 25791 0,'0'0'1152'0,"0"0"224"0,9-2-1104 0,2 0-272 0,2 1 0 0,2 1 0 15,1 1 2176-15,0 1 368 0,1 1 80 0,-1 3 0 16,1 2-1168-16,-2 1-240 0,-2 5-64 0,-3 1 0 15,0 3-592-15,-5 0-128 0,-4 3-32 0,-2 6 0 0,-4-3-64 0,-3 3-16 16,-3 1 0-16,-3 3 0 0,-3-3-48 0,0 0-16 16,-1-2 0-16,3 1 0 0,1-6 224 0,2-1 32 15,4 0 16-15,1-4 0 0,3-2-128 0,4 0-16 16,4-6-16-16,3 1 0 0,5-6 80 0,6-1 0 16,5-5 16-16,16-5 0 0,3 1-192 0,-18 2-32 15,4-4-16-15,3 2 0 16,-1-1-1600-16,1 1-320 0,-3-3-64 0,-2 1-18096 0</inkml:trace>
  <inkml:trace contextRef="#ctx0" brushRef="#br0" timeOffset="59984.71">18823 16561 22799 0,'0'0'1008'0,"0"0"208"0,0 0-960 0,0 0-256 15,0 0 0-15,-9 2 0 0,-1 0 1168 0,-3 3 192 16,-3 4 48-16,5 1 0 0,-3 3-416 0,-3 4-80 16,-6 3-16-16,-3 5 0 0,0 3-64 0,-6 9-32 15,-5 4 0-15,0 3 0 0,0 7-144 0,2 4-16 16,0 5-16-16,2 2 0 0,1-1-176 0,4 5-16 15,1-5-16-15,4 1 0 0,5-6-160 0,6-1-48 16,5-3 0-16,6-4 0 0,6-3 0 0,9 11 0 16,6-8 0-16,16 8 0 0,3-15-208 0,-17-24-256 15,2-3 48-15,4-2 16 16,3-7-2304-16,4-3-448 0,51-5-80 0,-24-4-11056 0</inkml:trace>
  <inkml:trace contextRef="#ctx0" brushRef="#br0" timeOffset="60271.35">19765 16667 25791 0,'0'0'2304'0,"0"-12"-1856"0,-5 5-448 0,5 7 0 15,-9-8 1408-15,-3 7 176 0,-4 4 32 0,-3 5 16 0,-5-1-752 0,-6 7-160 16,-3 4-16-16,-5 6-16 0,-5 5-128 0,0 5-32 15,2 6 0-15,2 4 0 0,-1 2-192 0,5 3-32 16,3 5-16-16,5-1 0 0,3 1-64 0,5-1-16 16,5 2 0-16,8-20 0 0,1 6-48 0,-1-2-16 15,5 1 0-15,5 14 0 0,4-7 16 0,-1-21 0 16,3-3 0-16,3 1 0 0,2 1-32 0,2-3-128 16,1-2 192-16,-1-1-64 0,1-3-368 0,14 5-80 15,-8-7 0-15,-2-8-11136 16,-6-6-2240-16</inkml:trace>
  <inkml:trace contextRef="#ctx0" brushRef="#br0" timeOffset="60447.42">18899 17346 30399 0,'-10'-12'1344'0,"10"12"288"0,0 0-1312 0,4-5-320 16,5-4 0-16,3 3 0 0,4 1 1328 0,4-3 192 15,5 3 32-15,6 1 16 0,4-3-464 0,5 2-80 0,2 2-32 0,5 0 0 16,5 1-352-16,4-2-64 0,4 2 0 0,1 2-16 15,1 0-400-15,-1 0-160 16,-1 1 128-16,26 4-128 16,-10-1-1904-16,-37-3-464 0,-1 2-80 0,4-2-32 0</inkml:trace>
  <inkml:trace contextRef="#ctx0" brushRef="#br0" timeOffset="60836">19953 16184 25791 0,'-4'-24'1152'0,"4"17"224"0,0 2-1104 0,4-2-272 15,2 0 0-15,2 4 0 0,2-1 1216 0,3 1 192 16,2 3 48-16,5 4 0 0,6 0-416 0,7 5-80 16,1 6 0-16,3 7-16 0,2 4-192 0,3 9-48 15,0 3 0-15,22 30 0 0,-8 0-128 0,-30-28-16 16,5 10-16-16,2 8 0 0,3 9-192 0,-1 6-32 16,-1 9-16-16,-3 4 0 0,-4 4-128 0,12 87-32 15,-19-28 0-15,-11-16 0 0,-10-18 128 0,-9-11 32 16,-8-10 0-16,-7-9 0 0,-6-10 240 0,-2-5 48 15,-2-7 16-15,-4-8 0 0,-4-5-96 0,-5-8-32 16,-4-6 0-16,-5-1 0 0,-7-10-224 0,-1 1-32 0,2-5-16 16,2 0 0-1,2-5-1184-15,2-1-240 0,-2-4-64 0</inkml:trace>
</inkml:ink>
</file>

<file path=ppt/ink/ink3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1:05:12.036"/>
    </inkml:context>
    <inkml:brush xml:id="br0">
      <inkml:brushProperty name="width" value="0.05292" units="cm"/>
      <inkml:brushProperty name="height" value="0.05292" units="cm"/>
      <inkml:brushProperty name="color" value="#FFFF00"/>
    </inkml:brush>
  </inkml:definitions>
  <inkml:trace contextRef="#ctx0" brushRef="#br0">4162 3080 15663 0,'0'0'1392'0,"0"0"-1120"0,0 0-272 0,0 0 0 15,0 0 1104-15,0 0 176 0,0 0 16 0,0 0 16 16,0 0 32-16,0 0 16 0,0 0 0 0,0 0 0 16,1 12-320-16,4-2-64 0,4 0-16 0,5 0 0 15,4 3-64-15,3 1 0 0,5 3-16 0,4 3 0 16,5 2-48-16,0 4-16 0,1 3 0 0,3 6 0 16,4 3-224-16,3 3-32 0,0 3-16 0,-2-1 0 15,0 6-128-15,-4-2-32 0,0-5 0 0,-3-2 0 0,-6 0-176 0,-1 0-32 16,-5-4-16-16,-2-3 0 0,-4-4 0 0,-3 0 0 15,-2-2 0-15,-2 0 0 0,-5-6-32 0,-1 0 0 16,-4-2 0-16,-1-3 0 0,-1-2-128 0,-1-5-224 16,1-9 48-16,0 0 16 15,-9 5-2336-15,0-7-480 0</inkml:trace>
  <inkml:trace contextRef="#ctx0" brushRef="#br0" timeOffset="351.6">5087 2957 15663 0,'0'0'1392'0,"4"-10"-1120"0,0 1-272 0,1-1 0 16,1 2 1696-16,-6 8 288 0,0-9 48 0,0 9 16 16,0 0 112-16,0 0 16 0,-8 8 16 0,-2 3 0 15,-2 11-880-15,-4 2-176 0,-1 8-48 0,-4 2 0 16,-2 4-64-16,-2 6-32 0,-3 5 0 0,-3 7 0 16,1 4-64-16,-3 7-16 0,-7 7 0 0,1-2 0 15,0-2-448-15,-3-4-80 0,2-2-32 0,-2-6 0 16,0-4-192-16,4-2-32 0,1-4-128 0,6-3 192 0,0-8-64 0,6-4 0 15,3-8-128-15,3-1 192 0,3-5-192 0,4-2-128 16,6-8 128-16,6-9-208 16,0 0-2112-16,0 0-432 0,2-13-64 0</inkml:trace>
  <inkml:trace contextRef="#ctx0" brushRef="#br0" timeOffset="612.73">5487 3804 25791 0,'0'0'1152'0,"0"12"224"0,0 7-1104 0,0 6-272 0,0 3 0 0,-2 7 0 15,-4 2 1952-15,-1 4 336 16,-4-1 64-16,-2 2 16 0,-1 2-768 0,-1 0-128 0,0-3-48 0,-2-1 0 15,1 0-496-15,0-3-96 0,2-2-32 16,3-3 0-16,-2 0-480 0,3-2-112 0,2-6-16 0,3 1 0 31,1-6-832-31,2-7-192 0,1-1-16 0,1-11-17408 0</inkml:trace>
  <inkml:trace contextRef="#ctx0" brushRef="#br0" timeOffset="1100.64">7087 2411 21183 0,'0'0'1888'0,"0"0"-1504"0,0 0-384 0,0 0 0 16,-3-8 752-16,3 8 80 0,0 0 0 0,-10 9 16 15,0 4 128-15,-3 4 32 0,-2 6 0 0,-3 5 0 16,-5 5-48-16,-2 5-16 0,-5 7 0 0,-1 7 0 16,0 4-48-16,-2 6-16 0,0 7 0 0,2 6 0 15,2 10-208-15,4-1-32 0,3 2-16 0,6 2 0 16,0 4-304-16,8-5-48 0,4-3-16 0,6-8 0 0,7-6-128 15,6-5-128-15,4-8 144 0,7-7-144 0,-1-9 0 16,6-6-128-16,1-6-16 0,3-4 0 16,1-4-1456-16,2-6-304 0,1-4-48 0</inkml:trace>
  <inkml:trace contextRef="#ctx0" brushRef="#br0" timeOffset="2030.32">7938 2653 18191 0,'1'-11'800'0,"1"5"176"0,-2-5-784 0,0 4-192 16,0 7 0-16,0 0 0 0,-3-7 1392 0,3 7 224 16,0 0 48-16,-10 0 16 0,1 6-16 0,0 2-16 15,0 8 0-15,-1 9 0 0,-3 7-816 0,2 9-176 16,-2 0-16-16,1 10-16 0,0 5 80 0,1 10 32 15,-1 6 0-15,2 1 0 0,0 1-176 0,1 4-48 16,-2 4 0-16,4-7 0 0,1-5-336 0,3-9-176 16,3-9 160-16,5-5-160 0,3-2 160 0,3-7-160 15,5-10 160-15,0-3-160 0,2-4 0 0,2-5 0 16,3-5 0-16,3-2 0 16,-3-6-464-16,-1-6-96 0,0-4-16 0,1-5-10144 0,-1-4-2032 0</inkml:trace>
  <inkml:trace contextRef="#ctx0" brushRef="#br0" timeOffset="2221.19">7493 3340 33167 0,'-9'-5'2944'0,"9"5"-2352"0,0 0-464 0,0 0-128 16,17-5 208-16,1-2 32 0,1 3 0 0,6-1 0 15,6 0-240-15,7-4 144 0,5 0-144 0,7-5 128 16,4-5 352-16,5-1 64 0,0-5 16 0,1 2 0 15,-3-1-272-15,-1 1-48 0,-2 5-16 0,-5 1 0 16,0 3-1568 0,-7 0-304-16,-6 2-64 0,-4 3-13040 0</inkml:trace>
  <inkml:trace contextRef="#ctx0" brushRef="#br0" timeOffset="2622">8645 2125 15663 0,'0'0'1392'0,"0"0"-1120"0,0 0-272 0,0 0 0 15,0 0 1408-15,0 0 208 0,0 0 48 0,11 5 16 16,2 0-656-16,4 4-144 0,3 3-32 0,4 5 0 16,4-1 48-16,5 6 16 0,3 5 0 15,4 3 0-15,6 11 64 0,1 8 16 0,5 15 0 0,0 5 0 16,-2 3-288-16,-14-17-64 0,0 12-16 0,-1 9 0 15,-3 13-208-15,-8 3-32 0,-7 2-16 0,-6 4 0 16,-9-2-16-16,-6 1 0 0,-7-4 0 0,-15 24 0 0,-5-19-96 16,-4-16 0-16,-1-8-16 0,-4-14 0 0,2-8-240 15,2-11 128-15,2-5-128 0,10-17-16592 16</inkml:trace>
  <inkml:trace contextRef="#ctx0" brushRef="#br0" timeOffset="3007.8">10128 3082 28095 0,'0'0'1248'0,"-7"1"256"0,-1 2-1200 0,2-2-304 0,6-1 0 0,0 0 0 16,0 0 1056-16,0 0 160 0,0 0 16 0,10-4 16 15,4-1-208-15,4-4-32 0,3 1-16 0,6-3 0 16,3 2-368-16,5-4-80 0,2-3-16 0,3 2 0 16,1 0-288-16,1 2-64 0,-1-2-16 0,-5 4 0 15,-4 1-864-15,-4 4-192 0,-4 1-16 0,-6 4-15344 16</inkml:trace>
  <inkml:trace contextRef="#ctx0" brushRef="#br0" timeOffset="3125.85">10174 3555 35423 0,'0'0'1568'0,"0"0"320"0,6 10-1504 0,6-5-384 16,2-1 0-16,5-3 0 0,5 1 576 0,7-5 64 16,4-4 0-16,5-4 0 0,3-4 0 0,5-3 16 15,5-4 0-15,3-2 0 0,2-1-528 0,-1-5-128 16,-1 2 0-16</inkml:trace>
  <inkml:trace contextRef="#ctx0" brushRef="#br0" timeOffset="5213.03">12360 3063 22399 0,'-15'1'992'0,"8"0"208"0,-2 0-960 0,9-1-240 15,-9 7 0-15,2 2 0 0,4-2 656 0,-1 5 96 16,2 1 16-16,5-2 0 0,3 2 64 0,8-1 0 15,4 0 16-15,5-2 0 0,6-6 0 0,9 0 0 16,4-1 0-16,5-3 0 0,2-2-208 0,5-2-64 16,1-2 0-16,3-4 0 0,3 2-48 0,4-4-16 15,3 1 0-15,0-4 0 16,-4-3 16-16,-2 0 0 0,-3-1 0 0,-6 0 0 0,-3-3-144 0,-6 1-48 16,-3-3 0-16,-7 1 0 0,-6 1-128 0,-6 3-16 15,-6 0-16-15,-6 1 0 0,-5 2-48 0,-7 1 0 16,-3 2 0-16,-8-1 0 0,-6-1 32 0,-5 3 0 0,-5 4 0 15,-4 5 0-15,-11 0-160 0,-1 6 0 16,-6 2 0-16,-3 6 0 0,-5 2 0 0,-4 9 0 0,-3 0-128 0,-1 11 128 16,3 4 0-16,-2 5 0 15,-1 7-144-15,7 3 144 0,2-1 0 0,4-3 0 0,5 1 0 0,8 2 0 16,7 1 128-16,11 2 64 0,10-3 32 0,9-6 0 16,11 0-32-16,8-7 0 0,8-1 0 0,7-2 0 15,7-5-192-15,5-4 144 0,5-4-144 0,5-6 128 16,7-3 0-16,6-4-128 0,4 1 192 0,8-6-64 15,4-6-128-15,4-4 0 0,-1-6 0 0,-5-1 0 32,-8 0-2368-32,-3-2-368 0,-6-4-64 0</inkml:trace>
  <inkml:trace contextRef="#ctx0" brushRef="#br0" timeOffset="5805.19">14064 2173 5519 0,'-16'-3'240'0,"8"3"64"15,-1 2-304-15,0 0 0 0,0 1 0 0,1-1 0 0,-1 2 2784 0,0 0 496 16,1 2 112-16,1-2 0 0,7-4-1280 15,-9 4-272-15,9-4-48 0,0 0-16 0,0 0-304 0,0 0-48 16,0 0-16-16,12 6 0 0,3-1-272 0,5-1-64 16,7 1-16-16,4-4 0 0,3-3-288 0,5-3-64 15,7 0-16-15,4-2 0 0,3-4-320 0,0 3-64 16,1-3-16-16,4 3 0 0,-1-6-160 0,-2 0-128 16,-3 2 192-16,-3 3-192 0,-6-1-192 0,-4 1-160 15,-3-4-32-15,-13 7 0 16,-1-5-2560-16,0 4-528 0</inkml:trace>
  <inkml:trace contextRef="#ctx0" brushRef="#br0" timeOffset="6134.17">15626 1483 24879 0,'5'-8'2208'0,"1"2"-1760"0,2-4-448 0,0 2 0 16,-2 0 784-16,-1 3 80 0,-5 5 16 0,0 0 0 16,0 0 144-16,0 0 16 0,0 0 16 0,-1 8 0 15,-3 3-32-15,-2 3 0 0,-3 2 0 0,-3 3 0 16,-2 2-48-16,-2 3-16 0,-3 8 0 0,0 2 0 16,1 3-304-16,-2 5-64 0,-1 5-16 0,2 7 0 15,0 7-192-15,3 2-32 0,0-2-16 0,5-2 0 16,3-6-112-16,4-3-32 0,4-2 0 0,4 2 0 0,5-5-48 0,3 2-16 15,2-1 0-15,2-5 0 0,2-6 0 0,2-2 0 16,1-6 0-16,4 0 0 0,-1-4-128 0,0-4 128 16,0-4-128-16,1-4 128 0,-3-4-336 0,-3-6-80 15,-1-2-16-15,-2-2 0 16,-1-3-1680-16,-5-3-320 0,-4-4-80 0,-4-3-14336 0</inkml:trace>
  <inkml:trace contextRef="#ctx0" brushRef="#br0" timeOffset="6315.9">15053 2097 36911 0,'0'0'1632'0,"0"0"352"0,6-4-1600 0,4 0-384 0,5 3 0 0,5-1 0 15,2 2 0-15,6 0 0 16,7-1 0-16,5-3 0 0,9-1 528 0,4-2 128 0,3 0 32 0,6-3 0 16,6 0-80-16,3-4-16 15,4-3 0-15,1 1 0 0,3-2-384 0,2 0-80 16,3 2 0-16,-1-1-128 0,-3 2-144 0,-5 2-144 0,-7-1-32 0,-5 2-11872 15,-6 5-2384-15</inkml:trace>
  <inkml:trace contextRef="#ctx0" brushRef="#br0" timeOffset="7054.11">4446 6215 23039 0,'0'0'1024'0,"0"0"192"0,8-10-960 0,0 1-256 16,-2 5 0-16,-6 4 0 0,13-1 720 0,-1 3 112 15,1 2 0-15,1 5 16 0,1 1 80 0,3 8 16 16,3 2 0-16,3 8 0 0,1 3-192 0,2 4-48 16,1 5 0-16,1 2 0 0,1 5-128 0,0 2-48 15,-4 1 0-15,1 1 0 0,1-2-160 0,-11-13-48 16,-1-1 0-16,8 20 0 0,-2-5-176 0,-2-7-144 16,-2-6 192-16,-1-4-192 15,-1-4-288-15,-2-5-160 0,1-2-48 0,-1-4 0 16,0-4-2192-16,0-4-448 0</inkml:trace>
  <inkml:trace contextRef="#ctx0" brushRef="#br0" timeOffset="7276.43">5064 6059 31327 0,'-4'-11'1392'0,"4"11"272"0,0 0-1328 0,0 0-336 0,0 0 0 0,-2 11 0 16,-2 5 320-16,-4 8-16 0,-2 3 0 0,-1 6 0 15,-3 5 400-15,1 8 64 0,-5 1 32 0,0 8 0 0,-2 6-96 16,2 3-32-16,-1 8 0 0,-4 0 0 0,-1 4-160 0,8-24-48 16,-3 7 0-16,-12 32 0 0,2-3-288 0,2-10-176 15,1-10 192-15,5-3-192 0,1-8 0 0,1-6-256 16,1-8 32-16,4-3 0 16,3-1-1728-16,4-10-352 0,6-3-64 15</inkml:trace>
  <inkml:trace contextRef="#ctx0" brushRef="#br0" timeOffset="7637.54">5667 6995 30399 0,'17'-6'2704'0,"5"0"-2160"16,5 1-544-16,1-2 0 0,0 3 384 0,1 3-16 16,1 1-16-16,-2 1 0 0,-1 2 240 0,-10 2 48 0,-3 0 16 0,2 9 0 15,-3-2-208-15,-8 4-64 0,-3 4 0 0,-2 6 0 16,-2-2 256-16,-3 4 32 0,-9 0 16 0,-3 6 0 16,-2 2-48-16,-2 1-16 15,-6 0 0-15,2-1 0 0,-1 0-128 0,10-11-32 0,-1 0 0 0,-6 11 0 16,3-6-16-16,5-5-16 0,3-2 0 0,8-4 0 15,4-2-128-15,4-6-32 0,8 0 0 0,3-4 0 16,4-1-32-16,4-3-16 0,3-3 0 0,8-5 0 0,4-3-96 16,-12 3 0-16,5-7-128 0,18-5 192 15,-2-2-192-15,1-1 0 0,-3 1-192 0,-3-1 192 16,-4-3-2064-16,-3 3-304 0,-6 0-64 16</inkml:trace>
  <inkml:trace contextRef="#ctx0" brushRef="#br0" timeOffset="8036.09">7392 5531 28559 0,'0'0'2544'0,"-3"-9"-2032"16,-3 2-512-16,-1 1 0 16,1-1-320-16,-3 6-144 0,-1 3-48 0,-2 4 0 0,-4 1 512 0,-1 6 0 15,-2-1 0-15,-4 9 0 0,-2 3 384 0,-2 2 32 0,1 6 0 0,-2 5 0 16,-3 5 160-16,1 4 16 0,-2 7 16 0,-1 9 0 15,-3 10-32-15,1 4-16 0,0 3 0 0,4 5 0 16,3 2-160-16,3 0-16 0,3 2-16 0,6-9 0 16,7-7 0-16,7-3 0 0,6-12 0 0,7-5 0 0,7-2-96 0,5-12-16 15,4-4 0-15,4-7 0 0,5-8-256 16,3-4 0-16,3-3 0 0,5-6 0 16,4 3-1312-16,6-6-224 0,8-6-32 0,-4-7-12880 15</inkml:trace>
  <inkml:trace contextRef="#ctx0" brushRef="#br0" timeOffset="8423.08">8293 5673 26719 0,'6'-7'2368'0,"1"0"-1888"0,0 2-480 0,1-1 0 15,-8 6 464-15,0 0 0 0,0 0 0 0,6 8 0 16,-2 2 192-16,-4 5 48 0,-3 4 0 0,-4 8 0 15,-3 5 192-15,-4 3 64 0,-2 6 0 0,0 5 0 16,-2 7-320-16,0 5-48 0,0 0-16 0,-4 27 0 16,3-9-112-16,3-2-16 0,4-3-16 0,3 0 0 15,2 0-288-15,5-2-144 0,4-11 160 0,0-18-160 0,1 2 128 16,2-4-128-16,3-2 0 0,1-3 0 16,1-7 0-16,2 1-288 0,-1-4 32 0,-1-4 16 15,3 0-1488-15,-2-1-288 0,0-3-64 0,-5-9-16 0</inkml:trace>
  <inkml:trace contextRef="#ctx0" brushRef="#br0" timeOffset="8592.62">7706 6643 32255 0,'0'0'2864'0,"0"0"-2288"16,17-5-576-16,5-1 0 0,3 2 512 0,6 0-16 15,3 0 0-15,4-2 0 0,2-2-176 0,4-2-16 16,5-2-16-16,-10-2 0 0,4-2 144 0,8 0 16 15,6-1 16-15,5 1 0 0,3-5-336 0,-2 2-128 16,-4 0 0-16,-1 3 144 16,-8 0-2160-16,0 4-432 0</inkml:trace>
  <inkml:trace contextRef="#ctx0" brushRef="#br0" timeOffset="8990.77">8768 5164 25791 0,'-15'-9'1152'0,"15"9"224"16,0 0-1104-16,0 0-272 0,0 0 0 0,0 0 0 0,0 0 240 0,0 0-16 16,6 2 0-16,3 5 0 0,6 3 96 0,3 4 32 15,3 6 0-15,7 3 0 0,2 5 224 0,4 1 32 16,5 8 16-16,0 9 0 0,2 6 144 0,2 5 48 16,1 9 0-16,2 6 0 0,0 4-112 0,-2 9-32 15,-2 6 0-15,-5 5 0 0,-4 4-256 0,-7-1-48 16,-6 4-16-16,-7-2 0 0,-6-5 32 0,-7-3 0 15,-7-5 0-15,-9-4 0 0,-6-9-112 0,-6-4-16 16,-4-2 0-16,-1-11 0 0,0-5-64 0,1-4-32 16,-2-7 0-16,2-4 0 15,1-6-1840-15,3-6-368 0,0-5-80 0</inkml:trace>
  <inkml:trace contextRef="#ctx0" brushRef="#br0" timeOffset="9803.66">10611 5952 18431 0,'0'0'1632'0,"0"0"-1312"15,0 0-320-15,0 0 0 0,11 4 704 0,1-3 64 16,3-1 0-16,5 0 16 0,4 0 560 0,6 0 96 16,7-1 32-16,6-4 0 0,7-3-432 0,6-2-80 15,6-2 0-15,3-2-16 0,2 2-496 0,4 0-80 16,3-1-32-16,1-1 0 0,0 0-144 0,-2 2-16 0,-6-3-16 16,-5 1 0-16,-6 2-160 0,-6 6 0 15,-7 1 0-15,-9 0 128 16,-7 2-2256-16,-8 3-464 0</inkml:trace>
  <inkml:trace contextRef="#ctx0" brushRef="#br0" timeOffset="9956.83">10785 6445 24879 0,'-33'10'1088'0,"25"-5"256"16,-1 0-1088-16,4 3-256 0,5-8 0 0,0 0 0 16,8 5 2320-16,6-2 416 0,4 0 80 0,10-3 0 0,7-2-1440 0,8-2-288 15,8-5-64-15,7-2-16 0,7-8-448 0,4 0-96 16,3 1-16-16,31-10 0 15,-6 4-1184-15,-11 0-240 0,-10 2-48 0</inkml:trace>
  <inkml:trace contextRef="#ctx0" brushRef="#br0" timeOffset="11655.02">12915 6113 5519 0,'-8'4'496'0,"4"-1"-496"16,0-2 0-16,1 0 0 0,-3-1 3088 0,6 0 528 16,0 0 96-16,0 0 32 0,0 0-1312 0,0 0-272 15,0 0-48-15,0 0-16 0,0 0-416 0,0 0-80 16,0 0 0-16,18 0-16 0,3 0-496 0,1 0-112 15,6 1-16-15,4-1 0 0,5 0-304 0,2 2-64 16,6-1-16-16,-4-2 0 0,2-1-240 0,1 1-48 16,1-1-16-16,-2 0 0 0,0 0-112 0,2-1-32 15,-5 2 0-15,2 0 0 0,-2 1-128 0,-3-2 128 16,-3 0-128-16,-3-1 128 0,-7 2-128 0,-3-1-272 16,-4-1 64-16,-4-1 16 15,-3-1-1872-15,-10 5-368 0,0 0-80 0</inkml:trace>
  <inkml:trace contextRef="#ctx0" brushRef="#br0" timeOffset="12798.59">14730 5606 6447 0,'0'0'576'0,"-12"5"-576"0,2-1 0 0,0 0 0 16,1-3 2112-16,9-1 320 0,-10 1 64 0,1 1 16 15,9-2-688-15,-8-2-144 0,8 2-16 0,-2-10-16 16,2 0 0-16,4-5 0 0,2-2 0 0,5 1 0 16,5-1-528-16,3-2-96 0,4-1-32 0,2-2 0 15,3-6-352-15,5 3-80 0,4-2-16 0,4 3 0 16,2-4-128-16,5 3-32 0,3-2 0 0,2 3 0 15,-2 2-128-15,3 4-16 0,-1 1-16 0,-1 3 0 0,-2 6 80 0,-5 3 16 16,-3 9 0-16,-3 3 0 0,-6 9-192 0,-7 5-128 16,-5 10 192-16,-9 4-192 0,-7 5 144 0,-8 9-144 15,-9 7 0-15,-7 6 144 0,-6 8-144 0,-8 3 192 16,-5 2-192-16,-4 2 192 0,0 3-192 0,-9 2 160 16,-5-1-160-16,-5-3 160 0,-5-10-160 0,2-3 128 15,1 1-128-15,0-6 128 0,2-7 32 0,2-1 0 16,3-2 0-16,1-4 0 0,3-8 176 0,6-4 48 15,11-6 0-15,5-1 0 0,7-4-128 0,8-6-32 16,6 1 0-16,8-5 0 0,9-4-48 0,4 0-16 16,9-4 0-16,9-1 0 0,8-3-32 0,7 0-128 15,3 1 192-15,8-2-64 0,1-2-128 0,9 0 0 16,12-1 144-16,3 1-144 0,6-6 0 0,-5 2 0 16,-4 1 0-16,-6-3 128 0,-6 2-128 0,-3 0-192 0,-5-2 64 0,-6 1 0 31,-6-2-2240-31,-5 0-448 0,-7-5-96 0</inkml:trace>
  <inkml:trace contextRef="#ctx0" brushRef="#br0" timeOffset="13411.75">16267 5839 4607 0,'-9'6'400'0,"-3"0"-400"16,1-3 0-16,1 2 0 0,1 1 2880 0,1-1 512 16,0-1 80-16,8-4 32 0,0 0-1520 0,0 0-320 15,-2 10-48-15,2-10-16 0,0 0-320 0,11 7-80 16,5-2-16-16,0 0 0 0,7-1-160 0,4-4-48 15,3-7 0-15,3 0 0 0,3-3-224 0,3-1-48 16,5-3-16-16,-1 0 0 0,2-1-176 0,3 0-16 16,0-5-16-16,-1 1 0 0,-1-2-64 0,-3 1-16 15,-1-2 0-15,-7-1 0 0,-3 1-96 0,-4 0-32 0,-6 0 0 0,-7 5 0 16,-6-3-32-16,-7 3-16 0,-4-1 0 0,-8 1 0 16,-3 3 0-16,-6 5 0 0,-7 1 0 0,-5 5 0 15,-6 3-32-15,-5 5 0 0,-5 5 0 0,-3 8 0 16,-1 4-192-16,-1 7 0 0,2-1 128 0,0 10-128 15,2 7 0-15,2 4 0 0,0 3 0 0,7 2 0 16,4 2 0-16,9 1 0 0,4-1 0 0,8-3 144 0,9-3 16 16,8-8 0-16,7-4 0 0,9-3 0 15,6 0-160-15,6-5 160 0,4-7-160 0,6-4 160 16,6-2-160-16,6-5 0 0,7-3 144 0,10-2-144 0,6-6 0 0,-1-2 128 16,-1-8-128-16,-23 0 0 15,2-7-1536-15,1-1-368 0,-7-5-80 0</inkml:trace>
  <inkml:trace contextRef="#ctx0" brushRef="#br0" timeOffset="13872.31">17595 4831 21183 0,'-15'1'1888'0,"6"0"-1504"0,1-1-384 0,8 0 0 16,0 0 768-16,0 0 96 0,0 0 16 0,0 0 0 0,0 0 208 0,0 0 32 16,14 2 16-16,3-2 0 0,3 1-48 0,4-1-16 15,4-1 0-15,4 1 0 0,2 0-240 0,3 0-64 16,1-3 0-16,0-1 0 0,4-2-176 0,-1 1-32 15,1-4-16-15,1 0 0 0,0-1-256 0,-1 0-48 16,-1-1-16-16,-13 6 0 0,1 0-224 0,0-1 0 16,-2 0 0-16,-3 0 0 15,-3-2-384-15,-4 2-160 0,-4-1-32 0,-1 1-10304 16,-4-1-2048-16</inkml:trace>
  <inkml:trace contextRef="#ctx0" brushRef="#br0" timeOffset="14255.78">19256 3727 18431 0,'9'-22'816'0,"-2"10"160"0,0-1-784 0,1 3-192 0,-2-2 0 0,-1 3 0 16,2-2 2160-16,-5 5 384 0,-1 0 80 0,-1 6 0 0,0 0-1280 0,0 0-256 16,-7 2-48-16,-2 5-16 0,-1 0-320 15,-3 6-64-15,-2 5 0 0,-2 2-16 0,1 8 64 0,-2 3 16 16,0 5 0-16,0 9 0 0,-1 7-208 0,1 4-48 16,2 5 0-16,1 3 0 0,-1 4-64 0,6-2 0 15,3 2-16-15,2-1 0 0,3 0-160 16,5-6-16-16,1-2-16 0,4-3 0 0,4-7-48 0,1-2 0 15,1-2 0-15,1-4 0 0,1-5 0 0,2-1-128 16,0-6 192-16,0-2-64 0,1-7-128 0,-1-2 0 16,-1-4 0-16,0-7 0 15,-2-3-848-15,-2-4-256 0,-3-2-48 0,-2-5-10272 16,-4-7-2048-16</inkml:trace>
  <inkml:trace contextRef="#ctx0" brushRef="#br0" timeOffset="14444.4">18157 4352 37199 0,'35'-9'1648'0,"-9"6"336"0,11-1-1584 0,11 2-400 0,10-1 0 0,8-1 0 16,6-3 0-16,6 2 128 0,6-5-128 0,5 1 0 16,4-5 400-16,6-2 0 15,3 1 0-15,5-1 0 0,3-1-176 0,-3 4-32 0,-6-1-16 16,-5 2 0-1,-6 1-1216-15,-2 3-240 0,-7 3-64 0</inkml:trace>
  <inkml:trace contextRef="#ctx0" brushRef="#br0" timeOffset="17197.93">3834 10300 13071 0,'0'0'576'0,"0"-6"128"0,0-1-576 0,0 7-128 16,4-5 0-16,-2-2 0 0,-1 0 896 0,2 0 160 0,1 0 32 0,-4 7 0 15,2-5 0-15,-2 5 0 0,5-6 0 0,0 2 0 16,-5 4 64-16,7-4 0 0,0 3 16 0,1 1 0 16,1 0-80-16,2 3-32 0,2 2 0 0,4 4 0 15,3 1-192-15,3 5-32 0,4 5-16 0,2 2 0 16,3 1-96-16,2 1-16 0,1 5 0 0,4 0 0 16,-1-1-288-16,1 4-64 0,-1 4-16 0,-1 1 0 15,-1-1-192-15,-3 1-144 0,-1-2 192 0,-2-2-192 0,-2-5 0 0,-1-2 0 16,-3 1 0-16,5 2 0 15,-7-6-1840-15,-5-4-320 16,-3-4-64-16</inkml:trace>
  <inkml:trace contextRef="#ctx0" brushRef="#br0" timeOffset="17525.22">4561 9949 27071 0,'0'0'1200'0,"0"0"240"0,-4-3-1152 0,4 3-288 16,0 0 0-16,0 0 0 0,0 0 960 0,-6 1 128 0,-1 1 16 0,1 8 16 16,1 3-64-16,-3 4-16 15,-1 3 0-15,0 7 0 0,-1 1-224 0,-2 7-48 0,-2 9-16 0,-2-3 0 16,0 7-240-16,-2-1-32 15,0 6-16-15,-1-2 0 0,-3-2-96 0,1 2-32 0,1-3 0 0,-1-2 0 16,-3 1-144-16,1-4-48 0,2 1 0 0,0-6 0 16,-2-4-144-16,6-3 128 0,-1-3-128 15,1-3 128-15,3-2-128 0,4-3 0 0,2-2 0 0,1 0 0 32,4-8-1248-32,3-10-176 0,0 0-48 0,12-4-9808 0,2-2-1968 0</inkml:trace>
  <inkml:trace contextRef="#ctx0" brushRef="#br0" timeOffset="17886.5">4956 10533 27407 0,'0'0'1216'0,"8"-7"256"0,2 2-1184 0,3 1-288 16,1-2 0-16,2 0 0 0,3 1 656 0,3-3 80 15,1 0 16-15,2 2 0 0,1-3 288 0,-1 3 64 16,3-4 16-16,-3 5 0 0,-2 3-256 0,-2 4-48 16,-5-1-16-16,-2 5 0 0,-5 3-416 0,-3 1-96 15,-3 7-16-15,-6 3 0 0,-3 4 128 0,-7 2 32 16,-6 4 0-16,-4 5 0 0,-2 0-48 0,-4 2-16 16,-2-1 0-16,1-1 0 0,-1 1 48 0,3-3 16 15,3-4 0-15,4-1 0 0,5-3 16 0,4 0 0 16,5-5 0-16,2-2 0 0,7-6-320 0,5-1-128 0,4-1 0 0,3-5 128 15,8-1 32-15,6-3 0 0,5-4 0 0,5 0 0 16,4 0-32-16,2-5-128 0,1 1 192 0,3-3-64 16,-1-2-128-16,0-1 0 0,-2 2 0 0,-2 0 128 15,-3-3-128-15,-4 2 0 0,-5 3-192 16,4-6 192 0,-9 5-2352-16,-11 3-336 0,-14 4-80 0</inkml:trace>
  <inkml:trace contextRef="#ctx0" brushRef="#br0" timeOffset="18230.72">3746 11542 14735 0,'-9'3'1312'16,"0"-3"-1056"-16,0 0-256 0,3 1 0 0,-3 0 944 0,1 3 128 16,1-2 16-16,0 1 16 0,7-3 496 0,0 0 112 15,0 0 16-15,0 0 0 0,0 0-256 0,0 0-64 16,11 0 0-16,0-3 0 0,7 0-112 0,6-5-16 0,7 0-16 0,5-3 0 16,6 2-368-16,10-2-64 15,9-3 0-15,7-2-16 0,4-1-320 0,10-1-64 16,5 0-16-16,10-1 0 0,6 0-80 0,-3 0-16 15,-1 0 0-15,-2 1 0 0,-5 1-160 0,-7 7-32 16,-9 0-128-16,-9 6 192 0,-8 0-192 0,-12 6-192 0,-9 1 48 16,3 6 0-1,-15 5-2544-15,-14 0-512 0</inkml:trace>
  <inkml:trace contextRef="#ctx0" brushRef="#br0" timeOffset="18563.43">4089 11964 22111 0,'-2'-10'1968'0,"-1"1"-1584"16,3-3-384-16,3 5 0 0,-1-3 960 0,1 5 96 15,1-3 32-15,2 4 0 0,2 3 464 0,-1 1 112 16,3 2 0-16,4 2 16 0,4 3-528 0,2 1-128 16,2 9 0-16,0 1-16 0,2 2-384 0,-3 6-80 15,1-2-16-15,0 7 0 0,-1 4-144 0,-2 2-48 0,-1 1 0 16,-3 2 0-16,-2 0-48 0,-1 1-16 16,-5-2 0-16,0 0 0 0,-1 2-272 0,-4-4 0 15,0-3 0-15,-2-1 0 0,0-2-240 0,-3-5-48 16,-1 1-16-16,1-5 0 15,-3-2-1840-15,1-6-368 0,0-2-80 0</inkml:trace>
  <inkml:trace contextRef="#ctx0" brushRef="#br0" timeOffset="18821.55">4589 11914 28559 0,'-18'-1'2544'0,"10"0"-2032"0,-2 0-512 0,0 1 0 16,0 0 1056-16,-4 2 112 0,0 6 32 0,-1 4 0 16,-3 5-432-16,-1 1-64 0,0 3-32 0,0 9 0 0,-4 1-32 0,-1 5 0 15,-1 2 0-15,1 4 0 0,0 5-208 0,-1-1-48 16,-2 1-16-16,0 1 0 0,1-1-128 0,-1 2-32 16,2-6 0-16,0 1 0 0,2-7-64 0,3-3-16 15,2-2 0-15,4-5 0 0,2-4-128 0,1-4-192 16,1-6 32-16,4-2 16 15,6-11-2416-15,0 0-464 0,0 0-112 0,-1-20 0 0</inkml:trace>
  <inkml:trace contextRef="#ctx0" brushRef="#br0" timeOffset="19041.66">4852 12213 36863 0,'-4'20'1632'0,"3"-8"336"0,1 6-1584 0,-1 5-384 16,-2 1 0-16,0 6 0 0,1 2 608 0,-2 1 32 0,-1 4 16 0,-1 2 0 15,-1 1-16-15,1-1 0 0,-2 2 0 16,1 2 0-16,-1-2-352 0,0 1-80 0,1 1-16 0,0-4 0 16,-3-3-192-16,3-2-128 0,-1-5 128 0,3-2-208 15,0-3-1968 1,-2-1-384-16,4-5-64 0</inkml:trace>
  <inkml:trace contextRef="#ctx0" brushRef="#br0" timeOffset="19772.65">6410 10904 27007 0,'0'0'1200'0,"0"0"240"0,0 0-1152 0,0 0-288 16,0 0 0-16,0 0 0 0,0 0 672 0,9-1 80 16,3-3 16-16,3 0 0 0,0 1 32 0,5-3 16 15,1-2 0-15,3 2 0 0,1-3-432 0,6 3-64 16,1-4-32-16,12 1 0 16,-6-1-800-16,-5 3-176 0,-5 1-16 0,-7 3-13584 0</inkml:trace>
  <inkml:trace contextRef="#ctx0" brushRef="#br0" timeOffset="19908.91">6466 11257 32655 0,'0'0'1440'0,"0"0"304"0,0 0-1392 0,8 8-352 0,1-3 0 0,2 0 0 0,3-4 800 0,4-2 96 15,5-4 0-15,4 0 16 16,2-5-320-16,6-3-64 0,7-1-16 0,2-3 0 16,-1 1-512-16,-1-2 0 0,-3-2 0 0,13-8-16784 15</inkml:trace>
  <inkml:trace contextRef="#ctx0" brushRef="#br0" timeOffset="20632.03">7741 10038 15663 0,'-11'-2'1392'0,"11"2"-1120"16,-5-3-272-16,5 3 0 0,0 0 1888 0,0 0 320 16,-4-5 64-16,4 5 16 0,0 0-720 0,0 0-144 15,0 0-16-15,7-1-16 0,4 1-416 0,-1 0-80 16,4 0 0-16,0-1-16 0,2-2-144 0,2 1-32 0,1 0 0 0,3 0 0 15,-1-5-320-15,1 2-64 0,-2 1 0 0,-1 1-16 16,0-2-304-16,-1 1 0 0,-5 0 128 0,-2 3-128 16,0-2 0-16,-3 2 0 0,-8 1-176 0,0 0 176 15,0 0-1680 1,0 0-240-16,8 6-32 0,-8-6-11856 0</inkml:trace>
  <inkml:trace contextRef="#ctx0" brushRef="#br0" timeOffset="21049.4">8321 9679 12895 0,'6'-16'576'0,"-1"10"112"0,2-5-560 0,3-2-128 16,2 3 0-16,5-4 0 0,1 1 2928 0,1 0 544 15,0-3 112-15,1-1 32 0,2 2-1824 0,1-2-352 16,1 2-80-16,1 2-16 0,1 3-320 0,0 1-64 16,2 3 0-16,-1 0-16 0,-1 1-304 0,-2 5-64 15,-3 5-16-15,-3 2 0 0,-4 6-384 0,-4 4-176 16,-5 3 160-16,-5 5-160 0,-5 6 224 0,-6 4-48 16,-7 5-16-16,-4 2 0 0,-2 2 32 0,-2 1 0 15,-5 0 0-15,2-1 0 0,-2-4-64 0,1-1 0 0,1-1 0 0,1-4 0 16,1-4 224-16,4-3 32 0,4 0 16 0,5-4 0 15,5-2-80-15,7-2-32 0,2-2 0 0,3-2 0 16,6-5-112-16,5-1-32 0,5-1 0 0,5-2 0 16,7-3 64-16,2-3 16 0,3 1 0 0,3-2 0 15,4-2-32-15,5-3 0 0,6-2 0 0,2-1 0 16,0-1-192-16,-2-1 0 0,0-1 0 0,-6 0 0 16,-5 1 0-16,-5 4 0 0,-5-2 0 0,6 0 0 15,-11 3-2032-15,-8 2-400 0,-10 3-64 0,-10 1-32 0</inkml:trace>
  <inkml:trace contextRef="#ctx0" brushRef="#br0" timeOffset="21879.31">9491 9816 3679 0,'0'0'320'0,"0"0"-320"16,0 0 0-16,0 0 0 0,0 0 2960 0,0 0 528 15,0 0 96-15,0 0 32 0,0 0-1952 0,0 0-384 16,8 4-64-16,1-2-32 0,1-2 224 0,3-1 64 16,1-3 0-16,2-2 0 0,1-1-256 0,2 1-64 15,1-3 0-15,3 2 0 0,-1-4-256 0,5 2-64 16,-1-2-16-16,1-3 0 0,2 0-352 0,-1 0-64 0,1-2-16 0,-1-1 0 15,-2 1-176-15,-2-1-32 0,-1 2-16 0,-4-1 0 16,-4 3-160-16,-3 1 160 0,-6-2-160 0,-4 4 160 16,-3-2-160-16,-4 1 128 0,-3 2-128 0,-3 0 128 15,-6 4-128-15,-3 1 128 0,-4 3-128 0,-1 5 128 16,-3 2-128-16,0 8 0 0,1 3 0 0,-1 2 0 16,3 5 0-16,0 4 0 0,3 1 0 0,1 2 0 15,3 0 0-15,6 0 0 0,3-1 0 0,5 1 0 16,3-2 144-16,3-2 0 0,6-2 0 0,2-2 0 0,3-2 64 0,5-2 16 15,2-2 0-15,3 0 0 0,2-4-16 0,4-7 0 16,3 4 0-16,3-5 0 0,1-2-80 0,0-3 0 16,1-3-128-16,10-1 192 15,-10-7-1184-15,-8-2-240 0,-6-1-48 16,-5 0-14560-16</inkml:trace>
  <inkml:trace contextRef="#ctx0" brushRef="#br0" timeOffset="22204.02">10192 9000 14735 0,'-18'-1'640'0,"12"1"160"0,-2 0-640 0,8 0-160 0,0 0 0 0,0 0 0 16,0 0 3072-16,0 0 592 0,0 0 112 0,0 0 32 16,9-4-2432-16,2-1-480 0,7 0-112 0,0 1-16 15,4-4-288-15,2 2-64 0,4-1-16 0,1 0 0 16,3 0-272-16,0 2-128 0,-2-4 128 0,1 3-128 0,-2-3-192 0,-3 3-128 15,-1 2-32-15,-4-4-9184 16,-3 2-1824-16</inkml:trace>
  <inkml:trace contextRef="#ctx0" brushRef="#br0" timeOffset="23009.55">10849 8532 15663 0,'3'-13'688'0,"-1"10"144"0,3-3-656 0,0-2-176 16,-1 0 0-16,1-1 0 0,2 3 1632 0,-1-2 288 15,-1 2 64-15,1 1 16 0,1-4-896 0,0 4-176 16,1-2-32-16,0 1-16 0,-1 2-448 0,0 2-96 0,-1-4-16 0,-6 6 0 16,6-5-160-16,-6 5-32 0,5-5-128 0,-5 5 192 15,0 0 32-15,0 0 0 0,0 0 0 0,0 0 0 16,0 0-16-16,0 0 0 0,0 0 0 0,0 0 0 16,0 0-48-16,0 0-16 0,0 0 0 0,0 0 0 15,0 0-144-15,0 0 160 0,0 0-160 0,0 0 160 0,0 0-32 0,0 0-128 16,0 0 192-16,0 0-64 15,8 0 80-15,-8 0 16 0,6 2 0 0,1-1 0 16,-7-1 32-16,6-1 0 0,3-1 0 0,-3 1 0 0,1 0-16 0,0-2 0 16,0-2 0-16,0 3 0 0,0-1-112 0,-1-1 0 15,0 0-128-15,1-2 192 0,-1 1-192 0,0 2 0 16,-6 3 128-16,0 0-128 0,7-2 0 0,-1-2 0 16,-6 4 0-16,0 0 0 0,0 0 0 0,0 0 0 15,6-5 0-15,-6 5 0 0,0 0 0 0,0 0 0 16,0 0 0-16,0 0 0 0,0 0 0 0,0 0 0 15,6 6 0-15,-6-6 0 0,0 0 0 0,6 5 0 16,-2 2 0-16,-4-7 0 0,4 9 0 0,-4-9 0 16,0 0 0-16,2 6 0 0,-1 6 0 0,3-6 0 15,-4-6 0-15,0 0 0 0,0 0 0 0,0 9 0 16,0-9 0-16,0 0 0 0,0 0 0 0,-2 6 0 16,0 2 0-16,2-8 0 0,0 0 192 0,0 0-48 15,0 0-16-15,0 0 0 0,0 0 0 0,0 0 0 16,-6 4 0-16,0-2 0 0,-1-1-128 0,1 1 0 0,0 0 144 15,-1 1-144-15,1 1 0 0,-2 1 128 0,2-3-128 16,-2 1 0-16,1 1 0 0,-1-1 0 0,0 1 0 0,1 1 128 16,0 4-128-16,0 1 0 0,-1 3 0 0,2 0 0 15,-1 1 0-15,1 5 0 0,-2 5 0 0,2-1 0 16,1 0 0-16,1 2 0 0,3-1 0 0,1 2 0 16,4-1 0-16,-3-2 0 0,3 1 0 0,1 2 0 15,0-2 0-15,0 1 0 0,0-3 0 0,2-2 0 16,-1-2 0-16,0 0 0 0,2 1 0 0,-1-3 0 15,1-3 0-15,2-2 0 0,0 1 0 0,2-1 0 0,1-4 0 16,1-4 128-16,1 0-128 0,0-4 128 0,2-1 0 16,-1 1 16-16,1-4 0 0,0-3 0 0,3 1-144 0,-3 0 0 15,-1-1-192-15,-1-1 192 16,-1-3-1664-16,-1-2-192 0,-3 2-64 0</inkml:trace>
  <inkml:trace contextRef="#ctx0" brushRef="#br0" timeOffset="23203.94">10880 8739 30927 0,'0'0'1360'0,"10"-2"304"0,6-3-1344 0,5 0-320 16,3-2 0-16,4 2 0 0,3 1 592 0,4-2 48 16,2 1 16-16,1 0 0 0,1-5 176 0,3 2 48 15,1-2 0-15,4 2 0 0,3-1-464 0,0 2-96 16,-2-2 0-16,0 2-16 0,-6 2-432 0,-2-1-96 15,-7 5-16-15,-7-1-10736 16,-4 2-2144-16</inkml:trace>
  <inkml:trace contextRef="#ctx0" brushRef="#br0" timeOffset="23631.48">7848 10913 21183 0,'0'0'944'0,"0"0"192"0,0 0-912 0,0 0-224 16,10 0 0-16,5 0 0 0,6 0 1312 0,3 0 224 15,6 0 32-15,10-3 16 0,4-1-240 0,12-2-64 16,10 1 0-16,8-1 0 0,7-5-384 0,6 1-64 15,3 0-32-15,7-3 0 0,6 3-288 0,1-1-64 16,-2-2-16-16,0 2 0 0,3-2-160 0,-4-1-16 16,0 1-16-16,-8 3 0 0,-2-1-240 0,-10 2 0 15,0-1 0-15,-8 1-160 0,-4-3-96 0,-12 6-32 0,-9 0 0 0,-7 2-10384 16,-10 2-2064-16</inkml:trace>
  <inkml:trace contextRef="#ctx0" brushRef="#br0" timeOffset="24486.33">8017 12040 17503 0,'0'0'768'0,"0"0"176"0,-4 7-752 0,4-7-192 16,-1 8 0-16,1-8 0 0,0 0 960 0,0 0 176 15,2 7 16-15,1 2 16 0,-3-9 144 0,9 5 32 16,4-1 0-16,3-1 0 0,2 1-128 0,4-4-32 16,3-4 0-16,3 2 0 0,4-4-256 0,1 0-48 15,4-2-16-15,5-3 0 0,-2-4-336 0,-2-1-64 16,-2-1-16-16,-4 1 0 0,-3-2-192 0,-1 3-64 15,-1-1 0-15,-5 0 0 0,-4 3-192 0,-4-1 144 16,-4-1-144-16,-3 2 128 0,-5 3-128 0,-4-2 160 16,-5 5-160-16,-1-2 160 0,-6 4-160 0,-3 2 0 15,-3 5 0-15,-3 3 0 0,-5 5 0 0,0 1 0 16,-5 5 0-16,0 1 0 0,-2 6 0 0,4 3 0 0,0-2 176 0,4 5-176 16,1-1 144-16,5 4-144 0,1 0 128 0,5 1-128 15,2-4 144-15,6 1-144 0,3 3 160 0,4-7-160 16,5-2 224-16,4-4-48 0,5-3-16 0,2-3 0 15,11-3-160-15,3 1 0 0,2-10 0 0,6 1 0 16,0-5-160-16,1 0 160 0,-1-4 0 0,13-10-144 16,-7-3-1680-16,-3-2-336 15,-6 0-64-15,-11 9-16 0</inkml:trace>
  <inkml:trace contextRef="#ctx0" brushRef="#br0" timeOffset="24795.19">8984 11447 20271 0,'0'0'896'0,"0"0"192"0,0 0-880 0,0 0-208 16,0 0 0-16,0 0 0 0,3-8 2496 0,3 3 464 15,3 1 96-15,3-1 16 0,3-1-1840 0,3 1-352 16,1 0-80-16,2-4-16 0,0 4-400 0,3-3-64 0,-1 3-32 0,-2 0 0 16,2-5-288-16,-4 3 0 0,0 2 0 0,4-2 0 31,-5 0-1936-31,-3 0-352 0,-3 1-64 0</inkml:trace>
  <inkml:trace contextRef="#ctx0" brushRef="#br0" timeOffset="25071.7">9795 10953 28559 0,'-4'-16'1264'0,"4"12"272"15,0 4-1232-15,0 0-304 0,0 0 0 0,0 0 0 0,-6 12 1328 0,-2-1 208 16,-2 3 32-16,-1 4 16 0,-2 3-624 0,-1 7-112 16,-1 3-16-16,1 2-16 0,1 6-160 0,1 1-16 15,-1-2-16-15,3 1 0 0,2-1-272 0,4 1-48 16,3-4-16-16,3 1 0 0,5-3-288 0,2-1 128 16,1 1-128-16,1-7 0 0,2 0 0 0,1-6 0 15,0 2 0-15,0-5 0 0,1-3-400 0,-1-1 16 16,-2-4 0-16,3 1 0 15,-6-6-2176-15,-9-4-448 0,0 0-64 0,0 0-32 0</inkml:trace>
  <inkml:trace contextRef="#ctx0" brushRef="#br0" timeOffset="25206.85">9335 11416 32127 0,'0'0'1424'0,"5"-2"304"0,5-5-1392 0,3 1-336 0,4 1 0 0,4 1 0 15,6-4 0-15,3 2 0 16,2 1 0-16,3-4 0 0,1 0 192 0,5-5-16 15,1 0-16-15,5-1 0 0,5 0-160 0,3 1 0 0,1-2 0 0,-2 1-176 16</inkml:trace>
  <inkml:trace contextRef="#ctx0" brushRef="#br0" timeOffset="25846.2">10995 10609 14735 0,'0'0'1312'0,"0"0"-1056"16,0 0-256-16,8-3 0 0,5 1 2400 0,2-3 416 15,0 0 96-15,4 1 16 0,1-1-1536 0,7-3-304 16,1 2-64-16,5-4-16 0,4 1-208 0,4-1-32 15,4 2-16-15,4-2 0 0,2-3-464 0,-2 2-96 16,-2-3 0-16,13 0-16 16,-14 5-1376-16,-12 0-272 0,-9 4-48 0</inkml:trace>
  <inkml:trace contextRef="#ctx0" brushRef="#br0" timeOffset="25993.01">11050 11034 17503 0,'-5'3'1552'0,"5"-3"-1232"0,0 8-320 0,0-8 0 15,7 5 3616-15,6-1 672 0,2-2 128 0,6 0 16 16,3-4-3344-16,6 0-688 0,6-6-128 0,10 2-16 16,5 0 0-16,8-6 0 0,10-2 0 0,24-9 0 15,-12-1-1552-15,-5-3-304 0</inkml:trace>
  <inkml:trace contextRef="#ctx0" brushRef="#br0" timeOffset="27505.51">11333 8160 3679 0,'0'0'320'0,"0"0"-320"0,-1-5 0 0,-1-3 0 16,-1 3 2240-16,-1 0 384 0,-2 1 80 0,-2 3 16 16,-1-1-1408-16,-2 4-288 0,-2 3-48 0,-2 0-16 15,-3 1-400-15,-4 6-96 0,-2 0-16 0,-2 5 0 16,-4 3 64-16,-3 4 0 0,-4 6 0 0,-2 4 0 15,-4 8 240-15,0 5 48 0,-2 4 16 0,1 7 0 0,-1 5-144 16,2 6-32-16,-3 8 0 0,0 5 0 16,-1 3-112-16,-1 3-16 0,-3 4-16 0,-2 3 0 0,-3 5 16 0,0 5 0 15,0 3 0-15,-2 4 0 0,-1 1-160 0,-1 2-32 16,-1-2 0-16,-1 3 0 0,-3-3 48 0,3-3 0 16,1 0 0-16,0 2 0 0,0 0-128 0,-1 0-32 15,-3 1 0-15,-1-3 0 0,-7-2-16 0,1-3-16 16,3-2 0-16,3-5 0 0,3-2 144 0,-4-4 16 15,0-3 16-15,0-3 0 0,-1-6-48 0,5-1-16 16,3-3 0-16,4-3 0 0,-1-5-144 0,4 0-16 16,4-5-128-16,3 2 192 0,2-8-48 0,2-1-16 15,1-2 0-15,4-4 0 0,4 0-128 0,4-3 160 16,4 0-160-16,3-1 160 0,2-6-160 0,3-1 0 16,2-4 0-16,2-2 128 0,2-4-256 0,2 2-64 15,1-3-16-15,1-5 0 0,-1 0 336 0,4-4 80 16,-2-3 16-16,2-2 0 0,0 0-224 0,1-4 144 15,0-2-144-15,3-8 128 0,0 0-128 0,0 0 160 0,0 0-160 0,0 0 160 16,-3-8-160-16,3 0 0 0,0-5 0 0,3-2 128 31,1-3-448-31,0-4-80 0,3 1-32 0,5-9-10384 0,0 2-2064 0</inkml:trace>
  <inkml:trace contextRef="#ctx0" brushRef="#br0" timeOffset="28279.02">12549 10741 21183 0,'-7'0'1888'0,"0"1"-1504"15,-1-1-384-15,2-1 0 0,2 2 1408 0,1-1 224 16,3 0 32-16,0 0 16 0,0 0-400 0,0 0-96 15,13 0-16-15,2 0 0 0,3-1-176 0,1 1-32 0,1 0-16 0,5-2 0 16,-1-3-320-16,0 1-64 0,3-4-16 0,-1 2 0 16,2 1-208-16,0-5-32 0,1 2-16 0,-4-1 0 15,1 4-288-15,-2 0 0 0,-5 0 0 0,7 1 0 32,-6 1-416-32,-5 1-144 0,-2 1-16 0,-4 1-16 15,-9 0-2656-15,13-2-528 0</inkml:trace>
  <inkml:trace contextRef="#ctx0" brushRef="#br0" timeOffset="28648.09">13194 10167 23039 0,'-7'-10'2048'0,"7"10"-1648"16,0-11-400-16,3 4 0 0,3-5 1552 0,2 2 240 15,4 1 32-15,3-1 16 0,2 1-976 0,3-1-192 16,3 2-32-16,5-1-16 0,1 3 128 0,5 2 16 16,-3-2 16-16,4 5 0 0,4 4-128 0,-3 3-16 15,0 1-16-15,-3 5 0 0,-2 3-240 0,-3 1-64 16,-7 6 0-16,-2 5 0 0,-5 1-64 0,-5 6-32 16,-6 4 0-16,-10 23 0 0,-8 1 32 0,-9 6 16 15,-13-2 0-15,-5 3 0 0,-6-1-80 0,2 0-32 16,-1-6 0-16,3-1 0 0,2-5 144 0,15-22 16 15,1 0 16-15,-5 13 0 0,5-6 160 0,12-9 16 16,4-4 16-16,6-5 0 0,6-6-288 0,5-3-64 16,7-1-16-16,8-8 0 0,5-1-32 0,6-3 0 0,5-3 0 15,10-2 0-15,4-5-128 0,10 0 0 0,4-6 144 0,2-2-144 16,1-2-192-16,0 2-96 0,3 3-32 0,4 5-12752 16,4 1-2560-16</inkml:trace>
  <inkml:trace contextRef="#ctx0" brushRef="#br0" timeOffset="29821.6">3768 14987 15663 0,'0'0'688'0,"0"0"144"0,0-11-656 0,0 11-176 0,5-8 0 0,1-1 0 15,-6 9 2000-15,11-5 368 0,1 2 80 0,-1 3 16 16,2 1-1600-16,1 4-320 0,4 3-64 0,2 2-16 16,4 4-192-16,4 5-32 0,4 5-16 0,5 6 0 15,2 1-96-15,2 4-128 0,0 2 176 0,2 1-176 16,-1 4 160-16,-4 1-160 0,-5-3 128 0,-2 1-128 16,-3-1 176-16,-3 0-48 0,-1 0-128 0,-2-3 192 15,-4-3-192-15,2-2 0 0,-6-3 0 0,-1-4 0 16,-2-6 0-16,-2-1 0 0,-3-1 0 0,1-6 0 15,-2-1-1392-15,-5-10-368 0</inkml:trace>
  <inkml:trace contextRef="#ctx0" brushRef="#br0" timeOffset="30082.77">4643 14762 28559 0,'-20'-3'1264'0,"10"2"272"0,0 0-1232 0,0 3-304 16,-1 3 0-16,0 5 0 0,-3 6 640 0,-1 3 64 0,-2 5 0 0,-2 5 16 15,-1 3-272-15,-2 1-64 0,-1 1-16 0,-2 7 0 16,1 2 32-16,-2 5 16 0,0 3 0 0,-1 3 0 16,-2 1-240-16,-3 1-48 0,-2 0-128 0,1-1 192 15,1-4-192-15,-1-3 0 0,1-5 0 0,3-3 0 31,1-6-464-31,5-3-96 0,0-10-16 0,4 0 0 16,4-4-528-16,2-3-112 0,3-6-32 0,10-8-11840 0</inkml:trace>
  <inkml:trace contextRef="#ctx0" brushRef="#br0" timeOffset="30414.43">4778 15453 28559 0,'0'0'2544'0,"0"0"-2032"0,0 0-512 0,9 11 0 0,-1-2 1328 0,-1 4 160 15,0-1 48-15,-1 3 0 0,-1 5-1216 0,0 3-320 16,-1-3 0-16,-1 1 0 0,-2-4 128 0,-1 3-128 16,0-1 0-16,0 1 144 0,-3 2-144 0,-1 2 0 15,-1-1 0-15,-2 1 0 0,-3-3 128 0,-2 1-128 16,-1 0 0-16,-1-1 128 0,-3-2 0 0,-1 0-128 15,1 0 192-15,3-1-64 0,0-4 192 0,3-1 48 16,2-4 0-16,4 0 0 0,5-9 0 0,0 0 0 16,5 6 0-16,3-1 0 0,-8-5-48 0,15 3 0 15,1-3 0-15,6-2 0 0,2 1-112 0,2-4-16 16,-1-1-16-16,-1-3 0 0,3 0-176 0,1-3 0 0,1 2 144 0,2-2-144 31,-1 0-1264-31,1 1-320 0,2-3-64 0,-3-2-9072 0,-1 1-1824 0</inkml:trace>
  <inkml:trace contextRef="#ctx0" brushRef="#br0" timeOffset="30730.28">5662 15204 32191 0,'0'0'1424'0,"0"0"304"0,8-3-1392 0,5-3-336 16,2 0 0-16,5 1 0 0,1 1 128 0,5-4-128 15,2-1 128-15,2-3-128 0,3-2 160 0,0 0-32 16,3 1-128-16,2-1 192 16,-5-3-1200-16,0 3-240 0,-1 0-48 0,-3 6-11984 0</inkml:trace>
  <inkml:trace contextRef="#ctx0" brushRef="#br0" timeOffset="30879.42">5888 15355 21183 0,'-23'9'1888'0,"10"-1"-1504"0,2 2-384 0,4-2 0 15,7-8 1904-15,0 11 304 0,4 3 64 0,1-8 16 16,-5-6-1584-16,14 5-304 0,3 0-64 0,1-5-16 16,3-1 0-16,5-3-16 0,3 1 0 0,3-3 0 15,1 1-128-15,2-4-32 0,5 2 0 0,2-3-9616 16,0 1-1920-16</inkml:trace>
  <inkml:trace contextRef="#ctx0" brushRef="#br0" timeOffset="31202.15">6998 15204 32415 0,'0'0'1440'0,"0"0"288"0,2-10-1376 0,4 2-352 16,2 4 0-16,2-2 0 0,2 2 272 0,2-1-16 15,2-6 0-15,5 2 0 0,4 0-96 0,3 1-32 0,4-5 0 0,5 1 0 16,4 0-128-16,1 0 128 0,5-1-128 0,-5 0 128 31,-3-2-2368-31,-5 0-496 0</inkml:trace>
  <inkml:trace contextRef="#ctx0" brushRef="#br0" timeOffset="31636.51">7670 14612 30399 0,'4'-16'2704'0,"2"10"-2160"0,4-2-544 0,6-1 0 0,3-5 496 0,5 2-16 16,2 4 0-16,4 1 0 0,-4 3-160 0,6 1-48 15,1 2 0-15,-2 1 0 0,-5 6-272 0,-1 6 0 16,-4-1 0-16,0 2 0 0,-4 0 0 0,1 6 0 15,-5 7 0-15,-4-2-144 0,-5 2 144 0,-4 3 0 16,-4 7 0-16,-5 2 0 0,-4 1 0 0,-5 3 0 16,-5-1 0-16,-6 7 0 0,-6 6 0 0,-5-6 0 15,0-1 128-15,-4-6-128 0,0-2 240 0,3-2-32 16,4-2 0-16,4-4 0 0,1-2 368 0,7-5 64 16,5-2 0-16,3-3 16 0,2-1-160 0,5-3-48 0,5-2 0 15,5-13 0-15,0 14-208 0,5-4-48 0,2 0-16 0,4-4 0 16,0 2 0-16,4-3 0 0,3-1 0 0,4 1 0 15,2 0-176-15,6-2 160 0,2 0-160 0,4 0 160 16,3-2-160-16,4-1 128 0,-1-2-128 0,1-2 128 16,-2 1-128-16,-1-3 0 0,0 0 0 0,-3-1 0 31,-1-3-832-31,-3 3-240 0,-1-6-48 0,-2 0-9952 0,-2 0-2000 0</inkml:trace>
  <inkml:trace contextRef="#ctx0" brushRef="#br0" timeOffset="31943.2">8809 14610 23039 0,'0'0'1024'0,"0"0"192"15,-1-10-960-15,1 10-256 0,0 0 0 0,14-1 0 0,-2 2 2704 0,2 6 496 16,0-1 112-16,2 3 16 0,1 6-2624 0,4 3-512 16,4 0-192-16,1-1 144 0,-1 5-144 0,0 2 0 15,0-1 0-15,0 4 0 0,0-2 0 0,1 4 128 16,-2-1-128-16,0 2 0 0,-1-5 0 0,-3 3 0 16,-1-4 128-16,-1 5-128 0,-1-2 0 0,-3 1 0 0,-3-4 0 0,-2-2 0 31,-3-4-576-31,-2-1 16 0,-4 0 0 0,-2-2 0 15,-3-2-1936-15,-3 1-400 0,-2-3-80 0,-2-2-16 0</inkml:trace>
  <inkml:trace contextRef="#ctx0" brushRef="#br0" timeOffset="32221.66">9392 14467 32255 0,'-16'-14'1424'0,"7"7"304"16,0 0-1392-16,9 7-336 0,0 0 0 0,0 0 0 0,-10 0 896 0,1 5 96 15,-1 5 32-15,0 4 0 16,-4 3-704-16,2 3-144 0,-3 1-32 0,1 6 0 0,3 0 0 0,-5 6 0 16,1 0 0-16,-2 4 0 0,1 1-144 0,-2 1 192 15,-1 6-192-15,-1-3 192 0,-2 1-192 16,-1 1 0-16,0-3 144 0,-1-1-144 0,0-4 0 0,0-4 0 15,-1-5 0-15,-1-3 0 0,2 3 0 0,2-4-240 16,-2-6 48-16,4 0 0 16,1-4-1408-16,2-1-288 0,3-2-48 0</inkml:trace>
  <inkml:trace contextRef="#ctx0" brushRef="#br0" timeOffset="32459.92">10011 15163 44223 0,'0'0'1968'0,"-10"12"400"0,3 8-1904 0,1 5-464 0,4 0 0 0,-1 5 0 15,2 7 544-15,-1 4 16 0,-2 3 0 0,-1-3 0 16,0-2-384-16,0 3-176 0,-3 0 160 0,0 0-160 15,1 1 0-15,-2-1-240 0,-4 0 32 0,-1 3-13456 16,-2-3-2688-16</inkml:trace>
  <inkml:trace contextRef="#ctx0" brushRef="#br0" timeOffset="37273.08">24163 9112 31327 0,'0'0'1392'0,"-7"-5"272"0,1 0-1328 0,6 5-336 0,0 0 0 0,0 0 0 16,0 0 0-16,-4 11 128 0,0 3-128 0,3 4 0 15,-1 2 0-15,0 5 0 0,4 2 0 0,-2 6 0 16,1 2 0-16,0-15 0 0,0 8 0 0,2 2 0 15,-3 2 224-15,1 4-32 0,1 4 0 0,-1 7 0 16,0 3 176-16,-1 47 16 0,-1-11 16 0,0 2 0 16,-2 1-48-16,0-2-16 0,0 1 0 0,-4 2 0 15,0 3 16-15,2 2 0 0,-2 5 0 0,-2 0 0 16,-2 2 96-16,-1 2 0 0,0 4 16 0,-1-3 0 16,-1 0-192-16,0 1-32 0,1 5-16 0,1-2 0 15,-2-2 16-15,-2 2 0 0,0 5 0 0,1 0 0 16,-1-2-32-16,2 1 0 0,-3 0 0 0,0-1 0 15,1-1-16-15,-2 2 0 0,-1 2 0 0,1 1 0 16,0 1-16-16,-1-3-16 0,-1 3 0 0,-2-4 0 0,2 2 160 16,-4-6 48-16,-2-2 0 0,1-4 0 0,1 1-224 0,-6 0-144 15,4 1 192-15,-1-6-192 0,0 0 144 0,2 0-144 16,-2-4 0-16,2-3 144 0,-1-1-144 0,0 0 0 16,-1-1 0-16,2-1 0 0,-1-3 176 0,1 2-48 15,2-3-128-15,-1-1 192 0,-1-3-192 0,0 2 0 16,0-2-192-16,0 3 192 0,3-5 0 0,-1 0 0 15,0-4 0-15,3-2 0 0,0 1 0 0,5-3 0 16,2-2 0-16,5-3 0 0,0-4-160 0,3-3 32 16,4-7 0-16,1-4 0 15,1-6-288-15,5-4-48 0,1-3-16 0,1-5 0 16,1-3-480-16,2-5-112 0,0-6-16 0,0-1 0 16,0-6-1344-16,-1 1-256 0,-1-3-64 0</inkml:trace>
  <inkml:trace contextRef="#ctx0" brushRef="#br0" timeOffset="38234.4">17210 13657 19007 0,'-14'-9'832'0,"6"5"192"0,1-2-832 15,-1 2-192-15,8 4 0 0,0 0 0 0,0 0 928 0,0 0 144 0,0 0 16 0,0 0 16 16,0 0-576-16,15-1-112 0,5 0-32 0,1 1 0 16,3 1-16-16,4 0-16 0,4-1 0 0,-1 0 0 15,3-1 80-15,2 0 16 0,5 1 0 0,5 0 0 16,3 0 48-16,9 1 16 0,5 0 0 0,8-1 0 16,4 0-48-16,3-1 0 0,2-2 0 0,9 2 0 15,6 1 0-15,6-1 0 0,2-2 0 0,5 2 0 16,4 2-64-16,3 2-16 0,5-2 0 0,4 0 0 15,-3 2-144-15,5-1-48 0,5 0 0 0,1 3 0 16,-1 1-192-16,4-3 144 0,2-1-144 0,2 2 128 16,-1 1-128-16,2-1 0 0,0-3 0 0,2 3 128 15,2-1-128-15,-2-2 0 0,-3-1 0 0,3 2 128 0,2 1-128 0,-2-1 0 16,-2 0 0-16,5-1 128 0,3 3-128 0,-3-2 0 16,-7 2 144-16,4 0-144 0,2-1 0 0,-6 0 144 15,-4 2-144-15,0 2 0 0,5-5 0 0,-3 2 0 16,-9-1 0-16,5 2 0 0,3-1 128 0,-3-2-128 15,-7 2 0-15,2 0 0 0,4 1 128 0,-5-1-128 16,-7-3 144-16,6 3-144 0,3 0 0 0,-3 1 0 16,-8-3 0-16,5 1 0 0,3-2 0 0,-1 0 0 15,-9 4 0-15,2-1 0 0,0-6 0 0,-4 2 0 16,-2 3 0-16,-3-1 0 0,-5-2 0 0,4 0 0 16,3 1 0-16,-8 0 0 0,-5-1 0 0,-2 1 0 15,2-1 0-15,-1 3 0 0,-3 0 0 0,-5 3 0 16,-7 0 0-16,3-1 0 0,0-1 0 0,2 1 0 0,5-1 0 0,-4 0 0 15,0 1 128-15,-1 1-128 0,1-3 0 0,2 1 144 16,2-2 32-16,-3 2 0 0,-7 0 0 0,-2 0 0 16,-1-3 0-16,0 0 0 0,1 0 0 0,-6-1 0 15,-6 0-48-15,-3-1-128 0,-5 0 192 0,-3 0-64 16,-2 1-128-16,-1-2 0 0,-1 0 144 0,-1-3-144 16,-1 2 0-16,-5 2 128 0,-2 0-128 0,-3-1 0 15,-3 1 0-15,-2 1 144 0,0 0-144 0,0 0 0 16,2 0 0-16,0 3 0 0,0-1 0 0,4 1 0 15,2 2 128-15,-3-1-128 0,-3-1 0 0,-2 3 0 16,-4-1 0-16,-4 0 0 0,-5-3-160 0,-3 2 160 16,-5-1-1600-16,-4 0-192 15,-10-3-32-15,0 0-13136 0</inkml:trace>
  <inkml:trace contextRef="#ctx0" brushRef="#br0" timeOffset="38693.72">28963 13432 21183 0,'-12'-10'1888'0,"1"2"-1504"0,-1-3-384 0,2 3 0 15,0-2 640-15,5 4 48 0,2-2 16 0,3 8 0 16,0 0 160-16,7-8 32 0,2 2 16 0,3 0 0 16,4 2-336-16,3 1-80 0,1 3-16 0,3 0 0 15,5 3 128-15,2 1 32 0,5 1 0 0,3 1 0 16,2 6-64-16,5-1 0 0,1 2 0 0,-1 3 0 15,-1 1-176-15,-5 1-32 0,-2-1-16 0,-7 4 0 16,-3 3-176-16,-5 4-48 0,-6 0 0 0,-4 1 0 16,-5 4-128-16,-5 1 192 0,-8 3-192 0,-4 1 192 15,-5 3-64-15,-8 2-128 0,-6-1 192 0,-4 4-64 16,-5-3 32-16,-3-2 0 0,-3-4 0 0,3-4 0 0,2-3 64 16,3-3 16-16,2-2 0 0,3-6 0 0,2-5-32 0,5-1 0 15,2 1 0-15,3-2 0 16,1-7-736-16,4-2-160 0,2 0-16 15,3-3-15376-15</inkml:trace>
  <inkml:trace contextRef="#ctx0" brushRef="#br0" timeOffset="39358.25">30260 13610 6447 0,'0'0'576'0,"0"0"-576"16,5-11 0-16,1 3 0 0,0-2 704 0,-6 10 16 15,5-8 16-15,1-2 0 0,-2 2 160 0,1-3 48 16,-5 11 0-16,8-5 0 0,0-5 240 0,-2 3 48 0,1 5 16 0,-7 2 0 16,11-4-32-16,0 0 0 0,-3 2 0 0,-8 2 0 15,11 3 96-15,-1 5 16 0,1 1 0 0,-1 4 0 16,1 3-368-16,2 5-64 0,0 3 0 0,2 4-16 16,3 1-176-16,2 0-16 0,3 2-16 0,0 4 0 15,-2 3-64-15,2 3-16 0,0 2 0 0,0-2 0 16,0 3-368-16,-2-3-80 0,0-3-16 0,-3-1 0 15,-4-1-128-15,-3-2 0 0,-1-4 0 0,-3-3 0 16,-4-4-288-16,-1 1-32 0,-2-3-16 0,-3-2 0 31,-1-3-1264-31,-1-1-240 0,0-4-48 0,5-11-10912 0</inkml:trace>
  <inkml:trace contextRef="#ctx0" brushRef="#br0" timeOffset="39629.26">30985 13597 23039 0,'5'-24'2048'0,"-1"9"-1648"16,-2 0-400-16,1 3 0 0,-1 3 1744 0,-2 9 272 15,-1-6 48-15,1 6 16 0,0 0-816 0,-10 1-176 16,2 4-16-16,-3 3-16 0,-3 3-352 0,-5 7-64 16,-4 1 0-16,0 5-16 0,-1 4-160 0,0 3-16 15,-3-3-16-15,-1 6 0 0,0 3-192 0,-2 5-48 16,-3-1 0-16,0-2 0 0,-2 3-48 0,0 4-16 15,-2 1 0-15,3-5 0 0,-1-4-128 0,6-3 0 0,0 0 0 0,2-5 128 16,3-4-128-16,5 0 0 0,2-3 0 16,7-1 0-1,2 1-576-15,7 0-64 0,4-6 0 0,6 1 0 16,5-3-2496-16,7-3-496 0,17-2-96 0,-6-5-32 0</inkml:trace>
  <inkml:trace contextRef="#ctx0" brushRef="#br0" timeOffset="39829.36">31497 14327 25791 0,'-18'9'2304'0,"3"2"-1856"0,-6 8-448 0,0 2 0 16,2 4 2608-16,1 0 416 0,-3 7 96 0,-1 0 16 0,-1-1-2304 0,0-1-464 16,-1 2-96-16,0 0-16 15,-1 1-32-15,3-2-16 0,0 1 0 0,2 1 0 0,0-1-208 16,1-3-128-16,1 0 128 0,-1 2-208 15,0-6-1712-15,1 0-320 0,1-3-80 0,0-1-12400 16</inkml:trace>
  <inkml:trace contextRef="#ctx0" brushRef="#br0" timeOffset="40632.08">23420 9357 18431 0,'-6'0'1632'0,"0"0"-1312"16,6 0-320-16,0 0 0 0,-5-3 2912 0,5 3 512 15,0-7 96-15,5-1 32 0,2-1-2624 0,5-2-528 16,3-7-96-16,5-4-32 0,6-5 224 0,2-1 32 16,2-3 16-16,3-5 0 0,3-4-160 0,-3-3-16 15,0-2-16-15,1-2 0 0,3-6-96 0,1-1-32 0,3 0 0 0,5 0 0 16,0 3 96-16,2 9 32 0,-1 2 0 0,0 7 0 16,-5 2-160-16,-4 8-16 0,-6 2-16 0,-3 9 0 15,-4 6 16-15,-2 10 0 0,-2 3 0 0,-4 12 0 16,-1 9-176-16,-2 7 192 0,-2 7-192 0,-1 5 192 15,-4 2-192-15,-2 8 0 0,-1 3 144 0,-1 2-144 16,-2 6 0-16,1-1 0 0,0-4 0 0,-1-5 0 16,-1-8 0-16,3-3 0 0,-1-5 0 0,3-2 0 15,2-8-272-15,-2-3 16 0,0-5 16 0,1-1 0 16,2-6-1568-16,-1-7-320 0,2-2-64 0</inkml:trace>
  <inkml:trace contextRef="#ctx0" brushRef="#br0" timeOffset="41001.17">24117 6852 14735 0,'-4'-16'1312'0,"0"-1"-1056"0,1-1-256 0,0-1 0 16,1 2 2832-16,0 2 512 0,0 4 112 0,2 3 0 15,-3 3-2144-15,3 5-432 16,0 0-96-16,0 0-16 0,0 0-64 0,5 9-32 16,0 5 0-16,2 7 0 0,0 9-96 0,3 4 0 15,-1 5-16-15,2 8 0 0,-1 3-176 0,2 8-16 0,1 5-16 0,2 4 0 16,-4 6-48-16,1 0-16 0,2 7 0 0,0-2 0 15,-1-1-288-15,0-3 160 0,1-5-160 0,1-4 128 0,1-8-128 16,1 0 0-16,-2-6 0 0,-1-3 0 16,0-5-240-16,-1-3 80 0,1-3 16 0,-3-4 0 15,2-5-1488-15,-3-8-288 16,0-2-64-16,3-6-16 0</inkml:trace>
  <inkml:trace contextRef="#ctx0" brushRef="#br0" timeOffset="41291.69">24604 6801 34431 0,'0'0'1536'0,"0"0"304"0,0 0-1472 0,0 0-368 16,-4 8 0-16,-2 3 0 0,-3 5 208 0,-4 6-16 15,-3 2-16-15,-2 7 0 0,-5 3 528 0,-1 7 96 16,-3 4 32-16,-2 8 0 0,-3 1 0 0,-1 2 0 16,-1 8 0-16,-2-1 0 0,0 5-288 0,-2 3-48 15,-1-3-16-15,0-1 0 0,0-4-240 0,4-3-48 16,2-2-16-16,2-4 0 16,5-7-608-16,1-1-112 0,4-10-32 0,3-3 0 15,4-5-1408-15,4 2-304 0,2-11-48 0,3-3-13696 0</inkml:trace>
  <inkml:trace contextRef="#ctx0" brushRef="#br0" timeOffset="41643.87">25272 7449 38703 0,'11'-4'3440'0,"4"2"-2752"16,7 1-560-16,3 1-128 0,5 2 160 0,5 2 0 16,2 2 0-16,0 4 0 0,3 4-160 0,-3 2 0 15,-3 4 0-15,-4 0 128 0,-6 1-128 0,-6 5 192 16,-6 4-192-16,-7 3 192 0,-8 2 0 0,-6 3 16 16,-9 3 0-16,-5 2 0 0,-5-1 240 0,0 1 64 15,-5-2 0-15,1-3 0 0,0-3 224 0,6-2 48 16,3-4 16-16,4-3 0 0,4 0-160 0,6-2-48 15,6-5 0-15,7-1 0 0,4-4-288 0,12-4-64 16,8 0-16-16,13-6 0 0,11 0 224 0,11-4 32 16,8-3 16-16,9 1 0 0,6-3-496 0,8-3 0 15,7 2 0-15,39-6 0 16,-18 3-736-16,-9-2-192 0,-6 1-32 0,-10 2-13248 16,-6 4-2624-16</inkml:trace>
  <inkml:trace contextRef="#ctx0" brushRef="#br0" timeOffset="47170.38">10962 14627 23439 0,'-23'-15'1024'0,"8"2"240"0,-3-1-1008 0,-1 0-256 0,-1-3 0 0,-3 2 0 0,-4 0 0 0,-3 0 0 16,-6-2 128-16,-3 1-128 0,-3 0 0 0,-4 0 0 16,-5-3 0-16,-3-3 0 0,-7-2 0 0,1-4 0 15,1 1 0-15,0-3 0 0,-2-1 0 0,-6 2 128 16,-2-1-128-16,-6-1 192 0,-6-3 48 0,3-3 0 16,0-1 0-16,-1 3 0 0,-2 5 192 0,-4 1 32 15,-5-1 16-15,-3 5 0 0,0-4-32 0,-4 2 0 16,-4 0 0-16,-2 5 0 0,-8 2-192 0,-2 1-32 15,-3 0-16-15,-1 2 0 0,-2-1-48 0,2 3-16 16,3-1 0-16,-5 5 0 0,-5-2 16 0,0 2 0 16,4 6 0-16,-5-2 0 0,-5 2-160 0,3 4 192 15,4 3-192-15,-3 1 192 0,-5 1-192 0,5 1 0 0,3 0 0 16,0 4-176-16,-6-3 176 0,5 2 0 0,1 2 0 0,-2 4 0 16,-2-3 0-16,-1 5 0 0,2 1 0 0,-4 3 0 15,-1-1 128-15,-1 2-128 0,-3 2 128 0,2 4-128 16,-2-1 0-16,2 1 0 0,7 1 0 0,0 5-128 15,1 3 128-15,1-3 0 0,3-5 0 0,1 6 0 16,4 7 0-16,-1-1 0 0,0 1 0 0,3 0-128 16,8 3 128-16,0-1 0 0,-2 2 0 0,6-2 0 15,6 0 0-15,3 3 0 0,0 5 0 0,0-3 0 16,-1-2 0-16,4 5-128 0,6 1 128 0,7 0 0 16,2 0 0-16,4 4-160 0,1 1 160 0,5 1 0 15,4-5-144-15,7 0 144 0,5 2 0 0,8 1-144 16,8 2 144-16,4 1 0 0,3 1-144 0,7 1 144 15,4-4 0-15,5 0-144 0,4 1 144 0,3 6 0 0,6 2-224 0,4 0 64 16,6 2 16-16,1 2 0 0,1-1-112 0,7 3-32 16,5-2 0-16,3-1 0 0,7 3 48 0,6-1 16 15,5-4 0-15,6 1 0 0,-2-4 224 0,4-1-144 16,0-1 144-16,2-2-128 0,1-1 128 0,6 2 0 16,6-2 0-16,1 2-128 0,1-1 128 0,-1-1 0 15,2 1 0-15,5 0 0 0,2-2 144 0,5 2-144 16,2-1 192-16,4-4-192 0,-1-1 224 0,7-1-64 15,6 1-16-15,3-9 0 0,-1-4 0 0,4-5 0 16,5-6 0-16,3 1 0 0,1-3 64 0,3-6 16 16,3-1 0-16,3-3 0 0,3-3-32 0,5 0 0 15,-1-5 0-15,2 2 0 0,0-6 64 0,2 2 16 16,2-6 0-16,1 2 0 0,0-1-16 0,5-2-16 0,6-2 0 0,-3-2 0 16,-4-1-64-16,5 2-16 0,4-6 0 0,-2 0 0 15,-2 0-160-15,-1-3 160 0,2-1-160 0,0 0 160 16,-4-3-160-16,-1-2 192 0,-6-2-192 15,0-3 192-15,1 0-192 0,-3-2 128 0,-6-7-128 0,2 5 128 16,1-2 48-16,-6 1 0 0,-7-6 0 0,-1-1 0 16,-1-1 64-16,-4 0 16 0,-7-2 0 0,1-3 0 15,-6-4 64-15,5 3 0 0,-1-3 16 0,-6-1 0 16,-5-3 0-16,-4 1 0 0,-4-1 0 0,-1-3 0 16,0 1-112-16,-6-2-32 0,-7-4 0 0,-4-1 0 15,-4 0-64-15,0-2 0 0,2-2-128 0,-4-2 192 16,-2-8 64-16,-6-2 0 0,-6-3 0 0,-2-2 0 15,-2-7 64-15,-3-3 0 0,-4 1 16 0,-3-6 0 16,-3-2-128-16,3-3-16 0,-5 2-16 0,-3 1 0 0,-7-5 32 16,-4 6 16-16,-4 3 0 0,-5 4 0 15,-5-1 0-15,-6 1 0 0,-7 6 0 0,-7 0 0 0,-7 2-224 16,-6 3 128-16,-5 2-128 0,-4 10 0 0,-3 5 0 0,-5 7-336 16,-4 5 48-16,-7 3 16 15,-5 5-2352-15,-8 3-480 0,-7 1-96 16,3 7 0-16</inkml:trace>
  <inkml:trace contextRef="#ctx0" brushRef="#br0" timeOffset="48346.7">10966 14941 3679 0,'-11'0'320'0,"-3"1"-320"0,-2-1 0 0,2 3 0 15,0 0 1712-15,-1 1 272 0,2-2 48 0,3 1 16 16,4 5-864-16,6-8-160 0,0 0-48 0,-3 9 0 16,3-9-64-16,5 13-16 0,3-5 0 0,2 3 0 15,3-5-240-15,2 3-48 0,2-4-16 0,3 0 0 16,2 1-208-16,3-3-32 0,4-4-16 0,-1 1 0 15,0 0 80-15,3-2 16 0,2-3 0 0,0 0 0 0,1-1-48 16,2-4-16-16,4 1 0 0,4-4 0 16,3-2 96-16,1 0 32 0,2-3 0 0,2-3 0 0,1-3-16 0,2-4 0 15,1 2 0-15,3-6 0 0,4 0-64 16,1-1-16-16,3 0 0 0,-1 1 0 0,-3-1-16 0,0 0-16 16,-1 3 0-16,-1 0 0 0,-1-3-192 0,-2 0-48 15,-1 0 0-15,-1 1 0 0,0-3 16 0,-1-2 0 16,-4-2 0-16,-1 1 0 0,-1-2 144 0,2-1 32 15,2 1 0-15,0-1 0 0,-1-1-32 0,4-2 0 16,0 2 0-16,3-5 0 0,-1-2-112 0,-1 1-32 16,1-4 0-16,0 2 0 0,2 7-144 0,-3-4 192 15,-1 0-192-15,-3 1 192 0,-2-3-192 0,-1 2 160 16,-2 1-160-16,-3-1 160 0,-5 2-160 0,1 0 128 16,-2 3-128-16,0-1 128 0,-1 2 0 0,-3 3-128 0,0-2 192 15,-4 0-64-15,0-2 32 0,2 2 0 0,2-2 0 16,0-1 0-16,0 1-160 0,1-2 192 0,-2-1-192 0,6-1 192 15,-2 2-192-15,1 0 0 0,2 5 0 0,0 0 0 16,-1-6 0-16,2 5 0 0,-1 2 0 0,2 1 0 16,-1-1 0-16,0 0 0 0,-4-1 0 0,0 4 0 15,-1 1 0-15,-1 0 0 0,-2 0 128 0,0 4-128 16,1 2 0-16,2-3 0 0,-2 1 144 0,2 0-144 16,0 0 128-16,0-2-128 0,0 2 128 0,1 0-128 15,0 0 128-15,-1 1-128 0,1-2 128 0,-1-1-128 16,2 2 0-16,1 3 128 0,0-1-128 0,3 3 0 15,-3-3 0-15,2 4 144 0,0 1-144 0,4-5 0 16,-5-1 128-16,1 2-128 0,-2-2 0 0,-1 6 0 16,1 4 0-16,-2 1 0 0,0 0 0 0,-1 0 0 15,0 3 0-15,-4 1 0 0,-4 3 0 0,-2-2 0 16,-2 3 0-16,-1 2 0 0,-1 3 0 0,-3 1 0 0,-2 4 0 16,-1 3 0-16,-1-1 0 0,-1 2 0 0,1 3 0 0,-1 1 0 15,-1 0 0-15,1 3-144 0,2-2 144 0,-2 2-160 16,0-3 160-16,-1 3-160 0,4 0-48 0,-1-2-16 15,-3 0 0-15,3-2 0 16,5 5-240-16,0-3-48 0,-1 4-16 16,1-3-9808-16,1 1-1952 0</inkml:trace>
  <inkml:trace contextRef="#ctx0" brushRef="#br0" timeOffset="48687.37">16258 11081 4607 0,'6'-12'400'0,"2"-1"-400"0,3 5 0 0,3 2 0 16,4 1 4240-16,2 4 768 0,2 0 160 0,3 3 16 15,1 1-3776-15,3 3-752 0,3 2-144 0,1 1-48 16,0 2-336-16,4 7-128 0,1 0 0 0,1 0 0 15,3-1 0-15,0 4 0 0,1 0 0 0,-1 3 0 16,0 1 304-16,-1 3-48 0,0-2 0 0,-5 6 0 16,-3 0 240-16,-5 1 32 0,-2 1 16 0,-7 2 0 15,-4 1-64-15,-2 1-16 0,-5-1 0 0,-7 2 0 16,-5-1-80-16,-5-2-32 0,-6 3 0 0,-8-2 0 0,-8-1-64 0,-8-2-16 16,-7-2 0-16,-8 0 0 0,-10 2 48 0,-6-5 16 15,-6-4 0-15,-2 0 0 0,0 4-336 0,1-1 0 16,-4 2-192-16,0 1-14448 15</inkml:trace>
  <inkml:trace contextRef="#ctx0" brushRef="#br0" timeOffset="58485.03">24160 654 16287 0,'3'-15'720'0,"-3"7"160"0,0 8-704 0,2-10-176 16,1 2 0-16,-2-2 0 0,-1 3 576 0,0 7 64 15,0 0 32-15,0 0 0 0,-2-11 224 0,2 11 32 16,0 0 16-16,0 0 0 0,0 0-128 0,0 0-32 15,0 0 0-15,0 0 0 0,-8 7-128 0,2 2-16 16,-2 6-16-16,2 3 0 0,1 2-160 0,-1 7-16 16,1 2-16-16,-1 8 0 0,-2 6-112 0,1 10 0 15,-2 8-16-15,-3 9 0 0,0 5 16 0,-4 5 16 16,-1 2 0-16,-2 5 0 0,0 5-80 0,-1-1 0 16,3-4-16-16,-4-2 0 0,1 0-16 0,1-3 0 15,1 1 0-15,-1-5 0 0,-1-6 32 0,1 1 16 16,3-3 0-16,0-3 0 0,-2-1-16 0,2-3 0 15,0 1 0-15,2-5 0 0,0-2-128 0,5-16-128 16,1-1 192-16,0 2-192 0,-2 0 0 0,2-2 0 16,2-3-240-16,2 4 80 15,1-7-1504-15,6-10-320 0,2-4-48 0</inkml:trace>
  <inkml:trace contextRef="#ctx0" brushRef="#br0" timeOffset="59058.46">22363 2037 15663 0,'-13'-5'688'0,"13"5"144"0,-6-4-656 0,6 4-176 0,0 0 0 0,0 0 0 15,0 0 320-15,0 0 16 16,0 0 16-16,0 0 0 0,0 0 112 0,0 0 32 16,0 0 0-16,15 5 0 0,2-1 160 0,3 2 48 0,3-2 0 0,2 1 0 15,8 3-144-15,4-3-32 0,5 1 0 0,5 1 0 16,3-5-48-16,8 1-16 0,8-1 0 0,14 2 0 15,8 2-16-15,5-2-16 0,2-3 0 0,15 1 0 16,12-1 32-16,3-1 16 0,5-3 0 0,11 2 0 16,10 0 256-16,-1-2 48 0,-5-2 16 0,3 0 0 15,2 1-320-15,-7 2-64 0,-7-4-16 0,-1 3 0 0,-5 0-160 0,-13 2-48 16,-14 1 0-16,-7 3 0 0,-5 1-48 0,-10 2-16 16,-7-1 0-16,-11 0 0 0,-11 0-128 0,-8 0 0 15,-4-1 0-15,-14 1 0 16,-1 3-480-16,-2-3-128 0,-1 2-32 0,-2 0-8912 15,-2 0-1792-15</inkml:trace>
  <inkml:trace contextRef="#ctx0" brushRef="#br0" timeOffset="60102.54">23992 341 2751 0,'0'0'256'0,"0"0"-256"16,0 0 0-16,0 0 0 0,-1-11 2288 0,1 11 400 15,0 0 96-15,-2-6 16 0,-1-5-1424 0,3 11-288 16,0 0-48-16,0 0-16 0,-2-7 0 0,2 7 0 16,0 0 0-16,0 0 0 0,0 0-96 0,0 0-32 15,0 0 0-15,0 0 0 0,0 0-240 0,0 0-48 16,8-4-16-16,4 5 0 0,2 6-144 0,1-1-16 16,3 7-16-16,0 1 0 0,1 2-144 0,-9-6-16 15,1 4-16-15,2 4 0 0,1 1-96 0,0 0-16 16,0 0 0-16,-1-1 0 0,0-1-128 0,7 13 128 0,-6-8-128 0,-1-5 128 15,-3-1-128-15,-1-5 0 0,-3 1 0 0,2-1 0 32,-5-3-1440-32,-3-8-320 0,0 0-64 0</inkml:trace>
  <inkml:trace contextRef="#ctx0" brushRef="#br0" timeOffset="60357.67">24338 240 18431 0,'0'0'1632'0,"0"0"-1312"0,0 0-320 0,0 0 0 0,0 0 592 0,0 0 48 15,0 0 16-15,-11 0 0 0,-1 0 512 0,1 3 112 16,-2 1 0-16,0 4 16 0,-1-2-80 0,-1 4 0 16,0 2-16-16,-3 2 0 0,2 1-448 0,-1 3-96 15,-2 2-16-15,9-5 0 0,-4 2-128 0,-1 2-48 16,-3 0 0-16,0 1 0 0,0 1-224 0,0-2-48 15,1-1-16-15,-13 13 0 0,8-4-176 0,5-5 0 16,4-4 0-16,4-2 0 16,3-1-1968-16,5-2-416 0,2 0-96 0</inkml:trace>
  <inkml:trace contextRef="#ctx0" brushRef="#br0" timeOffset="61177.75">26495 1738 8287 0,'0'0'368'0,"0"0"80"0,0 0-448 0,0 0 0 16,0 0 0-16,7-9 0 0,-2 3 2048 0,-5 6 320 16,5-10 64-16,-5 10 0 0,4-8-1024 0,-4 8-192 15,3-9-64-15,-3 9 0 0,0 0-160 0,0 0-32 16,0 0-16-16,0 0 0 0,0 0-176 0,0 0-48 16,0 0 0-16,0 0 0 0,-5 12 48 0,0 3 0 15,-1 1 0-15,-4 5 0 0,-2 3-80 0,0 6-16 16,-2 6 0-16,-3 6 0 0,1 5-160 0,-1 4-16 15,1-2-16-15,-1 5 0 0,3 0-208 0,0 1-32 16,1-7-16-16,2 1 0 0,1-3-224 0,2-5 176 16,4 1-176-16,3-3 160 0,2-6-160 0,4-3 192 15,4 1-192-15,3-10 192 0,2-3-32 0,1-3 0 16,1-6 0-16,4 0 0 0,0-4-160 0,1-2 0 0,4-5 0 0,-1-1 0 16,0-1 0-16,-2-4-224 15,-2-1 32-15,-1-5 0 16,-3-2-1744-16,-4-2-352 0,-2 0-64 0,-4-2-16 0</inkml:trace>
  <inkml:trace contextRef="#ctx0" brushRef="#br0" timeOffset="61357.74">26073 2266 30863 0,'16'4'1360'0,"0"-4"304"15,10-3-1344-15,4 0-320 0,4 6 0 0,3-3 0 16,1-4 0-16,4 0 0 0,3-5 0 0,7 2 0 0,8-5 256 15,7 2 64-15,5 0 32 0,1 0 0 0,-3-4-96 0,-4-1 0 16,-5 2-16-16,-3 3 0 16,-4-2-1712-16,-7 5-352 0,9-6-64 0,-13 4-16 15</inkml:trace>
  <inkml:trace contextRef="#ctx0" brushRef="#br0" timeOffset="63094.84">22808 298 4607 0,'0'0'400'0,"0"0"-400"0,0 0 0 0,0 0 0 16,5-8 1776-16,-5 8 272 15,4-10 48-15,-4 10 16 0,0 0-944 0,0 0-176 0,5-6-32 0,-5 6-16 16,0 0-64-16,0 0-16 15,0 0 0-15,0 0 0 0,0 0-256 0,0 0-48 16,0 0-16-16,0 0 0 0,0 0 64 0,0 0 16 0,0 0 0 0,6 10 0 16,-1 0-208-16,2 3-32 0,-2-3-16 0,2 4 0 15,3 3 0-15,-3-8 0 0,0 3 0 0,2 4 0 16,1 0-64-16,2 3-16 0,1 3 0 0,2-2 0 16,-1-1-48-16,14 18-16 0,-4-4 0 0,-1-2 0 15,-3-1 32-15,1-6 16 0,-1 0 0 0,-1 0 0 16,0-3 32-16,1 0 0 0,-2 0 0 0,3 0 0 15,-2 1-64-15,1 0-16 0,2-1 0 0,0 2 0 0,-3 0-48 0,2-1-16 16,-1-3 0-16,2 1 0 0,-1 2 16 0,0-2 0 16,-1 2 0-16,0-3 0 0,2-2-32 0,-2 1 0 15,1 1 0-15,-2-1 0 0,0 0-16 0,-1 1-128 16,-2 1 192-16,1-2-64 0,2-1-128 0,-3-2 0 16,-1-2 144-16,-1 1-144 0,0 2 128 0,0 1-128 15,-1-3 160-15,1 0-160 0,1 2 240 0,-2-2-48 16,1 0-16-16,0 1 0 0,-3 2-32 0,6-1 0 15,1 1 0-15,-3-1 0 0,-2-2-144 0,1 3 192 16,-2-3-192-16,5 0 192 0,0 2-64 0,-1-2-128 16,1-2 192-16,0 0-64 0,2 2 48 0,3-3 0 15,0 0 0-15,-1 3 0 0,2-5-176 0,0 2 0 16,-1 2 0-16,1-4 128 0,1 2 0 0,0-3-128 16,-4 2 192-16,0-2-64 0,1 2-128 0,-1-4 192 15,-1 1-192-15,0 2 192 0,-1-3-64 0,0 2-128 0,1-3 192 0,0 1-64 16,0 0-128-16,4-2 128 0,-3 3-128 0,1 1 128 15,-1-5-128-15,0 1 192 16,3 0-192-16,-2 2 192 0,0-2-192 0,-1 1 160 16,-2 1-160-16,0 1 160 0,0-4-160 0,-2 3 192 0,1-1-192 15,-1-2 192-15,1 1-64 0,-1 0-128 0,-2 2 192 0,2-2-64 16,-1 1-128-16,0 2 0 0,-1-4 144 0,0 0-144 16,4 2 0-16,-4 1 144 0,3-2-144 0,-1-1 0 15,-1 1 128-15,3 1-128 0,0 0 0 0,1-1 0 16,0-1 0-16,1 2 0 0,-1 1 128 0,0-3-128 15,2 0 128-15,-1 1-128 0,2 2 144 0,-1-2-144 16,-2-2 160-16,1 2-160 0,-3 0 160 0,0 1-160 0,-2-2 176 16,0-2-176-16,1 2 192 0,-1 0-192 0,0 0 192 0,0-2-192 15,1 2 192-15,-2-2-192 0,0 0 208 0,1 0-64 16,-2-1-16-16,1 2 0 0,-2-1 0 0,2-1-128 16,-2 1 192-16,0-1-64 0,2-1 0 0,-1 0-128 15,-3-1 192-15,3 2-64 0,-3-2-128 0,2 1 128 16,-2-2-128-16,2 2 128 0,0 0-128 0,-1-1 0 15,1 2 0-15,-1 0 128 0,1 0-128 0,0 0 0 16,2-1 0-16,0 1 0 0,-1 0 0 0,1 0 0 16,0 0 0-16,0 1 0 0,-3 1 0 0,1-2 128 15,1 0-128-15,-2 0 0 0,-1 0 144 0,0 0-144 16,2 0 160-16,-1 1-160 0,2-1 144 0,1 1-144 0,0-1 128 0,-1 0-128 16,-1 0 128-16,1 3-128 15,0-2 0-15,-1-1 128 0,-3 0-128 0,-9 0 0 16,9 1 0-16,-9-1 128 0,0 0-128 0,0 0 0 15,0 0 0-15,0 0 0 16,-15-6-1520-16,-5 2-384 0,-7 4-80 0</inkml:trace>
  <inkml:trace contextRef="#ctx0" brushRef="#br0" timeOffset="66180.72">24498 499 12895 0,'0'0'1152'0,"0"0"-928"0,0 0-224 0,0 0 0 15,0 0 1216-15,0 0 192 0,4-8 32 0,-4 8 16 16,1-7-128-16,-1 7-32 16,0 0 0-16,0 0 0 0,0 0-304 0,0 0-64 15,0 0-16-15,0 0 0 0,0 0-240 0,0 0-48 0,0 0-16 0,0 0 0 16,0 0-144-16,0 0-16 0,11 7-16 0,-5 5 0 15,-1-1 16-15,-1 2 0 0,-3 2 0 0,3 0 0 16,0 3-48-16,-4 3 0 0,-4-1 0 0,3-1 0 16,-2 0-16-16,1 0-16 0,0-1 0 0,0-3 0 15,-2 0-32-15,1-4 0 0,2-1 0 0,0 0 0 16,1-10-80-16,0 0-32 0,0 0 0 0,0 0 0 16,0 0 16-16,0 0 0 0,0 0 0 0,0 0 0 15,0 0 272-15,8-10 64 0,0-2 16 0,0 1 0 0,-2-3-256 16,1-3-48-16,-2 0-16 0,0-3 0 0,1 1-272 15,1-1 160-15,-1-3-160 0,2 3 128 0,-2-1-128 0,0 2 0 16,-1 2 0-16,1 1 0 0,-1 4 0 0,-2 0 0 16,0 6 0-16,-3 6 0 0,0 0 0 0,0 0 0 15,0 0 0-15,0 0 0 0,-3 14 0 0,0 5 0 16,-2 4-128-16,-3 0 128 0,-1 1 0 0,-1 4 0 16,-3-3 0-16,4 2 0 0,-1-4 0 0,0 1 0 15,0-1 0-15,1-3 0 0,1-2 0 0,2-3 0 16,3-3 0-16,1-2 0 0,2-10 0 0,0 0 0 15,0 0 0-15,0 0 128 0,0 0-128 0,0 0 192 16,11-4-192-16,3-7 192 0,1-3 80 0,-1-2 32 16,-1-1 0-16,0-3 0 0,-2 0-160 0,1-1-16 0,-2 0-128 15,-3-2 192-15,1 2-192 0,-3 3 0 0,-1 4 128 0,-3 2-128 16,-1 4 0-16,0 8 0 0,0 0 0 0,0 0 0 16,0 0 0-16,-9 14 0 0,-1 3 0 0,-1 5-160 31,-2 3-224-31,-2 2-64 0,-3 2 0 0</inkml:trace>
  <inkml:trace contextRef="#ctx0" brushRef="#br0" timeOffset="67144.91">30281 869 18431 0,'-7'-17'816'0,"4"8"160"0,-3-3-784 0,1-4-192 15,0 1 0-15,1-1 0 0,2-1 0 0,-1 3-256 0,0 0 48 0,1 1 16 16,2 5 1008-16,0 8 208 15,-2-11 32-15,2 11 16 0,0 0-496 0,0 0-80 0,0 0-32 0,0 0 0 16,0 0-304-16,0 0-160 0,2 14 160 0,-2 0-160 16,-2 0 256-16,2 8-64 0,-1 3 0 0,-2 10 0 15,0 2 160-15,1 6 32 0,-1 4 0 0,1 5 0 16,-2 8-176-16,1 3-16 0,-2 5-16 0,2 7 0 16,0 6-48-16,2 2 0 0,-2 2 0 0,6-1 0 15,-1-2 16-15,1 6 0 0,1 5 0 0,1-3 0 16,0-2 304-16,0-3 48 0,0-5 16 0,-1 1 0 15,3 3-96-15,-3-6-16 0,-1-6 0 0,-1-2 0 0,2-9-96 0,-4-1-32 16,1-7 0-16,-1-6 0 0,0-1-64 0,0-8-16 16,0 0 0-16,2-6 0 0,-4-5-192 0,1-4 176 15,1-4-176-15,0-3 160 0,-2-6-160 0,0-1 0 16,2-9 0-16,0 0 0 16,0 0-2144-16,-6-14-416 0</inkml:trace>
  <inkml:trace contextRef="#ctx0" brushRef="#br0" timeOffset="67569.36">28852 2262 11967 0,'-13'0'1072'0,"-1"-1"-864"0,-2-2-208 16,3-1 0-16,-1-1 848 0,1 1 128 0,3 4 32 16,10 0 0-16,0 0 16 0,0 0 0 0,0 0 0 0,12-1 0 15,3 0-368-15,5 1-64 0,3-1-16 0,6-2 0 16,6-2-16-16,8-3-16 0,1 1 0 0,14-3 0 15,8 3 192-15,12-2 32 0,13 2 16 0,4-6 0 0,3-2-240 0,11 3-48 16,13 1-16-16,5-2 0 0,4 2-112 16,8-1-32-16,6 8 0 0,-41-2 0 0,7 0-112 15,12-1-32-15,3 0 0 0,-3 2 0 0,-6-4-32 16,-4 2-16-16,-5 2 0 0,-6-2 0 0,-7-1-144 0,-7 2 160 16,-7-3-160-16,-8 2 160 0,-8-1-160 0,-7 2 0 15,-7 1 144-15,-5 0-144 0,-8 3 0 0,-6-1 0 16,-7 2 0-16,-3 1 0 15,-7 0-1216-15,-4 2-304 0,-2 1-64 0</inkml:trace>
  <inkml:trace contextRef="#ctx0" brushRef="#br0" timeOffset="68130.35">30265 205 11055 0,'0'0'976'0,"0"0"-784"15,0 0-192-15,0 0 0 0,0 0 1264 0,0 0 208 16,0 0 32-16,9 2 16 0,-1-2-512 0,1 2-112 16,0 2 0-16,1 2-16 0,1-2-368 0,2 2-64 0,1 3 0 0,0 0-16 15,0 1-192-15,0 4-48 16,1-2 0-16,-2 2 0 0,2 1-192 0,-1-1 0 15,-1 1 0-15,-3-3 0 0,0 2 144 0,-1 2-144 16,3 0 128-16,-2-1-128 0,0-1 0 0,0 1 0 0,-1-1 128 0,1 2-128 16,-1 1 0-16,-1-3 160 15,-2-3-160-15,-1 1 160 0,0 1-384 0,-1-5-80 0,-1 3-16 0</inkml:trace>
  <inkml:trace contextRef="#ctx0" brushRef="#br0" timeOffset="68408.02">30704 139 14735 0,'0'-5'1312'0,"0"0"-1056"0,0-3-256 0,0 8 0 0,0 0 976 0,0 0 144 16,-5-2 32-16,-1 2 0 0,-1 2-144 0,0 5-32 15,-4-1 0-15,1 7 0 0,-2 2-320 0,-2 0-64 16,-2 2-16-16,1 1 0 0,0-1-112 0,1 3-16 16,-1 2-16-16,1 1 0 0,1 3-48 0,4-3-16 15,0 1 0-15,1 4 0 0,1-4-240 0,-1 0-128 16,4 0 128-16,1-4-128 0,0 1 0 0,2-1 0 16,1-3 0-16,2-2 0 15,3-5-624-15,3-1-192 0,1-5-32 0</inkml:trace>
  <inkml:trace contextRef="#ctx0" brushRef="#br0" timeOffset="68711.71">30821 449 19343 0,'0'0'1728'0,"0"0"-1392"15,8 2-336-15,0-2 0 0,4 0 512 0,-2 1 48 0,4 0 0 0,0 0 0 16,1-1 480-16,-2 2 112 0,2-1 0 0,1 2 16 15,-2-1-368-15,-2 3-80 0,1 0-16 0,-3 3 0 16,-2 2-336-16,-3 0-80 0,-3 2-16 0,-2 2 0 16,-2 0 368-16,-2 2 64 0,-2-2 0 0,-2 3 16 15,3-1-208-15,-1-1-32 0,-2 1-16 0,2-4 0 0,1-4-16 0,3 2 0 16,2-2 0-16,3 1 0 0,1-3-80 0,3-2-32 16,5 0 0-16,3 1 0 0,4-1 96 0,3-3 16 15,2-2 0-15,2-1 0 0,2 1-256 0,3-2-32 16,1 0-16-16,-1-1 0 0,1 0-144 0,-1 1-272 15,-1 1 64-15,-3-3 16 16,-3 1-2752-16,-4 0-560 0</inkml:trace>
  <inkml:trace contextRef="#ctx0" brushRef="#br0" timeOffset="69391.03">32522 1887 15663 0,'0'0'1392'0,"2"-5"-1120"15,0-4-272-15,1 3 0 0,-1 1 528 0,-2 5 48 0,1-8 16 0,-1 8 0 16,0 0 448-16,0 0 96 16,0 0 16-16,0 0 0 0,0 0-320 0,-6 8-64 0,-2-1-16 0,2 6 0 15,-5 0-80-15,1 4-16 0,-1 6 0 0,-3 4 0 16,-1 7-96-16,-2 9-32 0,-1 4 0 0,-1 4 0 15,-1 0-192-15,6-14-32 0,0-3-16 0,0 2 0 16,2 1-144-16,4-2-16 0,-1 1-128 0,5-2 192 16,3-2-64-16,2-4 0 0,3 1-128 0,2-3 192 15,3-1-192-15,1-3 176 0,4-4-176 0,4 1 160 0,1-3-320 16,-3-7-64-16,0-1-16 0</inkml:trace>
  <inkml:trace contextRef="#ctx0" brushRef="#br0" timeOffset="69564.28">32191 2320 20271 0,'32'-11'1792'0,"-18"7"-1424"0,5 2-368 0,5 0 0 0,4 2 2432 0,3 0 400 16,2 2 96-16,2-2 16 0,2-3-2320 0,14-1-464 0,-1-2-160 15,0-3 0-15,4 3 160 0,-8-1-160 16,8 2 128-16,-2 0-128 15,-5-3-736-15,-7 1-224 0,-7 0-64 0</inkml:trace>
  <inkml:trace contextRef="#ctx0" brushRef="#br0" timeOffset="71919.39">28992 4494 8287 0,'0'0'736'0,"0"0"-592"16,0 0-144-16,-3 8 0 0,3-8 1744 0,0 0 320 15,-5 10 64-15,5-10 16 0,0 0-896 0,-4 7-176 16,4-7-48-16,0 0 0 0,0 0-128 0,0 0-16 0,0 0-16 0,0 0 0 16,0 0 32-16,0 0 0 15,0 0 0-15,0 0 0 0,0 0-112 0,0 0-16 0,0 0 0 0,0 0 0 16,0 0-144-16,0 0-48 0,0 0 0 16,0-9 0-16,3-5-64 0,1 0 0 0,0-1-16 0,2-3 0 15,0-1-112-15,3-1 0 0,0-3-16 16,1-1 0-16,0-1-112 0,1 2-32 0,-4-4 0 0,6 2 0 15,0-3-32-15,1 2 0 0,0-3 0 16,3 2 0-16,4-3-16 0,-1 2-16 0,-1-3 0 0,0 1 0 16,4-1-32-16,0 2 0 0,-3-1 0 0,1 3 0 15,-2-2-128-15,0 4 160 0,0-1-160 16,-1 0 160-16,-2-3-160 0,2 5 160 0,-2-3-160 0,0 4 160 16,-1 2-160-16,0-5 128 0,0 2-128 0,2 0 128 0,0-1-128 15,0 2 0-15,1-6 0 0,-1 4 0 0,-3-1 128 0,2 2-128 16,-1 2 0-16,3-1 128 0,-1-1-128 0,-1 4 0 15,1 0 0-15,-1 1 0 0,1 3 0 0,-2-1 128 16,-1 1-128-16,3 1 0 0,2 2 0 0,0-2 0 16,-3-2 0-16,1 1 0 0,-2-2 0 0,3 3 0 15,0-1 0-15,-6 7 0 0,2-5 0 0,2 0 0 16,0-3 0-16,9-5 0 0,-4 3 0 0,-2 2 0 16,-1 0 0-16,-7 5 0 0,1-3 0 0,0 2 0 15,1-2 128-15,0 2-128 0,-2 3 0 0,2-1 0 16,0-1 0-16,1 1 0 0,0-1 0 0,1 3 0 15,1-1 0-15,1 0 0 0,1 0 0 0,-1-3 0 16,0 3 128-16,1-1-128 0,2 2 0 0,0 0 0 16,-3-1 0-16,-1 2 0 0,1-2 0 0,-2 2 0 15,1-3 0-15,0 3 0 0,-2 1 0 0,3 0 0 16,-2 2 0-16,-1-3 0 0,1 2 0 0,-2 1 0 0,-1-3 0 0,1 3 0 16,1 1 0-16,0-1 0 15,1-1 0-15,2 1 0 0,1 2 0 0,-1 0 0 16,1-2 0-16,1-1 0 0,3 3 0 0,1-1 0 0,-2-1 0 15,2 2 0-15,0-1 0 0,0 3 0 0,0-1 0 16,1-1 0-16,-5-1 0 0,2 0 0 0,-5 1 0 0,-1-1 0 16,-1-1 0-16,0 1 0 0,0 1 0 0,0 1 128 15,-2 1-128-15,-1-2 0 0,1 0 0 0,-1 0 0 16,0 0 0-16,-2 1 0 0,0-1 128 0,0 2-128 16,1-3 0-16,-1 3 0 0,4-3 0 0,0 1 0 15,-1 1 0-15,-1-1 128 0,0 2-128 0,0-2 0 0,2 1 0 16,0-2 0-16,0 1 0 0,-2 1 0 0,0-1 0 15,2 2 0-15,-3 0 128 0,2 0-128 0,-1-1 0 16,2 1 0-16,-3-1 0 0,0 2 0 0,0 0 0 16,1 0 0-16,-3-2 0 0,1 2 0 0,-1 0 0 0,1 0 0 15,0 0 0-15,-2 0 0 0,0 0 0 0,-1 0 128 16,-6 0-128-16,8 0 0 0,-8 0 128 0,7 0-128 16,2 0 128-16,-9 0-128 0,8 2 128 0,-2 0-128 15,-6-2 128-15,0 0-128 0,7 0 0 0,-7 0 0 16,0 0 128-16,6 1-128 0,-6-1 0 0,6 2 0 15,-6-2 0-15,0 0 0 0,8-2 128 0,-8 2-128 16,6-1 0-16,-6 1 128 0,0 0-128 0,7-2 0 16,-1 0 0-16,-6 2 0 0,5-1 0 0,-5 1 0 15,6-1 0-15,-6 1 0 0,0 0 0 0,6-2 0 16,-6 2 0-16,6-1 0 0,-6 1-144 0,0 0-16 0,5-1 0 0,-5 1 0 31,0 0-496-31,0 0-112 0,0 0 0 0,0 0-16 16,0 0-1952-16,0 0-384 0</inkml:trace>
  <inkml:trace contextRef="#ctx0" brushRef="#br0" timeOffset="72356.41">31177 2390 16575 0,'0'0'1472'0,"0"0"-1168"16,0 0-304-16,0 0 0 0,-3-5 720 0,2-1 96 16,1 6 16-16,3-9 0 0,-1 3-192 0,3-2-48 15,2 2 0-15,0-1 0 0,2-2 256 0,1 4 48 16,0-2 16-16,3 2 0 0,1 2 112 0,3 0 0 16,-1 2 16-16,5 2 0 0,1 1-224 0,4-1-48 15,1 3-16-15,0 0 0 0,4 2-48 0,1-2 0 16,2 1 0-16,0-1 0 0,-1 0-160 0,3-1-32 15,1 1-16-15,0 2 0 0,0 3-64 0,-3-1-16 16,-4 2 0-16,-2 2 0 0,-1-3-96 0,-5 3-32 16,-4 0 0-16,-2 4 0 0,-5 1-80 0,-3-1-16 0,-5 1 0 15,-5 1 0-15,-1-2 192 0,-4 2 16 16,-3 0 16-16,-3-2 0 0,-3 2 96 0,-2 0 0 16,-4-2 16-16,-3 2 0 0,-4 1-144 0,0 0-48 15,-1 0 0-15,1 2 0 0,-1-2-144 0,0 0-16 0,-1 0-16 0,0 0 0 16,6 3-160-16,0-5 0 15,3 0 0-15,1-3 128 0,3 0-384 0,3 0-64 0,1-2-32 16,3-1 0 0,3-1-2288-16,3-5-464 0,4 4-96 0</inkml:trace>
  <inkml:trace contextRef="#ctx0" brushRef="#br0" timeOffset="76458.44">21713 3181 13583 0,'0'0'592'0,"0"0"144"0,0 0-592 0,0-8-144 16,0 8 0-16,0 0 0 0,-2-4 1152 0,2 4 208 15,0 0 48-15,0 0 0 0,0 0-512 0,0 0-112 16,0 0-16-16,0 0 0 0,5 6 32 0,1 2 0 16,1 0 0-16,0 5 0 0,3-1-32 0,2 4 0 15,1 0 0-15,2 3 0 0,0 2-192 0,3 2-32 16,2-1-16-16,2 1 0 0,-1 3-224 0,1-3-48 16,-2-1-16-16,-1 4 0 0,-1-2-64 0,-1 1-16 15,-3 2 0-15,-2-4 0 0,1-1-160 0,-4-1 192 16,0 0-192-16,-3-5 192 0,1-2-192 0,-2 0 0 15,-4 0 0-15,2 3 0 16,-3-6-448-16,0-11-128 0,0 0-32 0,0 0-8144 0,0 0-1616 0</inkml:trace>
  <inkml:trace contextRef="#ctx0" brushRef="#br0" timeOffset="76792.92">22128 3096 14335 0,'0'0'640'0,"-2"-7"128"0,-1 0-624 0,1-2-144 0,0 2 0 0,-2 4 0 15,4 3 1152-15,0 0 208 0,0 0 48 0,-5 0 0 0,5 0-256 0,-8 3-64 16,1 4 0-16,-1 3 0 0,0 3 48 0,-2 1 0 15,1 6 0-15,-2 3 0 0,-3 1-112 0,-1 5 0 16,-4-1-16-16,-3 4 0 0,-1 1-256 0,-1 3-48 16,0-2-16-16,0 2 0 0,0-1-384 0,1-2-80 15,5-5-16-15,0 0 0 0,4-4-208 0,1 0 0 16,3-4 0-16,4-3 0 0,-1-5-160 0,5-1-80 16,2-6-16-16,0-5 0 15,0 0-2640-15,0 0-544 0,19-11-96 0,-4-4-32 0</inkml:trace>
  <inkml:trace contextRef="#ctx0" brushRef="#br0" timeOffset="77059.3">22395 3691 13823 0,'0'0'1216'0,"0"0"-960"0,2 8-256 0,1 4 0 15,1 3 2112-15,-3 0 384 0,-1 1 80 0,-1 1 16 16,-2-3-864-16,0 3-160 0,0 1-32 0,-1 1-16 16,-1 0-528-16,0 3-96 0,0-1-32 0,0-2 0 0,-1-1-544 0,1 0-96 15,0-2-32-15,1 1 0 0,1-2-192 0,0-3-256 16,1-1 48-16,-1-2-14016 15</inkml:trace>
  <inkml:trace contextRef="#ctx0" brushRef="#br0" timeOffset="77473.81">23178 3514 20671 0,'0'0'912'0,"0"0"192"0,0 0-880 0,0 0-224 0,0 0 0 0,-2 9 0 16,0-3 1072-16,-1 3 160 0,1 1 48 0,-3 8 0 16,-2 0 0-16,1 1 0 0,2 1 0 0,0 1 0 15,-2 1-400-15,1 0-80 0,-1 1-16 0,2-1 0 16,1-2-384-16,1 0-80 0,0-2 0 0,4-5-16 15,1-3-304-15,4-5 160 0,-7-5-160 0,10 5 128 16,-1-1-576-16,1-3-112 0,0-6-16 0,0-4-13968 16</inkml:trace>
  <inkml:trace contextRef="#ctx0" brushRef="#br0" timeOffset="77637.05">23131 3354 29487 0,'-16'-8'1296'0,"16"8"288"0,0 0-1264 0,0 0-320 16,-7-8 0-16,7 8 0 0,0 0 944 0,-8 8 128 16,8-8 16-16,0 0 16 0,0 0-816 0,0 0-160 0,0 0-128 0,0 0 144 15,0 0-400-15,0 0-64 16,0 0-32-16,12 5-9440 16,-2-2-1872-16</inkml:trace>
  <inkml:trace contextRef="#ctx0" brushRef="#br0" timeOffset="77936.77">23917 3370 26719 0,'0'0'2368'0,"0"0"-1888"0,-10-1-480 0,0 1 0 16,-1 1 384-16,-2 3 0 0,-4 2-16 0,3 1 0 15,-2-5 208-15,-1 5 64 0,1 2 0 0,-1-1 0 16,1 1 80-16,-1 4 32 0,0-1 0 0,-1 2 0 0,-1 1-128 0,2 1-32 15,3 1 0-15,3-1 0 0,2-3-224 0,5 1-48 16,3 0-16-16,2 0 0 0,3-3-112 0,2 2 0 16,3-1-16-16,3-5 0 0,0 2-48 0,1-4-128 15,-2 0 192-15,-2 3-64 0,-1-3-128 0,-8-5 128 16,0 0-128-16,0 0 128 0,1 13-128 0,-3-3 128 16,-3 1-128-16,-6-2 128 0,-3 1-128 0,-3-1 192 15,-5 0-192-15,0-4 192 16,-4-1-1520-16,-4 1-288 0,5-1-64 0,1-4-13568 0</inkml:trace>
  <inkml:trace contextRef="#ctx0" brushRef="#br0" timeOffset="78458.71">24484 3457 20095 0,'-6'-14'896'0,"6"14"176"0,0 0-864 0,0 0-208 0,0 0 0 0,-9-3 0 16,9 3 1024-16,-10 7 176 0,0 7 16 0,0 3 16 0,-1 5-272 0,1 3-64 16,-2-2-16-16,-1 4 0 0,4 3-112 0,0 2 0 15,0 4-16-15,-1-1 0 0,-1 1-176 0,-1 0-48 16,1-3 0-16,3-3 0 0,-2-1-208 0,1-1-32 16,0-6-16-16,4-4 0 0,0-6-16 0,1-5 0 15,4-7 0-15,0 0 0 0,0 0 192 0,0 0 16 16,0 0 16-16,5-10 0 0,3-7-96 0,1-2 0 15,0-6-16-15,0-2 0 0,-1 3-240 0,4-2-128 16,1-2 160-16,-1-2-160 0,1-2 0 0,1 0 0 16,3 1 0-16,0 4 0 0,2 0 0 0,2 6 0 15,0-1-144-15,3 2 144 0,3-1-160 0,0 7 160 16,-2 4-160-16,-3 8 160 0,-3 0-176 0,-4 6 176 16,-3 6-192-16,-5 0 192 0,-4 3-304 0,-4 0 48 15,-5 1 16-15,-1 2 0 0,-5 2 0 0,-3-1 0 16,-3-1 0-16,-1-2 0 15,-1 1-240-15,1-4-48 0,1-1-16 0,4-1 0 16,3 0-1856-16,2-6-368 0,9-3-80 0,0 0-16 0</inkml:trace>
  <inkml:trace contextRef="#ctx0" brushRef="#br0" timeOffset="78723.14">24876 3547 23903 0,'0'0'1056'0,"0"0"224"0,-6 9-1024 0,-1 1-256 0,1 3 0 0,-2-3 0 0,-1 3 512 0,2-1 64 16,2-3 16-16,1 1 0 0,4-10-16 0,-5 7-16 16,5-7 0-16,0 0 0 0,0 0-96 15,0 0-16-15,9 6 0 0,1-2 0 0,1-4 96 0,4-5 16 16,5-2 0-16,-1 0 0 0,-2-5-240 0,1 1-64 16,0 0 0-16,-5 0 0 0,1-1-128 0,-2 0-128 15,0-2 144-15,-2 2-144 0,-2 0 144 0,-2-1-144 16,-2-1 128-16,-3-2-128 0,-3 4 0 0,-4 2 128 15,-1 8-128-15,-6-1 0 0,0 3-224 0,-1 4-128 16,-2 2-32-16,-2 4 0 16,0-3-2688-16,3 2-560 0</inkml:trace>
  <inkml:trace contextRef="#ctx0" brushRef="#br0" timeOffset="79030.23">25339 3444 17503 0,'0'0'1552'0,"0"0"-1232"16,0 0-320-16,0 0 0 0,0 0 992 0,0 0 144 15,0 0 16-15,0 0 16 0,-8 1 32 0,2 2 0 16,-5 2 0-16,4 0 0 0,-5 1-432 0,2 3-96 0,-1-4-16 0,2 5 0 16,1-2-352-16,2 2-80 0,0-3-16 0,2 3 0 15,2-4-64-15,2 3-16 0,2 0 0 0,2 0 0 16,1 0 160-16,0 0 32 0,1 0 0 0,0-3 0 15,2 4 0-15,0-1 0 0,-2 0 0 0,-1-3 0 0,-2 3-176 0,-2-3-16 16,-1 2-128-16,-1 1 192 16,-3 0 208-16,0 0 48 0,-5 0 0 0,0 0 0 0,-3-1-64 15,-1 1 0-15,-1-4 0 0,2 2 0 0,0-2-192 16,0-4-64-16,1 0 0 0,1-2 0 0,1-1-304 0,1-5-64 16,3 1-16-16,4-6-15376 15</inkml:trace>
  <inkml:trace contextRef="#ctx0" brushRef="#br0" timeOffset="79233.64">25511 3527 16575 0,'0'0'1472'0,"0"0"-1168"16,0 0-304-16,-3 6 0 0,-1 3 1920 0,-1 0 320 15,-2 2 64-15,-1 1 0 0,-1 2-864 0,-2 0-176 16,1 1-48-16,-1 0 0 0,-2-1-704 0,2 3-128 15,-1-1-48-15,2 1 0 0,0-1-208 0,2-2-128 0,2 0 128 0,2-5-128 16,0 0 0-16,4-9 0 16,0 0-160-16,0 0 160 15,0 0-2048-15,9-1-288 0</inkml:trace>
  <inkml:trace contextRef="#ctx0" brushRef="#br0" timeOffset="79470.25">25908 3180 22399 0,'0'0'992'0,"-2"11"208"0,-1 2-960 16,-1-1-240-16,-2 4 0 0,-3 2 0 0,-3 2 960 0,1 1 160 15,-2 0 32-15,-2 0 0 0,-1 1-448 0,-1 1-64 16,0 1-32-16,2-1 0 0,-1 0-480 0,3 2-128 15,-1-2 0-15,1 0 0 16,3 1-1280-16,0-4-336 0,1-3-64 0,0 2-9424 0</inkml:trace>
  <inkml:trace contextRef="#ctx0" brushRef="#br0" timeOffset="79787.23">25672 3533 11967 0,'0'0'528'0,"0"0"112"0,6-3-512 0,2 2-128 15,-1-1 0-15,2-1 0 0,1-2 2432 0,3 1 464 0,2 0 96 0,1-1 16 16,-2-2-1824-16,3 2-352 16,0-1-80-16,-2 0-16 0,-1 2-480 0,-1 0-112 15,-1-1-16-15,1-1 0 0,-1 1-128 0,-1 1 0 0,-2-2 0 0,0 3 128 16,0 3 128-16,-2 0 0 0,-7 0 16 16,0 0 0-16,7 4 336 0,-7-4 64 0,2 9 16 0,0 4 0 15,-2-3 16-15,-2 3 16 0,0 2 0 0,-1-4 0 16,-2 2-48-16,1 1-16 0,2 0 0 0,-2-3 0 15,-1 1-144-15,1-1-16 0,2-1-16 0,0 2 0 16,0-5-176-16,2 2-48 0,0-9 0 0,0 0 0 16,0 0-112-16,5 5-16 0,2-1-128 0,-1-1 192 0,-6-3-192 15,10 1 0-15,1-1 0 0,1-1 0 16,-2-3-336-16,0 0-112 16,0 0-32-16,0-2 0 0,-1 1-2256 0,-1 1-448 0</inkml:trace>
  <inkml:trace contextRef="#ctx0" brushRef="#br0" timeOffset="80312.74">26258 3483 18431 0,'0'0'1632'0,"0"0"-1312"16,0 0-320-16,0 0 0 0,0 0 1312 0,0 0 192 16,0 0 32-16,0 11 16 0,0-4-176 0,-2 3-32 15,-1 2-16-15,1-1 0 0,0 2-320 0,0 0-64 0,1-2-16 0,1 2 0 16,0-2-256-16,1-2-48 0,-1 3-16 0,2-5 0 16,0 1-96-16,-2-8-32 0,0 0 0 0,5 6 0 15,0-1 64-15,-5-5 16 0,6 7 0 0,-6-7 0 16,7 1-192-16,2-1-48 0,0-1 0 0,0-3 0 15,0 0-128-15,0 0-16 0,0-1-16 0,-1-4 0 16,0 2-32-16,0-5-128 0,-2 3 192 0,0-1-64 16,-1 2-128-16,1-2 128 0,-1 3-128 0,-3-2 128 15,2 4-128-15,1-3 0 0,1 4 0 0,-6 4 0 16,6-5 0-16,1 3 0 0,1-1 0 0,-1-1 0 0,1 3 0 16,2 0 0-16,3-1 0 0,1 1 0 0,2 0 0 0,0 0 0 15,1-1 0-15,3 0 0 0,-3-2 0 0,5 0 0 16,-2 2 0-16,1-2 0 0,-1 1 0 0,0-2 0 15,-1-1 0-15,-1 2 0 0,-1 3 0 0,-3-2 0 16,-3 1 0-16,-1-2 0 0,-2 1 0 0,-2 2-144 16,-6 1 144-16,0 0 0 0,0 0-256 0,0 0 48 15,0 0 16-15,0 0 0 0,0 0-160 0,0 0-32 16,0 0 0-16,0 0 0 0,0 0 16 0,0 0 0 16,0-5 0-16,0 5 0 15,0 0-144-15,0 0-16 0,0 0-16 0,0 0 0 16,0 0-336-16,0 0-64 0,0 0-16 0,7-5 0 15,-2-3-1936-15,0 3-400 0</inkml:trace>
  <inkml:trace contextRef="#ctx0" brushRef="#br0" timeOffset="80539.12">25759 3105 22111 0,'0'0'976'0,"0"0"208"0,0 0-944 0,0 0-240 0,0 0 0 0,0 0 0 0,0 0 240 15,0 0 0-15,0 0 0 0</inkml:trace>
  <inkml:trace contextRef="#ctx0" brushRef="#br0" timeOffset="81356.69">27086 2975 19343 0,'13'-9'1728'0,"-13"9"-1392"15,6-4-336-15,-6 4 0 0,6-5 832 0,-1 1 112 0,-5 4 16 16,0 0 0-16,0 0 320 0,-5-6 80 0,-1 1 16 15,-4 0 0-15,-4-2-608 0,-1 1-112 0,-3 0-16 0,-2-1-16 16,-3 4-48-16,-5 0-16 0,-1 2 0 0,-3 0 0 16,-6-2 16-16,-5-2 0 0,-6-1 0 0,0 0 0 15,-5-2-128-15,-3 1-32 0,-1-2 0 0,-3 2 0 16,-4 2-192-16,-4-3-32 0,-4-3-16 0,-30-5 0 16,9 1-32-16,5 5 0 0,5 2 0 0,-3-6 0 0,-8-2-16 0,1-1-128 15,0 2 192-15,-4 1-64 0,-4-3 32 16,-10 1 0-16,-5-1 0 0,-2 1 0 0,-2 2-160 0,-5-1 0 15,-6-2 0-15,1 3 0 0,3-1 0 0,-7 2-176 16,-10 2 176-16,0 3-128 0,-1 4 128 0,-4 2 0 16,-4-2 128-16,0 6-128 0,-2 2 0 0,4 1 0 15,2 4 0-15,-3 0-192 0,-3-2 192 0,4 5 0 16,9 6 0-16,-2 1 0 0,-1 1 0 0,7 7 0 16,7 1 0-16,5 0 0 0,5-4 0 0,9 4 0 15,7 6 0-15,8 0-128 0,6-3 128 0,6 7 0 16,8 3-144-16,6 0 144 0,9 3 0 0,4 1 0 0,6 3 0 0,6 2 0 15,5 0-176-15,10 4 176 16,8-1-128-16,6 4 128 0,9-1-192 0,9 2 64 0,9-1 0 0,10 1 0 16,8 3-16-16,7-4 0 0,4-1 0 0,10 4 0 15,6 2 144-15,11-1-160 0,7-1 160 0,9-6-160 16,2-5 160-16,6-3 0 0,4-3-144 0,10-4 144 16,8-2 0-16,3-7 0 0,2-4 0 0,8-5 0 15,10-1 0-15,1-2 0 0,-2-6 0 0,9-3 0 16,10 3 0-16,1-7 128 0,1-1-128 0,4 1 0 15,3-3 128-15,10 0-128 0,7-2 128 0,0 0-128 16,-4-3 128-16,0-1-128 0,-1-3 128 0,3-1-128 16,4-7 128-16,-7-3-128 0,-8-1 0 0,-1-4 128 0,-3-4-128 15,1 2 0-15,-3-4 144 0,-9-2-144 0,-11-2 0 16,-1-3 128-16,-6 0-128 0,-8-6 0 0,-8-3 0 0,-10-3 144 16,-9-3-144-16,-5-5 0 0,-6-10 400 0,-9-3-16 15,-11-2-16-15,-12-3 0 0,-10-1-48 0,-10 3-16 16,-10 3 0-16,-10 11 0 0,-10 5-176 0,-10 4-128 15,-10 9 144-15,-10 4-144 0,-15 3 0 0,-9 6-240 16,-11 1 32-16,-5 8 0 16,-5 5-2480-16,2 5-512 0</inkml:trace>
  <inkml:trace contextRef="#ctx0" brushRef="#br0" timeOffset="82055.7">30028 4461 15663 0,'0'0'688'0,"-1"-8"144"0,1 8-656 0,-6-10-176 0,4 2 0 15,2 8 0-15,0 0 1424 0,0 0 256 0,0 0 48 0,0 0 16 16,0 0-544-16,0 0-112 0,0 0-32 0,5 11 0 16,1 3-336-16,2 3-64 0,0 9-16 0,2 2 0 15,0-3-48-15,1 4-16 0,3 4 0 0,3-1 0 16,1-1-320-16,-1 2-80 0,0 2-16 0,1-3 0 16,-2-1-160-16,0-6 192 0,-2 2-192 0,-2-3 192 15,-2-4-368-15,1-2-64 0,-4-3-16 0,1-5 0 16,-1-2-1856-16,-7-8-368 0</inkml:trace>
  <inkml:trace contextRef="#ctx0" brushRef="#br0" timeOffset="82289.64">30424 4341 22111 0,'0'0'1968'0,"0"-7"-1584"15,-1-3-384-15,1 10 0 0,0 0 1632 0,0 0 240 16,0 0 48-16,0 0 16 0,0 0-1392 0,-8 12-288 15,0 6-48-15,-4 1-16 0,-2 1 352 0,-1 6 64 16,-5 1 16-16,0 4 0 0,1 5-80 0,-2 1-16 16,-3 0 0-16,-2 1 0 0,-2 2-224 0,-1 4-48 15,0-6-16-15,2-1 0 0,3-4-240 0,2 0 128 16,5-4-128-16,1-1 0 0,-1-5 0 0,4-4-288 16,3-3 32-16,5-2 16 15,5 0-1840-15,2-5-368 0,-2-9-80 0</inkml:trace>
  <inkml:trace contextRef="#ctx0" brushRef="#br0" timeOffset="82603.13">30569 4896 23039 0,'0'0'1024'16,"0"0"192"-16,0 0-960 0,0 0-256 0,0 0 0 0,13-2 0 15,1-2 1088-15,0 2 192 0,1-1 16 0,3 2 16 0,2 0-80 0,1 1-16 16,-2 2 0-16,0 2 0 0,-3 4-544 0,-3 2-112 16,-4 1-32-16,-4 1 0 0,-4 3-288 0,-3 4-64 15,-6 3-16-15,-3 2 0 0,-5-1 144 0,-1 1 16 16,-5 1 16-16,0-3 0 0,6 0-16 0,-2-2-16 16,0-4 0-16,3 0 0 0,5-2-32 0,4-3 0 15,2-2 0-15,4-9 0 0,0 0-48 0,11 5-16 16,4-5 0-16,6-2 0 0,3-3 0 0,4-4 0 15,4 0 0-15,5-4 0 0,1-1-208 0,1 0 0 16,2-2 0-16,-4-2 0 16,-3 0-2160-16,-6 0-320 0,-4-1-64 0</inkml:trace>
  <inkml:trace contextRef="#ctx0" brushRef="#br0" timeOffset="82892.96">31468 4396 22111 0,'-3'-9'976'0,"3"9"208"15,0 0-944-15,0 0-240 0,0 0 0 0,-2 6 0 16,-2 5 1104-16,-2-1 176 0,-3 3 48 0,-1 2 0 15,-2 3-80-15,-6 12-16 0,2 1 0 0,2-1 0 0,2 1-560 0,4-5-112 16,0 1-32-16,3-4 0 0,1 0-352 0,1 1-176 16,3-1 160-16,0-4-160 0,0-1 0 0,3-2 0 15,0-2 0-15,-1-8 0 16,-2-6-1456-16,0 0-224 0,5 7-48 0,-5-7-11360 16</inkml:trace>
  <inkml:trace contextRef="#ctx0" brushRef="#br0" timeOffset="83055.52">31303 4160 29487 0,'-4'-13'1296'0,"4"13"288"0,0-10-1264 0,0 10-320 16,4-9 0-16,-4 9 0 0,0 0 128 0,0 0-128 16,0 0 192-16,0 0-192 0,0 0 0 0,0 0 0 15,9-3 0-15,-9 3 0 16,7 0-864-16,-7 0-224 0,7 4-64 0,-7-4-10928 0</inkml:trace>
  <inkml:trace contextRef="#ctx0" brushRef="#br0" timeOffset="83339.95">32020 4352 26607 0,'-17'1'1168'0,"9"0"256"0,-3 0-1136 0,-3 1-288 0,-2 1 0 0,-2 4 0 15,0-3 608-15,-1 2 64 0,-1 2 16 0,-1 0 0 16,2 4 112-16,1 3 32 0,2 2 0 0,2-1 0 16,0-2-304-16,4 3-48 0,1-1-16 0,4 1 0 0,2-2-144 0,3 2-16 15,4-2-16-15,2-1 0 16,-2-3-96-16,2 2 0 0,1 1-16 0,0-3 0 0,0 1-176 0,-3 1 160 16,-1-7-160-16,-3 4 160 0,-1-2-160 0,-3 2 128 15,-2-3-128-15,-4 1 128 0,-5 0 0 0,-3-4 0 16,-1 1 0-16,-2 1 0 0,0-2-128 0,-1-2 0 15,1 1 0-15,-1-2 0 16,2-1-1824-16,6 0-400 0,2-2-80 0</inkml:trace>
  <inkml:trace contextRef="#ctx0" brushRef="#br0" timeOffset="83813.47">30415 5699 23903 0,'-5'-13'1056'0,"4"2"224"0,1-2-1024 0,0 3-256 0,-1-3 0 0,1 7 0 15,0 6 1328-15,0 0 208 0,0 0 64 0,0 0 0 16,0 0-416-16,0 0-80 0,0 0-16 0,-3 12 0 16,-2 4-384-16,1 0-96 0,-3 1-16 0,-1 2 0 0,-2 2-96 0,-1 4-32 15,-1-3 0-15,-2 1 0 0,0-4-128 0,1-1-16 16,1-4-16-16,0 1 0 0,2-1-112 0,4-3-32 16,2 0 0-16,4-11 0 0,0 0 32 0,0 0 16 15,10-5 0-15,5-5 0 0,6-3 192 0,2-2 48 16,2-4 0-16,2-4 0 0,1 0-272 0,0-2-48 15,0-1-128-15,-2 5 192 0,-2 0-192 0,-1 2 0 16,-1 4 0-16,-4 2 0 0,-4 7 0 0,-2-1 0 16,0 4 0-16,-12 3 0 0,11 5 0 0,-11-5 0 15,8 12 0-15,-2 4 0 0,-1-1 0 0,-2 1 0 16,-7 1 0-16,2 1 0 0,-2 3 0 0,-1 0 0 16,-3 0 0-16,0 1 0 0,1 0-192 0,-1-2 32 0,3-1 0 0,3 0 0 31,-2-2-1216-31,4-3-240 0,1-4-48 0,-1-10-16 15,0 0-1600-15,0 0-320 0</inkml:trace>
  <inkml:trace contextRef="#ctx0" brushRef="#br0" timeOffset="84107.13">30855 5771 16575 0,'0'0'1472'0,"0"0"-1168"0,0 0-304 0,0 0 0 15,0 0 1600-15,13 2 272 0,0-4 48 0,2 1 16 16,4-1-448-16,0-2-80 0,0-1-32 0,3-4 0 15,1 0-288-15,-2-4-64 0,1 2-16 0,-3 0 0 16,-1-1-496-16,-4-1-112 0,-2 0-16 0,-1 1 0 16,-5-1-176-16,-2 4-32 0,-3-1-16 0,-1 10 0 15,-4-6 144-15,4 6 16 0,-12-3 16 0,-2 3 0 0,-3 3-128 16,-2 0-16-16,-5 6-16 0,1 3 0 0,0 2-176 16,3 0 0-16,-3-2 0 0,2 5 0 0,2-1 0 0,4 2 0 15,2 1 0-15,5-2 0 0,4-3 0 0,4 0 0 16,2-4 0-16,5 1 0 15,3 1-528-15,4-5 16 0,2 4 0 0,3-6 0 16,0-4-1984-16,6-1-400 0</inkml:trace>
  <inkml:trace contextRef="#ctx0" brushRef="#br0" timeOffset="84433.78">31403 5615 13823 0,'0'0'1216'0,"0"0"-960"16,-9-6-256-16,3 3 0 0,-2 1 2496 0,-4 2 448 15,-2-2 80-15,0 2 32 0,-2 2-1424 0,0 0-288 16,-2 2-48-16,-1 5-16 0,0 1-464 0,-1 4-112 16,-3 2 0-16,0 1-16 0,2 0-192 0,2-2-48 15,3-1 0-15,3-3 0 0,6 2-112 0,1 1-16 16,4-8-16-16,2-6 0 0,0 0-64 0,0 0-16 0,11-1 0 16,2 0 0-16,1-6 0 0,3 0 0 0,0-2 0 15,2-4 0-15,2 2-224 0,-1 0 176 0,-1-1-176 16,-2 5 160-16,-2 2-160 0,-6 5 0 0,-2 4 0 15,-7-4 0-15,8 10 0 0,-3 6 0 0,-5 3 0 0,-2 4 0 16,-5 4 0-16,-2 0 160 0,-1 1-160 0,-3 5 160 16,-2 0-32-16,1-1-128 0,-1 2 192 0,0-1-64 15,-1-1-128-15,1-3 192 0,3-6-192 0,-2-1 192 16,2-3-320-16,3-1-64 0,2-2-16 0,1-4 0 16,6-12-1616-1,0 0-320-15,0 0-64 0</inkml:trace>
  <inkml:trace contextRef="#ctx0" brushRef="#br0" timeOffset="84750.3">31685 5628 21183 0,'0'0'1888'0,"0"0"-1504"15,0 0-384-15,0 0 0 0,-5-4 944 0,-1 3 112 16,0 1 32-16,-7 2 0 0,-1 1-320 0,0 4-64 15,-1 1-16-15,1 2 0 0,-2-1-144 0,-1 4-32 16,0 3 0-16,1-3 0 0,0-3-128 0,2 3-16 16,4-4-16-16,2 1 0 0,3-1 16 0,3-2 0 15,2-7 0-15,0 0 0 0,0 0 112 0,10 2 32 0,3-5 0 0,2-1 0 16,2-3-208-16,0 0-48 0,1-2 0 0,0 2 0 16,0-5-128-16,-1 1-128 0,-1 0 144 0,3-3-144 15,-6 6 0-15,-3 3 0 0,-10 5 0 16,0 0 0-16,5 6 0 0,-1-1 0 0,-2 4 0 0,-2 4 0 15,-2 3 0-15,-1 2 0 0,-1 0 0 0,2-5 0 16,-1-4 0-16,2 2 0 0,1 0 0 0,2-3 0 16,2 1-384-16,3-4-128 0,0-4-32 15,6-2 0-15,0-3-1744 16,3-6-336-16,2-4-80 0</inkml:trace>
  <inkml:trace contextRef="#ctx0" brushRef="#br0" timeOffset="84961.02">32381 5080 27647 0,'0'0'2448'0,"-7"0"-1952"15,0 4-496-15,-4 2 0 0,0 7 1424 0,0 1 192 16,-3 5 48-16,-3 0 0 0,-1 4-1280 0,-1 6-240 16,0-1-144-16,0 5 160 0,0 1 208 0,-6 13 32 15,0-5 16-15,4-1 0 0,-1-2-224 0,7-1-32 0,0-2-16 0,2-2 0 16,2-4-144-16,2 0 0 15,2-1 0-15,2-2-176 16,0 1-1360-16,1-5-256 0,2 0-64 0</inkml:trace>
  <inkml:trace contextRef="#ctx0" brushRef="#br0" timeOffset="85119.49">32025 5535 27007 0,'0'0'1200'0,"0"0"240"0,0 0-1152 15,10 1-288-15,1 2 0 0,1-2 0 0,2-2 144 0,1-1-16 0,2 1-128 0,0-1 192 16,2-1 192-16,0-1 48 0,1-1 0 0,-5 1 0 16,0 1-432-16,2-1 0 0,-2-3 0 0,0 2 0 15,-1 1-2048-15,-1-1-480 0</inkml:trace>
  <inkml:trace contextRef="#ctx0" brushRef="#br0" timeOffset="85284.46">32476 5564 17503 0,'0'0'1552'0,"0"0"-1232"16,0 0-320-16,-5 8 0 0,0 2 1152 0,-2-1 160 16,0 4 32-16,-2 1 16 0,0-2-416 0,-1 3-96 15,-2 2-16-15,1 0 0 0,0 0-288 0,0 1-64 16,1-1-16-16,3-1 0 0,-1-1-224 0,3-3-48 16,1-1-16-16,1 1 0 15,3-6-1216-15,0-6-240 0,0 0-64 0</inkml:trace>
  <inkml:trace contextRef="#ctx0" brushRef="#br0" timeOffset="85587.75">32555 5665 11967 0,'0'0'528'0,"-7"5"112"0,1 0-512 0,0 1-128 0,-1 3 0 0,1-1 0 16,-2 2 2688-16,2-1 496 0,0 1 96 0,-1-1 32 15,2 1-1504-15,0 1-288 0,0-3-64 0,0 1-16 16,1-2-256-16,0 1-48 0,1 1-16 15,3-9 0-15,-3 6-352 0,3-6-80 0,0 0-16 0,0 0 0 16,0 0-80-16,6 5-16 0,2-1 0 0,2-4 0 16,3-4-64-16,1-1 0 0,2 0-16 0,0-5 0 0,0 0-256 15,-1-4-48-15,1 0-16 0,-1-1 0 0,-1 1-176 16,0 0 0-16,0-1 144 0,-1 3-144 0,-2 3 0 0,0-1 144 16,0 4-144-16,-3 1 0 0,-8 5 0 15,0 0 0-15,8 0 0 0,-8 0 0 0,0 0 0 0,6 5 0 16,-6-5 0-16,4 6-144 15,-1 3-336-15,-1-3-64 0,-2 3-16 0,2-2 0 16,-2-7-2352-16,2 7-480 0,-2-7-80 0</inkml:trace>
  <inkml:trace contextRef="#ctx0" brushRef="#br0" timeOffset="85987.41">32604 5353 12895 0,'0'0'576'0,"0"0"112"16,0 0-560-16,0 0-128 0,0 0 0 0,0 0 0 0,5-5 1664 0,1-1 320 15,0-1 48-15</inkml:trace>
  <inkml:trace contextRef="#ctx0" brushRef="#br0" timeOffset="88078.52">31725 6620 34095 0,'0'0'3024'0,"0"0"-2416"16,0 0-480-16,0 0-128 0,0 0-240 0,0 0-64 16,0 0-16-16,0 0 0 0,0 0 320 0,-9 8-192 15,0 0 192-15,0-5-160 0,0-1 160 0,0 0 144 16,0 0-16-16,-3-1-128 0,-1-1 448 0,-1 0 0 15,-4 0-16-15,-3 0 0 0,-5 0-32 0,-6 0 0 0,-6 0 0 0,-2-1 0 16,-4-1-240-16,-1 1-160 0,-8 0 192 0,1-2-192 16,-2-4 176-16,-5 0-176 0,-3 2 160 0,-7-3-160 15,-7 1 320-15,0 2-16 0,-1-3-16 0,4 2 0 16,0-4 160-16,-2 1 16 0,-2-3 16 0,0 0 0 16,4-1-64-16,3-4-16 0,1 0 0 0,7-3 0 15,1 0-80-15,-3-7 0 0,-3-4-16 0,0-2 0 16,0 2-176-16,4-2-128 0,3-3 144 0,2 1-144 15,4-5 192-15,0-1-48 0,-4-1-16 0,1-2 0 16,0-4 32-16,1 0 0 0,3-2 0 0,2 3 0 16,3-4-160-16,3 3 0 0,6 0 144 0,1-3-144 15,5-2 0-15,1-1 128 0,0 2-128 0,5-1 0 16,1-3 0-16,1 2 128 0,1 1-128 0,4-2 0 16,3-3 0-16,2-1 0 0,5 2 0 0,1 1 128 0,1-4-128 0,5 2 0 15,0 0 0-15,6-1 0 0,0 2 0 0,5 1 0 16,2 0 0-16,6 0 0 0,3 0 0 0,2-2 0 15,3 0 0-15,4 8-128 0,2-1 128 0,0 0 0 16,-1 1 0-16,3 5 0 0,1-4 0 0,5 5 0 16,3 1 0-16,2 2-128 0,3-1 128 0,5 3 0 15,2-1 0-15,2 3 0 0,-1 2 0 0,-1 2 0 16,-3 0 0-16,3 3-128 0,1-1 128 0,5-1 0 16,0 1 0-16,5 5 0 0,1-1 0 0,0 3 0 15,-3 1 0-15,0-1 0 0,4 6 0 0,4 0 0 16,5 4 0-16,1 0 0 0,-1-1 0 0,-1 0 0 0,1 1 0 15,0 4 0-15,1 1 0 0,2 2 0 0,5 4 0 0,-7-3 0 16,-5 3 0-16,-1 0 0 0,0 2 0 16,0 3 0-16,0 3 0 0,0 3 0 0,-3-2 0 0,-5 3 0 15,-5-2 0-15,2 4 0 0,-1 1 0 0,1 2 0 16,-2 1 0-16,4 3 0 0,4-2 0 0,-3 2 0 16,-1 1 0-16,-1-1 0 0,-2 2 0 0,-24-7 0 15,4 1 0-15,5 0 0 0,4 2 0 0,2 3 0 16,1 2 0-16,3 2 0 0,1-2 0 0,2 3 0 15,-2 3 0-15,1-2 0 0,-3 3 0 0,-1-2 0 16,-3 2 0-16,139 72 0 0</inkml:trace>
  <inkml:trace contextRef="#ctx0" brushRef="#br0" timeOffset="95697.32">17474 13756 11055 0,'-11'-5'480'0,"2"0"112"0,-1 2-464 0,1 1-128 15,0-1 0-15,9 3 0 0,-10-2 1472 0,1 2 288 16,9 0 48-16,-10-1 16 0,1 1-1216 0,9 0-240 0,-9 0-48 0,9 0-16 15,-12 2 224-15,12-2 48 16,-7 0 16-16,7 0 0 0,0 0-32 0,0 0-16 0,0 0 0 0,0 12 0 16,0-12 112-16,0 0 32 0,10 6 0 0,3 0 0 15,1 1 256-15,2-2 48 0,3-3 16 0,3 1 0 16,3-3-48-16,6 2-16 16,3 2 0-16,5-4 0 0,1-5-224 0,7 1-32 0,6 2-16 0,6 2 0 15,2-2-288-15,2 0-64 0,1-3-16 0,2 1 0 16,3-1-80-16,6 2-16 0,5-3 0 0,2 2 0 15,0-1 48-15,0 1 16 0,2-3 0 0,5 3 0 16,5 1 32-16,2 1 0 0,-4-6 0 0,2 3 0 16,0 3-16-16,4-2 0 0,4 1 0 0,-2-3 0 15,1 1-64-15,-1 1-16 0,5 3 0 0,-2-3 0 0,-2 0 16 0,1 3 0 16,1 1 0-16,1 0 0 16,0 1-32-16,-2 0-16 0,-4-1 0 0,-2 2 0 15,2 3-48-15,-1-3-128 0,0 1 192 0,-5-2-64 0,-1 2 16 0,-5 2 0 16,3 1 0-16,-3-2 0 0,0 1-16 0,-5 1-128 15,-5-3 192-15,-2-1-64 0,-3 5-128 0,-1-1 160 16,0-1-160-16,-3-1 160 0,-7 0-160 0,-4 1 128 16,-4-1-128-16,-2-1 128 0,-3 3-128 0,-3 0 160 15,-3-2-160-15,-2-2 160 0,-1 1-160 0,-2 1 0 16,-2 2 144-16,-7-2-144 0,-4 1 0 0,-3 1 144 16,-1-1-144-16,-2 0 0 0,-3-2 128 0,-1-1-128 15,-2 2 0-15,-2-1 0 0,-9-3 160 0,0 0-160 16,0 0 128-16,0 0-128 0,0 0 128 0,0 0-128 15,0 0 128-15,0 0-128 0,0 0 224 0,0 0-32 16,-17-3-16-16,-2-1 0 0,-4-1-176 0,-5 0 0 0,-5 1 0 16,-5-2 0-16,-4 2 0 0,-3 0 160 0,-5 2-32 0,-1-4-128 15,-7 1 0-15,-6 1 0 0,-7-5 0 0,-7 1 0 16,-7 2 0-16,-2-2 0 0,-4 3 0 0,-8-1 0 16,-8-3 0-16,-1 3 0 0,-2-3 0 0,-7 2 0 15,-5 0 0-15,-5 0 0 0,0 0 0 0,-7-2 0 16,-6 4 0-16,0-3 0 0,1 0 0 0,-4 3 0 15,-2-1 0-15,2 3 0 0,0 0 0 0,1 1 0 16,-3 1 0-16,5-1 0 0,3 0 0 0,1-2 0 16,1 1 0-16,3 3 0 0,5 3 160 0,2 3-160 15,2-6 0-15,7 0 0 0,7 0 0 0,4 2 0 16,3-1 0-16,5 1 0 0,6-4 0 0,6 2 0 16,4 0 0-16,6 2 0 0,6 0 0 0,4-1 0 0,2-1 0 15,9 0 0-15,7-2 0 0,6 1 0 0,7-2 0 0,7 1 0 16,8-1 0-16,5-1 0 15,5 2-144-15,9 2 144 0,0 0 0 0,13-5 0 0,6 2-240 0,11-1 64 16,10-2 16-16,11 1 0 0,11-5 160 0,8 1 0 16,4-4-144-16,12 0 144 0,8 3 0 0,8-4 0 15,11 0 0-15,3 3 0 0,4-2 0 0,11 2 0 16,8-1 0-16,7-1 0 0,6 3 0 0,1 1 0 16,5 0 0-16,3 3 0 0,4 2 0 0,3 0 0 15,-1 1 0-15,-2 3 0 0,0 0 0 0,0 3 0 16,1 1 0-16,-9 1 0 0,-7 3 0 0,-1-2 0 15,-3 2 0-15,-5 2 0 0,-7 3 0 0,-2-2 0 0,-1 1 0 16,-9 2 0-16,-5-3 0 0,-7 4 0 16,-3 3 0-16,-9-4 0 0,-10-5 0 0,-8 0 0 15,-6-1 0-15,-8 0-176 0,-8-1 176 0,-4 2 0 0,-6-5 0 0,-9-1 0 16,-7 5 0-16,-8-4 0 0,-7-2 0 0,-7-2 0 16,-10 0 0-16,0 0 0 0,0 0 0 0,-15-2 0 15,-7-5 0-15,-7 1 144 0,-6-2-144 0,-5 1 0 16,-7-1 0-16,-4-1 0 0,-6 0 0 0,-8 1 0 15,-4 1 0-15,-8-4 0 0,-7-2 0 0,-3 0 0 16,0 4 0-16,-6 2 0 0,-4 2 0 0,1-4 0 16,-1 1 0-16,-3 1 0 0,-5 3 0 0,-3 0 0 15,-2-2 0-15,-1-1 0 0,-3 2 0 0,-4 0 0 16,-11 0 0-16,1 2 0 0,1 1 0 0,-4-1 0 16,-4 2 0-16,0 0 0 0,2 2 0 0,-3 0 0 15,-3-1 0-15,3 3 0 0,4 1-128 0,0 2 128 16,1-1 0-16,4-1 0 0,7 1-160 0,3 3 160 15,2-2 0-15,7 3 0 0,7-3 0 0,6 4 0 0,3-1-128 16,5 3 128-16,1-5 0 0,8 2 0 0,6-4 0 16,9 2-144-16,8 0 144 0,6-3 0 0,7 1-128 0,9 2 128 15,6-4 0-15,9 0 0 0,7 0-192 0,11-3 64 16,0 0 128-16,10 0-208 0,8-2 32 0,11 0 16 16,10 2 0-16,12-4 0 0,9-4 160 0,12 2-160 15,15-3 160-15,6 1-160 0,2-1 160 0,12 2 0 16,7 0 0-16,8-1 0 0,5 1 0 0,9 0 0 15,8 0 0-15,3 2-128 0,0 1 128 0,9-1 0 16,3 0 0-16,10 4 0 0,1 0 128 0,4-1-128 16,-1 4 128-16,1-1-128 0,2 3 0 0,0 1 144 0,1 2-144 15,-4-1 0-15,-5 5 128 0,-4-2-128 0,-3 2 0 16,-6 5 0-16,-3-4 128 0,-11 2-128 0,-2-2 144 0,-10-3-144 16,-6 2 0-16,-7 3 0 0,-7-4 0 0,-11 0 0 15,-13-2 0-15,-9 1 0 0,-6-3 0 0,-7 3 0 16,-9-3 0-16,-5 1 0 0,-10-1 0 0,-7-2 0 15,-9 0 0-15,-8 0 0 0,-15-4 0 0,0 0 0 16,0 0 128-16,0 0 0 0,-20 0-128 0,-7-3 192 16,-9-1-192-16,-6 2 0 0,-6-2 0 0,-5-1 0 15,-6-2 0-15,-7 2 0 0,-6-2 0 0,-7 0 0 16,-6 1 0-16,-2-3 0 0,-2 4 0 0,-7-3 0 16,-9 1 0-16,-3 0 0 0,-2-5 0 0,-5 5 0 15,-3 0 0-15,-5 2 0 0,-3-7 0 0,-4 6 0 16,-6-3 0-16,-1 0 0 0,-1-1 0 0,-5 1 0 15,-4 0 0-15,-1 3 0 0,3-1 0 0,-3-1 0 0,-5 0 0 0,4 0 0 16,3 2 0-16,9 2 0 16,2-2 0-16,12 2 0 0,10 1 0 0,9 2 0 0,4-1 0 15,14-1 0-15,11-1 0 0,13 2 0 0,8 2 0 0,11 0 0 16,9 0 0-16,8 0 0 0,10-2 0 0,7 2 0 16,9 0 0-16,0 0 0 0,21-2-192 0,11-1 192 15,10-2-192-15,17 0 192 0,9 0-160 0,15-1 160 16,11-6-128-16,12 1 128 0,10 3 0 0,12 2 0 15,8-6 0-15,10 5-128 0,8-2 128 0,6 5 0 16,2 0 0-16,10 3 0 0,6 1 0 0,5 1 0 16,3 1 128-16,0 1-128 0,-4 4 144 0,-1 2-144 15,-2-2 192-15,-4 6-192 0,-2 1 160 0,-10-1-160 0,-12-2 128 16,-7 3-128-16,-7-1 0 0,-16-1 128 16,-16 2-128-16,-13 2 0 0,-13-4 0 0,-13 0 0 15,-13-1 128-15,-13 3-128 0,-12-4-144 0,-16 2-64 16,-12-12-16-16,-9 8 0 15,-15 0-1728-15,-8-1-352 0,-11-2-64 0</inkml:trace>
  <inkml:trace contextRef="#ctx0" brushRef="#br0" timeOffset="97330.59">23767 8785 6447 0,'0'0'576'0,"0"-4"-576"15,0-5 0-15,0 2 0 0,3-3 2960 0,0 2 496 16,-2-4 80-16,1 5 32 0,2-5-2192 0,1 3-432 16,0-2-96-16,0 0-16 0,1 3 176 0,-1 0 16 15,0 2 16-15,-1 2 0 0,-2-1 16 0,-2 5 0 16,0 0 0-16,0 0 0 0,0 0-128 0,0 0-32 15,0 0 0-15,0 0 0 0,0 0-416 0,0 0-96 16,6 6 0-16,0 6-16 0,-1-1 16 0,0 6 16 16,0 1 0-16,0 8 0 0,0 4-48 0,0 4-16 15,0 7 0-15,1 4 0 0,1 7-112 0,-3 8-32 16,-1 6 0-16,1 5 0 0,-1 6-48 0,1 5-16 16,-4 6 0-16,0 39 0 0,-4-7-128 0,0-3 0 0,-1 3 144 15,0-4-144-15,0 1 0 0,-2-5 128 0,-2-3-128 16,4 2 0-16,-1 3 128 0,0-5-128 15,-2 1 160-15,-2-1-160 0,-3-3 208 0,2-1-48 0,-1 2-16 0,5-2 0 16,-5-2-144-16,2-1 192 0,0-2-192 0,1 2 192 16,0-7-48-16,3-1 0 0,-1-1 0 0,1 0 0 15,0-1-144-15,1-1 192 0,-2 1-192 0,3-3 192 16,1-2-192-16,-1-4 128 0,-3-3-128 0,4-3 128 16,1 1-128-16,0-6 0 0,-1-5 0 0,2-3 0 15,-2-6 0-15,3-4 0 0,0-3 0 0,0-8 0 0,0-5 0 16,3-5 128-16,0-5-128 0,-1-5 0 15,-1-4 128-15,2-7-128 0,-3-12 0 0,0 0 128 0,0 0-128 0,0 0 0 16,6-15 0-16,-2-7 128 0,-1-7-128 0,-1-9 192 16,1-8-192-16,-1-11 192 0,1-6-192 0,1-12 128 15,-1-10-128-15,1-6 128 0,4-11-128 0,1-4 0 16,1-7 0-16,5-5-176 0,0 0 176 0,4-7 0 16,2-6 0-16,-2-2-128 0,-1-7 128 0,3-1 0 0,3-3 0 15,1 0 0-15,0-3 0 0,-1 2 0 0,2 1 0 0,0-1 0 16,0-2 0-16,-1 3 0 0,-2 5 0 15,-1-2 128-15,-5-1-128 0,5 4 0 0,-4 7 0 0,0 7 0 16,-6 7 0-16,2 13 0 0,-1 7-144 0,-2 11 144 16,0 7 0-16,-1 9 0 0,-1 8 0 0,-3 10 0 15,-2 6 0-15,-2 6 0 0,0 7 0 0,-2 4 0 16,0 9 0-16,0 4 0 0,0 6 0 0,-3 4 0 16,3 6-160-16,0 0 160 0,-9 11 0 0,0 8-144 15,-1 13 16-15,0 8 0 0,0 10 0 0,-3 8 0 16,0 9 128-16,-3 7-192 0,1 7 192 0,-1 14-192 15,1 7 192-15,-1 13-128 0,-1 5 128 0,2 10-128 16,-2 6 128-16,7 9 0 0,-3 5 0 0,1 7 0 16,0 5 0-16,2 1 0 0,0-2 0 0,0-1 0 15,-3 2 0-15,3-7 0 0,-2-7 0 0,1-3 176 16,-4-7-176-16,2-10 192 0,2-9-192 0,-2-7 192 0,-2-5-192 0,2-8 160 16,0-7-160-16,6-7 160 0,0-3-160 0,1-10 160 15,1-11-160-15,-4-2 160 0,1-8-160 16,1-6 0-16,2-11 0 0,-1-7 128 0,1-8-128 0,3-9 128 15,2-10-128-15,0 0 128 0,-3-18-128 0,3-10 160 16,0-9-160-16,0-8 160 0,0-15-160 0,0-13 0 16,0-12 0-16,3-15 128 0,-2-12-128 0,-1-15 0 15,0-14-192-15,3-13 192 0,-1-10-320 0,2-6 64 16,1-6 16-16,3-3 0 0,-2-4 48 0,4 1 0 16,2-1 0-16,5 8 0 0,9 7 192 0,2 7 0 15,2 4 0-15,6 11 0 0,1 6 0 0,2 13 0 16,-2 6 0-16,1 16 0 0,-6 11 0 0,-1 15 128 0,-2 9-128 15,-4 9 160-15,-3 10-160 0,-4 12 128 16,-1 7-128-16,-1 8 128 0,-6 6-128 0,-4 9 0 16,-6 9 0-16,0 0 0 0,6 9-192 0,-6 13 192 15,-1 10-160-15,-5 16 160 0,-7 12-144 0,-3 15 144 16,-5 14-128-16,-2 24 128 0,-2 18 0 0,-7 25-160 16,-6 17 160-16,-5 23 0 0,-7 15 0 0,3 17-128 0,1 11 128 0,6 5 0 15,3 0 0-15,5-5 0 16,7-5-128-16,2-9 128 0,8-13-336 0,1-8-16 0,5-17 0 15,4-8 0 1,3-7-2208-16,2-15-432 0</inkml:trace>
  <inkml:trace contextRef="#ctx0" brushRef="#br0" timeOffset="101988.15">19952 8090 6447 0,'0'0'576'0,"0"0"-576"0,0 0 0 0,0 0 0 15,0 0 784-15,0 0 48 0,0 0 16 0,0 0 0 16,0 0-208-16,0 0-64 0,10 1 0 0,-10-1 0 16,7-4 0-16,-7 4-16 0,0 0 0 0,0 0 0 15,0 0 64-15,7-7 16 0,-7 7 0 0,0 0 0 16,4-8-64-16,-4 8-16 0,0 0 0 0,0-4 0 15,0 4-48-15,0 0 0 0,-4-9 0 0,4 9 0 16,-3-6 32-16,3 6 0 0,-4-5 0 0,1 0 0 0,-1 0 160 0,4 5 16 16,-3-4 16-16,3 4 0 0,0 0-48 0,0 0-16 15,0 0 0-15,0 0 0 0,0 0-32 0,0 0 0 16,0 0 0-16,0 0 0 0,0 0-128 0,0 0-48 16,0 0 0-16,0 0 0 0,0 0 0 0,0 0 0 15,0 0 0-15,0 0 0 0,9-1-16 0,0 2 0 16,-9-1 0-16,11 5 0 0,-2-1-48 0,2 2-16 15,-1-1 0-15,-1 2 0 0,-2 0-80 0,1 1-32 16,1 2 0-16,1 0 0 0,0 0-16 0,0 6-16 16,0-2 0-16,1-1 0 0,-1-1-96 0,1 3-16 15,1-1 0-15,-1 4 0 0,-1 2-128 0,3 1 160 16,0-2-160-16,1 4 160 0,-2 3-160 0,2-2 0 16,0 3 0-16,3-1 0 0,1 1 0 0,1 1 0 15,-2 4 0-15,3-3 0 0,-1-1 160 0,0 4-160 16,0 5 192-16,0-1-192 0,-1-2 192 0,1-1-192 15,0 0 192-15,0 0-192 0,1 3 192 0,0-2-192 16,2-1 192-16,0 0-192 0,-1 0 176 0,2 0-176 16,0 0 160-16,0 3-160 0,0-1 144 0,0 2-144 0,-2-1 128 0,0-1-128 15,-1-1 0-15,-2 0 128 0,0-1-128 16,-1 1 0-16,1-1 144 0,0 2-144 0,-1-2 160 0,-1 0-160 16,1-2 128-16,-2 1-128 0,-1 0 0 0,2 2 144 15,0 2-144-15,0 0 0 0,1-3 144 0,-1-2-144 16,1 2 0-16,0-2 128 0,1 1-128 0,1-3 0 15,-1 3 128-15,1-1-128 0,0 0 128 0,2-3-128 16,-1 2 176-16,-1 0-48 0,1-2 0 0,-1 2 0 16,-2 1-128-16,-1-2 128 0,2 1-128 0,0-2 128 0,-1 2-128 0,-2 1 160 15,3 0-160-15,-2-2 160 0,-1 2-160 0,1-5 0 16,-2 2 144-16,0 0-144 0,-2-4 0 0,2 3 128 16,0 1-128-16,0 1 0 0,2-5 0 15,-4 1 0-15,2 1 0 0,1 0 0 0,-1 2 0 0,0-3 144 16,0 2-144-16,0-3 0 0,0 0 192 0,0 1-64 15,2-4 0-15,-2-1-128 0,0 2 192 0,0 1-64 16,1-2 0-16,-1 0-128 0,-1-4 160 0,2 2-160 16,1 1 128-16,2 1-128 0,-4 5 0 0,0-4 128 15,3 3-128-15,-1-1 0 0,1-3 0 0,-1 1 0 16,-1 1 128-16,2 1-128 0,-2-4 0 0,0 1 0 16,-1 0 0-16,2 1 0 0,1 2 0 0,-1-4 128 15,-2 1-128-15,-2 0 0 0,1 1 128 0,0 0-128 16,-2-3 128-16,2 1-128 0,0 2 0 0,-1-3 0 15,0-3 128-15,1 1-128 0,1-1 0 0,0 2 0 16,-2 0 0-16,1 1 0 0,1-4 0 0,-1 0 128 16,-1 2-128-16,1 1 0 0,0 1 0 0,1 0 128 15,1-1-128-15,-1-2 0 0,0 1 0 0,-1-2 0 0,-2 3 128 16,2-1-128-16,0 0 0 0,-1 1 0 16,2 0 0-16,0-1 0 0,-2 0 0 0,0 1 0 15,1-1 0-15,-1 1 0 0,-1-1 0 0,2-1 0 0,-2 0 0 0,1 0 0 16,-2-2 0-16,-3-5 0 0,2 4 0 0,4 2 0 15,-2 0 0-15,1-1 0 16,1 1 128-16,-7-2-128 0,3-4 0 0,0 4 0 0,0 1 0 16,0-2 0-16,-2 1 0 0,1 1 0 0,1 1 0 0,-2 1 0 15,1-1 0-15,-2-1 0 0,3 0 128 0,-1 0-128 0,-1 0 0 0,1 0 0 16,-2-1 0-16,2-1 0 0,0 1 0 0,-1-3 0 16,0 2 128-16,-4-4-128 0,4 3 0 0,-1 0 0 15,-1-2 0-15,3 2 0 0,-2 0 0 0,-2 0 0 16,4 2 128-16,-2-3-128 0,0 1 0 0,1 3 0 15,0-1 0-15,1 1 0 0,0-3 0 0,1-2 0 16,-1 3 128-16,3-3-128 0,-4 1 0 0,1 1 0 16,-1-3 0-16,2 3 0 0,-2 1 0 0,0-1 0 15,2 2 0-15,1-3 0 0,-1 2 0 0,0 0 128 16,-1-2-128-16,-1 3 0 0,1-5 368 0,0 2-16 16,-2-2 0-16,0 2 0 0,1-4-496 0,-2 3-112 15,1-4 0-15,-1 1-16 0,-1 1 272 0,-1-2 0 16,-3-5 0-16,5 10 0 0,-5-10 0 0,4 6 0 15,-1 2 0-15,1 0 0 0,-4-8 0 0,4 5 0 16,-4-5 128-16,4 6-128 0,0 2 0 0,-2-3 0 16,-2-5 128-16,5 7-128 0,-5-7 0 0,4 5 0 15,-4-5 128-15,0 0-128 0,0 0 0 0,4 7 0 16,-4-7 0-16,0 0 0 0,0 0 0 0,0 0 0 16,0 0 0-16,1 7 0 0,-1-7 0 0,0 0 0 0,0 0 0 0,-1 7 0 15,1-7 0-15,0 0 0 16,0 0 0-16,0 0 0 0,-1 6 0 0,1-6 0 0,-2 8 0 0,2-8 0 15,0 0 0-15,0 0-160 0,0 0 160 0,0 0-192 32,0 0-416-32,0 0-96 0,0 0 0 0,0 0-16 15,0 0-2112-15,-7 0-432 0,0-3-64 0,1-2-12288 0</inkml:trace>
  <inkml:trace contextRef="#ctx0" brushRef="#br0" timeOffset="105477.59">24904 1741 13823 0,'0'0'1216'0,"0"0"-960"15,0 0-256-15,0 0 0 0,-5-8 368 0,0 2 16 16,5 6 16-16,-9-5 0 0,-1-2 368 0,1 4 80 16,0-1 16-16,9 4 0 0,-9-3-272 0,0 1-48 15,9 2-16-15,-11-2 0 0,0 2-16 0,3 0 0 16,-3 2 0-16,2 0 0 0,1-1 176 0,8-1 16 15,-11 2 16-15,11-2 0 0,-10 2-16 0,10-2-16 16,-7 3 0-16,7-3 0 0,0 0-128 0,0 0-32 16,0 0 0-16,0 0 0 0,0 0-80 0,0 0-32 15,0 0 0-15,0 0 0 0,7 5 112 0,6-3 32 0,3 1 0 0,6-2 0 16,4-1-128-16,1 2-32 16,3-2 0-16,5 1 0 0,3 1-96 0,6 2-32 0,3 1 0 0,0-1 0 15,-3 1 16-15,-13-1 0 0,2 0 0 0,2-2 0 16,2-2 112-16,3 2 32 0,-5-1 0 0,3-1 0 15,0 2-96-15,1 2-16 16,-1 3 0-16,-1-2 0 0,-2-2-112 0,-2 3-16 0,-2-1-16 0,-3-3 0 16,-2-1-16-16,0 1 0 0,-3-1 0 0,2-1 0 15,-2-3-16-15,0 3 0 0,0-1 0 0,-2-1 0 16,1-3-144-16,0 2 192 0,-3 0-192 0,0 1 192 16,-1-1-192-16,-1 1 0 0,1 1 0 0,-3-1 128 15,-1 0-128-15,0 2 0 0,-1 0 0 0,-3 2 128 0,-2 0-128 0,-2-1 0 16,-6-1 0-16,0 0 0 15,0 0-368-15,0 0 0 0,0 0 0 0,0 0 0 16,0 0-1392-16,0 0-288 0,0 0-48 0,0 0-16 16,-6 4-976-16,1-1-208 0</inkml:trace>
  <inkml:trace contextRef="#ctx0" brushRef="#br0" timeOffset="105893.92">25613 1396 18831 0,'-18'-14'832'0,"11"8"176"0,-2-2-816 16,-1 3-192-16,-2-4 0 0,2 3 0 0,0 2 832 0,1-1 128 15,0 1 32-15,7 2 0 0,2 2-16 0,0 0 0 0,0 0 0 0,0 0 0 16,0 0 0-16,11 4 0 15,4 2 0-15,6-1 0 0,4 4-416 0,4 1-96 16,3 3-16-16,2-2 0 0,3 3-80 0,5 1-32 0,4-1 0 0,2 2 0 16,1-2 48-16,1 3 16 0,1 1 0 0,-2 1 0 15,-4 2 48-15,-2-1 0 0,-3-1 0 0,-3 0 0 16,-3 0 0-16,-3 0 16 0,-3 0 0 16,-4-2 0-16,-4-1-80 0,-3 0 0 0,-3-1-16 0,-4-1 0 15,-4 1 0-15,-2 0 0 0,-5 1 0 0,-4 0 0 16,-4-1 144-16,-5 2 48 0,-4 1 0 0,-6 0 0 15,-3-3-48-15,-2 3-16 0,-4 2 0 0,-4-1 0 0,-3 3-240 0,0-3-64 16,-3-3 0-16,1 2 0 0,1-2-192 0,2 1 128 16,-1 0-128-16,3-5 0 0,3 1 0 0,5 0 0 15,3-4 0-15,6 1 0 16,5-5-1216-16,5-1-304 0,4-1-48 16,6-3-10592-16,11-2-2112 0</inkml:trace>
  <inkml:trace contextRef="#ctx0" brushRef="#br0" timeOffset="106863.69">31661 1778 5519 0,'0'0'240'0,"-7"-7"64"0,-4 0-304 0,1 2 0 0,1-4 0 15,3 2 0-15,0 1 896 0,-1 0 112 0,7 6 16 0,-5-7 16 16,5 7-208-16,-5-6-32 0,5 6-16 0,0 0 0 16,-5-12-352-16,1 4-80 0,2-1-16 0,2 9 0 15,-4-9-336-15,4 9 144 0,0-9-144 0,0 9 0 16,0 0 0-16,0 0 0 0,0 0 0 0,0 0-144 15,0-10 144-15,0 10-128 0,0 0 128 0,0 0-128 16,0 0 128-16,0 0 0 0,0 0 0 0,0 0 0 16,0 0 0-16,0 0 0 0,0 0 0 0,0 0-3872 15,0 0-736-15</inkml:trace>
  <inkml:trace contextRef="#ctx0" brushRef="#br0" timeOffset="108030.42">30309 3039 6447 0,'-12'-2'576'0,"5"2"-576"0,-2 0 0 0,1-1 0 0,3-2 1856 0,0 1 272 15,-1-1 48-15,2 2 16 0,-1-1-656 0,2-4-128 16,3 6-16-16,-1-8-16 0,2-3-288 0,2 2-48 15,2-3-16-15,2 3 0 0,2-3-384 0,4 0-64 16,2-1-32-16,6-1 0 0,1 0 32 0,4 3 16 16,-1 0 0-16,7-3 0 0,4 0-272 0,2 1-64 15,2-1-16-15,6-3 0 0,5 0 112 0,1 2 32 16,8 5 0-16,1 1 0 0,0 2 128 0,1-2 16 16,1-4 16-16,-19 5 0 0,6-2-240 0,2 2-48 15,1 0-16-15,2 0 0 0,-3 2-16 0,-1-3 0 16,-4 2 0-16,-3-2 0 0,-1 2 0 0,-2-2 0 15,-4 1 0-15,-1 1 0 0,-2 0-32 0,-5 2-16 16,-5-2 0-16,-5 0 0 0,-2 5-176 0,-4-1 128 16,-4 1-128-16,-2-1 128 0,-7 3-128 0,0 0 0 15,0 0 0-15,0 0-176 16,0 0-224-16,0 0-48 0,0 0-16 0,-6 9 0 16,-3-4-496-16,0 3-112 0,0-4-16 0,0-1-7936 15,0 1-1600-15</inkml:trace>
  <inkml:trace contextRef="#ctx0" brushRef="#br0" timeOffset="108421.94">31065 2225 18831 0,'0'0'832'0,"0"0"176"0,-9-1-816 0,9 1-192 15,0 0 0-15,0 0 0 0,0 0 480 0,0 0 48 16,0 0 16-16,0 0 0 0,0 0 224 0,17 1 64 16,4 0 0-16,8 1 0 0,6-2-32 0,-5 2 0 15,5 4 0-15,8 0 0 0,6-1-432 0,5 4-96 16,0-2-16-16,4 3 0 0,1-5 256 0,4 8 64 16,2 4 0-16,1 2 0 0,-2 0-32 0,-3 1 0 15,-6 2 0-15,-5 1 0 0,-6-1-112 0,-4 0-32 16,-7-3 0-16,-5 0 0 0,-8-1 48 0,-5 0 16 15,-5 3 0-15,-7 1 0 0,-8 3 208 0,-3 0 32 16,-6 4 16-16,-5-4 0 0,-5 3-80 0,-8-1 0 16,-6 0-16-16,-4-2 0 0,-9 4-304 0,-3 1-48 15,-5-1-16-15,-2 1 0 0,-2 2-256 0,0-3 160 16,1 3-160-16,5 0 128 0,-3-3-128 0,4 0-256 16,4 3 64-16,-12 7-11776 15,16-3-2352-15</inkml:trace>
  <inkml:trace contextRef="#ctx0" brushRef="#br0" timeOffset="112387.47">21966 12570 1839 0,'0'0'0'0,"0"0"160"0,0 0-160 0,0 0 0 15,-2-4 0-15,-5 1 0 0,2-2 3152 0,-1 2 608 16,6 3 112-16,0 0 32 0,-6-3-1600 0,-1 2-304 0,2-1-64 0,-1 2-16 16,6 0-272-16,-5 2-64 0,0-2-16 0,5 0 0 15,0 0-224-15,0 0-32 0,-5 3-16 0,5-3 0 16,0 0-432-16,0 0-96 0,0 0 0 0,0 0-16 16,0 0-288-16,3 5-48 0,-3-5-16 0,11 6 0 15,0 1-112-15,3-4-32 0,4 1 0 0,0 1 0 16,3 3 0-16,2-3 0 0,1 3 0 0,5-2 0 15,3-2 32-15,4 3 0 0,2 0 0 0,4-1 0 16,4 0-160-16,2 0-128 0,-1-1 192 0,-1 2-192 0,-3 0 240 0,-2 4-64 16,-3-3-16-16,-5 4 0 0,-1 1 96 0,-3 2 32 15,-2 2 0-15,-3 1 0 0,-3-1 32 0,0 1 16 16,-2 0 0-16,-2 0 0 0,1-3-336 0,-1 0 0 16,-2 1 0-16,0-1 0 0,1-2 0 0,-5-1 128 15,0 0-128-15,2-3 128 0,-4 2-128 0,1-2 128 16,-2 0-128-16,-1-3 128 0,1-1-128 0,0 2 144 15,-1-5-144-15,0 2 160 0,-7-4-160 0,0 0 160 16,6-1-160-16,-6 1 160 0,6-4-16 0,0 0 0 16,0-4 0-16,-2 2 0 0,-2 1-16 0,1-4 0 15,-1 3 0-15,2-6 0 0,-3 2-128 0,1-1 192 16,-2-3-192-16,2 1 192 0,-2-1-192 0,1 0 0 16,-1-1 0-16,0 0 128 0,2-2-128 0,-1 1 0 15,-1-2 0-15,3 0 0 0,-2-1 0 0,1-1 0 16,1-2 0-16,-1 0 0 0,1-3 0 0,-2 1 0 15,1 1 128-15,-1-5-128 0,1-3 0 0,1 1 0 0,-1-3 0 16,0-1 0-16,-1-3 128 0,0-1-128 16,-1-3 0-16,0 3 128 0,3 1 128 0,-1 0 32 15,1 0 0-15,-1 2 0 0,1-1-432 0,0 0-96 0,-2 1-16 16,0-1 0-16,2 2 256 0,-3-3 0 0,-3 1 0 16,1 2 0-16,-1 0 0 0,2 2 0 0,-1-1 0 15,1 1 0-15,0 4 0 0,0 3 0 0,-1 2 0 0,2 1 0 16,0 3 0-16,0 3 0 0,0 3 0 0,0-1 0 15,0 3 0-15,0 2 0 0,0-3 0 0,0 6 0 16,0 1 0-16,0 5 0 0,0-9 0 0,0 9 0 16,0 0 0-16,0 0 0 0,0 0 128 0,0 0-128 15,0 0 0-15,0 0 0 0,0 0 0 0,0 0 0 16,-5 5 0-16,0 3 0 0,0-1 0 0,1 5 0 16,0-3 0-16,1 3 0 0,-1 4 0 0,1 0 0 15,2 3 0-15,0 3 0 0,-1 6 0 0,4 0 0 16,-1 3 0-16,2 4 0 0,-1 0 0 0,2 1 0 0,-2 2 0 0,4 3 0 15,0 2 0-15,-1-1 0 0,0 4 0 0,0-2 0 16,2 3 0-16,-2 0 0 0,0 2 0 0,0 0 0 16,0-3 0-16,1-2 0 0,-2 0 0 0,1-1 0 15,1-4 0-15,-2 1 0 0,-1-2 0 0,1 0 0 16,-1 0 0-16,0 0 0 0,-3-4 0 0,0-3 0 16,1-2 0-16,-1-3 0 0,0 0 128 0,-1-4-128 15,1-1 0-15,-3-3 0 0,1-2 160 0,-2-2-160 0,-2-2 128 0,-1-4-128 16,1-2 176-16,-2-1-48 0,-2-3-128 15,-1-4 192-15,-3-3-64 0,-1 0-128 16,-3 0 176-16,0-4-176 0,0 2 144 0,0-5-144 0,-2 1 0 0,2-3 144 16,0 0-144-16,1 1 0 0,0 0 0 0,2-1 0 15,0-1 0-15,-1 2 0 0,1 1 0 0,-1-2 0 16,-1-2 0-16,-1 2 0 0,4 2 0 0,-2 0 0 16,-2-3 0-16,0 1 0 0,-1 0 0 0,-3-1 0 15,1-3 0-15,-3 1 0 0,0 0 0 0,-4-1 0 16,-3 0 0-16,1 2 0 0,-1 0 0 0,-1 0 0 15,2 1-128-15,1 2 128 0,-1 4 0 0,4-3 0 16,-1 5 0-16,0-2 0 0,-1 3-144 0,3 1 144 16,-1 1 0-16,2 2 0 0,-1 4-128 0,2-2 128 0,-1-2 0 0,2 0 0 15,3 1 0-15,1-1 0 16,2 1 0-16,1-1 0 0,2 0-128 0,1 0 128 0,4 0 0 0,1 0 0 16,2-1-128-16,5 3 128 0,0 0 0 0,0 0-128 15,0 0 128-15,0 0 0 0,0 0-160 0,0 0 160 16,0 0-128-16,0 0 128 0,9 0 0 0,0 0-128 15,1 2 128-15,3 1 0 0,2 1 0 0,3-1-160 16,2 1 160-16,0 1 0 0,3 1-128 0,3-1 128 16,0 1 0-16,2 3 0 0,4-1-128 0,1 2 128 15,3-1 0-15,2 3 0 0,0 1 0 0,0 0-128 16,0-1 128-16,-1 3 0 0,-2 1 0 0,0 2 0 16,-2-1 0-16,-2-5 0 0,-3-3 0 0,-2 3 0 15,2-5 0-15,-2 2 0 0,-3-4 0 0,1 2 0 16,-3 0 0-16,1-3 0 0,0 1 0 0,-1 2 0 15,0-4 0-15,-2 0 0 0,-2 1 0 0,0 1 0 16,-2 0 0-16,-1-2 0 0,-1-2 0 0,-2 1 0 16,-2 1 0-16,1-3 0 0,-2-3 0 0,-2 0 0 15,-1 0 128-15,-1-5-128 0,0 1 0 0,-1-2 128 16,-1 0-128-16,-1-4 0 0,1-1 128 0,-1 0-128 16,-1-2 0-16,-1-1 0 0,-1 2 0 0,-1-3 128 0,1-1-128 0,0-3 0 15,-2-4 0-15,1 0 0 0,1-3 0 0,1-1 0 16,-1-1 0-16,4-3 128 0,-1-3-128 0,3-1 0 15,0-2 0-15,1 1 0 0,0 0 0 0,0 2 0 16,0-1 0-16,-3-2 0 0,2-2 0 0,-2 0 0 16,-2-3 0-16,0 0 0 0,-2-2 0 0,1 4 0 15,-2-2 0-15,0 5 0 0,-2 3 0 0,1 1 0 16,-1 4 0-16,0 6 0 0,-3-2 0 0,2 6 0 0,-2 3 0 16,2 1 0-16,-2 2 0 0,2 2 0 0,-1 1 0 0,1 4 0 15,1 3 0-15,-2-2 0 0,5 4 0 0,-2-1 0 16,0 1 0-16,4 4 0 0,0 0 0 0,0 0 0 15,0 0 0-15,0 0 0 0,-2 9-144 0,0 0 144 16,2 1 0-16,0 4-144 0,2 3 144 0,0 2 0 16,2 1 0-16,-1 5-128 0,-1 4 128 0,-1 4 0 15,3 5 0-15,-1 1-128 0,-1 6 128 0,1-2 0 16,1 4 0-16,-2-1 0 0,1 1 0 0,-2-3 0 16,0 2 0-16,1-1 0 0,-2 0 0 0,-2 2 0 15,1-1 0-15,0 1 0 0,-2-4 0 0,3 3 0 16,-1-3 0-16,2 1 0 0,-2-4 0 0,1-2 0 15,-1-3 0-15,-1-2 0 0,2 0 0 0,-1-3 0 0,1 2 0 16,-2 0 128-16,-1-5-128 0,-1 1 0 16,-1-4 0-16,0-3 0 0,1-3 128 0,-2-3-128 15,-2-2 128-15,1-2-128 0,-2-4 160 0,-3-1-32 16,0-1-128-16,-2-2 192 0,-2-2-64 0,1-1-128 0,-1 0 176 16,0 0-176-16,-4-1 128 0,2-2-128 15,-1 2 0-15,0-4 0 0,0 1 128 0,0 0-128 0,0-3 0 0,1-1 0 16,-1 0 0-16,0-2 0 0,-1 0 0 0,-2 0 0 15,-2-5 128-15,-2 1-128 0,0-2 0 0,-2 2 0 16,0-2 0-16,-4-2 0 0,4 0 0 0,-1-1 0 0,0-4 0 16,1 0 0-16,1 2 0 0,0-1 0 0,2-1 0 15,1 1 0-15,-2-1 0 0,5 1 0 16,-1 2 0-16,4 4 0 0,4 1 0 0,2 0 0 0,0 3 0 16,2 4 0-16,2-1 0 0,2 2 0 0,1 4 0 0,5 3 0 15,0 0-160-15,0 0 160 0,0 0 0 0,0 0-144 16,0 0 144-16,0 0 0 0,5 7-144 15,1 5 144-15,2-4 0 0,1 4-144 0,1 1 144 0,4-2 0 16,1 3-144-16,3 0 144 0,0-4 0 16,7 3-144-16,3 0 144 0,5-2 0 0,4 3 0 0,5-1-128 15,6-1 128-15,1 0 0 0,0 1 0 0,-3 2 0 16,-3-1 0-16,-2-1 0 0,-3 1 0 0,-1 1 0 16,0 3 0-16,-4-1 0 0,-4 1 0 0,-1 0 0 15,0-1 192-15,-3-1-48 0,0-2-144 0,-3-4-144 16,0 2 144-16,-3-6-208 0,-2-1 208 0,-2 0 0 15,-2-2 0-15,-3-2 0 0,-1-4 0 0,-3-3 0 16,-2 0 128-16,1-3-128 0,-5-5 192 0,-3-3 0 16,-2-2-16-16,-1-1 0 0,-3-4-32 0,3 0 0 15,-2 1 0-15,-1-3 0 0,3 2-144 0,-1-5 0 0,2 0 0 16,2-4 0-16,0-4 0 0,0-5 0 0,3-1 0 16,2-6 0-16,0-3 0 0,2-2 0 0,0-2 0 0,1-3 0 15,-1-1 0-15,0-2 0 0,1 2 0 0,1 1 0 16,0 3 0-16,2 4 0 0,0 6 0 0,-2 3 0 15,0 6 0-15,-1 6 0 0,1 2 0 0,-3 7 0 16,-1 3-896 0,-2 4-64-16,0 1-16 0,-2 6 0 0,0 1-1536 15,-3 4-304-15</inkml:trace>
  <inkml:trace contextRef="#ctx0" brushRef="#br0" timeOffset="127270.4">22134 12591 4607 0,'0'0'400'0,"0"0"-400"15,-2-9 0-15,2 9 0 0,0 0 1248 0,0 0 160 16,-6-7 48-16,6 7 0 0,0 0-640 0,0 0-128 16,0 0-32-16,-8-1 0 0,1-7 112 0,7 8 32 15,0 0 0-15,0 0 0 0,-9-3 48 0,3-2 16 16,1-2 0-16,5 7 0 0,0 0 112 0,0 0 32 15,-9-9 0-15,1 5 0 0,1 1 128 0,-1-2 16 16,8 5 16-16,-9-5 0 0,3-2-144 0,-1 0-16 16,1 1-16-16,0 3 0 0,-1-6-128 0,2 2-32 0,2-3 0 0,-1 3 0 15,4 7-176-15,-4-9-32 0,1 0-16 0,1 4 0 16,2 5-160-16,0 0-16 0,0 0-16 0,0-10 0 16,0 10-96-16,0 0 0 0,0 0-16 0,11-3 0 15,1 2-304-15,3 2 160 0,0 2-160 0,3 3 128 16,4 4-128-16,4 3 0 0,5-3 0 0,4 4 0 0,5 2 0 15,6 2 128-15,2 0-128 0,1 2 128 0,0 2-128 0,-3 2 160 16,-2 0-160-16,-5 4 160 0,-2-4 16 0,-2 6 0 16,-2-4 0-16,-2 1 0 0,0-4 80 0,-3-4 0 15,-5-1 16-15,2 0 0 0,-1-1-16 0,2 1 0 16,-1-3 0-16,-3-3 0 0,-2-2-48 0,0 0-16 16,0-3 0-16,-3-1 0 0,0 2 32 0,-3-5 0 15,-1-1 0-15,-2-1 0 0,-2-1 16 0,-9 0 0 16,9-3 0-16,-9 3 0 0,9-5 48 0,-9 5 16 15,0 0 0-15,6-9 0 0,-6 9-48 0,3-9 0 16,-3 9 0-16,0-11 0 0,0 3-80 0,0 8-32 16,-3-10 0-16,3 10 0 0,-3-11-144 0,2 2 0 15,0-1 0-15,0 3 128 0,1 7-128 0,-2-12 0 16,2 3 0-16,0-3 0 0,0 5 0 0,0-5 0 16,0 1 128-16,3-1-128 0,-2-2 0 0,0-1 0 15,1 0 0-15,-1-2 0 0,0 0 0 0,-1-4 0 0,0-2 0 0,3 0 0 16,-1 1 0-16,-2-1 0 0,0-1 128 15,0-6-128-15,0-3 0 0,0 0 0 0,0 1 0 0,3-4 0 16,-1-6 0-16,1 2 0 0,1 1 128 0,0 2-128 16,-2 1 0-16,-1 1 0 0,-1-2 0 0,0 4 0 15,-1 2 0-15,1 6 0 0,-2-4 0 0,-1 3 0 16,-2 0 0-16,1 3 0 0,0-3 0 0,1 5 0 16,-1-1 0-16,1 2 0 0,1-1 0 0,0 4 0 15,0 0 0-15,1 2 0 0,1 0 0 0,0 1 0 16,0 5-144-16,0-1 144 0,1 2 0 0,-1 8 0 15,1-9 0-15,-1 9-128 0,0 0 128 0,0 0 0 0,0 0 0 0,0 0-128 16,0 0 128-16,0 0 0 0,0 0-144 0,0 0 144 16,0 0 0-16,4 14-144 0,-2 0 144 0,1 4 0 15,0 0 0-15,0 3-128 0,-1 2 128 0,0 4 0 16,1-1 0-16,-2 2-128 0,2 3 128 0,-2-1 0 16,0 3 0-16,-1 2 0 0,-1-1 0 0,-2 3 0 15,1 1 0-15,-1 1 0 0,-1 2 0 0,1 0 0 16,-1 1 0-16,0 2 0 0,0-7 0 0,2 3 0 15,2-1 0-15,-4-2 0 0,0-5 0 0,0-1 0 16,0 4 0-16,2-4 0 0,-1-1 0 0,-1 1 0 16,1 1 0-16,-1-3 128 0,-3-1-128 0,5 2 0 15,-3-4 0-15,0 1 0 0,0-5 0 0,-2-2 0 16,1 3 0-16,0-4 128 0,1-1-128 0,-2-3 0 16,0-2 0-16,-1-3 0 0,0-1 128 0,-1-3-128 15,-1-1 128-15,-1-2-128 0,-1-2 128 0,2-2-128 16,-5-2 128-16,1-3-128 0,-1 0 128 0,-2-3-128 0,-1 0 160 15,2-4-160-15,-1-1 160 0,0 1-160 0,-4-2 160 0,1-1-160 16,-1-1 128-16,0-1-128 0,-2-1 0 0,1 1 0 16,2-1 0-16,-2-2 0 0,0-3 0 0,-4 1 0 15,1 2 0-15,1 4 128 0,-2-1-128 0,-1 1 0 16,3-1 0-16,-2 2 0 0,-4 2 0 0,2 1 0 16,0-2 0-16,0 0 0 0,-1-3 0 0,3 4 0 15,-1 5 0-15,1-2 0 0,1-2 0 0,0 4 0 16,-1-1 0-16,3 2 0 0,3-2 0 0,0 4 0 0,4-6 0 0,1 6 0 15,1-1-128-15,3 2 128 0,2 0 0 0,1 0 0 16,2 1 0-16,6 4 0 0,0 0-128 0,0 0 128 16,0 0 0-16,0 0 0 0,10 9-144 0,4-1 144 15,4 3 0-15,3 1-144 0,1-2 144 0,3 4 0 16,3-1-144-16,2-1 144 0,-1 2 0 0,4 4 0 16,2 1 0-16,1 5 0 0,3 1 0 0,2 4 0 15,0-3 0-15,-1 5 0 0,-1-4 0 0,-1 2 0 16,-1-4 0-16,-1 1 0 0,-2-6 0 0,-1-2 0 15,-3-3 0-15,1-2 0 0,-1-3 0 0,-1 0 0 16,-2-3 0-16,0-2 0 0,-1 1 0 0,1-2 0 16,-3-2 128-16,-1-3-128 0,-3-1 192 0,-2-4-64 15,-1 3 0-15,-3-2 0 0,-3-6 64 0,-1 2 0 16,-1-5 0-16,-2-1 0 0,-4-4 0 0,1-2 16 16,-2-2 0-16,-2-5 0 0,-3-2 0 0,-1 0 0 15,-3-6 0-15,0 1 0 0,1-1-64 0,-2 1-16 16,-2-1 0-16,1-2 0 0,2-5-128 0,-1 2 192 15,0 4-192-15,2 0 192 0,1 2-192 0,-2 0 192 16,6 4-192-16,0 6 192 0,1 4-192 0,1 3 128 0,0 0-128 0,-1 6 128 16,0 12-128-16,0 0 0 0,0 0 0 0,0 0 0 15,0-11-144-15,0 11-16 0,0 0 0 0,0 0 0 32,-5 2-1824-32,-2 5-384 0,0 2-64 0,0 3-17152 0</inkml:trace>
  <inkml:trace contextRef="#ctx0" brushRef="#br0" timeOffset="128931.44">19958 8186 11055 0,'0'0'976'0,"1"-7"-784"16,2-3-192-16,-2 1 0 0,0-3 1344 0,1 3 240 0,0-2 32 0,-1 2 16 16,1-4-688-16,-1 1-144 0,0 1-32 0,-1 0 0 15,0 1 304-15,-1 1 48 0,0-1 16 0,-1 2 0 16,0 2 128-16,1-2 16 0,-1 2 16 0,1-2 0 16,0 2-144-16,1 1-16 0,0 5-16 0,0-8 0 15,0 8-240-15,0 0-48 0,0 0-16 0,0 0 0 16,1-5-192-16,-1 5-48 0,0 0 0 0,0 0 0 15,0 0-112-15,0 0-16 0,6 6-16 0,1 3 0 0,-1 6-48 0,2 2 0 16,-1 2 0-16,2 3 0 0,-2-1-112 0,3 5-16 16,1-1-16-16,2 6 0 0,1-3-48 0,0 3 0 15,0 2 0-15,1-1 0 0,0-1 32 0,1 0 0 16,1 0 0-16,1 1 0 0,1 2 32 0,0 2 16 16,0-1 0-16,-1 0 0 0,0 3-16 0,0-3-16 15,2 1 0-15,-1-1 0 0,0 1-96 0,0 1-16 16,3 0 0-16,-2-2 0 0,1 0 0 0,-1 0-128 15,-1-2 192-15,1 3-64 0,-1 2-128 0,2-1 160 16,-1 0-160-16,2-2 160 0,-2 1-160 0,-1 0 128 16,-1-1-128-16,0 2 128 0,1 0 160 0,-1-2 32 15,-1 0 0-15,1-1 0 0,0 2-320 0,-2-1 0 16,1 2 0-16,0 0 0 0,-3 0 0 0,1 0 0 16,1 0 0-16,1-3 0 0,-1-1 128 0,2-1 0 15,-3 1 16-15,2-3 0 0,-1 1-144 0,2-6 0 16,-1 2 0-16,1-3 0 0,1 0 0 0,-3 0 0 15,1-1 0-15,-1-1 0 0,1 1 0 0,1 3 0 16,-1-1 0-16,9 13 0 0,-5-4 0 0,-2-2 128 16,-2-3-128-16,1-2 0 0,-4 1 0 0,0-4 128 0,-2 1-128 15,0-1 0-15,2 2 0 0,-1-3 128 0,-2-4-128 0,0-1 0 16,1 1 128-16,1-2-128 0,-3-4 0 0,1 2 128 16,1 1-128-16,-1 0 128 0,-1 1-128 0,0-1 128 15,2-1-128-15,1-1 0 0,-5-1 144 0,3 1-144 16,-1 1 0-16,0 3 144 0,1-1-144 0,0-3 0 15,-1-3 144-15,-1 2-144 0,1 1 0 0,1-1 144 16,2 1-144-16,-2 2 0 0,1-1 144 0,-1 2-144 16,-1-1 0-16,3 1 128 0,-1-2-128 0,-1 3 0 0,-1 0 0 0,3 0 0 15,0-5 0-15,-1 3 0 0,2 0 0 0,-2 0 0 16,-1-1 0-16,2 0 128 0,1 2-128 0,-1 0 0 16,1 1 0-16,1 0 0 0,-1-2 0 0,0 0 0 15,-1 0 0-15,0 1 128 0,1 1-128 0,-1 1 0 16,-1-2 0-16,0 0 0 0,2-1 0 0,-1 1 0 15,-2-2 0-15,2 2 128 0,1 2-128 0,-2-1 0 16,-1 1 0-16,2 0 0 0,-3 1 0 0,3 2 0 16,1-2 0-16,-2 0 128 0,1 1-128 0,0-2 0 0,1 0 0 15,-2 1 0-15,0-2 0 0,1 1 0 0,1 1 0 0,-2 1 0 16,1 0 0-16,-2 0 0 0,3-1 0 0,2 0 0 16,0 2 0-16,-3 1 0 0,-2-3 0 0,0-1 0 15,0 0 0-15,-2 0 0 0,2-1 0 0,-1 0 128 16,2 1-128-16,-1 0 0 0,1 0 0 0,-1 0 0 15,2 2 0-15,0-2 0 0,-1-3 0 0,1-1 0 16,-1-1 0-16,-1 2 0 0,0-2 0 0,1-3 128 16,-1 3-128-16,2 0 0 0,-2-3 0 0,1 2 0 15,-2 1 0-15,0 0 0 0,-2 1 0 0,1-1 0 16,-2 2 0-16,1-1 0 0,0 1 0 0,1 2 0 16,1-1 0-16,-1-1 0 0,-1-2 0 0,1-1 0 15,0 1 0-15,1 1 0 0,1-2 0 0,-1-2 0 16,0 2 0-16,0-2 0 0,0-4 0 0,0 0 0 15,1 2 0-15,-1 0 0 0,-1-1 0 0,0-3 0 0,-9-5 0 16,11 10 0-16,2-4 0 0,-3 2 0 0,-10-8 0 0,11 8 0 16,-11-8 0-16,12 9 0 0,-5 1 0 0,0-1 0 15,-7-9 0-15,0 0 0 0,5 10 0 0,-5-10 0 16,2 10 0-16,-2-10 0 0,0 0 0 0,0 0 0 16,0 0 0-16,0 0 0 0,0 0-352 0,0 0 16 15,0 0 0-15,-10-4 0 16,-4 0-1728-16,2 1-352 0,-1-2-64 0,0-3-10400 15,0 2-2096-15</inkml:trace>
  <inkml:trace contextRef="#ctx0" brushRef="#br0" timeOffset="129733.9">22119 12518 8287 0,'0'0'736'0,"-10"-2"-592"0,1-2-144 0,-1 0 0 16,-1 0 1344-16,0-2 256 0,0-3 32 0,-2 3 16 16,0-5-208-16,0 3-32 0,-1-6-16 0,0 2 0 0,3 3-112 0,0-2 0 15,-2 2-16-15,1-1 0 0,1 3 64 16,2-2 16-16,-1 4 0 0,1 0 0 0,0 0-128 0,1 1-32 16,1 2 0-16,-1 1 0 0,8 1-240 0,-5-2-48 15,0 1-16-15,5 1 0 0,0 0-160 0,0 0-16 16,0 0-16-16,0 0 0 0,0 0-240 0,0 0-32 15,0 0-16-15,0 0 0 0,0 0-144 0,10 3-16 16,3 0-16-16,2 2 0 0,0 2-64 0,2-3-16 16,2 1 0-16,3 4 0 0,1-3-144 0,1 4 160 15,0-1-160-15,1 4 160 0,6-1-160 0,-1 2 0 16,1 3 0-16,2 1 128 0,2-2-128 0,4 2 0 16,-4 0 0-16,3 0 0 0,0 1 0 0,1-1 0 15,-4-2 128-15,-1 1-128 0,0-1 0 0,-4-1 0 16,-1 1 0-16,0-2 0 0,1-2 0 0,-4 2 128 15,-1 0-128-15,-3-4 0 0,3 1 0 0,-4-4 128 16,1 3-128-16,-2-3 0 0,2 2 0 0,-3-6 128 16,-3 3-128-16,2 0 0 0,-4-2 128 0,1-2-128 0,-2 2 128 15,-3-1-128-15,3-2 144 0,0 3-144 0,-3-3 160 16,0-1-160-16,0-1 0 0,-1-1 128 0,-3-1-128 0,5-1 0 16,-4 0 0-16,0-1 0 0,-1-4 128 15,-1 0-128-15,0-4 160 0,-2-3-16 0,-2-1 0 0,-1-3 0 16,0-2 48-16,-1-3 0 0,-2 0 0 0,1-2 0 15,-5-1-192-15,2-5 192 0,0-1-192 0,0-2 192 16,-1-3-192-16,1-1 0 0,-1-3 0 0,1 1 128 16,0-4-128-16,0 2 0 0,-1-5 144 0,1 5-144 15,-2-4 0-15,1-1 144 0,-2 1-144 0,1 1 0 0,-2 1 192 16,1 6-192-16,1 0 192 0,0 7-192 0,0 6 208 16,2 3-64-16,-1 5-16 0,1 4 0 0,2 5-128 0,0 0 160 15,2 3-160-15,1 7 160 0,0 0-160 0,0 0 0 16,0 0 0-16,0 7 0 0,1 4 0 0,0-1 0 15,-1 4 0-15,2 0 0 0,-1 1 0 0,0-1-192 16,-1-1 32-16,0 0 16 16,0 0-1600-16,-1-5-320 0,1 1-64 0,0-9-15952 15</inkml:trace>
  <inkml:trace contextRef="#ctx0" brushRef="#br0" timeOffset="130870.37">20283 8368 5519 0,'-2'-8'496'0,"-2"2"-496"16,-2-4 0-16,1 4 0 0,-1-2 2368 0,1 3 384 16,-1 1 80-16,0 2 16 0,-1-1-960 0,1 2-192 15,-2 2-32-15,2 0-16 0,-2 1-208 0,2 0-32 16,0 2-16-16,1 6 0 0,2 0-400 0,3 5-80 16,1 5-16-16,2 4 0 0,4 0-272 0,4 9-64 15,3 2-16-15,2 7 0 0,4 8-48 0,5 1-16 0,4 2 0 16,1 1 0-16,3-1-128 0,4 2-32 15,1 2 0-15,2-1 0 0,2 2-32 0,-3 2-16 0,2-4 0 0,3 0 0 16,1-1-32-16,1-2-16 0,-2-1 0 0,2-1 0 16,-3-3 32-16,2 3 16 0,-5 0 0 0,2 0 0 15,-1-2 32-15,-1 0 0 0,0 1 0 0,-2-3 0 16,0-3-32-16,2 0 0 0,-4-1 0 0,0 4 0 16,0-1-64-16,-5 2-16 0,1 2 0 0,0-3 0 15,0-1-16-15,-4 2-16 0,0-3 0 0,0 0 0 16,0-1 32-16,0 3 0 0,-2-3 0 0,0 2 0 15,-1-2 0-15,-1 1 16 0,3-5 0 0,-4 2 0 0,1-1-16 16,-1-4-16-16,2-3 0 0,-1-1 0 0,-2-1-32 0,0 0 0 16,-1-3 0-16,-2-3 0 0,2 0 0 0,-4-3 0 15,0 1 0-15,1 2 0 0,-3-3-16 0,0 1 0 16,-2 2 0-16,1-1 0 0,1 1 0 0,-1-2-128 16,0 3 192-16,0-4-64 0,-1 0-128 0,1 0 160 15,0 1-160-15,0-4 160 0,2 2-160 0,1-1 128 16,-1 2-128-16,2-2 128 0,0-2-128 0,-1 0 160 15,-1-1-160-15,1 1 160 0,-2-2-32 0,1 2-128 16,0 2 192-16,-1-1-64 0,-1 1 32 0,1-1 0 16,-2 0 0-16,-2 1 0 0,2-1-16 0,-2 0 0 15,0-1 0-15,0-1 0 0,2 0-16 0,-2-3-128 16,-2 0 192-16,4 3-64 0,-4-3 0 0,2 1-128 16,1-4 192-16,0 4-64 0,0-2-128 0,-1 1 160 15,-1-4-160-15,-1 3 160 0,0-1-160 0,0 1 160 16,0-1-160-16,0-1 160 0,-2 1-160 0,1-3 160 0,1 3-160 15,0 0 160-15,-3-3-160 0,3 1 160 16,1 2-160-16,-1-2 160 0,-1 3-160 0,1 0 160 0,1 3-160 0,3 5 160 16,-1-2-160-16,1-1 0 0,-3-1 0 15,0-2 128-15,2 1-128 0,-5-1 0 0,1 0 144 0,0 0-144 16,-2-1 128-16,0-3-128 0,1 0 160 0,-1 1-160 16,0-4 144-16,1 3-144 0,-1-4 128 0,2 1-128 15,-1 0 0-15,-2 0 0 0,3-4 0 0,-2 4 0 16,-6-9 0-16,9 6 0 0,0 0 0 0,-1 0 0 0,0-2 0 15,-8-4 0-15,0 0 0 0,8 2 0 0,-8-2 0 0,0 0 0 16,0 0-224-16,0 0 80 16,0 0-880-16,0 0-192 0,-2-11-16 0,-2 2-16 15,-4-4-1152-15,-2-1-224 0,-4-1-64 0</inkml:trace>
  <inkml:trace contextRef="#ctx0" brushRef="#br0" timeOffset="131602.37">22091 12156 21071 0,'-12'4'928'0,"6"-2"208"0,-2 1-912 0,0-1-224 16,-1 1 0-16,-4 1 0 0,2 0 704 0,5-2 112 0,-1 1 16 0,-2 0 0 16,9-3 672-16,-6 4 144 0,6-4 16 0,0 0 16 15,0 0-432-15,0 0-96 0,-11 7 0 0,11-7-16 16,0 0-224-16,0 0-32 0,0 0-16 0,0 0 0 16,0 0-176-16,0 0-48 0,0 0 0 0,3 7 0 15,3 2-192-15,2-3-32 0,1 2-16 0,2 1 0 16,2 2-144-16,2-2-16 0,2 4-16 0,2-3 0 15,2 2-16-15,5 2 0 0,2 0 0 0,4 1 0 0,1 1-64 16,3 3-16-16,3 3 0 0,1 0 0 0,2-1 0 0,0 3-128 16,-5 4 192-16,1-5-64 0,-2 1 0 0,-4-1-128 15,-3-1 192-15,-3-2-64 16,5-1 0-16,-3-1 0 0,-3 0 0 0,2 0 0 0,1-2-128 0,0-2 128 16,-1 0-128-16,-1-2 128 0,2 0-128 0,-2 0 0 15,-1-5 144-15,1 4-144 0,-4-6 128 0,-1 1-128 16,-1 2 128-16,-2-3-128 0,-2-1 128 0,-2 2-128 15,-1-2 128-15,-1-3-128 0,-1 2 144 16,-1-1-144-16,-1-1 192 0,-9-1-192 0,8-1 192 0,-8 1-192 16,7-2 192-16,-7 2-192 0,8-3 208 0,0-3-64 15,-3-5-16-15,-1 0 0 0,-1 0 16 0,1-3 0 16,-3-4 0-16,2 1 0 0,-2-1-16 0,1 1-128 16,-1-1 192-16,0 0-64 0,-2-1-128 0,0 1 192 15,-1-1-192-15,1-1 192 0,-2-4-64 0,2-2 0 16,-4 1 0-16,1-4 0 0,-1-1 32 0,-1 1 0 15,-1-3 0-15,0-1 0 0,-2-2-32 0,3 11-128 0,-1-7 192 16,1 1-64-16,0-1 0 0,-2-2 0 0,-1-1 0 0,0-1 0 16,1 0 0-16,1-1-128 0,-1-1 192 15,2 2-64-15,0 0 48 0,2 5 0 0,0 2 0 0,3 0 0 16,-1 4-176-16,2 0 192 0,0 5-192 0,2 2 192 16,-4 2-192-16,4 3 0 0,-1 2 144 0,0 3-144 15,-1 7 0-15,0 0 0 0,0 0 0 0,0 0 0 16,0 0 0-16,0 0-208 0,0 0 16 0,0 0 16 15,0 0-1696-15,0 11-352 16,0-3-64-16,1 4-17824 0</inkml:trace>
  <inkml:trace contextRef="#ctx0" brushRef="#br0" timeOffset="139775.12">1511 1827 15087 0,'0'0'656'0,"-10"4"160"0,3-1-656 0,-4 0-160 0,4 0 0 0,-3-1 0 16,10-2 1360-16,-11 0 240 0,3-2 64 0,8 2 0 15,-7-4-192-15,7 4-16 0,-5-5-16 0,5 5 0 16,0-13-368-16,5 2-80 0,0-6-16 0,8 2 0 15,5 0-320-15,1-2-64 0,4-2-16 0,1 1 0 0,1-1-96 0,3 0-32 16,1 0 0-16,-2 3 0 0,-1 2-48 0,-1 6-16 16,-1 0 0-16,-2 7 0 0,-2 5-192 0,-1 6-64 15,-4 4 0-15,-1 5 0 0,-2 4-128 0,-4 6 0 16,-5-1 144-16,-3 10-144 0,-5 8 192 0,-4 8-16 16,-2 2-16-16,-1-1 0 0,-3-1-16 0,0-5 0 15,-2 1 0-15,6-11 0 0,-3-3-16 0,3-2-128 16,0-7 192-16,0-2-64 0,6-4 208 0,4-6 48 15,1-6 0-15,0-9 0 0,0 0-16 0,12 2 0 16,4-7 0-16,1-4 0 0,2-7-112 0,3-1 0 16,2 1-16-16,3-2 0 0,2-4-112 0,2 1-128 15,0 1 176-15,1-1-176 0,0 2 0 0,0 1 0 16,1 2 0-16,-5 1 0 16,-4 3-1280-16,0-1-272 0,-5 3-48 0,-1 1-14912 0</inkml:trace>
  <inkml:trace contextRef="#ctx0" brushRef="#br0" timeOffset="140327.26">2850 1687 18431 0,'0'0'1632'0,"-9"0"-1312"16,0-2-320-16,9 2 0 0,0 0 1024 0,-9-1 128 0,9 1 16 0,-9 5 16 16,2 0-32-16,2 5-16 15,2 0 0-15,-1 5 0 0,3 3-384 0,0 4-80 16,-1 3-16-16,2-1 0 0,0 4-32 0,0-1-16 15,3 2 0-15,-3-2 0 0,-1 1-64 0,1-8-16 0,0-1 0 0,0-5 0 16,0-1 48-16,0-13 0 16,0 0 0-16,0 0 0 0,0 0 160 0,0 0 32 0,7-6 16 0,2-5 0 15,0-6-64-15,1-9-16 16,0-2 0-16,1-4 0 0,-1 1-416 0,1-1-96 0,-3 0 0 0,2 0-16 16,-2 1-176-16,2 0 0 0,1 4 0 0,2 1 0 15,0 3 0-15,-1 4 0 0,1 3 0 0,1 5 0 16,0 0-496-16,1-2-80 15,1 7 0-15,-1 2-16 0,-1 2-2560 0,0 2-512 0</inkml:trace>
  <inkml:trace contextRef="#ctx0" brushRef="#br0" timeOffset="140647.97">3456 1732 21359 0,'0'0'944'0,"14"-1"208"0,1-2-928 0,3-1-224 16,3 0 0-16,0-4 0 0,2-3 1216 0,1-4 192 16,2-4 32-16,-2 0 16 0,0 0-544 0,-2-1-96 15,-3 0-32-15,-4 0 0 0,-2-3-240 0,-5 4-48 16,-2-1-16-16,-3 1 0 0,-3 0 144 0,-2 3 16 16,-2 3 16-16,-6 5 0 0,0-1-80 0,-4 6 0 15,-5 3-16-15,-2 8 0 0,-3 5-304 0,-1 5-48 16,-3 1-16-16,-1 2 0 0,2 3-192 0,0-1 0 0,3 1 0 0,4 1 0 15,4-4 0-15,6-2 0 0,-1-1 0 0,6 0 0 16,5-3 0-16,3-5 0 0,-3-10 0 16,13 9 0-16,2-5 0 0,5-3 0 0,4-2 0 0,2-2 0 15,5-3-208-15,1-5 64 0,-1-2 16 16,-4-1 0 0,0 1-704-16,-3-2-128 0,-4 2-16 0,-1 1-8976 0,-2 1-1792 0</inkml:trace>
  <inkml:trace contextRef="#ctx0" brushRef="#br0" timeOffset="141192.89">4321 1412 13823 0,'0'0'1216'0,"2"-9"-960"16,-2 9-256-16,0 0 0 0,0-11 2112 0,0 11 384 15,0 0 80-15,0 0 16 0,-6-7-896 0,1 2-176 16,5 5-48-16,-11-2 0 0,-1 5-592 0,-1 2-128 16,-1 7-32-16,-1-1 0 0,-3 6-288 0,0 2-64 15,0 1-16-15,3 3 0 0,1-3-144 0,4-1-16 16,1-2-16-16,4-3 0 0,3-4 0 0,2 1 0 16,0-11 0-16,0 0 0 0,7 7-48 0,2-1 0 0,1-5 0 0,2-2 0 15,0-5 80-15,2 1 16 0,0-4 0 0,0 0 0 16,-1 0-32-16,0 0-16 15,-1-1 0-15,0 1 0 0,-2-2-176 0,0 3 0 0,2 0 0 0,-2 3 128 16,-10 5-128-16,11-2 128 16,2 0-128-16,0 2 128 0,-2 2-128 0,2-1 0 0,-2 1 0 0,3-2 0 15,2-1 0-15,-4-1 0 0,3-2-176 0,3-5 176 16,1-1 0-16,4-4 0 0,3-3 0 0,2-2 0 16,0-1 0-16,0-7 0 0,5-5 128 0,-4 3-128 15,-2-3 0-15,2-1 144 0,-3-4-144 0,-1-1 0 16,0-1 144-16,0-6-144 0,0 0 0 0,6-25 144 15,-3 0-144-15,-4 1 0 0,-4 2 0 0,-5 3 0 16,-4 1 0-16,-2 8 0 0,-4 11 0 0,-3 22 0 0,-1 3 0 16,-1 4-176-16,-4 3 176 0,-1 7-128 0,-4 5 128 0,-4 6 128 15,-3 10-128-15,-6 3 176 0,-1 9-176 0,-3 6 0 16,-5 7 0-16,-11 21 0 0,1 7 0 0,2 3 0 16,0 4 0-16,4 3 0 0,4-3 0 0,5-3 0 15,6-4 0-15,7-11 0 0,5-5-336 0,3-3 0 16,5-8 0-16,5-4 0 15,3-4-2432-15,3-6-496 0</inkml:trace>
  <inkml:trace contextRef="#ctx0" brushRef="#br0" timeOffset="141610.79">6189 861 29487 0,'-16'-14'1296'0,"7"5"288"0,2 2-1264 0,1-2-320 0,1 2 0 0,-1 4 0 16,-3 1 208-16,-3 4-16 0,-1-1 0 0,-4 5 0 15,-4 6-192-15,1 2 128 0,-4 3-128 0,-3 4 0 16,2-1 0-16,-2 3 0 0,0 0 0 0,4 0 0 16,3-2 0-16,5 0 0 0,5-2 0 0,3-3 0 15,5-2 0-15,4 0 0 0,3-4 0 0,6 1 0 0,1-4 144 0,4 2-144 16,0-4 128-16,3 2-128 0,2 0 128 0,-1-2-128 16,-1 3 0-16,-1-2 128 0,-3 1-128 0,-1 3 128 15,-3-1-128-15,-4 1 128 0,-7-10-128 0,2 13 0 16,-4-2 0-16,-5 2 0 0,-4 2 448 0,-4 1 0 15,-4 1 0-15,-4 0 0 0,-6-1-32 0,-2-3 0 16,-1-1 0-16,-3 1 0 0,-4-3-256 0,3 1-160 16,1-6 192-16,4-2-10368 15,1-3-2048-15</inkml:trace>
  <inkml:trace contextRef="#ctx0" brushRef="#br0" timeOffset="142307.13">6612 946 3679 0,'-22'16'160'0,"11"-5"32"0,-3 3-192 0,0 3 0 16,-1-1 0-16,-1 3 0 0,-1 1 3968 0,2 1 768 0,2 2 128 0,3-2 48 16,2 1-3328-16,4-4-672 0,4-4-128 0,4-2-16 15,3 0-112-15,3-6-16 0,4 1 0 0,2-2 0 16,3-5-176-16,3-5-32 0,1-2-16 0,1 2 0 15,1-4 64-15,2-1 16 0,2-5 0 0,-1-2 0 16,-1-1 144-16,-2-1 48 0,0-1 0 0,-2-3 0 16,-4 0-160-16,-2 0-16 0,0 3-16 0,-4-4 0 15,-2-1-224-15,-2-1-32 0,-1-2-16 0,-3 0 0 16,-2 1-224-16,0-3 176 0,-3-2-176 0,1 4 160 16,1 0-160-16,0 2 0 0,1-5 0 0,0 3 0 0,1-1 0 15,1-3 0-15,4 0 0 0,-1 6 0 0,0-7 0 0,2 0 0 16,1-2 0-16,1 0 0 0,0 4 0 0,2-3 0 15,2-3 0-15,4-14 0 0,-6 14 0 0,0 0-192 16,0 3 64-16,-1 2 128 0,-2 3-256 0,-2 6 80 16,-2 5 16-16,-1 6 0 0,-3 4 32 0,-3 8 0 15,-1 6 0-15,-4 10 0 0,-3 7 128 0,-2 3-160 16,-2 2 160-16,-4 3-160 0,-2 0 160 0,-1 6 0 16,-2 4 0-16,0 7 0 0,1 6 0 0,1-1 0 15,0 0 0-15,4-2 0 0,2-4 0 0,2-1 0 16,4-7 160-16,1 10-160 0,3-12 256 0,5-4-64 15,3-9 0-15,4-4 0 0,3-5 80 0,4-3 16 16,1-8 0-16,4-3 0 0,0-5 0 0,5-6 0 16,0-4 0-16,4-1 0 0,0-3-112 0,3-5-32 15,1-1 0-15,2-2 0 0,0-3-144 0,-1 0 128 16,1 5-128-16,-3 1 128 0,-1 1-128 0,-6 7 0 16,1 2 0-16,-4 3 0 0,-3 8 0 0,-3 6 0 0,-3 4 0 15,-4 3 0-15,-4 3 0 0,-2 3 0 0,-4 4 0 0,-2 3 0 16,-3 0 0-16,1 4 0 0,-4-3 128 0,2 2-128 15,-1-4 144-15,2-4-144 0,1-1 160 0,2-5-160 16,1-5 448-16,2 1-16 0,3-2 0 0,2-5 0 16,2-3 176-16,6-2 32 0,1-4 16 0,5-2 0 15,1-1-288-15,3 1-64 0,2-4-16 0,4 4 0 16,1-1-288-16,3 5 0 0,-1 0 128 0,1 1-128 16,3 3 0-16,-3 6 0 0,2 1 0 0,-8 4 0 15,-2 4-144-15,-3 4 144 0,-4 4-128 0,-2 3 128 16,-2 1-2128-1,-2 3-352-15</inkml:trace>
  <inkml:trace contextRef="#ctx0" brushRef="#br0" timeOffset="143676.19">4707 2403 6447 0,'24'-1'576'0,"-10"1"-576"0,0-2 0 0,0 1 0 16,0 0 1584-16,1 1 208 0,2 0 32 0,-3 0 16 16,-1-4-336-16,-1 4-64 0,1 4-16 0,-2 0 0 15,-11-4-368-15,0 0-80 0,7 9-16 0,-7-9 0 16,-2 10-128-16,-4-1-16 0,-4 0-16 0,-4-2 0 0,-5 5-176 0,-7 0-48 15,-3-3 0-15,-10 3 0 0,-7-3 16 0,-5 2 0 16,-6 2 0-16,-3-3 0 0,-2 3 48 0,-4 1 16 16,-3-2 0-16,1 2 0 0,-7-1-144 0,3-2-16 15,3-2-16-15,5 2 0 0,4-5-16 16,7 1 0-16,5 2 0 0,3-4 0 0,3 2-128 0,5-2-16 16,3-1-16-16,3 1 0 0,5 1-160 0,0-2-16 15,5 1-128-15,2 1 192 0,2-1-192 0,3 1 0 16,5-1 0-16,0 2 0 0,9-7 0 0,-3 9 0 15,-1 1 0-15,1 4 0 0,2 3 0 0,1 3 0 16,0 4 0-16,2 7 0 0,2 2 0 0,0 6-128 16,0 7 128-16,0 5 0 0,-2 2 0 0,2 7 0 15,-1 0 0-15,-1 8 0 0,3 6 0 0,0 4 0 16,2 6 0-16,-2-1 0 0,0-2 0 0,-1 4 0 16,-1 1 0-16,1 3 0 0,0 3 0 0,0 0 0 15,-2 2 0-15,0 3 0 0,-1-3 0 0,-1 4 0 0,-1 1 0 16,-2-1 0-16,-2 0 0 0,-1-2 0 15,-2 5 0-15,0-3 0 0,-2-2 0 0,0-3 0 16,2 1 0-16,-2-2 0 0,1 2 0 0,-1-5 0 0,-1-4 0 0,1 3 0 16,-1 2 0-16,1 0 0 0,-1-1 0 0,-1-1 0 15,1 0 128-15,1 2-128 0,-4 3 0 0,2-3 0 16,2-3 128-16,0 1-128 0,-3-4 0 0,1 5 144 0,-1 1-144 16,1-1 0-16,1-4 144 0,-2-4-144 0,-1-1 128 15,2-3-128-15,-1 1 160 0,-1-1-160 0,-3-1 240 16,2-3-48-16,1-1-16 0,0-6 0 0,-4-7 128 15,2-2 16-15,-1-3 16 0,2-5 0 0,0 1-144 0,1-6-16 16,0-1-16-16,0-6 0 0,1-6 80 0,2-2 16 16,-1-1 0-16,2-5 0 0,3-3-256 0,-1-3 0 15,0-3 0-15,2-4 0 0,0 1 0 0,0-3 0 16,0 0 144-16,6-8-144 0,0 0 128 0,-4 3-128 16,4-3 0-16,0 0 128 0,0 0 16 0,0 0 0 15,0 0 0-15,0 0 0 0,12-2 0 0,3-6 0 16,2 1 0-16,5 0 0 0,5 0-144 0,9 3 160 15,2 1-160-15,5-4 160 0,5-1-32 0,4 2 0 16,2-5 0-16,3 6 0 0,3-2-128 0,6 0 160 0,4 1-160 16,0-3 160-16,0 4-160 0,0-4 128 0,3 1-128 15,4 3 128-15,1-3-128 0,1 2 0 0,-1 1 0 0,-3 0 0 16,-3 4 0-16,-2 0-304 0,-3-1 48 0,0 2-18496 16</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0:44:13.347"/>
    </inkml:context>
    <inkml:brush xml:id="br0">
      <inkml:brushProperty name="width" value="0.05292" units="cm"/>
      <inkml:brushProperty name="height" value="0.05292" units="cm"/>
      <inkml:brushProperty name="color" value="#FFFF00"/>
    </inkml:brush>
  </inkml:definitions>
  <inkml:trace contextRef="#ctx0" brushRef="#br0">4828 1778 6447 0,'0'0'272'0,"0"0"80"0,-9-3-352 0,-3-1 0 16,3 0 0-16,1 2 0 0,-3 1 1888 0,1-1 304 16,0 0 64-16,-1 2 16 0,-2-1-1024 0,1-1-208 0,-1 0-32 0,1-2-16 15,2 1 112-15,1 2 32 0,9 1 0 0,0 0 0 16,-10-4-64-16,10 4-16 0,0 0 0 0,0 0 0 15,0 0-208-15,0 0-32 0,0 0-16 0,0 0 0 16,0 0-160-16,0 0-48 0,13 4 0 0,-1 0 0 16,2 0 32-16,3-2 0 0,2 1 0 0,2-1 0 0,0 2-112 15,2 1-32-15,1-1 0 0,4-1 0 16,0 2-112-16,5 2-32 0,0 0 0 0,4 3 0 0,2-1-16 0,2 2-16 16,-1-2 0-16,5 1 0 0,5-5-32 0,-1 0 0 15,1 2 0-15,2-3 0 0,1 1-80 0,3 2-32 16,3-2 0-16,-1-1 0 0,-1 1-32 0,3 0-128 15,1-1 192-15,0-1-64 0,0-1 0 0,1 1 0 16,2-1 0-16,-1 2 0 0,-2-1 0 0,2-2-128 16,-1-1 192-16,0 0-64 0,1 3 0 0,-1-2 0 15,-1-1 0-15,0 0 0 0,0 0 0 0,0 1-128 16,0 2 192-16,0-2-64 0,0-1 0 0,-1 1 0 16,-2-1 0-16,2 0 0 0,1-1-128 0,1 1 192 15,1 0-192-15,0-1 192 0,-1-2-192 0,2 1 128 0,-2-1-128 0,2 2 128 16,-1-2-128-16,0 2 0 0,-2-2 144 0,2 1-144 15,-2-1 0-15,0 1 144 0,-1-1-144 0,0 3 0 16,-1-2 160-16,1 0-160 0,1 2 128 16,0 0-128-16,0-1 128 0,0-1-128 0,0 0 0 0,-1 1 128 15,0 0-128-15,-1-1 0 0,2 1 0 0,2 0 128 16,-2-2-128-16,0 2 0 0,0-5 0 0,2 1 128 16,2 0-128-16,0 1 0 0,-1-1 0 0,-2 2 128 15,-2 1-128-15,-1-2 0 0,5-5 0 0,-4 1 0 16,-3 2 0-16,3 0 0 0,-2 2 128 0,1 1-128 15,-2 2 0-15,0-2 0 0,0-2 0 0,2 1 0 16,0-1 0-16,-1 3 0 0,3-2 0 0,0 2 0 0,1-1 0 0,0 2 0 16,-5-1 0-16,3 0 0 0,0-1 0 0,3-2 0 15,-2-1 0-15,0 1 0 0,0 4 0 0,0 1 0 16,2-2 0-16,-2 1 0 0,1-4 0 0,-1 1 0 16,3 2 0-16,-1-1 0 0,-2 2 0 0,1-1 0 15,1 4 0-15,-4-1 0 0,1-4 0 0,1 1 0 16,0-3 0-16,2 1 0 0,-4 2 0 0,2 0 0 15,3 2 0-15,-2 0 0 0,-2 0 0 0,0-2 0 16,-1-1 0-16,1 2 0 0,0-3 0 0,1 3 0 16,1 0 0-16,-2 1 0 0,-3 0 0 0,2-2 0 0,2 0 0 0,-2 0 0 15,2 2 0-15,0 0 0 0,0 0 0 0,0 2 0 16,-1-1 0-16,-1-1 0 0,-1 0 0 0,1-1 0 16,-2-1 0-16,1 1 0 0,1 1 0 0,-1 1 0 15,2 2 0-15,-3-3 0 0,-2-1 0 0,1-1 0 16,1 2 0-16,-1-1 0 0,0-1 0 0,-2 0 0 15,1 1 0-15,0 2 0 0,1 2 0 0,-2-3 0 16,1-3 0-16,1 0 0 0,2 0 128 0,0 0-128 16,-3 1 0-16,1 1 0 0,-1 1 0 0,0 1 0 15,-1 1 0-15,2 0 0 0,-2-4 0 0,-1 0 0 16,3 1 0-16,-3-1 0 0,2 1 0 0,0 1 0 16,-2-1 0-16,-1 1 0 0,2 1 0 0,-4-1 0 15,3-2 0-15,-1-2 0 0,0 0 0 0,1 1 0 16,1 1 0-16,-1 2 0 0,0-1 0 0,-1-1 0 15,1 2 0-15,0-1 0 0,-1 0 0 0,0-3 0 0,-1 1 0 16,2 1 0-16,1-1 0 0,-3 1 0 0,0-1 0 0,-1-2 0 16,0 3 128-16,-2-1-128 0,-5 1 0 0,2-1 0 15,2 0 0-15,0-2 0 0,0 2 0 16,-2 0 0-16,-4 0 0 0,3 2 0 0,-1-1 0 0,0 0 0 16,0 1 128-16,2-1-128 0,1-1 0 0,-1 0 0 15,4 0 0-15,-2 0 0 0,-2-1 160 0,2-1-160 16,2 1 192-16,-2 2-192 0,0 1 0 0,-3-2 0 15,1-1 0-15,-1-1 0 0,1 0 0 0,-1 1 160 16,2-2-160-16,-1 1 128 0,0 0-128 0,1 0 0 16,-4-2 144-16,3 2-144 0,-2 1 0 0,-1-1 128 15,-2-1-128-15,2 3 0 0,2-2 0 0,0 0 0 16,-1 1 0-16,-1 2 128 0,1 1-128 0,-1-2 0 0,0-1 0 16,-2-2 0-16,0 1 0 0,2 2 128 0,-1-3-128 0,1 1 0 15,1 1 0-15,0 0 128 0,1-1-128 0,-1 1 0 16,-1-1 128-16,-2 3-128 0,-1-2 128 0,0-1-128 15,-1-2 176-15,0 4-48 0,2-2 0 0,-1 1 0 16,-3 1-128-16,1 1 192 0,2 0-192 0,-2 0 192 16,0-3-192-16,0 1 0 0,-2 0 0 0,1 2 128 15,-2-1-128-15,-2 0 0 0,0 0 0 0,-2 1 128 16,-1 0-128-16,-5 1 0 0,-2 1 0 0,-2 0 0 16,-1 0 0-16,-3 1 0 0,-5 0 0 0,-11-1 0 15,0 0 0-15,0 0 0 0,0 0-160 0,0 13 160 16,-6-2-1232-1,-7 3-160-15,-5 5-16 0,-7 3-17552 0</inkml:trace>
  <inkml:trace contextRef="#ctx0" brushRef="#br0" timeOffset="3378.5">6720 4249 12783 0,'0'0'560'0,"0"0"128"0,0 0-560 0,0 0-128 15,-6 0 0-15,-4-2 0 0,2 1 672 0,-1 1 96 16,9 0 32-16,-9 5 0 0,9-5-32 0,0 0 0 15,-10-2 0-15,10 2 0 0,0 0 16 0,0 0 0 16,0 0 0-16,0 0 0 0,0 0-144 0,0 0-16 16,0 0-16-16,0 0 0 0,0 0 160 0,0 0 48 15,0 0 0-15,0 0 0 0,0 0 96 0,0 0 32 16,0 0 0-16,0 0 0 0,10 5-16 0,-10-5 0 16,0 0 0-16,0 0 0 0,9 5-192 0,0-1-32 15,-4 2-16-15,3-1 0 0,1-2-160 0,5-1-16 16,-1 1-16-16,3-1 0 0,4-2-48 0,3 0-16 15,3-1 0-15,4 1 0 0,3 1-112 0,4-1 0 0,1-1-16 0,3 0 0 16,3 1-80-16,4 1-16 0,1 0 0 0,4 0 0 16,5-1 32-16,3 0 0 0,1 0 0 0,3 2 0 15,1-2-48-15,3 1 0 0,2 4 0 0,1-1 0 16,1-3-48-16,3 0-16 0,-2 1 0 0,2 2 0 16,3 2-128-16,1-1 160 0,2-3-160 0,2 2 160 0,4-1-32 0,0 2-128 15,-1-1 192-15,1 0-64 0,0-1-128 16,1 1 128-16,0-3-128 0,0 2 128 0,-3 0-128 0,6 2 0 15,-5-2 144-15,2 3-144 0,3-3 144 0,-2 1-144 16,0 5 192-16,1-5-192 0,0-3 224 0,2 2-64 16,0-1-16-16,1 2 0 0,1 2-16 0,-1-3-128 15,0 1 192-15,0-2-64 0,-1-2-128 0,1 3 160 16,2 3-160-16,1-3 160 0,4-5-160 0,-2 2 160 16,0 0-160-16,2 0 160 0,0 0-160 0,1-1 0 15,-4 0 0-15,4 1 128 0,0 0-128 0,1 0 0 16,0-4 0-16,-1 2 0 0,-1-1 0 0,0 3 128 0,1 0-128 0,3-3 0 15,0 0 0-15,0-4 0 16,-1 5 0-16,2-1 0 0,-2-1 0 0,0 3 0 16,-1-1 128-16,4-1-128 0,-1-2 0 0,-1 1 0 0,-2 0 0 0,1 1 0 15,2 0 0-15,2 0 0 0,0 2 0 0,2 0 0 16,0 1 0-16,2 0 128 0,1 0-128 0,0 0 0 16,1 0 0-16,-1 1 0 0,1 3 0 0,-1-4 0 15,1-4 0-15,-1 2 0 0,0 0 0 0,-1 1 0 16,0 0 0-16,-1 0 0 0,-2-2 0 0,2 3 0 15,0 0 0-15,0 0 0 0,-3-1 0 0,0-1 0 16,-2 5 0-16,0 0 0 0,4-2 0 0,-2-1 0 16,0-1 0-16,0 1 0 0,1 1 0 0,-3-1 0 15,-3-1 0-15,-2-1 0 0,-2 0 0 0,1 0 0 16,0 1 0-16,-5 1 0 0,-3-2 0 0,-4 0 0 0,-1 0 0 0,-3-1 0 16,0 1 0-16,-1-2 0 0,-7 1 0 0,0 1 0 15,-6 6 0-15,-3-3 0 0,-3-1 0 0,-2 0 0 16,1-1 0-16,-5 1 0 0,-6 1 0 0,-1 0 0 15,-4-1 0-15,-4 1 0 0,-2 1 0 0,-4-2 0 16,-4 0 0-16,-6 0 0 0,-3 0 0 0,-5 0 0 16,-5 0 0-16,-4 0 0 0,-4-4 0 0,-6 4 0 15,0 0 0-15,0 0 0 0,-9-8 0 0,-3 3 0 16,-9 1 0-16,-3 1 0 0,-4-4 0 0,-4 3 0 16,-6 2 0-16,-5-1 0 0,-6-2 0 0,-6 3 0 15,-2 0 0-15,-9 0 0 0,-6-1 0 0,-1-2 0 16,-2-1 0-16,-13 3 0 0,-6 2 0 0,-3-1 0 0,-2-5 0 0,-4 2 0 15,-6 4-128-15,-8 0 128 0,-5-2 0 0,-5 2 0 16,-3-2 0-16,-7 1 0 0,-7-2 0 0,-6 1 0 16,-5 1-128-16,-4-1 128 0,-1 1 0 0,-6-1 0 15,-3 2 0-15,-7 0 0 0,-3 1 0 0,-3 0 0 16,-1-3 0-16,-3 3 0 0,-3-182 0 0,-2 368 0 16,-7-184 0-16,1 1 0 0,-4 0 0 0,2-1 0 15,-2-1 0-15,0 1 0 0,-7-1 0 0,-1 5 0 16,-2 1 0-16,1 1 0 0,1-2 0 0,0 0 0 15,2 2 0-15,2-5 0 0,1 2 0 0,0-1 0 16,3 1 0-16,1 0 0 0,0 3 0 0,3 1 0 16,1-4 0-16,4 1 0 0,2-4 0 0,2 3 0 15,-1 0 0-15,5 2 0 0,4 0 0 0,3-1 0 16,3 1 0-16,5-4 0 0,0 0 0 0,6 2 0 16,3 3 0-16,6-6 0 0,4 2 0 0,5 1 0 0,3-1 0 0,6 0 0 15,3-3 0-15,6 0 0 0,5 3 0 0,5 0 0 16,3 0 0-16,10-2 0 0,6-1 0 0,5 1 0 15,5-1 0-15,6 2 0 0,8-3 0 0,7 0 0 16,3 1 0-16,11-2 0 0,6-3 0 0,5 1 0 16,4 1 0-16,6-1-176 0,4 2 176 0,5 1-192 15,6 0 192-15,6 0-192 0,11 0 32 0,0 0 0 16,0 0 0-16,0 0 0 0,0 0-96 0,13-1-32 16,5 2 0-16,6-1 0 0,7-1 160 0,5 1 128 15,2-2-192-15,10 4 192 0,10 0-128 0,1 1 128 16,8-3 0-16,4 0 0 0,1-3-128 0,4 3 128 0,5 3 0 15,5-2 0-15,9-1-128 0,2 1 128 0,1 2 0 16,7-2 0-16,5 0 0 0,4 1-128 0,4-4 128 16,4 2 0-16,4 0 0 0,5 0 0 0,5-1 0 0,5 0 0 15,5 1 0-15,3-3 0 0,2-2 0 0,6 0 0 16,4 0 0-16,6 1-128 0,-2 0 128 0,5 0 0 16,3-2 0-16,2-2 0 0,6 3 0 0,5 2 0 15,2 1 0-15,4 0 0 0,-2-7 0 0,3 3 0 16,2-1 0-16,2 0-128 0,1 0 128 0,2 1 0 15,-2 3 0-15,2 2 0 0,-2 0-128 0,2-3 128 16,0-5 0-16,1 4 0 0,0 1 0 0,0 4 0 16,1 0 0-16,0 3 0 0,-2-5 0 0,-3 2 0 15,-2 2 0-15,1-1 0 0,-1 0 0 0,-1 2 0 16,-2 3 0-16,0-2 0 0,-5 1 0 0,-3-1 0 16,-2 0 0-16,-1-1 0 0,-5 4 0 0,-4 2 0 15,-7-3 0-15,-2 0 0 0,-1 2 0 0,-5 0 0 0,-8 3 0 0,-5-2 0 16,0-3 0-16,-9-1 0 0,-8 3 0 0,-4 0 0 15,-3-6 0-15,-11 3 0 0,-6 3 0 0,-8-3 0 16,-4 0 0-16,-9 3 0 0,-2-4 0 0,-9 1 0 16,-11 1 0-16,-6-2 0 0,-7-2 0 0,-8 0 0 15,-6 0-128-15,-6-1 128 0,-7 1 0 0,-6-2-192 16,-5 0 192-16,-9 0-160 0,0 0 160 0,-8-3-208 16,-6 1 80-16,-7 0 128 0,-7-1-240 0,-8 0 80 15,-7-2 16-15,-7 2 0 0,-8 0 0 0,-8 1 0 16,-8-2 0-16,-6-1 0 0,-4-1 144 0,-7 5 0 15,-7 1 0-15,-3-3-128 0,-4-4 128 0,-7 3 0 0,-6 4-144 0,-7-3 144 16,-4-1 0-16,-5 2 0 0,-6-3 0 0,-3 2 0 16,-4 1-128-16,-8 0 128 0,-9 1 0 0,0 1 0 15,-1 0 0-15,-5-1 0 0,-9-4 0 0,-8 2 0 16,-1 3-128-16,-2 4 128 0,-2-1 0 0,-2-2 0 16,-3-1 0-16,-8 1 0 0,-6 0 0 0,-1 2 0 15,-2 1 0-15,-4 2 0 0,-2-2 0 0,-3 2 0 16,0 3 0-16,-2-1 0 0,-3 1 0 0,2-2 0 15,1 5 0-15,-1-2 0 0,-3 3 0 0,1 1 0 16,2-2 0-16,1 0 0 0,3 1 0 0,0-5 0 16,2 1 0-16,3 3 0 0,4-3 0 0,4 2 0 15,7-2 0-15,2 2 0 0,3-5 0 0,2 1 0 16,3 0 0-16,10-2 0 0,8 2 0 0,7-2 0 16,8-2 0-16,7 1 0 0,11-1 0 0,5 1 0 15,7-1 0-15,11-2 0 0,9 2 0 0,6-1 0 0,4-1 0 0,12-1 0 16,12-1 0-16,10 0 0 0,9 0 0 15,11 1 0-15,7 0 0 0,7 0 0 0,7-2 0 0,9 1 0 16,6 1 0-16,9 0 0 0,0 0 0 0,16-4-144 16,8-2 144-16,8 2-160 0,4 0 160 0,12 3 0 15,12-3-144-15,10-1 144 0,10 0 0 0,6 1-144 16,7 0 144-16,10-1 0 0,9 2 0 0,6-1 0 16,5-3 0-16,12 2 0 0,9 3-128 0,8-1 128 15,6 1 0-15,10-3 0 0,8-2-144 0,10 3 144 16,12 1 0-16,6-4-144 0,5 1 144 0,8 1 0 15,2-2-144-15,10 0 144 0,8-3 0 0,7 1 0 16,5-4 0-16,6 7 0 0,5-2 0 0,5 0 0 0,4 2 128 16,6-5-128-16,5-1 0 0,6 2 0 0,5-3-144 0,1 2 144 15,1-2 0-15,2-1 0 0,3 3 0 0,2-1 0 16,0-2 176-16,2 4-16 0,-2 1 0 0,0 0 0 16,-2 6-32-16,-4-1 0 0,-4 1 0 0,-7 3 0 15,-8 3-128-15,-10 3 0 0,-6 3 0 0,-10 2 0 31,-10 8-1328-31,-12 4-336 0,-8-1-80 0,-18 5-16 0</inkml:trace>
  <inkml:trace contextRef="#ctx0" brushRef="#br0" timeOffset="6591.96">19111 7006 10367 0,'-24'-4'448'0,"10"1"112"0,2 2-560 0,-2 1 0 15,0-3 0-15,0 2 0 0,-2-1 848 0,2-4 64 16,3 1 16-16,-4 3 0 0,1-1-224 0,1 1-64 15,2-3 0-15,-2 2 0 0,1-1-32 0,2 2-16 16,1-2 0-16,0 0 0 0,-1 3-16 0,1-2 0 16,0 1 0-16,2 1 0 0,7 1 176 0,-9-2 16 15,3-3 16-15,6 5 0 0,-7-6 160 0,7 6 16 16,0 0 16-16,0 0 0 0,-2-7-96 0,2 7-32 16,0 0 0-16,0 0 0 0,10-5-336 0,3 0-64 15,1 0 0-15,5 3-16 0,2 2-32 0,6 0 0 16,3 0 0-16,5-3 0 0,3-2 32 0,5 2 0 0,4 3 0 0,5 0 0 15,5 0 0-15,3 0 0 0,2 0 0 0,5 0 0 16,4-2-48-16,0-1-16 0,5 1 0 0,2 2 0 16,3 1 0-16,3 2 0 0,1-5 0 0,3 1 0 15,2 0-16-15,4 1 0 0,3 2 0 0,1-2 0 16,1-2 16-16,4-1 0 0,-4 2 0 0,3 1 0 16,1-1-192-16,-2-2-48 0,2 2 0 0,0 1 0 0,-1 4 0 0,5-4-128 15,1-4 192-15,4 3-64 0,-1 1-128 0,0 0 128 16,-4 0-128-16,2-2 128 0,5-1-128 0,1 1 128 15,-1 4-128-15,1-2 128 0,-5-4-128 0,2 0 0 16,2 0 144-16,0 2-144 0,-3-3 128 0,4 2-128 16,2 0 160-16,-5 1-160 0,-2-2 176 0,2 2-176 15,0-1 192-15,0 2-192 0,0-1 256 0,-3 1-64 16,-1-3-16-16,1 3 0 0,3 4-176 0,-4-5 0 16,-2-4 0-16,2 3 0 0,2 3 0 0,1-1 0 0,-4-1 0 0,-2 0 0 15,2 1 160-15,1 2-160 0,7 2 192 16,-6-2-192-16,-4-3 0 0,5 2 0 0,2 3 0 0,-3 0 0 15,-5-4 0-15,3 1 0 0,1 0 0 0,-1 2 0 16,-2 3 0-16,-1-2 0 0,-1-6 0 0,0 2 0 16,0 1 128-16,-1 0-128 0,-5 1 0 0,-1-2 0 15,2-4 0-15,0 5 0 0,-1 3 0 0,-3 0 0 16,-7-8 144-16,1 4-144 0,0 0 0 0,1 1 144 16,-2 2-144-16,-3 2 128 0,-4-3-128 0,0-1 128 15,-5 0-128-15,0 3 192 0,0-1-192 0,-5 4 192 16,-2-5-192-16,-7 1 0 0,-4 2 0 0,-1-1 0 15,-7-1 0-15,-2 0 0 0,-3 0 0 0,-7 2 0 16,-3 2 0-16,-6-2 0 0,-4 0 128 0,-4 1-128 16,-2 1 0-16,-4-2 0 0,-6 1 0 0,-8-5 0 15,0 0-400-15,-5 12-16 0,-7-3 0 16,-6 2 0-16,-6 0-2416 0,-8-2-496 0</inkml:trace>
  <inkml:trace contextRef="#ctx0" brushRef="#br0" timeOffset="7560.67">1938 7834 20207 0,'-14'-6'896'0,"8"5"192"0,0-1-880 0,-1 1-208 15,1 1 0-15,0 1 0 0,-2 2 0 0,4 1 0 16,4-4 0-16,-9 6 0 0,0-2 256 0,9-4 0 15,-6 5 0-15,6-5 0 0,0 0 448 0,0 0 80 0,3 10 32 0,4-2 0 16,6-1 32-16,4-2 16 0,3 3 0 0,4-4 0 16,3-3 0-16,4 0 0 0,4-1 0 0,5 0 0 15,4-1-160-15,5-1-16 0,1-1-16 0,6 1 0 16,5 0-32-16,4 2-16 0,2-1 0 0,3 0 0 16,1-1-64-16,2 0-16 0,3 1 0 15,3-2 0-15,-2 1-112 0,4-2-32 0,3 0 0 0,0-1 0 16,-1-4-96-16,3 4-32 0,1 1 0 0,-1 2 0 15,1-5-80-15,0 1-32 0,1 1 0 0,1-3 0 0,4 3-32 0,-2 1-128 16,2 0 192-16,1-3-64 0,0 2 32 0,0 0 0 16,2-2 0-16,-2 1 0 0,2-3 16 0,1 1 0 15,-6 2 0-15,0-2 0 0,0 3 16 0,-3 0 0 16,0-5 0-16,-6 2 0 0,-3-2 0 0,-1 1 0 16,-2-2 0-16,-2 3 0 0,-3-1 16 0,-4 2 16 15,-1-5 0-15,-7 5 0 0,-5-2-16 0,-1 4 0 16,-6-2 0-16,-2 4 0 0,-4-1-32 0,-5 2-16 15,-5 0 0-15,-3-1 0 0,-1 0-160 0,-4 1 128 16,-4 2-128-16,-3 2 128 0,-3 0-128 0,-3 1 0 0,-10-3 144 0,0 0-144 16,0 0 0-16,0 0-192 0,0 0 32 0,0 0 0 31,0 9-2528-31,0-9-496 0</inkml:trace>
  <inkml:trace contextRef="#ctx0" brushRef="#br0" timeOffset="11414.56">2537 8860 5519 0,'0'0'496'0,"0"0"-496"16,0 0 0-16,0 0 0 0,0 0 1856 0,0 0 256 16,0 0 64-16,0 0 16 0,0 0-960 0,0 0-192 15,0 0-32-15,0 0-16 0,0 0 320 0,0 0 64 0,0 0 16 0,0 0 0 16,0 0-48-16,0 0-16 15,0 0 0-15,0 0 0 0,-11 6-512 0,-2 1-112 16,-4-3 0-16,0 1-16 0,-5 2-304 0,-1-2-64 16,-3 0-16-16,-2 3 0 0,0-3 48 0,-3 3 16 0,1-2 0 0,-2-1 0 15,0 2 96-15,-2 0 32 16,1-3 0-16,-2 1 0 0,-2 0-48 0,-1-2-16 0,0-1 0 16,-1-2 0-16,-2-1-16 0,0-2 0 0,-1 2 0 0,6-3 0 15,0 3 64-15,3-1 16 0,-3-1 0 0,5 0 0 16,1 3-112-16,5-2-32 0,2-4 0 0,1 3 0 15,2 0-112-15,2 1-32 0,3 2 0 0,4-1 0 16,0-3-32-16,3-1-16 0,8 5 0 0,0 0 0 16,-8-3-160-16,8 3 192 0,0 0-192 0,0 0 192 15,0 0-192-15,0 0 0 0,0 0 0 0,0 0 0 16,0 0 0-16,0 0 0 0,-5 12 0 0,2-5 0 0,3-7 0 0,0 14 0 16,0 2 0-16,2 0 0 0,0 2 0 0,-1 0 0 15,-1 2 0-15,0 3 0 0,0 1 0 0,0 3 0 16,-1 6 0-16,-1 4 128 0,-2 1-128 0,-1 6 192 15,-2 2-192-15,1 2 192 0,0 3-64 0,-1 3 0 16,2 1 0-16,-2 8 0 0,0 2-128 0,3 1 160 16,-2-4-160-16,2 1 160 0,0-2-160 0,1 4 160 15,-1-2-160-15,0 1 160 0,1-3-160 0,1 2 192 16,-2-6-192-16,0 0 192 0,-2-2-192 0,0-2 0 16,0-1 0-16,0 3 0 0,-2 5 0 0,1-2 160 0,-1-1-32 15,2 1-128-15,1-3 192 0,-2 0-64 16,-1-3 0-16,1 2-128 0,-2 0 176 0,4 3-176 15,-1 1 160-15,2-2-160 0,0-3 192 0,2 0-48 16,0-3-16-16,0-3 0 0,1 1-128 0,-1 2 0 16,0-3 0-16,0 4 0 0,-1 2 0 0,3-1 0 15,-3-2 128-15,2 1-128 0,-2 1 160 0,2-4-160 0,-1 0 192 0,0 2-192 16,1-2 0-16,-2 0 0 0,2 0 0 0,-3-3 0 16,1 0 0-16,0-5 160 0,2 4-160 15,-1-4 128-15,0-3-128 0,-1-1 160 0,-2-1-160 0,1 1 160 16,-1 1-160-16,2 0 128 0,-5-2-128 0,2 1 128 15,-2-3-128-15,2-3 128 0,1-3-128 0,2 0 128 16,-3-4-128-16,3-3 0 0,2-1 144 0,0-2-144 0,-2-1 128 16,2-3-128-16,-1-4 160 0,1 1-160 0,1-2 128 0,0-8-128 15,0 0 0-15,0 0 0 0,3 10 128 0,-3-10-128 16,1 6 0-16,-1-6 0 0,0 0 0 0,0 0 128 16,9 6-128-16,1 1 0 0,3-5 0 0,-4 1 0 15,-9-3 0-15,15 2 0 0,0 0 0 0,3-2 0 16,0-3 0-16,5 1 0 0,2-1 0 0,4-2 128 15,2-1-128-15,3-1 0 0,3-2 0 0,4 2 0 16,2-3 0-16,4 1 0 0,-1-5 0 0,3 1 0 16,3 0 0-16,6 1 0 0,3-2 0 0,1 1 0 15,-1 1 0-15,5 0 0 0,0 3 0 0,1-4 128 16,0-2-128-16,1 2 0 0,2 3 0 0,1 0 0 0,-3 5 128 0,-2-5-128 16,-4 2 0-16,-3-2 144 0,-2 2-144 0,-3 4 128 15,0-2-128-15,-3 3 160 0,-4 1-160 0,-5 1 160 16,-6-1-160-16,0 0 0 0,-3-1 144 0,-5-2-144 15,-4 0 0-15,-6 3 0 0,-5-1 0 0,-3-1 0 32,-10 4-1216-32,4-10-256 0,-3-1-48 0,-2 2-11696 0,-3-3-2336 0</inkml:trace>
  <inkml:trace contextRef="#ctx0" brushRef="#br0" timeOffset="13119.72">7543 10126 8287 0,'0'0'736'0,"0"0"-592"0,0 0-144 0,0 0 0 16,0 0 832-16,0 0 144 0,0 0 32 0,0 0 0 16,-10-3-224-16,10 3-32 0,0 0-16 0,0 0 0 15,0 0 96-15,0 0 0 0,0 0 16 0,0 0 0 16,0 0-144-16,0 0-48 0,0 0 0 0,0 0 0 16,0 0 80-16,0 0 16 0,0 0 0 0,0 0 0 15,0 0 240-15,10 6 48 0,1 0 16 0,-2 2 0 16,3-6-176-16,3 2-48 0,3 0 0 0,-1 0 0 15,6-2-48-15,4-2-16 0,2-1 0 0,4 1 0 0,2 0-176 0,4 0-32 16,3-1-16-16,5-3 0 0,4-1-96 0,2 1-32 16,2 3 0-16,5-2 0 0,3-2-144 0,3 1-16 15,0 2-16-15,2 2 0 0,0-2-80 0,0 2-16 16,-2 2 0-16,0 0 0 0,1 1-144 0,1 0 0 16,0 0 144-16,1 0-144 0,0-1 0 0,-2 2 0 15,-1-3 0-15,2 2 0 0,-1-3 0 0,2 2 0 16,-1 1 0-16,1-2 128 0,-2-1-128 0,-1-1 0 15,0-2 128-15,-1 1-128 0,0 0 208 0,0 2-16 16,-2 2-16-16,-2-2 0 0,0-3 0 0,-2 1 0 16,-4 0 0-16,-3 1 0 0,-3 0 0 0,0-2 0 15,-4 1 0-15,-1-2 0 0,-3-1-16 0,0 1 0 16,-3-2 0-16,-1-1 0 0,-1 5 112 0,-12-1 32 16,0 1 0-16,3-2 0 0,-3 0-64 0,1 1-16 15,-1 2 0-15,2 0 0 0,-2-2-96 0,0 3 0 16,0 0-128-16,-1 0 192 0,-1 0-192 0,-1 0 0 0,-1 0 128 15,-3 2-128-15,1-1 0 0,-1 0 128 16,-2-1-128-16,-1 0 0 0,-1 1 144 0,-2 1-144 16,-1-1 128-16,-2 0-128 0,-2-1 224 0,-6 0-32 0,0 0-16 0,0 0 0 15,0 0 16-15,0 0 16 0,0 0 0 0,0 0 0 16,0 0-32-16,0 0-16 0,-13 0 0 0,2 0 0 16,-3 0-160-16,-3 3 160 0,1-2-160 0,-6 0 160 15,-3-1-160-15,-6 2 128 0,-2-1-128 0,-3-1 128 0,-4 0-128 16,-6-1 0-16,-3-1 144 0,-6 2-144 0,-5 2 0 0,-4-1 0 15,-8 0 0-15,-32 0 128 0,5 2-128 0,0 1 0 16,0 1 0-16,-3 0 0 0,-2-2 0 0,-4 3 0 16,-4 2 0-16,-1-2 128 0,-2 3-128 0,1-3 0 15,0 4 0-15,2-2 0 0,0 1 0 0,1-2 0 16,3 2 0-16,4-1 0 0,1-2 0 0,5 2 0 16,3-2 0-16,8 2 0 0,6 0 0 0,3-1 0 15,5 5 0-15,5-5 0 0,7 2 0 0,5-2 0 16,6 0 0-16,4-2 0 0,3 0 0 0,7 2 0 15,5-2 0-15,6 0 0 0,3 2 0 0,6-1 128 16,4-4-128-16,2 2 0 0,10-4 0 0,0 0 0 16,0 0 0-16,0 0-192 0,14 2 192 0,8 2 0 15,6-2 0-15,9-2 0 0,10-2 0 0,10 0 0 16,8-1-128-16,9 1 128 0,9-2 0 0,9 1-128 16,7 1 128-16,3-5 0 0,6 1 0 0,2 0 0 15,4-1 0-15,2 2-128 0,3-1 128 0,3-2 0 16,2 3 0-16,1 0 0 0,1-1 0 0,1 1 0 15,-1 2 0-15,-2 1 0 0,1-2 0 0,-37 1 0 0,6 2 0 0,5-3 0 16,-3 0 0-16,1-2 0 16,-2 1 0-16,-4 0 0 0,-8 1 144 0,-5-2 16 0,-7 1 0 0,-6 1 0 15,-8-3 112-15,-6 5 32 0,-8-1 0 0,-6 2 0 16,-6 1-80-16,-9 1-16 0,-2 3 0 0,-9 1 0 16,-5-1-208-16,-6-4 144 0,-9 4-144 0,-2 1 128 15,-6 3-128-15,-8-3-192 0,-4 1 32 0,-23 3 16 16,-2-2-2352-1,0 2-448-15</inkml:trace>
  <inkml:trace contextRef="#ctx0" brushRef="#br0" timeOffset="15959.77">16409 10215 11919 0,'0'0'512'0,"0"0"128"0,0 0-512 0,-9-1-128 0,0-2 0 0,9 3 0 16,-9-4 1056-16,9 4 176 15,-10-2 48-15,1 1 0 0,9 1-144 0,-9-2-32 0,9 2 0 0,0 0 0 16,-7 2-64-16,7-2-16 0,0 0 0 0,0 0 0 16,0 0-64-16,0 0-32 0,0 0 0 0,0 0 0 15,0 0-128-15,0 0-32 0,11 3 0 0,1 2 0 16,0-3-80-16,2-1-32 0,4 2 0 0,0-1 0 15,1-1-144-15,3-1-16 0,3-1-16 0,2 1 0 16,4 3-96-16,5-1 0 0,3 1-16 0,3-2 0 0,2 0-16 16,3 1 0-16,5-1 0 0,1-1 0 0,0 0-32 0,2 1 0 15,1 0 0-15,1-1 0 0,2 0-64 0,0 0-32 16,-1 2 0-16,0-2 0 0,-1 0-96 0,1-2 0 16,-1 1-128-16,-1 0 192 0,0-3-16 0,1-1-16 15,-3 1 0-15,4 0 0 0,1 2 128 0,1-2 32 16,-1-1 0-16,-1 1 0 0,1 0 0 0,0 2 16 15,0-2 0-15,3 0 0 0,-1 3-128 0,3-1-16 16,0 2-16-16,1 0 0 0,-1 0-176 0,1 2 160 16,1 0-160-16,0 1 160 0,0-3-160 0,3-3 0 15,-2 2 144-15,0 0-144 0,1-1 144 0,-1 1-144 16,2 0 192-16,-1-2-192 0,1 1 0 0,0-1 0 16,-1-1 0-16,1 2 0 0,0-3 144 0,-2 2-16 15,0 1-128-15,-1 1 192 0,1-1-64 0,-1 0 0 16,0 0-128-16,-1 0 192 0,-2-2-192 0,1 2 176 15,-1-1-176-15,1 0 160 0,1-2-160 0,-2 3 128 16,1-1-128-16,-2 2 128 0,-2-3-128 0,1-1 192 16,-2 1-192-16,1 2 192 0,-3-1-192 0,1 3 0 0,3-1 0 15,-3-2 128-15,-2-3-128 0,0 2 0 0,-1 0 0 0,2 3 128 16,-2-1-128-16,2-1 0 0,1-2 0 0,-1 1 128 16,1 2-128-16,0 0 0 0,2-1 0 0,1-3 128 15,0 6-128-15,-1 0 0 0,-3-1 0 0,0-1 0 16,-1-2 0-16,0 3 0 0,1-1 0 0,0 2 0 0,-1-1 0 0,3 0 0 15,-1 1 128-15,-1-2-128 0,-2 0 0 0,0-1 0 16,-2 0 0-16,0 0 0 0,0 2 0 0,1-2 0 16,1 1 0-16,-1-1 0 0,0 1 0 0,-1-1 0 15,1 1 0-15,-2-1 0 0,-1-5 0 0,-1 3 0 16,1 1 128-16,-1 1-128 0,-1 0 0 0,2 1 0 16,1-1 0-16,-2 2 128 0,-2 1-128 0,1-2 0 15,-4 0 0-15,2 1 0 0,2-2 0 0,0 2 0 16,1 1 0-16,-1 1 0 0,5-2 0 0,-6-2 0 15,0 5 128-15,2-4-128 0,-2-2 0 0,2 2 0 16,-3-1 0-16,0 1 0 0,4 1 0 0,-2 1 0 16,1 0 0-16,-13 0 0 0,2 0 0 0,1 0 0 15,-2 0 0-15,2 0 0 0,0-2 0 0,-1 0 0 16,1-2 0-16,-1 1 128 0,-2 1-128 0,1-1 160 16,0 1-160-16,0-1 160 0,0 1-160 0,1-2 0 15,-3 1 0-15,-1 1 0 0,-2-1 0 0,-1 1 0 16,-1-2 0-16,1 0 0 0,4 0 0 0,-2 0 0 15,-1 2 128-15,0-1-128 0,0-2 0 0,1 3 0 16,2-1 0-16,-2 2 128 0,-1 1-128 0,0 0 0 16,-1-1 0-16,-1-1 0 0,-2 2 0 0,-2-1 0 0,-2 0 0 0,2 0 0 15,-3-1 0-15,0 1 0 16,0-2 0-16,0 2 0 0,-2 1 0 0,-3 0 0 0,3 0 0 0,-1 0 0 16,-2 1 0-16,-1-1 0 0,0 0 0 0,-3 3 0 15,-1-2 0-15,-1 2 0 0,-3-2 0 0,-2-1 0 16,-8 0 0-16,0 0 0 0,0 0 0 0,0 0 0 15,0 0 0-15,0 0 0 0,0 0 0 0,-7 1 128 16,-4-1-128-16,-2 2 0 0,-3-2 0 0,-3 1 128 0,-2 0-128 0,-4 2 0 16,-3 2 0-16,-3-1 0 15,-3-2 0-15,-3 2 0 0,-2 1 128 0,-6-1-128 0,-3-2 0 0,-5 1 0 16,-1-2 0-16,-3 2 0 0,-3 3 0 0,1-1 0 16,-4-2 0-16,-5-1 0 0,-7 1 0 0,-3-1 0 15,-2 1 0-15,-1 1 0 0,-1-2 0 0,-5 0 0 16,-7-1 0-16,-1 1 0 0,1 1 0 0,-3 1 0 15,-4 0 0-15,2-1 128 0,-1 0-128 0,-1 1 0 16,1 0 0-16,-1 1 0 0,0-3 0 0,-2 1 0 16,2 1 0-16,2-1 0 0,0 1 0 0,0 0 0 15,0-1 0-15,-37 3 0 0,12 0 0 0,7-2 0 16,4-4 0-16,1 3 0 0,2-2 0 0,0 0 0 16,1 0 0-16,-3-1 0 0,-1-1 0 0,-1 2 0 15,2 2 0-15,1-3 0 0,1-3 0 0,-2 2 0 16,-3 1 0-16,2 0 0 0,0-2 0 0,1-1 0 15,2 3 0-15,0 0 0 0,2 0 0 0,2 0 0 16,-1-1 0-16,0-2 0 0,-1 3 0 0,4 0 0 16,2 1 0-16,0 2 0 0,3-4 0 0,0 2 0 15,0 0 0-15,1 1 0 0,1-4 0 0,2 2 0 0,0 2 0 0,1 0 0 16,0-1 0-16,1 1 0 0,-2-4 0 0,2 4 0 16,0 1-160-16,3-1 160 0,-1-1 0 0,5-1-144 15,3-3 144-15,0 1 0 0,0 4 0 0,2-2-128 16,2-2 128-16,1 1 0 0,1-2 0 15,3 1 0-15,3 2 0 0,1 1 0 0,2-4 0 0,2 2 0 0,3 1 0 16,1-1 0-16,-1-2 0 0,5 2 0 0,1-4 0 0,1 4 0 16,0-1 0-16,1 4-128 0,-1-4 128 0,5 2 0 15,0-2 0-15,3 1 0 0,0-1 0 0,3 2 0 16,2-2 0-16,4 0-128 0,1 2 128 0,5 0 0 16,2 2 0-16,3-1 0 0,3-1 0 0,2 0-128 15,1 1 128-15,3-1 0 0,3 0 0 0,2 0 0 16,-2 0 0-16,7 0-128 0,1 0 128 0,8 0 0 15,-9 0 0-15,9 0-128 0,0 0 128 0,0 0 0 16,0 0 0-16,0 0-128 0,0 0 128 0,0 0 0 16,16 3-144-16,3-1 144 0,2 0 0 0,3-2-144 0,4 0 144 15,5 0 0-15,0 0 0 0,6-2-128 16,3-1 128-16,8 1 0 0,3 2 0 0,6 0 0 0,2-1 0 16,3-2 0-16,5-2 0 0,4 4-128 0,2 1 128 0,3 4 0 15,4-7 0-15,4 3 0 0,4 0-128 0,1 0 128 16,3-2 0-16,4 2 0 0,3 0 0 0,3 0 0 15,2-1 0-15,1 1 0 0,1 2-128 0,5-2 128 16,3-4 0-16,2 3 0 0,-1 1 0 0,-2-1 0 16,2-3 0-16,2 1 0 0,0 2 0 0,3-1 0 15,-2 0 0-15,2 0 0 0,0-1 0 0,1 2 0 16,0 0 0-16,3 1 0 0,1-2 0 0,0 2 0 16,4 2 0-16,0-2 0 0,1 1 0 0,1-1 0 15,-3 0 0-15,3 1 0 0,-2 2 0 0,-2-1 0 16,-2-3 0-16,2 2 0 0,-1 1 0 0,-2 0 0 15,-1-1 0-15,-3 1 0 0,-3-1 0 0,-1 1 0 16,-1 1 0-16,-4 0 0 0,-5-2 0 0,2 0 0 0,-1 0 0 0,-3 2 128 16,-5-3-128-16,-2 0 0 0,-3 0 0 0,0 1 144 15,0 2-144-15,-2-1 128 0,-3 1-128 0,-1 1 0 16,1-2 0-16,-1 2 0 0,0 0 0 0,-2-2 0 16,-4 2 0-16,1 0 0 0,-4 1 0 0,5-1 160 15,-3 2-160-15,-1 2 160 0,-5-4-160 0,1-1 0 16,-4 3 0-16,1 1 0 0,1-2 0 0,-4 3 0 15,-3-4 0-15,-3-1 0 0,-5 3 0 0,-4 0 0 16,-3-1 0-16,-5 1 0 0,-2-1 128 0,-4-1-128 16,-3-1 0-16,-3-2 128 0,-3 0-128 0,-6-1 0 15,-3 0 0-15,-4 2 0 0,-6-1-192 0,-4 0 192 16,-2 2-160-16,-9-3 160 16,0 0-1440-16,0 0-192 0,0 0-32 0,0 0-17088 0</inkml:trace>
  <inkml:trace contextRef="#ctx0" brushRef="#br0" timeOffset="36328.4">16044 10169 11679 0,'0'0'512'0,"0"0"128"0,0 0-512 0,-7-7-128 0,0 2 0 0,7 5 0 15,-9-7 720-15,9 7 128 0,-9-6 32 0,9 6 0 16,0 0-384-16,-7-7-80 0,7 7-16 0,0 0 0 16,-4-11 16-16,4 11 0 0,0 0 0 0,4-14 0 0,0 4 160 0,2-2 16 15,0 4 16-15,2 1 0 0,-8-175 80 0,11 359 16 16,-1-185 0-16,2 6 0 0,1 1-224 0,2 3-32 15,3 1-16-15,3 1 0 0,5-2-144 0,2 1-32 16,2-2 0-16,7 1 0 0,4-2 32 0,3 2 0 16,3-2 0-16,2 0 0 0,-1 0 112 0,0 1 32 15,6 0 0-15,1 3 0 0,0-1-208 0,2-2-32 16,2-2-16-16,1 1 0 0,3 0 64 0,2 0 16 16,1 0 0-16,1 0 0 0,1 0 0 0,2 0 16 15,1 0 0-15,-1 1 0 0,-3 1 784 0,3 0 160 16,1-1 16-16,0 3 16 15,2 3-1696-15,2-3-320 0,-3 0-80 0,3 0-16 0,0-4 864 0,3 1 0 0,1 5 0 0,3-3 128 16,3-3-128-16,3-1 0 0,-1-3 144 0,-1 3-144 16,0-2 128-16,2 2-128 0,1-3 128 0,-1 0-128 15,-2 3 0-15,1-2 144 0,-2 2-144 0,3-3 0 16,-1 0 128-16,2 1-128 0,-1 0 0 0,-2-1 0 16,1 1 0-16,1-1 0 0,1 0 128 0,1 0-128 15,-2-4 128-15,-1 3-128 0,2 3 192 0,0-1-192 16,-1-6 240-16,2 3-64 0,0 1-16 0,2 0 0 15,-1 2-160-15,1 0 192 0,-1-4-192 0,1-2 192 16,0 4-192-16,-5 0 0 0,1-1 144 0,1 1-144 16,0-6 0-16,-1 3 0 0,-2-1 0 0,2 4 128 15,-2 1-128-15,-1 0 0 0,-1-5 0 0,1 4 0 16,2 4 144-16,1-1-144 0,1 4 192 0,-2-5-192 0,-3-4 0 16,0 4 0-16,2 3 0 0,1 1 0 0,-2-1 0 0,2 0 0 15,-5-2 0-15,-1 2 0 0,3 2 0 16,0 5 0-16,0-2 0 0,-6-3 0 0,-1 1 0 0,-2 1 0 15,0 2 0-15,2-2 0 0,0-2 0 0,1 2 0 16,-6 2 0-16,2-3 0 0,-4-3 0 0,0 1 0 16,-2-2 0-16,3 4 0 0,2-2 0 0,-2 0 0 15,-4 0 0-15,-3-1 0 0,-3 0 0 0,0 2 0 16,1 0 0-16,-1-1 0 0,0 1 0 0,-2 2 0 16,-6 1 0-16,-3-3 0 0,-4 1 0 0,-2-2 0 15,-2-1 0-15,-4 1 0 0,-6 1 0 0,-2 1 0 16,-2 0 0-16,0-2 0 0,-4-2 0 0,-2 2 0 15,-3 0 0-15,-2 1 0 0,-5-2 208 0,1 0-64 16,-3 0-16-16,-10 0 0 0,9-2-128 0,-9 2 0 0,0 0 0 0,0 0 0 16,0 0 0-16,0 0 0 0,0 0 0 0,0 0 0 15,-9-1 144-15,-5-1-144 0,-1-3 160 0,-4-1-160 16,-4 3 128-16,-2-2-128 0,-6-1 0 0,-1 4 144 16,-6-2-144-16,-5 0 0 0,-5 0 0 0,-6-1 0 15,-5 2 0-15,-4-1 0 0,-3-1 0 0,-2 1 0 16,-2 3 0-16,-4 1 0 0,-1 0 0 0,-6-2 0 15,-6-3 0-15,-1 4 0 0,-3 1 0 0,-1 0 0 16,-6-1 0-16,-3-2 0 0,-5 1 0 0,-2 2 0 16,-2 2 0-16,-5-2 0 0,-7-5 0 0,0 5 0 15,-1 5 0-15,-4-4 0 0,-4-3 0 0,2 2 0 16,2-1 0-16,-5-2 0 0,-5 2 0 0,0 0 0 0,1-1 0 16,-4-2 0-16,-5-1 0 0,1 0 0 0,2 4 0 15,-1 0 0-15,1-4 0 0,-2 3 0 16,-2 2 0-16,-1 0 0 0,-1 0 0 0,-2 0 0 0,-3-1 0 0,1 2 0 15,-1 2 128-15,-1-3-128 0,1-3 0 0,-1 2 0 16,-2 1 0-16,4 1 0 0,2-1 0 0,1 0 0 16,0-1 0-16,2 2 0 0,3 1 0 0,2 0 0 15,2-2 0-15,4 1 0 0,4 1 0 0,1-2 0 16,1-2 0-16,5 2 0 0,5 0 0 0,1-1 0 16,3-3 0-16,4 2 0 0,5-5 0 0,4 2 0 15,4 0 0-15,5 2 0 0,5-1 0 0,9 1 0 16,1 1 0-16,8 0 0 0,6 2-128 0,4 3 128 15,4-1-160-15,6 2 160 0,8-4-320 0,3 2 48 16,3-1 0-16,4 1 0 0,4 0-32 0,5 0 0 0,1 1 0 0,5-1 0 16,2 3 128-16,3-1 32 0,3-3 0 0,1 3 0 15,9-4 144-15,0 0-160 0,0 0 160 0,0 0-160 16,0 0 160-16,0 0-160 0,9 12 160 0,5-5-160 16,2 2 160-16,6-2 0 0,6-1 0 0,4 2-128 15,7-3 128-15,2 0 0 0,6 0 128 0,6-3-128 16,8 0 0-16,3 0 0 0,2 2 0 0,9 0 0 15,5 1 0-15,8-1 0 0,4-3 0 0,5 3 0 16,2 3 0-16,4-2 128 0,4-5-128 0,2 4 0 16,3 1 0-16,4 2 0 0,2-3 0 0,3-1 128 15,1 1-128-15,4 2 0 0,3 0 0 0,5-3 0 16,-1 0 0-16,6 2 0 0,-1 0 0 0,5 0 128 16,-2 0-128-16,5-2 0 0,5-3 0 0,0 1 0 0,1 2 0 15,-1-3 144-15,1-3-144 0,1 1 0 0,-2 0 128 16,1-2-128-16,-1-2 0 0,1 2 0 0,1-2 0 0,-3 2 128 15,-3 0-128-15,1 2 0 0,0-2 0 0,2 0 0 16,2 3 0-16,-1 0 0 0,-2-1 128 0,-1 1-128 16,4 1 144-16,-5 1-144 0,-3 1 192 0,-1 3-48 15,0 1-16-15,-5-2 0 0,-3-2-128 0,-1 6 0 16,-2 0 0-16,-3 1 128 0,-5-7-128 0,-2 3 128 16,0 4-128-16,-7-3 128 0,-3 1-128 0,-2 0 128 15,-2-2-128-15,-5 1 128 0,-5-1-128 0,-3-2 160 16,-5 0-160-16,-1-2 160 0,-1-2-32 0,-6 1-128 15,-12-1 192-15,-2-1-64 0,-9 0 0 0,-5-2-128 16,-6 2 192-16,-6 0-64 0,-6 0-128 0,-6 0 160 0,-3 0-160 0,-7 1 160 16,-6-1-160-16,-5 2 160 0,-9 0-160 0,0 0 160 31,0 0-1136-31,-14 4-240 0,-8 4-32 0,-9 3-13408 0</inkml:trace>
  <inkml:trace contextRef="#ctx0" brushRef="#br0" timeOffset="38200.31">7698 10487 13823 0,'-14'-22'608'0,"5"7"128"0,-1-1-592 0,0 0-144 0,-3 6 0 16,5-4 0-16,-1 0 400 0,-1 2 48 0,0 1 16 0,3 0 0 15,-1 3 80-15,0-2 16 0,1 2 0 0,0 0 0 16,1 1-32-16,1 2 0 0,2-2 0 0,3 7 0 16,0 0 16-16,0 0 0 0,0 0 0 0,0 0 0 15,0 0-208-15,0 0-32 0,0 0-16 0,0 0 0 16,0 0-288-16,7-6 128 0,4 4-128 0,3-2 0 15,5 2 272-15,7-1-48 0,5 0-16 0,7 2 0 16,7 0 272-16,5 0 48 0,4 1 16 0,6-2 0 16,3 0-112-16,6 1-32 0,2 1 0 0,6 1 0 15,1 0-144-15,6-1-16 0,3-4-16 0,0 0 0 16,1 3-64-16,2 0-16 0,4-3 0 0,4 0 0 16,3-2 96-16,2 1 16 0,2 0 0 0,3 0 0 15,-1-2 80-15,2 4 32 0,-2 0 0 0,1 3 0 0,0-1-80 16,-1 2-16-16,-3 0 0 0,-1 3 0 15,0 4-144-15,0-3-128 0,-4 2 192 0,0 2-192 0,-1-4 128 0,0 4-128 16,0-2 0-16,0-1 0 0,-3-5 0 0,2 3 128 16,-2 2-128-16,-2-3 0 0,-3 1 128 0,-2-2-128 15,-5 1 0-15,-7-1 0 0,-6 2 0 0,-4 0 0 16,-3 1 0-16,-4 0 0 0,-7-2 0 0,-4-2 0 16,-3 2 128-16,-5-2-128 0,-4-1 0 0,-5 1 0 15,-5-1 128-15,-4 0-128 0,-4-1 128 0,-7 0-128 16,-11 1 144-16,0 0-144 0,0 0 256 0,0 0-64 15,4-6 0-15,-4 6 0 0,-10-6 128 0,-3 2 32 16,-5 2 0-16,-5-1 0 0,-6 1-192 0,-5-1-32 16,-7 2-128-16,-5-3 192 0,-3 0-192 0,-5 0 128 15,-5-2-128-15,-4 1 0 0,-5 2 0 0,-6 1 128 16,-6 1-128-16,-7-3 0 0,0-1 0 0,-7 2 0 0,-3 2 0 0,-5 0 0 16,-2-2 0-16,0 1 0 0,-3 0 0 0,0 0 0 15,1-2 0-15,-2 1 0 0,0 2 0 0,-2-1 0 16,-2-2 128-16,-1 3-128 0,-2-2 0 0,-2-1 0 15,1 3 0-15,-4 1 128 0,-3-1-128 0,-3 3 0 16,0 2 0-16,2 0 0 0,-1 0 0 0,6 1 0 16,4 1 0-16,9-3 0 0,5 0 0 0,12-1 0 15,10-4 0-15,11 2 0 0,6-1 0 0,8 1 0 16,6 0 0-16,10 0 0 0,6 0 0 0,8 0 0 16,5-1 0-16,6 2 0 0,13-1-144 0,0 0 144 15,0 0-304-15,0 0 48 0,19 1 0 0,6-1 0 16,7-2 48-16,10 1 16 0,9-2 0 0,9-2 0 0,11-1 192 15,10 1-176-15,7-3 176 0,7 2-160 0,7-1 160 0,4 1-128 16,3 3 128-16,5 1-128 0,5-1 128 0,6 3 0 16,8 0-144-16,4 0 144 0,3 1 0 0,2 2 0 15,3 1 0-15,1 2 0 0,0-2 0 0,2 4 0 16,-2 1 0-16,0-1 0 0,-2 4 0 0,-4-1 0 16,-6-3 0-16,-3 5 0 0,-4-6 0 0,-5 3 0 15,-5-3 0-15,-6 2 0 0,-7-3 0 0,-6 2 0 16,-6 1 128-16,-7-3-128 0,-5 3 0 0,-5-3 0 15,-4 4 0-15,-4-3-176 0,-3 0 176 0,-4-2 0 16,-4-1 0-16,-7-4 0 0,-6-2 0 0,-6-1 0 16,-8-1 128-16,-3-1-128 0,-6-1 160 0,-3-4-32 15,-7 0-128-15,-8-3 192 0,-5 1 0 0,-9 1-16 0,-7-6 0 0,-10 1 0 16,-12-2-48-16,-11 2-128 0,-11-2 192 16,-10 3-64-16,-7-1-128 0,-10 2 0 0,-9 2 0 0,-4-2 0 15,-5 2 0-15,-3 2 0 0,-2-3 0 16,-4 2 0-16,-4 1-128 0,-2-1 128 0,-2 6 0 0,-2-1 0 15,-2-4 0-15,0 6 0 0,-2 3 0 0,0 0 0 16,-2-6 0-16,4 8 0 0,1 6 0 0,1-2 0 16,0 1 0-16,7 3 0 0,7-3 0 0,5 5 0 15,5-1 0-15,8 3 0 0,7 1 0 0,13-2 0 16,10-3 0-16,11 3 0 0,8-2 0 0,9 1 0 16,10-3-128-16,11 2-16 0,8-2 0 0,15 2 0 15,7-1-240 1,12 0-64-16,12-2 0 0,15 2 0 0,11 1 240 0,15-1 32 0,11-8 16 0,11 2 0 15,4-2 160-15,12-1-208 0,9-2 80 0,8-2 128 16,3-4-176-16,8 1 176 0,2-5-128 0,1 2 128 0,-2-3 0 0,-1-1-128 16,-2 0 128-16,-5 0 0 0,-7 0 0 15,-11 3 0-15,-8 2 0 0,-13 0 0 0,-11 3 0 0,-10-1 0 16,-12 2 0-16,-13 2 0 0,-11-1 0 0,-13 0 0 16,-11 0 144-16,-18 4-144 0,0 0 464 0,-15-5-16 15,-16 1 0-15,-13 4 0 0,-12 3-288 0,-18 2-160 16,-14 1 160-16,-9 1-160 0,-10 3 128 0,-9-1-128 15,-8 1 0-15,-2-1 144 0,-1 1-144 0,-2-3 128 16,0 4-128-16,1-1 128 0,4 1 64 0,1 5 0 16,2-1 0-16,3 3 0 0,1 1-192 0,7 0-272 15,7-2 64-15,4 5 16 16,3 7-1712-16,4-2-336 0,-34 10-64 0,30-2 0 0</inkml:trace>
  <inkml:trace contextRef="#ctx0" brushRef="#br0" timeOffset="57878.95">8180 10412 16575 0,'-18'-18'736'0,"3"9"160"0,-2 0-720 0,1 1-176 0,-3 1 0 0,-1 5 0 16,1-1 624-16,2 1 80 0,0-2 32 0,2 2 0 16,1 2-272-16,1 0-48 0,0-1-16 0,3-1 0 0,1 2 96 0,9 0 16 15,-10-3 0-15,0 2 0 0,10 1-112 0,-8-1-16 16,8 1 0-16,0 0 0 0,-6-4 0 0,6 4 0 15,0 0 0-15,0 0 0 0,14-5 208 0,8 1 48 16,0 0 0-16,8-1 0 0,5-3-160 0,7 3-32 16,5-1 0-16,7-3 0 0,4 3-48 0,7-5-16 15,6 4 0-15,4-3 0 0,1 3 96 0,5 0 16 16,1 0 0-16,3 5 0 0,3-1-208 0,2 2-32 16,1-3-16-16,1 3 0 0,2-2-96 0,4 2-16 15,1 1 0-15,2-1 0 0,-3 0-128 0,0-1 192 0,1 1-192 16,0 1 192-16,-1 0-192 0,0 1 160 15,-2 2-160-15,1 1 160 0,-2 1-160 0,-1 0 0 16,-2 1 144-16,-3 2-144 0,-4-3 0 0,-4 2 0 0,-2 0 0 16,-4-3 0-16,-4-3 0 0,-3 1 0 0,-5 1 0 0,-6 2 128 15,-2-2-128-15,-3 0 0 0,-4-1 0 0,-4 2 0 16,-4-2 144-16,-4-1-144 0,-4-1 192 0,-6 3-192 16,-4-1 224-16,-4 1-64 0,-4-2-16 0,-14-1 0 15,0 0-144-15,0 0 128 0,0 0-128 0,0 0 128 16,0 0-128-16,-9 7 0 0,-4-1 0 0,-5-1-10656 15,-5-2-2016-15</inkml:trace>
  <inkml:trace contextRef="#ctx0" brushRef="#br0" timeOffset="59010.35">16867 10376 11967 0,'-12'-2'1072'0,"1"-2"-864"15,1-1-208-15,1 0 0 0,4 1 800 0,5 4 112 16,0 0 32-16,0 0 0 0,0 0-112 0,0 0 0 15,11-9-16-15,5 4 0 0,1 3-288 0,3-1-48 16,4 0-16-16,4 1 0 0,3 1-16 0,3-1-16 16,3 0 0-16,6-1 0 0,7 2 112 0,6-2 32 0,4 2 0 15,6-4 0-15,4 0 128 0,3 1 16 0,5 0 16 0,1 2 0 16,1 2-192-16,5 0-32 0,3 0-16 0,1 0 0 16,-2 1-240-16,5 3-32 0,2-2-16 0,4 2 0 15,5-1-208-15,2 1 176 0,1-1-176 0,1 0 160 16,1 0-160-16,0 0 128 0,-3 2-128 0,2-2 128 15,2 1-128-15,1-2 160 0,-1-2-160 0,0 0 160 16,0 0 32-16,1-1 16 0,-1 0 0 0,2-2 0 16,-1 1 48-16,2 0 0 0,0 0 0 0,-4 1 0 15,-4-1 48-15,-1 2 16 0,-4 2 0 0,-1-1 0 16,0 3-320-16,-1-2 128 0,-3 1-128 0,-1-1 0 16,-2 1 128-16,2-1-128 0,1 0 0 0,3 2 0 15,-1-3 0-15,2 1 0 0,0 1 0 0,-1 1 0 16,-1 0 304-16,3 2-48 0,3-2-16 0,-3 2 0 15,-2 3 0-15,-4-1 0 0,-3 0 0 0,0 0 0 0,0 4-32 0,-2-5 0 16,-3 2 0-16,-1-5 0 0,-5 0-208 0,-3 2 144 16,-2-1-144-16,-2-1 128 0,-2 2-128 0,1-1 0 15,-1-6 0-15,-2 1 0 0,-2 3 0 0,1-1 0 16,1 3 128-16,-1-1-128 0,0 0 0 0,2-2 0 16,-3 1 144-16,-1 0-144 0,-2-1 128 0,2 3-128 15,0 3 160-15,-1-2-160 0,0 3 192 0,-1-5-64 16,-4 0-128-16,-1-1 192 0,-4 4-192 0,1-3 176 15,1 2-176-15,0 3 160 0,0-1-160 0,-4 0 192 16,-4-3-192-16,-2-1 192 0,-2-1-192 0,-3 1 160 0,-3-3-160 0,-3 0 160 16,-5 0 32-16,-1-1 0 15,1-1 0-15,-6 1 0 0,-1 0-192 0,-4 0 160 0,-3 0-160 0,-1-1 160 16,-4-4 16-16,-2 2 0 0,-9 3 0 0,0 0 0 16,6-5-48-16,-6 5-128 0,0 0 192 0,0 0-64 15,0 0-128-15,-15 0 128 0,-2 3-128 0,-2 1 128 31,-4-2-1168-31,0 4-240 0,0 2-64 0,0 2-14896 0</inkml:trace>
  <inkml:trace contextRef="#ctx0" brushRef="#br0" timeOffset="64003.29">5719 10617 21183 0,'20'-31'1888'0,"-2"13"-1504"0,6 2-384 0,0-1 0 16,-1 2 960-16,1 2 112 0,-1 6 16 0,0-3 16 0,-1 3-608 0,-3-2-128 16,-2 0-32-16,-1 4 0 0,-4 0-80 0,0 1-32 15,-3 1 0-15,-9 3 0 0,7-9-16 0,-7 9 0 16,0 0 0-16,0 0 0 0,0-13 112 0,-3 0 0 15,-2 6 16-15,-6-4 0 0,-3 0-80 0,-2 2 0 16,-2-5-16-16,-2 7 0 0,-6-1 16 0,-4 0 0 16,-6-4 0-16,-1 0 0 0,-1-1 64 0,-2-1 0 15,-1-2 16-15,-2 1 0 0,-1-1 112 0,0 4 0 16,-2-2 16-16,-1-2 0 0,-1 2-48 0,-4 3-16 16,-7 0 0-16,-1 2 0 0,-1 0-144 0,-1-1-16 15,-3 1-16-15,-1 0 0 0,-4 2-96 0,-8 4 0 16,-11-1-128-16,-2-3 192 0,2 2-64 0,-5 2-128 0,-7 1 176 0,-7 1-176 15,-6 1 0-15,1 3 0 0,1 0 0 0,-5 1 0 16,-3-1 0-16,2 2 0 0,7-3 0 0,-3 2 0 16,-5 3 0-16,7 0 0 0,7-3 0 0,2 0 0 15,0 0 0-15,0 1 0 0,-1-1 0 0,3-1 0 16,4 2 0-16,-1 3 0 0,-3-2 128 0,1 7-128 16,-1 2 144-16,1-1-144 0,3 0 0 0,-1 2 144 15,2 0-144-15,7 1 0 0,4-3 0 0,5-2 128 16,7 4-128-16,2-1 0 0,2-1 0 0,1 0 0 15,3-4 0-15,8 1 0 0,6 5 0 0,6-5 0 16,5 2 0-16,19-3 0 0,0 0 0 0,-1 3 0 16,-1 1 0-16,4 0 0 0,-1-1 0 0,3 2 0 15,3 0 0-15,-9 14 0 0,11-5 0 0,3 2 0 16,5-2-192-16,7 0 192 0,3 3-160 0,7 1 160 16,4 5-128-16,-3-14 128 0,4 3 0 0,5 4-144 0,1-3 144 0,7 5 0 15,2 1 0-15,5 2-128 0,5 1 128 0,39 23 0 16,-10-9 0-16,-5-1 0 0,-4-7 0 0,0-1 0 15,2-4 0-15,4-1 0 0,8-3 0 0,2-1 0 16,1-8 0-16,3 0 0 0,1-2 0 0,3 0 0 16,7-3 0-16,0-2 0 0,-1-7 0 0,3 3 0 15,0-2 0-15,5-2 0 0,2-4 0 0,1-1 0 16,-4-1 128-16,6 1-128 0,2 1 0 0,4-2 0 16,1-4 0-16,1 0 128 0,2-1-128 0,1 1 0 15,1 0 0-15,-1-2 0 0,-1-2 0 0,1-3 144 16,2 3-144-16,-1-3 0 0,-5-2 0 0,2-2 0 0,3 1 0 0,-5-1 0 15,-5 0 128-15,-2-1-128 0,-2-5 0 0,-2 0 0 16,-5 3 0-16,-2 2 0 0,-8-3 0 0,0-1 0 16,-2-1 144-16,-3-3-144 0,-3 5 0 15,-8-3 144-15,-8-2-144 0,-5-2 0 0,-2-4 0 16,-6 4 0-16,-7 1 176 0,-4 0-48 0,-3 0-128 0,-3-2 192 16,-3-5-192-16,-4 1 0 0,-6 1 0 0,-6-1 0 15,-7-1 128-15,-7 2-128 0,-4-2 0 0,-8 0 0 16,-7-1 128-16,-5-1-128 0,-5-5 0 0,-5 4 0 15,-6 0 0-15,1 0 0 0,-7 2 0 0,-4-1 0 16,-4-2 0-16,-5 2 0 0,-9 5 0 0,-1-2 0 16,-1 2 0-16,-1 2 0 0,-3-2 0 0,-3 5 0 15,-6-3 0-15,-3 1 0 0,-3-4 0 0,-2 1 0 16,2 7 0-16,-7 4-128 0,-7 2 128 0,-1-1 0 16,2 0 0-16,-2 1 0 0,-8 3-128 0,0 2 128 0,-2 0 0 0,-2 1 0 15,-1 3-128-15,-3 1 128 0,0 2 0 0,1 1 0 16,6 0-128-16,-2 1 128 0,-5 2 0 0,7 1 0 15,6-1 0-15,2 3 0 0,-2 2 0 0,3 1 0 16,0-1 0-16,2 5 0 0,4-3 0 0,-1 7 0 16,-5-2 0-16,6 2 0 0,4 1 0 0,3 3 0 15,2 3 0-15,-1 2 0 0,-3 3 0 0,6-2-128 16,3-4 128-16,5 4 0 0,3 5 0 0,6 0 0 16,0 1 0-16,5 0 0 0,4-2 0 0,6 3 0 15,5 4 0-15,5-3 0 0,4 1 0 0,21-13-160 16,-2 7 160-16,1-1-128 0,-1 5 128 0,3 0-192 0,1 1 192 15,3 1-192-15,2 0 192 0,-3 21-160 0,7-9 160 0,5-4-160 16,5 2 160-16,6 0-192 0,5 5 192 16,6-1-192-16,5 2 192 0,-8-20 0 0,6 0 0 0,3 4-128 15,3 1 128-15,6-4 0 0,5 4 0 0,5 2-128 16,5-1 128-16,45 30 0 0,-10-16 0 0,-6-2 0 16,-1-8 0-16,5-4 0 0,4-3 0 0,0-7 0 15,0 0 0-15,3-1 0 0,2-3 0 0,8-1 0 16,7-2 0-16,1-2 0 0,-3-6 0 0,7 5 0 15,5 1 0-15,2-7 0 0,-4-2 0 0,4 0 0 16,1 3 0-16,4 0 0 0,5-6 0 0,2-1 128 16,0 2-128-16,1-1 0 0,0-6 128 0,-1 2-128 15,1 1 0-15,-2-5 0 0,-1-4 0 0,-2-1 128 16,1 5-128-16,-2-8 0 0,1-4 0 0,-2 1 0 16,-7-1 0-16,1-1 0 0,0 2 0 0,-5-3 0 15,-8-1 0-15,-1-1 0 0,-1 2 0 0,-5-2 0 16,-3-4 0-16,-6 3 0 0,-9 0 0 0,-5-1 0 0,-4-1 0 0,-2 1 0 15,-3-6 0-15,-4 2 0 0,-5-3 128 0,-5-1-128 16,-8 2 128-16,-3-4-128 0,-5-3 0 0,-6-1 144 16,-6 3-144-16,-5-2 0 0,-5 1 160 0,-4-3-160 15,-7-2 128-15,-2 3-128 0,-7 2 0 0,-7-1 0 16,-7 1 0-16,-4 0 0 0,-7 4 0 0,-5-2 0 16,-6 1-224-16,-5 1 80 0,-6-1 16 0,-3 1 0 15,-3 1 0-15,-2 1 0 0,-4-3 128 0,-5 2-128 16,-6-3 128-16,-4 5-128 0,-7-1 128 0,-1 5 0 15,-2-3-144-15,-7 5 144 0,-9 3 0 0,-6 0 0 0,-6 0 0 16,-7 4 0-16,-3 3 0 0,-5 3 0 0,-6-1 0 0,-3 4 0 16,-4 1 0-16,5-2 0 0,3 4 0 0,-1 0 0 15,0 6 0-15,7-1 0 0,6 3 0 0,-1 2 0 16,-5 0 0-16,6 5 0 0,4 3 0 0,0 3 0 16,-8 3 0-16,2 6 0 0,3 1 0 0,2 4 0 15,-1 0-128-15,5 3 128 16,1 3 0-16,5 4 0 15,2 5-400-15,1 0-16 0,3 3 0 0</inkml:trace>
  <inkml:trace contextRef="#ctx0" brushRef="#br0" timeOffset="66495.72">27027 10001 1839 0,'0'0'160'0,"0"0"-160"0,-16 4 0 0,2 4 0 15,14-8 2080-15,-12 5 384 0,12-5 80 0,0 0 16 16,0 0-1152-16,0 0-208 0,0 0-48 0,0 0-16 16,-13 4-240-16,13-4-32 0,0 0-16 0,0 0 0 15,0 0-224-15,0 0-48 0,0 0-16 0,0 0 0 16,0 0 144-16,0 0 16 0,6-1 16 0,5-3 0 16,0-8 192-16,5 0 32 0,5-2 16 0,3-8 0 15,6-1-48-15,5-2-16 0,5-8 0 0,5 0 0 16,2-4-336-16,4 0-64 0,-5-4 0 0,4 0-16 15,5 1-128-15,1 2-32 0,3 2 0 0,3 2 0 16,1-1-80-16,-3 0 0 0,-3 1-16 0,-2 0 0 16,-2 3 32-16,2 0 16 0,0-1 0 0,-2 6 0 0,-5-1-112 0,-3 5-32 15,-4 1 0-15,-8 2 0 0,-3 2-144 0,-5 3 192 16,-4 3-192-16,-6 2 192 0,-6-1-192 0,-3 5 0 16,-6 5 0-16,0 0 0 0,0 0 0 0,0 0 0 15,-14-3 0-15,-3 4-176 16,-5 4-768-16,-5 3-144 0,-2 0-48 0,-1 3-8608 15,-2 3-1728-15</inkml:trace>
  <inkml:trace contextRef="#ctx0" brushRef="#br0" timeOffset="66807.1">27001 9085 34095 0,'-11'-10'1504'0,"11"10"320"0,0 0-1456 0,0 0-368 0,-3 11 0 0,1 5 0 31,2 3-704-31,5 2-224 0,6 6-32 0,7 3-16 0,6 3 976 0,5 3 0 0,6 1 192 0,7 1-32 16,6 3 240-16,4 2 48 0,4-2 16 0,4 6 0 15,2-2-16-15,7 4 0 0,4 2 0 0,4-4 0 16,0-2-96-16,-6-1-32 0,-6-3 0 0,-2-2 0 15,-2 0-96-15,-2 0-32 0,0 2 0 0,-6-5 0 16,-6-8-192-16,0-2 144 0,-5-3-144 0,-4-5 128 0,-6-3-320 16,-3-5-80-16,-1 1-16 0,-5-9-10352 15,0-3-2080-15</inkml:trace>
  <inkml:trace contextRef="#ctx0" brushRef="#br0" timeOffset="104755.11">2152 14730 12671 0,'0'0'368'0,"-11"7"80"0,-2-7 16 0,-2 0-464 0,2 2 0 0,1-2 0 0,2 0 0 16,3 0 0-16,2 0 0 0,5 0-128 0,-11 0-3584 15,1 0-704-15</inkml:trace>
  <inkml:trace contextRef="#ctx0" brushRef="#br0" timeOffset="106362.98">5214 14932 16575 0,'-11'-3'736'0,"3"1"160"0,-2 1-720 0,0-1-176 16,-2 1 0-16,1-2 0 0,-2 3 736 0,3 0 112 16,-1-1 32-16,2 1 0 0,9 0-400 0,-8 0-80 15,8 0-16-15,0 0 0 0,0 0 320 0,0 0 48 16,0 0 16-16,0 0 0 0,0 0-128 0,0 0-32 0,0 0 0 0,14-1 0 15,0 1-192-15,3 1-32 0,0 0-16 0,4 3 0 16,2 1 240-16,4-2 48 0,3-3 16 0,4 0 0 16,0 0 160-16,8-1 16 0,5-3 16 0,7 1 0 15,3 3-144-15,5 0-16 0,6-1-16 0,-1 0 0 16,3-2-304-16,1 2-48 0,4 0-16 0,1 1 0 16,7-2-32-16,1 1-16 0,1-1 0 0,1-2 0 15,2 0 0-15,4 0 0 0,3 0 0 0,3-2 0 16,0 0 32-16,-2 2 0 0,1-1 0 0,2 1 0 15,3 1-128-15,-1 1-32 0,-1-1 0 0,1 3 0 16,1-1-144-16,0 1 192 0,-2 0-192 0,-2 0 192 16,1 0-192-16,0 0 192 0,-1 0-192 0,3 1 192 15,-2-1-192-15,-1 0 192 0,-4 0-192 0,1 0 192 16,5 0-192-16,-3 0 192 0,-3 0-192 0,0 0 192 0,0 0-192 0,2 0 0 16,-1 2 144-16,-2-1-144 0,-6 0 0 0,2-1 128 15,2 0-128-15,-1 1 0 0,-1 1 0 0,-3-2 0 16,-2 0 0-16,-1 0 128 0,-1-3-128 0,1 1 0 15,0 0 0-15,-3 2 128 0,-5-1-128 0,-2 0 0 16,-1 1 0-16,0 0 0 0,1-2 0 0,-1 2 128 16,-5-2-128-16,-3-1 0 0,-3 2 0 0,-6 1 0 15,-2 0 0-15,-3 0 128 0,-2-2-128 0,-4 2 0 16,-3 0 0-16,-4 0 0 0,-3 0 0 0,-5 0 128 16,-1 1-128-16,-6-1 0 0,-4 0 0 0,-4 0 144 15,-4-1-144-15,-10 1 0 0,0 0 144 0,0 0-144 16,0 0 0-16,0 0 144 0,0 0-144 0,-17 0 0 0,-4 0 0 0,-3 1 128 15,-6 0-128-15,-4 0 0 0,-8 3 0 0,-2 1 0 16,-3-2 0-16,-5 1 0 0,-3 1 0 0,-9-1 0 16,-6-1 0-16,-6 2 0 0,-6-2 128 0,-5 3-128 15,-2 1 0-15,-6 2 0 0,-9-4 0 0,-7 0 0 16,-6 0 0-16,-6 2 0 0,-7-1 128 0,-5 1-128 16,-4-2 0-16,-8 2 0 0,-6 0 0 0,-3-2 128 15,1 2-128-15,-6 0 0 0,-7-3 0 0,-1 1 128 16,-3 5-128-16,6-3 0 0,2 0 0 0,0-2 0 15,0-1 0-15,3 3 0 0,2 0 128 0,6-3-128 16,2-5 0-16,3 1 0 0,4 2 0 0,2 0 0 16,4-2 0-16,7 1 0 0,5 0 128 0,7 3-128 0,3 0 0 15,9 0 0-15,9 1 0 0,6 0 0 16,1-3 0-16,10 1 0 0,11-2 0 0,8-1 0 0,10 0 0 0,10 0 0 16,7 0 0-16,10 1-176 15,11 1-1904-15,14-2-384 0,0 0-80 0,11-8-16 0</inkml:trace>
  <inkml:trace contextRef="#ctx0" brushRef="#br0" timeOffset="107648.93">14481 14893 15487 0,'-12'-12'688'0,"6"6"144"0,6 6-672 0,-8-8-160 0,8 8 0 0,0 0 0 16,-10-2 448-16,10 2 48 0,0 0 16 0,0 0 0 16,0 0-192-16,0 0-48 0,0 0 0 0,0 0 0 15,0 0 464-15,0 0 96 0,0 0 0 0,0 0 16 16,0 0 128-16,10-4 32 0,-10 4 0 0,13-3 0 15,0-1-192-15,1 4-48 0,1 4 0 0,4-1 0 16,5-1 16-16,2 1 0 0,4 2 0 0,4 0 0 16,6-2-96-16,2-2-32 0,1 0 0 0,5-1 0 15,6-1-80-15,5-2 0 0,5-2-16 0,7 0 0 16,7 0-96-16,2-3-16 0,0 3 0 0,4 0 0 0,5-2-64 16,5 0 0-16,5 1-16 0,1 0 0 0,1 2-112 15,3 0 0-15,7-2-16 0,0 2 0 0,3 5-96 0,-1-1-16 16,0-3 0-16,2 2 0 0,2 1-128 0,0 0 0 15,-1-2 0-15,1 0 128 0,5 2-128 0,-4 0 128 16,-2 2-128-16,2 0 128 0,3 5 48 0,-3-1 0 16,-5-1 0-16,0 4 0 0,-3-4-16 0,-2 1 0 15,-3 1 0-15,-4-2 0 0,-6 0-160 0,-5 1 0 16,-3-2 144-16,-6-3-144 0,-2-1 128 0,-9 3-128 16,-7-3 160-16,-7 0-160 0,-4 0 240 0,-5 0-48 15,-3 0-16-15,-6 1 0 0,-5 0-32 0,-4 2 0 16,-5-2 0-16,-5 2 0 0,-4-2-144 0,-3 2 160 15,-12-3-160-15,0 0 160 0,0 0-160 0,0 0 0 0,0 0 144 0,0 0-144 16,-13 5 0-16,-3 1 144 0,-5 0-144 0,-5-3 0 16,-7-1 160-16,-4 0-160 0,-3-1 128 0,-4-1-128 15,-6 1 0-15,-4 0 0 0,-7-1 128 0,-4-1-128 16,-5-1 0-16,-5-1 0 0,-1 1 0 0,-6-1 0 16,-8-2 0-16,-7 1 0 0,-4-1 128 0,-2 1-128 15,-2-2 0-15,-6 0 0 0,-8 0 0 0,0 0 0 16,-2 1 0-16,-5 1 128 0,-7-3-128 0,-2 2 0 15,-1 1 0-15,-2 0 0 0,-6-1 128 0,4 2-128 16,4 1 0-16,0 0 0 0,-5 1 0 0,4 0 0 16,4 1 0-16,4-1 0 0,-6-1 0 0,8 4 0 15,6-1 0-15,2 1 0 0,3 1 128 0,7 1-128 16,7 3 0-16,5-1 0 0,2-1 0 0,7 1 0 16,2-4 0-16,7 2 0 0,8 0 0 0,7 0 0 0,7-2 0 15,9 0 0-15,5-2 0 0,11 1 0 0,4 0 0 16,8-1 0-16,6 0 0 0,14 0 0 0,0 0-128 0,0 0 128 15,10 4-160-15,10-3 160 0,11-2-240 0,9 0 48 16,10-2 16-16,13-2 0 0,15-4 176 0,10 3-160 16,11-2 160-16,10 1-160 0,11-7 160 0,11 4 0 15,8-2 0-15,10 2-128 0,9 1 128 0,4 0 0 16,6 2 0-16,3 1 0 0,5 0 0 0,5 4 0 16,-1 0 0-16,6 4 0 0,-4 1 0 0,-1 5 128 15,-1 0-128-15,0 2 0 0,-1-5 0 0,-6 5 0 16,-6-1 0-16,-7 4 128 0,-5-3-128 0,-9 1 0 15,-7 1 0-15,-13-3 0 16,-11 1-896-16,-12 0-208 0,-14 4-48 0,-13 0-16640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0:46:10.268"/>
    </inkml:context>
    <inkml:brush xml:id="br0">
      <inkml:brushProperty name="width" value="0.05292" units="cm"/>
      <inkml:brushProperty name="height" value="0.05292" units="cm"/>
      <inkml:brushProperty name="color" value="#FFFF00"/>
    </inkml:brush>
  </inkml:definitions>
  <inkml:trace contextRef="#ctx0" brushRef="#br0">2170 5475 11167 0,'0'0'496'0,"-7"-7"96"0,1 1-464 0,0 3-128 16,-3-2 0-16,0 1 0 0,0 1 816 0,-1 2 144 0,-2 1 16 0,1 1 16 15,-2-3-208-15,1 3-32 16,-1 1-16-16,3 1 0 0,1-3-32 0,9 0 0 0,0 0 0 0,0 0 0 16,0 0 80-16,-9 4 16 15,9-4 0-15,0 0 0 0,0 0-160 0,0 0-16 0,0 0-16 0,0 0 0 16,0 0 160-16,13 5 16 0,1-4 16 0,1 2 0 16,3-3-176-16,1 0-48 0,0 0 0 0,2-2 0 15,4 0-160-15,0 1-32 0,3-2-16 0,2 1 0 16,2-1 16-16,3 0 0 0,3 2 0 0,4 2 0 15,2 2-160-15,3 1-32 0,1-2 0 16,2 0 0-16,-2-4 0 0,6 2-16 0,2 3 0 0,2-1 0 16,2 1-16-16,2 1 0 0,3 1 0 0,1-3 0 0,1 0-16 15,2-1 0-15,0 2 0 0,-1-1 0 0,4-1-16 16,0 2 0-16,-1 2 0 0,2-3 0 0,2-2 48 0,-3 3 0 16,1 0 0-16,3-1 0 0,3 1 0 0,-1 2 0 15,0-3 0-15,-2 1 0 0,-1-1-48 0,3 1 0 16,1-2 0-16,1 0 0 0,-2 2 0 0,3 0 0 15,-3-1 0-15,2-2 0 0,-2-2 0 0,3 0 0 16,2 2 0-16,-4 0 0 0,-2 2-128 0,1-2 160 16,1-3-160-16,-2 0 160 0,3 2-160 0,2 0 0 15,-1 0 144-15,-1-2-144 0,-1-1 0 0,1 0 144 16,1-1-144-16,-1 3 0 0,0-1 144 0,-1 1-144 16,0 0 0-16,-3 0 144 0,1-3-144 0,-1 2 0 0,0 2 0 0,2 0 128 15,-3-2-128-15,1 2 0 0,-5 0 144 16,2-1-144-16,-1 2 0 0,0 2 144 0,1-1-144 0,-1 0 0 15,1-2 128-15,-3 0-128 0,-3 1 0 0,0 0 0 16,2 0 128-16,0 1-128 0,1-1 0 0,-4 0 0 16,-3-1 128-16,1-1-128 0,-2-1 0 0,0-1 0 15,1 3 0-15,0-2 0 0,1 0 0 0,-2 1 0 16,-5-3 144-16,1 0-144 0,-1 1 0 0,0 1 144 16,-1 2-144-16,0-1 0 0,-2-1 0 0,1-2 0 15,2 0 0-15,-2 1 128 0,1-1-128 0,-3 0 0 16,-1 1 0-16,1 2 0 0,0 0 128 0,-4-2-128 15,0-2 0-15,2 2 0 0,1 0 0 0,0-1 128 16,-6-1-128-16,1 1 0 0,-2 0 0 0,4 0 0 16,-5 2 0-16,2 1 0 0,1-1 0 0,-1 2 0 0,0-2 0 0,-2 1 128 15,1-3-128-15,-1 1 0 0,-1 1 144 0,0 1-144 16,-1-1 160-16,2 2-160 16,-2-2 128-16,-1 3-128 0,3 0 0 0,-1 3 144 0,-5-2-144 0,3-1 0 15,1-1 0-15,-2 1 128 0,1 0-128 0,0 0 0 16,-1 0 0-16,0-3 0 0,-2 2 0 0,0 0 0 15,0 1 0-15,0 0 0 0,0 1 0 0,-2-1 0 16,-3 0 128-16,1-1-128 0,1 0 0 0,-1-1 0 16,0 0 0-16,1 1 128 0,-2-1-128 0,2 1 128 15,-3 1-128-15,0 0 128 0,-2 0-128 0,0 1 0 16,1 1 0-16,0-2 128 0,-2 1-128 0,-2 0 0 16,-3 0 0-16,-2 1 0 0,-2-2 0 0,0 0 128 15,-1 0-128-15,-1 0 0 0,-3 0 0 0,-1 1 0 16,-1-1 128-16,0 1-128 0,-2 0 0 0,-1 3 0 15,-1-1 0-15,-9-3 0 0,11 0 0 0,-11 0 0 0,10 2 0 0,-10-2 0 32,9 4-704-32,-9-4 0 0,10 4-16 0,-10-4 0 15,0 0-2224-15,11 6-432 0,1-3-80 0</inkml:trace>
  <inkml:trace contextRef="#ctx0" brushRef="#br0" timeOffset="981.8">12815 4446 9215 0,'9'-16'400'0,"-1"7"96"0,1-5-496 0,1 2 0 16,-1 0 0-16,0 1 0 0,-2 2 1408 0,1-2 192 16,-2-1 48-16,0 3 0 0,-3-1-912 0,-1 1-176 15,-2-2-48-15,0 3 0 0,0 8-16 0,-4-11-16 16,4 11 0-16,-5-12 0 0,-2 2-48 0,0-1-16 15,-2 0 0-15,0 0 0 0,-2 1 80 0,-1 2 16 16,-1-5 0-16,-1 6 0 0,-2-3-64 0,-2 3 0 16,-1-3 0-16,-4 4 0 0,-2-1-96 0,-5 0-32 15,-1 2 0-15,-1 0 0 0,0-3 64 0,-1 3 0 16,-3 2 0-16,0 1 0 0,-1-2-16 0,1 3 0 0,-1-1 0 0,2 4 0 16,-1 3 16-16,1 0 0 15,-4-1 0-15,1 2 0 0,-1 2-144 0,3-2-32 16,1 3 0-16,-2-1 0 0,-3 0-48 0,2 0-16 0,1 2 0 0,2 0 0 15,-1 3-16-15,2 4-128 0,-2-2 192 0,2 1-64 16,0 5 64-16,-1 2 0 0,-1 0 0 0,0 5 0 16,0 3-32-16,2 1 0 0,2 2 0 0,3 6 0 15,4 2-160-15,-1-2 0 0,5 0 144 0,3 1-144 16,4-2 0-16,4-2 144 0,2 1-144 0,4 0 0 16,3-1 144-16,2 4-144 0,5 1 0 0,3 1 144 0,3 0-144 0,3-4 0 15,3 2 0-15,2-4 128 0,3-3-128 0,0-1 192 16,1-1-192-16,3-5 192 0,2-1-64 0,2-5-128 15,-1-3 192-15,-2-1-64 0,1 0 112 0,2-3 16 16,1-1 0-16,-1-1 0 0,1 2 64 0,1-4 32 16,1 2 0-16,2-2 0 0,2-5-48 0,-2 0-16 15,1-1 0-15,1-4 0 0,0-3-32 0,0-2 0 16,-2-2 0-16,2-3 0 0,-3-1-64 0,2 0 0 16,1-4-16-16,-1-1 0 0,0 1-176 0,1 0 160 15,0 1-160-15,-1-3 160 0,-4-5-160 0,2-1 128 16,-1-1-128-16,-1-3 128 0,-3 3 0 0,0-4 0 15,-2 1 0-15,-3-3 0 0,-1 2 32 0,-2-3 0 16,-3-2 0-16,-1 1 0 0,0-1-160 0,-2 3 192 16,-2-1-192-16,-1 3 192 0,-1 0-64 0,0-2-128 0,-1-2 192 0,0 3-64 15,-3-2-128-15,1-1 128 0,-2-3-128 0,-1-2 128 16,-2 0-128-16,0 2 0 0,-2 0 144 0,1 2-144 16,-3 1 0-16,-2 2 0 15,-1 1 0-15,-4 3 0 0,0-2 0 0,-5 3 0 0,-2-3 0 0,-2 4 0 16,-3-3 0-16,-3 4 0 0,-2 2 0 0,-3-1 0 15,-6 2 0-15,-2-1 0 0,-4 5 0 0,-1-2-128 16,-6 1 128-16,-2 3 0 0,-3 0 0 16,-3 6 0-16,-1-1 0 0,-1 6 0 0,-2 4 0 0,1 5-128 15,-1 4 128-15,2 5 0 0,1 4-144 0,0 1 144 16,0 2 0-16,2 1 0 0,3 2 0 0,1 3 0 16,7 4-144-16,2 1 144 0,0 1 0 0,3 1 0 15,-1 2-128-15,6-2 128 0,3 3 0 0,1 4 0 16,3 4-160-16,1 2 160 0,1-5-128 0,1 5 128 15,1-3-432-15,4 4 0 0,3-5 0 0,5 6 0 16,5 3-1648-16,8 5-336 0,5 5-64 0,8-2-16 0</inkml:trace>
  <inkml:trace contextRef="#ctx0" brushRef="#br0" timeOffset="37764.85">2306 8458 10479 0,'0'0'448'0,"1"-6"128"0,-1 0-576 0,1 1 0 0,2-4 0 0,-1 2 0 16,1-3 384-16,-2 3-48 0,1-4 0 0,0 4 0 15,1-5 48-15,-1 5 0 0,-1-5 0 0,1 6 0 16,-1-2 192-16,0 2 64 0,-1 1 0 0,3-2 0 0,-3 7 224 0,0 0 48 16,0 0 16-16,0-6 0 0,1 1 208 0,-1-1 32 15,0 6 16-15,0 0 0 0,0-7-32 0,0 7 0 16,-1-4 0-16,1 4 0 0,0 0-256 0,0 0-48 15,0 0-16-15,0 0 0 0,0 0-256 0,0 0-64 16,-4 6-16-16,0 5 0 0,0 2-128 0,-1 5-32 16,0 6 0-16,0 1 0 0,-1 6-32 0,1 2-16 15,-2 3 0-15,3 3 0 0,1-1-96 0,3-1-32 16,0-4 0-16,1-7 0 0,1 1-32 0,4-5 0 16,1-5 0-16,3-3 0 0,2-1 16 0,2-7 0 15,4-2 0-15,-2-4 0 0,7-2 176 0,2-2 16 16,1-9 16-16,-1-1 0 0,1 0 96 0,-2-2 0 15,-1-2 16-15,8-10 0 0,-5 4-192 0,-3-2-32 0,-8 5-16 0,-2 3 0 16,-2 2-64-16,-2 0-16 0,-3 9 0 0,1-2 0 16,-7 9-144-16,0 0 0 0,0 0 0 0,0 0 0 15,9 11 0-15,0 4 0 0,-3 1 0 0,-1 0-176 16,-1 5 176-16,1 0 0 0,-1 1 0 16,1-3 0-16,0-4 0 0,1-2 0 0,3-8 0 15,4-1 0-15,-2-1 0 0,5-6 0 0,1-2 0 0,4-7 0 16,0-3 0-16,2-8 128 0,1-4-128 0,1-3 128 15,-1 3-128-15,-1-2 0 0,-2 0 0 0,-4 2 128 16,-6-1-128-16,-3 4 0 0,-3 4 128 0,-1-1-128 16,-2-2 0-16,-1 7 0 0,-2 4 0 0,0 1 0 15,-3 6-1360-15,4 5-352 0,-1-8-64 0,1 8-14352 16</inkml:trace>
  <inkml:trace contextRef="#ctx0" brushRef="#br0" timeOffset="38043.64">3391 8343 26607 0,'-2'15'1168'0,"2"-1"256"0,-4 5-1136 0,0 0-288 16,-1 1 0-16,0 5 0 0,-4 0 1264 0,1-2 192 16,2 0 32-16,-1 0 16 0,-2-3-416 0,2-1-96 15,3-1-16-15,1-5 0 0,-1-6-208 0,4-7-64 16,0 0 0-16,0 0 0 0,0 0 0 0,10-4-16 15,1-5 0-15,0-2 0 0,0-6-144 0,3 0-32 16,0-4 0-16,3-2 0 0,0 1-256 0,1 1-48 16,1 1-16-16,0 2 0 0,-1 2-192 0,1-1 144 15,1 3-144-15,0 1 128 0,-6 6-128 0,1 3 0 16,-4 1 0-16,-2 2 0 0,-9 1-256 0,0 0-16 16,10 6-16-16,-10-6 0 15,0 0-2528-15,4 12-496 0,-3-2-96 0</inkml:trace>
  <inkml:trace contextRef="#ctx0" brushRef="#br0" timeOffset="38253.78">3932 8382 20271 0,'-7'13'896'0,"5"0"192"0,-2 0-880 0,-1 3-208 15,-2 4 0-15,-3 2 0 0,0 1 2096 0,0 1 368 16,0 0 80-16,0-3 16 0,1 2-1264 0,0-1-240 15,1-2-48-15,6-6-16 0,0 0-608 0,1-2-112 16,1-12-16-16,0 0-16 0,0 0-240 0,5 7 0 16,-5-7 0-16,0 0 0 15,12 0-2368-15,-1-3-352 0</inkml:trace>
  <inkml:trace contextRef="#ctx0" brushRef="#br0" timeOffset="38531.55">4699 7836 35423 0,'0'0'1568'0,"0"0"320"0,0 0-1504 15,0 0-384-15,0 0 0 0,3 11 0 0,-3 4 320 0,-3 4-16 0,0 3 0 0,-3 2 0 16,-1 7 336-16,-2 2 64 0,-3 6 0 0,-1 3 16 15,-4 1-192-15,-1 3-32 0,0 4-16 0,1-2 0 16,-2 3-224-16,1 2-64 0,0 0 0 0,1 1 0 16,1-2-192-16,2-4-160 0,1-8 32 0,3-5 0 15,1-2-560 1,4-7-96-16,1-3-32 0,3-4 0 16,3-8-1392-16,2-1-288 0,4-7-48 0,0-6-11840 0</inkml:trace>
  <inkml:trace contextRef="#ctx0" brushRef="#br0" timeOffset="38744.96">4889 7921 29087 0,'0'0'1280'0,"0"0"272"0,-2 11-1232 0,0 6-320 16,-1 4 0-16,-2 5 0 0,-7-2 640 0,1 9 64 16,-3 2 0-16,2 1 16 0,-2 0 272 0,1-1 48 15,-1 1 16-15,0 2 0 0,0 5-464 0,3-2-80 16,2-3-32-16,4-4 0 0,3-4-352 0,2-2-128 15,0-1 0-15,3-2 144 0,-1-4-320 0,2 0-64 16,-1-4-16-16,1-3 0 16,-1-1-1728-16,-1-4-368 0,-2-9-64 0,0 0-11344 0</inkml:trace>
  <inkml:trace contextRef="#ctx0" brushRef="#br0" timeOffset="38914.94">4349 8280 23039 0,'12'-8'2048'0,"0"2"-1648"0,2 3-400 0,-2-2 0 16,5-1 624-16,4 1 32 0,4-2 16 0,4-1 0 16,4 3 128-16,3-3 32 0,2 2 0 0,2-3 0 15,2 2-208-15,3 1-48 0,-1 0 0 0,1 2 0 32,-2 0-960-32,-1-1-192 0,-3 2-32 0,-2 0-12336 0</inkml:trace>
  <inkml:trace contextRef="#ctx0" brushRef="#br0" timeOffset="39246.14">4945 8435 29487 0,'0'0'1296'0,"10"0"288"0,1 0-1264 0,6 0-320 16,2 0 0-16,2 0 0 0,2-1 800 0,2-1 96 15,0-2 32-15,2-1 0 0,-4-3-32 0,1 1 0 16,-3-6 0-16,-2 1 0 0,-1 2-192 0,-4-3-64 16,-4 1 0-16,-1 2 0 0,-2-2-192 0,-4 5-32 15,-3-2-16-15,0 9 0 0,-5-7-160 0,-2 6-48 16,-2 1 0-16,-3 4 0 0,-2 6-192 0,-2 1 0 16,-2 3 0-16,-2 5 0 0,-2 3 0 0,0 2 128 15,2-1-128-15,2 1 0 0,4 0 144 0,4-2-144 16,5-2 128-16,4-1-128 0,2-1 176 0,4-3-48 0,4-1-128 15,5-3 192-15,5-1-192 0,4-6 144 0,2-2-144 16,3-2 128-16,0-2-128 0,3-1 0 0,-3-6 0 0,0 0 0 31,-2-2-1392-31,2 1-352 0,0-3-80 0</inkml:trace>
  <inkml:trace contextRef="#ctx0" brushRef="#br0" timeOffset="39594.79">6047 8194 37775 0,'0'0'3360'0,"0"0"-2688"0,0 0-544 0,-2 8-128 0,0 3 160 0,-2 7 0 15,-2 1 0-15,-1 8 0 0,-4 2-160 0,0 4 0 16,-3 0 0-16,0 1 0 0,1 2 128 0,-2-3 0 15,2-4 0-15,0 2 0 0,2-5 0 0,1-2-128 16,2-6 192-16,2-5-64 0,0-3 128 0,4-2 0 0,2-8 16 0,0 0 0 16,0 0 208-16,6-7 32 15,3-1 16-15,3-6 0 0,2-3-208 0,1-2-32 0,1-5-16 0,3 2 0 16,2 1-128-16,0 3-16 16,0 1-128-16,3 2 192 0,-1 5 48 0,0 2 0 15,0 7 0-15,-1 2 0 0,1 6-240 0,-1 3 176 16,-2 8-176-16,-4 2 160 0,-3 3-160 0,0 0 0 15,-3 1 0-15,-1 4 0 16,0-3-1984-16,0 3-320 0</inkml:trace>
  <inkml:trace contextRef="#ctx0" brushRef="#br0" timeOffset="40216.72">8149 8380 13823 0,'-13'-6'1216'0,"5"4"-960"15,-1-4-256-15,0 2 0 0,9 4 3040 0,-9 2 560 16,-1 3 112-16,1 2 32 0,0 4-2512 0,-5 2-496 16,-3 5-96-16,1 5-32 0,1 2 80 0,-1 8 16 0,-1 3 0 0,-4 0 0 15,0 4-144-15,-1 1-32 0,2-2 0 0,-2-3 0 16,6-8-160-16,3-3-48 0,4-5 0 0,3-7 0 16,1-3 128-16,5-10 32 0,0 0 0 0,0 0 0 15,0 0 208-15,6-11 32 0,5-3 16 0,2-5 0 16,2-8-160-16,3 0-16 0,2-2-16 0,5-5 0 15,0-2-304-15,0 1-64 0,5-1-16 0,-2 3 0 16,-2 4-160-16,1 3 0 0,0 8 0 0,-2 4 0 0,-5 3 0 0,1 2 0 16,-3 7 0-16,-4 3 0 0,-4 3 0 0,-3 6-144 15,-3 3 144-15,-4-1 0 0,-4 6 0 0,-5 1 0 16,-3 3 0-16,-5 1 0 0,-2 1 0 0,-2 1 0 16,-1-2 0-16,0-3 0 0,2-3 0 0,1-3 0 15,1-6 0-15,3-5 0 16,3-3-576-16,5-5-144 0,2-5-48 0,5-5 0 15,4-4-2576-15,6-5-528 0,11-16-96 0,7 3-32 0</inkml:trace>
  <inkml:trace contextRef="#ctx0" brushRef="#br0" timeOffset="40506.74">8758 8208 19343 0,'-14'6'1728'0,"5"1"-1392"15,-1 2-336-15,-1-1 0 0,-2 5 1488 0,-2 2 240 16,-4 3 32-16,-1 1 16 0,1 2-512 0,0-1-112 15,-4-1 0-15,3 0-16 0,1 0-112 0,3-1 0 0,0-2-16 16,5-3 0-16,4-3-288 0,7-10-48 0,-3 7-16 0,3-7 0 16,0 0-272-16,12-5-64 0,4-7-16 0,3-1 0 15,2-3-96-15,0-3-16 0,-2-3 0 0,0 3 0 16,-1 0-192-16,-2 5 176 0,-1 3-176 0,-2 2 160 16,-3 2 64-16,-10 7 16 0,12-1 0 0,-12 1 0 15,11 7-112-15,-3 5-128 0,-2 4 176 0,-1 1-176 16,-1 2 0-16,-1 2 0 0,-3-1 0 0,0 0 0 15,0 3 0-15,1-1 0 0,1-3 0 0,1-6 0 16,3-2-1552-16,4-5-320 0,3-2-64 16,2-8-13440-16</inkml:trace>
  <inkml:trace contextRef="#ctx0" brushRef="#br0" timeOffset="40777.78">9181 8261 24303 0,'-11'23'1072'0,"5"-8"224"0,-1 3-1040 0,0 4-256 16,-1 1 0-16,-2 1 0 0,-3-2 1232 0,2-2 192 16,0 1 48-16,3 0 0 0,-3-3 112 0,5-2 16 15,1-2 16-15,1-1 0 0,4-13-704 0,0 0-144 16,3 6-16-16,-3-6-16 0,0 0-368 0,14-6-80 16,1-7-16-16,1-2 0 0,-2-5 32 0,3-1 0 15,1 0 0-15,3-4 0 0,1 3-112 0,2 0 0 16,2 0-16-16,-4 2 0 0,4 6-16 0,-2 0 0 15,-2 3 0-15,-1 3 0 0,0 0-160 0,-2 6 0 16,-2 2 0-16,-1 2 0 0,-6 3 0 0,-10-5 0 16,11 5 0-16,-11-5 0 15,8 8-1216-15,-8-8-128 0,0 0-32 0,5 13-10000 0,-1 0-2000 16</inkml:trace>
  <inkml:trace contextRef="#ctx0" brushRef="#br0" timeOffset="41059.58">10077 7820 23951 0,'2'-5'2128'0,"0"-4"-1696"16,1 3-432-16,-1-2 0 0,0 3 1152 0,-2 5 160 15,-3-4 32-15,3 4 0 0,0 0 48 0,0 0 16 16,-8 2 0-16,0 2 0 0,-3 6-592 0,0 1-112 15,-2 7-32-15,-2 5 0 0,0 0-48 0,-3 3-16 16,1 5 0-16,0 4 0 0,0 4-160 0,1 5-16 16,-1 3-16-16,1 3 0 0,-1 1-224 0,3 1-64 15,1 0 0-15,1-3 0 0,1-3-128 0,3 0 0 16,0-7 0-16,3-3 0 0,0-2-208 0,1-7-80 16,1-3-16-16,2-5 0 15,1-6-1248-15,0-2-256 0,0-11-48 0,0 0-8688 16,0 0-1728-16</inkml:trace>
  <inkml:trace contextRef="#ctx0" brushRef="#br0" timeOffset="41200.49">9729 8302 23039 0,'0'0'2048'0,"0"0"-1648"0,0 0-400 0,10-1 0 16,4-2 1856-16,4 2 304 0,1-2 48 0,5 2 16 16,4 0-1184-16,2-2-224 0,4-2-48 0,3 1-16 15,1-2-368-15,3-2-64 0,-2 0 0 0,0-1-16 31,-2-2-944-31,0 4-192 0,-1-6-48 0</inkml:trace>
  <inkml:trace contextRef="#ctx0" brushRef="#br0" timeOffset="41830.71">11324 8212 17903 0,'-15'-3'784'0,"5"2"176"0,-1 1-768 0,-1 3-192 16,-3-1 0-16,0 4 0 0,-1 3 1568 0,0 1 272 15,-2 3 48-15,2 2 16 0,-1 4-640 0,2 3-128 16,1 1-32-16,4 1 0 0,1-2-368 0,4-2-80 0,1-2-16 0,4-3 0 16,4 0-48-16,2-2-16 0,4-7 0 0,-1-3 0 15,1-2-16-15,3-2-16 0,5-2 0 0,0 0 0 16,-2-5-16-16,2 2 0 0,0-3 0 0,-1 0 0 15,1-8-192-15,-4 2-32 0,-2-1-16 0,-1 0 0 16,-2 0-144-16,-3 2-16 0,-1-4-128 0,-1 3 192 16,0-1-64-16,-1 3 0 0,-2 0-128 0,0 3 192 15,2 1-192-15,0 2 0 0,0 2 0 0,5-2 0 0,1 0 0 0,3 2 0 16,4-2-160-16,3-1 160 0,3-6 0 0,6-1-128 16,4-2 128-16,1-2 0 0,2-2 0 0,-1-4 0 15,2-5 0-15,-2-1 0 0,-1 3 0 0,-1-2 0 16,-2 1 0-16,-1 2 0 0,-2-6 0 0,-3 5 0 15,-2 3 0-15,-4 4 0 0,-4 3 0 0,-3 3 128 16,-3 5-128-16,-4 2 128 0,-4 8 16 0,0 0 16 16,-4 8 0-16,-8 7 0 0,0 9 32 0,-6 7 0 15,-5 11 0-15,0 2 0 0,-2 8-192 0,-2 3 0 16,-1 7 0-16,-1 2-176 0,-2 5 176 0,1 3 0 16,-3 2 0-16,-14 29-128 15,2-10-608-15,4-10-112 0,2-9-32 0,3-7 0 16,2-9-1728-16,1-7-336 0,3-12-80 0,2-2-10160 0</inkml:trace>
  <inkml:trace contextRef="#ctx0" brushRef="#br0" timeOffset="41939.68">11091 8827 18431 0,'25'-15'1632'0,"-11"7"-1312"16,5 0-320-16,6-3 0 0,5-2 1088 0,7 3 128 0,6-3 48 0,6-1 0 16,9 4-464-16,3-4-96 0,-3-1 0 0,25-7-16 31,-12 3-1440-31,-8 2-272 0</inkml:trace>
  <inkml:trace contextRef="#ctx0" brushRef="#br0" timeOffset="42416.88">12843 8488 18431 0,'-19'11'1632'0,"10"-5"-1312"16,2 3-320-16,-2-4 0 0,0 0 160 0,1 2-32 15,8-7-128-15,0 0 192 0,0 0 560 0,0 0 96 16,0 0 32-16,11-8 0 0,0-1 384 0,4-6 80 16,4-1 0-16,7-5 16 0,0-8-272 0,6 0-48 15,3-6-16-15,3-1 0 0,1-6-224 0,2-2-48 16,1-5-16-16,16-21 0 0,-4 1 32 0,-7 3 0 0,-7 0 0 0,-4 0 0 16,-4 4-320-16,-6-3-64 0,-5 3-16 0,-7 3 0 15,-5 7-144-15,-6 13-32 0,-4 9 0 0,-1 9 0 16,-7 8 0-16,0 5-16 0,-6 7 0 0,-5 14 0 15,-2 10-176-15,-5 14 0 0,-2 11 0 0,-3 4 0 16,-4 3 0-16,3 8 0 0,0 5 0 0,0 4 0 16,-1 6 0-16,1-2-144 0,2 0 144 0,6-7-160 15,3-8 160-15,8-9 0 0,7-5 0 0,4-8 0 0,3-3 0 0,10-6-128 16,4-7 128-16,5-2-192 16,4-4-1696-1,3-5-352-15,2-6-64 0</inkml:trace>
  <inkml:trace contextRef="#ctx0" brushRef="#br0" timeOffset="43745.32">13723 8120 26783 0,'-32'24'1184'0,"11"-5"240"0,-3 3-1136 0,-4 4-288 16,-3 0 0-16,1 3 0 0,-4 4 176 0,7 1-32 15,1-5 0-15,7 0 0 0,5-5 368 0,6-4 80 16,6-4 16-16,6-2 0 0,5 0 128 0,5-8 32 15,2-2 0-15,10-3 0 0,1-1-112 0,7-4-16 16,-1-3 0-16,2-6 0 0,1-5-176 0,-3-2-32 16,-4-4-16-16,-2-3 0 0,-4 2-80 0,-4-3-16 15,-5 2 0-15,-4-2 0 0,-3 3 48 0,-4-2 0 16,-7 6 0-16,-2 1 0 0,-2 3-96 0,-1 1-16 16,-3 4 0-16,-1 4 0 0,-1 4-256 0,0 3 128 0,0 2-128 0,0 3 0 15,0 0 0-15,3 4-176 0,2-3 0 0,9-5 0 31,0 0-192-31,0 0-32 0,0 0-16 0,0 0 0 16,11-3-96-16,4-2-32 0,2 0 0 0,1-3 0 0,1-4 288 0,1-1 48 0,2 1 16 0,-2 0 0 16,-1-4 64-16,-1 1 128 0,0 5-208 0,-3-4 80 15,-4-1 128-15,1 3 0 0,-3 2 0 0,0 3 0 16,-9 7 128-16,10-4 0 0,-10 4 0 0,10-5 0 0,-10 5 176 0,9-3 32 16,-9 3 16-16,0 0 0 0,10-1 32 0,-10 1 0 15,0 0 0-15,11-3 0 0,0-2-192 0,-11 5-16 16,10-4-16-16,-10 4 0 0,10-1-32 0,-10 1 0 15,10 1 0-15,-10-1 0 0,12 2-128 0,-2 1 0 16,-3 5 0-16,2 1 0 0,1 4 0 0,1 3 0 16,-4 2 0-16,1 0 0 0,-2 5 0 0,-1 3 0 15,-2 0-160-15,-2 7 160 0,-1-1 0 0,0 1 0 16,-1-4 128-16,-2 0-128 0,3-3 240 0,0-1-64 16,3-3-16-16,1-3 0 0,1-2 48 0,1-3 16 15,4-3 0-15,3-2 0 0,-2-7 0 0,3-2 0 16,4-2 0-16,0-6 0 0,0 0 128 0,1-3 32 15,0-2 0-15,0-2 0 0,-1-3-112 0,0 0-16 16,-2-2 0-16,-1-2 0 0,-1 1-256 0,-3 0 0 16,-1 2 0-16,-4 3 0 0,0 2 0 0,-1 4 128 15,-1-4-128-15,-1 7 0 0,-3 7 0 0,0 0 0 16,0 0 0-16,0 0 0 0,-5 9 0 0,0 4 0 0,1-3-176 16,-1 4 176-16,-2 3-256 0,2 2 48 0,0 0 16 0,1 0 0 15,1-1-176-15,3-1-16 0,3-4-16 0,1 1 0 16,0-4 16-16,2 0 0 0,3-7 0 0,4-2 0 15,0-2 208-15,-3-2 176 0,3-4-208 0,3-2 80 16,2-3 128-16,1 2 0 0,0-4 0 0,0 0 0 16,0-2 0-16,-1-2 0 0,-4 0 0 0,-1 0 128 15,-2 1-128-15,-1-2 0 0,-2-2 128 16,-3 1-128-16,-1 1 0 0,-3-3 144 0,-1 4-144 0,-1 2 0 16,0-2 0-16,-1 4 0 0,1 4 0 0,0 2 0 0,1 8 0 15,0 0 0-15,0 0 0 0,0 0-144 0,0 0 144 0,0 0-192 16,0 0 192-16,7-1-192 0,4 1 192 0,1-3 0 15,2-2-144-15,3 2 144 0,1-5 0 0,1-2 0 16,-2 1 0-16,1-4 0 0,-1-1 0 0,-2 1 0 16,-1-2 0-16,-1-1 0 0,-3-1 0 0,-1 1 0 15,-3-2 0-15,-1 0 128 0,-1 3-128 0,-3 2 0 16,-2 3 0-16,-3 0 128 0,-2 5-128 0,-3 1 0 16,-1 4 0-16,-2 4 0 0,-2 2 0 0,2 5-144 15,-5 3 144-15,2 3-160 0,-2 2 160 0,3 1-128 16,3-1 128-16,2-1-128 0,3 0 128 0,3 0 0 15,7 0 0-15,2-4-128 0,4-4 128 0,3 0 0 16,1-5 0-16,4 0 0 0,1-1 0 0,4-4 0 16,2-3 0-16,2 1 0 0,0-2 0 0,-1 0 0 15,1 0 160-15,-2-1-160 0,1 3 0 0,-2 3 128 16,-1 5-128-16,-3 0 0 0,-2 1 0 0,-3 2 0 16,-2 1 0-16,-3 3 0 0,-6 1 0 0,-3 2 0 0,-2 1 0 0,-3-1 0 15,-1 0 0-15,-2-2 144 16,-2-2-144-16,-3 2 128 0,-1-3-128 0,1-3 192 0,-1 4-192 15,-5-2 192-15,3-1-192 0,2-4 128 0,3-1-128 16,4-2 128-16,6-2-128 0,0 0 0 0,0 0 0 0,0 0 128 16,0 0-128-16,0 0 0 0,0 0 0 0,0 0 0 15,9 8 0-15,0-5-144 0,2-2 144 0,4 1-160 16,-1-2 160-16,4 0 0 0,4 0 0 0,2-1-128 16,-1-1 128-16,2-4 0 0,2-1 0 0,1-1 0 0,1-6 0 0,1 0 0 15,2-4 128-15,1-3-128 0,-1-2 192 0,1-5-48 16,0 1 0-16,0-6 0 0,0-2 128 0,0-3 32 15,2-6 0-15,0-1 0 0,-2-6-64 0,0-5-16 16,-2-6 0-16,-2-3 0 0,-2-6-96 0,-3-6 0 16,-4 0-128-16,-2 3 192 0,-3 5-32 0,-3 12-16 15,-3 6 0-15,-6 12 0 0,1 6 16 0,-4 11 0 16,-2 8 0-16,-3 9 0 0,-7 9-160 0,-4 10 0 16,-7 10 0-16,-3 9 0 0,-2 7 0 0,-2 9 0 15,-2 5 0-15,2 5 0 0,-3 9-144 0,2 5 144 16,2 6 0-16,3 1 0 0,4 2-192 0,0-1 64 15,4-2 128-15,5-3-208 16,3-11-800-16,4-3-144 0,0-7-48 0,3-11 0 16,-1-4-864-16,3-10-176 0,-2-3-48 0,1-7-7696 15,-1-5-1552-15</inkml:trace>
  <inkml:trace contextRef="#ctx0" brushRef="#br0" timeOffset="43881.26">15354 7841 33695 0,'0'0'1488'0,"4"-5"304"0,1-3-1424 0,2 3-368 0,2 2 0 0,3 2 0 15,2 1 240-15,2-1-32 0,3-2 0 0,4-1 0 16,3 1-16-16,3-1-16 0,4 1 0 0,6-2 0 16,6-1-176-16,1 1 0 0,4 1 0 0,23-6-15600 15</inkml:trace>
  <inkml:trace contextRef="#ctx0" brushRef="#br0" timeOffset="44598.84">17125 7515 12831 0,'0'0'576'0,"0"0"112"0,0 0-560 0,0 0-128 0,2-12 0 0,1 4 0 16,-3 8 800-16,0 0 128 0,2-9 32 0,-2 9 0 15,0 0-112-15,1-8-16 0,-1 8 0 0,0 0 0 0,-1-10 256 0,1 10 64 16,0 0 0-16,0 0 0 15,0 0-128-15,0-7 0 0,0 7-16 0,0 0 0 16,5-11-64-16,2 5-16 0,0-3 0 0,5 3 0 0,3-1-64 0,3 1-16 16,2-2 0-16,2 3 0 0,2-2-128 0,0 2-16 15,3 1-16-15,1 1 0 0,-2-1-48 0,4 3-16 16,-4 4 0-16,-2 4 0 0,-3 6-304 0,-3 5-64 16,-4 2-16-16,-4 8 0 0,-4 8-240 0,-5 7 144 15,-4 0-144-15,-8 8 128 0,-6 2 112 0,-9 5 16 16,-7 6 0-16,-9 1 0 0,-4-1 0 0,-7-2 0 15,-5 0 0-15,0-7 0 0,2-7 16 0,2-4 16 16,0-4 0-16,6-5 0 0,6-5 112 0,7-4 32 16,5-4 0-16,9-5 0 0,4-8-112 0,10-3 0 15,7-6-16-15,0 0 0 0,12-6-48 0,9-6 0 16,5 0 0-16,7-2 0 0,9-3-80 0,3 4-32 16,6 3 0-16,6 0 0 0,3 2-144 0,4 1 0 15,2 2 0-15,1 1 0 0,4-2 0 0,-4 2 0 0,-1 1 0 16,-19 2 0-16,0 1 0 0,2 0 0 0,-4 0 0 15,0 0 0 1,-7 0-1952-16,-4-1-368 0,-4-1-80 0</inkml:trace>
  <inkml:trace contextRef="#ctx0" brushRef="#br0" timeOffset="45463.24">20117 7827 13823 0,'-3'-11'1216'15,"1"-1"-960"-15,-2-1-256 0,0 2 0 0,-1-3 2160 0,-3 0 384 16,-2 1 80-16,-1 4 0 15,-2-1-576-15,-1 5-128 0,-2 2-32 0,-2 3 0 0,-3 2-800 0,-1 3-144 16,-3 5-48-16,-1 1 0 0,-5 7-384 0,-2 5-64 16,0 0-32-16,-1 6 0 0,2-2-16 0,3 3 0 15,3 1 0-15,1-2 0 0,1 1-80 0,6-3 0 16,8-1-16-16,5-6 0 0,5-4-80 0,5-2-16 16,5-2 0-16,4-3 0 0,2-5 96 0,5-4 16 15,4-4 0-15,3-6 0 0,3-2 64 0,0-3 32 16,1-4 0-16,0 1 0 0,-4-4-208 0,-1 1-32 15,-6-3-16-15,-3 2 0 0,-4-2-160 0,-2 1 192 16,-4 1-192-16,-2-3 192 0,-3 1-192 0,-3 2 192 16,0 2-192-16,0 1 192 0,-3 1-192 0,1 3 0 15,1 1 0-15,0 1 128 0,-2 4-128 0,3 0 0 16,0 9 0-16,7-6 0 0,-1 2 0 0,4-2-144 16,1 1 144-16,3 1 0 0,4 3-128 0,3-2 128 15,-1 1 0-15,2-2 0 0,0 1 0 0,1 2-128 16,-1 0 128-16,0-1 0 0,-1 2 0 0,1 3 0 15,-2 1 0-15,-1 1 0 0,-1 0 0 0,-3 2 0 0,-3 4-128 0,-2 3 128 16,-3 0 0-16,-1 3 0 0,-3 5 0 0,0 0 0 16,-3-1 0-16,-1 2 0 0,-1 1 0 0,0-2 0 15,1-2 0-15,1 2 0 0,-3-6 0 0,3 1 0 16,3 2 0-16,-1-1 0 0,3-2 0 0,3 0 0 16,2-3 0-16,3-2 0 0,1 0 0 0,3 1 0 15,4-4 144-15,0 1-144 0,4-4 128 0,-3-3-128 16,4-2 0-16,-2 0 0 0,0-3 0 0,-4-1 0 15,2-5-2640-15,0 2-416 16</inkml:trace>
  <inkml:trace contextRef="#ctx0" brushRef="#br0" timeOffset="46379.87">22621 7689 20271 0,'-13'-5'1792'0,"-1"0"-1424"0,-2 1-368 0,-3-1 0 16,-4-1 640-16,-3 3 48 0,-2 1 16 0,-2 2 0 16,-1 1 640-16,3 4 128 0,2 5 16 0,0 1 16 15,0 3-432-15,0 3-96 0,-1 4-16 0,2 4 0 16,2-1-224-16,-2 7-48 0,2 1-16 0,1-1 0 0,1 5-288 0,5-2-48 15,4-1-16-15,2-2 0 16,2-8-144-16,7-2-48 0,4-6 0 0,5-1 0 16,4-5 64-16,3-1 16 0,3-5 0 0,1-5 0 0,3-4 272 0,5-6 48 15,1-5 16-15,1-1 0 0,1-4-32 0,0-2-16 16,-1 1 0-16,1 0 0 0,-4-2-272 0,-2 2-48 16,2 1-16-16,-5 3 0 0,-3 2-160 0,-1 3 0 15,-4 1 0-15,-2 5 128 0,-2 6-128 0,-9 2 0 16,0 0 0-16,13 4 0 0,-7 6 0 0,0 1 0 15,-1 7 0-15,0-3-176 0,1 0 176 0,1-2 0 16,1-3-144-16,3-1 144 0,1-5 0 0,2-1 0 16,1-5 0-16,4 0 0 0,4-6 0 0,5-1 0 15,4-9 0-15,3-3 0 0,1-6 0 0,3 2 0 16,2-4 0-16,2-2 128 0,2 0-128 0,-2-3 0 16,-3-4 0-16,0-4 128 0,-2-1-128 0,-1-5 0 15,-2-5 0-15,0-4 0 0,-3-2 128 0,-2-8-128 16,-3-1 128-16,-2-3-128 0,-2-4 128 0,-3 9-128 15,-3 7 128-15,-4 15-128 0,-3 8 0 0,-4 9 0 0,-3 8 0 16,-3 10 0-16,0 9 0 0,-12 4-176 0,-6 10 176 16,-4 9-192-16,-8 6 192 0,-1 12-208 15,-2 3 80-15,-4 10 128 0,-5 7-144 0,-2 5 144 0,0 8 0 16,-2 3 0-16,-2-1 0 0,5 3-128 0,3 1 128 0,7-6 0 16,8-5 0-16,8-12 0 0,8-6 0 15,7-9 0-15,4-6 0 0,7-6 0 0,5-5 0 0,7-8 0 16,5-7 0-16,5-6 0 0,2-7 0 0,4-5 0 15,2-8 256-15,4-8-64 0,-2-4 0 0,2-6 0 16,3-6 0-16,1-3 0 0,1 0 0 0,3-8 0 0,3-3-192 16,-1-5 128-16,-1-7-128 0,-1-6 0 0,-4-3 144 0,-4-6-144 15,-2-3 128-15,-6 7-128 0,-3 7 144 0,-8 13-144 16,-6 13 160-16,-6 11-160 0,-6 9 0 0,-6 11 0 16,-6 3 0-16,-6 15 0 0,-4 11 160 0,-10 12-160 15,-8 8 160-15,-5 17-160 0,-5 5 0 0,0 9 0 16,-2 3 0-16,-5 5 0 0,-1 3 0 0,1 7-128 15,2 5 128-15,5-1 0 0,8-4 0 0,9-6-128 16,9-4 128-16,8-6 0 16,6-6-1344-16,7-8-176 0,7-4-16 0,6-12-16 15,6-7-1184-15,5-10-224 0</inkml:trace>
  <inkml:trace contextRef="#ctx0" brushRef="#br0" timeOffset="47002.25">24638 7834 21183 0,'0'0'1888'0,"0"0"-1504"0,-2-11-384 0,2 11 0 0,0 0 848 0,0 0 112 16,0 0 0-16,0 0 16 0,-11-3 160 0,3 3 16 15,-4 3 16-15,-3 2 0 0,0 3-176 0,-3 2-32 16,-1 7-16-16,-5 1 0 0,-1 1-320 0,0 6-64 16,-2 0-16-16,3 3 0 0,1-3-160 0,4 5-16 15,3-4-16-15,4-2 0 0,2-6-112 0,5-4-32 16,4-1 0-16,1-13 0 0,0 0 48 0,12 8 16 15,6-7 0-15,0-6 0 0,2-3 352 0,1-7 64 16,3-3 16-16,3-1 0 0,-2-1-240 0,0-3-32 16,0-3-16-16,-3 3 0 0,-2 2-256 0,-4-3-160 15,-3 2 192-15,-3-1-192 0,-4-5 160 0,-1 2-160 16,-2 0 128-16,-2 3-128 0,-1 3 128 0,-1 2-128 16,-2 4 0-16,1 4 128 0,-2-1-128 0,1 4 0 15,3 7 0-15,0 0 0 0,0 0-192 0,0 0 192 16,0 0-160-16,7-7 160 0,0 3-144 0,5 0 144 15,3-4-128-15,4 2 128 0,3 2 0 0,2-4 0 16,3 1 0-16,-1 1-128 0,0-5 128 0,-1 4 0 0,-2-1 0 0,1 4 0 16,-2 0 0-16,-2 4 0 0,-1 3 0 0,0 3-128 15,-1 7 128-15,-6-1 0 0,-1-2 0 0,-2 5 0 16,0 3 0-16,-3 1-160 0,-1 2 160 0,-1 5 0 16,-1-2 0-16,-6 4 0 0,1-3 0 0,-2 13 0 15,-1-6 0-15,2-14 0 0,3 1 144 0,0 9-144 16,3-9 192-16,0-9-32 0,4 2-16 0,2-5 0 15,3 2-16-15,2-5-128 0,5-1 192 0,4-3-64 16,0 0-128-16,1-3 192 0,2-1-192 0,-1-3 192 16,1-1-1168-16,-2-3-240 0,-1 2-32 0,7-7-16416 15</inkml:trace>
  <inkml:trace contextRef="#ctx0" brushRef="#br0" timeOffset="48014.98">26785 7863 2751 0,'-10'11'128'0,"2"-5"16"0,1 5-144 0,-2-3 0 0,1 1 0 0,2-3 0 16,-2 2 2656-16,1-3 496 0,0 3 112 0,0-2 0 16,0-2-1344-16,1 0-288 0,-2 5-48 0,4-4-16 15,-2 1-288-15,6-6-64 0,0 0-16 0,0 0 0 16,0 0-16-16,0 0 0 0,0 0 0 0,18-5 0 16,2-3-144-16,3-4-16 0,0-6-16 0,4-5 0 0,1-10-368 0,-2 0-64 15,1-2 0-15,2-1-16 0,2-5-272 16,-1-5-48-16,2-3-16 0,2-5 0 0,3-3-32 0,0-3 0 15,3-6 0-15,-4 4 0 0,-1-3-16 0,-7 2-16 16,-8 0 0-16,-3 7 0 0,-5 7-16 0,-4 9 0 16,-4 7 0-16,-3 5 0 0,-2 8 80 0,-3 5 16 15,-2 6 0-15,-6 4 0 0,-6 5-240 0,-3 5 176 16,-10 8-176-16,-2 7 160 0,-4 7-160 0,0 8 0 16,1 7 0-16,-3 4 0 0,-1 7 0 0,2 7-176 15,1 5 176-15,1 3-128 0,2 1 128 0,1-5 0 16,5-2 0-16,1-5-128 0,3-3 128 0,6-5 0 15,5-7 0-15,6-4 0 0,4-2 0 0,6-3 0 16,3-1 0-16,6-6 0 0,4-3 0 0,2-4 0 16,1-1 0-16,3-5 0 0,2-2-288 0,1-4-80 15,2-4-16-15,2-4 0 16,0-5-1952-16,3-2-400 0,1-3-80 0</inkml:trace>
  <inkml:trace contextRef="#ctx0" brushRef="#br0" timeOffset="49087.17">27474 7603 15663 0,'-10'2'1392'0,"-2"5"-1120"0,0 4-272 0,0 2 0 16,-2 5 2864-16,3 2 512 0,-4 2 96 0,-1 4 32 0,0 0-2656 0,-1-1-528 16,2 4-96-16,1-2-32 0,0 0 144 0,5-4 32 15,4-3 0-15,4-1 0 0,3-1-80 0,6-3-16 16,3-5 0-16,3-5 0 0,3-1 48 0,2-4 16 15,3-2 0-15,1-3 0 0,1-4 112 0,1-1 0 16,2-4 16-16,0-3 0 0,-2-3-64 0,-2 1-16 16,-3-2 0-16,-2 1 0 0,-4 1-80 0,-4-3-32 15,-5 1 0-15,-2-1 0 0,-5 2-16 0,-3-1-16 16,-4 2 0-16,-3 2 0 0,-3 1-96 0,-3 2-16 16,-1 3 0-16,0 5 0 0,1 4-128 0,1 2 0 15,-1 0 0-15,4 3-176 0,2-1-112 0,3 1-32 16,9-3 0-16,0 0 0 15,0 0-256-15,0 0-64 0,0 0-16 0,0 0 0 16,15-3-128-16,3 0-32 0,0-3 0 0,2-2 0 16,2 0-80-16,-1-2 0 0,0 1-16 0,0-1 0 15,2 3-16-15,-1-2 0 0,-2 3 0 0,2-3 0 0,2 2 624 0,0 0 128 16,-2-3 32-16,0 2 0 0,4-2 288 0,-5 4 64 0,1-3 16 16,-2 3 0-16,1-2 304 0,-3 0 64 0,-2 1 16 0,-2-2 0 15,-1 4-32-15,-2-3 0 0,-1 3 0 0,1 1 0 16,-11 4-128-16,10-2-16 0,-10 2-16 0,0 0 0 15,0 0 80-15,5 10 16 0,-4 5 0 0,-2 5 0 16,-4 3-256-16,-3 1-64 0,-1 6 0 0,-2-1 0 16,1 4-48-16,-2 0-16 0,-2 0 0 0,4-4 0 15,0-2-128-15,2-4 0 0,3-4 0 0,4-4 0 0,-2 0 192 16,6-1-64-16,2-5 0 0,3-1 0 0,-8-8 128 0,15 3 0 16,1-6 16-16,3-3 0 15,2-2 160-15,0-5 16 0,2-2 16 0,0-1 0 16,0-2-176-16,0-1-32 0,-4-2-16 0,1 0 0 0,-1 0-112 0,-1 0 0 15,-1-2-128-15,-7 10 192 0,0-2-192 0,-1 1 128 16,-1 6-128-16,-2-2 0 0,-1 5 176 0,-5 5-176 16,0 0 192-16,0 0-192 0,0 0 224 0,0 12-64 15,-3 1-16-15,1 4 0 0,-2 0-144 0,2 0 0 16,-1 1 0-16,3-4 0 0,0-2 0 0,1 0 0 16,3 1 0-16,1-4 0 0,-1 0 0 0,6-4-144 15,2 0 144-15,2-1 0 0,1-7 0 0,1-1-128 16,3-1 128-16,-1-1 0 0,0-5 0 0,-1-1 0 15,-1-1 0-15,-1-1 0 0,-2-2 0 0,-2-1 0 16,0 1 128-16,-2-1-128 0,-2-1 0 0,-1 1 0 16,-2-2 128-16,0 1-128 0,-1 0 0 0,-1 2 0 15,-1-1 0-15,1 6 0 0,-2-1 0 0,0 6 0 16,0-3-144-16,0 4 144 0,0-3-256 0,0 8 64 16,0 0 0-16,0 0 0 0,5-5 48 0,1 1 16 15,2-2 0-15,2-3 0 0,1 5 128 0,3-5-128 0,3-1 128 0,1 0-128 16,0 2 128-16,1-2 0 0,0 1 0 0,0-2 0 15,-1-1 0-15,-2 3 0 0,-2-2 0 0,-1 2 0 16,-2-2 0-16,-2 2 0 0,-3-1 0 0,-2 2 0 16,-1-1 0-16,-3 4 128 0,-4 0-128 0,-2 1 0 15,-1 5 0-15,-4 4 128 0,-1-1-128 0,0 4 0 16,-2 2 0-16,1 3 0 0,0 1 0 0,3 1 0 16,1 0 0-16,4 1-160 0,3 0 160 0,2-1 0 15,2-1-128-15,3-2 128 0,3 0 0 0,3 0 0 0,2-4 0 0,1-1 0 16,0 1 0-16,2-4 0 0,2 1 0 0,-1 0 0 15,3 0 0-15,-1 0 0 0,2 3 0 0,-2-2 0 16,-3 3 0-16,-2 4 0 0,-1 0 0 0,-4 3 0 16,-2 0 0-16,-3 2 0 0,-4 0 0 0,-2 1 0 15,-5 1 0-15,-3-1 0 0,-4 2 0 0,-1-2 128 16,-2 0-128-16,1-3 0 0,-2-2 0 0,3 0 0 16,2-5 0-16,2 0 0 0,2-5-256 0,2-2-80 15,7-2-32-15,-2-3 0 16,2-5-1440-16,2-2-304 0,3-3-48 0,4-3-7264 15,4-3-1456-15</inkml:trace>
  <inkml:trace contextRef="#ctx0" brushRef="#br0" timeOffset="50116.33">29538 6786 18431 0,'0'0'1632'0,"0"0"-1312"0,0 0-320 0,0 0 0 16,-7 5 1360-16,-2 4 208 0,0 0 32 0,-4 7 16 15,-3 4-912-15,-3 7-192 0,-2 6-48 0,-2 1 0 16,-1 3 256-16,0 3 48 0,1 3 16 0,0 3 0 16,4 2-64-16,3-1-16 0,2 3 0 0,4-2 0 15,2-5-192-15,5 3-64 0,3-5 0 0,3-1 0 0,5-3-256 0,2-3-48 16,4-2-16-16,2-1 0 0,3-7-128 0,-1-1 0 15,3-4 144-15,-2-1-144 16,0-4-448-16,-2-3-176 0,0-6-16 0,-1-2-8896 16,-3-6-1792-16</inkml:trace>
  <inkml:trace contextRef="#ctx0" brushRef="#br0" timeOffset="50265.95">28968 7373 33167 0,'-3'-14'2944'0,"6"10"-2352"15,3-2-464-15,4-1-128 0,4 4 560 0,4 0 80 16,4 0 32-16,3 1 0 0,2-2-672 0,3 0-256 16,3 2 16-16,4 0 0 0,4-1 240 0,1-2 0 15,1 1 0-15,0-1 0 16,-1 2-1360-16,-2-3-288 0</inkml:trace>
  <inkml:trace contextRef="#ctx0" brushRef="#br0" timeOffset="50883.44">30405 7101 35007 0,'-19'-19'1552'0,"17"9"320"0,2-2-1488 0,4-1-384 0,4-4 0 0,6 0 0 16,5-2-240-16,4-1-112 0,5-6-32 0,3 0 0 16,3-188 384-16,2 360 160 0,2-181-16 0,4-1 0 15,1 0-144-15,4 2 0 0,4 2 144 0,-3 4-144 16,-2 0 224-16,-4 7-32 0,-5 3 0 0,-5 5 0 16,-6 6 128-16,-4 4 32 0,-6 6 0 0,-3 11 0 15,-5 9-352-15,-4 6 0 0,-3 9 0 0,-5 5 0 16,-4 9 0-16,-4 5 128 0,-5 6-128 0,-3 2 0 0,-6 5 0 15,-3 2 0-15,-3 2 0 0,1-4 128 16,0-4-128-16,3-4 0 0,1-2 0 0,3-7 128 0,1-1-128 16,2-7-256-16,0-6 64 0,4-5 0 15,-1-3-2032-15,1-6-400 0,1-2-96 0</inkml:trace>
  <inkml:trace contextRef="#ctx0" brushRef="#br0" timeOffset="51033.12">30565 7672 21183 0,'8'-4'1888'0,"5"2"-1504"16,5 4-384-16,7 0 0 0,7 0 3664 0,6 1 672 16,6 1 128-16,6 1 16 0,8 0-3648 0,3-2-832 15,3-2 0-15,1-1 0 0,0 0 0 0,0-1 0 16,-7-2 0-16,-1 0-11008 16,-3-1-2192-16</inkml:trace>
  <inkml:trace contextRef="#ctx0" brushRef="#br0" timeOffset="52035.24">21996 8805 21183 0,'-12'-5'1888'0,"3"3"-1504"16,0-2-384-16,0 1 0 0,-2 2 128 0,0 4-128 15,-2 3 128-15,-2 2-128 0,-2 4 416 0,-1 0 16 16,0 3 0-16,3 3 0 0,-3 5 64 0,3-2 16 16,2 0 0-16,1 2 0 0,-1 1-128 0,3-1 0 15,5-4-16-15,2-2 0 0,4-1 80 0,3-6 0 16,1 0 16-16,4-4 0 0,4 1 32 0,1-3 0 16,4-3 0-16,2-2 0 0,0-3 16 0,6-3 16 15,-2 1 0-15,1-5 0 0,1 3-96 0,-3-5-32 16,-4 1 0-16,-4-1 0 0,-5-1-80 0,-3 0 0 15,-6 4-16-15,-2-4 0 0,-3-2-144 0,-3 0-32 16,-1-1 0-16,-5 2 0 0,-2 0-128 0,-1 2 192 16,2 0-192-16,3 3 192 0,2 1-192 0,5 2 0 0,4-1 0 0,0 8 0 15,7-7 0-15,7-1 0 0,5 3 0 16,2 0 0-16,3 0 0 0,4 1-224 0,3 0 80 0,2 1 16 16,-1 1 128-16,-1 1 0 0,1-2-144 0,0 7 144 15,-5 0 0-15,-1 1 0 0,-5 4 0 0,-1 1 0 16,-3 3 0-16,-5 2 0 0,2 0 0 0,-4 3 128 15,-2 1 112-15,-2 1 16 0,1-1 0 0,-2 0 0 16,-1-1 144-16,2-3 48 0,0 1 0 0,2-4 0 0,2 2-176 0,4 0-16 16,4-2-16-16,4-3 0 0,3 2-112 0,3-4 0 15,2-2-128-15,2 1 192 16,1-2-944-16,3 0-192 0,-1-2-32 0,4-2-15008 16</inkml:trace>
  <inkml:trace contextRef="#ctx0" brushRef="#br0" timeOffset="52805.54">24997 8813 10127 0,'0'0'896'16,"-12"5"-704"-16,1-5-192 0,1 3 0 16,1-2 960-16,0 1 176 0,0 1 16 0,9-3 16 0,0 0 304 0,-8 4 64 15,1 0 16-15,7-4 0 0,0 0 128 0,0 0 32 16,0 0 0-16,0 0 0 0,0-12-304 0,2 5-64 16,2-5-16-16,4 2 0 0,3 1-624 0,3-4-112 15,0-1-16-15,4 3-16 0,3-3-176 0,4 2-48 16,0 2 0-16,3 0 0 0,-3 4-112 0,0 2-32 15,-6 0 0-15,-4 7 0 0,-2 1-32 0,-4 3-16 16,-1 7 0-16,-3 5 0 0,-3 2-144 0,-4 0 0 16,-1 2 0-16,-5 0 128 0,-3 4-128 0,-3-1 192 15,-3-3-192-15,-1-4 192 0,-1-2 16 0,1-3 16 16,1-2 0-16,3-4 0 0,2 0 224 0,12-8 32 16,0 0 16-16,0 0 0 0,0 0 176 0,10-7 32 15,4-2 16-15,8-3 0 0,6-2-288 0,2 0-64 16,2-4-16-16,-1-1 0 0,-2-3-352 0,1 1 128 15,2 2-128-15,0 0 0 0,-1-1 0 0,-2 3 0 16,-3 1 0-16,-1 6 0 0,-5 3 0 0,-2 4 0 16,-3 3 0-16,-4 3 0 0,-11-3 0 0,7 15-192 15,-5 1 192-15,-4 3-192 0,-6 1 192 0,-3 1-160 0,-5 5 160 0,0 0-160 16,-3-3 160-16,0-1 0 0,0-4 0 16,0-2 0-16,0-3 0 0,5-2 0 0,3-6 0 0,11-5 0 15,0 0 0-15,0 0 176 0,0 0-176 0,11-2 192 16,3-8 0-16,5-1 0 0,4-3 0 0,5-1 0 15,5-3-192-15,3 1 0 0,5-2 144 0,1 2-144 16,0 2 0-16,-1 1 0 0,-3 4 0 0,-1-2 0 16,-3 6 0-16,-3 1-160 0,-5 1 160 0,-2 8-160 15,-5 1 160-15,-2 1-208 0,-4 6 80 0,-3 0 128 0,-4 1-416 0,-3 5 32 16,-3 1 16-16,-4 3 0 16,-2 2-240-16,-1-1-48 0,-3 3-16 0,2-4 0 15,-3-2-1936-15,5-2-384 0,3-3-80 0</inkml:trace>
  <inkml:trace contextRef="#ctx0" brushRef="#br0" timeOffset="53539.33">26643 8732 23951 0,'-22'-5'2128'0,"11"5"-1696"16,-3 1-432-16,-3 3 0 0,-1 5 1920 0,-2 2 320 15,-3 4 48-15,-1 3 16 0,-1 2-1936 0,0 3-368 16,3 3 0-16,0-3-192 0,2 1 192 0,4 0 0 16,5-3 144-16,3 1-144 0,5-4 400 0,3-3-16 15,3 0 0-15,6-4 0 0,3-3 64 0,3-1 16 16,1-5 0-16,4-3 0 0,1-4-144 0,1-1-16 0,1-6-16 0,-1 1 0 16,0 1-96-16,0-4-32 0,-3 1 0 0,-3-1 0 15,-3-4-160-15,-2-2 160 0,-2-1-160 0,-4 1 160 16,-2 0-160-16,-3 1 160 0,-4 1-160 15,0 1 160-15,-1 2-160 0,-1 1 0 0,0 3 0 16,0 1 0-16,3 3 0 0,1 0 0 0,2 7-176 16,3-6 176-16,6 3 0 0,4 0-160 0,3-1 160 0,7 0 0 0,4-1-160 0,3 3 160 15,3-1-128-15,2-1 128 0,-1-1 0 0,1 2 0 16,1 0 0-16,-2 2 0 0,-2 0 0 0,0-1-128 16,-2 2 128-16,0 4 0 0,-4 1 0 0,-3 4-128 15,-4-1 128-15,-3 4 0 0,-5 1 0 0,-3 0 0 16,-6 2 0-16,-2 2-128 0,-2 2 128 0,-3 1 0 15,-3 0 0-15,0 2 0 0,2-3 0 0,0-1 0 16,3 0 0-16,2-4 0 0,2 0 0 0,4-2 0 16,4 0 0-16,4-5 128 0,3 0 64 0,6 0 0 15,3-3 16-15,4-1 0 0,2-3 32 0,2-3 0 16,-1-1 0-16,2 0 0 0,-1 1-240 0,0-1 144 16,0 0-144-16,0-1 128 0,-1-1-128 0,0 1 0 15,-2 2 0-15,1-5 128 0,-1 2-128 0,1 0 160 16,-1-3-160-16,0 1 160 0,-2-3-32 0,1 1-128 15,-4-2 192-15,1 2-64 0,-3-2-128 0,-3-2 0 0,-1 2 0 0,0 0 128 16,-1-2-128-16,0-2 160 16,-2 1-160-16,-1-1 160 0,-2 1-160 0,0 1 0 15,-3-2 144-15,-1 0-144 0,-1 1 128 0,-3 0-128 0,-3 2 128 0,-2 3-128 16,-2-3 0-16,-2 4 144 0,-4-1-144 0,-2 5 0 16,-5 0 0-16,-4 5 0 0,-5 4 0 0,-2 1 0 15,-6 4 0-15,-1 3 0 0,-2 2 0 0,-1 4 0 16,3-1 0-16,1 1 0 0,4 1 0 15,7 0 0-15,5 0 0 0,8 1 0 0,4-1 0 0,10 2 0 16,6-2 0-16,9-2 0 0,6 0 0 0,5-2 0 16,4-3 128-16,4-6-128 0,3 0 192 0,4-2-192 0,3-3 128 15,3-1-128-15,3-2 0 0,5-1 0 16,5-2-1120-16,-1-1-288 0,-3-3-48 0,16-6-15088 16</inkml:trace>
  <inkml:trace contextRef="#ctx0" brushRef="#br0" timeOffset="58655.96">19110 9973 4607 0,'-22'0'400'0,"10"0"-400"0,-3-1 0 0,-2 1 0 16,0 0 512-16,-2 0 0 0,-1-1 16 0,0 1 0 15,-3 0 304-15,3 0 48 0,-1 2 16 0,2-2 0 16,-1-1-208-16,1 0-48 0,0 0 0 0,0-1 0 16,1 1-160-16,0-1-32 0,0 0-16 0,-1 1 0 15,-1 1-48-15,-1 1 0 0,1 1 0 0,-4 0 0 16,0-1 48-16,1 2 0 0,0-1 0 0,0 4 0 15,-2-4 112-15,1 1 32 0,-2 0 0 0,-1 1 0 16,-2 0 32-16,3-3 16 0,0-1 0 0,4-1 0 0,5 4 16 0,-1-2 0 16,4-1 0-16,5 0 0 0,9 0-16 0,0 0 0 15,0 0 0-15,0 0 0 0,0 0-240 0,19 2-64 16,8 0 0-16,8-2 0 0,10-2-16 0,7 2-16 16,5 0 0-16,4 0 0 0,3-1-96 0,4 1 0 15,6 0-16-15,2-1 0 0,1 0-176 0,1-1 0 16,3 1 144-16,1 1-144 0,1 0 0 0,3-2 0 15,4-2 0-15,1 1 0 0,-2 1 0 0,-2 2 0 16,0 0 0-16,-3 0 0 0,-2 0 0 0,-3 0 0 0,-4 0 0 0,-6 2 128 16,-2 2 0-16,-7 1 16 0,-5-1 0 0,-6-2 0 15,-3 1-16-15,-8 1 0 0,-7 2 0 0,-9-1 0 16,-6-1-128-16,-5 0 0 0,-11-4 0 0,0 0 0 16,-9 11 0-16,-7-3 0 0,-11 1 128 0,-6-4-128 15,-6 3 256-15,-7-5-48 0,-6 0 0 0,-7-1 0 16,-4 1-208-16,-6 2 0 0,-3-1 0 0,-5-2 0 15,-4 0 256-15,-4 1 0 0,-5 1 0 0,-6 1 0 16,-4-2-64-16,-2-2-16 0,0 0 0 0,1 1 0 16,-1-1 16-16,0 2 0 0,2-1 0 0,7 2 0 15,2-2-64-15,9 1 0 0,9 0 0 0,8-1 0 16,6 1 0-16,11 2-128 0,9-1 192 0,8-3-64 16,8 0 32-16,8 2 0 0,6-2 0 0,9-1 0 15,0 0-160-15,11 4 0 0,12 0 0 0,9-2 0 16,11-2 0-16,9 0 160 0,7 0-32 0,8 0-128 0,7 0 192 15,7-1-192-15,6 2 192 0,8-1-192 0,0-1 128 16,7 1-128-16,1 1 0 0,5 2 0 0,3-2 128 0,-2 1-128 16,0 1 0-16,-2-1 0 0,-5 2 128 0,1 0-128 15,-5-1 0-15,-7 0 0 0,-3 0 0 0,-8 2 128 16,-9 0-128-16,-9-1 0 0,-7 0 128 0,-10 2-128 16,-11-2 0-16,-9 0 0 0,-11-2 0 0,-14-2 0 15,0 0 0-15,-16 8 0 0,-12-2 0 0,-13 2 0 16,-10 0 0-16,-10-5 0 0,-9 0 0 0,-7 1 128 15,-6 1-128-15,-7-1 0 0,-8-1 0 0,-4 0 0 16,-4-3 0-16,-9 3 0 0,-6 2 160 0,1-4-160 16,1-4 128-16,-1 3-128 0,-5 3 160 0,4-1-160 0,4-2 192 0,6 3-192 15,10 0 176-15,8 0-176 0,7 2 160 0,15-1-160 16,12-3 144-16,16 2-144 0,13 0 128 0,12-1-128 16,8 3 144-16,10-5-144 0,16 3 160 0,16-3-160 15,9-2 0-15,12 1 0 0,9-1 0 0,6-2 0 16,3 0 144-16,5 0-144 0,4 0 128 0,7-3-128 15,5-1 0-15,4-2 0 0,2 4 0 0,7-3 0 16,3-1 0-16,5 1 0 0,0 0 0 0,1 1 0 16,-3 1 0-16,-5 1 0 0,-7 0 0 0,-11 4 0 15,-9 2 0-15,-13 1 0 0,-13 0 0 0,-12 3 0 16,-12 0 0-16,-11-2 0 0,-18-2 0 0,0 0 0 16,-16 7 0-16,-10 0 0 0,-12-2 0 0,-14 5 0 15,-12-1 0-15,-12 5 0 0,-11-1 0 0,-7-4 0 16,-7 0 0-16,-9-3 0 0,-8 3 0 0,1 0 0 15,-2-5 0-15,-3 1 0 0,-3 3 0 0,3-3 0 0,1-2 0 16,4 3 0-16,5-3 0 0,8-1 0 0,6 0 0 0,17-2 0 16,14-1 0-16,17 0 0 0,13-3 0 0,13-3 0 15,11 2 0-15,13 5 0 0,14-7 0 0,14-2 0 16,14 2 0-16,14-3 0 0,11 3 0 0,8-3 0 16,8-1 128-16,6 1-128 0,5 4 0 0,4-4 0 15,5 3 0-15,0 0 0 0,-1 4 0 0,1 2 0 16,0 1 144-16,-4 2-144 0,-8 3 0 0,-8 1 0 15,-12 0 0-15,-13 5 0 0,-9 0 0 0,-14 0 0 16,-10 0 0-16,-11-2 0 0,-9 4 0 0,-12 1 0 16,-8 3 0-16,-10-1-128 0,-8-2 128 0,-11 3 0 0,-4 0 0 15,-5 1 0-15,-3-1-176 0,-4 2 0 0,-1 1 0 16,-1 3 0 0,-1 0-2432-16,1 2-480 0</inkml:trace>
  <inkml:trace contextRef="#ctx0" brushRef="#br0" timeOffset="76239.05">19041 10215 11919 0,'-11'-22'512'0,"6"8"128"16,-5 3-512-16,-2 1-128 0,0-4 0 0,-1 2 0 15,-5 5 512-15,0-2 80 0,1 4 16 0,-5 0 0 16,2-4-256-16,-5 4-48 0,0 2-16 0,0 1 0 0,-1-1 96 0,-1 1 0 16,-1 0 16-16,-1 2 0 0,1 0 32 0,0 4 0 15,-1 1 0-15,4-2 0 0,2-3-96 0,2 1-16 16,2 0 0-16,2-180 0 0,-1 363 80 0,3-180 16 16,1-1 0-16,2-2 0 0,2-1 112 0,10 0 32 15,0 0 0-15,0 0 0 0,0 0 400 0,0 0 96 16,19-3 16-16,6 1 0 0,6-1-320 0,7 2-64 15,9 1-16-15,8 0 0 0,4-1-304 0,4-1-64 16,0 0-16-16,5 1 0 0,-1-1-288 0,2 1 128 16,1-4-128-16,2 3 0 0,3 4 128 0,1-1-128 15,2-2 0-15,-2-1 0 0,-1-1 0 0,-2 3 128 0,-5 3-128 16,-2 0 0-16,-2-3 144 0,-4 2-144 0,-3-1 0 0,-5 1 144 16,-6 1-144-16,-8 3 0 15,-4 2 0-15,-7-2 0 0,-8 2 0 0,-6-2 0 0,-7 6 0 0,-6-12 0 16,-3 10 208-16,-8 1-32 0,-8-4-16 0,-10 2 0 15,-9-3 96-15,-9 3 0 0,-11-3 16 0,-8 1 0 16,-7-1-144-16,-6-2-128 0,-9-2 192 0,-6 2-192 16,-6 0 128-16,-5 4-128 0,-1-3 0 0,-5 3 0 15,-5-1 0-15,-1-1 0 0,-2 1 128 0,2-2-128 16,-3 4 0-16,12-1 0 0,12-4 0 0,12 0 0 16,13 0 0-16,10-2 0 0,9 2 0 0,11-1 0 15,9-1 0-15,13 1 0 0,10-2 0 0,9-1 0 16,12 5 0-16,13-2 0 0,13-3 0 0,12 1-144 15,7-1 144-15,10 1 0 0,11-1 0 0,8 0 0 16,6-5 0-16,7-1 0 0,3 3 0 0,7-2 0 0,7-4 0 16,2 3 0-16,0 3 0 0,3 0 0 15,1-4 0-15,1 5 144 0,-5 2-144 0,-3 1 160 0,-6 0-160 0,-9 3 0 16,-5 0 144-16,-17 0-144 0,-8 1 176 0,-13 2-48 16,-10-2 0-16,-12 2 0 0,-12 0-128 0,-11-1 0 15,-12-6 0-15,-10 11 0 16,-14-2-304-16,-13 4-80 0,-11-4-32 0,-16 4 0 15,-13 4 0-15,-12-2 0 0,-12-1 0 0,-8-4 0 16,-8 1-64-16,-10-3-16 0,-10 1 0 0,1 4 0 16,2 1-1408-16,1 0-272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0:47:48.588"/>
    </inkml:context>
    <inkml:brush xml:id="br0">
      <inkml:brushProperty name="width" value="0.05292" units="cm"/>
      <inkml:brushProperty name="height" value="0.05292" units="cm"/>
      <inkml:brushProperty name="color" value="#FFFF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7030A0"/>
    </inkml:brush>
    <inkml:brush xml:id="br3">
      <inkml:brushProperty name="width" value="0.05292" units="cm"/>
      <inkml:brushProperty name="height" value="0.05292" units="cm"/>
      <inkml:brushProperty name="color" value="#92D050"/>
    </inkml:brush>
    <inkml:brush xml:id="br4">
      <inkml:brushProperty name="width" value="0.05292" units="cm"/>
      <inkml:brushProperty name="height" value="0.05292" units="cm"/>
      <inkml:brushProperty name="color" value="#FFFFFF"/>
    </inkml:brush>
  </inkml:definitions>
  <inkml:trace contextRef="#ctx0" brushRef="#br0">1867 1094 21071 0,'0'0'928'0,"0"0"208"0,0 0-912 0,0-8-224 16,0 8 0-16,0 0 0 0,0 0 1472 0,-4-6 256 15,4 6 64-15,0 0 0 0,0 0-432 0,0 0-80 16,0 0 0-16,0 0-16 0,-10 5-400 0,3 5-80 15,2 1-16-15,-2 7 0 0,0 4-80 0,0 2-32 0,1 5 0 0,0 7 0 16,-2 6-96-16,0 10-32 16,2 8 0-16,0 7 0 0,-3 3-240 0,1-4-48 15,2-5-16-15,1-2 0 0,-2-4-224 0,3 0 0 0,2-3 128 0,-1-6-128 16,1-8 0-16,2-4 0 0,1-8 0 16,-1-3 0-16,0-7 0 0,3-6-208 0,-3-10 16 0,0 0 0 31,0 0-1280-31,0 0-256 0,0 0-64 0,3-7-13920 0</inkml:trace>
  <inkml:trace contextRef="#ctx0" brushRef="#br0" timeOffset="199.78">1346 1389 30399 0,'6'-5'2704'0,"6"-4"-2160"16,2 0-544-16,4-1 0 0,3-1 496 0,3-3-16 15,3-1 0-15,5-3 0 0,6-2 352 0,4 1 80 16,5-1 16-16,0-2 0 0,0-1-416 0,1 3-96 16,-1 1-16-16,-1 1 0 0,-1 1-400 0,-3 5 0 15,-2 2 0-15,1 1-10912 16,-5 5-2192-16</inkml:trace>
  <inkml:trace contextRef="#ctx0" brushRef="#br0" timeOffset="534.91">2258 1808 30399 0,'0'0'2704'0,"19"-1"-2160"16,2-6-544-16,5 2 0 0,2-3 464 0,-2-1-16 15,2-2 0-15,3 0 0 0,2-6 368 0,-3-2 64 0,-3-5 16 0,-2 1 0 16,-2 2-464-16,-2-1-96 0,-5-1-16 0,-4 3 0 15,-6 0-176-15,-4 1-144 0,-3 1 192 0,-4 4-192 16,-4 2 240-16,-3 3-64 0,-5 4-16 0,-5 7 0 16,-3 3 0-16,-3 7 0 0,-8 7 0 0,-2 4 0 15,-4 5 32-15,-1 2 16 0,0 3 0 0,2 1 0 16,2 0 128-16,8 2 32 0,7-2 0 0,8-2 0 16,4-7-48-16,7 2-16 0,5-7 0 0,8-1 0 15,6-2-176-15,5-3-128 0,4-8 192 0,6-1-192 0,5-2 144 0,6-6-144 16,4-4 0-16,4-6 144 15,3 0-528-15,0 1-128 0,-1-4 0 0,-5-1-11504 16,-4-2-2288-16</inkml:trace>
  <inkml:trace contextRef="#ctx0" brushRef="#br0" timeOffset="846.12">3117 1516 24879 0,'0'0'1088'0,"9"0"256"0,1 2-1088 0,-1 2-256 15,-2 1 0-15,-2 0 0 0,-2 3 1552 0,-3 0 256 0,-4 2 48 0,-5 2 16 16,-2 4-560-16,-2-1-112 16,-1 1-32-16,4-3 0 0,-3 0-464 0,2 0-112 0,-1 2-16 0,-4 3 0 15,6-1-192-15,1-3-64 16,1-3 0-16,4 0 0 0,2-2-80 0,2 1-32 16,2 2 0-16,3-2 0 0,1 1 64 0,1-1 16 15,3 2 0-15,2 0 0 0,0-1-32 0,2 0 0 0,0 2 0 0,0-3 0 16,-1 1-48-16,-1 3-16 15,-4-2 0-15,-1 2 0 0,-5 1 16 0,-2 0 0 16,-3 2 0-16,-6-1 0 0,-4-2 144 0,-1 3 32 0,-1-2 0 0,-4-1 0 16,-5 0 0-16,-2-4 0 0,-3 0 0 0,0-1 0 15,-2 0-240-15,3-2-144 0,-1-1 192 0,2-2-192 16,3-3-400 0,4-1-192-16,3-1-48 0,6-7-12688 0,4-1-2544 0</inkml:trace>
  <inkml:trace contextRef="#ctx0" brushRef="#br0" timeOffset="1116.3">3892 929 22111 0,'-14'-20'1968'0,"8"13"-1584"15,-2-2-384-15,2 3 0 0,0 3 1360 0,-2 1 192 16,-2 2 48-16,0 2 0 0,1 6 112 0,0 3 16 15,-1 6 16-15,-1 4 0 0,1 11-496 0,1 2-96 16,3 4-32-16,0 7 0 0,1 2-288 0,2 9-48 0,-1 10-16 0,2 3 0 16,-1 4-400-16,2 0-96 15,2-2-16-15,-1-4 0 0,0-6-256 0,1-3 0 16,1-5 0-16,0 14 0 16,-1-9-400-16,-1-11-48 0,-1-11 0 0,0-4-11648 0,-3-10-2352 0</inkml:trace>
  <inkml:trace contextRef="#ctx0" brushRef="#br0" timeOffset="1248.32">3342 1564 32079 0,'29'-15'1408'0,"-11"10"320"0,6-3-1392 0,8 0-336 0,3 2 0 0,5-3 0 16,2 2 896-16,3-5 128 0,5 3 0 0,1-2 16 16,4-3-112-16,6 1-32 0,1-1 0 0,3 0 0 15,2-1-1232-15,-3 1-256 0,-6-1-48 0,-3 1-16064 16</inkml:trace>
  <inkml:trace contextRef="#ctx0" brushRef="#br0" timeOffset="2202.21">5843 1373 3679 0,'0'0'320'0,"0"0"-320"0,0 0 0 0,0 0 0 16,0 0 1936-16,0 0 320 0,0 0 64 0,0 0 16 15,0 0-992-15,0 0-208 0,0 0-48 0,0 0 0 16,0 0 112-16,0 0 16 0,0 0 0 0,0 0 0 16,0 0-176-16,0 0-16 0,-10-2-16 0,-1 2 0 15,-3 4-192-15,-4 2-48 0,-5-1 0 0,-2 7 0 0,-2-1-48 0,-5 6-16 16,-7 0 0-16,-3 2 0 0,-1 0-32 0,-2 1-16 15,6-3 0-15,1 0 0 0,2-2-80 0,8-2-32 16,4 0 0-16,7-5 0 0,5 3-256 0,5-5-48 16,3 2-16-16,6 0 0 0,3 5-224 0,6-4 128 15,5 1-128-15,5-2 0 0,7 1 144 0,3 0-144 16,0 3 128-16,-6-4-128 0,3 3 128 0,13 7-128 16,-1 0 0-16,-7 2 128 0,-4 2-128 0,-6-2 128 15,-5 2-128-15,-7-3 128 0,-4 0 112 0,-5 0 16 16,-2 0 0-16,-2 0 0 0,-7 3 368 0,-5-1 80 15,-4 1 0-15,-5-2 16 0,-2-1-144 0,-5-2-16 0,-1-6-16 0,0 0 0 16,-1 0-336-16,3-6-64 16,-3-4-16-16,3-1 0 0,2-5-128 0,6-5 0 0,3-4-160 0,7-5 160 31,4-4-1920-31,6-3-272 0,6-1-64 0,6-6-13648 0</inkml:trace>
  <inkml:trace contextRef="#ctx0" brushRef="#br0" timeOffset="2466.21">6431 747 27007 0,'0'0'1200'0,"0"0"240"15,0 0-1152-15,-3 10-288 0,-2 5 0 0,-3 4 0 16,-3 4 848-16,-3 10 112 0,-4 5 32 0,0 9 0 0,1 2 352 0,-3 8 64 15,1 3 0-15,0 3 16 0,0 7-512 0,0 9-96 16,0 3-32-16,0 1 0 0,0-7-496 0,2-8-96 16,2-10-32-16,1-4 0 0,2-6-160 0,3-6 0 15,1-5 0-15,0-4 0 0,2-3-240 0,3-6-16 16,3-6-16-16,3-6 0 16,-3-12-1584-16,0 0-304 0,0 0-64 0</inkml:trace>
  <inkml:trace contextRef="#ctx0" brushRef="#br0" timeOffset="2867.72">6073 1607 17503 0,'0'0'1552'0,"0"0"-1232"16,8-6-320-16,3 3 0 0,3 0 1984 0,6-3 352 16,-1 1 64-16,0 2 16 0,0-6-1008 0,2 0-208 15,4 0-48-15,1 0 0 0,2-9-176 0,0 4-32 16,0-1-16-16,-1 0 0 0,-3-4-352 0,1 2-64 15,2 2 0-15,-4 0-16 0,-4-2-128 0,-2 2-32 16,-1 2 0-16,-5 4 0 0,1 3-64 0,-12 6-16 16,10 0 0-16,-10 0 0 0,9 9 0 0,-3 5-16 0,-3 4 0 0,-3 3 0 15,-3 3 80-15,0 6 0 0,-3 0 16 16,0 1 0-16,-3 2-32 0,0 0-16 0,0 1 0 0,3-2 0 16,-2-7 64-16,3 2 16 0,2-4 0 0,3-3 0 15,1-1-32-15,3-2 0 0,2-2 0 0,2-6 0 16,2-2-80-16,1-4 0 0,4-3-16 0,2-4 0 15,1-3 144-15,1-4 48 0,-1-4 0 0,1-1 0 16,-1-2-144-16,-2-3-32 0,-1-3 0 0,-3 1 0 0,-2-2-128 0,-1-3-128 16,-3 4 144-16,1-4-144 0,-1 1 128 0,-2 2-128 15,-2 5 0-15,-1 3 0 0,1 4 0 0,-2 3 0 16,0 10-208-16,0 0 64 16,0 0-336-16,0 0-64 0,0 0-16 0,0 0 0 15,5 14-2176-15,2 0-432 0,0-2-96 0,4 0 0 0</inkml:trace>
  <inkml:trace contextRef="#ctx0" brushRef="#br0" timeOffset="3337.23">7749 1441 24063 0,'0'0'1072'0,"0"0"208"0,0 0-1024 0,-7-3-256 16,-4 3 0-16,0 0 0 0,-3 2 864 0,-4 1 112 0,-4 4 32 16,-11 0 0-16,-2 3 64 0,-2 3 16 15,-4 4 0-15,9-3 0 0,-6 2-304 0,-5 5-48 0,-3 0-16 0,0 6 0 16,2 2-272-16,2 0-48 0,2 1-16 0,6-4 0 16,2 5 0-16,10-5-16 0,4 2 0 0,6-5 0 15,2-2 64-15,6-5 16 0,3-1 0 0,6-2 0 16,5-8 192-16,7-2 64 0,4-6 0 0,18-6 0 15,1-5-192-15,5-6-16 0,-3-8-16 0,1 1 0 0,-1-3-208 0,-2-3-32 16,-1-3-16-16,-3-2 0 0,-1-1-96 0,-1-6 0 16,-2 1-128-16,-9 8 192 0,1-8-192 0,0-3 144 15,-1-7-144-15,0-4 128 0,-3-5-128 0,1-9 0 16,-6-11 0-16,3 3 0 0,-3-2 0 0,0 9-144 16,-1 8 144-16,-1 15-208 0,-3 8 208 0,-2 12-192 15,-3 5 192-15,-3 14-192 0,-2 11-80 0,0 0-16 16,-7 15 0-16,-5 10 0 0,-3 7 32 0,-4 9 16 15,-4 11 0-15,-1 7 0 0,-3 10 240 0,0 6-144 16,3 5 144-16,1 3-128 0,3 1 128 0,3-5 0 16,6-7 0-16,5-6-128 0,4-5-80 0,5-10-16 15,1-7 0-15,6 11 0 16,1-13-576-16,3-10-112 0,2-6-32 0,1-5 0 16,4-8-1344-16,2-6-272 0</inkml:trace>
  <inkml:trace contextRef="#ctx0" brushRef="#br0" timeOffset="3635.41">8017 1584 28559 0,'0'0'1264'0,"0"0"272"16,0 0-1232-16,0 0-304 0,13-2 0 0,-4 1 0 0,1-3 1280 0,1-3 208 0,-1 1 48 0,7-5 0 15,-1-6-352-15,-2 2-64 0,-1-3-16 0,1-2 0 16,-2-2-656-16,-2-1-128 0,-3 0-16 0,0 2-16 15,-6 2-32-15,-1 2 0 0,-1 4 0 0,-3 3 0 16,4 10-80-16,-9 0-32 0,-2 9 0 0,0 1 0 16,-3 7-144-16,-8 15 0 0,-5 1 0 0,4 2 0 0,1 1 0 0,2-1 0 15,2-3 0-15,7-3 128 0,2 1-128 0,5-7 160 16,4-4-160-16,6-2 160 0,5-3-32 0,-1-7 0 16,4 0 0-16,10-3 0 0,1-2-128 0,3-4 0 15,1 0 0-15,2-7 0 16,1 1-1120-16,1-7-160 0,1-2-16 0,-2-2-15744 15</inkml:trace>
  <inkml:trace contextRef="#ctx0" brushRef="#br0" timeOffset="3953.81">8607 1488 27647 0,'-13'21'2448'0,"-1"2"-1952"16,-1 3-496-16,0-1 0 0,-3 4 1008 0,0-2 96 15,1-2 32-15,2-4 0 0,5-8 496 0,1-2 96 16,3-1 32-16,6-10 0 0,0 0-832 0,0 0-160 16,0 0-48-16,10-5 0 0,4-3 0 0,4-8 0 15,1-3 0-15,5-1 0 0,1-2-336 0,0-4-80 0,-3 0-16 0,1-3 0 16,0 2-288-16,1-1 0 0,2 4 128 0,-2 5-128 16,-1 5 0-16,-2 2 0 0,0 8 0 15,-2 4 0-15,-4 7 0 0,-1 7 0 0,-4 5 0 0,0 9 0 16,-5 2 0-16,-2 2 0 0,-3 0 0 0,-1 3-144 15,-2 5 144-15,-2 1 0 0,-4 2 0 0,0-3 0 16,0 4 0-16,3-6 0 0,2-4 0 0,4-5 0 16,3-2-176-16,3-7 176 0,2-7-208 0,3-7 80 15,3-6-960-15,4-5-192 0,4-10-48 0,0-5-16784 16</inkml:trace>
  <inkml:trace contextRef="#ctx0" brushRef="#br0" timeOffset="4251.35">9844 421 28559 0,'0'0'2544'0,"0"0"-2032"16,0 0-512-16,-2 13 0 0,0 4 1632 0,-3 0 224 15,0 5 64-15,-4 2 0 0,-1 7-1184 0,-2 4-224 16,-1 3-64-16,-1 9 0 0,0 7 128 0,0 4 0 16,-1 10 16-16,-1 3 0 0,-1 4-352 0,1 10-80 15,0 4-16-15,-9 79 0 0,8-30-144 0,11-27 0 16,6-16-192-16,8-13 192 16,3-11-496-16,3-10 32 0,3-10 0 0,0-9 0 15,2-12-48-15,3-8-16 0,-3-8 0 0,-1-9 0 16,-2-9-1536-16,1-11-304 0,7-22-64 0,-5 1-16 0</inkml:trace>
  <inkml:trace contextRef="#ctx0" brushRef="#br0" timeOffset="4419.33">9369 1244 36863 0,'6'-5'3264'0,"5"-4"-2608"0,7 1-528 0,2 1-128 0,6 3 672 0,-2 0 96 15,5-1 32-15,-7-2 0 0,4 1-48 0,5 1-16 16,4-4 0-16,5 3 0 0,3-4-96 0,4 1-32 15,1-3 0-15,6 3 0 0,2-3-352 0,2 1-64 16,2 3 0-16,-3-3-16 16,-2 4-1328-16,1-1-256 0,0 1-48 0</inkml:trace>
  <inkml:trace contextRef="#ctx0" brushRef="#br1" timeOffset="23634.26">13297 3206 11967 0,'0'0'1072'0,"-2"-4"-864"0,-2-4-208 0,4 1 0 15,-3-3 1392-15,2 2 224 0,0-2 48 0,0 4 16 16,-1-2 416-16,2 8 80 0,-2-6 0 0,2 6 16 16,0 0-464-16,0 0-80 0,0 0-32 0,0 0 0 15,0 0-528-15,-8 4-96 0,3 5-32 0,-5 6 0 16,0 4-272-16,-1 5-64 0,1 8-16 0,-1 3 0 0,-3 6 128 0,1 9 32 15,-2 7 0-15,-3 8 0 16,-2 5-176-16,-2 2-16 0,-1 3-16 0,-1-1 0 0,-3 0-240 0,2-5-64 16,0-1 0-16,2-11 0 0,2-5-112 0,5-7-16 15,2-3-128-15,4-9 192 0,3-8-32 0,2-3-16 16,5-5 0-16,3-1 0 0,1-5-144 0,-4-11 0 16,0 0 0-16,12 4 128 15,1-7-560-15,0-4-112 0,-1-5-32 0,6-5 0 16,0-8-3008-16,4 0-592 0</inkml:trace>
  <inkml:trace contextRef="#ctx0" brushRef="#br1" timeOffset="24130.97">13771 3469 25791 0,'0'0'2304'0,"0"0"-1856"0,0 0-448 0,0 0 0 16,0 0 784-16,13 2 64 0,0-2 16 0,3-2 0 15,5-4-112-15,2 0-32 0,3-7 0 0,3 0 0 16,7 1 112-16,3-4 0 0,5-3 16 0,-1 3 0 16,-1-1-112-16,1 1-32 0,-2-2 0 0,-3 1 0 15,-5 3-208-15,-1 3-48 0,-4-1-16 0,-7 4 0 16,-5-4-240-16,-5 2-64 0,-5 4 0 0,-6 6 0 15,0 0-128-15,0 0 0 0,-10-3 0 0,-6 3 0 0,-7 3 128 0,-6 4 0 16,-7 2 0-16,-5 4 0 0,-5 0-128 0,-7 3 0 16,-4 4 0-16,-3 3 0 0,0-1 224 0,-3 2 16 15,-1 7 0-15,2 2 0 0,1-2 128 0,3 0 16 16,3-1 16-16,9 1 0 0,9-6-80 0,11-1-32 16,6-1 0-16,12-2 0 0,4-2-160 0,10 1-128 15,8 0 144-15,9-3-144 0,7-3 160 0,6-1-160 16,7-3 160-16,6 3-160 0,5-6 144 0,3 5-144 15,1 2 128-15,-1 5-128 0,-2 2 128 0,-5 5-128 16,-5-1 0-16,-7 2 128 0,-9 3-128 0,-7 2 0 16,-7-1 144-16,-6-2-144 0,-5 0 256 0,-7-2 0 15,-3-1-16-15,-8-3 0 0,-5 0 240 0,-7 3 48 16,-5-2 16-16,-6-1 0 0,-5-6-160 0,-1 1-16 16,-4 3-16-16,-2-6 0 0,4-1-192 0,-2-1-32 15,-1-5-128-15,1 0 192 0,0-7-192 0,3-2-288 16,1-4 64-16,7-4-14048 15,8 1-2800-15</inkml:trace>
  <inkml:trace contextRef="#ctx0" brushRef="#br1" timeOffset="24852.9">15752 3402 23263 0,'-24'-4'1024'0,"7"-1"224"0,-3 0-992 0,-1 0-256 16,-3-4 0-16,1 4 0 0,1 5 464 0,-1 1 48 16,-2 3 16-16,4 4 0 0,2-1 240 0,1 6 32 15,3-2 16-15,0 2 0 0,1 1-112 0,3 0-32 16,4-1 0-16,3 1 0 0,3 1-176 0,3-1-48 16,3-5 0-16,3 1 0 0,2-2 96 0,3 1 16 15,3-4 0-15,5 1 0 0,2-1 48 0,4-2 16 16,3-1 0-16,0 1 0 0,1-2-256 0,-5-1-48 15,-1-1-16-15,-5-2 0 0,-2 1-112 0,-3-2-32 16,-5-2 0-16,-1 0 0 0,-9 6 96 0,4-7 32 16,-4-3 0-16,-4-2 0 0,-6 0 32 0,-2-5 16 0,-2-1 0 0,-2 0 0 15,-3 1-96-15,-4-2-32 16,-4-4 0-16,2 2 0 0,1 0-208 0,1 0 128 0,2 2-128 0,5 2 0 16,5 0 0-16,3 3 128 0,4 3-128 0,4-1 0 15,4 2 0-15,6 2 0 0,5 2 0 0,9-3 0 16,8 3 0-16,4-3 0 0,3 3-128 0,6-3 128 0,3 4 0 0,4-1-128 15,2-2 128-15,-1 1 0 0,-1-2 0 0,1 4 0 16,0 1 0-16,-4 3 0 16,-4-1 0-16,-6 0-128 0,-3 1 128 0,-6 1 0 0,-6 1 0 0,-3 4 0 15,-6 2 0-15,-2 4 0 0,-6 4 0 0,-4 5 128 16,-3 2-128-16,-7 9 0 0,-4 1 256 0,-7 3-64 16,-6 5 0-16,-5 0 0 0,-4 6 240 0,-4-1 32 15,-9 2 16-15,3-3 0 0,-5 3 64 0,2-2 16 16,1-1 0-16,0 1 0 0,-4 2-112 0,0 0-32 15,-1-4 0-15,1 3 0 0,-1-4-224 0,4-4-64 16,4-3 0-16,7-3 0 0,4-5-128 0,6-2 0 16,3-3 144-16,7-4-144 0,3-2 0 0,5-2 0 15,2-4 0-15,5-10 0 0,-2 12 0 0,2-12-192 16,0 0 32-16,0 0 0 16,13-2-1136-16,1-5-240 0,4-2-32 0,6-5-11440 15,3-1-2288-15</inkml:trace>
  <inkml:trace contextRef="#ctx0" brushRef="#br1" timeOffset="25198.85">16790 3646 27935 0,'0'0'1232'0,"0"0"256"0,0 0-1184 0,0 0-304 0,-5 13 0 0,-1 1 0 16,-2 1 1120-16,-2 2 160 0,-5 0 48 0,-4 4 0 15,-4-1 208-15,-5 8 64 0,-4 1 0 0,-2 7 0 16,-2 4-304-16,2 4-48 0,1 0-16 0,1 2 0 16,-1-3-400-16,6 0-64 0,7-4-32 0,7-4 0 0,6-2-352 0,5-6-64 15,5-6 0-15,7 0-16 0,2-6-16 0,7-2 0 16,6-3 0-16,4-6 0 0,3-9 208 0,4-6 32 16,4 3 16-16,2-8 0 0,1-4-32 0,-2-5 0 15,-3-3 0-15,-2-7 0 0,-2-2-64 0,-1-3 0 16,-4 0-16-16,-6 1 0 0,-6-3 0 0,-7 0 0 15,-7 3 0-15,-9 4 0 0,-8 5-176 0,-5 6-16 16,-6 3-16-16,-5 4 0 0,-6 0-224 0,-7 6 176 16,-8 3-176-16,-1 9 160 15,-2 9-944-15,4 3-192 0,0 4-48 0,5 8-14848 0,6 3-2992 0</inkml:trace>
  <inkml:trace contextRef="#ctx0" brushRef="#br1" timeOffset="27966.41">11999 18350 13823 0,'0'0'1216'0,"0"0"-960"0,0 0-256 0,0 0 0 16,0 0 1104-16,0 0 176 0,-7 0 48 0,7 0 0 15,0 0 400-15,0 0 64 0,0 0 32 0,0 0 0 16,4-12-576-16,2 2-112 0,4-4-32 0,5-1 0 16,4-3-352-16,3 0-80 0,2-1-16 0,2 0 0 0,2 3-208 0,2-2-64 15,1 0 0-15,0 0 0 0,2 1 80 0,3 0 16 16,2 2 0-16,0 5 0 0,-1-2 48 0,-3 7 16 16,-3 3 0-16,-3 4 0 0,-3 3-336 0,0 7-64 15,-4 0-16-15,-3 9 0 0,-4 3-128 0,-4 3 0 16,-6 4 144-16,-4 7-144 0,-8 8 208 0,-4 4-16 15,-8 4-16-15,-2 2 0 0,-4-2-32 0,-4-2 0 16,-3-1 0-16,-4-6 0 0,-3-4 128 0,2 0 32 16,1-3 0-16,-2-3 0 0,1-1 240 0,1-6 48 15,1-2 16-15,2-4 0 0,2-4-160 0,4-3-48 16,4-4 0-16,6 1 0 0,3-3-208 0,4-4-64 16,2-3 0-16,9-2 0 0,0 0-128 0,0 0 192 0,0 0-192 0,0 0 192 15,9-7-192-15,5-1 192 0,5 3-192 0,4 1 192 16,3 0-192-16,6 3 0 0,4 0 0 0,6 2 0 15,0-1 128-15,3 5-128 0,2 0 0 0,2 2 128 16,0 3-128-16,1-3 0 0,-2 5 0 0,-2-5-176 16,-3 1 176-16,-4-4 0 0,-4 1 0 0,-3 1 0 15,-6-2 0-15,-3-1 144 0,-4 0-144 0,-1 0 160 32,-1 1-960-32,-2-8-192 0,-1 1-32 0,-2 0-11568 0,0-2-2304 0</inkml:trace>
  <inkml:trace contextRef="#ctx0" brushRef="#br1" timeOffset="28655.12">13522 18247 19743 0,'0'0'880'0,"-9"1"176"0,0-3-848 0,9 2-208 0,0 0 0 0,0 0 0 16,0 0 1808-16,0 0 320 0,0 0 64 0,0 0 16 16,8-5-576-16,6-3-112 0,5 0-32 0,4 2 0 15,4-4-544-15,3 2-112 0,5-3-32 0,1-2 0 16,3-2-288-16,0 1-48 0,0-2-16 0,2 1 0 16,-2-1-112-16,0 2-16 0,-3 0-16 0,0 2 0 15,-3 1-144-15,-5 2-32 0,-6-1 0 0,-3 3 0 16,-5 0-128-16,-4 0 0 0,-10 7 144 0,0 0-144 15,0 0 0-15,0 0-288 0,-13-1 48 0,-6 2 16 16,-9 5-528 0,-5 4-96-16,-6-1-32 0,-2 3 0 0,-2 5 544 0,-3 1 96 0,-1-1 32 0,-4 5 0 15,-2 1 208-15,-3 1 0 0,-1-4 0 0,-1 2-144 0,2-2 144 16,7 2 224-16,6 2-48 0,3-2-16 0,6-2 208 0,3 0 32 16,5 3 16-16,7-4 0 0,5-2-208 0,9-3-32 15,6 0-16-15,9 0 0 0,5-3 48 0,11-2 16 16,2 3 0-16,10-4 0 0,4 5-16 0,6 0 0 15,3 1 0-15,2 2 0 0,3 2-208 0,-5 1 176 16,-1 4-176-16,-5 0 160 0,-3 4-16 0,-6-1 0 16,-8-3 0-16,-5 1 0 0,-5-1 112 0,-6-2 32 15,-4-2 0-15,-4-1 0 0,-6-3 368 0,-4 3 80 16,-7 1 16-16,-3-2 0 0,-3 0 16 0,-8-2 16 16,-6 0 0-16,-4-1 0 0,-1 0-368 0,-1-1-80 15,1-7-16-15,-3 2 0 0,-2-3-192 0,1-2-128 0,2-1 160 16,3-3-160-16,3-3 0 0,5 0-256 0,5-3 16 0,5-1 16 31,3-6-2720-31,7-4-528 0,3-12-112 0,12 4-32 0</inkml:trace>
  <inkml:trace contextRef="#ctx0" brushRef="#br1" timeOffset="29391.63">14904 18047 5519 0,'0'0'240'0,"0"0"64"0,0 0-304 0,0 0 0 16,1-7 0-16,-1 7 0 0,-2-9 3600 0,-2 2 672 15,-1-1 128-15,-2 1 16 0,1 2-1952 0,-3-1-400 16,-2 1-80-16,-3 3 0 0,0 2-496 0,-3 4-80 15,-1 1-32-15,-2 4 0 0,-3 0-672 0,2 1-128 16,-1 2-16-16,2-1-16 0,2 4-144 0,1 1-16 16,3-2-16-16,3-4 0 0,1 1-64 0,2 2-16 15,2-2 0-15,2 1 0 0,4-12 96 0,0 0 32 16,0 0 0-16,2 13 0 0,4-6-96 0,-6-7 0 16,0 0-16-16,11 9 0 0,0-3-80 0,1-1-16 15,-2-2 0-15,0-3 0 0,-10 0-16 0,14-3-16 0,-1 2 0 0,-3-3 0 16,2-1-16-16,-2-4 0 0,-1 2 0 0,-2-3 0 15,-2 1-32-15,0-4-128 0,-1 0 192 0,-3 2-64 16,-1-3-128-16,0 0 0 0,-1 2 144 0,-1 2-144 16,-1-2 128-16,1 0-128 0,-1 3 160 0,3 9-160 15,-4-11 0-15,2 3 0 0,0 1 0 0,2 7 0 16,0 0 0-16,6-8 0 0,0 3-128 0,1-2 128 16,2 1 0-16,4 4 0 0,4-2-128 0,0-1 128 15,2 0 0-15,3 1 0 0,0-1 0 0,1-2 0 16,1 2 0-16,0 1 0 0,-1-2 0 0,2 2 0 15,2-1 0-15,0 3 0 0,-1-2 0 0,2-1 0 16,-1 1 0-16,-2 1 0 0,-1 1 0 0,-1-1 0 16,-2 2 0-16,0-1 0 0,-2 2 0 0,-2 2 0 15,-3-1 0-15,-1 2 0 0,-2-1 128 0,-1 3-128 0,-1 3 0 16,-1-2 0-16,-2 5 0 0,-2-1 0 0,-2 4 0 0,-2 1 176 16,-2 3-176-16,-3 2 160 0,-3 1 32 0,-2 6 0 15,-3 4 0-15,-2 1 0 0,-3 1 176 0,-3 1 32 16,-5 3 16-16,-3 0 0 0,-4 2-144 0,-3 4-16 15,0-1-16-15,-1-2 0 0,-1-1 208 0,1-2 32 16,-3-3 16-16,3-1 0 0,-2-1-176 0,2 1-48 16,2-5 0-16,1 0 0 0,5-6-96 0,3-1-32 15,3-2 0-15,4-1 0 0,2-2-144 0,3-4 0 16,3 1 0-16,2-4 128 0,1 0-128 0,8-9 0 16,0 0 0-16,0 0 0 15,0 0-496-15,0 0 32 0,0 0 0 0,12 4 0 16,-2-6-1392-16,2 0-288 0,2-5-48 0,4 1-10704 0,4-3-2144 0</inkml:trace>
  <inkml:trace contextRef="#ctx0" brushRef="#br1" timeOffset="29718.91">15604 18385 15663 0,'0'0'1392'0,"0"0"-1120"0,0 0-272 0,-7 5 0 16,-2 6 3264-16,-1-1 608 0,-4 4 112 0,-3 2 32 16,-1 2-1776-16,1 2-368 0,-1 5-64 0,-4-1-16 15,-1 1-544-15,2 3-112 0,2-2-32 0,2 2 0 16,2 0-352-16,5-2-80 0,3-3-16 0,5-1 0 16,3 1-224-16,4-4-48 0,5-2-16 0,3-4 0 0,1-1 80 0,4-4 32 15,0-2 0-15,6-4 0 0,0-3 32 0,4-3 16 16,2-7 0-16,2-2 0 0,0-1-48 0,-2-4-16 15,-2-5 0-15,-4-1 0 0,-3 0 0 0,-3-5 0 16,-3-2 0-16,-5 3 0 0,-5-4 16 0,-1-1 0 16,-8-2 0-16,0 3 0 0,-7 3-208 0,-4 1-32 15,-4 6-16-15,-7 3 0 0,-7 3-224 0,-4 5 0 16,-2 4 0-16,-2 6 0 16,-2 2-1184-16,1 8-336 0,0 2-64 0</inkml:trace>
  <inkml:trace contextRef="#ctx0" brushRef="#br1" timeOffset="33575.92">11680 5943 11167 0,'0'0'496'0,"0"0"96"0,0 0-464 16,-5 6-128-16,0 1 0 0,1-2 0 0,4-5 1344 0,0 0 240 16,0 0 48-16,0 0 16 0,0 0 64 0,0 0 16 15,0 0 0-15,0 0 0 0,0 0-448 0,0-7-64 16,2-2-32-16,3 2 0 0,4-5-416 0,2 1-64 16,2 0-32-16,2-3 0 0,4-2-96 0,3 1 0 15,2-2-16-15,4 0 0 0,1-2-80 0,3 0-16 16,1 0 0-16,1 1 0 0,1 1-16 0,-2 2-16 15,-2 1 0-15,1 1 0 0,-1 2-112 0,-3 6-32 16,-3 2 0-16,-1 4 0 0,-1 3-288 0,-3 5 0 16,-2 1 0-16,-3 6 0 0,-1 4 0 0,-2 5 0 15,-3 1 128-15,-3 8-128 0,-1 4 0 0,-4 9 128 16,-2 2-128-16,-3 1 0 0,-3 1 192 0,-5 1-192 16,0 0 192-16,-5-2-192 0,-3-4 256 0,-3 2-48 0,-4-2-16 15,-3 0 0-15,-3 1 240 0,-2-4 32 16,-2 1 16-16,1-3 0 0,-3-4-128 0,3-2-32 15,-4-1 0-15,3-5 0 0,3-1-144 0,1-3-48 0,2 1 0 0,2-7 0 16,3-3 0-16,1-4 0 0,2-4 0 16,3-1 0-16,1-2 96 0,3-5 16 0,2-5 0 0,1 0 0 15,5 0-32-15,3-4 0 0,4 1 0 0,3-1 0 16,5 3-208-16,3-3 176 0,3 0-176 0,4 3 160 0,10-2-160 0,2 4 0 16,4 3 0-16,8 0 0 0,6 1 0 15,4 1 0-15,2 2 0 0,2 0 0 16,1 4 0-16,-1-2 0 0,-2-1 0 0,-2 2 0 0,-5 3 0 0,-3-1 128 15,-1 2-128-15,-4-3 128 0,-6 2-128 0,-1-2 0 16,-3 1 0-16,-3-1 128 0,-4 2-128 0,-3-3 0 16,-3 0 0-16,3 2 0 15,-5-5-1296-15,-2-2-352 0,-11-1-64 0,12-5-15984 16</inkml:trace>
  <inkml:trace contextRef="#ctx0" brushRef="#br1" timeOffset="34051.58">13386 5879 19343 0,'0'0'1728'16,"0"0"-1392"-16,0 0-336 0,0 0 0 0,0 0 768 0,0 0 64 16,0 0 32-16,0 0 0 0,0 0 144 0,9 14 16 15,0 2 16-15,2 1 0 0,3 4-16 0,4 2 0 16,3 3 0-16,4 5 0 0,4-2-208 0,6 5-48 16,0 2-16-16,6 0 0 0,-2-2-208 0,3 0-32 15,-1 0-16-15,-2 1 0 0,-2-6-256 0,-3 2-48 16,-2 0-16-16,-5-1 0 0,-2-8-176 0,-2-1 160 15,-4-1-160-15,-1-2 160 0,-3-2-16 0,-2 0 0 16,-2-7 0-16,-3-1 0 16,-8-8-816-16,0 0-160 0,0 0-48 0,0 0-14160 0</inkml:trace>
  <inkml:trace contextRef="#ctx0" brushRef="#br1" timeOffset="34326.46">14209 5732 22111 0,'-4'-18'976'0,"1"10"208"0,1 0-944 0,2 8-240 0,0 0 0 0,-9-5 0 16,-1 5 1632-16,-2 3 288 16,-2 5 48-16,-4 3 16 0,1 6-592 0,-7 5-112 15,-3 4-32-15,-4 7 0 0,-4 7-96 0,-2 4-32 0,-1 10 0 0,-4 4 0 16,-5 3-144-16,0 5-16 0,-2-2-16 0,2-1 0 15,2-8-512-15,0 0-112 0,2-2 0 0,3 0-16 0,5-3-128 0,4-8-32 16,6-5 0-16,3-3 0 0,6-1-144 0,4-6-256 16,4-3 64-16,4-5 16 15,2-8-1072-15,6 0-224 0,4-5-32 0,3-5-15712 0</inkml:trace>
  <inkml:trace contextRef="#ctx0" brushRef="#br1" timeOffset="34985.33">14900 5896 19871 0,'0'0'880'0,"-8"-8"176"16,2-3-848-16,2 3-208 0,4-2 0 0,5 2 0 0,-5 8 1216 0,11-12 208 16,1 3 48-16,6-1 0 0,4 2-640 0,4-2-128 15,5 3-32-15,4-1 0 0,5 2-80 0,1 1-16 16,1-1 0-16,-1 4 0 0,1 3 80 0,-1 4 16 16,-3 4 0-16,-3 3 0 0,-5 1-288 0,-6 5-48 15,-6 4-16-15,-5 3 0 0,-7 4-64 0,-5 7-32 16,-6 5 0-16,-4-1 0 0,-3 3 32 0,-5-3 16 15,-2-3 0-15,-4-3 0 0,-4-2-16 0,0-2 0 16,-1 1 0-16,-2-3 0 0,4-5-32 0,3-4-16 16,1-2 0-16,11 0 0 0,2-6-80 0,5 1 0 15,3-1-128-15,6-4 192 0,4-2-192 0,6 0 0 16,5-3 0-16,4 1 0 0,3-1 0 0,2 4 128 16,2 1-128-16,2 2 0 0,0 4 0 0,-1 3 0 15,1 2 0-15,-3 2 0 0,-2 1 0 0,-4 0 0 16,-3 2 0-16,-5-1 0 0,-6 1 224 0,-4 0-48 0,-6 0-16 15,-6-2 0-15,-4 1 464 0,-6-2 80 0,-6 0 32 0,-3 5 0 16,-3-3-112-16,-7 5-32 0,-4-5 0 0,-3-2 0 16,-1-2-304-16,-3 0-64 0,-2-3-16 0,-3-4 0 15,-1 0-208-15,-2-5 176 0,2-4-176 0,5-2 160 16,8-1-416-16,7-3-64 0,7 1-32 0,7-8 0 31,6-5-2448-31,9-2-480 0,6-2-112 0</inkml:trace>
  <inkml:trace contextRef="#ctx0" brushRef="#br1" timeOffset="35375.81">16475 5764 24879 0,'0'0'1088'0,"-4"-5"256"0,4 5-1088 0,0 0-256 15,-6-5 0-15,-2 10 0 0,-2 4 704 0,-5 4 64 16,-3 5 32-16,-5 5 0 0,-4 5 176 0,-4 3 48 16,-7 7 0-16,-1 4 0 0,-4 2-96 0,1 6-16 15,-2 3 0-15,6 2 0 0,2 1-208 0,7 2-32 16,3-1-16-16,7 1 0 0,4 0-368 0,9-2-80 16,6-4-16-16,6-6 0 0,5-9-32 0,7-4-16 15,6-8 0-15,7 1 0 0,6-9 176 0,5-5 16 16,5-5 16-16,4-7 0 0,-3-5 80 0,2-4 16 15,-2-4 0-15,-15 0 0 0,2-2 96 0,1-7 32 0,-3-2 0 16,0-4 0-16,1-3-128 0,1-2 0 16,-2-2-16-16,-4 0 0 0,-6-1-112 0,-5-3-32 0,-6-4 0 0,-4 2 0 15,-5 2-112-15,-7-2-32 0,-6 1 0 0,-4 4 0 16,-3 2-144-16,-6 6 0 0,-2 0 0 0,-2 4 0 16,-1 6-256-16,-11 0 0 0,3 7 16 0,7 6 0 15,2 3-2272-15,4 5-464 16,6 2-96-16</inkml:trace>
  <inkml:trace contextRef="#ctx0" brushRef="#br1" timeOffset="35976.72">17315 5484 22111 0,'-9'3'1968'0,"0"0"-1584"16,-1 1-384-16,-4 0 0 0,-5 7 576 0,-1 1 48 16,-2 4 0-16,-2 4 0 0,-1 0 144 0,-11 9 16 15,4 0 16-15,4-3 0 0,6-3-48 0,2 1-16 16,6-4 0-16,2-2 0 0,3-3 64 0,6-3 16 15,7-2 0-15,5-3 0 0,4 1 144 0,-1-7 48 16,5-1 0-16,3-1 0 0,4-5-432 0,3-2-96 16,2 0-16-16,-1-4 0 0,2-2 0 0,-4 0 0 0,-2 0 0 0,-1-4 0 15,-1-4-224-15,-2 1-48 0,-4-1-16 16,1-12 0-16,-4 5 48 0,-4 3 16 0,-4 2 0 0,-5 0 0 16,-3 1-80-16,-2 4-16 0,2 1 0 0,-4 4 0 15,0 4-144-15,1 2 0 0,6 8 0 0,0 0 0 16,0 0 0-16,0 0 0 0,8-6 0 0,4 2-176 0,2 4 176 15,2 0-192-15,4 1 192 0,2-1-192 16,1-1 192-16,2-1 0 0,3-1 0 0,-7 2 0 0,0 0 0 0,2-1 0 16,1 0 0-16,-2 2 0 15,-1 0 0-15,0 0 0 0,-3 0 0 0,-2 1 0 16,-1 3 0-16,-2 3 0 0,-3 0 0 0,-1 3 0 0,-2-1 0 0,-4 5 0 16,-1 2 0-16,-5 5 0 0,-3 5 128 0,-4 6 16 15,-4 4 0-15,-6 3 0 0,-4 6 64 0,-15 17 16 16,0 0 0-16,-5 6 0 0,-3 5-32 0,-1 2-16 15,-2-1 0-15,2-3 0 0,2-1-32 0,2-5 0 16,2-7 0-16,4-2 0 0,6-5-144 0,5-1 192 16,6-3-192-16,4-4 192 0,3-7-192 0,4-5 0 15,2 0 0-15,3-4 0 0,3-8-272 0,2-7-48 16,1 0 0-16,-1-12 0 16,0 0-2528-16,0 0-512 0,11-13-96 0,-2-7-32 0</inkml:trace>
  <inkml:trace contextRef="#ctx0" brushRef="#br1" timeOffset="36273.62">17756 6319 36511 0,'0'0'1616'0,"0"9"336"0,-1 0-1568 0,-3 4-384 0,-2-1 0 0,-3 10 0 15,-2 2 368-15,-2 5-16 0,-2 2 0 0,-2 2 0 16,-1 1 352-16,0 1 80 0,2-2 16 0,-6 10 0 15,6-5-192-15,9-15-32 0,0-4-16 0,4-1 0 16,5-2 0-16,1-3 0 0,5-2 0 0,7 3 0 0,3-6 48 0,2-5 16 16,6-6 0-16,3-2 0 0,4-8-112 0,0-1-32 15,-1-4 0-15,1-3 0 16,0-3-80-16,-4-6-16 0,-6 1 0 0,-5-5 0 0,-7-3 128 0,-3 0 32 16,-8-1 0-16,-8 9 0 0,-2 3-192 0,-9 9-32 15,-8 3-16-15,-7 2 0 0,-7 6-304 0,-7 2 0 16,-8 8 0-16,-5 2 0 15,-4 9-1216-15,1 3-208 0,-1 3-48 0,-1-1-20608 0</inkml:trace>
  <inkml:trace contextRef="#ctx0" brushRef="#br1" timeOffset="43595.86">25126 5169 8287 0,'0'0'736'0,"0"0"-592"16,0 0-144-16,0 0 0 0,10-4 1520 0,-10 4 272 16,0 0 48-16,0 0 16 0,0 0-320 0,8-3-48 15,-8 3-16-15,0 0 0 0,0 0 48 0,0 0 0 16,0 0 0-16,0 0 0 0,0 0-224 0,0 0-32 16,0 0-16-16,0 0 0 0,0 0-416 0,0 0-64 0,0 0-32 0,0 0 0 15,0 0-256-15,0 0-48 0,5 7-16 0,-1-1 0 16,-3 4-80-16,1-1-16 15,-2 4 0-15,0 2 0 0,0 3 128 0,-2 2 0 0,0 1 16 0,-1 0 0 16,2 1-32-16,-3 3-16 16,2 1 0-16,-4 3 0 0,0-2-32 0,0 2 0 0,-1 1 0 0,0-3 0 15,-1 0 48-15,1-4 0 0,0-4 0 16,2 0 0-16,0-3-32 0,1 0 0 0,0-8 0 0,2 3 0 16,2-5 0-16,0-6 0 0,0 0 0 0,0 0 0 15,0 0 32-15,0 0 0 0,0 0 0 0,1-6 0 16,0-6-48-16,3-2 0 0,-3-1 0 0,3-7 0 15,0-1-192-15,0-1-32 0,1-4-16 0,-2 2 0 16,2-5-144-16,0 2 0 0,0 2 0 0,0-2 0 16,1 1 0-16,-1-2 0 0,3 0 128 0,0 6-128 0,-2 5 0 0,0 1 0 15,-1 4 0-15,-2 5 0 0,1 1 0 0,-4 8 0 16,0 0 0-16,0 0 0 0,0 0-128 0,-4 8 128 16,0 4-160-16,-1 4 160 0,-4 3 0 0,-2 3 0 15,-3 5-128-15,-2-3 128 0,0 3 0 0,-1-2 0 16,1 4 0-16,1-2 0 0,1 1 0 0,1-5 0 15,1-2 0-15,2 1 0 0,3-7 0 0,2-1 0 16,1-2 0-16,1-6 0 0,3-6 160 0,0 0-160 16,0 0 128-16,0 0-128 0,8-3 192 0,1 0-64 15,0-6 0-15,0 1 0 0,-1-5-128 0,0 3 0 16,0-2 0-16,3-2 0 16,-2 3-1408-16,0 4-272 0,0 4-48 0,1 1-18064 0</inkml:trace>
  <inkml:trace contextRef="#ctx0" brushRef="#br1" timeOffset="46078.34">26437 5326 8287 0,'0'0'736'0,"0"0"-592"0,0 0-144 0,0 0 0 16,0 0 1040-16,0 0 176 0,0 0 48 0,0 0 0 16,0 0-368-16,0 0-64 15,0 0 0-15,0 0-16 0,0 0 16 0,0 0 16 16,0 0 0-16,0 0 0 0,0 0-160 0,0 0-48 0,0 0 0 0,0 0 0 15,0 0-16-15,-9 4-16 0,9-4 0 0,-8 4 0 16,8-4-16-16,0 0 0 16,-7 0 0-16,7 0 0 0,0 0 64 0,0 0 16 0,0 0 0 0,0 0 0 15,0 0-16-15,0 0 0 0,0 0 0 0,0 0 0 16,0 0-112-16,0 0-32 0,0 0 0 0,0 0 0 16,0 0-16-16,7-8-16 0,3 1 0 0,3-1 0 0,2-3-224 0,-3 2-64 15,1 1 0-15,1 2 0 0,1-4-48 0,1 3-16 16,2-2 0-16,0 3 0 0,1-2 32 0,-1 2 0 15,0 2 0-15,-2 2 0 0,-1-1-160 0,1 3 128 16,-5 0-128-16,-1 4 128 0,-1 0-128 0,-2 6 0 16,-2 0 0-16,-2 4 0 0,-1-1 0 0,-4-2 0 15,-1 5 0-15,-2-1 0 0,-3 3 160 0,-1 1-160 16,-1 1 192-16,0 0-192 0,-3 2 192 0,2 0-64 16,-3-2 0-16,1 2-128 0,-4-2 320 0,-7 9-32 15,4-6-16-15,-1-1 0 0,1-3 32 0,0-3 0 16,-2-3 0-16,2 2 0 0,2-1-32 0,0-2 0 15,0-2 0-15,3-1 0 0,1-2-112 0,3-3-32 16,2 0 0-16,9-4 0 0,0 0-128 0,0 0 192 16,0 0-192-16,0 0 192 0,0 0-16 0,0 0 0 0,0 0 0 0,0 0 0 15,7-5-176-15,4 0 160 16,3-5-160-16,0 4 160 0,1-1-160 0,4 2 0 0,4 2 144 0,-5 2-144 16,-1 1 0-16,2 0 0 15,3 0 0-15,0 2 0 0,1 1 0 0,1 1 0 16,2 1 0-16,0-1 0 0,-5-2 144 0,1 1-144 15,-3-1 192-15,-1 2-192 0,-2-1 304 0,0-1-48 0,-4-2-16 16,0 0 0-16,-2 0-64 0,0 0-16 16,-2 0 0-16,-1 0 0 0,-7 0-160 0,6-2 0 0,-6 2 144 0,7-5-144 31,-7 5-592-31,0 0-192 0,0 0-48 0,0 0-11552 0,0 0-2320 0</inkml:trace>
  <inkml:trace contextRef="#ctx0" brushRef="#br1" timeOffset="48795.36">28125 5193 1839 0,'0'0'160'0,"0"0"-160"0,0 0 0 0,0 0 0 16,-5 4 1216-16,5-4 224 0,0 0 32 0,-7 4 16 16,7-4-352-16,-5 5-80 0,5-5-16 0,0 0 0 15,-5 4 16-15,5-4 0 0,0 0 0 0,0 0 0 16,-5 2 16-16,5-2 0 0,0 0 0 0,-5 5 0 15,0 1 16-15,5-6 16 0,-5 4 0 0,5-4 0 16,-5 4 48-16,-1 0 0 0,6-4 0 0,0 0 0 16,0 0-112-16,0 0-16 0,-4 8 0 0,4-8 0 0,0 0-208 0,0 0-48 15,0 0-16-15,0 0 0 0,0 0-144 0,10-6-32 16,3 3 0-16,1-2 0 0,1 1-288 0,4-3-64 16,0 2-16-16,4 2 0 0,1-3-48 0,0 0-16 15,-1 0 0-15,0 2 0 0,0-1 32 0,0 2 0 16,-3 2 0-16,-2 0 0 0,-2 1 0 0,-2 1 0 15,-2 2 0-15,-3 3 0 0,-2 0-176 0,-2 6 0 16,-3-1 0-16,-4 4 0 0,-3 3 0 0,-1 1 160 16,-4 0-160-16,-3 0 160 0,-1-2-32 0,-1-2-128 15,0-1 192-15,-1 0-64 0,-2-4 32 0,2 2 0 16,2-5 0-16,1 2 0 0,3-4-32 0,2 0-128 0,8-5 192 16,0 0-64-16,0 0-128 0,0 0 128 15,9 6-128-15,4-5 128 0,1-1-128 0,4-1 0 16,0-2 144-16,1-1-144 0,0 3 0 0,1 0 0 15,0 1 0-15,0 2 0 0,-3 3 0 0,2 0 0 16,-2-1 0-16,-3 5 0 0,-3 0 0 0,0 4 0 0,-4-1 0 0,-2 2 0 16,-4 2 0-16,-2 0 0 15,-3 1 0-15,-2-1 0 0,-3 1 256 0,-2-2 0 16,-2-2-16-16,-1 1 0 0,-3 0 160 0,1 1 48 0,-3-5 0 16,0 0 0-16,-1 2-64 0,-1-6 0 15,-2 0 0-15,2 1 0 0,-6-5-80 0,2-2-32 0,-2-1 0 16,0-3 0-16,2-1-128 0,1 0-16 0,3 0-128 0,-9-4 192 15,4 4-192-15,7 0 0 0,5-3-144 0,0 3 144 16,4 3-1920-16,3-2-272 16,7 4-64-16,0 0-16 0</inkml:trace>
  <inkml:trace contextRef="#ctx0" brushRef="#br2" timeOffset="58211.51">25740 5084 5519 0,'0'0'496'0,"0"0"-496"15,0 0 0-15,0 0 0 0,0 0 2688 0,0 0 448 0,0 0 96 16,0 0 16-16,0 0-1248 0,0 0-240 16,0 0-48-16,0 0-16 0,0 0-304 0,0 0-64 0,0 0-16 15,0 0 0-15,-1-5-416 0,1 5-64 0,0 0-32 0,-5-4 0 16,-1 1-240-16,-1 3-48 0,0 3-16 0,-4 2 0 15,-1 0-96-15,-4 0-16 0,0 4 0 0,-3-1 0 16,-1 2 128-16,-3 0 0 0,-3 3 16 0,-2 3 0 16,-2 2 96-16,-3 1 16 0,-3 4 0 0,-3 2 0 0,-5 2-192 0,-23 19-16 15,0-7-16-15,18-8 0 0,-4 3-48 0,-2 2-16 16,1-2 0-16,0 0 0 0,1-2 48 16,-17 11 16-16,10-7 0 0,9-10 0 0,4-3 0 15,8-1 0-15,3-4 0 0,6-4 0 0,2 0-208 0,5-2-32 16,4-4-16-16,4 1 0 0,3-4-160 0,5-1 0 15,7-4 144-15,0 0-144 0,0 0 0 0,0 0 0 16,0 0 0-16,0 0 0 0,0-10-240 0,1-3-64 16,2 2-16-16,0 3 0 15,2-1-1360-15,2 0-288 0,-2 3-48 0,1-2-16 16,1 2-944-16,-4-3-192 0</inkml:trace>
  <inkml:trace contextRef="#ctx0" brushRef="#br2" timeOffset="58707.33">24195 4939 15135 0,'-19'-3'672'0,"8"-1"144"0,0 2-656 0,-1-2-160 16,0 2 0-16,-1-1 0 0,0 2 848 0,2 1 144 15,-1-3 32-15,12 3 0 0,-10 0 64 0,10 0 32 16,0 0 0-16,0 0 0 0,0 0-144 0,0 0-16 15,4 9-16-15,5 1 0 0,4-3-160 0,3 0-16 16,2 3-16-16,6-1 0 0,4 0 32 0,5 4 16 16,4 0 0-16,2 2 0 0,2 1-80 0,6 2-16 15,5 2 0-15,7 1 0 0,6 2-144 0,-2-2-48 16,-1 3 0-16,2 3 0 0,0-1 64 0,-1 4 16 16,-1 2 0-16,2 2 0 0,1-1-32 0,-22-6-16 15,1 0 0-15,2 2 0 0,-1 4-96 0,-1-1 0 16,-2-3-16-16,-1 0 0 0,-12-7 32 0,4-1 16 15,3 4 0-15,-1-4 0 0,5-1 32 0,-3 2 0 16,-3-3 0-16,-2-1 0 0,5 5-208 0,-6-5-48 16,-4-4 0-16,-4 0 0 0,-5-2-128 0,-3 1-128 0,-2-5 144 15,-3-1-144-15,-3 2 0 0,-1-4 0 16,-6-5 0-16,0 0 0 16,0 0-2272-16,0 0-400 0</inkml:trace>
  <inkml:trace contextRef="#ctx0" brushRef="#br2" timeOffset="63500.06">26554 5853 11679 0,'0'0'512'0,"0"0"128"0,0 0-512 0,0 0-128 16,2-9 0-16,-2 9 0 0,0 0 640 0,0 0 96 16,0 0 32-16,0 0 0 0,7-7 80 0,-7 7 32 15,0 0 0-15,0 0 0 0,6-6-32 0,-6 6 0 16,3-10 0-16,-3 10 0 0,0 0-16 0,0 0 0 16,0 0 0-16,2-6 0 0,-2 6-128 0,0 0-16 15,0 0-16-15,0 0 0 0,0 0-224 0,0 0-32 16,0 0-16-16,0 0 0 0,0 0-192 0,0 0-32 15,0 0-16-15,0 0 0 0,5 3-16 0,3 4 0 16,-1-1 0-16,-1-1 0 0,0 0 0 0,4 7 0 0,0-2 0 0,2 0 0 16,-1 0 48-16,2-2 0 15,1-1 0-15,0 2 0 0,0-1 0 0,1 2 0 0,-2-4 0 0,1 3 0 16,1-1 16-16,0 1 16 0,2-3 0 0,-1 3 0 16,0-1 0-16,1 2 0 0,1-1 0 0,0 1 0 15,0-4 0-15,-6 1 0 0,1-1 0 0,1-1 0 16,3 2-48-16,-3 0-16 0,0-2 0 0,5 7 0 15,-2-3-16-15,0 1 0 0,-3-4 0 0,-4 0 0 0,2 3-144 0,4 3 0 16,-1-3 0-16,2 1 128 16,1-4-128-16,1 2 0 0,0 1 144 0,1-3-144 0,-1 2 0 0,0-3 128 15,-1 1-128-15,1 2 0 0,0-6 128 0,3 2-128 16,-2 0 160-16,1 2-160 0,-2-2 160 0,0 0-160 16,0 0 160-16,-4 1-160 0,0-1 128 0,2-2-128 15,2 2 0-15,-1 0 144 0,-2 2-144 0,1-2 128 16,-2 1-128-16,0 3 128 0,-1-1-128 0,0 3 0 15,0-2 144-15,-1 4-144 0,-2-4 0 0,1 4 144 16,-1-3-144-16,-1 1 0 0,-1-1 144 0,-1 1-144 16,-1 5 0-16,2-2 144 0,-2-3-144 0,-1 4 0 15,-2 3 0-15,0-2 128 0,0 0 16 0,-2-1 0 16,-1 1 0-16,1 1 0 0,0 0 64 0,-2 1 16 16,0-3 0-16,0-3 0 0,0 2 48 0,0 1 16 15,0-4 0-15,-1 0 0 0,0-1-16 0,1-1 0 16,0-8 0-16,0 0 0 0,0 0-16 0,0 0 0 15,-3 7 0-15,3-7 0 0,0 0 80 0,0 0 16 0,0 0 0 16,0 0 0-16,-5-5 0 0,1 0 0 0,0-4 0 16,2 3 0-16,1-6-160 0,1 2-48 0,2-2 0 0,-1 0 0 15,6-1-144-15,-1 1 0 16,-1-2 144-16,5 4-144 0,0-2 0 0,2-2 0 0,-1 1 0 16,2 1 0-16,-1-4 0 0,1 1 0 0,3 1 0 0,0-1 0 15,2-3 0-15,2 0 0 0,2-2 0 0,1-2 128 16,2 0-128-16,2-4 0 0,0 2 0 0,-1 2 0 15,1-2 0-15,1 0 0 0,0 0 0 0,1-3 0 16,0 2 0-16,-1-2 0 0,-1 3 0 0,-3 2 0 16,-2-2 0-16,-3 3 144 0,-4 2-144 0,0 2 160 0,-6 3-160 0,0 3 0 15,-4-1 0-15,-1 5 0 0,-1-2 0 0,-1 4 0 16,-2 5 0-16,0 0 0 0,2-4 0 0,-2 4-192 16,0 0 64-16,0 0 128 15,0 0-1312-15,0 0-144 0,-3 7-16 0,-2 7-16 16,0 0-1792-16,-3-1-368 0</inkml:trace>
  <inkml:trace contextRef="#ctx0" brushRef="#br2" timeOffset="64897.64">27777 6617 9215 0,'0'0'816'0,"0"0"-656"0,6-7-160 0,-2 2 0 15,1 1 1200-15,-3-2 208 0,-2 6 32 0,4-6 16 16,0-1-256-16,0 1-48 0,-4 6-16 0,4-5 0 16,-4 5-160-16,0 0-16 0,0 0-16 0,0 0 0 0,0 0 64 0,0 0 16 15,0 0 0-15,0 0 0 0,0 0-176 0,0 0-16 16,0 0-16-16,0 0 0 0,0 0-112 0,0 0 0 16,1 10-16-16,0-1 0 0,-1 4-48 0,0-5-16 15,-1 3 0-15,0 3 0 0,1 0-128 0,-4 2-32 16,1 1 0-16,1 0 0 0,-3 3-96 0,1 1-32 15,-4 2 0-15,1-3 0 0,-1 2 48 0,-1 0 16 16,-2 0 0-16,-2 0 0 0,3 0 96 0,0-2 16 16,-2 0 0-16,1-1 0 0,-1-1-64 0,0 0 0 15,-1 0 0-15,0-2 0 0,-1 0-80 0,1-1-32 16,-1 0 0-16,-1 2 0 0,0-3-96 0,0-2-32 16,-3 2 0-16,-8 5 0 0,2-2-48 0,3-3-16 15,-3 1 0-15,1-2 0 0,1 1-144 0,-1-1 0 16,0-2 144-16,2-2-144 0,0 2 0 0,1-2 0 15,0 3 0-15,1-3 128 0,0 1-128 0,1-3 0 16,0 3 0-16,1-2 128 0,1-2-128 0,3-2 0 16,-2 1 0-16,0 3 0 0,-1-3 0 0,0-2 0 15,-2-1 0-15,0 2 0 0,1 2 0 0,-3-2 0 0,0 1 128 0,-3 0-128 16,-1-2 0-16,-1 1 0 16,1-1 0-16,7 1 128 0,-2 0-128 0,-3 0 0 0,3-2 0 15,-2 0 0-15,-1 0 0 0,0 1 0 0,1-1 0 0,-2 1 0 16,1-6 0-16,2 2 0 0,0 1 0 15,1 0 0-15,0 0 0 0,1 0 0 0,0 0 0 0,0-1 0 16,0-2 0-16,2 1 0 0,-1 0 0 0,1 0 0 0,-1 1 0 16,1-1 0-16,0-1 0 0,1 0 0 0,1 0 0 15,-2 1 0-15,0 1 0 0,2-2 0 0,2-3 0 0,0 1 0 16,1 1 0-16,1 0 128 0,0-4-128 0,-1 2 0 16,1-4 0-16,1 2 0 0,2 2 0 0,-1-4 0 15,0 0 0-15,0 1 0 0,1-3 0 0,0 2 0 16,-1-1 0-16,0 2 0 0,1-3 0 0,-1 0 0 15,0 0 0-15,-2-8 128 0,3 2-128 0,-2 4 0 16,1 0 0-16,2 1 0 0,2 3 0 0,0-3 0 16,0 2 0-16,3 0 0 0,-2-2 0 0,1 1 0 15,-1 2 0-15,2-2 0 0,2-1 0 0,2 4 0 16,-2-1 0-16,3 2 0 0,-4-1 0 0,3 3 0 16,-1-3 0-16,-2 9 0 0,0 0 0 0,3-9 0 15,0 0 0-15,-3 9 0 0,0 0 0 0,0 0 0 16,0 0 0-16,3-9 0 0,-3 9 0 0,0 0 0 15,0 0 0-15,0 0 0 0,0 0 0 0,0 0 0 16,0 0 0-16,0 0 0 0,0 0 0 0,0 0 0 16,0 0 0-16,0 0 0 0,0 0 0 0,0 0 0 15,0 0 0-15,0 0 0 0,5 12 0 0,-5-12 0 16,0 12 0-16,0 0-128 0,0-12 128 0,0 0 0 16,-1 11 0-16,1-2 0 0,0-9 0 0,-5 10 0 0,5-10 0 0,-5 11 0 15,0 0-128-15,2-3 0 0,3-8 0 0,-6 10 0 16,6-10-192-16,-5 9-16 0,1 0-16 0,4-9 0 15,0 0-64-15,-3 10-16 16,-3 0 0-16,2-2 0 0,4-8 48 0,-4 8 16 0,0 1 0 0,-2 0 0 16,0-2 16-16,1 2 0 0,-4-3 0 0,0 4 0 15,-1-2 0-15,0 2 0 0,1-3 0 0,-2 4 0 0,1-5 96 0,1 2 0 16,0 1 16-16,1-3 0 0,-1 1 112 0,1-1 128 16,0-1-208-16,5 1 80 0,-2-1 128 0,-3 1 0 15,-2 1 0-15,3-2 0 0,-2-3 0 0,2 2 0 16,1 3 0-16,6-7 0 0,-11 2 0 0,2 1 0 15,9-3 0-15,-8 0 0 0,0-2 160 0,8 2 16 16,-5-5 0-16,5 5 0 0,-8-7 176 0,4 0 32 16,4 7 16-16,-1-14 0 0,1 2 80 0,3-1 16 15,0-4 0-15,4 1 0 0,-2-1-64 0,3 1-16 16,2-3 0-16,2-2 0 0,1-1-112 0,1-1-32 16,-1 0 0-16,-4 6 0 0,3-2-48 0,7-10-16 15,1 5 0-15,0 1 0 0,0 0-48 0,-1 4-16 16,3 4 0-16,-2 2 0 0,-1-1-144 0,-1 1 192 15,-4 6-192-15,0-3 192 0,-1 2-192 0,-2-1 160 16,-1 3-160-16,1 3 160 0,-1 1-160 0,-10 2 0 16,11-2 144-16,-1 6-144 0,1 2 0 0,-1 6 0 15,-1-3 0-15,1 4 128 0,0 3-128 0,0 2 0 0,-2 2 0 16,3 2 0-16,-2-2 144 0,1 2-144 0,-1-2 192 0,1 0-192 16,2-1 176-16,0 1-176 0,-3-3 160 0,2 0-160 15,-1 1 128-15,0-4-128 0,1-4 0 0,-2 1 0 16,-1-1 0-16,1-1 0 0,0-2 0 0,1 0 0 15,0-2-1360 1,1 0-368-16,0 1-80 0</inkml:trace>
  <inkml:trace contextRef="#ctx0" brushRef="#br3" timeOffset="69368.97">24575 7579 18255 0,'0'0'800'0,"0"0"176"0,0 0-784 0,0 0-192 0,0 0 0 0,0 0 0 15,0 0 1264-15,0 0 208 0,9-4 32 0,1-1 16 16,1 0-320-16,3-4-64 0,3 1-16 0,3-3 0 16,3-3 80-16,5-3 16 0,1 0 0 0,3-5 0 0,1-1-272 0,3 0-48 15,2-1-16-15,2 2 0 0,4 2-208 0,0 1-32 16,-5 1-16-16,-2 0 0 0,-4 2-256 16,-5 2-48-16,-4 5-16 0,-2-1 0 0,-4 3-112 15,-3 2-32-15,-2 5 0 0,-3 5 0 0,-2 1-160 0,-3 6 128 16,-1 4-128-16,-3 4 128 0,-2 4-128 0,-3 8 128 15,-1-2-128-15,-4 3 128 0,-3 4-128 0,-2 3 160 16,3-2-160-16,-3 0 160 0,-1-3-160 0,-1 0 0 16,0-2 0-16,-2-4 128 0,0-1-128 0,-1-3 0 15,0 0 0-15,1-3 128 0,2 0-128 0,2-2 0 16,0-1 0-16,2-3 0 0,3-4-256 0,2 0-64 16,1-2-32-16,0 0 0 15,6-10-1696-15,0 0-352 0,0 0-64 0,0 0-7584 16,0 0-1504-16</inkml:trace>
  <inkml:trace contextRef="#ctx0" brushRef="#br3" timeOffset="69611.5">25021 7640 17503 0,'-3'-13'768'0,"3"13"176"0,3-8-752 0,-3 8-192 16,0 0 0-16,0 0 0 0,0 0 2560 0,0 0 496 0,0 0 80 0,-10 8 32 16,-4 4-1312-16,-3 3-256 0,-2 4-48 0,-1 5-16 15,-3 9-368-15,-4 4-80 0,-3 6 0 0,-2 5-16 16,-2 5-240-16,-3 6-64 0,-3 6 0 0,0 5 0 15,-4 0-192-15,0 1-64 0,-3-2 0 0,2-2 0 16,5 2-256-16,5-3-48 0,5 0-16 0,4-8 0 0,5-4-192 16,6-8 0-16,6-3 128 0,5-5-128 0,4 0 0 15,6-5 0-15,8-1 0 0,5-4 0 0,7 1 0 0,8-4-128 16,8 1 128-16,9-6-208 16,7-3-1280-16,5-8-256 0,-1-3-48 0,-1-5-15664 15</inkml:trace>
  <inkml:trace contextRef="#ctx0" brushRef="#br3" timeOffset="70115.49">25557 8632 4607 0,'4'-16'400'0,"0"7"-400"0,0-2 0 0,-1 2 0 0,3-7 2112 16,0 5 352-16,0 2 64 0,1-1 16 0,-2 2-848 0,1-1-160 16,2 3-48-16,-8 6 0 0,0 0 80 0,0 0 16 15,6-5 0-15,-6 5 0 0,0 0 32 0,0 0 16 16,0 0 0-16,-2 8 0 0,-4 6-448 0,-2 3-96 15,-4 8 0-15,-1 5-16 0,-2 1-384 0,-1 3-80 16,-2 3-16-16,-1 3 0 0,-2 1-16 0,4 2 0 16,-1-2 0-16,1-2 0 0,1 3-272 0,1 2-64 15,3-6-16-15,2-4 0 0,1-3-224 0,3-6 0 16,1-1 128-16,2-1-128 0,0-7 0 0,2-4 0 16,1-1 0-16,0-11-160 15,8 4-480-15,2-3-112 0,1-3-16 0,3-3-10448 16,3-7-2096-16</inkml:trace>
  <inkml:trace contextRef="#ctx0" brushRef="#br3" timeOffset="70419.31">25939 8827 24879 0,'-12'0'1088'0,"12"0"256"0,-11 6-1088 0,1-1-256 0,-2 3 0 0,-1 6 0 15,-2 5 1344-15,0 1 224 0,-2 1 32 0,1 4 16 16,-1 1-768-16,2 3-144 15,-1 1-48-15,2-2 0 0,0 3-240 0,3-6-48 0,6 2-16 0,4-5 0 16,4-2-32-16,3-2 0 0,8-4 0 0,2-2 0 16,3-5 160-16,6-2 32 0,4-5 0 0,1-4 0 15,2-2-144-15,1-5-32 0,-2 1 0 0,0-5 0 0,1-3 48 16,-2-2 0-16,0-3 0 0,-3 1 0 0,-4 1 64 0,-6 0 32 16,-5-3 0-16,-6 4 0 0,-5 1 32 0,-4 0 0 15,-8 0 0-15,0 1 0 0,-7 5-128 0,-2 4-32 16,-2-2 0-16,1 3 0 0,-1-2-224 0,3 5-128 15,0 4 128-15,5 0-128 16,3 1-1008-16,2 0-272 0,1 1-48 0,8-1-16 16,0 0-2048-16,0 0-400 0</inkml:trace>
  <inkml:trace contextRef="#ctx0" brushRef="#br3" timeOffset="70843.55">26527 8697 26719 0,'0'0'1184'0,"-10"10"240"0,-2 1-1136 0,2 3-288 16,1 3 0-16,-1 5 0 0,-2 5 848 0,-1 1 112 16,1 2 32-16,1 3 0 0,0-2-224 0,-1 1-32 15,2-2-16-15,2-3 0 0,4-4-208 0,3-3-64 16,1-1 0-16,5-2 0 0,5-3 144 0,1-7 32 16,1-2 0-16,4-2 0 0,1-4 0 0,4-7 0 0,2-5 0 0,1-2 0 15,1-3-160-15,1-2-16 16,-2-2-16-16,0 1 0 0,0-6-160 0,-1 3-16 0,-4 0-16 0,-2-1 0 15,-4 1-32-15,-1 1 0 0,-3 6 0 0,-3 3 0 16,-1 3-208-16,-5 11 128 0,0 0-128 0,0 0 0 16,0 0 0-16,0 14 0 0,-1 8 0 0,-2 1 0 15,0 1-160-15,-1 1 160 0,0 7-128 0,1 1 128 16,1 2-128-16,2 0 128 0,2 1-128 0,5-8 128 0,-3-3-160 0,5-6 160 16,1-2-192-16,2-8 192 0,4-2-128 0,1-5 128 15,3-6 0-15,4-6 0 0,0-7 0 0,1-3 0 16,1-2 128-16,-2-7-128 0,-1-3 256 0,-3-1-64 15,-2-3 0-15,-7 10 0 0,1-3 48 0,-2-2 0 16,-2-5 0-16,-2 1 0 0,-1-2-80 0,-1 3-16 16,-2 1 0-16,1 6 0 0,-2 4-144 0,0 5 0 15,-1 4 0-15,0 7-176 16,-1 2-800-16,1 5-176 0,0 0-16 0,0 0-16 16,-5 7-1744-16,1 5-336 0</inkml:trace>
  <inkml:trace contextRef="#ctx0" brushRef="#br3" timeOffset="71164.55">27377 8785 27759 0,'0'0'1216'0,"0"0"272"0,9 0-1184 0,0 1-304 16,1 1 0-16,3-4 0 0,1 4 976 0,3-2 144 0,-1-2 32 0,1 1 0 15,-3-2-288-15,-2 0-48 0,0-2-16 0,-2 1 0 16,-1 0-96-16,-3-1-32 0,-2-3 0 0,-1 3 0 15,-3-2 96-15,0 7 0 0,-4-6 16 0,-3 3 0 16,-4 0-192-16,-3 2-32 0,-2 2-16 0,-4 3 0 16,-2 4-368-16,-1 2-176 0,-1 4 160 0,-1 0-160 15,3 1 0-15,1 3 128 0,5 0-128 0,3-1 0 16,5 0 0-16,4-2 0 0,4-1 0 0,7-2 0 0,3-4 0 0,5 3 0 16,4-6 0-16,4 1 0 0,4-5 0 0,1-1 0 15,0 0 0-15,1-2 0 0,0-3 0 0,-1 1 0 16,-1-4 0-16,-2 2-160 15,0 2-400-15,-1-2-80 0,-3-1 0 0,1 4-16 16,0 0-1872-16,-5-1-368 0,-1 3-80 0,-2 0-11696 0</inkml:trace>
  <inkml:trace contextRef="#ctx0" brushRef="#br3" timeOffset="71515.92">28113 8732 7359 0,'0'0'656'0,"0"0"-528"16,0 0-128-16,0 0 0 0,0 0 4096 0,0 0 768 15,0 0 176-15,0 0 16 0,0 0-2464 0,0 0-496 16,0 0-112-16,-7 5 0 0,-3 4-752 0,-2-2-144 0,0 3-16 0,0-1-16 16,-2 3-352-16,3-3-80 0,0 1-16 15,4 0 0-15,1-1-272 0,2 2-48 0,1-1-16 0,3 1 0 16,0-4-16-16,5 2-16 0,2-4 0 0,1 3 0 15,0 2 64-15,2-5 16 0,2 3 0 0,2-3 0 16,0 0-112-16,0 4-16 0,0 0 0 0,0 1 0 16,-2-2-192-16,1 3 176 0,-4 2-176 0,-1-2 160 15,-5 2-160-15,0 1 192 0,-4-1-192 0,-4 2 192 16,-4 0 128-16,-4 0 48 0,-5 2 0 16,-2-2 0-16,-2-2-112 0,-2 1 0 0,-3 0-16 0,1-2 0 15,0-4-112-15,1 0-128 0,-1-4 176 0,4-4-176 0,1-3 0 0,5-2 0 16,0-1-240-16,6-2 80 15,0-5-2768-15,6-1-544 0</inkml:trace>
  <inkml:trace contextRef="#ctx0" brushRef="#br3" timeOffset="71756.12">28936 8233 28559 0,'0'0'2544'0,"0"0"-2032"16,0 0-512-16,-8 4 0 0,-1 4 1008 0,-1-1 96 16,-1 7 32-16,-2 3 0 0,-2 2 64 0,-3 4 16 15,-1 5 0-15,-1 0 0 0,-2 5-288 0,2 4-48 16,1 5-16-16,1 1 0 0,1 5-480 0,1-1-112 16,0 2-16-16,2 1 0 0,1 2-256 0,1-3 0 15,3-2-208-15,4-1 80 16,-3-8-1952-16,2-4-384 0,2-5-80 0</inkml:trace>
  <inkml:trace contextRef="#ctx0" brushRef="#br3" timeOffset="71876.95">28520 8711 32255 0,'7'-6'2864'16,"4"1"-2288"-16,3 1-576 0,4 0 0 16,1-1 736-16,4 1 32 0,2 2 16 0,7 1 0 15,6-1-304-15,3 1-64 0,2 1-16 0,0 1 0 16,2-1-960-16,-3 3-192 0,-4-2-32 0</inkml:trace>
  <inkml:trace contextRef="#ctx0" brushRef="#br3" timeOffset="72488.86">29760 8864 6447 0,'-17'-3'272'0,"7"2"80"0,0 1-352 0,1 0 0 15,9 0 0-15,-9 0 0 0,9 0 3920 0,0 0 720 16,0 0 144-16,0 0 16 0,0 0-2496 0,4-9-496 16,7-4-96-16,3 2-32 0,3 0-704 0,4-3-144 15,6-3-16-15,0 0-16 0,-1 0-144 0,0-2-16 16,-5 1-16-16,2-1 0 0,-2 0-240 0,-4 1-32 16,-4 1-16-16,-3 1 0 0,-2-2-16 0,-6 3-16 15,1 2 0-15,-4 4 0 0,-3 0-16 0,-5 6 0 16,0 0 0-16,-6 6 0 0,-2 4-288 0,-3 3 160 15,-2 7-160-15,-2 4 128 0,-2 6-128 0,0-1 0 16,2 3 0-16,4-3 0 0,3 2-160 0,7-3 160 16,4-3 0-16,3 1-144 0,6-4 144 0,3-1 0 15,4-4 0-15,5-2 0 0,6-1 0 0,3-5 0 16,3 1 0-16,4-5 0 0,0-4 0 0,1-6-160 16,-1-1 160-16,0-3-160 15,-3-5-2880-15,-1-1-576 0</inkml:trace>
  <inkml:trace contextRef="#ctx0" brushRef="#br3" timeOffset="72690.06">30468 8578 29487 0,'0'0'2624'0,"0"0"-2112"0,0 0-512 0,-2 10 0 15,1 3 352-15,1 1-32 0,3 5-16 0,0 2 0 0,5 2 432 0,1 1 96 16,2 1 0-16,2-3 16 0,0 4-432 0,1 1-96 15,0-1 0-15,0 0-16 0,0-5-176 0,-3 0-128 16,1-1 144-16,2 7-144 16,-2-8-288-16,0-4-160 0,-2-5-16 0,-10-10-9632 15,10 9-1920-15</inkml:trace>
  <inkml:trace contextRef="#ctx0" brushRef="#br3" timeOffset="72864">30802 8571 31503 0,'0'0'1392'0,"-6"6"288"0,-5 0-1344 0,0 2-336 16,-3 6 0-16,-4 1 0 0,-2 3 432 0,-3 3 16 15,-2 2 0-15,-1 5 0 0,-1-3-128 0,-1 6-32 16,-1 2 0-16,2-1 0 0,2 0-96 0,2-1-32 16,2 4 0-16,3-6 0 0,3-4-160 0,2-1-192 15,3-1 32-15,3-4-10048 16,5-2-2016-16</inkml:trace>
  <inkml:trace contextRef="#ctx0" brushRef="#br3" timeOffset="73249.6">31182 8592 21183 0,'-10'-14'1888'0,"10"14"-1504"0,-5-5-384 0,-2 2 0 16,0 2 2656-16,-2 2 464 0,0 3 80 0,-4 6 32 0,-3 0-2448 0,-3 6-480 15,-3 3-112-15,-1 2 0 0,-1 5 0 0,0-3 16 16,0 1 0-16,1 1 0 0,1-1 32 0,6-2 0 16,4-3 0-16,7-1 0 0,4-2 16 0,6 0 16 15,5-4 0-15,4-5 0 0,4-1 48 0,-2-3 16 16,7-6 0-16,0-5 0 0,0-2-16 0,1-4-16 16,2-4 0-16,-2 1 0 0,-3-1-96 0,1-3-16 15,1 0 0-15,-3-1 0 0,-2 3-32 0,-3 3-16 16,-2 2 0-16,-3 1 0 0,-2 3-144 0,-3 3 128 15,-5 7-128-15,0 0 128 0,0 0-128 0,0 12 0 16,-3-1 0-16,0 3 0 0,-3 2 0 0,3 0 0 16,-1 2-128-16,1 0 128 0,1-1 0 0,-1 1 0 15,1-2 0-15,2-4 0 0,2 1 0 0,2 0 0 16,1-7 0-16,1-1 0 0,2 0 0 0,2-5 0 16,2-5 0-16,2-1 0 0,0-1-384 0,0-4 0 15,2 0 0-15,-1-1 0 16,2-3-2080-16,-2 1-416 0,0-3-96 0</inkml:trace>
  <inkml:trace contextRef="#ctx0" brushRef="#br3" timeOffset="73718.73">31680 8716 26431 0,'-9'18'1168'0,"6"-8"240"0,-3-1-1120 0,0 5-288 15,-2 1 0-15,1 2 0 0,2 2 832 0,-4 1 128 16,1-2 0-16,2-1 16 0,0-2 96 0,-1-4 16 16,1 1 0-16,2-3 0 0,1 0-128 0,3-9-32 15,0 0 0-15,0 0 0 0,0 0-32 0,11-9-16 16,1-1 0-16,2-6 0 0,2 0-368 0,3-3-80 16,1-2-16-16,2 0 0 0,2-3-256 0,-1 1-160 15,2 0 192-15,0-1-192 0,0 2 144 0,-3 2-144 16,-1 1 0-16,-3 5 144 0,-2 5-144 0,-3 1 0 15,-3 4 0-15,-2 7 0 0,-3 6 0 0,-4 2 0 16,-4 6-128-16,-2 3 128 0,-2 6 0 0,-6 0 0 16,-2 5-144-16,0 3 144 0,-1 3 0 0,1-3 0 15,0 1 0-15,2-5 0 0,3-3 0 0,1-4 0 16,3-4 0-16,2-4 0 0,1-2 0 0,3-3 0 16,0-10 0-16,0 0 0 0,12-5 432 0,0-3-16 15,6-6 0-15,0-2 0 0,5-5-112 0,0-2-32 16,2-5 0-16,2 4 0 0,-4-5-272 0,2 4 0 15,2-1 128-15,-2 6-128 0,-1 2 0 0,1 3 0 16,-4 5 0-16,2 2 0 16,-4 7 0-16,-2 6 0 0,-2 1-128 0,-2 7 128 0,-2 0-160 0,1 4 160 0,-6 4-160 0,0 4 160 15,-1 1 0-15,-3 4-144 0,-1 4 144 0,-1 5 0 32,-3 3-1776-32,0 2-272 0,0-2-48 0</inkml:trace>
  <inkml:trace contextRef="#ctx0" brushRef="#br3" timeOffset="74429.69">25736 10015 8287 0,'0'0'368'0,"0"0"80"0,-3-12-448 15,-1 2 0-15,1 1 0 0,1-3 0 0,-1 5 3728 0,1-5 672 16,-2 1 128-16,-1-2 16 0,-2-2-2336 0,1 1-480 16,0 1-80-16,-4 0-32 0,-2-2-528 0,-2 4-128 15,-2 3 0-15,0 3-16 0,4 1-304 0,-6 7-48 16,0 0-16-16,-2 5 0 0,1 5-256 0,-2 2-48 16,0 4-16-16,3 0 0 0,1 3-256 0,5 2 0 15,1 3 0-15,5-7 0 0,2-1 0 0,3-4 0 16,1-1 0-16,5-5 0 0,5 0 0 0,6-6 0 15,4-3 0-15,5-4 0 0,7-4 304 0,2-1-48 16,2-6-16-16,0 1 0 0,-3-1 16 0,-4 0 16 16,-5-1 0-16,-2 0 0 0,-5-2-80 0,-3 1 0 15,-5 2-16-15,0 2 0 0,-4 6 16 0,-5 7 16 16,0 0 0-16,0 0 0 0,0 0-16 0,-5 18-16 16,-4 2 0-16,0 3 0 0,-3 4-176 0,-5 1 160 15,-4 5-160-15,-2 2 160 0,-1 3-160 0,-3 0 0 16,-4 2 144-16,2-6-144 0,0-1 0 0,1-2 128 15,2-3-128-15,4-5 0 0,1-2 0 0,5-1 0 16,2-4 0-16,2-2-192 16,2-5-1808-16,10-9-368 0,0 0-80 0,-4-8-13360 0</inkml:trace>
  <inkml:trace contextRef="#ctx0" brushRef="#br3" timeOffset="74709.98">26260 9830 29487 0,'-7'7'2624'16,"-4"5"-2112"-16,0 4-512 0,-2 6 0 0,-3 2 384 0,-2 3-48 16,-5 3 0-16,1 3 0 0,2 2 176 0,-2 2 16 15,-2 6 16-15,4 1 0 16,-2-3 48-16,2-2 16 0,2-3 0 0,4-4 0 0,5-3-128 0,3-7-32 16,2-6 0-16,3-6 0 0,1-10-32 0,0 0-16 15,0 0 0-15,11-2 0 0,3-7 128 0,4-8 32 16,2-4 0-16,5-5 0 0,0-2-288 0,3-3-48 15,3-2-16-15,0-2 0 0,0 1-208 0,-1 0 0 16,0-1 128-16,1 6-128 0,-3-1 0 0,-1 4 0 16,-2 4 0-16,-2 6 0 0,-2 3-240 0,-1 4-32 15,-1 7-16-15,-1 6 0 16,-4 3-1200-16,-3 2-240 0,-2 3-64 0,-1 4-8896 16,-3 3-1776-16</inkml:trace>
  <inkml:trace contextRef="#ctx0" brushRef="#br3" timeOffset="75060.86">26939 9967 33279 0,'-8'-15'1472'0,"3"9"320"0,-1-2-1440 0,0 3-352 0,-2 1 0 0,-2 4 0 16,1 3 272-16,-3 2-16 0,0 4 0 0,-4-1 0 15,-3 5 128-15,-2 4 32 0,-1 3 0 0,-3 3 0 16,-3 4-160-16,0-5-16 0,2 5-16 0,5-4 0 15,3 1-224-15,7-4 176 0,3-2-176 0,5-4 160 16,3-14-32-16,7 13 0 0,0-7 0 0,6-3 0 16,5-7 80-16,3-2 16 0,0-7 0 0,0-2 0 15,2-2-16-15,1-1 0 0,-1-1 0 0,-1-1 0 0,-4-2-48 0,-2 1-16 16,-1 0 0-16,-3 5 0 0,-2 1-16 0,-4 3-128 16,-6 12 192-16,0 0-64 0,0 0-128 0,0 0 0 15,0 0 144-15,2 12-144 0,-2 2 0 0,-2 3 0 16,-1 1 0-16,-1 3 0 0,0 0 0 0,-1 2 0 15,2 3 0-15,1-4 0 0,1-3 0 0,2-2-192 16,1 0 192-16,3-7-192 16,2-1-656-16,2-6-144 0,5 0-32 0,0-6-10048 15,0-2-2000-15</inkml:trace>
  <inkml:trace contextRef="#ctx0" brushRef="#br3" timeOffset="75439.42">27597 9837 20271 0,'-6'-11'1792'0,"3"7"-1424"16,-2 0-368-16,0-1 0 0,-1 3 2304 0,0 2 400 15,-1 0 80-15,-8 6 16 0,-2 0-1776 0,0 6-336 0,-4 4-80 0,0 4-16 16,-3 1 32-16,-1 3 0 16,-1 7 0-16,0-1 0 0,-2 0-48 0,3 0 0 0,0-3 0 0,3-1 0 15,3-1-352-15,6-5-80 0,4-4-16 0,5 0 0 16,6-2 0-16,3-3 0 0,-5-11 0 0,18 0 0 15,2-6 144-15,4-3 32 0,4-6 0 0,3-3 0 16,0-6-48-16,2-6 0 0,3-4 0 0,-9 11 0 16,-1-5-112-16,4-2-16 0,-1-2-128 0,4-4 192 0,-3-2 32 0,2-5 0 15,-1-3 0-15,-2-2 0 0,-2-3-48 0,-3 3-16 16,-3 2 0-16,-3 2 0 0,-4 3-160 0,-4 10 0 16,-2 9 144-16,-4 6-144 0,-2 9 0 0,-2 7 0 15,-7 3 0-15,-2 11 0 0,-4 7 0 0,-2 4-192 16,-4 8 64-16,0 7 0 0,-3 5 128 0,-1 4 0 15,4 2 0-15,-1 2-128 0,-2 3 128 0,3 0 0 16,0 0 0-16,4-2-128 0,2 0-160 0,4-6-32 16,4-6 0-16,5-4 0 15,1-5-1792-15,3-7-352 0,2-2-80 0</inkml:trace>
  <inkml:trace contextRef="#ctx0" brushRef="#br3" timeOffset="75734.92">27918 10037 27647 0,'0'0'1216'0,"0"0"256"0,7-4-1168 0,4-1-304 16,0 1 0-16,4 2 0 0,3-1 1008 0,1-1 144 0,3-2 16 16,1 0 16-16,1-1-224 0,1-2-32 0,-1 2-16 0,-1-3 0 15,-3 2-160-15,-2-3-48 0,-4-1 0 0,-2 2 0 16,-5 0-112-16,-2 2-16 0,-5-1-16 0,-2 3 0 15,-4 3 0-15,-5 3 0 0,-3 3 0 0,-3 3 0 16,-5 3-272-16,-1 4-48 0,-2 1-16 0,-1 4 0 16,0 3-64-16,3 1-16 0,2 0 0 0,5 0 0 15,1-1-144-15,7 0 160 0,3-2-160 0,5 0 160 16,5-1-160-16,5-1 0 0,5-6 0 0,7-1 128 0,1-3-128 16,4-5 0-16,6-3 0 0,3-3-176 15,6-1-1552-15,0-5-320 0,2 1-64 0</inkml:trace>
  <inkml:trace contextRef="#ctx0" brushRef="#br3" timeOffset="77117.1">29456 9574 22111 0,'-4'-23'976'0,"4"8"208"0,0 1-944 0,2 2-240 16,-2 1 0-16,0 11 0 0,0 0 1040 0,0 0 176 15,0 0 16-15,0 0 16 0,-5 11-32 0,-1 9-16 16,-3 4 0-16,0 5 0 0,0 4-528 0,-1 8-96 16,0 1-32-16,-1 6 0 0,-3-2-160 0,0 4-16 15,-2 0-16-15,0 4 0 0,-3-6 0 0,2-5 0 16,3-3 0-16,2-3 0 0,3-4-96 0,4-4 0 16,2-9-16-16,3-2 0 0,3-4 144 0,-3-14 48 15,8 5 0-15,4-2 0 0,1-6 144 0,3-6 48 16,3-5 0-16,3-5 0 0,1-3-256 0,1 0-48 15,1-1-16-15,-2-4 0 0,-3 2-304 0,0 0 128 0,-4 4-128 0,-2 4 0 16,-2 6 0-16,-2 1 0 16,-10 10 0-16,10-3 0 0,-10 3 0 0,9 9 0 15,-3 3-208-15,-2 4 80 0,-2 4-80 0,-2 3-16 16,-1 0 0-16,-3 3 0 0,-1 4-16 0,1 1 0 0,-2-5 0 16,2 1 0-1,0-4-560-15,3-3-112 0,2-5-32 0,5-2 0 16,2-5-2512-16,5-4-512 0</inkml:trace>
  <inkml:trace contextRef="#ctx0" brushRef="#br3" timeOffset="77414.09">30146 9980 30399 0,'-9'0'2704'16,"-1"-1"-2160"-16,0-3-544 0,-2 2 0 0,-2 4 432 0,0 3-32 15,-1-1 0-15,0 3 0 0,-2 3 176 0,1 2 48 16,-3-2 0-16,-2 4 0 0,-1 6-336 0,-3-1-64 15,1-1-16-15,1 3 0 0,2-1 0 0,2 2 0 16,2-3 0-16,6-3 0 0,3-4-32 0,4-1-16 16,4-11 0-16,0 0 0 0,0 0 176 0,0 0 48 15,14 0 0-15,1-1 0 0,2-7-32 0,1-1 0 16,0-1 0-16,-1 0 0 0,-1-4-160 0,-1 2-48 16,0 4 0-16,-2-1 0 0,-2 4-144 0,-1 2 0 15,2 3 0-15,-12 0 0 0,10 9 0 0,0 4 0 16,-1 4 0-16,0 4-176 0,-3 4 176 0,3-2-160 15,-4 1 160-15,3-1-160 16,-2-5-592-16,3-3-112 0,1 0-32 0,2-1 0 16,1 0-2144-16,1-7-432 0</inkml:trace>
  <inkml:trace contextRef="#ctx0" brushRef="#br3" timeOffset="77768.03">30736 9944 25391 0,'0'0'1120'0,"0"0"240"0,7-5-1088 0,1 1-272 0,-2 1 0 0,-6 3 0 15,0 0 960-15,0 0 128 0,0-7 16 0,0 7 16 16,-5-6 96-16,-5 1 0 0,-3 2 16 0,-3 3 0 0,-3 4-496 0,-3 6-96 16,-2 2-32-16,-1 0 0 0,-2 2-224 0,2 0-64 15,0 2 0-15,4-1 0 0,0-1-128 0,6 1-16 16,8-1-16-16,3-1 0 0,5-2-160 0,5 2 192 15,7-4-192-15,2 1 192 0,4-4 80 0,2 4 32 16,0-2 0-16,6 4 0 16,2 0-128-16,1 0-32 0,-1 2 0 0,-9-2 0 0,0-1 64 0,1 1 16 15,-3 2 0-15,-3-1 0 0,-2 1 160 0,-5 0 48 16,-2 1 0-16,-5-1 0 0,-4 0 48 0,-8 8 16 16,-6-4 0-16,-3-2 0 0,-4-5-112 0,-3 1-32 15,-5-2 0-15,-1 0 0 0,0-2-352 0,-1-2 0 0,-2-2 0 16,2 0 0-1,5-2-2272-15,-2 3-480 0,1-1-80 0</inkml:trace>
  <inkml:trace contextRef="#ctx0" brushRef="#br3" timeOffset="78570.49">25991 11002 20271 0,'0'0'1792'0,"-9"2"-1424"0,-1 0-368 0,1 0 0 16,0 3 576-16,2 2 32 0,4 5 16 0,-2 2 0 0,-2 4 256 0,-2 4 48 15,0-2 16-15,1 2 0 0,-1-1-368 0,0 5-64 16,2-2 0-16,0-3-16 0,-2-2 0 0,2-2 0 15,1-3 0-15,2-1 0 0,4-13 48 0,0 0 16 16,0 0 0-16,0 0 0 0,0 0 64 0,10 1 16 16,1-4 0-16,0-3 0 0,2 0-80 0,1-4-16 15,-1 1 0-15,0-2 0 0,1 5-336 0,2 1-64 16,0 0-16-16,2 4 0 0,0 1-128 0,0 6 0 16,-1 3 0-16,-1 5 0 0,-1 1 0 0,-2 4 0 15,-8 2 0-15,0 3 0 0,-1 2 0 0,-6-3 0 16,-1 0 0-16,-5 3 0 0,-2-4 240 0,-2 1-48 15,-2-2 0-15,4-7 0 0,-3 0 16 0,-7 6 0 16,1-1 0-16,3-4 0 0,2-3-80 0,1-7-128 16,3-5 176-16,1-3-176 15,0-8-1168-15,1-1-352 0,2-5-64 0,2-5-8720 0,3-2-1760 16</inkml:trace>
  <inkml:trace contextRef="#ctx0" brushRef="#br3" timeOffset="78898.19">26288 11234 22687 0,'0'0'1008'0,"0"0"208"0,0 0-976 0,0 0-240 0,0 9 0 0,4 0 0 16,4-2 592-16,2 1 80 0,0-4 16 0,4 0 0 16,4-1 256-16,2-3 48 0,3-3 16 0,1-2 0 15,0-1-176-15,2-3-48 0,-2 2 0 0,0-3 0 16,-2 0-240-16,0-1-48 0,-4-3-16 0,-1 1 0 0,-5 3-160 0,0-3-48 15,-4 4 0-15,-3-2 0 0,-4 1-48 0,-2 1-16 16,-4 2 0-16,-1 1 0 0,-4 3-16 0,-1 2 0 16,-3 0 0-16,-3 3 0 0,0 3-192 0,-3 6 144 15,0-2-144-15,1 3 128 0,0 3-128 0,0 2 0 16,0-2 0-16,2 2 0 16,2-2 0-16,4-2 0 0,3-1 0 0,3 1 0 0,1-4 0 0,4-9 0 15,6 11 0-15,5-4 0 0,1-1-192 0,4-2 192 16,3-3-192-16,2-1 192 15,3-2-592-15,2-3 0 0,3 0 0 0,3-2-9568 16,0-4-1904-16</inkml:trace>
  <inkml:trace contextRef="#ctx0" brushRef="#br3" timeOffset="79236.52">27002 11116 21183 0,'0'0'1888'0,"0"0"-1504"0,0 0-384 0,0 0 0 16,0 13 256-16,0-13 0 0,0 0-16 0,0 0 0 15,0 0 848-15,0 0 192 0,12 6 16 0,1-2 16 16,1-6-224-16,-2-4-32 0,2 0-16 0,2-5 0 16,-1 2-256-16,0-4-48 0,-2-4-16 0,-3 2 0 15,0 1-272-15,-5 4-64 0,-4-3-16 0,-2 4 0 16,-1-2-48-16,-3 6 0 0,-4-1 0 0,-3 1 0 0,-2 2-64 0,-2 3 0 15,-2 3-16-15,-1 3 0 0,0 3-240 0,0 2 176 16,1-1-176-16,1 7 160 16,1 3-160-16,3 1 0 0,2-4 0 0,2 1 0 0,3 1 0 0,2 0 0 15,2 3 0-15,5-6 0 0,2-3 0 0,4-1 0 16,4-1 0-16,2-5 0 0,1 1-256 0,3-2 64 16,3-5 0-16,1-5 16 15,1-2-2144-15,0 1-432 0</inkml:trace>
  <inkml:trace contextRef="#ctx0" brushRef="#br3" timeOffset="79553.14">27604 10988 24703 0,'-12'-1'1088'0,"5"3"240"0,-1 6-1072 0,-3 1-256 15,-1 5 0-15,-1 3 0 0,1 4 480 0,-1 3 32 16,-1 3 16-16,1-2 0 0,1 4 224 0,-2-3 32 15,0 0 16-15,1-2 0 0,2 2-64 0,0-6-16 16,4-2 0-16,2-5 0 0,2-2-64 0,3-11-16 16,0 0 0-16,0 0 0 0,0 0 80 0,13-1 16 0,1-7 0 0,4-4 0 15,1-5-160-15,1-2-16 0,3-1-16 0,2-6 0 16,3 1-336-16,-9 7-64 0,5-1-16 0,3 0 0 16,2 1-128-16,10-6 0 0,-8 5 144 0,-3 10-144 15,-5 5 0-15,-3 5 0 0,0 4 0 0,-4 8 0 16,-2 4 0-16,-2 3 0 0,-4 3 0 15,0 5 0-15,-3 1 0 0,-1 2 0 0,-4 0 0 0,0-1-128 16,0-2-752-16,0-2-144 0,0 0-16 0,2-7-10000 16,1-1-2000-16</inkml:trace>
  <inkml:trace contextRef="#ctx0" brushRef="#br3" timeOffset="80223.22">29560 11304 2751 0,'0'0'128'0,"0"-10"16"0,0 2-144 0,0-2 0 0,0 10 0 0,0-9 0 16,0-6 3952-16,0 4 752 0,0 1 160 0,0-2 16 15,0 1-2640-15,0 1-512 0,-3-3-128 0,0 0 0 16,-2 4-464-16,-1-4-96 0,-2 2-16 0,-1 0 0 0,-1 2-48 0,-2 0-16 16,-1 0 0-16,-2 4 0 0,-3 2-256 0,-1 6-64 15,-1 2-16-15,0 5 0 0,-5 4-256 0,-4 3-48 16,-3 3-16-16,1 4 0 0,0 7-96 0,2 3-16 16,0 0 0-16,4 1 0 0,5-4-192 0,5 1 0 15,2-4 128-15,6-5-128 0,4-5 128 0,3-3 0 16,3-6-128-16,4-1 192 0,6-7 144 0,5-4 32 15,5-7 0-15,5-1 0 0,3-7 112 0,4-5 32 16,2-2 0-16,-1-7 0 0,-1-3-176 0,-2-1-16 16,-4-3-16-16,0 1 0 0,-1-1-176 0,0-3-128 15,-1 1 144-15,-3-2-144 0,-2-4 192 0,-1-1-48 16,0-1-16-16,-2-1 0 0,-2-1-128 0,-3-3 0 16,0 2 0-16,-1 12 0 0,-1 5 0 0,-2 9 0 15,-4 8 0-15,-2 9 0 0,-4 9-208 0,0 0 80 16,-4 14 128-16,-1 9-208 0,-4 2 32 0,0 11 16 15,-1 6 0-15,0 1 0 0,-2 6 160 0,1-1-128 16,1 5 128-16,1 3-128 0,0 0 128 0,4 1 0 16,-3-1 0-16,2-4 0 0,1-4 0 0,1-6 0 15,3-4 0-15,1-3 0 16,0-4-480-16,2-6-16 0,2-4 0 0,1-3 0 16,2-4-2064-16,0-5-432 0,-7-9-80 0,18-8 0 0</inkml:trace>
  <inkml:trace contextRef="#ctx0" brushRef="#br3" timeOffset="80506.25">30109 11175 29663 0,'0'0'1312'0,"-6"11"272"0,1 2-1264 0,-5-1-320 0,2 1 0 0,-4 4 0 0,2 2 128 0,0 0-128 15,0 2 144-15,0-1-144 0,0-1 608 0,-2 0 32 16,-1 1 0-16,1-2 0 0,0 1 112 0,2-3 16 15,1-2 16-15,4-5 0 0,5-9-64 0,0 0-16 16,0 0 0-16,0 0 0 0,0 0-16 0,12-4-16 16,0-3 0-16,4-5 0 0,-1-4-96 0,3 1-32 15,2-3 0-15,2 0 0 0,-1-1-352 0,3 1-192 16,3 3 192-16,1-2-192 0,0 3 0 0,0 0 0 16,-1-2 0-16,-2 2 0 0,-3 5 0 0,-3-2 0 15,0 2 0-15,-4 2 0 16,-5 4-1328-16,-1-3-208 0,-9 6-64 0,9-5-9920 15,-9 5-2000-15</inkml:trace>
  <inkml:trace contextRef="#ctx0" brushRef="#br3" timeOffset="80823.7">30653 11121 31103 0,'0'0'1376'0,"0"0"288"0,-7 5-1344 0,-2-1-320 0,0 3 0 0,0 1 0 15,0 4 272-15,-1-2-16 0,-2 4 0 0,0 3 0 16,-1 2 0-16,-1 0-16 0,-1 1 0 0,-2 2 0 16,1 0 16-16,0-1 16 0,2-2 0 0,7-1 0 0,2-2 0 0,2-4 0 15,3-12 0-15,3 12 0 16,4-1 112-16,6-6 0 0,2-3 16 0,3-3 0 0,1-2 160 0,1-6 16 16,2 1 16-16,4-4 0 0,-1-3-96 0,-2-2-32 15,-3 0 0-15,-1 1 0 0,-2 0-128 0,-3-1-16 16,-4-1-16-16,-5-1 0 0,0 2-32 0,-5-1 0 15,-2-1 0-15,-5 2 0 0,-3 3-112 0,-4 1-32 16,-4 3 0-16,0 1 0 0,2 7-256 0,-4 1-64 16,2 1-16-16,3 2 0 15,-2 1-1392-15,6 1-288 0,3-1-48 0,8-3-14720 0</inkml:trace>
  <inkml:trace contextRef="#ctx0" brushRef="#br3" timeOffset="81200.48">31087 10997 26719 0,'0'0'1184'0,"-5"10"240"0,-1 4-1136 0,1 4-288 0,0 3 0 0,-1 5 0 16,0-2 320-16,-1 1 16 0,1 3 0 0,-2 3 0 16,-1 3 224-16,-1 2 32 0,-1-1 16 0,-2 0 0 15,-2 3 208-15,-2-1 32 0,-2-1 16 0,0-3 0 16,-4-5-128-16,4-1-32 0,1-4 0 0,3-5 0 15,4-3-16-15,2-4-16 0,2-2 0 0,7-9 0 16,0 0-64-16,0 0-16 0,0 0 0 0,6-15 0 0,2-3-32 0,4-2-16 16,1-2 0-16,3-3 0 0,4 0-304 0,1-6-64 15,-2 0-16-15,0 1 0 0,-1-3-160 0,2 2 0 16,0 3 0-16,2-2 128 0,0 1-128 0,-2 5 0 16,0 1 0-16,-1 5 0 0,0 4 0 0,-2 1 0 15,-4 8 0-15,-1 3 0 0,0 4 0 0,-3 2 0 16,-9-4 0-16,6 15 0 0,-3 2-224 0,-5 1 80 15,-3 1 16-15,-4-2 0 0,-6 2 128 0,-1 3-128 16,-4 3 128-16,0-3-128 0,-4-3-128 0,0-1-32 16,-2-2 0-16,2-2 0 15,1-3-352-15,2-1-80 0,0-8-16 0,2 0-10992 16,2-2-2208-16</inkml:trace>
  <inkml:trace contextRef="#ctx0" brushRef="#br3" timeOffset="81640.67">31558 10990 19343 0,'0'0'1728'0,"0"0"-1392"0,0 0-336 0,0 0 0 15,-9 3 1088-15,2 4 128 0,-3 1 48 0,2 5 0 16,0 3-432-16,-2 2-64 0,-3 4-32 0,-2 2 0 15,0 1 208-15,-3 2 32 0,-2 5 16 0,-1 1 0 16,0 1-80-16,-1 2-16 0,1-1 0 0,-1 2 0 0,2 3-256 0,2-5-48 16,1-4-16-16,3-6 0 0,2 2-112 0,1-7-16 15,3-1-16-15,0-2 0 0,2-6 48 0,6-11 16 16,-4 7 0-16,4-7 0 0,0 0 32 0,0 0 16 16,7-12 0-16,2 1 0 0,-2-7-96 0,4-1-32 15,-1-7 0-15,2 5 0 0,0-6-256 0,2 0-160 16,0-1 192-16,2 0-192 0,1-5 128 0,4 2-128 15,-1-1 0-15,3 3 0 0,1-3 0 0,0 8 0 16,-2 1 0-16,-2 4 0 0,-1 4 0 0,0 2 0 16,-2-1 0-16,-2 9-144 0,-3 3 144 0,-12 2 0 15,10 7-144-15,-5 2 144 0,-1 3-176 0,-4 4 48 16,-4 1 0-16,-4 1 0 0,-5 0 128 0,-2 2-192 16,-3 2 192-16,1 1-192 0,-2-2-64 0,-2-1-32 15,2-4 0-15,1-4 0 16,2-2-400-16,3-3-80 0,-1 0 0 0,4-5-10736 15,1-2-2128-15</inkml:trace>
  <inkml:trace contextRef="#ctx0" brushRef="#br3" timeOffset="81958.84">31776 11152 24879 0,'0'0'2208'0,"0"0"-1760"0,14 2-448 0,-3 2 0 16,0-1 832-16,5-3 64 0,-2-3 32 0,2-2 0 16,2 1 208-16,1 0 32 0,1-2 16 0,-1-3 0 15,1 3-432-15,-4-4-96 0,-1 1-16 0,-1-1 0 16,-1-2-192-16,-3 2-64 0,-2 0 0 0,-2 2 0 16,-2-1-64-16,-3 3 0 0,-1 6-16 0,0 0 0 0,-5-3-16 0,-2 3 0 15,-2 2 0-15,0 1 0 0,-5 3-288 0,1 1 0 16,-1 2 0-16,1 2 0 15,-2 0 0-15,4-5 0 0,-1 7-128 0,3-4 128 0,0 1 0 0,6-4 0 16,-1 3 0-16,4-9 0 0,0 6 0 0,0-6 0 16,0 0 0-16,5 8 0 0,1 0 0 0,2-5-144 15,1 1 144-15,1-1-128 16,0 1-928-16,3-3-176 0,0-1-48 0</inkml:trace>
  <inkml:trace contextRef="#ctx0" brushRef="#br3" timeOffset="82393.36">32503 11092 19343 0,'0'0'1728'0,"-9"3"-1392"0,-3 0-336 0,0 4 0 0,-2-2 960 0,-4 1 112 0,0 2 16 0,0-2 16 16,-1 6 32-16,0-4 0 0,1 3 0 0,6-4 0 16,-1 5-304-16,0-2-64 0,2 1-16 0,1 3 0 15,2-1-48-15,0-2-16 0,3 1 0 0,1-2 0 16,3-1 80-16,1-9 32 0,9 3 0 0,1-5 0 0,3-2 240 0,3-6 48 16,4 0 16-16,0-4 0 15,4-2-416-15,-1-1-96 0,0-2-16 0,6-9 0 0,0-2-208 0,-2-5-48 16,-2-3-16-16,-3-6 0 0,-2-6 16 0,1 0 0 15,-2 0 0-15,-2 0 0 0,-1 0-128 0,-2 6-32 16,-2-2 0-16,1 7 0 0,-5 3-32 0,-3 6-128 16,-1 7 192-16,-2 6-64 0,-3 6-128 0,-3 6 192 15,-5 7-192-15,0 10 192 0,-2 6-192 0,-4 3 0 16,1 6 0-16,-3 1-176 0,1 6 176 0,-1 7-128 16,-1 8 128-16,2 6-128 0,2 6 128 0,2-1-128 15,0-6 128-15,3 0-128 16,1-5-1216-16,2-4-224 0,1 1-48 0,0-4-16 15,-2 1-1456-15,0-5-304 0</inkml:trace>
  <inkml:trace contextRef="#ctx0" brushRef="#br3" timeOffset="83375.78">26064 10774 18431 0,'0'0'816'0,"-5"-9"160"0,2-5-784 0,-1 2-192 0,0 1 0 0,1 0 0 0,3 0 1232 0,-1 2 208 16,-3-3 32-16,4 12 16 0,-4-7 0 0,4 7 0 16,0 0 0-16,0 0 0 0,0 0-528 0,-8 3-96 15,0 4-32-15,3 4 0 0,-4 5-240 0,0 1-48 16,0 2-16-16,-1 8 0 0,-1 4-32 0,0 3-16 16,2 0 0-16,1 7 0 0,-3 7 64 0,3 0 16 15,-4 2 0-15,1 3 0 0,-2 2-192 0,5-17-48 16,1 2 0-16,-4 13 0 0,3-8-64 0,4-18-32 15,1-2 0-15,3-3 0 0,-4 1 144 0,4 0 16 16,4-5 16-16,-1-4 0 0,1-9-16 0,-4-5 0 16,7 0 0-16,5-2 0 0,0-10 32 0,-3 3 0 15,1-6 0-15,7-7 0 0,-2-3-224 0,-3 7-32 16,0-3-16-16,7-9 0 0,-2 5-16 0,-1 3-128 16,0 1 192-16,-2 2-64 0,2 1-128 0,1 1 0 15,-1 2 0-15,2 4 0 0,0 6-128 0,-3 3 128 16,3 5-160-16,-3 1 160 0,-1 4-144 0,-2 3 144 0,-3 4-128 0,-3 0 128 15,0 3 0-15,-5 1 0 0,-2 0 0 0,-1 0-128 16,-3 0 128-16,-3-1 0 0,-5 1 0 0,-2 0 0 16,-4-1 0-16,4-4 192 0,-3 2-64 0,-14 5 0 15,-1-5 16-15,11-4 16 0,0-5 0 0,-13 7 0 16,3-6-16-16,5-3 0 0,1-6 0 0,4-4 0 16,3 0-144-16,2-3 128 0,1-5-128 0,4-3 128 15,0-2-832-15,3 0-160 16,2-1-32-16,3 1-16 0,4 2-2208 0,2 2-432 0</inkml:trace>
  <inkml:trace contextRef="#ctx0" brushRef="#br0" timeOffset="111440.04">2490 10939 17503 0,'0'0'768'0,"0"0"176"0,3-12-752 0,-3-1-192 15,0 13 0-15,-2-11 0 0,-1 3 1024 0,-2-2 160 16,-3 2 32-16,3 4 16 0,5 4 144 0,-10-5 32 16,-1 1 0-16,1 3 0 0,-1 0-320 0,-2 1-48 15,-1 1-16-15,-1 4 0 0,-3 0-64 0,2 2-32 16,-2 5 0-16,-5 2 0 0,0 4-272 0,0 0-48 16,0 0-16-16,0 6 0 0,-1 6-208 0,0 2-64 15,-1 3 0-15,2 3 0 0,0 6-80 0,11-13-32 16,-2 3 0-16,-1 13 0 0,8-4-80 0,5-7-128 0,6-7 176 0,8-1-176 15,2-4 224-15,6-6-64 0,3-7-16 0,-4-7 0 16,4 0 0-16,16-3 0 0,3-4 0 0,1-4 0 16,2-3 48-16,-2 0 16 0,1-5 0 0,0-1 0 15,-5 0 48-15,-2-2 16 0,-4-2 0 0,-4-4 0 16,-5-1 112-16,-5 4 0 0,-1 2 16 0,-5-3 0 16,-7-2 96-16,-3 4 16 0,-4 2 0 0,-4 0 0 0,-7 3-16 0,-4 2 0 15,-7 0 0-15,-3 1 0 16,-4 4-240-16,-3 0-32 0,-3 5-16 0,-1 1 0 0,0 4-208 0,15-1 0 15,-1 1 0-15,-8 5 0 16,7-2-912-16,6 2-128 0,7-3-32 0,3 1 0 16,8-5-1616-16,0 0-320 0,0 0-64 0,14 0 0 0</inkml:trace>
  <inkml:trace contextRef="#ctx0" brushRef="#br0" timeOffset="111845.13">3319 10782 11967 0,'0'0'1072'0,"0"9"-864"16,1 3-208-16,0-3 0 0,-1 4 2272 0,0 2 416 16,3-2 64-16,0 1 32 0,-1 8-384 0,-2-2-80 15,-1 0-16-15,1 2 0 0,1 0-736 0,-1 3-160 16,-1 2-16-16,0 3-16 0,1-2-352 0,0 0-64 15,-3 1 0-15,2-2-16 0,1 1-240 0,0-4-64 0,1-2 0 0,0-3 0 16,-1-5 32-16,3-2 0 0,-1-3 0 0,-2-190 0 16,3 373-32-16,-3-192 0 0,2 7 0 0,-2-7 0 15,0 0-160-15,0 0-32 0,0 0-16 0,0 0 0 16,0 0 0-16,3-11 0 0,1-6 0 0,0-1 0 16,-1-6-96-16,1 0-16 0,0 0 0 0,1-7 0 15,0 2-128-15,3 3-48 0,-1-2 0 0,4 2 0 16,-1 5-144-16,4-2 128 0,2 2-128 0,3 4 128 0,3-1-128 0,2 1 0 15,3 3 0-15,1 2 128 0,1 0-128 0,3 4 0 16,0 1 0-16,1 3 128 0,-2 1-128 0,-6 2 0 16,1 5 0-16,14 1 0 0,-7 1 0 0,0 0 0 15,-4 2 0-15,0 0 0 0,-3 2 0 0,-2-2 0 16,-3-4-192-16,1 3 192 16,1-2-2048-16,0 2-304 0,0-1-48 0</inkml:trace>
  <inkml:trace contextRef="#ctx0" brushRef="#br0" timeOffset="114049.44">6321 11199 12895 0,'0'0'1152'0,"-5"-5"-928"16,-1-4-224-16,0 2 0 0,-1-1 1360 0,1 1 240 15,1 2 32-15,0-4 16 0,0 4-16 0,1 1 0 16,0-2 0-16,4 6 0 0,-4-4-368 0,4 4-80 15,0 0-16-15,0 0 0 0,0 0-400 0,0 0-64 16,0 0-32-16,0 0 0 0,0 0-224 0,8 4-64 16,1 2 0-16,2-1 0 0,2 4 16 0,1 0 0 0,2 0 0 0,3 3 0 15,3 3-112-15,2-3-32 0,4 0 0 16,1 1 0-16,4 1-96 0,5 0-32 0,3-2 0 0,25 7 0 16,-2-2 0-16,-2-3 0 0,-3-3 0 0,3-2 0 15,-2 1 112-15,3-3 16 0,3-2 0 0,4 1 0 16,8-2-64-16,-5 1 0 0,-3 1 0 0,2-3 0 15,3-3-16-15,2 0-16 0,2 0 0 0,0 0 0 16,-3 0-32-16,-2-1 0 0,-2-3 0 0,2 1 0 16,1 0 0-16,4-1 0 0,3-1 0 0,1-2 0 0,-6 1 48 15,1-4 0-15,0 2 0 0,3-3 0 16,5-1-176-16,-2 0 192 0,-2-4-192 0,-2 1 192 0,0 0-192 0,4-3 192 16,3-4-192-16,0 1 192 0,-5-1-192 0,0-3 160 15,-5 1-160-15,3 1 160 0,3-1-160 0,-2-2 0 16,-4 2 144-16,-5-5-144 0,-3-2 144 0,-2 5-144 15,-1-5 192-15,2 1-192 0,0 2 256 0,0-4-64 16,-4 0-16-16,-1-1 0 0,-5-3 16 0,-1 0 0 16,1-3 0-16,1 1 0 0,5 0-192 0,-1-1 192 15,1-1-192-15,-4 0 192 0,-3-2-192 0,-1-4 160 0,-3 1-160 0,1-3 160 16,-2 0-160-16,1 0 0 0,2-2 0 0,-3-1 128 16,-3 2-128-16,-3 0 0 0,-3 0 144 0,-13 13-144 15,3-2 0-15,0-5 144 16,0 0-144-16,0-6 0 0,0 4 144 0,0-4-144 15,0 3 0-15,-1 3 144 0,0-1-144 0,-3 2 128 16,-3 0-128-16,-3 0 128 0,-1 1 0 0,-4 1-128 16,0-4 192-16,-3 2-64 0,0 4-128 0,-2 0 192 15,-4 1-192-15,1 3 192 0,-3 0-192 0,0 3 0 0,-2-1 0 16,1-7 0-16,-2 6 0 0,-1 6 128 0,-1 1-128 0,-1 1 0 16,1 6 0-16,-1 3 0 0,0 2 0 0,1 2 0 15,-1 0 0-15,0 1 0 0,-1 11 0 0,0 0 0 16,0-6 0-16,0 6 0 0,0 0 0 0,0 0 0 15,0 0-272-15,0 0 64 0,0 0 16 0,0 0 0 16,0 0-480-16,0 0-96 16,0 0 0-16,-2 15-16 0,-2-1-2096 0,0-1-432 0,-4 0-80 15</inkml:trace>
  <inkml:trace contextRef="#ctx0" brushRef="#br0" timeOffset="114496.2">11552 8996 15135 0,'0'0'672'0,"0"0"144"0,-3-10-656 0,2 3-160 16,1 7 0-16,0 0 0 0,0-11 768 0,0 3 112 15,0-2 16-15,0 10 16 0,0 0 432 0,1-7 64 16,1-5 32-16,0 5 0 0,1-5-48 0,1 2-16 16,-1-1 0-16,3-3 0 0,0 2-240 0,1-1-48 15,4-1-16-15,0-2 0 0,3 1-224 0,3-2-32 16,2-1-16-16,0-1 0 0,4 0-192 0,1-1-32 16,-1 2-16-16,2-2 0 0,4-4-112 0,3 1-32 0,4 0 0 0,3-3 0 15,3 4-32-15,0 1-16 0,-3 2 0 0,-2 1 0 16,-2 1 16-16,-2 0 0 0,0 6 0 0,-3 3 0 15,-3 5-80-15,-4 3-16 0,-3 3 0 0,-1 5 0 16,0 3-112-16,-2 4-32 0,-5-1 0 0,1 3 0 16,0 1 160-16,-3 1 16 0,-1 1 16 0,-3 0 0 0,-2 2-80 15,-1 1-32-15,-3 0 0 0,-2-3 0 0,0-2-48 0,-1-3-16 16,-1-2 0-16,1 2 0 0,-2 3-160 0,0 0 0 16,-1-2 0-16,1-1 0 15,2-1-1168-15,1-3-320 0,1 0-64 0,4 0-11056 16,-3-11-2224-16</inkml:trace>
  <inkml:trace contextRef="#ctx0" brushRef="#br0" timeOffset="115310.21">13365 8358 16575 0,'0'0'736'0,"0"-10"160"0,-4 1-720 0,1-1-176 0,2 2 0 0,1 8 0 16,-1-10 1328-16,1 10 224 0,-2-9 48 0,2 9 16 15,0 0-256-15,0 0-48 0,0 0-16 0,0 0 0 16,0 0-272-16,0 0-48 0,0 17-16 0,0 0 0 16,-1 0 16-16,0 2 0 0,-2 0 0 0,2 6 0 15,1 8-240-15,-1 6-48 0,-3 5-16 0,-1 2 0 16,-1 3-80-16,-1 2-16 0,1-1 0 0,-2-3 0 0,-2 1-128 16,0 0-48-16,0-2 0 0,0-1 0 0,-1-7-64 0,1 0-16 15,-3 0 0-15,5-5 0 0,-4-1-80 0,2-7-32 16,1 1 0-16,0-6 0 0,2-3-208 0,0-5 128 15,3 0-128-15,1-1 0 0,3-11 0 0,0 0 0 16,0 0 0-16,0 0 0 16,0 0-1088-16,0 0-304 0,6-12-64 0,4-2-10112 15,2-3-2016-15</inkml:trace>
  <inkml:trace contextRef="#ctx0" brushRef="#br0" timeOffset="115634.31">14277 8667 22399 0,'0'0'992'0,"0"0"208"0,0 0-960 0,0 0-240 0,12 5 0 0,-1 0 0 15,-1 0 928-15,2 4 144 0,-1 0 16 0,2 2 16 16,0-3 112-16,1 5 32 0,1 1 0 0,3 2 0 16,1 2-240-16,2 1-48 0,3 0-16 0,1 3 0 15,-2 3-368-15,-2 2-64 0,-1-7 0 0,0 2-16 16,-3-1-304-16,1 2-64 0,-3-1-128 0,-2-4 192 0,-1-4-192 0,-2-3 144 16,-3 0-144-16,1 1 128 0,-2-4-128 0,-6-8 0 15,0 0-160-15,0 0 160 16,7 8-1984-1,-7-8-288-15,0 0-64 0</inkml:trace>
  <inkml:trace contextRef="#ctx0" brushRef="#br0" timeOffset="115858.22">14839 8507 28559 0,'1'-17'1264'0,"-1"17"272"0,0 0-1232 0,0 0-304 16,0 0 0-16,0 0 0 0,-10 8 1360 0,-4 2 224 15,5-1 32-15,-2 6 16 0,-6 3-368 0,-2 3-80 16,-2 6-16-16,-5 4 0 0,-4 4-272 0,-3 2-64 16,0 3-16-16,-2 3 0 0,2 0-336 0,2 4-64 15,1-4-16-15,4 3 0 0,1-3-256 0,1 0-144 16,3-3 160-16,-14 20-160 0,12-16-192 0,8-11-128 16,6-7-16-16,6-7-16 15,1-5-2464-15,2-14-512 0</inkml:trace>
  <inkml:trace contextRef="#ctx0" brushRef="#br0" timeOffset="116464.77">15899 8683 28559 0,'-14'-5'1264'0,"7"1"272"0,-2-3-1232 0,4 0-304 16,1-3 0-16,3 3 0 0,1 7 0 0,0 0 160 15,8-11-160-15,4 4 128 0,1-3 352 0,4 2 64 16,6 3 16-16,0 0 0 0,4-1-208 0,0 3-32 16,3 0-16-16,2 2 0 0,0 2 208 0,1 2 32 15,-4 2 16-15,-2 7 0 0,-6-1-208 0,-4 5-32 0,-6 4-16 0,-2 1 0 16,-6 0 192-16,-6-1 32 15,-3 3 16-15,-4-2 0 0,-3 0-144 0,-1-2-16 16,-6 0-16-16,0-1 0 0,0-1-64 0,1-4-16 0,0 0 0 0,4 1 0 16,1-1-48-16,6-5-16 0,3 1 0 0,5-9 0 15,0 0-224-15,8 10 128 0,2 3-128 0,3-6 0 16,1-1 0-16,3 0 128 0,4 3-128 0,2 1 0 16,1 2 0-16,0-1 0 0,-4 4 0 0,0 3 0 0,-4 0 0 0,-1 1 0 15,-5 3 0-15,-5 2 0 0,-5-3 144 0,-4 4-144 16,-4 1 128-16,-4-3-128 0,-6-1 480 0,-3 1 16 15,-6-3 0-15,-3 0 0 0,-4-1-112 0,-1 0 0 16,-3 1-16-16,0-1 0 0,-2 0-144 0,2-2-32 16,1-4 0-16,0-4 0 0,-1 1-192 0,4-6 0 15,2-3 0-15,4-4 0 16,7-8-1232-16,4-1-352 0,7-5-64 0,10-2-10544 16,10-4-2112-16</inkml:trace>
  <inkml:trace contextRef="#ctx0" brushRef="#br0" timeOffset="116795.32">17005 8528 29663 0,'0'0'1312'0,"0"0"272"0,-8 7-1264 0,-2 3-320 15,-1 5 0-15,-4 5 0 0,-4 7 768 0,-4 4 112 0,-4 3 16 0,-2 1 0 16,-4 2-192-16,-2 4-48 15,2 5 0-15,3 0 0 0,2 1-208 0,5-5-32 0,3 1-16 0,7-1 0 16,7-4-80-16,6-3 0 0,5-2-16 0,6-6 0 16,6-3-48-16,4-5-16 0,6-5 0 0,3-2 0 15,3-2 144-15,2-8 16 0,0-5 16 0,1-5 0 16,0 2 208-16,-3-7 32 0,-4-5 16 0,0-2 0 16,2-3-64-16,-5-4-16 0,-3-1 0 0,0-2 0 15,-5-2-16-15,-5 0 0 0,-2 2 0 0,-6-5 0 0,-5 0-256 16,-4 3-48-16,-5 2-16 0,-1 4 0 0,3 11-256 0,-2 1-176 15,-4 4 32-15,2 0 0 16,-3 3-1440-16,-2 0-272 0,-2 4-64 0,1 2-17120 16</inkml:trace>
  <inkml:trace contextRef="#ctx0" brushRef="#br0" timeOffset="117426.56">17906 8410 28959 0,'-19'-11'1280'0,"8"4"272"0,-2-4-1232 0,-2 4-320 0,-2 4 0 0,-2 3 0 15,-1 3 928-15,0 4 128 0,-2 2 32 0,0 0 0 16,1 2-352-16,-1 4-64 0,1 3-16 0,3 0 0 16,2 0-272-16,5 1-48 0,-2 0-16 0,6-4 0 15,2-5-96-15,2 2-32 0,3-12 0 0,4 12 0 16,2-5 192-16,4-2 48 0,-2-3 0 0,0-2 0 16,4 0 64-16,2-1 16 0,2-1 0 0,-1-1 0 0,1-1-160 0,-2-1-32 15,0-2 0-15,11-7 0 16,-6-2-80-16,-7 2-32 0,-3 0 0 0,-2 2 0 0,-2-1 64 0,-2-1 16 15,-1-1 0-15,-1 3 0 0,-1 3-96 0,0-2 0 16,0 1-16-16,0-2 0 0,0 0-176 0,3 3 128 16,-3 9-128-16,3-12 128 0,1 3-128 0,1-1 0 15,0 5 0-15,3-1 0 0,0 1 0 0,2 1 0 16,2-1 0-16,1-2 0 0,1 4 0 0,4 0 0 16,1 2 0-16,3-1 0 0,-2 1 0 0,5 0 0 15,0 2 0-15,0-1 0 0,2 0 0 0,-2 3 0 16,-11-2 0-16,3 3 0 0,2 1 0 0,0 1 0 15,0-2 0-15,-1 2 0 0,-1 5 0 0,1-2 0 16,-3 1 0-16,10 9 0 0,-11-1 0 0,-4 2 0 16,-6 1 0-16,-7 6 0 0,-5-3 0 0,-3 7 256 15,-3-1-32-15,-4 3-16 0,4-11-32 0,0 1-16 16,-5 2 0-16,-2 3 0 0,-2 3-160 0,-3-2 192 16,0 1-192-16,-4 5 192 0,0-3-64 0,-2-2 0 15,-2 1 0-15,-1 2 0 0,2-4-128 0,0-1 160 16,1 0-160-16,3-3 160 0,-20 22-160 0,11-9 0 0,21-22 0 15,2-1 0 1,1-2-1120-16,2-2-160 0,2 0-16 0,5-4-16 16,3-2-2032-16,2-5-416 0,0 0-80 0,16-4 0 0</inkml:trace>
  <inkml:trace contextRef="#ctx0" brushRef="#br0" timeOffset="117696.67">18514 9035 34847 0,'0'0'1536'0,"0"0"320"0,-5 4-1472 0,-4 8-384 16,-2 2 0-16,-6 0 0 0,-3 3 832 0,-5 6 112 16,-4 1 16-16,-4 2 0 0,-4-1 64 0,-3-1 32 15,16-10 0-15,-2 4 0 0,-2 3-48 0,1 0-16 16,3 3 0-16,3-1 0 0,-1-2-320 0,8 0-64 16,1-2-16-16,1 10 0 0,8-9-208 0,8-6-64 15,1-11 0-15,5 0 0 0,5-3 32 0,6-1 0 16,4-4 0-16,4-7 0 0,3-2-112 0,2-4-32 15,3-3 0-15,9-10 0 0,-7 2-48 0,-3-4-16 16,-9 0 0-16,-5 0 0 0,-4-2 0 0,-6 5 0 16,-6 2 0-16,-5 5 0 15,-4 2-480-15,-10 4-112 0,-5 6 0 0,-7 7-16 16,-10 2-2432-16,-5 5-496 0</inkml:trace>
  <inkml:trace contextRef="#ctx0" brushRef="#br0" timeOffset="118825.41">12696 10146 1839 0,'5'-16'160'0,"0"7"-160"0,0-4 0 0,2-1 0 16,-4-4 3152-16,2 3 608 0,1 2 112 0,-1-1 32 16,-2-1-1728-16,1 3-320 0,0 3-80 0,-4 9-16 15,0 0-224-15,0 0-64 0,0 0 0 0,0 0 0 16,0 0-304-16,-2 15-64 0,-2 4-16 0,-1 6 0 15,-3 6-336-15,-2 6-80 0,1 3-16 0,-1 6 0 16,-2-5-272-16,2 1-48 0,0-2-16 0,0-1 0 16,0-3-80-16,3-4-32 0,2-8 0 0,-1-1 0 0,1-2 112 15,1-4 0-15,3-4 16 0,1-13 0 0,0 0 64 0,0 0 16 16,10-1 0-16,4-11 0 0,-1-4 96 0,2-3 0 16,1-5 16-16,2-1 0 0,1-4-272 0,2 1-64 15,-1 2-16-15,-1 1 0 0,-1 1-176 0,0 7 0 16,-2 5 0-16,-1 2 0 0,-1 5 0 0,2 4 0 15,-4 3 0-15,1 3 0 0,-4 8 0 0,1 2 0 16,-2 3-176-16,-2 4 176 0,-3 2-192 0,-3 4 32 16,-2-4 16-16,0 4 0 0,-3 1-192 0,2-1-48 15,-2-4 0-15,1-2 0 16,2-2-2048-16,2-6-432 0,1-4-80 0</inkml:trace>
  <inkml:trace contextRef="#ctx0" brushRef="#br0" timeOffset="119015.7">13393 10305 26431 0,'0'0'1168'0,"0"0"240"0,-4 15-1120 0,0 2-288 0,-1 1 0 0,-1 1 0 16,-2 0 736-16,0 1 96 0,2 3 0 0,-2 0 16 16,-1-3-176-16,-1 1-32 0,0-1-16 0,1 0 0 15,3 1-368-15,1-2-64 16,0-3 0-16,1-3-16 15,4-13-1520-15,-1 13-288 0,1-13-64 0,0 0-16 0</inkml:trace>
  <inkml:trace contextRef="#ctx0" brushRef="#br0" timeOffset="119343.42">13863 10317 26895 0,'0'0'1184'0,"-9"-5"256"0,9 5-1152 0,-10-3-288 16,0 3 0-16,-2 0 0 0,-1 0 1152 0,3 3 192 15,-2 2 16-15,-2 0 16 0,-3 0-576 0,2 2-112 16,-3 0-32-16,-1 6 0 0,-4-1-160 0,2 6-48 16,-1 0 0-16,3 1 0 0,1-1-48 0,5-2-16 15,4-3 0-15,6 0 0 0,3-13-384 0,3 9 0 16,4-1 0-16,4-5 0 0,3-6 144 0,4-2-144 16,4-4 160-16,-2 2-160 0,0-5 272 0,1 2-32 15,-1-4-16-15,-1 2 0 0,-2 1-32 0,-3 5-16 16,-2 0 0-16,-2 1 0 0,-10 5-176 0,9 7 0 15,-4 3 144-15,-1 4-144 0,-4 2 192 0,-1 3-16 16,-2 4-16-16,-2 4 0 0,-5 3 128 0,-1 2 32 16,-3-1 0-16,-3 4 0 0,-3 0-112 0,-2 1-16 0,-1-3 0 0,0-4 0 15,2-2-192-15,2-6 0 0,1 2 0 0,0-5 0 32,4-5-1216-32,2-2-320 0,0-6-80 0,12-5-15232 0</inkml:trace>
  <inkml:trace contextRef="#ctx0" brushRef="#br0" timeOffset="119724.78">14422 9826 16575 0,'0'0'736'0,"0"0"160"0,0 0-720 0,0 0-176 16,0 0 0-16,-7 14 0 0,-2 1 3328 0,-3 6 640 15,-3 5 128-15,-2 7 32 0,1 4-2400 0,-2 5-464 16,-2 0-112-16,-2 6 0 0,1-1-336 0,-2 2-64 16,0 0-16-16,1-3 0 0,4-1-208 0,3-7-32 15,0-3-16-15,5-4 0 0,1-12-288 0,2-1-64 16,4-3-128-16,0-6 192 0,3-9-192 0,0 0 144 16,0 0-144-16,0 0 128 0,10-1 64 0,2-3 16 15,2-6 0-15,2-2 0 0,-2-6-48 0,3 0-16 16,-1 1 0-16,1 0 0 0,-2 2-144 0,-1 2 0 15,0 4 0-15,-1 4 0 0,-2 4 0 0,-1 7 0 16,-10-6 0-16,14 10 0 0,-4 6 0 0,-1 2 0 16,-1 1-128-16,-2 2 128 0,-2 1 0 0,-1 2-144 15,-3 1 144-15,2 1 0 0,-2-6 0 0,2-1-128 16,-2 0 128-16,1-1 0 16,0-1-496-16,2-3-32 0,-3-14-16 0,5 5 0 15,1 0-2832-15,-6-5-560 0</inkml:trace>
  <inkml:trace contextRef="#ctx0" brushRef="#br0" timeOffset="119997.55">14692 10515 21183 0,'0'0'1888'16,"0"0"-1504"-16,0 0-384 0,0 0 0 16,5 5 1360-16,1 0 208 0,3-2 32 0,2-3 16 0,1-2-416 0,2 0-96 15,0-3-16-15,0-3 0 0,1-3-160 0,-1-3-32 16,0 1-16-16,-1-1 0 0,-2-4-272 0,-2 2-48 15,-3-1-16-15,-2 2 0 0,-2 0-32 0,-2 2 0 16,-2 3 0-16,-2 0 0 0,-2 6 16 0,-3 1 0 16,-1 5 0-16,-1-1 0 0,-2 4-256 0,-1 5-48 15,0 0-16-15,0 4 0 0,1 0-208 0,2 3 128 16,1-1-128-16,2 2 0 0,2 0 0 0,3-2 0 16,3-2 0-16,6-1 0 0,2 2 0 0,4 1-192 15,1-4 48-15,3-4 0 16,2-2-1632-16,1 1-320 0,2-4-64 0</inkml:trace>
  <inkml:trace contextRef="#ctx0" brushRef="#br0" timeOffset="120298.06">15336 10336 23951 0,'0'0'2128'0,"0"0"-1696"0,-5 4-432 0,-4 1 0 15,0-2 1232-15,-3 6 176 0,-4-1 16 0,-2 3 16 16,-1 1-240-16,-1-2-48 0,-2 3-16 0,1-1 0 15,1 1-384-15,0 0-80 0,4-6-16 0,3 4 0 16,4 1-224-16,4-1-48 0,4 0-16 0,4-2 0 16,3-3-80-16,4 1-16 0,3 1 0 0,2-1 0 0,3-1-32 0,2 3-16 15,2-1 0-15,1 2 0 16,-2-4 96-16,0 4 0 0,-4-2 16 0,-1 2 0 16,-4-1 48-16,-3 3 16 0,-2-4 0 0,-5 3 0 0,-2-4 208 0,-2 3 32 15,-5-1 16-15,-3 1 0 0,-4 2-224 0,-2-3-48 16,-5 0-16-16,0-4 0 0,-4 1-224 0,0-1-144 15,-2-1 192-15,1-1-192 16,1-3-800-16,4 0-272 0,1-4-48 0,3-4-11648 16,3 1-2336-16</inkml:trace>
  <inkml:trace contextRef="#ctx0" brushRef="#br0" timeOffset="120530.65">15768 9849 29487 0,'0'0'1296'0,"3"-8"288"0,-2 3-1264 0,-1 5-320 15,0 0 0-15,0 0 0 0,-2 5 1552 0,-4 9 256 16,-2 5 48-16,-4 5 16 0,-3 8-832 0,-4 8-160 0,-4 5-48 0,-1 6 0 16,-2 4-192-16,2 2-32 0,1 2-16 0,3-1 0 15,2-1-384-15,3 2-80 0,2-1 0 0,3 2-128 31,2-2-1296-31,2-5-368 0,1-8-80 0,2-3-16 16,1-5-1184-16,2-9-256 0,-1-5-32 0</inkml:trace>
  <inkml:trace contextRef="#ctx0" brushRef="#br0" timeOffset="120656.02">15410 10392 32655 0,'4'-16'1440'0,"-4"16"304"0,5-10-1392 15,2 4-352-15,1 2 0 0,2 0 0 0,3 0 560 0,2 3 32 16,3 0 16-16,4 1 0 0,3 1-352 0,5 0-64 15,7-2 0-15,4 1-16 16,1-1-864-16,5-2-160 0,-1 1-48 0</inkml:trace>
  <inkml:trace contextRef="#ctx0" brushRef="#br0" timeOffset="121190.73">16539 10465 18431 0,'0'0'1632'0,"0"0"-1312"0,0 0-320 0,0 0 0 15,0 0 832-15,0 0 80 0,6 12 32 0,4-2 0 0,0 1 272 0,2-5 48 16,0-3 16-16,2 4 0 0,3-2 0 0,3 0 0 15,2-4 0-15,2-2 0 0,1-4-288 0,0 1-48 16,-2-2-16-16,-2-2 0 0,-1-5-352 0,-2 3-64 16,-5-3 0-16,-2 1-16 0,-4-2-208 0,-3 1-32 15,-4-4-16-15,-4 2 0 0,-4 2 32 0,-3 5 16 16,-6-1 0-16,-1 4 0 0,-3-2 0 0,-6 3 0 16,-3 6 0-16,-1 4 0 0,1-2-160 0,0 7-128 15,1 1 192-15,4 6-192 0,1 2 0 0,3 3 0 16,6-4 0-16,2 1 0 0,3 4 0 0,2 2 0 15,5-3 0-15,5-3 0 0,4-1 0 0,5-4 0 16,3 2 0-16,0-8 0 16,5-2-384-16,2-3-48 0,5-3 0 0,4-2 0 15,7-3-2480-15,1-6-496 0,13-9-112 0,-4-180 0 0</inkml:trace>
  <inkml:trace contextRef="#ctx0" brushRef="#br0" timeOffset="121379.15">17208 10214 28095 0,'0'0'1248'0,"-7"9"256"0,1 2-1200 0,-1 4-304 0,3 2 0 0,1 2 0 15,-1 1 544-15,2 2 48 0,1 3 16 0,2-1 0 16,3 2 32-16,3 1 0 0,3-3 0 0,2 1 0 16,1-6-448-16,4 0-64 0,1-1-128 0,-2 0 176 0,-1-5-432 0,3-2-96 15,2-1-16-15,-1-6-13904 16</inkml:trace>
  <inkml:trace contextRef="#ctx0" brushRef="#br0" timeOffset="121541.39">17521 10224 27695 0,'-15'8'1216'0,"3"-3"272"0,-4 6-1184 0,-2 0-304 15,0 6 0-15,-3 2 0 0,-6 5 608 0,-2 0 64 16,-3 6 16-16,-2 0 0 0,-3 4-16 0,1 3 0 15,2 3 0-15,5-7 0 0,1-4-432 0,7 1-96 16,5-3-16-16,4-1 0 16,4-6-1552-16,2-5-320 0,4-6-64 0</inkml:trace>
  <inkml:trace contextRef="#ctx0" brushRef="#br0" timeOffset="122286.74">17906 10170 29663 0,'-12'-3'1312'0,"12"3"272"0,-12-2-1264 0,1 6-320 0,-1 5 0 0,-2 0 0 16,-5 4 416-16,-4 3 32 0,-3 3 0 0,-2 3 0 16,0 2 144-16,-1 1 48 0,-1 5 0 0,4-2 0 15,1 2-336-15,3 1-64 0,0-8-16 0,7-2 0 16,5-2-48-16,6-5-16 0,5-2 0 0,5-6 0 15,6-2-160-15,3-5 0 0,4-3 0 0,5-6 128 16,3-7 0-16,2-2 0 0,7-5 0 0,-1 0 0 0,0-2 16 0,-4 1 0 16,-1-2 0-16,-2 2 0 0,-3-3-16 0,-2 4 0 15,-5 3 0-15,-3 2 0 0,-2 1 64 0,-3 6 0 16,-2 4 0-16,-8 8 0 0,0 0-192 0,0 0 0 16,5 12 0-16,-4 3 128 0,-4 0-128 0,0 4 0 15,-3 1 0-15,0 2 0 0,-3 1 0 0,3-1 0 16,-2-2 0-16,3-1 0 0,1-4 0 0,2 0 0 15,0-4 0-15,2-11 0 0,4 10 0 0,-4-10 0 16,13 0 0-16,1-1 0 0,0-8 0 0,2 0 0 16,1-5 144-16,2 1-144 0,3 0 0 0,-3-2 0 15,0-1 0-15,-1 0 0 0,-2 5 0 0,2 2 0 16,0-2 0-16,-2 5 0 0,0 3 0 0,-2 1 0 16,-3 4 0-16,0 1 0 0,0 6 0 0,-4 3 0 15,-2 0 0-15,-1 2-128 0,-1 0 128 0,-3 4 0 0,-2 0 0 16,0 0 0-16,-2-2 0 0,-1 0 0 0,0-1 128 0,0-2-128 15,-2-7 192-15,7-6-48 0,-5 9 0 0,5-9 0 16,0 0 288-16,0 0 48 0,0 0 16 0,0 0 0 16,0 0 48-16,5-14 16 0,4-3 0 0,0 1 0 15,3 1-272-15,-3 6-48 0,1-3-16 0,2 1 0 16,1 1-224-16,0-2 0 0,0 3 0 0,-1 0 0 16,0 6 0-16,-1 0 0 0,1 0 0 0,-2 5 0 15,-1 0 0-15,0 1 0 0,-1 2 0 0,1 4 0 0,-1 0 0 0,-2 2-128 16,1-3 128-16,-1 3 0 0,0-2 0 0,2 0 0 15,-2-4 0-15,1 1 0 0,-7-6 0 0,10 0 0 16,1-2 0-16,2-2 0 0,1-1 0 0,3-1 224 16,0-6-64-16,1 1-16 0,-1-2-16 0,0-1 0 15,0-1 0-15,1 0 0 0,0 2-128 0,-2 3 0 16,2-3 144-16,-4 5-144 0,1-1 0 0,0 6 0 16,-2 0 0-16,0 4 0 0,2 3 0 0,-1 6 0 15,-3 1 0-15,0 2 0 0,-2 4 0 0,-2 0 0 16,-3 2 0-16,1-2-128 0,-4 5 128 0,-2-2-208 15,-1-1 80-15,-2 0 128 16,-1 2-2880-16,0-6-464 0</inkml:trace>
  <inkml:trace contextRef="#ctx0" brushRef="#br0" timeOffset="123281.65">19980 10319 5519 0,'14'-9'496'0,"-4"4"-496"15,1-1 0-15,1-6 0 0,-1 2 3248 0,-1 0 544 16,-2-1 112-16,-2 3 32 0,-6 8-1712 0,7-10-352 15,-5 0-64-15,-2-2-16 0,-1 2-448 0,-3 1-80 16,-2 3-32-16,-3-4 0 0,-5 2-112 0,-3 0-32 16,-2 6 0-16,-2 1 0 0,-4-1-432 0,-1 5-80 15,-4 7-32-15,0 0 0 0,-1 4-256 0,2 4-48 16,0-1-16-16,4-1 0 0,2 1-96 0,4-1-128 16,3-1 176-16,5-2-176 0,3 0 128 0,3-4-128 15,5-9 0-15,4 9 0 0,5-6 240 0,5 0-64 16,4-2-16-16,3-3 0 0,5-2 32 0,2-3 0 15,3 0 0-15,3 3 0 0,-4 0-192 0,-1 2 160 0,-5-1-160 0,-1 7 160 16,-5 1-160-16,-3 6 0 16,-6 3 0-16,-2 11 0 0,-4 0 192 0,-4 7-64 15,-4 1 0-15,-6 5 0 0,-7 0 256 0,-4 3 32 0,-3 1 16 0,-4-2 0 16,-7 5-32-16,-1-2 0 0,0-6 0 0,3-1 0 16,0-6-208-16,2-5-64 0,1 0 0 0,5-4 0 15,7-9-128-15,1-1 0 0,1-6 0 0,5-5 0 16,3-5-768-16,4-9-256 0,2-5-32 15,7-1-16-15,2-2-1296 0,6-5-256 0,2-1-48 0,3-2-12176 16</inkml:trace>
  <inkml:trace contextRef="#ctx0" brushRef="#br0" timeOffset="123635.97">20718 10082 28559 0,'0'-11'2544'0,"0"11"-2032"16,0 0-512-16,0 0 0 0,0 0 640 0,0 0 48 15,-8 3 0-15,2 3 0 0,-3 4 96 0,0 7 32 16,-2 2 0-16,1 1 0 0,-6 4-80 0,0 3-16 16,-2 4 0-16,-1-3 0 0,-3 1-48 0,1 3-16 15,-2-2 0-15,-8 13 0 0,5-8-272 0,3-9-64 16,3 0-16-16,3-7 0 0,3-5-176 0,5-3-128 15,-1-4 192-15,10-7-192 0,0 0 336 0,0 0-32 16,0 0-16-16,0 0 0 0,10-9 272 0,0 1 48 16,4-2 16-16,3-7 0 0,1-2-368 0,2 0-80 0,2-4-16 0,0 1 0 15,0 1-160-15,0 1 0 0,1 0 0 0,-1-1 128 16,1 2-128-16,3 1 0 0,-2 3 0 0,3 0 0 16,-2 3 0-16,0 5 0 0,1-2 0 0,-2 4 0 15,-1 1-960 1,0 1-128-16,-2 2-32 0,1 1 0 15,-3 1-1536-15,0 2-304 0,-1 1-64 0</inkml:trace>
  <inkml:trace contextRef="#ctx0" brushRef="#br0" timeOffset="124050.02">21280 10254 3679 0,'0'0'320'0,"-4"-3"-320"15,4 3 0-15,-5-2 0 0,5 2 6288 0,-9 2 1200 16,-2 0 224-16,-3 6 48 0,-3 2-5456 0,-2 4-1088 15,-3 1-208-15,-3 3-48 0,-3 2-320 0,-1 1-64 16,0 3-16-16,1 0 0 0,1-4-176 0,3 1-48 16,1-4 0-16,4 1 0 0,4-3-192 0,4-3-144 15,5-2 192-15,4-2-192 0,2-8 176 0,0 0-176 16,8 0 160-16,5-3-160 0,2-3 256 0,3-4-32 16,3-1-16-16,1-4 0 0,0-3-48 0,2-1-16 15,-2 2 0-15,-1-3 0 0,0 1 32 0,-2 2 0 16,-3 1 0-16,0 1 0 0,-1 4 16 0,-1 3 0 15,-1 3 0-15,-6 1 0 0,-7 4-192 0,8 4 0 16,-3 1 0-16,-1 3 128 0,-2 2-128 0,1 4 0 0,-5-3 0 16,4 3 0-16,0 1 0 0,0 2 0 0,-2-3 0 15,1-1 0-15,1-1 0 0,2 0 0 0,3-6 0 0,0 2 0 16,2-3 0-16,1-3 0 0,2 1 0 0,2-4 0 16,0-2 0-16,1-1 0 0,1-1 0 0,1 0 0 15,-2-2 0-15,2-5-192 0,-1 3 64 0,0-1 128 16,-3 2-384-16,1 0 32 0,2 2 16 0,-5-1 0 15,2-1-304-15,0 6-64 0,-2-1-16 16,2 2 0-16,-2-4-336 0,1 3-64 0,-1 4-16 16,2-1-9248-16,-2-1-1856 0</inkml:trace>
  <inkml:trace contextRef="#ctx0" brushRef="#br0" timeOffset="124468.78">22068 10324 10127 0,'0'0'896'0,"0"0"-704"16,0 0-192-16,0 0 0 0,-8-2 3264 0,1-1 640 15,-2 2 112-15,-3 1 16 0,-3 2-2240 0,-1 1-464 16,-3 2-96-16,-2 4-16 0,-2-3-320 0,-1 7-64 16,-3 2 0-16,2 2-16 0,0 1-48 0,0 2-16 15,3-1 0-15,1 1 0 0,3-1-240 0,5 2-32 16,2-1-16-16,4-2 0 0,2-3-32 0,3-2-16 15,4-3 0-15,4-1 0 0,4-4-64 0,2-2-16 16,4-5 0-16,4-3 0 0,2-6 32 0,5-2 0 16,-1-3 0-16,6-6 0 0,3-2 64 0,-1-3 16 0,-1-5 0 0,0-2 0 15,0 0 176-15,-2-3 32 0,-1-3 16 0,-1-8 0 16,-1-3-160-16,1-3-48 0,-1-5 0 0,2-7 0 16,-1-4-272-16,0-4-64 0,0-2-128 0,-2 2 192 15,1 8-192-15,-4 12 0 0,-5 8 0 0,-1 10 0 16,-4 11 128-16,-4 10-128 0,-3 10 0 0,-7 5 0 15,-3 15 0-15,-5 10 0 0,-3 18 0 0,-6 8 0 16,-4 12 0-16,-5 8 0 0,-2 8 0 0,-2 10 0 0,-3 11 0 16,0-2 0-16,0 1 0 0,4-5 0 0,1-2 0 15,2-5 0-15,2-2 0 0,2-6 0 16,2-3-928-16,1-7-176 0,0 0-48 0,-3-4-11968 16,-4-7-2384-16</inkml:trace>
  <inkml:trace contextRef="#ctx0" brushRef="#br0" timeOffset="125818.63">6279 11556 12895 0,'-2'-11'1152'0,"1"4"-928"0,-2-4-224 0,2 3 0 16,-1-2 512-16,2 0 48 0,-1-7 16 0,0 2 0 15,-2 2 96-15,3-1 32 0,0 0 0 0,3-2 0 0,-1-3 96 0,2 2 32 16,0 1 0-16,1-1 0 0,2-1-80 0,1 2-16 15,3-2 0-15,-1 4 0 16,2 0 0-16,2 4 0 0,2-2 0 0,-1 6 0 0,-1-2-80 0,4 3-16 16,2 3 0-16,-1 2 0 0,0 4-128 0,2 3-48 15,0 2 0-15,3 5 0 0,3 1-64 0,1 6-16 16,1 2 0-16,2 7 0 0,0 2-80 0,3 2-32 16,0 3 0-16,-1 3 0 0,0 0-144 0,0 5-128 15,0-3 192-15,0 5-192 0,3-2 240 0,-3 5-64 16,2 2-16-16,3 0 0 0,-3-1-160 0,4 0 0 15,1 1 0-15,-2 0 0 0,-3-2 0 0,2 1 0 16,1 1 0-16,-1 0 0 0,-2 1 0 0,-1 1 0 16,1-2 0-16,-2-3 0 0,-3 2 336 0,-1 0-16 15,3 1 0-15,1 4 0 0,-4-1 0 0,3 2 0 0,1 1 0 16,-3 1 0-16,0 0-176 0,0-1-144 0,1-2 192 0,-1 0-192 16,-3-1 160-16,2 1-160 0,-1-2 128 0,1-1-128 15,-1-5 128-15,3-2-128 0,-5 1 0 0,2-5 128 16,0 4-128-16,2-5 0 0,-1 2 144 0,-1 1-144 15,-2-2 0-15,2 4 0 0,-1-1 0 0,1 2 0 16,0-3 0-16,0 1 0 0,3-5 0 0,-4 5 0 16,1-2 0-16,3 1 0 0,2-2 0 0,3 0 0 15,-3 1 0-15,3-3 0 0,4-1 0 0,3-1 0 16,4-2 0-16,1 0 0 0,1-1 0 0,0-3 128 16,-4-2-128-16,1-3 0 0,1 0 0 0,0-3 0 15,1 1 0-15,2 2 0 0,0-3 0 0,1 0 128 16,0-2-128-16,0 0 0 0,0 1 0 0,2 1 0 15,-2-4 0-15,0-1 0 0,-2 0 0 0,5 0 0 0,2-1 0 16,2-1 128-16,2-1-128 0,0-2 0 16,-3-4 0-16,1 3 0 0,-3-2 0 0,2-2 128 0,2 1-128 0,0-1 0 15,2 1 0-15,0-4 0 0,2-4 0 0,-2 1 0 16,1-3 0-16,-1 2 0 0,-1 2 0 0,3 0 0 16,5-2 0-16,0 3 0 0,0 2 0 0,-1-5 0 15,-1 1 0-15,2-1 0 0,-4 4 0 0,5 1 0 16,0-2 0-16,-1 2 0 0,-2-5 0 0,-1 2 0 15,-4-2 0-15,0 2 0 0,-1 0 0 0,1 1 0 16,-4-2 0-16,0-1 0 0,-3-2 0 0,-3 0 128 16,-4 0-128-16,-4-2 0 0,-4-1 0 0,-1-1 128 15,-1 2-128-15,-1 1 0 0,-3-3 192 0,-3 1-16 0,0-1-16 16,-1 3 0-16,-1 1-160 0,-3 0 128 0,-1-4-128 0,-2 2 128 16,-3 2-128-16,-1 0 0 0,-2 0 144 0,1 1-144 15,-6-1 0-15,1 1 0 0,1 4 0 0,-5-3 128 16,1-1-128-16,0-1 0 0,-9 0 0 0,12-3 128 15,-12 3-128-15,11-3 128 0,-2-1-128 0,-1 0 128 16,-8 4-128-16,7-1 0 0,-7 1 0 0,9-4 0 16,-9 4 0-16,8-6 0 0,-8 6 0 0,0 0 0 31,6-7-2128-31,-1 0-400 0</inkml:trace>
  <inkml:trace contextRef="#ctx0" brushRef="#br0" timeOffset="126819.98">12537 15223 14047 0,'-11'-11'624'0,"6"4"128"0,-1 1-608 0,3-4-144 0,0 0 0 0,3-2 0 16,0 2 688-16,0 10 96 0,0 0 32 0,10-9 0 15,2-1-176-15,-1 2-16 0,2-2-16 0,1 4 0 16,1 2 32-16,4-2 16 0,2-2 0 0,0 4 0 15,2 2 112-15,2-2 0 0,3 1 16 0,2 3 0 16,0 1-112-16,3 5-32 0,2 0 0 0,1 0 0 0,3 6-112 0,0 2-16 16,2 1-16-16,1 3 0 0,-1 2-128 0,-1 3-32 15,-5 0 0-15,1 5 0 0,-2-2-32 0,1 5-16 16,-3 2 0-16,1 0 0 0,0-4 864 0,-2 2 192 16,4-1 16-16,-1-3 16 15,-1 1-1584-15,-1-5-320 0,-3 0-64 0,3-2-16 16,-3-2 816-16,-1-2 176 0,-1-6 16 0,-1 2 16 0,0 2-144 0,-1-5-16 15,1-1-16-15,-3-5 0 0,-2 0-48 0,1 1-16 16,-1 0 0-16,0-5 0 0,-2-4-176 0,0-1 192 16,0 3-192-16,-1-1 192 15,-2 1-816-15,0 0-144 0,-1 1-48 0,-4 1-14736 0</inkml:trace>
  <inkml:trace contextRef="#ctx0" brushRef="#br0" timeOffset="127786.37">14769 15471 11967 0,'-13'0'1072'0,"13"0"-864"0,-7-1-208 0,-1-2 0 16,1-2 1184-16,0 0 192 0,1 1 32 0,1 0 16 16,1-3-112-16,3-1-32 0,1-3 0 0,2 0 0 15,3-1-320-15,4-2-80 0,3 1-16 0,4 0 0 16,3-2-304-16,4-2-64 0,3 1-16 0,3-1 0 15,1 1-128-15,5 1-32 0,2-1 0 0,6 6 0 16,2 0 176-16,3 4 16 0,-1 2 16 0,14 3 0 16,-11 4-96-16,-6 5-32 0,-8 5 0 0,-5 5 0 0,-6 7-144 0,-6 4-16 15,-7 4-16-15,-6 5 0 0,-3 3 64 0,-8 5 16 16,-8 3 0-16,-3 0 0 0,-7 0-16 0,-4 1 0 16,-5 1 0-16,-3-7 0 0,-5-1-48 0,-3-3-16 15,-3-3 0-15,2-2 0 0,-2-4 96 0,3-3 0 16,2-2 16-16,3-1 0 0,1-3-32 0,4-2-16 15,2-4 0-15,6-2 0 0,2-3-128 0,4-3-32 16,4-3 0-16,5 0 0 0,10-5-128 0,0 0 192 16,0 0-192-16,0 0 192 0,0 0 16 0,14-9 16 15,3 3 0-15,5-2 0 0,3 5-224 0,7-1 128 16,5 2-128-16,5 0 0 0,5-2 0 0,5 0 0 16,4 2 0-16,4-2 0 0,1 1 128 0,2-2-128 15,1-1 0-15,-4 2 0 0,-2 3 0 0,-2 1 128 0,-2 1-128 0,-6 0 0 16,-5-1-176-16,-6 0-80 0,-1 0 0 0,-5-1-16 15,-1-1-1840 1,-5-2-352-16,-5-1-80 0</inkml:trace>
  <inkml:trace contextRef="#ctx0" brushRef="#br0" timeOffset="128272.16">16586 15228 20271 0,'0'-18'1792'0,"2"9"-1424"16,1-3-368-16,2 4 0 0,1-1 576 0,3 2 32 15,1-4 16-15,2 2 0 0,-1-3 144 0,3 4 16 16,3 2 16-16,0-1 0 0,0-3-160 0,-1 4-16 15,-3 0-16-15,0-1 0 0,-3 2-384 0,-10 5-80 0,6-6-16 0,-6 6 0 16,0 0 320-16,0 0 48 0,-6 2 16 0,-9 2 0 16,-6 0 0-16,-4 0 0 0,-7 1 0 0,-2 0 0 15,-3 6-256-15,-1 1-32 0,-3 0-16 0,2 5 0 16,-1-3 112-16,1 3 0 0,1-2 16 0,4 1 0 16,1 0-16-16,6-1 0 0,4 1 0 0,5-2 0 15,2-4-176-15,5 3-144 0,5 2 192 0,5-1-192 16,3-3 176-16,5 1-176 0,3 0 160 0,4 0-160 15,4 4 256-15,5 0-32 0,3-1-16 0,4 3 0 16,0 0-64-16,3 0-16 0,-4 3 0 0,1 6 0 16,-4 0-128-16,-2 2 192 0,-5-2-192 0,-2 2 192 15,-6-4-192-15,-3 5 128 0,-4 1-128 0,-4-4 128 0,-4 0 0 16,-5-4 0-16,-6 1 0 0,0 0 0 0,-8-1 288 0,-3-5 48 16,-4-2 16-16,-2-1 0 0,0-2-160 0,2 0-16 15,1-4-16-15,3-4 0 0,2-5-288 0,6-1 160 16,4-4-160-16,3-6 128 15,2 0-1504-15,5-2-304 0,4-2-64 0,6-2-14592 16</inkml:trace>
  <inkml:trace contextRef="#ctx0" brushRef="#br0" timeOffset="128612.78">17843 15325 20895 0,'-15'-9'928'0,"6"4"192"0,-2-4-896 0,1 1-224 0,3 3 0 0,-2 3 0 16,0-2 880-16,0 4 128 0,-1 0 16 0,1 6 16 15,3 0-192-15,-1 7-32 0,0-1-16 0,3 3 0 16,-1 4 32-16,1 6 16 0,-1 1 0 0,2 4 0 16,1 1-112-16,-1 6-32 0,-1 2 0 0,1-1 0 15,-1-2-464-15,1-2-112 0,1 0 0 0,0-1-128 16,1-3 224-16,1-2-64 0,1-3-16 0,1-1 0 16,0-5-496-16,-1 0-96 15,-1-5-32-15,0-4 0 0,0-10-2112 16,0 0-416-16</inkml:trace>
  <inkml:trace contextRef="#ctx0" brushRef="#br0" timeOffset="128772.36">17315 15664 24879 0,'7'-19'1088'0,"2"8"256"0,3 3-1088 0,9-4-256 16,7-1 0-16,7 2 0 0,5 1 1920 0,5 4 320 15,2-2 64-15,9 3 0 0,3-4-1440 0,-1 5-288 16,1 3-64-16,-3 1-16 15,-4-1-1056-15,-5 0-208 0,-5-1-32 0,-7 2-13952 0</inkml:trace>
  <inkml:trace contextRef="#ctx0" brushRef="#br0" timeOffset="129409.8">18865 15016 22111 0,'-10'-9'1968'0,"6"-1"-1584"16,4 0-384-16,4-2 0 0,2 5 560 0,5-4 16 15,2 4 16-15,6-3 0 0,4 3-32 0,5-2-16 16,3 2 0-16,3 2 0 0,4-2-128 0,1 5-32 15,1 2 0-15,-1 7 0 0,4 3 80 0,-3 6 16 16,-3 0 0-16,-7 5 0 0,-6 3-272 0,-6 4-48 0,-5-2-16 0,-8 6 0 16,-6-1 16-16,-7 2 0 0,-6 0 0 0,-4 0 0 15,-6 1 80-15,-3-1 16 0,-1-2 0 0,0-6 0 16,1 2 48-16,2-7 16 0,4-1 0 0,2-2 0 16,2-3 0-16,6-4 16 0,6 0 0 0,2 1 0 15,3-11-160-15,6 7-48 0,2 0 0 0,5 4 0 16,5-1 192-16,2 0 48 0,3 3 0 0,3 2 0 15,2 3-240-15,2 0-128 0,0-1 128 0,-3 1-128 16,-3 0 0-16,-2 1 0 0,-3 3 0 0,-5-3 128 16,-7-2-128-16,-3 1 0 0,-5 4 0 0,-2-1 0 15,-9 0 0-15,-5 2 0 0,-6-2 160 0,-5-2-160 16,-6-1 400-16,-3-1-16 0,-1-1 0 0,-4-1 0 0,-4-2-80 0,-1 0-32 16,3 0 0-16,-1-3 0 0,2-3-112 15,5-3-32-15,5-1 0 0,6-3 0 0,0-2-128 16,10 0 0-16,3-3 0 0,3-3 0 15,6 1-1520-15,9-6-272 0,8-1-64 0,5-3-8512 16,6 0-1680-16</inkml:trace>
  <inkml:trace contextRef="#ctx0" brushRef="#br0" timeOffset="129743.01">20475 15149 21183 0,'-33'-9'944'0,"9"7"192"0,-8 2-912 0,-2 7-224 0,-4 2 0 0,-3 5 0 16,-5 3 2080-16,2 4 368 0,-3 9 80 0,0-1 16 15,0 5-1392-15,6 3-256 0,6 3-64 0,5-2-16 16,7-3-448-16,8 2-96 0,8 0-16 0,7-4 0 16,6-10 16-16,8-1 0 0,8-1 0 0,8-4 0 15,8-6 96-15,7-2 16 0,4-1 0 0,7-5 0 16,3 1-144-16,4-3-32 0,1-4 0 0,-3-2 0 15,1-4 16-15,-2 1 0 0,-4-6 0 0,-4-2 0 16,-5-5 160-16,-4 1 16 0,-10 0 16 0,-5-6 0 16,-8 1 32-16,-3-5 0 0,-9-1 0 0,-8-5 0 15,-8-5-64-15,-6 1 0 0,-6-2 0 0,-6 2 0 16,-7 11-240-16,-1 1-144 0,-2 4 160 0,-3 6-160 16,-2 2-256-16,2 8-128 0,1 2-48 15,2 2 0-15,0 0-1440 0,5 0-304 0,3 2-48 0,6 7-13904 16</inkml:trace>
  <inkml:trace contextRef="#ctx0" brushRef="#br0" timeOffset="130313">21862 14890 24879 0,'-29'-3'2208'0,"-5"-2"-1760"0,-3 2-448 0,-4 1 0 16,-2 4 528-16,-4 3 32 0,0 5 0 0,2-1 0 16,5 2 112-16,1-2 32 0,8 2 0 0,6-3 0 15,6 2-368-15,5-3-64 0,6 0-16 0,8-7 0 16,0 9 128-16,6 3 32 0,5-7 0 0,6 0 0 15,3 1 176-15,6-2 48 0,0 1 0 0,6-5 0 16,0-3-384-16,3 1-80 0,4 1-16 0,-4-2 0 16,1-2-160-16,-6 0 128 0,0-1-128 0,-5-1 128 15,-5 2 0-15,-2 0 0 0,-5 0 0 0,-6-3 0 16,-7 8-128-16,0-9 192 0,-3-2-192 0,-4 3 192 16,-3-4 128-16,0 0 48 0,1 3 0 0,1-2 0 15,1 3-368-15,3-1 144 0,3 4-144 0,1 5 0 16,0 0 160-16,11-10-160 0,3 4 128 0,5 4-128 0,3 1 0 0,3 1 0 15,3 0 128-15,4 1-128 0,1 5 0 0,0 1 0 16,-2 0 144-16,0 3-144 0,2-1 160 0,-2 3-32 16,1-2-128-16,-4 4 192 0,-4 3-64 0,-4 2 0 15,-2 3-128-15,-5 6 192 0,-3 3-192 0,-9 4 128 16,-2 2-128-16,-8 5 0 0,-3 2 256 0,-3 4-64 16,-10 4 0-16,-6 4 0 0,-4 5-64 0,-3-3 0 15,-2-4-128-15,-3-2 192 0,-4-1-192 0,0-6 128 16,-1-1-128-16,2-3 0 0,1-4 192 0,2-2-64 15,0 1-128-15,0-4 192 0,2-4-64 0,2-2-128 16,2-3 176-16,4-4-176 0,2-2 0 0,4-3 0 0,5-5 0 16,1 1-192-1,7-5-1536-15,3 0-288 0,11-5-64 0,0 0-13776 0</inkml:trace>
  <inkml:trace contextRef="#ctx0" brushRef="#br0" timeOffset="130624.32">22397 15711 36047 0,'-30'0'1600'0,"6"6"320"0,-7 3-1536 0,-3 4-384 0,-4 5 0 0,-3 1 0 16,-4 1 752-16,5 2 64 0,3 1 16 0,4 1 0 16,2-3-384-16,7 2-64 0,6-1 0 0,7-3-16 15,5-1-192-15,6-3-48 0,5-2 0 0,7 0 0 0,6-1 192 0,5-4 16 16,4-2 16-16,3-3 0 0,8-7-80 0,2-2-16 15,-2-2 0-15,3-3 0 0,1-3-112 0,-7-3-16 16,-2-2-128-16,-2-1 192 0,-7-1-64 0,0-3 0 16,-6-3-128-16,-7 3 192 0,-4-2-32 0,-7 3-16 15,-7 4 0-15,-7 0 0 0,-7 0-144 0,-9 3 0 16,-5 6-192-16,-3 2 192 16,-3-2-3008-16,-2 5-464 0,-21 3-112 0,11-1 0 0</inkml:trace>
  <inkml:trace contextRef="#ctx0" brushRef="#br2" timeOffset="164761.97">18519 2903 27647 0,'-28'-32'1216'0,"8"15"256"0,-7 1-1168 0,-5 0-304 0,-2 2 0 0,-4 0 0 16,-3 3 0-16,-2-2-192 0,-3 1 16 0,-3 0 16 16,-6 6 160-16,-6-3 0 0,-6 3 160 0,-7-5-160 15,-6 1 0-15,-3-2 0 0,-1-1 0 0,-5 3 0 16,-7-3 0-16,-5 1 128 0,-3 1-128 0,-2-2 0 0,1 1 192 0,-8 1-16 15,-8-1 0-15,3-1 0 0,1 0 16 0,-1-2 0 16,-8 0 0-16,5 1 0 0,4-4-32 0,-4 3 0 16,-3 2 0-16,-1-1 0 0,1 0-160 0,-6 4 0 15,-5 0 144-15,-1 1-144 0,2-1 0 0,-9 2 0 16,-7 3 0-16,-1 4 0 0,5 1 0 0,-6 4 0 16,-4 3 0-16,1 2 0 0,4 5 0 0,2 4 0 15,2 2 0-15,3 7 0 0,3 3 0 0,2 5 0 16,2-1 128-16,4 7-128 0,-3 4 0 0,6 4 0 15,4-5 0-15,5 6 0 0,8 2 0 0,0 3 0 16,4-1 0-16,7 5 0 0,8 0 0 0,4 1 0 16,2 1 0-16,5 3 128 0,5-6-128 0,9 6 176 15,9-4-176-15,11-1 192 0,8 2-192 0,9 0 192 16,9 3-192-16,11-3 192 0,8 2-192 0,10 0 128 0,9 2-128 0,8 2 128 16,9-2-128-16,10 3 0 0,11 1 0 0,10-2 0 15,9-6 0-15,6-1 0 0,4 0 0 0,11-3 128 16,11 0-128-16,6-2 0 0,1-2 0 0,14-3 0 15,6-1 144-15,6-8-144 0,7-3 160 0,10-6-160 16,10-3 192-16,5-6-64 0,4-6-128 0,5-7 192 16,5-4 80-16,5-6 16 0,7-6 0 0,9-3 0 15,1-4 16-15,-2-2 0 0,-5 0 0 0,0-2 0 16,0-8-64-16,-1 1-16 0,1-3 0 0,0-1 0 16,2-4-32-16,-7-2 0 0,-8 1 0 0,-1-2 0 15,-3-1 112-15,-1-4 16 0,-4-2 0 0,-13-4 0 16,-13 5 48-16,-6-5 16 0,-3 1 0 0,-12-4 0 15,-10-2-48-15,-10 0 0 0,-9-1 0 0,-8 0 0 16,-5 1 32-16,-12-2 0 0,-15-3 0 0,-10 5 0 0,-11 0-96 0,-8 0-16 16,-12-2 0-16,-10-1 0 0,-11 1-96 0,-9 0-32 15,-11-1 0-15,-11 3 0 0,-11 3-128 0,-18 4 0 16,-19-1 0-16,-10 3 0 0,-11 3-352 0,-15 3 0 16,-19 4 0-16,-6 10 0 15,-7 2-336-15,-8 5-64 0,-10 6-16 0,1 7 0 16,0 4-1296-16,10 7-272 0,7 3-48 0,11 3-11824 0</inkml:trace>
  <inkml:trace contextRef="#ctx0" brushRef="#br2" timeOffset="165700.81">19716 5662 22111 0,'-16'-50'1968'0,"-3"5"-1584"0,-3 4-384 0,-2 2 0 0,-1 3 2624 0,-3 6 448 16,-4-1 96-16,-9 3 16 0,-7 1-2544 0,-5-1-512 16,-6 2-128-16,-4 5 0 0,-6 5-192 0,-6 1-48 15,-8 2-16-15,-7 0 0 0,-8 2 64 0,-6-2 16 16,-3 3 0-16,-9-3 0 0,-7 0 32 0,1 3 0 15,1-2 0-15,-4 0 0 0,-8 2 144 0,2-4 0 16,3-1 0-16,-8 1 0 0,-9 1 0 0,-1-1 0 16,-2 3 0-16,-4 2 0 0,-7-3 128 0,-6 6 64 15,-6 0 16-15,-1 2 0 0,-1 0-16 0,-7 1 0 16,-4-3 0-16,-4 5 0 0,-3 3 32 0,-1 3 0 0,0-1 0 16,2 3 0-16,-2 1-96 0,-3 1-128 0,-4 3 176 0,-2 0-176 15,1 1 128-15,5 4-128 0,0 0 0 0,5 3 0 16,0 1 0-16,-1 1 160 0,0-2-160 0,-1 4 128 15,-2 3-128-15,10 0 128 0,7 3-128 0,3 2 128 16,0-4-128-16,5 4 0 0,6 3 0 0,8 1 128 16,10-1-128-16,7 2 0 0,4 1 0 0,10 6 0 15,6 0 0-15,8 6 0 0,11-1 0 0,4 0 0 16,1 1 0-16,11 3 0 0,11 0 0 0,9 3 0 16,7 1 0-16,9 3 0 0,7-2 128 0,7 5-128 15,5-2 0-15,7 5 0 0,6-5 0 0,9 1 0 16,7-2 0-16,8-2-144 0,5 4 144 0,9-2 0 15,7-1 0-15,8-1 0 0,9-1 0 0,13-2 0 16,11-3 144-16,12-4-16 0,6-1 0 0,11-2 0 0,8-4-128 16,11-3 160-16,6-5-160 0,9-7 160 0,6 0-160 0,6-3 160 15,6-2-160-15,9 0 160 0,6-4-160 0,2 3 128 16,2-5-128-16,4-2 128 0,4-2-128 0,6 2 128 16,3-1-128-16,3 1 128 0,0-4-128 0,1 0 0 15,-1-5 0-15,5 1 0 0,1 1 0 0,6-1 128 16,2-4-128-16,3 1 0 0,2-2 0 0,-3-2 128 15,-3 0-128-15,3-2 0 0,1-6 0 0,2-3 0 16,0-3 128-16,0 2-128 0,1 1 0 0,-4 2 128 16,0-1-128-16,-6-7 128 0,-2-9-128 0,2-1 128 15,4 0-128-15,-3-4 128 0,-5-4 0 0,-3-1 0 16,-5-6 0-16,-5 1 0 0,-5-6 176 0,-2-3 16 16,-3-6 16-16,-4 0 0 0,-7-6 192 0,-5-3 48 15,-5-8 0-15,-6 0 0 0,-9 2 0 0,-8-4 0 0,-9-6 0 0,-13-1 0 16,-12 2-240-16,-12 3-32 0,-9 4-16 0,-13 1 0 15,-12-3-160-15,-16 0-128 0,-13 4 192 0,-18 0-192 16,-15 1 0-16,-18 2-144 0,-14 1-16 0,-17 7 0 31,-14 4-400-31,-20 7-80 0,-21 5 0 0,-17 12-16 16,-16 7-1264-16,-20 9-256 0,-21 7-64 0,-12 11-8640 0,-9 9-1744 0</inkml:trace>
  <inkml:trace contextRef="#ctx0" brushRef="#br2" timeOffset="166976.94">16834 18028 21183 0,'20'-33'944'0,"-7"12"192"0,4-2-912 0,1-3-224 16,0 3 0-16,0 3 0 0,-4-4 1872 0,-3 2 336 15,-2 2 64-15,-4 2 16 0,-2-1-944 0,-3 1-176 16,-3 1-32-16,-2 0-16 0,-4 0-640 0,-2 3-128 16,-6 1-32-16,-6-4 0 0,-6-1-320 0,-7 2 0 0,-7-1-192 15,-4 1 64-15,-2-2-32 0,-5 3 0 16,-4 1 0-16,-3 1 0 0,-3-1 160 0,-9-1-160 15,-10-2 160-15,-4 1-160 0,-2-1 160 0,-3 2 0 0,-4-4 0 0,-5 0 0 16,-11-2 0-16,-1 4 176 0,-2 0-16 0,-8 1 0 16,-11-2 112-16,1 6 32 0,0 3 0 0,-7 3 0 15,-8-4-64-15,1 6-16 0,1 3 0 0,-2-1 0 16,-4 2-80-16,2 3-16 0,1 1 0 0,2 1 0 16,-1 0-128-16,1-1 160 0,-1 2-160 0,5 3 160 15,3-3-160-15,0 6 128 0,-6-3-128 0,6 3 128 16,5 5-128-16,-2 1 0 0,-6 2 0 0,10 4 0 15,6 2 0-15,0 2 0 0,-4 2 0 0,10 3 0 16,7 3 0-16,3 3 0 0,3 6 0 0,6-2 0 16,7 3 0-16,5-1 0 0,6 5 0 0,4 3 0 15,1 3-128-15,5 2 128 0,4 3 0 0,8-2 0 0,7 2-144 16,8 2 144-16,7-5-192 0,8 4 192 0,5-2-240 0,6 1 64 16,8-1 16-16,5-3 0 0,6 0 160 15,4 0-208-15,5 1 80 0,5-4 128 0,6 1-224 0,6-3 80 16,7-4 16-16,7 3 0 0,4 3 128 0,7-4 0 15,7-1 0-15,5-6-128 0,3-5 128 0,6-1 0 16,5-1 0-16,6-2 0 0,7 0 0 0,2-1 128 16,3-2-128-16,5-3 0 0,2 0 160 0,8-4-32 15,7-1-128-15,-2 0 192 0,1-4-64 0,4-2-128 16,10 0 176-16,-4-6-176 0,-3 1 208 0,9-3-64 16,2 0-16-16,0-6 0 0,-2-3-128 0,6-2 192 15,6-1-192-15,-2-4 192 0,-3-1-192 0,2-3 192 0,4-3-192 0,2-7 192 16,-4 2-192-16,5-2 0 0,3-2 144 15,1-4-144-15,-2 0 0 0,-3-1 0 0,-3 3 0 0,2-4 0 16,0 2 144-16,-1-5-144 0,-3 1 192 0,-2 1-192 16,1 1 0-16,-7-3 0 0,-5-10 0 0,-1 2-192 15,0 0 192-15,-5 0 0 0,-7-4 0 0,-2-4 160 16,-7 1-160-16,2 0 0 0,-1-3 0 0,-6-4 0 16,-7-9 0-16,-6 1 0 0,-5 0 144 0,-6-2-16 15,-6-3 512-15,-6-2 96 0,-7-2 32 0,-9 1 0 16,-7 3 80-16,-9 0 32 0,-8-1 0 0,-8 2 0 15,-7 1-240-15,-9-1-64 0,-9 5 0 0,-7-2 0 16,-8-2-320-16,-10 0-80 0,-7-2-16 0,-13 6 0 16,-9-2-160-16,-10 4-192 0,-8-4 32 0,-9 9 16 15,-13 7-112-15,-12 0 0 0,-9 6-16 0,-14 7 0 16,-8 4-240-16,-6 10-32 0,-5 5-16 0,-5 7 0 16,-8 4-320-16,4 7-64 0,2 2-16 15,5 9-11040-15,3 4-2208 0</inkml:trace>
  <inkml:trace contextRef="#ctx0" brushRef="#br4" timeOffset="170906.66">14137 12132 16527 0,'0'0'720'0,"0"0"176"0,0-7-720 0,2-2-176 16,0 3 0-16,2-4 0 0,4 2 896 0,-1-3 128 16,3 1 48-16,3-3 0 0,1 2-672 0,1-2-128 15,1-4-16-15,0-2-16 0,3 0-240 0,0-1 176 0,-1-3-176 16,1 1 160-16,0 2-32 0,0-4-128 0,-1 0 192 0,0 0-64 15,-2-4 272-15,2 2 48 0,1-3 16 0,0 2 0 16,0-3 64-16,2 3 16 0,0 0 0 0,1 6 0 16,-2 0-96-16,-1 4 0 0,-1 0-16 0,-1 3 0 15,-3 4-112-15,0 4 0 0,-3 3-16 0,1 1 0 0,-2 2-48 16,-1 3 0-16,-2 4 0 0,-3 5 0 0,1 5 32 0,-2 2 0 16,-2 1 0-16,-1 5 0 0,0 2-288 15,-1 3 128-15,-2-4-128 0,2 5 0 0,-3-3 128 0,4 0-128 16,-1 0 0-16,0-4 0 0,-2 0-144 0,2 2-144 15,-1-4-32-15,1 9 0 16,0-9-1568-16,1-5-320 0,0-3-64 0</inkml:trace>
  <inkml:trace contextRef="#ctx0" brushRef="#br4" timeOffset="171721.75">14650 11809 20783 0,'0'0'912'0,"0"0"208"0,0 0-896 0,0 0-224 15,0 9 0-15,2-2 0 0,1 4 576 0,1-3 64 16,-1 5 0-16,3 0 16 0,0 3 96 0,1 6 16 16,2 2 0-16,3 2 0 0,1 4-256 0,-1 3-64 0,0 0 0 0,-1 5 0 15,-1 7-192-15,2 1-32 0,0 2-16 0,2-2 0 16,2-1-208-16,0-3 176 0,1 2-176 0,4-5 160 15,2-2 112-15,1-3 32 0,2-3 0 0,2-1 0 16,2 2 208-16,2-3 64 0,2-2 0 0,-1 2 0 16,-1-3-208-16,0 1-48 0,0 0 0 0,0 1 0 15,-3-4-320-15,0 3 144 0,0-3-144 0,-1 0 0 16,-1 0 128-16,0-1-128 0,-1-1 0 0,11 7 0 0,-5-6 0 16,0-3 0-16,-3-2 0 0,-1 0 0 0,0-2 0 0,0 1 128 15,-4 0-128-15,0-2 0 0,-2-4 128 0,2 3-128 16,0 0 0-16,-2 1 0 0,-3-4 0 0,2 3 160 15,-2 2-160-15,-1 1 128 0,0 0-128 0,0 1 0 16,0-1 0-16,1-1 0 0,0-2 0 0,1-1 0 16,3 2 0-16,1-1 0 0,3 1 0 0,-1-1 0 15,1-1 0-15,2-1 0 0,2 0 0 0,-2-3 192 16,-1 1-192-16,0-2 192 0,0 5-16 0,0-7 0 16,0 0 0-16,0 0 0 0,0 0-32 0,-3 1 0 15,1-3 0-15,-1-1 0 0,1 2-144 0,-2-3 0 16,-4 2 144-16,2-2-144 0,-1-2 0 0,1 1 144 15,0 1-144-15,2 1 0 0,-1-1 128 0,-1 2-128 16,0 1 0-16,0-1 0 0,-1 3 0 0,0 0 128 0,0-2-128 0,2 3 0 16,-1-1 0-16,-3-1 0 0,1 4 0 0,-2-5 0 15,0 1 0-15,-3 1 0 0,-2-4 0 0,-2-1 0 16,-1 0 0-16,0-1 0 0,-10-1 0 0,13 2 0 16,-3-2 0-16,-1-2 192 0,-9 2-64 0,0 0-128 15,0 0 288-15,9-2-48 0,-9 2-16 0,0 0 0 16,6-5 128-16,-6 5 32 0,0 0 0 0,0 0 0 15,0 0-112-15,0 0-16 0,2-12 0 0,-2 12 0 16,0 0-48-16,-9-3-16 0,0-3 0 0,-3 5 0 16,1 2-192-16,-3 3 128 0,-4 0-128 0,-2 2 0 15,-3 2 128-15,-4 0-128 0,-3 2 0 0,1-1 144 16,-3 1-144-16,-2 1 160 0,-3-2-160 0,1 5 160 0,-2 4-160 16,2 1 160-16,1-2-160 0,2 0 160 0,-3 2-160 0,-1 1 0 15,2 1 0-15,-3 2 128 0,1 1-128 0,0-1 0 16,0 0 0-16,1 2 0 0,-1 0 0 0,3 0 0 15,4-1 0-15,3-1 0 0,4 1 0 0,5-2 0 16,3-2 0-16,4-1 0 0,2 3 0 0,1-2 0 16,2 3 0-16,2-4 0 0,1 0 0 0,0 0 0 15,3 0 0-15,-2 0 0 0,1-1-224 0,1-1-80 16,0-2-16-16,0-2 0 16,0-1-1920-16,0 2-384 0,1-5-64 0,-1-9-12208 0</inkml:trace>
  <inkml:trace contextRef="#ctx0" brushRef="#br4" timeOffset="171969.13">15754 14134 32831 0,'-20'1'1456'0,"9"3"288"0,-2 3-1392 0,0 2-352 0,2 5 0 0,-1 3 0 15,0 1 592-15,-1 3 48 0,1 6 16 0,1-2 0 16,2 3-128-16,-1 0-16 0,2 1-16 0,1-1 0 15,2-2-304-15,2-2-64 0,2-2-128 0,2-1 192 16,4 0-32-16,5-2-16 0,0-2 0 0,7-3 0 16,3-6 112-16,6-2 32 0,3 1 0 0,5-7 0 15,7-9-80-15,3-1-16 0,3-4 0 0,2-3 0 0,0-1-352 0,3 2-80 16,1-1-16-16,0 2 0 16,2-1-2176-16,-3-1-448 0</inkml:trace>
  <inkml:trace contextRef="#ctx0" brushRef="#br4" timeOffset="172451.58">17950 13258 28559 0,'-4'-13'2544'0,"2"0"-2032"0,2 0-512 0,3 2 0 31,-3 11-304-31,0 0-144 0,0 0-48 0,0 0 0 0,5 11 688 0,-2 5 128 0,-2 4 16 0,-1 7 16 16,-1 4 32-16,-1 0 0 0,1 4 0 0,1 0 0 15,3 5-160-15,-1-3-32 0,5-6 0 0,-1 2 0 16,3-2-192-16,0-4 144 0,1-8-144 0,1-3 128 0,1-2 416 0,0-8 80 16,4-2 16-16,1-4 0 0,3-6 448 0,0-6 80 15,0 2 32-15,2-6 0 0,1-6-352 0,-2-2-64 16,0 0-16-16,-2-4 0 0,-1 0-320 0,-1-4-64 15,-1 0 0-15,-2-2-16 0,-2-1-80 0,0 0-16 16,-3 6 0-16,-3 1 0 0,-1 5-272 0,-1 3 0 16,0 2 128-16,-1 5-128 0,-1 8-176 0,-2 5-80 15,0 0-32-15,0 0 0 16,0 0-2912-16,5 10-576 0</inkml:trace>
  <inkml:trace contextRef="#ctx0" brushRef="#br4" timeOffset="172757.23">19081 13152 33055 0,'-9'-14'1472'0,"3"8"288"0,6 6-1408 0,-8-2-352 0,-2-1 0 0,-3 4 0 16,-3 4 656-16,-5 7 64 0,-4 3 16 0,-3-1 0 16,-3 3-528-16,0 0-208 0,-4 7 176 0,5-1-176 15,2 0 0-15,5-1 128 0,6-1-128 0,6-3 0 16,6 0 0-16,4 0 0 0,4-4 0 0,5 1 0 15,3-1 0-15,3 1 144 0,5 3-144 0,2-1 128 16,2-2 128-16,1 1 0 0,0 1 16 0,0-2 0 16,-1-1-80-16,-3 0-32 0,-2-2 0 0,-4-3 0 15,-5 3-160-15,-1-2 192 0,-8-10-192 0,0 12 192 0,-4-1 64 0,-5-4 32 16,-2 0 0-16,-5-2 0 0,-3-5 160 16,-2 2 16-16,-2 0 16 0,-4-3 0 0,-2-3-288 15,1-2-48-15,2-1-16 0,4-2 0 16,1 2-1168-16,5 0-240 15,3-3-64-15,4 1-15712 0</inkml:trace>
  <inkml:trace contextRef="#ctx0" brushRef="#br4" timeOffset="173044.61">19221 13379 28559 0,'0'0'1264'0,"9"-9"272"0,2 2-1232 0,4 4-304 16,3-4 0-16,4 3 0 0,3-1 1888 0,2 2 320 15,1-6 64-15,4 2 16 0,3-2-1328 0,1 3-256 16,-1 1-48-16,-4-4-16 0,-2 1-512 0,-4-2-128 0,-4 3 0 0,-1-4 0 16,-5 4 0-16,-3-5 0 0,-6 2 0 0,1 0 0 15,-7 10 160-15,0 0 0 0,-7-9 0 0,-6 0 0 16,-6 7 336-16,-6 2 64 0,-7 5 16 0,-2 8 0 16,-7-2-240-16,1 3-32 0,1 4-16 0,4 1 0 15,0 2 32-15,8 0 16 0,4 0 0 0,7 0 0 16,8-1-192-16,6-1-144 0,7 1 192 0,8 1-192 15,6-3 0-15,8 1 0 0,6 0 0 0,6-2 0 16,8-5-1440 0,3-2-240-16,2-2-48 0,-1-2-16176 0</inkml:trace>
  <inkml:trace contextRef="#ctx0" brushRef="#br4" timeOffset="173657.41">21178 13318 11967 0,'0'0'1072'0,"0"0"-864"0,0 0-208 0,0 0 0 15,0 0 2896-15,0 0 544 0,0 0 96 0,0 0 32 16,9-5-1712-16,4-2-352 0,5-4-64 0,3 2-16 16,5-3-480-16,3 1-112 0,3 0 0 0,1-5-16 15,0 0-400-15,-3 2-80 0,-3-3-16 0,-2 2 0 0,-3 2-320 0,-3-1 128 16,-2 3-128-16,-6-2 0 0,-3-3 128 0,-5 2-128 15,-4-2 128-15,-5 5-128 0,-6 0 336 0,-3-2 0 16,-5 3 0-16,-6 2 0 0,-3 6-144 0,-6 4-16 16,-1 1-16-16,-3 7 0 0,0 0-160 0,1 8 0 15,-1 8 0-15,2-1 0 0,1 0 128 0,6 0-128 16,4 3 192-16,7-2-64 0,5-1 16 0,9 1 0 16,7-6 0-16,4 2 0 0,5-2-16 0,8-2-128 15,7-3 192-15,3-1-64 0,4-3 16 0,5-2 0 16,3-2 0-16,2-2 0 0,2-1-144 0,-1-4-272 15,1-3 64-15,-2-1 16 16,-1-3-2352-16,-4-1-464 0,8-10-80 0,-11 0-32 0</inkml:trace>
  <inkml:trace contextRef="#ctx0" brushRef="#br4" timeOffset="173892.51">22087 12952 28559 0,'-14'-12'1264'0,"8"6"272"0,2 1-1232 0,4 5-304 0,0 0 0 0,0 0 0 16,0 0 1344-16,0 0 192 0,0 0 64 0,6 18 0 16,1 3-1008-16,2 2-192 0,-1-1-32 0,3 0-16 15,0 0-96-15,0 2-32 0,1 4 0 0,1-1 0 16,-2 1-224-16,2-3 0 0,-2 3 0 0,1-2 0 16,-1 0 0-16,-1-4-336 0,-1-2 48 0,-1-3 16 15,-2-2-560-15,2-5-96 16,-1 0-32-16,1-3 0 0,-8-7-400 0,0 0-96 0,10 1-16 0,-10-1 0 15,8-8-1152-15,-2-2-256 0</inkml:trace>
  <inkml:trace contextRef="#ctx0" brushRef="#br4" timeOffset="174083.92">22411 12915 21071 0,'8'-7'928'15,"-8"7"208"-15,0 0-912 0,0 0-224 0,5-7 0 0,-5 7 0 0,0 0 1760 0,0 0 304 16,-13 2 64-16,-3 7 16 0,-6 1-656 0,-1 7-128 15,-5 2-16-15,-2 4-16 0,-2 0-464 0,0 1-96 16,-2 3 0-16,2-1-16 0,0 5-192 0,3-5-48 16,1 1 0-16,3 2 0 0,1-1-368 0,2 0-144 15,3-4 0-15,2 4 144 16,3-3-464-16,4-5-80 0,3-1-32 0,3-3-10656 0,4 0-2144 0</inkml:trace>
  <inkml:trace contextRef="#ctx0" brushRef="#br4" timeOffset="174342.45">23132 13066 23951 0,'-22'-20'1056'0,"10"9"224"15,-2 0-1024-15,0 5-256 0,0-1 0 0,0 5 0 0,-3-2 2832 0,-2 7 512 16,-4 3 112-16,-1 3 0 0,-1 2-2560 0,-1-1-528 15,1 3-112-15,1 4 0 0,2 2-256 0,4 0 176 16,4 1-176-16,3 2 160 0,3 1-160 0,3-3 0 16,5 0 0-16,5-1 128 0,2-1-128 0,4 0 0 15,0-2 0-15,6-2 0 0,3-2-416 0,4-1 32 16,2-4 16-16,2-4 0 16,0 3-2176-16,2-8-432 0</inkml:trace>
  <inkml:trace contextRef="#ctx0" brushRef="#br4" timeOffset="174739.22">23245 13164 28559 0,'-14'0'2544'0,"14"0"-2032"0,-8 0-512 0,8 0 0 15,0 0 448-15,0 0-16 0,0 0 0 0,8 4 0 16,2-2 144-16,4-1 48 0,4 1 0 0,4-4 0 15,2 0-288-15,4-2-48 0,2 0-16 0,5-2 0 16,-2 1-80-16,3-1-32 0,3-5 0 0,-4 4 0 16,-2-6-160-16,-4 2 192 0,-2 0-192 0,-5-1 192 15,-2-2 0-15,-2 1 0 0,-5-2 0 0,-4 1 0 16,-4 2 32-16,-4 0 16 0,-4-4 0 0,-3 5 0 16,-7 6 336-16,-3 0 64 0,-5 1 0 0,-3 4 16 15,-2 4-464-15,-6 2-192 0,-6 3 176 0,2 4-176 16,-2-1 240-16,2 4-48 0,1 0-16 0,3 5 0 0,-1 3 0 0,5 0 0 15,4 1 0-15,6-3 0 0,5 2-16 16,6-1 0-16,3-3 0 0,4-1 0 0,6 2 0 16,4-4 0-16,4-1 0 0,3-1 0 0,1-2 96 0,5-2 0 15,3-1 16-15,6-3 0 0,2 0-112 0,5 0-32 16,1-5 0-16,0-3 0 0,-1 1-128 0,0-3 0 16,0 1 0-16,-4-2 0 15,-3 1-1600-15,-4 0-368 0,-5 0-64 0,-3-2-14736 0</inkml:trace>
  <inkml:trace contextRef="#ctx0" brushRef="#br4" timeOffset="175257.48">24699 12375 16287 0,'9'-13'720'0,"-3"5"160"0,2-3-704 0,0-3-176 16,-1 0 0-16,1 1 0 0,-3 0 1408 0,0 2 256 15,0 1 64-15,-1 1 0 0,-4 9-48 0,0 0 0 16,0 0 0-16,0 0 0 0,-6 9-480 0,-4 6-112 16,-3 7 0-16,-5 4-16 0,0 6-48 0,-2 6-16 15,-4 7 0-15,-3 4 0 0,-2 8-288 0,-2 6-48 0,1 5-16 0,-3 5 0 16,1 1-272-16,3-1-48 16,3 0-16-16,6-7 0 0,3-3-320 0,6-8 144 0,3-8-144 0,6-4 0 15,2-5 0-15,1-5-176 0,2-6 0 0,2-5-17312 16</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09T20:40:41.898"/>
    </inkml:context>
    <inkml:brush xml:id="br0">
      <inkml:brushProperty name="width" value="0.05292" units="cm"/>
      <inkml:brushProperty name="height" value="0.05292" units="cm"/>
      <inkml:brushProperty name="color" value="#FFFF00"/>
    </inkml:brush>
  </inkml:definitions>
  <inkml:trace contextRef="#ctx0" brushRef="#br0">15034 18290 2751 0,'0'0'256'0,"0"0"-256"15,0 0 0-15,0 0 0 0,0 0 3200 0,0 0 608 16,0 0 112-16,-9 0 32 0,-3 1-2240 0,1 3-448 0,-2 1-96 0,-1 7-16 15,-2 2-272-15,-1 3-64 0,1 1-16 0,-4 4 0 16,-4-1-176-16,3 5-48 16,-2 3 0-16,1 2 0 0,3-3-128 0,0 1-48 0,1 1 0 0,3-4 0 15,4-2-144-15,2-2-48 0,2-5 0 0,5-3 0 16,2 2 96-16,5-5 16 0,3-3 0 0,4-1 0 16,1-4 64-16,5-2 32 0,5 0 0 0,2-3 0 15,2-2-32-15,3-2-16 0,-2 1 0 0,1 1 0 16,2-4-160-16,-1 2-16 0,2-1-16 0,-4 0 0 15,0 0-176-15,-1 1 128 0,-2-4-128 0,-1 2 128 16,-2-3-128-16,-2 2 0 0,-1 3-160 0,-2-1 160 31,-3-3-2384-31,-4 4-384 0,-4-3-80 0</inkml:trace>
  <inkml:trace contextRef="#ctx0" brushRef="#br0" timeOffset="412.63">14851 18636 14735 0,'-13'-3'1312'0,"13"3"-1056"16,0 0-256-16,0 0 0 0,0 0 1856 0,0 0 304 16,0 0 64-16,9-14 16 0,6 2-1280 0,4-1-256 15,3-2-64-15,7-3 0 0,5 0 128 0,6-4 0 16,3-4 16-16,4 2 0 0,0-4 96 0,1 2 16 16,1-2 0-16,0 3 0 0,2-4-240 0,-3 6-32 15,-1 1-16-15,-1 4 0 0,-1 2-208 0,0 1-32 16,-3 3-16-16,-5 7 0 0,-6 4-224 0,-5 1-128 15,-3 1 128-15,-4 4-128 0,-5 5 0 0,-4 3 0 16,-3 2 0-16,-6 4 0 0,-4 3 0 0,-4 2 0 0,-6 3 0 0,2 2 0 16,-6 1 0-16,1-2 0 0,-1 2 0 0,2-5 0 15,0-2 0-15,1-1 128 0,1-3-128 0,3-2 0 16,2 0 0-16,4-4 128 0,4-3-128 0,5-1 0 16,7-4 160-16,1-1-32 0,4-4-128 0,5-3 192 15,6-1 128-15,4-6 32 0,2 0 0 0,2-3 0 16,-1 2-32-16,2-1 0 0,1-3 0 0,3 1 0 15,2 1 64-15,2 3 16 0,2-4 0 0,0 3 0 16,-3 1 32-16,3-3 0 0,0 5 0 0,-1-3 0 16,-3 1-208-16,-1 1-32 0,-4 2-16 0,-1 0 0 15,-4 3-176-15,-1 0 192 0,-2 2-192 0,1-1 192 16,-1 3-1568-16,-2 3-304 16,-2-3-64-16,1 0-15104 0</inkml:trace>
  <inkml:trace contextRef="#ctx0" brushRef="#br0" timeOffset="942.26">17988 18075 16415 0,'0'0'720'0,"5"-10"160"0,-5 10-704 0,2-8-176 0,-2 8 0 0,0 0 0 16,-6-10 1552-16,-4 5 288 0,-3-1 48 0,-3 3 16 15,-4 3-688-15,-4 4-128 0,-5 2-16 0,-4 3-16 16,-3 4-400-16,-2 4-80 0,-4-1 0 0,2 3-16 16,-1 0-64-16,2 3-16 0,3-2 0 0,6 2 0 15,3-2-32-15,6-1 0 0,8-2 0 0,4-3 0 0,2 0-96 0,6 1-32 16,5 2 0-16,2-1 0 0,7 1-320 0,1-2 144 15,4 0-144-15,2-1 0 16,0 1 256-16,1 2-64 0,0-2-16 0,-3 2 0 0,-1-3-176 16,-2 1 0-16,-4-2 0 0,-2 2 128 0,-2-1-128 0,-4 0 192 15,-3-5-192-15,-3 3 192 0,-5-1-64 0,-4 0 0 16,-3 2 0-16,-3-3 0 0,-2 0 64 0,-2-2 0 16,-3 1 0-16,0-4 0 0,-1-2-192 0,3-4 0 15,4-3 0-15,3-2 0 16,3-7-1728-16,3 1-448 0,3-4-64 0,6-3-32 0</inkml:trace>
  <inkml:trace contextRef="#ctx0" brushRef="#br0" timeOffset="1230.81">18243 18176 21183 0,'-13'7'1888'0,"3"-3"-1504"0,-2-1-384 0,-2 4 0 16,-2 3 896-16,-1 4 128 0,-1 2 0 0,-1-1 16 15,0 1 304-15,0 4 48 0,-1 0 16 0,4-2 0 16,3-3-656-16,7-1-128 0,3-1-32 0,6-4 0 16,-3-9-160-16,11 8-48 0,3-4 0 0,4-1 0 15,2-5 0-15,6-1-16 0,-1-5 0 0,3-2 0 16,-4 0 144-16,3 0 16 0,1-4 16 0,-4-2 0 16,-3 1-48-16,-4-1-16 0,-3-2 0 0,-3 0 0 15,-6 1 144-15,-3 0 16 0,-4-4 16 0,-3 1 0 0,-3 0-256 16,-2 1-48-16,-2 1-16 0,-2 3 0 0,-2-2-336 0,-2 6 0 15,4 0 0-15,0 6 0 16,0-1-1632-16,1 2-352 0,2 0-64 0,2 2-14576 16</inkml:trace>
  <inkml:trace contextRef="#ctx0" brushRef="#br0" timeOffset="1482.35">19043 17473 21183 0,'0'0'1888'0,"-13"1"-1504"0,4 4-384 0,-2 7 0 15,-2 0 1056-15,-2 7 144 0,-2 4 16 0,-2 9 16 16,-1 4 160-16,-2 3 16 0,1 2 16 16,-4 4 0-16,0 1-512 0,1 4-96 0,-2 1-32 0,4-1 0 15,-1-3-448-15,2 2-80 0,2-2-32 0,4-5 0 16,2-4-224-16,3-3 0 0,1-1 0 0,4-4 0 31,1-6-480-31,3-3-144 0,2-5-16 0,2-2-16 16,-1-5-2128-16,-2-9-416 0,0 0-96 0,17-3-16 0</inkml:trace>
  <inkml:trace contextRef="#ctx0" brushRef="#br0" timeOffset="1801.01">19058 18010 22111 0,'0'0'976'0,"-10"6"208"0,1 2-944 0,-1 0-240 16,0 2 0-16,-1 0 0 0,0 3 1792 0,1 4 320 15,1 0 64-15,-1 1 16 0,0 0-896 0,1 0-176 16,2-2-32-16,2 2-16 0,0 0-560 0,3-3-128 16,-1-2 0-16,2 0-16 0,1 1-112 0,2-6-32 15,-2-8 0-15,0 0 0 0,10 7 352 0,2-5 64 16,1-2 0-16,2-5 16 0,0-7 96 0,3-1 16 15,1-1 0-15,-1 0 0 0,2-3-304 0,-1-2-48 16,-1-4-16-16,1 1 0 0,0 0-128 0,-1-1-16 16,-3-1-16-16,2 2 0 0,-2 3-64 0,0 0-16 0,-1 0 0 0,0 3 0 15,-1 0-160-15,-2 4 0 0,1 1 0 16,-1 0 128-16,1 3-128 0,-2 1 0 0,-3 3-160 0,-7 4 160 31,0 0-1536-31,0 0-224 0,11 5-32 0,-11-5-10112 0,6 10-2032 0</inkml:trace>
  <inkml:trace contextRef="#ctx0" brushRef="#br0" timeOffset="2118.23">19592 18099 24879 0,'0'0'2208'0,"0"0"-1760"0,0 0-448 0,0 0 0 16,10 0 1376-16,3 0 192 0,1 0 32 0,1-1 16 0,0-1-112 0,-1-3-32 15,4 1 0-15,-1-1 0 0,-1 2-832 0,-1-3-192 16,-1-1-16-16,0 2-16 0,-1-2-112 0,-2-1-32 16,-2-183 0-16,-4 364 0 0,-1-182 48 0,-4 9 16 15,0-10 0-15,-4 3 0 0,-1 1-80 0,-6 3 0 16,-3 1-16-16,-3 2 0 0,-2 3-112 0,-1 2 0 16,-4 5-128-16,-2-1 192 0,0 4-48 0,0 3-16 15,2 1 0-15,5 1 0 0,3 1 96 0,4 1 16 16,4-1 0-16,7 0 0 0,5-1-112 0,6-2 0 15,5 0-128-15,6 0 192 0,4 2-192 0,6 0 0 16,4-2 128-16,5 2-128 0,3-1 0 0,4 0-192 16,1 1 48-16,6-2-12464 15,2-5-2480-15</inkml:trace>
  <inkml:trace contextRef="#ctx0" brushRef="#br0" timeOffset="3104.77">21772 17663 7359 0,'4'-14'656'0,"-2"2"-528"0,2-3-128 0,0-1 0 15,0 2 2224-15,-1-1 400 0,1 0 96 0,0-2 16 16,-1 1-832-16,-2-1-176 0,-1 1-16 0,-1-1-16 15,-2 1-432-15,-1 0-96 0,-1 4-16 0,-4-2 0 16,2 1-256-16,-2 5-64 0,0-1-16 0,-3 6 0 16,-2 0-160-16,-1 4-16 0,-1 4-16 0,-3 6 0 15,-3 6-176-15,-5 4-48 0,2 7 0 0,-2 2 0 16,2 5-128-16,-1 6-16 0,1 1-16 0,1 5 0 16,-3-1-112-16,5 4-128 0,2-1 176 0,4-2-176 15,2 0 0-15,2-6 0 0,3-3 0 0,2-2 0 16,3-3 0-16,0-1 0 0,1-3 0 0,2-5 0 15,0-2 0-15,0-1-304 0,1-3 48 0,0-4 0 16,0-1-2096-16,0-13-400 0,-4 10-96 0,4-10-9568 16</inkml:trace>
  <inkml:trace contextRef="#ctx0" brushRef="#br0" timeOffset="3449.91">21240 18010 13823 0,'0'0'1216'0,"17"-3"-960"16,2-4-256-16,4 1 0 0,4 0 1920 0,3-3 320 15,3 2 80-15,3-3 16 0,2 3-800 0,-1-5-144 16,3 3-48-16,0-4 0 0,-2 1-256 0,-1 3-48 16,-3-4-16-16,-5 4 0 0,-4-1-240 0,-5 2-48 15,-4-2-16-15,-3 6 0 0,-13 4-144 0,0 0-48 16,0 0 0-16,0 0 0 0,0 9-160 0,-5 4-48 16,-4 4 0-16,-2 0 0 0,-6 2-96 0,1-1-32 0,-2 0 0 0,0-1 0 15,0 0-192-15,3-1 176 0,4-4-176 0,3 0 160 16,2-1-160-16,6-2 0 0,0-9 0 0,9 10 128 15,2-5 0-15,3-1-128 0,5-3 192 0,3-2-64 16,2-3 96-16,0 1 16 0,1-5 0 0,2 0 0 16,0-2-16-16,-2 0 0 0,-2-4 0 0,1-1 0 15,-3-1-32-15,-5 1-16 0,-3-1 0 0,-4-2 0 16,-6-1 16-16,-1-3 16 0,-4 3 0 0,-1-1 0 16,-6-2-32-16,-5 2-16 0,0 1 0 0,-1 2 0 15,-3 2-160-15,0 0 0 0,0 3-192 0,2 2 192 31,2 3-1600-31,1 1-208 0,1 1-48 0,5 4-9216 0,7 1-1856 0</inkml:trace>
  <inkml:trace contextRef="#ctx0" brushRef="#br0" timeOffset="3736.84">22297 17675 13823 0,'-4'15'1216'0,"1"-3"-960"16,1-2-256-16,-1 6 0 0,-4 2 2144 0,-1 2 384 15,-1 6 80-15,0-2 16 0,-1-2-704 0,1 0-128 16,0 0-16-16,0-3-16 0,-1-1-480 0,1-4-112 16,3-4-16-16,2 0 0 0,4-10-208 0,0 0-48 15,0 0-16-15,0 0 0 0,0 0-64 0,14-6-16 16,0-4 0-16,4-7 0 0,2 1-176 0,3-3-48 16,0-4 0-16,1-1 0 0,2-1-224 0,2 1-48 0,2-2-16 0,3 4 0 15,4 2-144-15,-1 1-16 0,-2 1-128 0,-1 3 192 16,-1 1-192-16,-3 5 0 0,-2 1 0 0,-4 4 0 15,-4 4 0-15,-2 0 0 0,-1 4 0 0,-4 5-160 32,-3-3-1952-32,-1 4-400 0,0-2-80 0,-1 7-16 0</inkml:trace>
  <inkml:trace contextRef="#ctx0" brushRef="#br0" timeOffset="4581.76">24266 17086 19295 0,'0'0'848'0,"-2"-9"176"0,0-3-816 0,-1 3-208 15,0-3 0-15,-1 6 0 0,4 6 1152 0,0 0 176 16,0 0 32-16,-8 3 16 0,-1 2-512 0,0 10-96 16,-1 4-32-16,-4 6 0 0,-1 5-96 0,-2 5-32 15,0 6 0-15,-1 5 0 0,-2 1 0 0,-3 5 0 16,-4 3 0-16,0-1 0 0,-1 2-160 0,3-8-48 16,-1-3 0-16,6-7 0 0,2-1-176 0,4-4-32 15,4-8-16-15,3-4 0 0,3-6 144 0,2-2 16 0,2-6 16 16,0-7 0-16,0 0 160 0,12-4 16 0,1-4 16 15,4-5 0-15,5-5-32 0,1-1 0 0,2-1 0 0,2-3 0 16,-2 1-336-16,1 1-176 0,-3-1 160 0,-2 0-160 16,0 1 128-16,-2 5-128 0,-1 2 0 0,-2 3 0 15,-2 6 0-15,-1 2 0 0,-2 2 0 0,1 6 0 16,-1 8 0-16,-1 3 0 0,0 5-192 0,-2 2 192 16,-4 2-176-16,-3 3 176 0,3 4-160 0,-5-3 160 15,-2 2 0-15,1 2-144 0,-2-2 144 0,1 0 0 31,-1-4-1408-31,3-2-208 0,1-1-48 0,1-3-8592 0,2-5-1728 0</inkml:trace>
  <inkml:trace contextRef="#ctx0" brushRef="#br0" timeOffset="4780.05">24636 17685 30687 0,'0'0'1360'0,"-11"6"288"0,4 6-1328 0,-3-1-320 16,-2 6 0-16,1 1 0 0,-2-1 592 0,3 2 48 16,-2 1 16-16,2 1 0 0,1-1-336 0,2 1-64 15,0-3 0-15,2-1-16 0,2 1-240 0,0-1 0 16,2-3 0-16,3-3 0 16,2 1-2160-16,1-4-464 0</inkml:trace>
  <inkml:trace contextRef="#ctx0" brushRef="#br0" timeOffset="5156.55">25264 17630 22111 0,'-11'-14'1968'0,"5"6"-1584"0,0 0-384 0,-2 2 0 15,-1-2 1072-15,0 3 128 0,0 0 16 0,-1 0 16 16,-1 3-176-16,-3 2-32 0,-4 3-16 0,-2 3 0 15,-3 1-640-15,-4 4-128 0,0-2-32 0,2 4 0 16,1 2 16-16,2-1 0 0,2-3 0 0,7 1 0 16,4 1-96-16,3-3-128 0,1 0 176 0,5-10-176 15,4 10 240-15,5-2-64 0,3-5-16 0,6 1 0 16,4-1 176-16,4-3 48 0,7-1 0 0,-3-2 0 16,3-1-224-16,-3 2-32 0,-3-3-128 0,-3-1 192 0,-2 1-32 0,-3 2-16 15,-4 3 0-15,-2 2 0 0,-13-2 48 0,9 6 16 16,-9-6 0-16,3 18 0 0,-4 4 112 0,-5 3 32 15,-6-1 0-15,-3 6 0 0,-3-1 96 0,-2 3 0 16,-4-1 16-16,-4 3 0 0,-4-3-192 0,-1-1-32 16,-1-1-16-16,1-3 0 0,2 0-224 0,2-5 176 15,5-1-176-15,1-4 160 0,4 1-160 0,4-5 0 16,2-4 0-16,0 1 0 16,5-4-1888-16,8-5-256 0,0 0-48 0</inkml:trace>
  <inkml:trace contextRef="#ctx0" brushRef="#br0" timeOffset="5626.37">26090 16944 23039 0,'0'0'2048'0,"0"0"-1648"0,0 0-400 0,0 0 0 16,-9 6 960-16,-1 1 128 0,-3 5 0 0,-1 5 16 16,-2 5-192-16,-4 6-32 0,-1 7-16 0,-2 5 0 0,-1-2-352 0,-2 2-80 15,0 7-16-15,-1-1 0 0,-2 4-96 0,2-1 0 16,0-2-16-16,5-2 0 0,0-8-48 0,7-2-16 15,-1-2 0-15,4-7 0 0,2-2-112 0,2-6-128 16,3-7 176-16,2 1-176 0,3-12 416 0,0 0-32 16,0 0 0-16,0 0 0 0,12-3 256 0,2-3 32 15,0-5 16-15,3-4 0 0,3-3-320 0,-1 1-64 16,0-2-16-16,-2 1 0 0,0 1-288 0,1 2 160 16,0 4-160-16,-2 2 128 0,-2 2-128 0,-1 2 0 15,-2 5 0-15,-11 0 0 0,7 9 0 0,-2 1-144 16,0 4 144-16,-1 2 0 0,-2 1-128 0,-2 4 128 15,-1 0 0-15,-2 3 0 0,0-2 0 0,-1 0 0 0,2 0 0 0,-1 3 0 16,0-6-224-16,3-1 64 0,0-3 16 16,3-3 0-1,0 0-2000-15,-3-12-400 0,9 6-80 0,3-1 0 0</inkml:trace>
  <inkml:trace contextRef="#ctx0" brushRef="#br0" timeOffset="5920.19">26221 17530 21183 0,'0'0'944'0,"0"0"192"0,0 0-912 0,0 0-224 0,0 0 0 0,11-5 0 16,-1-3 1776-16,1 3 304 0,3 0 64 0,0-3 16 0,2 2-1248 0,-1 1-240 16,-1-4-48-16,-1 2-16 15,-2-5-240-15,-2 3-48 0,-1-2-16 0,-2-1 0 0,-2 1 176 0,-1-1 32 16,-3 4 16-16,0 8 0 0,-7-9 0 0,0 5 0 15,-4 1 0-15,-2 5 0 0,-1 0-160 0,-6 6-48 16,-1 1 0-16,-1 5 0 0,2-2-128 0,-2 5-48 16,-1 1 0-16,2-1 0 0,3 1-144 0,4 1 0 15,3-3 0-15,6 0 128 0,3-1-128 0,6 2 0 16,4 1 0-16,4-4 0 0,4-3-336 0,1 0 0 16,3 1 0-16,1-7 0 15,5-1-2736-15,0-4-528 0</inkml:trace>
  <inkml:trace contextRef="#ctx0" brushRef="#br0" timeOffset="6417.74">27005 17301 3679 0,'0'0'320'0,"0"0"-320"0,0 0 0 0,0 0 0 0,1-6 3072 0,-1 6 560 15,0 0 96-15,-1-9 32 0,1 3-1712 0,-4 0-352 16,0 0-64-16,-1 2-16 0,0 2-272 0,-5 2-64 16,0-1-16-16,-2 1 0 0,0 1-384 0,-1 3-80 15,0 2-16-15,2-1 0 0,-1 0-208 0,2 1-32 16,3 1-16-16,0 0 0 0,2 4-288 0,0-4-64 16,5 3-16-16,3 3 0 0,0 1 96 0,1-5 0 15,1-1 16-15,0 2 0 0,2 3 128 0,0-2 32 16,2 2 0-16,0 2 0 0,0-1-80 0,8 10-16 15,-3-6 0-15,-7 0 0 0,-2-4-112 0,-2-3-32 16,-4 1 0-16,-3 0 0 0,-3-3 224 0,-3 1 32 16,-4-5 16-16,-1 4 0 0,-5-1 48 0,1-2 0 0,-2 2 0 0,1-6 0 15,-2 1-256-15,2-3-64 16,0 0 0-16,1-3 0 0,1 0-192 0,1-6 0 16,3 0 0-16,4-4 0 15,4 2-1840-15,5-1-464 0,4-3-80 0</inkml:trace>
  <inkml:trace contextRef="#ctx0" brushRef="#br0" timeOffset="6699.2">27942 16658 26719 0,'-6'-10'1184'0,"6"10"240"15,-8-9-1136-15,0 4-288 0,-1 2 0 0,-1 2 0 0,-3 4 848 0,-1 0 112 16,1 6 32-16,-3 0 0 0,0 5-144 0,-2 4-16 16,-1 5-16-16,1 6 0 0,-4 0-368 0,1 7-64 15,-1 3 0-15,-1 2-16 0,0-2-176 0,2 6-48 16,-2-3 0-16,1 5 0 0,2-1-144 0,-2 2 128 16,3-2-128-16,3 1 128 0,2 0-128 0,0-7-224 15,2-3 48-15,4-4 16 16,0-6-1008-16,2-2-208 0,-2-5-32 0,3-5-12608 0</inkml:trace>
  <inkml:trace contextRef="#ctx0" brushRef="#br0" timeOffset="6844.96">27431 17206 19343 0,'14'-13'1728'0,"-1"7"-1392"0,2-6-336 0,5 6 0 16,4 3 1600-16,4-3 240 0,4 2 48 0,1 2 16 15,4-1-384-15,5 3-80 0,4 0-16 0,3-1 0 16,5-2-784-16,-1 0-176 0,0 1-16 0,2 2-16 31,2 2-896-31,3 3-176 0,1 1-48 0,4 5 0 0</inkml:trace>
  <inkml:trace contextRef="#ctx0" brushRef="#br0" timeOffset="7722.52">17807 19224 20271 0,'0'0'1792'0,"0"0"-1424"16,0 0-368-16,0 0 0 0,-9-11 688 0,-2 6 64 16,-1 2 16-16,1 1 0 0,-3-3 656 0,-1 3 144 0,-2 0 32 0,-1 1 0 15,-1 1-720-15,-1 0-144 0,-2 0-32 0,-2 2 0 16,-1 2-224-16,-4 2-48 0,-2 2-16 0,1 2 0 16,-1-1-176-16,4 1-48 0,3-1 0 0,5 1 0 15,4-1-64-15,3 0 0 0,6-1-128 0,2 2 192 16,4-10-32-16,4 7-16 0,5 1 0 0,1-4 0 15,5 1 64-15,3 3 16 0,3-3 0 0,4 5 0 16,0-3-224-16,1 5 128 0,-2-1-128 0,-2 3 0 16,-2 2 0-16,-2 1 0 0,-3 0 0 0,-2-1 0 15,-4-3 0-15,-2 4 0 0,-3-2 0 0,-4 0 144 16,-3 0 64-16,-3 1 16 0,-4-2 0 0,-3-4 0 16,-3 1 160-16,-3-1 16 0,-4 1 16 0,-3-3 0 15,0 0-144-15,-1-5-16 0,0-2-16 0,1-1 0 16,-4-1-240-16,2-4 128 0,4-7-128 0,1-1 0 15,4 1-1568-15,7-5-416 0,3-2-64 0,6 0-13120 16</inkml:trace>
  <inkml:trace contextRef="#ctx0" brushRef="#br0" timeOffset="8017.52">18194 19242 25279 0,'-12'8'1120'0,"6"1"224"0,-2 0-1072 0,-1 3-272 16,-1 5 0-16,-1 2 0 0,-1 6 672 0,1 1 80 15,1-2 16-15,2-1 0 0,3 3-112 0,2-5-16 16,2-3 0-16,4-1 0 0,2-1 48 0,2-1 0 0,5-5 0 0,1-1 0 16,0-5-48-16,5-2-16 0,1-4 0 0,4-3 0 15,1-8 176-15,4-1 32 0,2-3 16 0,-2-3 0 16,-2-3-112-16,3-3-32 0,1-2 0 0,-2-2 0 15,-5 2-192-15,-2-1-64 0,-2 0 0 0,-4 1 0 16,-3-5-176-16,-2 2-32 0,-1 3-16 0,-1 2 0 16,-2 4-224-16,-1 4-240 0,-1 3 48 0,0 4 16 31,-2 0-2448-31,-2 11-480 0,3-12-96 0,-3 12-32 0</inkml:trace>
  <inkml:trace contextRef="#ctx0" brushRef="#br0" timeOffset="8435.7">18968 18704 17503 0,'0'0'1552'0,"-5"9"-1232"16,0 3-320-16,-2 2 0 0,0 4 512 0,-1 2 64 15,0 0 0-15,-1 7 0 0,-1 3 368 0,1 5 80 16,0 3 0-16,1 4 16 0,-3-1-416 0,0-3-96 16,1 1-16-16,1-3 0 0,0-3 176 0,4-5 16 15,0-7 16-15,1-4 0 0,0-5 304 0,4-3 64 0,0-9 16 0,0 0 0 16,0 0 32-16,15 0 0 0,-1-1 0 16,3-4 0-16,3-4-432 0,2-2-64 0,2-7-32 0,0 3 0 15,0-2-400-15,1 2-80 0,0 0 0 0,-2 2-128 16,1 5 0-16,-2 2 0 0,-3 3 0 0,-3 3 0 15,-1 5 0-15,-2 2 0 0,-1 6 0 0,-5-1-144 16,-2 6 144-16,-2 1 0 0,-3-1 0 0,-4 0 0 16,-1 2 0-16,-7-2 0 0,-2 0 0 0,-3-3 128 15,-6 1 64-15,-3 1 0 0,2-2 16 0,-1-1 0 16,-2 0-32-16,0-5-16 0,-1 0 0 0,2-5 0 16,2-2-160-16,3-3 0 0,1-2 0 0,3-4 0 15,5-2-1520-15,3-4-272 16,1 3-64-16</inkml:trace>
  <inkml:trace contextRef="#ctx0" brushRef="#br0" timeOffset="8840.12">19905 18954 19119 0,'0'0'832'0,"0"0"192"0,0 0-816 0,0 0-208 15,0 0 0-15,0 0 0 0,0 0 1184 0,0 0 192 16,0 0 32-16,0 0 16 0,0 0-208 0,-8-3-32 0,-4 3-16 0,-3 3 0 16,0 0-336-16,-4 2-80 0,-3 7-16 0,-1-2 0 15,-1 5-240-15,1-1-48 0,-1 2-16 0,3-2 0 16,0 2-192-16,5 1-48 0,3-3 0 0,4 1 0 15,3-2-192-15,3 3 144 0,5-2-144 0,3-3 128 16,4 2 240-16,2 0 32 0,0-7 16 0,3 4 0 16,2-3-112-16,-1-2-32 0,0 1 0 0,0 1 0 15,-2-1-80-15,-1 3 0 0,-2-5-16 0,-10-4 0 16,0 0-32-16,6 10 0 0,-6-10 0 0,0 0 0 16,-2 9 0-16,-4 1 0 0,-2-4 0 0,-4 2 0 15,-2 1 16-15,-4-4 0 0,-3 1 0 0,-2-2 0 16,-3-1-32-16,4 0-128 0,1 0 192 0,3-3-64 31,2-3-1280-31,4 1-272 0,4-1-48 0</inkml:trace>
  <inkml:trace contextRef="#ctx0" brushRef="#br0" timeOffset="9186.04">20743 18872 17503 0,'0'0'1552'0,"0"0"-1232"15,-10-1-320-15,-1 0 0 0,-4 2 1280 0,-2 3 192 0,1 2 32 0,-3 0 16 16,-2 6-176-16,0-2-16 0,-4 3-16 0,1 2 0 15,-2 0-480-15,1 3-80 0,4 2-32 0,2 1 0 16,1-2-336-16,5-1-80 0,4-2-16 0,4-1 0 16,1-3 272-16,7 1 48 0,2 1 16 0,5-2 0 15,3-4-48-15,6 0-16 0,3-2 0 0,6-2 0 16,0-1-272-16,0-3-48 0,-1-5-16 0,4 2 0 16,2-4-416-16,-1 0-96 0,-3-2-16 0,-1 1 0 31,-1 2-2080-31,-2-3-432 0,7-1-64 0,-3-3-32 0</inkml:trace>
  <inkml:trace contextRef="#ctx0" brushRef="#br0" timeOffset="9505.76">21239 18839 18431 0,'0'0'1632'0,"-10"9"-1312"15,0-3-320-15,0 7 0 0,-3 1 1312 0,0 0 192 16,-1 3 32-16,2 0 16 0,-2 0-256 0,1 1-48 16,0 0-16-16,2-1 0 0,-1 1-528 0,2-3-96 15,0-1-32-15,1 2 0 0,3-6 16 0,2-1 0 16,4-9 0-16,0 0 0 0,0 0 288 0,0 0 48 16,0 0 16-16,0 0 0 0,0 0-48 0,13-3-16 0,3-2 0 0,1-4 0 15,0-5-384-15,3 0-80 16,-1 0-16-16,1-1 0 0,-2 0-224 0,1-2-48 0,0 1-128 0,1 2 192 15,-1 2-192-15,0 1 0 0,0-1 0 0,-1 3 0 16,-1-3 0-16,-1 5 0 0,0 1 0 0,-1 1 0 31,-5 1-1376-31,1 0-368 0,0 4-80 0,0 0-14624 0</inkml:trace>
  <inkml:trace contextRef="#ctx0" brushRef="#br0" timeOffset="9846.1">22060 18755 16575 0,'0'0'1472'0,"0"0"-1168"16,0 0-304-16,0 0 0 0,-10 3 1072 0,1-1 144 15,0 3 48-15,1 4 0 0,-3 2 224 0,0 1 48 16,-2 1 16-16,0-2 0 0,1 6-432 0,-1 1-96 16,-2 0 0-16,0 1-16 0,1 0-304 0,0 0-48 15,0-3-16-15,1 2 0 0,0-1-304 0,2-3-64 16,1 0-16-16,2-4 0 0,2 0-256 0,0-3 160 0,6-7-160 0,0 0 128 15,0 0-368-15,0 0-80 0,0 0 0 0,0 0-14384 16</inkml:trace>
  <inkml:trace contextRef="#ctx0" brushRef="#br0" timeOffset="10221.56">22372 18792 12895 0,'-12'7'1152'0,"-2"5"-928"0,-3 5-224 0,-1 1 0 0,-3-1 2320 15,0 4 432-15,-2-1 64 0,0-1 32 16,-1 1-944-16,0 2-192 0,-2 2-48 0,2-3 0 0,0-2-688 0,2-2-144 16,2 0-16-16,2-4-16 0,3-4-80 0,4 1-16 15,3-5 0-15,8-5 0 0,0 0 112 0,0 0 16 16,0 0 0-16,8-4 0 0,3-5-80 0,4 0-16 15,3-5 0-15,2-4 0 0,3 1-432 0,1-2-96 16,2-1-16-16,-2 0 0 0,1-3-192 0,1 0 144 16,1 3-144-16,-1 1 128 0,1-3-128 0,1 3 0 15,0 1 0-15,-1 6 0 0,-2 2 0 0,-2 2 0 16,-3 3 0-16,-2 0 0 0,-4 6 0 0,-3 5 0 16,-3 1-176-16,-3 4 176 0,-5-11 0 0,-2 15 0 0,-5-2 0 0,-2 2-128 15,-2 1 128-15,-4 0 0 0,-4 2 0 0,-6-1 0 16,3 0 0-16,-3 0-128 15,0-3 128-15,2-3-192 16,4 2-1200-16,3-5-240 0,2-1-48 0,3-4-9296 0,11-3-1856 0</inkml:trace>
  <inkml:trace contextRef="#ctx0" brushRef="#br0" timeOffset="10570.16">22743 18819 22975 0,'0'0'1024'0,"0"0"192"0,10-3-960 0,0 1-256 0,2 0 0 0,0 0 0 15,1-4 1216-15,0 2 208 0,0 0 48 0,1-2 0 0,-3-2-672 0,0 2-128 16,0-5-32-16,-1 4 0 0,0-3-128 0,-2 3-16 15,-3 0-16-15,-2-2 0 0,1 0 96 0,-4 9 0 16,0 0 16-16,0 0 0 0,-6-8-80 0,-3 6 0 16,-2 0-16-16,-1 5 0 0,-6 1-176 0,1 5-16 15,-1-2-16-15,-3 9 0 0,1 0-96 0,1 3-32 16,1-1 0-16,3 1 0 0,4 0-160 0,3 0 192 16,4 2-192-16,4-2 192 0,4-2-192 0,4 0 0 15,4-2 0-15,4-1 0 0,0-5 0 0,4 1-176 16,3-5 48-16,3 2-11120 15,0-6-2208-15</inkml:trace>
  <inkml:trace contextRef="#ctx0" brushRef="#br0" timeOffset="11373.84">23185 18434 21183 0,'0'0'944'0,"0"0"192"0,-9-5-912 0,1 1-224 16,1 0 0-16,7 4 0 0,-13 1 768 0,2 2 128 16,0 1 0-16,-1 5 16 0,-1-1 176 0,-1 6 48 15,-1 4 0-15,-3 4 0 0,-2 2-256 0,0 0-48 16,-1 5-16-16,2 2 0 0,-1 2-96 0,2 0-16 16,2 0 0-16,3-2 0 0,3-2-224 0,2 1-48 15,1 1-16-15,3-6 0 0,2-2-48 0,2 0-16 16,2-1 0-16,2-3 0 0,2-3-96 0,3-2-32 15,1-4 0-15,3 0 0 0,1-4-48 0,2-3-16 0,3 0 0 0,2-3 0 16,0-4-160-16,1-1 0 0,-1-4-160 16,0 0 160-1,-2-1-2048-15,0-1-320 0,-1-5-64 0</inkml:trace>
  <inkml:trace contextRef="#ctx0" brushRef="#br0" timeOffset="11544.74">22898 18690 29887 0,'0'0'1328'0,"0"0"272"0,0 0-1280 0,11-5-320 0,2-1 0 0,2 5 0 15,3-1 384-15,4 1 0 0,5-1 16 0,1 0 0 16,-1 1-80-16,4-1 0 0,2-3-16 0,-2-1 0 16,-5 1-304-16,1-4-176 0,-3 2 32 0,1 0-9392 15,-3 1-1856-15</inkml:trace>
  <inkml:trace contextRef="#ctx0" brushRef="#br0" timeOffset="11828.8">23466 18764 19983 0,'0'0'880'0,"0"0"192"0,0 0-864 0,10 0-208 15,1-1 0-15,0-2 0 0,2 2 1536 0,-1-1 256 16,2-4 48-16,0 0 16 0,2-3-672 0,-4-1-128 15,0 2-32-15,-5-3 0 0,1 1-176 0,-3 0-32 0,-2-6-16 0,-2 5 0 16,-2 2-64-16,-3-1-16 0,-1 2 0 0,-3 2 0 16,-2 3-192-16,-7 3-32 0,0 3-16 0,-2 3 0 15,-6-1-160-15,0 7-48 0,-2-1 0 0,3 3 0 16,0 0-144-16,5 4-128 0,5 0 144 0,1 0-144 16,4 2 0-16,4 2 0 0,4 3 0 0,4-2 0 15,2-2-144-15,4 1-80 0,5-3-16 0,3-1 0 31,5-2-1792-31,3-2-352 0,6-2-80 0,3-7-16 0</inkml:trace>
  <inkml:trace contextRef="#ctx0" brushRef="#br0" timeOffset="12247.73">24089 18765 16991 0,'-22'3'752'0,"8"2"144"0,-3-1-704 0,-1-2-192 16,-2 2 0-16,-3 4 0 0,-1 1 1360 0,-2 3 240 16,-1 0 64-16,-1 2 0 0,0-3-576 0,3 5-128 15,2-1 0-15,4-1-16 0,1 0-304 0,4 0-64 16,3-3-16-16,5-2 0 0,0 0 160 0,6-9 48 16,0 0 0-16,4 8 0 0,-4-8 32 0,13 6 16 15,0 0 0-15,3-6 0 0,2-2-176 0,1-5-48 16,5 1 0-16,0-4 0 0,2 1-80 0,0-5 0 15,2-1-16-15,3-2 0 0,1-2-176 0,2 0-48 16,3-1 0-16,-1-2 0 0,-3-6-48 0,0 2-16 0,-2-5 0 0,1-3 0 16,0-4-16-16,0-2-16 0,0-6 0 15,-2-1 0-15,-2-5-48 0,-1-1-128 0,-3-2 192 0,-3 10-64 16,-3 9-128-16,-4 10 0 0,-4 5 144 0,-3 8-144 16,-7 13 0-16,0 0 144 0,0 0-144 0,-13 5 0 15,-3 7 0-15,-4 8 0 0,-1 5 0 0,-1 9 0 16,-1 5 0-16,-1 7 0 0,-3-1 0 0,3 5 0 15,0 1 0-15,3 2 0 0,-4-1 0 0,8-1 0 32,3-3-800-32,3 1-112 0,3-2-32 0,3-7 0 15,3-3-1568-15,5-4-320 0,4-2-64 0,5-8-16 0</inkml:trace>
  <inkml:trace contextRef="#ctx0" brushRef="#br0" timeOffset="12926.8">26265 18530 13823 0,'0'0'608'0,"0"0"128"0,5-12-592 0,-1 1-144 0,-1-3 0 0,-2 4 0 15,-2 1 1936-15,-2-1 368 0,-1 3 64 0,3-2 0 16,-3 0-864-16,0 2-176 0,-2 0-48 0,-2 3 0 16,0-1-400-16,-4 0-96 0,-3 2-16 0,-2 1 0 15,-2-1-176-15,0 3-32 0,-2 0-16 0,-2 3 0 16,-1-1-160-16,-1 5-48 0,-1-1 0 0,0 7 0 0,1-1-80 0,-1 6 0 15,0 0-16-15,2 4 0 0,-1 1 64 0,6-2 16 16,3 3 0-16,4 3 0 0,2-5-144 16,6-1-32-16,4 0 0 0,4-4 0 0,3-1 240 0,3-4 32 15,5-2 16-15,3-3 0 0,2-1-128 0,3 1-32 16,1-5 0-16,3-2 0 0,1-4 16 0,2-2 0 16,1 1 0-16,1-2 0 0,-3-4-96 0,0-2 0 15,-1 3-16-15,-1-4 0 0,-3-2 0 0,-2-1 0 16,-1-1 0-16,-1 2 0 0,1 1-32 0,-3 1 0 15,-6 2 0-15,-2 1 0 0,-1 4-144 0,-9 7 0 16,0 0 0-16,0 0 128 0,0 0-128 0,0 0 0 16,-1 17 0-16,-4 3 0 0,-3 4 0 0,0 4 0 0,-3-2 0 15,2 2 0-15,-1-3 0 0,1 4 0 0,2-2 0 16,2 1 0-16,2-8 0 0,3 2-192 0,0 2 64 0,5-4 128 31,-1-2-3104-31,2-5-496 0,7 0-112 0,-13-13 0 0</inkml:trace>
  <inkml:trace contextRef="#ctx0" brushRef="#br0" timeOffset="14743.84">26908 18903 15663 0,'4'-13'688'15,"-4"13"144"-15,4-8-656 0,-3-2-176 0,2 1 0 0,-3 9 0 0,2-10 2672 16,-2 10 496-16,0 0 96 0,0 0 32 0,0 0-1504 0,0 0-288 16,-10-1-64-16,1 2-16 0,-1 2-608 0,-1 6-128 15,-3 2-32-15,-3 4 0 0,-1 3-144 0,1 1-48 16,-1 1 0-16,1 3 0 0,1-1-16 16,1-3 0-16,-1 0 0 0,5-1 0 0,2-3-96 0,4 0-32 15,2-2 0-15,3 0 0 0,4-2-96 0,2-3-32 16,5 2 0-16,1-4 0 0,4 3-16 0,1-5-16 15,2-3 0-15,6 1 0 0,1-4-160 0,1-1 0 16,0-6-160-16,2 0 160 16,-2-5-2336-16,-1 1-368 0,-2 2-80 0</inkml:trace>
  <inkml:trace contextRef="#ctx0" brushRef="#br0" timeOffset="14894.08">27065 18402 40655 0,'-14'-18'1792'0,"9"4"384"0,1-2-1728 0,0 0-448 0,0 5 0 0,3-2 0 16,1 2 192-16,1 3-32 0,-1 8-16 0,0 0 0 15,0 0-144-15,0 0 0 0,0 0-192 0,0 0-11968 16,0 0-2400-16</inkml:trace>
  <inkml:trace contextRef="#ctx0" brushRef="#br0" timeOffset="17023.08">4375 19279 3679 0,'0'0'160'0,"0"0"32"0,0 0-192 0,0 0 0 0,0 0 0 0,0 0 0 15,0 0 2624-15,0 0 464 0,0 0 112 0,0 0 0 16,0 0-1712-16,0 0-336 0,-7-5-80 0,-1-1-16 16,-1 2-128-16,1 1-32 0,0-2 0 0,-1-3 0 15,-2 3-144-15,1-1-48 0,0-2 0 0,-1 2 0 16,-2-4-144-16,-1 1-48 0,-3-5 0 0,0 1 0 16,-4 3-192-16,1-3-64 0,0-3 0 0,-4 2 0 15,-1 2-64-15,-1-2 0 0,-1 1-16 0,-2 1 0 16,0 2-32-16,-2-3 0 0,-1 4 0 0,-2-1 0 15,-3 4-144-15,-2-4 192 0,-3 3-192 0,-2 0 192 16,0 0-192-16,-3 3 128 0,-4-3-128 0,0 0 128 16,-1 4-128-16,0-1 0 0,0-1 0 0,0 2 128 15,0 3-128-15,1 0 0 0,0 0 0 0,1 1 0 16,-2 1 0-16,3 3 0 0,2 0 0 0,3 0 0 0,5 0 0 16,2 4 0-16,-1-1 0 0,1 2 0 0,2 1 0 0,-1-2 0 15,2 3 0-15,2-4 0 0,3 4 0 16,2-4 0-16,-4 3 0 0,2-2 0 0,0 0 0 0,-1 1 0 15,0 0 0-15,2 3 0 0,3 0 0 0,-1 0 0 16,4 0 0-16,-3 2 0 0,3 2 0 0,0 2 0 16,2-1 0-16,-3 1 0 0,1 0 0 0,1 1 0 15,-1 1 0-15,0-1 0 0,-2 0 0 0,0 2 0 16,1-2 0-16,4-1 0 0,0-1 0 0,0 1 0 16,0 2 0-16,1 0 0 0,0 2 128 0,3-3 0 15,-2-1 0-15,6-1 0 0,-3 0-128 0,4 1 0 16,2 0 0-16,3 0 0 0,0-2 0 0,5-1 128 0,0-2-128 0,5-1 192 15,2 1-32-15,3 0 0 16,4-1 0-16,3-1 0 0,8 4 160 0,0-1 48 16,3 0 0-16,4-2 0 0,2-4-64 0,4 2-16 0,3-3 0 0,1 2 0 15,1-2-80-15,2 3-16 0,-1-2 0 0,2 2 0 16,2 0-48-16,0 0-16 0,-1 0 0 0,-1 0 0 16,-1-1-128-16,-1 0 0 0,1 0 0 0,-1 0 0 15,1-2 192-15,-1 2-64 0,1-4 0 0,-1 1 0 16,1 0 128-16,-1-3 32 0,-2 0 0 0,4-1 0 15,-3-2 32-15,3-2 16 0,-4-1 0 0,0-2 0 16,0 1-96-16,-2-5-32 0,0 0 0 0,-2-1 0 16,0 1-80-16,0-5-128 0,0-1 176 0,0 1-176 15,-1-1 192-15,0 0-64 0,0-2 0 0,-3-1-128 0,-4-1 304 16,1-1-48-16,-1-2-16 0,-4 0 0 0,0 0 32 16,-5-3 16-16,-3-2 0 0,-1-6 0 15,-2-3 96-15,-4-2 0 0,-1 0 16 0,-3 0 0 16,-3 0-112-16,-4 2-32 0,-5 2 0 0,-3 2 0 0,-4 3 96 0,-4-2 16 15,-4 3 0-15,-5 3 0 0,-3 6-368 0,-1 2 0 16,-3-1 0-16,-3 4 128 0,-3-1-128 0,1 5 0 16,0 3 0-16,-4 2 0 0,-2-3 0 0,0 4-240 15,0 4 64-15,1 6 16 16,1-2-1712-16,4 6-352 0,3 1-64 0,3 2-14784 0</inkml:trace>
  <inkml:trace contextRef="#ctx0" brushRef="#br0" timeOffset="19743.04">2278 17069 1839 0,'0'0'160'0,"-10"0"-160"16,-2-2 0-16,2 2 0 0,10 0 1664 0,-10-1 288 16,1-3 64-16,-1 3 16 0,0-2-528 0,10 3-96 15,-9-5-32-15,0 2 0 0,0 0-352 0,9 3-80 16,-9-1-16-16,0-1 0 0,0 2-224 0,9 0-32 15,0 0-16-15,0 0 0 0,0 0-16 0,0 0 0 16,0 0 0-16,0 0 0 0,0 0 96 0,13-1 16 16,2 0 0-16,8-2 0 0,6-2-112 0,7 1 0 15,6 2-16-15,10 1 0 0,10-1-240 0,6 1-32 0,3 1-16 16,1 0 0-16,5 3-112 0,-1-2-32 0,0 0 0 0,2 2 0 16,-1 4 32-16,-1-3 0 0,2-3 0 0,-4 2 0 15,-2 0 128-15,1-1 32 0,-1 2 0 0,-3-3 0 16,-4-1-64-16,-3 0-16 0,-5-1 0 0,-5 1 0 15,-6 0-96-15,-5 0-16 0,-6 0 0 0,-2 1 0 16,-6 0-64-16,-4 1 0 0,-5-2-128 0,-6 1 192 16,-12-1-192-16,0 0 128 0,0 0-128 0,0 0 0 15,0 0 288-15,-9 1-32 0,-8 1-16 0,-6 0 0 16,-6-1-16-16,-6 2 0 0,-5 1 0 0,-5-2 0 16,-6 3-224-16,-2 0 0 0,-4 0 0 0,-3-2 0 15,-2-3 0-15,-2 3 128 0,-2-1-128 0,-3 2 0 16,-2-2 0-16,-1 0 0 0,-3-2 128 0,1-2-128 15,1 1 0-15,1 1 0 0,-2 0 0 0,1 0 0 16,1 0 0-16,1-1 0 0,0-2 0 0,5 1 0 0,6-1 0 0,5 2 0 16,7 2 0-16,2-1 0 0,6-2 0 0,4-2 0 15,4 0 0-15,6 0 0 0,4 3 0 0,6-2 0 16,4 0 0-16,12 3 0 0,0 0 0 0,0 0 0 16,14-10 0-16,8 3 0 0,6-3 0 0,9 2 0 15,6-3 0-15,9 3 0 0,5-1 0 0,8 6 0 16,6-1 0-16,4-4 0 0,1 2 0 0,1-3 0 15,-4 1 0-15,4 3 0 0,-2 4 0 0,-2-2 0 16,-3 2 0-16,-2 1 0 16,-10 1-1216-16,-5 6-176 0,-7-1-32 0,-6 3-12832 0</inkml:trace>
  <inkml:trace contextRef="#ctx0" brushRef="#br0" timeOffset="20469.4">2761 17456 12895 0,'0'0'576'0,"0"0"112"0,0 0-560 0,0 0-128 0,2-6 0 0,1-4 0 16,0 0 1344-16,3-2 256 0,4-4 32 0,1-1 16 15,1 1-688-15,2-4-128 0,1 1-16 0,3-1-16 16,1-2-352-16,1 0-64 0,1-1 0 0,0 4-16 15,0 1-176-15,-2 0-16 0,1 4-16 0,-1 0 0 16,-2 1-160-16,-3 2 0 0,-2 6 144 0,-2-3-144 16,-1 3 0-16,-9 5 0 0,0 0 0 0,11 5 0 0,-4 5 160 0,-2 4-32 15,-2 3-128-15,-1 3 192 0,1 3 128 0,-3 5 0 16,-1-1 16-16,-2 2 0 0,-2-1-112 0,0 4-32 16,0 1 0-16,1-1 0 0,-2-3-48 0,2-1-16 15,0-8 0-15,1 0 0 0,2 0-128 0,1-1 0 16,1-4 144-16,2 0-144 0,0 2 0 0,0-5 0 15,1-4 0-15,1 1 0 16,-5-9-1776-16,0 0-416 0</inkml:trace>
  <inkml:trace contextRef="#ctx0" brushRef="#br0" timeOffset="20690.14">2954 17464 20207 0,'0'0'896'0,"0"0"192"0,0 0-880 0,0 11-208 0,0 1 0 0,3-3 0 16,0 3 1168-16,4-1 192 0,2 1 48 0,6 2 0 16,1 4 48-16,2 0 16 0,-1 0 0 0,1 1 0 15,1-2-688-15,2 1-128 0,1-1-16 0,1 1-16 16,1-4-368-16,1 2-64 0,1-1 0 0,2 3-16 16,0-4-176-16,1 0 192 0,1 1-192 0,1-2 192 15,2-3-192-15,3 3-176 0,-1-4 48 0,2 1-9824 16,1-4-1952-16</inkml:trace>
  <inkml:trace contextRef="#ctx0" brushRef="#br0" timeOffset="21158.23">4621 17231 12431 0,'0'0'544'0,"0"0"128"0,0 0-544 0,2-9-128 0,-1-1 0 0,-1 10 0 15,0 0 1424-15,0 0 256 0,0 0 48 0,-10 8 16 16,-1 1-512-16,-2 6-96 0,0 3-32 0,1 3 0 15,-2 6-16-15,0 0-16 0,0 3 0 0,0 5 0 16,0 0-288-16,0 1-48 0,0-2-16 0,0 3 0 16,1 0-432-16,2-2-96 0,-1-2 0 0,3-6-16 15,2 1-176-15,2-5 0 0,1 0 144 0,0-4-144 16,4-4-1088 0,2-2-304-16,5 1-48 0,-1-9-10416 0</inkml:trace>
  <inkml:trace contextRef="#ctx0" brushRef="#br0" timeOffset="21548.37">4971 17581 19343 0,'0'0'1728'0,"7"-12"-1392"16,-2 3-336-16,-3-1 0 0,-2 10 256 0,-1-10 0 15,-5-1-16-15,2 4 0 0,-2-2 624 0,-2 4 128 16,-1 0 32-16,-1 0 0 0,-4 5-560 0,-4 3-96 0,-2 4-32 0,-3 1 0 15,-3 3-64-15,0 3-16 0,-1 3 0 0,-1 3 0 16,0 3-64-16,3-1-32 0,3-3 0 0,6 2 0 16,3 0 32-16,5-3 16 0,6-4 0 0,3-2 0 15,4 1 112-15,6-5 0 0,6-1 16 0,3-3 0 16,6-5 176-16,0-3 16 0,2-2 16 0,0-2 0 16,2 0-256-16,-4-1-48 0,0-5-16 0,0 2 0 15,-1 2-96-15,-5-4 0 0,3 0-128 0,-4 1 192 16,-1 0-192-16,-3 1 128 0,-2 3-128 0,-3-2 0 15,-4 5 128-15,-6 6-128 0,0 0 0 0,0 0 0 16,0 0 0-16,0 0 0 0,-1 14 0 0,-3 0 0 16,0 1 0-16,2 3 0 0,0 0 0 0,2 1 144 15,2-1-144-15,3 1 0 0,1 1 0 0,4 0 0 16,3-2-160-16,5-2-112 0,0-1-32 0,-2-3 0 16,4 0-2432-16,2-7-480 0</inkml:trace>
  <inkml:trace contextRef="#ctx0" brushRef="#br0" timeOffset="21827.21">5562 17510 15663 0,'0'0'1392'0,"-6"14"-1120"15,-3-2-272-15,-1 4 0 0,-1 0 1920 0,-1 3 320 16,-2 4 64-16,1-4 0 0,1-2-768 0,2-3-176 0,1 0-16 0,1 0-16 15,2-2-800-15,1-4-144 0,5-8-48 0,0 0 0 16,0 0 160-16,0 0 16 0,0 0 16 0,0 0 0 16,0 0 128-16,11-5 32 0,2-5 0 0,2 1 0 15,0-4-416-15,3 0-80 0,0-2 0 0,1 2-16 16,0-4-176-16,0 0 0 0,3 1 144 0,-3 2-144 16,2 2 0-16,1 3 0 0,-3-1 0 0,1 2 0 15,1 3 0-15,0-1 0 0,0 2 0 0,-1 2 0 31,-2-1-1280-31,-2 2-208 0,1 0-48 0,-2 1-12512 0</inkml:trace>
  <inkml:trace contextRef="#ctx0" brushRef="#br0" timeOffset="22192.73">6268 17507 19807 0,'0'0'880'0,"0"0"176"0,-12-2-848 0,0 0-208 16,-1 2 0-16,-5 3 0 0,-3 1 1136 0,-1-2 176 16,-1 3 32-16,0 3 16 0,-3 0-464 0,3 3-80 15,1 2-32-15,2 1 0 0,1 1-320 0,5-1-64 16,4 0-16-16,3-3 0 0,2-1-192 0,3 1-32 16,2-11-16-16,0 0 0 0,11 6 272 0,4 0 48 15,3-1 16-15,2-5 0 0,3-3-176 0,0-1-48 16,3 0 0-16,-1 0 0 0,3-2-256 0,-4-1 160 0,-2 1-160 15,-2 0 128-15,-3 3-128 0,-1 2 0 16,-1 1 0-16,-2 4 0 0,-1 3 0 0,-5 1 0 0,-3 6 0 0,-5-1 0 16,-4-1 208-16,-4 4 16 0,-3 1 0 0,1 3 0 15,-1-3 160-15,0 2 16 0,-5-1 16 0,-2 1 0 16,-3 3-192-16,-2-2-32 0,1-2-16 0,1 1 0 16,0-1-176-16,3-2 160 0,0 0-160 0,2-5 160 31,1 1-1392-31,4-5-288 0,3 1-48 0,9-8-12640 0</inkml:trace>
  <inkml:trace contextRef="#ctx0" brushRef="#br0" timeOffset="22547.71">6709 17472 18143 0,'0'0'800'0,"0"0"160"0,0 0-768 0,0 0-192 15,0 0 0-15,0 0 0 0,0 0 1280 0,0 0 224 16,10-7 32-16,0 2 16 0,1 0-464 0,0 0-80 16,2-5-32-16,1 3 0 0,1-3-528 0,0 3-96 15,0-1-32-15,-1 2 0 0,-1-3-128 0,-3 1-48 16,-2 3 0-16,-3-3 0 0,1 2-144 0,-6 6 0 15,0 0 144-15,0 0-144 0,-7-5 160 0,-6 4-32 0,-5 2-128 0,-3 4 192 16,-1 1 64-16,-3 6 0 0,-2-1 0 0,-1 1 0 16,0 3-64-16,1 1 0 0,3 2 0 0,5 0 0 15,4 0-64-15,6-4-128 0,3-4 176 0,3 3-176 16,3-1 128-16,6-3-128 0,4 1 0 0,6-3 0 31,3 2-512-31,5-4-176 0,5-1-16 0,3-4-12592 0</inkml:trace>
  <inkml:trace contextRef="#ctx0" brushRef="#br0" timeOffset="22851.23">7298 17405 15663 0,'0'0'688'0,"0"0"144"0,-12-1-656 0,-2 1-176 0,-2 1 0 0,-1 2 0 0,-1 0 1760 0,0 2 320 16,1 0 64-16,-1 1 16 0,1 2-1264 0,3-1-240 15,3 2-48-15,2-2-16 0,3-1-16 0,6-6-16 16,-2 10 0-16,5-1 0 0,-3-9 80 0,8 11 32 16,0 1 0-16,3-5 0 0,1 4-256 0,1-4-48 15,-2 2-16-15,0 0 0 0,-4 2-224 0,0-2-128 16,-2 3 128-16,-3-3-128 0,-2 0 128 0,-1 0-128 16,-3-1 128-16,-3 0-128 0,-5 1 384 0,-2-3 0 15,-4 3 0-15,1-1 0 0,-3-1-32 0,0 0 0 16,0-3 0-16,-1 1 0 0,4 2-352 0,-1-2 144 15,0-1-144-15,5-1 0 0,3-3 0 0,10 0-144 16,-9 0-16-16,9 0-9984 16,2-10-2000-16</inkml:trace>
  <inkml:trace contextRef="#ctx0" brushRef="#br0" timeOffset="23076.74">7825 17057 22111 0,'0'0'1968'0,"0"0"-1584"0,-9 3-384 0,-2 3 0 15,-3 7 1264-15,-4-1 160 0,-2 2 48 0,1 3 0 16,-2 1-368-16,6 2-64 0,-2 3-16 0,2 0 0 16,2 4-624-16,2 1-128 0,1 2-16 0,0-1-16 0,-1 3-240 0,3 0 144 15,-1 0-144-15,1-3 128 16,2 0-1280-16,2-4-256 0,0 2-48 0,2-5-7184 15,-2-1-1456-15</inkml:trace>
  <inkml:trace contextRef="#ctx0" brushRef="#br0" timeOffset="23238.85">7516 17372 18431 0,'18'-2'1632'0,"2"-2"-1312"16,3 1-320-16,3 0 0 0,0-2 1312 0,5 1 192 15,2 0 32-15,1 0 16 0,0-1-704 0,1 4-144 16,0 1-16-16,0 0-16 16,-4 0-1568-16,0 5-304 0,10-3-64 0,-7 1-16 0</inkml:trace>
  <inkml:trace contextRef="#ctx0" brushRef="#br0" timeOffset="23652.16">8655 17276 19295 0,'0'0'848'0,"-2"-9"176"0,-1 1-816 0,3 8-208 16,-4-12 0-16,4 12 0 0,-7 0 1344 0,7 0 208 15,-9 7 48-15,0 0 16 0,-1 3-592 0,1 1-128 16,0 3-32-16,1 3 0 0,3-2-224 0,3 1-64 16,2 1 0-16,1 1 0 0,0-2-224 0,4-2-48 15,3 0-16-15,1 0 0 0,0-4 64 0,2-1 16 16,2-2 0-16,2 0 0 0,0-4 16 0,3-3 0 15,0-1 0-15,2-6 0 0,1 0-112 0,0-1-16 16,2-5 0-16,-1 2 0 0,-3 1-128 0,-2-4-128 0,-1-2 192 0,-2 0-192 16,-3 2 160-16,1 1-160 0,-2 0 128 0,-1-1-128 15,-2 2 0-15,1 2-272 0,-8 10 32 0,5-9 16 32,0 2-2224-32,-5 7-448 0</inkml:trace>
  <inkml:trace contextRef="#ctx0" brushRef="#br0" timeOffset="24424.33">8701 17314 10127 0,'0'0'448'0,"10"-4"96"15,1 0-544-15,1-1 0 0,-2 1 0 0,5 2 0 0,3-2 1920 0,0-2 256 0,1 1 64 0,0 1 16 16,0-5-960-16,3 3-192 0,2 0-32 0,0-1-16 15,-1 0-160-15,-1-1-48 0,-1 1 0 0,-1 5 0 16,1-1-80-16,-2 2-32 0,-1-2 0 0,-4 1 0 16,-4 2-240-16,3 4-48 0,-2-1-16 0,-3 0 0 15,-8-3-192-15,0 0-48 0,3 10 0 0,-3-10 0 16,0 0 0-16,0 0 0 0,0 9 0 0,0-9 0 16,0 0 176-16,-1 10 16 0,1-10 16 0,-9 5 0 15,0-1 80-15,-1-1 16 0,0-2 0 0,-1 0 0 16,-3-1-176-16,-3 3-48 0,-2-1 0 0,-4 2 0 15,-2-3-144-15,-1 2-128 0,0-3 144 0,-2 2-144 0,-2 3 144 0,1 2-144 16,0-5 128-16,2 5-128 0,3 0 0 0,2 1 128 16,2 2-128-16,4-1 0 0,3 0 160 0,7-1-160 15,0 0 192-15,6-8-192 0,2 11 288 0,3 0-48 16,5 1-16-16,4-5 0 0,5 0 64 0,3 0 16 16,3-1 0-16,0 5 0 0,0-2-112 0,1 2-32 15,0-1 0-15,-1 2 0 0,1 0-160 0,-2-2 160 16,-5 1-160-16,-1 3 160 0,-6-4-32 0,-2 1-128 15,-3 2 192-15,-5-2-64 0,-4 3 0 0,-3 2-128 16,-3-4 192-16,-5 0-64 0,-2 0 112 0,-3 1 16 16,-6-5 0-16,-1 2 0 0,-2-4 16 0,-2 1 16 0,-2 0 0 15,1-3 0-15,-1 0-128 0,2 0-32 0,0 0 0 0,3-3 0 16,2-1-128-16,3 1 0 0,0-5 0 16,5 0 0-1,4 2-832-15,12 2-192 0,-6-6-32 0,6 6-10704 0,6-9-2128 0</inkml:trace>
  <inkml:trace contextRef="#ctx0" brushRef="#br0" timeOffset="24816.86">9489 17356 2751 0,'0'0'256'0,"0"0"-256"15,0 0 0-15,0 0 0 0,0 0 4000 0,-9 4 752 16,-1-2 160-16,0 2 16 0,0 4-2640 0,-2 2-544 16,2 3-96-16,1-1-32 0,0 3-464 0,3 3-80 15,1 1-32-15,2-1 0 0,3 0-400 0,3 0-64 16,2-2-32-16,1 0 0 0,0-3-112 0,3-2-32 15,4-2 0-15,2-6 0 0,3 1 0 0,1-4 0 16,0-2 0-16,0-2 0 0,0-6 128 0,0 1 32 16,1-5 0-16,-3-1 0 0,0-2-144 0,-2 0-32 15,-2-2 0-15,1 0 0 0,0-1-208 0,-1 0-48 16,-5 1-128-16,4-2 192 0,-3 2-192 0,0 0 128 0,0 0-128 0,-3 1 0 16,2 3 0-16,-1 1-288 0,1 4 32 0,-1 2 16 31,1 4-2288-31,-8 4-464 0</inkml:trace>
  <inkml:trace contextRef="#ctx0" brushRef="#br0" timeOffset="25282.71">10272 16886 12895 0,'0'0'1152'0,"0"0"-928"15,0 0-224-15,0 0 0 0,0 0 1008 0,-8 10 144 16,1 0 48-16,-2 4 0 0,-3 1-96 0,1 3-16 16,-1 2 0-16,1 2 0 0,-3 3-192 0,0 3-32 15,0 5-16-15,-2 2 0 0,-2-2-32 0,0 0-16 16,0 0 0-16,3 0 0 0,-2-3-336 0,5-2-64 15,2-4-16-15,2-5 0 0,3-2-64 0,4-4-32 16,-2-4 0-16,3-9 0 0,0 0 288 0,6 9 64 16,-6-9 16-16,14 2 0 0,0-3 80 0,4-4 16 15,1-2 0-15,2 1 0 0,-4-4-496 0,2 2-80 16,-3-2-32-16,4 4 0 0,0-3-144 0,-1 4 0 0,-1 2 0 16,0 1 128-16,-3-1-128 0,-1 3 0 0,-2 3 0 0,-2 2 128 15,-3 5-128-15,-1-1-176 0,-5 3 48 0,-2 0 0 16,-3 2 128-16,-3 0 0 0,-3 1 0 0,-1-3-128 15,-5-1 128-15,-1 0 0 0,-6-3 0 0,2 2 0 16,-1-3 0-16,0-1 128 0,2 3-128 0,1-5 128 16,0-1-128-16,-2 1 128 0,3-4-128 0,4-2 128 15,2-1-128-15,2-1 0 0,2 1-176 0,8 3 176 32,-4-9-2624-32,7 0-416 0</inkml:trace>
  <inkml:trace contextRef="#ctx0" brushRef="#br0" timeOffset="25669.01">10821 17235 2751 0,'0'0'256'0,"0"0"-256"0,0 0 0 0,0 0 0 0,0 0 3280 0,-10-4 624 16,-2 3 112-16,0 1 16 0,-5 1-2032 0,-1 3-400 15,1 0-96-15,-2 0-16 0,0 2-96 0,1 3-32 16,1-3 0-16,4 4 0 0,2-4-576 0,2 2-112 0,0 1-32 0,5 0 0 16,4-9-256-16,2 9-48 0,2 3-16 0,3-5 0 15,0 2-16-15,4-3-16 0,-3 2 0 0,2 1 0 16,0-3 0-16,0 3 0 0,0-2 0 0,-2 2 0 15,-8-9-288-15,6 8 0 0,-2 4 0 0,-4-5 0 16,0-7 160-16,-6 12-32 0,-2-6 0 0,-2 3 0 16,-4-4-128-16,-3 2 192 0,-2 0-192 0,-1-3 192 15,-2 1 0-15,1-1 0 0,0 2 0 0,2-3 0 16,2-3-192-16,3-1 0 0,2-1 144 0,2 0-144 31,1-2-1152-31,9 4-320 0,-4-8-48 0</inkml:trace>
  <inkml:trace contextRef="#ctx0" brushRef="#br0" timeOffset="26435.29">11331 17224 11967 0,'0'0'1072'0,"0"0"-864"0,-9 3-208 0,0 0 0 16,-1-2 1296-16,-2 3 224 0,1-1 32 0,-3 0 16 15,-1 0-448-15,-2 2-96 0,2 4 0 0,-3-3-16 16,2 3-96-16,0-1-16 0,1 3 0 0,2-1 0 16,5 3-128-16,1 1-48 0,3-4 0 0,4 3 0 15,0-13-32-15,8 13-16 0,2-4 0 0,3 0 0 16,1-4-96-16,4 2 0 0,1-2-16 0,2-2 0 16,5-1-320-16,0 1-64 0,1-2-16 0,0-1 0 31,-1-2-1504-31,2 0-288 0,0 0-64 0,-1-1-10848 0</inkml:trace>
  <inkml:trace contextRef="#ctx0" brushRef="#br0" timeOffset="26737.99">11764 17222 12895 0,'0'0'1152'0,"0"0"-928"16,0 0-224-16,0 0 0 0,0 0 1376 0,0 0 224 16,0 0 64-16,0 0 0 0,0 0-816 0,-1 11-144 15,-2-1-48-15,0 1 0 0,-2-2-304 0,-1 1-64 16,1-2-16-16,2 3 0 0,-4-2-144 0,2 3-128 16,0-3 192-16,0 1-192 0,-1 1 160 0,-2-2-160 15,0 2 128-15,1-2-128 0,-1 3 0 0,0-1 0 16,1-3 128-16,0 3-128 0,1-3 0 0,1 2 0 0,0-2 0 0,5-8 128 15,-5 11-128-15,5-11 0 0,-3 9 0 0,3-9 0 16,-5 10-368-16,5-10 48 0,0 0 16 0,0 0-6272 16,0 0-1248-16</inkml:trace>
  <inkml:trace contextRef="#ctx0" brushRef="#br0" timeOffset="27363.23">11702 17366 16575 0,'0'0'736'0,"0"0"160"0,0 0-720 0,0 0-176 0,5-6 0 0,1-5 0 15,1 4 1344-15,3-5 256 0,1 1 32 0,3 2 16 0,-2-4-432 0,3 2-64 16,2 1-32-16,0-2 0 0,1 5-352 0,1-2-80 16,0 2-16-16,2 2 0 0,-1-4-192 15,2 6-32-15,-3-1-16 0,0 1 0 0,-1-1-80 0,-2 3-16 16,-2 0 0-16,-1 1 0 0,-3 0-192 0,-10 0-144 15,11-1 192-15,0 2-192 0,-11-1 0 0,8 8 0 16,-8-8 0-16,7 6 0 16,-7-6-1792-16,5 10-320 0,1-2-64 0</inkml:trace>
  <inkml:trace contextRef="#ctx0" brushRef="#br0" timeOffset="27589.68">12293 17219 18191 0,'0'0'800'0,"0"0"176"0,0 0-784 16,0 0-192-16,0 0 0 0,0 0 0 0,0 0 1088 0,0 0 160 0,-10 5 32 0,-2 1 16 16,-2 5-528-16,2 2-96 0,-1 1-32 0,2 0 0 15,-5-1-336-15,4 3-80 0,0 1-16 0,2 1 0 16,1-2-208-16,3 1 128 0,2-1-128 0,1-3 0 31,3 0-960-31,3-1-272 0,1-1-64 0</inkml:trace>
  <inkml:trace contextRef="#ctx0" brushRef="#br0" timeOffset="28054.3">12639 17200 11967 0,'-9'10'1072'0,"-1"4"-864"16,-2 0-208-16,0 1 0 0,-1-2 1760 0,-1 3 304 15,-3 2 64-15,1 2 16 0,-2 4-640 0,-1-1-128 16,-3 1-32-16,-1 2 0 0,-1-3-256 0,1 0-48 15,3-3-16-15,1 0 0 0,1-2-288 0,3-4-64 0,2-1-16 0,3-2 0 16,1-6 32-16,3 0 0 0,6-5 0 0,0 0 0 16,0 0 16-16,0 0 0 0,0 0 0 0,4-6 0 15,2-5-16-15,5 0 0 0,3-3 0 0,3 2 0 16,0-4-432-16,2 2-64 0,2-3-32 0,1-1 0 16,-1 0-32-16,1 0 0 0,1 1 0 0,0-3 0 15,0-2-128-15,0 3 0 0,1 1 0 0,2 2 0 16,-1 2 0-16,-1 2-176 0,-3-1 48 0,0 5 0 15,-4 2 128-15,-1 4-160 0,-4 0 160 0,-12 2-160 16,0 0 160-16,11 8 0 0,-6 1-144 0,-4 3 144 16,-5-3 0-16,-4 3 0 0,1 1-144 0,-7-2 144 15,-4 2 0-15,-4 1 0 0,-3-4 0 0,0 1 0 16,-1 1 0-16,5-3-192 0,-1 1 192 0,3-5-208 16,1 1-256-1,5 1-48-15,1-4-16 0,3-1 0 0,9-2-1760 0,0 0-336 0,0 0-80 16</inkml:trace>
  <inkml:trace contextRef="#ctx0" brushRef="#br0" timeOffset="28308.03">13255 16837 20959 0,'0'0'928'0,"0"0"192"0,0 0-896 0,-11 12-224 15,-4 0 0-15,-3 1 0 0,-3 1 1552 0,1 6 272 16,1 7 48-16,0 0 16 0,1 2-784 0,-2 7-144 0,-3 1-48 0,-1 1 0 16,0 0-480-16,1 0-112 0,1 3 0 0,4-3-16 15,2 0-128-15,3-1-32 0,3-3 0 0,2 0 0 16,3-2-144-16,3-5 0 0,0-1 0 0,2-1 0 16,2-5-320-16,0-1-32 0,1-2-16 0,-1-2 0 31,0-6-2032-31,-2-9-416 0</inkml:trace>
  <inkml:trace contextRef="#ctx0" brushRef="#br0" timeOffset="28487.54">12813 17212 23439 0,'0'0'1024'0,"15"-4"240"0,4 1-1008 0,2-2-256 0,0-2 0 0,2 3 0 16,-1 3 896-16,4 0 128 0,1 0 16 0,2-1 16 0,1 1-608 0,0 0-128 15,2-2-32-15,-2 3 0 0,0 0-288 0,-2 3 0 16,-4-2 128-16,-3 3-128 16,-2 0-1984-16,0-2-448 0</inkml:trace>
  <inkml:trace contextRef="#ctx0" brushRef="#br0" timeOffset="29093.38">13727 17191 10127 0,'0'0'896'16,"0"0"-704"-16,-4-5-192 0,4 5 0 0,-6-8 2288 0,6 8 416 16,-12-5 96-16,1 1 16 0,-3 3-960 0,2-1-192 15,-2 1-48-15,2 0 0 0,-1-2-608 0,-1 3-128 16,0 0-32-16,1 0 0 0,2 0-400 0,1 3-96 16,0-1-16-16,10-2 0 0,-9 3-192 0,9-3-144 15,0 0 192-15,-7 10-192 0,5 0 128 0,0 2-128 16,2-3 0-16,3 1 0 0,-3-10 0 0,6 13 0 15,1 2 0-15,-1-1 0 0,2 0 128 0,-2-4-128 16,-2 1 144-16,2 1-144 0,-4-3 0 0,-2-9 0 0,0 0 0 0,-3 12 0 16,-2-5 144-16,5-7-144 0,-10 9 128 0,0-4-128 15,-1 0 0-15,0 0 0 0,-2-1 0 0,-3-3 0 16,0 2 256-16,-1-1-16 0,-2 1-16 0,-2 0 0 16,-2-1-32-16,2 0-16 0,-2 1 0 15,0-3 0-15,-1 0-176 0,1 0 192 0,0 0-192 0,5-1 192 16,-1-1-48-16,1 1 0 0,2-2 0 0,6 1 0 15,1 1-144-15,9 1-176 0,0 0 48 0,0 0-14672 16</inkml:trace>
  <inkml:trace contextRef="#ctx0" brushRef="#br0" timeOffset="30283.45">29252 13344 4607 0,'0'0'400'0,"-7"0"-400"16,-2 0 0-16,0 0 0 0,1-1 1488 0,1 1 224 15,-1 0 32-15,-1 0 16 0,2-1-288 0,-1 2-48 16,0 0-16-16,2-1 0 0,0 3 16 0,-1-1 0 16,7-2 0-16,0 0 0 0,-5 4-272 0,5-4-48 15,0 0-16-15,8 9 0 0,2-8-320 0,6 5-80 16,7-1-16-16,7-2 0 0,5 0-16 0,2-3 0 15,4 0 0-15,3 0 0 0,3-3-224 0,0 1-48 16,0-3-16-16,3 1 0 0,1 0-16 0,0 3 0 16,5-2 0-16,-8 1 0 0,-4-2-128 0,-2 0-32 15,-4 2 0-15,-3 0 0 0,-7 0-192 0,-4 1 0 16,-6-1 0-16,-6 2-160 16,-4 0-2032-16,-8 0-416 0,0 0-80 0</inkml:trace>
  <inkml:trace contextRef="#ctx0" brushRef="#br0" timeOffset="30514.26">29198 13593 23151 0,'-9'2'512'0,"-4"2"96"0,-2-1 32 0,1 5 0 0,2-3-512 0,7 0-128 0,5-5 0 0,0 0 0 0,0 0 912 0,7 8 160 16,3-3 16-16,5-1 16 0,4-2-176 0,5 2-32 15,6-1-16-15,3-2 0 0,4-1-240 0,3-3-32 16,6 1-16-16,1-2 0 0,1 0-368 0,1 0-80 15,-2 2-16-15,0-2 0 0,-2-1-128 0,0 2 128 16,-2 1-128-16,-3-1 128 0,-5-1-128 0,-2-1 0 16,-1 3 0-16,-4-1-14768 0</inkml:trace>
  <inkml:trace contextRef="#ctx0" brushRef="#br0" timeOffset="31069.6">30888 13058 13759 0,'0'0'608'0,"0"0"128"0,0 0-592 0,0 0-144 15,0 0 0-15,0 0 0 0,0 0 896 0,0 0 128 16,0 0 48-16,-3-5 0 0,-4 1 16 0,0 1 0 15,-2 0 0-15,0 2 0 0,-1 0-64 0,-2 1-16 16,-4 0 0-16,-2 3 0 0,-4 5-32 0,-2 0 0 16,-1 4 0-16,-5 5 0 0,-3 3-144 0,-1 3-48 15,-4 6 0-15,0 1 0 0,0 1-416 0,1 5-96 16,0 3-16-16,4 3 0 0,4-1-256 0,6 2 0 16,5 0 0-16,6-3 0 0,7-2 0 0,7 1 0 15,5-1 0-15,7-3 0 0,4-3 0 0,6-2 192 16,4-6-48-16,5 0 0 0,4-5 416 0,4-1 80 15,2-5 0-15,5-2 16 0,-1-3-48 0,5-2-16 16,2-4 0-16,2-4 0 0,0-7 80 0,1 2 16 16,-1-7 0-16,-2 0 0 0,-1-4-320 0,-4-4-64 0,-3 0-16 0,-4-6 0 15,-5 0 224-15,-5-4 64 0,-5-5 0 0,-5-5 0 16,-5-2-320-16,-7 0-48 0,-6-3-16 0,-8 7 0 16,-8-1-192-16,-7 3 0 15,-6 1 0-15,-6 4 0 16,-3 2-832-16,-5 3-224 0,-5 6-32 0,0 1-11168 0,-4 6-2224 15</inkml:trace>
  <inkml:trace contextRef="#ctx0" brushRef="#br0" timeOffset="34137.61">4284 12922 11967 0,'-9'-1'1072'0,"-1"1"-864"15,-1 1-208-15,4-2 0 0,-2 0 1776 0,9 1 304 16,-9-1 64-16,9 1 16 0,0 0-1328 0,0 0-272 15,-8-4-48-15,8 4-16 0,0 0-48 0,3-10 0 16,2 2 0-16,0-4 0 0,3 1-192 0,3-3-32 16,2-2-16-16,3-2 0 0,2 1-208 0,1 1 176 15,4-3-176-15,3 1 160 0,2-1-160 0,2 0 0 16,-1 0 0-16,7-2 0 0,3 4 320 0,3-1-32 16,1 0 0-16,3 0 0 0,0-1-16 0,4 0 0 15,-2 1 0-15,4-2 0 0,1 1-96 0,3 1-32 16,5 1 0-16,2 4 0 0,0-4-16 0,-1 2-128 0,-3-1 192 0,2 4-64 15,2 0 0-15,4 0-128 0,0 4 192 16,7 0-64-16,-3 5-128 0,-1-1 0 0,1 1 0 0,-5 4 0 16,-2 3 0-16,2 3 0 0,2 3 0 0,1-1 128 15,-2 3-128-15,1 2 0 0,-1-3 144 0,-1 3-144 16,-2 6 0-16,3 0 0 0,2 2 0 0,2-2 0 16,1-1 0-16,0 2 0 0,-4-2 0 0,1 2 0 15,-2 3 0-15,3 1 0 0,3-4 0 0,2 2 0 16,0 0 0-16,0-1 0 0,0-1 128 0,3-2-128 15,5-1 0-15,5-3 128 0,1-1-128 0,-2-5 0 16,1 0 144-16,4-5-144 0,2 0 192 0,0-3-192 16,-3-1 176-16,1-1-176 0,1-1 160 0,-2 1-160 15,2 0 128-15,-3 0-128 0,-3-2 0 0,-2 0 144 16,-1 0-144-16,0 1 0 0,1 1 0 0,-1 0 0 16,-2 0 144-16,1-2-144 0,-2 0 160 0,1 2-160 0,1 1 144 15,3 0-144-15,-1-1 128 0,0-2-128 0,-1 0 176 0,2 0-48 16,3 1-128-16,3-1 192 0,1 2-192 0,-2-2 0 15,-1-2 0-15,2 1 0 0,4-1 0 0,-1 0 0 16,-3 0 0-16,-3 1 144 0,-2-5-144 0,-2 0 0 16,0 4 0-16,-1 1 128 0,-3-1-128 0,-2 2 0 15,-3-2 144-15,2 2-144 0,-2-2 0 0,0 1 0 16,5 2 0-16,-5-2 128 0,-6-1-128 0,-2-2 0 16,0 2 128-16,3 1-128 0,3-3 0 0,-1-1 0 15,-1 2 0-15,-4-3 128 0,-2-3-128 0,-2 2 0 16,-1-2 128-16,-3 4-128 0,1-1 0 0,-2 1 144 15,-2-3-144-15,-4 2 0 0,-6-2 128 0,-1 0-128 0,-3 3 0 0,-2-4 0 16,-3 1 128-16,-1-2-128 0,-3-2 0 16,-1-2 0-16,-1-1 0 0,2-1 128 0,-2 0-128 0,-1-1 0 15,-2 1 160-15,-1-3-160 0,0-2 128 0,-1 2-128 16,-1 2 128-16,-3 2-128 0,0 1 0 0,-1-1 128 16,-2 3-128-16,3 2 0 0,-3 3 0 0,-1-2 0 15,-1 3 192-15,-1 2-64 0,-5 2 0 0,1 3 0 16,0 1-128-16,-2 1 0 0,-1 1-192 0,0 3 192 15,-1 5-160-15,1-3 160 0,3 7 0 0,-4-1-144 16,1 4 144-16,3 3 0 0,1 1 0 0,2 3 0 16,4-1 0-16,-1 1-128 0,1-3 128 0,3 4 0 15,2-1 0-15,4 0 0 0,-1-3 0 0,2 3 0 16,-2 0 0-16,3-1 0 0,4-2 0 0,2-1 0 16,2-1 0-16,2 1 128 0,1 1 0 0,3-2 0 0,2-4 32 0,4 0 16 15,1-1 0-15,1 0 0 0,-4-2-32 16,3 3 0-16,0 3 0 0,6-2 0 0,-3-8-144 0,5 5 0 15,2-3 144-15,1 2-144 0,-1-3 0 0,2 1 144 16,-2-4-144-16,1 5 0 0,0-5 128 0,3 1-128 16,2-1 0-16,2-1 0 0,-2-1 128 0,-1-1-128 15,0 0 0-15,2 0 0 0,2 2 0 0,2-3 0 16,3-1 0-16,-6-1 0 0,-1-2 128 0,-1 1-128 16,0-1 0-16,2 2 0 0,1-1 0 0,2 0 0 15,2 0 0-15,0-3 0 0,-2 1 0 0,-2 1 0 16,0 2 0-16,3 0 0 0,5 1 0 0,0 0 0 15,-4 0 0-15,0 1 0 0,-2-2 0 0,1 2 0 16,0 2 0-16,2-3 0 0,3-2 0 0,-2 1 0 0,1 0 0 16,-3 1 0-16,-3-2 128 0,7 1-128 0,4-1 144 15,-1 0-144-15,-2 0 0 0,-1 2 0 0,0 0 0 0,4 0-160 16,-1 2 160-16,1-2 0 0,-2 2 0 0,1-2 0 16,-5 0 0-16,2 1 0 0,1 3 0 0,0-3 0 15,0-1 0-15,0 0 0 0,-2 0 0 0,-3 1 0 16,0 1 0-16,2 0 0 0,2 1 0 0,-2 0 0 15,-5-1 0-15,2 2 0 0,-2 1 0 0,3 1 128 16,1-1-128-16,-1-1 0 0,-1 2 0 0,-1 2 0 16,-2-4 0-16,0 1 0 0,-4 0 0 0,3 0 128 15,1 0-128-15,1-1 0 0,-4-2 0 0,0 0-128 16,-4-1 128-16,0 3 0 0,-3-2 0 0,0 2 0 16,-1-1 0-16,-1 2 0 0,1-1 0 0,0-2 0 15,-5 3 0-15,1 2 0 0,-2-4 0 0,2 4 0 0,0 2 0 0,0-3 0 16,-1-1 0-16,1 0 0 0,-4-2 0 0,-1-2 0 15,-3 1 0-15,1 0 0 0,1-5 0 0,0 2 0 16,0 1 0-16,3 0 0 0,0 1 0 0,0-2 0 16,-1-2 0-16,-2-2 128 0,-4 4-128 0,1 2 0 15,2-2 0-15,-3 1 0 0,1-1 0 0,1 2 0 16,5 3 0-16,-3-4 0 0,0-3 0 0,-2 2 0 16,-1-2 0-16,-3 2 0 0,-2 1 0 0,-2 0 0 15,1 0 0-15,0 4 0 0,-2 4 0 0,2-5 0 16,1 3 0-16,-3 1 0 0,-2-2 0 0,-2 2 0 15,-2 2 0-15,-2-4 0 0,-3 0 0 0,0 2 0 0,1 0 0 0,-2 4 0 16,-2-5 0-16,2 3 0 0,0-4 0 16,1 6 128-16,0-3-128 0,0 4 0 0,1-3 0 15,-4 4 0-15,2-1 0 0,1 0 0 0,-3-1 0 0,1-2 0 16,-2 1 0-16,0 0 0 0,-5-2 0 0,3 2 0 16,-2-2 0-16,-1-1 0 0,-4 1 0 0,-1-3 0 15,-2 4 0-15,-1-3 0 0,-2 1 0 0,1 0 0 16,-2-2 0-16,1 2 0 0,-9-7 0 0,7 9 0 15,0-4 0-15,0 2 0 0,1-2 0 0,1 2 128 16,-3-1-128-16,6 1 0 0,-1-2 0 0,-1 2 0 16,-2-2-256-16,2-1 16 0,0 0 16 0,0 2 0 15,1-2-400 1,-1 0-80-16,0 0 0 0,-1 0-13408 0</inkml:trace>
  <inkml:trace contextRef="#ctx0" brushRef="#br0" timeOffset="34958.42">14501 11647 2751 0,'0'-12'256'0,"0"12"-256"0,0-10 0 0,0 1 0 16,0 9 4032-16,0 0 752 0,0 0 144 0,0 0 48 16,0 0-3104-16,0 0-608 0,0 0-128 0,-10 9-32 15,-3 1-576-15,0 5-112 0,3 4-32 0,-5 3 0 16,0 1-48-16,1-2-16 0,0 2 0 0,-1 1 0 16,-3-2-176-16,5-2-144 0,0-1 192 0,2-1-192 15,-1-1 144-15,2-2-144 0,1 0 0 0,4-5 144 16,1 2-352-16,4-12-80 0,2 9-16 0,2-1 0 15,-4-8-1632-15,12 4-336 0</inkml:trace>
  <inkml:trace contextRef="#ctx0" brushRef="#br0" timeOffset="35415.81">14465 12128 8287 0,'0'0'368'0,"-3"-6"80"0,-1-3-448 0,4 9 0 0,0 0 0 0,0 0 0 0,0-9 2768 16,0 9 480-16,4-12 80 0,2 3 32 15,4 1-1984-15,3-3-400 0,2 0-80 0,5-3 0 0,5 0-128 0,1-3-32 16,1-3 0-16,1-1 0 0,4-5-96 0,-2 2-32 16,-1 2 0-16,1-3 0 15,-4 1-160-15,1 2-48 0,-3 1 0 0,0 3 0 0,-1 1-208 0,-1 2-64 16,-3 2 0-16,-1 4 0 0,-2-1-128 0,-1 5-272 16,-2 0 64-16,-1 1-8656 15,-12 4-1728-15</inkml:trace>
  <inkml:trace contextRef="#ctx0" brushRef="#br0" timeOffset="35846.53">15955 11715 14735 0,'18'-13'640'0,"-5"8"160"0,-2-1-640 0,-1 1-160 0,-2 0 0 0,-8 5 0 15,0 0 1136-15,0 0 192 0,1-11 32 0,-1 11 16 16,-9-3-560-16,-3 1-112 0,-8 2-32 0,-2 4 0 16,-4 4 48-16,-3-1 16 0,-5 5 0 0,-3 3 0 15,-3 4 224-15,2 4 64 0,1 2 0 0,2 3 0 16,0 2-512-16,5-1-80 0,3 3-32 0,8 1 0 15,6-4-208-15,7 0-64 0,5-5 0 0,7 0 0 0,6-3 80 16,5-3 16-16,8-1 0 0,6 0 0 0,8-7 16 0,5-2 0 16,6-7 0-16,2-1 0 0,1-3 32 0,0-4 16 15,1-1 0-15,3-5 0 0,2 6 192 16,-4-8 32-16,-4-5 16 0,-1 0 0 0,-3-3 144 0,-6 2 32 16,-6-2 0-16,-4 2 0 0,-6-3-304 0,-1 3-48 15,-6 2-16-15,-7 0 0 0,-3-1-336 0,-4 3 128 16,-5 0-128-16,-3 2 0 15,-4 3-1632-15,1 2-400 0,-2 4-80 0,2 0-13008 0</inkml:trace>
  <inkml:trace contextRef="#ctx0" brushRef="#br0" timeOffset="36992.28">23592 13027 6447 0,'-27'-5'272'0,"8"1"80"0,-4-6-352 0,-1 2 0 0,1-2 0 0,2 5 0 15,0-2 2464-15,4 3 416 0,0-1 96 0,4 4 16 16,3-1-1424-16,10 2-288 0,0 0-48 0,0 0-16 15,0 0-256-15,0 0-48 0,0 0-16 0,0 0 0 16,3-9-304-16,-3 9-64 0,0 0-16 0,11-7 0 16,3 2 0-16,3-1 0 0,2 0 0 0,4 3 0 15,6 0 0-15,3 2 0 0,2-3 0 0,7 1 0 16,1-3-96-16,3-2-32 0,4 0 0 0,0-1 0 16,5 0 0-16,2 3-16 0,3-4 0 0,2 2 0 15,0-2-16-15,2 2 0 0,0-3 0 0,1 2 0 16,-2 0-32-16,3 3 0 0,2-2 0 0,3 3 0 15,-1-4-64-15,1 1 0 0,0 2-16 0,-2-3 0 16,0 3-112-16,2-2-128 0,-1 2 176 0,-1 1-176 16,-3-3 128-16,-4 3-128 0,-3 4 0 0,-3-2 0 0,-3-2 0 0,0 3 0 15,0-2 0-15,0 1 0 0,0 2 192 0,-2 1-192 16,-3 0 192-16,-1-1-192 16,-3-2 128-16,-1 3-128 0,0 3 0 0,0-2 0 0,-3-1 0 15,1 0 0-15,-2 1 0 0,0 3 0 0,0-1 0 0,-1 2 0 16,-3-2 0-16,-2 1 0 0,-5 1 0 0,-1 3 0 15,0-3 0-15,-1 1 0 0,1 1 0 0,-3-3 0 16,-1 2 0-16,0 3 0 0,-2-3 0 0,1 4 0 16,-1-2 0-16,-1 2 0 0,1-1 0 0,-3 4 0 15,1-1 0-15,3-1 0 0,-3 1 0 0,1 1 0 16,0-2 0-16,2 1 0 0,-2 1 0 0,0-2 0 0,-1 6 0 0,-2-3 0 16,-2-2 0-16,0-2 0 0,-5 2 0 0,0 1-144 15,-3-2 144-15,1 4 0 0,-2-1 160 0,-2 0-160 16,0-1 0-16,0 2 0 0,-5 2-128 0,1-3 128 15,0 0 0-15,-1-4 0 0,0 1 128 0,1 2-128 16,-4-3 0-16,2 2 0 0,-1-3 0 0,4-9 0 16,-4 11 0-16,2 0 0 0,2-11 0 0,0 0 144 15,-7 8-144-15,7-8 0 0,-5 10 144 0,5-10-144 16,0 0 128-16,0 0-128 0,0 0 160 0,0 0-160 16,0 0 160-16,0 0-160 0,0 0 160 0,0 0-160 15,0 0 160-15,0 0-160 0,0 0 160 0,0 0-160 16,8-5 128-16,-8 5-128 0,0 0 0 0,9-5 0 15,0 1 0-15,-3-1 128 0,1-2-128 0,-2 1 0 16,-2-1 0-16,1 0 128 0,0 0-128 0,0-2 0 16,-4 9 0-16,5-10 128 0,-1-3-128 0,1 0 0 0,-3 4 0 0,1-3 0 15,-1 0 0-15,-2 2 0 0,-1-4 128 0,0 0-128 16,-2 4 0-16,0-1 0 0,-3-3 0 0,0 0 0 16,-3 1 0-16,-2-1 0 0,-4 1 0 0,-7-1 0 15,-5-1 0-15,-8 0 0 0,-5-1 0 0,-3 0 0 16,-5-2 0-16,-4-1 0 0,-4-1 0 0,-4-3-192 15,-5 1 192-15,-5 2-160 0,-5 0-16 0,-2-2 0 16,-3-1 0-16,-2 4 0 16,0 4-1312-16,-4 1-272 0,0 0-48 0,6 9-8304 15,10 3-1664-15</inkml:trace>
  <inkml:trace contextRef="#ctx0" brushRef="#br0" timeOffset="44513.77">829 1084 24239 0,'-14'-12'1072'0,"7"8"224"0,7 4-1040 0,0 0-256 0,0 0 0 0,-5 9 0 0,0 3 0 0,1 4 0 16,3 5-176-16,-1 5 176 0,-1 5 0 0,1 1 272 15,-1-1-16-15,2 2-16 0,-1 0-80 0,2-10-16 16,-1 8 0-16,-1 6 0 0,0 0 32 0,1 4 0 15,-1 5 0-15,-1 4 0 0,2-1-48 0,-6 51 0 16,0-13 0-16,-1-5 0 0,-1-4 0 0,-1-4-128 16,-1 1 192-16,4-34-64 0,1 3 64 0,-3 8 16 15,-1 3 0-15,0 5 0 0,0 3 160 0,-1-2 16 16,1 4 16-16,-6 44 0 0,2-23 80 0,4-15 16 16,1-8 0-16,2-3 0 0,5-5-96 0,0-7-16 15,4-2 0-15,2-6 0 0,1-3-80 0,1-4-32 0,2-1 0 16,2-1 0-16,-3-8-128 0,4-3-16 0,-3-2-128 0,-1-7 192 15,-1-2-192-15,3 4 144 0,0-1-144 0,1 0 128 16,2 1-128-16,0-1 128 0,2 0-128 0,16 8 128 16,-6-5-128-16,4-1 0 0,-3 2 144 0,6-4-144 15,0 0 128-15,1-1-128 0,1 1 128 0,1-4-128 16,2 3 0-16,3-4 144 0,1 1-144 0,2 0 0 16,1-3 192-16,5 0-64 0,3 1 0 0,5-2-128 15,6 1 176-15,1 1-176 0,-2-1 160 0,2-1-160 16,1 0 144-16,3 0-144 0,4-2 128 0,4 2-128 15,7 0 0-15,-1-1 0 0,-2-2 128 0,2 0-128 16,2 2 0-16,5-2 0 0,6 0 0 0,-2 0 0 16,-5 1 0-16,3-1 128 0,3-1-128 0,5 0 0 15,5 1 0-15,0-1 0 0,-3-1 0 0,4 1 0 0,6 1 0 0,-2-1 0 16,-3-1 0-16,2 1 0 0,1 1 0 0,3-1 0 16,-1 2 0-16,2-2 0 0,-1 1 0 0,3 1 0 15,4 1 0-15,-1 1 0 0,-4-3 0 0,4 2 0 16,8-1 0-16,-7 3 0 0,-4 1 0 0,6 0 0 15,3 1 0-15,-1 2 0 0,-1-4 0 0,1 3 0 16,1-2 0-16,2-1 0 0,0-1 0 0,3 4 0 16,-1-6 0-16,1 3 0 0,2 0 0 0,0 0 0 15,1-1 0-15,2 0 0 0,4 1 0 0,2 0 0 16,-1-1 0-16,1 1 0 0,-4 2 0 0,3-4 0 16,3 4 0-16,1-2 0 0,-4-5 0 0,6 2 0 15,2 2 0-15,-2-1 0 0,-7-1 0 0,5 3 128 16,4 3-128-16,-2-2 0 0,-4 2 128 0,3-3-128 0,4 1 0 0,-1 3 128 15,-1-1-128-15,3 2 0 0,2-4 0 0,6 5 0 16,0-5 0-16,3 0 0 0,-4-1 0 0,4-1 0 16,3 1 0-16,2 3 128 0,-2-3-128 0,-1-1 0 15,1-3 0-15,2 2 0 0,5 2 128 0,-7-1-128 16,-3-3 0-16,1-1 0 0,6 0 0 0,-2 0 0 16,0 2 0-16,-4 1 0 0,-4-1 0 0,4 2 0 15,4-1 128-15,0-1-128 0,-1 0 128 0,0-1-128 16,4 0 128-16,4-1-128 0,-2 0 128 0,-1-1-128 15,-3 0 128-15,3-2-128 0,2 0 0 0,0 0 128 16,5-1-128-16,-6-1 0 0,-5-4 0 0,0 3 0 16,-1 0 0-16,0 0 0 0,-5 2 128 0,-2-1-128 15,3-4 0-15,-4 3 0 0,-2 1 0 0,-5-5 0 0,-1 1 0 16,1-1 0-16,4 5 0 0,-4-4 0 0,-4 0 0 0,1-1 0 16,1 3 0-16,0 1 0 0,-6-7 0 0,2 4 128 15,2 2-128-15,1 2 0 0,-4-3 128 0,4 2-128 16,-7-5 0-16,4 4 128 0,0 2-128 0,-2-5 192 15,-2 2-192-15,0-1 192 0,-1 4-192 0,-2-4 0 16,-2 0 0-16,1-1 0 0,-4 4 0 0,0-1 0 16,-3 0 0-16,2 3 0 0,-1 0 0 0,-3 1 0 15,-5 0 0-15,1 0 128 0,1-1-128 0,-1 3 160 16,0-2-160-16,-6 2 160 0,-2-1-160 0,4-2 0 16,3 0 144-16,-1 0-144 0,-6-2 0 0,3-3 0 15,2 4 0-15,-2-3 0 0,-5 2 0 0,-1 2 0 16,1-2 0-16,-2-1 128 0,-3 4-128 0,-3-1 0 15,-2 0 0-15,1 1 0 0,3 1 0 0,-3 1 0 0,-5-1 0 0,-1 0 128 16,2-1-128-16,1 1 0 0,1-1 0 0,-5 2 0 16,-5 1 0-16,2-1 0 0,2-2 128 0,-1-2-128 15,-3 2 0-15,-5 1 0 0,-1 1 0 0,-2-3 0 16,2 0 0-16,3 1 0 0,-2 2 0 0,-4 0 0 16,-3 0 0-16,-2-1 0 0,2 1 0 0,0 1 0 15,3 0 0-15,-5 0 0 0,-5 0 0 0,-4 3 0 16,-1-1 0-16,-1-1 0 0,-1 3 0 0,1 0 0 15,1 0 0-15,-1 0 0 0,-4-2 0 0,-2 2 0 16,-3 1 0-16,-1 1 0 0,-2-3 0 0,1 2 128 16,-1 3-128-16,2-2 0 0,-2 2 0 0,-2 1 0 15,-1-3 0-15,-2 3 0 0,-5-3 0 0,2 3 0 16,-1-3 0-16,1 2 0 0,-2 0 0 0,1-2 0 0,2 3 0 0,-2-3 0 16,0 1 0-16,-2 0 0 0,-3-2 0 15,-2 4 0-15,-1-4 0 0,-3 2 0 0,-2 0 0 0,1-2 0 16,0 1 0-16,1 2 128 0,1-1-128 0,-1 2 0 15,-1-2 0-15,0 0 0 0,1-1 0 0,0-2 0 16,0 1 0-16,-1 0 128 0,-2-1-128 0,-2-2 0 16,-2 1 0-16,-3-1 0 0,-2 0 0 0,0 0 0 15,-2-2 0-15,-2 0 0 0,4 0 0 0,-3 0 0 16,-3 0 0-16,1 0 128 0,0 0-128 0,-2 0 0 16,0 3 128-16,-1-2-128 0,0-1 0 0,1 0 128 15,-1 0-128-15,1 0 0 0,-1 0 0 0,1 0 0 16,1-4 0-16,1 3 128 0,3 0-128 0,-1-1 0 15,0 0 0-15,0-1 0 0,-2-7 0 0,1 3 0 0,-1 0 0 0,2-3 0 16,-1-1 128-16,0 0-128 0,-3-3 128 0,2 0-128 16,2-1 0-16,-2 1 0 0,1-2 0 0,0-2 128 15,2-5-128-15,4-2 0 0,4-2 128 0,1-1-128 16,5-4 0-16,3-2 0 0,0-2 0 0,6-3 0 16,4-4 0-16,2-7 0 0,0-7 0 0,0-8 0 15,0-5 0-15,4-4 0 0,4-7 0 0,3-2 0 16,-1-2 0-16,3-1 0 0,3-3 0 0,-7 1 0 15,-4 4 0-15,-2 3 0 0,-6 7 0 0,-5 8 0 16,-3 4 0-16,-4 2 128 0,-4 4-128 0,-3 8 0 16,-3 3 0-16,-4 6 0 0,-3 2 0 0,-2 3 0 15,-4 3-512-15,-3 3-112 0,-2-2-16 16,-4-3-16480-16</inkml:trace>
  <inkml:trace contextRef="#ctx0" brushRef="#br0" timeOffset="45382.64">31079 2737 25791 0,'0'0'2304'0,"-6"-9"-1856"0,-3 2-448 0,-1 2 0 31,-3 3-400-31,-2 5-176 0,-3 2-48 0,-3 1 0 0,-4 5 624 0,-5-1 0 0,-9 1 0 0,-1 7 0 16,-6 1 176-16,0 3 96 0,-2 6 32 0,0 5 0 16,-1 5 144-16,0 5 16 0,-5 7 16 0,1 3 0 15,-2-1-160-15,3 1-48 0,4 1 0 0,6 0 0 16,4 1-144-16,7-3-128 0,10-5 144 0,7-2-144 15,7-11 192-15,5-3-64 0,6-7-128 0,7 0 192 16,8-3 144-16,8-3 32 0,6-5 0 0,8-2 0 16,6-5 16-16,2-3 16 0,2-4 0 0,-1-4 0 15,-2-4-80-15,0-2-32 0,0-6 0 0,1-1 0 16,0-1 32-16,1-1 16 0,-2-4 0 0,-1 1 0 16,-2 1 144-16,-5-3 32 0,-1-1 0 0,-6 1 0 0,-4-5-128 15,-2-4 0-15,-6 3-16 0,-1-2 0 0,-2 0-64 16,-6 0-16-16,-6 0 0 0,-3-1 0 0,-6 3 16 0,-3 3 0 15,-8-3 0-15,-4 3 0 0,-2 2-176 0,-7-2-128 16,-4 2 144-16,1 6-144 0,-4 2-224 0,-2 3-144 16,-1 0-16-16,4 3-16 15,4 3-1712-15,3 4-352 0,5 4-64 0,4-2-11488 0</inkml:trace>
  <inkml:trace contextRef="#ctx0" brushRef="#br0" timeOffset="45685.41">30476 3328 24191 0,'0'0'1072'0,"0"0"208"0,0 0-1024 0,-2 9-256 0,2-9 0 0,1 13 0 15,3 1 304-15,4-3 0 0,3 2 0 0,4 0 0 16,2-2 416-16,2 4 96 0,3 1 16 0,2 2 0 16,2 2-192-16,1 0-48 0,-3-1 0 0,0 2 0 15,1-2-304-15,-4 0-64 0,-3 0-16 0,-3-1 0 16,3-2-208-16,-4 1 128 0,-4-5-128 0,0 2 0 16,0 2 0-16,2-1 0 0,-3-1 0 0,1-1 0 15,-2 1-288 1,1-1-160-16,-1 0-16 0,3-4-8528 0,-1 0-1696 0</inkml:trace>
  <inkml:trace contextRef="#ctx0" brushRef="#br0" timeOffset="46145.35">31478 3202 26783 0,'4'-13'1184'0,"0"2"240"0,2 2-1136 0,2-3-288 0,1-1 0 0,5 0 0 16,1-4 0-16,1-5 0 0,2-2 0 0,0-5 0 15,1-5 448-15,3-2 48 0,1-5 0 0,1 3 0 16,0 0 80-16,1 3 32 0,2 6 0 0,-2 4 0 16,0 4-64-16,-4 4-16 0,-2 4 0 0,-1 4 0 15,-3 0-272-15,-2 4-64 0,-3 2-16 0,-10 3 0 16,10 8 0-16,-6 7 0 0,-5 6 0 0,-4 7 0 16,-5 1-48-16,-4 10 0 0,-2 3 0 0,-1 9 0 15,-4 4 32-15,0 2 0 0,-2 4 0 0,1 2 0 16,1 4-160-16,0-6 0 0,1 1 0 0,2-4 0 0,3-3 0 0,2-2 0 15,0-8 0-15,3-1 0 0,1-6 0 0,0-1 0 16,3-1 0-16,-2-3 0 0,0-1 0 0,-1-6-176 16,1 1 16-16,0-5 0 15,-1-3-528-15,3-1-96 0,0-6-32 16,-1-5 0-16,7-7-2320 0,-8-2-448 0</inkml:trace>
  <inkml:trace contextRef="#ctx0" brushRef="#br0" timeOffset="46374.46">31108 3938 33983 0,'0'0'1504'0,"0"0"304"0,0 0-1440 0,12 2-368 0,0-1 0 0,4-1 0 16,-1 0 0-16,5 0 0 0,6 0 0 0,3 0-192 15,3 0 496-15,6 0 80 0,5 0 32 0,4 1 0 16,3 2 80-16,-1-2 16 0,1-1 0 0,-1-1 0 15,1 0-288-15,-1-1-48 0,0 1-16 0,-1 1 0 16,-1 0-160-16,-2 0 0 16,-5 0 0-16,-2 0 0 15,-3 3-1600-15,-3 0-256 0,-7 5-64 0,-6-2 0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11T20:51:13.253"/>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FFC000"/>
    </inkml:brush>
  </inkml:definitions>
  <inkml:trace contextRef="#ctx0" brushRef="#br0">24728 7883 12783 0,'0'0'560'0,"8"-13"128"0,-3-1-560 0,2 1-128 15,-2 3 0-15,1-1 0 0,0 3 304 0,1-2 16 0,-4 0 16 0,4 1 0 16,-1-1 816-16,1 2 176 0,-2-5 16 15,1 2 16-15,-3-3 128 0,0-1 32 0,0 2 0 0,-3 1 0 16,-4 0-48-16,0 0-16 0,-2 2 0 0,0-4 0 16,-3 1-256-16,-2 3-48 0,0-1-16 0,-4 3 0 15,-3 0-288-15,-1 5-48 0,-3-1-16 0,-2 4 0 16,-1 2-256-16,-4 3-48 0,-3 7-16 0,-1 2 0 16,0 1-288-16,0 7-176 0,-2 1 192 0,2 8-192 0,1 5 144 0,3 5-144 15,-1 7 0-15,6 5 144 0,1 1-144 0,2 2 0 16,5 1 0-16,4-4 0 0,6 1 0 0,5-10 0 15,3-4 0-15,7-9 0 0,4 0 192 0,6-2-32 16,1-7-16-16,6-5 0 0,3-5 64 0,5-6 16 16,4-1 0-16,6-3 0 0,3-5 48 0,1-6 16 15,2-6 0-15,-2-4 0 0,-2-5 0 0,-2-3 0 16,-1-3 0-16,2-4 0 0,-6-1-96 0,3-5-32 16,3-1 0-16,-1-8 0 0,1-2-16 0,-2-1 0 15,-5-1 0-15,-2-2 0 0,-3-1-144 0,-3 2 128 16,-1 2-128-16,-2 1 128 0,-3 4-128 0,-2 2 0 0,-4 10 0 0,-2 7 128 15,-1 2-128-15,-3 7 0 16,-5 6 0-16,-1 5 0 0,-6 8 0 0,0 0 0 16,0 0 0-16,0 0 0 0,-2 15 0 0,-3 4 0 15,-5 4 0-15,-3 8 0 0,-2 8 0 0,-4 8 0 0,-3 4 0 0,-1 6 128 16,-3 4-128-16,-2 5 0 16,-1 0 0-16,1-1-176 0,1-3 176 0,0-7 0 15,2-8 0-15,4-3 0 0,5-7 0 0,3-6 256 0,3-9-64 0,4-4-16 16,3-1 112-16,6-8 32 0,-3-9 0 0,0 0 0 15,14 1 80-15,3-5 32 0,4-5 0 0,3-6 0 16,0-7-80-16,2-4-16 0,-2-1 0 0,5-4 0 16,-1-3-176-16,0 4-32 0,0 2-128 0,0 2 192 15,-3 8-192-15,1 11 0 0,-3-1 0 0,1 8 0 16,0 5 0-16,-1 8 0 0,2 11 0 0,-2 2 0 16,-3 4 0-16,-1 6 0 0,-1 2 0 0,-3 0 0 0,-2 5 0 15,-1-3 0-15,-6-2 0 0,0 0 0 0,-1-3 0 0,-2-2 0 16,1-3-128-16,0-5 128 15,-1 2-1408-15,4-3-160 0,0-5-32 0,4-5-11712 16,1-8-2320-16</inkml:trace>
  <inkml:trace contextRef="#ctx0" brushRef="#br0" timeOffset="761.82">26938 7740 5519 0,'0'0'496'0,"0"0"-496"16,0 0 0-16,0 0 0 0,0-9 2512 0,2 3 416 16,1-4 80-16,1 2 0 0,1-3-768 0,-2 1-176 15,4-1-16-15,0-3-16 0,1-1-128 0,2-1-32 16,2-2 0-16,2-1 0 0,2 0-624 0,3 1-128 15,3 0-32-15,1-1 0 0,3-3-208 0,1 2-48 16,4 2-16-16,-3 3 0 0,-2 1-160 0,0 5-16 16,-8-2-16-16,-2 6 0 0,-5 0-240 0,-11 5-64 15,0 0 0-15,0 0 0 0,0 0-48 0,-1 10-16 16,-4 4 0-16,-10 2 0 0,-9 5 112 0,-9 0 16 16,-9 5 0-16,-5 2 0 0,-3 2-112 0,-2 1-16 0,-1 0 0 0,-1 0 0 15,6-1-16-15,2-4-16 0,3-3 0 0,9 0 0 16,-1-4-96-16,10 0 0 0,6 1-128 0,9-1 192 15,5-2-192-15,10-1 0 0,6-1 0 0,8 3 0 16,4 0 0-16,6 1 0 0,4 0 0 0,4 1 0 16,1 3 0-16,2 5 0 0,3 2 0 0,-2 0 0 15,-5 2 0-15,-1-2 0 0,-5 0 0 0,-4 0 0 16,-7 2 0-16,-8-3 0 0,-7 0 0 0,-6-2 0 16,-9-2 480-16,-3-3 48 0,-9 0 16 0,-6 3 0 0,-6-1 48 15,-5 3 16-15,0-3 0 0,-5-1 0 0,-2-1-352 0,-3-5-64 16,-3 0 0-16,0-3-16 0,-1-3-176 0,6-7 0 15,5-1-160-15,6-5 160 16,6 0-1552-16,6-8-224 0,7-3-32 16,9-5-11808-16,8-6-2352 0</inkml:trace>
  <inkml:trace contextRef="#ctx0" brushRef="#br0" timeOffset="1242.67">28902 8026 15663 0,'0'0'688'0,"-4"-10"144"0,0-5-656 0,0 2-176 0,-1 3 0 0,2-2 0 16,-2 5 1424-16,2-1 256 0,-4 3 48 0,7 5 16 16,0 0-144-16,-11 4-48 0,-3 4 0 0,-1 2 0 0,-3 6-400 0,0 5-64 15,-4 4-32-15,-1 7 0 0,1 7-240 0,-4 2-48 16,-1 0-16-16,2 2 0 0,0-3-208 0,-2 2-32 15,-1 2-16-15,3-5 0 0,0-6 128 0,4-5 16 16,2-1 16-16,2-7 0 0,2-2 80 0,4-4 16 16,3-8 0-16,8-6 0 0,0 0-80 0,0 0-16 15,0 0 0-15,10-19 0 0,3-4-80 0,3-6 0 16,5-3-16-16,3-1 0 0,2 0-368 0,5-5-64 16,2-1 0-16,3-1-128 0,3 3 128 0,3 3-128 15,2 0 0-15,-3 6 0 0,-4 2 0 0,-1 8 0 16,-3 3 0-16,-3 4 0 0,-3 1-288 0,-2 6-16 15,-3 1 0-15,-2 3 0 16,-2 3-1680-16,-3 1-352 0,-2 1-64 0,0 5-14976 0</inkml:trace>
  <inkml:trace contextRef="#ctx0" brushRef="#br0" timeOffset="1543.47">29182 8265 32655 0,'0'0'1440'0,"0"0"304"0,0 0-1392 0,13-4-352 0,1 1 0 0,1 0 0 16,1 0 352-16,1 1 0 0,3-1 0 0,0-2 0 16,-1-2 80-16,-3 0 16 0,-3-3 0 0,1 3 0 15,-2-6 80-15,-5 1 32 0,-2 3 0 0,-2-3 0 16,-4-4 0-16,-3 8 0 0,-5 3 0 0,-3-1 0 16,0 4-64-16,-9 4-16 0,-1 6 0 0,-5 2 0 15,-4 5-272-15,0 2-48 0,-1 1-16 0,1 2 0 16,2 4-144-16,4-1 0 0,2-3 0 0,6 3 0 15,4-2 0-15,6-2 0 0,3-4 0 0,5-1 0 0,3 0 0 0,4-5 0 16,3 0 0-16,4-5 0 0,6-2-144 0,3-2 144 16,1-1 0-16,3-3 0 15,0-7-1248-15,2 0-144 0,-1-3-16 0,0 0-10048 16,-1-2-1984-16</inkml:trace>
  <inkml:trace contextRef="#ctx0" brushRef="#br0" timeOffset="1844.27">29779 8119 32255 0,'-7'8'2864'0,"-3"7"-2288"16,-1 1-576-16,1 3 0 0,-3 1 208 0,1 1-64 15,2 3-16-15,0-1 0 0,1-4 320 0,1 0 48 16,2-1 16-16,0-1 0 0,3-3-48 0,1-4 0 15,2-10 0-15,-2 11 0 0,2-11 176 0,0 0 48 16,0 0 0-16,0 0 0 0,0 0 144 0,13-10 48 16,-1-1 0-16,0-1 0 0,1-3-272 0,2-4-48 0,3-2-16 0,1 1 0 15,1-3 80-15,2-2 16 0,0 1 0 0,-2-4 0 16,3 5-640-16,-2 1-256 0,0 3 0 0,-1 3 16 16,-1 0 240-16,-2 2 0 0,-2 6 0 0,3-5 0 15,-4 4-160-15,-1 4 160 0,-13 5-160 0,0 0 160 16,0 0-1568-16,10 2-224 0,-10-2-32 0,10 9-10384 15,-4-1-2064-15</inkml:trace>
  <inkml:trace contextRef="#ctx0" brushRef="#br0" timeOffset="2166.35">30241 8177 14735 0,'0'0'640'0,"0"0"160"0,0 0-640 0,0 0-160 16,12 8 0-16,-3 0 0 0,1-3 3104 0,1 0 592 15,1 0 112-15,2-2 32 0,1-2-2176 0,3-1-416 16,0-1-96-16,-1-2 0 0,1-2-288 0,-3 1-48 16,-1 0-16-16,-2-2 0 0,-2-3-64 0,-2 1-16 15,-3-3 0-15,-1 1 0 0,-2 1 16 0,-2-1 0 0,-2 2 0 0,-4 2 0 16,-1-2-256-16,-3 6-48 16,-3 0-16-16,-4 5 0 0,-2 1-224 0,-10 6-64 0,2 0 0 0,2 4 0 15,1 0-128-15,3 2 0 16,5 1 0-16,3-4 0 0,4-1 0 0,3 0 0 15,5-1 0-15,2-1 0 0,4 4-160 0,4-5 160 0,2 0 0 0,2-4-144 16,0-1 144-16,2 1-192 0,3-1 192 0,1-1-192 31,0-1-336-31,0-1-80 0,-1-1-16 0,0-1 0 16,-1 0-1648-16,0-3-336 0,-3 0-64 0,1-1-7504 0,-1 1-1488 0</inkml:trace>
  <inkml:trace contextRef="#ctx0" brushRef="#br0" timeOffset="3169.69">30970 7947 29487 0,'0'0'2624'0,"0"0"-2112"15,0 0-512-15,0 0 0 0,0 0 640 0,-5 9 32 16,-2-1 0-16,-2 5 0 0,-2 3 224 0,-3 3 32 15,-1 2 16-15,-2 0 0 0,-1 3-112 0,1 3-32 16,-3 0 0-16,3 1 0 0,0-4-208 0,1 3-32 16,0-3-16-16,2 0 0 0,4 0-160 0,-1-5-16 15,1-2-16-15,1-3 0 0,1-2-32 0,3 0 0 16,1-3 0-16,3-2 0 0,1-7-48 0,0 0-16 16,0 0 0-16,0 0 0 0,8-2-16 0,0-5-16 15,1 0 0-15,-1-2 0 0,0 0-96 0,-1-4 0 16,0 2-128-16,-4-2 192 0,2 0-192 0,-1 3 0 15,-1-3 128-15,-1 5-128 0,1 0 0 0,-3 8 0 16,1-5 0-16,-1 5 0 0,0 0 0 0,0 0 0 16,0 0 0-16,0 0 0 0,0 0-176 0,0 0 176 15,0 0-160-15,0 0 160 0,0 0-128 0,0 0 128 0,0 0 0 0,0 0-144 16,0 0 144-16,0 0 0 0,0 0 0 0,0 0 0 16,0 0 0-16,0 0 0 0,0 0 0 0,0 0-128 15,0 0-64-15,0 0 0 0,0 0 0 0,0 0 0 16,0 0-48-16,0 0-16 0,0 0 0 0,0 0 0 15,0 0 64-15,0 0 0 0,0 0 0 0,0 0 0 16,0 0-128-16,0 0 0 0,0 0-16 0,0 0 0 16,0 0-336-16,0 0-64 15,0 0-16-15,7-5 0 0,-7 5-592 0,0 0-128 0,0 0-32 0,0 0 0 16,0 0-320-16,0 0-64 0,0 0-16 0,0 0 0 16,0 0 336-16,0 0 64 0,0 0 16 0,0 0 0 0,0 0 1072 0,0 0 224 15,0 0 32-15,0 0 16 0,0 0 496 0,0 0 96 16,0 0 32-16,0 0 0 0,0 9 272 0,0-9 48 15,0 0 16-15,-2 5 0 0,2-5 176 0,0 0 32 16,0 0 16-16,0 0 0 0,0 0 304 0,0 0 64 16,-5 7 16-16,3-2 0 0,-2 2-304 0,0 2-64 15,0-2-16-15,0 5 0 0,-1-1-368 0,0 2-80 16,-2 1-16-16,2 2 0 0,-2-2-128 0,0 0-48 16,-2 0 0-16,1-1 0 0,0-2-160 0,1-2-48 15,0 0 0-15,4-1 0 0,0 2-48 0,3-4-16 16,0-6 0-16,0 0 0 0,8 6 128 0,1-4 32 15,2-2 0-15,3-1 0 0,1-4 16 0,3 0 0 16,2-6 0-16,2 4 0 0,2-7-112 0,2-1-32 16,0-4 0-16,1-1 0 0,0 3-32 0,-2-4-128 0,-1 1 192 15,-1-3-64-15,0 4-128 0,-1 0 160 0,-2 1-160 0,-1 5 160 16,-4 1-160-16,-1 0 0 0,-2 6 0 0,-3-2 0 16,-3 5 0-16,-6 3 0 0,0 0 0 0,0 0 0 15,0 8 0-15,0 1 0 0,-5 4 128 0,0 4-128 16,-2 2 0-16,2 1 0 0,0 3 0 0,1 2 0 15,2-2 0-15,2 3 0 0,2-4 0 0,4-2 0 16,1-5 0-16,1-1 0 0,3-3 0 0,2-1 0 16,2-3 0-16,3-2 0 0,1-5 160 0,3-1-160 15,3-3 384-15,0-1-48 0,1-7 0 0,1-2 0 0,1-4 64 16,-2-1 16-16,0-1 0 0,-2-3 0 0,-3-5-96 0,2 0 0 16,-4-5-16-16,0-1 0 0,-1-2-144 0,-1 1-32 15,-2 3 0-15,-1 4 0 0,-3 4-128 0,0 3 0 16,0 2 0-16,-2 4 0 0,0 1 0 0,0 4 0 15,-4 0 0-15,1 3 0 0,1 4 0 0,-1-2 0 16,-6 5 0-16,8-3 0 0,-8 3-208 0,7 0 80 16,1-1 128-16,-1-1-208 15,-7 2-256-15,8 4-48 0,1-2-16 0,-9-2 0 16,0 0-1392-16,0 0-256 0,0 0-64 0,0 0-10384 16,-6-3-2080-16</inkml:trace>
  <inkml:trace contextRef="#ctx0" brushRef="#br0" timeOffset="3472.66">30740 7836 32255 0,'0'0'2864'0,"0"0"-2288"0,-4 5-576 0,-1 5 0 15,-2 0 320-15,1 5-32 0,0 3-16 0,-3 6 0 0,-1 3 368 0,-2 3 64 16,-1 0 0-16,5 4 16 0,0 4-112 0,-2-1-32 16,0-2 0-16,-1 0 0 0,2-2-336 0,1-1-80 15,-1-2-16-15,0-3 0 0,1 1-144 0,2-5 0 16,1 0 0-16,1-7 128 15,-2-2-1632-15,3-5-336 0,2 0-64 0</inkml:trace>
  <inkml:trace contextRef="#ctx0" brushRef="#br0" timeOffset="4613.7">32307 7776 14735 0,'0'0'1312'0,"9"0"-1056"15,-2-1-256-15,1-1 0 16,2 1 2640-16,-2 0 480 0,1 1 80 0,-2-2 32 0,0 0-1584 0,-7 2-320 15,0 0-64-15,5-3-16 0,-5 3-224 0,0 0-32 16,0-7-16-16,-3 0 0 0,-1 2-64 0,-2-5-16 16,-4 4 0-16,0-2 0 0,-3 1-192 0,-3 0-64 15,-2-3 0-15,-5 1 0 0,-1-2-256 0,-4-5-48 16,-4 0-16-16,-19-8 0 0,-1-3-112 0,-3 0-16 16,-1-4-16-16,-2-1 0 0,-4 0 0 0,-3 2 0 15,-1-5 0-15,-5 1 0 0,-8-2-176 0,-4 2 192 16,-3 0-192-16,-6 1 192 0,-6 0-192 0,-7 2 0 15,-8-1 144-15,-4 3-144 0,-2 2 0 0,-51-10 0 16,9 3 0-16,9 5 0 0,8 7 0 0,1 1 0 16,0 0 0-16,0 5 0 0,2 2 0 0,-1-3 0 15,-3 2 0-15,-4 0 0 0,-3 0 0 0,2 2 0 16,1 0 0-16,-6 2 0 0,-4-1 0 0,-5 1 0 0,0 3-128 0,0 1 128 16,0 1-160-16,-3 4 160 0,-3-2-192 0,5 2 192 15,3 2-144-15,-2 2 144 0,-6-1 0 0,-1 2-144 16,-1-1 144-16,8 1 0 0,6 1-144 0,-3 3 144 15,-7 0 0-15,2 6 0 0,3 1 0 0,4 6 0 16,3 3 0-16,-1 6 0 0,-2-2-144 0,8 8 144 0,8 6 0 16,-2 5 0-16,-3 1-128 0,11 0 128 0,8 4 0 0,2 3 0 15,0 3 0-15,9 6 0 0,10-1 0 16,9 7 0-16,5 3 0 0,5 1 0 0,4-4 0 0,10 1-128 16,9 0 128-16,8 0 0 0,10 0 0 0,7 0 0 15,7 2-128-15,7-5 128 0,6-3 0 0,6 0 0 16,3-4-128-16,8 1 128 0,8 0 0 0,5-3-128 15,5-1 128-15,8-2 0 0,7-3-144 0,8-4 144 16,5-3 0-16,14-1-144 0,12-2 144 0,8-2 0 16,6-5 0-16,6-2 0 0,6-3 0 0,11-4 0 15,12 1 0-15,5 1 0 0,0-3 0 0,10 0 128 16,11-1-128-16,3-5 0 0,1-3 0 0,7 2 128 16,5-3-128-16,10 3 0 0,9 2 0 0,0-4 128 15,0-1-128-15,4 0 0 0,2 0 128 0,7 2-128 16,3 1 128-16,4 0-128 0,3-3 0 0,-6-2 128 15,-6-2-128-15,6 2 0 0,0-6 128 0,1 2-128 16,1-5 160-16,1 0-160 0,1 0 208 0,-7-4-48 16,-5-2-16-16,-3 0 0 0,-1-1-16 0,0 2-128 15,1 1 192-15,-7 0-64 0,-9-1-128 0,-3-2 160 0,-2-2-160 0,-3 1 160 16,-5-1-160-16,-8 0 0 0,-9-4 0 0,-4 2 128 16,1-4-128-16,-8 1 0 0,-9-5 0 15,-3 0 128-15,-3-3-128 0,-3-1 160 0,-2-3-160 0,-6-3 160 16,-5 1 64-16,0-5 16 0,-3-1 0 0,0 0 0 15,-3-2-64-15,-5-2-16 0,-6-4 0 0,-36 17 0 16,6-2-160-16,-1-1 128 0,4 0-128 0,-1-4 128 0,-1-2-128 16,-5-6 192-16,-1-6-192 0,31-36 192 0,-14 12 0 15,-12 10 0-15,-6 7 0 0,-20 25 0 0,3-4 0 0,-2-4 0 16,-3-9 0-16,0-3 0 0,-2-6-64 0,-4-2-128 16,-5-1 192-16,2-43-64 0,-14 23-128 0,-8 3 0 15,-5 2 144-15,1 32-144 0,-8-8 0 0,-6-4 0 16,-6 0 0-16,-5 3-128 15,-7 1-288-15,-6 4-48 0,-4 4-16 0,-5 1 0 16,-3 6-2000-16,0 4-400 0,3 5-64 0</inkml:trace>
  <inkml:trace contextRef="#ctx0" brushRef="#br1" timeOffset="27109.71">858 916 16575 0,'0'0'736'0,"-4"-10"160"0,0 1-720 0,1-1-176 0,-1 2 0 0,0-2 0 15,0 2 1072-15,-1-1 176 0,1 4 32 0,-2 0 16 16,-2-3 192-16,3 5 48 0,5 3 0 0,-9-5 0 16,2-3-352-16,7 8-64 0,-7-6-16 0,7 6 0 0,-9-3-128 0,9 3-16 15,0 0-16-15,0 0 0 0,0 0-336 16,-10 4-64-16,3 2-16 0,0 3 0 0,2 0-128 0,0 6-16 16,3 4-16-16,-2 7 0 0,0-1 80 0,0 7 32 15,0 2 0-15,0 4 0 0,-1 7-240 0,0 3-48 16,-1 3-16-16,2-15 0 0,-1 3 144 0,-3 13 48 15,1 12 0-15,-1 1 0 0,2 2-16 0,1 3 0 16,-2 0 0-16,-4 66 0 0,5-10 32 0,-1-17 0 16,6-16 0-16,0-15 0 0,-1-6-64 0,2 3-16 15,0 5 0-15,3-5 0 0,-1 1-112 0,1-6 0 16,0-8-16-16,0-7 0 0,-1-4-176 0,-2 0 192 16,0 4-192-16,0 4 192 0,-2 1-64 0,2-2-128 0,0-5 192 0,3-2-64 15,-2-4-128-15,2-6 0 0,-1-4 0 0,3-2 0 16,-2 0 128-16,1 0-128 0,1 1 0 0,1-2 128 15,-1-1-128-15,-1-15 128 0,1 0-128 0,1-2 128 16,2-2-128-16,-2-2 0 0,5-1 0 0,-1-3 0 16,1 0 0-16,11-1 160 0,3-3-160 0,-1-5 160 15,1-1-160-15,3 0 0 0,3-1 0 0,1-2 0 16,1-1 0-16,0 1 0 0,3 1 0 0,1-2 0 16,1 1 0-16,2 1 0 0,4 3 0 0,4-3 0 15,0-1 0-15,6 2 0 0,0 1 0 0,1 0 0 16,0 1 0-16,1 1 0 0,-3 1 0 0,2 2 0 0,-1-1 0 15,3 3 0-15,5-1 0 0,0-1 0 0,1 2 0 0,1 4 0 16,-2-2 0-16,2 2 0 0,-1-4 0 0,5 2 0 16,3 3 0-16,3-1 0 0,1 1 0 0,-2-1 0 15,0 0 0-15,0-3 0 0,-1 3 0 0,5-3 0 16,2 5 0-16,1-5 0 0,-2 3 0 0,2-3 0 16,0 1 0-16,6 1 0 0,1 0 0 0,-1 1 0 15,-2-4 0-15,1 1 0 0,-1 1 0 0,2-2 0 16,3 1 0-16,2 1 0 0,-2-4 0 0,0 1 0 15,1 0 0-15,3 0 0 0,2 0 0 0,-1-2 0 16,-2-2 0-16,2 1 0 0,0 1 0 0,4 1 0 16,2 1 0-16,-3 1 0 0,-6-2 0 0,3 2 0 0,-1 0 0 15,1 4 0-15,5 2 0 0,-6-2 0 0,-3 4 0 0,4-3 0 16,3 2 0-16,2-1 0 0,-2-5 0 0,-1 2 0 16,0 1 0-16,3-1 0 0,4 2 0 0,0-4 0 15,0 0 0-15,0 0 0 0,-2-1 0 0,5 2 0 16,2-2 0-16,-1-1 0 0,-2 1 128 0,4 0-128 15,1-2 0-15,0-2 0 0,-3 3 0 0,1-1 0 16,4-5 0-16,1 1 0 0,-2 0 0 0,3-2 128 16,-1-1-128-16,3-1 0 0,1 3 144 0,-1-1-144 15,-2 1 0-15,3 0 0 0,2 2 0 0,0 0-128 16,-4 2 128-16,4-1 0 0,1-2 0 0,0 2 0 16,-2 3 0-16,0-2 0 0,2 1 0 0,-2-2 0 15,-2-1 0-15,1 0 0 0,1 0 0 0,0 0 0 16,4-1 0-16,0-2 0 0,-1 2 0 0,2 0 0 0,4-1 0 0,-4 0 0 15,-2-1 0-15,4 2 0 0,4-1 0 0,-1-1 0 16,-6-1 0-16,3 0 0 16,5 1 0-16,-3-1 0 0,-2-1 0 0,2 0 128 0,4 0-128 0,-4-3 0 15,-4 2 0-15,4 2 0 0,3 0 0 0,-4-4 0 16,-2 3 0-16,0-4 0 0,3 3 0 16,-1 1 0-16,-1-4 0 0,1 3 0 0,3 3 0 0,-3-1 0 15,-4-2 0-15,1 2 0 0,-1 2 0 0,2 0 0 16,-3-2 0-16,3-1 128 0,-1 2-128 0,0 0 0 15,-1 0 0-15,1 1 0 0,2-2 0 0,-2 2 0 16,2-1 0-16,-2 0 0 0,-5 1 0 0,3-1 0 16,2 1 0-16,-3-1 0 0,-4 2 0 0,2 1 0 15,3 1 0-15,-2-1 0 0,-7-1 0 0,0 2 0 16,1 4 0-16,-1-5 0 0,-3-1 0 0,-1 2 0 0,-1 2 0 0,2-2 0 16,3 0 0-16,-1-1 0 0,-5-1 0 0,0 2 0 15,6 2 0-15,-4 0 0 0,-3-3 0 0,1 0 128 16,-2-2-128-16,3 2 0 0,2 0 0 0,-2-1 0 15,-2-4 0-15,1 4 0 0,3-1 0 0,-3 0 0 16,-4-5 0-16,0 4 0 0,1 0 0 0,2 1 0 16,0-1 0-16,-3-3 0 0,-3-1 0 0,-1 5 128 15,0-1-128-15,0 2 0 0,-3-2 0 0,-1 1 0 16,-2-2 0-16,0 2 0 0,4-1 0 0,-5 2 0 16,-1-1 0-16,1 1 0 0,-1-1 0 0,4 0 0 15,1 2 0-15,-1 0 0 0,-7-1 0 0,1 0 0 16,-1-2 0-16,4 3 0 0,1 3 0 0,-3-3 0 15,-4-3 0-15,-2 1 0 0,0-1 0 0,2 2 0 0,3 1 0 0,-5-1 0 16,-2-1 0-16,-1 0 0 0,0 2 0 0,4 0 0 16,2 2 0-16,-1 0 128 0,-2-2-128 0,-2 0 0 15,-3 0 0-15,2 1 0 0,4 1 0 0,1 0 0 16,-1 2 0-16,-4-2 0 0,-5-3 0 0,1 1 0 16,2 0 0-16,2 2 0 0,1 5 0 0,-2-3 0 15,-7-3 0-15,1 0 0 0,1 0 0 0,1 2 0 16,5 3 0-16,-4-2 0 0,-2-1 0 0,-3-1 0 15,-8 1 0-15,3-1 0 0,1 3 0 0,4-1 0 16,2 2 0-16,-1 2 0 0,-4-4 0 0,-2 0 0 16,-2-4 0-16,2 2 0 0,1 2 0 0,5 4 0 15,3-3 0-15,-4 2 0 0,-5-1 0 0,0-5 0 0,-1 1 0 0,3 2 0 16,1 3 0-16,2-2 0 0,2 1 0 0,-3 0 0 16,-6-1 0-16,1-2 0 0,0-1 0 0,0 2 0 15,1 3 0-15,3-5 0 0,-3 2 0 0,1-1 128 16,-3-3-128-16,-2 1 0 0,-2 3 0 0,-1-3 0 15,2 0 0-15,2 2 0 0,2-2 0 0,-3 2 0 16,-4-1 0-16,-2 2 0 0,-2 0 0 0,-1 0 0 16,2-3 0-16,2 1 0 0,-1 1 0 0,4 1 0 15,1 1 0-15,-2-1 0 0,-3-2 0 0,-2 1 0 16,-1-1 0-16,0 2 0 0,1-1 0 0,0-1 0 16,1 1 0-16,0-1 0 0,-1-1 0 0,1 2 0 15,-2-2 0-15,0 2 0 0,-1-2 0 0,-1 0 0 16,-1 1 0-16,4-1 0 0,0 0 0 0,1-1 0 15,-2 0 0-15,1 1 0 0,-3-1 0 0,-2 3 0 0,0-2 0 0,0 2 0 16,2 2 0-16,1-4 0 0,3-2 0 0,-1 0 0 16,0-2 0-16,-1 7 0 0,-1-2 0 0,2 1 0 15,-3 2 0-15,2-1 0 0,0 0 0 0,1-3 0 16,-1-1 0-16,-1 0 0 0,-2 1 0 0,-2-1 0 16,-1 1 0-16,-2 1 0 0,-2-2 0 0,-1 0 0 15,-3 0 0-15,2 0 0 0,1 0 0 0,0 0 0 16,-3 2 0-16,1-2 0 0,2-2 0 0,-4 2 0 15,-1 2 0-15,-3 1 0 0,0-2 0 0,-1 0 0 16,0 1 0-16,-2 0 0 0,-3-1 0 0,-2 1 0 16,1-1 0-16,-1 0 0 0,-2 1 0 0,1-2 0 0,2 1 0 15,-2 0 0-15,1 0 0 0,0 1 0 0,-2-4 0 16,1 4 0-16,-2 0 0 0,-4 2 0 0,0-1 0 16,1-1 0-16,0 1 0 0,-1 0 0 0,2 1 0 0,-2 0 0 15,-1-1 0-15,-1-1 0 0,1 1 0 0,-1 0 0 16,-2 0 0-16,1-2 0 0,1 3 0 0,1-1 0 15,-3-2 0-15,0 1 0 0,1 0 0 0,-2 0 0 16,0 2 0-16,0 2 0 0,-2-3 0 0,2 2 0 16,-2-1 0-16,0 2 0 0,-1-3 0 0,-1 1-128 15,-10-4 128-15,11 3 0 0,-1 4 0 0,-1-3 0 16,-9-4 0-16,10 5 0 0,1-2 0 0,-1 4 0 16,-1-5 0-16,-9-2 0 0,11 4 0 0,-2 0 0 15,-9-4 0-15,9 6 0 0,-9-6 0 0,9 4 0 16,-9-4 0-16,10 3 0 0,-10-3 0 0,9 5 0 15,-9-5 0-15,10 5 0 0,-10-5 0 0,0 0 0 16,9 2 0-16,-9-2 0 0,0 0 0 0,0 0 0 16,11 3 0-16,-11-3 0 0,9 5 0 0,-9-5-128 0,8 1 128 0,-8-1 0 15,0 0 0-15,13 3 0 0,-13-3 0 0,8 4 0 16,-8-4 0-16,11 1 0 0,-11-1 0 0,9 0 0 16,-9 0 0-16,10 2 0 0,-10-2 0 0,11 3 0 15,-2 1 0-15,1-2 0 0,-10-2 0 0,12 4 0 16,-1 0 0-16,-1-1-128 0,-10-3 128 0,13 0 0 15,-4 1 0-15,-9-1 0 0,9 4 0 0,-9-4 0 16,9 2 0-16,-9-2 0 0,9 5 0 0,-9-5 0 16,0 0 0-16,8 4 0 0,1-4 0 0,-9 0 0 15,0 0 0-15,9 3 0 0,-9-3 0 0,10 0 0 16,-2-2 0-16,-3 2-128 0,0 0 128 0,0 0 0 0,0 0 0 0,2-1 0 16,-3-1 0-16,3-1 0 0,0-2 0 0,3-4 0 15,0-2 0-15,-1-2 0 0,0-1 128 16,1-5-128-16,0-7 0 0,0-4 0 0,-1-6 0 0,0-2 0 15,-3-1 0-15,1 1 0 0,-2 1 0 0,0-5 0 16,0-1 0-16,1-7 0 0,2-8 0 0,0-3 0 16,0-7 0-16,1 0 0 0,0-4 0 15,3 2 0-15,0 1 0 0,2-6 0 0,0-6 0 0,0 3 0 16,2 6 0-16,-5 11 0 0,-2 8 0 0,-1 1 0 16,-2 1 0-16,-2 0 0 0,-4-2 0 0,-3 0 0 15,-1 0-240-15,-3 8 48 0,-2-1 0 0,0 8 0 16,-4 3-496-16,2 9-80 15,-1 0-32-15,-2 6 0 0,-1 2-2016 0,-1 0-416 0</inkml:trace>
  <inkml:trace contextRef="#ctx0" brushRef="#br1" timeOffset="28926.48">1555 2142 10127 0,'0'0'448'0,"0"0"96"0,-3 11-544 0,2-1 0 16,2 0 0-16,-1 1 0 0,0-11 2624 0,-2 12 400 16,0 1 96-16,0 0 16 0,-3-2-1120 0,-2 0-224 15,0 1-32-15,-1-2-16 0,0 2-240 0,-1-3-48 16,1-1-16-16,-1-3 0 0,0 3-224 0,-1-3-32 16,-1-4-16-16,0-1 0 0,0-5-192 0,0-5-32 15,-1 1-16-15,2-4 0 0,-1-2-384 0,0-3-80 16,-3-1-16-16,1-5 0 0,0-4-208 0,0-3-48 15,-1-3-16-15,2-3 0 0,3-1-176 0,4 1 192 0,1 0-192 16,3 4 192-16,4 4-192 0,0 2 0 16,2 6 144-16,2 3-144 0,-1 3 0 0,3 2 0 0,1 5 0 0,2 5 0 15,-1 1 0-15,2 5 0 16,1 1-144-16,4 7 144 0,3 2 0 0,3 3 0 0,1 2-144 0,0 2 144 16,0 2 0-16,1 1 0 15,-1 4 0-15,1-1 0 0,-2-4 0 0,-1-2 0 0,-3-2 0 0,-1 0 0 16,-2-3 0-16,-2 0 0 0,-1-2 0 0,-4-1 0 15,-4-1 0-15,-1 3 0 0,-2-4 0 0,-3 2 0 16,-3-2 0-16,-2 2 0 0,-4 2 0 0,-3 3 0 16,-7 1 176-16,-4 1-176 0,-1 0 192 0,-8 4-192 15,-4 2 176-15,-4-2-176 0,-7-1 160 0,-6-1-160 16,-1 2 128-16,2-4-128 0,3-1 0 0,6-7 144 16,1-2-144-16,5-5 0 0,4-5 0 0,5-3 0 15,5-6 0-15,4 0 0 0,3-4 0 0,3-4 0 0,4-5 0 0,7-2 0 16,6-1 0-16,2 5 0 0,4-5 0 0,5 0 0 15,4-5-144-15,4-2 144 0,6-1 0 0,3-3-128 16,4-1 128-16,7-3 0 0,5-6 0 0,6 0 0 16,2 0 0-16,1 1 0 0,1 4 0 0,-3 4 0 15,0 1 0-15,-3 4 0 0,-3 3 0 0,-4 7 0 16,-4 4 0-16,-7 3 0 0,-6 8 144 0,-5 4-144 16,-5 4 128-16,-6 6-128 0,-2 3 208 0,-6 6-32 15,-6 7-16-15,-9 8 0 0,-6 7 80 0,-9 12 16 16,-7 9 0-16,-6 4 0 0,-6 4 32 0,-7 3 16 0,-4 1 0 15,-7 4 0-15,-6 10 112 0,-3-1 32 16,-5 3 0-16,1 0 0 0,2-2-128 0,1-4-32 0,0 3 0 0,7-8 0 16,6-4-288-16,8-9 160 15,9-3-160-15,7-7 128 16,8-8-1408-16,7-2-272 0,4-4-64 0</inkml:trace>
  <inkml:trace contextRef="#ctx0" brushRef="#br1" timeOffset="32385.01">14206 18390 20271 0,'10'-10'896'0,"-2"3"192"0,0 2-880 0,2-2-208 15,0 0 0-15,1 0 0 0,2-2 1088 0,-3 2 192 16,2-3 16-16,-1 2 16 0,2-5-64 0,-1 1-16 16,0 0 0-16,2-3 0 0,-3 1-320 0,0 2-64 0,-4-2-16 0,-2 2 0 15,-1 3-224-15,-4 9-48 0,-1-12-16 0,-3 2 0 16,-4 4 96-16,-4 5 32 0,-5-2 0 0,-3 1 0 15,-6 2-480-15,-3 0-192 0,-8 2 176 0,-9-1-176 16,-6-1 0-16,-4 0 0 0,-3-2 0 0,-6 1 0 16,-5 1 128-16,-8 0-128 0,-8-2 0 0,-8 2 144 15,-8-2 32-15,-6 4 0 0,-6 2 0 0,-10-3 0 16,-8-2 160-16,-5 1 48 0,-4 3 0 0,-5-3 0 16,-6-3-128-16,-5-3-32 0,-8 1 0 0,-3 0 0 15,-4-4-80-15,-4 2-16 0,-8 1 0 0,-5-2 0 16,-8 3-128-16,-3-1 128 0,-7 0-128 0,-1 0 128 15,-3 4 0-15,-3-1-128 0,-1 0 192 0,-2 1-64 16,-5 1 48-16,-2 1 0 0,-1 0 0 0,0 3 0 0,1 0-176 0,2 1 128 16,-1-3-128-16,1 3 128 0,1 0-128 0,5 4 0 15,7-3 0-15,1 0 0 0,-1-1 128 0,2-1-128 16,-1 3 128-16,2 0-128 0,0 3 0 0,5-2 0 16,4 4 0-16,0 0 0 0,-1-1 0 0,2 4 0 15,0-1 0-15,3 0 0 0,6 2 0 0,5 3 0 16,7-1 0-16,-1-1 0 0,2-1 0 0,4-1-144 15,5-1 144-15,10-1 0 0,7 0-304 0,3-3 48 16,-2 2 16-16,11-1 0 0,9 6-16 0,1 0 0 16,-1-1 0-16,6 4 0 0,4 2 128 0,3 3 128 0,3-1-208 0,-2 3 80 15,0 2 128-15,3 3-192 0,7 1 192 0,0 3-192 16,-3 5 192-16,4-1 0 0,3-1 0 0,48-16 0 16,-4 3 0-16,-1 6 0 0,2 7 0 15,0 5-128-15,4-1 128 16,1 4 0-16,6 0 0 0,-28 32 0 0,23-19 0 0,17-8-160 0,12-9 160 0,10 1-160 15,10-2 0-15,10 3 0 0,8 3 0 0,9 0 0 16,6-6 32-16,8-1 0 0,4 0 0 0,7-1 0 16,8-7 128-16,-24-13 0 0,12 4 0 0,11-1-128 15,11 0 128-15,8 4 0 0,4-2 128 0,11 4-128 16,8-1 0-16,103 26 0 0,-29-7 0 0,-11-7 0 16,-2-6 0-16,-6-1 0 0,-3 1 0 0,8-1 0 15,4-2 0-15,7 0 0 0,4-1 160 0,1 1-160 16,-3-4 256-16,9-3-64 0,5 1 0 0,4-4 0 15,3 3-64-15,4-1 0 0,5 2-128 0,0-5 192 16,-5-3-192-16,5 0 0 0,1-5 0 0,4 1 0 0,1-4 128 0,4 1-128 16,2-5 0-16,4 2 0 0,3 1 0 0,-2-5 128 15,-2 2-128-15,4-3 0 0,2-1 0 0,3 2 0 16,1-2 0-16,3-2 0 0,2-1 0 0,1 0 0 16,1-6 0-16,0 2 0 0,1-4 0 0,1 4 0 15,-2-2 0-15,-5 0-160 0,-2-1 160 0,-2 3 0 16,-7 1 0-16,-8-3 0 0,-7 3 0 0,-6-7 0 15,-6 0 0-15,-5 1 0 0,-6-5 0 0,-12-1 0 16,-14-2 0-16,-6-8 0 0,-4-2 0 0,-11-5 176 16,-10 0-176-16,-5-5 192 0,-4-2 256 0,-10-6 48 15,-10-4 16-15,-8-3 0 0,-7-1 112 0,-6-1 16 16,-1-8 16-16,-8-3 0 0,-8-7-192 0,-8-2-32 0,-8-1-16 16,-6-1 0-16,-7 3-160 0,-6-1-16 0,-8-2-16 0,-7 4 0 15,-8 4 0-15,-9 5 0 0,-6 6 0 0,-7 6 0 16,-10 2-16-16,-8 2 0 0,-15 6 0 0,-7 0 0 15,-9 4-208-15,-3 7 0 0,-6 5 0 0,-5 4 0 32,-5 3-736-32,-2 9-144 0,-4 4-16 0,0 8-12736 0,0 5-2528 0</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2-09T20:41:44.554"/>
    </inkml:context>
    <inkml:brush xml:id="br0">
      <inkml:brushProperty name="width" value="0.05292" units="cm"/>
      <inkml:brushProperty name="height" value="0.05292" units="cm"/>
      <inkml:brushProperty name="color" value="#FFFF00"/>
    </inkml:brush>
    <inkml:context xml:id="ctx1">
      <inkml:inkSource xml:id="inkSrc30">
        <inkml:traceFormat>
          <inkml:channel name="X" type="integer" max="25977" units="cm"/>
          <inkml:channel name="Y" type="integer" max="17318" units="cm"/>
          <inkml:channel name="T" type="integer" max="2.14748E9" units="dev"/>
        </inkml:traceFormat>
        <inkml:channelProperties>
          <inkml:channelProperty channel="X" name="resolution" value="1000.26953" units="1/cm"/>
          <inkml:channelProperty channel="Y" name="resolution" value="1000.46216" units="1/cm"/>
          <inkml:channelProperty channel="T" name="resolution" value="1" units="1/dev"/>
        </inkml:channelProperties>
      </inkml:inkSource>
      <inkml:timestamp xml:id="ts1" timeString="2020-12-09T20:42:09.980"/>
    </inkml:context>
  </inkml:definitions>
  <inkml:trace contextRef="#ctx0" brushRef="#br0">30013 10267 13823 0,'6'-11'608'0,"-1"6"128"0,0-3-592 0,1 0-144 16,3 1 0-16,-2-5 0 15,0 1 992-15,1 1 160 0,-2-3 48 0,2 4 0 16,-4-2 160-16,0-1 48 0,-2 3 0 0,1-1 0 0,-3 2-240 0,0-2-32 16,-2 3-16-16,1-4 0 0,-1 4-48 0,-2-3-16 15,0 2 0-15,-4-2 0 0,1 4-240 0,-2-2-48 16,-1 0-16-16,-2 3 0 0,-2-1-176 0,-2 1-16 15,-3 1-16-15,-2 0 0 0,0-1-160 0,-2 3-48 16,-4 0 0-16,-2 2 0 0,-3 0-80 0,-1 3 0 16,-1 3-16-16,-1-1 0 0,0 4-32 0,0 3 0 15,1 3 0-15,0 1 0 0,-1 3-64 0,1 3-16 16,1 5 0-16,-3 1 0 0,2 3-128 0,0 5 128 16,1 2-128-16,-10 19 128 0,6-5-128 0,7-3 0 15,6-1 0-15,7-3 0 0,4 2 0 0,5-3 0 16,4 3 0-16,6-5 0 0,3-4 0 0,5-1 128 15,5-3-128-15,6-1 0 0,6-1 128 0,3-3-128 16,3-3 128-16,2-3-128 0,3-7 160 0,6-3-160 16,-2-4 192-16,5-4-192 0,-2-4 288 0,6-5-48 0,4-4-16 0,2-1 0 15,0-3-48-15,-2-3-16 0,-2-3 0 0,0-2 0 16,-6-2-160-16,-2-5 192 0,0 2-192 0,-2-3 192 16,0 4-192-16,0-5 0 0,-1-4 0 0,-1 0 128 15,-2 1-128-15,-2-1 0 0,-4-3 144 0,-17 18-144 16,-2-1 0-16,0-1 144 0,-2-3-144 0,0 2 0 15,-2-2 176-15,-2 2-176 0,-5 0 160 0,-1-1-160 0,-4 3 224 16,-4-5-48-16,-3 4-16 0,-4-1 0 16,1 3-160-16,-6 2 0 0,-2-1 0 0,-3 2 0 15,-1 4-480-15,-1 2-80 0,1 0-16 0,1 3 0 16,3 3-1584-16,1 2-320 0,2 1-64 16,2 1-8032-16,2 2-1616 0</inkml:trace>
  <inkml:trace contextRef="#ctx0" brushRef="#br0" timeOffset="288.21">29973 10445 32255 0,'-18'-10'2864'0,"7"7"-2288"15,-2 3-576-15,6 3 0 0,0 1-160 0,2 2-144 16,0-1-16-16,0 8-16 0,2-2 336 0,3 5 288 15,4 1-48-15,4 2-16 0,5 0 240 0,4 6 48 16,4-1 16-16,4 6 0 0,3 2 192 0,4 1 48 16,3 1 0-16,4 2 0 0,-1-2-128 0,1 1 0 15,1-2-16-15,0 1 0 0,1 0-288 0,-4-3-48 0,-5-4-16 0,-2-1 0 16,-2-3-128-16,-4-4-16 16,-2 1-128-16,-2 0 192 0,-2-4-192 0,0-2 144 0,-3-5-144 0,-1-1 128 31,-3-3-448-31,0-3-112 0,-11-2-16 0,11-5-11248 0,-2-5-2256 0</inkml:trace>
  <inkml:trace contextRef="#ctx0" brushRef="#br0" timeOffset="1555.26">31153 10266 13183 0,'0'0'576'0,"0"0"128"0,0 0-560 0,0 0-144 0,0 0 0 0,0 0 0 16,0 0 720-16,-8 4 112 0,8-4 32 0,0 0 0 15,-9 2 224-15,9-2 32 0,-9 3 16 0,9-3 0 16,0 0 16-16,-7-3 0 0,7 3 0 0,-5-4 0 15,1-5 0-15,1 1 16 0,2-1 0 0,2 0 0 16,1-4-176-16,1 3-32 0,2-4-16 0,3-1 0 0,1-1-304 0,-1 1-64 16,2 0-16-16,1 2 0 0,6-2-144 0,-1-2-32 15,2 2 0-15,1 1 0 0,1 5-48 0,2-3-16 16,2-1 0-16,2 3 0 0,0 0-48 0,2 4-16 16,0 3 0-16,0-4 0 0,-1 1-64 0,-2 3-32 15,-1 2 0-15,-1 2 0 0,-2-1-32 0,-4 4 0 16,-1 5 0-16,-2 1 0 0,-3 4-128 0,-1 3 0 15,-1-1 0-15,-2 5 0 0,-4 5 0 0,-1 7 0 16,-4 4 128-16,-3 0-128 0,-1 0 0 0,-4 2 128 16,-2 1-128-16,0-2 128 0,-2 0-128 0,0-1 192 15,-2-3-192-15,1 1 192 0,-1 0 64 0,-1-1 32 16,-1 1 0-16,-2-2 0 0,-2 1-16 0,-1-2 0 0,-2-2 0 0,0 1 0 16,-1-3-48-16,2 0-16 0,0-4 0 15,4-1 0-15,-1-4-208 0,1-1 144 0,0 0-144 0,-1-1 128 16,1-3 0-16,1-1-128 0,1-2 192 0,1-3-64 15,1 2-128-15,2-3 160 0,3-2-160 0,0 1 160 16,1-3-160-16,10-3 192 0,0 0-192 0,0 0 192 16,-6-7-192-16,6 7 192 0,0 0-192 0,0 0 192 15,1-10-192-15,-1 10 0 0,8-10 144 0,2 2-144 16,0 7 0-16,5 0 0 0,-1-3 0 0,4 4 0 16,1 2 0-16,4 1 0 0,4 0 0 0,3-1 0 15,5-1 128-15,1 2-128 0,4 2 160 0,2-1-160 16,0 0 192-16,-2-2-64 0,1-1-128 0,-3 1 192 15,-2 0 48-15,-1 1 0 0,1-2 0 0,-2 0 0 16,-1 1 32-16,-1 0 16 0,-1 3 0 0,-3 2 0 0,-2-2-80 0,0 1-16 16,-3 3 0-16,-2-4 0 0,-3 1-192 0,-1 1 128 15,-3-6-128-15,-2 3 0 0,-3 2 176 0,-9-6-176 16,0 0 192-16,10 5-192 0,-10-5 256 0,0 0-64 16,8 4-16-16,-8-4 0 0,0 0-176 0,0 0 0 15,0 0 0-15,0 0 0 0,-8-5-176 0,1-3-16 16,-5 1 0-16,3 0 0 15,-1 4-1648-15,3-3-336 0,0 0-64 16</inkml:trace>
  <inkml:trace contextRef="#ctx0" brushRef="#br0" timeOffset="3110.27">10287 2165 10943 0,'0'0'480'0,"0"0"96"0,0 0-448 0,0 0-128 16,12 3 0-16,-12-3 0 0,10-3 1088 0,-10 3 208 15,11-4 48-15,-1 2 0 0,-10 2-160 0,11-4-32 16,-3 2 0-16,-8 2 0 0,0 0-128 0,0 0-48 0,12-3 0 0,-12 3 0 16,0 0-192-16,0 0-32 15,0 0-16-15,0 0 0 0,0 0-64 0,0 0-16 16,-8 9 0-16,-2 1 0 0,-3-4-144 0,-1 5-48 16,-2-2 0-16,-2 3 0 0,-2 3-144 0,-3 3-48 0,-1 1 0 0,0 4 0 15,-2 5 32-15,1 3 0 16,-1 7 0-16,5 4 0 0,-2 1-176 0,4 1-128 15,2-2 144-15,6 2-144 0,2-5 128 0,4-3-128 0,4-7 0 0,3-1 0 16,4-4 128-16,6-4-128 0,2-3 0 0,4-3 0 16,3-1 320-16,3-6-16 0,3 0-16 0,4-6 0 15,0-2 224-15,4-5 32 0,2 0 16 0,-1 0 0 16,0-4-288-16,1 1-48 0,-1-4-16 0,-1-2 0 16,-1 1-208-16,-1-5 176 0,-1-4-176 0,-9 6 160 0,0-2-32 15,1-1-128-15,0-6 192 0,-1 2-64 0,-2 0 80 0,-5-5 16 16,-1-4 0-16,-5 1 0 0,-2 0-32 0,-5 2-16 15,-1-1 0-15,-4 7 0 0,-1 1-176 0,-3 2 192 16,-3 3-192-16,-1 5 192 0,-6 2-192 0,-8 1-176 16,0 4 48-16,0 8 0 15,-1 5-1392-15,-2 2-272 0,-4 5-48 0,2 0-13424 16</inkml:trace>
  <inkml:trace contextRef="#ctx0" brushRef="#br0" timeOffset="3369.63">10304 2543 25791 0,'0'0'1152'0,"0"0"224"0,0 0-1104 0,0 0-272 15,10 10 0-15,1 1 0 0,0-2 256 0,4 1 0 16,4 2 0-16,2-4 0 0,1 2 384 0,6-1 64 15,3 2 0-15,-1 0 16 0,-1 3-128 0,-8-2-16 16,0-3-16-16,1 4 0 0,1 2-336 0,-3 0-64 16,0-2-16-16,-3 2 0 0,-3 0-144 0,-1 0 160 15,-2 2-160-15,-1-2 160 0,-2 2-352 0,-4-2-64 0,1-2 0 0,-1-1-16 32,-1 0-2304-32,0-6-464 0</inkml:trace>
  <inkml:trace contextRef="#ctx0" brushRef="#br0" timeOffset="3739.54">11136 2270 24991 0,'0'0'1104'0,"3"-7"240"0,1 3-1088 0,-4 4-256 16,0 0 0-16,0 0 0 0,0 0 1008 0,0 0 144 16,5 7 16-16,-5 3 16 0,-3-1-96 0,-1 5-32 15,-2 4 0-15,1 2 0 0,-4 5-96 0,1 1 0 16,0 4-16-16,-1-2 0 0,1 0-256 0,2-1-48 16,-2-2-16-16,4-2 0 0,0-4-256 0,3-1-48 15,1-3-16-15,4 1 0 0,1-4 0 0,4-4 0 16,2-3 0-16,5 0 0 0,1-5 80 0,4-3 32 15,2-2 0-15,3 0 0 0,4-4-160 0,0 2-16 0,2-2-16 16,0 0 0-16,-1 0-224 0,0 0 0 0,-4-2 128 0,-1 2-128 16,-3-3 0-16,0 2 0 0,0-1 0 15,-3 1 0 1,1 1-1312-16,-4-1-256 0,0 3-48 0,-4 1-10224 0,-1-3-2032 0</inkml:trace>
  <inkml:trace contextRef="#ctx0" brushRef="#br0" timeOffset="3961.85">11656 2258 32255 0,'0'0'2864'0,"1"6"-2288"16,1 5-576-16,-2 0 0 0,-2 11 288 0,0 2-48 16,-2 9-16-16,-1 5 0 0,3 4 928 0,-1 6 192 15,-1 3 48-15,0 2 0 0,-1 0-352 0,0 2-64 16,-1 1-16-16,-2 2 0 0,-2 0-576 0,0 1-112 15,1-7-16-15,-1-4-16 0,0-1-240 0,1-4 176 16,2-2-176-16,2-4 160 16,0-3-816-16,1-3-176 0,2-1-16 0,1-2-17264 0</inkml:trace>
  <inkml:trace contextRef="#ctx0" brushRef="#br0" timeOffset="7951.53">721 9567 17503 0,'0'0'1552'0,"0"0"-1232"15,0 0-320-15,0 0 0 0,0 0 896 0,0 0 112 0,0 0 16 16,0 0 16-16,0 0-48 0,0 0-16 0,-7 7 0 16,4 5 0-16,0-3-16 0,0 5 0 0,3 2 0 0,0 3 0 15,0 2-336-15,0 0-80 0,3 5-16 0,-3 0 0 16,0 5 608-16,0 2 112 0,0 2 32 0,0 4 0 31,-3-1-1616-31,3 4-320 0,0 3-64 0,-1 4-16 0,0 3 736 0,0-23 320 0,-2 8-32 0,1 5 0 16,-2 1-96-16,0 4-32 0,-2 0 0 0,-1 1 0 15,0 1 64-15,-9 41 16 0,2-12 0 0,4-6 0 16,1-5 32-16,3-6 16 0,0-6 0 0,1-3 0 16,2-2 64-16,-3-6 16 0,1-6 0 0,1 0 0 15,1-1-160-15,-1 0-16 0,2 1-16 0,1 2 0 16,-1-2-176-16,2-1 160 0,2-4-160 0,-1-3 160 16,0-4-160-16,2-2 0 0,0-4 144 0,1-3-144 15,0-3 0-15,2-4 128 0,-6-10-128 0,7 11 0 0,-1-6 128 16,2 3-128-16,1-4 160 0,2-2-160 0,2-2 160 0,-4 0-160 15,2 0 160-15,1 0-160 0,3 0 160 0,3-1-160 16,1-1 160-16,4 0-160 0,2 2 160 0,27-1-160 16,-1-3 160-16,-4 2-160 0,0-2 160 0,0 1-160 15,0-4 160-15,0 0-160 0,1 1 0 0,6-3 128 16,0 4-128-16,9-1 0 0,2-5 0 0,-1 4 0 16,1-3 0-16,0 2 0 0,1-1 0 0,2 3 0 15,0-1 0-15,5 2 0 0,3 2 0 0,-1-1 0 16,-3 0 0-16,2 1 0 0,4 1 0 0,0-2 0 15,3 4 0-15,0 0 0 0,0 0 0 0,-1 0 0 16,-1 0 0-16,4 1 0 0,2 1 0 0,3-2 0 16,1 0 0-16,1 0 0 0,0-2 0 0,4 4 0 15,1 0 0-15,2-2 0 0,-2 0 0 0,3 0 0 0,3 0 0 0,3 1 0 16,3 1 0-16,-2-2 0 0,-2 0 0 0,3 1 0 16,3 1 0-16,0 0 128 0,-1-2-128 0,4 1 0 15,1 2 0-15,2-2 144 0,-1-1-144 0,1 0 128 16,-2 1 64-16,4 0 16 0,5 1 0 0,-7-1 0 15,-2 0-64-15,4 0-16 0,4 3 0 0,-1-2 0 16,-5-1-128-16,6 1 0 0,0 0 144 0,2 0-144 16,2 1 128-16,2-1-128 0,-1 2 128 0,1-1-128 15,4-2 0-15,0 1 0 0,0 0 0 0,-1 0 128 16,4-1-128-16,-2 1 0 0,-1 0 0 0,0 2 0 16,0-1 0-16,-3-1 0 0,1 1 0 0,-1 1 0 15,0 2 0-15,-2-1 0 0,0 1 0 0,0 3 128 16,-3-2-128-16,2 1 0 0,-2-1 0 0,4-1 0 15,-1 1 0-15,0-4 0 0,-1 2 0 0,0 2 0 0,4-2 176 0,-2 0-48 16,-3 0 0-16,4 4 0 0,0-5-128 0,-1 1 0 16,-4 1 144-16,3-1-144 0,3 2 0 0,-4 2 128 15,-3-2-128-15,3 2 0 0,1-4 0 0,-4 4 0 16,-5-4 0-16,1 3 0 0,2 2 0 0,0-4 0 16,-2 3 0-16,2-2 128 0,2 1-128 0,-4-1 0 15,0-1 0-15,2 1 0 0,1-2 0 0,-1-3 0 16,1 2 0-16,-1 1 0 0,-1-4 0 0,4 3 0 15,3-1 0-15,0 0 0 0,-3 1 0 0,1 0 0 16,2-1 0-16,-3-1 128 0,-2-2-128 0,1 0 0 16,6 0 0-16,-5 0 128 0,-3 0-128 0,2 0 0 15,2 0 0-15,0-1 0 0,-2-2 0 0,1 2 0 16,0 0 0-16,2-2 0 0,-6 2 0 0,1 0 0 0,-2-1 0 0,-2 1 128 16,1 1-128-16,0 0 0 0,-2-2 0 0,5 0 0 15,1 2 0-15,-2-1 0 0,-6 0 0 0,4 1 128 16,3 0-128-16,-3 0 128 0,-3 0-128 0,0 0 128 15,2 0-128-15,0 1 144 0,1 0-144 0,0-1 160 16,2 0-160-16,-1 0 0 0,1 2 144 0,-1-1-144 16,-3 1 128-16,4 1-128 0,3 2 128 0,-2-2-128 15,0-2 0-15,2 0 0 0,2 6 0 0,0-1 128 16,-3-2-128-16,3 1 0 0,2 2 0 0,-3 0 0 16,-3-2 0-16,-1 2 0 0,3-3 0 0,-2-1 0 15,-1 2 0-15,-2 1 0 0,0-1 0 0,-1-1 0 16,-2 0 0-16,2 1 0 0,-2-1 0 0,3-2 128 15,-1 1-128-15,-2 0 0 0,-1-1 0 0,3 2 0 16,4-2 0-16,-2 0 0 0,-8-1 0 0,5-1 0 0,3 0 0 0,-1-1 0 16,-4-2 0-16,1 1 0 0,1-1 0 0,-2 2 0 15,-1 0 0-15,0-1 128 0,-4 1-128 16,1 0 0-16,2 1 128 0,-5 0-128 0,-3-2 128 0,0 2-128 16,3 2 128-16,-2-2-128 0,-1 0 0 0,-1-2 0 15,-1 1 0-15,2 1 128 0,3-1-128 0,-4 0 0 16,-6-2 0-16,2-2 0 0,1 1 0 0,3 0 176 15,0 1-176-15,-5-3 192 0,-1 3-192 0,0-2 0 16,4-1 0-16,1-1 0 0,0 0 0 0,-2 0 0 16,0 1 0-16,3 0-176 0,-1-1 176 0,-2 3 0 15,-2 3 0-15,-3-2 0 0,-2 1 176 0,2-2-48 0,2-1 0 16,-3 2 0-16,-5 3-128 0,0 0 0 0,3-1 0 0,1 0 128 16,-1-1-128-16,-2 4 0 0,-5 0 0 0,1-1-176 15,7 1 176-15,-2-1 0 0,0 3 0 0,-2 0 0 16,-6-2 0-16,2 2 0 0,2 0 0 0,1 1 0 15,1 0 0-15,-4 0 0 0,-4 4 0 0,-1-4 0 16,-2 0 0-16,2 1 0 0,1 0 0 0,0-3 0 16,-6 1 0-16,-2 3 0 0,1-4 0 0,-2 1 0 15,0 1 0-15,3 2 0 0,0-4 0 0,-3 1 0 16,-5 0 0-16,0 2 0 0,0-3 0 0,0-1 0 16,-1 2 0-16,0 1 0 0,-1-1 0 0,-3-1 128 15,-3-1-128-15,-1 1 0 0,2-1 0 0,-3 3 0 16,0-1 0-16,-1-1 0 0,0-1 0 0,0 2 0 15,-3 1 0-15,-1 0 0 0,-3-2 0 0,0 2 0 16,-3 0 0-16,-1 0 0 0,1-1 0 0,-2 2 0 0,-2 2 0 0,-1-3 0 16,1 3 0-16,0-2 0 0,-6-1 0 15,0 1 0-15,-1 1 0 0,-1-2 0 0,-4 2 0 0,-2-1 0 16,-2-1 0-16,0 4 0 0,0-2 0 0,-1 2 0 16,0-3 0-16,2 1 0 0,-1 0 0 0,-1-1 0 15,2 0 0-15,-2 3 0 0,1 0 0 0,3 0 0 16,-1-6 0-16,0 6 0 0,-2-1 0 0,-1 2 0 15,0-5 0-15,-3-1 0 0,2 1 0 0,-4 1 0 16,-2-3 0-16,0 1 0 0,-2-2 0 0,-1 0 0 16,-1-1 0-16,-2-1 0 0,1 2 0 0,-3-4 0 15,-9 2 0-15,12-1 0 0,-3-2 0 0,0 0 0 0,-9 3 0 0,6-1 0 16,2 0 0-16,0-2 0 0,-2 1 0 0,2-2 128 16,-2 1-128-16,2 1 0 0,-2-3 0 0,7-9 0 15,-2 1 0-15,-3-1 0 0,1-4 0 0,-2-3 128 16,1-3-128-16,0-2 0 0,-2-3 0 15,2-3 0-15,-2-5 0 0,2-1 0 0,-2-1 0 0,-1-1 0 16,3 1 0-16,-3 2 0 0,0 2 0 0,0-4 0 16,-1-3 0-16,0-6 0 0,-2-3 0 0,1-5 0 15,2-2 0-15,-1-1 0 0,-2 2 0 0,1 6-128 16,-1 2 128-16,2-6 0 0,1-7 0 0,1-4 0 16,1-5 0-16,0 1-128 0,0 2 128 0,0 6-128 15,2 5 128-15,3-2-192 0,-1 1 192 0,1-6-192 16,-4 1 192-16,1-1-128 0,-1 6 128 0,0 4-128 15,-3 5 128-15,1 6 0 0,0-1 128 0,0 2-128 0,-1-5 0 16,0 3 0-16,0-4-160 0,0 1 160 0,1 0-128 0,1 0 128 16,-2 3 0-16,2 2 0 0,1 6 0 0,0 1 0 15,-3 5 0-15,1-2 0 0,2-2 0 0,-2 1 0 16,-1 0 0-16,-1 1 0 0,0 0 0 0,-2-1 0 16,1 0 0-16,-1 2 0 0,-2 3 0 0,0 0 0 15,0 4 0-15,0 0 0 0,-1 4-192 0,0 1 64 16,-1 1 128-16,1 1-208 0,-1 5 208 0,-1-1 0 15,-2 2 0-15,1 2 0 0,-2-1-144 0,-2 4 144 16,-2 1-128-16,-1-1 128 0,-3 1-144 0,-2 2 144 16,-4 1-160-16,-4-1 160 0,-2 1-144 0,-3 0 144 15,-4 2-128-15,-4 0 128 0,-3-1-128 0,13 1 128 0,-7 0-128 16,-4 0 128-16,-6 3 0 0,-4-1-160 0,-3 1 160 0,-6-1 0 16,-3-2 0-16,-63 2-128 0,7-1 128 0,11 3 0 15,0 0 0-15,0 1 0 0,-2-4 0 0,-5 1 0 16,-5 2-128-16,-5-1 128 0,-3-3 0 0,52 0 0 15,-13 2 0-15,-12 2-128 0,-13-3 128 0,-10-1 0 16,-7 2 0-16,-8-2 0 0,-4 0 0 0,-146-2 0 16,46-3 0-16,26 2-128 0,15-3 128 0,9 4 0 15,7-2 0-15,-3-4-128 0,-1 1 128 0,-7-3 0 16,3 3 0-16,-4-2 0 0,-1 3 0 0,2 1 0 16,2-5 0-16,-4 2 0 0,-6-3 0 0,0 1 0 15,2 1 0-15,1-3 128 0,0 2-128 0,0 0 192 16,-3 4-192-16,-3-5-128 0,-3 2 128 0,2-1-208 15,-5 3 208-15,0-2 0 0,-4 2 0 0,1 4 0 16,1-4 0-16,1 2 0 0,-2 3 144 0,2-3-144 16,-1-2 0-16,-3 3 0 0,-4 1 0 0,2 0 0 0,-1 2 0 15,1 1 0-15,-1 0 0 0,0 0 0 0,2 0 0 0,0 0 0 16,-1 0 0-16,0 1 0 0,-1 0 0 0,-2 2 0 16,0-2 0-16,1 2 0 0,1-1 0 0,2 2 0 15,1 1 0-15,3-2 0 0,2 0 0 0,5 1 0 16,6 1 0-16,-1-1 0 0,1-1 0 0,1 2 128 15,-1 4-128-15,6-3 0 0,2 0 0 0,1 3 0 16,3-4 0-16,-2 4 0 0,1-2 0 0,-3 4 0 16,0-1 0-16,3 3 0 0,2 1 0 0,-3-4 0 15,-1 0 0-15,-1 3 0 0,2-3 0 0,1 4 0 16,3 3 0-16,4-3 0 0,1-2 0 0,1 2 0 16,1-1 0-16,1 2 0 0,5 1 0 0,3-2 0 15,1 1 0-15,0 1 0 0,0 2 192 0,4 0-48 0,4-3-16 0,4 2 0 16,-2-2-128-16,1 0-144 0,2 3 144 0,2-4-208 15,0 0 208-15,2-1 0 0,-1 4 0 0,5-1 0 16,4-2 0-16,-3-2 0 0,-1 2 0 0,6 2 0 16,4-1 0-16,0 0 0 0,-5-2 0 0,7 2 0 15,6 0 0-15,-3 1 0 0,0-6 0 0,-1 4 0 16,11 0 0-16,-4 0 0 0,-4-3 0 0,4 3 0 16,4 0 0-16,-2 0 0 0,-3-4 0 0,3 2 0 15,4-1 0-15,-1-2 0 0,-2 1 0 0,2-2 0 16,1 3 128-16,0-3-128 0,1 1 144 0,1-2-144 15,4 2 0-15,-1-1 0 0,-1 0 0 0,3 2 0 16,-2 1 0-16,3-2 0 0,2 1 0 0,-1-1 0 16,-2 4 0-16,3-2 0 0,5-1 0 0,1 2 0 15,1-4 0-15,0 2 0 0,1-4 0 0,4 3 0 0,3-3 0 0,0 1 0 16,-6-1 0-16,4-2 0 0,2-3 0 0,3 2 128 16,4-1-128-16,-3 1 0 0,-4-1 0 0,0 0 0 15,6-1 0-15,1 1 0 0,1 1 0 0,0-1 0 16,-4 1 0-16,3-2 0 0,1 3 0 0,6-1 0 15,2 0 0-15,-4 0 0 0,0-3 0 0,0-3 0 16,5 2 0-16,3 0 0 0,1 1 0 0,-1-1 0 16,-1-5 0-16,4 4 0 0,-2-1 0 0,1 1 0 15,3 1 0-15,1-2 0 0,2 1 0 0,-2-2 0 16,-3 1 0-16,0 1 0 0,1-2 0 0,2 3 0 16,3-3 0-16,2 0 0 0,1 1 0 0,-2 1 0 0,0-2 0 0,1 1 0 15,3-3 0-15,1 1 0 16,0 1 0-16,2-1 0 0,6-1 0 0,-2 1 128 0,-3 0-128 0,2-3 0 15,-4 2 0-15,3-1 176 0,0 0-176 0,1 2 160 16,2-3-160-16,2 4 0 0,-1 0 0 0,0 2-176 16,-3-3 176-16,-2 0 0 0,-1 2 0 0,2-1 0 15,1 3 128-15,25-2 16 0,-5-2 0 0,-3 2 0 16,1-1-144-16,-4 1 160 16,0-1-160-16,-1-2 160 0,-3 1-16 0,-38-1 0 0,13-2 0 0,34 5 0 15,-4 2-144-15,-2 0 0 0,3 0 0 0,-1 1 0 16,1-2 0-16,2 1 128 0,3 0-128 0,-11 0 0 15,46 1 0-15,0 0 0 0,0 0 0 0,0 0 0 32,0 0-1520-32,0 0-176 0,0 0-32 0</inkml:trace>
  <inkml:trace contextRef="#ctx0" brushRef="#br0" timeOffset="8973.09">10641 9620 17503 0,'0'0'1552'0,"-3"-10"-1232"0,2 2-320 0,1 8 0 15,0 0 592-15,0 0 64 0,0 0 16 0,0 0 0 16,0 0 176-16,0 0 48 0,0 0 0 0,0 0 0 16,-3 9-144-16,1 5-32 0,-1 3 0 0,1-2 0 15,-2-1-96-15,0 2-32 0,-1 1 0 0,-1 0 0 16,-1-2-80-16,2 0 0 0,3 0-16 0,-4-3 0 15,3-1 64-15,0 1 16 0,3-12 0 0,-2 9 0 0,2-9-48 0,0 0 0 16,0 0 0-16,0 0 0 0,0 0-176 0,10 0-32 16,1-4-16-16,3-4 0 0,4-6 128 0,0-2 16 15,-2-5 16-15,5-5 0 0,4-6-144 0,3 3-48 16,1-6 0-16,2 5 0 0,-1 3-64 0,3-2-16 16,0 3 0-16,-2 0 0 0,1 3-64 0,1 0-128 15,0 0 176-15,-3 4-176 0,2 2 128 0,-3 2-128 16,-1 4 0-16,-4-3 0 0,-5 2 0 0,-1 2 0 15,0-1 0-15,-1 3 0 16,-2-1-464-16,-1 3-48 0,-1 2-16 0,-3 1 0 16,-10 3-1952-16,0 0-384 0,0 0-80 0,0 0-10304 0</inkml:trace>
  <inkml:trace contextRef="#ctx0" brushRef="#br0" timeOffset="9255.14">10844 9591 23727 0,'0'0'1040'0,"0"0"240"0,0 0-1024 0,0-10-256 0,0-2 0 0,6-3 0 16,6-4 704-16,6-4 112 0,4-4 16 0,6-3 0 15,7-7-176-15,2-4-16 0,3-1-16 0,3-5 0 16,3 0-48-16,4-2 0 0,2-8 0 0,4 2 0 0,2 0 0 0,2 1-16 15,0-2 0-15,1 1 0 16,1 4-240-16,-2 3-32 0,-3 1-16 0,0 1 0 0,0 3-80 16,-1 7-32-16,-3 6 0 0,-18 11 0 0,6 0-160 0,-4 0 128 15,-1 0-128-15,13-2 128 16,-10 5-1008-16,-6 4-208 0,-6 6-32 0,-4 1-13232 16</inkml:trace>
  <inkml:trace contextRef="#ctx0" brushRef="#br0" timeOffset="9682.48">13260 8270 3679 0,'-6'-1'320'0,"-4"1"-320"0,-3 0 0 0,-2 0 0 16,-3 0 2848-16,-2 1 496 0,-2 3 112 0,-1 2 0 15,2-1-1568-15,-1 4-320 0,2 2-64 0,1 4-16 16,1 3-384-16,3-1-80 0,2 0 0 0,3-1-16 15,2 2-384-15,7-1-80 0,5-3-16 0,3-3 0 0,3-1-80 0,6-3 0 16,1-3-16-16,6-4 0 0,3-4 160 0,2-3 48 16,1-4 0-16,0-2 0 0,-2 0-32 0,2-3 0 15,-5-3 0-15,-2-3 0 0,-3 3-112 0,-3 1-32 16,-3-1 0-16,-3 0 0 0,-3-1-192 0,-5 2-32 16,-3 2-16-16,-4 0 0 0,-4 4-224 0,-5-1 144 15,-2 0-144-15,-2 4 128 0,-1 0-320 0,1 6-64 16,3 1 0-16,-4 2-16 15,5 2-2368-15,5 0-480 0,9-2-80 0,0 0-32 0</inkml:trace>
  <inkml:trace contextRef="#ctx0" brushRef="#br0" timeOffset="9968.04">13712 7994 19343 0,'0'0'1728'0,"0"0"-1392"16,0 0-336-16,-4 8 0 0,0 5 688 0,-2 2 64 15,-1 3 16-15,-2 3 0 0,-1-2 80 0,-1 3 32 16,1 1 0-16,-4 2 0 0,1-3 336 0,0-2 64 16,0-2 0-16,2-3 16 0,0 1-256 0,2-7-48 0,1-1-16 0,3-2 0 15,5-6-144-15,0 0-16 0,0 0-16 0,0 0 0 16,5-4-240-16,5-1-48 0,2-7-16 0,2-1 0 16,2-3-176-16,3-2-48 0,2 0 0 0,0 1 0 15,0-3-112-15,-1 4-32 0,3 3 0 0,1 1 0 16,0 1 0-16,-1 8 0 0,-3 4 0 0,2 6 0 15,-3 4-128-15,-3 4 0 0,-2 4 144 0,-2 3-144 16,-3 4 0-16,-2-2 0 0,-1 4 0 0,-4 0 0 16,-2 0-624-16,0 2-192 0,-1-6-32 0,-2 10-16160 15</inkml:trace>
  <inkml:trace contextRef="#ctx0" brushRef="#br0" timeOffset="10630.18">15016 8186 15663 0,'-14'0'1392'0,"5"0"-1120"15,-1 3-272-15,1-2 0 0,9-1 496 0,0 0 32 16,0 0 16-16,0 0 0 0,0 0 304 0,0 0 64 15,0 0 16-15,0 0 0 0,11 3-160 0,5-5-16 16,1-4-16-16,4 0 0 0,3-2-16 0,-1-3 0 16,1-1 0-16,1 1 0 0,1-4-240 0,-1-1-48 15,-1 5-16-15,-2-1 0 0,-4 0-128 0,-4 0-32 16,-3 5 0-16,-5-4 0 0,-6 11 0 0,3-7-16 16,-3 7 0-16,-6-8 0 0,-6 6 144 0,-4 4 48 15,-7 6 0-15,-3 2 0 0,-2 4-304 0,-3 5-128 16,-4 5 128-16,0-1-128 0,-1 2 192 0,3 2-64 15,1-1 0-15,9-1 0 0,6-3 144 0,4-2 32 16,4-1 0-16,5 0 0 0,3 1-112 0,6-4 0 16,4-4-16-16,6-1 0 0,6-1-176 0,5-3 128 0,3 0-128 15,7-3 128-15,2-3-128 0,4-4 0 0,1-1 0 0,-11-3 0 32,2-3-2528-32,1-4-432 0</inkml:trace>
  <inkml:trace contextRef="#ctx0" brushRef="#br0" timeOffset="10843.49">15801 8025 19343 0,'0'0'848'0,"0"0"192"0,0 0-832 0,0 0-208 16,0 0 0-16,5 19 0 0,-1 4 1904 0,1-2 336 15,0 4 64-15,1 1 0 0,0-2-1408 0,-1 3-272 16,3-1-64-16,-1-2-16 0,1-3-336 0,-1-8-64 15,-1 2-16-15,1 2 0 0,2-1-128 0,0 1 0 16,1-4 0-16,3-3 0 16,-3 2-256-16,1-3-144 0,-2-2-32 0,2-5 0 15,-1 0-1584-15,0-4-320 0</inkml:trace>
  <inkml:trace contextRef="#ctx0" brushRef="#br0" timeOffset="11041.95">16185 7930 19343 0,'0'0'1728'16,"-7"5"-1392"-16,-4 1-336 0,0 2 0 0,-3 4 1728 0,-4 4 256 15,-2 5 64-15,-4 5 16 0,0 3-1088 0,-6 3-208 16,1-2-64-16,-17 16 0 0,2-4-128 0,2-1-16 16,1-3-16-16,4-3 0 0,3 0-304 0,4-4-64 0,3-3-16 0,5-4 0 15,3-1-304-15,6-4-64 0,7-2-16 0,5-6 0 31,3 1-2368-31,-2-12-480 0</inkml:trace>
  <inkml:trace contextRef="#ctx0" brushRef="#br0" timeOffset="11434.14">16581 8012 24479 0,'0'0'1088'0,"-6"-1"208"0,0 1-1040 0,-2 2-256 16,0 2 0-16,-4 4 0 0,1 1 496 0,-3 1 32 16,-2 4 16-16,-3 0 0 0,-1 2 128 0,1 1 32 15,0 1 0-15,1 0 0 0,2-2-48 0,3 1 0 16,3-2 0-16,2-2 0 0,3-1-352 0,2 1-80 16,5-5-16-16,2 1 0 0,2-4-80 0,4 0 0 15,2-1-128-15,0-4 192 0,2-3-64 0,1 0-128 16,2 0 176-16,1-1-176 0,0-4 192 0,-1 2-64 15,0 1 0-15,-2-3-128 0,0 2 160 0,-1-2-160 16,-1 3 128-16,-1 1-128 0,-2-2 0 0,-3 0 0 16,2 0 128-16,-9 6-128 0,0 0 0 0,0 0 0 15,0 0 144-15,0 0-144 0,0 0 0 0,0 0 0 0,0 0-160 0,0 0 160 32,0 0-640-32,0 0-32 0,0 0 0 0,0 0 0 15,0 0-128-15,0 0-32 0,0 0 0 0,0 0 0 16,0 0 128-16,4-3 0 0,-4 3 16 0,0 0 0 15,0 0-336-15,5-5-80 0,-5 5-16 0,0 0 0 16,5-6-304-16,0 3-64 0</inkml:trace>
  <inkml:trace contextRef="#ctx0" brushRef="#br0" timeOffset="11790.97">16662 8071 11967 0,'0'0'1072'0,"0"0"-864"16,0 0-208-16,0 0 0 0,0 0 1664 0,0 0 304 15,0 0 48-15,0 11 16 0,0-2-368 0,-1 5-64 16,-2 0 0-16,1-1-16 0,0 2-384 0,-2 0-80 16,2 3-16-16,1-1 0 0,-1-1-336 0,4-2-64 15,0-3 0-15,3 2-16 0,-1 1-416 0,4-4-80 0,1 0 0 0,0-1-16 16,-1 0-48-16,3-1-128 0,-1 0 192 16,0-5-64-16,1 2 0 0,1 1 0 0,-1-3 0 0,2-1 0 15,0-4-128-15,-1 1 0 0,5-1 144 0,-2-4-144 31,-1 1-2272-31,-1 0-528 0</inkml:trace>
  <inkml:trace contextRef="#ctx0" brushRef="#br0" timeOffset="12296.11">17310 8043 21183 0,'0'0'1888'0,"0"0"-1504"16,-1 10-384-16,-3-2 0 0,-1 2 768 0,-1 4 96 16,-3 1 16-16,-1 0 0 0,-3 3-64 0,-1 0-16 15,-1 0 0-15,-1-2 0 0,0 1-48 0,1-3-16 16,-1 1 0-16,5-4 0 0,1-2-96 0,1-1-32 16,2-1 0-16,4-1 0 0,3-6-128 0,0 0-32 15,0 0 0-15,7-2 0 0,5-2 64 0,2-1 0 16,4-4 0-16,1 1 0 0,1-5-208 0,2-2-48 15,0-1 0-15,3 0 0 0,1-2-96 0,1 0-32 16,-2 0 0-16,0 2 0 0,-1 2 0 0,-3 1 0 16,-2 2 0-16,-1 4 0 0,-1 2 16 0,-5 2 0 15,-1 3 0-15,-4 3 0 0,0 5-144 0,-2 6 0 16,-3 1 0-16,-2 2 0 0,-4 1 0 0,-1-1 0 16,-1-1 0-16,0 0 0 0,-1-2 0 0,1 0 0 0,-1 0 0 0,4-4 0 15,1-2 0-15,2-8 0 0,0 0 144 0,0 0-144 16,11 1 208-16,3-3-16 0,2-6-16 0,2 0 0 15,1-3-16-15,5 1 0 0,4-6 0 0,-1 0 0 16,1-3-160-16,0 1 0 0,-3 2 0 0,1 0 128 16,-1 0-128-16,-1 3 192 0,0 4-192 0,-2 2 192 15,-3 3 112-15,-1 2 16 0,0 4 16 0,-3 7 0 0,-3 2-144 16,-3 6-16-16,0 3-16 0,-4 4 0 0,-1-1-160 16,-4 2 128-16,-1 1-128 0,-2-2 128 0,1 1-128 0,1-1 0 15,-1-1 0-15,2-1 128 16,3-2-1088-16,1-2-240 0,2-4-32 0,7 3-16128 15</inkml:trace>
  <inkml:trace contextRef="#ctx0" brushRef="#br0" timeOffset="13309.8">19663 8064 3679 0,'1'-6'320'0,"2"0"-320"16,-1-7 0-16,1 4 0 0,-2-2 2128 0,2 0 368 15,-2 1 64-15,0 1 0 0,1 0-944 0,-1 4-192 16,-1 5-32-16,0 0-16 0,0 0-272 0,0 0-48 16,0 0-16-16,0 0 0 0,-8 5-16 0,-1 3-16 15,-2 5 0-15,-2 2 0 0,-1 4-80 0,-6 13-16 0,-2-4 0 0,2 1 0 16,-2 2-128-16,1-5-16 0,0 2-16 15,7-13 0-15,0-2-288 0,3 0-48 0,-2 0-16 0,4-6 0 16,3 0 128-16,6-7 32 0,0 0 0 0,0 0 0 16,8-3-48-16,4-3 0 0,6-3 0 0,4-3 0 15,3-5-144-15,3-4-48 0,1-3 0 0,1 1 0 16,-1 0-320-16,0-2 0 0,-1-1 0 0,2 2 0 16,-2-2 0-16,2 4 0 0,-4-1 0 0,1 5 0 0,-4 3 0 0,-3 2 0 15,-3 6 0-15,-3-1 0 0,-3 3 0 0,-2 5 0 16,-1 3 0-16,-3 3-128 0,-5-6 128 15,1 13-160-15,-2 2 160 0,-3 1-160 0,-1 2 160 0,-3 3 0 16,-1-1-144-16,-1 2 144 0,0-3 0 0,0-2 0 16,0 0 0-16,1-3 0 0,1-1 0 0,3-6 0 15,1 1 0-15,4-8 0 0,0 0 0 0,0 0 0 16,8 0 176-16,1 0-176 0,2-3 192 0,2-2-48 16,0 0-16-16,2 0 0 0,2-4-128 0,0 3 0 15,1-2 0-15,-1 3 0 0,-3 1 128 0,-2 3-128 16,-2 1 0-16,-1 1 128 0,-9-1-128 0,0 0 0 15,7 8-192-15,-3 1 192 0,-2-3-160 0,-2 3 160 16,0-1 0-16,-1 3-144 0,-2-3 144 0,1 1 0 16,-1-3-144-16,2 0 144 0,1-6-160 0,-4 9 160 15,4-191-208-15,0 364 80 0,0-182-32 0,0 0 0 16,0 0 0-16,0 0 0 0,0 0 0 0,6 2 0 16,-6-2 0-16,8 1 0 0,-8-1-64 0,8 0-16 15,-8 0 0-15,0 0 0 16,7-1-256-16,-7 1-48 0,0 0-16 0,0 0 0 15,0 0-400-15,11-2-96 0,-5 2-16 0,1 0-8048 0,-7 0-1616 0</inkml:trace>
  <inkml:trace contextRef="#ctx0" brushRef="#br0" timeOffset="13744.13">20764 7987 19007 0,'0'0'832'0,"0"0"192"0,0 0-832 0,0 0-192 15,0 0 0-15,0 0 0 0,0 0 512 0,0 0 64 16,-5-1 16-16,-3 1 0 0,-2 0 208 0,-4 2 32 15,-3 4 16-15,-2 0 0 0,-2 2 160 0,-2 3 16 16,-1 1 16-16,-2 0 0 0,1 2-144 0,2 1-16 16,3-1-16-16,2-3 0 0,3 2-352 0,3 0-64 15,5-6 0-15,3 2-16 0,4-9 0 0,0 0 0 16,7 4 0-16,5-1 0 0,3-5-32 0,3 0 0 16,1-2 0-16,1-5 0 0,3 2-144 0,-1-4-16 15,-1 1-16-15,0-3 0 0,-4 1-96 0,0 3-128 16,-2-1 176-16,-1 2-176 0,-4-2 144 0,1 5-144 0,-4 4 0 15,-7 1 144-15,8 1-144 0,-2 5 0 0,-2 6 0 0,0-2 0 16,-2 4 0-16,0 1 0 16,-2 2 0-16,1 0 0 0,0 0 0 0,2 1 0 0,1-3 0 0,1-1 0 31,1-3-1488-31,0 1-176 0,2-5-48 0,1 1 0 0,1-4-1152 16,1-4-224-16</inkml:trace>
  <inkml:trace contextRef="#ctx0" brushRef="#br0" timeOffset="13934.61">21195 7980 23551 0,'0'0'1040'0,"0"0"224"0,2 7-1008 0,1 4-256 15,-2 2 0-15,0 0 0 0,-1 3 1008 0,-1 3 144 16,-1 0 48-16,-1 3 0 0,2-2-432 0,-2 1-64 16,1-2-32-16,0-2 0 0,2 1-432 0,2-1-96 15,0-2-16-15,1-4 0 0,1 1-256 0,1-1-64 16,1-4-16-16,0-2 0 15,-6-5-704-15,11 1-144 0,-1-2-32 0,5-6-11152 0</inkml:trace>
  <inkml:trace contextRef="#ctx0" brushRef="#br0" timeOffset="14106.44">21465 7977 13823 0,'0'0'1216'0,"-6"5"-960"15,0 6-256-15,-2-1 0 0,-3 4 2816 0,-2 5 512 16,-4 6 96-16,0 1 32 0,-4 2-1696 0,-2 3-336 15,-2 0-64-15,-2 4-16 0,-1-1-208 0,-1 0-48 16,-1 2-16-16,-1 1 0 0,1 0-592 0,0-2-112 0,2 0-32 0,7-1 0 16,3-5-336-16,3 0-192 0,2-4 32 0,3-4 0 31,2 0-1760-31,4-9-368 0,4-2-64 0</inkml:trace>
  <inkml:trace contextRef="#ctx0" brushRef="#br0" timeOffset="14542.96">22156 7711 21183 0,'0'0'944'0,"0"0"192"0,0 0-912 0,-7 4-224 16,-2 6 0-16,1-1 0 0,-5 5 1488 0,-4 4 256 15,-2 1 48-15,-2 6 16 0,-4 3-656 0,-1-1-128 16,-2 2-16-16,-1 4-16 0,-1 4-448 0,1 0-96 16,1 0 0-16,3-1-16 0,2-1-240 0,3-3-32 15,2-8-16-15,5 0 0 0,3-6 32 0,5-4 0 16,3-3 0-16,5-1 0 0,2-3 304 0,4-6 64 15,4-2 16-15,2-1 0 0,3-1-112 0,2-4 0 16,0 1-16-16,5-3 0 0,-3 0-304 0,1 3-128 0,-1-3 128 0,-2 5-128 16,-1 0 0-16,-2 4 0 0,-4 4 0 0,-2 1 0 15,-2 5 0-15,-3-1 0 0,-3 4 0 0,-4-2 0 16,-2 1 0-16,-2 0 0 0,-6 4 0 0,-3-5 0 16,-4 2 144-16,-3 1-144 0,0-1 160 0,-1-6-160 15,1 0 0-15,0 0 0 0,2-3 0 0,4-2 0 16,0-2-1744-16,6-2-400 0,0-3-80 0</inkml:trace>
  <inkml:trace contextRef="#ctx0" brushRef="#br0" timeOffset="14843.47">22323 8185 16575 0,'0'0'1472'0,"8"4"-1168"16,1-4-304-16,2 2 0 0,2 1 2448 0,2-2 432 15,2 1 96-15,1-2 16 0,2-2-1840 0,2 1-384 16,-1-3-64-16,-2-1 0 0,-2 0 624 0,-1 0 128 16,-2-5 16-16,-1 2 16 15,-1-5-1488-15,-1 2-464 0,-1 1-16 0,-2-3 0 0,-2 4 896 0,-2-2 176 16,-3 3 48-16,-2-1 0 0,-4 4-128 0,-3-1 0 16,-2 8-16-16,-3 1 0 0,-7 1-32 0,-3 2 0 15,-1 5 0-15,-1 2 0 0,-2 4-80 0,1 1-32 16,6 1 0-16,4 0 0 0,4-2-144 0,6 1-16 15,5 0-16-15,3 1 0 0,8 1-176 0,4-1 0 16,4 3 0-16,5-3 0 0,1-2-256 0,5-3-96 0,1 0-16 0,0-5 0 31,2-1-2144-31,0-4-432 0</inkml:trace>
  <inkml:trace contextRef="#ctx0" brushRef="#br0" timeOffset="23553.64">23305 8038 19343 0,'0'0'1728'0,"0"0"-1392"16,0 0-336-16,0 0 0 16,0 0 320-16,0 0 0 0,0 0 0 0,2 15 0 15,0-2-48-15,-1-1-16 0,-1 5 0 0,0 1 0 0,-1 1 128 0,-1 2 0 16,0 1 16-16,-1-2 0 0,3 1 16 0,0-1 0 15,3-1 0-15,1-2 0 0,-1-5 112 0,3 1 32 16,0-5 0-16,1-1 0 0,5 0 352 0,1-5 80 16,1-2 16-16,2-2 0 0,2-2-80 0,1-4-16 15,1 2 0-15,1-6 0 0,-1 0-240 0,0-1-48 16,-2-5-16-16,0-1 0 0,-2-1-240 0,-2-3-48 16,-2 0-16-16,-1 4 0 0,-2 0-176 0,0 1-128 15,-1 1 192-15,-1 3-192 0,-3 4-144 0,1 1-144 16,0 3-32-16,-5 6 0 15,5-6-2304-15,-5 6-480 0,0 0-96 0</inkml:trace>
  <inkml:trace contextRef="#ctx0" brushRef="#br0" timeOffset="23932.68">24085 8071 12895 0,'0'0'1152'0,"0"0"-928"0,-9 6-224 0,0 5 0 16,-1 2 1280-16,-1 4 192 0,-3 2 64 0,0 2 0 16,-1 0-448-16,-2 2-64 0,1 1-32 0,-2 0 0 15,-1 3 0-15,0-1 0 0,0 1 0 0,1 0 0 16,-3-4-96-16,6-2 0 0,0-1-16 0,2-6 0 16,3-2-48-16,2-2-16 0,2-4 0 0,6-6 0 15,0 0 16-15,0 0 16 0,0 0 0 0,5-8 0 0,3 0-144 0,3-2-48 16,5-2 0-16,3-5 0 0,2-5-384 0,2-2-80 15,2 2 0-15,3-1-16 0,2-3-176 0,0 0 0 16,1-3 144-16,0 4-144 0,-3-1 0 0,0 4 128 16,-1 3-128-16,-3 2 0 0,0 1 0 0,-5 7 0 15,-2 3 0-15,-3 5 0 0,-3 1 0 0,-3 6 0 16,-4 1 0-16,-4 4-128 0,-4 2 128 0,-4 2-128 16,-3 0 128-16,-3 2-128 0,-6 2 128 0,-2-1 0 15,-1-3 0-15,-1-2 0 0,-5-3 0 0,2 1-160 16,2-3 160-16,3-1-160 15,4-3-416-15,3-1-96 0,2-2-16 0,4-2-9936 16,6-2-2000-16</inkml:trace>
  <inkml:trace contextRef="#ctx0" brushRef="#br0" timeOffset="24221.41">25274 7678 17503 0,'0'0'1552'0,"0"0"-1232"0,0 0-320 0,0 0 0 16,0 0 1680-16,-3 8 288 0,-2 2 48 0,-2 5 16 0,-4 3-784 0,-1 3-160 15,-4 9-16-15,-1-1-16 16,-4 1-336-16,0 5-64 0,-1 0-16 0,0 1 0 0,1 3-336 0,0 2-80 15,2 2-16-15,2-5 0 0,0 2-208 0,2-3 128 16,1-3-128-16,1-2 0 16,0-1-1200-16,3-5-336 0,3-2-64 0,-1-4-10944 15</inkml:trace>
  <inkml:trace contextRef="#ctx0" brushRef="#br0" timeOffset="24551.74">24834 8086 16575 0,'0'0'1472'0,"9"-4"-1168"16,2 0-304-16,5 3 0 0,1 1 624 0,4 0 64 16,0 1 16-16,6-1 0 0,3-2-96 0,5 0-16 15,2 2 0-15,1 0 0 0,0-1 80 0,0 0 16 16,-1 0 0-16,-3-2 0 0,-1 1 176 0,-2-3 32 16,-6-1 16-16,-2 4 0 0,-5-2-208 0,-4 3-64 15,-1 0 0-15,-6 2 0 0,-7-1-224 0,3 7-48 16,-4 4-16-16,-5-1 0 0,-2 2 128 0,-4 5 32 15,-4 0 0-15,-1 0 0 0,-1 2-176 0,3-1-16 16,0-3-16-16,2 1 0 0,3-4-160 0,2 1-16 0,4-1-128 0,3-5 192 16,4 3 192-16,2-5 16 0,4 1 16 0,3-3 0 15,4-1 112-15,1-4 32 0,2 0 0 16,1-3 0-16,-1 0-352 0,-2-4-64 0,0 1-16 0,-2-2 0 16,-2 2-128-16,-2-3 160 0,-2-2-160 0,-2 2 160 15,-4-5-160-15,-3 1 160 0,-2 1-160 0,-2 2 160 16,-2-4-160-16,1 2-256 0,-4 0 64 0,0 4 16 15,-1 0-2320-15,1 2-448 0</inkml:trace>
  <inkml:trace contextRef="#ctx0" brushRef="#br0" timeOffset="25069.58">26673 7717 13823 0,'0'-15'1216'0,"2"9"-960"0,-2-1-256 0,3-2 0 15,2 3 2096-15,-1-3 368 0,1 3 80 0,0-3 16 16,1 3-448-16,-1 2-64 0,-2 0-32 0,-3 4 0 0,0 0-864 0,0 0-192 15,0 0-16-15,0 0-16 0,0 10-432 0,-2 5-96 16,-2 3-16-16,-2 4 0 0,-2 2 16 0,0 1 0 16,-2 6 0-16,3-2 0 0,-4 0-80 0,4 1-32 15,1-5 0-15,2 4 0 0,1-2-160 0,3 1-128 16,4-4 192-16,2-1-192 0,2 0 304 0,1-3-48 16,2-3-16-16,3-2 0 0,3-4 128 0,2 1 16 15,1-5 16-15,3 1 0 0,0-3-224 0,4-2-48 16,-1-3-128-16,-2-2 192 0,1 0-192 0,-2-3-208 15,-2-3 32-15,-1 2 16 16,-2-3-2080-16,-1 1-432 0,-2-1-80 0</inkml:trace>
  <inkml:trace contextRef="#ctx0" brushRef="#br0" timeOffset="25305.49">27166 7683 29599 0,'0'0'1312'0,"0"10"272"0,2 0-1264 0,-4 7-320 0,-1 6 0 0,-4 2 0 15,-3 9 1168-15,-1 3 176 0,-5 5 48 0,-1 5 0 16,-4 5-224-16,-3 4-32 0,1 3-16 0,-3 2 0 16,-4-1-496-16,0 1-112 0,-1 0 0 0,3-3-16 15,2-1-496-15,3 0 0 0,2-6 0 0,-1 17 0 16,6-12-736-16,7-8-144 0,2-10-16 0,6-13-16 15,3-2-2096-15,6-4-400 0</inkml:trace>
  <inkml:trace contextRef="#ctx1" brushRef="#br0">26474 20785 0,'61'-33'0,"-61"33"16,0 0-1,0 0 1</inkml:trace>
  <inkml:trace contextRef="#ctx0" brushRef="#br0" timeOffset="33906.98">1145 9806 20271 0,'0'0'1792'0,"-9"2"-1424"0,9-2-368 0,-10 4 0 0,3 2 448 0,7-6 0 0,0 0 16 0,-9 4 0 0,9-4-144 0,0 0-16 16,0 0-16-16,0 0 0 0,0 0 480 0,0 0 112 15,0 0 16-15,0 0 0 0,-3-10-112 0,3-1-16 16,0-6 0-16,1-2 0 0,1-4-80 0,0-2-32 16,1-5 0-16,1 3 0 0,2-5-160 0,-1 0-48 15,1-5 0-15,-3-1 0 0,1 0-192 0,0 1-64 16,-2-1 0-16,3 1 0 0,-4 3-192 0,3 2 144 15,0 3-144-15,-1 3 128 0,-1 5 0 0,-1 3 0 16,2 4 0-16,-3 0 0 0,0 1 0 0,1 4 0 16,-1 9 0-16,0 0 0 0,0 0-128 0,0 0 0 15,0 0 0-15,7 13 0 0,-1-2 0 0,-1 2 0 0,0 0 0 0,1 0 0 16,2 3-128-16,1 3 128 0,0 1 0 16,1 0 0-16,0-3 0 0,2 2 0 0,0 2 0 0,1-2 0 15,0 7 0-15,0 1 0 0,-1-4 0 0,0 2 0 16,-2-2 0-16,-1-1 0 0,-2 1 0 0,-2 2 0 15,1-2 0-15,-4 0 0 0,1-1 128 0,-3-3-128 16,-3-1 208-16,-1-5-32 0,-1 1-16 0,0 0 0 16,-1 0 96-16,-2-3 32 0,-2 0 0 0,-1-3 0 15,-2 1-48-15,-1-4-16 0,-3 0 0 0,1 0 0 16,-3-3-224-16,-2 0 176 0,-5-2-176 0,2-2 160 16,1-3-160-16,0-1 0 0,-1 0 0 0,-2-3 0 15,-2 1 0-15,-1-2 0 0,-3 2 0 0,0-4 0 16,1-2 0-16,0 1 0 0,3-1 0 0,0 1 0 15,3 2 0-15,2-2 128 0,3-1-128 0,3 4 0 16,2-3 0-16,5 0 128 0,3-1-128 0,3-2 0 0,3-2 192 0,5 0-64 16,4 1 0-16,3-4 0 0,7 2-128 0,2-1 0 15,4-2 0-15,3-3 0 0,6-2-128 0,1 2 128 16,2-3 0-16,2 2 0 0,0-3 0 0,2 1 0 16,-3 3 0-16,1-2 0 0,0 0 0 0,1-1 0 15,1 2 0-15,-1 4 0 0,2 2 0 0,-2 3 0 16,2 4 0-16,-4 5 0 0,-4 2 0 0,-4 6 0 15,-4 6 0-15,-4 4 128 0,-4 5-128 0,0 4 128 16,-6 5-128-16,-3 5 128 0,-3 7 16 0,-5 1 0 16,-5 5 0-16,-4 4 0 0,-5-1 32 0,-7 4 0 15,-7 1 0-15,-8 4 0 0,-5-1-48 0,-2-1-128 0,-1-1 192 0,0-1-64 16,1-1-128-16,0 0 0 0,1-1 0 0,3-5 128 16,2-1-320-16,2-6-64 0,6-6 0 0,8-2-16 31,5-6-2368-31,14-7-480 0</inkml:trace>
  <inkml:trace contextRef="#ctx0" brushRef="#br0" timeOffset="35144.08">31112 9152 14735 0,'0'0'1312'0,"-11"9"-1056"15,0-1-256-15,0 2 0 0,0-1 144 0,0 0-16 16,1-4-128-16,0 1 192 0,-1-1 736 0,2-2 144 0,0 1 16 0,9-4 16 16,-10 2 208-16,1-2 32 0,9 0 16 0,0 0 0 15,-8-4 48-15,3-1 0 0,1-5 0 0,7 0 0 16,2-5-144-16,1-3-32 0,3-1 0 0,1-1 0 15,2-6-528-15,2 1-128 0,1-7 0 0,0-1-16 16,2-3-240-16,1-1-32 0,-1-2-16 0,5 1 0 16,-2-4-32-16,3 1-16 0,0-1 0 0,-1 3 0 15,3 3-80-15,-3 6-16 0,-3 7 0 0,-1 4 0 16,-2 4 112-16,1-1 16 0,-2 4 0 0,0 5 0 16,0 5-128-16,-1 3 0 0,-1 2-128 0,-2 4 192 15,0 3-192-15,-2 6 0 0,-1 1 128 0,0 8-128 16,-3 5 0-16,0 4 0 0,0 2 0 0,-1 1 0 15,-3-2 0-15,-1 4 0 0,-1 3 0 0,-1 0 0 16,0-7 0-16,-4-2 0 0,-2 0 0 0,2-2 0 0,0-7 0 0,-1-1 0 16,-2-4 128-16,0-3-128 0,1-2 0 15,-4 0 0-15,-2 0 128 0,-2-2-128 0,-1-5 0 0,-2 3 144 16,-4-3-144-16,-1-3 128 0,-4-4-128 0,-1-4 160 16,-3-6-160-16,2 0 160 0,-2-4-160 0,-3 0 0 15,0-2 0-15,-5-1 128 0,-2-5-128 0,1-1 0 16,-1-5 0-16,2 3 0 0,3-3 0 0,6 2 0 15,4-2 128-15,5 3-128 0,7 1 0 0,5-2 0 16,5 3 0-16,7 2 0 0,5-5 0 0,7 2 0 16,6 1 144-16,8-3-144 0,8 0 0 0,7 2 0 15,6 2-160-15,5 1 160 0,2-6 0 0,5 0 0 16,5 1 0-16,4 3 0 0,7 5 0 0,1 3-128 0,-2 1 128 16,-1-1 0-16,-6-2 0 0,-3 2 0 0,-3 5 0 0,-3 3 0 15,-5 6 0-15,-6 1 0 0,-3 4 0 0,-8 1 144 16,-12 3 48-16,-9-1 16 0,-6 3 0 0,-14 8 0 15,-7 5 0-15,-12 6 0 0,-12 1 0 0,-11 4 0 16,-7 3 0-16,-7 5 0 0,-8 0 0 0,-5 3 0 16,-6-3-64-16,-7 0-16 0,-6 0 0 0,2-2 0 15,2-4-128-15,2 1 0 0,1-1 144 0,2-3-144 16,3-6 0-16,6 1 0 0,10-3 0 0,12 3 0 31,10-3-1552-31,11 2-336 0,8-5-64 0,11-4-15200 0</inkml:trace>
  <inkml:trace contextRef="#ctx0" brushRef="#br0" timeOffset="42965.82">1230 13370 14735 0,'0'0'1312'0,"0"0"-1056"0,0 0-256 0,0 0 0 15,9-1 560-15,2-2 48 0,-1-1 16 0,2 4 0 16,2-1 192-16,5 1 32 0,6-1 16 0,5-1 0 16,6 1 48-16,4 0 16 0,5-2 0 0,7-1 0 15,5-1-128-15,5 3-32 0,6-5 0 0,4 2 0 16,6 0-112-16,4 0-16 0,4-1-16 0,3 2 0 0,2 1 0 16,3 0 0-16,3-1 0 0,2 0 0 0,0 0-16 15,-4 2 0-15,-4 2 0 0,-2-2 0 0,0 2-112 16,-2 0-32-16,1 0 0 0,-5 2 0 0,-6 0-176 0,-2 2-32 15,-1-3-16-15,-4 2 0 0,-4-1-240 0,-4 1 176 16,-5-1-176-16,-4 2 160 0,-8 1-160 0,-4 2 0 16,-5-3 0-16,-5 4-10608 15,-4 3-2064-15</inkml:trace>
  <inkml:trace contextRef="#ctx0" brushRef="#br0" timeOffset="43903.11">1331 16914 6447 0,'0'0'576'0,"0"0"-576"16,0 0 0-16,0 0 0 0,0 0 1488 0,5 8 192 16,3 1 48-16,2-2 0 0,0-4-384 0,4 3-64 15,2-1 0-15,6-3-16 0,5-1 48 0,6-1 16 16,6 0 0-16,6-5 0 0,3-5 16 0,5-1 16 15,7-2 0-15,4-2 0 0,3-2-368 0,2 1-80 16,4-2-16-16,-1 1 0 0,-3 1-288 0,3 1-64 0,1 1-16 16,2 1 0-16,3 2-80 0,2 2-32 0,0-4 0 15,-1 1 0-15,-4 4-16 0,0-1 0 0,0 5 0 0,1 0 0 16,0 0-272-16,-3-1-128 0,-3 1 128 16,-3 3-128-16,-3 1 0 0,-2 4 0 0,-1 2 0 0,-1 3-10352 15,-3 5-2144-15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EEA3C-80EF-4FAB-9D44-CF277B9A3523}" type="datetimeFigureOut">
              <a:rPr lang="en-US" smtClean="0"/>
              <a:t>12/10/2020</a:t>
            </a:fld>
            <a:endParaRPr lang="en-US" dirty="0"/>
          </a:p>
        </p:txBody>
      </p:sp>
      <p:sp>
        <p:nvSpPr>
          <p:cNvPr id="4" name="Slide Image Placeholder 3"/>
          <p:cNvSpPr>
            <a:spLocks noGrp="1" noRot="1" noChangeAspect="1"/>
          </p:cNvSpPr>
          <p:nvPr>
            <p:ph type="sldImg" idx="2"/>
          </p:nvPr>
        </p:nvSpPr>
        <p:spPr>
          <a:xfrm>
            <a:off x="1068388" y="1143000"/>
            <a:ext cx="472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591C5-23A3-4162-862A-73C1ABE8F1D5}" type="slidenum">
              <a:rPr lang="en-US" smtClean="0"/>
              <a:t>‹#›</a:t>
            </a:fld>
            <a:endParaRPr lang="en-US" dirty="0"/>
          </a:p>
        </p:txBody>
      </p:sp>
    </p:spTree>
    <p:extLst>
      <p:ext uri="{BB962C8B-B14F-4D97-AF65-F5344CB8AC3E}">
        <p14:creationId xmlns:p14="http://schemas.microsoft.com/office/powerpoint/2010/main" val="2402489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39451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3852691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269465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40538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175281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138656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86884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392555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69195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2753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dirty="0"/>
              <a:t>Click icon to add picture</a:t>
            </a:r>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dirty="0"/>
          </a:p>
        </p:txBody>
      </p:sp>
    </p:spTree>
    <p:extLst>
      <p:ext uri="{BB962C8B-B14F-4D97-AF65-F5344CB8AC3E}">
        <p14:creationId xmlns:p14="http://schemas.microsoft.com/office/powerpoint/2010/main" val="62873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12/10/2020</a:t>
            </a:fld>
            <a:endParaRPr lang="en-US" dirty="0"/>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dirty="0"/>
          </a:p>
        </p:txBody>
      </p:sp>
    </p:spTree>
    <p:extLst>
      <p:ext uri="{BB962C8B-B14F-4D97-AF65-F5344CB8AC3E}">
        <p14:creationId xmlns:p14="http://schemas.microsoft.com/office/powerpoint/2010/main" val="252222459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customXml" Target="../ink/ink12.xml"/><Relationship Id="rId5" Type="http://schemas.openxmlformats.org/officeDocument/2006/relationships/image" Target="../media/image29.png"/><Relationship Id="rId4" Type="http://schemas.openxmlformats.org/officeDocument/2006/relationships/customXml" Target="../ink/ink11.xml"/></Relationships>
</file>

<file path=ppt/slides/_rels/slide11.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customXml" Target="../ink/ink14.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customXml" Target="../ink/ink16.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customXml" Target="../ink/ink22.xml"/><Relationship Id="rId18" Type="http://schemas.openxmlformats.org/officeDocument/2006/relationships/image" Target="../media/image35.png"/><Relationship Id="rId26" Type="http://schemas.openxmlformats.org/officeDocument/2006/relationships/image" Target="../media/image40.png"/><Relationship Id="rId3" Type="http://schemas.openxmlformats.org/officeDocument/2006/relationships/customXml" Target="../ink/ink17.xml"/><Relationship Id="rId21" Type="http://schemas.openxmlformats.org/officeDocument/2006/relationships/customXml" Target="../ink/ink26.xml"/><Relationship Id="rId7" Type="http://schemas.openxmlformats.org/officeDocument/2006/relationships/customXml" Target="../ink/ink19.xml"/><Relationship Id="rId12" Type="http://schemas.openxmlformats.org/officeDocument/2006/relationships/image" Target="../media/image32.png"/><Relationship Id="rId17" Type="http://schemas.openxmlformats.org/officeDocument/2006/relationships/customXml" Target="../ink/ink24.xml"/><Relationship Id="rId25" Type="http://schemas.openxmlformats.org/officeDocument/2006/relationships/customXml" Target="../ink/ink28.xml"/><Relationship Id="rId2" Type="http://schemas.openxmlformats.org/officeDocument/2006/relationships/image" Target="../media/image25.png"/><Relationship Id="rId16" Type="http://schemas.openxmlformats.org/officeDocument/2006/relationships/image" Target="../media/image34.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customXml" Target="../ink/ink21.xml"/><Relationship Id="rId24" Type="http://schemas.openxmlformats.org/officeDocument/2006/relationships/image" Target="../media/image39.png"/><Relationship Id="rId5" Type="http://schemas.openxmlformats.org/officeDocument/2006/relationships/customXml" Target="../ink/ink18.xml"/><Relationship Id="rId15" Type="http://schemas.openxmlformats.org/officeDocument/2006/relationships/customXml" Target="../ink/ink23.xml"/><Relationship Id="rId23" Type="http://schemas.openxmlformats.org/officeDocument/2006/relationships/customXml" Target="../ink/ink27.xml"/><Relationship Id="rId10" Type="http://schemas.openxmlformats.org/officeDocument/2006/relationships/image" Target="../media/image30.png"/><Relationship Id="rId19" Type="http://schemas.openxmlformats.org/officeDocument/2006/relationships/customXml" Target="../ink/ink25.xml"/><Relationship Id="rId4" Type="http://schemas.openxmlformats.org/officeDocument/2006/relationships/image" Target="../media/image36.png"/><Relationship Id="rId9" Type="http://schemas.openxmlformats.org/officeDocument/2006/relationships/customXml" Target="../ink/ink20.xml"/><Relationship Id="rId14" Type="http://schemas.openxmlformats.org/officeDocument/2006/relationships/image" Target="../media/image33.png"/><Relationship Id="rId22"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ustomXml" Target="../ink/ink3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customXml" Target="../ink/ink33.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ustomXml" Target="../ink/ink3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3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customXml" Target="../ink/ink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customXml" Target="../ink/ink8.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customXml" Target="../ink/ink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customXml" Target="../ink/ink1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D477D3-0488-43A6-8D61-08A64EA8370B}"/>
              </a:ext>
            </a:extLst>
          </p:cNvPr>
          <p:cNvPicPr>
            <a:picLocks noChangeAspect="1"/>
          </p:cNvPicPr>
          <p:nvPr/>
        </p:nvPicPr>
        <p:blipFill>
          <a:blip r:embed="rId2"/>
          <a:stretch>
            <a:fillRect/>
          </a:stretch>
        </p:blipFill>
        <p:spPr>
          <a:xfrm>
            <a:off x="124138" y="83668"/>
            <a:ext cx="5607192" cy="3781595"/>
          </a:xfrm>
          <a:prstGeom prst="rect">
            <a:avLst/>
          </a:prstGeom>
        </p:spPr>
      </p:pic>
      <p:pic>
        <p:nvPicPr>
          <p:cNvPr id="3" name="Picture 2">
            <a:extLst>
              <a:ext uri="{FF2B5EF4-FFF2-40B4-BE49-F238E27FC236}">
                <a16:creationId xmlns:a16="http://schemas.microsoft.com/office/drawing/2014/main" id="{F3D03F91-D93E-411D-8F24-E243A179C8AF}"/>
              </a:ext>
            </a:extLst>
          </p:cNvPr>
          <p:cNvPicPr>
            <a:picLocks noChangeAspect="1"/>
          </p:cNvPicPr>
          <p:nvPr/>
        </p:nvPicPr>
        <p:blipFill>
          <a:blip r:embed="rId3"/>
          <a:stretch>
            <a:fillRect/>
          </a:stretch>
        </p:blipFill>
        <p:spPr>
          <a:xfrm>
            <a:off x="5618098" y="1979802"/>
            <a:ext cx="6437188" cy="5792598"/>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849B1A8-3188-4176-897B-48A232D26662}"/>
                  </a:ext>
                </a:extLst>
              </p14:cNvPr>
              <p14:cNvContentPartPr/>
              <p14:nvPr/>
            </p14:nvContentPartPr>
            <p14:xfrm>
              <a:off x="47160" y="194760"/>
              <a:ext cx="11752200" cy="7350840"/>
            </p14:xfrm>
          </p:contentPart>
        </mc:Choice>
        <mc:Fallback>
          <p:pic>
            <p:nvPicPr>
              <p:cNvPr id="4" name="Ink 3">
                <a:extLst>
                  <a:ext uri="{FF2B5EF4-FFF2-40B4-BE49-F238E27FC236}">
                    <a16:creationId xmlns:a16="http://schemas.microsoft.com/office/drawing/2014/main" id="{E849B1A8-3188-4176-897B-48A232D26662}"/>
                  </a:ext>
                </a:extLst>
              </p:cNvPr>
              <p:cNvPicPr/>
              <p:nvPr/>
            </p:nvPicPr>
            <p:blipFill>
              <a:blip r:embed="rId5"/>
              <a:stretch>
                <a:fillRect/>
              </a:stretch>
            </p:blipFill>
            <p:spPr>
              <a:xfrm>
                <a:off x="37800" y="185400"/>
                <a:ext cx="11770920" cy="7369560"/>
              </a:xfrm>
              <a:prstGeom prst="rect">
                <a:avLst/>
              </a:prstGeom>
            </p:spPr>
          </p:pic>
        </mc:Fallback>
      </mc:AlternateContent>
    </p:spTree>
    <p:extLst>
      <p:ext uri="{BB962C8B-B14F-4D97-AF65-F5344CB8AC3E}">
        <p14:creationId xmlns:p14="http://schemas.microsoft.com/office/powerpoint/2010/main" val="298391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B1C16C-3925-424E-B750-F4A845EEFE57}"/>
              </a:ext>
            </a:extLst>
          </p:cNvPr>
          <p:cNvPicPr>
            <a:picLocks noChangeAspect="1"/>
          </p:cNvPicPr>
          <p:nvPr/>
        </p:nvPicPr>
        <p:blipFill>
          <a:blip r:embed="rId2"/>
          <a:stretch>
            <a:fillRect/>
          </a:stretch>
        </p:blipFill>
        <p:spPr>
          <a:xfrm>
            <a:off x="0" y="14217"/>
            <a:ext cx="11887200" cy="7743966"/>
          </a:xfrm>
          <a:prstGeom prst="rect">
            <a:avLst/>
          </a:prstGeom>
        </p:spPr>
      </p:pic>
      <p:pic>
        <p:nvPicPr>
          <p:cNvPr id="3" name="Picture 2">
            <a:extLst>
              <a:ext uri="{FF2B5EF4-FFF2-40B4-BE49-F238E27FC236}">
                <a16:creationId xmlns:a16="http://schemas.microsoft.com/office/drawing/2014/main" id="{7A6C294F-C229-4980-9611-3BAE2E3C5ED6}"/>
              </a:ext>
            </a:extLst>
          </p:cNvPr>
          <p:cNvPicPr>
            <a:picLocks noChangeAspect="1"/>
          </p:cNvPicPr>
          <p:nvPr/>
        </p:nvPicPr>
        <p:blipFill>
          <a:blip r:embed="rId3"/>
          <a:stretch>
            <a:fillRect/>
          </a:stretch>
        </p:blipFill>
        <p:spPr>
          <a:xfrm>
            <a:off x="0" y="117917"/>
            <a:ext cx="11887200" cy="191162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F26DE03-EE7C-482C-A834-35C4D301DA0D}"/>
                  </a:ext>
                </a:extLst>
              </p14:cNvPr>
              <p14:cNvContentPartPr/>
              <p14:nvPr/>
            </p14:nvContentPartPr>
            <p14:xfrm>
              <a:off x="168480" y="2097720"/>
              <a:ext cx="11033280" cy="4900320"/>
            </p14:xfrm>
          </p:contentPart>
        </mc:Choice>
        <mc:Fallback xmlns="">
          <p:pic>
            <p:nvPicPr>
              <p:cNvPr id="4" name="Ink 3">
                <a:extLst>
                  <a:ext uri="{FF2B5EF4-FFF2-40B4-BE49-F238E27FC236}">
                    <a16:creationId xmlns:a16="http://schemas.microsoft.com/office/drawing/2014/main" id="{1F26DE03-EE7C-482C-A834-35C4D301DA0D}"/>
                  </a:ext>
                </a:extLst>
              </p:cNvPr>
              <p:cNvPicPr/>
              <p:nvPr/>
            </p:nvPicPr>
            <p:blipFill>
              <a:blip r:embed="rId5"/>
              <a:stretch>
                <a:fillRect/>
              </a:stretch>
            </p:blipFill>
            <p:spPr>
              <a:xfrm>
                <a:off x="159120" y="2088360"/>
                <a:ext cx="11052000" cy="4919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89AFA25C-8963-4F35-A283-D4012E2D60EA}"/>
                  </a:ext>
                </a:extLst>
              </p14:cNvPr>
              <p14:cNvContentPartPr/>
              <p14:nvPr/>
            </p14:nvContentPartPr>
            <p14:xfrm>
              <a:off x="0" y="252000"/>
              <a:ext cx="11673720" cy="4752000"/>
            </p14:xfrm>
          </p:contentPart>
        </mc:Choice>
        <mc:Fallback>
          <p:pic>
            <p:nvPicPr>
              <p:cNvPr id="5" name="Ink 4">
                <a:extLst>
                  <a:ext uri="{FF2B5EF4-FFF2-40B4-BE49-F238E27FC236}">
                    <a16:creationId xmlns:a16="http://schemas.microsoft.com/office/drawing/2014/main" id="{89AFA25C-8963-4F35-A283-D4012E2D60EA}"/>
                  </a:ext>
                </a:extLst>
              </p:cNvPr>
              <p:cNvPicPr/>
              <p:nvPr/>
            </p:nvPicPr>
            <p:blipFill>
              <a:blip r:embed="rId7"/>
              <a:stretch>
                <a:fillRect/>
              </a:stretch>
            </p:blipFill>
            <p:spPr>
              <a:xfrm>
                <a:off x="-9360" y="242640"/>
                <a:ext cx="11692440" cy="4770720"/>
              </a:xfrm>
              <a:prstGeom prst="rect">
                <a:avLst/>
              </a:prstGeom>
            </p:spPr>
          </p:pic>
        </mc:Fallback>
      </mc:AlternateContent>
    </p:spTree>
    <p:extLst>
      <p:ext uri="{BB962C8B-B14F-4D97-AF65-F5344CB8AC3E}">
        <p14:creationId xmlns:p14="http://schemas.microsoft.com/office/powerpoint/2010/main" val="3367812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8F4264-24B6-48C8-9660-76460CC0B5C1}"/>
              </a:ext>
            </a:extLst>
          </p:cNvPr>
          <p:cNvPicPr>
            <a:picLocks noChangeAspect="1"/>
          </p:cNvPicPr>
          <p:nvPr/>
        </p:nvPicPr>
        <p:blipFill>
          <a:blip r:embed="rId2"/>
          <a:stretch>
            <a:fillRect/>
          </a:stretch>
        </p:blipFill>
        <p:spPr>
          <a:xfrm>
            <a:off x="0" y="297455"/>
            <a:ext cx="11635256" cy="702536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DC5050F-3904-4D1A-995D-74C813F7767F}"/>
                  </a:ext>
                </a:extLst>
              </p14:cNvPr>
              <p14:cNvContentPartPr/>
              <p14:nvPr/>
            </p14:nvContentPartPr>
            <p14:xfrm>
              <a:off x="169920" y="49320"/>
              <a:ext cx="11633040" cy="7135200"/>
            </p14:xfrm>
          </p:contentPart>
        </mc:Choice>
        <mc:Fallback xmlns="">
          <p:pic>
            <p:nvPicPr>
              <p:cNvPr id="3" name="Ink 2">
                <a:extLst>
                  <a:ext uri="{FF2B5EF4-FFF2-40B4-BE49-F238E27FC236}">
                    <a16:creationId xmlns:a16="http://schemas.microsoft.com/office/drawing/2014/main" id="{0DC5050F-3904-4D1A-995D-74C813F7767F}"/>
                  </a:ext>
                </a:extLst>
              </p:cNvPr>
              <p:cNvPicPr/>
              <p:nvPr/>
            </p:nvPicPr>
            <p:blipFill>
              <a:blip r:embed="rId4"/>
              <a:stretch>
                <a:fillRect/>
              </a:stretch>
            </p:blipFill>
            <p:spPr>
              <a:xfrm>
                <a:off x="160560" y="39960"/>
                <a:ext cx="11651760" cy="7153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F9183A13-69FA-4CBF-AAAF-5D3D4A29CE37}"/>
                  </a:ext>
                </a:extLst>
              </p14:cNvPr>
              <p14:cNvContentPartPr/>
              <p14:nvPr/>
            </p14:nvContentPartPr>
            <p14:xfrm>
              <a:off x="44280" y="-73800"/>
              <a:ext cx="11689560" cy="1198080"/>
            </p14:xfrm>
          </p:contentPart>
        </mc:Choice>
        <mc:Fallback>
          <p:pic>
            <p:nvPicPr>
              <p:cNvPr id="4" name="Ink 3">
                <a:extLst>
                  <a:ext uri="{FF2B5EF4-FFF2-40B4-BE49-F238E27FC236}">
                    <a16:creationId xmlns:a16="http://schemas.microsoft.com/office/drawing/2014/main" id="{F9183A13-69FA-4CBF-AAAF-5D3D4A29CE37}"/>
                  </a:ext>
                </a:extLst>
              </p:cNvPr>
              <p:cNvPicPr/>
              <p:nvPr/>
            </p:nvPicPr>
            <p:blipFill>
              <a:blip r:embed="rId6"/>
              <a:stretch>
                <a:fillRect/>
              </a:stretch>
            </p:blipFill>
            <p:spPr>
              <a:xfrm>
                <a:off x="34920" y="-83160"/>
                <a:ext cx="11708280" cy="1216800"/>
              </a:xfrm>
              <a:prstGeom prst="rect">
                <a:avLst/>
              </a:prstGeom>
            </p:spPr>
          </p:pic>
        </mc:Fallback>
      </mc:AlternateContent>
    </p:spTree>
    <p:extLst>
      <p:ext uri="{BB962C8B-B14F-4D97-AF65-F5344CB8AC3E}">
        <p14:creationId xmlns:p14="http://schemas.microsoft.com/office/powerpoint/2010/main" val="4117252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698C3A-2ABF-4E9B-A7F2-43191D5B6384}"/>
              </a:ext>
            </a:extLst>
          </p:cNvPr>
          <p:cNvPicPr>
            <a:picLocks noChangeAspect="1"/>
          </p:cNvPicPr>
          <p:nvPr/>
        </p:nvPicPr>
        <p:blipFill rotWithShape="1">
          <a:blip r:embed="rId2"/>
          <a:srcRect b="70784"/>
          <a:stretch/>
        </p:blipFill>
        <p:spPr>
          <a:xfrm>
            <a:off x="12986" y="0"/>
            <a:ext cx="11861227" cy="2270760"/>
          </a:xfrm>
          <a:prstGeom prst="rect">
            <a:avLst/>
          </a:prstGeom>
        </p:spPr>
      </p:pic>
      <p:cxnSp>
        <p:nvCxnSpPr>
          <p:cNvPr id="3" name="Straight Connector 2">
            <a:extLst>
              <a:ext uri="{FF2B5EF4-FFF2-40B4-BE49-F238E27FC236}">
                <a16:creationId xmlns:a16="http://schemas.microsoft.com/office/drawing/2014/main" id="{3FA792E7-A4CB-4674-A66C-1AEEC6405947}"/>
              </a:ext>
            </a:extLst>
          </p:cNvPr>
          <p:cNvCxnSpPr/>
          <p:nvPr/>
        </p:nvCxnSpPr>
        <p:spPr>
          <a:xfrm>
            <a:off x="0" y="2148840"/>
            <a:ext cx="11887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7666747-649D-4E81-AE6C-D457633145D6}"/>
              </a:ext>
            </a:extLst>
          </p:cNvPr>
          <p:cNvSpPr txBox="1"/>
          <p:nvPr/>
        </p:nvSpPr>
        <p:spPr>
          <a:xfrm>
            <a:off x="388620" y="2385060"/>
            <a:ext cx="1623060" cy="584775"/>
          </a:xfrm>
          <a:prstGeom prst="rect">
            <a:avLst/>
          </a:prstGeom>
          <a:noFill/>
        </p:spPr>
        <p:txBody>
          <a:bodyPr wrap="square" rtlCol="0">
            <a:spAutoFit/>
          </a:bodyPr>
          <a:lstStyle/>
          <a:p>
            <a:pPr algn="l"/>
            <a:r>
              <a:rPr lang="en-US" sz="3200" dirty="0"/>
              <a:t>Scratch:</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BC428FB-1C2F-4183-A19F-E14DBC5D9998}"/>
                  </a:ext>
                </a:extLst>
              </p14:cNvPr>
              <p14:cNvContentPartPr/>
              <p14:nvPr/>
            </p14:nvContentPartPr>
            <p14:xfrm>
              <a:off x="344520" y="236880"/>
              <a:ext cx="11424600" cy="6654600"/>
            </p14:xfrm>
          </p:contentPart>
        </mc:Choice>
        <mc:Fallback xmlns="">
          <p:pic>
            <p:nvPicPr>
              <p:cNvPr id="5" name="Ink 4">
                <a:extLst>
                  <a:ext uri="{FF2B5EF4-FFF2-40B4-BE49-F238E27FC236}">
                    <a16:creationId xmlns:a16="http://schemas.microsoft.com/office/drawing/2014/main" id="{FBC428FB-1C2F-4183-A19F-E14DBC5D9998}"/>
                  </a:ext>
                </a:extLst>
              </p:cNvPr>
              <p:cNvPicPr/>
              <p:nvPr/>
            </p:nvPicPr>
            <p:blipFill>
              <a:blip r:embed="rId4"/>
              <a:stretch>
                <a:fillRect/>
              </a:stretch>
            </p:blipFill>
            <p:spPr>
              <a:xfrm>
                <a:off x="335160" y="227520"/>
                <a:ext cx="11443320" cy="6673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775FF43D-8068-4F87-89E4-753C2C5BC600}"/>
                  </a:ext>
                </a:extLst>
              </p14:cNvPr>
              <p14:cNvContentPartPr/>
              <p14:nvPr/>
            </p14:nvContentPartPr>
            <p14:xfrm>
              <a:off x="175680" y="-73800"/>
              <a:ext cx="11408400" cy="6489360"/>
            </p14:xfrm>
          </p:contentPart>
        </mc:Choice>
        <mc:Fallback>
          <p:pic>
            <p:nvPicPr>
              <p:cNvPr id="6" name="Ink 5">
                <a:extLst>
                  <a:ext uri="{FF2B5EF4-FFF2-40B4-BE49-F238E27FC236}">
                    <a16:creationId xmlns:a16="http://schemas.microsoft.com/office/drawing/2014/main" id="{775FF43D-8068-4F87-89E4-753C2C5BC600}"/>
                  </a:ext>
                </a:extLst>
              </p:cNvPr>
              <p:cNvPicPr/>
              <p:nvPr/>
            </p:nvPicPr>
            <p:blipFill>
              <a:blip r:embed="rId6"/>
              <a:stretch>
                <a:fillRect/>
              </a:stretch>
            </p:blipFill>
            <p:spPr>
              <a:xfrm>
                <a:off x="166320" y="-83160"/>
                <a:ext cx="11427120" cy="6508080"/>
              </a:xfrm>
              <a:prstGeom prst="rect">
                <a:avLst/>
              </a:prstGeom>
            </p:spPr>
          </p:pic>
        </mc:Fallback>
      </mc:AlternateContent>
    </p:spTree>
    <p:extLst>
      <p:ext uri="{BB962C8B-B14F-4D97-AF65-F5344CB8AC3E}">
        <p14:creationId xmlns:p14="http://schemas.microsoft.com/office/powerpoint/2010/main" val="322490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698C3A-2ABF-4E9B-A7F2-43191D5B6384}"/>
              </a:ext>
            </a:extLst>
          </p:cNvPr>
          <p:cNvPicPr>
            <a:picLocks noChangeAspect="1"/>
          </p:cNvPicPr>
          <p:nvPr/>
        </p:nvPicPr>
        <p:blipFill rotWithShape="1">
          <a:blip r:embed="rId2"/>
          <a:srcRect b="70784"/>
          <a:stretch/>
        </p:blipFill>
        <p:spPr>
          <a:xfrm>
            <a:off x="12986" y="0"/>
            <a:ext cx="11861227" cy="2270760"/>
          </a:xfrm>
          <a:prstGeom prst="rect">
            <a:avLst/>
          </a:prstGeom>
        </p:spPr>
      </p:pic>
      <p:cxnSp>
        <p:nvCxnSpPr>
          <p:cNvPr id="3" name="Straight Connector 2">
            <a:extLst>
              <a:ext uri="{FF2B5EF4-FFF2-40B4-BE49-F238E27FC236}">
                <a16:creationId xmlns:a16="http://schemas.microsoft.com/office/drawing/2014/main" id="{3FA792E7-A4CB-4674-A66C-1AEEC6405947}"/>
              </a:ext>
            </a:extLst>
          </p:cNvPr>
          <p:cNvCxnSpPr/>
          <p:nvPr/>
        </p:nvCxnSpPr>
        <p:spPr>
          <a:xfrm>
            <a:off x="0" y="2148840"/>
            <a:ext cx="11887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7666747-649D-4E81-AE6C-D457633145D6}"/>
              </a:ext>
            </a:extLst>
          </p:cNvPr>
          <p:cNvSpPr txBox="1"/>
          <p:nvPr/>
        </p:nvSpPr>
        <p:spPr>
          <a:xfrm>
            <a:off x="388620" y="2385060"/>
            <a:ext cx="1623060" cy="584775"/>
          </a:xfrm>
          <a:prstGeom prst="rect">
            <a:avLst/>
          </a:prstGeom>
          <a:noFill/>
        </p:spPr>
        <p:txBody>
          <a:bodyPr wrap="square" rtlCol="0">
            <a:spAutoFit/>
          </a:bodyPr>
          <a:lstStyle/>
          <a:p>
            <a:pPr algn="l"/>
            <a:r>
              <a:rPr lang="en-US" sz="3200" dirty="0"/>
              <a:t>Scratch:</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BC428FB-1C2F-4183-A19F-E14DBC5D9998}"/>
                  </a:ext>
                </a:extLst>
              </p14:cNvPr>
              <p14:cNvContentPartPr/>
              <p14:nvPr/>
            </p14:nvContentPartPr>
            <p14:xfrm>
              <a:off x="344520" y="236880"/>
              <a:ext cx="11424600" cy="6654600"/>
            </p14:xfrm>
          </p:contentPart>
        </mc:Choice>
        <mc:Fallback xmlns="">
          <p:pic>
            <p:nvPicPr>
              <p:cNvPr id="5" name="Ink 4">
                <a:extLst>
                  <a:ext uri="{FF2B5EF4-FFF2-40B4-BE49-F238E27FC236}">
                    <a16:creationId xmlns:a16="http://schemas.microsoft.com/office/drawing/2014/main" id="{FBC428FB-1C2F-4183-A19F-E14DBC5D9998}"/>
                  </a:ext>
                </a:extLst>
              </p:cNvPr>
              <p:cNvPicPr/>
              <p:nvPr/>
            </p:nvPicPr>
            <p:blipFill>
              <a:blip r:embed="rId4"/>
              <a:stretch>
                <a:fillRect/>
              </a:stretch>
            </p:blipFill>
            <p:spPr>
              <a:xfrm>
                <a:off x="335160" y="227520"/>
                <a:ext cx="11443320" cy="6673320"/>
              </a:xfrm>
              <a:prstGeom prst="rect">
                <a:avLst/>
              </a:prstGeom>
            </p:spPr>
          </p:pic>
        </mc:Fallback>
      </mc:AlternateContent>
      <p:grpSp>
        <p:nvGrpSpPr>
          <p:cNvPr id="12" name="Group 11">
            <a:extLst>
              <a:ext uri="{FF2B5EF4-FFF2-40B4-BE49-F238E27FC236}">
                <a16:creationId xmlns:a16="http://schemas.microsoft.com/office/drawing/2014/main" id="{D1B2A38D-6049-47E9-94F1-D1A563DEE11F}"/>
              </a:ext>
            </a:extLst>
          </p:cNvPr>
          <p:cNvGrpSpPr/>
          <p:nvPr/>
        </p:nvGrpSpPr>
        <p:grpSpPr>
          <a:xfrm>
            <a:off x="183180" y="-141660"/>
            <a:ext cx="10285920" cy="2151360"/>
            <a:chOff x="183180" y="-141660"/>
            <a:chExt cx="10285920" cy="2151360"/>
          </a:xfrm>
        </p:grpSpPr>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09AD9EBE-71A5-42AB-928A-95C8C15E0DA9}"/>
                    </a:ext>
                  </a:extLst>
                </p14:cNvPr>
                <p14:cNvContentPartPr/>
                <p14:nvPr/>
              </p14:nvContentPartPr>
              <p14:xfrm>
                <a:off x="183180" y="-141660"/>
                <a:ext cx="10285920" cy="2151360"/>
              </p14:xfrm>
            </p:contentPart>
          </mc:Choice>
          <mc:Fallback>
            <p:pic>
              <p:nvPicPr>
                <p:cNvPr id="7" name="Ink 6">
                  <a:extLst>
                    <a:ext uri="{FF2B5EF4-FFF2-40B4-BE49-F238E27FC236}">
                      <a16:creationId xmlns:a16="http://schemas.microsoft.com/office/drawing/2014/main" id="{09AD9EBE-71A5-42AB-928A-95C8C15E0DA9}"/>
                    </a:ext>
                  </a:extLst>
                </p:cNvPr>
                <p:cNvPicPr/>
                <p:nvPr/>
              </p:nvPicPr>
              <p:blipFill>
                <a:blip r:embed="rId6"/>
                <a:stretch>
                  <a:fillRect/>
                </a:stretch>
              </p:blipFill>
              <p:spPr>
                <a:xfrm>
                  <a:off x="165180" y="-159660"/>
                  <a:ext cx="10321560" cy="2187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37C65AFD-4F51-45AA-9F5B-4D4EACA8B83E}"/>
                    </a:ext>
                  </a:extLst>
                </p14:cNvPr>
                <p14:cNvContentPartPr/>
                <p14:nvPr/>
              </p14:nvContentPartPr>
              <p14:xfrm>
                <a:off x="949260" y="992760"/>
                <a:ext cx="615960" cy="676080"/>
              </p14:xfrm>
            </p:contentPart>
          </mc:Choice>
          <mc:Fallback>
            <p:pic>
              <p:nvPicPr>
                <p:cNvPr id="8" name="Ink 7">
                  <a:extLst>
                    <a:ext uri="{FF2B5EF4-FFF2-40B4-BE49-F238E27FC236}">
                      <a16:creationId xmlns:a16="http://schemas.microsoft.com/office/drawing/2014/main" id="{37C65AFD-4F51-45AA-9F5B-4D4EACA8B83E}"/>
                    </a:ext>
                  </a:extLst>
                </p:cNvPr>
                <p:cNvPicPr/>
                <p:nvPr/>
              </p:nvPicPr>
              <p:blipFill>
                <a:blip r:embed="rId8"/>
                <a:stretch>
                  <a:fillRect/>
                </a:stretch>
              </p:blipFill>
              <p:spPr>
                <a:xfrm>
                  <a:off x="931260" y="975120"/>
                  <a:ext cx="651600" cy="711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16BAA2A5-E2BD-4C35-B9BF-3D3A36F52437}"/>
                    </a:ext>
                  </a:extLst>
                </p14:cNvPr>
                <p14:cNvContentPartPr/>
                <p14:nvPr/>
              </p14:nvContentPartPr>
              <p14:xfrm>
                <a:off x="1250220" y="1379400"/>
                <a:ext cx="255600" cy="323640"/>
              </p14:xfrm>
            </p:contentPart>
          </mc:Choice>
          <mc:Fallback>
            <p:pic>
              <p:nvPicPr>
                <p:cNvPr id="9" name="Ink 8">
                  <a:extLst>
                    <a:ext uri="{FF2B5EF4-FFF2-40B4-BE49-F238E27FC236}">
                      <a16:creationId xmlns:a16="http://schemas.microsoft.com/office/drawing/2014/main" id="{16BAA2A5-E2BD-4C35-B9BF-3D3A36F52437}"/>
                    </a:ext>
                  </a:extLst>
                </p:cNvPr>
                <p:cNvPicPr/>
                <p:nvPr/>
              </p:nvPicPr>
              <p:blipFill>
                <a:blip r:embed="rId10"/>
                <a:stretch>
                  <a:fillRect/>
                </a:stretch>
              </p:blipFill>
              <p:spPr>
                <a:xfrm>
                  <a:off x="1232220" y="1361400"/>
                  <a:ext cx="29124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7118F97C-F364-45B0-A629-0AD25ED959D3}"/>
                    </a:ext>
                  </a:extLst>
                </p14:cNvPr>
                <p14:cNvContentPartPr/>
                <p14:nvPr/>
              </p14:nvContentPartPr>
              <p14:xfrm>
                <a:off x="1867980" y="1142520"/>
                <a:ext cx="394560" cy="112680"/>
              </p14:xfrm>
            </p:contentPart>
          </mc:Choice>
          <mc:Fallback>
            <p:pic>
              <p:nvPicPr>
                <p:cNvPr id="10" name="Ink 9">
                  <a:extLst>
                    <a:ext uri="{FF2B5EF4-FFF2-40B4-BE49-F238E27FC236}">
                      <a16:creationId xmlns:a16="http://schemas.microsoft.com/office/drawing/2014/main" id="{7118F97C-F364-45B0-A629-0AD25ED959D3}"/>
                    </a:ext>
                  </a:extLst>
                </p:cNvPr>
                <p:cNvPicPr/>
                <p:nvPr/>
              </p:nvPicPr>
              <p:blipFill>
                <a:blip r:embed="rId12"/>
                <a:stretch>
                  <a:fillRect/>
                </a:stretch>
              </p:blipFill>
              <p:spPr>
                <a:xfrm>
                  <a:off x="1850340" y="1124520"/>
                  <a:ext cx="430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D1D5881F-6DBD-41C8-AA36-82BACFAB469B}"/>
                    </a:ext>
                  </a:extLst>
                </p14:cNvPr>
                <p14:cNvContentPartPr/>
                <p14:nvPr/>
              </p14:nvContentPartPr>
              <p14:xfrm>
                <a:off x="1636860" y="1238640"/>
                <a:ext cx="527400" cy="442800"/>
              </p14:xfrm>
            </p:contentPart>
          </mc:Choice>
          <mc:Fallback>
            <p:pic>
              <p:nvPicPr>
                <p:cNvPr id="11" name="Ink 10">
                  <a:extLst>
                    <a:ext uri="{FF2B5EF4-FFF2-40B4-BE49-F238E27FC236}">
                      <a16:creationId xmlns:a16="http://schemas.microsoft.com/office/drawing/2014/main" id="{D1D5881F-6DBD-41C8-AA36-82BACFAB469B}"/>
                    </a:ext>
                  </a:extLst>
                </p:cNvPr>
                <p:cNvPicPr/>
                <p:nvPr/>
              </p:nvPicPr>
              <p:blipFill>
                <a:blip r:embed="rId14"/>
                <a:stretch>
                  <a:fillRect/>
                </a:stretch>
              </p:blipFill>
              <p:spPr>
                <a:xfrm>
                  <a:off x="1619220" y="1221000"/>
                  <a:ext cx="563040" cy="478440"/>
                </a:xfrm>
                <a:prstGeom prst="rect">
                  <a:avLst/>
                </a:prstGeom>
              </p:spPr>
            </p:pic>
          </mc:Fallback>
        </mc:AlternateContent>
      </p:grpSp>
      <p:grpSp>
        <p:nvGrpSpPr>
          <p:cNvPr id="19" name="Group 18">
            <a:extLst>
              <a:ext uri="{FF2B5EF4-FFF2-40B4-BE49-F238E27FC236}">
                <a16:creationId xmlns:a16="http://schemas.microsoft.com/office/drawing/2014/main" id="{5E4EB57A-0A02-4FD1-A993-2E353978A4F0}"/>
              </a:ext>
            </a:extLst>
          </p:cNvPr>
          <p:cNvGrpSpPr/>
          <p:nvPr/>
        </p:nvGrpSpPr>
        <p:grpSpPr>
          <a:xfrm>
            <a:off x="10628580" y="78720"/>
            <a:ext cx="1053360" cy="1818000"/>
            <a:chOff x="10628580" y="78720"/>
            <a:chExt cx="1053360" cy="1818000"/>
          </a:xfrm>
        </p:grpSpPr>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E260950B-320C-4FA2-9406-176584FFA1F2}"/>
                    </a:ext>
                  </a:extLst>
                </p14:cNvPr>
                <p14:cNvContentPartPr/>
                <p14:nvPr/>
              </p14:nvContentPartPr>
              <p14:xfrm>
                <a:off x="10798500" y="78720"/>
                <a:ext cx="733680" cy="882720"/>
              </p14:xfrm>
            </p:contentPart>
          </mc:Choice>
          <mc:Fallback>
            <p:pic>
              <p:nvPicPr>
                <p:cNvPr id="13" name="Ink 12">
                  <a:extLst>
                    <a:ext uri="{FF2B5EF4-FFF2-40B4-BE49-F238E27FC236}">
                      <a16:creationId xmlns:a16="http://schemas.microsoft.com/office/drawing/2014/main" id="{E260950B-320C-4FA2-9406-176584FFA1F2}"/>
                    </a:ext>
                  </a:extLst>
                </p:cNvPr>
                <p:cNvPicPr/>
                <p:nvPr/>
              </p:nvPicPr>
              <p:blipFill>
                <a:blip r:embed="rId16"/>
                <a:stretch>
                  <a:fillRect/>
                </a:stretch>
              </p:blipFill>
              <p:spPr>
                <a:xfrm>
                  <a:off x="10780500" y="60720"/>
                  <a:ext cx="769320" cy="918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B74F77A5-F547-4D7E-89E5-E478857D629A}"/>
                    </a:ext>
                  </a:extLst>
                </p14:cNvPr>
                <p14:cNvContentPartPr/>
                <p14:nvPr/>
              </p14:nvContentPartPr>
              <p14:xfrm>
                <a:off x="11255340" y="691440"/>
                <a:ext cx="426600" cy="588600"/>
              </p14:xfrm>
            </p:contentPart>
          </mc:Choice>
          <mc:Fallback>
            <p:pic>
              <p:nvPicPr>
                <p:cNvPr id="14" name="Ink 13">
                  <a:extLst>
                    <a:ext uri="{FF2B5EF4-FFF2-40B4-BE49-F238E27FC236}">
                      <a16:creationId xmlns:a16="http://schemas.microsoft.com/office/drawing/2014/main" id="{B74F77A5-F547-4D7E-89E5-E478857D629A}"/>
                    </a:ext>
                  </a:extLst>
                </p:cNvPr>
                <p:cNvPicPr/>
                <p:nvPr/>
              </p:nvPicPr>
              <p:blipFill>
                <a:blip r:embed="rId18"/>
                <a:stretch>
                  <a:fillRect/>
                </a:stretch>
              </p:blipFill>
              <p:spPr>
                <a:xfrm>
                  <a:off x="11237700" y="673800"/>
                  <a:ext cx="462240" cy="624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CE9A1B00-3186-4F3A-9D2A-3310EC9023E0}"/>
                    </a:ext>
                  </a:extLst>
                </p14:cNvPr>
                <p14:cNvContentPartPr/>
                <p14:nvPr/>
              </p14:nvContentPartPr>
              <p14:xfrm>
                <a:off x="10628580" y="1179240"/>
                <a:ext cx="446760" cy="521280"/>
              </p14:xfrm>
            </p:contentPart>
          </mc:Choice>
          <mc:Fallback>
            <p:pic>
              <p:nvPicPr>
                <p:cNvPr id="15" name="Ink 14">
                  <a:extLst>
                    <a:ext uri="{FF2B5EF4-FFF2-40B4-BE49-F238E27FC236}">
                      <a16:creationId xmlns:a16="http://schemas.microsoft.com/office/drawing/2014/main" id="{CE9A1B00-3186-4F3A-9D2A-3310EC9023E0}"/>
                    </a:ext>
                  </a:extLst>
                </p:cNvPr>
                <p:cNvPicPr/>
                <p:nvPr/>
              </p:nvPicPr>
              <p:blipFill>
                <a:blip r:embed="rId20"/>
                <a:stretch>
                  <a:fillRect/>
                </a:stretch>
              </p:blipFill>
              <p:spPr>
                <a:xfrm>
                  <a:off x="10610580" y="1161240"/>
                  <a:ext cx="482400" cy="556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3C8092CD-A31E-40D8-BD8D-6D2635EBC8D5}"/>
                    </a:ext>
                  </a:extLst>
                </p14:cNvPr>
                <p14:cNvContentPartPr/>
                <p14:nvPr/>
              </p14:nvContentPartPr>
              <p14:xfrm>
                <a:off x="10800300" y="1434480"/>
                <a:ext cx="284400" cy="272520"/>
              </p14:xfrm>
            </p:contentPart>
          </mc:Choice>
          <mc:Fallback>
            <p:pic>
              <p:nvPicPr>
                <p:cNvPr id="16" name="Ink 15">
                  <a:extLst>
                    <a:ext uri="{FF2B5EF4-FFF2-40B4-BE49-F238E27FC236}">
                      <a16:creationId xmlns:a16="http://schemas.microsoft.com/office/drawing/2014/main" id="{3C8092CD-A31E-40D8-BD8D-6D2635EBC8D5}"/>
                    </a:ext>
                  </a:extLst>
                </p:cNvPr>
                <p:cNvPicPr/>
                <p:nvPr/>
              </p:nvPicPr>
              <p:blipFill>
                <a:blip r:embed="rId22"/>
                <a:stretch>
                  <a:fillRect/>
                </a:stretch>
              </p:blipFill>
              <p:spPr>
                <a:xfrm>
                  <a:off x="10782660" y="1416840"/>
                  <a:ext cx="32004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877C32FB-3BAB-4AFD-AFA6-FCA0B47F77D3}"/>
                    </a:ext>
                  </a:extLst>
                </p14:cNvPr>
                <p14:cNvContentPartPr/>
                <p14:nvPr/>
              </p14:nvContentPartPr>
              <p14:xfrm>
                <a:off x="11046540" y="1355280"/>
                <a:ext cx="489960" cy="541440"/>
              </p14:xfrm>
            </p:contentPart>
          </mc:Choice>
          <mc:Fallback>
            <p:pic>
              <p:nvPicPr>
                <p:cNvPr id="18" name="Ink 17">
                  <a:extLst>
                    <a:ext uri="{FF2B5EF4-FFF2-40B4-BE49-F238E27FC236}">
                      <a16:creationId xmlns:a16="http://schemas.microsoft.com/office/drawing/2014/main" id="{877C32FB-3BAB-4AFD-AFA6-FCA0B47F77D3}"/>
                    </a:ext>
                  </a:extLst>
                </p:cNvPr>
                <p:cNvPicPr/>
                <p:nvPr/>
              </p:nvPicPr>
              <p:blipFill>
                <a:blip r:embed="rId24"/>
                <a:stretch>
                  <a:fillRect/>
                </a:stretch>
              </p:blipFill>
              <p:spPr>
                <a:xfrm>
                  <a:off x="11028900" y="1337280"/>
                  <a:ext cx="525600" cy="57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6" name="Ink 5">
                <a:extLst>
                  <a:ext uri="{FF2B5EF4-FFF2-40B4-BE49-F238E27FC236}">
                    <a16:creationId xmlns:a16="http://schemas.microsoft.com/office/drawing/2014/main" id="{C48C272B-56D7-4826-8E1E-F857818068B9}"/>
                  </a:ext>
                </a:extLst>
              </p14:cNvPr>
              <p14:cNvContentPartPr/>
              <p14:nvPr/>
            </p14:nvContentPartPr>
            <p14:xfrm>
              <a:off x="395280" y="903600"/>
              <a:ext cx="2230200" cy="1167480"/>
            </p14:xfrm>
          </p:contentPart>
        </mc:Choice>
        <mc:Fallback>
          <p:pic>
            <p:nvPicPr>
              <p:cNvPr id="6" name="Ink 5">
                <a:extLst>
                  <a:ext uri="{FF2B5EF4-FFF2-40B4-BE49-F238E27FC236}">
                    <a16:creationId xmlns:a16="http://schemas.microsoft.com/office/drawing/2014/main" id="{C48C272B-56D7-4826-8E1E-F857818068B9}"/>
                  </a:ext>
                </a:extLst>
              </p:cNvPr>
              <p:cNvPicPr/>
              <p:nvPr/>
            </p:nvPicPr>
            <p:blipFill>
              <a:blip r:embed="rId26"/>
              <a:stretch>
                <a:fillRect/>
              </a:stretch>
            </p:blipFill>
            <p:spPr>
              <a:xfrm>
                <a:off x="385920" y="894240"/>
                <a:ext cx="2248920" cy="1186200"/>
              </a:xfrm>
              <a:prstGeom prst="rect">
                <a:avLst/>
              </a:prstGeom>
            </p:spPr>
          </p:pic>
        </mc:Fallback>
      </mc:AlternateContent>
    </p:spTree>
    <p:extLst>
      <p:ext uri="{BB962C8B-B14F-4D97-AF65-F5344CB8AC3E}">
        <p14:creationId xmlns:p14="http://schemas.microsoft.com/office/powerpoint/2010/main" val="1500879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B4C61B-7225-4FA3-8A96-45B46682B4DF}"/>
              </a:ext>
            </a:extLst>
          </p:cNvPr>
          <p:cNvPicPr>
            <a:picLocks noChangeAspect="1"/>
          </p:cNvPicPr>
          <p:nvPr/>
        </p:nvPicPr>
        <p:blipFill>
          <a:blip r:embed="rId2"/>
          <a:stretch>
            <a:fillRect/>
          </a:stretch>
        </p:blipFill>
        <p:spPr>
          <a:xfrm>
            <a:off x="2424112" y="719137"/>
            <a:ext cx="7038975" cy="6334125"/>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6053797F-CDCF-4359-AECD-9684978E4C73}"/>
                  </a:ext>
                </a:extLst>
              </p14:cNvPr>
              <p14:cNvContentPartPr/>
              <p14:nvPr/>
            </p14:nvContentPartPr>
            <p14:xfrm>
              <a:off x="2340720" y="5741640"/>
              <a:ext cx="5866920" cy="1430640"/>
            </p14:xfrm>
          </p:contentPart>
        </mc:Choice>
        <mc:Fallback>
          <p:pic>
            <p:nvPicPr>
              <p:cNvPr id="3" name="Ink 2">
                <a:extLst>
                  <a:ext uri="{FF2B5EF4-FFF2-40B4-BE49-F238E27FC236}">
                    <a16:creationId xmlns:a16="http://schemas.microsoft.com/office/drawing/2014/main" id="{6053797F-CDCF-4359-AECD-9684978E4C73}"/>
                  </a:ext>
                </a:extLst>
              </p:cNvPr>
              <p:cNvPicPr/>
              <p:nvPr/>
            </p:nvPicPr>
            <p:blipFill>
              <a:blip r:embed="rId4"/>
              <a:stretch>
                <a:fillRect/>
              </a:stretch>
            </p:blipFill>
            <p:spPr>
              <a:xfrm>
                <a:off x="2331360" y="5732280"/>
                <a:ext cx="5885640" cy="1449360"/>
              </a:xfrm>
              <a:prstGeom prst="rect">
                <a:avLst/>
              </a:prstGeom>
            </p:spPr>
          </p:pic>
        </mc:Fallback>
      </mc:AlternateContent>
    </p:spTree>
    <p:extLst>
      <p:ext uri="{BB962C8B-B14F-4D97-AF65-F5344CB8AC3E}">
        <p14:creationId xmlns:p14="http://schemas.microsoft.com/office/powerpoint/2010/main" val="3464361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52BE1B-45B5-4ABD-8455-910BE324BD5D}"/>
              </a:ext>
            </a:extLst>
          </p:cNvPr>
          <p:cNvSpPr/>
          <p:nvPr/>
        </p:nvSpPr>
        <p:spPr>
          <a:xfrm>
            <a:off x="522515" y="605996"/>
            <a:ext cx="10899322" cy="3046988"/>
          </a:xfrm>
          <a:prstGeom prst="rect">
            <a:avLst/>
          </a:prstGeom>
        </p:spPr>
        <p:txBody>
          <a:bodyPr wrap="square">
            <a:spAutoFit/>
          </a:bodyPr>
          <a:lstStyle/>
          <a:p>
            <a:pPr marL="514350" indent="-514350">
              <a:buFont typeface="+mj-lt"/>
              <a:buAutoNum type="arabicPeriod"/>
            </a:pPr>
            <a:r>
              <a:rPr lang="en-US" sz="3200" dirty="0"/>
              <a:t>What day/times would you like the problem sessions to be?</a:t>
            </a:r>
          </a:p>
          <a:p>
            <a:pPr marL="514350" indent="-514350">
              <a:buFont typeface="+mj-lt"/>
              <a:buAutoNum type="arabicPeriod"/>
            </a:pPr>
            <a:endParaRPr lang="en-US" sz="3200" dirty="0"/>
          </a:p>
          <a:p>
            <a:pPr marL="514350" indent="-514350">
              <a:buFont typeface="+mj-lt"/>
              <a:buAutoNum type="arabicPeriod"/>
            </a:pPr>
            <a:r>
              <a:rPr lang="en-US" sz="3200" dirty="0"/>
              <a:t>Are there days/times that would not work for you for the optional problem sessions?</a:t>
            </a:r>
          </a:p>
          <a:p>
            <a:endParaRPr lang="en-US" sz="3200" dirty="0"/>
          </a:p>
          <a:p>
            <a:endParaRPr lang="en-US" sz="3200" dirty="0"/>
          </a:p>
        </p:txBody>
      </p:sp>
    </p:spTree>
    <p:extLst>
      <p:ext uri="{BB962C8B-B14F-4D97-AF65-F5344CB8AC3E}">
        <p14:creationId xmlns:p14="http://schemas.microsoft.com/office/powerpoint/2010/main" val="164432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705AD8-1855-466F-B52C-4C034EBF78A4}"/>
              </a:ext>
            </a:extLst>
          </p:cNvPr>
          <p:cNvSpPr/>
          <p:nvPr/>
        </p:nvSpPr>
        <p:spPr>
          <a:xfrm>
            <a:off x="335560" y="109749"/>
            <a:ext cx="11006356" cy="6001643"/>
          </a:xfrm>
          <a:prstGeom prst="rect">
            <a:avLst/>
          </a:prstGeom>
        </p:spPr>
        <p:txBody>
          <a:bodyPr wrap="square">
            <a:spAutoFit/>
          </a:bodyPr>
          <a:lstStyle/>
          <a:p>
            <a:r>
              <a:rPr lang="en-US" sz="3200" dirty="0">
                <a:latin typeface="Calibri" panose="020F0502020204030204" pitchFamily="34" charset="0"/>
              </a:rPr>
              <a:t>I will create multiple choice/answer part of exam by modifying questions from the following 2 sources (1) multiple choice practice pdf and (2)  ICON "All quizzes".</a:t>
            </a:r>
            <a:endParaRPr lang="en-US" sz="3200" dirty="0"/>
          </a:p>
          <a:p>
            <a:r>
              <a:rPr lang="en-US" sz="3200" dirty="0">
                <a:latin typeface="Calibri" panose="020F0502020204030204" pitchFamily="34" charset="0"/>
              </a:rPr>
              <a:t>Note:  some questions may be repeated.  This does not imply these questions are more important than others, but just the way quizzes were created.</a:t>
            </a:r>
            <a:endParaRPr lang="en-US" sz="3200" dirty="0"/>
          </a:p>
          <a:p>
            <a:r>
              <a:rPr lang="en-US" sz="3200" dirty="0">
                <a:latin typeface="Calibri" panose="020F0502020204030204" pitchFamily="34" charset="0"/>
              </a:rPr>
              <a:t> </a:t>
            </a:r>
            <a:endParaRPr lang="en-US" sz="3200" dirty="0"/>
          </a:p>
          <a:p>
            <a:r>
              <a:rPr lang="en-US" sz="3200" dirty="0">
                <a:latin typeface="Calibri" panose="020F0502020204030204" pitchFamily="34" charset="0"/>
              </a:rPr>
              <a:t>I will create the written part of the exam, by taking 1 or 2 questions from the 5 types of questions from section 5.2 as well as modifying questions from the following 3 sources (1) multiple choice practice pdf,  (2)  ICON "All quizzes",  (3)  Written part of exams 1, 2, 3 (multiple choice/answer parts</a:t>
            </a:r>
            <a:endParaRPr lang="en-US" sz="3200"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A75EED63-FE8E-4A3A-A3D3-C64AE78786F4}"/>
                  </a:ext>
                </a:extLst>
              </p14:cNvPr>
              <p14:cNvContentPartPr/>
              <p14:nvPr/>
            </p14:nvContentPartPr>
            <p14:xfrm>
              <a:off x="0" y="158040"/>
              <a:ext cx="11234520" cy="6172920"/>
            </p14:xfrm>
          </p:contentPart>
        </mc:Choice>
        <mc:Fallback>
          <p:pic>
            <p:nvPicPr>
              <p:cNvPr id="4" name="Ink 3">
                <a:extLst>
                  <a:ext uri="{FF2B5EF4-FFF2-40B4-BE49-F238E27FC236}">
                    <a16:creationId xmlns:a16="http://schemas.microsoft.com/office/drawing/2014/main" id="{A75EED63-FE8E-4A3A-A3D3-C64AE78786F4}"/>
                  </a:ext>
                </a:extLst>
              </p:cNvPr>
              <p:cNvPicPr/>
              <p:nvPr/>
            </p:nvPicPr>
            <p:blipFill>
              <a:blip r:embed="rId3"/>
              <a:stretch>
                <a:fillRect/>
              </a:stretch>
            </p:blipFill>
            <p:spPr>
              <a:xfrm>
                <a:off x="-9360" y="148680"/>
                <a:ext cx="11253240" cy="6191640"/>
              </a:xfrm>
              <a:prstGeom prst="rect">
                <a:avLst/>
              </a:prstGeom>
            </p:spPr>
          </p:pic>
        </mc:Fallback>
      </mc:AlternateContent>
    </p:spTree>
    <p:extLst>
      <p:ext uri="{BB962C8B-B14F-4D97-AF65-F5344CB8AC3E}">
        <p14:creationId xmlns:p14="http://schemas.microsoft.com/office/powerpoint/2010/main" val="2060084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705AD8-1855-466F-B52C-4C034EBF78A4}"/>
              </a:ext>
            </a:extLst>
          </p:cNvPr>
          <p:cNvSpPr/>
          <p:nvPr/>
        </p:nvSpPr>
        <p:spPr>
          <a:xfrm>
            <a:off x="335560" y="109749"/>
            <a:ext cx="11006356" cy="4524315"/>
          </a:xfrm>
          <a:prstGeom prst="rect">
            <a:avLst/>
          </a:prstGeom>
        </p:spPr>
        <p:txBody>
          <a:bodyPr wrap="square">
            <a:spAutoFit/>
          </a:bodyPr>
          <a:lstStyle/>
          <a:p>
            <a:r>
              <a:rPr lang="en-US" sz="2400" dirty="0">
                <a:latin typeface="Calibri" panose="020F0502020204030204" pitchFamily="34" charset="0"/>
              </a:rPr>
              <a:t>I will create multiple choice/answer part of exam by modifying questions from the following 2 sources (1) multiple choice practice pdf and (2)  ICON "All quizzes".</a:t>
            </a:r>
            <a:endParaRPr lang="en-US" sz="2400" dirty="0"/>
          </a:p>
          <a:p>
            <a:r>
              <a:rPr lang="en-US" sz="2400" dirty="0">
                <a:latin typeface="Calibri" panose="020F0502020204030204" pitchFamily="34" charset="0"/>
              </a:rPr>
              <a:t>Note:  some questions may be repeated.  This does not imply these questions are more important than others, but just the way quizzes were created.</a:t>
            </a:r>
            <a:endParaRPr lang="en-US" sz="2400" dirty="0"/>
          </a:p>
          <a:p>
            <a:r>
              <a:rPr lang="en-US" sz="2400" dirty="0">
                <a:latin typeface="Calibri" panose="020F0502020204030204" pitchFamily="34" charset="0"/>
              </a:rPr>
              <a:t> </a:t>
            </a:r>
            <a:endParaRPr lang="en-US" sz="2400" dirty="0"/>
          </a:p>
          <a:p>
            <a:r>
              <a:rPr lang="en-US" sz="2400" dirty="0">
                <a:latin typeface="Calibri" panose="020F0502020204030204" pitchFamily="34" charset="0"/>
              </a:rPr>
              <a:t>I will create the written part of the exam, by taking 1 or 2 questions from the 5 types of questions from section 5.2 as well as modifying questions from the following 3 sources (1) multiple choice practice pdf,  (2)  ICON "All quizzes",  (3)  Written part of exams 1, 2, 3 (multiple choice/answer parts</a:t>
            </a:r>
            <a:br>
              <a:rPr lang="en-US" sz="2400" dirty="0">
                <a:latin typeface="Calibri" panose="020F0502020204030204" pitchFamily="34" charset="0"/>
              </a:rPr>
            </a:br>
            <a:endParaRPr lang="en-US" sz="2400" dirty="0"/>
          </a:p>
          <a:p>
            <a:r>
              <a:rPr lang="en-US" sz="2400" dirty="0">
                <a:latin typeface="Calibri" panose="020F0502020204030204" pitchFamily="34" charset="0"/>
              </a:rPr>
              <a:t>Based on the above, what percent would you like for the written part vs multiple choice part (select as many as you like?</a:t>
            </a:r>
            <a:endParaRPr lang="en-US" sz="2400" dirty="0">
              <a:effectLst/>
            </a:endParaRPr>
          </a:p>
        </p:txBody>
      </p:sp>
      <p:pic>
        <p:nvPicPr>
          <p:cNvPr id="3" name="Picture 2">
            <a:extLst>
              <a:ext uri="{FF2B5EF4-FFF2-40B4-BE49-F238E27FC236}">
                <a16:creationId xmlns:a16="http://schemas.microsoft.com/office/drawing/2014/main" id="{36FBA86B-0F72-4867-ADE2-AE9EC2CDB9C1}"/>
              </a:ext>
            </a:extLst>
          </p:cNvPr>
          <p:cNvPicPr>
            <a:picLocks noChangeAspect="1"/>
          </p:cNvPicPr>
          <p:nvPr/>
        </p:nvPicPr>
        <p:blipFill>
          <a:blip r:embed="rId2"/>
          <a:stretch>
            <a:fillRect/>
          </a:stretch>
        </p:blipFill>
        <p:spPr>
          <a:xfrm>
            <a:off x="2787888" y="4731391"/>
            <a:ext cx="6311423" cy="7772400"/>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29178778-319F-46C7-A508-DC0E55B4C6CF}"/>
                  </a:ext>
                </a:extLst>
              </p14:cNvPr>
              <p14:cNvContentPartPr/>
              <p14:nvPr/>
            </p14:nvContentPartPr>
            <p14:xfrm>
              <a:off x="1278720" y="483480"/>
              <a:ext cx="5764320" cy="5142960"/>
            </p14:xfrm>
          </p:contentPart>
        </mc:Choice>
        <mc:Fallback>
          <p:pic>
            <p:nvPicPr>
              <p:cNvPr id="4" name="Ink 3">
                <a:extLst>
                  <a:ext uri="{FF2B5EF4-FFF2-40B4-BE49-F238E27FC236}">
                    <a16:creationId xmlns:a16="http://schemas.microsoft.com/office/drawing/2014/main" id="{29178778-319F-46C7-A508-DC0E55B4C6CF}"/>
                  </a:ext>
                </a:extLst>
              </p:cNvPr>
              <p:cNvPicPr/>
              <p:nvPr/>
            </p:nvPicPr>
            <p:blipFill>
              <a:blip r:embed="rId4"/>
              <a:stretch>
                <a:fillRect/>
              </a:stretch>
            </p:blipFill>
            <p:spPr>
              <a:xfrm>
                <a:off x="1269360" y="474120"/>
                <a:ext cx="5783040" cy="5161680"/>
              </a:xfrm>
              <a:prstGeom prst="rect">
                <a:avLst/>
              </a:prstGeom>
            </p:spPr>
          </p:pic>
        </mc:Fallback>
      </mc:AlternateContent>
    </p:spTree>
    <p:extLst>
      <p:ext uri="{BB962C8B-B14F-4D97-AF65-F5344CB8AC3E}">
        <p14:creationId xmlns:p14="http://schemas.microsoft.com/office/powerpoint/2010/main" val="291367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5DEDD3-4CEE-43B5-832E-78549C1B0434}"/>
              </a:ext>
            </a:extLst>
          </p:cNvPr>
          <p:cNvSpPr/>
          <p:nvPr/>
        </p:nvSpPr>
        <p:spPr>
          <a:xfrm>
            <a:off x="553673" y="387166"/>
            <a:ext cx="11199303" cy="5509200"/>
          </a:xfrm>
          <a:prstGeom prst="rect">
            <a:avLst/>
          </a:prstGeom>
        </p:spPr>
        <p:txBody>
          <a:bodyPr wrap="square">
            <a:spAutoFit/>
          </a:bodyPr>
          <a:lstStyle/>
          <a:p>
            <a:r>
              <a:rPr lang="en-US" sz="3200" dirty="0"/>
              <a:t>Any comments, questions, suggestions, </a:t>
            </a:r>
            <a:r>
              <a:rPr lang="en-US" sz="3200" dirty="0" err="1"/>
              <a:t>etc</a:t>
            </a:r>
            <a:r>
              <a:rPr lang="en-US" sz="3200" dirty="0"/>
              <a:t>?</a:t>
            </a:r>
          </a:p>
          <a:p>
            <a:endParaRPr lang="en-US" sz="3200" dirty="0"/>
          </a:p>
          <a:p>
            <a:r>
              <a:rPr lang="en-US" sz="3200" b="1" dirty="0"/>
              <a:t>In particular, are there any sections/problem types you would prefer NOT be on the final exam?</a:t>
            </a:r>
          </a:p>
          <a:p>
            <a:endParaRPr lang="en-US" sz="3200" dirty="0"/>
          </a:p>
          <a:p>
            <a:r>
              <a:rPr lang="en-US" sz="3200" dirty="0"/>
              <a:t>Any other comments, questions, suggestions regarding final exam, course, book, lectures, HW, </a:t>
            </a:r>
            <a:r>
              <a:rPr lang="en-US" sz="3200" dirty="0" err="1"/>
              <a:t>etc</a:t>
            </a:r>
            <a:r>
              <a:rPr lang="en-US" sz="3200" dirty="0"/>
              <a:t>?</a:t>
            </a:r>
          </a:p>
          <a:p>
            <a:endParaRPr lang="en-US" sz="3200" dirty="0"/>
          </a:p>
          <a:p>
            <a:r>
              <a:rPr lang="en-US" sz="3200" dirty="0"/>
              <a:t>Note: This anonymous survey does NOT replace the course evaluation.  </a:t>
            </a:r>
            <a:r>
              <a:rPr lang="en-US" sz="3200" b="1" dirty="0"/>
              <a:t>I would appreciate it if you also fill out the anonymous course evaluation.  Thank you.</a:t>
            </a:r>
            <a:endParaRPr lang="en-US" sz="3200" dirty="0"/>
          </a:p>
        </p:txBody>
      </p:sp>
      <p:pic>
        <p:nvPicPr>
          <p:cNvPr id="3" name="Picture 2">
            <a:extLst>
              <a:ext uri="{FF2B5EF4-FFF2-40B4-BE49-F238E27FC236}">
                <a16:creationId xmlns:a16="http://schemas.microsoft.com/office/drawing/2014/main" id="{17BC7BAA-118F-4DDE-8BE7-0D895C82DC7F}"/>
              </a:ext>
            </a:extLst>
          </p:cNvPr>
          <p:cNvPicPr>
            <a:picLocks noChangeAspect="1"/>
          </p:cNvPicPr>
          <p:nvPr/>
        </p:nvPicPr>
        <p:blipFill>
          <a:blip r:embed="rId2"/>
          <a:stretch>
            <a:fillRect/>
          </a:stretch>
        </p:blipFill>
        <p:spPr>
          <a:xfrm>
            <a:off x="0" y="6043322"/>
            <a:ext cx="11887200" cy="1456882"/>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CA4E2DB6-C874-410D-9351-58BD7FB651A9}"/>
                  </a:ext>
                </a:extLst>
              </p14:cNvPr>
              <p14:cNvContentPartPr/>
              <p14:nvPr/>
            </p14:nvContentPartPr>
            <p14:xfrm>
              <a:off x="0" y="104400"/>
              <a:ext cx="11484360" cy="7400520"/>
            </p14:xfrm>
          </p:contentPart>
        </mc:Choice>
        <mc:Fallback>
          <p:pic>
            <p:nvPicPr>
              <p:cNvPr id="4" name="Ink 3">
                <a:extLst>
                  <a:ext uri="{FF2B5EF4-FFF2-40B4-BE49-F238E27FC236}">
                    <a16:creationId xmlns:a16="http://schemas.microsoft.com/office/drawing/2014/main" id="{CA4E2DB6-C874-410D-9351-58BD7FB651A9}"/>
                  </a:ext>
                </a:extLst>
              </p:cNvPr>
              <p:cNvPicPr/>
              <p:nvPr/>
            </p:nvPicPr>
            <p:blipFill>
              <a:blip r:embed="rId4"/>
              <a:stretch>
                <a:fillRect/>
              </a:stretch>
            </p:blipFill>
            <p:spPr>
              <a:xfrm>
                <a:off x="-9360" y="95040"/>
                <a:ext cx="11503080" cy="7419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29BCFAD5-CBD6-4113-BB3B-0DF02824F6FD}"/>
                  </a:ext>
                </a:extLst>
              </p14:cNvPr>
              <p14:cNvContentPartPr/>
              <p14:nvPr/>
            </p14:nvContentPartPr>
            <p14:xfrm>
              <a:off x="1758600" y="3812760"/>
              <a:ext cx="7759080" cy="2385720"/>
            </p14:xfrm>
          </p:contentPart>
        </mc:Choice>
        <mc:Fallback>
          <p:pic>
            <p:nvPicPr>
              <p:cNvPr id="5" name="Ink 4">
                <a:extLst>
                  <a:ext uri="{FF2B5EF4-FFF2-40B4-BE49-F238E27FC236}">
                    <a16:creationId xmlns:a16="http://schemas.microsoft.com/office/drawing/2014/main" id="{29BCFAD5-CBD6-4113-BB3B-0DF02824F6FD}"/>
                  </a:ext>
                </a:extLst>
              </p:cNvPr>
              <p:cNvPicPr/>
              <p:nvPr/>
            </p:nvPicPr>
            <p:blipFill>
              <a:blip r:embed="rId6"/>
              <a:stretch>
                <a:fillRect/>
              </a:stretch>
            </p:blipFill>
            <p:spPr>
              <a:xfrm>
                <a:off x="1749240" y="3803400"/>
                <a:ext cx="7777800" cy="2404440"/>
              </a:xfrm>
              <a:prstGeom prst="rect">
                <a:avLst/>
              </a:prstGeom>
            </p:spPr>
          </p:pic>
        </mc:Fallback>
      </mc:AlternateContent>
    </p:spTree>
    <p:extLst>
      <p:ext uri="{BB962C8B-B14F-4D97-AF65-F5344CB8AC3E}">
        <p14:creationId xmlns:p14="http://schemas.microsoft.com/office/powerpoint/2010/main" val="58386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E50C700-2027-48D2-99D0-BE98560CE9C2}"/>
                  </a:ext>
                </a:extLst>
              </p14:cNvPr>
              <p14:cNvContentPartPr/>
              <p14:nvPr/>
            </p14:nvContentPartPr>
            <p14:xfrm>
              <a:off x="397080" y="340560"/>
              <a:ext cx="11049480" cy="6370200"/>
            </p14:xfrm>
          </p:contentPart>
        </mc:Choice>
        <mc:Fallback>
          <p:pic>
            <p:nvPicPr>
              <p:cNvPr id="2" name="Ink 1">
                <a:extLst>
                  <a:ext uri="{FF2B5EF4-FFF2-40B4-BE49-F238E27FC236}">
                    <a16:creationId xmlns:a16="http://schemas.microsoft.com/office/drawing/2014/main" id="{1E50C700-2027-48D2-99D0-BE98560CE9C2}"/>
                  </a:ext>
                </a:extLst>
              </p:cNvPr>
              <p:cNvPicPr/>
              <p:nvPr/>
            </p:nvPicPr>
            <p:blipFill>
              <a:blip r:embed="rId3"/>
              <a:stretch>
                <a:fillRect/>
              </a:stretch>
            </p:blipFill>
            <p:spPr>
              <a:xfrm>
                <a:off x="387720" y="331200"/>
                <a:ext cx="11068200" cy="6388920"/>
              </a:xfrm>
              <a:prstGeom prst="rect">
                <a:avLst/>
              </a:prstGeom>
            </p:spPr>
          </p:pic>
        </mc:Fallback>
      </mc:AlternateContent>
    </p:spTree>
    <p:extLst>
      <p:ext uri="{BB962C8B-B14F-4D97-AF65-F5344CB8AC3E}">
        <p14:creationId xmlns:p14="http://schemas.microsoft.com/office/powerpoint/2010/main" val="294094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2C85F5-B914-46F1-B24C-58D850DA654E}"/>
              </a:ext>
            </a:extLst>
          </p:cNvPr>
          <p:cNvSpPr/>
          <p:nvPr/>
        </p:nvSpPr>
        <p:spPr>
          <a:xfrm>
            <a:off x="453005" y="201097"/>
            <a:ext cx="10981189" cy="7417415"/>
          </a:xfrm>
          <a:prstGeom prst="rect">
            <a:avLst/>
          </a:prstGeom>
        </p:spPr>
        <p:txBody>
          <a:bodyPr wrap="square">
            <a:spAutoFit/>
          </a:bodyPr>
          <a:lstStyle/>
          <a:p>
            <a:r>
              <a:rPr lang="en-US" sz="2800" b="1" dirty="0"/>
              <a:t>Exam corrections part 1 </a:t>
            </a:r>
          </a:p>
          <a:p>
            <a:endParaRPr lang="en-US" sz="2800" dirty="0"/>
          </a:p>
          <a:p>
            <a:r>
              <a:rPr lang="en-US" sz="2800" dirty="0"/>
              <a:t>Per class Wednesday and Friday, there were issues with some of the uploads for the written part for exam 3.  Thus for the final exam (similar to our other exams, but not everyone has done this):</a:t>
            </a:r>
          </a:p>
          <a:p>
            <a:endParaRPr lang="en-US" sz="2800" dirty="0"/>
          </a:p>
          <a:p>
            <a:r>
              <a:rPr lang="en-US" sz="2800" b="1" dirty="0"/>
              <a:t>Send me a chat after you upload the written part of your final exam so that I can check it before you sign out.  Please wait to log out of zoom until I respond that your exam looks readable.  I don't guarantee that I will catch all issues, but I have caught several problems.</a:t>
            </a:r>
          </a:p>
          <a:p>
            <a:endParaRPr lang="en-US" sz="2800" dirty="0"/>
          </a:p>
          <a:p>
            <a:r>
              <a:rPr lang="en-US" sz="2800" dirty="0"/>
              <a:t>If you have issues with zoom or anything else, please e-mail me (isabel-darcy@uiowa.edu or call 319-335-0770 and leave message -- I'll call back)</a:t>
            </a:r>
          </a:p>
          <a:p>
            <a:endParaRPr lang="en-US" sz="2800" dirty="0"/>
          </a:p>
          <a:p>
            <a:r>
              <a:rPr lang="en-US" sz="2800" dirty="0"/>
              <a:t>The above will be included in the Quiz Instructions.  If you have any questions about exam 3 grading (or other questions), please let me know.</a:t>
            </a:r>
          </a:p>
          <a:p>
            <a:endParaRPr lang="en-US" sz="2800"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35203C72-4910-4874-A702-92EA7CE9A2BC}"/>
                  </a:ext>
                </a:extLst>
              </p14:cNvPr>
              <p14:cNvContentPartPr/>
              <p14:nvPr/>
            </p14:nvContentPartPr>
            <p14:xfrm>
              <a:off x="432360" y="671040"/>
              <a:ext cx="10837080" cy="6026760"/>
            </p14:xfrm>
          </p:contentPart>
        </mc:Choice>
        <mc:Fallback>
          <p:pic>
            <p:nvPicPr>
              <p:cNvPr id="3" name="Ink 2">
                <a:extLst>
                  <a:ext uri="{FF2B5EF4-FFF2-40B4-BE49-F238E27FC236}">
                    <a16:creationId xmlns:a16="http://schemas.microsoft.com/office/drawing/2014/main" id="{35203C72-4910-4874-A702-92EA7CE9A2BC}"/>
                  </a:ext>
                </a:extLst>
              </p:cNvPr>
              <p:cNvPicPr/>
              <p:nvPr/>
            </p:nvPicPr>
            <p:blipFill>
              <a:blip r:embed="rId3"/>
              <a:stretch>
                <a:fillRect/>
              </a:stretch>
            </p:blipFill>
            <p:spPr>
              <a:xfrm>
                <a:off x="423000" y="661680"/>
                <a:ext cx="10855800" cy="6045480"/>
              </a:xfrm>
              <a:prstGeom prst="rect">
                <a:avLst/>
              </a:prstGeom>
            </p:spPr>
          </p:pic>
        </mc:Fallback>
      </mc:AlternateContent>
    </p:spTree>
    <p:extLst>
      <p:ext uri="{BB962C8B-B14F-4D97-AF65-F5344CB8AC3E}">
        <p14:creationId xmlns:p14="http://schemas.microsoft.com/office/powerpoint/2010/main" val="3556247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9645F46-676A-46D9-9F05-76529E5735CD}"/>
                  </a:ext>
                </a:extLst>
              </p14:cNvPr>
              <p14:cNvContentPartPr/>
              <p14:nvPr/>
            </p14:nvContentPartPr>
            <p14:xfrm>
              <a:off x="516600" y="2520"/>
              <a:ext cx="11374560" cy="6490800"/>
            </p14:xfrm>
          </p:contentPart>
        </mc:Choice>
        <mc:Fallback>
          <p:pic>
            <p:nvPicPr>
              <p:cNvPr id="2" name="Ink 1">
                <a:extLst>
                  <a:ext uri="{FF2B5EF4-FFF2-40B4-BE49-F238E27FC236}">
                    <a16:creationId xmlns:a16="http://schemas.microsoft.com/office/drawing/2014/main" id="{99645F46-676A-46D9-9F05-76529E5735CD}"/>
                  </a:ext>
                </a:extLst>
              </p:cNvPr>
              <p:cNvPicPr/>
              <p:nvPr/>
            </p:nvPicPr>
            <p:blipFill>
              <a:blip r:embed="rId3"/>
              <a:stretch>
                <a:fillRect/>
              </a:stretch>
            </p:blipFill>
            <p:spPr>
              <a:xfrm>
                <a:off x="507240" y="-6840"/>
                <a:ext cx="11393280" cy="6509520"/>
              </a:xfrm>
              <a:prstGeom prst="rect">
                <a:avLst/>
              </a:prstGeom>
            </p:spPr>
          </p:pic>
        </mc:Fallback>
      </mc:AlternateContent>
    </p:spTree>
    <p:extLst>
      <p:ext uri="{BB962C8B-B14F-4D97-AF65-F5344CB8AC3E}">
        <p14:creationId xmlns:p14="http://schemas.microsoft.com/office/powerpoint/2010/main" val="363615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81B375-7DBE-42C3-AE8B-61EE3BBE1F33}"/>
              </a:ext>
            </a:extLst>
          </p:cNvPr>
          <p:cNvSpPr/>
          <p:nvPr/>
        </p:nvSpPr>
        <p:spPr>
          <a:xfrm>
            <a:off x="453005" y="201097"/>
            <a:ext cx="10981189" cy="5262979"/>
          </a:xfrm>
          <a:prstGeom prst="rect">
            <a:avLst/>
          </a:prstGeom>
        </p:spPr>
        <p:txBody>
          <a:bodyPr wrap="square">
            <a:spAutoFit/>
          </a:bodyPr>
          <a:lstStyle/>
          <a:p>
            <a:r>
              <a:rPr lang="en-US" sz="2800" b="1" dirty="0"/>
              <a:t>Exam corrections</a:t>
            </a:r>
          </a:p>
          <a:p>
            <a:endParaRPr lang="en-US" sz="2800" dirty="0"/>
          </a:p>
          <a:p>
            <a:r>
              <a:rPr lang="en-US" sz="2800" dirty="0"/>
              <a:t>Since I do not want upload issues to affect grades, I will consider replacing your 2nd lowest exam grade with your final exam grade if it results in a higher grade and if you do one or both of Exam corrections part 1 and part 2.  </a:t>
            </a:r>
          </a:p>
          <a:p>
            <a:endParaRPr lang="en-US" sz="2800" dirty="0"/>
          </a:p>
          <a:p>
            <a:r>
              <a:rPr lang="en-US" sz="2800" dirty="0"/>
              <a:t>Part 1 is due this Monday Dec 14 while Part 2 is due Saturday Dec 19.  Partial answers to exams will be provided on Tuesday.</a:t>
            </a:r>
          </a:p>
          <a:p>
            <a:endParaRPr lang="en-US" sz="2800" dirty="0"/>
          </a:p>
          <a:p>
            <a:r>
              <a:rPr lang="en-US" sz="2800" dirty="0"/>
              <a:t>Note:  I will not grade your exam corrections.  You should check the partial answers provided Tuesday. </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4BF2D951-74C1-4B1E-A2AD-FC08670A392B}"/>
                  </a:ext>
                </a:extLst>
              </p14:cNvPr>
              <p14:cNvContentPartPr/>
              <p14:nvPr/>
            </p14:nvContentPartPr>
            <p14:xfrm>
              <a:off x="420840" y="1852200"/>
              <a:ext cx="10502640" cy="4360680"/>
            </p14:xfrm>
          </p:contentPart>
        </mc:Choice>
        <mc:Fallback>
          <p:pic>
            <p:nvPicPr>
              <p:cNvPr id="3" name="Ink 2">
                <a:extLst>
                  <a:ext uri="{FF2B5EF4-FFF2-40B4-BE49-F238E27FC236}">
                    <a16:creationId xmlns:a16="http://schemas.microsoft.com/office/drawing/2014/main" id="{4BF2D951-74C1-4B1E-A2AD-FC08670A392B}"/>
                  </a:ext>
                </a:extLst>
              </p:cNvPr>
              <p:cNvPicPr/>
              <p:nvPr/>
            </p:nvPicPr>
            <p:blipFill>
              <a:blip r:embed="rId3"/>
              <a:stretch>
                <a:fillRect/>
              </a:stretch>
            </p:blipFill>
            <p:spPr>
              <a:xfrm>
                <a:off x="411480" y="1842840"/>
                <a:ext cx="10521360" cy="4379400"/>
              </a:xfrm>
              <a:prstGeom prst="rect">
                <a:avLst/>
              </a:prstGeom>
            </p:spPr>
          </p:pic>
        </mc:Fallback>
      </mc:AlternateContent>
    </p:spTree>
    <p:extLst>
      <p:ext uri="{BB962C8B-B14F-4D97-AF65-F5344CB8AC3E}">
        <p14:creationId xmlns:p14="http://schemas.microsoft.com/office/powerpoint/2010/main" val="422081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228DC1-C7BF-4E08-8691-0141EFE8ECB6}"/>
              </a:ext>
            </a:extLst>
          </p:cNvPr>
          <p:cNvSpPr/>
          <p:nvPr/>
        </p:nvSpPr>
        <p:spPr>
          <a:xfrm>
            <a:off x="453005" y="201097"/>
            <a:ext cx="10981189" cy="8279190"/>
          </a:xfrm>
          <a:prstGeom prst="rect">
            <a:avLst/>
          </a:prstGeom>
        </p:spPr>
        <p:txBody>
          <a:bodyPr wrap="square">
            <a:spAutoFit/>
          </a:bodyPr>
          <a:lstStyle/>
          <a:p>
            <a:r>
              <a:rPr lang="en-US" sz="2800" dirty="0"/>
              <a:t>If your final exam grade is higher than your 2nd lowest exam grade (lowest exam grade will be dropped), I will look to see if you submitted exam corrections.  If you have corrected your exam with lowest grade (all parts including multiple choice/answer with brief explanations) or the written part of your 2 exams with lowest grades, I will likely do the final exam replacement. </a:t>
            </a:r>
          </a:p>
          <a:p>
            <a:r>
              <a:rPr lang="en-US" sz="2800" dirty="0"/>
              <a:t> </a:t>
            </a:r>
          </a:p>
          <a:p>
            <a:r>
              <a:rPr lang="en-US" sz="2800" dirty="0"/>
              <a:t>IF your grade is borderline or if your grade jumps significantly, I may take a closer look at your exam corrections to determine if I should bump your grade up.</a:t>
            </a:r>
          </a:p>
          <a:p>
            <a:r>
              <a:rPr lang="en-US" sz="2800" dirty="0"/>
              <a:t> </a:t>
            </a:r>
          </a:p>
          <a:p>
            <a:r>
              <a:rPr lang="en-US" sz="2800" dirty="0"/>
              <a:t>Optional </a:t>
            </a:r>
            <a:r>
              <a:rPr lang="en-US" sz="2800" b="1" dirty="0"/>
              <a:t>exam corrections</a:t>
            </a:r>
            <a:r>
              <a:rPr lang="en-US" sz="2800" dirty="0"/>
              <a:t> (but not optional if you want the exam replacement described above):  Correct your lowest exam(s) and upload to this optional assignment.  You may consult any resource including people for the exam redo (including me, tutors, classmates, </a:t>
            </a:r>
            <a:r>
              <a:rPr lang="en-US" sz="2800" dirty="0" err="1"/>
              <a:t>etc</a:t>
            </a:r>
            <a:r>
              <a:rPr lang="en-US" sz="2800" dirty="0"/>
              <a:t>).</a:t>
            </a:r>
          </a:p>
          <a:p>
            <a:r>
              <a:rPr lang="en-US" sz="2800" dirty="0"/>
              <a:t>Your corrections should include whatever detail that will help you study for the final exam.  Reviewing old exams/quizzes will be extremely helpful for the final exam (in addition to studying section 5.2 and the practice  problems reviewing earlier sections that will be provided).    </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9203C3D-320C-4650-9B3A-2DA6FF1D8D84}"/>
                  </a:ext>
                </a:extLst>
              </p14:cNvPr>
              <p14:cNvContentPartPr/>
              <p14:nvPr/>
            </p14:nvContentPartPr>
            <p14:xfrm>
              <a:off x="217800" y="493200"/>
              <a:ext cx="10315800" cy="4936320"/>
            </p14:xfrm>
          </p:contentPart>
        </mc:Choice>
        <mc:Fallback>
          <p:pic>
            <p:nvPicPr>
              <p:cNvPr id="2" name="Ink 1">
                <a:extLst>
                  <a:ext uri="{FF2B5EF4-FFF2-40B4-BE49-F238E27FC236}">
                    <a16:creationId xmlns:a16="http://schemas.microsoft.com/office/drawing/2014/main" id="{39203C3D-320C-4650-9B3A-2DA6FF1D8D84}"/>
                  </a:ext>
                </a:extLst>
              </p:cNvPr>
              <p:cNvPicPr/>
              <p:nvPr/>
            </p:nvPicPr>
            <p:blipFill>
              <a:blip r:embed="rId3"/>
              <a:stretch>
                <a:fillRect/>
              </a:stretch>
            </p:blipFill>
            <p:spPr>
              <a:xfrm>
                <a:off x="208440" y="483840"/>
                <a:ext cx="10334520" cy="4955040"/>
              </a:xfrm>
              <a:prstGeom prst="rect">
                <a:avLst/>
              </a:prstGeom>
            </p:spPr>
          </p:pic>
        </mc:Fallback>
      </mc:AlternateContent>
    </p:spTree>
    <p:extLst>
      <p:ext uri="{BB962C8B-B14F-4D97-AF65-F5344CB8AC3E}">
        <p14:creationId xmlns:p14="http://schemas.microsoft.com/office/powerpoint/2010/main" val="338798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228DC1-C7BF-4E08-8691-0141EFE8ECB6}"/>
              </a:ext>
            </a:extLst>
          </p:cNvPr>
          <p:cNvSpPr/>
          <p:nvPr/>
        </p:nvSpPr>
        <p:spPr>
          <a:xfrm>
            <a:off x="453005" y="201097"/>
            <a:ext cx="10981189" cy="4832092"/>
          </a:xfrm>
          <a:prstGeom prst="rect">
            <a:avLst/>
          </a:prstGeom>
        </p:spPr>
        <p:txBody>
          <a:bodyPr wrap="square">
            <a:spAutoFit/>
          </a:bodyPr>
          <a:lstStyle/>
          <a:p>
            <a:r>
              <a:rPr lang="en-US" sz="2800" dirty="0"/>
              <a:t>Optional </a:t>
            </a:r>
            <a:r>
              <a:rPr lang="en-US" sz="2800" b="1" dirty="0"/>
              <a:t>exam corrections</a:t>
            </a:r>
            <a:r>
              <a:rPr lang="en-US" sz="2800" dirty="0"/>
              <a:t> (but not optional if you want the exam replacement described above):  </a:t>
            </a:r>
          </a:p>
          <a:p>
            <a:endParaRPr lang="en-US" sz="2800" dirty="0"/>
          </a:p>
          <a:p>
            <a:r>
              <a:rPr lang="en-US" sz="2800" dirty="0"/>
              <a:t>Correct your lowest exam(s) and upload to this optional assignment.  You may consult any resource including people for the exam redo (including me, tutors, classmates, </a:t>
            </a:r>
            <a:r>
              <a:rPr lang="en-US" sz="2800" dirty="0" err="1"/>
              <a:t>etc</a:t>
            </a:r>
            <a:r>
              <a:rPr lang="en-US" sz="2800" dirty="0"/>
              <a:t>).</a:t>
            </a:r>
          </a:p>
          <a:p>
            <a:endParaRPr lang="en-US" sz="2800" dirty="0"/>
          </a:p>
          <a:p>
            <a:r>
              <a:rPr lang="en-US" sz="2800" dirty="0"/>
              <a:t>Your corrections should include whatever detail that will help you study for the final exam.  Reviewing old exams/quizzes will be extremely helpful for the final exam (in addition to studying section 5.2 and the practice  problems reviewing earlier sections that will be provided).    </a:t>
            </a:r>
          </a:p>
        </p:txBody>
      </p:sp>
      <p:pic>
        <p:nvPicPr>
          <p:cNvPr id="4" name="Picture 3">
            <a:extLst>
              <a:ext uri="{FF2B5EF4-FFF2-40B4-BE49-F238E27FC236}">
                <a16:creationId xmlns:a16="http://schemas.microsoft.com/office/drawing/2014/main" id="{BFE8515F-997E-4FE8-9A83-2A85A8625657}"/>
              </a:ext>
            </a:extLst>
          </p:cNvPr>
          <p:cNvPicPr>
            <a:picLocks noChangeAspect="1"/>
          </p:cNvPicPr>
          <p:nvPr/>
        </p:nvPicPr>
        <p:blipFill>
          <a:blip r:embed="rId2"/>
          <a:stretch>
            <a:fillRect/>
          </a:stretch>
        </p:blipFill>
        <p:spPr>
          <a:xfrm>
            <a:off x="0" y="6315518"/>
            <a:ext cx="11887200" cy="1456882"/>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E317CCB2-23AB-4B60-807C-0E03F1BFCF81}"/>
                  </a:ext>
                </a:extLst>
              </p14:cNvPr>
              <p14:cNvContentPartPr/>
              <p14:nvPr/>
            </p14:nvContentPartPr>
            <p14:xfrm>
              <a:off x="729000" y="1444320"/>
              <a:ext cx="10553760" cy="2358720"/>
            </p14:xfrm>
          </p:contentPart>
        </mc:Choice>
        <mc:Fallback>
          <p:pic>
            <p:nvPicPr>
              <p:cNvPr id="5" name="Ink 4">
                <a:extLst>
                  <a:ext uri="{FF2B5EF4-FFF2-40B4-BE49-F238E27FC236}">
                    <a16:creationId xmlns:a16="http://schemas.microsoft.com/office/drawing/2014/main" id="{E317CCB2-23AB-4B60-807C-0E03F1BFCF81}"/>
                  </a:ext>
                </a:extLst>
              </p:cNvPr>
              <p:cNvPicPr/>
              <p:nvPr/>
            </p:nvPicPr>
            <p:blipFill>
              <a:blip r:embed="rId4"/>
              <a:stretch>
                <a:fillRect/>
              </a:stretch>
            </p:blipFill>
            <p:spPr>
              <a:xfrm>
                <a:off x="719640" y="1434960"/>
                <a:ext cx="10572480" cy="2377440"/>
              </a:xfrm>
              <a:prstGeom prst="rect">
                <a:avLst/>
              </a:prstGeom>
            </p:spPr>
          </p:pic>
        </mc:Fallback>
      </mc:AlternateContent>
    </p:spTree>
    <p:extLst>
      <p:ext uri="{BB962C8B-B14F-4D97-AF65-F5344CB8AC3E}">
        <p14:creationId xmlns:p14="http://schemas.microsoft.com/office/powerpoint/2010/main" val="58619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F0EC4A-5B75-41FC-8491-659C42B8AE6A}"/>
              </a:ext>
            </a:extLst>
          </p:cNvPr>
          <p:cNvPicPr>
            <a:picLocks noChangeAspect="1"/>
          </p:cNvPicPr>
          <p:nvPr/>
        </p:nvPicPr>
        <p:blipFill>
          <a:blip r:embed="rId2"/>
          <a:stretch>
            <a:fillRect/>
          </a:stretch>
        </p:blipFill>
        <p:spPr>
          <a:xfrm>
            <a:off x="0" y="880924"/>
            <a:ext cx="11887200" cy="1928409"/>
          </a:xfrm>
          <a:prstGeom prst="rect">
            <a:avLst/>
          </a:prstGeom>
        </p:spPr>
      </p:pic>
      <p:pic>
        <p:nvPicPr>
          <p:cNvPr id="3" name="Picture 2">
            <a:extLst>
              <a:ext uri="{FF2B5EF4-FFF2-40B4-BE49-F238E27FC236}">
                <a16:creationId xmlns:a16="http://schemas.microsoft.com/office/drawing/2014/main" id="{D8E7A271-DB15-4AF5-ADBF-239B123D704E}"/>
              </a:ext>
            </a:extLst>
          </p:cNvPr>
          <p:cNvPicPr>
            <a:picLocks noChangeAspect="1"/>
          </p:cNvPicPr>
          <p:nvPr/>
        </p:nvPicPr>
        <p:blipFill>
          <a:blip r:embed="rId3"/>
          <a:stretch>
            <a:fillRect/>
          </a:stretch>
        </p:blipFill>
        <p:spPr>
          <a:xfrm>
            <a:off x="0" y="6143827"/>
            <a:ext cx="11887200" cy="1036461"/>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43CDC23F-2B26-4950-8790-72F393300DF6}"/>
                  </a:ext>
                </a:extLst>
              </p14:cNvPr>
              <p14:cNvContentPartPr/>
              <p14:nvPr/>
            </p14:nvContentPartPr>
            <p14:xfrm>
              <a:off x="484560" y="151560"/>
              <a:ext cx="11288520" cy="6945120"/>
            </p14:xfrm>
          </p:contentPart>
        </mc:Choice>
        <mc:Fallback>
          <p:pic>
            <p:nvPicPr>
              <p:cNvPr id="4" name="Ink 3">
                <a:extLst>
                  <a:ext uri="{FF2B5EF4-FFF2-40B4-BE49-F238E27FC236}">
                    <a16:creationId xmlns:a16="http://schemas.microsoft.com/office/drawing/2014/main" id="{43CDC23F-2B26-4950-8790-72F393300DF6}"/>
                  </a:ext>
                </a:extLst>
              </p:cNvPr>
              <p:cNvPicPr/>
              <p:nvPr/>
            </p:nvPicPr>
            <p:blipFill>
              <a:blip r:embed="rId5"/>
              <a:stretch>
                <a:fillRect/>
              </a:stretch>
            </p:blipFill>
            <p:spPr>
              <a:xfrm>
                <a:off x="475200" y="142200"/>
                <a:ext cx="11307240" cy="6963840"/>
              </a:xfrm>
              <a:prstGeom prst="rect">
                <a:avLst/>
              </a:prstGeom>
            </p:spPr>
          </p:pic>
        </mc:Fallback>
      </mc:AlternateContent>
    </p:spTree>
    <p:extLst>
      <p:ext uri="{BB962C8B-B14F-4D97-AF65-F5344CB8AC3E}">
        <p14:creationId xmlns:p14="http://schemas.microsoft.com/office/powerpoint/2010/main" val="59745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463C5-0CF2-435F-A5C1-DC0717D1A0F6}"/>
              </a:ext>
            </a:extLst>
          </p:cNvPr>
          <p:cNvSpPr txBox="1"/>
          <p:nvPr/>
        </p:nvSpPr>
        <p:spPr>
          <a:xfrm>
            <a:off x="411480" y="594360"/>
            <a:ext cx="11224260" cy="6494085"/>
          </a:xfrm>
          <a:prstGeom prst="rect">
            <a:avLst/>
          </a:prstGeom>
          <a:noFill/>
        </p:spPr>
        <p:txBody>
          <a:bodyPr wrap="square" rtlCol="0">
            <a:spAutoFit/>
          </a:bodyPr>
          <a:lstStyle/>
          <a:p>
            <a:r>
              <a:rPr lang="en-US" sz="3200" dirty="0"/>
              <a:t>Final exam will be similar format  as exams 1 – 3 ( breakdown between written part and ICON part TBD).</a:t>
            </a:r>
          </a:p>
          <a:p>
            <a:r>
              <a:rPr lang="en-US" sz="3200" b="1" dirty="0">
                <a:solidFill>
                  <a:srgbClr val="FFFF00"/>
                </a:solidFill>
              </a:rPr>
              <a:t>Send me a chat after you upload the written part of your final exam so that I can check it before you sign out.</a:t>
            </a:r>
          </a:p>
          <a:p>
            <a:r>
              <a:rPr lang="en-US" sz="3200" dirty="0"/>
              <a:t>PLEASE write on only 1 side.</a:t>
            </a:r>
          </a:p>
          <a:p>
            <a:endParaRPr lang="en-US" sz="3200" dirty="0"/>
          </a:p>
          <a:p>
            <a:r>
              <a:rPr lang="en-US" sz="3200" dirty="0"/>
              <a:t>If you do the optional exam redo HW, your grade will be </a:t>
            </a:r>
          </a:p>
          <a:p>
            <a:endParaRPr lang="en-US" sz="3200" dirty="0"/>
          </a:p>
          <a:p>
            <a:pPr>
              <a:lnSpc>
                <a:spcPct val="150000"/>
              </a:lnSpc>
            </a:pPr>
            <a:r>
              <a:rPr lang="en-US" sz="3200" dirty="0"/>
              <a:t> 0.15 (HW and Quizzes) + 0.3(max(exam1, exam2, exam3)  </a:t>
            </a:r>
          </a:p>
          <a:p>
            <a:pPr>
              <a:lnSpc>
                <a:spcPct val="150000"/>
              </a:lnSpc>
            </a:pPr>
            <a:r>
              <a:rPr lang="en-US" sz="3200" dirty="0"/>
              <a:t>       0.25 (Final exam) + 0.3(max( Final exam, 2</a:t>
            </a:r>
            <a:r>
              <a:rPr lang="en-US" sz="3200" baseline="30000" dirty="0"/>
              <a:t>nd</a:t>
            </a:r>
            <a:r>
              <a:rPr lang="en-US" sz="3200" dirty="0"/>
              <a:t> highest exam k)</a:t>
            </a:r>
          </a:p>
          <a:p>
            <a:r>
              <a:rPr lang="en-US" sz="3200" dirty="0"/>
              <a:t>                                                                                                      k = 1, 2, 3</a:t>
            </a:r>
          </a:p>
          <a:p>
            <a:r>
              <a:rPr lang="en-US" sz="3200" dirty="0"/>
              <a:t>           </a:t>
            </a:r>
          </a:p>
        </p:txBody>
      </p:sp>
    </p:spTree>
    <p:extLst>
      <p:ext uri="{BB962C8B-B14F-4D97-AF65-F5344CB8AC3E}">
        <p14:creationId xmlns:p14="http://schemas.microsoft.com/office/powerpoint/2010/main" val="219569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47E5D-8EBC-4689-8050-3B135D9CBE22}"/>
              </a:ext>
            </a:extLst>
          </p:cNvPr>
          <p:cNvPicPr>
            <a:picLocks noChangeAspect="1"/>
          </p:cNvPicPr>
          <p:nvPr/>
        </p:nvPicPr>
        <p:blipFill>
          <a:blip r:embed="rId2"/>
          <a:stretch>
            <a:fillRect/>
          </a:stretch>
        </p:blipFill>
        <p:spPr>
          <a:xfrm>
            <a:off x="0" y="1510441"/>
            <a:ext cx="11887200" cy="956758"/>
          </a:xfrm>
          <a:prstGeom prst="rect">
            <a:avLst/>
          </a:prstGeom>
        </p:spPr>
      </p:pic>
      <p:pic>
        <p:nvPicPr>
          <p:cNvPr id="3" name="Picture 2">
            <a:extLst>
              <a:ext uri="{FF2B5EF4-FFF2-40B4-BE49-F238E27FC236}">
                <a16:creationId xmlns:a16="http://schemas.microsoft.com/office/drawing/2014/main" id="{6BBB5E8E-5C90-4378-B9E1-C4C1B5CF90A0}"/>
              </a:ext>
            </a:extLst>
          </p:cNvPr>
          <p:cNvPicPr>
            <a:picLocks noChangeAspect="1"/>
          </p:cNvPicPr>
          <p:nvPr/>
        </p:nvPicPr>
        <p:blipFill>
          <a:blip r:embed="rId3"/>
          <a:stretch>
            <a:fillRect/>
          </a:stretch>
        </p:blipFill>
        <p:spPr>
          <a:xfrm>
            <a:off x="0" y="176091"/>
            <a:ext cx="11887200" cy="1248018"/>
          </a:xfrm>
          <a:prstGeom prst="rect">
            <a:avLst/>
          </a:prstGeom>
        </p:spPr>
      </p:pic>
      <p:pic>
        <p:nvPicPr>
          <p:cNvPr id="4" name="Picture 3">
            <a:extLst>
              <a:ext uri="{FF2B5EF4-FFF2-40B4-BE49-F238E27FC236}">
                <a16:creationId xmlns:a16="http://schemas.microsoft.com/office/drawing/2014/main" id="{99D7602F-34AF-4B0E-8513-D1C4562BDDB9}"/>
              </a:ext>
            </a:extLst>
          </p:cNvPr>
          <p:cNvPicPr>
            <a:picLocks noChangeAspect="1"/>
          </p:cNvPicPr>
          <p:nvPr/>
        </p:nvPicPr>
        <p:blipFill rotWithShape="1">
          <a:blip r:embed="rId4"/>
          <a:srcRect b="35185"/>
          <a:stretch/>
        </p:blipFill>
        <p:spPr>
          <a:xfrm>
            <a:off x="0" y="2689783"/>
            <a:ext cx="11887200" cy="4800678"/>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69575D8-EA7C-4837-87F4-9DBE1F4EA10F}"/>
                  </a:ext>
                </a:extLst>
              </p14:cNvPr>
              <p14:cNvContentPartPr/>
              <p14:nvPr/>
            </p14:nvContentPartPr>
            <p14:xfrm>
              <a:off x="209880" y="384480"/>
              <a:ext cx="11336760" cy="6829560"/>
            </p14:xfrm>
          </p:contentPart>
        </mc:Choice>
        <mc:Fallback xmlns="">
          <p:pic>
            <p:nvPicPr>
              <p:cNvPr id="5" name="Ink 4">
                <a:extLst>
                  <a:ext uri="{FF2B5EF4-FFF2-40B4-BE49-F238E27FC236}">
                    <a16:creationId xmlns:a16="http://schemas.microsoft.com/office/drawing/2014/main" id="{869575D8-EA7C-4837-87F4-9DBE1F4EA10F}"/>
                  </a:ext>
                </a:extLst>
              </p:cNvPr>
              <p:cNvPicPr/>
              <p:nvPr/>
            </p:nvPicPr>
            <p:blipFill>
              <a:blip r:embed="rId6"/>
              <a:stretch>
                <a:fillRect/>
              </a:stretch>
            </p:blipFill>
            <p:spPr>
              <a:xfrm>
                <a:off x="200520" y="375120"/>
                <a:ext cx="11355480" cy="6848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4AD82D32-DF7C-4707-8D0B-0E4AAC8672F7}"/>
                  </a:ext>
                </a:extLst>
              </p14:cNvPr>
              <p14:cNvContentPartPr/>
              <p14:nvPr/>
            </p14:nvContentPartPr>
            <p14:xfrm>
              <a:off x="109800" y="291240"/>
              <a:ext cx="11733480" cy="7121880"/>
            </p14:xfrm>
          </p:contentPart>
        </mc:Choice>
        <mc:Fallback>
          <p:pic>
            <p:nvPicPr>
              <p:cNvPr id="6" name="Ink 5">
                <a:extLst>
                  <a:ext uri="{FF2B5EF4-FFF2-40B4-BE49-F238E27FC236}">
                    <a16:creationId xmlns:a16="http://schemas.microsoft.com/office/drawing/2014/main" id="{4AD82D32-DF7C-4707-8D0B-0E4AAC8672F7}"/>
                  </a:ext>
                </a:extLst>
              </p:cNvPr>
              <p:cNvPicPr/>
              <p:nvPr/>
            </p:nvPicPr>
            <p:blipFill>
              <a:blip r:embed="rId8"/>
              <a:stretch>
                <a:fillRect/>
              </a:stretch>
            </p:blipFill>
            <p:spPr>
              <a:xfrm>
                <a:off x="100440" y="281880"/>
                <a:ext cx="11752200" cy="7140600"/>
              </a:xfrm>
              <a:prstGeom prst="rect">
                <a:avLst/>
              </a:prstGeom>
            </p:spPr>
          </p:pic>
        </mc:Fallback>
      </mc:AlternateContent>
    </p:spTree>
    <p:extLst>
      <p:ext uri="{BB962C8B-B14F-4D97-AF65-F5344CB8AC3E}">
        <p14:creationId xmlns:p14="http://schemas.microsoft.com/office/powerpoint/2010/main" val="24258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E36394-03C3-4177-9AA3-B897EA62DE68}"/>
              </a:ext>
            </a:extLst>
          </p:cNvPr>
          <p:cNvPicPr>
            <a:picLocks noChangeAspect="1"/>
          </p:cNvPicPr>
          <p:nvPr/>
        </p:nvPicPr>
        <p:blipFill>
          <a:blip r:embed="rId2"/>
          <a:stretch>
            <a:fillRect/>
          </a:stretch>
        </p:blipFill>
        <p:spPr>
          <a:xfrm>
            <a:off x="0" y="210961"/>
            <a:ext cx="11887200" cy="7137118"/>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0484E5A-3C00-4D6E-9B20-7B1EBED44C6D}"/>
                  </a:ext>
                </a:extLst>
              </p14:cNvPr>
              <p14:cNvContentPartPr/>
              <p14:nvPr/>
            </p14:nvContentPartPr>
            <p14:xfrm>
              <a:off x="0" y="774000"/>
              <a:ext cx="11779920" cy="6708960"/>
            </p14:xfrm>
          </p:contentPart>
        </mc:Choice>
        <mc:Fallback xmlns="">
          <p:pic>
            <p:nvPicPr>
              <p:cNvPr id="3" name="Ink 2">
                <a:extLst>
                  <a:ext uri="{FF2B5EF4-FFF2-40B4-BE49-F238E27FC236}">
                    <a16:creationId xmlns:a16="http://schemas.microsoft.com/office/drawing/2014/main" id="{10484E5A-3C00-4D6E-9B20-7B1EBED44C6D}"/>
                  </a:ext>
                </a:extLst>
              </p:cNvPr>
              <p:cNvPicPr/>
              <p:nvPr/>
            </p:nvPicPr>
            <p:blipFill>
              <a:blip r:embed="rId4"/>
              <a:stretch>
                <a:fillRect/>
              </a:stretch>
            </p:blipFill>
            <p:spPr>
              <a:xfrm>
                <a:off x="-9360" y="764640"/>
                <a:ext cx="11798640" cy="6727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98B3D503-9BB3-4A84-9044-7482120AB033}"/>
                  </a:ext>
                </a:extLst>
              </p14:cNvPr>
              <p14:cNvContentPartPr/>
              <p14:nvPr/>
            </p14:nvContentPartPr>
            <p14:xfrm>
              <a:off x="0" y="2405880"/>
              <a:ext cx="11891160" cy="2203920"/>
            </p14:xfrm>
          </p:contentPart>
        </mc:Choice>
        <mc:Fallback>
          <p:pic>
            <p:nvPicPr>
              <p:cNvPr id="4" name="Ink 3">
                <a:extLst>
                  <a:ext uri="{FF2B5EF4-FFF2-40B4-BE49-F238E27FC236}">
                    <a16:creationId xmlns:a16="http://schemas.microsoft.com/office/drawing/2014/main" id="{98B3D503-9BB3-4A84-9044-7482120AB033}"/>
                  </a:ext>
                </a:extLst>
              </p:cNvPr>
              <p:cNvPicPr/>
              <p:nvPr/>
            </p:nvPicPr>
            <p:blipFill>
              <a:blip r:embed="rId6"/>
              <a:stretch>
                <a:fillRect/>
              </a:stretch>
            </p:blipFill>
            <p:spPr>
              <a:xfrm>
                <a:off x="-9360" y="2396520"/>
                <a:ext cx="11909880" cy="2222640"/>
              </a:xfrm>
              <a:prstGeom prst="rect">
                <a:avLst/>
              </a:prstGeom>
            </p:spPr>
          </p:pic>
        </mc:Fallback>
      </mc:AlternateContent>
    </p:spTree>
    <p:extLst>
      <p:ext uri="{BB962C8B-B14F-4D97-AF65-F5344CB8AC3E}">
        <p14:creationId xmlns:p14="http://schemas.microsoft.com/office/powerpoint/2010/main" val="292378665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C2DFFD"/>
      </a:hlink>
      <a:folHlink>
        <a:srgbClr val="D7B5C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3200" dirty="0" smtClean="0"/>
        </a:defPPr>
      </a:lstStyle>
    </a:txDef>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34358</TotalTime>
  <Words>1080</Words>
  <Application>Microsoft Office PowerPoint</Application>
  <PresentationFormat>Custom</PresentationFormat>
  <Paragraphs>58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p</cp:lastModifiedBy>
  <cp:revision>398</cp:revision>
  <dcterms:created xsi:type="dcterms:W3CDTF">2020-09-07T00:11:40Z</dcterms:created>
  <dcterms:modified xsi:type="dcterms:W3CDTF">2020-12-11T21:11:36Z</dcterms:modified>
</cp:coreProperties>
</file>