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7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90" r:id="rId12"/>
    <p:sldId id="287" r:id="rId13"/>
    <p:sldId id="288" r:id="rId14"/>
    <p:sldId id="289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divms.uiowa.edu/~idarcy/COURSES/100/FALL20/3600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4B14E8-1B00-4454-8226-38471C62DA68}"/>
              </a:ext>
            </a:extLst>
          </p:cNvPr>
          <p:cNvSpPr/>
          <p:nvPr/>
        </p:nvSpPr>
        <p:spPr>
          <a:xfrm>
            <a:off x="364117" y="1899981"/>
            <a:ext cx="8415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Quiz 2 covers section 2.3 as well as videos from week 3.</a:t>
            </a:r>
          </a:p>
          <a:p>
            <a:r>
              <a:rPr lang="en-US" sz="2800" dirty="0"/>
              <a:t>Open tomorrow (?) and due Monday BEFORE class.  </a:t>
            </a:r>
          </a:p>
          <a:p>
            <a:endParaRPr lang="en-US" sz="2800" dirty="0"/>
          </a:p>
          <a:p>
            <a:r>
              <a:rPr lang="en-US" sz="2800" dirty="0"/>
              <a:t>The  quiz is worth 20 points.  </a:t>
            </a:r>
          </a:p>
          <a:p>
            <a:endParaRPr lang="en-US" sz="2800" dirty="0"/>
          </a:p>
          <a:p>
            <a:r>
              <a:rPr lang="en-US" sz="2800" dirty="0"/>
              <a:t>You will need to upload the answer to one of the questions to ICON.  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FF00"/>
                </a:solidFill>
              </a:rPr>
              <a:t>If you use any resources for any of the questions, you must cite that source in the file you upload to ICON.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5B7C16-C554-4FCA-A95E-E7E08654D785}"/>
              </a:ext>
            </a:extLst>
          </p:cNvPr>
          <p:cNvSpPr/>
          <p:nvPr/>
        </p:nvSpPr>
        <p:spPr>
          <a:xfrm>
            <a:off x="506478" y="433816"/>
            <a:ext cx="7640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http://homepage.divms.uiowa.edu/~idarcy/COURSES/100/FALL20/3600.html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0" y="166347"/>
            <a:ext cx="9144000" cy="4405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21000" y="5667076"/>
            <a:ext cx="9144000" cy="8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1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346"/>
            <a:ext cx="9144000" cy="63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120462" y="859642"/>
            <a:ext cx="8875701" cy="54535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120462" y="6380123"/>
            <a:ext cx="6715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https://tutorial.math.lamar.edu/Classes/CalcII/RatioTest.aspx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2704873" y="158787"/>
            <a:ext cx="398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Proving Convergence</a:t>
            </a:r>
          </a:p>
        </p:txBody>
      </p:sp>
    </p:spTree>
    <p:extLst>
      <p:ext uri="{BB962C8B-B14F-4D97-AF65-F5344CB8AC3E}">
        <p14:creationId xmlns:p14="http://schemas.microsoft.com/office/powerpoint/2010/main" val="102296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9B738-20E0-4E97-B48C-E6E80C43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8"/>
          <a:stretch/>
        </p:blipFill>
        <p:spPr>
          <a:xfrm>
            <a:off x="1532901" y="19109"/>
            <a:ext cx="2800250" cy="1305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D5CC3-419C-49B5-B858-72678FC720D8}"/>
              </a:ext>
            </a:extLst>
          </p:cNvPr>
          <p:cNvSpPr txBox="1"/>
          <p:nvPr/>
        </p:nvSpPr>
        <p:spPr>
          <a:xfrm>
            <a:off x="339478" y="476364"/>
            <a:ext cx="832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Prove                                           converges.</a:t>
            </a:r>
          </a:p>
        </p:txBody>
      </p:sp>
    </p:spTree>
    <p:extLst>
      <p:ext uri="{BB962C8B-B14F-4D97-AF65-F5344CB8AC3E}">
        <p14:creationId xmlns:p14="http://schemas.microsoft.com/office/powerpoint/2010/main" val="219724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A0C0A-482E-43B7-93F9-928C42A1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88" y="204319"/>
            <a:ext cx="7610875" cy="13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4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D7D56-CDCE-4F05-BFA5-622AF4AD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750"/>
            <a:ext cx="9144000" cy="60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01"/>
            <a:ext cx="9144000" cy="61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70"/>
            <a:ext cx="9144000" cy="64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000"/>
            <a:ext cx="9144000" cy="62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7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1" y="0"/>
            <a:ext cx="888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6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4A813-C698-4565-8343-1487EED1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7" y="0"/>
            <a:ext cx="8476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4755-112F-4959-9F31-E4170DF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112"/>
            <a:ext cx="9144000" cy="46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902"/>
            <a:ext cx="9144000" cy="63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6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19476-D1FB-4509-8524-3A06B7DF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2"/>
            <a:ext cx="9144000" cy="56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08F41-6294-4D2D-992F-AF7EB6A9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299"/>
            <a:ext cx="9144000" cy="56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62911-640C-42C1-A03F-EEE42742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61912"/>
            <a:ext cx="77914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2045</TotalTime>
  <Words>109</Words>
  <Application>Microsoft Office PowerPoint</Application>
  <PresentationFormat>On-screen Show (4:3)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15</cp:revision>
  <dcterms:created xsi:type="dcterms:W3CDTF">2020-09-07T00:11:40Z</dcterms:created>
  <dcterms:modified xsi:type="dcterms:W3CDTF">2020-09-16T19:16:43Z</dcterms:modified>
</cp:coreProperties>
</file>