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5" r:id="rId2"/>
    <p:sldId id="309" r:id="rId3"/>
    <p:sldId id="286" r:id="rId4"/>
    <p:sldId id="287" r:id="rId5"/>
    <p:sldId id="288" r:id="rId6"/>
    <p:sldId id="289" r:id="rId7"/>
    <p:sldId id="290" r:id="rId8"/>
    <p:sldId id="308" r:id="rId9"/>
    <p:sldId id="291" r:id="rId10"/>
    <p:sldId id="295" r:id="rId11"/>
    <p:sldId id="292" r:id="rId12"/>
    <p:sldId id="293" r:id="rId13"/>
    <p:sldId id="294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5" d="100"/>
          <a:sy n="55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30:33.46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1460 9868 12895 0,'0'0'272'0,"0"0"64"0,0 0 16 0,0 0 32 0,0 0-384 0,0 0 0 0,0 0 0 0,0 0 0 16,0 0 0-16,0 0 0 0,0 0 0 0,0 0 0 15,-4-2 896-15,-2 0 96 0,1 0 32 0,-1 1 0 16,-3 2-832-16,0 1-192 0,-2 0 0 0,0 1 0 15,-2 1 864-15,2 2 128 0,-2-4 32 0,-1 4 0 16,2 2 0-16,0 0 0 0,-3-1 0 0,-1 2 0 16,-1 2-832-16,1 1-192 0,-1 2 0 0,1-1 0 15,-1 4 0-15,2 2 0 0,0-2 0 0,0 2 0 16,2 1 0-16,0 1 0 0,2 0 0 0,-1-1 0 16,1 1 864-16,1 0 128 0,1 0 32 0,1 0 0 15,1-1-832-15,2 1-192 0,0 1 0 0,2 0 0 16,0 0 0-16,3 2 0 0,0 2 0 0,3 0 0 0,0-2 0 15,3 1 0-15,-1-1 0 0,1 1 0 0,2-6 0 0,1 0 0 16,2-2 0-16,1 1 0 0,1-3 0 0,3-3 0 16,-2-4 0-16,4 0 0 0,1-1 0 15,4-1 0-15,-3-1 0 0,3-5 0 0,3 0 864 0,1-4 128 16,3 2 32-16,-2-2 0 0,-1-2-832 0,0-1-192 16,1-1 0-16,-1-2 0 0,-1-2 0 0,-1-1 0 15,1-3 0-15,-3 0 0 0,2-2 864 0,-3 1 128 16,-1-1 32-16,-1 0 0 0,2 1-832 0,-4-1-192 15,-1 0 0-15,-3-1 0 0,-1-1 0 0,-1 0 0 16,-1 0 0-16,-3 2 0 0,0 0 0 0,-7 1 0 16,-2-2 0-16,-4 3 0 0,1 1 864 0,-2 1 128 15,-3-1 32-15,2 2 0 0,-3 0-832 0,1 2-192 0,-1 1 0 16,-2-2 0-16,-2 1 0 0,-1 1 0 0,1 2 0 0,-7-3 0 31,3 2-768-31,0 0-208 0,0 0-48 0,5 1 0 16,-1 4-816-16,0-1-160 0,-1 0-48 0,3 1-11456 0</inkml:trace>
  <inkml:trace contextRef="#ctx0" brushRef="#br0" timeOffset="435.62">1726 9348 12895 0,'0'0'272'0,"0"0"64"0,0 0 16 0,0 0 32 0,0 0-384 0,0 0 0 16,-5 2 0-16,0-1 0 0,5-1 1712 0,-7 5 272 15,0 3 48-15,-1 0 16 0,2-1-1648 0,-2 1-400 16,-1 5 0-16,1 2 0 0,0 6 896 0,-2 4 112 16,1 2 16-16,-1 5 0 0,-1 3 0 0,0 3 0 15,1 4 0-15,-2 1 0 0,-1 3-832 0,0 1-192 0,0 5 0 16,-3 4 0-16,0 6 864 0,-1-3 128 16,0-2 32-16,-1 1 0 0,-1 0-832 0,2-3-192 15,-4 1 0-15,2-2 0 0,2-1 0 0,1 0 0 16,1-5 0-16,-1-3 0 0,2-2 864 0,0-3 128 0,-3-2 32 0,2-3 0 15,2-2-832-15,-1-2-192 0,1-2 0 0,1-1 0 16,1 2 0-16,2-4 0 0,1-4 0 0,-3 8 0 31,2-5-1600-31,1-5-352 0,5-4-80 0,1-8-16 0</inkml:trace>
  <inkml:trace contextRef="#ctx0" brushRef="#br0" timeOffset="1330.22">2385 9699 16575 0,'0'0'368'0,"0"0"80"0,0 0 0 0,0 0 16 0,0 0-464 0,0 0 0 0,0 0 0 0,0 0 0 16,-7 6 0-16,-2 1 0 0,0 0 0 0,1 3 0 16,-4 2 912-16,0 1 96 0,-1 4 16 0,-1 3 0 15,-2 3 0-15,0 4 0 0,-3 1 0 0,2 4 0 16,3 1-832-16,0 4-192 0,0 5 0 0,0 2 0 16,2 3 864-16,0-1 128 0,2-1 32 0,1 2 0 15,-3 2-832-15,2-3-192 0,3-7 0 0,0 2 0 16,3 0 0-16,2-6 0 0,-1-5 0 0,3-3 0 15,0 0 0-15,3-3 0 0,0-3 0 0,1-4 0 16,2-3 0-16,3-2 0 0,3-4 0 0,0 2 0 0,1-3 0 0,-1-3 0 16,3-5 0-16,4 1 0 15,1 0-2416 1,0-3-528-16,5-9-96 0,-2-1-32 0</inkml:trace>
  <inkml:trace contextRef="#ctx0" brushRef="#br0" timeOffset="1666.22">2849 9701 20271 0,'0'0'448'0,"0"0"80"0,0 0 32 0,0 0 16 0,0 0-576 0,0 0 0 16,0 0 0-16,0 0 0 0,-8 3 928 0,1 4 80 0,3 3 16 15,-5 1 0-15,-1 1 0 0,0 3 0 0,-4 3 0 0,-2 4 0 16,-1 3-832-16,-3 3-192 0,1 1 0 0,4 7 0 16,2 3 864-16,-1 4 128 15,-2 2 32-15,4 0 0 0,0-1-832 0,3 0-192 0,0-3 0 0,4 1 0 16,1-5 0-16,3-3 0 0,2-5 0 0,2-3 0 16,1 2 0-16,3-2 0 0,4-3 0 0,-4-1 0 15,1 1 0-15,1-5 0 0,6-4 0 0,2 0 0 16,2-3 0-16,0 0 0 0,0-3 0 0,1-1 0 15,-1-4 0-15,-1-1 0 0,-3 0 0 0,0-4 0 16,-4 0-2416-16,-1-1-528 16,0-6-96-16,-6 3-32 0</inkml:trace>
  <inkml:trace contextRef="#ctx0" brushRef="#br0" timeOffset="1880.36">2439 10216 23951 0,'0'0'512'0,"0"0"128"0,0 0 0 0,0 0 64 0,0 0-576 0,0 0-128 16,8-5 0-16,4 2 0 0,0 1 848 0,5 0 144 15,3 0 32-15,4-2 0 0,2-2 0 0,1 0 0 16,2 0 0-16,3 1 0 0,5 0-832 0,0 0-192 16,-4-1 0-16,-3 2 0 0,-3 3 0 0,-2 0 0 15,-4 0 0-15,-2 2 0 16,-2 0-768-16,-1 3-208 0,-4-4-48 0,1 1 0 0</inkml:trace>
  <inkml:trace contextRef="#ctx0" brushRef="#br0" timeOffset="2247.71">3307 9400 20271 0,'-4'-11'448'16,"4"11"80"-16,-4-9 32 0,4 9 16 0,0 0-576 0,0 0 0 0,0 0 0 0,0 0 0 0,11 4 928 0,-3 2 80 15,1 4 16-15,1 1 0 0,0 2-832 0,1 3-192 16,1 3 0-16,0 5 0 0,1 5 864 0,0 3 128 15,2 1 32-15,0 6 0 0,-1 2-832 0,1 4-192 16,0 0 0-16,-4 6 0 0,0 6 0 0,-1 5 0 16,0 5 0-16,-5-1 0 0,-1 1 864 0,-3-1 128 15,-1-1 32-15,0-3 0 0,-1-1-832 0,-3-4-192 16,-1-4 0-16,-3-4 0 0,-2 0 0 0,-1-6 0 16,-2-5 0-16,-2-1 0 0,-5-1 0 0,1-3 0 15,0-2 0-15,0-3-9232 16,1-5-1904-16</inkml:trace>
  <inkml:trace contextRef="#ctx0" brushRef="#br0" timeOffset="2807.48">4239 10053 20271 0,'0'0'896'0,"0"0"192"0,0 0-880 0,0 0-208 0,11 0 0 0,2-1 0 15,2-1 864-15,5 0 128 0,3-1 32 0,5 1 0 16,4-1-832-16,4 0-192 0,5-2 0 0,4 3 0 15,2 1 0-15,0 1 0 0,-2 1 0 0,-3 1 0 16,-4 1 0-16,-3-1 0 0,-3-1 0 0,0 1 0 16,1 1-1600-16,-5 0-352 0,5 2-80 15,-6 1-16-15</inkml:trace>
  <inkml:trace contextRef="#ctx0" brushRef="#br0" timeOffset="2979.62">4435 10343 31327 0,'-20'6'1392'0,"13"-2"272"0,7-4-1328 0,0 0-336 16,0 0 0-16,0 0 0 0,2 9 0 0,6 0 0 15,5-1 0-15,5-4 0 0,4-5 0 0,8 0 0 16,6 1 0-16,6-3 0 0,-1-3 0 0,2 1 0 16,-1 1 0-16,1 1-9216 15,-4-1-1904-15</inkml:trace>
  <inkml:trace contextRef="#ctx0" brushRef="#br0" timeOffset="3664.05">5958 10647 16575 0,'-9'8'736'0,"3"-3"160"0,-3 0-720 0,1 0-176 16,3 1 0-16,5-6 0 0,0 0 0 0,0 0 0 16,0 0 0-16,0 0 0 0,0 0 848 0,0 0 144 15,11-1 32-15,3-3 0 0,2-1 0 0,2-3 0 16,1-3 0-16,2-3 0 0,1-4 0 0,2-2 0 15,-1 1 0-15,2-8 0 0,3-3-832 0,-1 0-192 16,3-3 0-16,0-3 0 0,2 2 864 0,5-2 128 0,5-4 32 16,0 1 0-16,-1-4-832 0,0-3-192 0,-2-4 0 15,-3-4 0-15,-3-3 0 0,0 0 0 0,-6 1 0 0,1 2 0 16,-3 2 0-16,-1 2 0 0,-1 1 0 0,-2 3 0 16,-2 5 0-16,0 4 0 0,-3 3 0 0,0 5 0 15,-4 6 0-15,-1 3 0 0,-1 4 0 0,-5 0 0 16,-3 1 0-16,-2 4 0 0,-2 5 0 0,2 6 0 15,-6-2 0-15,-4 2 0 0,-2 2 0 0,-5 8 0 16,-4 7 0-16,-2 4 0 0,-1 1 0 0,-4 9 0 16,-1 8 0-16,-2 6 0 0,0 4 0 0,1 2 0 15,0 1 0-15,0 5 0 0,0 6 0 0,3 3 0 16,-1 1 0-16,5-3 0 0,3-7 0 0,6-4 0 16,1-6 0-16,4-3 0 0,3-1 0 0,5-5 0 0,6-5 0 15,-1-2 0-15,4-1 0 0,1-3 0 0,2-1 0 0,-1-4 0 16,2-3 0-16,0-2 0 0,1-4 0 0,-3 0 0 15,0-8 0-15,1 2 0 16,-1-4-768-16,0-2-208 0,1-2-48 0,-3-3 0 16</inkml:trace>
  <inkml:trace contextRef="#ctx0" brushRef="#br0" timeOffset="3921.59">7249 10185 27647 0,'0'0'608'0,"0"0"128"0,0 0 32 0,0 0 0 0,-8 11-624 0,0 2-144 0,2 0 0 0,0 3 0 16,-5 0 848-16,0 2 144 0,0 0 32 0,0 2 0 15,-2 5-832-15,-1-1-192 0,2 0 0 0,2-1 0 16,2-1 0-16,-1-1 0 0,0-1 0 0,0 0 0 15,4 3 0-15,-1-3 0 0,0-4 0 0,0 1 0 32,0-3-1600-32,1-1-352 0,2-1-80 0,2-3-9840 0</inkml:trace>
  <inkml:trace contextRef="#ctx0" brushRef="#br0" timeOffset="4491.63">7632 10152 23951 0,'0'0'512'0,"-4"11"128"0,2 1 0 0,-4 1 64 0,1 3-576 0,-3 0-128 15,-1 1 0-15,-1-1 0 0,-1 2 848 0,0-1 144 16,0 1 32-16,1 0 0 0,2 1 0 0,-1-3 0 15,1-3 0-15,-1-1 0 0,5-1-832 0,2-1-192 16,2-10 0-16,0 0 0 0,0 0 864 0,0 0 128 0,0 0 32 0,0 0 0 16,5-8 0-16,5-2 0 0,-1-2 0 0,3-1 0 15,1 0-832-15,3-1-192 0,0-3 0 0,3 2 0 16,2-1 0-16,-4 1 0 0,-1 0 0 0,5-1 0 16,3 2 0-16,-1 1 0 0,2 1 0 0,-6 5 0 15,1 1 0-15,-2 2 0 0,-2-1 0 0,-1 3 0 16,-1 5 0-16,-1 0 0 0,-4 1 0 0,0 1 0 15,-2 1 0-15,-2 3 0 0,-1 1 0 0,-3 1 0 16,-2-1 0-16,0 0 0 0,-2 2 0 0,1-2 0 16,0-1 0-16,0-1 0 0,1-1 0 0,1-7 0 15,0 0 0-15,0 0 0 0,0 0 0 0,0 0 0 16,0 0 0-16,7-1 0 0,3-2 0 0,1-4 0 16,0-3 864-16,1 0 128 0,0 0 32 0,3-1 0 0,-1-1-832 0,-1-1-192 15,2 1 0-15,1 0 0 0,3 1 0 0,-3 1 0 16,0-1 0-16,1 2 0 0,2 1 0 0,0 5 0 15,-1 0 0-15,2 2 0 0,-2 1 0 0,-1 4 0 16,1 2 0-16,-2 4 0 0,-1 1 0 0,-1 2 0 16,-1 0 0-16,-1 3 0 0,-2 2 0 0,0 1 0 15,0 1 0-15,-3-1 0 0,0 0 0 0,-1 0 0 16,-1 1 0-16,2-1 0 0,-2 1 0 0,1 1 0 16,-1-2 0-16,0-3 0 15,-1 0-768-15,1-3-208 0,-3-2-48 0,0-3-10912 16,-1-2-2192-16</inkml:trace>
  <inkml:trace contextRef="#ctx0" brushRef="#br0" timeOffset="4675.64">7610 9581 42383 0,'-3'-14'1872'0,"4"6"400"0,-1 8-1824 0,8-6-448 0,-1 3 0 0,2 0 0 15,-9 3 0-15,11-1 0 0,-11 1 0 0,6 2 0 32,-6-2-720-32,0 0-240 0,0 0-64 0,3 7-10912 0,-4 2-2192 0</inkml:trace>
  <inkml:trace contextRef="#ctx0" brushRef="#br0" timeOffset="5631.86">5494 11725 20271 0,'0'0'896'0,"0"0"192"0,0 0-880 0,0 0-208 16,0 0 0-16,0 0 0 0,-3-3 1680 0,3 3 304 15,0 0 48-15,0-10 16 0,2-2-832 0,1 0-144 16,1-4-48-16,5 3 0 0,1-1 0 0,2-1 0 0,0-1 0 0,2 1 0 16,-1-1-816-16,3 1-208 0,0-1 0 0,-1 3 0 15,2-1 864-15,-1 1 128 0,-1 1 32 0,-1 2 0 16,-1 2-832-16,-2 2-192 0,0 1 0 0,0 5 0 15,-2 2 0-15,-1 4 0 0,0 1 0 0,-1 4 0 16,-3 4 0-16,-2 2 0 0,-2 4 0 0,-1 0 0 16,-1 1 0-16,-2 2 0 0,-4 2 0 0,0-2 0 15,1-3 0-15,-1 1 0 0,0-4 0 0,0-1 0 16,1-1 0-16,1-1 0 0,3-5 0 0,-3-2 0 16,6-8 0-16,0 0 0 0,0 0 0 0,0 0 0 15,0 0 864-15,6-11 128 0,-1-4 32 0,4-2 0 0,-1-1-832 16,4-3-192-16,2-3 0 0,2 3 0 0,-1 0 0 0,3 2 0 15,3-2 0-15,1 4 0 0,-1 2 0 16,1 3 0-16,0 1 0 0,0 2 0 0,0 4 0 0,-3 3 0 16,1 4 0-16,-1 2 0 0,-2 2 0 0,-1 3 0 15,-5 3 0-15,1 3 0 0,-2 5 0 0,-2 2 0 16,-2 1 0-16,-3 0 0 0,1 1 0 0,-3 2 0 16,-2 0 0-16,1-2 0 15,-2-1-768-15,0-2-208 0,1-2-48 0,0-4 0 16,1-3-2448-16,1-3-496 0,-1-9-112 0,0 0-16 0</inkml:trace>
  <inkml:trace contextRef="#ctx0" brushRef="#br0" timeOffset="5890.45">6285 11506 27647 0,'0'0'1216'0,"0"0"256"0,0 0-1168 0,0 0-304 0,9-1 0 0,-9 1 0 16,0 0 1696-16,14 0 288 0,2 0 48 0,6 0 16 15,3-1-1648-15,2 1-400 0,2-2 0 0,-1 2 0 16,0 0 896-16,-1 2 112 0,-1-1 16 0,-1 0 0 16,-3 1-832-16,1 1-192 0,-3-1 0 0,0 1 0 15,-4 0 0-15,-1 1 0 0,1-1 0 0,-4 1 0 16,-1 1-1600-16,0-2-352 0,0 3-80 15,-11-6-13120-15</inkml:trace>
  <inkml:trace contextRef="#ctx0" brushRef="#br0" timeOffset="6206.63">6642 11382 27647 0,'0'0'608'0,"0"0"128"0,0 0 32 0,0 0 0 0,2-6-624 0,2 2-144 16,-4 4 0-16,5-3 0 0,2 0 0 0,2 1 0 15,1-2 0-15,1 2 0 0,0 1 848 0,2 1 144 16,-2 1 32-16,2 1 0 0,0 2 0 0,0 1 0 16,2 2 0-16,-1 1 0 0,1 3-832 0,0-1-192 15,-1 2 0-15,-1 1 0 0,-2 4 0 0,-1-2 0 0,-1 2 0 0,-1-1 0 16,-2 3 0-16,0 0 0 0,-5-2 0 0,-1 1 0 15,0-1 0-15,-6 2 0 0,0 2 0 0,-4 0 0 16,-3-2 864-16,-1-2 128 0,-5-3 32 0,1 3 0 16,1-1-832-16,1 0-192 0,-3-3 0 0,-4 4 0 31,4-5-768-31,4-5-208 0,2-2-48 0,5-6-9824 0,2-4-1968 0</inkml:trace>
  <inkml:trace contextRef="#ctx0" brushRef="#br0" timeOffset="7016.48">7843 11364 20271 0,'0'0'448'0,"0"0"80"0,0 0 32 0,0 0 16 0,0 0-576 0,0 0 0 0,0 0 0 0,0 0 0 16,6 10 0-16,-5 1 0 0,-4 0 0 0,-1 2 0 16,-3 3 928-16,0-1 80 0,-6 1 16 0,-2 2 0 0,-4 1 0 0,-4-1 0 15,0-1 0-15,-2 1 0 0,2-1 0 0,-3 1 0 16,2-3 0-16,0 1 0 0,-2-3-832 0,2-1-192 16,-2-2 0-16,3-1 0 0,1-2 864 0,1-1 128 15,-2-4 32-15,4-1 0 0,3-2-832 0,3-2-192 16,1-3 0-16,3-1 0 0,1-3 864 0,3-2 128 15,3-3 32-15,3 1 0 0,3 0-832 0,5-2-192 16,0 0 0-16,3 2 0 0,2 0 0 0,2 1 0 16,-1 3 0-16,2 0 0 0,-1-1 0 0,1 5 0 15,0 0 0-15,2 3 0 0,1 1 0 0,2 1 0 16,2 0 0-16,0 3 0 0,-1 4 0 0,0 1 0 16,2 1 0-16,2-1 0 0,-2 2 0 0,2 0 0 15,-1-1 0-15,-3-3 0 0,0-2 0 0,-2 1 0 0,1 0 0 16,-1-4 0-16,0-2 0 0,0 0 0 0,-2-4 0 0,1 0 0 15,-2-1 0-15,1-1 0 0,0 0 0 0,-6-1 0 16,-1 0 0-16,-1 0 0 0,-1-2 0 0,-7 0 0 16,-4-1 0-16,1 1 0 0,-2 2 0 0,-4-1 0 15,-1 3 864-15,-3 0 128 0,-3 3 32 0,-4 0 0 16,-2 3-832-16,1 1-192 0,-5-1 0 0,1 3 0 16,-2 2 0-16,0 0 0 0,-2 0 0 0,-1 0 0 15,2-2 0-15,-3 0 0 0,-1-1 0 0,5-1 0 16,5-3-1600-1,3-3-352-15,0-2-80 0,8-1-16 0</inkml:trace>
  <inkml:trace contextRef="#ctx0" brushRef="#br0" timeOffset="7987.18">9360 9415 12895 0,'0'0'272'0,"0"0"64"0,4-7 16 0,-4 7 32 0,3-6-384 0,-3 6 0 0,4-9 0 0,1 3 0 15,-5 6 1712-15,4-6 272 0,-2-3 48 0,-2 9 16 16,0 0-832-16,0 0-144 0,0 0-48 0,0 0 0 16,-2-8 0-16,2 8 0 0,0 0 0 0,-10 0 0 15,0 1-816-15,-3 4-208 0,-1 1 0 0,-2 3 0 16,-1 2 864-16,-2 5 128 0,-4 3 32 0,1 5 0 15,-4 2-832-15,-2 5-192 0,0 4 0 0,-2 5 0 16,2 0 0-16,3 2 0 0,5 1 0 0,3 2 0 16,-2 1 0-16,9-3 0 0,5-4 0 0,3-3 0 15,7-1 0-15,-1-5 0 0,5-3 0 0,3-2 0 0,2-6 864 16,6-3 128-16,4-3 32 0,5-5 0 0,3-5-832 0,1-3-192 16,1-4 0-16,-2-4 0 0,-1-2 0 0,1-4 0 15,-2-6 0-15,0-4 0 0,1 1 864 0,-2 0 128 16,-4 1 32-16,1-2 0 0,3-2-832 0,1-1-192 15,0-2 0-15,-4-1 0 0,-5 1 0 0,-3-2 0 16,-2-2 0-16,-5 1 0 0,-6 0 864 0,0-2 128 16,-5-5 32-16,-5 9 0 0,-1 6-832 0,-4 5-192 15,-1 0 0-15,-5 5 0 0,-5-2 0 0,-2 5 0 16,-4 8 0-16,-1-3 0 16,3-2-768-16,-4 5-208 0,0 3-48 0,1 1 0 15,1-1-2448-15,4 2-496 0,-9-4-112 0,11 2-16 0</inkml:trace>
  <inkml:trace contextRef="#ctx0" brushRef="#br0" timeOffset="8262.54">9614 9081 20271 0,'-3'-6'448'0,"0"-1"80"0,-4 2 32 0,2-1 16 0,0 4-576 0,5 2 0 0,-10 0 0 0,-1 2 0 15,-3 6 928-15,0 2 80 0,-2 3 16 0,0 6 0 16,-3 5 0-16,2 5 0 0,-1 3 0 0,0 7 0 16,-4 4 0-16,2 8 0 0,-1 2 0 0,-1 4 0 0,1 2-832 0,2 3-192 15,-3 2 0-15,1 1 0 0,-1-4 0 16,-1 1 0-16,-1 0 0 0,-1 6 0 0,-1 2 0 0,4-3 0 16,-4-10 0-16,7-3 0 0,5-4 0 0,1-9 0 15,-1-5 0-15,3-6 0 16,4-5-768-16,2-3-208 0,1-5-48 0,2-7 0 0</inkml:trace>
  <inkml:trace contextRef="#ctx0" brushRef="#br0" timeOffset="8858.76">9347 10690 20271 0,'0'0'448'0,"0"0"80"0,-6 3 32 0,6-3 16 0,-8 5-576 0,8-5 0 0,0 0 0 0,0 0 0 16,0 0 928-16,0 0 80 0,0 0 16 0,0 0 0 15,0 0 0-15,4-9 0 0,4-1 0 0,-3 0 0 16,5-3 0-16,-1-3 0 0,2-2 0 0,2-1 0 0,2-1 0 0,1 0 0 16,2 0 0-16,-3 1 0 0,-3-1-832 0,3 4-192 15,0 0 0-15,0 4 0 0,-3 0 0 0,3 5 0 16,0 4 0-16,-3 2 0 0,-2 0 0 15,1 4 0-15,0 5 0 0,-2 4 0 0,-2 2 0 0,-1 4 0 16,-4 3 0-16,1 1 0 0,-3 1 0 0,-3-1 0 16,-1 1 0-16,-3 0 0 0,1-2 0 0,-3-3 0 15,3-1 0-15,-1 0 0 0,-1-4 0 0,1-3 0 16,7-10 0-16,-2 7 0 0,2-7 0 0,0 0 0 16,0 0 0-16,0 0 0 0,8-5 864 0,0-5 128 15,2-3 32-15,1-1 0 0,-2-4-832 0,4-2-192 16,-1 1 0-16,2 2 0 0,-2 0 0 0,2 1 0 0,2-1 0 15,-2 3 0-15,-2 2 0 0,1 3 0 16,1 4 0-16,-3 1 0 0,-2 3 0 0,2 5 0 0,-1 1 0 0,0 5 0 16,0 0 0-16,-4 0 0 0,-1 2 0 15,0 2 0-15,-5 2 0 0,1-1 0 0,0-1 0 0,-2 1 0 16,0 0 0-16,-3-1 0 0,2 1 0 0,-1-3 0 31,-1-2-2416-31,4-10-528 0,-2 9-96 0,2-9-32 0</inkml:trace>
  <inkml:trace contextRef="#ctx0" brushRef="#br0" timeOffset="9205.24">10557 9171 20271 0,'0'0'448'0,"0"0"80"0,0 0 32 0,0 0 16 0,0 0-576 0,2 7 0 16,-2 2 0-16,-2 2 0 0,-3 2 928 0,-3 5 80 16,-4 5 16-16,-3 4 0 0,-4 2 0 0,1 5 0 15,1 6 0-15,-2 5 0 0,-4 6 0 0,2 4 0 16,2 2 0-16,-1 5 0 0,3 4-832 0,0 1-192 15,1 5 0-15,1 0 0 0,2-2 0 0,3-6 0 16,0-6 0-16,5-3 0 0,-1-5 0 0,4-6 0 16,0-6 0-16,2-3 0 0,2-2 0 0,2-4 0 0,0-7 0 15,3 4 0 1,0-9-768-16,1-7-208 0,4-4-48 0,2-6-11872 0</inkml:trace>
  <inkml:trace contextRef="#ctx0" brushRef="#br0" timeOffset="9522.27">11116 9665 23951 0,'0'0'1056'0,"0"0"224"0,0 0-1024 0,0 0-256 15,-1 10 0-15,-2 1 0 0,-1 1 880 0,-3 3 112 16,-1 4 32-16,-3 3 0 0,0 3 0 0,-1 4 0 16,-1 2 0-16,-2 5 0 0,0 5-832 0,0 1-192 15,-1 4 0-15,2-2 0 0,1 2 864 0,2 0 128 16,2 0 32-16,1-1 0 0,3-1-832 0,4-1-192 16,-1-1 0-16,4-2 0 0,1-3 0 0,1-4 0 15,3-7 0-15,-2 1 0 0,4-7 0 0,-2-3 0 16,-1-4 0-16,1-2 0 15,1-4-1600-15,-2-5-352 0,1-4-80 0,-2-2-16 0</inkml:trace>
  <inkml:trace contextRef="#ctx0" brushRef="#br0" timeOffset="9703.45">10691 10193 31327 0,'0'0'688'0,"0"0"144"0,0 0 16 0,6 0 48 0,4 0-720 0,1 0-176 0,3 1 0 0,6 0 0 15,1 0 0-15,5 0 0 0,1 0 0 0,5-1 0 16,4-1 848-16,1 0 144 0,2-1 32 0,-4 0 0 16,-1-1-832-16,-2 2-192 0,-2-4 0 0,-3 0 0 15,-2 1-1600-15,-3 0-352 0,0 0-80 0,-2-2-16 16</inkml:trace>
  <inkml:trace contextRef="#ctx0" brushRef="#br0" timeOffset="10054.69">11559 9310 27647 0,'0'-5'608'0,"0"5"128"0,0 0 32 0,0 0 0 0,0 0-624 0,0 0-144 0,8 7 0 16,0 1 0-16,-1 7 0 0,2 3 0 0,0 7 0 0,0 3 0 15,1 4 848-15,-1 8 144 16,0 8 32-16,2 4 0 0,-2 3-832 0,0 3-192 0,-1 4 0 0,-3 8 0 16,-4 8 864-16,-5 3 128 0,-3-3 32 0,-1 1 0 15,-3 0-832-15,-4-3-192 0,-1-3 0 0,-4-9 0 16,0-5 0-16,-2-9 0 0,-4-5 0 0,-1-4 0 15,1-3 0-15,-2-7 0 0,2-3 0 0,4-4-10336 16,1-4-2112-16</inkml:trace>
  <inkml:trace contextRef="#ctx0" brushRef="#br0" timeOffset="10762.36">12638 10100 23951 0,'-8'-1'512'0,"2"1"128"0,0 0 0 0,3 0 64 0,3 0-576 0,0 0-128 16,0 0 0-16,0 0 0 0,17-6 1664 0,5 0 320 15,3 0 48-15,5 0 16 0,9 1-1648 0,1-2-400 0,3-1 0 0,1 1 0 16,0-3 896-16,2-2 112 0,0-3 16 0,2 3 0 16,-1-1-832-16,1 5-192 0,0 1 0 15,-7 3 0-15,-4 1 0 0,-6 1 0 0,-6-2 0 0,-9 4-10336 16,-6 5-2112-16</inkml:trace>
  <inkml:trace contextRef="#ctx0" brushRef="#br0" timeOffset="10933.58">12765 10470 35007 0,'0'0'768'0,"0"0"176"0,11 10 16 0,1-7 16 0,5 0-784 0,2 1-192 0,2-2 0 0,7-1 0 16,1-1 0-16,6-2 0 0,4-3 0 0,3 0 0 15,0-2 864-15,7 2 128 0,8 2 32 0,-4-1 0 0,-4-1-832 0,-6 1-192 16,-4 1 0-16,-6 1 0 16,-3-4-768-16,-4 3-208 0,1 1-48 15,-1 1 0-15</inkml:trace>
  <inkml:trace contextRef="#ctx0" brushRef="#br0" timeOffset="12481.4">16920 9530 20271 0,'12'-9'448'0,"-5"5"80"0,1 0 32 0,2 1 16 0,0-1-576 0,1 0 0 0,1-4 0 0,0 4 0 16,-2 3 0-16,0 0 0 0,-2-2 0 0,-1 1 0 15,0-1 928-15,-2 1 80 0,-5 2 16 0,0 0 0 16,0 0 0-16,0 0 0 0,-1-5 0 0,-4 4 0 15,-4 2-832-15,-3 3-192 0,-5-1 0 0,-6 0 0 0,-9-1 0 16,-4 2 0-16,-3-2 0 0,-3 5 0 0,-2 0 0 16,-1 4 0-16,-3 2 0 0,-4 0 0 0,-7 0 864 0,-3 0 128 15,-9 2 32-15,-25 12 0 0,14-3-832 0,-1-1-192 16,2-2 0-16,2 1 0 0,2 3 864 0,6-1 128 16,7 0 32-16,5-1 0 0,5-1-832 0,6 0-192 15,3 2 0-15,4-4 0 0,3-2 0 0,7 1 0 16,3-1 0-16,10-1 0 0,2-2 0 0,5 0 0 15,7-1 0-15,3 1 0 0,3 0 0 0,8-3 0 16,4-2 0-16,9 1 0 0,6 1 0 0,4-1 0 16,3 0 0-16,3-2 0 0,-1 0 0 0,2-2 0 15,-3 1 0-15,4 0 0 0,2-1 0 0,4 1 0 16,6 0 0-16,0 1 0 0,-3 2 0 0,-4 1 0 16,-4-1 0-16,-2-2 0 0,-4 2 0 0,-4 1 0 15,-7 1 0-15,-4 0 0 0,-4-1 0 0,-5 1 0 0,-4 1 0 16,-6 1 0-16,-6 4 0 0,-5-2 0 0,-5-2 0 0,-3 2 0 15,-4 4 0-15,-7 2 0 0,0 1 0 0,-6 1 0 16,-7-1 0-16,-10 1 0 0,-8 3 0 0,-2-2 0 16,6-2 0-16,-3 1 0 0,1-1 0 0,-6 1 0 15,-4 1 864-15,-2 1 128 0,-2-1 32 0,10-1 0 16,5 3-832-16,8 0-192 0,7 3 0 0,3-7 0 16,4 0 0-16,4-4 0 0,7 1 0 0,7-3 0 15,3-4 0-15,9-1 0 0,8-2 0 0,7-1 0 16,5-2 0-16,8-4 0 0,8-2 0 0,7-4 0 15,6 0 0-15,12 0 0 0,10-3 0 0,6-1 0 16,2 1 0-16,2-2 0 0,1 0 0 0,7 3 0 16,10-3 864-16,-4 4 128 0,-6 1 32 0,5 1 0 15,3 0-1648-15,-6 3-320 0,-5 2-64 0,-12 3-16 16,-8 1-96-16,-7 1-32 0,-8 1 0 0,-10 2 0 16,-10 1-2096-16,-7-1-416 0,-1 3-96 0,-9-1-16 0</inkml:trace>
  <inkml:trace contextRef="#ctx0" brushRef="#br0" timeOffset="12948.75">15196 11600 23951 0,'0'0'1056'0,"0"0"224"0,0 0-1024 0,0 0-256 16,0 0 0-16,0 0 0 0,0 0 880 0,7 7 112 16,-2 3 32-16,-3 3 0 0,-1 5 0 0,0 3 0 15,1 0 0-15,-2 4 0 0,0 5 0 0,-2 2 0 16,1 2 0-16,0 0 0 0,0-2-832 0,-1 0-192 15,-2-3 0-15,1-1 0 0,0-2 0 0,0 0 0 16,-2-3 0-16,1-2 0 0,0-3 0 0,0 0 0 16,-2-4 0-16,2-1 0 15,2-2-768-15,2-11-208 0,-1 9-48 0,1-9-8736 16,0 0-1760-16</inkml:trace>
  <inkml:trace contextRef="#ctx0" brushRef="#br0" timeOffset="13307.45">15784 11567 23951 0,'0'0'512'0,"0"0"128"0,0 0 0 0,0 0 64 0,0 0-576 0,-3 11-128 0,-3-1 0 0,-1-2 0 15,0 4 848-15,0 1 144 16,-3 0 32-16,1-1 0 0,-4-1-832 0,0 0-192 0,-3 4 0 0,-1 2 0 15,-2-2 864-15,-5 1 128 0,-3-1 32 0,0 1 0 16,-5 1-832-16,-3-1-192 0,-1 0 0 0,6-1 0 16,3 0 0-16,2-2 0 0,0-1 0 0,4 1 0 15,5-3 864-15,1 1 128 0,4-1 32 0,4-1 0 0,1-2-832 16,4 1-192-16,2-1 0 0,3-1 0 0,-3-6 0 0,10 7 0 16,3-2 0-16,3 2 0 0,2 0 0 15,4-1 0-15,3 0 0 0,4 1 0 0,3 1 864 0,1 2 128 16,0-2 32-16,-2-1 0 0,-4 2-832 0,1-1-192 15,-6-3 0-15,-1 2 0 0,-3 0 0 0,-2-2 0 16,-4-1 0-16,-1 2 0 16,-2 1-1600-16,-3-3-352 0,-6-4-80 0,0 0-16 0</inkml:trace>
  <inkml:trace contextRef="#ctx0" brushRef="#br0" timeOffset="13560.83">16152 11713 27647 0,'0'0'608'0,"14"-6"128"0,-2 0 32 0,4-1 0 0,0 1-624 0,3 1-144 0,-2 2 0 0,3-1 0 16,1-2 848-16,1 2 144 0,1 0 32 0,0 3 0 15,2 0-832-15,-3 1-192 0,-3 0 0 0,-1-1 0 16,-4-1 0-16,-2 5 0 0,-2 2 0 0,-10-5 0 16,0 0-2416-16,0 11-528 0,-5 3-96 15,-3 1-32-15</inkml:trace>
  <inkml:trace contextRef="#ctx0" brushRef="#br0" timeOffset="13746.58">16113 12026 31327 0,'0'0'688'0,"0"0"144"0,0 0 16 0,8 4 48 0,3-6-720 0,1-1-176 16,0 1 0-16,4-3 0 0,1-3 848 0,3 0 144 15,2 1 32-15,0-1 0 0,1 0-832 0,1 2-192 16,4-2 0-16,-2 0 0 0,0 4 0 0,-2-1 0 16,1 1 0-16,-4 1 0 15,0 0-768-15,-4 2-208 0,1-1-48 0,-3 2-13504 0</inkml:trace>
  <inkml:trace contextRef="#ctx0" brushRef="#br0" timeOffset="14131.24">16878 11769 31327 0,'8'-12'688'0,"1"4"144"0,5 3 16 0,-4 0 48 0,3 2-720 0,2-1-176 0,2-2 0 0,1-2 0 16,3 2 848-16,1-1 144 0,2 1 32 0,-2 2 0 15,2 4 0-15,-2 0 0 0,2 1 0 0,-6 3 0 0,-1 1 0 0,-1 3 0 16,1 2 0-16,-2 1 0 16,-1 3-832-16,-3 5-192 0,-6 3 0 0,-3 2 0 0,-3 4 0 15,-3 1 0-15,-6 0 0 0,-2 2 0 0,-3-2 0 0,0 2 0 16,0-2 0-16,-1-1 0 0,1 1 864 0,1-4 128 15,1-2 32-15,0-1 0 0,4-1-832 0,3-1-192 16,0 0 0-16,4-3 0 0,3-2 0 0,4-2 0 16,1-2 0-16,5-1 0 0,4-5 0 0,3-1 0 15,5-3 0-15,10-1 0 0,6-2 0 0,5-2 0 16,2-1 0-16,1-2 0 0,0-2 0 0,0 1 0 16,1-1 0-16,3-1 0 0,2 1 0 0,1 2 0 15,-1 6 0-15,-3-2 0 16,-5-2-768-16,-6-1-208 0,-5 2-48 0,-7-1-12016 15,-3-1-2400-15</inkml:trace>
  <inkml:trace contextRef="#ctx0" brushRef="#br0" timeOffset="15288.92">6329 4221 17439 0,'2'-10'768'0,"-2"10"176"0,7-5-752 0,0 1-192 16,1 0 0-16,0-1 0 0,-2-1 448 0,2 0 48 15,1 2 16-15,-2-1 0 0,1 1-320 0,1 0-48 0,0-2-16 16,-2-1 0-16,0 0-128 0,-1 2 0 16,-6 5 0-16,2-7 0 0,0 0 0 0,-2 7 0 0,-1-8 0 0,-2 0 0 15,-3-2 128-15,-2 2-128 0,-2 5 0 0,-2-2 128 16,-1 0 96-16,-2-2 16 0,-4 1 0 0,-2 1 0 16,-4 1-240-16,-3 0 176 0,-2 0-176 0,-5 4 160 15,0 2-160-15,-1 2 0 0,-3-1 0 0,-1 3 128 16,-6 2-128-16,-1 2 0 0,2 2 144 0,-1-1-144 15,-1 0 128-15,-1 1-128 0,4 3 128 0,3 0-128 16,-1 3 0-16,1-1 144 0,0 1-144 0,2 2 0 16,-2 3 208-16,4 1-64 0,-3 2-16 0,5 2 0 15,-1 0 0-15,5 1-128 0,4 1 192 0,4-2-64 16,4 3-128-16,3 1 0 0,4 1 0 0,4 1 0 0,2 2 0 0,4-2 0 16,4-2 144-16,3-1-144 0,2-1 176 0,5 1-48 15,3-5 0-15,5-1 0 0,2-3 64 16,6 1 0-16,5-2 0 0,4 0 0 0,7-2-64 0,1 2 0 15,0-2 0-15,4-4 0 0,-2-3 16 0,2-3 0 16,5-4 0-16,1 0 0 0,0-3-16 0,1-4-128 16,1-7 192-16,-5-3-64 0,3-2 64 0,-4-4 0 15,-2-2 0-15,-1-2 0 0,-2-2 176 0,-2-2 32 16,-1-3 16-16,-5 1 0 0,-1-1 16 0,-7-5 0 16,-5-4 0-16,-3 1 0 0,-6-1-48 0,-6 1 0 15,-4-3 0-15,-6 1 0 0,-5-2-32 0,-5 6-16 16,-4 2 0-16,-5 2 0 0,-7 3-144 0,-3 2-16 15,-4 3-16-15,-7 6 0 16,-9 4-1360-16,0 6-272 0,-2 2-48 0,-1 0-11296 0</inkml:trace>
  <inkml:trace contextRef="#ctx0" brushRef="#br0" timeOffset="16640.62">16365 8863 16575 0,'0'0'368'0,"0"0"80"0,0 0 0 0,0 0 16 0,0 0-464 0,-3 4 0 0,-3 1 0 0,0 3 0 16,-1 1 0-16,-2 0 0 0,0 3 0 0,-2 3 0 16,-2 3 0-16,1 1 0 0,-3 1 0 0,-3-2 0 15,1 4 912-15,-2 1 96 0,-2 2 16 0,-1-1 0 16,-1-1-832-16,-1-1-192 0,-1-2 0 0,-5-1 0 16,-1-2 864-16,-2-2 128 0,-2 0 32 0,1-2 0 15,0-2-832-15,1-2-192 0,1-3 0 0,1 0 0 16,2-2 864-16,2-1 128 0,2-4 32 0,1-2 0 0,4-2-832 15,0-2-192-15,3-1 0 0,4-3 0 0,2-5 864 0,0-3 128 16,3-1 32-16,3 0 0 0,0-4-832 0,5 2-192 16,3 0 0-16,1 0 0 0,3 1 0 0,1 2 0 15,3-1 0-15,3 0 0 0,0-1 0 0,2 3 0 16,3 3 0-16,1 0 0 0,2-1 0 0,-1 3 0 16,4 3 0-16,-3-1 0 0,1 2 0 0,-1 2 0 15,4-1 0-15,-3 1 0 0,2 5 0 0,0 0 0 16,1 0 0-16,-1 4 0 0,-3 1 0 0,2 3 0 15,-4 0 0-15,1 2 0 0,-1-2 0 0,-3 3 0 16,1 2 0-16,-1 2 0 0,0-2 0 0,-1 0 0 16,0-2 0-16,0 6 0 0,2-2 0 0,-2 2 0 15,2 3 0-15,-2-4 0 0,0-3 0 0,0 2 0 16,2 3 0-16,1 0 0 0,-2-1 0 0,1-1 0 0,2 1 0 16,-3 1 0-16,0-3 0 0,-1-1 0 0,1-1 0 0,-1-2 0 15,1-1 0-15,-1-3 0 16,2-2 0-16,1-3 0 0,0-2 0 0,2-1 0 0,2-5 0 15,-1-2 0-15,3-3 0 0,-5-1 0 0,1 2 0 0,1-3 0 16,-3-1 864-16,-1-3 128 0,-4-1 32 0,-2 2 0 16,-2-1-832-16,-2-1-192 0,-3-3 0 0,-2 1 0 15,-3 1 864-15,-3 1 128 0,-3 2 32 16,-4 0 0-16,-4 0-832 0,-2 4-192 0,-3 2 0 0,-2 2 0 16,-5 4 0-16,0-1 0 0,-1 5 0 0,-1 1 0 15,-3 3 0-15,-1 1 0 0,0 0 0 0,-4 3 0 16,-2 3 0-16,3 1 0 0,-3 3 0 0,3 0-11424 15,6-1-2336-15</inkml:trace>
  <inkml:trace contextRef="#ctx0" brushRef="#br0" timeOffset="18711.45">18353 9153 12895 0,'0'0'576'0,"0"0"112"0,0 0-560 0,0 0-128 16,0 0 0-16,0 0 0 0,-4-6 848 0,4 6 144 0,0 0 32 15,1-8 0-15,-1 0 0 0,1 0 0 0,2 1 0 0,3 0 0 16,0 2 0-16,2-2 0 0,2 0 0 0,2-2 0 16,-1-2 0-16,2 1 0 0,2 2 0 0,3 0 0 15,2 1-832-15,1-1-192 0,1-2 0 0,1 0 0 16,0 2 0-16,3 4 0 0,3 0 0 0,1-1 0 16,-2 1 0-16,0 2 0 0,-5-1 0 0,-2 6 0 15,-3 2 0-15,-4 5 0 0,-3 0 0 0,-3 2 0 16,-2 1 864-16,-4 4 128 0,-1 2 32 0,-4 3 0 15,-3 3-832-15,-5 2-192 0,-3 1 0 0,-3 2 0 16,-3 2 0-16,-4 0 0 0,-5 0 0 0,3 1 0 16,0 1 0-16,2-2 0 0,-1-2 0 0,-2-4 0 0,2-3 0 15,2-1 0-15,3-2 0 0,0-1 0 0,4-3 0 0,2-1 0 16,1-4 0-16,2 0 0 0,4-2 0 16,1-3 0-16,6-6 0 0,0 0 0 0,0 0 0 0,0 0 0 15,9 5 0-15,0-2 0 0,2-4 864 0,3 1 128 16,3 0 32-16,4-2 0 0,2-4-832 0,2-1-192 15,2 1 0-15,2 0 0 0,1 4 0 0,3-2 0 16,3-2 0-16,0 1 0 0,-2 1 0 0,-2 1 0 16,-4 0 0-16,-2 0 0 0,-4-2 0 0,-2-1 0 15,-3-2 0-15,-2 2 0 16,-1 0-1600-16,-1 0-352 0,2-5-80 0,-10 1-16 0</inkml:trace>
  <inkml:trace contextRef="#ctx0" brushRef="#br0" timeOffset="19056.23">19574 8558 20271 0,'0'0'896'0,"0"0"192"0,0 0-880 0,0 0-208 0,0 0 0 0,0 0 0 0,0 0 864 16,0 0 128-16,0 0 32 0,0 0 0 0,1 14 0 0,-1 2 0 16,-1-2 0-16,-1 4 0 0,-6 1 0 0,1 6 0 15,1 0 0-15,-1 0 0 0,2 1-832 0,-1-1-192 16,4 0 0-16,-1-1 0 0,1-1 0 0,-3-4 0 15,3-3 0-15,0 1 0 0,-2 1 0 0,1-3 0 16,1-2 0-16,-1-4 0 16,2-2-1600-16,1-7-352 0,0 0-80 0,0 0-16 0</inkml:trace>
  <inkml:trace contextRef="#ctx0" brushRef="#br0" timeOffset="19417.34">19916 8510 20271 0,'0'0'896'0,"0"0"192"0,0 0-880 0,0 0-208 0,0 0 0 0,0 0 0 16,0 0 864-16,-2 10 128 0,0 2 32 0,-4 0 0 15,0-1 0-15,0 0 0 0,-4-1 0 0,0 5 0 16,-1 6-832-16,-2 1-192 0,-2-2 0 0,0 0 0 15,0-1 0-15,-2 2 0 0,2-1 0 0,-2-5 0 16,-2 1 864-16,0-2 128 0,-1-1 32 0,2-2 0 16,1-2-832-16,1 0-192 0,0-2 0 0,3-2 0 15,1 1 0-15,3-2 0 0,1-1 0 0,5-1 0 16,3-2 0-16,0 0 0 0,0 0 0 0,0 0 0 16,4 3 864-16,6-1 128 0,0-1 32 0,2 0 0 0,-1 0-832 0,4 2-192 15,0 0 0-15,0 1 0 0,1 2 0 0,-1-1 0 16,-2-2 0-16,2 2 0 0,-1 1 0 0,-1 0 0 15,-1-3 0-15,0 2 0 16,0-3-768-16,-3 2-208 0,1 1-48 0,-2-1-13504 16</inkml:trace>
  <inkml:trace contextRef="#ctx0" brushRef="#br0" timeOffset="19658.93">20099 8837 23951 0,'0'0'512'0,"5"-3"128"0,3 2 0 0,-1 0 64 0,2 0-576 0,1 0-128 0,4 1 0 0,0 0 0 16,1-1 848-16,3 0 144 0,1-2 32 15,0 1 0-15,1 0-832 0,1 1-192 0,0 0 0 0,-1 0 0 16,-4-2 0-16,1 1 0 0,-2 1 0 0,-1-1 0 15,0 2 0-15,-2 0 0 0,-5 0 0 0,1 0-12240 16</inkml:trace>
  <inkml:trace contextRef="#ctx0" brushRef="#br0" timeOffset="20033.38">20718 8557 23951 0,'0'0'512'0,"7"-3"128"0,1-2 0 0,5 0 64 0,-2-1-576 0,-2 4-128 16,4 1 0-16,0 0 0 0,2-2 848 0,3 0 144 16,-1 1 32-16,2 3 0 0,0 1 0 0,-3 1 0 15,-3-1 0-15,3 2 0 0,-4 4-832 0,-2 3-192 16,-7 0 0-16,-3 2 0 0,-3 1 864 0,-6 4 128 15,-2 1 32-15,-3 2 0 0,-4 2-832 0,3-2-192 16,-3 1 0-16,-1 0 0 0,1 0 0 0,-2-3 0 16,3-1 0-16,2 0 0 0,3-1 0 0,-1 4 0 0,2-1 0 0,6-5 0 15,3-1 0-15,4-3 0 0,4-3 0 0,5 0 0 16,4-2 864-16,6 0 128 0,4 2 32 0,5-4 0 16,2-3-832-16,2-2-192 0,4-1 0 0,-1 1 0 15,-2 0 0-15,-1 1 0 0,-2-1 0 0,-2 2 0 16,-2-2 0-16,-1 2 0 0,-3 1 0 0,-2 0 0 31,-4 0-2416-31,-4 3-528 0,6 5-96 0,-20-10-32 0</inkml:trace>
  <inkml:trace contextRef="#ctx0" brushRef="#br0" timeOffset="20575.97">18464 9861 16575 0,'0'0'368'0,"-7"0"80"0,0 3 0 0,1-2 16 0,2 1-464 0,-3 0 0 0,2-1 0 0,5-1 0 16,-4 4 912-16,4-4 96 0,0 0 16 0,0 0 0 16,0 0 0-16,0 0 0 0,3 5 0 0,3-1 0 15,3-3 0-15,1-1 0 0,4-3 0 0,5 2 0 16,3 0-832-16,5-1-192 0,5 0 0 0,7-4 0 16,6 2 864-16,4-3 128 0,3 0 32 0,5-1 0 0,8 1-832 15,6 1-192-15,8-2 0 0,3-1 0 0,0 2 864 16,7-2 128-16,5 0 32 0,1 0 0 0,1 1-832 0,-1 1-192 15,2-1 0-15,3 1 0 0,2 3 0 0,-6 0 0 16,-8-1 0-16,-5 2 0 0,-6 1 0 0,-8 2 0 16,-4 1 0-16,-10 1 0 0,-8 0 0 0,-7 0 0 15,-7 4 0-15,-8-1-10336 16,-4 0-2112-16</inkml:trace>
  <inkml:trace contextRef="#ctx0" brushRef="#br0" timeOffset="20914.8">19169 10332 23951 0,'0'0'512'0,"0"0"128"0,0 0 0 0,7 3 64 0,0 2-576 0,-1 2-128 0,1 3 0 0,-2 1 0 16,-1 1 848-16,1 4 144 0,0 5 32 0,-2 4 0 15,1 5 0-15,-2 1 0 0,-1 2 0 0,0 2 0 16,-1 1-832-16,0 3-192 0,-1-1 0 0,0 3 0 16,-1 1 864-16,0 1 128 0,-2-1 32 0,3-2 0 15,0-2-832-15,1-2-192 0,-2-3 0 0,2-3 0 0,2-3 0 0,-1-3 0 16,-1-2 0-16,0-3 0 0,0 0 0 0,0-4 0 15,3-3 0-15,1 3 0 16,1-7-3232-16,-5-8-688 16,14-3-144-16,-1-10-32 0</inkml:trace>
  <inkml:trace contextRef="#ctx0" brushRef="#br0" timeOffset="21295.31">20154 10338 27647 0,'0'0'608'0,"0"0"128"0,0 0 32 0,2 8 0 0,-9 3-624 0,1-1-144 16,-5-2 0-16,-1 3 0 0,-3 3 848 0,-1-1 144 0,-3 1 32 0,0 1 0 16,-3 2-832-16,-1-1-192 0,-3 3 0 0,-2 1 0 15,-1 0 0-15,-2-2 0 0,0 0 0 0,0 0 0 16,-1 0 0-16,-1-1 0 0,-1-2 0 0,0 0 0 15,1 0 0-15,2-2 0 0,3-1 0 0,4-2 0 16,2-1 864-16,4 0 128 0,5-2 32 0,3 1 0 16,2-2-832-16,4-4-192 0,4-2 0 0,0 0 0 15,0 0 0-15,10 5 0 0,3-2 0 0,4-1 0 16,8 0 0-16,0 0 0 0,5 1 0 0,0 2 0 0,2-1 0 16,1 3 0-16,-2-1 0 0,3 1 0 0,-1 3 0 15,0-1 0-15,-1 0 0 0,0-1 0 0,1 4 0 0,-1-1 0 16,-2-1 0-16,-3 1 0 0,0 4 0 0,-5-3 0 15,-3-1 0-15,6 3 0 16,-7-2-2416-16,-3-2-528 0,0 2-96 16,-5-4-32-16</inkml:trace>
  <inkml:trace contextRef="#ctx0" brushRef="#br0" timeOffset="21786.38">20993 10198 27647 0,'0'0'1216'0,"0"0"256"0,0 0-1168 0,0 0-304 0,3-4 0 0,-3 4 0 16,0 0 0-16,0 0 0 0,0 0 0 0,0 0 0 15,0 0 880-15,0 10 112 0,-1 0 32 0,-1 2 0 16,-6 2-832-16,3 1-192 0,-1 3 0 0,0 1 0 16,-2 3 864-16,1-1 128 0,3-2 32 0,-3 2 0 15,1 1-832-15,1 1-192 0,0-1 0 0,2 2 0 16,-1-4 0-16,2 1 0 0,-2-1 0 0,2 1 0 16,-1-1 0-16,1-4 0 0,0 1 0 0,0-2 0 15,2 1 0-15,0-2 0 0,0-1 0 0,0 1 0 0,0 1 0 0,-1 0 0 16,-3 1 0-16,2-1 0 0,-1 0 0 15,0 3 0-15,-1 1 0 0,-1-1 0 0,-1-2 0 16,3 2 0-16,-3-1 0 0,2 1 0 0,-1-1 0 0,-2 0 0 16,4-2 0-16,-1 0 0 0,2 0 0 0,0-1 0 15,-1-1 0-15,2-1 0 0,-1-3 0 0,1-2 0 16,-1 2 0-16,0-3 0 0,1 1 0 0,1-7 0 16,0 0 0-16,0 0 0 0,0 0 864 0,0 0 128 15,0 0 32-15,0 0 0 0,0 0-832 0,0 0-192 16,0 0 0-16,0 0 0 0,6-1 0 0,1-2 0 15,-7 3 0-15,0 0 0 16,0 0-768-16,0 0-208 0,6-7-48 0,-6 7-9824 16,0 0-1968-16</inkml:trace>
  <inkml:trace contextRef="#ctx0" brushRef="#br0" timeOffset="22132.73">20719 11607 27647 0,'0'0'608'0,"0"0"128"0,-6 11 32 0,6-11 0 0,0 0-624 0,0 0-144 0,0 0 0 0,0 0 0 16,0 0 848-16,0 0 144 0,5-6 32 0,2-3 0 15,0 0 0-15,2 0 0 0,1-1 0 0,1 2 0 16,-3-1 0-16,1 1 0 0,-1 2 0 0,-1 0 0 15,-2 3-832-15,-5 3-192 0,5-5 0 0,-5 5 0 0,0 0 0 16,0 0 0-16,0 0 0 0,-2 8 0 0,-4 0 864 0,0 1 128 16,-1-1 32-16,-2 1 0 0,-2 0-832 0,1-1-192 15,3 0 0-15,-3 0 0 0,1-1 0 0,2-5 0 16,3 0 0-16,4-2 0 0,0 0 0 0,0 0 0 16,0 0 0-16,1-4 0 0,2-3 0 0,2-1 0 15,1-1 0-15,3-7 0 16,3 0-3232-16,0-2-688 0,5-8-144 0,0 3-32 0</inkml:trace>
  <inkml:trace contextRef="#ctx0" brushRef="#br0" timeOffset="22801.95">22809 8960 20271 0,'0'0'896'0,"0"0"192"0,2-7-880 0,-2 7-208 15,0 0 0-15,0 0 0 0,0 0 0 0,0 0 0 0,0 0 0 0,0 0 0 16,0 0 864-16,0 0 128 0,-5 8 32 0,-4 3 0 15,-4 3 0-15,-3 4 0 0,-1 1 0 0,0 9 0 16,2 8 0-16,-4 7 0 0,-4 2 0 0,3 1 0 16,2-1-832-16,-1 6-192 0,-1 6 0 0,1 4 0 15,3-1 0-15,2-2 0 0,0-5 0 0,6-5 0 16,1-6 0-16,3-4 0 0,1-1 0 0,2-4 0 16,1-4 0-16,4-3 0 0,0-4 0 0,3 0 0 15,-1 0 0-15,3-2 0 0,0-3 0 0,1-5 0 16,0-3 864-16,1-4 128 0,2-2 32 0,0-1 0 0,1-4-832 15,1-1-192-15,0-2 0 0,-1-3 0 16,0-2-2416-16,-5-2-528 16,-3-10-96-16,-3-2-32 0</inkml:trace>
  <inkml:trace contextRef="#ctx0" brushRef="#br0" timeOffset="23005">22191 9517 35007 0,'2'-11'768'0,"1"6"176"0,-3 5 16 0,10-6 16 0,2-3-784 0,4 2-192 16,1 0 0-16,10 2 0 0,5-3 0 0,3 1 0 15,6 1 0-15,-2-1 0 0,2-1 0 0,2 4 0 16,-2 2 0-16,0-1 0 0,2-2 0 0,-1 3 0 16,4 2 0-16,-3 0 0 0,-3-4 0 0,-7 0 0 0,-4 1 0 0,-5 1 0 15,-1 0 0-15,-7-1 0 0,-2 1 0 16,-3-1-10336-16,-1 0-2112 15</inkml:trace>
  <inkml:trace contextRef="#ctx0" brushRef="#br0" timeOffset="23407.09">23721 8425 16575 0,'8'-11'736'0,"-4"7"160"0,-4 4-720 0,6-5-176 16,-1 1 0-16,-5 4 0 0,7-6 848 0,-7 6 144 15,0 0 32-15,0 0 0 0,0 0 0 0,0 0 0 16,0 0 0-16,4 11 0 0,-3-1 0 0,-3 2 0 16,-3 3 0-16,-3 2 0 0,0 3 0 0,-3 4 0 15,-1 4 0-15,0 0 0 0,1 3-832 0,0 2-192 16,0 4 0-16,2 1 0 0,-2-3 0 0,2-1 0 16,3-2 0-16,0-1 0 0,-1-6 0 0,1-1 0 15,3-5 0-15,-2 2 0 0,1-1 0 0,2 0 0 0,2-1 0 0,1-3 0 16,0-6 0-16,-1-10 0 0,0 10 0 0,2-4 0 31,-2-6-1600-31,5 6-352 0,-5-6-80 0,7-1-16 0</inkml:trace>
  <inkml:trace contextRef="#ctx0" brushRef="#br0" timeOffset="23798.4">24269 8422 23951 0,'0'0'512'0,"0"0"128"0,0 0 0 0,0 0 64 0,0 0-576 0,0 0-128 16,0 0 0-16,-2 6 0 0,-1 1 848 0,-1-1 144 16,-1 0 32-16,-4 3 0 0,-2 3-832 0,0-1-192 15,-1 1 0-15,-3 1 0 0,-2 0 0 0,-4 1 0 16,-1-1 0-16,0 1 0 0,-1 0 864 0,1 2 128 15,-1 0 32-15,-5 6 0 0,4-2-832 0,0-2-192 16,3-3 0-16,-6 4 0 0,8-4 0 0,1 1 0 16,4-2 0-16,2-3 0 0,3-3 864 0,4-3 128 15,0 1 32-15,1 0 0 0,1 1-832 0,3 0-192 16,1 0 0-16,4 0 0 0,-1 0 0 0,8 1 0 16,0-2 0-16,4 0 0 0,4 3 864 0,1-1 128 15,6-3 32-15,3 4 0 0,1 0-832 0,3 1-192 16,4 0 0-16,2-2 0 0,0-1 0 0,-2 0 0 0,-2 1 0 0,-1 0 0 15,-1-1 0-15,-2 0 0 0,-1 2 0 16,-2 2 0 0,-1-3-768-16,-5 1-208 0,1-1-48 0,-6 0 0 0</inkml:trace>
  <inkml:trace contextRef="#ctx0" brushRef="#br0" timeOffset="29788.36">5318 15659 10127 0,'0'0'896'0,"0"0"-704"0,-9 3-192 0,0 2 0 16,0 2 1152-16,2 0 192 0,7-7 32 0,-8 4 16 16,-3 0-320-16,2 1-64 0,3 0-16 0,1 0 0 15,5-5 96-15,0 0 0 0,0 0 16 0,-6 4 0 16,6-4-128-16,0 0-16 0,0 0-16 0,0 0 0 15,0 0-240-15,10 0-32 0,3-2-16 0,4-1 0 16,4-3-112-16,3 1-32 0,5 0 0 0,5-1 0 16,10-5-144-16,3 2-48 0,3 0 0 0,-2 0 0 0,-1 0-32 15,2 1-16-15,3-3 0 0,4 2 0 0,5 1 48 0,2 0 0 16,0-1 0-16,-4-1 0 0,-4 2-144 16,-2 0-32-16,-3 3 0 0,-8-1 0 0,-5 2-144 0,-3 1 128 15,-2 1-128-15,-7 1 128 0,-4 0-128 0,-5 0 0 16,-3 0 0-16,-13 1 0 0,0 0 0 0,0 0-144 15,0 0 0-15,0 0 0 16,-8 9-1632-16,-2 0-320 0,-1-3-64 0,-1 2-10704 0</inkml:trace>
  <inkml:trace contextRef="#ctx0" brushRef="#br0" timeOffset="30287.85">5297 16171 14735 0,'0'0'640'0,"0"0"160"0,-7 5-640 0,7-5-160 16,0 0 0-16,0 0 0 0,0 0 1264 0,0 0 208 15,7-4 64-15,5 1 0 0,5 2-192 0,2 0-16 16,4-2-16-16,7-4 0 0,5-3-256 0,8 1-48 16,5 2-16-16,-1-3 0 0,1-4-160 0,3 2-16 15,4 0-16-15,5 1 0 0,5 0-224 0,2 4-32 16,-1 2-16-16,-4 2 0 0,-5 0-256 0,-1 0-48 0,-5 4-16 15,-2-1 0-15,-2 0-208 0,-5 4 0 0,0 1 0 16,-8 4-10080-16,-4 0-2016 16</inkml:trace>
  <inkml:trace contextRef="#ctx0" brushRef="#br0" timeOffset="58889.26">6903 708 12255 0,'0'0'544'0,"-7"-7"112"0,3-2-528 0,1 0-128 0,-1-2 0 0,0 5 0 15,-2 0 448-15,1 2 48 0,-2 0 16 0,1-1 0 16,-1-5-160-16,1-1-32 0,0 2 0 0,1 3 0 16,-2-3-80-16,0-1-32 0,1 0 0 0,-3-2 0 15,-2 0 48-15,0 0 0 0,-1-2 0 0,-11-8 0 16,2 0 96-16,2 5 32 0,2 4 0 0,0-1 0 15,2-1 112-15,-1 0 16 0,0-2 16 0,-1 1 0 16,0-3-208-16,-3-3-64 0,0-4 0 0,-1 1 0 16,-2 3 0-16,-1 3-16 0,-3-2 0 0,-3 1 0 0,-6-1-80 0,3 3-16 15,-1 3 0-15,-2 2 0 0,-5 0-144 16,2 3 0-16,-1 1 0 0,1-1 0 0,-1 2 128 16,-1 1 0-16,-4-3 0 0,-1 2 0 0,-1 1-128 0,-3 2-144 15,1 2 144-15,1-1-208 0,3 1 208 0,-1 0 0 16,0-3 0-16,-4 1 0 0,-2-2 0 0,-2 4 128 15,-1-1 0-15,0 4-128 0,3 3 0 0,1-2 0 16,0-2 0-16,-2-2 0 0,-1 1 192 0,-4 0-192 16,-6 4 192-16,3 3-192 0,4 1 160 0,1-2-160 15,1-2 128-15,-3 0-128 0,-1-1 160 0,0 1-160 16,-1 3 192-16,0 0-192 0,3 2 0 0,1-3 0 16,-1-2 0-16,-1 2 0 0,-3-1 0 0,0 2 0 15,1 1 0-15,4 2 0 0,2 0 0 0,0 1 0 0,-2 0 0 0,-2 2 0 16,-2-1 128-16,1 4-128 0,-1 1 0 0,3 0 0 15,-2 3 144-15,0-3-144 0,2 0 0 0,-1 3 144 16,-4-2-144-16,1 3 160 0,-1 0-160 0,5 0 160 16,2 0-160-16,0-2 0 0,-3-5 144 0,-1-1-144 15,1 0 0-15,-1-1 0 0,1 3 0 0,1 0 128 16,2 2-128-16,0-1 0 0,2-1 0 0,0 0 128 16,-2 4-128-16,25-4 176 0,-3 5-176 0,-5 1 192 15,0 2-192-15,-2 5 128 0,1 0-128 0,-1 0 128 16,2 2-128-16,-38 19 0 0,13-8 0 0,8-3 0 15,6-3 0-15,2-1 0 0,4-2 0 0,5-1 0 16,1 1 0-16,2 1 0 0,2 1 0 0,0-2 0 16,2 1 0-16,0 0 0 0,0 1 0 0,1-2 0 0,2-1 0 15,1 2 0-15,3-2 0 0,1 0 0 0,2 2 0 16,2 2 0-16,0 4-144 0,1 1 144 0,0 2 0 0,2 1 0 16,2 3 0-16,-1-1 0 0,2 0 0 0,2 0 0 15,-2-1 0-15,2 0 0 0,0 0 0 0,1 4 0 16,-2 3 0-16,3 0 0 0,2-6 0 0,2-1 0 15,-2 1 0-15,2-1 0 0,-1 0 0 0,3 1 0 16,1 0 0-16,1 2 0 0,1 0 0 0,2 2 0 16,1 4 0-16,3-4 0 0,-1-1 0 0,4-1 0 15,-1 1 0-15,1 0 0 0,-3 0 0 0,4 0 0 16,2 0 0-16,-2 2 0 0,0 0 0 0,3-2 0 16,-2-4 0-16,2 0 0 0,3 1 0 0,-1-1 0 15,-1-1 0-15,4 1 0 0,4-1 0 0,1 2 0 16,0 0 128-16,3-2-128 0,4 1 0 0,4-4 128 0,-1-3-128 0,3 0 0 15,-1 0 128-15,2 0-128 0,-2 0 0 0,4-1 144 16,-1 0-144-16,4 0 160 0,-1-1-160 0,4 0 160 16,1 0-160-16,2-1 0 15,-2 0 144-15,-1-3-144 0,-1 1 144 0,1 0-144 0,2-4 192 0,3 2-192 16,1-1 256-16,2 0-48 0,1-5-16 0,0 0 0 16,1 1 0-16,1-2 0 0,2-2 0 0,2-3 0 15,-2-6-64-15,3 1-128 0,0 2 176 0,-1-3-176 16,-3-1 176-16,1-1-176 0,-2-3 160 0,6 0-160 15,3 1 128-15,0-1-128 0,-6-1 0 0,-1-1 144 16,0 1-144-16,0-4 0 0,0 0 144 0,0 0-144 16,0-1 128-16,0 0-128 0,-4 2 128 0,0-2-128 15,-6-3 128-15,2-2-128 0,0 1 160 0,2 0-160 0,-1 1 192 16,1-2-64-16,2 0-128 0,-2-2 192 0,-3 3 0 16,-1-5 0-16,-2 0 0 0,2-1 0 0,3-1 32 15,0 2 0-15,-1 3 0 0,0-3 0 0,-1-3-16 0,-2 1 0 16,1 1 0-16,-1 0 0 0,3 0-80 0,-1 1 0 15,-1 0-128-15,3 0 192 0,-3 0-192 0,2-1 128 16,-3 1-128-16,-1-1 0 0,-3-1 0 0,2 1 128 16,2-1-128-16,2 1 0 0,2 1 0 0,3-1 128 15,-3 0-128-15,-1-1 0 0,-5 0 224 0,-1-1-48 16,0-2-16-16,3 0 0 0,3-1-16 0,0-1 0 16,2 0 0-16,-1-1 0 0,-2-1-144 0,1 0 128 15,-2-2-128-15,3 0 128 0,0 0-128 0,-1 0 128 16,-4-4-128-16,2 2 128 0,3 1-128 0,-4 0 0 15,-2-2 144-15,-3 1-144 0,0 0 0 0,0-2 128 0,-1-1-128 0,-1-4 0 16,1-3 0-16,-3-3 128 0,1-2-128 0,-5-1 0 16,0-3 0-16,-2-2 0 0,-2-4 0 0,-3 1-128 15,-1 0 128-15,-3-3 0 0,-4-5 0 0,0 0 0 16,0-2 0-16,-3 0 0 0,-4 1 0 0,1 0 0 16,-2 1 0-16,-2-2 0 0,-3-2 128 0,-1-2-128 15,0-5 160-15,-7 3-32 0,-1 6-128 0,0 0 192 16,0-1 16-16,0-1 0 0,-4-3 0 0,1 2 0 15,-1 4 64-15,0 2 16 0,-1 3 0 0,1 2 0 16,-2-1-128-16,1-1-32 0,-1 2 0 0,1 0 0 16,-4-1-128-16,2 2 0 0,0 3 0 0,1 3 0 0,2 6 0 15,-3 3 0-15,1 1 0 0,-1 0 0 16,0-1 0-16,1 1 0 0,-2 1-144 0,1 0 144 0,2 4-176 16,-3 0 32-16,-1 2 0 0,0 1 0 0,0 2-96 15,-2 2-16-15,-1 0 0 0,4 3 0 16,4 3-448-16,-2 5-112 0,0-1-16 0</inkml:trace>
  <inkml:trace contextRef="#ctx0" brushRef="#br0" timeOffset="60459.76">24212 1213 8287 0,'0'0'736'0,"0"0"-592"15,0 0-144-15,5-4 0 0,-5 4 1152 0,0 0 192 16,7-6 32-16,-7 6 16 0,0 0-400 0,0 0-80 15,0 0-16-15,0 0 0 0,0 0-256 0,0 0-64 16,0 0-16-16,0 0 0 0,0 0-128 0,0 0-32 16,0 0 0-16,-10-2 0 0,0 1-128 0,-2 1-16 0,-4 0-16 15,0 3 0-15,-2 2 80 0,-1 3 0 16,-1-2 16-16,-4 3 0 0,-2 1-192 0,2-1-144 0,0-1 192 0,1 2-192 16,0 0 304-16,1 1-48 0,3 0-16 0,0 0 0 15,2-1-80-15,1-1-16 0,2-1 0 0,3 2 0 16,-1-1-144-16,3 1 128 0,2-1-128 0,7-9 128 15,-3 7-128-15,3-7 128 0,0 0-128 0,0 0 128 16,5 9 64-16,1-2 0 0,3 2 0 0,3-3 0 16,-1-3 128-16,2 1 16 0,0 2 16 0,2 0 0 15,0 2-160-15,1 1-48 0,-1-1 0 0,-1 3 0 16,-1 0-144-16,2 0 0 0,-1 0 0 0,-2 1 0 16,-3 3 0-16,-2-1 0 0,-3 0 0 0,0-2 0 15,1-1 0-15,-3 0 0 0,-3-1 0 0,-2 1 0 0,-2 1 128 0,2 1 0 16,-4-3 0-16,0 2 0 0,-4-1 96 15,-2-1 16-15,2-1 0 0,-2-1 0 0,1 0-64 0,0 2-16 16,0 1 0-16,1-4 0 0,-2-3-32 0,1 0 0 16,0 1 0-16,2 0 0 0,-1 2-320 0,0-2-64 15,0-1 0-15,1-3-16 16,1-3-2160-16,1-3-416 0,-2-3-96 0,10 8 0 0</inkml:trace>
  <inkml:trace contextRef="#ctx0" brushRef="#br0" timeOffset="60841.29">24506 1327 10943 0,'0'0'480'0,"0"0"96"0,9-5-448 0,-9 5-128 0,10-3 0 0,-1 1 0 16,-9 2 608-16,0 0 96 0,0 0 32 0,9-2 0 16,-9 2 128-16,0 0 32 0,0 0 0 0,0 0 0 15,3 7 224-15,-3 5 48 0,-1-2 16 0,-3 2 0 16,-3 4-160-16,1 1-16 0,2 2-16 0,-1 0 0 15,-2-2-576-15,-2 3-112 0,-1 2-32 0,0 2 0 0,2 1-144 0,-2-1-128 16,0 0 144-16,1-3-144 0,1-4 176 0,3 0-176 16,0-4 192-16,1-2-192 0,2 2 192 15,0-3-192-15,2-10 192 0,0 0-192 16,0 0-1056-16,7 7-320 0,1-4-64 0,2-5-8928 16</inkml:trace>
  <inkml:trace contextRef="#ctx0" brushRef="#br0" timeOffset="61607.49">24755 1463 13823 0,'0'0'1216'0,"0"0"-960"16,0 0-256-16,0 0 0 0,0 0 1472 0,0 0 256 0,0 0 64 0,0 0 0 15,0 0-1456-15,0 0-336 0,0 0 0 0,8 6 0 16,-2 1 192-16,-6-7 16 0,0 0 0 0,0 0 0 16,8 6 192-16,-8-6 48 0,0 0 0 0,9 2 0 15,-9-2 64-15,10 2 0 0,-1 0 16 0,-9-2 0 16,9-2-64-16,-1-2-16 0,2 0 0 0,-3 0 0 16,-7 4-96-16,11-3-32 0,1-1 0 0,-2 2 0 15,1 0-64-15,0-1 0 0,-1-3-16 0,1 1 0 16,0-1-96-16,-3 2-16 0,-1-1 0 0,0 0 0 0,0-3-128 0,-7 8 0 15,0 0 144-15,4-6-144 0,3 2 0 0,-7 4 0 16,0 0 0-16,7-4 0 0,1 1 0 0,-8 3 0 16,0 0 0-16,0 0 0 0,0 0 0 0,0 0 0 15,0 0 0-15,0 0 0 0,0 0 128 0,0 0-128 16,-2 10 128-16,-2 1-128 0,-1 1 144 0,-1-1-144 16,6-1 192-16,-2 2-192 0,-5 3 192 0,1 3-192 15,-1 0 192-15,0 1-192 0,2-1 160 0,-1 0-160 16,-3 1 128-16,2 0-128 0,0-2 0 0,1 4 128 15,-2-2-128-15,0-4 0 0,1-1 128 0,0-2-128 16,0-1 128-16,2 0-128 0,-1 0 144 0,1 1-144 16,-2-2 160-16,3-2-160 0,4-8 160 0,-8 7-160 15,2-1 160-15,0-1-160 0,6-5 160 0,-5 7-160 16,5-7 160-16,0 0-160 0,-6 4 192 0,6-4-64 0,0 0-128 0,0 0 192 16,0 0-64-16,0 0-128 0,-1-8 176 0,2 1-176 15,-1 7 288-15,3-10-48 0,3-1-16 0,2-2 0 16,2-3-32-16,-1 1 0 0,2-1 0 0,4 3 0 15,0-4-64-15,2 1-128 0,-1-1 176 0,2 0-176 16,-1 1 192-16,2-1-192 0,2-2 192 0,-1 5-192 16,1 3 0-16,1 0 0 0,-5 0 0 0,2 1-192 15,0 0 192-15,-3 3 0 0,-2 1 0 0,0 2-144 16,-2 0 144-16,0 2 0 0,-4 1 0 0,-8 1-128 16,9 4 128-16,-1 2 0 0,-8-6 0 0,7 10 0 15,-3 0 0-15,-1 2-240 0,1 1 48 0,-1 2 0 16,-2 0 192-16,-1 0 0 0,0 1 0 0,0-1 0 15,0-1 0-15,0-1 0 0,0 0 0 0,0 0 160 0,0 0-160 16,0 0 0-16,0 0 0 0,1-1 0 0,0-3 0 0,0 0 0 16,2 1 0-16,-1 0 0 0,-1-1 0 0,1 1 0 15,1 1 0-15,-1-4 0 0,-2-7 0 0,3 10 0 16,-3-10 0-16,5 10 0 16,1-1-416-16,-2 0-112 0,2-1-32 0,0-1 0 15,2 0-2304-15,-8-7-464 0</inkml:trace>
  <inkml:trace contextRef="#ctx0" brushRef="#br0" timeOffset="62211.47">23882 2296 16927 0,'0'0'752'0,"0"0"144"0,0 0-704 0,0 0-192 16,-7 1 0-16,-1-2 0 0,0-3 352 0,0 3 32 15,0 4 16-15,-2 2 0 0,-1 3 160 0,-1 1 16 16,-3-1 16-16,-5 3 0 0,-2 3 144 0,0 3 32 16,-4 5 0-16,0 2 0 0,1 2-240 0,-3 0-32 0,1 2-16 0,2 0 0 15,2 0-208-15,3-2-32 0,-1-4-16 0,3 2 0 16,3 2-224-16,3-1 144 0,2-2-144 0,1-1 128 15,5-6-128-15,3 1 0 0,4-2 0 0,3-3 0 16,3-1 160-16,4-2-160 0,4-1 192 0,5-5-192 16,4-4 0-16,4-1 0 0,2 0-160 0,2-2 160 31,2-2-2080-31,-2-3-288 0</inkml:trace>
  <inkml:trace contextRef="#ctx0" brushRef="#br0" timeOffset="62526.26">24186 2497 20959 0,'0'0'928'0,"-8"-1"192"0,-2 4-896 0,0 2-224 0,1-1 0 0,-4 3 0 0,-3 3 128 0,1 2 0 16,1 4-128-16,-2 0 192 0,-1-1 208 0,0 0 48 15,0 2 0-15,3 2 0 0,0 1-128 0,4-1 0 16,4-3-16-16,1-2 0 0,5-1-304 0,6-1 128 15,0-2-128-15,5 0 0 0,2 0 416 0,5-4-32 16,3-1 0-16,3-6 0 0,-1-4 80 0,5-1 16 16,1-3 0-16,2 0 0 0,-2 0-64 0,-1-4-16 15,-2-1 0-15,-2 1 0 0,-2 2-48 0,0-1-16 16,-3-2 0-16,-3-3 0 0,-3 1-16 0,-1 0 0 0,-4-1 0 16,-3 1 0-16,-4 0 48 0,-4 3 0 15,-2-1 0-15,-1 2 0 0,-3 1-112 0,-1 0 0 0,-1 1-16 16,-3 4 0-1,0 3-560-15,1 2-96 0,-1 0-32 0,-1 2 0 16,1 0-1712-16,1 2-336 0,2 2-80 0</inkml:trace>
  <inkml:trace contextRef="#ctx0" brushRef="#br0" timeOffset="62938.62">24817 2385 7359 0,'0'0'656'0,"0"0"-528"0,0 0-128 0,0 0 0 0,0 0 2576 0,0 0 496 15,-7 3 80-15,-1 0 32 0,1 2-2352 0,-1 0-480 16,0 1-96-16,1 0 0 0,-2 1 128 0,0-1 48 16,-4-2 0-16,1 4 0 0,0 3 48 0,-2 1 16 15,1-2 0-15,0 3 0 0,3-1-208 0,2 1-32 16,0 1-16-16,3 0 0 0,1-2-240 0,3-1 0 15,2 1 128-15,3-1-128 0,1 0 128 0,1 1-128 16,3-1 176-16,1 0-176 0,-2-2 320 0,1 1-64 16,1-2 0-16,0 2 0 0,0 2-96 0,-1-1-32 15,-2-1 0-15,-1-1 0 0,0 0-128 0,-2-1 0 16,-1 0 144-16,0 1-144 0,-3-9 192 0,0 12-48 16,-3 0 0-16,0-2 0 0,1 0 320 0,-5-3 64 0,0 1 16 0,-3-1 0 15,0 2 48-15,-2 0 16 16,-5-1 0-16,-3-3 0 0,1-2-288 0,-1 1-48 0,3-2-16 0,-1-1 0 15,-1-2-112-15,2 1-16 0,4 1-128 0,3-2 192 16,-2-2-448-16,2-3-80 0,1-1-32 0,2 3 0 31,0 0-1680-31,7 4-320 0,-2-10-80 0,0 0-8688 0</inkml:trace>
  <inkml:trace contextRef="#ctx0" brushRef="#br0" timeOffset="72795.84">2383 1177 9215 0,'0'0'192'16,"0"0"64"-16,0 0 0 0,2-8 0 0,-2 8-256 0,0 0 0 0,0-7 0 0,0 7 0 0,0 0 864 0,0-7 128 15,0 7 32-15,0 0 0 0,0 0 0 0,0 0 0 16,0 0 0-16,0 0 0 0,0 0-832 0,0 0-192 16,0 0 0-16,0 0 0 0,0 0 864 0,0 0 128 15,0 0 32-15,0 0 0 0,0 0-832 0,0 0-192 16,0 0 0-16,6 9 0 0,-3 1 0 0,0 2 0 15,-2-1 0-15,-1 3 0 0,0 3 864 0,-1 1 128 16,-1 2 32-16,0 2 0 0,-1 0-832 0,-1 3-192 16,1 3 0-16,-1 2 0 0,-3 2 864 0,2-1 128 15,-3 1 32-15,1 1 0 0,2 1-832 0,-1-5-192 16,1-1 0-16,-2-4 0 0,2 0 0 0,1-3 0 16,-1-4 0-16,0 0 0 0,1-3 0 0,2-1 0 0,-3 0 0 0,3-4 0 15,2-9 0-15,-3 9 0 0,3-9 0 0,0 0 0 16,-1 9 864-16,1-9 128 15,0 0 32-15,0 0 0 0,0 0-832 0,0 0-192 0,0 0 0 0,0 0 0 16,1-10 0-16,1 0 0 0,0 0 0 0,1-1 0 16,-2 0 0-16,3 0 0 0,0-1 0 0,2 1 0 15,-1 0 0-15,3 0 0 0,0-1 0 0,1 1 0 16,-1 1 864-16,1 0 128 0,1 3 32 0,0-2 0 16,0-1-832-16,0 2-192 0,0 4 0 0,-1 1 0 15,0-2-768-15,1 5-208 16,-10 0-48-16,11 2 0 0,-2 3 832 0,-1 1 192 0,0 1 0 0,-3 2 0 15,1 0 0-15,-2 2 0 0,0 1 0 0,-1 0 0 0,-3 0 0 16,0 1 0-16,-2-1 0 0,1 0 0 0,-3 1 0 0,-2 1 0 16,-2-3 0-16,0 2 0 0,-1 1 768 0,0-2 208 15,-2 0 48-15,0 0 0 0,-2-1-832 16,-1-1-192-16,-3 1 0 0,1-1 0 0,-2 0 0 0,-2-2 0 16,-2-2 0-16,3-1 0 0,1 0 0 0,-1-4 0 15,3-2 0-15,3-1 0 0,3-1 0 0,3-3 0 16,3-4 0-16,3-2 0 0,3 1 0 0,4 0 0 15,2-1 0-15,4-1 0 16,3-3-2416-16,1 0-528 0,2 3-96 0,-6 3-5488 16,1 0-1104-16</inkml:trace>
  <inkml:trace contextRef="#ctx0" brushRef="#br0" timeOffset="73191.53">2819 1192 12895 0,'0'0'576'0,"0"0"112"0,0 0-560 0,0 0-128 0,0 0 0 0,0 0 0 16,0 0 848-16,-5 3 144 0,-1 0 32 0,0 2 0 15,0 1 0-15,0 1 0 0,2-1 0 0,-3 3 0 16,0 1 0-16,3 0 0 0,-1 3 0 0,-1 1 0 16,2 3 0-16,-3 0 0 0,3 2 0 0,0 1 0 0,0 2-832 0,0 0-192 15,1 1 0-15,1 0 0 0,1 0 0 0,1 0 0 16,1 0 0-16,2-1 0 0,0-1 0 0,-1-1 0 16,0-2 0-16,2-2 0 0,-1 0 0 0,0-2 0 15,0-2 0-15,3-1 0 0,-2 0 0 0,3-2 0 16,-1-3 0-16,1 1 0 0,1-3 864 0,-3 1 128 15,4-2 32-15,-4-1 0 0,-5-2-832 0,9 0-192 16,-2-1 0-16,3-1 0 16,-10 2-768-16,4-6-208 0,1-1-48 0,-2-1 0 15,-1 0-816-15,-2 0-160 0,0-2-48 0,-2 2 0 0</inkml:trace>
  <inkml:trace contextRef="#ctx0" brushRef="#br0" timeOffset="73377.28">2635 1491 20271 0,'0'0'448'0,"0"0"80"0,0 0 32 0,5-8 16 0,8 6-576 0,0-1 0 0,3 3 0 0,5 0 0 15,2-4 928-15,5 2 80 0,-3 0 16 0,3-2 0 16,-1 1 0-16,2-4 0 0,-3 1 0 0,3-3 0 16,-1 0-832-16,2 2-192 0,-1 0 0 0,-2 0 0 15,-5 1 0-15,-1 0 0 0,-1 1 0 0,-3 0-8144 16,-1 2-1680-16</inkml:trace>
  <inkml:trace contextRef="#ctx0" brushRef="#br0" timeOffset="74102.77">2348 1057 12895 0,'0'0'272'0,"0"0"64"0,0 0 16 0,-5 0 32 0,0 0-384 0,-2 0 0 16,-1 0 0-16,-2 3 0 0,1 1 896 0,-4 2 96 16,-2 1 32-16,0 2 0 0,0 1 0 0,-1 3 0 15,1 2 0-15,-1 4 0 0,-1 1 0 0,-2 3 0 16,0 2 0-16,1 3 0 0,-1 1-832 0,4 3-192 15,0 2 0-15,2 4 0 0,1 4 0 0,3-1 0 0,3 0 0 0,2-1 0 16,2-3 0-16,3-1 0 0,4-3 0 0,1-2 0 16,3-3 0-16,2-2 0 0,2-2 0 0,3-1 0 15,0-1 0-15,3-1 0 0,2-2 0 0,0 0 0 16,-1-3 0-16,4 1 0 0,1-2 0 0,0 0-7056 16,0 0-1456-16</inkml:trace>
  <inkml:trace contextRef="#ctx0" brushRef="#br0" timeOffset="74555.91">2906 963 12895 0,'0'0'272'0,"0"0"64"0,0 0 16 0,6 5 32 0,0 1-384 0,0 1 0 0,0 2 0 0,0 2 0 16,1 2 896-16,1 3 96 0,0-1 32 0,5 3 0 16,-4 3 0-16,5 1 0 15,0 3 0-15,1 1 0 0,2 3-832 0,-2 2-192 0,0 1 0 0,-1 3 0 16,0 0 864-16,-1 1 128 0,-1 2 32 0,-3-1 0 16,-1 0-832-16,-3 1-192 0,0-1 0 0,-4 1 0 15,-3-4 864-15,-3-1 128 0,0-2 32 16,-6-2 0-16,-1-1 0 0,-3-1 0 15,-1 0 0-15,-2-1 0 0,0-3-832 0,0 0-192 0,-3 1 0 0,-9 9 0 16,4-4-768-16,-1-5-208 16,1-5-48-16,6-7 0 0</inkml:trace>
  <inkml:trace contextRef="#ctx0" brushRef="#br0" timeOffset="75908.53">5498 825 9215 0,'0'0'400'0,"0"0"96"0,0 0-496 0,-4 3 0 0,-3-3 0 0,0 3 0 16,-1 0 912-16,-2 1 96 0,-1 1 16 0,0 1 0 16,0-1 0-16,-2-1 0 0,1 4 0 0,-2-1 0 15,1 1-832-15,0 0-192 0,-1 3 0 0,1 0 0 0,-3 1 864 0,1 2 128 16,-1 3 32-16,-1 0 0 0,1 3-832 0,4 0-192 15,-2-1 0-15,3 0 0 0,0 3 0 0,1 0 0 16,1 2 0-16,2-1 0 0,-2 0 0 16,3-1 0-16,0 1 0 0,1 0 0 0,2-2 0 15,2 1 0-15,0 0 0 0,1 0 0 0,1 1 0 0,0 0 0 16,0 0 0-16,1 2 0 0,-1 2 0 0,2-1 0 16,-1 3 0-16,2-4 0 0,-3-2 0 0,3-1 0 15,-2-1 0-15,1-1 0 0,1-4 0 0,-1 1 0 16,0-4 0-16,0-2 0 0,1 0 0 0,1-2 0 15,-2-2 0-15,2-1 0 0,-5-6 0 0,0 0 0 16,7-2 0-16,-1 0 0 0</inkml:trace>
  <inkml:trace contextRef="#ctx0" brushRef="#br0" timeOffset="76571.39">5417 960 16575 0,'0'0'368'0,"0"0"80"0,-6 11 0 0,2-2 16 0,-2 3-464 0,1 1 0 16,-3 2 0-16,1 2 0 0,-3 2 912 0,0 2 96 15,1 1 16-15,-1 0 0 0,1 4-832 0,2 1-192 16,-2-1 0-16,1 1 0 0,0-3 0 0,2 0 0 15,1-1 0-15,0-1 0 0,0-2 0 0,3 1 0 16,0-1 0-16,1-3 0 0,-1-1 864 0,1-3 128 16,1-2 32-16,1 0 0 0,2-1-832 0,-2-3-192 15,-1-7 0-15,0 0 0 0,0 0 0 0,0 0 0 0,6 7 0 0,-6-7 0 16,0 0 864-16,7-3 128 0,-2-1 32 0,1 1 0 16,2-4-832-16,0 0-192 0,-3-2 0 0,2-1 0 15,2 0 864-15,-3 0 128 16,2-1 32-16,-1 1 0 0,1 2-832 0,1 1-192 0,2-1 0 0,1 2 0 15,-3-1 0-15,2 4 0 0,1-1 0 0,1 1 0 32,-4 2-768-32,1 2-208 0,0 1-48 0,-3 2 0 0,-2 0 832 0,2 3 192 0,-4 0 0 15,0 2 0-15,-1 1 0 0,0 2 0 0,-2 2 0 0,-2 0 0 16,0-2 0-16,-1 0 0 0,-1 2 0 0,-5 0 0 16,0 2 768-16,-1-3 208 0,-1 0 48 0,-1 2 0 15,-1 0-832-15,-3 0-192 0,-2 0 0 0,-1-2 0 0,0 0 0 16,2-1 0-16,-3-3 0 0,2 1 0 0,3-2 0 0,2-3 0 15,2-3 0-15,0-2 0 0,1-2 0 0,2-1 0 16,1-5 0-16,3-1 0 0,3-2 0 0,3-2 0 16,5-3 0-16,5-10 0 15,4 0-3232-15,3 3-688 0,6-8-144 0,2 5-32 16</inkml:trace>
  <inkml:trace contextRef="#ctx0" brushRef="#br0" timeOffset="77275.32">5694 584 12895 0,'0'0'272'0,"0"0"64"0,0 0 16 0,0 0 32 0,0 0-384 0,0 0 0 15,0 0 0-15,0 0 0 0,0 0 896 0,0 0 96 16,0 0 32-16,0 0 0 0,0 0-832 0,0 0-192 16,0 0 0-16,0 0 0 0,3 8 864 0,3 1 128 15,0-3 32-15,2 2 0 0,0-1-832 0,1 2-192 16,2 5 0-16,1 2 0 0,2 2 0 0,-3 2 0 15,1-1 0-15,0 3 0 0,0 1 0 0,-1 3 0 16,0 0 0-16,-2-7 0 0,1 0 0 0,0 1 0 16,1 4 0-16,-1 1 0 0,-1 1 864 0,1 1 128 15,-4-2 32-15,4 2 0 0,-3 2-832 0,1 1-192 16,-2-2 0-16,1 1 0 0,-2-2 0 0,1 1 0 0,-3-1 0 16,0 0 0-16,-1-2 0 0,-1-2 0 0,-1 1 0 15,-1 1 0-15,0 1 864 0,-3 0 128 0,1 0 32 0,-2 0 0 16,2 1-832-16,-4 0-192 0,1-1 0 0,-2 3 0 15,-1 0 0-15,-3 8 0 0,0-7 0 0,0-3 0 16,2-1 864-16,-1-3 128 0,2 0 32 0,-1-5 0 16,-3 1-832-16,1 1-192 0,-1-1 0 0,3-2 0 15,-2-4 0-15,1-2 0 0,0 2 0 0,0 1 0 16,0 1 0-16,0-2 0 0,1-2 0 0,-2-1 0 16,2 0 864-16,1 0 128 0,2-4 32 0,7-6 0 15,0 0-832-15,-7 2-192 0,7-2 0 0,0 0 0 16,-4-7 0-16,1 1 0 0,3 6 0 0,3-7 0 15,1-2-2416-15,2 3-528 16,3-4-96-16,1 4-32 0</inkml:trace>
  <inkml:trace contextRef="#ctx0" brushRef="#br0" timeOffset="87663.06">4594 7139 8287 0,'0'0'368'0,"1"-8"80"0,-1 1-448 16,0-1 0-16,0 0 0 0,0 1 0 0,2-2 1200 0,1 0 144 15,-3 9 48-15,4-11 0 0,-1 2-656 0,1-1-128 16,0 3-32-16,1-1 0 0,1 0 64 0,-2 0 16 16,3 3 0-16,-2-2 0 0,-5 7 32 0,0 0 0 15,6-7 0-15,-6 7 0 0,8-5-224 0,-8 5-32 16,0 0-16-16,0 0 0 0,0 0 160 0,0 0 16 16,0 0 16-16,0 0 0 0,0 0-16 0,0 8 0 15,-4 3 0-15,1 4 0 0,-1 2-144 0,-4 4-16 16,-2 1-16-16,-2 5 0 0,-2 7-48 0,-2 4-16 15,0 5 0-15,-2 4 0 0,1 4-176 0,1-2-48 16,0-1 0-16,2-5 0 0,6-3-128 0,1-5 0 16,2-2 144-16,1-2-144 0,2-2 256 0,0-4 0 0,-1 0-16 15,1-2 0-15,-1-4 32 0,3 0 16 0,0-2 0 16,3-1 0-16,0-4-96 0,-1-1-32 0,-2-2 0 0,2-2 0 16,4-1 128-16,-1-2 32 0,-5-4 0 0,0 0 0 15,9 2 0-15,1 1 16 0,1-3 0 0,3 0 0 16,0-3-112-16,3 3-32 0,-1-1 0 0,4 0 0 15,1-3-192-15,3-3 144 0,4-2-144 0,-3 3 128 16,4 1-128-16,3 0 0 0,1-2 0 0,3 0 0 16,2 1 0-16,4 1 0 0,3-1 128 0,4 2-128 15,1-2 0-15,1 4 0 0,-1 1 0 0,3 2 128 16,3-1-128-16,5 0 0 0,2 3 0 0,3 1 0 16,1-1 0-16,0-1 0 0,-5-3 128 0,7 3-128 15,3 3 0-15,4 1 0 0,1 1 0 0,0-2 0 0,-3 1 0 0,2-1 0 16,0 2 0-16,2 1 128 0,3 1-128 15,-2 0 0-15,-2-2 0 0,3 1 0 0,2-3 0 0,1 2 0 16,-1-2 0-16,1 3 0 0,-2-4 0 0,3 0 0 16,1 0 0-16,-1-2 0 0,-7-1 0 0,0 0 0 15,2-2 0-15,0 1 0 0,-1 1 128 0,-3 2-128 16,-3 0 128-16,-2-2-128 0,2 2 0 0,-2-1 0 16,0 1 128-16,-2 0-128 0,-6 1 0 0,-1 3 0 15,-5 0 0-15,-3-1 0 0,-1 1 0 0,-1-1 0 16,-3 2 128-16,0 1-128 0,-3-1 0 0,-4-2 0 15,-4 1 0-15,0 2 0 0,-1 3 0 0,-5 1 0 0,0-1 0 16,0-1 0-16,-2-2 0 0,-2 1 0 0,-3-2 0 0,-2 2 0 16,0-1 0-16,-3-1 0 0,0-4 128 15,-3 2-128-15,-1 0 0 0,-2 0 128 0,-1-3-128 16,-2-1 128-16,-1-1 32 0,-9-1 0 0,8 3 0 0,-8-3 0 16,9 2 96-16,-9-2 0 0,0 0 16 0,0 0 0 15,0 0 0-15,0 0 0 0,0 0 0 0,0 0 0 16,3-10 96-16,1 1 16 0,-1-1 0 0,-2 3 0 15,0-2-96-15,3-2-16 0,0-4 0 0,3-2 0 16,-1-3 16-16,3-3 0 0,0-5 0 0,2-2 0 16,1-6 64-16,2-3 16 0,2-5 0 0,0-6 0 15,1-6-80-15,0 0-16 0,2-1 0 0,0 0 0 16,0-5-80-16,3 2-32 0,3-2 0 0,-3 6 0 16,1 9 32-16,-5 3 16 0,1 1 0 0,1 3 0 15,1 4-80-15,-4 6 0 0,0 2-128 0,-1 1 192 0,-1-1-192 16,-3 3 0-16,-6 4 0 0,1 2-160 15,-3-1-832-15,2 1-160 0,-1 3-48 0,1 1 0 16,-2 3-2224-16,6-2-448 0</inkml:trace>
  <inkml:trace contextRef="#ctx0" brushRef="#br0" timeOffset="89392.8">12383 3344 12895 0,'0'0'1152'0,"6"-7"-928"0,-2 1-224 0,-1 0 0 0,2-1 1920 0,-5 7 352 0,8-4 64 0,-8 4 16 16,5-4-1616-16,-5 4-320 0,0 0-64 0,0 0-16 15,10 2-112-15,-10-2-32 0,0 0 0 0,7 5 0 16,-7-5 32-16,7 7 0 0,-7-7 0 0,2 11 0 16,1-1 128-16,-2 0 32 0,-2 1 0 0,0 1 0 15,-2 1-144-15,1 3-32 0,-2-1 0 0,-1 2 0 16,1-5-208-16,-4 1 144 0,1-1-144 0,-1 2 128 16,-1 3 64-16,-2-2 0 0,-1 0 0 0,3-2 0 15,-2 2-64-15,2-1-128 0,2-1 192 0,1-2-64 16,2 1 0-16,2 0-128 0,0-1 192 0,4-1-64 0,-2-10-128 0,4 10 192 15,3-2-192-15,0-1 192 0,4-3-64 0,2-1 0 16,2-3 0-16,1 0 0 0,2 1 32 16,2 0 0-16,2 0 0 0,0-2 0 0,3-1-32 0,1-1 0 15,5 1 0-15,3-1 0 0,0 1-128 0,6 1 128 16,2-1-128-16,3 0 128 0,1-2-128 0,1-2 0 16,0-2 0-16,1 3 128 0,3 4 0 0,1 0 0 15,3 0 0-15,1 0 0 0,2 1 64 0,-4 0 0 16,-1 0 0-16,-1 0 0 0,0-1-192 0,3 2 0 15,4 1 0-15,2 2 0 0,1-3 0 0,-1 3 0 16,-4-1 0-16,1-1 0 0,2-1 0 0,0 4 0 16,2-2 0-16,1 4 0 0,0 0 0 0,0 0 0 15,-1-4 0-15,0 2 0 0,1-1 0 0,2 3 0 16,2 0 0-16,-3 0 0 0,-2-2 144 0,-1 0-144 0,3-1 160 16,-1 1-160-16,2 2 176 0,1 1-176 0,1 1 192 0,-6-3-192 15,1 1 160-15,-1-1-160 0,1-3 128 0,1 2-128 16,-2 1 0-16,1 2 0 0,-5 1 0 0,0-1 0 15,-2-2 0-15,-1-2 0 0,2 0 0 0,-1 3 128 16,1 0-128-16,-1-1 0 0,-2 1 0 0,-2-1 0 16,-4-1 0-16,0-1 128 0,2 1-128 0,0-1 0 15,0 0 0-15,0 2 0 0,2 1 0 0,-4-2 0 16,-2 1 0-16,-2-2 0 0,0-1 128 0,-2 2-128 16,1-2 0-16,-1 2 0 0,1 2 0 0,2-4 0 15,0 1 0-15,0 0 0 0,-2 0 0 0,-5 2 0 16,0-1 0-16,-3 1 0 0,-5 1 0 0,0-3 128 0,1-2-128 15,-2 3 0-15,0-3 0 0,-1 1 0 0,-2 1 128 0,-2 1-128 16,-2-2 0-16,-2 0 128 0,1 0-128 0,0 0 0 16,1-1 0-16,-1 1 128 0,-4 1 32 15,-2-1 0-15,-1-1 0 0,-1-1 0 0,0 2-32 0,-1-3-128 16,-4 1 192-16,-7-1-64 0,10 1-128 0,-2 1 0 16,-8-2 0-16,9 1 128 0,-9-1-128 0,0 0 0 15,0 0 0-15,9-1 0 0,-3-2 0 0,-6 3 192 16,6-6-192-16,-1 1 192 0,-1-3 16 0,-1 0 16 15,0 1 0-15,3-2 0 0,-4 0 48 0,1-1 16 16,0-2 0-16,2-2 0 0,0-2 64 0,1-1 16 16,-1-3 0-16,4-2 0 0,1-1-16 0,-3-1 0 15,1-3 0-15,0 1 0 0,3-1-32 0,0 1 0 16,-4 0 0-16,4 0 0 0,-1 5-96 0,1-1-32 0,0 4 0 16,1 0 0-16,-1-1-192 0,-1 4 0 0,1 2 128 15,-4 2-128-15,1 1 0 0,0 2 0 0,3 2 0 0,1 3 0 31,-3 2-960-31,3 2-192 0,2 2-48 0,3 5-15696 0</inkml:trace>
  <inkml:trace contextRef="#ctx0" brushRef="#br1" timeOffset="94495.55">10825 5696 16575 0,'-7'-9'736'0,"7"9"160"0,0 0-720 0,0 0-176 0,-8-2 0 0,8 2 0 15,0 0 1296-15,0 0 240 16,-6 4 32-16,6-4 16 0,0 0-1248 0,0 0-336 0,0 0 128 0,0 10-128 16,1-1 352-16,-1-9 32 15,0 0 0-15,10 8 0 0,-2-1 128 0,2-2 16 0,-1-3 16 0,2-1 0 16,3-1 80-16,5 0 16 0,3-1 0 0,1-1 0 15,1 0-64-15,4-1 0 0,-3 1 0 0,3-1 0 16,-2-2-192-16,2 0-64 0,-1-3 0 0,2 3 0 16,-1-3-112-16,4 0-16 0,1-2-16 0,0 3 0 15,-2-1-48-15,1 3-128 0,1 0 192 0,0 2-64 16,-4 0-128-16,-2-1 0 0,-4 2 144 0,-2 1-144 16,-3 0 0-16,-3 2-192 0,-3 2 32 0,-1 1 0 15,-2-1-1648 1,-9-3-336-16,7 9-64 0,-4-2-16 0</inkml:trace>
  <inkml:trace contextRef="#ctx0" brushRef="#br1" timeOffset="94799.83">10689 6065 32255 0,'-3'-11'1424'0,"3"11"304"0,0-7-1392 0,4 0-336 15,1 2 0-15,2 0 0 0,3 2 400 0,6-3 16 16,2 1 0-16,8-2 0 0,3 0-112 0,7-2-32 0,3 1 0 0,3 2 0 16,5 0 64-16,2 4 16 0,-4 1 0 0,3-3 0 15,1-3-112-15,-1 2-32 0,2 2 0 16,0 2 0-16,3 2-208 0,-5 2 144 0,-1 2-144 0,-5 1 128 15,-5 3-128-15,-1-2 0 0,-1-3 0 0,-2 1 0 16,-2 2-176-16,-1 3-64 0,-7 2-16 0,1-2-10544 16,-1-1-2112-16</inkml:trace>
  <inkml:trace contextRef="#ctx0" brushRef="#br1" timeOffset="105665.97">9916 5094 12895 0,'0'0'272'0,"0"0"64"0,2-4 16 0,-2 4 32 0,0 0-384 0,2-5 0 15,0 0 0-15,1-1 0 0,-3 6 0 0,1-4 0 16,0-2 0-16,-1 0 0 0,0-2 896 0,-2 2 96 15,-2 1 32-15,1 1 0 0,-1-2 0 0,-1 1 0 16,1-2 0-16,1 1 0 0,-4-1-832 0,0 1-192 16,0 0 0-16,-1 0 0 0,-1 1 864 0,0-1 128 15,1 1 32-15,0-1 0 0,-1 2-832 0,0 0-192 16,0-1 0-16,1 1 0 0,-2-1 0 0,0 1 0 16,0 1 0-16,0-1 0 0,0 0 0 0,1 1 0 0,-2-1 0 0,0 0 0 15,0 1 864-15,0-2 128 16,0 3 32-16,-1 1 0 0,0 0-832 0,1 1-192 0,0 1 0 0,-1 2 0 15,0-1 0-15,0 2 0 0,0 0 0 16,0 2 0-16,0-1 0 0,-1 1 0 0,-1-1 0 0,1 1 0 16,2 1 0-16,0 2 0 0,1-1 0 0,-2 2 0 15,0 2 0-15,0 0 0 0,0 1 0 0,-2 0 0 16,2 2 0-16,1 0 0 0,1 0 0 0,-2 4 0 16,1 1 0-16,1-2 0 0,2 0 0 0,1 2 0 15,-1 0 0-15,3 1 0 0,-2-3 0 0,2 1 0 16,1-1 0-16,0 0 0 0,2-2 0 0,0 0 0 15,1 1 0-15,-1-1 0 0,1 1 0 0,1 0 0 0,1 2 0 16,2 0 0-16,0 0 0 0,1-1 0 0,0 0 0 0,1-2 0 16,3 1 0-16,-3-1 0 0,3 0 0 0,1-1 0 15,2 1 0-15,2-1 0 0,-1-4 864 0,2 0 128 16,1 1 32-16,-1 0 0 0,0-3-832 0,1-1-192 16,-2-1 0-16,1 1 0 0,0 0 0 0,4-2 0 15,0 0 0-15,-1-2 0 0,0 1 0 0,-1-1 0 16,2 0 0-16,-2 0 0 0,0-3 0 0,-1 1 0 15,-1-2 0-15,1 0 0 0,-3 0 0 0,1 0 0 16,0 0 0-16,0 0 0 0,-2-1 0 0,2-1 0 16,-1-4 0-16,0 3 0 0,1-1 0 0,-2-2 0 15,1-1 0-15,1 2 0 0,2-2 864 0,-1 1 128 16,1-2 32-16,0 0 0 0,-4 2-832 0,1-4-192 16,1 0 0-16,1 1 0 0,2-1 0 0,-1 0 0 0,-1 0 0 15,2-1 0-15,-1-1 0 0,-1-1 0 0,1 0 0 0,0-5 0 16,-3 3 0-16,1-2 0 0,1 2 0 0,-2-1 0 15,-1-3 0-15,-3 0 0 0,2 0 0 16,-1 2 0-16,-1-3 864 0,-3 2 128 0,1 0 32 0,-4-1 0 16,0-1-832-16,0 2-192 0,0-2 0 0,-4 1 0 15,1-1 0-15,-1 4 0 0,0-2 0 0,0 2 0 16,-4 0 0-16,2 2 0 0,-2 1 0 0,0 0 0 16,-1 0 864-16,-1 2 128 0,0 2 32 0,-4 0 0 15,1 0-832-15,-2 1-192 0,1 2 0 0,-2-1 0 16,-1-2 0-16,-1 3 0 0,1 0 0 0,-3 2 0 15,-2-1 0-15,6 1 0 0,5 0 0 0,-1 0 0 16,-1 2-1600-16,0 1-352 16,2 0-80-16,2 0-14752 0</inkml:trace>
  <inkml:trace contextRef="#ctx0" brushRef="#br1" timeOffset="107182.46">9158 4475 12895 0,'0'0'272'0,"0"0"64"0,-1408 0 16 0,2816 0 32 0,-1408 0-384 0,0 0 0 0,-6-5 0 0,1 2 0 16,-2-1 896-16,0 2 96 0,-1-3 32 0,-1 0 0 15,-1-2 0-15,0 2 0 0,-4-1 0 0,2-2 0 16,0 1 0-16,-2 0 0 0,-3-2 0 0,1 0 0 16,-1 3-832-16,-1-4-192 0,1 0 0 0,-3 1 0 0,1 0 864 0,0 1 128 15,-1-4 32-15,0 2 0 0,-1-1-832 0,0 1-192 16,-1 0 0-16,-2-1 0 16,-1 1 0-16,-1-1 0 0,2 0 0 0,1 2 0 0,2 0 0 0,1 2 0 15,2 0 0-15,-3 2 0 0,0 0 864 0,1 0 128 16,-2 0 32-16,1 1 0 0,0 1-832 0,0-1-192 15,-1 1 0-15,0 1 0 0,-1 0 0 0,0-2 0 16,-1 0 0-16,0 1 0 0,1-1 0 0,-4 1 0 16,0 1 0-16,0-3 0 0,2 4 0 0,1 1 0 15,0-1 0-15,-2 1 0 0,4 2 0 0,-2 1 0 16,2 0 0-16,-2 0 0 0,3-1 0 0,-1 1 0 16,2-1 0-16,0 0 0 0,1 0 0 0,-2 1 0 15,0 1 0-15,0 0 0 0,0 1 0 0,0-1 0 0,0 1 0 16,0 1 0-16,2-1 0 0,-1 3 0 0,2 1 0 0,3 1 0 15,-1 0 0-15,2 0 0 0,-2 1 0 0,0 0 0 16,0 1 0-16,0 0 0 16,1 1 0-16,2 0 0 0,1 0 0 0,-2 2 0 0,3-1 0 0,0 0 0 15,1 0 0-15,2 0 0 0,0 0 0 0,-2 0 0 16,1-1 0-16,2 2 0 0,-2 1 0 0,2 1 0 16,2-2 0-16,-2 1 0 0,2-2 0 0,1 1 0 15,-1 2 0-15,1-1 0 0,2 2 0 0,2 0 0 16,2-2 0-16,2 1 0 0,-1-1 0 0,1 2 0 15,2-3 0-15,-1-1 0 0,2 1 0 0,2-1 0 16,1 1 0-16,1 1 0 0,2-3 0 0,-1 0 0 16,2-1 0-16,3 0 0 0,2 2 0 0,-1-2 0 0,3-1 0 0,1 1 0 15,-4 0 0-15,2 0 0 0,-1 0 0 0,3 1 0 16,1 1 0-16,1-1 0 0,-5-1 0 0,2 0 0 16,0 0 0-16,-1 0 0 0,0 1 0 0,1 1 0 15,-3-1 0-15,3-2 0 0,-1 0 0 16,1 0 0-16,0-1 0 0,1 0 0 0,0-2 0 0,2 1 0 15,-2 0 0-15,4 0 0 0,-1 0 0 0,1-1 0 16,0 1 0-16,0 1 0 0,1-1 864 0,0-1 128 16,-2-2 32-16,0 1 0 0,1-2-832 0,-2 0-192 15,1-1 0-15,1-2 0 0,-1-2 0 0,1 0 0 16,3-1 0-16,-4 0 0 0,-1-1 0 0,4-1 0 16,-2-1 0-16,3 2 0 0,-2-1 0 0,2-2 0 15,-1 0 0-15,-1 0 0 0,-1 0 0 0,-1-2 0 0,1-1 0 16,-1-1 0-16,0-2 0 0,1 0 0 0,-1-1 0 0,1-3 0 15,-3 2 0-15,3 0 0 16,2 0 0-16,-1 0 0 0,1 0 0 0,-1-1 0 0,-3 0 0 0,0 0 0 16,-2-2 864-16,-1 1 128 0,-2-1 32 0,-3 1 0 15,0-2-832-15,-3 0-192 0,-1-3 0 0,-2 2 0 16,-1-2 0-16,1-2 0 0,-4-3 0 0,0-2 0 16,-1-2 0-16,-4 1 0 0,0-2 0 0,-1 1 0 15,-2 2 864-15,0 2 128 0,-5-2 32 0,1 3 0 16,-2 2-832-16,-1 0-192 0,-5 3 0 0,-1 1 0 15,-3 0 0-15,-6 1 0 0,-3 2 0 0,-1 2 0 16,-1 2-768 0,-2 2-208-16,1 2-48 0,0 3 0 0,0 1-1632 0,3 1-336 0,-24 0-64 15,16 2-16-15</inkml:trace>
  <inkml:trace contextRef="#ctx0" brushRef="#br1" timeOffset="109645">15953 4953 12895 0,'0'0'576'0,"0"0"112"0,0 0-560 0,0 0-128 15,0 0 0-15,0 0 0 0,-6 4 848 0,6-4 144 16,0 0 32-16,0 0 0 0,0 0 0 0,0 0 0 16,0 0 0-16,0 0 0 0,8-1 0 0,2-2 0 15,1 1 0-15,1-1 0 0,1-3-832 0,0 2-192 16,2-3 0-16,0 1 0 0,2-1 864 0,0 2 128 16,1-6 32-16,0 3 0 0,1 1-832 0,1 2-192 15,-1 0 0-15,0 0 0 0,2-1 0 0,-3 2 0 16,0 2 0-16,-2 2 0 0,-1 2 0 0,0 0 0 15,-2 0 0-15,-1 3 0 0,-2 0 864 0,0 3 128 16,0 1 32-16,-1 2 0 0,-2 1-832 0,0 3-192 16,-2 3 0-16,1 1 0 15,-4 2-768-15,-1 4-208 0,-2 6-48 0,-1 1 0 0,-4 1 1648 0,0 2 320 0,-3 0 64 0,0 1 16 16,-3-1-832-16,0 2-192 0,-1-3 0 0,-2 1 0 16,-1 0 0-16,-2-2 0 0,1 0 0 0,-1-1 0 15,1-1 0-15,0-1 0 0,1-3 0 16,-2-3 0-16,1-2 0 0,1-2 0 0,1-2 0 0,-1-2 0 15,1-1 0-15,-1-2 0 0,1-3 0 0,-2 0 0 16,0-1 0-16,0 0 0 0,2-2 0 0,0-2 0 16,-1 0 864-16,1-2 128 0,0-2 32 0,3-1 0 15,2-1-832-15,3 1-192 0,0-2 0 0,7 2 0 16,0 0 0-16,0 0 0 0,1-6 0 0,-1 6 0 16,7-2 0-16,2 0 0 0,4 0 0 0,1-2 0 15,3 1 0-15,-1-1 0 0,3 0 0 0,2 0 0 0,0 2 0 0,1-1 0 16,2-1 0-16,-1 2 0 0,1 0 0 0,3 0 0 15,0 1 0-15,1 1 0 0,-1 1 0 0,3 2 0 16,2 0 0-16,2-1 0 0,0 2 0 0,-1-1 0 16,-1 0 0-16,-3 1 0 0,0-2 0 0,-3 1 0 15,-1 0 0-15,-3 1 0 0,-1-3 0 0,-3 0 0 16,-1 1 0-16,-2 1 0 0,-2 0 0 0,-1-1 0 16,-1 0 0-16,-1 0 0 0,-1-3 864 0,0 1 128 15,-4 1 32-15,-5-1 0 0,6-2-832 0,-6 2-192 16,0 0 0-16,0 0 0 15,0 0-1600-15,0 0-352 0,0 0-80 0,0 0-16 0</inkml:trace>
  <inkml:trace contextRef="#ctx0" brushRef="#br1" timeOffset="110295.19">17110 4588 16575 0,'0'0'368'0,"0"0"80"0,0 0 0 0,0 0 16 0,0 0-464 0,4-5 0 16,0-1 0-16,-4 6 0 0,7-4 912 0,-2-1 96 0,0 0 16 0,-5 5 0 15,0 0 0-15,0 0 0 0,8-2 0 0,-8 2 0 16,0 0-832-16,0 0-192 0,0 0 0 0,4 2 0 15,-4-2 864-15,5 8 128 0,-1-1 32 0,-2 3 0 16,-2 0-832-16,0 3-192 0,0 4 0 0,0 5 0 16,-2-1 864-16,-1 1 128 0,1 0 32 0,-1 1 0 15,2-1-832-15,-1 0-192 0,0-2 0 0,1-1 0 16,0-2 0-16,-1-1 0 0,0 1 0 0,0-3 0 16,0-2 0-16,1-1 0 0,1 0 0 0,-1 0 0 15,-1-1 0-15,1-1 0 0,1-9 0 16,-2 8 0-16,-1-1 0 0,2 0 0 0,1-7 0 0,0 0 0 15,0 0-768-15,0 0-208 0,0 0-48 16,0 0 0-16,7-4-1632 0,-1-2-336 0,7-7-64 0,-2 3-16 16</inkml:trace>
  <inkml:trace contextRef="#ctx0" brushRef="#br1" timeOffset="110759.81">17594 4564 12895 0,'0'0'272'0,"0"0"64"0,0 0 16 0,0 0 32 0,0 0-384 16,0 0 0-16,0 0 0 0,0 0 0 0,0 0 896 0,0 0 96 0,0 0 32 0,0 0 0 15,0 0 816-15,-2 9 160 0,-4-2 48 16,1 3 0-16,-1 0-832 0,0 1-144 15,-1 2-48-15,-1 2 0 0,0 0-816 0,-2 1-208 0,-1-2 0 0,0 1 0 16,-1 0 864-16,-2-1 128 0,0-1 32 0,-1 0 0 16,-1 0-832-16,0 0-192 0,-3-1 0 0,1 1 0 15,-1-5 0-15,0 0 0 0,0 1 0 0,2 0 0 16,-1-2 0-16,3-1 0 0,3-1 0 0,1-2 0 16,2 0 0-16,-1 0 0 0,2-1 0 0,-1-1 0 15,4 0 864-15,5-1 128 0,0 0 32 0,0 0 0 16,0 0-832-16,0 0-192 0,-1 5 0 0,3 2 0 15,2-3 0-15,3 3 0 0,0 1 0 0,1 0 0 0,4 0 0 0,4 1 0 16,1 0 0-16,3-2 0 0,-1 5 0 16,1-1 0-16,-2 0 0 0,3-1 0 0,-2-1 0 15,0 0 0-15,-2 3 0 0,1-1 0 0,-2-3 0 0,0 1 0 16,-3-1 0-16,0-2 0 0,-1-1 864 0,0 1 128 16,-4-2 32-16,1 0 0 0,-1 0-832 0,-2-1-192 15,-6-3 0-15,6 4 0 16,-6-4-768-16,0 0-208 0,0 0-48 0,0 0-9824 15,0 0-1968-15</inkml:trace>
  <inkml:trace contextRef="#ctx0" brushRef="#br1" timeOffset="111739.87">18574 4646 16575 0,'0'0'368'0,"6"-4"80"0,1 1 0 0,-7 3 16 0,6-4-464 0,-1 1 0 16,1 0 0-16,-6 3 0 0,0 0 0 0,0 0 0 15,0 0 0-15,0 0 0 0,0 0 912 0,0 0 96 16,-1 10 16-16,-2 1 0 0,0 2 0 0,-6 2 0 16,1 2 0-16,-5 5 0 0,1 1 0 0,-1 2 0 15,-1 2 0-15,-2 1 0 0,1 3-832 0,-1 0-192 16,-1 5 0-16,-1 4 0 0,1 3 864 0,-1 0 128 16,3-1 32-16,-2 1 0 0,1-2-832 0,0-2-192 0,2-3 0 0,1-1 0 15,2 0 0-15,3-3 0 0,1-1 0 16,2-2 0-16,3-1 0 0,2-1 0 0,1-2 0 0,2-1 0 15,2 0 0-15,2-2 0 0,1-1 0 0,2-3 0 16,2-3 864-16,0-2 128 0,3-2 32 0,0 0 0 16,1-3-832-16,3 0-192 0,-2-4 0 0,1-1 0 15,2-3 0-15,-1 0 0 0,0 0 0 0,-3 0 0 16,-1-2 0-16,0 0 0 0,-4 0 0 0,3-4 0 31,-4-1-2416-31,-5-1-528 0,-5 8-96 0,-2-9-32 0</inkml:trace>
  <inkml:trace contextRef="#ctx0" brushRef="#br1" timeOffset="111980.11">18063 5284 27647 0,'-11'-7'608'0,"11"7"128"0,-5-8 32 16,5 8 0-16,-1-8-624 0,2 2-144 0,2-1 0 0,3 2 0 0,2 0 0 0,4 2 0 15,4-1 0-15,5-1 0 0,4 2 848 0,5 0 144 16,4 0 32-16,4 1 0 0,-2 1 0 0,1 0 0 15,0-1 0-15,0 0 0 0,3-3-832 0,-3 3-192 16,2-1 0-16,-4-1 0 0,0 1 0 0,-2 0 0 16,-2-1 0-16,-2 1 0 0,-3 0 0 0,-4 1 0 15,-4-1 0-15,-2 1 0 0,-2 1 0 0,-2 0 0 16,-1-1 0-16,0 0 0 16,-2-1-2416-16,0 1-528 0,1 1-96 0,-1-3-32 0</inkml:trace>
  <inkml:trace contextRef="#ctx0" brushRef="#br1" timeOffset="113834.27">15899 6520 12895 0,'-10'-2'576'0,"10"2"112"0,-7-3-560 0,2 1-128 0,5 2 0 0,-5-1 0 16,-2-2 848-16,0 1 144 16,2-2 32-16,-1 2 0 0,1 0-832 0,-3 0-192 0,1-1 0 0,3 1 0 15,4 2 864-15,0 0 128 16,-6-1 32-16,6 1 0 0,0 0 0 0,0 0 0 0,0 0 0 0,0 0 0 16,0 0 0-16,7-3 0 0,3 1 0 0,2-1 0 15,2 1-832-15,7 0-192 0,7-1 0 0,4 1 0 16,3-1 864-16,3 1 128 0,5-2 32 0,5-3 0 15,2 2-832-15,10-2-192 0,3 2 0 0,6-1 0 16,1-2 864-16,4 4 128 0,-2-2 32 0,9 1 0 16,4-1-832-16,3 2-192 0,-4-1 0 0,5 0 0 15,3 3 0-15,1 1 0 0,-2 1 0 0,-2 2 0 16,-2 1 0-16,3 0 0 0,4 2 0 0,-5-2 0 0,-5 0 0 0,-4-2 0 16,-1 0 0-16,-1 0 0 0,-2-1 0 15,-4-1 0-15,-8-1 0 0,-1-1 0 0,-5 1 0 0,0-1 0 16,-7 0 0-16,2 0 0 0,0 3 0 0,-2 0 0 15,-5-1 0-15,-2 1 0 0,-2-1 864 0,-5-1 128 16,1 1 32-16,-5 1 0 0,-2 0-832 0,0 0-192 16,-5-1 0-16,-1 1 0 15,-3 1-768-15,-3 0-208 0,-2 1-48 0,-6 0 0 16,-2 1 0-16,-9-3 0 0,0 0 0 0,0 0-8736 16,-9 5-1760-16</inkml:trace>
  <inkml:trace contextRef="#ctx0" brushRef="#br1" timeOffset="114281.58">17166 6703 31327 0,'0'0'688'0,"0"0"144"0,0 0 16 0,0 0 48 0,0 0-720 0,0 0-176 0,0 0 0 0,-2 10 0 0,-1 1 0 0,0 5 0 16,2 4 0-16,-3 0 0 0,-1 0 0 0,1 1 0 15,1 8 0-15,-3 0 0 0,2 2 0 0,1 0 0 16,-3 0 0-16,2 1 0 0,-1 1 848 0,3 0 144 16,-3-2 32-16,0 0 0 0,1 2-832 0,-1-1-192 15,1 0 0-15,0-1 0 0,0-5 0 0,-1 1 0 16,1-2 0-16,1-2 0 0,0-3 0 0,0-2 0 16,-1-3 0-16,2 0 0 0,0 1 0 0,0-2 0 15,-1-3 0-15,3 0 0 0,-1-1 0 0,1-2 0 16,1-1 0-16,1-1 0 15,-2-6-768-15,0 0-208 0,0 0-48 0,9-6-13504 0</inkml:trace>
  <inkml:trace contextRef="#ctx0" brushRef="#br1" timeOffset="114752.07">17958 6625 23951 0,'0'0'512'0,"7"-2"128"0,-1 1 0 0,-6 1 64 0,7 0-576 0,-7 0-128 0,6 3 0 0,-6-3 0 16,5 7 0-16,-1-2 0 0,-4-5 0 0,0 0 0 15,-3 7 848-15,0 2 144 0,-3 0 32 0,-2-1 0 0,-1 1-832 0,-4 2-192 16,-1 1 0-16,-2 0 0 0,-4 1 864 0,-3 0 128 15,-5 3 32-15,0 2 0 0,-2-1 0 0,-2 1 0 16,-4 1 0-16,2-2 0 0,0 3-832 0,2-3-192 16,1-2 0-16,2-1 0 0,2 0 0 0,0-1 0 15,2 0 0-15,2-3 0 0,1 0 864 0,3-5 128 16,-1 1 32-16,5-1 0 0,3 1-832 0,0-2-192 16,3 1 0-16,2-3 0 0,7-2 0 0,0 0 0 15,0 0 0-15,0 0 0 0,0 0 0 0,9 6 0 16,2 1 0-16,2-4 0 0,3 1 0 0,0 0 0 15,1 0 0-15,0 2 0 0,4 2 0 0,-1 0 0 16,1-1 0-16,1 3 0 0,1 1 0 0,4 0 0 16,0 2 0-16,-2 0 0 0,0 2 0 0,-1 0 0 15,1 0 0-15,0 1 0 0,0-2 0 0,-2 0 0 0,-2-2 0 16,-2 3 0-16,-2-1 0 0,-2 1 0 0,0-2 0 16,-3 0 0-16,-2-1 0 0,-2 0 0 0,0-2 0 0,0-1 0 31,-1-2-1600-31,0 1-352 0,0-4-80 0,-7-4-13120 0</inkml:trace>
  <inkml:trace contextRef="#ctx0" brushRef="#br1" timeOffset="115144.55">18679 6650 27647 0,'0'0'1216'0,"1"-6"256"0,2-1-1168 0,1 2-304 15,-4 5 0-15,0 0 0 0,3-4 880 0,-3 4 112 16,0 0 32-16,0 0 0 0,0 0-832 0,0 0-192 15,0 0 0-15,0 0 0 0,-3 9 864 0,-2 4 128 16,-1 2 32-16,2 1 0 0,-4 1 0 0,2 2 0 16,-3 5 0-16,2 1 0 0,-2 0-832 0,4 3-192 15,3 1 0-15,-4-1 0 0,0 2 0 0,0-2 0 16,1-1 0-16,-1-1 0 0,-2-2 0 0,3-2 0 0,2-2 0 16,-3-1 0-16,1-1 0 0,-1-2 0 0,-2 1 0 0,3-3 0 15,-2-1 0-15,3-2 0 0,-2-2 0 16,2 1 0-1,0-1-3232-15,0-2-688 0,0 5-144 0,4-12-32 0</inkml:trace>
  <inkml:trace contextRef="#ctx0" brushRef="#br1" timeOffset="115431.55">18525 7668 35007 0,'0'0'768'0,"0"0"176"0,-6 10 16 0,6-10 16 16,0 0-784-16,4 4-192 0,3-1 0 0,1-4 0 0,1-4 864 0,2-3 128 15,1-3 32-15,0-1 0 0,2-2 0 0,-3 1 0 16,2-5 0-16,0 3 0 0,1-1-832 0,-2 3-192 16,-1 1 0-16,-4 2 0 0,-1 3 864 0,-1 1 128 15,-5 6 32-15,0 0 0 0,0 0-832 0,0 0-192 16,0 0 0-16,-6 1 0 0,-2 2 0 0,-2 3 0 15,-3 3 0-15,1 0 0 0,1-2 0 0,-1 2 0 16,-1 0 0-16,-2 0 0 16,1-5-2416-16,1 0-528 0,3-1-96 0,-2-2-32 0</inkml:trace>
  <inkml:trace contextRef="#ctx0" brushRef="#br1" timeOffset="117617.05">15288 3281 12895 0,'0'0'272'0,"-1407"0"64"0,2807 15 16 0,-1400-15 32 0,-5 1-384 0,0-1 0 0,-2-1 0 0,2 0 0 15,0-1 896-15,5 2 96 0,-6-1 32 0,6 1 0 16,0 0-832-16,0 0-192 0,0 0 0 0,0 0 0 15,0 0 864-15,0 0 128 0,0 0 32 0,6 4 0 16,1-1 0-16,3 0 0 0,0-1 0 0,3 2 0 16,2 0-832-16,4 1-192 0,2-1 0 0,2 3 0 15,3 0 0-15,4 3 0 0,2-1 0 0,2 0 0 16,0-2 0-16,2 0 0 0,1-1 0 0,-1-2 0 16,1-1 864-16,2-1 128 0,1-2 32 0,1 2 0 15,1 1-832-15,1-3-192 0,0 0 0 0,0 0 0 16,-4 0 0-16,1-2 0 0,-1-1 0 0,-1 0 0 15,1-1 0-15,0-2 0 0,1 0 0 0,0-1 0 0,3-2 0 16,-4 0 0-16,-1 2 0 0,-4-2 0 0,1-1 0 0,-2-1 0 16,0-1 0-16,-2 0 0 0,1 0 0 0,1-1 0 15,-2 0 0-15,-3 1 0 0,-2 1 0 0,-1 1 0 16,0 2 0-16,-3-1 0 0,-2 1 0 0,1 0 0 16,-2 1 0-16,-2 0 0 0,-3 3 0 0,-2-3 0 15,-1 3 0-15,-1-1 0 0,-2 0 0 0,-1 0 0 16,-3 2 0-16,-4 3 0 0,0 0 0 0,0 0 0 15,0 0 0-15,0 0 0 0,0 0 0 0,0 0 0 16,0 0 0-16,0 0 0 0,-6 1 0 0,-3 1 0 16,3 4 0-16,-5-2 0 0,0 1 0 0,-3 0 0 15,-1 2 0-15,0 2 0 0,-2 1 0 0,0 2 0 16,0 2 0-16,-2-1 0 0,1 5 0 0,-4-2 0 16,0 3 0-16,-1 0 0 0,-2 0 0 0,0 1 0 0,2 0 0 0,-3-2 0 15,-1-3 0-15,0-1 0 0,-2 0 0 16,-4-1 0-16,-1 1 864 0,0-3 128 0,-1 1 32 0,2 0 0 15,-4 0-832-15,2-1-192 0,1-2 0 0,2 0 0 16,0-1 0-16,1-2 0 0,0-1 0 0,-2-3 0 16,0-1 0-16,1-1 0 0,0 0 0 0,1-1 0 15,1-1 0-15,2-2 0 0,-1-1 0 0,0 0 0 16,2 0 0-16,2-1 0 0,2-3 0 0,1 1 0 16,1-1 0-16,2-1 0 0,1-1 0 0,2 1 0 15,0-2 0-15,1 0 0 0,0-1 0 0,1 0 0 16,2-1 0-16,1 1 0 0,1 0 0 0,-1 0 0 15,3 1 0-15,-2 0 0 0,2-2 0 0,0 3 0 16,2 2 0-16,-1 0 0 0,-1-1 0 0,2 0 0 0,0 0 0 0,-1 3 0 16,0 0 0-16,2-1 0 0,-1-2 0 15,2 2 0-15,-3 3 0 0,3-3 0 0,-1 3 0 0,1-1 0 16,-1 1 0-16,2 0 0 0,3 5 0 0,-3-2 0 16,3 2 0-16,-2-5 0 0,2 5 0 0,0 0 0 15,0 0 0-15,0 0 0 0,0 0 0 0,0 0 0 16,0 0 0-16,0 0 0 0,0 0 0 0,6 5 0 15,4 1 0-15,0 4 0 0,3 1 0 0,3 1 0 16,1-1 0-16,4 1 0 0,-1 2 0 0,3 1 0 16,1 4 0-16,3-1 0 0,-2-1 0 0,2 2 0 15,2 0 0-15,1-1 0 0,1 1 0 0,-1-1 0 16,0-1 0-16,1 2 0 0,0-2 0 0,-1-2 0 16,1-1 0-16,-2-1 0 0,-2 0 0 0,1-5 0 15,-2 3 0-15,2-3 0 0,-3-2 0 0,4-1 0 0,0-1 0 0,2-1 0 16,1-2 0-16,1-1 0 0,3-1 0 0,0-2 0 15,0 0 0-15,1-1 0 0,-2-3 0 0,2 1 0 16,0-3 864-16,-1-2 128 0,2-1 32 0,-1-3 0 16,2-2-832-16,0-2-192 0,-1-1 0 0,-1 0 0 15,1 1 0-15,-3-1 0 0,-1 0 0 0,-7-1 0 16,-1 4 0-16,-4 0 0 0,-3 2 0 0,-1 1 0 16,-3 2 0-16,-1 1 0 0,-6 0 0 0,1 3 0 15,-2-2 0-15,-1 3 0 0,-1 2 0 0,-2 1 0 16,-3 4 0-16,0 0 0 0,0 0 0 0,0 0 0 15,0 0-768-15,0 0-208 0,0 0-48 0,-6 7 0 16,-2 1 832-16,-1 0 192 0,-1 2 0 0,-2-1 0 16,-3 2 0-16,-3 0 0 0,-2 1 0 0,-4 2 0 0,-2 3 0 15,-5-1 0-15,-3 1 0 0,-1 1 0 0,-3 0 0 0,0 1 0 16,-1 0 0-16,0-3 0 0,0 0 0 0,-3-2 0 16,-1 0 0-16,-2-1 0 0,-3-1 0 0,1 1 0 15,0-2 0-15,2 0 0 0,1 0 768 0,4-2 208 16,-2-1 48-16,2-1 0 0,-1-3-832 0,2 1-192 15,-1-2 0-15,2-2 0 0,0-1 0 0,1 0 0 16,-2-1 0-16,4-2 0 0,-1-4 0 0,2-1 0 16,1-2 0-16,1-1 0 0,0-1 0 0,0-1 0 15,0-3 0-15,1-2 0 0,1-1 0 0,-1 1 0 16,1-3 0-16,3 0 0 0,1 0 0 0,3-1 0 16,1 1 0-16,2 2 0 0,3 1 0 0,1 1 0 15,2 2 0-15,3 1 0 0,1 2 0 0,1 2 0 0,4 1 0 0,2 1 0 16,-2 2 0-16,3 0 0 0,1-1 0 0,0 3 0 15,1 4 0-15,0 0 0 0,0 0 0 0,0 0 0 16,5-5 0-16,1 3 0 0,0 1 0 0,2 2 0 16,-2 2 0-16,2 1 0 0,0 0 0 0,3 2 0 15,2 1 0-15,-1 1 0 0,3 0 0 0,7 1 0 32,-1 0-768-32,3 2-208 0,2 5-48 0,-5-3 0 0,3 1 1648 0,3 3 320 0,0-1 64 0,3 3 16 15,1-1-832-15,1-2-192 0,1 0 0 0,2-1 0 16,1 1 0-16,0-1 0 0,3-2 0 0,2-1 0 15,0-1 0-15,1-1 0 0,0-1 0 0,2-3 0 16,0-2 0-16,3-2 0 0,5-2 0 0,2-1 0 16,1-1 0-16,0-2 0 0,-1 0 0 0,-1-3 0 0,-2-2 0 15,1 0 0-15,1-2 0 0,-3-3 0 16,-1 1 0-16,-4 1 0 0,-3-1 0 0,-6 2 0 0,-4-1 0 16,-5 2 0-16,-1-1 0 0,1-1 0 15,-6 4-1600-15,-4 4-352 0,0-4-80 0,-17 8-16 0</inkml:trace>
  <inkml:trace contextRef="#ctx0" brushRef="#br1" timeOffset="122287.15">19618 4441 16575 0,'0'0'736'0,"0"0"160"15,0 0-720-15,0 0-176 0,0 0 0 0,0 0 0 16,0 0 848-16,0 0 144 0,0 6 32 0,-2 2 0 16,-3 0 0-16,1 1 0 0,0 5 0 0,-4 2 0 0,0 3-832 0,0 2-192 15,1 0 0-15,-2 4 0 0,2 4 0 0,-1 2 0 16,1-2 0-16,1 1 0 0,2 1 864 0,0-2 128 16,-2-2 32-16,2-3 0 0,-1-1-832 0,2-1-192 15,-4 0 0-15,3-3 0 0,1-3 0 0,2-1 0 16,-4-3 0-16,3-1 0 0,0-2 0 0,2-3 0 15,0-6 0-15,0 0 0 16,0 0-768-16,11-1-208 0,-1-7-48 0,-3 1 0 0</inkml:trace>
  <inkml:trace contextRef="#ctx0" brushRef="#br1" timeOffset="122714.26">20189 4378 20271 0,'0'0'448'0,"0"0"80"0,0 0 32 0,0 0 16 0,0 0-576 0,0 0 0 0,0 0 0 0,1 10 0 16,-5-5 928-16,-1 1 80 0,1 1 16 0,-3-1 0 15,0 1 0-15,-3-1 0 0,-1 2 0 0,-4 2 0 16,-3 1-832-16,-1 1-192 0,-1 0 0 0,1 2 0 15,-3 2 864-15,0-2 128 0,-2-1 32 0,0 1 0 16,-1-2-832-16,2 0-192 0,-2 1 0 0,5-1 0 16,-5-2 0-16,3 1 0 0,0-1 0 0,1-1 0 15,3-2 0-15,-2 0 0 0,1 0 0 0,2-1 0 0,0 1 0 0,3-1 0 16,1 1 0-16,3-2 0 0,0 2 864 0,3-1 128 16,-1 0 32-16,4 1 0 0,3 0-832 0,3 3-192 15,3 2 0-15,3-1 0 0,2 3 0 0,3-1 0 16,2 0 0-16,2 2 0 0,2 2 0 0,1-1 0 15,0 0 0-15,2-1 0 0,1 2 0 0,0 0 0 16,0 0 0-16,2-1 0 0,-2 0 864 0,2-1 128 16,-6 1 32-16,2-2 0 0,1-1-832 0,-3-1-192 15,0-2 0-15,-4 1 0 0,-1 0 0 0,-2 1 0 16,1-1 0-16,-6-3-11424 16,2 0-2336-16</inkml:trace>
  <inkml:trace contextRef="#ctx0" brushRef="#br1" timeOffset="128640.28">14766 4769 3679 0,'0'0'320'0,"0"0"-320"16,0 0 0-16,0-9 0 0,-1-1 1600 0,0 1 256 15,-2 2 64-15,3 7 0 0,0 0-992 0,-1-8-192 16,1 0-32-16,0 8-16 0,3-8 16 0,-3 8 0 15,0 0 0-15,0 0 0 0,4-9-64 0,0 3 0 16,-4 6 0-16,0 0 0 0,6-6 16 0,-6 6 0 16,0 0 0-16,0 0 0 0,0 0-144 0,0 0-48 15,0 0 0-15,0 0 0 0,3 8-32 0,-1 2-16 16,-2 1 0-16,-1 1 0 0,-1-1-160 0,0 4-16 0,0 5-16 0,-4 0 0 16,2 1 160-16,-1 3 48 0,-1 3 0 15,-1 2 0-15,1 1-32 0,-2 4 0 0,0 2 0 16,2 4 0-16,0 4-64 0,-2-3-16 0,3-5 0 15,-1-1 0-15,0-1-96 0,1-1-32 0,1-1 0 0,0-3 0 16,-2-3-16-16,3-2-16 0,-2-2 0 0,2-1 0 16,0 0 32-16,1-3 0 0,0-3 0 0,2 3 0 15,0 3-64-15,0-3 0 0,0-1 0 0,2-3 0 16,-1-2 0-16,0 1 0 0,-1 3 0 0,2-4 0 16,-2-12-128-16,3 9 0 0,1 0 0 0,0-2 0 15,-4-7 0-15,7 7 0 0,0-2 0 0,-7-5-176 16,9 4-1744-16,0-2-368 15,0-1-64-15,-9-1-16 0</inkml:trace>
  <inkml:trace contextRef="#ctx0" brushRef="#br1" timeOffset="129260.06">13863 6213 16575 0,'0'0'368'0,"-6"0"80"0,1 1 0 0,0-1 16 0,-1 0-464 0,6 0 0 0,0 0 0 0,0 0 0 0,0 0 0 0,0 0 0 16,0 0 0-16,0 0 0 0,0 0 912 0,0 0 96 15,7 2 16-15,6-1 0 0,-1 0-832 0,4-2-192 16,5-1 0-16,4 0 0 0,3 0 864 0,4-2 128 15,4 0 32-15,4 0 0 0,4 0 0 0,2 1 0 16,2-1 0-16,4 0 0 0,2 0-832 0,4 2-192 16,-1-2 0-16,3 2 0 0,-1 1 0 0,-1 0 0 15,1 0 0-15,-3 0 0 0,1 0 864 0,-4 1 128 16,-3 1 32-16,-3 1 0 0,-7 1-832 0,-1 2-192 16,-8-3 0-16,-3 1 0 0,-6 0 0 0,-2 2 0 15,-2-1 0-15,-3 2 0 16,-3-1-1600-16,0 0-352 0,-2 1-80 0,-4-2-16 0</inkml:trace>
  <inkml:trace contextRef="#ctx0" brushRef="#br1" timeOffset="129919.1">13903 7141 16575 0,'0'0'368'0,"0"0"80"0,-3 8 0 0,-1-4 16 0,0 0-464 0,4-4 0 15,-5 3 0-15,5-3 0 0,-4 4 912 0,4-4 96 16,0 0 16-16,0 0 0 0,0 0 0 0,0 0 0 16,8-2 0-16,1 0 0 0,3 0 0 0,4-2 0 15,1 2 0-15,2-2 0 0,3-6-832 0,-1 1-192 16,3 3 0-16,-1 0 0 0,4-1 0 0,-2 2 0 15,-2 2 0-15,0 2 0 0,-2 1 864 0,-1 2 128 16,-3 2 32-16,0 2 0 0,-2 1-832 0,0 3-192 16,-3 2 0-16,0 3 0 0,-3-3 0 0,-1 3 0 0,-1 4 0 0,-2 0 0 15,-3 0 0-15,-1 2 0 0,-1 2 0 0,-1 3 0 16,-5-2 0-16,1 2 0 0,-2 0 0 0,-3 0 0 16,-2 0 0-16,-2 1 0 0,-2 1 0 0,-1-1 0 15,-2-2 0-15,0-2 0 0,-1-1 0 0,0 1 0 16,-1 1 0-16,0 0 0 0,2-2 0 0,1-2 0 15,2 0 864-15,-1-3 128 0,0-2 32 0,1 1 0 16,0 2-832-16,2-5-192 0,2 1 0 0,2-3 0 16,1-1 0-16,1-2 0 0,2 0 0 0,3-1 0 0,2-2 0 0,1-5 0 15,4 6 0-15,3-3 0 16,2-2 0-16,3-1 0 0,4 0 0 0,0 0 0 0,2 0 0 0,5-1 0 16,4-1 0-16,4 0 0 0,0-1 864 0,1 1 128 15,0-1 32-15,1-2 0 0,1 1-832 0,-2-1-192 16,-3-1 0-16,0 1 0 0,1 0 0 0,-3 1 0 15,-2-1 0-15,-3 1 0 16,0-2-768-16,-3 1-208 0,0-1-48 16,-3 1-9824-16,0-1-1968 0</inkml:trace>
  <inkml:trace contextRef="#ctx0" brushRef="#br1" timeOffset="130404.97">14946 6785 27647 0,'0'0'608'0,"0"0"128"0,0 0 32 0,1-7 0 0,-1 7-624 0,0 0-144 0,1-4 0 0,3-1 0 16,1 0 0-16,3 1 0 0,3-1 0 0,0 1 0 16,2-1 0-16,3 1 0 0,0-2 0 0,4 1 0 15,-1 1 848-15,0-2 144 0,2 1 32 0,-1 1 0 16,-1 3-832-16,-2 1-192 0,0 2 0 0,-3 1 0 0,-1-2 0 16,-1 2 0-16,-4 2 0 0,0 2 0 0,-5 2 864 15,-1 2 128-15,-2 2 32 0,-3 2 0 0,-2 2-832 0,-4 2-192 16,-2-1 0-16,-4 4 0 0,-2 4 0 0,-3-2 0 15,-1-1 0-15,-1 0 0 0,1-2 0 0,1-1 0 16,0-3 0-16,1 1 0 0,3-3 0 0,3 0 0 16,1-2 0-16,4-2 0 0,2-2 0 0,5-2 0 15,1-7 0-15,7 7 0 0,4-4 0 0,5 2 0 16,4-3 0-16,3-2 0 0,2-2 864 0,3-1 128 16,-2 0 32-16,4-1 0 0,2-3-832 0,1-1-192 15,2 0 0-15,0 1 0 0,2 0 0 0,0 2 0 16,-3-1 0-16,-1 3 0 0,-4 1 0 0,0 1 0 15,-6 1 0-15,-2 1-11424 16,-6-1-2336-16</inkml:trace>
  <inkml:trace contextRef="#ctx0" brushRef="#br1" timeOffset="131685.68">13676 5488 16575 0,'5'-1'368'0,"3"1"80"0,0 0 0 0,2 0 16 0,-2 0-464 0,2-1 0 16,0-1 0-16,0 0 0 0,0 2 0 0,-1 2 0 16,0-2 0-16,-2 0 0 0,-7 0 912 0,7 2 96 15,-7-2 16-15,0 0 0 0,0 0-832 0,0 0-192 16,0 0 0-16,0 0 0 0,0 0 864 0,0 0 128 0,-6 6 32 0,-1 1 0 16,-3-2-832-16,-5 1-192 0,-3-2 0 0,-4 3 0 15,-4 1 864-15,-1 0 128 0,-4 2 32 0,-1-1 0 16,-2 0-832-16,-1 2-192 0,-1 1 0 0,-2 0 0 15,1-3 864-15,-3 0 128 0,3 1 32 0,-3 0 0 16,3 1-832-16,-1 0-192 0,3-2 0 0,3 2 0 16,2-1 0-16,2-2 0 0,4-1 0 0,2-1 0 15,4 2 0-15,5 0 0 0,2-1 0 0,3 0 0 16,4-3 0-16,4-4 0 0,0 0 0 0,0 0 0 16,0 0 0-16,8 5 0 0,2-2 0 0,4 0 0 15,1 0 0-15,6 0 0 0,4 0 0 0,0 0 0 0,0-1 864 16,4-1 128-16,1-1 32 0,2 3 0 15,1 4-1648-15,0-1-320 16,-1 2-64-16,1-3-16 0,-1 3 832 0,0 0 192 0,0-1 0 0,-2 1 0 0,-3 3 0 0,-1 1 0 16,-1 1 0-16,-4 1 0 0,-5-2 0 0,-3 0 0 15,-5 0 0-15,-3 3 0 0,-7 0 0 0,-3 0 0 16,-5 2 0-16,-1 0 0 0,-5 2 0 0,-4 0 0 16,-6 0 0-16,-1 1 0 0,-2 1 0 0,-1-1 0 15,-3-1 0-15,-2 0 0 0,-4-1 0 0,-2 1 0 16,-3 2 0-16,-1-1 0 0,-5 1 0 0,1 2 0 15,2-1 0-15,0 4 0 0,0 0 768 0,1-1 208 16,-1-1 48-16,3 1 0 16,2 0-1648-16,3 0-320 0,3-3-64 0,5-1-16 0,3-2 1648 0,4 0 320 15,2-3 64-15,6-1 16 0,3-3-832 0,4-2-192 0,-1-3 0 16,6 0 0-16,3 2 0 0,1-1 0 16,0-8 0-16,5 7 0 0,5-1 0 0,2-2 0 0,6-1 0 0,0-1 0 15,5 1 0-15,6-1 0 0,4 0 0 0,4-1 0 16,0-1 0-16,3-1 0 0,0-1 0 0,1 1 0 15,-1 1 0-15,2 0 0 0,0-1 0 0,-5 1 0 16,-1 1 0-16,-6 2 0 0,-2 1 0 0,-2 1 0 31,-4-1-1600-31,-3 3-352 0,-4 2-80 0,-4 2-11472 0</inkml:trace>
  <inkml:trace contextRef="#ctx0" brushRef="#br1" timeOffset="132075.93">12362 7363 27647 0,'0'0'608'0,"0"0"128"0,-4-3 32 0,4 3 0 0,0 0-624 0,0 0-144 0,0 0 0 16,0 0 0-16,0 0 0 0,2 9 0 16,-1 1 0-16,-1 1 0 0,-1 1 848 0,-1 2 144 15,1 3 32-15,0 0 0 0,-1 2-832 0,-2 1-192 0,1 0 0 0,-3 2 0 16,2 3 0-16,0 0 0 0,0-1 0 0,-1 3 0 15,0 0 864-15,2 0 128 0,1-2 32 0,-2-1 0 16,0 0-832-16,1-2-192 0,1 0 0 0,-4 7 0 31,3-7-768-31,3-5-208 0,1-4-48 0,2-3 0 0,2-4-816 16,-5-6-160-16,0 0-48 0,6-4-9824 0</inkml:trace>
  <inkml:trace contextRef="#ctx0" brushRef="#br1" timeOffset="132498.29">13032 7178 31327 0,'-4'-4'688'0,"-4"3"144"0,2 1 16 0,-2 2 48 0,-1 2-720 0,-1 0-176 0,-2 3 0 0,-1 1 0 0,0 5 0 0,-4 0 0 15,-2 1 0-15,0 0 0 0,-2-2 0 0,-1 4 0 16,-2-1 0-16,-3 1 0 0,0-3 0 0,-2 0 0 16,2 1 0-16,-2 1 0 0,1 0 0 0,3-3 0 15,0-3 0-15,3 3 0 0,1-1 848 0,2-3 144 16,-1 1 32-16,5-1 0 0,2-3-832 0,-1 0-192 16,1 1 0-16,4-1 0 0,0-1 0 0,0 0 0 0,5 1 0 15,1 0 0-15,3-5 0 0,0 0 0 0,0 5 0 0,1 2 0 16,4 1 864-16,0 0 128 0,2 2 32 0,3-2 0 15,1 1-832-15,2 1-192 0,2-1 0 0,0 0 0 16,1 2 0-16,2 2 0 0,1 0 0 0,1 1 0 16,-1 1 0-16,0-1 0 0,-3-4 0 0,1 2 0 15,0 1 0-15,1 1 0 0,-6-1 0 0,2 2 0 16,0-5 0-16,-2 1 0 0,-1 2 0 0,-2-3 0 16,-1-2 0-16,-1 1 0 0,2 0 0 0,-2 0 0 15,-7-9-2416-15,9 3-528 0,-9-3-96 16,8-1-32-16</inkml:trace>
  <inkml:trace contextRef="#ctx0" brushRef="#br1" timeOffset="132844.69">12979 7508 23951 0,'0'0'1056'0,"0"0"224"0,0 0-1024 0,0 0-256 0,0 0 0 16,-5 2 0-16,1-2 0 0,4 0 0 0,0 0 0 0,0 0 0 15,0 0 880-15,0 0 112 0,0 0 32 0,6-1 0 16,3-2 0-16,2 0 0 0,1-1 0 0,3 2 0 16,4-1-832-16,-1 2-192 0,0-1 0 0,3 0 0 15,1 0 0-15,0-1 0 0,1 1 0 0,-3 2 0 16,0-1 0-16,-2 1 0 0,-2 0 0 0,-3 0-9232 16,-3 0-1904-16</inkml:trace>
  <inkml:trace contextRef="#ctx0" brushRef="#br1" timeOffset="133060.29">12965 7609 31327 0,'0'0'688'0,"0"0"144"0,0 0 16 0,8-2 48 0,2 2-720 0,2-2-176 15,1 0 0-15,5 0 0 0,-1 0 848 0,3-1 144 16,0-1 32-16,2 3 0 0,-1 0-832 0,2-1-192 15,-2 1 0-15,-1 0 0 16,-3 0-768-16,1-1-208 0,-1 1-48 0,-1 1 0 16,-3 0-2448-16,0 0-496 0,11-2-112 0,-7-2-16 0</inkml:trace>
  <inkml:trace contextRef="#ctx0" brushRef="#br1" timeOffset="133415.85">13414 7392 31327 0,'0'0'1392'0,"-1"-5"272"0,-4-3-1328 0,4 0-336 0,1 2 0 0,0 0 0 16,0 6 0-16,6-4 0 0,-1-1 0 0,3 0 0 16,1-1 896-16,2 0 96 0,2-2 32 0,-2 6 0 15,2 1-832-15,0 2-192 0,0 0 0 0,-1 2 0 16,-4 2 0-16,1 1 0 0,-2 2 0 0,-3 2 0 15,1 2 0-15,-5 1 0 0,-1 1 0 0,-3 3 0 16,1 3 0-16,-3-2 0 0,-2 1 0 0,-1 0 0 16,-2-2 0-16,1 2 0 0,0 0 0 0,1-2 0 0,2-1 864 15,0-1 128-15,1 2 32 0,3-3 0 0,-1-2-832 16,3-1-192-16,3-2 0 0,2-3 0 0,2 2 0 0,3-1 0 16,-1 0 0-16,6-3 0 0,1-5 864 15,3-2 128-15,2-1 32 0,2-1 0 0,4-3-832 0,-1 2-192 16,1-1 0-16,1-2 0 0,-3-1 0 0,-2-2 0 15,-1 0 0-15,-2 1 0 16,-2 1-2416-16,-2 1-528 0,-4-3-96 0,0-2-32 16</inkml:trace>
  <inkml:trace contextRef="#ctx0" brushRef="#br1" timeOffset="134179.22">12975 4851 20271 0,'-4'0'448'0,"-2"0"80"0,0 0 32 0,1 0 16 0,5 0-576 0,-4 1 0 16,4-1 0-16,0 0 0 0,0 0 928 0,0 0 80 15,0 0 16-15,1-6 0 0,2-2-832 0,4-1-192 16,0-2 0-16,6-2 0 0,-2-1 864 0,4-2 128 0,1-4 32 15,3 1 0-15,-1-2-832 0,0 0-192 16,1 0 0-16,2 1 0 0,-1 2 864 0,1 3 128 0,0 3 32 0,-4 1 0 16,0-1-832-16,-3 1-192 0,0 1 0 0,-4 4 0 15,0 5 0-15,-2 4 0 0,-2 0 0 0,-1 3 0 16,-3 4 0-16,-2 4 0 0,-2 1 0 0,0 4 0 16,-3 4 0-16,-2-1 0 0,0 1 0 0,-1-1 0 15,1-2 0-15,-1-3 0 0,-1-1 0 0,1-3 0 16,2-1 0-16,0-1 0 0,1-2 0 0,1-3 0 15,4-6 0-15,0 0 0 0,0 0 0 0,0 0 0 16,6-4 864-16,3-3 128 0,1 0 32 0,0-4 0 0,-1-3-832 16,1-1-192-16,1-3 0 0,1 1 0 0,1-3 864 0,-1-1 128 15,2 0 32-15,0 1 0 0,1 1-832 0,0 1-192 16,-1 2 0-16,2 0 0 0,-2 2 0 0,1 2 0 16,0 3 0-16,4 2 0 0,-1 7-128 0,-1 5-80 15,-2 4-16-15,0 0 0 0,-1 2 224 0,-3 4 0 16,-2 1 0-16,-1 7-144 0,2 5 144 0,-1 2 0 15,-1-2 0-15,1-1 0 0,4-7 0 0,0 4 0 16,0-4 0-16,1 0 0 0,-1-3 0 0,0 0-128 16,-1 0 128-16,-1-2-11232 15,0 1-2160-15</inkml:trace>
  <inkml:trace contextRef="#ctx0" brushRef="#br1" timeOffset="137814.94">15419 4387 23551 0,'0'0'1040'0,"0"0"224"0,0 0-1008 0,0 0-256 16,9 0 0-16,2 2 0 15,-2 5 0-15,2 3-208 0,1 2 32 0,-1 3 16 0,1-1 160 0,0 9 0 16,0 3 0-16,3 2 0 0,-3 3 0 0,1 3 0 16,0 4 0-16,1 1 0 0,2 2 0 0,1 1 128 15,0-2-128-15,-1 3 128 0,0 2-128 0,0 5 176 16,3 4-176-16,-1 2 192 0,-2 1-192 0,2 3 160 16,-2-2-160-16,0 2 160 0,-1 3-160 0,-1 4 160 15,-2 5-160-15,0 2 160 0,-1 2-160 0,-2 0 192 16,-3 3-192-16,-3 5 192 0,-1 1-64 0,-2 3 0 15,-2-5 0-15,2 2 0 0,6 1 32 0,-6-1 0 16,-4 1 0-16,1-1 0 0,0-2-16 0,-1-1 0 16,2 3 0-16,-1-3 0 0,-4-5 0 0,2 0 0 15,-2-6 0-15,-1 2 0 0,1-2 112 0,-1-4 0 0,-1-3 16 0,0-6 0 16,-4-3 208-16,0-1 32 0,-2-1 16 0,-3 2 0 16,-3-2 64-16,-2-2 16 0,-2-1 0 0,-2-3 0 15,-3-1-256-15,-6-1-48 0,-2-3-16 0,0 1 0 16,3 1-144-16,0-4-16 0,-2-1-128 0,3-1 192 15,3-1-192-15,1-3 128 0,3-4-128 0,0-3 0 16,5 0 0-16,1-3-288 0,1-3 32 0,2-2 16 31,-3-4-592-31,5 0-112 0,4-5-16 0,2-3-12480 0</inkml:trace>
  <inkml:trace contextRef="#ctx0" brushRef="#br1" timeOffset="138632.53">14427 4320 7359 0,'3'-9'656'16,"1"1"-528"-16,-3 1-128 0,2 1 0 15,-1 1 1248-15,-2 5 224 0,4-8 32 0,-2 3 16 0,-2 5-560 16,0 0-128-16,0 0 0 0,0 0-16 15,0 0-96-15,0 0-16 0,0 0 0 0,0 0 0 0,0 0 0 0,-11 5-16 16,1 5 0-16,-1 1 0 0,-2-1-304 0,1 5-48 16,-2 3-16-16,-1-1 0 0,-2 3-112 0,1 5-16 15,-2 5-16-15,-3-1 0 0,-1 1-16 0,-2 9 0 16,-1 6 0-16,-4 2 0 0,2 0 32 0,-3 0 16 16,0 1 0-16,2 2 0 0,3 1-208 0,-3 4 128 15,2 3-128-15,3 2 0 0,-3 2 288 0,5 0-32 16,2-1-16-16,1 1 0 0,-1-1-48 0,3 4-16 15,0 3 0-15,2-1 0 0,0-1-176 0,3-1 128 16,0-2-128-16,1 2 128 0,0 1-128 0,2 0 160 16,3-1-160-16,-3-1 160 0,3-2-16 0,0 0 0 15,1-1 0-15,2 2 0 0,-1 0 32 0,1 1 0 0,0-4 0 0,-2 1 0 16,1-1-176-16,1 0 160 16,-2-2-160-16,3 1 160 0,1 1-160 0,0-2 128 0,-1-2-128 0,1-1 128 15,1-2 16-15,1 2 0 0,0 4 0 0,4-4 0 16,1-1-144-16,2-3 192 0,1 2-192 0,1-4 192 15,0-3-192-15,1 3 0 0,-1 1 0 0,1 3 128 16,-3 0-128-16,1-3 0 0,1-6 0 0,-2 0 0 16,1 0 0-16,2-3 0 0,-1-1 0 0,0-1 0 15,-1 2 0-15,-2 3 128 0,2-1-128 0,2 0 0 16,3-5 0-16,-2 0 0 0,1-2 0 0,3 0 0 16,2-3 0-16,0 0 0 0,1-2 128 0,2 1-128 15,-3 1 0-15,3 1 0 0,0-2 0 0,-1 0-176 16,3 0-1056-1,-1 0-224-15,1-3-32 0</inkml:trace>
  <inkml:trace contextRef="#ctx0" brushRef="#br1" timeOffset="142746.35">9440 4666 2751 0,'0'0'256'0,"5"-7"-256"0,-2-2 0 0,-3 9 0 15,4-10 496-15,-3 1 48 0,-1-1 16 0,0 1 0 16,-1 1-272-16,-2-2-48 0,1-1-16 0,-1 1 0 15,-3-2 176-15,0-2 48 0,-2 0 0 0,-2 1 0 16,-2 0-144-16,0 2-32 0,-2 0 0 0,-2-2 0 16,0-2-64-16,-1 2-16 0,0 2 0 0,-1-4 0 15,-1-1 96-15,1-1 16 0,0-1 0 0,-2 2 0 16,2-1 80-16,-1-1 32 0,-1 0 0 0,-2 0 0 16,-3-3-160-16,0 4-48 0,-2 1 0 0,2 2 0 0,-3-4-80 0,2 3-128 15,-2 0 176-15,1 0-176 0,1 2 272 16,-1-1-48-16,1-2-16 0,-4 4 0 0,-2 3-64 0,-2 0-16 15,-2 0 0-15,-1 0 0 0,1 1-128 0,-2-1 0 16,-3 1 0-16,1-1 0 0,-1 1 0 0,1 2 208 16,1 0-48-16,3 1-16 0,-2 0-16 0,-1 0 0 15,-3-2 0-15,3 4 0 0,-1 2-128 0,1 1 0 16,-1 0 0-16,-2 1-176 0,1 0 176 0,1 1 0 16,-2 1 0-16,-2 0 0 0,-2-3 0 0,0 2 0 15,-2 1 0-15,2 3 0 0,0 0 0 0,2 1 0 16,2-3 0-16,0 2 128 0,3 0-128 0,1 0 0 15,3-3 0-15,-1 5 128 0,1 1 0 0,4-1 16 16,5-1 0-16,1 2 0 0,0 2-16 0,3 1-128 0,-1 1 192 16,3-1-64-16,2 1-128 0,4 1 128 0,1 1-128 0,3 3 128 15,1 1-128-15,3 2 0 0,-1-1 0 0,4 2 0 16,-2-1 0-16,3 1 0 0,0-1 0 0,1 1 0 16,1-1 0-16,0 0 0 0,1-3 0 0,2 1 128 15,2-2-128-15,-2-1 0 0,1 1 0 0,3 1 0 16,-3 4 0-16,3-1 0 0,1-2 144 0,0-2-144 15,2 0 192-15,1-1-48 0,2 5 0 0,-2-2 0 16,2 1 32-16,0 1 0 0,1-1 0 0,1-2 0 16,1 1-32-16,1 1 0 0,3-4 0 0,2 3 0 15,-2 0-144-15,3-2 192 0,1-1-192 0,2-2 192 16,-2-1-48-16,0-1 0 0,0 0 0 0,3-1 0 0,-1 0 0 0,4 0 0 16,-3 1 0-16,4-1 0 0,0-1 0 0,1-2 0 15,2-2 0-15,1 1 0 0,0 3 0 0,2 0 0 16,-3 0 0-16,0-1 0 0,-1-2 16 0,1 0 0 15,2-1 0-15,-1-2 0 0,1 0-16 0,1 1 0 16,-2-5 0-16,3 4 0 0,-2 3-144 0,-2-2 192 16,0-1-192-16,-1-1 192 0,0 0-192 0,-1-3 160 15,-1-2-160-15,1 0 160 0,1 1-160 0,-1-2 160 16,-3 0-160-16,2-3 160 0,-2 0-16 0,0-1 0 16,1 1 0-16,1 0 0 0,0-1 0 0,-3-1 0 15,-1-1 0-15,-2 0 0 0,-1 2 48 0,0-1 0 16,-2 0 0-16,1 1 0 0,2 1-48 0,-1-2 0 15,-2 0 0-15,3-1 0 0,-2-1-144 0,0 2 0 16,-4 0 144-16,0 0-144 0,-2-3 128 0,0 0-128 0,-2 0 128 16,0 2-128-16,-1-2 128 0,-2 0-128 0,0-3 128 15,0 0-128-15,-1-2 176 0,-1-1-48 0,-1 0 0 0,0-2 0 16,-2-3 0-16,0 3-128 0,-2-2 192 0,1 1-64 16,-3-4-128-16,-1 2 0 0,1 2 144 0,-3-2-144 15,-1 0 0-15,-1 1 144 0,0-1-144 0,0 3 0 16,-2 1 128-16,-2 2-128 0,1 0 0 0,-4 0 0 15,1-2 0-15,-3 0 160 0,0-2-160 0,0-1 128 16,-1 3-128-16,-3 1 0 0,-1-2 0 0,1-1 0 16,-6 2 0-16,2-1 0 0,1-1-160 0,-1 4 160 15,-5-1-144-15,1 4 144 0,-4 0-128 0,2 1 128 16,1-1 0-16,-1 1 0 0,-1-1 0 0,0 0 0 16,-2 0-160-16,-2 0 0 0,-1 2 0 0,-4 1 0 0,-1 1 160 15,1 0 0-15,2-1-144 0,-1 1 144 0,0 3 0 0,0 0 0 16,2 0 0-16,1 0 0 0,3 0-144 0,-1 3 144 15,0 1 0-15,-1 0 0 0,-1-1-128 0,-1 0 128 16,0-1 0-16,1 4 0 0,0 4 0 0,-1 1-128 16,0-2 128-16,0 2 0 0,2 0 0 0,1 1 0 15,-1-2-128-15,2 1 128 0,0 1 0 0,0 2 0 16,0 0 0-16,0 0 0 0,-1-2-128 0,1-2 128 16,0 0 0-16,4 3 0 0,-1 2 0 0,3 1 0 15,0 0 0-15,0 0 0 0,-1-4-128 0,0 3 128 16,1-4 0-16,2 3 0 0,4 0 0 0,-1 3-128 15,2 3 128-15,0-2 0 0,0-1 0 0,1 0 0 0,1 0-128 16,2 4 128-16,-1 1 0 0,1-1 0 0,2 3 0 0,-1 0 0 16,1-2-128-16,3 2 128 15,1 0 0-15,0 1 0 0,1 0-128 0,1 1 128 0,1 1 0 0,1-3 0 16,1-1 0-16,2-2 0 0,1 1 0 0,2 2 0 16,1 3 0-16,-1-1-128 0,1-2 128 0,3-1 0 15,2 0 0-15,-1-1 0 0,1 2 0 0,2-1 0 16,0 1 0-16,2 0 0 0,0-1 0 0,2 0 0 15,-1-3 0-15,2 0 0 0,0 2 0 0,1-1 0 16,1 2 128-16,0-2-128 0,3-1 0 0,-1-1 0 16,-2 0 0-16,3-1 0 0,2 1 0 0,1-2 0 15,2 1 128-15,-3-1-128 0,2 0 0 0,-1-1 144 16,-1-5-144-16,3 2 160 0,-1-2-160 0,2 3 160 16,1 1-160-16,0 0 0 0,3 0 144 0,0-2-144 0,-1-1 0 0,0-4 144 15,0 1-144-15,0 1 0 0,0 0 144 0,0 0-144 16,-2 3 0-16,-2-4 144 0,0-3-144 15,0 1 0-15,1 0 0 0,-3 2 128 0,2-2-128 0,-1-1 0 16,1 0 0-16,-5 0 0 0,0 0 0 0,-2 0 0 16,1-2 0-16,1-2 0 0,1-1 192 0,0-1-32 15,1 1-16-15,-3-2 0 0,2-2-144 0,-3-1 160 16,1 2-160-16,-1-1 160 0,-1 0 0 0,1 0 0 16,0-5 0-16,0 3 0 0,-1 4-160 0,-1 1 128 15,-3-2-128-15,1 0 128 0,-2-2-128 0,-2 1 0 16,-2-2 0-16,1 0 128 0,-1 0-128 0,1-2 0 15,-3 1 144-15,0 0-144 0,-1-1 0 0,-1-1 144 16,2-2-144-16,-1 0 0 0,-1 2 144 0,-1-2-144 16,-1 0 0-16,-2 0 144 0,-1 2-144 0,-2 2 0 0,-1 1 0 0,1 0 0 15,-1-1 0-15,0 3 0 0,-3-1 0 16,2 5 0-16,2 5 0 0,0 0 0 0,-10-5 0 0,4 3 0 16,-3 1-144-16,2 1-64 0,7 0-16 0,-11 1 0 31,0 1-1488-31,3 3-288 0,-1 0-64 0</inkml:trace>
  <inkml:trace contextRef="#ctx0" brushRef="#br1" timeOffset="144225.48">17025 4595 9151 0,'0'0'400'0,"-2"-7"96"0,-1-2-496 0,1 3 0 0,2 6 0 0,-5-10 0 15,3 0 576-15,1 0 32 0,0 0 0 0,0 1 0 16,1 9-192-16,0 0-32 0,0-6-16 0,0-3 0 16,1 2-64-16,-1-1-16 0,0 2 0 0,0-1 0 15,0 7 112-15,1-6 32 0,-1 6 0 0,2-8 0 16,-2-1 16-16,1 2 16 0,-1 7 0 0,0 0 0 16,1-7-48-16,-1 7-16 0,0 0 0 0,0 0 0 15,0 0-112-15,0 0-32 0,4-7 0 0,-4 7 0 16,0 0-112-16,0 0-16 0,0 0-128 0,0 0 192 0,0 0-192 0,0 0 0 15,0 0 128-15,0 0-128 16,1 10 0-16,1 1 176 0,-2-2-176 0,0 2 160 0,-1 1-160 16,0 0 160-16,0 0-160 0,-3 5 160 0,0 4-32 0,-1 3-128 15,1 1 192-15,-3 0-64 0,2-1-128 0,2 0 160 16,-1 1-160-16,2-2 160 0,0-2-160 0,1 0 0 16,1-3 0-16,0-2 0 0,0 1 0 0,0-2 128 15,-1-1-128-15,0 1 0 0,-2-1 128 0,2 0-128 16,-2 0 0-16,1-1 128 0,-1-1-128 0,-1 0 160 15,1-1-160-15,-3 0 160 0,1 0-160 0,2 0 160 16,-4 1-160-16,3-2 160 0,-1 2-16 0,0-3 0 16,5-9 0-16,-5 9 0 0,2-1-16 0,1 2 0 15,-3-2 0-15,5-8 0 0,0 0-128 0,0 0 192 16,0 8-192-16,0-8 192 0,0 0-192 0,0 0-176 16,0 0 48-16,0 0-6720 0,10 0-1328 15</inkml:trace>
  <inkml:trace contextRef="#ctx0" brushRef="#br1" timeOffset="144785.29">17761 4591 5519 0,'0'0'496'0,"0"0"-496"0,0 0 0 0,0 0 0 0,0 0 208 0,0 0-48 16,0 0-16-16,0 0 0 0,-8 3 688 0,1-1 128 15,-4-1 16-15,0 1 16 0,-2 3 128 0,-3-2 32 16,-3 2 0-16,-1 3 0 0,-2 1-368 0,0 2-64 15,0 1-16-15,-2 1 0 0,2-3-192 0,0 1-64 16,2-2 0-16,1 3 0 0,-2-2-176 0,1 1-32 16,-1-1-16-16,0 0 0 0,-1-5-48 0,1 2-16 15,-2 2 0-15,1-2 0 0,-2 0 80 0,2 1 16 16,-1-2 0-16,2 2 0 0,1-4-16 0,-1 3 0 16,2 1 0-16,1-1 0 0,2 2-96 0,0 0-16 15,3-1 0-15,2-2 0 0,3-1 0 0,-1-1-128 0,3 0 192 0,6-4-64 16,-7 6 0-16,7-6 0 0,0 0 0 0,0 0 0 15,0 0 32-15,0 0 0 0,0 0 0 0,0 0 0 16,1 11 0-16,4 0 0 0,-1 0 0 0,2-2 0 16,-6-9 96-16,11 10 0 0,0 1 16 0,0 0 0 15,1 0-16-15,0 0 0 0,1 0 0 0,2 1 0 16,1-4-16-16,1 2-16 0,2 1 0 0,0 1 0 16,-3-1 16-16,1 4 0 0,-2 0 0 0,1 1 0 15,1-4-96-15,0 1-16 0,-2-1 0 0,-1 0 0 16,-1 0-128-16,-2-2 0 0,-2 1 0 0,0 0 0 15,0-1 0-15,0-1 0 0,-1-3 0 0,-1 3 0 16,0 1-1760-16,-2 1-384 0</inkml:trace>
  <inkml:trace contextRef="#ctx0" brushRef="#br1" timeOffset="151667.62">10325 4549 23903 0,'0'0'1056'0,"0"0"224"0,0 0-1024 0,10-9-256 0,-3 0 0 0,4 2 0 0,2 4 0 0,-1 0 0 16,0-1-144-16,3 1 144 0,6-5 0 0,2 2 0 15,3 0 0-15,2 1 0 0,-2-3 0 0,0 2 0 16,0 1-128-16,-1 1 128 0,-1-1 0 0,-3 1 0 16,2 1 0-16,-6-1 0 0,0 4 0 0,-1 0 128 15,-1 3-128-15,-2 2 160 0,-5 2 48 0,0 3 16 16,-1 4 0-16,-3-1 0 0,-4 0 192 0,-2 4 32 16,-1 3 16-16,-3 4 0 0,-2 0 16 0,-3 3 0 15,-3 3 0-15,-1 3 0 0,-3 3-160 0,0 0-48 16,-2 0 0-16,0-1 0 0,-2-2-128 0,2 1-16 15,2-4-128-15,1 1 192 0,1 0-64 0,-1-3-128 16,0-5 176-16,3 0-176 0,2 0 256 0,1-3-48 0,-2-2-16 0,3-4 0 16,0-2 96-16,1-1 16 0,-1 0 0 0,5-2 0 15,5-9-32-15,-3 8 0 0,3-8 0 0,-1 6 0 16,1-6-16-16,2 7-16 0,-2-7 0 0,7 5 0 16,2-3-16-16,2-1 0 0,0-1 0 0,4-1 0 15,1-3-224-15,0 3 176 0,0-4-176 0,2 0 160 16,0 1-160-16,2 1 0 0,1-4 0 0,0 0 0 15,0 2 0-15,1-1-144 0,-1 1 144 0,2-2-208 16,1-2-1232 0,-1 1-240-16,-1-2-48 0,1 1-7360 0,-1 2-1456 0</inkml:trace>
  <inkml:trace contextRef="#ctx0" brushRef="#br1" timeOffset="152088.49">11021 4325 26719 0,'-4'-14'1184'0,"3"5"240"0,1 1-1136 0,4 0-288 16,4-1 0-16,3 3 0 0,2 3 160 0,2 0-32 0,0 2 0 15,3-2 0-15,-1-1-128 0,2 0 0 0,0-1 0 16,-1 3 0-16,4 1 0 0,0 2 0 0,-4 1 0 0,-1 2 0 16,0 1 0-16,-4 2 240 0,-2 1-48 0,-6 3 0 15,-3 2 0-15,-3 1-16 0,-4 1 0 0,-2 3 0 16,-1 2 16-16,-6 1 0 0,-3 1 0 0,-5 3 0 16,-1 2-64-16,-1 1-128 0,1-1 192 0,-3 0-64 15,3 1-128-15,0 0 192 0,2-3-192 0,4-4 192 16,-1-2-64-16,6-4 0 0,1 1 0 0,7-2 0 15,2-1 208-15,4-1 48 0,2-2 0 0,7 0 0 16,1-2 32-16,7 0 16 0,-1 0 0 0,6-3 0 16,3-2-128-16,3-1-32 0,2-1 0 0,2-2 0 15,2-1-272-15,1 0 0 0,2 3 128 0,-5-2-128 16,-2-3-1280 0,-2 3-320-16,-3 1-64 0</inkml:trace>
  <inkml:trace contextRef="#ctx0" brushRef="#br1" timeOffset="152560.47">9836 5865 29487 0,'0'0'2624'0,"0"0"-2112"0,8-7-512 0,4 2 0 16,4 3 800-16,1 1 48 0,3 0 16 0,3-3 0 0,3 0-720 0,3-1-144 15,5 1 0-15,3 2 0 0,1-2 0 0,2 0 0 16,-1 2 0-16,2 0 0 0,2-2 0 0,-2 0 0 15,-3 1 0-15,5 1 0 0,2 1 0 0,-3-2 0 16,-3 1 0-16,-4 1 0 0,-4-1 0 0,-4 4-176 16,-3 3 0-16,-3-3 0 15,-5-2-2288-15,-3 1-464 0,-3 3-80 0</inkml:trace>
  <inkml:trace contextRef="#ctx0" brushRef="#br1" timeOffset="153087.66">9719 6333 27695 0,'0'0'1216'0,"0"0"272"0,0 0-1184 0,0 0-304 0,1 12 0 0,-1-12 0 16,0 0 0-16,0 0-224 0,4 12 32 0,-4-12 16 15,0 0 176-15,10 2 0 0,1-4 0 0,-2 1 0 16,1 1 0-16,2-2 192 0,-1-1-32 0,2-2-16 16,2 1 64-16,0-1 16 0,0 1 0 0,2-2 0 0,-4 1 128 0,0 1 32 15,-1 7 0-15,-3-3 0 0,0 0 16 0,-1 0 16 16,-8 0 0-16,9 4 0 0,-2 8-64 0,-5 2-16 15,-5 0 0-15,-3 2 0 0,-3 5-48 0,-1 2-16 16,-4 2 0-16,-5 3 0 0,-2 2-128 0,-1-1-16 16,-2 2-128-16,0 0 192 0,-4-1-64 0,1-2-128 15,-3 0 176-15,-1 1-176 0,-3 3 256 0,1 1-64 16,1-3-16-16,3-2 0 0,7-4 16 0,3 0 16 16,-1-3 0-16,6-2 0 0,0-4-208 0,8-2 144 15,-1-3-144-15,6-2 128 0,1-8 0 0,9 6 0 16,1-2 0-16,2-2 0 0,1-2 16 0,6 0 0 15,4-3 0-15,3-3 0 0,4-1-144 0,0 2 128 16,-1 1-128-16,1-2 128 0,0 1-128 0,-1-1 0 0,1 1 0 0,-1 0 0 16,-6 0 0-16,5 0 0 0,4 1 0 15,-2-2 0 1,-4 0-336-16,4-1-160 0,3-1-16 0,1 2-15456 0</inkml:trace>
  <inkml:trace contextRef="#ctx0" brushRef="#br1" timeOffset="153505.59">10179 6064 35935 0,'0'0'3200'0,"-6"-10"-2560"15,2-2-512-15,3 2-128 0,1 10 192 0,5-5 32 16,-5 5 0-16,10-3 0 0,1-2-352 0,-1 4-80 16,1 2-16-16,1 4 0 0,1 0 224 0,-3 3-192 15,0 1 192-15,1 1-192 0,-2-1 192 0,0 2 0 16,-6 2 0-16,0-1 0 0,0 4 0 0,-3 1 0 15,-4 0 0-15,1 1 0 0,-1-2 0 0,-4 0 208 16,0-1-16-16,-1-1 0 0,4 1 128 0,-2-3 32 0,1-3 0 0,2-3 0 16,4-6 0-16,-4 8 0 15,4-8 0-15,0 0 0 0,0 0-48 0,11 4-16 0,2 0 0 16,7-4 0-16,5-7-144 0,5 0-16 0,2 1-128 0,7-2 192 16,8-2-192-16,0 0 128 0,0-1-128 0,4 1 0 15,-2 2 0-15,5 0 0 0,1 0 0 0,3 4-11952 16,-2 2-2368-16</inkml:trace>
  <inkml:trace contextRef="#ctx0" brushRef="#br1" timeOffset="156481.43">17715 4201 21183 0,'-8'-10'1888'0,"-1"2"-1504"0,-5 4-384 0,-2 2 0 16,-4 2 256-16,0 2-32 0,-1 0 0 0,-2 3 0 16,-1-1-224-16,-3 3 176 0,1 0-176 0,0-1 160 15,-5-2-160-15,0-1 160 0,-2 1-160 0,-2 0 160 16,-3 1 0-16,-1-1 0 0,0 0 0 0,-2 1 0 16,-1 2 16-16,1-1 0 0,-2-1 0 0,0 0 0 15,-2-1 48-15,-3 1 16 0,-3 0 0 0,2 1 0 16,-3-2 16-16,1 2 16 0,2-1 0 0,3 1 0 15,2-2 32-15,0-1 0 0,0-1 0 0,2 1 0 0,-2-1 80 16,3 2 32-16,4-3 0 0,0 2 0 0,3-1-96 0,2 0 0 16,1 0-16-16,0 0 0 0,3-1-112 0,3 3 0 15,-1-3-16-15,0 1 0 0,2 0-48 0,2-1-128 16,2-1 192-16,3 1-64 0,0 2-128 16,3-1 0-16,3 0 0 0,2-1 0 0,-1 2 0 0,2 1 128 15,2-1-128-15,0 1 128 0,6-4-128 0,-5 10 0 16,-1 1 0-16,4 3 128 0,1-1-128 0,0 2 0 15,-6-2 0-15,3 8 0 0,1 3 0 0,0 4 0 16,-2 1 0-16,-1 6 0 0,0 5 128 0,-1 4-128 16,1 3 0-16,-3 1 128 0,2-1-128 0,1 6 0 15,1 5 0-15,2 4 128 0,1 2-128 0,0 3 0 16,0 0 0-16,6 1 0 0,-2 0 128 0,1 3-128 0,2 1 0 16,-2 3 128-16,1-1-128 0,-1-3 0 0,3-1 144 15,1-1-144-15,-1 4 0 0,0-2 144 0,-1 0-144 16,1-1 0-16,-2-5 160 0,1 1-160 0,0 0 128 0,0 2-128 15,-1 0 128-15,-1-1-128 0,3-3 128 0,0-3-128 16,-1 2 144-16,0 1-144 0,2-2 160 0,-3-1-160 16,-2-3 128-16,0-2-128 0,-1-1 0 0,-1-4 0 15,0 1 144-15,-1-5-144 0,-4 0 128 0,2-1-128 16,1 1 208-16,-4-1-32 0,1-4-16 0,-2 0 0 16,0-4-32-16,1 1 0 0,-5-1 0 0,2 2 0 15,0-3-128-15,0 1 192 0,2-1-192 0,-2 0 192 16,2-4-192-16,0-3 160 0,-1-1-160 0,1 0 160 15,3-3-160-15,1 0 0 0,0-3 0 0,-1 1 0 16,1-1 128-16,-1-2-128 0,1-1 0 0,3 0 128 16,-1-3-128-16,1-1 0 0,0-1 144 0,0-2-144 15,0 1 128-15,0-5-128 0,0-9 128 0,0 0-128 0,0 0 128 0,0 0-128 16,0 0 160-16,9 3-160 0,1-3 144 0,1-1-144 16,-2-2 128-16,3-1-128 0,3 0 192 0,3-3-64 15,-2 0 0-15,5-1 0 0,2 1 80 0,4-1 16 16,-1 0 0-16,4 0 0 0,3 2-80 0,2-1-16 15,-1-1 0-15,9 2 0 0,4 2-128 0,5 1 192 16,6-1-192-16,4-1 192 0,0 0-64 0,4 2 0 16,2 0 0-16,1 1 0 0,5 0-128 0,-4 1 160 15,-1 3-160-15,-3 2 160 0,-4 3-160 0,-2 0 0 16,-1 0 0-16,-2 2 0 16,-3-1-384-16,-3 4-96 0,-3-1-32 0,-4-1-10544 15,-2-4-2112-15</inkml:trace>
  <inkml:trace contextRef="#ctx0" brushRef="#br1" timeOffset="157439.91">20603 4246 24879 0,'5'-27'1088'0,"-2"11"256"0,3 1-1088 0,2-1-256 0,1 1 0 0,2 1 0 16,2 0 0-16,2 3 0 0,3 3 0 0,2 0 0 16,4 5 208-16,4-2-64 0,2 1-16 0,2 1 0 15,3 0-128-15,2 1 160 0,3 0-160 0,-2-2 160 16,-1 4-160-16,-3 0 0 0,-2 2 0 0,-3-1 0 16,0-1 0-16,-1 3 192 0,-5 3-64 0,0-1 0 15,-6 2-128-15,0 2 192 0,-3-2-192 0,-1 3 192 16,-4 4-192-16,-1 1 0 0,-6-3 0 0,-1 7 0 15,-1 4 0-15,-2 4 0 0,-6 3 0 0,-1 4 128 16,-4 0 16-16,-1 3 0 0,-1 5 0 0,-3 7 0 0,-2 5-16 0,-1 5 0 16,0 5 0-16,-1 2 0 0,-2 1-128 15,0 5 192-15,0 2-192 0,-3 6 192 16,1 5-192-16,3-2 0 0,0-1 0 0,5 4 0 0,3 2 128 0,2 2-128 16,-2 3 0-16,5-2 128 0,4-1-128 0,-1 4 160 15,-1 0-160-15,4 0 160 0,5-2-160 0,0 0 128 16,-2 3-128-16,2-4 128 0,1-2-128 0,5-1 160 15,3 0-160-15,-1-1 160 0,-3-2-160 0,2-2 0 16,0-4 144-16,3-2-144 0,1 0 0 0,3-4 144 16,2 1-144-16,-2-6 0 0,-1-3 144 0,1-2-144 15,-1-3 0-15,1 0 144 0,0-1-144 0,-1-3 128 16,-2-5-128-16,0-3 128 0,1-4-128 0,0-3 160 16,-4-5-160-16,4 2 160 0,0-1-32 0,0-1 0 15,-2 0 0-15,-1-2 0 0,2-2 96 0,-1-2 16 0,-1 2 0 16,1-4 0-16,-1-3-64 0,-1-2-16 0,-2-2 0 0,-1-1 0 15,-4-4-32-15,-1-2-128 0,0-2 192 0,-2 0-64 16,-3-1 256-16,-2-1 64 0,0-4 0 0,-1 1 0 16,-1-2 224-16,-2 1 48 0,-3 1 16 15,0-4 0-15,-1 0-96 0,-2 0-32 0,0 1 0 0,-2-1 0 16,-1-1-192-16,-4-1-32 0,-2-1-16 0,-4 0 0 16,-2-1-32-16,-1-1 0 0,-2 1 0 0,-4-2 0 15,-7 0 0-15,0 2 0 0,0-3 0 0,0 1 0 16,-1-1-16-16,-1 1-16 0,0 1 0 0,0-1 0 15,-1 0-112-15,3 1-32 0,5 0 0 0,-1 0 0 16,5 1-160-16,-2 0 0 0,3-3 0 0,0 2 0 16,-4 0-1136-16,1-3-208 15,-4-1-32-15,-1-4-10848 0,-3-1-2160 0</inkml:trace>
  <inkml:trace contextRef="#ctx0" brushRef="#br1" timeOffset="158411.5">12583 2895 19343 0,'0'0'1728'0,"0"-9"-1392"0,2-2-336 0,-2 4 0 16,0 7 0-16,0 0 144 0,-2-8-144 0,2 8 0 16,0 0 336-16,0 0-32 0,0 0-16 0,0 0 0 15,-4 6-96-15,-4 2-32 0,1 2 0 0,-1 3 0 16,0 4 48-16,-2 2 16 0,0-1 0 0,-1 4 0 16,0 1 48-16,-1 2 16 0,-1 1 0 0,-1 2 0 15,1-2-128-15,-3 5-32 0,1 0 0 0,-4 2 0 16,2-2-128-16,-1 2 0 0,1-1 0 0,1 1 0 15,-3-2 0-15,4 0 192 0,1-1-192 0,0-2 192 16,2-1-64-16,3-2-128 0,5-1 192 0,1-1-64 16,-1-4 0-16,2-1 0 0,1-3 0 0,3 3 0 15,5-3 0-15,2-2 0 0,2-2 0 0,4-1 0 16,3-2 144-16,4-3 32 0,2 0 0 0,1-1 0 0,3-1 16 16,1 1 0-16,3-2 0 0,5-3 0 0,1-1-128 15,5-2-32-15,4 2 0 0,4 0 0 0,1-1-32 0,2-2 0 16,1 0 0-16,2 1 0 0,1 2-128 0,4 1 0 15,4-1 0-15,3 1 0 0,-1-4 0 0,5 3 128 16,-1-1-128-16,4 1 0 0,3-2 0 0,3 2 0 16,3-1 128-16,-2 1-128 0,-3 1 0 0,0 2 0 15,-2 2 0-15,-2 1 128 0,-3 0-128 0,-3-1 0 16,-1 1 0-16,-3 2 0 0,1 0 0 0,1 2 0 16,-3 0 0-16,-2 0 0 0,-4 1 0 0,2-2 0 15,-4-4 0-15,-2 2 0 0,-4 1 0 0,-2 1 0 16,-1 0 0-16,-2 0 0 0,-6 2-224 0,-2 1 32 15,-3-5 0-15,-3 4 0 16,-6 0-1472-16,1-1-272 0</inkml:trace>
  <inkml:trace contextRef="#ctx0" brushRef="#br1" timeOffset="160790.43">15362 3528 9215 0,'-10'-11'816'16,"-1"-2"-656"-16,-2 0-160 0,0 0 0 0,-2 1 1152 0,1 0 192 0,0 1 32 0,1-2 16 15,-1 0-336-15,2 1-64 0,1 1-16 0,-2 0 0 16,1 1-32-16,0 1-16 0,1 2 0 0,1 1 0 15,0-1-192-15,2 2-32 0,-3-1-16 0,3 3 0 16,0-2-176-16,0 3-16 0,1-1-16 0,1 1 0 16,-1 2 80-16,7 0 16 0,-6 3 0 0,0 1 0 15,1 2-144-15,2 2-32 0,1 0 0 0,2 4 0 16,2 5-176-16,1-1-32 0,1 1-16 0,3 2 0 16,1-1-48-16,1 2 0 0,4-1 0 0,0 0 0 15,2-2-128-15,4 1 128 0,0 2-128 0,3-2 128 16,2-1 0-16,3-1-128 0,1-1 192 0,5-1-64 0,2-1 48 15,5-3 0-15,1-5 0 0,3 0 0 0,3 1 80 0,0-1 32 16,1-4 0-16,6-2 0 0,1-1-144 0,3-3-16 16,1-1-128-16,2-3 192 0,2-2-32 0,-1 0-16 15,-4-1 0-15,1 0 0 0,1 0 0 0,0-1 0 16,3-1 0-16,-5 0 0 0,-4 2 48 0,-2-1 16 16,-6-2 0-16,-3 1 0 0,-1 0-208 0,0-1 0 15,-1 0 0-15,-3 1 0 0,-5-2 0 0,-1 2 144 16,-2 0-144-16,-2 0 128 0,-2 3-128 0,-4-1 192 15,-2-2-192-15,-1 0 192 0,-4 1-192 0,-4 2 128 16,-1 2-128-16,0 0 128 0,-6 0-128 0,1 4 0 16,-5 5 0-16,0 0 128 0,1-7-128 0,-1 7 128 15,-2-7-128-15,2 7 128 0,-7-2-128 0,-3 2 0 16,-1 2 0-16,-2 1 0 0,-2-1 0 0,-3 1 0 0,-2 3 0 0,-1 0 0 16,-4 4 0-16,-1 2 128 0,-4 3-128 0,-2 0 0 15,-2 0 0-15,1 2 0 0,-2 0 0 0,0 1 0 16,-1-3 0-16,0 1 0 0,-2-2 128 0,-3-1-128 15,-4 1 0-15,0-2 0 0,-5 0 0 0,1 1 0 16,0 0 0-16,2 0 128 0,1-1-128 0,2-2 0 16,1-2 144-16,0-2-144 0,-1-2 160 0,0-1-160 15,1-1 144-15,0 0-144 0,0-5 128 0,1 1-128 16,3-1 128-16,-2 0-128 0,4-2 128 0,-2-1-128 16,2-2 0-16,-2-1 128 0,1 0-128 0,0-2 0 15,1-3 0-15,0 1 0 0,0-2 0 0,3-1 0 16,5-1 0-16,1-2 0 0,3-2 0 0,1 0 0 0,4 0 0 15,0-1 128-15,3-3-128 0,3 2 0 0,2 1 0 0,2 1 0 16,1 2 0-16,5 2 0 0,1 2 0 0,2 2 0 16,1 3 0-16,1 2 0 0,0 3 0 0,-1 5 0 15,0 0 0-15,10-1 0 0,0 1 0 0,2 3 0 16,1 1 0-16,3 5 0 0,2 1-176 0,4 4 176 16,0 4-128-16,5 1 128 0,4-1 0 0,4 2 0 15,5 3 0-15,2 0-128 0,4 3 128 0,0-2 0 16,2 2 0-16,0-4 0 0,1 0 0 0,1 0 0 15,3 1 0-15,1-1 0 0,2 0 0 0,0-2 0 16,1 1 0-16,-1-3 0 0,-1-3 0 0,0-2 0 16,0-3 0-16,2-2 0 0,-2-4 0 0,-1-2 144 15,-2-2-144-15,-3-3 0 0,-2-2 160 0,-3-2-160 0,-1-2 128 16,-2-1-128-16,-3 2 128 0,2-2-128 0,-1 1 0 0,-1-3 128 16,-2-1-128-16,-3-2 0 0,-1 1 144 0,-5 0-144 15,-1-2 0-15,-4 3 128 0,-1-1-128 0,0-2 0 16,-4 0 0-16,-2 0 0 0,-1 2 0 0,-3 0 0 15,-2 0 0-15,-2 1 0 0,-3 4 0 0,0 3 0 16,-2-2 0-16,-2 8 0 0,0 0 0 0,0 0 0 16,-4-5 0-16,-1 0-160 0,-3 5 160 0,-2 3-160 15,-1 2 32-15,-4 5 0 0,-2-1 0 0,-5 2 0 16,-1 1 128-16,-4 2-160 0,-2 3 160 0,-3 0-160 16,-3 2 160-16,0 1 0 0,-1-1-144 0,-1 3 144 15,0-5 0-15,0 3 0 0,-1 0 0 0,2 0 0 16,-2 0 0-16,-2 1 0 0,-5-2 0 0,1-1 0 0,0-5 0 0,-4 0 0 15,-2-1 0-15,1-2 128 0,2-3-128 0,1-1 160 16,-1-2-160-16,-3-4 160 0,-2-5-160 0,1 0 128 16,-1-1-128-16,0-2 128 0,1-1-128 0,1-5 160 15,3-3-160-15,-1-4 160 0,1-1-160 0,1-1 160 16,0-1-160-16,1-3 160 0,1 3-160 0,3-1 192 16,4-1-192-16,4-1 192 0,1-2-192 0,2 2 0 15,5 1 0-15,4 0 128 0,1 1-128 0,3 1 0 16,2-1 0-16,4 4 0 0,1 6 0 0,5 2 0 15,0 2 128-15,3 2-128 0,0 0 0 0,2 4 0 16,0 5 0-16,0 0-176 0,11-2 48 0,2 3 0 16,2 4 0-16,2 4 0 0,3-2 0 0,4 4 0 15,2 2 0-15,6 1 0 0,5 6 128 0,4-1 0 16,10 0 0-16,2 2 0 0,3-1 0 0,3 0 0 0,0 0 128 0,7-3-128 16,2-5 0-16,7-1 0 0,0-2 0 0,2-2 0 15,0-2 0-15,4-5 144 0,2-3-144 0,2 0 160 16,-2 0 32-16,-4-1 0 0,-7-1 0 0,-2-2 0 15,-3 0-192-15,-5 2 0 0,-2-1 0 0,-11 1-11296 16,-5-1-2176-16</inkml:trace>
  <inkml:trace contextRef="#ctx0" brushRef="#br1" timeOffset="169699.6">14461 9312 4607 0,'0'0'400'0,"5"-8"-400"0,-1 1 0 0,1 2 0 0,-5 5 2048 0,9-8 320 16,-1-2 64-16,-1 2 0 0,-7 8-1184 0,6-5-240 16,-6 5-48-16,9-3-16 0,0-1-304 0,-2 2-48 15,-7 2-16-15,11-4 0 0,-4-2 256 0,0 0 32 16,-7 6 16-16,8-5 0 0,-8 5 272 0,10-5 48 16,-5-1 16-16,-5 6 0 0,0 0-160 0,0 0-32 15,0 0 0-15,0 0 0 0,0 0-384 0,0 0-96 16,0 0-16-16,0 0 0 0,0 0-272 0,0 0-64 15,0 0-16-15,0 0 0 0,-4 12 16 0,0 2 0 16,0-1 0-16,-1 4 0 0,-1 0 32 0,-1 0 16 0,0 5 0 16,-1 0 0-16,1 3 16 0,-1 1 16 0,5 6 0 15,-1-3 0-15,-5-4 32 0,2 5 0 0,-3 0 0 16,3 1 0-16,-1-3-64 0,0-2-16 0,2-3 0 0,0 0 0 16,1 0 32-16,0-3 16 0,1-3 0 0,-1-2 0 15,2-3 48-15,1 0 0 0,1-1 0 0,0 1 0 16,1-3-96-16,0-9-16 0,0 0 0 0,3 11 0 15,0-1-48-15,-3-10-16 0,0 0 0 0,0 0 0 16,9 5-16-16,-9-5 0 0,0 0 0 0,11 2 0 16,-11-2-128-16,0 0 0 0,0 0 0 0,0 0-176 15,8-7-1856-15,-8 7-368 16,0 0-80-16,0 0-8080 0,0 0-1632 0</inkml:trace>
  <inkml:trace contextRef="#ctx0" brushRef="#br1" timeOffset="170028.78">13911 10310 26079 0,'-10'-1'1152'0,"10"1"256"0,0 0-1136 0,0 0-272 15,-2-4 0-15,2 4 0 0,0 0 1216 0,0 0 176 16,4-6 32-16,6 2 16 0,5 0-384 0,2-1-80 16,2 1-16-16,5 1 0 0,6-4-240 0,3-1-48 15,6 2-16-15,4 0 0 0,4 3-208 0,0-3-32 0,0 0-16 0,5 0 0 16,1 1-144-16,-1 1-16 0,-1 2-16 0,-3 0 0 16,0 2-96-16,-5 0 0 0,-5 4-128 0,-4 0 192 15,-5-3-192-15,-2 1 0 0,-5 1 0 0,-2-2 0 16,-3-1 0-16,-2 3-128 0,-1-2-16 0,-4 0 0 31,-1-1-1696-31,-9 0-336 0,0 0-64 0,0 0-12960 0</inkml:trace>
  <inkml:trace contextRef="#ctx0" brushRef="#br1" timeOffset="170538.63">14304 10708 30351 0,'-8'-8'1344'0,"8"8"272"0,0 0-1296 0,-4-5-320 16,0 0 0-16,4 5 0 0,0 0 816 0,0 0 80 15,0 0 32-15,0 0 0 0,0 0-336 0,0 0-64 16,-1 8-16-16,0 0 0 0,1-8-208 0,2 11-48 16,1 0-16-16,0-1 0 0,-3-10-112 0,2 15-128 0,-2-1 176 0,0 1-176 15,0 2 224-15,-1 0-64 16,-2 1-16-16,-1 2 0 0,0-1 80 0,0 3 16 0,-4 3 0 0,1 0 0 16,-1-3 48-16,1-1 16 0,-3-2 0 0,3 1 0 15,-1-3 16-15,1-1 16 0,-2-5 0 0,4 1 0 16,-1 2-16-16,1-2-16 0,0-2 0 0,3-2 0 15,2-8-48-15,-4 7-16 0,0 1 0 0,4-8 0 16,0 0 16-16,0 0 16 0,0 0 0 0,0 0 0 16,9 3 0-16,-9-3 0 0,9-3 0 0,1 0 0 15,2 3-16-15,0-1-16 0,-1-3 0 0,1 2 0 16,0-2-112-16,3 2 0 0,-3 0-128 0,1 1 192 16,0-1-192-16,0 0 0 0,1 0 0 0,-1 2 0 0,-2 1 0 15,2 0 0-15,2 0 0 0,1 0 0 0,-3 1 0 0,1 1 0 16,2 1 0-16,-2-2 0 15,-1 0-592-15,-1 1-16 0,-4 2 0 0,2-2 0 16,1 0-1872-16,-1-2-368 0,-10-1-80 0,10 0-13344 16</inkml:trace>
  <inkml:trace contextRef="#ctx0" brushRef="#br1" timeOffset="170772.85">14690 10913 24879 0,'0'0'1088'0,"0"0"256"0,0 0-1088 0,0 0-256 15,0 0 0-15,0 0 0 0,0 10 1840 0,-1 2 304 16,0 3 64-16,-1 2 16 0,-2 2-800 0,-1 2-144 16,-3 0-48-16,1 4 0 0,1 2-432 0,-2 2-96 0,-1-1 0 0,-1 0-16 15,-1 2-256-15,-1-2-48 0,1 2-16 0,0-3 0 16,1-3-80-16,-1-1-16 0,5-1 0 0,-3 0 0 16,0-2-144-16,2-2-128 0,-1 0 192 0,2-3-192 15,2-1 192-15,2-1-192 0,-3 0 192 0,2-2-192 16,0-3 0-16,2-2-176 0,1 2 0 0,0-8 0 31,0 0-2896-31,0 0-592 0</inkml:trace>
  <inkml:trace contextRef="#ctx0" brushRef="#br1" timeOffset="172672.74">14272 4473 14735 0,'-8'-19'1312'0,"2"8"-1056"16,-1 1-256-16,2-2 0 0,-2 1 848 0,3 1 112 15,-2 1 32-15,2 3 0 0,4 6-304 0,0 0-64 16,-7-3-16-16,7 3 0 0,-9-1-320 0,9 1-64 16,-7 3-16-16,-2 0 0 0,3 2-208 0,-1 2 0 15,0 0 128-15,-1 1-128 0,1 2 0 0,-1 1 128 16,1 0-128-16,1 2 0 0,-1 4 192 0,2 3-64 0,-4 2-128 16,3 0 192-16,1 0-16 0,-2 4-16 0,-1 2 0 15,1 6 0-15,-1 3-32 0,-1 2 0 0,0-1 0 0,-2 0 0 16,-3 0 80-16,-1 2 16 0,-4 0 0 0,1 2 0 15,0 2 96-15,-1 3 0 0,0 3 16 0,1-2 0 16,-1-3 0-16,1-1 0 0,1-2 0 0,0 0 0 16,2 0-80-16,-1 1 0 0,1 1-16 0,1 2 0 15,-1 2-80-15,1-1-16 0,-1-6 0 0,0 1 0 16,1-1-144-16,0-2 160 0,-2-1-160 0,3 0 160 16,0 3-32-16,1 2-128 0,1 1 192 0,3 0-64 15,3-2 16-15,0-3 0 0,0-1 0 0,3-1 0 16,-1 1 48-16,1-2 0 0,0 0 0 0,0 0 0 15,1 1 80-15,0-1 32 0,0 3 0 0,-1-1 0 0,0-1-112 0,2 0-32 16,2-4 0-16,-2 2 0 0,0 1-160 0,0 1 192 16,3-3-192-16,-2 0 192 0,1 0-192 0,0 0 128 15,-1 0-128-15,0 5 128 0,0-1-128 0,2 1 0 16,-2-3 144-16,-1-1-144 0,-1-3 0 0,-3 0 144 16,2 4-144-16,1-1 0 0,0-1 160 0,1-1-160 15,-1-2 128-15,1 2-128 0,0 1 176 0,2 3-48 16,1-3-128-16,1-1 192 0,-3 1 0 0,0-2-16 15,2 0 0-15,2 0 0 0,1-1-48 0,-1 4-128 16,-2-1 192-16,1-1-64 0,2-4 16 0,-1 2 0 16,3-1 0-16,-3 0 0 0,2 0-144 0,-1 0 128 15,-1-1-128-15,1-3 128 0,-1-1 32 0,2 0 0 16,-1-1 0-16,1-1 0 0,2 1 32 0,-2 2 0 16,2 3 0-16,2-4 0 0,1-4-64 0,0 0 0 0,0 2 0 0,2 1 0 15,-4 2-128-15,1-3 192 0,0-4-192 0,0 0 192 16,1 1-192-16,0-2 128 0,0-3-128 0,1 1 128 15,-1-1-128-15,2 0 0 0,1-1 0 0,0-2 128 32,2-4-1264-32,0 1-256 0,3-3-48 0,-5-4-8624 0,0-2-1728 0</inkml:trace>
  <inkml:trace contextRef="#ctx0" brushRef="#br1" timeOffset="173426.04">15292 4503 14735 0,'0'0'1312'0,"0"0"-1056"0,-6-4-256 0,6 4 0 16,0 0 256-16,0 0 0 0,0 0 0 0,0 0 0 16,0 0-128-16,0 0-128 0,-1 10 192 0,1-10-192 15,0 0 288-15,0 0-48 0,2 13-16 0,4-1 0 16,0 4 32-16,0-3 16 0,-1-2 0 0,3 1 0 16,2 6 144-16,1-2 32 0,0 3 0 0,2 2 0 15,-1 1 16-15,4 3 16 0,2 4 0 0,0 0 0 16,-3-2-288-16,2-1-48 0,0 2-16 0,1 2 0 15,-1 7-128-15,-1 2 128 0,1 4-128 0,-2 2 128 16,-1 1 0-16,1 1 0 0,-2-2 0 0,-1 0 0 0,-2-2 128 16,0 1 0-16,0 1 16 0,-2 2 0 0,0 3-48 0,1 0-16 15,0 2 0-15,1-3 0 16,-3-3-48-16,3-2-16 0,0-4 0 0,0 4 0 0,0 2 32 0,-4 3 0 16,3 0 0-16,-4 2 0 0,-2 2 16 0,-1 0 16 15,-2-1 0-15,-1 0 0 0,-1 0-16 0,-1 4 0 16,-1 0 0-16,-2-1 0 0,-2-1-48 0,1 0-16 15,2-5 0-15,0-1 0 0,-2-1-128 0,1 0 160 16,1 0-160-16,0 1 160 0,1-1-32 0,2 0-128 16,-3 2 192-16,2-5-64 0,-1-5 16 0,0 3 0 15,-1-2 0-15,0 3 0 0,0 0 48 0,-2-1 0 16,0 1 0-16,-1 2 0 0,-1 1 48 0,-2-2 16 16,-2-3 0-16,-2 1 0 0,-3-2 16 0,-1 0 16 0,-1 2 0 0,-4 1 0 15,2 0-64-15,-4 1-16 0,-1-1 0 16,0 2 0-16,-1-3-16 0,-1-4-16 0,0 0 0 0,2 1 0 15,-1 4-32-15,4 2 0 0,-1 2 0 16,3 1 0-16,-1-1-144 0,5 4 0 0,5-2 0 16,5 3-9792-16,0-2-1856 0</inkml:trace>
  <inkml:trace contextRef="#ctx0" brushRef="#br1" timeOffset="175104.67">20133 8936 8287 0,'0'0'736'0,"-2"0"-592"16,-1-1-144-16,1 2 0 0,-2 2 1216 0,2-1 192 15,-3 0 64-15,3 0 0 0,-2 0-528 0,-3 4-112 16,3 1 0-16,-2-3-16 0,2-6-16 0,4 2 0 15,-4 4 0-15,4-4 0 0,-3 2 128 0,3-2 32 16,0 0 0-16,0 0 0 0,0 0-16 0,0 0 0 16,0 0 0-16,0 0 0 0,0 0-448 0,0 0-96 0,7 0-16 0,2-1 0 15,-1-3 512-15,7-2 112 0,2 0 16 0,5-3 0 16,-1 0-832-16,6-1-192 0,3-2 0 0,2-1 0 16,3 0 0-16,-4 2 0 0,3-1 0 0,4 0 0 15,-2-3 864-15,4 1 128 0,-1 1 32 0,2-2 0 16,0 0-832-16,9-4-192 0,0 1 0 0,-3 1 0 15,-2 2 0-15,-2 2 0 0,-7 0 0 0,-2 4 0 16,-5 1 0-16,-3 1 0 0,-5 2 0 0,-3-1 0 16,-6 1 0-16,-1 1 0 0,-4 2 0 0,-7 2 0 15,0 0 0-15,0 0 0 0,0 0 0 0,-3-4 0 16,-1 1 0-16,-4 0 0 0,1-1 0 0,-3 4 0 16,-1 1-2416-16,-1 1-528 0,-3-1-96 15,1 2-9440-15</inkml:trace>
  <inkml:trace contextRef="#ctx0" brushRef="#br1" timeOffset="175523.78">20127 8558 20271 0,'-14'-7'448'0,"6"5"80"0,1-2 32 0,0 2 16 0,0-1-576 0,1 2 0 16,-2 1 0-16,0-1 0 0,1-2 928 0,1 0 80 15,0 3 16-15,6 0 0 0,0 0 0 0,0 0 0 0,0 0 0 0,0 0 0 16,0 0-832-16,7 5-192 0,1 0 0 0,5 0 0 16,4 2 864-16,3 1 128 0,3 3 32 0,4 2 0 15,2-2 0-15,4 1 0 0,0 3 0 0,-2-2 0 16,3 4-832-16,2 1-192 0,1 0 0 0,1 3 0 15,0 2 0-15,-1 1 0 0,-1 3 0 0,31 19 0 16,-13-9 560-16,-28-16 64 0,3 2 16 0,-3 0 0 16,2-2-432-16,-2 1-80 0,2 2 0 0,-2 1-128 15,-2 0 176-15,19 17-176 0,-11-10 160 0,-8-6-160 16,-2-3 128-16,-4-3-128 0,-2-5 0 0,-1-1 144 16,-2-2-144-16,0-2 160 0,-3-2-160 0,2 0 160 0,0-4-32 15,-1-1 0-15,0-1 0 0,-1-3 0 0,0-1-128 16,-1-1 0-16,-9 3 0 0,10-4 0 15,-5-4-1856-15,0-1-320 0,-4 0-48 0,-2-2-12784 16</inkml:trace>
  <inkml:trace contextRef="#ctx0" brushRef="#br1" timeOffset="175889.91">21115 8562 31327 0,'0'0'688'0,"0"0"144"0,3-6 16 0,-3 6 48 0,0 0-720 0,-3-1-176 0,-1-1 0 0,-2 2 0 16,-1 2 320-16,-3 2 48 0,-6 2 0 0,-4 1 0 15,-2 2 80-15,-3 3 32 0,-2 4 0 0,-4 2 0 16,-2 2-96-16,-28 21 0 0,9-5-16 0,2-2 0 16,-1-1 16-16,1-1 0 0,-3-3 0 0,1 3 0 15,-2 2-208-15,6-1-48 0,2-8 0 0,7 4 0 16,3 1-128-16,5 0 0 0,2-2 144 0,2-5-144 16,1-6 0-16,3 0 0 0,2 0 0 0,4-4 0 0,4-7-144 15,4 1 0-15,0-1 0 0,9-6 0 16,0 0-1664-16,0 0-336 0,9 7-64 0,2-5-7456 15,5-3-1472-15</inkml:trace>
  <inkml:trace contextRef="#ctx0" brushRef="#br1" timeOffset="176105.94">20268 8688 38703 0,'0'0'1712'0,"0"0"352"0,0 0-1648 0,7 4-416 16,4 4 0-16,2 0 0 0,2 3 0 0,7 1 0 15,7 0 0-15,5 2 0 0,5 3 0 0,1 0 0 16,5 2 0-16,4 1 0 0,1 0 0 0,3 2 208 0,5 1-48 0,3 0-16 31,-2 0-1344-31,50 21-272 0,-22-5-48 0</inkml:trace>
  <inkml:trace contextRef="#ctx0" brushRef="#br0" timeOffset="188269.86">16959 11709 6447 0,'0'0'576'0,"0"0"-576"15,0 0 0-15,0 0 0 0,0-9 768 0,0 4 32 16,0 5 16-16,0 0 0 0,0-5-336 0,0 5-64 15,0 0-16-15,0 0 0 0,0 0-176 0,0-6-32 0,0-1-16 16,0 2 0-16,0 5 64 0,0 0 16 16,0 0 0-16,0 0 0 0,0 0 80 0,0 0 32 0,0 0 0 0,0 0 0 15,-7 0 144-15,7 0 16 0,0 0 16 0,-7 0 0 16,7 0 32-16,-8 0 0 0,1 2 0 0,7-2 0 16,-8 3-96-16,8-3-16 0,-9 2 0 0,1-1 0 15,0-1 128-15,0 1 32 0,1 1 0 0,0-1 0 16,-1-1 0-16,0-1 0 0,8 1 0 0,-8 1 0 15,1 3-16-15,-1-1 0 0,0 0 0 0,1 1 0 16,-1-1-160-16,1-1-16 0,2 1-16 0,5-3 0 16,-8-1-32-16,8 1 0 0,0 0 0 0,-5 4 0 15,5-4 48-15,0 0 0 0,0 0 0 0,0 0 0 16,-7 2-80-16,7-2-16 0,0 0 0 0,0 0 0 16,0 0 48-16,0 0 0 0,0 0 0 0,0 0 0 0,0 0 64 0,0 0 32 15,0 0 0-15,8-8 0 0,-1-1-112 0,3 0-32 16,1 1 0-16,0 0 0 0,0 0-96 0,1-1-32 15,2 0 0-15,0-1 0 0,1 1-48 0,2 1-16 16,-2 0 0-16,3 1 0 0,-2-1-144 0,2 1 160 16,0 2-160-16,-1-2 160 0,1 1-160 0,0 0 0 15,0 2 144-15,1 2-144 0,-2-1 128 0,2 1-128 16,0 1 160-16,-3-1-160 0,-1 1 128 0,0 2-128 16,0 2 0-16,-3 1 0 0,-1-2 176 0,0 1-176 15,2 4 192-15,-4-2-192 0,0 0 0 0,0 0 0 16,0 2 0-16,0 0 0 0,-3 2 0 0,0 0 160 15,-6-9-160-15,5 13 128 0,-3-1 16 0,-2 4 0 0,-1 1 0 16,-2-1 0-16,0-2-16 0,-2 2 0 0,-2 4 0 16,-2 2 0-16,-3 0 16 0,1-1 0 0,0 2 0 0,-2 0 0 15,-3 3-16-15,-1-3 0 0,-1-1 0 0,-1-1 0 16,4 1-128-16,1-4 128 0,-2 1-128 0,3-2 128 16,-2-1-128-16,0 1 160 0,1-1-160 0,2-1 160 15,0-1-160-15,1 0 0 0,-1 0 144 0,2-1-144 16,0 2 128-16,1-2-128 0,0-2 128 0,0 0-128 15,0-1 128-15,2 0-128 0,-2-3 160 0,4 2-160 16,-3-3 128-16,4 0-128 0,0 3 0 0,-1-3 144 16,5-6-144-16,-7 4 0 0,3 2 144 0,4-6-144 15,0 0 0-15,0 0 144 0,0 0-144 0,0 0 0 16,0 0 192-16,0 0-64 0,0 0 0 0,5 5-128 16,4-1 256-16,-1-1-64 0,2-2-16 0,1-2 0 0,1-2-176 0,1 2 160 15,0 0-160-15,3-1 160 0,0-2-160 0,3-1 0 16,-1-1 0-16,4 1 128 0,2 3-128 0,2-1 0 15,3-2 0-15,0 2 0 0,1 0 0 0,3 2 0 16,4 1 0-16,2-1 0 0,-1-2 0 0,-1 2 0 16,-4 2 0-16,1 0 0 0,0-1 0 0,1-2 0 15,1 0 0-15,1 1 0 0,-3 2 0 0,-1 1 0 16,0 0 0-16,-2 2 0 0,-3 0 0 0,-1 2 0 16,-3-1 0-16,-2 1 0 0,-1-3 0 0,-2 1 0 15,-3 2 0-15,-1-2 0 0,0 1 0 0,-6-1 128 16,0-1-128-16,0 1 0 0,0-1 0 0,-9-3 0 15,0 0 0-15,9 3 0 0,-9-3 0 0,0 0 128 16,3 6-128-16,-3-6 0 0,0 0 144 0,0 0-144 16,-6 6 160-16,-1-2-160 0,-2-2 208 0,-1 0-48 0,-2-4-16 0,-2 4 0 15,-3 1-144-15,-2 0 192 0,-5-2-192 0,1 0 192 16,-4 0-192-16,-1 1 0 0,-5 0 144 0,1 0-144 16,4-2 0-16,-4 0 128 0,-3 2-128 0,3 0 0 15,0-2 0-15,-2 1 128 0,-2-2-128 0,0 0 0 16,0 2 0-16,-4 0 0 0,-4-1 0 0,1 2 128 15,3 0-128-15,-2 0 0 0,1 1 0 0,4-1 0 16,3-4 0-16,0 1 0 0,3-1 0 0,2 2 0 16,-1 2 0-16,2-2 0 0,0 0 0 0,5 0 0 15,0 1 0-15,6-1 0 0,1-1 0 0,5 2 0 16,3 1 0-16,8-2 0 0,-6 1 0 0,6-1 0 16,0 0 128-16,0 0-128 0,0 0 128 0,0 0-128 15,12-4 0-15,1-1 0 0,1 0 0 0,2 0-128 0,-1 1 128 0,2-1 0 16,0 1 128-16,1-4-128 0,-2 2 0 0,1-1 0 15,-2 2 0-15,2-4-128 0,-2-2 128 0,2-2 0 16,0 2 0-16,0-1 0 0,-1-4 0 0,2 2 0 16,0 0 0-16,1-2 0 0,2-1 0 0,-2 0 128 15,1-1-128-15,-2 1 0 0,1-2 0 0,-1-1 128 16,-3 1-128-16,1-2 0 0,-1-1 0 0,-1 1 128 16,-4 1-128-16,0 0 0 0,1 1 0 0,-4 0 0 15,-3-1 0-15,0 2 0 0,-1 3 0 0,-2-1 144 16,-2 1-144-16,1 1 160 0,-3-1-160 0,-1 0 0 15,0 2 0-15,-1 0-176 0,-5-1 176 0,4 1 0 16,-3 0 0-16,2 0 128 0,-4 1-128 0,0-1 0 16,-2-2 0-16,2 3-128 0,2 2 128 0,-4 0 0 0,-4 0 0 0,-1 3 0 15,1-1 0-15,0 3-128 0,-2 1 128 16,-3 3 0-16,0-3 0 0,-1 3-160 0,-1 2 160 0,-3 1 0 16,1-1-144-16,1 2 144 0,-4 2 0 0,-1 1-144 15,0 2 144-15,0 0 0 0,2-1 0 0,5 1 0 16,2 0 0-16,4 2-160 0,1 1 160 0,2-2 0 15,0-3 0-15,4 1-128 0,0-1 128 0,3 1 0 16,0-3 0-16,7-4 0 0,0 0 0 0,0 0 0 16,0 8 0-16,0-8 0 0,0 0 0 0,0 0 0 15,0 0 0-15,13 7 0 0,0-2 0 0,1-2 0 16,1-4 0-16,0-2 0 0,1 0 0 0,0-1 0 16,4 0 0-16,4-3-128 0,-1-2 128 0,2 2 0 15,1 1 0-15,-1 2 0 0,0 0 0 0,-2 0 0 0,2 1 0 16,-1 0 0-16,0 3 0 0,1-1 0 0,2 1 0 0,-1 1 0 15,2 0 0-15,-6 4 0 0,-4 1 0 0,4-2-128 16,0 1 128-16,1 2 0 0,-4 5 0 0,-1 1 0 16,-3-4-128-16,-2 6 128 0,-1-1 0 0,-4 1 0 15,1 3 0-15,-4 0 0 0,1-2 0 0,-2 2-160 16,-4 0 160-16,-1 1-128 0,-2-1 128 0,-3 2 0 16,-3-3 0-16,-1 3 0 0,-6 2 0 0,-4 0 0 15,-2-1 0-15,2 2 0 0,-5 2 0 0,2 3 0 16,-3 0 0-16,1-2 0 0,-1-4 0 0,1 0 0 15,4 1 0-15,-1-2 0 0,2-5 0 0,3 0 128 16,-1-3-128-16,3 1 0 0,-2-1 0 0,2-2 128 16,-1-3-128-16,2 0 0 0,-1 0 0 0,0 0 128 15,1 0-128-15,1-3 0 0,2 0 0 0,2-1 0 0,-1-1 0 16,10-3 128-16,0 0-128 0,0 0 0 16,0 0 0-16,0 0 0 0,0 0 0 0,0 0 0 0,0 0 0 0,0 0 0 15,10 5 0-15,3-2 0 0,0-2 0 0,5 0 0 16,-1-3 0-16,0 0 0 0,3 0 0 0,1 0 0 15,1-2 0-15,2 1 0 0,2-1 0 0,2 0 0 16,1 0 0-16,1-1 0 0,3 0 0 0,5 2 0 16,4 0 0-16,-1 2 0 0,0 1 128 0,-2 0-128 15,-4-1 0-15,-1 1 0 0,-2 2 0 0,0-2-128 16,-2-1 128-16,0-1 0 0,-2-1 0 0,-3 2 0 16,-4 1 0-16,0 0 0 0,-1 0 0 0,-3 1 0 15,-1 0 0-15,-3 1 0 0,1 1 128 0,-4 0-128 16,-10-3 0-16,10 2 0 0,-10-2 0 0,0 0 0 0,0 0 0 0,0 0 0 15,0 0 0-15,0 0 0 0,0 0 0 0,-5 4 0 16,-6-2 0-16,0 2 0 0,-1-1 0 0,0 0 0 16,-2 1 0-16,-3-2 0 0,-2-2 0 0,-2 2 128 15,-1 0-128-15,-2 0 0 0,-1-3 0 0,0-1 0 16,0 1 0-16,-2 1 0 0,0 0 0 0,-2-1 0 16,-3-2 0-16,0 2 128 0,-5 1-128 0,1 0 0 15,1 0 0-15,-2 1 0 0,0-4 0 0,3 3 0 16,-1 2 0-16,3-2 0 0,1-2 0 0,3 1 0 15,0 0 0-15,1-1 0 0,1 1 0 0,1 0 0 16,-2-1 0-16,5 1 0 0,-1 1 0 0,6 0 0 16,1 0 0-16,2 0 0 0,1-2 0 0,2 2 0 15,2 2 0-15,9-2 0 0,-5-2 0 0,5 2 0 16,0 0 0-16,0 0-128 0,0 0 128 0,0 0 0 0,0 0 0 0,0 0-128 16,0 0 128-16,10-3 0 0,6 0 0 0,0-4-128 15,1 0 128-15,4-1 0 0,2 0 128 0,-1 0-128 16,-5 0 0-16,2-3 0 0,0-3 0 0,-2 2-128 15,-1 2 128-15,-1-5 0 0,1-3 0 0,0 2 0 16,3 1 0-16,-2-3 0 0,3-3 0 0,0 0 0 16,-4-1 0-16,4-1 0 0,-1-1 0 0,-1-3 0 15,-6-2 0-15,2 2 0 0,-3 0 0 0,-1 2 128 16,-1 0-128-16,-6 3 0 0,-3 0 0 0,0 3 0 16,1 3 0-16,-3 3 0 0,-4 1 0 0,1 1 0 15,-1 1 0-15,-4 1 0 0,-1-1-144 0,-1 4 144 16,-5-3 0-16,-2 2 0 0,-1 1 0 0,0 1 0 0,-2 4-144 15,3-1 144-15,-1 0 0 0,0 1 0 0,0 1-144 16,0 2 144-16,2 0 0 0,-2 0-144 0,1-1 144 0,1-1 0 16,-1 0 0-16,1-1 0 0,1-1 0 0,1 1 0 15,3 0 0-15,-1 0 0 0,5-1 0 0,2 0 0 16,0 1 0-16,7 1 0 0,0 0 0 0,0 0 0 16,0 0 0-16,0 0-128 0,1-8 128 0,2 1-208 15,-3 7 80-15,7-4 128 0,-7 4-384 0,11-4 32 16,-4 0 16-16,2 4 0 15,1 3-2240-15,-2 2-448 0,-8-5-96 0,14 7-16 0</inkml:trace>
  <inkml:trace contextRef="#ctx0" brushRef="#br0" timeOffset="190315.22">16054 8841 13823 0,'0'0'1216'0,"0"0"-960"0,0 0-256 0,0 0 0 16,0 0 448-16,0 0 32 0,0 0 16 0,0 0 0 16,0 0 0-16,0 0 0 0,0 0 0 0,9 2 0 0,-9-2 160 0,9 5 48 15,-9-5 0-15,6 8 0 0,-6-8-336 0,6 13-64 16,-3-1-16-16,0-1 0 0,-3-11-288 0,-1 14 0 16,-1 0 128-16,-1-1-128 0,-3 0 128 0,2 2-128 15,-5-1 192-15,1 2-192 0,-3 3 624 0,-1-2 16 16,-1 0 0-16,-1 0 0 0,-2-1-64 0,0 3 0 15,-1 2 0-15,-1-1 0 0,-1-3-64 0,-1 1-32 16,4 3 0-16,-2-5 0 0,-2-1-96 0,0-2-32 16,3-2 0-16,-3-1 0 0,1-2-96 0,2-1 0 15,-1-3-16-15,2 0 0 0,-1-1 32 0,-2-1 16 16,3 0 0-16,-1-3 0 0,0-3-32 0,-1 0 0 0,1-1 0 16,-1 0 0-16,1-3-16 0,0-2-16 0,-2-3 0 15,3 0 0-15,1 4 80 0,3-4 16 16,-1-4 0-16,1 1 0 0,1-1-160 0,3 2-32 0,2 0 0 0,1-2 0 15,2-4 176-15,1 0 16 0,-3 5 16 0,4-2 0 16,1-1-80-16,2 2-32 0,2-1 0 0,-2 2 0 16,1-1-224-16,3 1 0 0,1 1 0 0,2 2 0 15,-2-1 0-15,5 1 0 0,2 3 0 0,2-1 0 16,0 0 0-16,2 1 0 0,2 0 0 0,0 0 0 16,1 1 0-16,1-1-128 0,1-2 128 0,-2 4 0 15,-1 3-144-15,2 2 144 0,1-4 0 0,3 3-144 16,0 1 144-16,0 1 0 0,3 4 0 0,0 0 0 15,-1 1 0-15,2 2 0 0,0 4 0 0,-1 2 0 16,0 1 0-16,-2 1 0 0,0 1 0 0,0 1 0 16,-3 3 0-16,2-2 0 0,-2 1 0 0,2 0 0 0,3 0 0 15,0 1 0-15,0 1 0 0,1-2 0 0,-4-5 0 16,3 2 0-16,0 3 0 0,-2-5 0 0,1-2 0 0,-5-3 0 16,1 0 0-16,-2-1 0 0,2 5 0 15,-2-3 128-15,2-6-128 0,-2 1 176 0,2-1-176 0,1 0 160 16,1-1-160-16,2-2 160 0,-3-2-160 0,-1-1 160 15,-2 2-160-15,1-1 160 0,1-2-160 0,1 1 0 16,-2 0 144-16,-1 0-144 0,0 2 0 0,-1-1 128 16,-5-2-128-16,1 0 0 0,-2-3 0 0,-1 2 144 15,1 0-144-15,-6-2 0 0,0-4 192 0,0 0-192 16,0 0 192-16,-1 1-192 0,-3-2 192 0,1 0-64 16,-2 1 0-16,-1 1-128 0,-2 0 144 0,-1-4-144 15,-1 0 0-15,1 2 144 0,-3 3-144 0,1 1 0 0,-3 0 144 0,0-1-144 16,-2-5 0-16,0 5 128 0,-2 0-128 0,1-1 0 15,-2 1 0-15,-1-1 128 0,0-1-128 0,-3 3 0 16,-2 3 0-16,1-2 0 0,0-1 0 0,-2 0 0 16,-2 1 0-16,0-1 0 0,-2 1 0 0,0 2 0 15,0-1 0-15,-1 3 0 0,-1 1 0 0,0 3 0 16,-4 1 0-16,2 2-128 0,2 0 128 0,0 4 0 16,0 4-128-16,0 0 128 0,1 0-128 0,2 1 128 15,-2 3 0-15,1 0-160 0,0 2 160 0,-2-1 0 16,1 1 0-16,-3 3-128 0,-1 1 128 0,3-2 0 15,1-2 0-15,0-2 0 0,0 0 0 0,-1 2 0 16,3 5 0-16,2 0 0 0,-4-1 0 0,3 0 0 0,1 0 0 16,2 1 0-16,0 2 0 0,2-1 0 0,0-3 0 0,1 2 0 15,-1 0 0-15,1-1 0 0,-1-1 0 0,2-2 0 16,-2 1 0-16,-1-1 0 0,0 0 0 0,-1 0 0 16,1-1 0-16,0-2 0 0,-2-1 0 0,2 1 0 15,-1-2 0-15,3-3 0 0,1-3 0 0,-2 1 0 16,-3-1 0-16,0-1 144 0,-3-1-144 0,-1 0 160 15,-2 1-160-15,2-2 160 0,-1-1-160 0,1 1 0 16,0-2 0-16,1 0 128 0,2-1-128 0,-1 0 0 16,-2 0 144-16,1-1-144 0,0-2 0 0,2-1 144 15,-3-3-144-15,1 1 0 0,0-1 176 0,-1-1-176 16,0-3 160-16,2-1-160 0,-3-2 192 0,2-3-64 16,2 0-128-16,1-1 192 0,0 1-192 0,2-3 128 15,0-1-128-15,3-1 0 0,1-3 160 0,3 1-160 0,-1 2 160 16,3-2-160-16,3-2 0 0,-1 2 128 0,0 1-128 0,2 0 0 15,0 0 0-15,1 1 128 0,1-1-128 0,0 2 0 16,0 1 0-16,2 4 0 0,0-1 0 0,1 2 0 16,1-1 0-16,2 1 0 0,1 2 0 0,2 0 0 15,2-1 0-15,0-1 0 0,4 2 0 0,2 1 0 16,-1 2-160-16,4 0 160 0,0-1-128 0,3 2 128 16,1 1 0-16,2 1-128 0,-2 3 128 0,-1 0 0 15,-1-1 0-15,-3 2 0 0,2 2 0 0,-2-1-128 16,-1-1 128-16,-2 1 0 0,1 1 0 0,-2 1 0 15,0 1 0-15,1 1-160 0,-3 3 160 0,0-2 0 16,0 1-128-16,2 3 128 0,0 5 0 0,-1 0 0 0,2-3-160 16,-1 2 160-16,2 1-128 0,-2 2 128 0,1 2 0 0,0-1-160 15,3 1 160-15,-1 2 0 0,0-1 0 0,2 0 0 16,-1 1 0-16,-2-1 0 0,0 4 0 0,0 1 0 16,0 0 0-16,-1-1 0 0,0-3 0 0,0 0 0 15,1-2 0-15,1-1 0 0,0-4 0 0,0-2 0 16,2-2 0-16,4-1 0 0,-2 2 0 0,2-2 0 15,2-6 0-15,2 1 0 0,-1 0 0 0,2 0 0 16,3 2 0-16,-2-3 0 0,0-6 128 0,0 1-128 16,-2 1 0-16,0-5 144 0,-1-2-144 0,1-3 0 15,1-3 0-15,-1-2 128 0,-4 0 32 0,2-1 0 16,-1-1 0-16,-3-2 0 0,-6-3-16 0,2 1 0 16,0 0 0-16,-2-1 0 0,0 2-144 0,-2 2 128 15,-3 2-128-15,-2 1 128 0,-3-1-128 0,-1 2 192 0,-3-1-192 16,-1 1 192-16,-2 0-192 0,-2 1 128 0,-2-1-128 0,-3 3 128 15,0 2-128-15,-3 2 0 0,0-2 0 0,-3 1 128 16,-1 0-128-16,0 3-224 0,1 4 48 0,-1-2 16 31,-4 3-1024-31,2 2-208 0,1 1-32 0,0 4-15136 0</inkml:trace>
  <inkml:trace contextRef="#ctx0" brushRef="#br0" timeOffset="191847.97">5376 12143 13759 0,'0'0'608'0,"0"0"128"0,0 0-592 0,0 0-144 16,-1-9 0-16,1 9 0 0,0 0 800 0,0 0 128 0,-3-7 32 0,3 7 0 16,0 0-224-16,0 0-32 0,0 0-16 0,0 0 0 15,2-9 16-15,-2 9 16 0,0 0 0 0,0 0 0 16,9-5-112-16,-9 5-32 0,3-5 0 0,6 4 0 16,2 1 32-16,1 1 0 0,1 2 0 0,1 2 0 15,3-2-64-15,3 1-16 0,3 3 0 0,3-2 0 16,1 0 48-16,1 0 0 0,3 4 0 0,2-1 0 15,2-4-256-15,5 1-32 0,1-1-16 0,9 0 0 16,4 4-16-16,3-1 0 0,-1-1 0 0,3-1 0 16,0-2-16-16,2 0-16 0,0-1 0 0,2-2 0 15,2-1 0-15,-1-1 0 0,-4 0 0 0,2 0 0 16,3-3 32-16,1-1 16 0,-4-3 0 0,2 3 0 0,0 4-32 0,-1-1-16 16,-3-1 0-16,1-1 0 0,0 2-32 0,0 3-16 15,0 4 0-15,-4-2 0 0,-2-2-48 0,-1 2 0 16,-1 0 0-16,-2 0 0 0,-3 1 32 0,-3-1 0 15,-2-2 0-15,0 3 0 0,-2 0 48 0,-4 0 16 16,-5-1 0-16,-2 1 0 0,-2-1 144 0,-6 0 16 16,-3-2 16-16,-1 0 0 0,-3 0 0 0,-2 0 0 15,0 0 0-15,-2-1 0 0,-1-1-64 0,-1 0-16 16,-9 2 0-16,10-2 0 0,-10 2-112 0,7 2-16 16,-7-2-16-16,0 0 0 0,0 0-176 0,0 0 160 15,5 4-160-15,-5-4 160 0,0 0-160 0,0 0 0 16,0 0 144-16,0 0-144 0,0 0 0 0,0 0 144 15,0 0-144-15,0 0 0 0,0 0 144 0,0 0-144 16,0 0 0-16,0 0 144 0,0 0-144 0,0 0 128 0,0 0-128 0,0 0 128 16,0 0-128-16,-8 4 0 0,2 2 0 0,6-6 0 15,0 0-384-15,0 0-16 0,-8 0 0 0,8 0 0 32,-11 4-1392-32,2-2-288 0,-2-2-48 0,3 0-9168 0,1 4-1824 0</inkml:trace>
  <inkml:trace contextRef="#ctx0" brushRef="#br0" timeOffset="194996.72">14538 486 18431 0,'5'-15'816'0,"-4"6"160"0,1 0-784 0,-2 9-192 0,2-9 0 0,-2 9 0 16,1-8 0-16,-1 8-208 0,2-8 32 16,-2 8 16-16,0 0 160 0,0 0 0 0,0 0 0 0,-1-9 0 15,0-1 0-15,1 10 0 0,-5-6 0 0,-1-3 0 16,1 2 0-16,-5-2 0 0,-2 2 0 0,-3-1 128 16,0 1-128-16,-4 1 0 0,-2-4 0 0,-1 1 0 15,-3 1 0-15,-1 3 0 0,0-3 0 0,-2 2 0 16,0-1 128-16,0 3 16 0,-3-1 0 0,0 2 0 15,0 1 48-15,0 2 16 0,0 1 0 0,-4 2 0 16,0-1-208-16,-3 3 0 0,-1 4 0 0,1-4 0 0,-2-1 0 0,1 4 0 16,-3 0 0-16,0-2 0 0,-4-1 0 0,2 1 224 15,2 2-64-15,1 1-16 0,-4 0 0 0,3 2 0 16,3 1 0-16,1 0 0 0,3-1-16 0,-3 1-128 16,0-1 192-16,-1 8-64 0,-1 3-128 0,19-7 0 15,0 9 0-15,0 6 128 0,-4 1-128 0,3 4 0 16,-1 1 0-16,3 0 0 0,3-1 0 0,-12 22 0 15,11-12 0-15,10-6 0 0,5-8 0 0,8-4 0 16,4-4 144-16,5 0-144 0,1 1 240 0,8-1-32 16,4-4 0-16,4-1 0 0,0-3 96 0,5 2 16 15,2 0 0-15,2-3 0 0,-2-3-64 0,2-1 0 16,1-2 0-16,3-1 0 0,2-1-256 0,2 1 160 16,3-4-160-16,3 4 128 0,3-3 64 0,1-1 0 15,0-3 0-15,5-1 0 0,2-4-64 0,1-3 0 0,0 2 0 0,-3-3 0 16,-1-1 0-16,3-2-128 0,0-6 192 0,-1-1-64 15,-3 2 64-15,-1-4 0 0,-1-4 0 0,-6-1 0 16,-7 0 128-16,-4 1 48 0,-1 0 0 0,-6-2 0 16,-4-5 16-16,-4 1 0 0,-2 0 0 0,-4 1 0 15,-9-3 256-15,-5-3 48 0,-6 0 16 0,-3 16 0 16,-2-3 48-16,-6-2 16 0,-3 2 0 0,-4 1 0 16,-3 3-640-16,-3 2-128 0,-2-1 0 0,-31-10 0 31,4 9-1152-31,6 5-160 0,4 7-32 0</inkml:trace>
  <inkml:trace contextRef="#ctx0" brushRef="#br0" timeOffset="196351.25">17452 727 15263 0,'0'0'672'0,"3"-10"144"0,2 1-656 15,-2 0-160-15,0-2 0 0,-2 2 0 0,-1 1 560 0,0 0 80 16,0 0 0-16,-1 1 16 0,1 7-336 0,0 0-80 0,-7-3-16 0,0-2 0 15,-2-4-224-15,0 1 0 0,-4 0 0 0,6 4-160 16,-1-3 160-16,-5-1 0 0,-2-2 0 0,-1 2 0 16,-2-1 0-16,-2-2 0 0,1 1 0 0,-18-9 0 15,4 4 0-15,1 2 0 0,3 0 0 0,-2 2 128 16,1 2-128-16,3-1 0 0,0 0 0 0,2 0 0 16,-2-3 0-16,-1 3 192 0,-1 0-32 0,0-1-16 15,-3 1-16-15,0 0-128 0,-2 1 192 0,-1 3-64 16,-2-1-128-16,1 0 160 0,1 1-160 0,2-2 160 15,-1-1-160-15,0 1 0 0,-2-1 0 0,1-1 0 16,0-1 0-16,-1 1 0 0,-1 1 0 0,0 0 0 16,3-5 0-16,1 2 128 0,0 0-128 0,1 0 0 15,1 3 128-15,2 0-128 0,-1 0 128 0,1 2-128 16,0-1 128-16,-2 2-128 0,-1 1 0 0,-2 1 128 0,0-1-128 16,-2 2 0-16,3 1 0 0,-1 2 128 0,-1 0-128 0,1 2 0 15,-2 0 0-15,3 1 0 0,0 4 0 0,-2 1 0 16,-1 2 0-16,1 1 0 0,-1 2 0 0,-2 2 0 15,1 5 0-15,0 2 0 0,-5 2 0 0,2-1-144 16,4-1 144-16,2-1-208 0,2-2 208 0,1-3 0 16,-1-2 0-16,3-1 0 0,-1 0 0 0,0 1 0 15,0 2 0-15,3 0 0 0,3 1 0 0,9-6 0 16,0 5 0-16,-3 4 0 0,0 3 0 0,0 0 0 16,-1 2 0-16,2 1 0 0,0 1 0 0,-11 21 0 15,6-9-128-15,1-3 128 0,3-5 0 0,3-2 0 0,-1-3 0 16,1 2 0-16,1-3 0 0,1 3 0 0,-1 0 0 0,2 2 0 15,-1-5 0-15,3 0 0 0,1 2 0 0,1-2 0 16,2-1 0-16,-1-2 0 0,3-2 0 0,1 2 0 16,2 0 256-16,-2-1-16 0,0 0 0 15,2-2 0-15,0-2 80 0,2 2 32 0,1-3 0 0,0 4 0 16,0 1-96-16,-2 1 0 0,0 1-16 0,1 1 0 16,1-2-240-16,1 2 144 0,-1 0-144 0,2 3 128 15,-1 4-128-15,-2-2 0 0,2-4 0 0,2 0 128 16,-1-1 0-16,3-2-128 0,0-2 192 0,1 0-64 15,0-1 48-15,0 1 0 0,-1-1 0 0,2 0 0 16,1-1-176-16,-2 0 192 0,2 1-192 0,1 1 192 16,0-1-192-16,0 0 160 0,1 2-160 0,-1 0 160 15,1-2-160-15,1 1 0 0,0 2 144 0,0-5-144 0,-2 1 0 16,3 1 128-16,-1 0-128 0,0-1 0 0,2-3 0 16,2 0 0-16,-1-1 0 0,1 0 128 0,-1 1-128 0,2-2 144 15,2-2-144-15,-2 2 160 0,2-1-160 0,2 0 160 16,-2-3-160-16,1 2 160 0,-3 0-32 0,2 2 0 15,-1 3 0-15,1-3 0 0,0 0-128 0,0-2 0 16,-2-1 0-16,3 1 0 0,1 0 0 0,0 2 0 16,-2-4 0-16,0 2 0 0,-2-2 0 0,0 3 0 15,-3 0 0-15,-1 1 0 0,-1-6 0 0,-4 1 0 16,-2-1 0-16,0 0 0 16,-7-7-480-16,0 0-32 0,0 0 0 0,7 6-6912 15,-7-6-1376-15</inkml:trace>
  <inkml:trace contextRef="#ctx0" brushRef="#br0" timeOffset="200913.66">14873 3483 5519 0,'0'0'496'16,"6"-5"-496"-16,3-2 0 0,-1 1 0 15,-2 2 688-15,-6 4 32 0,9-5 16 0,0 1 0 16,1 1-464-16,-10 3-80 0,5-6-32 0,-5 6 0 0,9-5-160 0,-9 5 0 16,2-9 0-16,-1 2 128 0,-1 7 176 15,0-8 16-15,0 1 16 0,0 7 0 0,-1-8 176 0,1 8 16 16,0 0 16-16,-4-9 0 0,1 2-160 0,3 7-16 16,0 0-16-16,-4-9 0 0,-1 1-96 0,1 0-32 15,4 8 0-15,-3-7 0 0,-2-1-16 0,1 1 0 16,4 7 0-16,-5-7 0 0,-2-1 0 0,0 1 0 15,-1 1 0-15,0-1 0 0,-1 1 48 0,2-2 0 16,-1-1 0-16,1 1 0 0,0 2-16 0,-1-2 0 16,0-2 0-16,1 1 0 0,-2 1 16 0,0-1 0 15,0-2 0-15,-1 1 0 0,3 0 0 0,-4 1 16 16,1 0 0-16,0 1 0 0,-3-3-16 0,2 0 0 0,0-2 0 0,1 4 0 16,-4 0-32-16,3 0-16 0,0-1 0 0,0 2 0 15,-1 1-80-15,0-1 0 0,0 0-128 0,2 2 192 16,-2 0-192-16,0 1 0 0,-1-2 0 0,2 2 0 15,-2-3 0-15,1 2 0 0,-1 3 0 0,-1 0 0 16,-1-2 0-16,-2 1 0 0,1 1 0 0,-2 0 0 16,-2 2 0-16,1 1 0 0,-2-1 0 0,0 1 0 15,-2 0 0-15,1-2 0 0,0 2 0 0,-1-2 0 16,-3-1 128-16,2-1-128 0,1 1 0 0,0 0 0 16,-2-3 128-16,1 1-128 0,-1-2 0 0,1 2 0 15,-1-1 128-15,2 2-128 0,-1-2 0 0,0 3 144 16,0 1-16-16,-1 2 0 0,2-4 0 0,1 3 0 15,1-1-128-15,-1 1 160 0,1 0-160 0,1 1 160 0,-2 0-32 0,0 2-128 16,0 0 192-16,0 3-64 16,1-3-128-16,-2 2 0 0,1 1 0 0,1 0 0 0,1 1 0 0,4 0 0 15,0 2 0-15,1 0 0 0,0-3-192 0,0 2 192 16,1 0-160-16,1 2 160 0,2-1 0 0,-1 1-144 16,1 0 144-16,1-1 0 0,0 2 0 0,1-1 0 15,0-1 0-15,2 1 0 0,-1 0 0 0,0 2 0 16,1-1 0-16,-1 1 0 0,1 0 0 0,2 0 0 15,-2 0 0-15,3 0 0 0,-1-1 0 0,2 1 0 16,0 1 0-16,-1 2 0 0,3 0 0 0,0-2 0 16,1-3 0-16,1 3 0 0,-1 3 160 0,1 1-32 15,4-1-128-15,-1-2 192 0,2-1-48 0,-2 2-16 16,2-5 0-16,0 4 0 0,2-2 0 0,2 0 0 0,2 0 0 16,-1-2 0-16,1 0-128 0,1 1 0 0,0 0 144 0,3-1-144 15,-1-3 0-15,3 2 128 0,1 0-128 0,1-2 0 16,-2 0 0-16,3 1 0 0,2-1 0 0,-1 1 128 15,4-3-128-15,-1 1 128 0,-1 1-128 0,3 1 128 16,-1-2-128-16,1 0 0 0,1-3 128 0,1 0-128 16,0 1 0-16,0 3 144 0,2-1-144 0,2-2 0 15,0-3 144-15,-2 0-144 0,1 0 0 0,-1 2 144 16,0 0-144-16,-2 0 0 0,1-1 0 0,-3-1 128 16,0 0-128-16,1 0 0 0,-1-2 144 0,-2 1-144 15,2-1 0-15,-1 2 128 0,1-2-128 0,-1-1 0 16,0 0 0-16,0 0 0 0,-2-2 0 0,1 2 0 15,-1-1 0-15,1-2 144 0,-3 1-144 0,1 0 0 0,-2 1 0 16,-1-3 0-16,-1 0 0 0,-2-1 0 0,-1 2 144 16,0-1-144-16,-1-3 0 0,-4 1 144 0,0-1-144 0,1-1 0 15,0 2 144-15,-2-1-144 0,-1-2 0 0,1 0 128 16,-3-2-128-16,3 3 0 0,-4 2 0 0,3-2 144 16,-3-2-144-16,1 2 0 0,-3 1 144 0,0 0-144 15,-1 0 0-15,-1 0 144 0,-1 0-144 0,-1 0 128 16,-2-1-128-16,0-1 128 0,0-1-128 0,-2 1 0 15,-1-2 144-15,-1 2-144 0,0 0 128 0,-3-1-128 16,-1 1 128-16,0 1-128 0,0 1 0 0,1 1 0 16,-3-1 0-16,0 1 0 0,0-1 0 0,0 1 0 15,0-2 0-15,-4 3 0 0,1 1 0 0,0-1 0 16,-1 0 0-16,1 1 0 0,-6-2 0 0,1 0 0 16,-1 0 0-16,-2 2 0 0,0-1 0 0,0 0 0 0,-1 0 0 0,-4 2 0 15,1 1 0-15,-2-1 128 0,1 1-128 0,0 1 0 16,-1-3 0-16,2 1 0 0,-2-1 0 0,1 2 0 15,-1-1 0-15,2 0 0 0,-4-2 0 0,2 1 0 16,3 3 0-16,-1-2 0 0,0-1-160 0,-2 1 160 16,3 5 0-16,0 1 0 0,-1 0 128 0,0 0-128 15,0-1 0-15,2 1 0 0,-3 1 0 0,1 2 0 16,-1 2 0-16,0 1-128 0,-2-1 128 0,-2 3-208 16,-2 0 208-16,2 2-144 0,1 2 144 0,2 0-128 15,0 2 128-15,3-1 0 0,-3 1 128 0,3 0-128 16,3-1 0-16,-2 2 0 0,3-1 0 0,-1 3 0 15,1 0 0-15,-1 1 0 0,0-2 0 0,-3 3 0 16,-2 3 0-16,4 0 0 0,-2 1 0 0,6-2 0 16,0-3-128-16,2 2 128 0,2-1-128 0,2 2 128 0,-1 1 0 0,5 1 0 15,2 3 0-15,2-1 0 0,3 1-128 0,3-3 128 16,2-1-128-16,5 0 128 0,3 5-192 0,4 0 64 16,5 1 0-16,1-2 0 0,4 0 128 0,4-2-208 15,3 2 80-15,2 1 128 0,0-4-256 0,3-1 64 16,2 1 0-16,1-3 16 0,5-5-144 0,4-2-16 15,1-1-16-15,4 1 0 0,2 2-32 0,-2-3-16 16,-1-2 0-16,-2-3-9552 0</inkml:trace>
  <inkml:trace contextRef="#ctx0" brushRef="#br0" timeOffset="209168.65">7914 14081 11455 0,'0'0'512'0,"0"0"96"0,3-11-480 0,2 4-128 16,-4-1 0-16,-1 8 0 0,3-9 1072 0,-1 1 192 16,0 2 32-16,-2 6 16 0,0 0-304 0,4-6-64 15,-4 6-16-15,0 0 0 0,0 0-96 0,0 0-32 16,0 0 0-16,0 0 0 0,3-6-96 0,-3 6-32 16,0 0 0-16,0 0 0 0,0 0-176 0,0 0-48 15,0 0 0-15,0 0 0 0,0 0-96 0,0 12-32 16,-1 0 0-16,-1 1 0 0,-1 0-32 0,0 5-16 15,-1-1 0-15,0 1 0 0,-2 1-16 0,-1 1 0 16,0-1 0-16,0 2 0 0,0 0 48 0,2 1 0 0,-1 0 0 0,-1 3 0 16,0 3 80-16,-1-3 0 0,0-2 16 0,0 0 0 15,0-1-48-15,3 0-16 0,-2-1 0 0,2 0 0 16,-3-3-48-16,3-2-16 0,2-1 0 0,-2-2 0 16,1 0 0-16,2-2 0 0,2-11 0 0,-2 11 0 15,2 0-80-15,0-3-32 0,0-8 0 0,0 0 0 16,1 7-32-16,-1-7 0 0,4 8 0 0,4-2 0 15,-8-6-128-15,9 2 0 0,-9-2 0 0,10-1 0 32,-1 0-2304-32,1-2-352 0,2-1-64 0,-12 4-16 0</inkml:trace>
  <inkml:trace contextRef="#ctx0" brushRef="#br0" timeOffset="209560.03">7273 15035 19007 0,'0'0'832'0,"0"0"192"0,0 0-832 0,0 0-192 16,0 0 0-16,0 0 0 0,0 0 896 0,0 0 144 16,0 0 32-16,7-2 0 0,4 1-176 0,5 1-48 15,5 0 0-15,1-3 0 0,1 2 64 0,2-1 16 16,4 0 0-16,1-1 0 0,3-2-128 0,5 0-32 0,2-2 0 0,3 3 0 16,-1 0-80-16,4 2-32 0,2-1 0 0,-2 2 0 15,-1 0-208-15,-2 1-32 0,-2 0-16 0,-2-1 0 16,0-3-128-16,0 4-16 0,0-2-16 0,-1 2 0 15,0 2-112-15,-6-2 0 0,-3 0-128 0,-6 0 192 16,-1 3-192-16,-4-1 0 0,-3-1 128 0,0 2-128 31,-7 0-912-31,1 1-240 0,-9-4-32 0,0 0-9120 0,0 0-1808 0</inkml:trace>
  <inkml:trace contextRef="#ctx0" brushRef="#br0" timeOffset="210096.32">7484 15430 6447 0,'0'-10'576'0,"0"10"-576"15,0 0 0-15,0 0 0 0,-2-8 2240 0,0 2 320 16,1-2 80-16,1 2 16 0,0 6-1088 0,0 0-224 0,1-7-32 0,2-1-16 16,-1 3-80-16,-2 5 0 0,0 0-16 0,0 0 0 15,2-10-48-15,-2 10-16 0,0 0 0 0,0 0 0 16,0 0-336-16,0 0-64 0,0 0-16 0,0 0 0 15,0 0-272-15,0 0-48 0,0 0-16 0,-3 10 0 16,-1-1-64-16,1 2 0 0,-1 0-16 0,-1 4 0 16,-1-4-112-16,0 4-32 0,-1 2 0 0,0-1 0 15,-4 0-160-15,1 0 128 0,0-1-128 0,1 3 128 16,3-1-128-16,-3-2 0 0,2 0 0 0,-1 1 128 16,1 0 16-16,1 0 0 0,3-3 0 0,1 0 0 15,1-1 16-15,3 0 0 0,2 1 0 0,3-2 0 0,0-4-16 16,3 0 0-16,2-3 0 0,0 3 0 0,2-2 112 15,3 0 32-15,-1-7 0 0,3 1 0 0,-2-1-96 0,4 2 0 16,1-1-16-16,0-2 0 0,2-3-48 0,-3 4-128 16,-1 2 192-16,-3-2-64 0,-5-3-128 0,2 0 0 15,1-1 0-15,1 3 0 0,-2 1-192 0,-1 0-112 16,-3-3-16-16,-1 2-16 16,-9 3-2080-16,0 0-400 0,0 0-96 0</inkml:trace>
  <inkml:trace contextRef="#ctx0" brushRef="#br0" timeOffset="210508.46">7897 15494 9215 0,'0'0'816'0,"0"0"-656"0,6-9-160 0,-2 3 0 15,-4 6 2304-15,0 0 416 0,0 0 96 0,0 0 0 16,0 0-1216-16,0 0-256 0,0 0-64 0,0 0 0 16,0 0 0-16,0 0-16 0,0 0 0 0,-7 11 0 15,-1 4-224-15,-1 1-32 0,-3 1-16 0,1 2 0 16,0 3-64-16,-1 5-16 0,-1 1 0 0,1 3 0 16,-3-2-240-16,1 2-48 0,-1 5-16 0,0-1 0 15,1-2-160-15,1 0-16 0,0 0-16 0,0 0 0 16,2-2-96-16,4-1-32 0,2 0 0 0,2 1 0 15,-5-3-16-15,2-2 0 0,-1 4 0 0,3-2 0 0,-1 1-48 0,2 0-16 16,-4-2 0-16,4 1 0 0,2-2-48 0,-1-2-16 16,-3-1 0-16,2-1 0 0,1 0-16 0,-1-2-128 15,-1-1 192-15,0 0-64 0,3-2-128 0,0-1 160 16,1-3-160-16,0 0 160 0,-1 2-160 0,2-5 0 16,-1-10 0-16,0 0 128 0,7 9-272 0,1-5-64 15,2-6-16-15,1-1 0 16,-3-1-1744-16,2-6-336 0,-2-5-80 0,7-6-16 0</inkml:trace>
  <inkml:trace contextRef="#ctx0" brushRef="#br0" timeOffset="211913.31">10566 14003 7359 0,'12'-2'320'0,"-3"0"80"0,1 0-400 0,-2-1 0 0,0 0 0 0,-8 3 0 15,0 0 1216-15,9 0 144 0,-9 0 48 0,0 0 0 16,0 0-640-16,0 0-128 0,0 0-32 0,0 0 0 16,0 0-144-16,0 0-16 0,-6 7-16 0,-5-3 0 15,-6-1 128-15,-4 2 16 0,-7-1 16 0,-5 3 0 16,-5 0-32-16,-2 2-16 0,1 0 0 0,-3 3 0 16,-1 2-256-16,-3 2-48 0,-5-3-16 0,-5 0 0 15,-6 0 32-15,0 3 0 0,3 0 0 0,2 1 0 16,5-4 80-16,2-1 32 0,0-2 0 0,0 2 0 15,1 2 64-15,1-1 16 0,3-5 0 0,4 2 0 16,4 3-128-16,4 1 0 0,4-4-16 0,9-1 0 0,4 1-16 0,5-1 0 16,6 1 0-16,1-2 0 0,4-8-112 0,7 10-32 15,5 1 0-15,5-1 0 0,5 2-144 0,5-2 0 16,5-2 144-16,5 1-144 0,5 2 128 0,1 1-128 16,1-1 160-16,-3 0-160 0,-1-1 0 0,1 3 0 15,-3-3 0-15,0 1 0 0,-1-1 0 0,6 1 0 16,5-1 0-16,-7-1 0 0,-2 2 0 0,-6-1 0 15,-4 0 0-15,-5 1 0 0,-4-1 0 0,-6-1 0 16,-6 1 0-16,-4 0 0 0,-2 0 0 0,-6 1 0 16,-4 3 0-16,-4-1 0 0,-6-1 0 0,-7 0 224 15,-8 4-64-15,-4 3-16 0,-6 1-144 0,0 3 0 16,-1 1 0-16,-2 5 0 0,-4 3 0 0,-3-1 0 16,-7-1 0-16,-4 2 0 0,-4 0 0 0,0 0 0 0,-2-1 0 15,1-1 128-15,0-2-128 0,-2-1 192 0,1-2-192 0,6 1 192 16,8 0-192-16,7-2 128 0,8-5-128 0,5 2 128 15,5 0 0-15,5 0 0 0,6-2 0 0,3-3 0 16,5 0-128-16,4-1 192 0,6-3-192 0,6-1 192 16,5-1-64-16,6 0-128 0,3-2 192 0,10-4-64 15,3-1-128-15,7 0 192 0,7-3-192 0,11 1 192 16,8 1-192-16,2 0 192 0,-1 0-192 0,3-1 192 16,4-2-192-16,5 1 128 0,5 4-128 0,-4 0 128 15,-5-3 96-15,-3 2 16 0,-3 1 0 0,3 0 0 16,-2 4-16-16,-5-1 0 0,-10-1 0 0,-6 2 0 15,-8 2-224-15,-5-2 0 0,-5 1 0 0,-5-1 0 16,-2-2-1792-16,-6 1-416 16</inkml:trace>
  <inkml:trace contextRef="#ctx0" brushRef="#br0" timeOffset="212494.85">8842 16322 7359 0,'2'-11'320'0,"2"3"80"0,-2 1-400 15,-1 0 0-15,1 0 0 0,2 0 0 0,-1-4 2640 0,1 3 448 16,-4 8 96-16,2-8 16 16,1 1-1424-16,-3 7-288 0,0 0-48 0,0 0-16 0,0 0-432 15,0 0-96-15,0 0 0 0,-1 14-16 0,-2 2-400 0,0 5-80 16,0 2-16-16,-3 3 0 0,-1 1 0 0,-1 2 0 15,-1-1 0-15,-1 3 0 0,-1 1 0 0,-2 2-16 16,-1-2 0-16,-3 0 0 0,-2 0 112 0,1-4 32 16,-2 0 0-16,1-4 0 0,2 1-288 0,0-3-48 15,1-3-16-15,1-2 0 0,5-3-32 0,3-1 0 16,1-2 0-16,2-3 0 0,4-8-272 0,0 0-64 16,0 0-16-16,0 0 0 15,11-6-1952-15,0-4-384 0,1-2-64 0</inkml:trace>
  <inkml:trace contextRef="#ctx0" brushRef="#br0" timeOffset="212901.91">9486 16093 7359 0,'0'0'656'0,"0"0"-528"0,0 0-128 0,0 0 0 0,0 0 1648 0,0 0 288 0,0 0 64 0,0 0 16 16,0 0-736-16,0 0-128 0,0 0-48 0,-9 2 0 0,-1 4-192 0,-2 4-32 15,1 3-16-15,-2-1 0 16,-3-2-32-16,1 0 0 0,0 1 0 0,-2 2 0 0,-1 1-32 0,0 1-16 16,-1-3 0-16,-3 3 0 0,1 1-96 0,-1-1-32 15,-3-2 0-15,-3 1 0 0,-1 2-336 0,-1-3-64 16,2 0 0-16,3-1-16 0,2 2-32 0,2-3 0 15,2 1 0-15,3 0 0 0,1-3 0 0,1-1 0 16,4 1 0-16,4 0 0 0,-1-2-32 0,7-7-16 16,0 0 0-16,1 11 0 0,4-2-160 0,-1 0 160 15,6 2-160-15,2 1 160 0,7-2-32 0,-2 2 0 16,1 2 0-16,4-3 0 0,2-2-128 0,2 0 160 16,-2 0-160-16,1 1 160 0,-3 1-32 0,-1 0 0 15,-1-3 0-15,-5 0 0 0,-2 3-128 0,-2-2 160 16,-1 0-160-16,0-1 160 0,-4-3-160 0,-6-5 0 0,7 7 0 0,0 2 128 31,-7-9-1472-31,7 5-288 0,-7-5-64 0</inkml:trace>
  <inkml:trace contextRef="#ctx0" brushRef="#br0" timeOffset="213733.09">10698 16392 18879 0,'0'0'832'0,"0"0"192"0,0 0-832 0,0 0-192 16,0-10 0-16,0 10 0 0,0 0 1648 0,0 0 272 15,-8-2 64-15,0 4 16 0,0 2-656 0,-2 2-128 16,-2-1-16-16,1 6-16 0,-1 4-240 0,-4 1-48 16,1-2-16-16,0 6 0 0,-1-1-144 0,1 2-32 15,-1 0 0-15,4 1 0 0,3 1-144 0,2-2-48 16,0-2 0-16,5-1 0 0,4-3-128 0,4 0-48 16,1-1 0-16,4-3 0 0,3 1-16 0,2-4-16 15,4-2 0-15,3-1 0 0,-1 0 80 0,3-5 0 16,-1-3 16-16,3-2 0 0,-1-1-16 0,4-3-16 15,-3-3 0-15,2 0 0 0,-3-3 80 0,1 2 32 16,-3-2 0-16,-1-4 0 0,-6-3 48 0,-3-1 16 0,-3 0 0 0,-3-1 0 16,-5-2-112-16,-4 2-32 0,-5 0 0 0,-5 1 0 15,-1 2-224-15,-3 2-48 0,-4 2-128 0,-1 2 192 16,-4 3-192-16,1 1-160 0,-3 2 32 0,0 3 0 31,1 1-1600-31,2 1-320 0,2 0-64 0,3-1-17120 0</inkml:trace>
  <inkml:trace contextRef="#ctx0" brushRef="#br0" timeOffset="-212410.79">9798 16387 7359 0,'0'0'656'0,"0"0"-528"15,0 0-128-15,0 0 0 0,0 0 1584 0,0 0 272 16,0 0 64-16,0 0 16 0,0 0-464 0,0 0-80 15,0 0-32-15,0 0 0 0,11 2 160 0,0-3 16 16,0-1 16-16,2 0 0 0,4-2-720 0,-1 2-128 16,1-1-48-16,0-1 0 0,-1 0-400 0,0 1-96 15,1 1-16-15,2-1 0 0,-3 6-144 0,-1-3 0 16,-5-4 0-16,-10 4-8224 16,9 4-1600-16</inkml:trace>
  <inkml:trace contextRef="#ctx0" brushRef="#br0" timeOffset="-212228.7">9726 16618 22111 0,'0'0'976'0,"0"0"208"0,0 0-944 0,0 0-240 0,0 0 0 0,0 0 0 16,9-3 1408-16,4 0 224 0,-2 0 48 0,3-1 16 16,2-4-640-16,3 1-128 0,-1 1-32 0,3 0 0 15,-1 0-528-15,1 0-112 0,-2 1-32 0,-2 0 0 16,-5 4-224-16,1 0 0 0,2-1 0 0,0 1-9520 15,-3 3-1936-15</inkml:trace>
  <inkml:trace contextRef="#ctx0" brushRef="#br0" timeOffset="-210848.71">10349 13298 6447 0,'0'0'576'0,"0"0"-576"0,8-9 0 0,0 5 0 0,-8 4 1152 0,0 0 128 15,4-5 32-15,-4 5 0 0,0 0-480 0,0 0-112 16,0 0-16-16,0 0 0 0,0 0-368 0,-3 11-80 15,-7 0 0-15,1 2-16 0,-1 0 80 0,-3 1 0 16,-5-2 16-16,1 5 0 0,1 4 176 0,-3-3 16 16,-2-1 16-16,0 3 0 0,-1 2 0 0,-1-3 0 15,-2-2 0-15,1-2 0 0,-1-2-48 0,0 1-16 16,-2 0 0-16,2-4 0 0,0 0 32 0,2-1 16 16,-1-3 0-16,2 1 0 0,0-1-208 0,0-1-64 15,4-6 0-15,1 0 0 0,2-1 64 0,2 0 0 16,1 0 0-16,3-3 0 0,-1-6 0 0,4-4 16 0,2 5 0 0,2-4 0 15,1-4-64-15,2 0-16 0,3-1 0 0,-2 3 0 16,3-1-112-16,1-1-16 0,3-2-128 0,1 2 192 16,-1 4-64-16,2 0-128 0,1 2 176 0,-1 0-176 15,1 0 0-15,1 2 0 0,0 1 0 0,1 2 0 16,-1 0 0-16,-2 2 0 0,1 0 0 0,1 4 0 16,1 2 0-16,2 1 0 0,-2 0-160 0,2 1 160 15,-1 3 0-15,-1 2-144 0,-1 2 144 0,-2 1 0 16,2 0-160-16,-2 2 160 0,0 3-128 0,-2 1 128 15,1 3 0-15,0 0 0 0,1-3 0 0,0 3 0 16,2 1 0-16,0-3 0 0,1-6 0 0,0 1 0 16,2 5 0-16,-1-4-128 0,3-2 128 0,1-3 0 0,1-5 0 15,2 1 0-15,-1-1 0 0,-2 0 0 16,-2-4 0-16,3-1 0 0,1 0 128 0,1-1-128 0,2 0 0 0,-1-3 144 16,2-1-144-16,-2-1 0 0,-1 0 192 0,-4 0-192 15,1 0 192-15,-1-1-192 0,-2-3 192 0,-1 0-192 16,-3 0 192-16,-1-3-192 0,-4 0 192 0,1-1-192 15,-5-1 192-15,0 2-192 0,-2 2 192 0,-1-2-64 16,-1-2 0-16,-3 3-128 0,1 2 320 0,-4 0-32 16,2 1-16-16,-4 0 0 0,0 1-32 0,-3 3-16 15,1 4 0-15,-3-2 0 0,-4-1-96 0,-2 3 0 16,-3-1-128-16,-2 4 192 0,-4 3-192 0,2 1 0 16,1-1 128-16,-1 1-128 0,-2 4 0 0,3 2 0 15,2 0 0-15,1 0 0 0,3-2 0 0,2 1 0 16,2 1 0-16,2 1 0 15,3 0-704-15,5-2-256 0,1-4-32 0</inkml:trace>
  <inkml:trace contextRef="#ctx0" brushRef="#br0" timeOffset="-209456.94">12310 13590 6447 0,'-8'-5'576'0,"8"5"-576"16,-8 0 0-16,2 0 0 0,-1 0 1168 0,7 0 128 16,-8 1 32-16,8-1 0 0,-7 0-208 0,7 0-32 15,0 0-16-15,0 0 0 0,0 0-112 0,0 0-32 16,0 0 0-16,0 0 0 0,11-7-160 0,2 0-16 16,3-1-16-16,5 2 0 0,2-1-160 0,3-1-48 15,-2-4 0-15,0 5 0 0,0 2-320 0,0 1-64 16,1-1-16-16,-1 1 0 0,-1 0 64 0,-1 2 16 15,-1 6 0-15,-3-3 0 0,0-2-208 0,-3 4 176 16,-4 5-176-16,-1 2 160 0,-3 2-160 0,-2 4 0 0,-5 2 144 16,-1 6-144-16,-5 5 256 0,-3 3-32 0,-5 1 0 0,-4 1 0 15,-5 1-32-15,1 1-16 0,-2 2 0 0,1-1 0 16,-4 3-176-16,2-1 192 0,1 1-192 0,-5-2 192 16,1-1-192-16,-3-2 0 0,-3-4 0 0,2-2 128 15,2-1-128-15,-1-3 0 0,0-3 144 0,3-1-144 16,1 0 128-16,3-1-128 0,0-3 160 0,3 0-160 15,5-4 128-15,0-2-128 0,4 0 0 0,3 1 144 16,3-2-144-16,2-2 0 0,4-8 0 0,0 0 0 16,4 8 224-16,2-1-32 0,4-3-16 0,3-1 0 15,3-1 208-15,5 0 32 0,4 1 16 0,4 0 0 16,3-5-128-16,4 2-32 0,3 4 0 0,3-3 0 16,1 2-32-16,0-1-16 0,-1-2 0 0,-4 1 0 0,2 2-64 0,-3-2-16 15,3-1 0-15,-6 0 0 0,-2 1-16 16,-2 2-128-16,-3 3 192 0,-6-2-64 0,-1-2-128 15,-4 2 0-15,-2-2 144 0,-2-1-144 16,-2-1-1472-16,-10 0-352 0,7-3-80 0,2-1-16 16</inkml:trace>
  <inkml:trace contextRef="#ctx0" brushRef="#br0" timeOffset="-209065.48">13469 13137 16575 0,'0'0'368'0,"-1"-5"80"0,1-3 0 0,0 3 16 0,0 5-464 0,0 0 0 0,1-5 0 0,-1 5 0 16,0 0 912-16,0 0 96 0,0 11 16 0,-1 3 0 15,-1 1-832-15,-1 3-192 0,0 2 0 0,0 2 0 16,-2 0 864-16,0 0 128 0,-2-2 32 0,1 4 0 16,0 5-832-16,0-1-192 0,0-2 0 0,3 1 0 15,-3 3 864-15,2 0 128 0,0-2 32 0,1-3 0 16,-1-7-832-16,1 1-192 0,0 2 0 0,1-3 0 0,1-4-144 0,0-2-80 15,1-12-16-15,-1 12 0 0,-1 1 240 0,2-3 0 16,0-10 144-16,0 0-144 0,0 0-128 0,0 0-128 16,0 0-32-16,0 0-7568 15,0 0-1504-15</inkml:trace>
  <inkml:trace contextRef="#ctx0" brushRef="#br0" timeOffset="-208670.94">13908 13211 12895 0,'0'0'272'0,"4"-3"64"0,-4 3 16 0,0 0 32 0,0 0-384 0,0 0 0 0,6-6 0 0,-6 6 0 15,0 0 896-15,0 0 96 0,-4 7 32 0,-1 0 0 16,-6-2 0-16,-1 2 0 0,-2 1 0 0,3 1 0 15,-5 2-832-15,-3 2-192 0,-1-2 0 0,-1 2 0 16,-5 1 864-16,1 0 128 0,-1 3 32 0,1-3 0 16,1-1-832-16,0-1-192 0,2-1 0 0,-1 0 0 15,3-1 0-15,3-1 0 0,-3-2 0 0,3 1 0 16,3 3 864-16,3-1 128 0,0-2 32 0,3-1 0 16,2 1-832-16,1 2-192 0,3-1 0 0,0 0 0 15,2-1 0-15,3 0 0 0,2 3 0 0,1 3 0 16,1-5 864-16,2 4 128 0,2 0 32 0,5 7 0 0,1-3-704 15,-1-1-128-15,-1-4-16 0,5 0-16 0,2 0 96 0,5 1 0 16,-2 0 16-16,1-2 0 0,2-2-64 0,-3-2-16 16,-2 3 0-16,-2-3 0 0,-1 0-48 15,-5-3-16-15,-4 1 0 0,0 1-10144 16,-1 1-2032-16</inkml:trace>
  <inkml:trace contextRef="#ctx0" brushRef="#br0" timeOffset="-207945.37">14858 13533 12895 0,'-1'-11'272'0,"0"4"64"0,0-2 16 0,1 2 32 0,0-1-384 0,0 1 0 15,-1-2 0-15,0 3 0 0,1 6 896 0,-5-8 96 0,3 2 32 0,2 6 0 16,0 0 0-16,-9 9 0 0,-2 4 0 0,-1 2 0 15,-3-3-832-15,-1 4-192 0,0 6 0 0,-3 5 0 16,-1 2 864-16,-4 4 128 0,-1 4 32 0,-3 0 0 16,-3 3 0-16,0 3 0 0,1 2 0 0,0 2 0 15,3 1-832-15,2 0-192 0,3-2 0 0,4-4 0 16,4-5 0-16,4-2 144 0,3-3-144 0,5-4 128 16,2-4 144-16,1-1 32 0,3-1 0 0,5-1 0 15,0 1 16-15,3-2 0 0,1-3 0 0,3-1 0 16,0-4-112-16,1-1-16 0,-1 0 0 0,2 0 0 15,-2-1-48-15,2-2-16 0,2-2 0 0,-4-1 0 0,1-1-128 16,-3-2 0-16,-2-2 0 0,-2-1 0 16,-10 1-1520-16,10-3-176 0,-5-3-32 15</inkml:trace>
  <inkml:trace contextRef="#ctx0" brushRef="#br0" timeOffset="-207734.25">14306 13973 22399 0,'-2'-19'992'0,"4"10"208"0,-2 9-960 0,7-8-240 15,1-1 0-15,2 1 0 0,2 0 512 0,3 1 64 16,0 5 16-16,4-2 0 0,4-1-128 0,0 2-16 16,0-1-16-16,1 1 0 0,3 3-224 0,-4-1-32 0,1 0-16 0,-1 2 0 15,0 0-160-15,-2 4 0 0,-2-1 0 0,-2 1-176 31,0-3-1568-31,-2 4-320 0,1 1-64 0</inkml:trace>
  <inkml:trace contextRef="#ctx0" brushRef="#br0" timeOffset="-207410.25">15473 13265 16575 0,'0'0'736'16,"5"-2"160"-16,-1-1-720 0,1-1-176 0,-2 1 0 0,-3 3 0 0,0 0 848 0,0 0 144 16,0 0 32-16,-1 9 0 0,-2 2 0 0,-2 2 0 15,-2 1 0-15,-3 3 0 0,-5-1 0 0,0 4 0 16,-1 3 0-16,1 2 0 0,-1 1-832 0,2 0-192 15,1 2 0-15,2 0 0 0,0 1 0 0,3-2 0 16,0-1 0-16,3 0 0 0,1-2 0 0,1-2 0 16,1-2 0-16,0 4 0 0,1-5 128 0,2-10 0 15,1 0-128-15,0-2 192 16,3-1-1072-16,-2-4-208 0,1 1-64 0,2-3-10160 0</inkml:trace>
  <inkml:trace contextRef="#ctx0" brushRef="#br0" timeOffset="-207061.24">15813 13299 16575 0,'8'0'368'0,"-1"-1"80"0,1-1 0 0,0 1 16 0,-3 2-464 0,-5-1 0 0,0 0 0 0,0 0 0 15,0 0 912-15,0 0 96 0,-5 6 16 0,-4 2 0 16,-3-2 0-16,-3-1 0 0,-4 2 0 0,-1 2 0 15,0 2-832-15,-3-2-192 0,1-1 0 0,1 0 0 16,0 4 0-16,2 0 0 0,-1-2 0 0,2 1 0 16,2-1 864-16,-1 2 128 0,2 1 32 0,0-1 0 0,4-4-832 0,-1 0-192 15,2-1 0-15,4 2 0 0,-3 1 0 0,4-2 0 16,1-2 0-16,1 3 0 0,3-1 864 16,3 1 128-16,1-2 32 0,2 2 0 0,3 0 0 0,3 1 0 15,-1 2 0-15,3 0 0 0,2-1-832 0,0 0-192 16,3 0 0-16,2 1 0 0,2 0 0 0,2 0 0 15,3-4 0-15,17 7 0 0,-2 1 0 0,-19-7 144 16,3-1-144-16,3 2 128 0,-2 0-128 0,-2 2 0 16,-2 3 0-16,-4 0-10432 15,-3-3-2096-15</inkml:trace>
  <inkml:trace contextRef="#ctx0" brushRef="#br0" timeOffset="-206467.03">12082 14948 8287 0,'0'0'736'0,"0"0"-592"16,0 0-144-16,9-8 0 0,2 1 1344 0,4-1 256 15,4-1 32-15,4 1 16 0,0 2-544 0,8-2-96 16,6-1-32-16,7 2 0 0,5-1-32 0,1 0-16 0,3-2 0 0,6 2 0 15,8 2-48-15,8-1-16 0,3 0 0 16,7-1 0-16,1-1-112 0,8 3-32 0,9 1 0 0,0 3 0 16,-3 3-128-16,6-1-16 0,5 0-16 0,-1 6 0 15,-2 4-112-15,0-3 0 0,-2-3-16 0,-2 2 0 16,-4 7-48-16,0-1-16 0,-4-1 0 0,-3-1 0 16,-3 2-128-16,-9 1-32 0,-12-1 0 0,-4-2 0 15,-7-3-208-15,-6-1 176 0,-6-2-176 0,-4 3 160 16,-6 3-160-16,-4-3 0 0,-5 0 0 0,-7-3 128 15,-4 1-320-15,-5 1-64 0,-7-2 0 0,-4-4-9312 16,0 0-1856-16</inkml:trace>
  <inkml:trace contextRef="#ctx0" brushRef="#br0" timeOffset="-206062.05">13129 15483 20271 0,'6'-15'896'0,"-4"8"192"0,2 0-880 0,-4 7-208 0,0 0 0 0,0 0 0 16,0 0 416-16,10 2 32 0,-10-2 16 0,7 10 0 16,-4 3 160-16,1 2 16 0,-3 2 16 0,1 4 0 15,-2 2-208-15,-2 8-32 0,2 2-16 0,-2 2 0 16,-3 0 96-16,1 3 16 0,2 4 0 0,-2 1 0 16,-6-2-144-16,6 1-32 0,-1-2 0 0,2 2 0 15,-2-2-48-15,2 0-16 0,-3-3 0 0,0-2 0 16,2-3-80-16,-1 0-32 0,3-1 0 0,0-3 0 15,-1-3-160-15,1-4 192 0,5-1-192 0,-1-4 192 16,-1-3-192-16,2-4 0 0,-3-9 0 0,0 0 0 16,9 1-2096-16,0-5-448 0,3-14-80 15,-2-6-32-15</inkml:trace>
  <inkml:trace contextRef="#ctx0" brushRef="#br0" timeOffset="-205643.87">13930 15454 12895 0,'0'0'1152'0,"0"0"-928"16,0 0-224-16,0 0 0 0,0 0 944 0,-9 4 144 15,0 2 16-15,0-2 16 0,0 2-160 0,-2 2-48 16,-3 0 0-16,-1 1 0 0,-3-1-272 0,-1 3-64 0,-5 2-16 15,-3 1 0-15,-4 0 16 0,-2 1 16 0,-2 1 0 0,0 3 0 16,1 0 48-16,-5 0 0 0,-2-1 0 0,4 1 0 16,2 0-176-16,3-1-16 0,1 2-16 0,0-4 0 15,2-2 0-15,2-1 0 0,2-1 0 0,4-2 0 16,5-2-176-16,3-4-16 0,5 2-16 0,8-6 0 16,0 0 32-16,0 8 0 0,0-8 0 0,2 10 0 15,7-1 0-15,3 2 0 0,3 1 0 0,5 3 0 16,0-1 0-16,2 0 0 0,2 0 0 0,-1 1 0 15,2-2 48-15,4 1 16 0,3-1 0 0,-1 1 0 16,-2-1 0-16,2 1 0 0,0 2 0 0,0-1 0 16,0-1-192-16,-4 1-128 0,-1 0 192 0,-1 1-192 15,-2 3 192-15,-1-1-192 0,-5-2 192 0,1 2-192 16,-2-1 0-16,0 1 0 0,-2-1 0 0,-1-2-144 0,1 0-160 0,-3 0-16 16,0-4-16-16,1-3-10160 15,2-1-2016-15</inkml:trace>
  <inkml:trace contextRef="#ctx0" brushRef="#br0" timeOffset="-205295.17">14522 15301 11967 0,'0'0'1072'0,"-1"-9"-864"0,-1 3-208 0,2 6 0 16,0 0 1872-16,0 0 336 0,0 0 64 0,0 0 16 16,0 0-960-16,0 0-192 0,-1 9-48 0,0 2 0 15,1 0-304-15,0 5-64 0,0 5-16 0,-1 3 0 16,-1 1-208-16,1 2-48 0,0 0-16 0,0 4 0 15,-3 0-96-15,2-1-16 0,-1-2 0 0,0 3 0 16,0 2-128-16,0-1-48 0,2-1 0 0,-1 0 0 16,0 0-144-16,-1 1 128 0,0-2-128 0,2-1 128 15,0-2-128-15,1-3 0 0,-2-2 0 0,2-2-13440 16</inkml:trace>
  <inkml:trace contextRef="#ctx0" brushRef="#br0" timeOffset="-204819.02">14574 16716 19695 0,'0'0'864'0,"-6"-2"192"0,6 2-848 0,0 0-208 0,0 0 0 0,-6-6 0 16,1-2 1056-16,0 4 160 0,5 4 48 0,0-8 0 15,0-2-48-15,2 4 0 0,-2 6 0 0,0 0 0 16,0 0-320-16,4-8-80 0,-2 0-16 0,-2 8 0 16,3-5-288-16,-3 5-64 0,0 0-16 0,0 0 0 15,0 0-144-15,0 0-32 0,0 0 0 0,-6 4 0 16,-5 0-128-16,1 1-128 0,1 3 192 0,-4 1-192 15,-1 5 224-15,-1 0-64 0,2-1-16 0,-2 1 0 16,-1-3-16-16,4 0-128 0,2 0 192 0,3-3-64 16,1-1-128-16,6-7 160 0,0 0-160 0,0 0 160 15,0 0 32-15,0 0 16 0,0 0 0 0,0 0 0 16,10-7 384-16,2-1 80 0,1-3 16 0,3 0 0 0,0 0-176 16,1-2-48-16,-2 0 0 0,1 3 0 0,-2 6-176 0,-1-2-32 15,-1 0-16-15,-2 3 0 0,-10 3-240 0,9 0 176 16,-9 0-176-16,0 0 160 0,0 0-160 0,0 0 0 15,5 6 0-15,-5-6 0 0,0 10 0 0,-2 0 0 16,-2-1-192-16,0 2 192 16,-1-4-2464-16,-1 1-368 0,-5 2-80 0,11-10-16 0</inkml:trace>
  <inkml:trace contextRef="#ctx0" brushRef="#br0" timeOffset="-203782.65">9488 13009 12895 0,'0'0'272'0,"0"0"64"0,0 0 16 0,0 0 32 0,10-5-384 0,-10 5 0 16,0 0 0-16,0 0 0 0,0 0 0 0,0 0 0 16,0 0 0-16,0 0 0 0,0 0 0 0,-6 0 0 15,6 0 0-15,-5 3 0 0,-2 0 896 0,1 2 96 16,1 1 32-16,-5 2 0 0,3-2-832 0,-3 0-192 15,1 1 0-15,-1 1 0 0,0 2 864 0,0 0 128 16,0-1 32-16,2 1 0 0,-1 2-832 0,0-2-192 16,2-5 0-16,1 2 0 0,0 1 0 0,3-1 0 15,-3-1 0-15,6-6 0 0,-4 5 0 0,0 2 0 0,0-1 0 0,0 2 0 16,4-8 864-16,-4 5 128 0,4-5 32 0,0 0 0 16,-5 9-832-16,5-9-192 0,0 0 0 0,0 0 0 15,0 0 0-15,0 0 0 0,0 0 0 0,0 0 0 16,9-4 0-16,0-2 0 0,0-1 0 0,0 3 0 15,0-1 0-15,-1-2 0 0,0 1 0 0,-3 0 0 16,-5 6 0-16,8-5 0 0,0-3 0 0,-1 1 0 16,0 3 0-16,-7 4 0 0,9-7 0 0,-3 3 0 15,1-2 0-15,1 2 0 0,-1-1 0 0,0 0 0 16,-7 5-2416-16,9-5-528 0,1-7-96 16,-1 5-32-16</inkml:trace>
  <inkml:trace contextRef="#ctx0" brushRef="#br0" timeOffset="-200458.23">9684 12735 12895 0,'0'0'272'0,"0"0"64"0,0 0 16 0,0 0 32 0,0 0-384 0,0 0 0 0,0 0 0 0,0 0 0 16,0 0 0-16,0 0 0 0,0 0 0 0,0 0 0 16,0 0 896-16,0 0 96 0,-7-6 32 0,2 4 0 15,-2 2 0-15,2 2 0 0,-1 1 0 0,-3-1 0 16,3 0-832-16,-4 3-192 0,0 0 0 0,-1 3 0 16,-1-3 0-16,-1 2 0 0,-1 0 0 0,0 3 0 15,-1 2 0-15,0 0 0 0,3 2 0 0,-2 1 0 16,-1 4 0-16,-2 1 0 0,-3-1 0 0,2 6 0 15,-2-1 0-15,-8 12 0 0,2-1 0 0,3-1 0 0,4-1 0 16,-1-3 0-16,3 4 0 0,0-1 0 0,3 0 0 0,-2-2 0 16,1-2 0-16,0-1 0 0,0 4 0 0,0 0 0 15,-2 0 0-15,1-2 0 0,1-4 0 0,-1 4 0 16,0 2 0-16,1 1 0 0,2-4 0 0,4-5 0 16,-2 2 0-16,0-1 0 0,1-1 864 0,-3 3 128 15,-1-3 32-15,1 1 0 0,1 3-832 0,-2-4-192 16,3 1 0-16,-2 2 0 0,2-3 0 0,0 1 0 15,1-1 0-15,0 2 0 0,2 0 0 0,-3 0 0 16,1 2 0-16,2-1 0 0,-1 2 0 0,2-3 0 16,-3 0 0-16,2-1 0 0,-2 0 0 0,2 1 0 15,1-1 0-15,-1 0 0 0,0 2 0 0,-1-3 0 16,2 0 0-16,0-2 0 0,-1 2 864 0,1 0 128 16,-1-1 32-16,3 2 0 0,-2-1-832 0,0 1-192 0,0-2 0 15,-1 0 0-15,0 0 0 0,1 1 0 0,-2 0 0 0,1-1 0 16,-1 0 0-16,3 0 0 0,-3 1 0 15,2 0 0-15,0 1 0 0,-1-3 0 0,0 0 0 16,0 1 0-16,3 1 0 0,-3 1 0 0,-3 1 0 0,4-1 0 16,-3 0 0-16,1-1 0 0,-1-1 0 0,1 2 0 15,1-2 0-15,-1 0 0 0,1-1 0 0,-1-1 0 16,4 0 864-16,-4 1 128 0,3 0 32 0,-1-1 0 16,1 1-832-16,2-2-192 0,-4 0 0 0,2 1 0 15,2 0 0-15,0 1 0 0,-1-2 0 0,2 0 0 16,0-1 0-16,-1 1 0 0,1 1 0 0,0-2 0 15,1 0 0-15,-3-1 0 0,3 1 0 0,-1 0 0 0,-1 0 0 16,2 2 0-16,-2-2 0 0,-1 1 0 0,2 1 0 0,1 2 0 16,1-1 0-16,-3 2 0 0,2-2 0 0,0 1 0 15,0 1 0-15,0-2 0 0,-2 1 0 0,4-1 0 16,-2 0 0-16,0 2 0 0,1-2 0 0,0 0 0 16,0 0 0-16,1-3 0 0,0 2 0 0,0-1 0 15,0 1 0-15,1 0 0 0,-1 3 0 0,1-2 0 16,2-2 0-16,-1 0 0 0,-2 1 0 0,3 2 0 15,-1-4 0-15,1 3 0 0,-1-3 0 0,0 2 0 16,2-1 0-16,-1 0 0 0,-1-2 0 0,2 2 0 16,1 0 0-16,-3-1 0 0,2-1 0 0,-2 1 0 15,0-1 0-15,0 0 0 0,-1 0 0 0,3 0 0 16,-1-2 0-16,-1 2 0 0,0-1 0 0,0 1 0 16,1 2 0-16,0-2 0 0,-1-1 0 0,0 0 0 15,1 0 0-15,-1-1 0 0,0 2 0 0,2-1 0 0,-3-3 0 16,3 0 0-16,-1 0 0 0,0-1 0 0,1 0 0 15,-2-1 0-15,1 1 0 0,2 0 0 0,-2 0 0 0,1 2 0 16,-2-4 0-16,1 2 0 0,-1 0 0 16,1 0 0-16,2-1 0 0,-3 3 0 0,1-3 0 0,-1 0 0 15,2-1 0-15,-1-1 0 0,-3 1 0 0,2-1 0 16,-1 2 0-16,1-2 0 0,-1-3 0 0,2 1 0 16,-1 0 0-16,0 1 0 0,1 1 0 0,-2-3 0 15,2 0 0-15,-1-1 0 0,-2-6 0 0,0 0 0 16,0 0 0-16,0 0 0 0,0 0 0 0,0 0 0 15,0 0 0-15,0 0 0 0,0 0 0 0,0 0 0 16,-2-4 0-16,2-3 0 0,1-1 0 0,0-2 0 16,-1-1 0-16,-1-2 0 0,0-2 0 0,1 0 0 0,0-2 0 0,0 1 0 15,-1-3 0-15,1-1 0 0,0-1 0 0,1 1 0 16,-1-6 0-16,0 1 0 0,1-4 0 0,1 1 0 16,0-3 0-16,0-3 0 0,2-5 0 0,-2-1 0 15,0-2 0-15,0-3 0 0,-1-5 0 0,2 3 0 16,0-3 0-16,0 0 0 0,-2-2 0 0,1 0 0 15,0 2 0-15,0 1 0 0,-1 4 0 0,-1 0 0 16,0 0 0-16,1 1 0 0,0 2 0 0,0-1 0 16,0 2 0-16,1-1 0 0,0-1 0 0,-1 0 0 15,2 0 0-15,0-1 0 0,1-1 0 0,0-1 0 16,-1-3 0-16,4 2 0 0,1 2 864 0,0 0 128 16,1-1 32-16,2 3 0 0,-2-2-832 0,2 2-192 15,1-1 0-15,-1 0 0 0,1-1 0 0,1 1 0 0,1 1 0 0,-1 1 0 16,0 0 0-16,-2 2 0 0,1 1 0 0,0 2 0 15,1-1 0-15,-3 0 0 0,1-1 0 0,0 0 0 16,1-1 0-16,-1 0 0 0,1 1 0 0,2 0 0 16,-2-1 0-16,2 0 0 0,-2 0 0 0,1-2 0 15,2-1 0-15,-1-1 0 0,-1-3 0 0,1 1 0 16,1 1 0-16,-2-1 0 0,-2 2 0 0,2 1 0 16,3 1 0-16,-3 2 0 0,-1-1 0 0,0 0 0 15,-2-1 0-15,0 6 0 0,-1 3 0 0,-1 0 0 16,1 0 0-16,-2 1 0 0,-1 0 0 0,1 4 0 15,-2 1 0-15,2 2 0 0,-3 1 0 0,1 0 0 16,1 3 0-16,-1 0 0 0,0-1 0 0,2 1 0 0,0 0 0 16,1 0 0-16,-1 0 0 0,2 0 0 0,0 0 0 15,0 0 0-15,4-2 0 0,2-6 0 16,-1 6-384-16,1 1-112 0,-2-4-16 0,2 5-16 16,4 0 384-16,-3 2 144 0,1 0 0 0,2-1-144 0,0-2 144 0,-4 8 0 15,-1 0 0-15,6-8-128 16,-2 0-240-16,0 1-32 0,-1 1-16 0,-4 6 0 0,-3-1 416 0,2-1 0 15,0-3 0-15,0 1 0 0,0 5 0 0,0 2 0 16,0 1 0-16,0 0 0 0,2-2 736 0,-3 1 224 16,1 1 64-16,2-5 0 15,-2 1-1648-15,1-1-320 0,-3 7-64 0,-2 2-16 0,-2 0 832 0,3 0 192 16,-1-2 0-16,0 5 0 0,-2 2 0 0,2 1 0 16,-4 0 0-16,-4 0 0 0,6-2 0 0,-6 2 0 15,5 4 0-15,-5-4 0 0,0 0 0 0,0 0 0 16,0 0 0-16,0 0 0 0,0 0 0 0,0 0 0 15,-5 6 0-15,-1 0 0 0,1 2 0 0,-7 4 0 0,2 1 0 0,-2 0 0 16,0-2 0-16,-3 6 0 0,1 4 0 0,-1-4 0 16,-3-3 0-16,-1 2 0 0,-3 3 0 15,0 2 0-15,-3 1 0 0,7-7 0 0,-4 4 0 0,-3 4 0 16,-3 3 0-16,-3 3 0 0,-1 2 0 0,2 0 0 16,-1 2 0-16,1 3 0 0,-1 5 0 0,0-2 0 15,0 1 0-15,-1 0 0 0,0 1 0 0,-11 16 0 16,6-5-864-1,2-4-128-15,1-4-32 0,12-11 0 0,0 3 832 0,0 1 192 0,2 3 0 0,-2 0 0 16,2-1 0-16,0 0 0 0,4-1 0 0,-4-1 0 16,2 1 0-16,0-1 0 0,-1 0 0 0,1 2 0 15,0-1 0-15,-1 1 0 0,0-2 0 0,0 1 0 0,-1-1 0 0,1 2 0 16,1-2 0-16,1 0 0 0,-1 1 768 0,3-1 208 16,3 2 48-16,-8 14 0 15,1-5-1648-15,1-4-320 0,3-2-64 0,6-16-16 16,0 3 832-16,0 0 192 0,-1 0 0 0,1 1 0 0,0-1 0 0,2 2 0 15,-1 0 0-15,0 0 0 0,0 0 0 0,2 1 0 16,0-1 0-16,0 2 0 0,-2-2 768 0,1-2 208 16,1-2 48-16,-2 11 0 15,4-5-1648-15,-2-2-320 0,2-3-64 0,2-7-16 0,1 1 832 0,-1 3 192 16,1 1 0-16,-1-1 0 0,1 1 0 0,1 2 0 16,0 0 0-16,0 0 0 0,0-2 0 0,0 0 0 15,0-2 0-15,0 1 0 0,0-1 0 0,0 1 0 16,-1-2 0-16,-1 0 0 0,1 0 768 0,0 1 208 0,-1 2 48 15,1 12 0 1,0-7-1648-16,1-1-320 0,1-2-64 0,0-8-16 0,-1 1 1648 0,3 1 320 0,-1 0 64 0,1 10 16 31,0-5-1648-31,-1-1-320 0,-2 0-64 0,1-10-16 0,1 3 832 0,0 0 192 0,-1 3 0 0,2-3 0 16,2 1 0-16,-3 0 0 0,2 2 0 0,1 0 0 16,0-3 0-16,1 2 0 0,-1 1 0 0,2 0 0 15,0-3 0-15,-1 0 0 0,1 1 0 0,2-1 0 16,-3-1 768-16,2 1 208 0,-4-2 48 0,1 0 0 15,1 0-832-15,-1-2-192 0,-1 0 0 0,0 0 0 16,1 0 0-16,-3-2 0 0,1 4 0 0,1-2 0 16,0 0 0-16,-2-1 0 0,2 1 0 0,-1 2 0 15,1-1 0-15,1 2 0 0,-2-2 0 0,0 0 0 0,1-1 0 0,0-1 0 16,-2 2 0-16,-1-3 0 0,1 0 0 16,2 3 0-16,-1-1 0 0,0 2 0 0,-2-3 0 0,2 0 0 15,0 0 0-15,0 1 0 0,2-1 0 0,-2-1 0 16,0 0 0-16,2 2 0 0,1 0 0 0,-4-3 0 15,3 1 0-15,-1 0 0 0,1-1 0 0,-1 0 0 16,0 1 0-16,3-1 0 0,-3-1 0 0,2 1 0 16,-1 0 0-16,1 0 0 0,-1 3 0 0,0-2 0 15,-2 0 0-15,2 0 0 0,-2 0 0 0,1 1 0 16,-3-3 0-16,3-1 0 0,-1-2 864 0,0 0 128 16,2 1 32-16,-3-4 0 0,-2-5-832 0,0 0-192 15,0 0 0-15,4 6 0 0,-4-6 0 0,0 0 0 16,8 3 0-16,-8-3 0 0,0 0 0 0,0 0 0 15,0 0 0-15,0 0 0 0,7-1 0 0,-1-2 0 0,0-5 0 0,-1-1-10336 32,3-1-2112-32</inkml:trace>
  <inkml:trace contextRef="#ctx0" brushRef="#br0" timeOffset="-198437.15">16955 14603 9215 0,'0'0'400'0,"0"0"96"0,0 0-496 0,0 0 0 0,0 0 0 0,0 0 0 16,0 0 912-16,0 0 96 0,0 0 16 0,0 0 0 15,0 0 0-15,0 0 0 0,-6 2 0 0,6-2 0 16,-5 2 0-16,2 1 0 0,-3 2 0 0,6-5 0 16,0 0-832-16,-5 2-192 0,1 2 0 0,4-4 0 0,-6 1 864 0,6-1 128 15,-6 3 32-15,6-3 0 16,-4 5 0-16,4-5 0 0,0 0 0 0,0 0 0 0,0 0-832 0,-4 6-192 15,3-1 0-15,1-5 0 0,0 0 864 0,6 6 128 16,2 0 32-16,1-1 0 0,2-2-832 0,0-1-192 16,4-1 0-16,1 1 0 0,1 3 0 0,4-1 0 15,2-4 0-15,3 1 0 0,3 2 864 0,3-1 128 16,2 0 32-16,5-1 0 0,1-1-832 0,1 0-192 16,-2 0 0-16,1 0 0 0,-2-1 0 0,0 0 0 15,-3-1 0-15,0 1 0 0,1-1 0 0,-3 1 0 16,-1-2 0-16,-2 1 0 0,0 0 864 0,-5 1 128 15,-1 1 32-15,-2-2 0 0,-1 0-832 0,-5 0-192 16,-1 0 0-16,-3 2 0 0,-1-2 0 0,-2 1 0 16,-1-2 0-16,-2 1 0 0,-6 2 0 0,0 0 0 0,3-3 0 0,-3 3 0 15,0 0 0-15,0 0 0 0,0 0 0 0,-4-1 0 16,-5-1 0-16,-2 0 0 0,-2 4 0 0,-3-1 0 16,-4 1 0-16,-2 0 0 0,-5 0 0 0,0 2 0 15,-2 0 0-15,0-1 0 0,-3-2 0 0,0 3 0 16,0 0 0-16,-1 0 0 0,-3 0 0 0,-4-1 0 15,-3-1 0-15,1 3 0 0,-2-2 0 0,1 0 0 16,0-1 864-16,4 1 128 0,1-1 32 0,3 0 0 16,2 0-832-16,2 0-192 0,2 1 0 0,2-2 0 15,3 0 0-15,3 0 0 0,3 2 0 0,3-1 0 16,2-4 0-16,4 2 0 0,5 0 0 0,4 0 0 16,0 0 0-16,0 0 0 0,11-3 0 0,4-1 0 15,3-1 0-15,3 2 0 0,4-2 0 0,3 1 0 0,2 1 0 0,8-1 0 16,4 1 0-16,3-1 0 0,1-2 0 0,3 3 0 15,2 2 0-15,-2-2 0 0,0-1 0 0,-2 1 0 16,0 0 0-16,1-1 0 0,-1 1 0 0,-1 1 0 16,-1-1 0-16,-3-1 0 0,-4 3 0 0,-7 0 0 15,-5 1 0-15,-5 0 0 0,-5 0 0 0,-3 0 0 16,-4 1 0-16,-9-1 0 0,0 0 0 0,0 0 0 16,0 0 0-16,-5 1 0 0,-5 3 0 0,-6-2 0 15,-5-2 0-15,-2 2 0 0,-3 1 0 0,-4 2 0 16,-6-1 0-16,-1 0 0 0,-4 0 0 0,0-1 0 15,0-1 0-15,-5 0 0 0,-1-2 0 0,-5 2 0 16,-1-1 0-16,1 1 0 0,-1 0 0 0,3-1 0 16,4-1 0-16,4 0 0 0,4 1 864 0,3 0 128 0,2 0 32 15,4 2 0-15,5-6-832 0,5 3-192 0,3-1 0 0,2 0 0 16,7-1 0-16,7 2 0 16,0 0 0-16,0 0 0 0,11-3 0 0,4-1 0 0,4 0 0 0,5 1 0 15,0 1 0-15,7-1 0 0,3 0 0 0,5 1 0 16,4-3 0-16,3 4 0 0,0 1 0 0,0 1 0 15,-5-2 0-15,-4 1 0 0,-3 0 0 0,9 1 0 32,-12 1-768-32,-7-2-208 0,-2-2-48 0,-6 5 0 0,-4 0-816 0,-2 0-160 0,-2-1-48 15,-8-2-14736-15</inkml:trace>
  <inkml:trace contextRef="#ctx0" brushRef="#br0" timeOffset="-196334.89">21877 14573 6447 0,'0'0'576'0,"0"0"-576"0,0 0 0 0,0 0 0 16,0 0 1696-16,0 0 224 0,0 0 64 0,0 0 0 15,-5 1-432-15,-1 1-80 0,6-2 0 0,-5 1-16 16,-3 0-160-16,3 1-16 0,5-2-16 0,0 0 0 15,-6 1-112-15,6-1-32 0,-5 5 0 0,5-5 0 16,0 0-128-16,0 0-32 0,0 0 0 0,0 0 0 16,0 0-304-16,0 0-64 0,0 0-16 0,12 0 0 0,3 0-48 0,3 0-16 15,1 1 0-15,3-2 0 0,-2-1-96 0,2-1-32 16,0 2 0-16,2-2 0 0,1 0-96 0,2-1-32 16,3-2 0-16,4 2 0 0,4-1 0 0,-1 0 0 15,-5 2 0-15,2-1 0 0,1 3-48 0,-3 1-16 16,-2 1 0-16,-6 0 0 0,-4 0-192 0,-5 1 176 15,-4 0-176-15,-2 1 160 0,-9-3-160 0,0 0 128 16,0 0-128-16,0 0 128 0,-6 10 0 0,-5-3-128 16,-5-3 192-16,-5 1-64 0,-4 3-128 0,-3 0 192 15,-3-2-192-15,-4 0 192 0,-4-2-192 0,-3 2 0 16,1-1 144-16,4-1-144 0,3-3 0 0,-2 0 0 16,2 2 0-16,-1-1 128 0,-1 1-128 0,-2-1 128 0,3-1-128 15,2 1 128-15,4 0-128 0,3 0 144 0,5 0-144 16,6-2 160-16,5 0-160 0,10 0 0 0,0 0 144 0,0 0-144 15,0 0 128-15,9-5-128 0,5 1 160 16,4-1-160-16,4-1 128 0,5-1-128 0,5-1 0 0,1 2 0 16,-1-1 128-16,0 1-128 0,-1-2 0 0,3 0 0 15,-1 1 144-15,5-1-144 0,4 2 128 0,0 0-128 16,-5-2 128-16,4 1-128 0,-2 4 128 0,-1 1-128 16,-6 1 144-16,-5 0-144 0,-3-1 160 0,-7 2-160 15,-5 0 128-15,-3 2-128 0,-9-2 0 0,0 0 0 16,0 0 176-16,0 0-176 0,-7 5 192 0,-4 0-192 15,-5-2 192-15,-7 0-64 0,-9-1 0 0,-5 2-128 0,-3 0 160 16,-2 1-160-16,-3-1 128 0,1-1-128 16,3 3 0-16,2-4 128 0,2-1-128 0,-1-1 0 0,-1 0 0 15,0-1 128-15,1 0-128 0,3 1 0 0,2 0 144 0,7 0-144 16,3 0 160-16,5 2-160 0,5 0 144 0,6-1-144 16,7-1 128-16,0 0-128 0,0 0 128 0,0 0-128 15,9-2 0-15,8 0 128 0,6-1-128 0,5-2 0 16,0 4 0-16,6-1 0 0,1 1 0 0,-1 0 0 15,-2 0 0-15,0 1 0 16,-1 2-1440-16,2-2-224 0,2-1-32 0,0 0-16176 0</inkml:trace>
  <inkml:trace contextRef="#ctx0" brushRef="#br0" timeOffset="-190217.58">24852 13363 10367 0,'0'0'448'0,"0"0"112"0,0 0-560 0,0 0 0 16,0 0 0-16,0 0 0 0,-6-4 400 0,6 4-16 16,-8-4-16-16,8 4 0 0,0 0-240 0,0 0-128 15,-7-1 128-15,7 1-128 0,0 0 208 0,0 0-16 0,0 0-16 16,0 0 0-16,0 0 416 0,0 0 96 0,0 0 16 0,0 0 0 15,0 0 144-15,0 0 48 0,0 0 0 0,0 0 0 16,0 0 32-16,0 0 16 0,0 0 0 0,10 5 0 16,0-1-176-16,0 0-16 0,-5 3-16 0,3 1 0 15,0-4-96-15,-2 3-32 0,0 0 0 0,0 4 0 16,2 0-96-16,-4 1-32 0,-1-1 0 0,1 6 0 16,4 5-48-16,-2-1-16 0,-1-4 0 0,-3 4 0 15,2 5-112-15,2 0-32 0,-1 0 0 0,0 5 0 16,-3-2-48-16,1-1-16 0,3 2 0 0,-5 0 0 15,-2 0-48-15,2 1-16 0,3 2 0 0,1 0 0 16,0-1-16-16,-3 4-128 0,0-2 192 0,2 1-64 0,2 1-128 0,-1-2 160 16,-3-1-160-16,1 1 160 0,1-1-32 0,-2 1-128 15,-2-2 192-15,1 1-64 0,2 3 0 0,-2-3 0 16,-3-2 0-16,1 1 0 0,1 0-128 0,-1 1 192 16,0-1-192-16,-3 0 192 0,2-3-192 0,0 0 192 15,-1 2-192-15,-1-1 192 0,-3-2-192 0,1 4 0 16,3 0 0-16,-1 0 128 0,1-3-128 0,-1 3 0 15,-4 2 144-15,1 0-144 0,-1 0 0 0,1-2 144 16,2 0-144-16,-3-3 0 0,1 0 160 0,3 1-160 16,-3-2 128-16,3 2-128 0,2-1 128 0,-4-1-128 15,2 0 128-15,1-1-128 0,-2 1 144 0,1 0-144 16,-3 0 160-16,3-1-160 0,1-2 160 0,-2-1-160 0,1 0 160 16,-2-1-160-16,2 1 144 0,-1-2-144 0,0 0 128 15,-1-2-128-15,1 3 144 0,-2-1-144 0,2 0 160 0,0 1-160 16,-2 0 192-16,1 0-64 0,-3 1-128 0,2-1 192 15,1 0-192-15,0 0 144 0,-1-1-144 0,2 0 128 16,-1-1-128-16,1-1 0 0,-3-3 144 0,3 1-144 16,0 0 128-16,-2 1-128 0,-1 0 128 0,0 1-128 15,0-3 128-15,0 1-128 0,-3-1 128 0,2 3-128 16,0 1 128-16,-1 1-128 0,0-1 128 0,-3 0-128 16,0 0 128-16,-1 0-128 0,1-1 128 0,-1-1-128 15,-2 1 0-15,4 2 128 0,4 0-128 0,-3 3 0 16,-3-1 0-16,1-4 144 0,0 2-144 0,-1-1 0 15,3 0 144-15,0 0-144 0,2 0 0 0,-3-1 144 16,2-1-144-16,1-1 160 0,1 4-160 0,1 1 160 16,-1-1-160-16,0-3 128 0,3-5-128 0,-1 0 128 0,2 0-128 15,-1-1 192-15,-1-3-192 0,1-1 192 0,3-2-64 0,-2 2-128 16,1 0 192-16,-1-1-64 0,4-8-128 0,0 0 160 16,0 0-160-16,0 0 160 0,-3 7-160 0,3-7 0 15,0 0 0-15,0 0 0 0,0 0 0 0,0 0 0 16,0 0-144-16,0 0 144 15,0 0-704-15,14 0-16 0,3 0-16 0,-1-3-10592 16,2-3-2128-16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5:11.793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22650 7726 10127 0,'0'0'896'0,"-9"0"-704"16,-1 0-192-16,1 3 0 0,-1 0 624 0,1 2 80 15,-2 4 32-15,2 4 0 0,-1 1-448 0,-2 3-96 16,-3 1 0-16,0 5-16 0,-3 4 240 0,1 4 48 16,-1 1 16-16,-3 3 0 0,-1 3-160 0,1 6-16 15,-1 0-16-15,-2 5 0 0,-2 4-32 0,-3 2 0 0,-1 1 0 16,1 4 0-16,0 1-64 0,0 5 0 0,-1 5-16 0,0 0 0 15,2 4-176-15,-1 0 0 0,0-1 0 16,2 2 0-16,-1 0 0 0,3-3 128 0,-2-2-128 0,1-4 0 16,1-4 0-16,-1-1 0 0,1 2 0 0,4-8 0 15,6-4-208-15,2-2-128 0,1-4-32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5:12.159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22259 8580 11967 0,'-22'10'528'0,"10"2"112"0,-1 7-512 0,-3 4-128 16,-2 5 0-16,-2 3 0 0,1 1 1856 0,-3 6 352 16,0 1 64-16,4 5 16 0,-3 5-1776 0,0 3-336 15,-2 6-176-15,-2 3 160 0,1 4 128 0,-2 1 32 16,-5 0 0-16,-3 4 0 0,-1 6-64 0,-2 3-16 15,-1 1 0-15,-2 5 0 0,1-1-96 0,0 5-16 0,1 4 0 16,-1 0 0-16,0 2-128 0,-4 2-272 0,-2 3 64 0,2 0 16 31,4-2-896-31,0 3-160 0,-8-2-32 0,5-1-7344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5:12.895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21738 10198 9951 0,'0'0'448'0,"0"0"80"0,0 0-528 0,0 0 0 16,0 0 0-16,0 0 0 0,0 0 496 0,0 0-16 15,-7 7 0-15,2-1 0 0,1 0-240 0,4-6-48 0,-4 11-16 16,1-6 0-16,3-5-176 0,-4 8 0 0,4-8 0 0,0 0 0 31,0 0-640-31,0 0-64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5:13.242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21490 10150 5519 0,'0'0'496'0,"0"0"-496"0,-5 8 0 0,0-2 0 0,5-6 1296 0,-4 11 176 15,-2 3 16-15,2 1 16 0,1-2-192 0,-1 3-32 16,-2 2-16-16,-1 4 0 0,1 4-256 0,-3 3-48 15,-3-1-16-15,-1 6 0 0,-3 3-192 0,-1 5-48 16,-5 1 0-16,0 3 0 0,0 2-272 0,-3 3-64 16,-1 5-16-16,-3 5 0 0,-1 3-224 0,-3 6-128 15,-3 0 160-15,-3 7-160 0,-6 3 0 0,-2 4 128 16,0 0-128-16,-1 1 0 0,-3 2 0 0,3 1 0 16,2 0 128-16,2-5-128 0,1-7 0 0,1-5 0 15,-1-3 0-15,3-3 0 0,0-6 0 0,2-2 0 16,1-1 128-16,2-4-128 0,1-6 0 0,2-3 0 15,-4-4 0-15,3-1 0 16,2-3-1216-16,-2-2-272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5:13.586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20565 12009 24991 0,'-43'28'1104'0,"15"-1"240"0,-3 7-1088 0,-1 2-256 15,0 2 0-15,-2 2 0 0,1 4 0 0,1 0 0 16,0-1 0-16,1-2 0 0,-4 2 0 0,-1 2 0 16,-3 3 128-16,-2 3-128 0,-1-4 0 0,1 3 128 15,-2-2-128-15,-1 4 0 0,1 0 128 0,4-2-128 16,-1-3 0-16,3 3 0 0,-4 3 128 0,0-3-128 16,-1-2 0-16,-2-3 0 0,1-5 0 0,2 1 0 15,-1-2 0-15,1-6 0 16,5-4-1648-16,-2-2-224 0,3-3-48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5:13.931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19541 13201 30751 0,'-37'17'1360'0,"11"1"288"0,-2 4-1328 0,-3 4-320 0,-2 0 0 0,-2 1 0 16,1-2 0-16,-3 1 0 0,-1 2-160 0,-4-1 160 16,-2 0 0-16,-2-3 0 0,-3-2 0 0,2 1 0 15,-4 0 0-15,1 0 0 0,-3 0 144 0,-5-1-144 0,-3-2 0 0,0-2 128 16,-4 0-128-16,3 0 0 0,3 0 128 0,2-1-128 15,0 1 0-15,1-1 128 0,-2-2-128 0,2-1 0 16,-2-1 0-16,6-1 0 0,0-3 0 0,4-1 0 16,2-3 0-16,3-1 0 15,0-2-320-15,0-2-112 0,1-2-16 0,5-1 0 16,2-3-1792-16,3-2-384 0,1 0-64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5:14.229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17912 13748 18431 0,'-23'-1'816'0,"7"1"160"0,-2 2-784 0,-4-1-192 0,-5-1 0 0,-2 0 0 15,-4-1 2432-15,-4-1 432 0,0-3 80 0,-2 1 32 16,0 0-2080-16,-2-3-400 0,4-1-96 0,-5 2-16 16,-2-2 256-16,-6 0 64 0,-4 0 0 0,-2-3 0 15,-1-3-320-15,0 2-64 0,2 0-16 0,0-3 0 16,0-4-144-16,-4-1-32 0,-3-4 0 0,0 0 0 16,0-1-128-16,1-2 0 0,2-1 0 0,-2 1 128 0,1 1-128 15,-2-2 0-15,-1-1 0 0,3 0 0 16,3 0-768-16,3 1-16 0,2-3-16 15,2 1-13760-15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5:16.598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12487 11258 3679 0,'0'0'160'0,"-5"-8"32"0,2 1-192 0,3 7 0 0,0 0 0 0,-8-1 0 16,1-2 2320-16,-2 2 432 0,0 2 64 0,-2 7 32 15,-1-1-1696-15,-2 3-320 0,-3-4-80 0,-3 7-16 16,-3 7 224-16,-1 3 32 0,-1 2 16 0,-3 5 0 15,1 3-176-15,-2 2-48 0,-2 2 0 0,0 4 0 16,0 0-48-16,0 4-16 0,-1 4 0 0,0 4 0 16,1 1-336-16,-1-2-64 0,0-2 0 0,0 1-16 0,3-3-176 0,-1-1-128 15,1-3 192-15,1-2-192 0,3 1 144 0,4-1-144 16,4 1 0-16,2-2 144 0,0-2-144 0,4 0 160 16,0-1-160-16,5-1 160 0,-1-4-160 0,5-3 0 15,3-1-192-15,2 1 192 16,2 2-2096-16,-1-5-288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5:17.345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12579 12583 22975 0,'-15'-10'1024'0,"6"6"192"0,0 0-960 0,-2 2-256 15,2 1 0-15,2 1 0 0,-4-2 224 0,-2 2 0 16,0 1 0-16,1 3 0 0,0 3-224 0,-2-1 144 16,-3-3-144-16,1 2 128 0,-2 7-128 0,-2 1 0 15,-1-2 0-15,1-2 0 0,-4 2 0 0,4 3 0 16,1 1 0-16,-2 2 0 0,1 1 144 0,0 2 0 16,2 2 0-16,-2 3 0 0,1 2-16 0,2 1 0 15,0-1 0-15,1 0 0 0,-1 3-128 0,2 1 0 0,0 0 0 16,3-1 0-16,1 2 0 0,4-2 0 0,3-4 0 0,1-1 0 15,3-1 0-15,3-2 0 0,-2-2 0 0,5-1 0 16,3 0 128-16,-2-4-128 0,2 1 192 0,3-1-64 16,4 1-128-16,2-3 192 0,1-2-192 0,5 0 192 15,5-1-192-15,3 0 0 0,0-3 144 0,3-2-144 16,0-2 0-16,2-1 128 0,0-1-128 0,-3-3 0 16,-2-2 0-16,1-3 0 0,0 4 0 0,1-4 0 15,1 0 0-15,0-2 0 0,2 0 0 0,-1-1-128 16,-5-2 128-16,-1-1 0 0,-2-2-144 0,-4-1 144 15,-3-2-208-15,-1 0 16 0,-5-2 16 0,-3-2 0 16,0-3 176-16,-3-3 224 0,-3-4-48 0,-4 1-16 16,0 4 160-16,-3-2 48 0,-2 0 0 0,-3 0 0 15,-1 3 32-15,-2 0 16 0,-1 3 0 0,-3 0 0 0,-2-1-96 0,0 2-32 16,-3 2 0-16,1 2 0 0,-2 1-160 16,1 0-128-16,-1 0 192 0,2 2-192 0,3 6 0 0,-4-2-320 15,0-3 32-15,0 3 16 16,0 1-688-16,3 4-144 0,0 0-32 0,1-1-10528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5:17.738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12921 12172 20271 0,'-9'1'1792'0,"1"-2"-1424"0,-2-2-368 0,0 5 0 15,-1 3 688-15,0 2 64 0,-4 4 16 0,-1 1 0 16,-2 1-224-16,0 5-32 0,-5 2-16 0,1 5 0 15,0 1-112-15,-3 0-32 0,0 4 0 0,1 4 0 16,-1 5-224-16,0 0-128 0,0 3 160 0,1 4-160 16,1 4 0-16,-3 2 128 0,4-1-128 0,-3 0 0 0,0-5 0 0,1 4 0 15,-1 1 128-15,1 0-128 0,-4-3 0 0,2-2 0 16,3 1 0-16,0-4 0 0,3-2 0 16,2-1 0-16,-4-6 0 0,2-1 0 0,1-3 0 15,3-1 0-15,2-1 0 0,2 2 0 0,1 0-128 0,3 1-80 16,1-1-16-16,4 1-7520 15,2-2-1488-15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37:29.65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12291 3180 13823 0,'0'0'1216'0,"3"-8"-960"0,-1 1-256 0,-2 7 0 16,4-10 272-16,-3 2 16 0,-1 8 0 0,0-8 0 15,0 3-32-15,0 5 0 0,-2-10 0 0,-2 2 0 16,4 8 144-16,-2-6 32 0,-1-3 0 0,1 3 0 16,2 6 304-16,0 0 64 0,-4-5 16 0,4 5 0 15,-5-8 16-15,5 8 0 0,0 0 0 0,-6-5 0 16,6 5-256-16,0 0-64 0,-4-7 0 0,4 7 0 15,0 0-80-15,0 0-32 0,0 0 0 0,0 0 0 0,-8 6-80 0,3 1-32 16,-1 3 0-16,1 0 0 0,-1 0 144 0,-2 3 16 16,0 5 16-16,-2 3 0 0,2-5-128 0,-2 4-16 15,0 0-16-15,3 2 0 0,-1 3-112 0,2-1-32 16,3 2 0-16,-2-1 0 0,0-1-160 0,1-1 128 16,2 0-128-16,-2-3 128 0,2-2-128 0,2-1 192 15,2 0-192-15,2-2 192 0,-3-2-192 0,0-2 128 16,-1-11-128-16,5 13 128 0,0-2 64 0,0-2 16 15,-5-9 0-15,8 8 0 0,-2 0 32 0,2 0 0 16,1 0 0-16,1-1 0 0,1-3-48 0,0 1 0 16,-1-2 0-16,2 0 0 0,1 0-16 0,2-1-16 0,0-2 0 15,1 1 0-15,3 1-160 0,1 0 128 0,-2-1-128 0,2 0 128 16,-1 1-128-16,2-1 0 0,-2-1 144 0,0 1-144 16,1 1 0-16,1-1 0 0,1 1 0 0,2 2 128 15,-2 0-128-15,4 0 0 0,1-1 0 0,-1-1 128 16,3 0-128-16,1-1 0 0,3-1 0 0,0 2 0 15,0 0 0-15,0 3 0 0,-5 1 0 0,3-1 128 16,0-4-128-16,0 2 0 0,-2 3 0 0,4-3 128 16,3-4-128-16,-3 2 0 0,-3 2 0 0,5 3 0 15,2 0 0-15,0 0 0 0,1-3 0 0,-1 2 128 16,-3 0-128-16,3 0 0 0,0-4 128 0,4 0-128 16,2 0 128-16,1 0-128 0,0 2 128 0,1-1-128 15,1 1 0-15,0 0 128 0,0 0-128 0,-1 1 0 16,-1-4 0-16,3-2 128 0,0 0-128 0,1 2 0 15,0 2 0-15,-2 3 128 0,-1 3-128 0,-1-4 0 16,1-4 0-16,1 0 128 0,0 1-128 0,2-1 0 0,0 0 0 16,3 0 0-16,-3-1 0 0,2 4 128 0,-1 3-128 0,-2-3 0 15,-2-1 0-15,4 0 128 0,1 0-128 0,-1 0 0 16,0-1 0-16,2 3 128 0,2-2-128 0,-3 2 0 16,0-1 0-16,-1-1 0 0,-2-2 0 0,-1 0 0 15,2 0 0-15,-1 2 128 0,0 1-128 0,-1-1 0 16,-1 0 0-16,-2 1 128 0,-2 1-128 0,-2 1 0 15,0 0 0-15,0-1 0 0,0-3 0 0,0 2 0 16,2 0 0-16,0 0 0 0,-1 0 0 0,1 3 0 16,1-4 0-16,-5 2 0 0,2 1 0 0,-4-1 0 15,-1-4 0-15,-1 1 0 0,0 1 0 0,3-1 0 16,-3 1 0-16,2 0 0 0,-1-1 0 0,0 1 0 0,0 2 0 16,-2-2 0-16,-3 0 0 0,-1-1 0 0,-2-1 0 0,2 2 128 15,-1 0-128-15,0 0 0 0,-1-2 0 0,2 0 0 16,0 0 0-16,-1 0 0 0,0 0 0 0,1 0 0 15,-3-1 0-15,0 1 0 0,3 3 0 0,-1 0 0 16,-1-2 0-16,-2 2 144 0,-1 2-144 0,0-2 0 16,-1 0 0-16,0-2 0 0,0-1 0 0,1 3 0 15,0 0 0-15,1 0 0 0,1-1 0 0,0-1 0 16,1 2 0-16,-3-2 0 0,0 1 0 0,-1 0 0 16,4 0 0-16,-3 1 0 0,2-1 0 0,-1 1 0 15,-1 0 0-15,-1 1 0 0,0-1 0 0,-3 0 0 16,1 2 0-16,1-1 0 0,-4-1 0 0,3 2 0 0,1-2 0 15,0 3 0-15,-2-2 0 0,-1 0 0 0,2 0 0 0,0-1 0 16,-3 0 0-16,0 1 0 0,0 1 0 16,-1-1 0-16,0 1 0 0,0-1 0 0,1 0 0 0,-3-1 0 15,-2-1 0-15,1 0 0 0,-3 3 0 0,1-1 0 16,1 2 0-16,-2-2 0 0,-10-4 0 0,10 3 0 16,0-2 0-16,-10-1 0 0,6 5 0 0,-6-5 0 15,9 1 0-15,-9-1 0 0,0 0 0 0,7 2 0 16,-7-2 0-16,0 0 0 0,9-1 160 0,-9 1-160 15,0 0 128-15,7-3-128 0,0-2 160 0,-4 0-160 16,-1406-2 192-16,2813 2-192 0,-1410 5 208 0,6-9-64 16,-2-2-16-16,-1 0 0 0,-1 2-128 0,3-2 192 15,-3 0-192-15,0-2 192 0,1-3-192 0,2 0 160 0,0-2-160 16,-1-1 160-16,-1-1-160 0,1-2 0 0,1-1 0 16,-1-2 128-16,2 0-128 0,-1-2 0 0,1-3 0 15,-1 4 0-15,1 0 0 0,-1 2 0 0,4-1 0 0,-3 1 0 16,3 0 0-16,-2 2 0 0,-2 3 0 0,3-1 0 15,2-1 0-15,-2 1 0 0,0 3 0 0,1 0 0 16,-1 1 0-16,1-1 0 0,1-1 0 0,-5 3 0 16,1 2 0-16,-2 3 0 0,3 0 0 0,-1 1 0 15,0 0 0-15,0 2 0 0,-2 1-144 0,-4 6 144 16,3-9 0-16,1 3 0 0,3 1-128 0,-7 5 128 16,0 0 0-16,5-4 0 0,1-3 0 0,-6 7 0 15,0 0-128-15,0 0 128 0,0 0 0 0,0 0 0 16,0 0-144-16,0 0 144 0,0 0 0 0,3 10-144 15,-3-10 144-15,1 12-192 0,-1 1 192 0,-2-1-192 16,-1 5 192-16,1 0 0 0,-1-1-144 0,0 3 144 0,0 2 0 0,-4 2 0 16,2-1-144-16,-2 0 144 0,-1 0 0 0,3 0 0 15,-1 3-128-15,0 2 128 0,-2 0 0 0,2 0 0 16,1-2 0-16,-1 2 0 0,-1 2 0 0,1-3 0 16,3-3 0-16,-1 1 0 0,-1 0 0 0,0 0 0 15,0-2 0-15,1-3 0 0,0-3 0 0,-1 1 0 16,1-2 0-16,1 0 0 0,-4-1 0 0,1-1 128 15,-1-3-128-15,-1 1 0 0,0-1 0 0,1-2 0 16,0-1 0-16,-1 1 0 0,1-1 128 0,-2 1-128 16,0-1 0-16,0-3 0 0,-1-1 128 0,-1 1-128 15,1-2 0-15,-2 0 0 0,0 0 128 0,-1-2-128 16,-2-2 0-16,-2 1 144 0,0 1-144 0,-3-1 0 0,-2-1 144 0,1-2-144 16,1 1 0-16,-4 0 0 0,-7 1 0 0,-1-2 128 15,0-1-128-15,-1 0 0 0,-1 2 0 0,0 1 0 16,-4-1 0-16,-3 0 0 0,-3 0 0 15,-2 2 0-15,-3 0 0 0,1 1 0 0,-3 0 0 0,2 0 0 16,1 0 0-16,2 0 0 0,-1-1 0 0,-1 1 0 16,-6 0 0-16,-1 1 0 0,-5 1 0 0,2-2 0 15,0 0 0-15,-2 0 0 0,1-2 0 0,-5 2 0 16,-2 2 0-16,0 0 0 0,1-1 0 0,1-1 0 16,3 0 0-16,-1 0 0 0,-3 0 0 0,0 0 0 15,-2-1 0-15,2 1 0 0,2 1 0 0,-3-1 0 16,0-2 0-16,-4 0 0 0,-5 0 0 0,0 1 128 15,1-1-128-15,-1 0 0 0,-2-1 0 0,-2 0 0 16,-4-2 0-16,3 2 0 0,0 2 0 0,-1-2 0 0,-2-2 0 16,3 2 0-16,-2 2 0 0,4-2 0 0,1-2 0 0,3 0 0 15,0-1 0-15,1 1 128 0,0 1-128 0,3 0 0 16,2-1 0-16,0-1 0 0,0 2 0 0,-2 0 0 16,1 1 0-16,2 0 0 0,4-1 0 0,4 2 0 15,1 2 0-15,0 1 0 0,-2-2 0 0,3-2 0 16,4 1 0-16,-1 1 0 0,-2 0 0 0,4-2 0 15,3 0 0-15,4 1 0 0,2 0 0 0,-2-1 0 16,1 1 0-16,1 0 0 0,-1-2 0 0,5 1 128 16,1 1-128-16,2 1 0 0,2 0 0 0,2 0 0 15,0-1 0-15,3 1 0 0,1 1 0 0,2-3 0 16,0-1 0-16,-1 1 0 0,0 2 0 0,1 0 0 16,1-1 0-16,-1 1 0 0,4 0 0 0,2 1 0 0,-2 1 0 15,3-1 0-15,1-2 0 0,1 0 0 0,0 0 0 0,3 1 0 16,3-2 0-16,-1-1 0 0,2-3 0 0,1 1 0 15,0 0 128-15,2-1-128 0,0-3 160 16,1-1-160-16,0-2 144 0,0-2-144 0,1 1 128 0,-1-3-128 16,0-1 128-16,0-3-128 0,-1-2 0 0,1 2 128 15,-1 1-128-15,2-1 0 0,1-1 0 0,-2-1 0 16,2 0 0-16,-2 1 128 0,4 0-128 0,-2-1 0 16,-1-2 0-16,2 0 128 0,2 0-128 0,0 1 0 15,0 1 0-15,-2 0 0 0,1 0 0 0,0 1 0 16,1-2 0-16,1 4 0 0,-1 0 0 0,1 3 0 15,1 1 0-15,-1 4 0 0,0 0 0 0,-1 1 0 16,1 1 0-16,1 2 0 0,-1 8 0 0,0 0 0 0,1-8-144 0,-1 8 144 16,0 0 0-16,0 0 0 15,0 0-144-15,0 0 144 0,-1-7 0 0,1 7-144 0,0 0 144 0,0 0-160 16,0 0 160-16,-5 9-160 0,2 2 160 0,-2 3-192 16,-1 0 192-16,2 4-192 0,-2 2 192 15,3 4 0-15,0-1 0 0,2 0-128 0,-2-2 128 0,1 1 0 16,1 4 0-16,2-1-128 0,2 1 128 0,0-2 0 15,0 0 0-15,1-3 0 0,3 1 0 0,-3 0 0 16,3-1 0-16,0-1 0 0,-1-2 0 0,2 0 0 16,0 0 0-16,-1-1 0 0,3 0 0 0,1-1 0 15,0 0 0-15,2-2 0 0,-3-1 0 0,2 1 0 16,2-2 0-16,0-1 0 0,1-2 0 0,2 0 0 16,0 2 0-16,2-3 128 0,2-4-128 0,-1 2 128 15,1 0-128-15,2 0 128 0,2-1-128 0,3 1 0 0,1 0 0 0,2 0 128 16,1-1-128-16,0 0 0 0,0-3 128 15,2-1-128-15,0-1 0 0,3 0 128 0,4-1-128 0,-1-1 0 16,1 0 0-16,1 0 0 0,4 2 0 0,-4 2 128 16,0-1-128-16,0-1 0 0,1-1 0 0,-1 2 0 15,0 1 0-15,2 0 0 0,2 1 0 0,0 1 0 16,1 0 0-16,-1 4 0 0,-1 1 0 0,0-4 0 16,-2-2 0-16,2 2 0 0,1-1 0 0,2 1 0 15,4 1 0-15,0 0 0 0,2-2 0 0,-2 3 0 16,-1-1 0-16,1 0 0 0,1-2 0 0,3-1 0 15,-1 1 0-15,4 0 0 0,1 1 0 0,1 0 0 16,-2-4 0-16,4 2 0 0,1 1 0 0,2-1 0 16,0-1 0-16,1 0 0 0,-2-2 0 0,-1 0-128 15,-1 3 128-15,5-2 0 0,1-1 0 0,2 0-128 16,-2 2 128-16,1 1 0 0,-5 1 0 0,3-3 0 0,3-4 0 16,0 3 0-16,-3 3 0 0,-3 0 0 0,-3 0 0 0,1-1 0 15,0 1 0-15,1 0 0 0,-2-1 0 0,1 3 0 16,-1-3 0-16,-2 1 0 0,-2 0 0 0,1 0 0 15,1 1 0-15,1 0 0 0,1 1 0 0,0-3 0 16,-3 3 0-16,0 1 0 0,-3 1 0 0,0-3 0 16,1-1 0-16,0 2 0 0,-2-1 0 0,-1 0 0 15,-3 1 0-15,-3-2 0 0,-3 2 0 0,-1-2 0 16,-1 3 0-16,1-1 0 0,2-2 0 0,-5 0 0 16,-1 2 0-16,-3 1 0 0,1 2 0 0,-7 0 0 15,0-4 0-15,-1 2 0 0,-5-1 0 0,1 2 0 0,-3-2 0 16,-1 1 0-16,-1-2 0 0,-2 0 0 0,0-2 0 0,-1 1 0 15,-1 0 0-15,1 0 0 0,-3-3 0 0,-2 1 0 16,-2 1 0-16,-2-1 0 0,2-2 0 0,-11 1 128 16,0 0-128-16,8 1 0 0,-8-1 0 0,0 0 0 15,9-3 128-15,-9 3-128 0,6-4 128 0,-6 4-128 16,5-5 128-16,-5 5-128 0,0 0 128 0,5-6-128 16,1-1 0-16,0-1 144 0,-1-2-144 0,-2 1 0 15,0-2 128-15,-2-1-128 0,1 0 0 0,0-3 0 16,2-3 160-16,3-1-160 0,-4 2 128 0,1-5-128 15,2-2 128-15,-2-2-128 0,-1-1 128 0,1-2-128 16,3-1 128-16,-2-1-128 0,3-5 128 0,-1 6-128 16,1 1 176-16,0 3-48 0,0 0-128 0,0 4 192 0,2 1-16 15,-2 3-16-15,2-1 0 0,-4 4 0 0,3-1-160 16,-2 3 0-16,1 1 0 0,-2 1 128 0,3-1-128 0,-4 1 0 16,2-1 0-16,0 2 0 0,-2 2 0 15,2 1 0-15,-7 7 0 0,4-6 0 0,-4 6 0 0,0 0 0 16,0 0 0-16,0 0 0 0,0 0-160 0,0 0 160 15,0 0 0-15,0 0-144 0,0 0 144 0,8 3-128 16,-8-3 128-16,8 5-128 0,-3 1-96 0,2 2-16 16,-1 0 0-16,3 1 0 15,0 2-2368-15,0 0-464 0</inkml:trace>
  <inkml:trace contextRef="#ctx0" brushRef="#br0" timeOffset="5206.64">15327 3420 15999 0,'-6'-8'704'0,"6"8"160"0,-4-9-688 0,0 4-176 0,4 5 0 0,0 0 0 15,-6-8 256-15,6 8 0 0,0 0 16 0,0 0 0 16,0 0-128-16,0 0-16 0,0 0-128 0,0 0 192 16,0 0-192-16,0 0 0 0,0 0 0 0,0 0 0 15,0 0 224-15,0 0 0 0,0 0 0 0,0 0 0 16,0 0 208-16,0 0 32 0,6 10 16 0,-1-1 0 16,2-1-32-16,1 0 0 0,1 0 0 0,1 2 0 15,2-2-16-15,1 1-16 0,-2-2 0 0,4 1 0 16,1 2-32-16,4-1-16 0,0-1 0 0,2 0 0 15,1 0 16-15,1 0 16 0,1-1 0 0,3-1 0 16,2-3 32-16,2-1 0 0,1-2 0 0,2 0 0 0,4 2-64 0,1-2-16 16,2-2 0-16,3 0 0 0,1 1-64 0,0-1-16 15,-2 0 0-15,1-2 0 0,-3-1-96 0,3-1-32 16,0 0 0-16,3-1 0 0,-1-1-16 0,0 2 0 16,-1-2 0-16,-2 1 0 0,-2 2 0 0,-3-1 0 15,-3-1 0-15,-1 0 0 0,-1-1-128 0,-1 2 128 16,0-1-128-16,-3 1 128 0,-4-4-128 0,0 1 192 15,-3-1-192-15,0 0 192 0,-4 2-16 0,-1-3 0 16,0 0 0-16,-3 3 0 0,-3 1 48 0,-1 0 16 16,-3 0 0-16,0-1 0 0,-4 1-48 0,-4 7-16 15,5-5 0-15,-5 5 0 0,4-8-48 0,-4 8-128 0,0 0 192 0,0 0-64 16,0-6-128-16,0 6 128 0,0 0-128 0,0 0 128 16,-10 1-128-16,-1 1 0 0,-1 1 144 15,0 3-144-15,-2 1 0 0,-3 2 0 0,-3 0 0 0,1 1 0 16,-2 1 0-16,-1 3 0 0,-3 3 0 0,0-1 0 15,-2 1 0-15,0-1 0 0,0 0 0 0,-2-1 0 16,-1-1 0-16,1 0 0 0,-2-3 0 0,-2 0 0 16,-3 0 0-16,-2 0 144 0,-1-3-144 0,0 0 0 15,1-4 160-15,-1 1-160 0,2-2 128 0,2 3-128 16,-2-3 192-16,2-1-64 0,0-2 0 0,-4 1 0 16,2 0-128-16,1-1 160 0,-1-2-160 0,3-1 160 15,1-2-160-15,1 1 128 0,2 0-128 0,1-3 128 16,-1-2-128-16,3-1 160 0,-1 2-160 0,1-5 160 15,-3 0-160-15,0-1 0 0,1-3 0 0,-1 2 0 0,-1 0 128 16,1-2-128-16,3-2 0 0,2 3 128 0,-2 2-128 16,3-1 0-16,1 0 0 0,3 1 0 0,0 0 0 0,4 3 0 15,0 0 0-15,1 2 0 0,3 1 0 0,1 0 0 16,0-1 0-16,2 3 0 0,3 1 0 0,1 4 0 16,5 1 0-16,-8 1 0 0,8-1-144 0,0 0 144 15,0 0 0-15,-5 6 0 0,5-6-160 0,0 0 160 16,-2 9-128-16,2-9 128 0,0 11-128 0,3 0 128 15,1-3-128-15,3 1 128 0,-1 1 0 0,5 1-160 16,-2-1 160-16,4 1 0 0,0 1 0 0,3 0-128 16,3 1 128-16,2-2 0 0,-1 0 0 0,3 0 0 15,1-1 0-15,3 0 0 0,4 0 0 0,1 1 0 0,0-1 0 16,1 1 0-16,1-1 0 0,-1 1 0 16,0-4 0-16,2 0 0 0,2 1 0 0,3 1 0 0,2-3 0 0,1 0 0 15,-1-3 0-15,2-2 128 0,2-2-128 0,-1-1 0 16,0 0 144-16,0-3-144 0,5-1 128 0,-1-3-128 15,2-1 128-15,1-1-128 0,-1 0 128 0,-2-1-128 16,-4 0 128-16,-3-1-128 0,-6-2 128 0,0-1-128 16,-3-3 144-16,-2 0-144 0,-2-4 160 0,-1 1-160 15,1-1 144-15,-2 2-144 0,-2 3 128 0,-2 0-128 16,-2 2 0-16,-4 0 128 0,-3 1-128 0,0 2 0 16,-3 3 0-16,-1 2 128 0,-4 1-128 0,0 2 0 15,-3-1 0-15,-3 6 0 0,0 0 128 0,0 0-128 16,0 0 0-16,0 0 0 0,0-6 0 0,0 6 0 15,0 0 0-15,-9-1 0 0,-2 2 0 0,-2 2 0 0,-2 3 0 0,-3 0 0 16,-2 1 0-16,-1 3 0 0,0 2 0 16,-1 2 0-16,-4 0 0 0,1 3 0 0,-1-1 0 0,-1 3 0 15,2 2 0-15,-1 0 0 0,1-4 0 0,0 1 0 16,-2 0 0-16,1-1 0 0,-2 0 0 0,-1-1 0 16,-3-1 0-16,0-2 0 0,0-2 0 0,0-1 0 15,-2 1 0-15,1-3 0 0,1-1 0 0,0-1 128 16,-1-3-128-16,0 0 128 0,-1 0-128 0,-1 0 128 15,-3-3-128-15,0-1 128 0,-2-1-128 0,2 0 0 16,0-1 144-16,3-3-144 0,0-1 0 0,2-1 144 16,1 1-144-16,1-1 0 0,1-3 128 0,0-1-128 15,0-3 0-15,0 0 0 0,2-1 160 0,0 0-160 16,2-3 128-16,2 3-128 0,4 0 0 0,1 2 0 0,-4-1 0 16,4 1 0-16,3 1 0 0,1 3 0 0,0 2 0 0,3-1 0 15,-1-2 0-15,2 2 0 0,0 0 0 0,2 4 0 16,0 0 0-16,3 2 0 0,1-1 0 0,5 4 0 15,0 0 0-15,0 0 0 0,0 0-128 0,0 0 128 16,-3-5-160-16,3 5 160 0,0 0-208 0,0 0 80 16,0 0-64-16,0 0 0 0,0 0 0 0,0 0 0 15,10 2 192-15,-10-2-128 0,11 3 128 0,-1 2-128 16,0 4 128-16,0 1-128 0,0 1 128 0,-2-1-128 16,3 1 128-16,3 1 0 0,1 2-144 0,1 3 144 15,2-2 0-15,2 1-144 0,2 1 144 0,2 1 0 16,2-1 0-16,3 0 0 0,1-2 0 0,2-1 0 15,1 0 0-15,1-2 0 0,1 1 0 0,2-3 0 16,2 1 0-16,3-2 0 0,2 0 0 0,3-3 0 0,5-1 0 0,-1-1 0 16,-2-2 0-16,1-2 0 0,1-1 0 0,2-1 0 15,1-1 128-15,2 0-128 0,2-3 0 0,-6-2 128 16,-4 0-128-16,-4-3 0 0,-2 0 144 0,-7-1-144 16,-1-3 128-16,-2-3-128 0,-5-1 144 0,-1 0-144 15,-4-2 160-15,-2 0-160 0,-5-1 160 0,-1 1-160 16,-1-1 160-16,-2 3-160 0,-4 0 128 0,1 1-128 15,0 0 0-15,-2 2 0 0,-5-1 0 0,2 2 0 16,-2 0 0-16,-1 4 0 0,-1 4 0 0,1 7 128 16,-7-8-128-16,0 3 0 0,0-1 0 0,-2 4 0 15,-2 2-144-15,-2 3 144 0,-4 3-176 0,-2 4 176 16,-1 2-192-16,-5 1 192 0,2 3-160 0,-2 3 160 0,1 2-128 0,0 3 128 16,-1 3 0-16,0-2 0 15,-1 2 0-15,-1 2-128 0,-1-2 128 0,-1 1 0 0,-5-2 0 0,0 0 0 16,0-1 0-16,0-3 0 0,2-2 0 0,1-4 0 15,-2-1 0-15,0-3 0 0,2-1 0 0,0-1 0 16,-1-3 0-16,-2 0 144 0,-2-1-144 0,1 0 160 16,-4-2-160-16,2 0 160 0,-3-3-160 0,3 0 160 15,1 0-160-15,2-2 192 0,1-2-192 0,2-1 192 16,0-1-192-16,2-2 0 0,2-1 144 0,0-1-144 16,-1 1 128-16,0-2-128 0,1 1 128 0,2-2-128 15,-2 0 0-15,4-2 144 0,2 1-144 0,1 0 0 16,3 1 0-16,1 1 0 0,1-3 0 0,3 1 0 15,1-1 0-15,3 5 0 0,2-3 0 0,0 3 0 16,2-1 0-16,-2 1 0 0,3 1 0 0,3 7 0 0,-2-8 0 0,2 8 0 16,0-8 0-16,0 8 0 0,0 0-144 0,4-6 144 15,3 0-128-15,-7 6 128 0,5-4-144 0,4-1 144 16,-1 4-160-16,2 0 160 0,-10 1-128 0,9-1 128 16,2 1 0-16,0 3-144 0,0 2 144 0,0 1-160 15,2 3 160-15,1 1-160 0,1 1 160 0,3 1 0 16,1 0-144-16,3 3 144 0,-2 0 0 0,6 0-144 15,-3 1 144-15,3-3 0 0,3-1 0 0,-2 0-128 16,2-1 128-16,2 0 0 0,2-1 0 0,2 0 0 16,0 0 0-16,3 0 0 0,0 0 0 0,2-1 0 15,0-5 0-15,1 3 0 0,-2-2 0 0,-1 1 0 16,-2-4 0-16,1-2 0 0,-1-2 0 0,0-2 128 16,3 3-128-16,-5-1 0 0,-1-2 128 0,1-3-128 0,-1 1 0 15,-1-1 0-15,-4-1 128 0,-1-2-128 0,-1 1 0 16,-5-1 144-16,0-2-144 0,-1 2 128 0,-3-2-128 0,-1 1 128 15,-1-2-128-15,1 1 0 0,-5 1 0 0,0 0 128 16,-1 0-128-16,-2 1 0 0,0 0 144 0,-2 3-144 16,-6 7 0-16,0 0 0 0,3-8 0 0,-3 8 0 15,0 0 0-15,0 0 0 0,0 0 0 0,0 0 0 16,0 0 0-16,0 0 0 0,0 0-128 0,-10 4 128 16,-3 2 0-16,2 4-160 0,0-4 160 0,-1 4 0 15,-3 0-128-15,1 2 128 0,0-2 0 0,-1 1 0 16,0-1 0-16,-1 0 0 0,-1-1 0 0,1-1 0 15,-2 0 0-15,-4 0 0 0,-1 1 0 0,-1-2 0 16,1 1 0-16,-4 0 0 0,1-2 0 0,0 1 0 16,-2-2 0-16,0 1 0 0,1-1 0 0,-1 1 0 0,2-2 0 15,-3 1 0-15,2-3 0 0,-2 1 0 0,-2-1 0 0,0 0 0 16,-5-2 128-16,1-2-128 0,-6 1 0 0,4-1 0 16,0-1 128-16,0 0-128 0,0-2 0 0,2 0 0 15,0-3 128-15,0 0-128 0,1 1 0 0,1 0 0 16,0 0 0-16,1 0 0 0,3-1 0 0,0 0 128 15,4 2-128-15,0-1 0 0,3 2 0 0,2 0 0 16,0 0 0-16,5 1 0 0,1 2 0 0,4 0 0 16,-1-2 0-16,3-1 0 0,1 1 0 0,3-1 0 15,4 5 0-15,-7-7 0 0,4 1 0 0,3 6-192 16,0 0 192-16,0 0-208 0,-2-8 32 0,2 8 16 16,0 0 0-16,0 0 0 0,0 0 160 0,0 0-208 15,8-3 80-15,2 3 128 0,1 2-208 0,2 4 80 0,2-3 128 0,2 3-208 16,6-1 208-16,3 5-176 0,2 0 176 0,2 0-160 15,2-1 160-15,1-2 0 0,3 4-144 0,4-1 144 16,-2 0 0-16,4 3 0 0,1-2 0 0,4 0 0 16,3 0 0-16,3-2 0 0,2-2 0 0,0-2 0 15,-1 0 0-15,-2-2 0 0,0-1 0 0,1 0 0 16,2-2 0-16,-1 0 0 0,3-3 0 0,-4 0 0 16,-5-2 0-16,-4 1 0 0,-4 0 0 0,-5-1 0 15,-5 0 128-15,-4 0-128 0,-4 0 128 0,-3 0-128 16,-6 0 0-16,-3 2 0 0,-10 3-192 0,0 0 192 15,0 0-2304 1,0 0-320-16,0 0-80 0</inkml:trace>
  <inkml:trace contextRef="#ctx0" brushRef="#br0" timeOffset="9240.44">23268 4934 4895 0,'0'0'208'0,"0"0"48"0,0 0-256 0,0 0 0 15,0 0 0-15,0 0 0 0,0 0 0 0,0 0 0 16,0 0 128-16,0 0-128 0,0 0 192 0,0 0-32 15,0 0 0-15,0 0 0 0,0 0 224 0,0 0 64 16,0 0 0-16,2-7 0 0,-2 7-64 0,0 0 0 16,0 0 0-16,0 0 0 0,4-4-16 0,-4 4-16 15,0 0 0-15,0 0 0 0,0 0 160 0,0 0 16 16,5-6 16-16,-5 6 0 0,0 0 16 0,0 0 0 0,0 0 0 0,0 0 0 16,0 0 32-16,0 0 16 0,0 0 0 0,0 0 0 15,0 0-160-15,0 0-16 0,0 0-16 0,0 0 0 16,0 0-160-16,0 0-16 0,0 0-16 0,0 0 0 15,0 0 32-15,0 0 16 0,0 0 0 0,0 9 0 16,-2 2-32-16,-2 3-16 0,1 4 0 0,-2 0 0 16,-2-1-48-16,0 8-16 0,-4 6 0 0,1 2 0 15,-2 3-160-15,1 1 160 0,-2-2-160 0,1 0 160 16,-1 0-160-16,1-1 0 0,1-1 0 0,0 0 128 16,-1 1-128-16,0-3 160 0,-1-5-160 0,0-2 160 15,1 1 32-15,0-1 16 0,2 0 0 0,-1-4 0 0,2-3 32 16,2-2 0-16,0-2 0 0,2-3 0 0,-1-3 16 0,4-1 0 15,2-6 0-15,0 0 0 0,0 0 0 16,0 0 0-16,0 0 0 0,0 0 0 0,0 0 288 0,0 0 64 16,3-7 16-16,2-2 0 0,-2-1-80 0,2 1-16 15,1 2 0-15,0 0 0 0,-1 0-528 0,0 2 0 16,2 0 0-16,1 2 0 0,2 0 0 0,-2 3 0 16,3 3 0-16,1-1 0 0,-1-1 0 0,2 3 0 15,-2 1 0-15,2 2 0 0,0-2 0 0,-1 2-144 16,0 0 144-16,0-1 0 0,0 1 0 0,-1-1 0 15,-2 0 0-15,2-2 0 0,-2 1 0 0,1-1 0 16,-1 0 0-16,-1 1 0 16,-8-5-496-16,10 3-160 0,-1-3-48 0,-9 0-11392 0</inkml:trace>
  <inkml:trace contextRef="#ctx0" brushRef="#br0" timeOffset="9657.52">23417 5386 23951 0,'0'0'2128'0,"0"0"-1696"0,-6 6-432 0,6-6 0 16,-3 6 176-16,3-6-48 0,-2 9-128 0,2-9 192 16,6 8-192-16,2-1-208 0,0-3 32 0,3 0 16 15,0-2 160-15,2-2 0 0,-2-1 0 0,2-1 0 16,1-1 240-16,1 1-32 0,0-1 0 0,-3-2 0 15,0 1-16-15,-1-1-16 0,1 0 0 0,-3-1 0 16,-1-4 16-16,-3 1 16 0,1 0 0 0,-2 0 0 0,-1 2 0 0,-1-1 0 16,-2 0 0-16,0 8 0 0,-2-8 112 0,2 8 32 15,-2-7 0-15,2 7 0 0,-7-6 192 0,-1 2 32 16,-2 2 16-16,-2 2 0 0,-3 2-192 0,0 3-32 16,-3 4-16-16,1 1 0 0,-1 1-352 0,1 1 0 15,-1 5 0-15,3 0 0 0,0 1 0 0,3 1 0 16,2-1-144-16,3 2 144 0,2-1 0 0,1-2 0 15,2-1 0-15,2 0 0 0,2 0 0 0,2-3 0 16,-1-1 0-16,3-1 0 0,2-2 0 0,-1-4 0 16,4-1 0-16,1-2 0 0,4 0 0 0,-1-5 0 15,4-3 144-15,3 0-144 16,1-1-496-16,1-1-160 0,-1-3-48 0,2-1 0 16,-1-2-1600-16,0 0-320 0,-3-1-64 0,1-2 0 0</inkml:trace>
  <inkml:trace contextRef="#ctx0" brushRef="#br0" timeOffset="9942.23">24157 4947 15663 0,'-4'-16'688'0,"2"9"144"0,2 7-656 0,0 0-176 0,-2-6 0 0,2 6 0 16,0 0 1232-16,0 0 224 0,-10 3 32 0,2 2 16 15,0 0-848-15,-1 5-160 0,0 5-48 0,-2 2 0 16,0 2-96-16,1 4-32 0,-3 2 0 0,1 4 0 16,0 3 64-16,2 1 0 0,1-1 0 0,3-2 0 15,2 1-128-15,3-1-32 0,3-3 0 0,3 0 0 0,0-3-80 16,4-1-16-16,1-1 0 0,0 1 0 0,0-1-128 16,-3-3 0-16,3-5 0 0,-1-1 128 0,1 0 0 0,0-2-128 15,-4-3 192-15,3-1-64 16,-2-3-544-16,-7-4-112 0,0 0-32 0,0 0-7104 15,10-5-1424-15</inkml:trace>
  <inkml:trace contextRef="#ctx0" brushRef="#br0" timeOffset="10125.42">23834 5244 6447 0,'0'0'576'0,"-4"-8"-576"0,1 4 0 0,3 4 0 15,0 0 4096-15,0 0 704 0,0 0 128 16,13 0 48-16,-2 0-3984 0,5 0-800 0,5 1-192 0,2-2 0 15,2-3 272-15,3 1 16 0,1-1 0 0,-2 1 0 16,-4 1-160-16,0 0-128 0,1-2 192 16,-4 1-192-1,1 1-400-15,-1 2-192 0,-3-1-48 0,-1 0-10160 0</inkml:trace>
  <inkml:trace contextRef="#ctx0" brushRef="#br0" timeOffset="10710.21">24805 4761 14559 0,'0'0'640'0,"0"0"144"0,0 0-624 0,0 0-160 16,0 0 0-16,0 0 0 0,0 0 480 0,2 11 64 15,-2 3 16-15,-4 0 0 0,0 2 272 0,-5 4 48 16,-1 2 16-16,-1 4 0 0,-3 5 16 0,1 3 16 16,-1 2 0-16,-1 6 0 0,0 5-192 0,-2 4-32 15,0 1-16-15,-1 2 0 0,-5-1-208 0,0 1-32 16,0 0-16-16,2-3 0 0,2-4-192 0,4-4-48 0,3-4 0 0,0-6 0 15,0-5 64-15,2-3 0 0,2-5 0 0,2-3 0 16,2-5 128-16,0-1 48 0,0-1 0 0,4-10 0 16,0 0-48-16,0 0 0 0,0 0 0 0,9-7 0 15,-2-4 192-15,4-4 16 0,3-3 16 0,1-2 0 16,1 1-240-16,-1-2-48 0,-3-1-16 0,4 3 0 16,1 2-304-16,-1 3 0 0,-1 2 0 0,1 2 0 15,-3 0 0-15,1 5 0 0,-1 3 0 0,0 0 0 16,0 1 0-16,0 5-144 0,-1 1 144 0,0 4-192 15,-1 2 192-15,-1 4-160 0,-5 1 160 0,2 0-160 16,-2 3 160-16,1 1 0 0,-3-3-144 0,-1 1 144 0,-2-2 0 16,-1 2 0-16,-1-1 0 0,-1-2 0 0,-2-3 0 0,0 2 0 15,-3 1 0-15,-1-3 128 0,0-3 80 16,-5-2 16-16,-2 1 0 0,-1 0 0 0,1 0-16 0,-4 0 0 16,-1 0 0-16,1-4 0 0,1-2-48 0,1-3-16 15,3-2 0-15,0 0 0 16,0-1-464-16,4-1-112 0,0-3-16 0,3-2 0 15,2 3-1936-15,1-2-400 0,3-2-80 0</inkml:trace>
  <inkml:trace contextRef="#ctx0" brushRef="#br0" timeOffset="11087.54">25127 5399 13823 0,'0'0'1216'0,"0"0"-960"0,0 0-256 0,0 0 0 15,0 0 768-15,9-2 128 0,1-2 0 0,1 4 16 0,3 3 224 0,1-3 32 16,2-4 16-16,-1 1 0 0,2 1-240 0,4 0-48 16,2 3-16-16,2-4 0 0,-2-3-432 0,1 1-64 15,-1 2-32-15,-2 1 0 0,-4 2-192 0,-2-1-32 16,0-1-128-16,-4 1 192 0,-4 1-192 0,-8 0 0 15,0 0 0-15,0 0-7808 16,0 0-1472-16</inkml:trace>
  <inkml:trace contextRef="#ctx0" brushRef="#br0" timeOffset="11267.41">25162 5589 25791 0,'0'0'2304'0,"0"0"-1856"16,0 0-448-16,0 0 0 0,0 0 0 0,0 0 0 15,4 8 0-15,3-4 0 0,2 0 416 0,2-2-16 0,0 0 0 0,3-2 0 16,-2-4 32-16,1-1 0 0,0-1 0 0,0 1 0 16,0 2-288-16,0-2-144 0,-3 0 160 0,0 1-160 31,0 0-528-31,-2 2-208 0,1 0-32 0,-1-1-7376 0,1-3-1472 0</inkml:trace>
  <inkml:trace contextRef="#ctx0" brushRef="#br0" timeOffset="14308.35">23116 6415 11055 0,'-1'-12'480'0,"1"12"112"0,-6-9-464 0,2 2-128 0,1-2 0 0,3 9 0 15,0 0 2352-15,-5-6 448 0,-1 0 80 0,6 6 32 16,-7-2-1776-16,7 2-368 0,-9 2-64 0,2 3 0 16,-3 4 32-16,0 4 16 0,-1 4 0 0,0 4 0 15,1 4-144-15,0 2-32 0,0 2 0 0,0 1 0 16,0-1-160-16,-1 3-32 0,0 1-16 0,1 1 0 16,-2 2 16-16,2 1 0 0,2-3 0 0,-4-1 0 15,2-3-64-15,2-3-16 0,1-2 0 0,3-3 0 16,-2-5-48-16,4-1 0 0,-1-3 0 0,2-2 0 0,0-2 48 0,1-9 0 15,0 0 0-15,0 0 0 16,7 9 16-16,1-5 0 0,1-8 0 0,3-1 0 0,0-2 64 0,0-3 0 16,1-2 16-16,3-1 0 0,-1-1-224 0,2 1-48 15,-2-1-128-15,3 2 192 0,0 1-192 0,2 1 0 16,-3 2 0-16,-2 2 0 0,1 4 0 0,-1 3 0 16,0 1 0-16,-1 4 0 0,-8 3 0 0,3 2 0 15,-2 0 0-15,-3 2 0 0,-3 1 0 0,2 1 0 16,0 1 0-16,-6 0 0 0,-7 0 0 0,2-1 128 15,-1 1-128-15,-2-1 144 0,-6-1 32 0,-1 1 0 16,-3-1 0-16,-1 0 0 0,-2-1-32 0,0-3 0 16,2 0 0-16,-1-2 0 0,2-3-16 0,-1 0-128 15,-1-4 192-15,5-2-64 0,-2-3-128 0,2 0 0 0,0-3 144 0,3 0-144 32,4-3-416-32,4-1-160 0,1 0-16 0,4 0-16 15,4 0-1504-15,6 1-320 0,4 0-48 0,4-1-16 16,3 0-656-16,5-1-144 0</inkml:trace>
  <inkml:trace contextRef="#ctx0" brushRef="#br0" timeOffset="14575.59">23563 6751 31327 0,'-8'1'2784'16,"8"-1"-2224"-16,-8 3-560 0,8-3 0 16,0 0-336-16,0 0-176 0,0 0-48 15,0 0 0-15,0 0 736 0,11 3 144 0,0-1 16 0,2-1 16 0,4-1-32 0,2 1-16 16,2-1 0-16,-2 0 0 0,2 1-112 0,0 1 0 16,-3 0-16-16,-1 0 0 0,-2-4-176 0,-1 2 0 15,-3 2 0-15,-11-2 128 16,8 5-576-16,-8-5-128 0,0 0-32 0,0 12 0 15,-4 2-2048-15,-2 2-416 0,-3-4-64 0</inkml:trace>
  <inkml:trace contextRef="#ctx0" brushRef="#br0" timeOffset="14732.38">23544 6977 21711 0,'0'0'960'0,"0"0"192"0,0 0-912 0,0 0-240 0,10 4 0 0,-1-3 0 16,-1-1 1088-16,2-1 160 0,5 2 32 15,-1-2 16-15,1 0-208 0,3-2-32 0,4 0-16 0,-1 0 0 16,-4-3-480-16,2 1-112 0,-1-3 0 0,-2 3-16 15,-1 1-432-15,-3 1 0 0,0 1 128 0,-2 0-128 32,1-2-1472-32,0 2-336 0,-4 2-64 0,3 0-10352 0</inkml:trace>
  <inkml:trace contextRef="#ctx0" brushRef="#br0" timeOffset="15200.8">24245 6629 24879 0,'-8'-11'1088'0,"2"5"256"0,1 0-1088 0,-1 0-256 15,6 6 0-15,0 0 0 0,0 0 1232 0,0 0 192 16,6-7 48-16,-1 2 0 0,4 1-896 0,3-1-160 15,2 0-32-15,1 0-16 0,1 2 240 0,3 0 48 16,2 0 16-16,1 1 0 0,2 1 16 0,-2 1 0 16,2 2 0-16,-4 4 0 0,-1 3-304 0,-4 2-64 15,-5 0-16-15,-1 3 0 0,-1 1-48 0,-5 3 0 16,-4 2 0-16,-3 3 0 0,-3 3 0 0,-3 4-16 16,-4 1 0-16,-3 0 0 0,-5-3-32 0,4 1 0 0,1-2 0 0,-2 0 0 15,1-4-48-15,-2-1-16 0,3-4 0 16,3-1 0-16,0-3-16 0,2-1-128 0,0 1 192 0,3-2-64 15,2-5-128-15,5 1 128 0,2-8-128 16,0 0 128-16,0 0-128 0,3 9 192 0,-3-9-192 0,12 7 192 16,3-2 0-16,0-1 0 0,2-1 0 0,2-1 0 15,7-2-32-15,0 0 0 0,4-1 0 0,3-3 0 16,-1-2-160-16,2-1 160 0,-1 1-160 0,-1 0 160 16,0-2-160-16,-4 1 0 0,-1-2 0 0,-3 2 128 15,-2-1-448-15,-2-1-112 16,-3-2-16-16,1-1 0 0,-1 0-2368 0,-2 1-464 0,-3 0-112 0</inkml:trace>
  <inkml:trace contextRef="#ctx0" brushRef="#br0" timeOffset="16116.39">24729 5660 17503 0,'-10'2'1552'0,"-1"1"-1232"0,-5 1-320 0,1 1 0 15,2-3 448-15,0 1 16 0,-3 1 16 16,3-2 0-16,1 2 512 0,-4-2 96 0,-1-3 32 0,0 0 0 16,3-1-160-16,0-1-48 0,1-2 0 0,0 0 0 15,-2-2 0-15,0 0 0 0,0-3 0 0,1-4 0 16,0-1-32-16,1-3-16 0,2-2 0 0,1 0 0 16,0-6-176-16,3 2-48 0,-1-1 0 0,4 1 0 15,1-3-112-15,3 3-16 0,1-1-16 0,2 1 0 16,2 1-208-16,2-1-32 0,0-1-16 0,6-1 0 15,5-4-80-15,4-1-16 0,-1 0 0 0,3 4 0 0,1 1-144 16,1 0 128-16,2 5-128 0,-4 4 128 0,1 2-128 0,-1 6 0 16,-2 2 0-16,-5 4 0 15,-1 2 0-15,-3 6 0 0,-2 5 0 0,-1 5-176 0,-4 1 176 16,-1 6-128-16,-4 4 128 0,-1 4-128 0,-2 4 128 0,-7 2 0 16,-3 2 0-16,-3 2-128 0,-2 4 128 0,-3 0 0 15,-1-2 0-15,-2-2 0 0,2-5 0 0,0-2 0 16,-2-4 0-16,3-3 0 0,4-3 0 0,-3-2 0 15,0-5 0-15,3-3 0 0,3-4 128 0,3-3-128 16,-1-2 160-16,11-4-160 0,0 0 240 0,0 0-48 16,-1-12-16-16,4-3 0 0,1-5 256 0,6-3 48 15,3-3 16-15,3-2 0 0,-1-2-288 0,6 0-48 16,6-3-16-16,1 0 0 0,3 0-144 0,0 0 0 16,1 1 0-16,0 2 0 0,-2 4 0 0,0 1 0 15,0 2 0-15,-1 5 0 0,-3 2 0 0,-2 5 0 16,-2 3-128-16,-1 5 128 0,-4 4 0 0,-3 6-176 0,-8 3 176 0,-1 5-128 15,-3 6 128-15,-4 3-208 0,-7 4 80 0,-4 4 128 16,-5 5-128-16,-2 2 128 0,-3 2 0 0,0 1 0 16,-1 3 0-16,1-4 0 0,0-4 0 0,1-6 0 15,1-6 0-15,0-3 0 0,0-4 0 0,0-1 0 16,1-3 0-16,4-2 0 0,3-5 128 0,3-3-128 16,2-2 128-16,8-2-128 0,0 0 0 0,3-9 128 15,5-3 112-15,3-2 16 0,3-5 0 0,4-2 0 16,3-1-256-16,-1-2 0 0,2-2 128 0,1-1-128 15,1 3 0-15,2 0 0 0,2 1 0 0,0 1 0 16,2 2 0-16,-4 6 0 0,1 5-128 0,-5 5 128 0,-3 0 0 0,-6 5-128 16,-1 6 128-16,-6 4 0 15,-3 1-144-15,-4 3 144 0,-2 2 0 0,-4 2-144 0,-3 0 144 0,-3 6 0 16,-11 2 0-16,1 0-128 0,-3-2 128 0,2-2 0 16,1-4 160-16,1-2-160 0,0 0 144 0,1-4-144 15,2-3 128-15,3-2-128 0,1-3 128 0,3 2-128 16,-1-3 128-16,4-3-128 0,9-1 144 0,0 0-144 15,-5-5 160-15,5 5-160 0,0 0 0 0,1-10 0 16,2 0 0-16,4 1 0 16,-3 0-992-16,3 4-192 0,0-1-32 0,3 3-10560 15,-1-1-2096-15</inkml:trace>
  <inkml:trace contextRef="#ctx0" brushRef="#br1" timeOffset="34325.74">15814 5215 2751 0,'0'0'256'15,"0"0"-256"-15,0 0 0 0,0 0 0 0,0 0 800 0,0 0 112 16,10 0 32-16,-10 0 0 0,9-2-704 0,-9 2-240 15,10-2 144-15,-10 2-144 0,0 0 288 0,0 0-32 16,6-6 0-16,-6 6 0 0,0 0 416 0,0 0 80 16,9-4 16-16,-9 4 0 0,0 0-192 0,0 0-16 15,0 0-16-15,5-8 0 0,-4 0-160 0,-1 8-16 16,5-7-16-16,-5 7 0 0,0 0-32 0,5-9 0 16,-2 0 0-16,-1-1 0 0,-2 10 64 0,0-9 16 15,2 1 0-15,-1 2 0 0,-1 1-160 0,0 0-48 16,0 5 0-16,6-7 0 0,-5-1 128 0,0 0 0 15,0 0 16-15,-1 8 0 0,5-3-528 0,0-1-128 0,1-3 0 16,1 3-16-16,2-2 1088 0,0 2 208 16,0-1 64-16,4-3 0 15,0-3-1200-15,2 4-224 0,0 5-48 0,-6-1-16 0,2-4 736 0,1 0 160 0,2 2 16 0,-2-1 16 16,1 2-464-16,2 0 0 0,-1-2 0 0,0 3 0 16,2-1 0-16,0 1 0 0,2 1 0 0,0 0 0 15,2-2 0-15,-3 2 0 0,-1 1 0 0,1 1 0 16,0 0 0-16,-1 1 0 0,-3-1 0 0,0 2 0 15,1 3 0-15,-3-2 0 0,0 3 0 0,0 0 0 16,1 3 0-16,-2 0 0 0,0 0 0 0,3 5 0 16,-5-2 192-16,0 3-64 0,-4 2-128 0,1-1 192 15,-1 1-192-15,-2-2 128 0,-2 1-128 0,-1 1 0 16,-2 1 208-16,-3 1-48 0,0 0-16 0,-5 1 0 16,0 1 96-16,-2-2 16 0,-2 1 0 0,0-1 0 0,-3 1-16 0,-2 1 0 15,0 0 0-15,-2 0 0 0,-3 0 0 0,1 1 0 16,1 1 0-16,-2-1 0 0,1-2-48 15,-1 0-16-15,0-1 0 0,0 1 0 0,-3-1-176 0,1 0 192 16,-2 0-192-16,1-1 192 0,0-3-192 0,2 1 160 16,4-2-160-16,1 0 160 0,1-2-160 15,3-1 0-15,3-1 144 0,2-2-144 0,1 1 128 0,2-4-128 16,9-5 160-16,-6 5-160 0,6-5 128 0,0 0-128 16,0 0 0-16,0 0 144 0,0 0 48 0,0 0 0 15,13 3 0-15,3-3 0 0,6-2 16 0,-1 0 16 16,3-1 0-16,3 1 0 0,5-1-224 0,3 1 176 15,-1 0-176-15,2 0 160 0,3 2-160 0,-1-1 0 16,4 0 0-16,3 1 0 0,4 1 128 0,1 2-128 16,3 0 0-16,-5 2 128 0,-1 2-128 0,-3 2 0 0,-6 0 144 0,-2-2-144 15,0-1 0-15,-4 1 128 0,-1 2-128 0,-1 2 0 16,-3-2 0-16,-3 0 0 0,-2-1 0 0,-2-1 128 16,-8-1-128-16,0-1 0 0,-1 0 128 0,0-1-128 15,-11-4 144-15,0 0-144 0,7 3 192 0,-7-3-192 31,0 0-272-31,0 0-176 0,0 0-16 0,-6-6-16 0</inkml:trace>
  <inkml:trace contextRef="#ctx0" brushRef="#br1" timeOffset="34809.72">17168 4567 12895 0,'0'0'272'0,"6"-7"64"0,0-1 16 0,2 3 32 0,-2 2-384 0,2 1 0 0,-2 0 0 0,0-2 0 16,0 1 0-16,-6 3 0 0,0 0 0 0,0 0 0 16,0 0 0-16,0 0 0 0,0 0 0 15,0 0 0-15,0 0 896 0,-6 7 96 0,0-1 32 0,-3 2 0 16,-1 2-832-16,-1 3-192 0,-2 1 0 0,0 4 0 15,-2 1 0-15,3 3 0 0,-1 3 0 0,-1 0 0 16,1 1 0-16,-1-1 0 0,2 0 0 0,2-1 0 16,-1-2 0-16,2 0 0 0,0 0 0 0,1-2 0 15,0 1 0-15,2-1 0 0,-1-1 0 0,3-2 0 16,-3 0 864-16,3-2 128 0,0-1 32 0,0-4 0 16,2-2-832-16,1 0-192 0,0-2 0 0,1-6 0 15,0 0 0-15,0 0 0 0,0 0 0 0,0 0-5952 16,0 0-1248-16</inkml:trace>
  <inkml:trace contextRef="#ctx0" brushRef="#br1" timeOffset="35209.99">17662 4582 12895 0,'0'0'576'0,"0"0"112"0,0 0-560 0,0 0-128 15,0 0 0-15,0 0 0 0,-3 4 848 0,-3 4 144 0,-2 3 32 16,-1 0 0-16,-3 0-832 0,-2 2-192 0,1 1 0 0,-2 0 0 16,-7 5 0-16,1-1 0 0,0-2 0 0,6-4 0 15,-2 0 0-15,0-1 0 0,-1 3 0 0,-3-3 0 16,-1-1 864-16,-1 1 128 0,-2-2 32 0,-8 6 0 15,-3-4-832-15,5-1-192 0,1 0 0 0,5-1 0 16,1-2 0-16,5 0 0 0,2-3 0 0,4 2 0 16,2 1 0-16,3-1 0 0,2-1 0 0,2 1 0 15,4-6 0-15,0 9 0 0,4 0 0 0,2 0 0 16,6 0 864-16,2 1 128 0,5 1 32 0,3 0 0 16,6 0-832-16,2 0-192 0,0 2 0 0,1 3 0 15,-1 3 0-15,1 0 0 0,-3 0 0 0,0 1 0 16,0-1 0-16,0 1 0 0,-2 0 0 0,2 0 0 15,1-4 0-15,0 0 0 0,-3 1 0 0,2-1 0 0</inkml:trace>
  <inkml:trace contextRef="#ctx0" brushRef="#br1" timeOffset="35829.69">18889 4756 5519 0,'0'0'0'0,"0"0"224"0,-3-4-64 0,3 4 32 0,-1-5-192 0,0-1 0 0,-1-1 0 0,0 2 0 0,0 1 1664 0,1-1 320 16,-1-1 48-16,2 0 16 0,0 6-1648 16,0 0-400-16,-2-4 0 0,2 4 0 0,-2-7 896 0,2 7 112 15,0 0 16-15,-4-2 0 0,-2 1 0 0,0 1 0 16,-2 1 0-16,-1 4 0 0,-1 2-832 0,-4 2-192 16,-2 0 0-16,1 3 0 0,-3 2 0 0,-2 4 0 15,-1-1 0-15,0 3 0 0,-6 0 0 0,0 3 0 16,-3 2 0-16,2 4 0 0,-1 0 0 0,1 3 0 15,2 2 0-15,2 3 0 0,2 5 0 0,2-3 0 16,2-3 0-16,1 1 0 0,1-2 0 0,4-2 0 16,-1-3 0-16,3-1 0 0,3 1 0 0,0-4 0 15,3 1 0-15,2-2 0 0,4-1 864 0,1-1 128 16,3 1 32-16,1-2 0 0,4-3-832 0,0 0-192 0,3-1 0 0,5-2 0 16,2 0 0-16,4-3 0 0,-1-2 0 0,15 1 0 15,-6-4 0-15,-18-5 144 0,1-1-144 0,-1 1 128 31,-1-3-912-31,-1-1-192 0,-2-1-48 0,-2-2 0 0</inkml:trace>
  <inkml:trace contextRef="#ctx0" brushRef="#br1" timeOffset="36066.51">18107 5100 23951 0,'0'0'512'0,"0"0"128"0,0 0 0 0,1 3 64 0,10-5-576 0,5 1-128 0,6 0 0 0,3 2 0 0,3 1 0 0,2 1 0 15,-2 2 0-15,3 0 0 0,2 2 0 0,1 0 0 16,5-3 0-16,2 1 0 0,7 3 0 0,-1 1 0 16,0-1 0-16,-2 3 0 0,-3-1 0 15,-3-1 0-15,-3 0 0 0,-5-2 0 16,-5-2-784-16,1 1-192 0,-5-1-48 0,-3-1 0 0</inkml:trace>
  <inkml:trace contextRef="#ctx0" brushRef="#br1" timeOffset="36532.17">19775 4487 12895 0,'0'0'576'0,"1"-4"112"0,2-3-560 0,-1 1-128 0,-2 6 0 0,3-4 0 0,-3 4 848 0,4-3 144 16,-4 3 32-16,6-4 0 0,0 1-832 0,-6 3-192 16,5-1 0-16,-5 1 0 0,7 0 0 0,-7 0 0 15,0 0 0-15,3 6 0 0,-1 1 0 0,-4 3 0 16,-1 1 0-16,-3 3 0 0,-2 3 864 0,1 3 128 15,-2 2 32-15,0 1 0 0,-2 1-832 0,0 2-192 16,0 2 0-16,-3-1 0 0,1 1 0 0,0-3 0 16,1-1 0-16,2 0 0 0,-2-1 0 0,2-1 0 15,2-4 0-15,-3 1 0 0,2 0 0 0,1-2 0 16,0 0 0-16,3-2 0 0,1-2 0 0,1 1 0 16,0-2 0-16,2-3-8960 0</inkml:trace>
  <inkml:trace contextRef="#ctx0" brushRef="#br1" timeOffset="36943.14">20400 4465 16575 0,'0'0'736'0,"0"0"160"15,0 0-720-15,0 0-176 0,0 0 0 0,0 0 0 16,0 0 0-16,0 0 0 0,-8 3 0 0,-3 2 0 16,-3 0 848-16,-3 2 144 0,-3-1 32 0,-4 2 0 0,0 2-832 0,-3 1-192 15,-8 3 0-15,6-4 0 0,-1 0 0 16,-1 1 0-16,-2 2 0 0,-3-1 0 0,2 2 0 0,1-2 0 16,1 2 0-16,-6 4 0 0,4-1 0 0,3 0 0 15,4-5 0-15,2 0 0 0,4-1 0 0,1-2 0 16,4 1 0-16,1-3 0 0,1 0 0 0,3-1 0 15,-1 2 0-15,3-1 0 0,3-2 864 0,3 1 128 16,3-6 32-16,3 7 0 0,5 1-832 0,4 0-192 16,2 0 0-16,6 1 0 0,4 2 864 0,8 3 128 15,7-1 32-15,5 1 0 0,8 2-832 0,1 1-192 16,0 3 0-16,-3 1 0 0,1-1 0 0,0-1 0 16,-11-2 0-16,3 2 0 0,2 2 0 0,-3-1 0 15,0 2 0-15,-2 2 0 16,-6-1-1600-16,-2-1-352 0,41 28-80 0,-33-16-16 0</inkml:trace>
  <inkml:trace contextRef="#ctx0" brushRef="#br1" timeOffset="37544.78">16312 6470 8287 0,'-9'-3'368'0,"9"3"80"0,-8 3-448 0,8-3 0 0,0 0 0 0,0 0 0 16,0 0 1024-16,0 0 128 15,6 8 32-15,4-4 0 0,2-1-640 0,4-5-128 0,3 1-32 0,4 1 0 16,3 4 16-16,3-4 0 0,0-3 0 0,4 1 0 16,6 0 128-16,2-3 32 0,6-3 0 0,7-1 0 15,7 2 176-15,5 3 32 0,8 1 16 0,3 2 0 16,3-4-96-16,8 2-32 0,6 2 0 0,-1 2 0 15,-1 3-208-15,2 1-32 0,6 0-16 0,0 4 0 16,-4 3-240-16,-1-2-160 0,-4-4 192 0,-4 2-192 16,-3 6 144-16,-11-5-144 0,-10 1 0 0,-8-2 144 15,-6-5-144-15,-3-2 160 0,-6 1-160 0,-7-1 160 0,-6-1-160 0,-6 0 0 16,-6 0 0-16,-4 0 0 16,-11 0-1360-16,0 0-304 0,0 0-64 0,0 0-16 0</inkml:trace>
  <inkml:trace contextRef="#ctx0" brushRef="#br1" timeOffset="37920.76">16935 6628 21183 0,'0'0'1888'0,"0"0"-1504"0,0 0-384 0,0 0 0 15,0 0-352 1,6 11-144-16,-4 3-16 0,1 2-16 0,-1 2 528 0,-1 3 128 0,-1 3 0 0,-1 6 16 15,0 4 112-15,0 3 0 0,0 2 16 0,-1 0 0 16,-2 1-80-16,-1 0 0 0,2-1-16 0,0-3 0 16,-1-4-176-16,-1 1 160 0,-1 3-160 0,3-5 160 15,-4-3 48-15,3-2 16 0,0-1 0 0,2-2 0 16,-4-1-224-16,2-4 0 0,2-3 0 0,1-1 0 0,1 0 0 0,0-2 0 16,1-2 0-16,1-3 0 15,-2-7-704-15,0 0-192 0,0 0-48 0</inkml:trace>
  <inkml:trace contextRef="#ctx0" brushRef="#br1" timeOffset="38367.29">17972 6637 13295 0,'0'0'576'0,"0"0"144"0,0 0-576 0,0 0-144 0,0 0 0 0,0 0 0 16,0 0 768-16,0 0 112 0,0 0 16 0,-8 6 16 15,-6 4-208-15,-3 0-64 0,-4-1 0 0,-6 3 0 16,-3 3-112-16,-7 5-16 0,-3 4-16 0,-2 0 0 16,-1-2-240-16,1 5-64 0,-2 5 0 0,0-1 0 15,5 0-192-15,0-3 176 0,4-5-176 0,0-2 160 16,5-5-160-16,0 0 0 0,2-5 144 0,0-1-144 15,5-3 0-15,1 0 144 0,-1-1-144 0,0-2 0 16,2-4 320-16,1 1-32 0,5 0-16 0,0-1 0 16,4-2-32-16,0 0-16 0,4-1 0 0,7 3 0 15,0 0 112-15,0 0 32 0,0 0 0 0,0 0 0 0,0 0-144 0,0 0-32 16,13 4 0-16,3-2 0 0,4 1 48 0,2 0 0 16,6 5 0-16,1 0 0 0,4 0 48 0,2 0 16 15,1 2 0-15,-1 1 0 0,-2 1-128 0,-1 4-32 16,-1-1 0-16,-2 2 0 0,0-1 48 15,1 2 0-15,-4 3 0 0,1-4 0 0,-2 1-192 0,-5 1 0 16,-3 1 0-16,2 0 0 0,2-1 0 0,-5-3-192 16,0-2 64-16,-1-1-8384 15,1-1-1664-15</inkml:trace>
  <inkml:trace contextRef="#ctx0" brushRef="#br1" timeOffset="38699.42">18617 6675 17503 0,'0'-19'768'0,"0"7"176"0,0 4-752 0,0-2-192 0,0 2 0 0,0 0 0 15,-1 1 1600-15,1 7 272 0,0 0 64 0,0 0 16 16,0 0-1056-16,0 0-224 0,0 0-32 0,-5 7-16 16,-2 4-400-16,0 4-80 0,-1 3-16 0,1 3 0 15,-1 6-128-15,0 2 160 0,-2 3-160 0,1 2 160 16,-4 1-160-16,1 4 0 0,0 1 0 0,0 0 0 16,-1-3 160-16,1-3-160 0,1-3 192 0,1-1-192 15,2-3 176-15,4 1-176 0,-2-3 160 0,3 2-160 16,0 1-384-16,2-4-160 0,-2-2-32 0,1-4-11392 15</inkml:trace>
  <inkml:trace contextRef="#ctx0" brushRef="#br1" timeOffset="38999.99">18494 7605 21183 0,'0'0'944'0,"0"0"192"0,0 0-912 0,-4 10-224 0,2-1 0 0,2 1 0 16,-1 0 160-16,1 0-16 0,1 1 0 0,0-2 0 15,-1-9 560-15,4 6 128 0,-4-6 0 0,5 8 16 16,-5-8-16-16,0 0 0 0,0 0 0 0,7 7 0 16,-3-1-192-16,-4-6-64 0,0 0 0 0,0 0 0 15,9 0-320-15,-9 0-64 0,7-2 0 0,-7 2-16 16,8-7 32-16,-2 1 16 0,0-2 0 0,-6 8 0 15,5-11-96-15,-3 2 0 0,1 0-128 0,-2 4 192 16,-1 5-192-16,0 0 0 0,-2-7 0 0,2 7 0 16,0 0-1024-16,-10-3-320 0,0 3-48 15,-1-1-16-15</inkml:trace>
  <inkml:trace contextRef="#ctx0" brushRef="#br1" timeOffset="40399.94">13718 7297 4607 0,'0'0'192'0,"0"0"64"0,-2-6-256 0,2 6 0 15,0 0 0-15,0 0 0 0,3-9 1408 0,0 1 224 16,-2 1 48-16,-1 7 16 0,0 0-1168 0,0 0-224 15,0 0-48-15,0 0-16 0,0 0 160 0,0 0 48 16,0 0 0-16,0 0 0 0,-1-10 192 0,1 2 32 16,0 8 16-16,0 0 0 0,3-11-80 0,3 2-16 0,-2-1 0 0,3 3 0 15,2-1-112-15,-1 0-32 0,3-4 0 0,0 3 0 16,3 3-48-16,1 0-16 0,1 2 0 0,1-1 0 16,1-1-128-16,-1-3-48 0,3 4 0 0,0-2 0 15,1 1-32-15,-2 2-16 0,2 0 0 0,0-1 0 16,-2 4 0-16,-1 0 0 0,-2-1 0 0,-2 2 0 15,0 3-32-15,-2 2 0 0,-4-1 0 0,2 1 0 16,-1 1 0-16,-2 3 0 0,-3 3 0 0,-1 1 0 16,2 1 32-16,-3 2 0 0,-3 1 0 0,1 3 0 15,0 3-16-15,-3 1 0 0,-1 3 0 0,0 1 0 16,-2 5 48-16,-2 0 0 0,-2 0 0 0,0-1 0 16,0-2-192-16,-1 1 192 0,-1 1-192 0,-2-1 192 15,-5-2-48-15,0 2 0 0,-1 1 0 0,1 0 0 0,-2 0 0 0,1-4 0 16,1-2 0-16,3-4 0 0,0-4 48 0,2-2 16 15,0-3 0-15,2-2 0 0,1-2 80 0,1 0 16 16,2-3 0-16,2 0 0 0,6-6-32 0,0 0 0 16,0 0 0-16,0 0 0 0,0 0-144 0,0 0-128 15,0 0 192-15,0 0-192 0,0 0 208 0,0 0-64 16,0 0-16-16,0 0 0 0,0 0-128 0,14-1 192 16,0-2-192-16,2-1 192 0,3 2-192 0,2-2 0 15,1 0 0-15,2 1 0 0,4-1 0 0,-1 1 0 16,2-1 0-16,-1 2 0 0,3 2 0 0,1 0 0 15,0 2 0-15,-1 0 0 0,0 0 0 0,-1 1 0 16,-3 1 0-16,-1-1 0 0,-2 0 0 0,-4 1 0 16,-3-1 144-16,-2 2-144 0,-2 0 0 0,-1-2 144 15,-12-3-144-15,9 2 0 0,0 3-208 0,-9-5-160 0,0 0-16 0,8 3-16 32,-8-3-2304-32,0 0-464 0</inkml:trace>
  <inkml:trace contextRef="#ctx0" brushRef="#br1" timeOffset="40917.82">14789 6687 14735 0,'-8'-2'1312'0,"3"-2"-1056"15,5 4-256-15,-7-4 0 0,7 4 704 0,0 0 64 16,0 0 32-16,0 0 0 0,0 0-480 0,0 0-112 15,0 0-16-15,0 0 0 0,11 2-32 0,3-2-16 16,4-1 0-16,2 0 0 0,2-1-16 0,2 2-128 16,0 0 192-16,4 0-64 0,-1 4 128 0,1 1 0 15,-1-1 16-15,1 2 0 0,-4-1 80 0,-3 5 16 0,-4 2 0 0,-2 3 0 16,-4 3 0-16,-4 0 0 0,-2 3 0 0,-4 3 0 16,-3 2-96-16,-4 2-16 0,-3-2 0 0,-4 3 0 15,-5 3 0-15,-4-1 0 0,-3-1 0 16,2-1 0-16,1-6 16 0,2-2 0 0,2-5 0 0,2-3 0 15,3-2-128-15,4-4-16 0,3 0-128 0,6-7 192 16,0 0 128-16,0 0 32 0,0 0 0 0,11 1 0 16,5-1 80-16,6 0 16 0,5-1 0 0,5 0 0 15,4-5-160-15,2 6-32 0,2 0 0 0,0 0 0 16,-2-1-256-16,3 0 0 0,1 0 128 0,-1 1-128 16,1 0-336-16,-1 1-128 0,-5-1-32 0,-1 0-12352 15</inkml:trace>
  <inkml:trace contextRef="#ctx0" brushRef="#br1" timeOffset="41870.93">10314 4485 7359 0,'0'0'320'0,"0"0"80"0,-4-10-400 0,-1 0 0 16,0 1 0-16,-1 3 0 0,1 1 1408 0,-1 2 192 0,1 0 32 16,5 3 16-16,0 0-1040 0,0 0-208 0,0 0-32 0,0 0-16 15,0 0-160-15,0 0-16 0,0 0-16 0,0 0 0 16,0 0 96-16,11-5 32 0,-1 1 0 0,2 2 0 15,1 2-96-15,2 0 0 0,2 0-16 0,2 0 0 16,3 0-32-16,-3 2 0 0,3 2 0 0,0 2 0 16,0-1 16-16,2 1 0 0,-6 0 0 15,0 3 0-15,-3 2 48 0,0 0 16 0,-3 0 0 0,-2 4 0 16,-4 4-48-16,-1 2-16 0,-3 1 0 0,-3 1 0 16,-3 1 96-16,0 3 0 0,-5 4 16 0,1-5 0 15,-4 1 48-15,1-1 0 0,-1-2 0 0,0 0 0 16,-1 0-128-16,-2 1-32 0,0-2 0 0,0 1 0 15,-2-1-16-15,2 0 0 0,1 0 0 0,2-1 0 0,0-1-144 0,-1-2 160 16,0-1-160-16,-1 0 160 0,-1-1-160 16,2-3 128-16,-1-2-128 0,2-1 128 0,0-2 0 15,2-4-128-15,0-1 192 0,3-1-64 0,7-3 112 0,0 0 16 16,0 0 0-16,0 0 0 0,0 0 240 0,0 0 48 16,0 0 16-16,0 0 0 0,10-9-256 0,3 2-48 15,4 0-16-15,5-1 0 0,1 0-240 0,3 1 0 16,2 0 128-16,0 3-128 0,6 3 0 0,-2-1 0 15,1 0 0-15,0 1 0 0,1-1 0 0,3 1 0 16,0-1 0-16,3-1 0 0,-1 1 0 0,1 1 0 16,2 1 0-16,-1 0 0 15,-2 1-1344-15,-3-1-320 0,-2-2-64 0</inkml:trace>
  <inkml:trace contextRef="#ctx0" brushRef="#br1" timeOffset="42317.98">11073 4265 23039 0,'5'-11'2048'0,"-1"0"-1648"16,6 1-400-16,1 2 0 0,4 4 0 0,6 0 0 15,1-1-144-15,6 2 144 0,1-1 0 0,1 2 0 16,0 1 0-16,-3 1 144 0,3 2-144 0,-3 2 0 16,-1 1 0-16,-9 3 0 0,-1-1 0 0,-5 3 0 15,-8 2 0-15,-2 2 0 16,-3 1-496-16,-8 3 32 0,-6 0 0 0,-4 3 0 0,-7 2 160 0,-1 2 48 15,-4-1 0-15,1 1 0 0,1 0 256 0,3-2-160 16,2-2 160-16,4 0-128 0,2 0 128 0,4-1 0 16,2-2 160-16,5-1-160 0,0-1 256 0,4-3-64 15,1-2 0-15,4 0 0 0,3-2 128 0,2-2 32 16,1-2 0-16,4-1 0 0,3-1 48 0,3 0 16 16,5-3 0-16,4 0 0 0,3-6-192 0,0 3-32 0,1 2-16 0,2 1 0 15,3 0-176-15,2 1 0 0,-2 0 0 0,-2 1-7216 16,-2 0-1424-16</inkml:trace>
  <inkml:trace contextRef="#ctx0" brushRef="#br1" timeOffset="42797.2">9830 5924 2751 0,'0'0'256'0,"0"0"-256"16,0 0 0-16,-1-8 0 0,1 1 1728 0,0 7 288 16,0 0 64-16,-1-7 16 0,1 7-1616 0,0 0-320 15,0 0-160-15,0 0 160 0,0 0-160 0,0 0 0 0,2-8 0 0,-2 8 128 16,4-6 128-16,-4 6 0 0,10 0 16 0,1-2 0 15,-11 2 400-15,11-4 80 0,3-1 16 0,2 3 0 16,1 0 112-16,3 1 16 0,4-4 16 0,2 3 0 16,4 0-96-16,2-1-32 0,1-4 0 0,0 3 0 15,1 2-144-15,2-1-48 0,-2 1 0 0,3 1 0 16,2-2-304-16,1 1-64 0,-1-1-16 0,3 3 0 16,-2 3-208-16,-1 0 128 0,-2 0-128 0,-2-1-6928 15,-1 1-1456-15</inkml:trace>
  <inkml:trace contextRef="#ctx0" brushRef="#br1" timeOffset="43446.05">9524 6377 11055 0,'0'0'976'0,"0"0"-784"0,0 0-192 15,0 0 0-15,0 0 960 0,0 0 128 0,0 0 48 16,0 0 0-16,0 0-880 0,0 0-256 0,9 1 0 0,-9-1 128 16,0 0-128-16,0 0 0 0,0 0 0 0,0 0 0 15,11 3 0-15,-11-3 0 0,0 0 0 0,0 0 0 16,0 0 0-16,9 3 0 0,-9-3 0 0,12 4 0 16,0-3 272-16,-1-1 48 0,2-1 0 0,3-3 0 15,-1 0 256-15,3-3 48 0,1 0 16 0,-1-1 0 16,2 1-80-16,1 0-16 0,-1 1 0 0,-1 2 0 15,0-2-32-15,-1 3 0 0,-1 0 0 0,1 3 0 16,-5 5-192-16,0 0-64 0,0-1 0 0,-2 0 0 16,-2 2-112-16,-3 3-16 0,-3 2-128 0,-3 1 192 15,-1 2-32-15,-2 4-16 0,-5 2 0 0,-1 4 0 0,-2 4-144 0,-3 1 160 16,-4 0-160-16,0-1 160 0,-3 3 0 0,0-1 0 16,-1 0 0-16,-2 1 0 0,-2 3-160 0,1-1 0 15,0-2 0-15,3-3 0 0,0-9 0 0,2-1 0 16,2-1 128-16,3-4-128 0,2-4 128 0,3-2-128 15,2-3 128-15,8-4-128 0,-7 4 320 0,7-4-32 16,0 0 0-16,0 0 0 0,0 0-128 0,0 0-32 16,11 0 0-16,3-2 0 0,1-2-128 0,4 1 0 15,3 1 0-15,-2 0 0 0,2-3 0 0,1 1 0 16,0-3 0-16,1 2 0 0,-1 0 0 0,3 1 0 16,2-1 0-16,1 0 0 0,-5 2 0 0,2 1 0 15,2-2 0-15,-4 4 0 16,-2-1-1408-16,-1 0-304 0,0 0-64 0,1-2-16 0</inkml:trace>
  <inkml:trace contextRef="#ctx0" brushRef="#br1" timeOffset="43864.4">10150 6027 24879 0,'-6'-13'2208'0,"0"2"-1760"0,2 1-448 0,0 3 0 0,4 7 176 0,0 0-48 15,0 0-128-15,7-5 192 0,2 0-192 0,1 1 0 16,1-2 0-16,3 3 0 0,1 5 0 0,2-2 0 15,3-2 0-15,4 1 0 0,0 0 0 0,1 1 0 16,0-1 0-16,-3 3 0 0,-3 2 0 0,-2 3 0 16,-5 3 0-16,0 4 0 0,-4 4-160 0,-2 3 32 15,-6 1 0-15,-4 3 0 0,-5 3 128 0,-2 1 0 16,-3 2 0-16,-5 1 0 0,-4 0 192 0,-1 1 64 16,-1 1 0-16,1-3 16 0,6-5-80 0,0-4-32 15,5-1 0-15,1-4 0 0,3-4 32 0,5-4 16 16,4-9 0-16,0 0 0 0,3 11-32 0,6-6-16 0,2-4 0 0,9-2 0 15,9-2 64-15,4-4 16 0,7-3 0 0,7-2 0 16,7-1-240-16,4 3 0 0,1 2 0 0,7 0-8496 16,4-3-1584-1</inkml:trace>
  <inkml:trace contextRef="#ctx0" brushRef="#br1" timeOffset="48601.96">15321 3567 11967 0,'1'-12'1072'0,"1"1"-864"16,-2 0-208-16,0 0 0 0,0 1 576 0,0 0 64 15,0 2 0-15,1 0 16 0,-1 8 32 0,0 0 0 16,3-9 0-16,-3 9 0 0,0 0-224 0,0 0-32 0,10-2-16 0,3 2 0 16,2 0-112-16,4 1-32 0,4 1 0 0,3 2 0 15,3-1-16-15,5 0 0 0,5-1 0 0,3 2 0 16,-2 0-256-16,7 0 0 0,5 1 0 0,0-3 0 15,3 0 160-15,3 0-160 0,3 0 128 0,0-2-128 16,1-3 144-16,2 1-144 0,3-1 160 0,1-2-160 16,5 1 192-16,-6-1-48 0,-4-2-16 0,-3 0 0 15,-3 0 96-15,-1-1 16 0,-1 0 0 0,-3 1 0 16,-2-2 96-16,-4 2 32 0,-3-2 0 0,-2 1 0 16,-4-2-176-16,-3 1-16 0,-2-3-16 0,-4 3 0 15,-3 1 144-15,-3 1 16 0,-2-1 16 0,-4 3 0 16,-6 5-192-16,0 0-144 0,0-1 192 0,-10 1-192 15,6 1 128-15,-6-1-128 0,0 0 0 0,0 0 0 0,0 0 0 0,0 0 0 16,-10 10 128-16,-2-2-128 16,-5 0 0-16,-3-1 128 0,-2 0-128 0,-2 2 0 0,-4 1 208 0,-1 0-64 15,-1 1-16-15,-8-3 0 0,-4 2 64 0,0 2 0 16,-5 1 0-16,-4 0 0 0,-3 0 32 0,0-1 16 16,1-2 0-16,-1 2 0 0,-3 0-48 0,1-2 0 15,-1-2 0-15,2-2 0 0,1 0-64 0,3-3-128 16,3-3 176-16,2-1-176 0,-2-1 176 0,0-1-176 15,-1-2 160-15,3 0-160 0,2-5 144 0,2 0-144 16,3 1 128-16,-2-3-128 0,5-3 176 0,1-1-48 16,3 2-128-16,3-5 192 0,3 0-192 0,0-1 144 15,4-4-144-15,2 1 128 0,1-1-128 0,3 1 128 16,3 1-128-16,3-1 128 0,-1 0-128 0,6 2 128 16,-1 2-128-16,4 4 128 0,0 2-128 0,2 1 128 15,2-2-128-15,0 4 128 0,-2 10-128 0,4-7 0 0,0-1 0 0,-4 8-176 16,0 0 176-16,0 0 0 0,4-5 0 0,-4 5 0 15,0 0-128-15,11 7 0 0,-5 3 0 0,3 1 0 16,-2 1 128-16,2 1-160 0,-1 3 160 0,2 3-160 16,2 1 160-16,-1 4 0 0,2 0 0 15,3 1 0-15,0 1 0 0,2 3 0 0,1-1-128 0,3-2 128 16,3-1 0-16,2-2 0 0,6-3 0 0,1 1 0 16,4-2 0-16,1-2 0 0,3-1 0 0,1-2 0 15,0 0 128-15,1-4-128 0,0-3 160 0,2-3-160 16,0 0 160-16,2-3-160 0,-1-2 160 0,2-5-160 15,1-2 128-15,-3 0-128 0,-2-3 0 0,-1 1 144 16,-1-4-144-16,2-1 160 0,-2-3-160 0,0 2 160 0,-1 1-160 16,1-2 0-16,-3-1 144 0,0 3-144 0,-3-4 0 0,-4 2 128 15,-3-1-128-15,-3 2 0 0,-4-2 0 16,-5 0 128-16,-1 2-128 0,-4 3 0 0,-3 3 0 0,-2-1 0 16,-2 0 0-16,0 4 0 0,-6 7 0 15,0 0 144-15,0 0-144 0,-8-3 0 0,0 0 160 0,-5 3-160 16,-2 3 128-16,-4 2-128 0,-5 3 0 0,-4 3 0 15,-5 1 128-15,-1 6-128 0,-3 1 0 0,-4 1 0 16,-3 4 0-16,0 0 0 0,-1 1 0 0,-1-2 0 16,0-1 0-16,-2-2 0 0,0 0 0 0,0-3 0 15,-2-1 0-15,3-2 0 0,1-2 0 0,2-3 160 16,3-4-160-16,2-1 160 0,2-2-160 0,0-4 160 16,-2-6-160-16,2 1 160 0,1 1-160 0,0-3 192 0,4-3-192 15,-1-1 192-15,-1-2-192 0,2 0 128 0,3-1-128 16,1-1 128-16,4-3-128 0,1 0 128 0,2 1-128 0,4-1 128 15,1-2-128-15,3 1 128 0,2 0-128 0,3 2 128 16,-1 1-128-16,4 1 160 0,0 3-160 0,2 0 160 16,1 0-160-16,1 4 0 0,1 3 144 0,1-1-144 15,1 0 0-15,-2 8-128 0,0 0 0 0,0 0 0 16,0 0 0-16,0 0 0 0,9 8 0 0,0 4 0 16,-1 4-32-16,4 2 0 0,-1 4 0 0,5 5 0 15,3 3 160-15,1 2-160 0,7 1 160 0,5 0-160 16,5 0 160-16,6 1 0 0,3 1 0 0,6 1 0 15,4 0-336-15,3 0 16 0,4 0 0 0,9-1 0 16,8 0-704-16,2-1-144 16,6-3-32-16,6-5 0 0</inkml:trace>
  <inkml:trace contextRef="#ctx0" brushRef="#br1" timeOffset="59445.25">14760 672 11343 0,'0'0'496'0,"0"0"112"0,0 0-480 0,0 0-128 16,0 0 0-16,9 0 0 0,-9 0 0 0,9 0 128 16,-9 0-128-16,0 0 128 0,0 0-128 0,0 0 0 15,0 0 0-15,0 0 0 0,0 0 0 0,0 0 0 16,0 0 0-16,7 6 0 0,-7-6 0 0,0 0 0 15,0 0 0-15,0 0 128 0,0 0-128 0,0 0 192 16,0 0-64-16,0 0 0 0,-4-9 64 0,2 0 0 16,1 1 16-16,0 1 0 0,0-1 176 0,0 0 16 0,0-1 16 0,1 9 0 15,-4-9 96-15,3 4 32 0,0-1 0 0,-1-1 0 16,-1-1-16-16,0-1 0 0,-2 2 0 0,-1-1 0 16,2 0-176-16,-9-7-32 0,2 0-16 0,2 2 0 15,-3 2-144-15,1 2-32 0,-1-2 0 0,-1 1 0 16,-1 0-128-16,-1 0 192 0,-2 0-192 0,-2 1 192 15,-3 0-192-15,3 1 0 0,-1-1 0 0,-1 1 128 16,-3 0-128-16,-1 3 0 0,-1-3 0 0,2 2 0 16,-2-1 0-16,2 4 0 0,1 2 0 0,-1-3 0 15,-1-1 0-15,2-2 0 0,0 4 0 0,1 1 0 16,1-2 0-16,1 2 0 0,-4-1 0 0,3 3 0 16,0 3 0-16,0 0 128 0,-1 0-128 0,-4 0 0 15,0 0 0-15,0 3 0 0,-2 0 0 0,1 2 0 0,2-1 0 16,1-3 128-16,0-1-128 0,0 1 0 15,1 0 0-15,-1-2 0 0,0 0 0 0,0 0 0 0,-5-1 0 0,3 0 0 16,0-1 0-16,2 1 0 0,1 1 0 0,0 0 0 16,1 2 0-16,0 0 0 0,0-1 0 0,-1 4 0 15,1-2 128-15,1 1-128 0,-1-2 0 0,2 1 0 16,-2-2 0-16,2 1 0 0,2-1 0 0,-2 0 0 16,-1-1 0-16,1 0 0 0,-1 0 0 0,2 4 128 15,0-4-128-15,1 3 128 0,1 0-128 0,1 1 160 16,4 0-160-16,0 2 160 0,-1 0-32 0,4 0-128 15,0 2 192-15,5-4-64 0,-1 4-128 0,0-2 0 16,1 2 0-16,0 2 0 0,-1-2 0 0,1 2 208 16,2 3-48-16,0 12-16 0,0-5 16 0,2-1 0 15,0 1 0-15,1-2 0 0,0-1-160 0,1 0 160 16,2 0-160-16,1 1 160 0,-1 2-160 0,1-3 0 0,-2-3 144 0,3 2-144 16,1-1 0-16,1 0 144 0,-2-2-144 0,1 1 0 15,1 0 128-15,3 0-128 0,2 0 0 0,-1-1 0 16,1 0 128-16,3 0-128 0,-1-1 0 0,2 0 0 15,-2-3 128-15,2 0-128 0,1-1 144 0,0 2-144 16,-2 3 128-16,3-3-128 0,2-3 0 0,1 0 144 16,0-3-144-16,2 2 160 0,3 0-160 0,1-2 160 15,4 0-160-15,2 2 160 0,-1-2-160 0,1 1 160 16,4-2-160-16,-1 1 160 0,-3-2-160 0,0 1 160 16,0-2-160-16,2 1 0 0,-3-3 0 0,3-1 0 15,0-1 128-15,-1 1-128 0,0 0 128 0,-1-1-128 16,0-2 128-16,1 0-128 0,-3-3 0 0,1 2 128 0,-1 0-128 15,1-2 160-15,0-4-160 0,0-1 160 16,-1 1-160-16,1 1 128 0,1 1-128 0,-2-4 128 0,-4-3 16 0,0 2 0 16,-1 1 0-16,0 2 0 0,-1 0 64 0,-4-1 16 15,-1-3 0-15,-1-1 0 0,-4 1-48 0,0-1-16 16,-5-2 0-16,1 2 0 0,-2-1-16 0,0 3 0 16,-3 0 0-16,0 0 0 0,-2-3-16 0,0 1-128 15,-2 2 192-15,-1-3-64 0,-2 1-128 0,-1-2 192 16,-1 2-192-16,-1 0 192 0,-2-1-48 0,-4-1 0 15,2-4 0-15,-6 3 0 0,-1 2 16 0,-1 0 0 16,-3 3 0-16,-1-4 0 0,-5-2-160 0,9 7 0 16,-4-4 0-16,-2 1 0 0,-2-2 0 0,-2 2 0 15,-5-2 0-15,0 2 0 0,-2 1 0 0,-29-13 128 16,9 6-128-16,6 4 0 0,4 1 0 0,3 2 0 0,0 2 0 0,2 1 0 16,-2 1 0-16,1 2 0 0,-2 2 0 0,3 1 0 15,1 1 0-15,-3 0 192 0,2-2-192 0,-3 2 192 16,1-2-192-16,-4 2-144 0,-1-3 144 0,-1 3-208 15,-1 3 208-15,2 3 0 0,4 2 0 0,-2-2 0 16,2 0 0-16,1 0 0 0,-1 1 0 0,1 0 0 16,-4 1 0-16,2 0-144 0,1-1 144 0,3 3 0 15,0 3 0-15,1-1-160 0,1 0 160 0,2 1 0 16,1 1 0-16,3 1 0 0,0 0 0 0,3 1 0 16,-1 0 0-16,2 2-128 0,0 2-16 0,10-4 0 15,0 1 144-15,-1 5 0 0,0 4 0 0,1 0 0 16,0 1 0-16,2 1-128 0,2 0 128 0,-5 18 0 0,2-7 0 15,7-4 0-15,4-2 0 0,2-3-128 0,2-5-16 0,6 2 0 16,3 0 0-16,3 0 0 16,-2-4 144-16,6 0 0 0,2 0-144 0,2 2 144 0,6 2 0 0,-3-1 0 15,1-3 0-15,3-4 0 0,3 2 0 16,-1-2 0-16,4-1 0 0,5-1 0 0,3-2 128 0,2 0-128 16,0 0 128-16,1-1-128 0,-2 0 0 0,0-3 128 15,0 0-128-15,-2-2 0 0,0 1 0 0,1-3 0 16,1-1 0-16,2 1 0 0,-1-2 0 0,0 2 0 15,1 4 128-15,-2-6-128 0,-1-2 0 0,-2 1 0 16,-1-3 0-16,-1 0 128 0,2-1-128 0,-2-2 0 16,1-2 144-16,-2 1-144 0,1-1 0 0,-1-2 144 15,1 1-144-15,-3 1 0 0,0 0 160 0,-1-1-160 16,0-3 128-16,-1-1-128 0,-1-2 0 0,2 1 0 0,0 1 0 16,-2-1 0-16,-2-2 0 0,-2 1 128 0,0 1-128 0,1-2 0 15,-4 0 128-15,0 0-128 0,-2 1 0 0,-1-2 128 16,-2 0-128-16,0 0 0 0,-1 2 144 0,-3-2-144 15,-1-1 0-15,1 3 144 0,-5-2-144 0,1-1 0 16,-1-3 0-16,0 0 0 0,-3-2 0 0,0 1 0 16,-1 0 160-16,-1 1-160 0,-2 2 128 0,-4 8-128 15,0-4 160-15,0 0-160 0,0-3 192 0,-1 3-192 16,-2-2 192-16,-1 2-64 0,0 0 0 0,-6-13-128 16,1 7 0-16,-2 2 0 0,1 4 0 0,0 0 0 15,-3-1 0-15,-1 1 0 0,0-2 0 0,-2 0 0 16,-1-3 0-16,-2 1 0 0,-4 3-192 0,0 0 48 15,-5 2 144-15,2 1-160 0,-3 2 160 0,-3 1-160 16,-3 0 160-16,-1 1 0 0,-2-1-144 0,0 4 144 0,-2 0 0 16,1-1 0-16,-3 0 0 0,0 0 0 0,1 2 0 15,-3 0-144-15,0 0 144 0,0 3 0 0,0 2 0 0,1 0-128 16,1 3 128-16,0-2 0 0,0 1 0 0,0 2 0 16,-3 0 0-16,-1 3 0 0,1 0 0 0,2 2 0 15,2 0-144-15,3 3 144 0,0-1 0 0,2 2 0 16,1 0-128-16,1 2 128 0,-4 0 0 0,3-2 0 15,1 3 0-15,-2-1 0 0,0-1 0 0,2 1-144 16,1-2 144-16,1 1-128 0,2 2 128 0,1 0 0 16,3 1 0-16,3 1 0 0,-1 2 0 0,13-6-160 15,0 2 160-15,0 5 0 0,0 2 0 0,2 1 0 16,0 1 0-16,2 4 0 0,3-2-144 0,-2 22 144 0,6-15 0 0,5-2-144 16,2-1 144-16,5-4-160 15,1 0 160-15,2-4-160 0,4-2 160 0,0 1 0 0,5 0 0 0,1 2 0 16,1 0 0-16,3 1 0 0,3-2 0 0,0-2 0 15,-2-2 0-15,5 0 0 0,0-1 0 0,0 2 128 16,0-2-128-16,-1-3 144 0,-1-1-144 0,2-1 160 16,2-5-160-16,1 0 128 0,2-2-128 0,2-3 128 15,-1 1-128-15,2 0 0 0,0 0 144 0,-2-3-144 16,0-2 160-16,0-5-32 0,-1-1-128 0,1-1 192 16,-1-2-192-16,3-2 0 0,0-2 0 0,0-1 0 15,1 0 128-15,-2 0-128 0,0-3 0 0,0-4 0 16,-2-4 128-16,2-2-128 0,0 2 0 0,0 0 144 15,-1-2-144-15,-1 0 0 0,-1 0 144 0,-3 0-144 0,-4 2 192 16,-3-3-48-16,-3 0 0 0,-3 1 0 0,-4 3 112 0,-3-2 0 16,-2 1 16-16,-2 2 0 0,-4 2-64 15,-3 10-16-15,-1-3 0 0,-3 1 0 0,0-2 0 16,-1 1-16-16,-1 0 0 0,-1 2 0 0,-6 1-176 16,-4-10-176-16,-2 5 48 0,-6 3 0 15,-4-1-320-15,-6 4-48 0,-5 0-16 0,-5 3 0 16,-5 2-1600-16,-1 5-320 0</inkml:trace>
  <inkml:trace contextRef="#ctx0" brushRef="#br1" timeOffset="62324.97">1183 11391 8287 0,'0'0'736'0,"-7"-3"-592"0,2-2-144 15,5 5 0-15,-6-3 1216 0,6 3 224 0,-4-4 32 0,4 4 16 16,0 0-464-16,0 0-80 0,-6-6-32 0,6 6 0 16,0 0 16-16,0 0 0 0,-2-6 0 0,2 6 0 15,0 0-224-15,0 0-64 0,9-4 0 0,3 2 0 16,0 1-176-16,5-1-32 0,3 0-16 0,3-1 0 15,3-1 0-15,5 0 0 0,3 3 0 0,6-1 0 16,0-6-80-16,3-2-16 0,2 0 0 0,4 2 0 16,2-1 0-16,4 0 0 0,3-2 0 0,2 1 0 15,-1 2-128-15,1 2-16 0,-3-1-16 0,1 2 0 0,2 1-160 0,-3 3 160 16,0 1-160-16,0 0 160 0,-3 1-160 16,-1 2 0-16,-8-1 0 0,0 6 0 0,-2-1 0 0,0 2 128 15,-1-3-128-15,-5-2 0 0,-2 3 0 0,1 0 0 16,-3 1 128-16,0-4-128 0,-3 0 128 0,-1-3 0 15,-7 1 0-15,1-2 0 0,-6-3 64 0,-5 0 0 16,-1 2 0-16,-2 0 0 0,-9 1 48 0,0 0 16 16,5-5 0-16,-5 5 0 0,0 0 48 0,0 0 16 15,-10-5 0-15,-2 1 0 0,-3-2-160 0,-5 3-32 16,-5 3 0-16,-2 0 0 0,-4 0-128 0,-2-1 128 16,-2-3-128-16,-4 7 128 0,-1 2-128 0,-2 0 0 15,1-3 0-15,-3 2 0 0,-1 3 0 0,-3 0 128 16,-4-3-128-16,-4 2 0 0,-1 0 0 0,-2 3 0 15,1 2 128-15,1-3-128 0,0-4 0 0,-5 0 0 0,0 1 0 16,0 3 128-16,2 1-128 0,2 0 192 0,3-3-192 16,0 0 192-16,4 3-192 0,-1-1 0 0,-1-4 0 0,6 1 0 15,6-2 0-15,5 0 128 0,4 2-128 0,4-4 0 16,6-3 256-16,5-1-48 0,5 1 0 0,4 0 0 16,8 2-208-16,0 0 0 0,4-10 128 0,6 1-128 15,6 0 144-15,7 1-16 0,3-3 0 0,12 1 0 16,8 1-128-16,3 1 128 0,6 1-128 0,7-2 128 15,4-3-128-15,4 0 0 0,6 2 0 0,2 2-176 16,3 1 176-16,1 1 0 0,0-3 0 0,4 2 0 16,1 3 128-16,-1 0-128 0,-4 0 128 0,-3 0-128 15,0-2 0-15,-2 3 144 0,-1 3-144 0,-5-2 0 16,-8-4 0-16,-4 4 0 0,-2 4 0 0,-5 1 0 0,-5-2 128 16,-3-1-128-16,-7 0 0 0,-4 2 0 0,-7 1 0 0,-5 0 0 15,-8 2 0-15,-2-2 0 0,-11-3 128 0,0 0-128 16,-4 8 0-16,-6-4 0 0,-6-3 192 0,-7-1-192 15,-6 0 192-15,-7 1-192 0,-5 2 176 0,-2-3-176 16,-2 0 160-16,-2 0-160 0,-7 2 160 0,-5-1-160 16,-3-1 160-16,-5 0-160 0,-4 1 128 0,0 2-128 15,-3 3 0-15,-2-4 144 0,-3-3-144 0,-1 0 160 16,-1 1-160-16,4 0 160 0,0 1-160 0,0-1 0 16,0-1 0-16,5 2 0 0,4 4 0 0,6 2 0 15,3 0 0-15,6-4 128 0,4-1-128 0,9 3 0 16,1 0 0-16,8-1 0 0,4-4 0 0,8 0 0 15,9 3 0-15,10-3 0 0,0 0 0 0,0 0 0 16,0 0 0-16,18 0 0 0,8 0 0 0,9 0 0 16,5-1 0-16,7-3 0 0,6-1 0 0,7-1 0 0,2 1 0 0,6-2 0 15,8-1 0-15,-2 2 0 0,-5-1 0 16,3 1 0-16,2 1 0 0,-2-1 0 0,3-2 0 0,-4 1 0 16,-5 2 0-16,-3-1 0 0,0 0 0 0,-5 0 0 15,-4 3 0-15,-3 0 0 0,-7 0 0 0,-7 1 0 16,-7-1 0-16,-7 1 128 0,-3 0-128 0,-10 0 128 15,-10 2 0-15,0 0 0 0,0 0 0 0,-15 2 0 16,-7 1 0-16,-9 2 0 0,-6 1 0 0,-6 0 0 16,-4 0-128-16,-5-2 192 0,-2-1-192 0,-3 0 192 15,0 0-192-15,-3 2 160 0,-6 0-160 0,2-1 160 16,0 0-160-16,2-1 160 0,4 0-160 0,0 3 160 16,-1 2-160-16,2-1 0 0,5 0 144 0,5-2-144 0,4 0 0 15,10 0 0-15,6 1 0 0,8-3 128 0,4-2-128 0,7 0 0 16,8-1 0-16,0 0 0 0,12 0 0 0,8-2 0 15,7-2 0-15,7-1-128 0,6 1 128 0,5 2-208 16,5-1 80-16,-1-1 128 0,1-5-320 0,2 3 64 16,4 1 16-16,3-1 0 0,-1-3 240 0,1 1-144 15,1 0 144-15,-6 1-128 0,-1-2 128 0,-2 0 0 16,1 0-144-16,-3 3 144 0,-1 2 0 0,-4-1 0 16,-6-4 0-16,-5 5 0 0,-4 2 0 0,-7 0 0 15,-5 2 0-15,-6-2 0 0,-11 2 0 0,0 0 0 16,0 0 0-16,0 0 0 0,-9 7 0 0,-7-4 0 15,-4-3 0-15,-2 2 0 0,-4 6 0 0,1-2 0 16,-1-2 0-16,-1-1 0 0,-1 1 0 0,2-1 0 0,0-1 0 0,1 0 0 16,3-1 0-16,-3 0 0 0,4 4 0 0,-1-3 0 15,3-4 0-15,2 0 0 0,0-2 0 0,3 1 0 16,2 2 0-16,4 1 0 0,-1-4 0 16,9 4 128-16,0 0-128 0,0 0 0 0,0 0 0 0,0 0 128 15,8-10-128-15,1 4 0 0,3 1 0 0,0 2 0 31,1 1-1472-31,-2 0-240 0,3-1-32 0,-1 3-16 0</inkml:trace>
  <inkml:trace contextRef="#ctx0" brushRef="#br1" timeOffset="63992.55">5250 12212 13823 0,'-9'4'1216'0,"0"-4"-960"16,9 0-256-16,-9-3 0 15,0 3 1328-15,1 0 208 0,-1 4 64 0,-1-2 0 0,4 0-592 0,6-2-112 16,0 0-32-16,-6 6 0 0,6-6-352 0,0 0-64 16,0 0 0-16,6 8-16 0,3-1 400 0,6 0 64 15,3-3 32-15,6-1 0 0,5 0-432 0,4 0-96 16,3 1-16-16,8 0 0 0,8-4-144 0,3 1-48 16,0 1 0-16,3-2 0 0,4-2 64 0,4-3 0 15,3-1 0-15,5 1 0 0,-1 4 128 0,1-2 48 16,1-4 0-16,3 1 0 0,0-1-80 0,0 4-16 15,-2 2 0-15,-1-3 0 0,-1-2-144 0,-4 0-48 16,0 4 0-16,-2 2 0 0,-2 3 32 0,-5-2 0 16,-3-1 0-16,-1 3 0 0,-2 0-176 0,-1-2 0 15,-4-2 0-15,1 1 0 0,1 2 0 0,-4 3 0 16,-4 1 0-16,-3-4 0 0,-4-4 0 0,-2 1 0 16,-1-1 0-16,-2 2 0 0,-3 0 0 0,-4 0 0 0,-2-1 0 0,-3 2 0 15,-9 1 0-15,-2 0 0 0,-9-2 128 0,0 0-128 16,0 0 0-16,0 0 0 0,0 0 0 0,-12 4 0 15,-5-4 128-15,-5 0 0 0,-6 1 0 0,-4 0 0 16,-7-1-128-16,0-1 0 0,-5-3 0 16,-3 3 128-16,-1 1-128 0,-6 2 0 0,0 1 0 0,-5-1 0 15,-1 0 0-15,-1 0 0 0,-2 0 0 0,-3 0 0 16,-8-4 0-16,1 2 0 0,-1 2 0 0,1-2 0 16,-4-2 0-16,-1-2 0 0,-3 1 128 0,1 3-128 15,-1 3 0-15,3-1 0 0,1-3 0 0,4 1 0 16,2 1 0-16,4 4 0 0,5 1 144 0,9-2-144 0,4-1 128 0,6-2-128 15,7 1 160-15,1 0-160 0,4 1 0 16,6-2 128-16,4-1-128 0,9 2 0 0,12-2 0 0,0 0 0 16,0 0 128-16,7 2-128 0,9 0 0 0,8-1 0 15,6 0 0-15,5-3 0 0,7-3 0 16,6-1 0-16,9 2 0 0,6-3 0 0,4 2 0 0,3-2 128 16,2 1-128-16,4-3 0 0,2 1 0 0,7 1 0 15,5 2 0-15,0 1 0 0,-2-2 0 0,6 4 0 16,2 1 0-16,-1 0 144 0,-5-3-144 0,-1 3 128 15,1 3-128-15,-4 3 128 0,0 0 0 0,-8 1-128 16,-10-2 192-16,-3 4-64 0,-4 1-128 0,-7 1 0 16,-8-4 0-16,-8 2-176 0,-4 2 176 0,-6-2 0 15,-5 0 0-15,-6 0 0 0,-2-6 0 0,-7 0 128 0,-8-2-128 16,0 0 0-16,-8 3 336 0,-7-3 0 0,-7-3 0 16,-4 2 0-16,-5 1 0 0,-5 0 0 0,-5-2 0 0,-5 1 0 15,0-1-208-15,-8-1-128 0,-3-3 128 0,-9 1-128 16,-6-3 128-16,-5 1-128 0,0 5 128 0,-5-2-128 15,-3-5 0-15,-2 2 0 0,-1 2 0 0,0 3 128 16,6 2-128-16,-2 0 0 0,3-2 0 0,4 2 0 16,1 3 0-16,6-1 0 0,6 3 0 0,3-1 0 15,3-3 0-15,5 2 0 0,6 1 0 0,6 2 0 16,3-2 0-16,7 2 0 0,4-4 0 0,9 4 0 16,5 1 0-16,6-2 0 0,7-5 0 0,0 0 0 15,12 2 0-15,5-2-160 0,8-1 16 0,11 0 0 16,8-4-16-16,6 1 0 0,4 3 0 0,6-5 0 0,5-3 160 15,4-2 0-15,6-1-144 0,-1 6 144 0,2 5-144 16,-3 0 144-16,-1-2-192 0,-4 3 192 16,-2 1-2016-16,-7 4-288 0,-5 4-64 15</inkml:trace>
  <inkml:trace contextRef="#ctx0" brushRef="#br1" timeOffset="66293.28">16177 8878 8287 0,'0'0'368'0,"0"0"80"0,0 0-448 0,0 0 0 0,0 0 0 0,0 0 0 15,0 0 1296-15,0 0 176 0,0 0 48 0,0 0 0 16,0 0-688-16,8-2-144 0,-8 2-32 0,0 0 0 16,0 0-256-16,0 0-48 0,0 0-16 0,-2 10 0 15,-4 1 16-15,1 0 0 0,-3 1 0 0,-1 0 0 16,-1 0-16-16,-2 2 0 0,0 4 0 0,-3-1 0 16,-4-8 16-16,-2 6 0 0,-2 1 0 0,-6 0 0 15,-3-2 32-15,2 1 16 0,-2 0 0 0,-3 0 0 16,-2-1 48-16,2 1 16 0,3-5 0 0,1-1 0 15,1 0 176-15,0-2 16 0,3-2 16 0,1-1 0 16,0-4-208-16,-1-1-32 0,2-3-16 0,0 2 0 16,-1 1-32-16,5-2 0 0,-1-3 0 0,5 1 0 0,0 0-112 0,3 0-16 15,2-2-16-15,2-2 0 0,1-2-64 16,3 1-16-16,1-1 0 0,2-2 0 0,1 0 0 0,2-1 0 16,1 1 0-16,3-4 0 0,4-5 160 0,0 1 48 15,-2 2 0-15,2 3 0 0,1 1-176 0,2-1-48 16,-2 2 0-16,0 0 0 0,0-3-144 0,2 3 0 15,1 3 0-15,0-2 0 0,-1-2 0 0,2 1 0 16,-1 4 0-16,0 0-176 0,2 1 176 0,-1 2 0 16,-1-1 0-16,3 2 0 0,0 2 0 0,0 1-160 15,1-1 160-15,-1 2 0 0,2-1-144 0,0 2 144 16,2 3 0-16,-1 0-144 0,0 0 144 0,2 2 0 16,0-1 0-16,-1 1-128 0,-1 5 128 0,1 1 0 0,-1 0-144 15,-2 2 144-15,-2 1-128 0,3 1 128 0,2-2-160 0,-2 0 160 16,2 0 0-16,1 2 0 0,2 3 0 0,-2-3 0 15,-1-2 0-15,2 2 0 0,-3 0 0 0,3 1 0 16,0 0 0-16,0-3 0 0,-1-3 0 0,1 2 0 16,0 5 0-16,0-2 0 0,1-5 0 0,-2-2 0 15,2 0 0-15,0 1 0 0,-4 1 0 0,2-4 0 16,4-3 0-16,-4 0 0 0,0 2 0 0,2-2 0 16,-1 0 0-16,0-2 0 0,-1-1 160 0,-3 2-160 15,2 1 128-15,0-2-128 0,-2-1 0 0,3 0 128 16,-2 0-128-16,1 1 0 0,0-1 0 0,1-2 0 15,-2-4 128-15,-1 2-128 0,3-1 0 0,-2 1 128 16,-3-3-128-16,1-1 0 0,-1-3 144 0,1 2-144 0,0 2 128 16,-1-2-128-16,2-3 160 0,-3-1-160 15,0-1 128-15,0 1-128 0,-3 2 0 0,-2-1 0 0,0-3 128 0,-2 0-128 16,-2 2 0-16,0-2 144 0,-2 1-144 0,-1 0 0 16,0-1 0-16,-2 2 0 0,-2-1 160 0,1-1-160 15,-1 2 192-15,-1 0-192 0,-2-2 0 16,1 3 0-16,1 2 0 0,-3-1 0 0,-2-1 0 0,0-1 0 15,-2 3 128-15,-1 3-128 0,0 1 0 0,-3-1 128 16,0 1-128-16,-1 0 0 0,-1 5 0 0,-1 0 0 16,-1-1 0-16,-4 5 0 0,-1 0 0 0,0 1-144 15,1 3 144-15,0-1 0 0,1-1-128 0,0 5 128 16,1 1-128-16,2 2 128 0,0 1 0 0,2 1-128 16,-1-1 128-16,1 2 0 0,-1 3 0 0,1-1 0 15,-2 1 0-15,-1-1 0 0,3 0-128 0,-1 0 128 16,2-2-128-16,-1 0 128 0,1-2 0 0,2-1 0 15,1 2 0-15,0 0 0 0,-2-1 0 0,1 0-128 0,3-5 128 16,-2 7 0-16,0 3 0 0,0 0-128 0,2-6 128 0,-2 2 0 16,0 3 0-16,1 4 0 0,2 2 0 0,-1-1-128 15,0-6 128-15,2 2 0 0,-2 1 0 0,1-2 0 16,-2-1 0-16,0-1 0 0,-1-2 0 0,0 2 0 16,-3-1 0-16,1 0 0 0,-2-3 0 0,-1 2 0 15,-4-2 128-15,1 0 0 0,-1-1 0 0,-2 0 0 16,0-4-128-16,-1 1 0 0,3 2 0 0,-1-1 0 15,-1-3 0-15,0 0 0 0,1-1 0 0,1 2 0 16,-1 1 0-16,2-2 0 0,2-4 0 0,0 1 0 16,0 4 0-16,2-4 0 0,0 0 0 0,0-3 128 15,-1-2-128-15,0-1 0 0,-1 3 128 0,1-2-128 16,-1-3 144-16,-2-1-144 0,-2-3 192 0,2-2-192 0,4 2 176 0,-3-1-176 16,-1-5 160-16,2 1-160 0,-1 0 144 15,4-1-144-15,-1 1 128 0,3-5-128 0,2-2 0 0,2 0 128 16,0 0-128-16,5-1 0 0,2-1 176 0,1 2-48 15,-1 0-128-15,4 5 192 0,-1 4-192 0,1 0 0 16,2-2 0-16,2 2 0 0,-2 4 0 0,2 1 0 16,3-1 128-16,-1 0-128 0,2 0 0 0,2 4 0 15,-2 1-128-15,1-1 128 0,1-3 0 0,3 1-128 16,-3 1 128-16,5 3 0 0,1 2 0 0,1 0 0 16,-2-4 0-16,2 3 0 0,1-1-128 0,-1 0 128 15,-1 3 0-15,3-3 0 0,0-3 0 0,-1 1 0 16,0 2 0-16,2-2 0 0,-1-1 0 0,3 0 0 15,0 1 0-15,2 2 0 0,1 0 0 0,-3 1 0 0,0-2 0 0,1 2 0 16,2 3 0-16,-1 0 0 0,-3 1 0 0,0 0 0 16,-1-1 0-16,-2 3-160 0,-1 4 160 0,-3-1-192 15,-1-2 192-15,-3 4-128 0,0 2 128 0,1 0-128 16,-1 4 128-16,1 0 0 0,2 1-144 0,-2 2 144 16,1 1 0-16,1-1 0 0,0 0 128 0,3-4-128 15,1-3 0-15,0 0 0 0,2 1 0 0,1 2 0 16,-2-2 0-16,5 0 0 0,1-2 0 0,3-1 0 15,1-2 0-15,-2-3 0 0,1-4 0 0,1-2 0 16,-4 0 0-16,0 0 0 0,-1-3 0 0,-4-5 0 16,-1-5 192-16,0 1-64 0,-3 1 0 0,-3-1 0 0,-3-3-128 15,-1 2 0-15,-3 0 0 0,-3 1 0 0,0 1 0 0,-4 3-192 16,-2-2 0-16,-2 2 16 16,-6 1-1616-16,0-1-336 0,1 5-64 0,-3-3-10880 15</inkml:trace>
  <inkml:trace contextRef="#ctx0" brushRef="#br1" timeOffset="68361.91">15010 418 4607 0,'0'0'192'0,"0"0"64"0,0 0-256 0,0 0 0 0,-2-9 0 15,2 9 0-15,0 0 1456 0,0 0 240 0,0 0 48 0,3-9 16 16,3 3-1184-16,-6 6-256 0,8-6-32 0,0 3-16 16,-8 3 96-16,8-4 16 0,-8 4 0 0,9-4 0 15,-9 4 32-15,0 0 16 0,8-1 0 0,-8 1 0 16,0 0 16-16,0 0 16 0,0 0 0 0,0 0 0 15,10 1 48-15,-10-1 0 0,0 0 0 0,0 0 0 16,0 0-160-16,8 0-32 0,-8 0 0 0,0 0 0 16,0 0-16-16,9 5-16 0,-9-5 0 0,0 0 0 15,0 0-16-15,6 4 0 0,-6-4 0 0,9 7 0 16,-9-7 0-16,6 7 0 0,0 0 0 0,0 0 0 16,-6-7 96-16,4 10 16 0,0-1 0 0,-2 1 0 15,-2-10-176-15,3 11-16 0,-3 1-16 0,1-1 0 0,1 0 0 16,-1-2 0-16,-2 1 0 0,1-1 0 15,0 1 16-15,0-5 16 0,0 2 0 0,0 2 0 0,0 3 32 16,0-2 0-16,0-4 0 0,0 2 0 0,-1 2 16 0,0 6 0 16,1-6 0-16,0-10 0 0,0 0-64 0,1 7 0 15,1 5 0-15,1-4 0 0,-3-8-32 0,0 0-16 16,0 0 0-16,0 0 0 0,8-2 96 0,1-3 16 16,0-1 0-16,0-2 0 0,0-1 32 0,-4 2 16 15,2-2 0-15,0-2 0 0,2-4-112 0,1 1-32 16,0-1 0-16,2-1 0 0,2 0-160 0,14-16 128 15,-5 5-128-15,1 5 128 0,-1 5-128 0,0-4 0 16,-2 1 0-16,1-1 0 0,-1-1 0 0,1 3 0 16,0 0 0-16,-3 0 0 0,0 1 0 0,-2 0 0 0,-1 2 0 15,-2 1 0-15,-1 1 0 0,-1 0 0 0,-1 2 0 0,1 1 0 16,-2 1 0-16,0 2 0 0,-1-1 0 0,-2 2 0 16,-3 2 0-16,0-1 0 0,1 2 0 0,-5 4 0 15,5-5 0-15,-5 5 0 0,0 0-144 0,0 0 144 16,0 0-128-16,0 0 128 0,2-5-192 0,-2 5 192 15,0 0-176-15,0 0 176 0,0 0-160 0,0 0 160 16,0 0-160-16,0 0 160 0,-8 6-160 0,-1 2 160 16,-1 2 0-16,-1 2 0 0,1 1-128 0,-4 3 128 15,-2-1 0-15,1 3 0 0,0 0 0 0,-1 2-144 16,-1 1 144-16,-4 0 0 0,0 0 0 0,1-1 0 16,-2-2 0-16,1 0 0 0,2 0 0 0,-3 0 0 15,0-1 0-15,1-2 0 0,1 1 0 0,0 0 0 0,2 1 0 16,1-1 0-16,-2 1 0 0,10-6 0 0,-1 2 0 15,-1 0 0-15,0-1 0 0,0 0 0 0,0-1 0 0,1 1 0 16,-2-2 0-16,-7 7 0 0,5-6 0 0,3-1 0 16,2-4 0-16,1-1 128 0,-1-3-128 15,9-2 0-15,-9 0 0 0,9 0 128 0,-9-2-128 0,9 2 0 16,-6-7 128-16,2-1-128 0,-1 0 0 0,3-1 0 16,-1-1 0-16,4 3 128 0,2-6-128 0,-1 0 0 15,0-3 128-15,2 0-128 0,-1-1 0 0,1 0 0 16,0-2 0-16,3-11 0 0,-3 8 0 0,1 0 0 15,-1-1 0-15,-3 4 0 0,0 2 0 0,-1 4 0 16,0 2 0-16,-2 2 0 16,-2 1-1568-16,-3 5-224 0,-2 4-64 0</inkml:trace>
  <inkml:trace contextRef="#ctx0" brushRef="#br1" timeOffset="69352.99">17065 733 16703 0,'0'0'736'0,"0"0"160"0,4-8-720 16,1-1-176-16,0 0 0 0,-2 4 0 0,-3 5 256 0,7-8 32 15,0-2 0-15,-3 4 0 0,-4 6 16 16,10-4 0-16,-2 0 0 0,-1 1 0 0,-7 3-48 0,0 0-16 15,8 0 0-15,-8 0 0 0,0 0 48 0,0 0 16 16,0 0 0-16,0 0 0 0,0 13 176 0,-1-1 32 16,-2-2 16-16,-1 3 0 0,-4 5-272 0,-2 4-64 15,-1 3-16-15,-4 0 0 0,1-2 64 0,2 3 16 0,1 1 0 0,1 1 0 16,0-3-80-16,2 0-16 0,0-1 0 16,3 1 0-16,1-2-160 0,2-6 192 0,2-5-192 0,1-2 192 15,0-1-64-15,3-2-128 0,-4-7 192 0,6 3-64 16,-6-3 128-16,12-8 0 0,2-2 16 0,0-5 0 15,2-6 128-15,3-3 32 0,1-1 0 0,2-1 0 16,-3 1-192-16,3 1-48 0,2-3 0 0,1 0 0 16,-1-2-48-16,1 3-16 0,-2 1 0 0,4-1 0 15,0-7-128-15,-2 5 0 0,2 4 0 0,-12 9 0 16,4-3 0-16,3-4 0 0,-1 1 0 0,4-4 0 16,0 3 0-16,4 0 0 0,0 0 0 0,24-12 0 15,-6 9 0-15,-8 6 0 0,-4 5 0 0,-4 3 0 16,-5 2 0-16,-4 4 0 0,-5 1 0 0,-4 1 0 15,-3 0-144-15,-10 3-112 0,9 1-32 0,-9-1 0 16,0 0-1808-16,0 0-352 0,0 0-80 0,-5 19-16 16</inkml:trace>
  <inkml:trace contextRef="#ctx0" brushRef="#br2" timeOffset="79720.3">13346 3188 10127 0,'1'-14'448'0,"-1"6"96"0,-1-1-544 0,0 1 0 15,0-2 0-15,-1 3 0 0,1-1 960 0,0 0 64 16,-1 1 32-16,1-1 0 0,1 8-464 0,0-9-80 16,0-2-32-16,2 0 0 0,0 0-32 0,2 1-16 15,1 0 0-15,-2 0 0 0,3-1 80 0,-2 2 0 16,1-2 16-16,-1 1 0 0,1 1 112 0,0 0 32 16,-2-2 0-16,2 2 0 0,-5 9-80 0,4-9-16 0,1 1 0 0,-1-3 0 15,-2 1-64-15,0 2 0 0,-1 0-16 16,1 1 0-16,0-1-32 0,-2 1 0 0,0 2 0 0,0 5 0 15,0 0 96-15,0 0 16 0,0 0 0 0,0 0 0 16,-9 9-240-16,3 3-32 0,0 3-16 0,-1 2 0 16,0-1-288-16,-1 5 0 0,0 2 0 0,-1 1 0 15,-1 1 0-15,3-1 0 0,-4 0-128 0,0 6 128 16,-1 4 0-16,0 1 0 0,-2-1 144 0,-1 3-144 16,0 3 0-16,0-1 128 0,2-3-128 0,0-1 0 15,1-4 144-15,2-3-16 0,-1-1 0 0,4-2 0 16,1-2 96-16,0-2 16 0,0-2 0 0,-2-2 0 15,-1 2 0-15,1-1 0 0,3-1 0 0,-1-5 0 16,1-2 96-16,-1-1 32 0,3-1 0 0,3-8 0 16,0 0-96-16,0 0-16 0,0 0 0 0,0 0 0 0,0 0 48 0,0 0 0 15,-2-10 0-15,1-2 0 0,-1 2 16 0,3-2 16 16,3-6 0-16,3 1 0 0,-4-3-144 0,4-1-48 16,0-1 0-16,1-2 0 0,-1-5-144 0,-3 2 128 15,1-3-128-15,4-1 128 0,-1-3-128 0,0 0 0 16,-1 2 0-16,0-1 0 0,-2 0 144 0,1 0-144 15,-1 0 160-15,0 2-160 0,-1 2 0 0,1 1 0 16,-4 1 0-16,0 1 0 0,-1 3 0 0,1 1 0 16,0 1 0-16,-1 4 0 0,-2 0 0 0,1 2 0 15,1 0 0-15,0 4 0 0,-1 3 0 0,0-2 0 16,1 0 0-16,0 4 0 0,0 6 0 0,0 0-128 16,0 0 128-16,0 0 0 0,-7 10-160 0,1 2 32 15,0 4 0-15,-2 2 0 0,-1 4 128 0,2 3-208 0,0 0 80 0,0 4 128 16,1 1-128-16,-3 3 128 0,0-1 0 0,0 5 0 15,0 3 0-15,1-1 0 0,0-3-144 0,2 0 144 16,-2 1 0-16,0-3 0 0,2 0 0 0,-1-3 0 16,1-4 0-16,0 0 0 0,3-3 0 15,-2-2 0-15,-4-4 0 0,4-2 0 0,0-3 128 0,2 0-128 16,-1 0 144-16,0 0-16 0,2-4 0 0,2-9 0 16,0 0 16-16,0 0 0 0,0 0 0 0,0 0 0 15,0 0 112-15,-4-6 0 0,2-3 16 0,2-3 0 16,0 0-48-16,2-2-16 0,0-3 0 0,1 2 0 15,-3-1-208-15,3 1 144 0,-1 1-144 0,1-4 128 16,-1-3-128-16,3-1 0 0,-2 0 0 0,1-2 128 0,-1-4-128 16,-1 1 0-16,1-3 0 0,-1 4 0 0,-1 0 0 15,3 0 0-15,-1-4 0 0,-1 3 0 0,1 4 0 0,-3 0 0 16,0 1 128-16,0 0-128 0,-2 0 0 0,2 1 0 16,0 1 0-16,-1 2 0 0,0 2 0 0,0-2 0 15,0 2 0-15,0 4 0 0,1 1 0 0,0 2 0 16,1 0 0-16,1 0 0 0,-1 2-144 0,-1 7 144 15,5-8 0-15,-2 2 0 0,2 1-144 0,-5 5 144 16,11 0 0-16,1-1-144 0,2-1 144 0,-1 0 0 16,2 0-144-16,4 2 144 0,0 2 0 0,4 1-144 15,3-3 144-15,2 2 0 0,1 2-144 0,1 1 144 16,2-1 0-16,1 0-144 0,2-1 144 0,4-3 0 16,-2 1 0-16,4-1-128 0,-2-1 128 0,4 1 0 0,3 0 0 15,1 2 0-15,-2 0 0 0,-1 0 0 0,-2-2 0 16,-1 0 0-16,1-1 0 0,1 1 0 0,-4 1 0 0,1 1 0 15,0 1 0-15,-2 0 0 0,0 1 0 0,-1 0 0 16,-4-2 0-16,1-1 0 0,1 0 0 0,3 1 0 16,-4 0 0-16,2 0 0 0,3-1 0 0,-7 1 0 15,-7 0 0-15,2 1 0 0,1 2 0 0,-1-2 0 16,-1-1 0-16,-3 2 0 0,-2-1 0 0,-3 1 0 16,1 0 0-16,-2-1 0 0,-3 0 0 0,-2 0 128 15,2-3-128-15,1 2 0 0,-2-4 0 0,0 5 0 16,0-1 0-16,2 1 0 0,-2-2 0 0,-1 1 0 15,0 1 0-15,0-1 0 0,0 0 0 0,-2-1 0 16,-1-2 0-16,0 0 0 0,-2 0 0 0,-7 1 0 16,0 0 0-16,10 1 0 0,-10-1 0 0,0 0 0 0,0 0 0 15,0 0 0-15,8 0 0 0,-8 0 0 0,0 0 0 0,0 0 0 16,0 0 0-16,0 0 0 0,0 0 0 0,0 0 0 16,0 0 0-16,0 0 128 0,0 0-128 0,0 0 0 15,0 0 0-15,0 0 0 0,0 0 0 0,0 0 0 16,5 5 0-16,-5-5 0 0,0 0 0 0,0 0 0 15,4 11 0-15,-4 2 0 0,-4 1 0 0,1 0-160 16,0 2 160-16,-3 0 0 0,-1 1-144 0,-1 2 144 16,-2 0 0-16,0 6-144 0,-1 2 144 0,0 2 0 15,0 1 0-15,2-1-128 0,-2-4 128 0,3 1 0 16,0 3 0-16,2-3 0 0,-2 1 0 0,2-4 0 16,1 0 0-16,0-1 0 0,1-1 0 0,2-3 0 0,-3-1 0 15,3 1 0-15,-2 0 0 0,1 1 0 0,1-1 0 16,-1-4 128-16,1-3-128 0,1-1 0 0,-1 0 0 0,1-1 128 15,1-9-128-15,-2 10 0 0,2-10 128 0,-2 11-128 16,1-2 0-16,1-9 144 0,0 0-144 0,0 0 0 16,-6 9 160-16,6-9-160 0,0 0 128 0,0 0-128 15,-5 6 144-15,5-6-144 0,-6 4 160 0,6-4-160 16,0 0 144-16,-10-2-144 0,3-1 128 0,7 3-128 16,-9-5 128-16,0 2-128 0,0 1 0 0,1 0 128 15,-1-1-128-15,-3 1 0 0,-2-1 0 0,0 1 0 16,-1 2 0-16,-3 0 0 0,-2 0 0 0,-3-3 0 15,1 0 0-15,-4 0 0 0,-3-2 128 0,-2 3-128 16,-2 0 0-16,0 0 0 0,0-4 0 0,-1 3 0 16,-3 0 0-16,-2-1 0 0,-2 0 0 0,-3-1 0 15,-3-1 0-15,-1 4 128 0,-1 1-128 0,0-1 0 0,-1-2 0 16,0 1 0-16,-2 0 128 0,-2-1-128 0,-2 0 0 0,4 2 0 16,2-3 0-16,2 2 0 0,1 1 0 0,3-1 0 15,4 1 0-15,-2 0 0 0,1 1 0 0,3-1 0 16,0 0 0-16,3 0 0 0,2 0 0 0,3 2 0 15,4 2 0-15,2-2 0 0,-1-2 0 0,4-1 0 16,4 0 0-16,3 1 0 0,1 2 0 0,4 1 0 16,9-1 0-16,0 0 0 0,0 0 0 0,0 0 0 15,0 0 0-15,0 0 0 0,0 0 0 0,0 0 0 16,12 3 0-16,2-2 0 0,2-1-128 0,0-1 128 16,4 0 0-16,2 2 0 0,2 0 0 0,4 4 0 15,2-2 0-15,3 0 0 0,2-2 0 0,1 1 0 0,0 0 0 0,2 1 128 16,-3 1-128-16,5 1 0 0,4-2 0 0,3 2 0 15,0 0 0-15,4-2 0 0,-1-2 0 16,2 0 0-16,1 2 0 0,-1-2 0 0,3 1 0 0,-2-1 0 16,2-1 0-16,-2 2 128 0,3 0-128 0,-5-3 0 15,-2-3 128-15,-3 1-128 0,-2-2 0 0,-1 2 128 16,0-2-128-16,-2 3 160 0,-5-1-160 0,1 3 160 16,-2-1-160-16,-2-1 0 0,-2-2 0 0,-3 3-176 15,-1 3 176-15,-3 1 0 0,-3 0 0 0,-3-1 0 16,-1-1 0-16,-1 0 0 0,-2-1 0 0,-1 0 0 15,-4 0 0-15,-1 1 0 0,-8-1 0 0,9 3 0 16,-9-3 0-16,0 0 0 0,0 0 0 0,0 0 0 16,0 0 0-16,0 0 0 0,0 0 0 0,0 0 0 15,0 0 0-15,0 0 0 0,0 0 0 0,0 0 128 0,7-6-128 16,-3 1 0-16,-4 5 0 0,3-8 0 0,1 0 0 16,-4 8 0-16,2-10 0 0,0 0 128 0,0-2-128 0,1 0 0 15,-1 0 128-15,0-2-128 0,2-3 0 0,-1 1 0 16,1-4 0-16,0-2 128 0,1-4-128 0,-2-3 0 15,1-2 0-15,1 3 128 0,-1 3-128 0,4 1 0 16,1-1 0-16,-2 1 0 0,-1 0 0 0,2 2 0 16,0 0 0-16,0 1 0 0,-1 0 0 0,2 2 0 15,-1 1 0-15,1 2 0 0,-3-2 0 0,1 1 0 16,2-1 0-16,3 1 0 0,-1 0 0 0,1 1 0 16,-1-2 0-16,1 3-128 0,-2 0 128 0,-1 3 0 15,-2 0 0-15,0-1 0 0,-2 0 0 0,-1 2 0 16,3 3-144-16,-7 8 144 0,0-7 0 0,0 7 0 15,-2-7-144-15,2 7 144 0,-5-6 0 0,2 1-128 0,-1 0 128 16,-2 2 0-16,-2 4-192 0,1 1 192 0,-2-2-192 16,-1 4 192-16,-2-2-160 0,1 0 160 0,-3 1-128 0,-1 2 128 15,1 2 0-15,-3 1 0 0,-1 0 0 0,-3-1-128 16,-1 2 128-16,0-2 0 0,-1 2 0 0,-1-1 0 16,-2 2 0-16,1-1 0 0,-1 0 0 0,-5-2 0 15,-3-4 0-15,-3 1 0 0,-2 1 0 0,-2 0 0 16,-3 1 0-16,-1 0 0 0,-1 0 0 0,-2-1 0 15,0 0 0-15,1-3 0 0,-2-2 0 0,0 1-128 16,-2 1 128-16,1 0 0 0,-1 2 0 0,0-2 0 16,5-2 0-16,0 0 0 0,-1 1 0 0,-1-1 0 15,0-1 0-15,1 1 0 0,1-2 0 0,2 2 0 0,0 2 0 0,3-2 0 16,2 0 0-16,3 2 0 0,2 0 0 0,-1 0 0 16,2 1 0-16,0-3 0 0,-2-3 0 0,3 2 0 15,1 0 0-15,1 0 0 0,-1 0 0 0,4 1 0 16,3-1 0-16,-1 0 0 0,5 1 0 0,-1-5 0 15,3-1 0-15,3 1 0 0,1 3 0 0,5 0 0 16,-2-1 0-16,3-1 0 0,1 0 0 0,3-1 0 16,-1-2 0-16,5 7 128 0,-3-7-128 0,3 7 0 15,-2-6 128-15,2 0-128 0,1-3 0 0,2 3 0 16,2-3 0-16,1 4 0 0,3 0 0 0,1 2 0 16,3 0 0-16,5-2-128 0,4-3 128 0,2 3 0 15,6-1 0-15,1 3-128 0,-1-1 128 0,8-1 0 16,1 0 0-16,3 2 0 0,1 0 0 0,0-1 0 0,2-5 0 15,2 5 0-15,3 3 0 0,-1 1 0 16,4 0 0-16,0-3 0 0,-4 0 0 0,2 1-128 0,-1 2 128 16,-2 0 0-16,1-1 0 0,-1 0 0 0,-1 0 0 15,1 0 0-15,2 1 0 0,-2-2 0 0,-1 0 0 0,0 1 0 16,0 1 0-16,2 2 0 0,1 2 0 0,1-2 0 16,-2-3 0-16,2 2 0 0,2 2 0 0,-3-2 0 15,-1 1 0-15,-3 1 0 0,0-1 0 0,-2 1 0 16,-1 0 0-16,0 0 0 0,-6-3 0 0,1 4 0 15,-3 0 0-15,-3 3 0 0,-3 1 0 0,1-3 0 16,-6 0 0-16,-1-1 0 0,-2 2 0 0,-1-1 0 16,-2-1 0-16,-1 0 0 0,-3-2 0 0,-1 0 0 15,-1 1 0-15,-1 0 0 0,1-4 0 0,-4 1 0 0,-8 0 0 16,10 2 0-16,-10-2 0 0,0 0 0 0,0 0 0 0,0 0 0 16,7 4 0-16,-7-4-128 15,0 0 128-15,0 0 0 0,0 0 0 0,6 8-128 0,-4 0 128 0,-2-8 0 16,0 0 0-16,0 0 0 0,-1 8 0 0,0 0 0 15,1-8 0-15,-2 9-128 0,-2 1 128 0,2-1 0 16,1 0 0-16,0-1-128 0,-1 1 128 0,-1 0 0 16,-1 1 0-16,1 2 0 0,-1 1 0 0,1 1-128 15,1 1 128-15,-1 0 0 0,0 1 0 0,1 1-160 16,-1 4 160-16,1 0 0 0,-3 1 0 0,1 0-128 16,0 4 128-16,0-1 0 0,-3 0 0 0,1-1 0 15,1 3 0-15,-2 0 0 0,0-2 0 0,0 0 0 16,1-3 0-16,1 1 0 0,0 2 0 0,1-2 0 15,1-3 0-15,-2 0 0 0,2-2 0 0,0-1 0 16,-1-1 0-16,3 2 0 0,-3-1 0 0,2 0 0 0,-2 0 0 16,1-5 0-16,1-1 128 0,-3-3-128 0,5-8 0 0,-4 10 0 15,0 2 0-15,1-2 128 0,3-10-128 0,-5 7 0 16,5-7 0-16,0 0 144 0,0 0-144 0,0 0 128 16,0 0-128-16,-7 4 0 0,7-4 0 0,0 0 128 15,-9 4-128-15,9-4 0 0,-8-1 0 0,8 1 128 16,-8 4-128-16,8-4 0 0,-8 2 0 0,-1-2 0 15,9 0 0-15,-11-2 0 0,0-1 0 0,0 2 0 16,-1-2 0-16,0 2 0 0,0 2 0 0,-2-1 0 16,0 0 0-16,-2-2 0 0,-1-4 0 0,-4 5 0 15,1 5 0-15,-1-1 0 0,-3-1 0 0,0-1 0 16,-3-1 0-16,1 0 0 0,-1-1 0 0,-1 0 0 16,-9-1 0-16,1 0 0 0,-3-2 0 0,-2 2 0 15,-3 2 0-15,-2-1 0 0,-3-1 0 0,1 2 0 0,-3 0 0 16,2 0 0-16,-2-1 0 0,2 0 0 0,-4-2 0 0,2 2 0 15,1 1 0-15,1-1 0 0,0-1 0 0,1 0 0 16,0 1 0-16,1 0 0 0,-2 1 0 0,1-3 0 16,0 1 0-16,0 1 0 0,0 0 0 0,2 2 0 15,1 1 0-15,3-2 0 0,1-2 0 0,1 0 0 16,2 0 0-16,1-1 0 0,-1 2 0 0,4 1 0 16,3 1 0-16,2-1 0 0,-1-1 0 0,2-1 0 15,0-2 0-15,2 3 0 0,3 3 0 0,2-1 0 16,2-2 0-16,2 0 0 0,2-3 0 0,0 3 0 15,1 0 0-15,2 0 0 0,2-2 0 0,0 2 0 16,0 1 0-16,3 0 0 0,-2 0 0 0,9 0 0 0,-9-4 0 16,9 4 0-16,-8 4 0 0,8-4 0 0,-7-4 0 15,7 4 0-15,0 0 0 0,0 0 0 0,0 0 0 0,0 0 0 16,-4-5 0-16,4 5 0 0,-2-10 144 0,4 0-144 16,-1-1 0-16,1 0 128 0,1 0-128 0,1 0 0 15,2-1 0-15,-3-1 0 0,1-3 0 0,1 0 128 16,0-1-128-16,0-1 0 0,0-2 128 0,1-3-128 15,-2-4 0-15,1 0 0 0,0-2 0 0,-1-1 0 16,3-5 0-16,1-1 0 0,-2-1 0 0,1 5 128 16,-2 4-128-16,1 2 0 0,-2 1 0 0,1 2 0 15,-3-2 0-15,0 2 0 0,0 0 0 0,-1 2 0 16,-1 0 0-16,-1 2-128 0,0 0 128 0,0 2 0 16,0 3 0-16,1 2 0 0,-1-1 0 0,0 3-128 15,0 2 128-15,0 2 0 0,0-1 0 0,1 7-128 0,-3-8 128 0,3 8 0 16,0 0-144-16,0 0 144 0,0 0 0 0,0 0 0 15,0 0-144-15,0 0 144 0,0 0-144 0,0 0 144 16,7-3-208-16,-7 3 80 0,9 0 128 0,1 3-208 16,0 2 80-16,1-1 128 0,1 0-176 0,3 3 176 15,3 2-128-15,-1 1 128 0,4-1 0 0,2-1-128 16,-1 2 128-16,6-2 0 0,3 1 0 0,3 1 0 16,3-3 0-16,2 2 0 0,-1 0-128 0,2-1 128 15,3-4-128-15,3-1 128 0,2-2-192 0,4 2 32 16,2-2 16-16,-1 1 0 0,2 1 144 0,-4-3 0 15,0 0 0-15,1 0-128 0,-2-2 128 0,2 0 0 16,-3-1 0-16,2 0 0 0,-3 3 0 0,0 0 0 16,-3 0 0-16,-1-1 0 0,-2 0 0 0,0-1 0 0,4-1 0 15,-4 0 0-15,-1 1 0 0,0 1 0 0,1 0 0 16,-2 1 0-16,-1 0 0 0,-2 0 0 0,-3-2 0 0,-1 1 0 16,-2 1 0-16,-2-1 0 0,2-2 0 15,-3 3 0-15,-1-2 0 0,-2 2 0 0,-2 0 0 0,0 0 0 16,-5-1 0-16,-2 1 0 0,1 1-128 0,-1 1 128 15,0 2 0-15,-3-2 0 0,-1 0 0 0,-3 1 0 16,-1 2 0-16,0-3 0 0,-8-2 0 0,9 4 0 16,-1 2 0-16,-2-1 0 0,0 2-128 0,-6-7 128 15,4 8 0-15,-4-8 0 0,5 11 0 0,-4-1-128 16,0 0 128-16,0-1 0 0,-1-9-144 0,1 14 144 16,0-1 0-16,0 0 0 0,1 1 0 0,-2 1 0 15,-1 1-144-15,0 3 144 0,-1 2 0 0,0 0 0 0,0 1 0 16,-3 1-128-16,2 1 128 0,1 1 0 0,-1 2 0 0,1-1 0 15,0-1 0-15,-1 3 0 0,-1-2 0 0,2-2 0 16,1 0 0-16,1-4 0 0,-1 0 0 0,1-1 0 16,0 0 0-16,0 0 0 0,1 1 0 0,0 0 0 15,-1-2 0-15,0 0 0 0,0-2 0 0,-1-1 0 16,0 1 0-16,-1-1 0 0,1 3 0 0,0-1 0 16,-2-3 0-16,2 1 0 0,0-1 0 0,0-1 0 15,0-2 0-15,0 0 0 0,1 0 0 0,-1-1 128 16,-1 0-128-16,1-2 0 0,1-8 0 0,0 0 128 15,0 0-128-15,0 0 0 0,-6 6 176 0,6-6-176 16,0 0 192-16,0 0-192 0,0 0 128 0,-9 0-128 16,0-1 0-16,2 0 0 0,-2 0 0 0,1-1 128 0,-2-1-128 15,0 0 0-15,-1-2 0 0,0-1 0 0,2 0 0 0,-2-2 0 16,-5 5 128-16,1-2-128 0,-1 1 0 0,0 0 0 16,-5-1 0-16,1 1 0 0,0-2 0 0,1 3 0 15,-3 0 0-15,0-2 0 0,-4 1 0 0,-1-3 0 16,-3-2 0-16,-3 2 0 0,-3-1 0 0,-2 0 0 15,1 1 0-15,-4 0 0 0,-1 2-128 0,-3 0 128 16,0 2 0-16,-1-2 0 0,-1 0 0 0,-2-1 0 16,-2-1 0-16,-2 0 0 0,-1 2 0 0,-2-1 0 15,-2-4 0-15,-2 5 0 0,0 1 0 0,-2 1 0 16,-3-1 0-16,1-1 0 0,3 1 0 0,1 1 0 16,4-1 0-16,2 2 0 0,4 0 0 0,-4-4 0 15,0 1 0-15,7-2 0 0,3 3 0 0,4 1 0 16,3-2 0-16,4 2 0 0,2 1 0 0,6 0 0 0,4 0 0 0,4 0-256 15,4-1 32-15,4 2-10992 16,9 1-2208-16</inkml:trace>
  <inkml:trace contextRef="#ctx0" brushRef="#br2" timeOffset="84126.5">12906 3782 6447 0,'-4'-9'272'0,"4"9"80"0,-7-4-352 0,2-2 0 0,2-2 0 0,-1 4 0 16,4 4 1456-16,0 0 208 0,-6-7 64 0,6 7 0 16,0 0-1392-16,-4-4-336 0,4 4 0 0,0 0 0 15,-5-9 240-15,5 9-32 0,0 0 0 0,0 0 0 16,0 0 96-16,0 0 16 0,0 0 0 0,0 0 0 15,0 0 64-15,11 1 0 0,0-2 16 0,1 3 0 16,-2 3 224-16,2-1 32 0,2 0 16 0,1-1 0 16,0-2-128-16,3 0-32 0,2 2 0 0,2 0 0 15,2-2-16-15,4 0-16 0,-1-1 0 0,5 2 0 16,2 2-96-16,2 0 0 0,1-4-16 0,-1 0 0 16,-1 1-176-16,3-1-16 0,0-4-16 0,2 1 0 0,1-2 80 0,1-2 16 15,2 4 0-15,2-1 0 0,2 1 64 16,-1 0 32-16,-2 1 0 0,1 1 0 0,-1-2-160 0,-1 1-16 15,-1-1-16-15,-2 0 0 0,0 0-160 0,-3 1 192 16,1 1-192-16,-3 1 192 0,-2 1-192 0,-1 1 128 16,-5-2-128-16,-1 0 128 0,-3 0-128 0,1-2 0 15,-2 1 144-15,-1 1-144 0,-1 0 0 0,-3-2 144 16,2-4-144-16,-1 4 0 0,-3 3 128 0,0 1-128 16,-2 1 0-16,-2-1 0 0,-1-1 128 0,-2 3-128 15,2 3 0-15,0-3 0 0,-2-4 0 0,-9 0 128 16,10 4-128-16,-10-4 0 0,11 3 144 0,-4-1-144 15,-7-2 0-15,0 0 144 0,9 2 64 0,-9-2 16 0,0 0 0 16,0 0 0-16,0 0 144 0,0 0 16 0,0 0 16 0,4-7 0 16,-4 7-144-16,4-6-16 0,-4 6-16 0,3-9 0 15,0-1-96-15,1-2-128 0,1-3 176 0,3 0-176 16,-2-1 160-16,4-1-160 0,2-2 128 0,-1-3-128 16,0-5 0-16,0 1 128 0,0 1-128 0,-1-4 0 15,0 1 128-15,0-3-128 0,-1-1 0 0,0-1 128 16,0 1-128-16,0 2 0 0,-2-1 0 0,3 7 0 15,-3 1 0-15,1 1 0 0,-2 1 0 0,2 3 0 16,-3 2 0-16,2 3 0 0,-2-2 0 0,0 2 0 16,-2 4 0-16,0-2 0 0,2 5 0 0,-5 6 0 15,2-10 0-15,-2 10 0 0,2-6 0 0,-2 6 0 16,2-9-144-16,-2 9 144 0,0-9 0 0,0 9 0 0,0 0 0 0,0 0 0 16,0 0 0-16,0 0 0 0,-3-7 0 15,3 7-128-15,0 0 128 0,0 0 0 0,-6-5 0 0,6 5 0 16,-8-2 0-16,8 2 0 0,-10 3-176 0,1 1 176 15,1 1-160-15,0-2 160 0,0-1 0 0,0 0 0 16,-2 2 0-16,0 0 0 0,-1-3 0 0,0 1 0 16,-3 2 0-16,-2-1 0 0,0 0 0 0,-4 1 0 15,-2-1 0-15,-2 0 0 0,-4 1 0 0,-1-1 0 16,-3 0 0-16,-2-2 0 0,-4-1 0 0,0-1 0 16,-3-1 128-16,-1 0-128 0,-3 0 0 0,-4 0 160 15,-3 1-160-15,-1-1 128 0,-3-1 0 0,-1 0-128 16,-4-2 192-16,2 4-64 0,-1 0-128 0,-2 0 192 15,-1 0-192-15,3 1 192 0,4 1-192 0,5 0 0 16,3-1 0-16,3 1 0 0,1 0 0 0,2 2 0 16,2-1 0-16,-2 0 0 15,3 1-1216-15,4 0-336 0,5 0-64 0,3-1-16 0</inkml:trace>
  <inkml:trace contextRef="#ctx0" brushRef="#br2" timeOffset="85343.48">14981 11502 7359 0,'0'0'656'0,"3"-7"-528"16,-3 7-128-16,0-9 0 0,-1-2 2016 0,1 1 368 15,1 1 80-15,-1 1 16 0,0 8-1264 0,-1-9-240 16,-1-2-48-16,1 2-16 0,1 9 64 0,0 0 16 16,-3-10 0-16,-2 5 0 0,5 5-208 0,0 0-32 15,0 0-16-15,0 0 0 0,-5-7-112 0,5 7-32 16,0 0 0-16,0 0 0 0,0 0-256 0,0 0-48 16,0 0-16-16,-5 12 0 0,-2 2-16 0,0 2-16 15,0 1 0-15,0 3 0 0,2 1 64 0,-4 2 16 16,2 4 0-16,-3 1 0 0,0 3 0 0,1 3 0 15,-4 5 0-15,0 3 0 0,1 4-64 0,2-3-16 16,-2 0 0-16,1 0 0 0,0 1-64 0,1-4-16 16,1-2 0-16,2-1 0 0,-1 2 0 0,3-4 0 0,2-3 0 0,-1-3 0 15,1-3 32-15,-1-2 0 0,1 0 0 0,2-3 0 16,-1-3 0-16,0-2 0 0,2-4 0 16,0-1 0-16,2 2-32 0,-1-3 0 0,-1-10 0 0,2 8 0 15,-2-8-32-15,0 0 0 0,4 5 0 0,-4-5 0 31,0 0-464-31,8-7-112 0,-3-2 0 0,0-3-16 16,1-5-2544-16,-3-4-512 0,0-3-112 0</inkml:trace>
  <inkml:trace contextRef="#ctx0" brushRef="#br2" timeOffset="86618.29">14753 11513 18431 0,'-6'-8'1632'0,"2"0"-1312"15,-4 1-320-15,3 0 0 0,0-1 1312 0,2 2 192 16,0-3 32-16,1 3 16 0,2 6-880 0,3-7-176 16,0-1-48-16,4 0 0 0,-2 0 0 0,6 0-16 15,1-1 0-15,1 0 0 0,6-2-48 0,1 0 0 16,3 0 0-16,2 1 0 0,2 0-64 0,2 2 0 15,4-2-16-15,3 4 0 0,0 4 16 0,0 0 0 16,0-4 0-16,1 3 0 0,-3 1-64 0,1 1-16 16,1 1 0-16,4-1 0 0,3 1-16 0,-2 0 0 0,-1 0 0 15,3 1 0-15,-2 1 32 0,1-1 16 16,-1-2 0-16,-1 0 0 0,1 4-272 0,3-2 160 16,1-3-160-16,1 1 128 0,0 3 0 0,2 0 0 0,2 2 0 0,1-4 0 15,-2-1-128-15,2-2 128 0,-3 0-128 0,4 0 128 16,2-1-128-16,-1 1 128 0,3 0-128 0,-5 0 128 15,0 3-128-15,0-6 128 0,-5-4-128 0,-1 4 128 16,0 1-128-16,1 1 0 0,2-3 144 0,-3 2-144 16,-1 0 0-16,-1 1 0 0,-3-3 0 0,-2 2 128 15,-2-1-128-15,1 1 0 0,1-1 0 0,0 1 0 16,1 1 0-16,-1 1 0 0,-4-2 0 0,2 2 128 16,-1 2-128-16,0 1 0 0,-1 1 0 0,-3-1 0 15,-3-2 0-15,1 0 0 0,-6 0 0 0,1 1 0 16,-2 2 0-16,3-1 0 0,-5-3 0 0,1-1 128 15,0 6-128-15,-1 0 128 0,1-4-128 0,1 0 128 0,-3 2-128 0,0-1 192 16,0 0-64-16,2-1 0 0,-2 0-128 16,-1-1 144-16,2 3-144 0,-1-1 160 0,-4 0-16 0,2-1 0 15,-6-3 0-15,0 2 0 0,-1 3 0 0,-1 0 0 16,-2 0 0-16,2-1 0 0,-9 1 0 0,10-1 0 16,0 0 0-16,-1 0 0 0,-1-1-144 0,1 2 0 15,2 1 0-15,-2-1 128 0,0 0-128 0,1 1 0 16,2 1 0-16,-3 0 0 0,1 1 0 0,1-1 0 15,-3 1 0-15,1 0 0 0,-1 0 0 0,1 1 0 16,1-1 0-16,-2 2 0 0,-8-5 0 0,11 3 0 16,-4 1 0-16,-7-4 0 0,0 0 0 0,8 7 0 15,-3-2 0-15,2 2 0 0,-3 3 0 0,-1 1 0 16,1 1 128-16,-2-1-128 0,0-2 0 0,3 3 0 0,-1 0 0 0,0 1 0 16,2 0 0-16,-2 3 0 0,3 3 0 15,-2 1 0-15,-1 2 0 0,-1-1 128 0,0 2-128 0,2 1 0 16,-2 0 0-16,1 2 0 0,0 1 0 0,-1-1 0 15,-1 3 0-15,-1 0 0 0,0 4 0 0,0 0 0 16,-1-4 0-16,2 2 0 0,-1 3-144 0,0 0 144 16,1 1 0-16,2 0 0 0,-3 0 0 0,1 0 0 15,-1-1 0-15,0-2 0 0,1-2 0 0,0 0 0 16,0 0 0-16,1-1 0 0,0 2 128 0,-2-1-128 16,0-1 0-16,1 0 0 0,0 3 0 0,0-3 0 15,-2-4 128-15,4-2-128 0,0-1 0 0,1 0 144 16,-1 0-144-16,3-1 0 0,-2-4 0 0,2 2 128 15,-2 4-128-15,1 1 0 0,0-5 144 0,0 0-144 0,-1-1 0 16,1-1 144-16,-1 1-144 0,0-4 0 0,-5-14 144 0,2 11-144 16,0 0 0-16,-2-1 144 0,0-3-144 0,0-7 128 15,0 0-128-15,-5 10 128 0,-1-5 0 0,0-1-128 16,6-4 192-16,-9 4-64 0,-2-3-128 16,0 0 192-16,-1 1-192 0,-3-2 192 0,0-2-192 0,0 1 128 15,-1-1-128-15,-1 1 128 0,-6-1-128 0,1 0 0 16,-4-1 144-16,1 2-144 0,-1 3 0 0,-2 2 0 15,1 1 0-15,-4-3 128 0,-1-3-128 0,-3 0 0 16,-3 1 0-16,-1-2 0 0,-2-2 0 0,-1 3 0 16,-4 2 0-16,0 0 128 0,1-1-128 0,-2 0 0 15,1-1 0-15,-2 0 128 0,-6 1-128 0,-2 2 0 16,-4 2 0-16,0-4 0 0,-2-2 0 0,3 0 0 0,0 5 0 0,-3-3 0 16,-4-7 0-16,2 4 0 0,-2 1 0 15,2 0 128-15,2 1-128 0,-1-1 0 0,-1 0 0 0,-3-1 0 16,-3 3 0-16,3 0 0 0,3 0 0 0,2 0 0 15,2-3 0-15,-3 1 0 0,0-1 0 0,1 1 128 16,0-4-128-16,0 4 0 0,1 0 128 0,0-1-128 16,1-5 0-16,-2 2 0 0,-2 2 0 0,3 1 0 15,1-2 0-15,3 2 0 0,2 0 0 0,-2-2 128 16,2 1-128-16,0 1 0 0,0-1 0 0,0-3 0 16,-1-4 0-16,6 2 0 0,5 1 0 0,3-1 128 15,3-1-128-15,3 3 0 0,1 1 0 0,5 1 128 16,1 0-128-16,3 1 0 0,0-1 0 0,5 2 0 15,-2-2 0-15,5 1 128 0,1 0-128 0,4 0 0 0,3-2 0 16,2 2 0-16,1 0-160 0,7 4 160 16,0 0-1152-16,0 0-112 0,7-7-16 0,5 2-10144 15,6 2-2016-15</inkml:trace>
  <inkml:trace contextRef="#ctx0" brushRef="#br2" timeOffset="100354.89">9034 17058 7359 0,'-9'-2'656'0,"0"1"-528"0,1-1-128 0,1 0 0 15,-2-1 1184-15,1 0 208 0,3 2 32 0,5 1 16 16,-6-4-544-16,-2 2-128 0,2-1 0 0,0 1-16 15,6 2-128-15,0 0-32 0,0 0 0 0,0 0 0 16,0 0-64-16,0 0-16 0,-5 0 0 0,5 0 0 16,0 0-240-16,-5 0-48 0,5 0-16 0,-6 1 0 0,6-1 16 0,0 0 0 15,-7 1 0-15,7-1 0 0,0 0 112 0,-6 3 32 16,-1-1 0-16,7-2 0 0,-5 2 96 0,5-2 32 16,-7 2 0-16,7-2 0 0,-6 2 48 0,6-2 16 15,-8 2 0-15,8-2 0 0,-8 0-80 0,8 0-16 16,-6 0 0-16,6 0 0 0,0 0-80 0,0 0 0 15,0 0-16-15,0 0 0 0,0 0-144 0,0 0-32 16,0 0 0-16,0 0 0 0,0 0-16 0,0 0-16 16,0 0 0-16,0 0 0 0,10 5 96 0,1 0 0 15,3-4 16-15,2 1 0 0,4 3-16 0,2-2-16 16,5 1 0-16,3-2 0 0,3-2-240 0,4 2 144 0,2 0-144 16,2 1 128-16,-3 0-128 0,1 2 0 0,0-1 144 0,3-1-144 15,3-1 0-15,1-2 144 0,1-2-144 16,0 5 0-16,-1 1 128 0,-1-1-128 0,-2-2 0 0,-1 2 0 15,-3-1 0-15,3 0 0 0,-2-1 0 0,-1 0 0 16,0 1 0-16,2-2 0 0,3-3 0 0,0 3 0 16,-4 3 128-16,0-1-128 0,-4-2 0 0,-1 1 0 15,1 1 0-15,-2-1 0 0,1 0 0 0,-1 1 0 16,-1 0 0-16,0 1 0 0,-4-1 0 0,-1 0 0 16,0 0 0-16,-2 0 0 0,2 3 0 0,-5-1 0 15,-2-2 128-15,-1 3-128 0,-2-1 0 0,-1 1 0 16,-2-4 0-16,1 0 0 0,-1 0 0 0,-2 0 0 15,0-1 176-15,-2 0-176 0,1 0 160 0,1 0-160 16,-1-1 192-16,1 1-64 0,-2 1-128 0,1-1 192 0,-1-1-192 16,0 0 176-16,0 0-176 0,0 0 160 0,-2 1-160 15,0 0 128-15,-9 0-128 0,9 0 128 0,-9 0-128 0,7 0 0 16,-7 0 0-16,0 0 128 0,0 0-128 0,0 0 0 16,0 0 0-16,0 0 128 0,0 0-128 0,0 0 192 15,0 0-192-15,0 0 192 0,0 0-48 0,-8 2 0 16,-3-2 0-16,0 0 0 0,-3 0-16 0,-1 1 0 15,-2-1 0-15,0 1 0 0,-2 0 0 0,-3 1 0 16,-1 1 0-16,-1-1 0 0,-2-2-128 0,-3-1 160 16,-3-2-160-16,-1 2 160 0,-5 1-160 0,1 0 128 15,-2-1-128-15,0 2 128 0,-4 3-128 0,1-1 0 16,2-1 0-16,0 0 0 0,-2-2 128 0,-4-1-128 16,-5 0 0-16,-1 1 128 0,1-2-128 0,-1 2 0 15,0 0 0-15,4 0 0 0,2 0 0 0,1-1 0 0,-2-4 0 0,1 3 128 16,-1 0-128-16,1 1 0 0,1 1 144 0,2 0-144 15,0 0 0-15,2 0 128 0,-2-1-128 0,2 0 0 16,2 0 0-16,-4-4 0 0,0 0 0 0,1 3 128 16,2 2-128-16,0 0 0 0,1 0 0 0,2 0 0 15,4 1 0-15,4 0 0 0,4 0 0 0,0-1 128 16,3-1-128-16,0 0 0 0,2-2 0 0,1 2 0 16,-2 0 0-16,4 1 0 0,0-2 0 0,2 2 0 15,1 0 0-15,2 2 0 0,2-2 0 0,2 1 0 16,1 2 0-16,7-3 0 0,0 0 0 0,0 0 0 15,0 0 0-15,0 0 0 0,-6-2 0 0,6 2 0 16,0 0 0-16,0 0 0 0,0 0 0 0,0 0 128 16,0 0-128-16,0 0 0 0,0 0 0 0,0 0 128 0,12 0-128 0,-2 0 0 15,2-1 0-15,0 1 0 0,1-1 0 16,3 1 0-16,0 2 0 0,4 0 0 0,0-1 0 16,3-1 0-16,1 0 0 0,6 0 0 0,5 0 0 0,7 0 0 15,5-3 0-15,5 5 0 0,5 0 0 0,0 0 0 16,1 0 0-16,3-3 0 0,3-2 0 0,2 1 0 15,2 0 0-15,0 5 0 0,-4 0 128 0,0 0-128 16,-3-3 160-16,2 1-160 0,0 4 0 0,0-1 128 16,1 1-128-16,-3 1 0 0,-4 2 0 0,-4-3 0 15,-4-1 0-15,2-2 0 0,-3-2 128 0,0 1-128 16,-3 1 0-16,-1 0 0 0,-2-1 0 0,-2 1 128 16,-2-1-128-16,-3 0 0 0,-3 2 0 0,-1-1 0 15,-2-2 0-15,-1 1 0 0,0 2 0 0,1 0 128 16,-4-1-128-16,-2-1 0 0,0-1 0 0,-2 3 0 0,-3 0 0 0,0-1 0 15,-3-1 0-15,0 0 0 0,-1 0 0 0,-1 1 0 16,0 1 128-16,0 2-128 0,-4-4 0 0,1 1 0 16,1 2 0-16,-2-2 0 0,-9-2 0 0,10 1 0 15,-10-1 0-15,8 3 128 0,-8-3-128 0,8 2 0 16,-8-2 0-16,0 0 0 0,0 0 0 0,0 0 0 16,7 3 0-16,-7-3 0 0,0 0 0 0,0 0 0 15,0 0 128-15,0 0-128 0,0 0 0 0,0 0 144 16,0 0-144-16,0 0 0 0,0 0 0 0,0 0 128 15,0 0-128-15,0 0 0 0,0 0 144 0,0 0-144 16,0 0 0-16,0 0 144 0,0 0-144 0,2-8 0 16,-2 8 192-16,0 0-192 0,3-8 192 0,-2-1-192 15,0 1 192-15,2-1-64 0,0 0 0 0,0 0-128 0,2-4 192 0,-2-1-64 16,3-3 0-16,1 0-128 0,1-3 192 0,-1-2-192 16,2-3 192-16,1-2-192 0,2 1 160 15,-1-2-160-15,1 2 128 0,2-2-128 0,0 0 0 0,0-3 0 16,0-1 128-16,2-2-128 0,0-3 0 0,1-1 0 15,-2 0 0-15,0-2 128 0,-3-2-128 0,0 0 0 16,-2-2 0-16,2 3 0 0,1-2 0 0,2-3 0 16,-1-4-192-16,-1 4 192 0,1 1-288 0,0 4 64 15,0 4 16-15,-1 0 0 0,0 4 208 0,0 6-176 16,0 3 176-16,-2-1-160 0,-1 3 160 0,1 3 0 16,-3 1-144-16,0 3 144 0,-4 1 0 0,2 1 0 15,0 1 0-15,0 2 0 0,-1 3-144 0,0 0 144 16,-1 0 0-16,-4 7 0 0,4-7-144 0,2 0 144 0,-4 2 0 15,-2 5-144-15,0 0 144 0,3-8 0 0,1-2 0 0,-4 10 0 16,0 0 0-16,0 0 0 0,0 0 0 0,1-8-128 16,-1 8 128-16,0 0 0 0,0 0 0 0,0 0 0 15,-2-9 0-15,0 3 0 0,2 6-144 0,0 0 144 16,0 0 0-16,-4-6 0 0,-3 1 0 0,2 2 0 16,-3 0-128-16,8 3 128 0,-11-2 0 0,1 2 0 15,-1-1 0-15,1 1 0 0,-2 1 0 0,-2-2 0 16,0-1-144-16,-4 0 144 0,-3-2 0 0,-3 3 0 15,-1 0 0-15,-1-1-128 0,3-1 128 0,-3 0 0 16,-5 3 0-16,-3-1 0 0,-1-1 0 0,0 0 0 16,1 0 0-16,-3 0 0 0,1-1 0 0,-3 2 0 15,-2-2 0-15,0 2 0 0,1 1 0 0,0 2 0 0,-2 0 0 0,2 2 0 16,3-2 0-16,1 1 0 16,1 5 0-16,-2-2 0 0,3-2 0 0,-1-2 0 0,-3 0 0 15,2 1 0-15,2 3 0 0,1-1 0 0,-3 1 0 0,0-1 0 16,2 4 0-16,1-4 0 0,1-1 0 0,-3-1 0 15,0-2 0-15,-2 2 0 0,-6-3 0 0,-1 0 0 16,-3-4 0-16,-1 2 0 0,-3 0 0 0,3 1 0 16,-3 1 0-16,2-1 0 0,-3-5 0 0,1 1 0 15,-3-2 0-15,2 4 0 0,-1-1 0 0,4 3 0 16,0-2 0-16,4 2 0 0,2 2 0 0,5 0 0 16,-1-2 0-16,3 0 0 0,2-1 0 0,2 2 0 15,2 3 0-15,3-1 0 0,1 0 0 0,3 0 0 16,1 0 0-16,3 0 0 0,1-1 0 0,3 0 0 0,1-2 0 0,1 1 0 15,3 0 0-15,-1 0 0 0,0-1 0 0,4 0 0 16,-3 0 0-16,1-1 128 0,0 2-128 0,-1-2 0 16,0-2 0-16,-3 1 0 0,-1-1 0 0,-2 0 0 15,0 0 0-15,-2-2 0 0,-4-2 0 0,0 2 0 16,-2 0 0-16,0 3 0 0,1-2 0 0,1-2 0 16,1 3 0-16,0-2 0 0,0 4 0 0,0-3 0 15,1-3 0-15,4 2 0 0,0 5 0 0,4-2 0 16,4-2 0-16,-2 2 0 0,4 1 0 0,6 2 0 15,0 0 0-15,0 0 0 0,0 0 0 0,0 0 0 16,0 0 0-16,0 0 0 0,0 0 0 0,0 0 0 16,0 0 0-16,0 0-128 0,0 0 128 0,6 8 0 15,-6-8 0-15,0 0 0 0,8 9 0 0,-2 1 0 16,-2-1 0-16,2 2-128 0,-4 1 128 0,0 3 0 0,-1 1 0 16,-1 1-128-16,0 2 128 0,-1 1 0 0,-1 1 0 0,1 1-128 15,-2 1 128-15,2 2 0 0,-3 2 0 16,3-1 0-16,-1 1-128 0,0 2 128 0,1 5 0 0,0-1 0 15,1-1 0-15,0 4 0 0,-2 1 0 0,0-1 0 16,0-2 0-16,0 0 0 0,0-2 0 0,-1 0 0 16,1 0 0-16,2 0 0 0,-1 0 0 0,0-1 0 15,-2-2 0-15,2 0 0 0,0 1 128 0,-1-2-128 16,1 0 0-16,0-1 144 0,-1 0-144 0,0-3 0 16,1-1 0-16,-3-2 128 0,2-1-128 0,0-3 0 15,-1 0 0-15,-1-2 0 0,2 2 128 0,-2-2-128 16,-1-2 128-16,0-1-128 0,1 3 128 0,-2 0-128 0,1-1 0 15,-1 0 128-15,1-2-128 0,0-1 128 16,2-1-128-16,0-2 128 0,-2 1-128 0,2-2 160 0,3-7-160 0,0 0 160 16,-1 9-32-16,0-3 0 0,1-6 0 0,0 0 0 15,-3 7 32-15,3-7 0 0,0 0 0 0,0 0 0 16,0 0-32-16,0 0-128 0,0 0 192 0,0 0-64 16,0 0 0-16,0 0-128 0,0 0 192 0,0 0-64 15,0 0-128-15,0 0 0 0,0 0 144 0,0 0-144 16,0 0 0-16,0 0 0 0,0 0 0 0,0 0 128 15,0 0-128-15,0 0 0 0,0 0 0 0,0 0 0 16,0 0 0-16,0 0 128 0,0 0-128 0,0 0 0 16,0 0 0-16,10-3 0 0,-1-2 0 0,-9 5 128 15,0 0-128-15,8-3 0 0,1 0 0 0,-9 3 0 16,10-2 0-16,-1 2 0 0,2 3 0 0,3-1 0 16,-3 1 0-16,1-2 0 0,4-1 0 0,3 2-128 0,3 2 128 0,0-2 0 15,0-2 0-15,2 1 0 0,6 2 0 0,3 0 0 16,1-1 0-16,1 2 0 0,-3 2 0 0,1-1 0 15,0 0 0-15,1 0-128 0,4 3 128 0,0-1 0 16,2-3 0-16,0 2 0 0,2 1 0 0,0 1 0 16,0-1 0-16,-2 0 0 0,1-2 0 0,-2 1 0 15,1-2 0-15,3 0 0 0,-2-1 0 0,1 0 0 16,0 1 0-16,-3 0 0 0,1 0 0 0,-2 2 0 16,0 0 0-16,-6 0 0 0,-2-2 0 0,-1 0 0 15,-4-1 0-15,1-1 0 0,-2 1 0 0,0 1 0 16,-2-4 0-16,0 0 0 0,0 3 0 0,-4-1 0 15,-4-1 0-15,-1-1 0 0,0 0 0 0,-1 0 0 0,0 3 0 0,-1-1 0 16,2-1 0-16,-2 0 0 16,-3-1 0-16,1 1 0 0,1 0 176 0,-2-1-48 15,-8 0 0-15,10 0 0 0,-10 0-128 0,7 0 0 0,-7 0 0 0,0 0 0 16,0 0 0-16,9 1 0 0,-9-1 0 0,0 0 0 16,9 1 128-16,-9-1-128 0,0 0 0 0,0 0 128 15,0 0-128-15,0 0 0 0,0 0 0 0,0 0 0 16,0 0 0-16,0 0 0 0,0 0 128 0,0 0-128 15,0 0 0-15,0 0 0 0,0 0-160 0,-8 1 160 16,-1 1-1648 0,1-1-224-16,-3 1-48 0,2-2-14992 0</inkml:trace>
  <inkml:trace contextRef="#ctx0" brushRef="#br2" timeOffset="101662.22">14710 11227 2751 0,'0'0'128'0,"0"0"16"0,0 0-144 0,5-7 0 0,0-1 0 0,0 3 0 16,-5 5 2752-16,10-6 512 16,1 1 96-16,1 2 32 0,-3 0-2176 0,2 2-448 0,0 0-64 15,-2-1-32-15,0-1-368 0,-1 1-80 0,-8 2-16 0,0 0 0 16,0 0-208-16,9 2 0 0,-9-2 0 0,0 0 0 15,7 7 0-15,-2 2 0 0,-5-9 0 0,2 9 0 16,-2-9 0-16,3 13 0 0,-2-1 0 0,0 0 0 16,-1-12 0-16,1 14 256 0,-2-3-64 0,1 4 0 15,0 3 192-15,-1-2 16 0,0 2 16 0,-2 3 0 16,1 6 64-16,-2 1 16 0,-1-1 0 0,1 3 0 16,-1-2-80-16,-1 3-16 0,1 1 0 0,-3 3 0 0,1-1-112 15,1 4-32-15,-1 0 0 0,2 3 0 0,-3 1-64 16,1 0-32-16,-2-4 0 0,3 1 0 0,-5-3-160 0,3 0 192 15,0-2-192-15,1 3 192 0,-1 0-64 0,0-2 0 16,1-2 0-16,1-2 0 0,-2-2-128 16,4-3 192-16,1-1-192 0,-2-3 192 0,2-1-48 0,1-2 0 15,1-3 0-15,0 0 0 0,1-3 48 0,2-3 16 16,-2-10 0-16,4 11 0 0,3-1-208 0,-2-1-160 16,2-4 32-16,-7-5-11904 0</inkml:trace>
  <inkml:trace contextRef="#ctx0" brushRef="#br2" timeOffset="102642.2">14741 11474 14735 0,'-5'-13'640'0,"5"5"160"0,1 0-640 0,5 2-160 0,-6 6 0 0,7-8 0 16,3 1 1792-16,4 1 336 0,-2 1 64 0,6 1 16 15,2 2-1520-15,7 0-304 0,0-4-64 0,6 3-16 16,2 2-176-16,4 1-128 0,1 0 144 0,3 0-144 16,-1-3 128-16,2-1-128 0,0 1 0 0,2-1 144 15,3-4-144-15,1 0 128 0,3-2-128 0,1 4 128 0,0-2-128 0,0-2 0 16,0-5 0-16,2 2 0 0,2-1 0 0,0 5 0 15,1-1 0-15,-1 1 0 0,0-2 320 0,-2 0 0 16,-2 3-16-16,1-1 0 0,-1 2 0 0,2-1 0 16,2-1 0-16,-1 3 0 0,0-1-128 0,-1-1-32 15,-3 3 0-15,2-1 0 0,-1 3-144 0,1 1 0 16,1 0 144-16,-1-2-144 0,-1-1 0 0,-3 0 144 16,-1 2-144-16,-1-2 0 0,2-2 144 0,2-1-144 15,2 1 0-15,0-1 144 0,-1 2-144 0,-1-2 0 16,-3-1 0-16,-3 0 128 0,-4 5-128 0,0-2 0 15,-3-1 0-15,1 1 0 0,-2 0 0 0,-3 3 0 16,-4 1 0-16,-2-1 0 0,-1 0 0 0,-4 0 0 16,-2 1 0-16,-1 1 0 0,-3 0 0 0,-1-2 0 15,-2-2 0-15,-3 2 0 0,-1 3 128 0,0 1-128 0,0-2 0 16,0-2 128-16,-4 1-128 0,1 0 0 0,-9 2 0 16,7-1 128-16,-7 1-128 0,0 0 0 0,7-3 0 0,-7 3 0 15,0 0 0-15,0 0 0 0,0 0 0 0,4 8 0 16,-3 0 0-16,-1 3-144 0,0-1 144 0,-1-1 0 15,1-9-144-15,-2 13 144 0,0 0 0 0,0 2-144 16,0-4 144-16,1 3 0 0,2 1 0 0,-1 5 0 16,-1 3 0-16,0 1-128 0,0 4 128 15,-2 5 0-15,1 5 0 0,0 4 0 0,-4 1 0 0,1 0-128 16,1-1 128-16,-2 2 0 0,1 2 0 0,1 0-128 16,0-1 128-16,2 3 0 0,1 1 0 0,3-1 0 15,2-2 0-15,2-5 0 0,2-4 0 0,0-3 0 16,3 0 0-16,1 0 0 0,-2-2 0 0,2-1 0 0,0-4 0 15,2 3 144-15,-2 0-144 0,0-3 0 0,-1-3 144 0,1 2-144 16,-4 0 0-16,3-1 144 0,2-1-144 16,0-3 0-16,-3 0 0 0,1 0 0 0,1 1 128 15,-2 0-128-15,-1-2 0 0,2-1 128 0,-3-3-128 0,2 1 0 16,1-1 0-16,-3 0 0 0,1-2 0 0,-4-1 0 16,1-2 0-16,-1-1 128 0,1-2-128 0,-6-8 0 15,0 0 0-15,0 0 0 0,5 12 0 0,0-6 128 16,-5-6-128-16,0 0 0 0,0 0 128 0,0 0-128 15,-1 8 0-15,1-8 128 0,0 0-128 0,0 0 0 16,0 0 0-16,-12 0 0 0,1 2 0 0,0-4 0 16,0-5 0-16,-4 5 0 0,-2 4 0 0,-5 1 0 15,0-4 0-15,-4 1 0 0,-2 1 0 0,-1 1 0 16,-3 0 0-16,-3-3 0 0,-3-5 0 0,-9 1 0 0,-7 3 0 16,-1-4 0-16,-4 1 0 0,-3-3 0 0,-1-3 0 0,-10 2 0 15,-4 3 224-15,-7-3-32 0,-10-4-16 0,-1 3 0 16,0 0 96-16,-7 2 32 0,-9-1 0 0,1-1 0 15,0-2 80-15,-2 1 32 0,-5 1 0 0,10 1 0 16,8-1-96-16,4 0 0 0,3-1-16 0,8 6 0 16,4 4-112-16,8 0 0 0,7-2-16 0,5 2 0 15,2 1-48-15,8 3 0 0,4 0 0 0,2-2-10144 16,4-3-2032-16</inkml:trace>
  <inkml:trace contextRef="#ctx0" brushRef="#br2" timeOffset="104940.1">8666 15765 5519 0,'-3'-12'240'0,"3"12"64"0,0 0-304 0,-4-6 0 16,0-3 0-16,2 2 0 0,2 7 1888 0,0 0 320 16,-1-9 64-16,1 9 16 0,-3-8-1264 0,3 8-256 15,0-7-64-15,0 7 0 0,0 0-352 0,0 0-80 16,0 0-16-16,0 0 0 0,-1 10-256 0,-4 3 0 16,2 3 0-16,1 2 0 0,-1 3 0 0,0 4 128 15,-5 5-128-15,3 3 0 0,-1 2 320 0,2 3-32 0,-1 1-16 16,-1 4 0-16,1 5-272 0,-2-1 0 0,-3-1 0 15,1 5 0-15,0 3 144 0,1-1-144 0,-1-3 0 0,1-1 144 16,3-1-144-16,1-2 128 0,0 0-128 0,2-3 128 16,-2-2-128-16,2-2 160 0,0-1-160 0,2-3 160 15,0-5-160-15,0-3 0 0,2-3 144 0,2-2-144 16,0 0 128-16,1-5-128 0,-1-2 160 0,1-2-160 16,2 2 176-16,-3-5-176 0,1-4 192 0,1 2-192 15,0-1 192-15,1-3-192 0,-7-4 192 0,8 3-192 16,-8-3 352-16,10 1-32 0,-10-1-16 0,9-2 0 15,1 0 16-15,2 1 0 0,0-4 0 0,3 1 0 16,3 0-144-16,0-2-32 0,0 0 0 0,3 1 0 16,1 1-144-16,0-1 128 0,2 1-128 0,-1 1 128 0,4 0-128 15,1 1 0-15,3 0 0 0,1 1 0 0,4-1 0 0,4 1 0 16,2 1 0-16,1 0 0 0,2 0 0 0,-2 3 0 16,0 1 128-16,-3 2-128 0,3 0 0 0,1 1 0 15,1-1-224-15,-1 1 80 0,-4 3-16 0,1-1 0 16,0-4 0-16,-1 2 0 0,1 3 160 0,-2-5-160 15,1 1 160-15,0-2-160 0,-1 1 160 0,3-4 0 16,3 1 0-16,-1 0-128 0,2 0 128 0,0 2 0 16,-2-1 0-16,-1-1 0 0,-1 4 0 0,2-3 0 15,-3 0 0-15,2 3 0 0,1-3 0 0,0 2-128 16,-5-1 128-16,3 0 0 0,1 1 0 0,-4-2-128 16,-1-1 128-16,-3 3 0 0,1-1-144 0,0-1 144 0,-3-2-160 15,-1 1 160-15,2 0 0 0,-2 1 0 0,-3-2 0 0,1 1 0 16,-1 1 0-16,-3-1 0 0,-2 0 0 15,-2 0 0-15,-2 1 0 0,-2 1 0 0,-2-1 0 0,1 0 0 16,-2 1 0-16,1-1 0 0,-4 0 0 0,-2 1 0 16,-2-2 0-16,-8-2 0 0,10 3 0 0,-10-3 0 15,7 4 0-15,-7-4 208 0,0 0-16 0,0 0 0 16,0 0 256-16,0 0 32 0,0 0 16 0,0 0 0 16,0 0-128-16,0 0-32 0,0 0 0 0,0 0 0 15,0 0-128-15,0 0-16 0,0 0-16 0,0 0 0 16,0 0 48-16,0 0 16 0,0 0 0 0,4-6 0 15,-4 6 16-15,2-8 16 0,-2-1 0 0,0-1 0 16,3-3-80-16,-2 0 0 0,0 0-16 0,-1-1 0 0,0-3 16 16,1-2 0-16,-1-2 0 0,2-2 0 0,0-1-192 0,1-2 192 15,-1-3-192-15,3-3 192 0,-1-4-192 0,1-5 0 16,4-4 0-16,0-5 0 0,1-8 0 0,2 2 0 16,0 3 0-16,0 0 0 0,3-5-144 0,3 2 144 15,-4 2-192-15,4 6 192 0,-3 9-144 0,-3 5 144 16,-4 2 0-16,-1 5-144 0,-1 6 144 0,2 2 0 15,0 4 0-15,-3 1 0 0,-2 2 0 0,2 2-160 16,-3 1 160-16,2 1 0 0,0 0 0 0,1 1 0 16,0-1 0-16,-1 3 0 0,0-1 0 0,-4 6 0 15,5-10 0-15,-3 2 0 0,1 1 0 0,1 0 0 16,-4 7 0-16,5-8 0 0,-2 1 0 0,2 1 0 16,-5 6 0-16,4-6 0 0,1-2-128 0,-2 2 128 15,-1 1 0-15,-2 5 0 0,0 0 0 0,0 0 0 0,1-9 0 16,-1 9 0-16,0 0 0 0,0 0 0 0,0 0 0 15,0 0 0-15,-2-9 0 0,2 9-128 0,0 0 128 0,0 0 0 16,-9-4 0-16,1 1-128 0,1 0 128 16,7 3 0-16,-10 0-128 0,0 0 128 0,2 0 0 0,-2-1 0 15,2-1 0-15,-1 1 0 0,0 1 0 0,-1-1 0 16,0-1 0-16,-2 0 0 0,-3 0 0 0,-3 1 0 16,-4 0 0-16,-1 0 0 0,-2-1 0 0,-4 1 0 15,-2 1 0-15,0-1 0 0,-5-1 0 0,-2-4 0 16,-5 1 0-16,-3 1 0 0,-2 3 0 0,-2-2 0 15,-3 1 0-15,0-1 0 0,0 2 0 0,-6-2 0 16,-2-4 0-16,0 2 0 0,-1 1 0 0,-1 2 0 16,0 5 0-16,0-4 0 0,-2-5 0 0,1 2 0 0,0-1 0 15,2 3 0-15,0 1 0 0,5-1 0 16,3-3 0-16,3 0 0 0,4-3 0 0,0 0 0 0,-2 0 0 0,5-1 0 16,-1-2 0-16,1 3 0 0,0 6 0 0,2-1 0 15,3-3 0-15,0 3 0 0,1-3 0 0,-1 4 0 16,0 2 0-16,-1 0 0 0,1-2 0 0,-2 1 0 15,3 0 0-15,0 1 0 0,2 0 0 0,4 0 0 16,1-2 0-16,2 3 0 0,4 2 0 0,3 0 0 16,3-3 0-16,1 1 0 0,1-1 0 0,2 3 0 15,2 0 0-15,2-1 0 0,2-2 0 0,2-1 0 16,7 1 144-16,-8-1-144 0,8 1 192 0,0 0-32 16,-5-6-16-16,5 6 0 0,0 0 48 0,0 0 16 15,0 0 0-15,0 0 0 0,0 0-80 0,0 0-128 0,0 0 176 16,0 0-176-16,0 0 208 0,0 0-64 0,11-2-16 0,-11 2 0 15,0 0-128-15,8 0 0 0,-8 0 0 0,0 0 0 16,10 1 0-16,-10-1 0 0,0 0 0 0,7-2 0 16,-7 2 0-16,0 0 0 0,0 0 0 0,0 0 0 15,0 0 128-15,0 0 0 0,0 0 0 0,0 0 0 16,0 0-128-16,0 0 0 0,0 0 0 0,0 0 0 16,0 0-176-16,0 0-64 0,0 0-16 0,0 0 0 31,0 0-1648-31,2 9-336 0,-3 0-64 0,1-9 0 0</inkml:trace>
  <inkml:trace contextRef="#ctx0" brushRef="#br2" timeOffset="126319.47">18565 16975 5519 0,'0'0'240'0,"0"0"64"0,0 0-304 0,0 0 0 0,0 0 0 0,0 0 0 16,0 0 2048-16,0 0 336 0,0 0 80 0,0 0 16 16,4-7-1216-16,-4 7-240 0,0 0-64 0,0 0 0 15,0 0-192-15,4-7-32 0,-1-1-16 0,-3 8 0 16,0 0-80-16,0 0-32 0,0 0 0 0,0 0 0 15,0 0-32-15,0 0-16 0,0 0 0 0,0 0 0 16,0 0-112-16,0 0-32 0,0 0 0 0,0 0 0 16,0 0-64-16,0 0-16 0,0 0 0 0,0 0 0 15,6 6-48-15,-6-6-16 0,6 4 0 0,-6-4 0 0,4 9-64 16,0 0-16-16,-1 0 0 0,-2 2 0 0,-3 0 0 16,1 2 0-16,0 4 0 0,2 0 0 0,1-5 16 15,1 0 0-15,-2 0 0 0,-1 1 0 0,0 2-16 0,0 0-16 16,0 1 0-16,0-1 0 0,0-1 48 0,0 1 16 15,0 0 0-15,0-2 0 0,0 1-16 0,-3 0 0 16,0-1 0-16,1-1 0 0,-2 0-64 0,0-1-16 16,1-1 0-16,1 0 0 0,-3 1-16 0,2-2 0 15,1-2 0-15,2-7 0 0,-2 9-128 0,2-9 0 16,-3 10 0-16,3-10 128 0,0 0-128 0,0 0 0 16,0 0 0-16,0 0 128 0,0 0-384 0,9 2-96 15,0-3-16-15,-2-1 0 16,-7 2-656-16,7-10-144 0,1 0-32 0,1 0-7760 0,1-1-1568 0</inkml:trace>
  <inkml:trace contextRef="#ctx0" brushRef="#br2" timeOffset="126899.84">19108 16950 9215 0,'0'0'400'0,"0"0"96"16,0 0-496-16,0 0 0 0,0 0 0 0,0 0 0 0,0 0 1296 0,0 0 176 16,0 0 16-16,0 0 16 0,0 0-656 0,0 0-128 15,0 0-16-15,0 0-16 0,0 0 64 0,0 0 16 16,-7 3 0-16,-1 1 0 0,1 1 48 0,-1 0 16 15,1-3 0-15,0 1 0 0,-1 1-96 0,-1-1-16 16,-1 0 0-16,-1 0 0 0,1 3-144 0,-1-1-16 16,-1 0-16-16,-1 0 0 0,1 2-64 0,-2 0-16 15,0 1 0-15,0 1 0 0,-1 0-128 0,-1-3-16 16,1 0-16-16,-1-2 0 0,1 7-48 0,0-5 0 16,-2-2 0-16,2 2 0 0,-1-1-80 0,2 1-32 15,0-1 0-15,3-2 0 0,1-3-16 0,0 0-128 16,2 0 192-16,-1 2-64 0,9-2 48 0,-6 0 0 0,-3-3 0 15,9 3 0-15,0 0 80 0,-7 0 0 0,7 0 16 0,0 0 0 16,0 0-96-16,0 0-32 0,-8 0 0 16,8 0 0-16,0 0-144 0,0 0 0 0,-4 7 0 0,4-7 128 15,0 0-128-15,0 9 0 0,3 3 0 0,2-3 0 16,2 2 0-16,1 0 0 0,2-5 0 0,2 4 0 16,2 1 160-16,-1 0 0 0,1-2 0 0,2 0 0 15,-1 1 32-15,1 0 0 0,4-2 0 0,-4-1 0 16,-1 1 48-16,0-3 16 0,1 0 0 0,0-1 0 15,1 0 0-15,-1 0 0 0,0-1 0 0,-3-2 0 16,-2 2-96-16,0 0-16 0,-1-1 0 0,-1-1 0 16,-9-1-144-16,8 2 160 0,-8-2-160 0,11 3 160 15,-11-3-160-15,0 0 0 0,8 0 0 0,-8 0 0 16,0 0-1744-16,0 0-288 0,9-5-48 0,-9 5-12752 16</inkml:trace>
  <inkml:trace contextRef="#ctx0" brushRef="#br2" timeOffset="127353.42">19482 17048 5519 0,'0'0'496'0,"0"0"-496"0,-10 1 0 0,2-1 0 16,8 0 2032-16,-8 0 304 0,1-1 64 0,7 1 16 15,-8 0-672-15,8 0-128 0,-9-1-16 0,1 2-16 16,8-1-384-16,0 0-80 0,-7 0-16 0,7 0 0 15,0 0-176-15,0 0-32 0,0 0-16 0,0 0 0 16,0 0-112-16,0 0 0 0,0 0-16 0,8 2 0 16,3-3-48-16,5 0-16 0,1 3 0 0,2-4 0 15,1-2-144-15,1-1-32 0,5 2 0 0,2 1 0 16,3-1-48-16,-1 1-16 0,0 0 0 0,-2 0 0 16,-4 2-64-16,-1 0 0 0,0 0-16 0,-3-1 0 0,-2-1-192 0,1-1-48 15,1 2 0-15,-3 1 0 0,-2 2-128 0,-1-3 0 16,-3-2 0-16,-2 2 0 15,-9 1-256-15,0 0-144 0,0 0-32 0,0 0 0 16,0 0-1920-16,0 0-384 0,0 0-80 0,-3 7-10352 16</inkml:trace>
  <inkml:trace contextRef="#ctx0" brushRef="#br2" timeOffset="127624.44">19556 17184 7359 0,'0'0'320'0,"0"0"80"0,0 0-400 0,0 0 0 0,-2 7 0 0,2-7 0 16,0 0 3440-16,0 0 592 0,7 7 128 0,4-4 32 15,-2-1-2272-15,2-2-448 0,0 0-80 0,3-1-32 16,2-1-336-16,0 0-64 0,0-2 0 0,2 1-16 16,-1 0-160-16,2-1-16 0,-1 0-16 0,1-3 0 15,-2 0-144-15,1-1-32 0,1 0 0 0,0 2 0 16,-2 1-240-16,-3 2-48 0,-2-1-16 0,0 1 0 15,0 3-272-15,-3 0 128 0,-9 0-128 0,10 3 0 16,-10-3 0-16,11 3-176 0,-3 0 0 0,-8-3 0 16,0 0-2144-1,10 6-432-15,0-3-96 0</inkml:trace>
  <inkml:trace contextRef="#ctx0" brushRef="#br2" timeOffset="128259.83">20677 16940 8287 0,'0'0'736'0,"0"0"-592"0,4-8-144 0,-4 8 0 15,0 0 1600-15,0 0 304 0,3-6 48 0,-3 6 16 16,0 0-304-16,0 0-64 0,0 0-16 0,0 0 0 16,0-8-272-16,0-1-48 0,0 9-16 0,0 0 0 15,0 0-240-15,0 0-48 0,-6-6-16 0,6 6 0 16,0 0-240-16,-7-2-32 0,7 2-16 0,-9 0 0 15,1 2-128-15,1-1-16 0,-1 1-16 0,-2 1 0 16,-1 2-96-16,0 1-16 0,-2 1 0 0,0 3 0 16,-4 1-64-16,2 3 0 0,-1-2-16 0,2 5 0 15,0 1-96-15,3 4-16 0,3-3 0 0,0-1 0 16,-1-2-192-16,4 1 144 0,2-1-144 0,0 2 128 16,2-3-128-16,4 1 0 0,0-4 144 0,3 1-144 15,0 0 128-15,4 0-128 0,-4-4 160 0,5 1-160 0,3-1 320 0,-1 0-16 16,-1-3-16-16,2 0 0 0,2-3-48 0,0 0-16 15,1 1 0-15,0-3 0 0,-2-3 32 16,0-2 16-16,3 0 0 0,-2-2 0 0,-1-1-48 0,3-1-16 16,0-2 0-16,-1-1 0 0,1-1-16 0,1 1-16 15,0-1 0-15,0 0 0 0,-4 0 16 0,1-2 0 16,-3 5 0-16,0-4 0 0,-4-1-64 0,-1 2 0 16,-3-2 0-16,0-1 0 0,-1 0 64 0,-3-3 16 15,-1-2 0-15,-1 4 0 0,-3 4 176 0,-1 1 48 16,0-1 0-16,-5 2 0 0,0 1-96 0,-1 0-16 15,-4 2 0-15,-2-1 0 0,1 0-144 0,-2 3-48 16,1 2 0-16,1-1 0 0,-2 0-128 0,2 1 0 16,0 0 0-16,1 3 0 15,0 3-848-15,1 0-208 0,2 1-32 0,2 1-16 16,3 0-2208-16,1 2-432 0</inkml:trace>
  <inkml:trace contextRef="#ctx0" brushRef="#br2" timeOffset="130004.34">23256 16907 9215 0,'0'0'816'0,"0"0"-656"0,3-6-160 0,-3 6 0 16,0 0 1568-16,0 0 288 0,0 0 48 0,0 0 16 15,3-8-320-15,-3 8-48 0,0 0-16 0,0 0 0 16,0 0-128-16,3-8-16 0,-3 8-16 0,0 0 0 16,0 0-288-16,0 0-64 0,0 0-16 0,0 0 0 15,0 0-368-15,0 0-64 0,-7 9 0 0,0 1-16 16,0 4-160-16,0-2-16 0,-2 1-16 0,3 4 0 16,-2 2-112-16,2-1-32 0,0 1 0 0,0-1 0 15,2-2-96-15,0 1 0 0,-1-1-128 0,1 0 192 16,-1-2-192-16,1-2 176 0,3-1-176 0,0 0 160 15,0 1-160-15,0-3 0 0,1-9 144 0,0 10-144 0,1-1 0 16,-1-9 0-16,0 0 0 0,0 0-128 16,3 7-512-16,-3-7-80 0,0 0-32 0,0 0 0 15,11-4-1808-15,0-4-384 0,0-4-64 0</inkml:trace>
  <inkml:trace contextRef="#ctx0" brushRef="#br2" timeOffset="130469.34">23723 16839 16287 0,'0'0'720'0,"0"0"160"0,0 0-704 0,0 0-176 0,-6 0 0 0,6 0 0 16,-11 2 1168-16,2-1 208 0,0 3 32 0,1-1 16 15,8-3-384-15,-8 5-80 0,-3 0 0 0,1 0-16 16,1 3-272-16,-1-3-48 0,-1 1-16 0,0-1 0 16,0 3-16-16,-1 0 0 0,-2 0 0 0,0-2 0 15,2-1-32-15,0 0-16 0,0-1 0 0,-1 3 0 16,-1-1-144-16,1-1-16 0,0-1-16 0,0 2 0 16,-1-1-112-16,1 1 0 0,0-1-16 0,2 1 0 15,-1-2-48-15,1 1-16 0,1-2 0 0,2 0 0 16,1 1-176-16,7-4 0 0,-8 3 0 0,8-3 0 15,0 0 128-15,0 0 0 0,0 0 0 0,0 0 0 16,-3 5 0-16,3-5-128 0,0 0 192 0,0 0-64 0,4 11 176 0,3-4 16 16,-7-7 16-16,12 6 0 0,0-1-80 15,1-1-32-15,2 1 0 0,-1-1 0 0,1 1-32 0,1 0 0 16,-1 1 0-16,2-2 0 0,-1-1-16 0,1 1-16 16,1-1 0-16,0 0 0 0,-3 2-160 15,0-3 128-15,-1-3-128 0,-2 1 128 0,-1 3-128 0,-3-1 0 16,-8-2 144-16,11 1-144 0,-1-2 0 0,-10 1-128 15,9 0 0-15,0 0 0 16,-9 0-2240-16,9-3-432 0,-1-3-80 0</inkml:trace>
  <inkml:trace contextRef="#ctx0" brushRef="#br2" timeOffset="130884.59">23881 16925 3679 0,'0'0'160'0,"0"0"32"15,-8 3-192-15,-1-1 0 0,1 0 0 0,0 2 0 16,2-1 3344-16,-3 0 624 0,3-3 128 0,-3 1 32 16,9-1-2176-16,-8 3-432 0,-1-1-96 0,9-2-16 0,0 0-272 0,0 0-64 15,0 0-16-15,0 0 0 0,0 0 16 0,0 0 0 16,0 0 0-16,0 0 0 0,10 5-144 0,1 0-32 16,1-2 0-16,0-2 0 0,2-1-288 0,0 0-64 15,1 0-16-15,2 0 0 0,2 0-112 0,1 0-32 16,2 0 0-16,3-1 0 0,0 0-64 0,-1 1-32 15,-5 0 0-15,2 0 0 0,2 1-64 0,-3-2-16 16,-3-1 0-16,-1 1 0 0,-4 0-208 0,-1-1 0 16,-4 0 0-16,3 1 0 0,-10 1-272 0,0 0-112 15,0 0 0-15,0 0-16 16,0 0-2672-16,0 0-512 0,0 0-128 0</inkml:trace>
  <inkml:trace contextRef="#ctx0" brushRef="#br2" timeOffset="131134.78">23842 17113 13823 0,'0'0'1216'0,"-9"1"-960"0,9-1-256 0,0 0 0 16,0 0 2464-16,0 0 448 0,0 0 96 0,0 0 0 16,0 0-544-16,0 0-112 0,12 5-32 0,4-2 0 15,1-1-912-15,4-3-192 0,1-3-48 0,7-1 0 16,2 3-464-16,1-3-80 0,-2-2-32 0,3 0 0 15,3 3-192-15,-3-2-32 0,-4 0-16 0,-2 2 0 16,-4 0-224-16,-2 1-128 0,-3-2 160 0,-1 2-160 16,-4 0 0-16,-1 0 0 0,-1 3 0 0,-1 0 0 15,-10 0-1440-15,11 1-224 0,-11-1-64 16,9 2-9312-16,-9-2-1872 0</inkml:trace>
  <inkml:trace contextRef="#ctx0" brushRef="#br2" timeOffset="131757.26">24833 16715 11055 0,'0'0'976'0,"3"-8"-784"0,1 0-192 0,-1 3 0 15,-3 5 1856-15,4-8 336 0,-1-2 64 0,0 5 16 16,-3 5-400-16,0 0-80 0,2-10 0 0,-1 4-16 16,-1-3-368-16,0 9-80 0,0 0-16 0,0 0 0 15,0 0-336-15,0 0-64 0,0 0-16 0,-4 7 0 16,4-7-288-16,-5 10-64 0,-2 1-16 0,0 2 0 15,1 5-144-15,-1 2-16 0,1 2-16 0,-1 2 0 16,1 2-112-16,-3 3-32 0,2-3 0 0,0 5 0 16,1 0-16-16,-1 1 0 0,0 0 0 0,3-3 0 0,-2-1 16 15,3-2 0-15,0 2 0 0,0-7 0 0,1-2 0 0,0-2 0 16,1-2 0-16,1-2 0 0,1 1 32 16,1-7 0-16,-2 0 0 0,0-7 0 0,0 0 80 0,0 0 0 15,0 0 16-15,0 0 0 0,7-10 192 0,0-2 48 16,-3-2 0-16,2-2 0 0,-2-2-128 0,1-3-32 15,1-5 0-15,-1 0 0 0,0-3-192 0,1 1-32 16,-1 0-16-16,-1 0 0 0,1-3-176 0,-1 3 0 16,2 1 144-16,-3 2-144 0,0 0 0 0,2 3 0 15,0 1 0-15,-2 4 128 0,1 5-128 0,-2 2 0 16,-2 2 0-16,0 2 0 0,0 6 0 0,0 0 0 16,0 0 0-16,0 0 0 0,-6 11 0 0,1 4-128 15,-5 4 128-15,2 3 0 0,1 3 0 0,-1 1-128 0,-1 2 128 0,1 2 0 16,1 1 0-16,0 2 0 0,2 0 0 15,0 0 0-15,2-1 0 0,-2-2 0 0,3-1 0 16,2-3 0-16,0-1 0 0,1-2-128 0,0-1 128 16,2-3 0-1,0 0-1248-15,1-4-160 0,1-3-48 0,0-1-17424 0</inkml:trace>
  <inkml:trace contextRef="#ctx0" brushRef="#br2" timeOffset="145167.39">20479 8843 5519 0,'-8'1'496'0,"0"1"-496"15,8-2 0-15,-9 4 0 0,-1-2 704 0,2 0 64 16,8-2 0-16,-9 2 0 0,0 5-384 0,2-2-64 0,7-5 0 0,-8 4-16 15,0-2 272-15,0 1 48 16,1 1 16-16,2 1 0 0,-3-5-48 0,8 0 0 0,-6 1 0 0,-4 1 0 16,0-2-144-16,1-2-48 0,1 0 0 0,-1 2 0 15,2 1 112-15,7-1 32 0,-9 1 0 16,1-3 0-16,1-3 80 0,0 1 16 0,1 0 0 0,3-3 0 16,-1-2 16-16,2 1 16 0,0 0 0 0,4-3 0 15,2-1-96-15,0-1-32 0,3 0 0 0,4 0 0 16,2 0-64-16,3-3-16 0,1 1 0 0,5-3 0 15,5 0-112-15,1 2-32 0,3 3 0 0,1-1 0 16,0-4-96-16,3 3-32 0,1 1 0 0,1 1 0 16,-3 4-192-16,3 1 0 0,-2 5 0 0,0-2 0 15,0 0 0-15,-2 1 0 0,-7 4 128 0,-3 4-128 0,-3 1 0 16,-4 2 0-16,-4-2-208 0,-1 5 64 0,-5 4 144 0,-5 4 0 16,-6 3 0-16,-4 6 0 0,-3 2 0 0,-7 2 272 15,-7 0-32-15,-5 1-16 0,-3-2-64 0,0 1-16 16,1-1 0-16,1-7 0 0,0-4-144 15,0-2 128-15,1 0-128 0,0-6 128 0,-1-6 256 0,3 0 32 16,3-2 16-16,-1-3 0 0,-3-3 208 0,4-5 32 16,-2-5 16-16,5 2 0 0,2 2-176 0,5-3-48 15,1-5 0-15,4 2 0 0,4-2-144 0,5 1-48 16,-1-1 0-16,6-1 0 0,0-4-272 0,7 0 160 16,1-1-160-16,5-2 128 0,3-2-128 0,4 1 0 15,6-1 0-15,1 6 0 0,1 4 0 0,6 0 0 16,3 1 0-16,4 1 0 0,1 3 0 0,2 3 0 15,-1 2-144-15,2 0 144 0,3-1 0 0,-2 4-160 0,-1 2 160 0,-4 4-128 16,-4 5 128-16,-6 1 0 0,-4 1 0 0,-4 3 0 16,-6 5 0-16,-3 4 0 0,-5-1 0 15,-4 3-128-15,-6 4 128 0,-6 2 0 0,-2 2-144 16,-8 2 144-16,-4-3 0 0,-6 1-144 0,-5 0 144 0,-1-5 0 16,-3-5-128-16,2-1 128 0,0-1 0 0,-1-4 0 15,-3-3 0-15,1-2 0 0,-2-2 0 0,3-3 0 16,0-2 0-16,1-2 0 0,1-1 0 0,-1-3 0 15,1-1 128-15,2-1-128 0,4-4 0 0,3-1 0 16,3-2 144-16,4 0-144 0,2 1 128 0,4-1-128 16,2-3 128-16,5 0-128 0,3-1 128 0,5 0-128 15,4-1 0-15,4 2 0 0,3-1 0 0,7-1 0 16,4 1 0-16,5 0 0 0,3 1 0 0,4-3 0 16,4-2-176-16,6 4 176 0,2 3-128 0,1 2 128 15,1 4-160-15,-4 0 160 0,-2 5-192 0,-4 4 192 0,-6 6-144 16,-3 4 144-16,-6 3 0 0,-3 1-144 0,-7 3 144 0,-4 2 0 15,-8 1-144-15,-8 2 144 0,-6 2 0 0,-8 2-144 16,-5 3 144-16,-6 4 0 0,-6 0-128 0,-6-2 128 16,-6-4 0-16,-3-2 0 0,2-2 0 0,-3-4 0 15,-2-5 0-15,3-6 0 0,3-6 0 0,0-1 0 16,2-2 0-16,1-5 0 0,0-7 352 0,3 1-32 16,2 1 0-16,4-1 0 0,3-2-48 0,2-1-16 15,3-2 0-15,5 1 0 0,5-2-128 0,4-2-128 16,6 0 144-16,4-2-144 0,3 0 0 0,6 0 128 15,2 0-128-15,4 1 0 0,3-2 0 0,5-1 0 0,4-2 0 16,5 4 0-16,3 0 0 0,7 1-160 16,0 2 160-16,4-1-128 0,4 0 128 0,-2 4-208 0,4 2 80 15,-3 3 128-15,-2 6-176 0,-7 7 176 0,-5 6-128 16,-6 3 128-16,-7 3 0 0,-7 1-128 0,-5 5 128 0,-5 4 0 16,-6 0-128-16,-8 4 128 0,-8 0-128 0,-10 1 128 15,-6 1-128-15,-7 4 128 0,-2-1-128 0,0-3 128 16,-5-6 0-16,2-2-128 0,2-1 128 0,0-8 0 15,-2-7 0-15,4-2 0 0,-2-5 0 0,1-1 0 16,0 3 144-16,5-4 16 0,1-5 0 0,5 1 0 16,0 3 64-16,4-3 16 0,5-3 0 0,0-6 0 15,5-5-112-15,2-2 0 0,4-1-128 0,4 0 192 16,3-2-192-16,4 3 128 0,4 2-128 0,7 2 0 0,0-5 0 16,6 0 0-16,4-2 0 0,7 0 0 0,5 0 0 15,4 0 0-15,5-3 0 0,4 5 0 0,4 4-224 16,-1 1 64-16,1 3 16 0,0 2 0 0,-2 1 144 15,-1 3-160-15,-2 0 160 0,-8 11-160 0,-4 5 160 0,-6 8 0 16,-6-1-144-16,-7 5 144 0,-6 3 0 0,-8 2-176 16,-8 3 176-16,-7 1-128 0,-10 0 0 0,-5 3 0 15,-10 1 0-15,0-2 0 0,-3-8 128 0,1-2 0 16,0-3 0-16,1-3 0 0,-1-1 0 0,2-6 0 16,-1-6 0-16,1-3 0 0,3-1 128 0,4-3 48 15,-1-1 16-15,5-4 0 0,2-4 64 0,5-2 0 16,3 1 16-16,7-2 0 0,5-6-48 0,6 0-16 15,3-1 0-15,7-1 0 0,1-2-208 0,5 0 176 16,4-3-176-16,5-1 160 0,5-1-160 0,4 4 0 16,3 2 0-16,4 3 0 0,3-2 0 0,-1 3 0 0,2 6-128 0,-2 2 128 15,0 3 0-15,-1 6 0 0,-3 3 0 0,-1 3 0 16,-5 2-160-16,-5 6 160 0,-5 2 0 0,-3 3-144 31,-7 2-1680-31,-4 1-336 0,-6 3-64 0</inkml:trace>
  <inkml:trace contextRef="#ctx0" brushRef="#br2" timeOffset="150141.01">18675 13461 6447 0,'-2'-8'272'0,"2"8"80"0,0 0-352 0,0 0 0 0,0 0 0 0,0 0 0 16,-8-6 1280-16,4 2 192 0,4 4 48 0,0 0 0 15,0 0-816-15,0 0-144 0,-1-7-48 0,1 7 0 16,0 0 48-16,0 0 0 0,4-6 0 0,4 1 0 15,0 0 144-15,0 2 16 0,-8 3 16 0,10-5 0 16,4-3 16-16,-1 0 0 0,0 1 0 0,2 1 0 16,1-1-176-16,0 2-48 0,0-2 0 0,-1 5 0 15,2 3-160-15,-4 0-48 0,-1-3 0 0,-3 4 0 16,-2 4-320-16,-1 1 0 0,-2 0 0 0,1 3 128 0,-4 1 48 16,-2 6 16-16,-5 2 0 0,0 1 0 0,-3 0 64 15,-1 3 0-15,-3 3 16 0,-2 2 0 0,1-1-80 16,-1-2 0-16,-3 0-16 0,0-2 0 0,-1-1-32 15,-1 0 0-15,0 1 0 0,1-3 0 0,0-3 48 0,0 0 0 16,-2-1 0-16,6 0 0 0,4-4-64 0,0 3 0 16,0-2 0-16,-2 1 0 0,4-2-128 0,1 0 128 15,-1-1-128-15,4 1 128 0,0-2-128 0,4-3 0 16,1-7 144-16,4 8-144 0,-4-8 304 0,11 5-16 16,4-4 0-16,0-1 0 0,1-1 208 0,0-2 32 15,4-1 16-15,1 2 0 0,5 2-288 0,1-4-64 16,-2-2-16-16,0 1 0 0,0 2-176 0,0 0 192 15,-2 3-192-15,-2-3 192 0,-4-4-192 0,1 3 0 0,-2 4 0 0,0-3 128 16,-2-1-128-16,-1 0 0 0,-1 0 0 0,-2 0 128 16,0 1-128-16,-1 0 0 0,-9 3 0 15,8-4 0 1,-8 4-1504-16,6-7-176 0,-6 7-48 0,7-8-11056 0</inkml:trace>
  <inkml:trace contextRef="#ctx0" brushRef="#br2" timeOffset="150621.01">19552 12996 15663 0,'-4'-10'1392'0,"4"10"-1120"16,-7-7-272-16,7 7 0 0,0 0 192 0,0 0 0 15,-4-5-16-15,4 5 0 0,0 0 0 0,-8 0 0 16,3 4 0-16,-3 0 0 0,-2 1 48 0,0 2 16 16,-1 4 0-16,-1 4 0 0,-1 0 80 0,-1 1 0 15,0 0 16-15,0 3 0 0,2 2 64 0,2-2 16 16,1 0 0-16,2-1 0 0,3-2 0 0,3 1 0 15,2-4 0-15,2-1 0 0,4 0 64 0,-2-2 16 16,4-3 0-16,1-1 0 0,3 0 48 0,3-4 16 16,-1-3 0-16,2 0 0 0,-1 1-32 0,1-1 0 0,-2-4 0 0,-1 1 0 15,1-4-192-15,-1 0-32 0,-1 0-16 0,-1-4 0 16,-4-3-32-16,0 2 0 0,-3 1 0 0,-1-2 0 16,-4-2 32-16,-2 0 0 0,-4-3 0 15,-2 4 0-15,-1 1 128 0,-3 2 32 0,-1 1 0 16,3 3 0-16,2 1-192 0,-2 3-48 0,-4 1 0 0,3-1 0 15,0-4-208-15,2 5 0 0,0 4 0 0,9-1 0 16,0 0-256-16,0 0-80 0,0 0-32 0,0 0 0 16,17 7-2464-1,-1-2-496-15</inkml:trace>
  <inkml:trace contextRef="#ctx0" brushRef="#br2" timeOffset="151177.16">20252 13163 18879 0,'-6'-8'832'0,"6"8"192"0,0 0-832 0,0 0-192 0,-2-8 0 0,2 8 0 16,0 0 256-16,0 0 0 0,0 0 0 0,-7 5 0 15,0 0 128-15,0 4 48 0,-1 2 0 0,1 4 0 16,-2 3 16-16,0 0 0 0,-2-1 0 0,1 5 0 16,0 0-16-16,-2 2 0 0,0 1 0 0,1 0 0 15,0 1 96-15,-1 5 32 0,1 2 0 0,1-1 0 0,-2-4-160 0,2 1-16 16,2 2-16-16,1 0 0 15,1-1-112-15,3-3 0 0,-3-2-16 0,2 0 0 0,1-2-64 0,2 0-16 16,-1-2 0-16,5 0 0 0,-1-2-32 0,1 0 0 16,-1-2 0-16,2 0 0 0,0-4-128 15,-1 3 128-15,4-1-128 0,-1-2 128 0,1-2-128 0,1-1 160 16,1-1-160-16,-1 0 160 0,0 0-160 0,0-2 0 16,-8-7 0-16,9 7 0 0,-3-2-240 0,-6-5-80 15,0 0 0-15,0 0-8448 16,0 0-1696-16</inkml:trace>
  <inkml:trace contextRef="#ctx0" brushRef="#br2" timeOffset="151402.13">19788 13603 24927 0,'0'0'1104'0,"3"-8"240"0,-1-1-1088 0,7 2-256 0,2-1 0 0,3 1 0 16,1 1 224-16,7 1-16 0,2 3 0 0,3-1 0 15,2-4 128-15,4 1 32 0,3-2 0 0,2 3 0 16,-1 4-96-16,-3 0-16 0,-2-1 0 0,-4 1 0 16,-3 0-128-16,-3 1-128 0,-4 0 144 0,2 0-144 15,-6-1 0-15,-3-3 128 0,-1 2-128 0,0 1 0 16,-10 1-256-16,9-1-112 0,-9 1-16 0,10-1-7760 16,-10 1-1568-16</inkml:trace>
  <inkml:trace contextRef="#ctx0" brushRef="#br2" timeOffset="151836.7">20850 12903 28559 0,'-10'-3'2544'0,"-1"0"-2032"16,-1 0-512-16,0 1 0 16,1-2-1216-16,-3 3-320 0,0 2-80 0,0 4-16 0,0 2 1504 0,0 1 288 15,0 0 64-15,0 3 16 0,0 6-48 0,2 2 0 16,0 1 0-16,2 5 0 0,1 2-64 0,2 1 0 16,3 0-128-16,4 1 192 0,2-4-192 0,6 0 176 0,-1 0-176 0,4-2 160 15,3-5 96-15,1-4 0 0,2-4 16 16,1-1 0-16,3 0 256 0,1-3 48 0,0-4 16 15,2-1 0-15,1 0-32 0,-3-2-16 0,-4-3 0 0,1-2 0 16,1-3-160-16,0-2-16 0,-1-1-16 0,-1-2 0 16,-4-1 16-16,-2-3 0 0,-2-3 0 0,-3 0 0 15,-4 0 96-15,-2-3 32 0,-1-2 0 0,-3 0 0 16,-5 7-32-16,-3-1 0 0,-2-6 0 0,0 7 0 16,-1 2-208-16,-1 3-64 0,1 3 0 0,1 1 0 15,3 0-192-15,0 3 0 0,0 2 0 0,-1 2 0 16,-1-1-240-16,0 7-80 0,0 0-32 0,2 3 0 15,3 3-2352-15,2 1-480 16,-2 2-80-16</inkml:trace>
  <inkml:trace contextRef="#ctx0" brushRef="#br2" timeOffset="152476.32">18586 14395 14735 0,'0'0'1312'0,"0"0"-1056"0,0-5-256 0,0 5 0 0,12 0 736 0,3-2 96 16,0-3 0-16,5-2 16 0,4 0 160 0,3 0 16 15,5-3 16-15,4 2 0 0,1 4-336 0,6-3-64 16,3 1 0-16,5-1-16 0,4 1-176 0,6 3-16 16,5 0-16-16,4 0 0 0,0 0-128 0,4 2-32 15,3 1 0-15,3 1 0 0,2 3-64 0,-3-1-32 16,-6 1 0-16,0 3 0 0,-2 0 0 0,-4-1 0 16,-4 4 0-16,-6-1 0 0,-4 1-160 0,-7-1 192 0,-5-3-192 0,-5 1 192 15,-4-1 0-15,-3-1 16 0,-4-1 0 0,-3 1 0 16,-3-3-48-16,-4 0-16 0,-1-1 0 0,-6-1 0 15,-8 0-144-15,0 0 0 0,0 0 0 0,0 0 0 32,0 0-1936-32,-8-8-368 0</inkml:trace>
  <inkml:trace contextRef="#ctx0" brushRef="#br2" timeOffset="152988.07">19098 14792 13823 0,'-8'-18'608'0,"4"12"128"0,4 6-592 0,0-9-144 16,0 9 0-16,0-11 0 0,0 0 400 0,0 1 48 15,0 10 16-15,0 0 0 0,-4-8-128 0,4 8-16 16,-6-4-16-16,-2 1 0 0,1 0 512 0,-1 3 96 16,0 3 32-16,-2 1 0 0,0 1-48 0,-1 1-16 15,-4 4 0-15,-1-2 0 0,1 0-144 0,-2 4-32 16,-1 3 0-16,-1 1 0 0,0 1-224 0,2 4-48 16,-1 1-16-16,3 2 0 0,-2 3-64 0,1 0-16 0,1-1 0 0,4 2 0 15,4-2-112-15,3 3-32 0,2-5 0 0,4-1 0 16,5-2-16-16,2-1-16 0,3-2 0 0,3-2 0 15,5-3 64-15,3-2 16 0,2-2 0 16,4-5 0-16,1-4 16 0,3-3 16 0,3-4 0 0,3-2 0 16,2-2-16-16,-1-2 0 0,-3-4 0 0,-1-1 0 15,-5 0-16-15,-3 0-16 0,-3-3 0 0,-6-1 0 16,-3-1 224-16,-2-3 32 0,-7-1 16 0,-1-1 0 16,-4 0 272-16,-4-1 64 0,-5 0 16 0,0 0 0 15,-6 0-176-15,0 3-32 0,-1 3-16 0,-1 2 0 16,-2 0-320-16,1 3-64 0,-1 2-16 0,1 1 0 15,-1-1-224-15,3 2 0 0,1 4 0 0,2 0 0 16,2 2-208-16,2 3-144 0,2 2-32 0,5 3 0 16,0 0-2448-16,0 0-496 0,12 5-112 0</inkml:trace>
  <inkml:trace contextRef="#ctx0" brushRef="#br2" timeOffset="153288.82">19903 14523 31327 0,'-7'-11'1392'0,"7"11"272"16,0 0-1328-16,0 0-336 0,0 0 0 0,0 0 0 0,-10 5 0 0,5 1 0 0,0 4-192 15,1 2 64-15,-1 1 128 0,-1 2 128 0,-1 3-128 0,2 1 176 16,-4 2-176-16,4 1 128 0,-4 0-128 0,5 2 128 15,0 2 16-15,0-2 0 0,0-1 0 0,2 0 0 16,0 2-16-16,1-1-128 0,0-1 192 0,0-1-64 16,1-4-128-16,0 1 0 0,0-1 0 0,1-3 0 15,1-1 0-15,0-2 0 0,0-2 0 0,-2-10 0 32,5 11-2224-32,-1-3-320 0</inkml:trace>
  <inkml:trace contextRef="#ctx0" brushRef="#br2" timeOffset="153695.69">19842 15528 33519 0,'-13'-9'1472'0,"6"5"320"0,-1 0-1424 0,0 0-368 15,2-3 0-15,-2 1 0 0,0 2 160 0,2 0-32 16,0 0-128-16,6 4 192 0,-6-5 64 0,6 5 0 16,0 0 0-16,0 0 0 0,0 0-64 0,0 0-16 15,0 0 0-15,0 0 0 0,0 0-176 0,0 0 0 16,0 0 0-16,0 0 0 0,0 0 0 0,0 0 128 16,9 0-128-16,-9 0 128 0,0 0-128 0,0 0 128 15,0 0-128-15,0 0 128 0,0 0 0 0,0 0 0 0,0 0 0 0,0 0 0 16,0 0 160-16,0 0 32 0,0 0 0 0,0 0 0 15,0 0 112-15,-4 7 16 0,4-7 16 16,-8 5 0-16,8-5-128 0,0 0-16 0,0 0-16 0,0 0 0 16,0 0-32-16,0 0 0 0,0 0 0 0,0 0 0 15,0 0-16-15,0-7 0 0,1-1 0 0,1 2 0 16,-2 6-112-16,0 0-16 0,6-7-128 0,-6 7 192 16,2-7-192-16,-2 7 0 0,0 0 0 0,0 0 0 15,0 0 0-15,0 0 0 0,0 0-208 0,0 0 64 31,0 0-2352-31,8 6-448 0,-8-6-112 0</inkml:trace>
  <inkml:trace contextRef="#ctx0" brushRef="#br2" timeOffset="159825.91">23048 13577 8287 0,'0'0'368'0,"0"0"80"0,-7 8-448 0,2-2 0 0,-4-4 0 0,3 3 0 15,4 3 1360-15,-4-1 192 0,6-7 48 0,-7 4 0 16,2 0-672-16,5-4-128 0,-6 6-32 0,6-6 0 16,0 0 32-16,0 0 0 0,0 0 0 0,0 0 0 15,0 0 128-15,0 0 32 0,0 0 0 0,4-9 0 16,3-1-192-16,1 0-48 0,2-1 0 0,2 1 0 16,-1 1-288-16,3 0-64 0,3 0-16 0,0 1 0 15,2 2-160-15,-3 1-16 0,0 2-16 0,0-1 0 16,6-4-32-16,0 2 0 0,-5 2 0 0,0 2 0 15,0 1-128-15,-2 2 192 0,-2 0-192 0,1 3 192 16,-3 3-192-16,0-1 0 0,-1-1 0 0,-4 4 0 16,2 2 0-16,-4 1 128 0,1-1-128 0,-2 3 0 15,1 4 176-15,-3 0-48 0,-1 1-128 0,-1 2 192 0,-3 2 32 16,0-1 0-16,-2 0 0 0,-1 1 0 0,-1 2-96 16,-2 1 0-16,-1-2-128 0,-1 0 192 0,-3 1-64 0,0 0-128 15,0-2 176-15,-3 0-176 0,-1 2 160 0,1-1-160 16,-2-3 128-16,3 1-128 0,4 1 128 0,0-2-128 15,-1-3 0-15,-1-1 128 0,1 1-128 0,1-3 0 16,3-2 144-16,-1-2-144 0,0-3 0 0,2 1 0 16,2-1 0-16,2-2 128 0,-1-1-128 0,6-5 0 15,0 0 0-15,0 0 128 0,-8 3-128 0,8-3 128 16,0 0-128-16,0 0 128 0,0 0 96 0,0 0 32 16,0 0 0-16,0 0 0 0,0 0-64 0,8-4 0 15,-1-1 0-15,2 3 0 0,1-1-64 0,1 1-128 0,0-2 176 16,2 3-176-16,-1 1 128 0,3 0-128 0,1 1 0 0,-2 0 0 15,-2 2 0-15,3 0 0 0,0 0 0 0,0-1 0 16,2 0 0-16,-2 0 0 0,1 1 0 16,-2-3 0-16,-2 0 128 0,-1 1-128 0,-1 0 0 0,0 1 0 15,-10-2 128-15,10 3-128 0,-10-3 0 0,10 1 0 16,-10-1 0-16,0 0 160 0,0 0-160 0,10 2 128 16,-10-2-128-16,0 0 0 0,0 0 0 0,0 0 128 15,0 0-128-15,0 0 0 0,0 0 0 0,0 0 0 16,0 0-1296-1,0 0-192-15,6-2-48 0,-6 2-12032 0</inkml:trace>
  <inkml:trace contextRef="#ctx0" brushRef="#br2" timeOffset="160648.92">24167 13460 8287 0,'0'-7'736'0,"3"1"-592"16,0 0-144-16,-3 6 0 0,0 0 1536 0,0 0 288 15,8-5 48-15,-4 0 16 0,-4 5-736 0,0 0-160 16,0 0-32-16,7-4 0 0,-2-3-64 0,-5 7-32 16,0 0 0-16,0 0 0 0,0 0-32 0,0 0 0 15,0 0 0-15,0 0 0 0,0 0-160 0,-2 8-32 16,-4-2-16-16,-1 3 0 0,-3 1-176 0,0-1-16 15,-1 1-16-15,-1 2 0 0,-1 1-128 0,1 5-32 0,1 3 0 16,-2 1 0-16,-3 0 0 0,0 2-16 0,0 2 0 16,1 2 0-16,-1 1-32 0,1 0 0 0,0-4 0 0,3 1 0 15,1 0-32-15,2 0-16 0,0 2 0 0,3-6 0 16,4 0-16-16,-1-1 0 0,2 0 0 0,2-1 0 16,3-2 16-16,-1 0 0 0,0-1 0 0,2 2 0 15,2-2 32-15,0-2 0 0,0-2 0 0,1-1 0 16,2-1 0-16,0 0 0 0,-1 0 0 0,0-3 0 15,2-1-64-15,2-2 0 0,0 1 0 0,1-1 0 16,-2 2 0-16,4-3-128 0,1-2 192 0,-1 2-64 16,-3-1-128-16,2-1 0 0,-1-1 0 0,1-1 128 15,-3-1-128-15,0 0-224 0,-2 0 48 0,-1-2 16 16,-2-1-816-16,-7 4-176 16,7-5-16-16,-7 5-8304 0,5-8-1664 0</inkml:trace>
  <inkml:trace contextRef="#ctx0" brushRef="#br2" timeOffset="160946.25">23752 13800 23951 0,'-17'-14'2128'0,"9"8"-1696"15,-1 0-432-15,2 2 0 0,7 4 304 0,0 0-32 16,-1-7 0-16,1 7 0 0,8-5-64 0,2-1-16 0,4 1 0 0,5-1 0 16,3 2 368-16,2 1 64 0,2 0 16 0,5-1 0 15,3 0-96-15,5 0-16 0,5 2 0 16,2-1 0-16,2 1-208 0,2-1-32 0,-2 0-16 0,-2 2 0 16,-3 1-272-16,-3 0 160 0,-4-1-160 0,-3 0 128 15,-1 3-128-15,-3-1 0 0,-3 0 0 0,-7-1 0 31,-4 0-1072-31,-4 1-240 0,-11-1-48 0</inkml:trace>
  <inkml:trace contextRef="#ctx0" brushRef="#br2" timeOffset="161782.96">22948 14702 6447 0,'0'0'576'0,"0"0"-576"15,0 0 0-15,0 0 0 0,0 0 1552 0,0 0 208 16,0 0 32-16,0 0 16 0,0 0-384 0,0 0-80 16,0 0 0-16,0 0-16 0,0 0-288 0,0 0-48 15,11 5-16-15,-2-4 0 0,2-2-128 0,2 0-16 0,3-3-16 0,4 0 0 16,4 1-112-16,0 0-32 0,4-2 0 0,6 1 0 16,7-2-96-16,3 2 0 0,2 2-16 0,-1-1 0 15,-2-1-144-15,6 2-32 0,2 0 0 0,5 2 0 16,2-3-16-16,3 0-16 0,-1 1 0 0,-1 1 0 15,-4 2-48-15,1-1-16 0,2-1 0 0,-3-1 0 16,-3 0-48-16,-5 2-16 0,-1 2 0 0,-5 0 0 16,-6-1-224-16,-8 0 128 0,-4-1-128 0,-6 0 0 15,-2 1 128-15,-3-1-128 0,-12 0 0 0,0 0 144 16,7 1-368-16,-7-1-80 0,0 0-16 0,0 0 0 16,0 0-2640-16,0 0-544 0</inkml:trace>
  <inkml:trace contextRef="#ctx0" brushRef="#br2" timeOffset="162300.01">23200 15099 21183 0,'-3'-8'1888'0,"-1"4"-1504"0,-3-2-384 0,7 6 0 16,0 0 1056-16,0 0 144 0,-5-5 16 0,5 5 16 15,0 0-592-15,0 0-128 0,-6-3-32 0,6 3 0 16,0 0 288-16,0 0 48 0,-8 7 16 0,2 1 0 16,-2 1-208-16,4 0-48 0,1 5 0 0,1 1 0 15,-4 3-128-15,2 3-16 0,0 1-16 0,-2 2 0 16,-1 1-208-16,3 1-32 0,-4 0-16 0,3 0 0 0,-2 5-16 0,0 0 0 15,0-3 0-15,0 0 0 0,3-2 0 0,-3-2 0 16,-1 0 0-16,2-2 0 0,0-4-16 0,2 4-128 16,-4-1 192-16,4 0-64 0,0-3-128 15,3 1 0-15,-2 1 0 0,2-3 0 0,1-4 128 0,1 0-128 16,2 0 0-16,-2-4 128 0,-1-9-128 0,0 0-176 16,11 5 48-16,0-4 0 15,-1-7-592-15,4 0-112 0,-3-8-32 0,4 0-14144 0</inkml:trace>
  <inkml:trace contextRef="#ctx0" brushRef="#br2" timeOffset="162717.74">23786 15122 9215 0,'0'0'400'0,"0"0"96"0,-1-7-496 0,1 7 0 0,-1-9 0 0,1 9 0 15,0 0 2080-15,-1-8 320 0,1 0 64 0,0 8 16 0,0 0-1072 16,0 0-192-16,0 0-64 0,0 0 0 0,0 0 64 0,0 0 16 15,0 0 0-15,0 0 0 0,0 0-224 0,-4 9-48 16,-1 1-16-16,-2 2 0 0,0 1-192 0,-1 2-48 16,-1 3 0-16,0 1 0 0,2 0-224 0,-2 2-48 15,-3 0-16-15,2-1 0 0,1-1-96 0,1-1-32 16,1 1 0-16,-1 0 0 0,0-3-144 0,0 0-16 16,3 0-128-16,2-1 192 0,-3-2-192 0,4-1 0 15,0-1 128-15,1-1-128 0,1-1 0 0,0-9 0 16,0 0-144-16,6 4 144 15,4-3-1808-15,1-2-272 0,-3-3-48 0,2-3-11472 0</inkml:trace>
  <inkml:trace contextRef="#ctx0" brushRef="#br2" timeOffset="163264.6">23780 15916 9215 0,'-15'-3'816'0,"5"-1"-656"0,1 3-160 0,-1 0 0 16,2 0 2752-16,-1-1 512 0,-1-1 96 0,3-1 32 15,7 4-2560-15,-7-3-512 0,0-1-112 0,7 4-16 0,0 0 352 0,0 0 64 16,-2-6 16-16,2 6 0 0,0 0-112 0,0 0-32 16,0 0 0-16,0 0 0 0,8-2-128 0,-8 2-32 15,9-3 0-15,0 2 0 0,-9 1 80 0,10 0 16 16,-10 0 0-16,0 0 0 0,9 4-16 0,-9-4 0 16,0 0 0-16,4 9 0 0,-1 1 16 0,-3 0 0 15,-3-2 0-15,1 1 0 0,-4-2 32 0,0 2 0 16,1-4 0-16,-4 3 0 0,0-3-112 0,-1 0-16 15,-1-2 0-15,3 0 0 0,8-3-16 0,-8 4-16 16,-3-6 0-16,11 2 0 0,0 0 32 0,0 0 16 16,-5-11 0-16,3 0 0 0,1 2 64 0,4-5 16 15,4 2 0-15,-1 0 0 0,0 0-208 0,3 1-32 16,1 1-16-16,-1 1 0 0,1 2-160 0,1 1 0 0,-1 1 0 0,0 1 0 16,-10 4 144-16,8-1-144 0,-8 1 160 0,0 0-160 15,0 0 0-15,6 7 0 0,-3 1 0 0,-3-1 0 16,0-7 0-16,-4 10 0 0,-3 0 0 0,1-1 0 15,1 0 192-15,-2-2-48 0,-2-2-16 0,2 0 0 16,2 1-128-16,5-6 0 0,-9 4 0 0,9-4 0 16,0 0 0-16,0 0 0 0,0 0 0 0,0 0 0 31,-4-6-1360-31,4 6-304 0,5-8-64 0,3 0-14128 0</inkml:trace>
  <inkml:trace contextRef="#ctx0" brushRef="#br2" timeOffset="183062.82">8632 16774 6847 0,'0'0'304'0,"0"0"64"0,0 0-368 0,0 0 0 0,0 0 0 0,0 0 0 15,-10-1 832-15,10 1 112 0,-6-3 16 0,-1-2 0 16,7 5-160-16,-4-5-32 0,-3 0 0 0,7 5 0 16,0 0-192-16,0 0-32 0,-7-4-16 0,7 4 0 15,-4-4 32-15,4 4 0 0,0 0 0 0,0 0 0 16,0-9 16-16,0 9 16 0,0 0 0 0,-1-8 0 15,-5 0 96-15,4 2 16 0,2 1 0 0,0 5 0 16,0 0-64-16,0 0-16 0,2-8 0 0,-2 8 0 16,0 0-160-16,0 0-16 0,0 0-16 0,0 0 0 15,5-8-112-15,-5 8 0 0,0 0-16 0,0 0 0 16,0 0-96-16,4-6-16 0,1 1 0 0,-5 5 0 16,0 0-48-16,0 0-16 0,0 0 0 0,0 0 0 0,8 5-128 0,-8-5 128 15,5 8-128-15,0 1 128 0,2 0-128 0,0 1 0 16,-1-1 144-16,1 4-144 0,-1 0 0 0,2 0 144 15,2-3-144-15,-1 2 0 0,0 3 144 0,0-1-144 16,1-2 0-16,1 1 144 0,0 1-144 0,0 2 0 16,0-1 144-16,3 0-144 0,-1-3 0 0,-1 3 128 15,0-1-128-15,1 1 0 0,0-1 0 0,2-1 0 16,-1-2 0-16,0 3 128 0,2 4-128 0,-1-2 0 16,2-3 0-16,0 0 0 0,2-1 0 0,1-1 0 15,2 0 128-15,-5-1-128 0,0-2 128 0,1 0-128 16,4 0 160-16,-2-2-160 0,0 1 192 0,1-2-64 15,-1-1-128-15,0 0 192 0,-2 1 16 0,1-2 0 16,1-2 0-16,-2 1 0 0,0-2 32 0,0-2 0 0,-1 2 0 16,0-2 0-16,-2 0-48 0,2-1-16 0,1 0 0 0,-2 1 0 15,0 0-48-15,1-2-128 0,-2 1 192 0,1 0-64 16,0 1-128-16,1-1 0 0,-2 2 144 0,0-1-144 16,1-1 0-16,-1 2 128 0,2 1-128 0,-1 0 0 15,2-3 0-15,-1 0 128 0,1 0-128 0,1 1 0 16,-4-1 0-16,0 2 128 0,1 0-128 0,-2 0 0 15,-1-1 0-15,3-1 128 0,-1-3-128 0,1 3 0 16,-1 2 0-16,0-1 144 0,3-2-144 0,-2 0 0 16,1-1 144-16,-1 1-144 0,2 0 0 0,-1 0 144 15,-2 2-144-15,1-1 160 0,2-4-160 0,1 3 160 16,2 1-160-16,-3-2 0 0,1-1 0 0,0-1 128 0,2 3-128 16,-4-1 0-16,1 2 144 0,-1-2-144 0,-1-1 0 0,-1 4 128 15,-2-1-128-15,1 0 0 0,0-1 0 0,0-1 128 16,-3 1-128-16,2 1 0 0,1 0 0 0,-1 1 128 15,0-1-128-15,1 0 0 0,2-1 0 0,-1 0 128 16,1 0-128-16,-1 0 0 0,0 1 0 0,1 0 0 16,0-2 0-16,2 3 128 0,4-1-128 0,0-2 176 15,1-1-176-15,-1 1 192 0,-2 2-192 0,1 0 0 16,0-2 0-16,-3 2 0 0,1 0 0 0,-1 1 0 16,-1-1 0-16,1 1 0 0,1-1 0 0,-3 0 0 15,-1 0 0-15,1 2 0 0,-1-1 0 0,1 0 0 16,0 1 0-16,0-1 0 0,-2 2 0 0,3 0 0 15,0-2 0-15,-1 2 0 0,0-1 0 0,0 1 0 16,2 0 0-16,1 0 0 0,0 0 0 0,-1 0 0 0,1-1 0 16,-1 0 0-16,1 1 0 0,1-1 0 0,-4-1 0 15,1 2 0-15,-1 3 0 0,1-2 0 0,-1-2 0 0,0 1 0 16,-2 1 0-16,2 0 0 0,0 0 0 16,1-1 0-16,-1 0 0 0,1 0 0 0,0 0 0 0,2 2 0 15,-2 0 0-15,0-1 0 0,1 1 0 0,0 0 0 16,3 0 0-16,0 1 0 0,-2-3 0 0,1 0 0 15,2 2 0-15,-3 1 0 0,0-2 0 0,2 1 128 16,-3 0-128-16,-1 0 0 0,0 1 0 0,-1 0 0 16,0-2 0-16,0 3 0 0,-1-2 0 0,2 1 0 15,-2 3 0-15,1-2 0 0,-1-1 0 0,1 2 0 16,-1 1 0-16,-1 0 0 0,-1-3 0 0,3 2 0 0,-2 0 0 16,0 1 0-16,2 2 0 0,-1-1 0 0,0-3 0 15,0 3 0-15,0 0 0 0,1 1 0 16,-3 1 0-16,0 1 0 0,1-2 0 0,0-2 0 0,-2 3 0 15,0-1 0-15,-3 3 0 0,1-2 0 0,-2-3 0 0,1 1 0 16,0 1 0-16,-1 2 0 0,0-2 0 0,-2 0 0 16,1-1 0-16,-1 0 128 0,0 2-128 0,0-1 0 15,-6-8 0-15,6 8 128 0,-1 0-128 0,1 0 192 16,-4 0-192-16,0-1 192 0,-2-7-192 0,5 8 0 16,-2 1 144-16,0-4-144 0,-3-5 128 0,0 0-128 15,0 0 128-15,5 9-128 0,-5-9 0 0,5 8 144 16,-5-8-144-16,0 0 0 0,0 0 176 0,0 0-176 15,0 0 160-15,6 7-160 0,-6-7 144 0,0 0-144 16,0 0 128-16,0 0-128 0,0 0 144 0,0 0-144 16,0 0 160-16,7-2-160 0,-7 2 160 0,0 0-160 0,9-5 160 0,-1 1-160 15,-8 4 144-15,7-6-144 0,0 1 128 0,1 0-128 16,-4-1 128-16,3 0-128 0,3 2 0 16,-2-2 128-16,-1-2-128 0,3 1 0 0,0-2 0 0,1 3 0 15,0 1 0-15,-2 2 0 0,-1-2 0 16,2 1 0-16,1-2 0 0,1 2 0 0,2 0 0 0,0-2 0 15,0-2 0-15,3 3 0 0,-2-1 0 0,3 3 0 16,-1 0 0-16,1-1 0 0,0 1 0 0,-1 1 0 16,1 1 0-16,-2-2 0 0,0-3 0 0,-1 1 0 15,0 3 0-15,1 1 0 0,0 0 0 0,0 0 0 16,1-1 0-16,2 1 0 0,1 0 0 0,1 1 128 16,-5 1-128-16,3-2 0 0,0-3 0 0,-1 3 0 15,1 5 0-15,-1-3 0 0,0-1 0 0,2 1 0 0,-1 0 0 16,1 3-144-16,-3 4 144 0,1-5-160 0,-3 1 160 0,2-1 0 15,-2 0 0-15,2 1 0 0,-1-1 0 0,0-1 0 16,0-1 0-16,-1 0 0 0,1 1 0 0,1 0 0 16,1-1 0-16,2 1 0 0,-4 1 0 0,3-1 0 15,0-2 0-15,-1 0 0 0,1 3 0 0,0 0 0 16,3 1 0-16,2 1 0 0,-1-5 0 0,0 1 0 16,0 1 0-16,-1-1 0 0,-1-1 0 0,0 0 128 15,-1-1-128-15,0 1 0 0,-2 0 0 0,4 0 128 16,-3-1-128-16,1 0 0 0,-1 0 0 0,2 1 128 15,2 0-128-15,1 0 0 0,-2-1 0 0,2-1 0 16,-2 1 0-16,4 1 128 0,3-1-128 0,-1 1 0 16,-3-3 0-16,0 2 0 0,2 0 0 0,-3 0 0 0,1 0 0 15,-2-1 128-15,1 0-128 0,-1 1 0 0,2 0 0 0,0 0 0 16,0-2 0-16,1 0 0 0,-3 2 128 0,3-2-128 16,3-2 128-16,-4 0-128 0,0 3 128 0,2 0-128 15,-4 1 0-15,1 0 144 0,-1-3-144 0,0 2 0 16,-1-1 128-16,1 2-128 0,-2 0 0 0,3-1 0 15,-1 0 0-15,3 0 128 0,-2-1-128 0,1-1 0 16,3-1 144-16,-4-2-144 0,0-1 0 0,5 0 144 16,2 3-144-16,-2 0 0 0,-1-3 0 0,-1 2 0 15,0 1 0-15,0 1 0 0,-5 1 0 0,-1-2 0 16,0-3 0-16,-1 4 0 0,-2 0 0 0,1-1 0 16,0 1 0-16,0-1 0 0,1-1 0 0,2-1 0 15,-4 1 0-15,3-2 0 0,-1-1 0 0,1 0 128 0,1-1-128 16,1 2 128-16,-2-2-128 0,1 0 128 0,0-1-128 0,-1 0 0 15,-3-1 0-15,2 1 128 16,-3 0-128-16,-1-2 0 0,-1-2 0 0,1 3 0 0,-2 1 0 0,0-2 0 16,-3-2 128-16,2-1-128 0,0 1 0 0,-1-2 0 15,0 1 0-15,-3 0 128 0,0 1-128 0,0 1 0 16,1 2 0-16,0 2 0 0,-5 1 0 0,0-2 0 16,2 0 0-16,-2 2 0 0,1 2-128 0,0-1 128 15,-1 0 0-15,-1 1 0 0,-4 7 0 0,5-5 0 16,-5 5 0-16,4-9 0 0,-2-2 0 0,0 2 0 15,-2 9 0-15,0 0 0 0,4-5-160 0,-4 5 160 16,0 0 0-16,0 0-144 0,0 0 144 0,0 0-160 16,0 0 160-16,0 0-160 0,-9 4 160 0,2 4 0 0,-2 2-144 15,1 2 144-15,-2 1-144 0,-1 2 144 16,-1 1-192-16,-2 3 192 0,0 1-128 0,-1 6 128 16,-2-3 0-16,-1 4 0 0,-2 5 0 0,1-1-128 0,-3-3 128 0,-1 0 0 15,-1 0 0-15,1-2 0 0,-3 0 0 0,3-1 0 16,-1-2 0-16,3-1 0 0,0 0 0 0,-1-4 0 15,-1-1 0-15,0-2 0 0,0-3 0 0,0 2 0 16,0-2 0-16,0 0 176 0,0-6-32 0,-1 1 0 16,4-1-144-16,-4-1 0 0,1 1-160 0,-3-2 160 15,0-1 0-15,-3 1 0 0,-1-1 0 0,-1 0 0 16,0 3 0-16,0-3 0 0,0 1 128 0,-1 2-128 16,-1-1 0-16,1 0 0 0,2-1 0 0,0 2 0 15,-1-2 0-15,0 0 0 0,0 0 0 0,-1-1 0 16,-2-1 0-16,-1-1 0 0,-1 0 0 0,1 2 0 0,-1-2 128 15,0 0-128-15,-4-1 0 0,3 0 0 0,0 1 0 0,-1-2 0 16,-4-4 0-16,1 1 0 0,-3 0 0 0,2-1 0 16,-2 0 0-16,2 0 0 0,2 3 0 0,0 0 0 15,3 0 0-15,-1 0 0 0,1-2 0 0,-2 1 0 16,-1-1 0-16,-5 0 0 0,-2 1 0 0,1 0 0 16,4-1-144-16,-1 3 144 0,-2 2-192 0,0 0 64 15,0-2 0-15,2 0 0 0,-2 0 128 0,0 1-128 16,-3 0 128-16,3 0-128 0,1 1 128 0,4 0 0 15,2 0 0-15,3 2 0 0,3-3 0 0,1 1 0 16,2-1 0-16,1-1 0 0,1 1 0 0,-2 0 0 16,2-4 192-16,-2 2-64 0,-2-1-128 0,5 1 0 0,0-1 0 15,4 1 0-15,2 0-144 0,-2 1 144 0,3 4-160 16,1 1 160-16,1 0-128 0,1-1 128 16,1-2 0-16,-1 3-144 0,4 2 144 0,0 1 0 0,1-2-144 15,1 3 144-15,2-2 0 0,1 0 0 0,0 3 0 0,2 1 0 16,0-1-176-16,3 1 176 0,-1-1-128 0,2 2 128 15,0 2 0-15,0-2 0 0,-2-2 0 0,1 1-128 16,0 0 128-16,1 1 0 0,-2 0 0 0,0-1 0 16,3-10 0-16,-3 8 0 0,0 2 0 0,0-4 0 15,3-6 0-15,0 0 0 0,-5 8 0 0,5-8 128 16,-5 6-128-16,5-6 0 0,0 0 0 0,-6 6 0 16,1 1 0-16,5-7 0 0,-7 3 0 0,2 1 128 15,5-4-128-15,-9 5 0 0,3-3 0 0,-1 1 0 16,0 0 0-16,-2-1 128 0,3-1-128 0,-3-1 0 15,2 0 0-15,-1 0 0 0,1-1 0 0,-1-1 128 0,1-1 0 16,1 0 16-16,-2 1 0 0,4-3 0 0,-3-1-144 0,2 0 0 16,-1 1 0-16,1-1 0 0,-3-4 144 0,1 2-144 15,3-1 160-15,0-1-160 0,-3 1 144 16,1-1-144-16,0 0 128 0,0 0-128 0,2-1 0 0,0 2 128 16,-1-1-128-16,0-1 0 0,-3-1 0 0,1-1 0 15,3 2 0-15,-3 0 0 0,2 2 0 0,2-1 0 16,-4 0 0-16,3 0 0 0,0 0 0 0,-1 0 0 15,0-1 0-15,1-1 0 0,1-1 0 0,-4 1 0 16,3-2 0-16,-1 1 0 0,-2-1 0 0,1 2 0 16,-1 0 128-16,1-1-128 0,-3 2 0 0,1 1 0 15,3 0 0-15,-3 1 0 0,0 0 0 0,1 3 0 0,-2 0 0 16,0 1 0-16,-1-2 0 0,1 3 0 16,-2 0 0-16,0-1 0 0,0-3-144 0,-1 1 144 0,-2 5 0 15,0 0 0-15,-1 1 0 0,0-1 0 0,-1-2 0 16,1 2 0-16,2 6 0 0,-1-3 0 0,-2-4-160 0,1 2 160 15,1 1 0-15,0 1-128 0,3 1 128 0,-2 0 0 16,0 0 0-16,0 0 0 0,-1-1 0 0,-1 1 0 16,0 1 0-16,1-1-128 0,1 0 128 0,0 0 0 15,0 0 0-15,1 0 0 0,-1-1 0 0,0 1 0 16,-2 1 0-16,2 2 0 0,-1-2 0 0,-1-1 0 16,-1-1 0-16,1 0 0 0,-2 4 0 0,-2-2 0 15,1 0 0-15,-2-1 0 0,1 1 0 0,-2 0-128 16,1 2 128-16,0-1 0 0,-2-2 0 0,3 1 0 15,2 2 0-15,1-2 0 0,-3-1 0 0,2 0 0 0,-3-1 0 16,2 3 0-16,-1-2 0 0,1 2 0 0,0 2 0 0,-2-2 0 16,2-3 0-16,-1 2 0 0,-2-2 0 15,-1 1 0-15,0 1 0 0,0 0 128 0,-1 0-128 0,-1 0 0 16,0 2 0-16,-4 0 0 0,0-2 0 0,2 0 0 16,1 0 0-16,1-1 0 0,-1-1 0 0,0-1 0 15,-1 0 0-15,0 3 0 0,-1-2 0 0,-1 0 0 16,-1-3 0-16,-2 2 0 0,-1 5 0 0,-1-3 0 15,0-3 0-15,2 0 0 0,0-2 0 0,3 2 0 16,-1 0 0-16,1-2 0 0,0-4 0 0,-2 2 0 16,3-1 0-16,-1 1 128 0,2 0-128 0,0 0 0 15,-1-2 0-15,0 1 0 0,-2 0 0 0,-1 2 0 16,0-1 0-16,2 1 128 0,-3-4-128 0,3 2 0 16,-2 1 0-16,0 1 0 0,-1-2 0 0,3 1 0 0,1-3 0 0,2 3 0 15,2-3 0-15,0 0 0 0,1-2 0 0,2 1 0 16,3 0 0-16,-1-2 0 0,0-1 0 0,1 0 128 15,-2-1-128-15,3-1 0 0,0 3 0 0,0-4 128 16,-3-1-128-16,4 1 0 0,-1-4 0 0,3 4 0 16,0 1 0-16,1-2 0 0,-3 0 0 0,1 1 0 15,4 4 128-15,-1-1-128 0,-1-2 128 0,-1 3-128 16,2 0 0-16,-1 2 0 0,2 1 0 0,-1 0-128 16,2-6 128-16,0 2 0 0,-1 1 0 0,3 0 128 15,-4 0-128-15,3-1 0 0,0 5 0 0,1-2 0 16,-1 0 0-16,0 1 0 0,2 3-176 0,0-3 176 15,-2 1 0-15,3 2 0 0,-2 2-128 0,2-1 128 16,0 0 0-16,1 0 0 0,0-2 0 0,4 6-144 0,-6-5 144 0,3 0 0 16,-4 1 0-16,3 0 0 0,4 4 0 15,0 0 0-15,0 0 0 0,-7 0 0 0,7 0 0 16,-6 4-128-16,1 0 0 0,5-4 0 0,-5 6 128 0,1 0 0 16,1 4 0-16,2 0 0 0,1-10 0 0,2 11 0 15,0 1 0-15,2 4-128 0,1 2 128 0,2 1-160 16,2-1 160-16,-2 0-160 0,2 3 160 0,1 3 0 15,1 6 0-15,1-1 0 0,1-2 0 0,2 2-128 16,0-3 128-16,0 2 0 0,1-3 0 0,4-2 0 16,0-2 0-16,2 0 0 0,0-1 0 0,4-1 0 15,1 0 0-15,1-2 0 0,3 0 0 0,0-1 0 16,4-1 0-16,-4 0 0 0,4 1 0 0,-2-1 0 16,-2-5 0-16,4 1 128 0,1 0-128 0,-1-1 144 15,2-4-144-15,2 2 160 0,-1 3-160 0,2 1 0 16,0-3 0-16,-2 1 0 0,-2 1 0 0,2-1 0 0,-3-1 0 0,0-1 0 15,2-4 160-15,-2-1-160 0,0 1 192 16,3-1-192-16,0-4 0 0,3 0 0 0,-3-3 0 0,2 2 0 16,-2-2 192-16,1 2 0 0,-4-4-16 0,1 1 0 15,2-1-176-15,-3 2 0 0,2-4-160 0,1 4 160 16,0-3 0-16,1 4 0 0,-2-3 0 0,2 3 0 16,-1 0 0-16,1-1 0 0,-4-3 0 0,1 0 0 15,1 3 0-15,0-2 0 0,1 1 0 0,0-2 0 16,2 0 0-16,-2 0 0 0,-1-2 0 0,1-1 0 15,-2-3 0-15,-1 0 0 0,-1 3 128 0,-3 1-128 16,1 0 0-16,-1 0 0 0,-1 0 128 0,0 1-128 0,-3 1 0 16,0 3 0-16,1-1 0 0,-1-1 0 15,3 0 0-15,-2 1 0 0,2 0 0 0,-1 1 0 0,-3-3 0 0,-1 3 0 16,-3-1 0-16,1 2 0 0,-2 0 128 0,0-2-128 16,-1 1 192-16,0 2-192 0,0 2 0 15,-2 0 0-15,1-2 0 0,1 2-192 0,-3 1 192 0,2 1 0 16,0-1 0-16,2 1-144 0,-3 0 144 0,2 4 0 15,-1-1 0-15,1 2 0 0,-3-1 0 0,1 1 0 16,-2 1 0-16,0 0-128 0,-2 2 128 0,0 1 0 16,1 2 0-16,-1 3 0 0,-3 2 0 0,1-1 0 15,-1 1 0-15,2 0 0 0,-5-2 0 0,1 3 0 16,-1-3 0-16,-2 2 0 0,-3-2 0 0,0 1 0 16,-2-2 0-16,0 2 0 0,-2 0 0 0,-1 0 0 15,-2-4 0-15,2 0 0 0,-3 1 0 0,0-1 0 0,1-3 0 0,0 0 0 16,-1-4 0-16,-1 0 0 0,2 1 0 0,-1 0 0 15,5-7 0-15,-7 5 0 0,7-5 0 0,-9 5 0 16,3 0 128-16,6-5 16 0,-9 4 0 0,9-4 0 16,0 0-144-16,-7 2 0 0,7-2 0 0,0 0 0 15,0 0 0-15,-8-3 0 0,8 3 0 0,0 0 128 16,-2-9-128-16,1 1 0 0,2-1 0 0,4 2 128 16,0-1-128-16,0 0 0 0,0-2 0 0,3-1 128 15,2 1-128-15,0-2 0 0,1 1 0 0,1-1 0 16,-1-1 0-16,4 1 0 0,-1 1 0 0,2 0 0 15,0-3 0-15,4 3 0 0,1 0 0 0,-1 1 0 16,-3 0-128-16,4 0 128 0,0-1 0 0,4 2 0 16,-1 2 0-16,0 3 0 0,0 1 0 0,0-1 0 0,-1-4-160 15,-1 3 160-15,0 3 0 0,0 2-144 0,-3-3 144 0,1 1 0 16,0-1 0-16,-1 3 0 0,1 4 0 0,1 0 0 16,1-3 0-16,0 2 0 0,2 2 0 0,-2-1 0 15,2 0 0-15,-2 0-192 0,2 1 192 0,-2 1 0 16,2-2 160-16,-2 2-160 0,2 0 0 0,-1 0 0 15,0-3-128-15,-2 2 128 0,0 0 0 0,1 1 0 16,0-4 0-16,1 1 0 0,-3 2 0 0,2-1 0 16,1-1 0-16,0-2 0 0,0 2 0 0,-2-1 0 15,-1 0 0-15,1 0 0 0,2 0 0 0,1 1 0 16,0-2 0-16,0 0 0 0,2 5 0 0,-3-3 0 16,1-3 128-16,-1 0-128 0,0-2 0 0,-1 2 0 15,1-1 0-15,-2-1 0 0,1-2 0 0,0 0 0 0,-1 1 0 16,2 0 0-16,-3-3 0 0,1 3 0 0,-2-2 0 0,0 0 0 15,2 2 0-15,0 0 128 0,-1-2-128 0,1 1 0 16,0-1 0-16,0 2 0 0,-1 1 0 0,-1-1 0 16,2-4 0-16,-3 1 0 0,2 1 0 0,-1 1 0 15,2-3 0-15,-1 1 0 0,1-2 0 0,0 2 0 16,-1 3 176-16,1-2-176 0,1 0 192 0,0-2-192 16,1 1 0-16,-1 0 0 0,2 2 0 0,0-4-144 15,1-2 144-15,2 1 0 0,-4 1 0 0,2-1 0 16,-2 2 0-16,3-2 0 0,-2-2 0 0,2 2 0 15,1 2 0-15,0-1 0 0,0-3 0 0,0 2 0 16,2-2 0-16,-1 3 0 0,-1 0 0 0,-1-1 0 16,0-2 0-16,2 0 0 0,-3 2 0 0,1-3 0 15,1 1 0-15,-5-2 128 0,1-1-128 0,-3 1 128 0,1 2-128 0,2-4 0 16,-4-3 0-16,2-1 0 0,1 0 0 0,-2-1 0 16,1 1 0-16,1 2 0 0,0 2 0 15,0-6 0-15,-3-1 0 0,2 3 0 0,2-2 0 0,-2 2 0 16,3 1 0-16,-4 1 0 0,0 2 0 0,-4 1 0 15,0-1 0-15,-3 4 0 0,-1 0 0 0,0 4 0 16,-4-1 0-16,1 2 0 0,-2-1 0 0,0 1-192 16,-7 6 64-16,6-4 0 0,-6 4 128 0,0 0 0 15,0 0 0-15,0 0 0 0,5-5-128 0,-5 5 0 16,0 0 0-16,0 0 0 0,0 0-32 0,0 0 0 16,0 0 0-16,-5 14 0 0,0-3 160 0,-1 1 0 15,-1 1 0-15,-3 3 0 0,-2 5 0 0,-1 1-192 16,-2 2 32-16,-5 4 0 0,-2 3 160 0,-2 0 0 0,-2 0 0 15,-3 1 0-15,2 2 0 0,-1-2 0 0,3 1 0 16,-1-4 0-16,1-3 0 0,2 0 0 0,-1-3 0 0,0 0 0 16,0-2 0-16,-2-3 0 0,-2 0-128 0,-2 1 128 15,-1-2 0-15,-1 1 0 0,-4-4 0 0,1-1 0 16,2-2 0-16,-2 0 0 0,-3 0 0 0,1 2 0 16,1 1 0-16,-3-2 128 0,-2 1-128 0,0-3 0 15,-6-2 0-15,1-2-192 0,-1 1 32 0,-2 1 0 16,-2 0-32-16,1 0 0 0,1-2 0 0,0-2 0 15,3-1 192-15,-2 2-192 0,-4-3 192 0,6-2-192 16,2 0 192-16,2 0 0 0,2 1 0 0,2-1 0 16,-1-1 0-16,2-2 0 0,1-4 0 0,-2-1 0 0,-2 0 0 15,-1-2 0-15,0-4 0 0,2 2-128 0,-5 0 0 16,0 1 0-16,0-2 0 0,0 2 0 16,-1 1-112-16,-2 0-16 0,-1-1 0 0,-3 1 0 0,-1-1 256 0,0 3 0 15,3 0 0-15,3 0-144 0,2-2 144 0,1 1-192 16,2 2 192-16,-5 1-192 0,0 2 192 0,1-1 0 15,3 2 128-15,1-1-128 0,-1 3 0 0,2-2 0 16,4-1 0-16,4 1-128 0,2-1 128 0,3 3 0 16,0 0 0-16,2 1 0 0,1 2 0 0,1 0 0 15,0-2 128-15,2 3-128 0,2 2 0 0,-1 0 128 16,3-2-128-16,1 1 0 0,4 3 0 0,2 0 0 16,3-1 0-16,1 3 0 0,3 0 0 0,2 2 0 15,-3 1 0-15,4 1 0 0,4 3 0 0,-1-1 0 16,0-1 0-16,2 2 0 0,0 0 0 0,-2 1 0 15,3-1 0-15,-1 2 0 0,-3-3 0 0,-1 1 0 0,1-1 0 0,-1 0 0 16,-2 0 0-16,1-2 0 0,0 0 0 0,0 1 0 16,0 0 0-16,-1-2 0 0,0 0 0 0,0 0 0 15,-1 1 0-15,1-1 0 0,-3-2 0 0,3 2 0 16,1-2 0-16,1-1 0 0,0 2 0 0,2-3 128 16,-3-8-128-16,0 0 0 0,0 0 128 0,0 0-128 15,0 0 192-15,0 0-16 0,9 2-16 0,-9-2 0 16,10-1 32-16,2-4 0 0,-2-1 0 0,1-3 0 15,-1 1 16-15,-1-2 16 0,1 0 0 0,-2 0 0 16,1 1-224-16,1-1 0 0,-4-1 0 0,-1 0-160 16,2 0 160-16,-4 1 0 0,0-2 0 0,2 0 0 15,-1-2 0-15,-1 1 0 0,-1-1 0 0,0-2 128 0,-1 0-128 16,-1-2 0-16,0 0 0 0,-1-3 0 0,-3-1 0 16,1 0 128-16,-1 1-128 0,-2-2 0 0,1-4 0 15,-4 4 128-15,1 1-128 0,-4 2 0 0,-1 3 0 0,-1-1 0 16,-3 0 0-16,0 4 0 0,-2 4 0 0,-3 4 0 15,-1 0 0-15,-3 1 0 0,1-3 0 0,-1 5 0 16,-3 2 0-16,1-1-128 0,-2-3 128 0,2 2 0 16,2 1 0-16,-4 2 0 0,1 2 0 0,-3 0-128 15,0-2 128-15,-3 1 0 0,0 1 0 0,2 3 0 16,3-3 0-16,-1 1 0 0,-1-2 0 0,1 3 0 16,1 1 0-16,2-2 0 0,-1 1 0 0,1-1 0 15,-2 0 0-15,-1 3 0 0,-3-1 0 0,0 1 0 0,-2-2 0 16,0 1 0-16,0 1 0 0,3 1 0 15,1-1 0-15,1 1-128 0,1-1 128 0,1-1 0 0,0 1 0 16,3 0 0-16,-1 2 0 0,-1 0 0 0,-2-2 0 0,0 3 0 16,-2 1 0-16,0-1 0 0,-1-4 0 0,2 1 0 15,3 0 0-15,1-1 0 0,-2 0 0 16,0 1 0-16,-2-2 0 0,2 0 0 0,2 1 0 0,-2 0 0 16,-1 0 0-16,0-1 0 0,-2 1 160 0,0 0-160 15,0 1 192-15,0 0-64 0,0-3-128 0,1 1 192 16,-1-1-64-16,3 1-128 0,0 0 176 0,0-1-176 15,0-1 176-15,0 0-176 0,-1 1 160 0,0-1-160 16,-2 0 160-16,-3-2-160 0,-2-2 160 0,3 1-160 16,2 1 160-16,0-1-160 0,-2-7 160 0,2 2-160 15,2 2 208-15,2-3-48 0,-1 1-16 0,3-5 0 16,0-1 32-16,1-1 0 0,2-2 0 0,1 2 0 0,0 0 16 16,1 0 0-16,4-3 0 0,-2 3 0 0,3 1 16 15,1 0 16-15,3 1 0 0,0 0 0 0,0-1-64 0,1 1-16 16,1-1 0-16,2 0 0 0,1-1-144 0,2 1 160 15,2 1-160-15,-1 1 160 0,1 2-160 16,1-1 128-16,-2 0-128 0,2 4 128 0,2 5-128 0,0 0 0 16,-3-10 144-16,3 3-144 0,0 7 0 0,0 0 0 15,0 0-160-15,0 0 160 0,0-9 0 0,0 9-128 16,0 0 128-16,0 0 0 0,0 0 0 0,0 0 0 16,0 0-128-16,0 0 128 15,0 0-528-15,0 0-48 0,0 0-16 0,0 0 0 16,4 11-2176-16,-3-1-432 0,-1-1-96 0</inkml:trace>
  <inkml:trace contextRef="#ctx0" brushRef="#br2" timeOffset="186088.85">10556 956 1839 0,'0'0'0'0,"0"0"160"0,-9 1-160 0,1 1 0 0,-2 3 0 0,1-1 0 0,-3-4 2000 16,1 0 368-16,-1-2 80 0,2 2 16 0,-1 2-1328 0,1 0-272 16,0 0-48-16,1 0-16 0,0-4-336 0,1 4-64 15,8-2-16-15,-7 3 0 0,-2-1-192 0,3 0-32 16,-6 0-16-16,4 0 0 0,-1 0-144 0,0-2 0 16,1-2 0-16,0 0 128 0,1-1 0 0,7 3-128 15,-6-5 192-15,6 5-64 0,-4-7 208 0,2-3 48 16,1 0 0-16,2-1 0 0,2 0-112 0,3 0-16 15,1-1 0-15,1-2 0 0,-1 1-256 0,4-3 160 16,0 1-160-16,0-1 128 0,0 0-128 0,-1 2 160 16,2-1-160-16,2 1 160 0,2-1-160 0,1 0 0 15,0 2 0-15,2 0 0 0,1 0 0 0,2 2 0 16,1 1 0-16,1 0 0 0,3-3 0 0,-1 4 0 16,3 1 0-16,-2 2 0 0,3-2 0 0,0 4 0 0,-2-2 0 0,2 4 0 15,0 2 144-15,1-1-144 0,-1-3 160 0,0 2-160 16,0 1 0-16,-4 4 0 0,1 3-128 0,-1-3 128 15,-1-4 0-15,2 3 0 0,-2 3 0 0,2-1 0 16,-2 1 0-16,1-1 0 0,3 0 0 0,-3 3 0 16,2 0 0-16,0 0 0 0,0 1 0 0,0 2 0 15,0 0 0-15,-2 0 0 0,-2 0 0 0,1 2 0 16,-2 2-128-16,-1-1 128 0,-3 1 0 0,0 1 0 16,0-1-128-16,0 0 128 0,-3 0 0 0,1 1 0 15,-2 3 0-15,-1-2 0 0,-2-1 0 0,0 3 0 16,2 0 0-16,-4 4 0 0,-2 0 0 0,0 0 0 15,0-1 0-15,-1 2 0 0,2-2 0 0,-1 2 0 0,-3-1 0 16,1-1 0-16,-2-2 0 0,2 0 144 0,2 0-144 16,-1-2 160-16,0 0-160 0,1-2 160 0,-4-3-160 0,1 2 0 15,1-1 0-15,-3-3 0 0,2 0 192 0,0-2-32 16,0 1-16-16,-5-9 0 0,6 9-144 0,2-2 0 16,-8-7 0-16,0 0 0 0,8 5 128 0,-8-5 0 15,8 2 0-15,-8-2 0 0,0 0 96 0,9-2 16 16,0-1 0-16,-9 3 0 0,7-6 128 0,-1 0 16 15,-1-2 16-15,-1-1 0 0,0 0-112 0,-1 1-32 16,-1-1 0-16,1-2 0 0,-2 1-256 0,1-2 0 16,-1-1 0-16,3-3 0 0,-3 2 0 0,0 0 0 15,-1-1 128-15,0 0-128 0,0-2 0 0,-1 1 128 16,-2-3-128-16,0 3 0 0,1-2 0 0,-1 0 0 0,0-1 0 0,-3 1 0 16,-3 2 176-16,0-1-176 0,1-1 160 0,-3 2-160 15,-3-1 144-15,2 2-144 0,1 1 128 0,-2-1-128 16,-3 0 0-16,0 0 128 0,1 4-128 0,-2 0 0 15,-1-1 0-15,0 1 0 0,2-3 0 0,-1 3 0 16,-1 1 0-16,1-1 0 0,-1 0 0 0,2 2 0 16,-3-1 0-16,0 2 0 0,1 0 0 0,-2 1 0 15,0-1 0-15,-2 0 0 0,-3 2-144 0,-1 1 144 16,0 1 0-16,1-1-128 0,-1 1 128 0,-1 1 0 16,-3 2-128-16,1-2 128 0,-2-1 0 0,1 2 0 15,1 0 0-15,2 3 0 0,-2 2 0 0,2-2 0 16,-1-3 0-16,1 2 0 0,-1 3 0 0,2 0 0 15,-2 1 0-15,1-1 0 0,1 1 0 0,-3 4 0 0,3 1-160 16,-1 0 160-16,1-2-128 0,2 2 128 0,0 1 0 16,0 2-128-16,2 1 128 0,-1 1 0 0,2-1 0 15,-1 1 0-15,2 2 0 0,2-1 0 0,0 0 0 16,-1 0 0-16,-3 0 0 0,3 4 0 0,0 2 0 0,1 1 0 16,0-1 0-16,-1 2 0 0,-2 1 0 0,6 0-160 15,5-2 160-15,1 1 0 0,-4 1 0 0,1-2 0 16,2-1 0-16,1 0 0 0,1-1-128 0,2-2 128 15,0 0 0-15,4 0 0 0,2-1-384 0,2 1 48 16,2 0 0-16</inkml:trace>
  <inkml:trace contextRef="#ctx0" brushRef="#br2" timeOffset="191382.21">8392 16740 5519 0,'0'0'496'0,"-10"-3"-496"0,-2-6 0 16,-1 4 0-16,1 5 1520 0,0-1 208 0,1-2 32 0,-1 2 16 16,0 1-560-16,2 1-128 0,1-1 0 0,9 0-16 15,-8 2-368-15,8-2-64 0,0 0 0 0,0 0-16 16,-1 10-368-16,5 1-80 0,-4-11-16 0,7 11 0 15,5 0 32-15,-1 1 0 0,4 0 0 0,0-1 0 16,4-2-48-16,-2 2 0 0,2 1 0 0,3 0 0 16,2 2-144-16,4-3 0 0,-2 2 144 0,5 1-144 15,1 3 128-15,3-1-128 0,-2-2 128 0,3 3-128 16,3 3 0-16,-4 1 0 0,0-2 0 0,3 2 0 16,-3 1 0-16,2 0 0 0,4-1 0 0,2-1 128 15,-2-2-128-15,3 0 0 0,2 0 128 0,1-2-128 16,-1 0 208-16,0-3-16 0,1-3-16 0,-1-2 0 0,1 0 80 15,2-2 32-15,1-3 0 0,0 0 0 0,-1 1-32 16,0-1-16-16,-3-1 0 0,-1 2 0 0,1-4-48 0,0-3-16 16,2 0 0-16,0 1 0 0,0 0-48 0,2-1-128 15,-3 0 192-15,-1 0-64 0,-2 0-128 0,1-1 0 16,-1-1 144-16,0 0-144 0,0-2 0 0,3 0 144 16,0 0-144-16,0 3 0 0,0-4 128 0,-1 2-128 15,-2-1 0-15,-1 2 0 0,-3-1 128 0,1 2-128 16,2-2 0-16,-3 3 0 0,-2 1 0 0,-3 1 0 15,-1-4 0-15,-1 3 0 0,-3 1 0 0,-1 1 0 16,-1 0 128-16,0 0-128 0,-5-1 0 0,0 0 0 16,-3-1 128-16,2-1-128 0,-1 2 0 0,0-2 0 15,-1 0 0-15,0-1 0 0,-3 3 0 0,1 1 0 16,0 0 0-16,0 1 0 0,-2 2 0 0,1 0 0 0,-1 2 0 0,2 0 0 16,-5-2 0-16,5 1 0 0,-2 2 0 15,1 1-144-15,-2 0 144 0,0 1 0 0,2-1 0 0,-2-1 0 16,0 3 0-16,-3-1 0 0,0-1 0 15,0 0 0-15,-2 0 0 0,0-1 0 0,0 2 0 0,-1-2 0 16,-3 0 0-16,1-2 0 0,-7-4 0 0,8 9 0 16,-1 0 0-16,0-2 0 0,-7-7 0 0,6 8 0 15,1 1 0-15,-3-1 0 0,-4-8 0 0,7 9 128 16,-7-9-128-16,6 8 128 0,0 0-128 0,-6-8 128 16,0 0-128-16,8 7 0 0,-8-7 128 0,0 0-128 15,0 0 128-15,0 0-128 0,0 0 160 0,0 0-160 16,0 0 192-16,0 0-64 0,5 5-128 0,-5-5 192 0,0 0 64 15,0 0 0-15,0 0 0 0,0 0 0 16,0 0 0-16,9-4 16 0,-9 4 0 0,8-7 0 0,1 1-80 16,-1-2-32-16,1-1 0 0,1 0 0 0,1 1-32 0,2 0 0 15,1-2 0-15,3 1 0 0,-1 0-128 0,2 2 0 16,0-1 0-16,-1 1 0 0,1 1 0 0,-1 0 0 16,0 2 0-16,0 1 0 0,2-2 0 0,-1 2 0 15,-1 0 0-15,3 0 0 0,-3 1 0 0,0 0 0 16,1 0 0-16,-1 2 0 0,1 0 0 0,0 0 0 15,0 2 0-15,0 0 0 0,1 1 0 0,2 2 0 16,1 0 0-16,0 2 0 0,0 0-144 0,0 0 144 16,3-1 0-16,0 1 0 0,3 3 0 0,-1-1 0 15,1-2 0-15,-4-1 0 0,0 0 0 0,0-1 0 0,-1 0 0 16,0-1 0-16,1-1 0 0,0 1 0 16,0 0 0-16,2 1 0 0,-3-2 0 0,4 0 0 0,1-1 0 15,-1 1 0-15,0-2 0 0,2 1 0 0,0 0 0 0,0 0 0 16,1-2 0-16,1 0 0 0,-2 0 0 0,3-1 0 15,4-3 0-15,1-1 0 0,3 1 0 0,1 0 0 16,0-2 0-16,2-1 0 0,2-1 0 0,-1 0 0 16,0 1 0-16,-1-1 0 0,2-6 128 0,3 3-128 15,3-3 0-15,4 0 0 0,4-2 0 0,1 0 0 16,-3-5 160-16,0 2-160 0,0-1 160 0,1 1-160 16,-1 1 0-16,-1-3 128 0,-1 0-128 0,-3 3 0 15,-3-1 0-15,-2 3 0 0,-1 1 128 0,-4 0-128 16,-1 3 0-16,-3-2 0 0,-1 2 0 0,0-1 0 15,-3-2 128-15,-2-1-128 0,-3 0 0 0,-2 0 144 0,-3 2-144 16,-1 0 0-16,-5-1 144 0,-1 3-144 0,-2 1 0 16,-2 3 0-16,1-1 0 0,-4 3 0 0,-1 3-160 0,1 0-48 15,-3-1-16-15,-7 4-12704 16</inkml:trace>
  <inkml:trace contextRef="#ctx0" brushRef="#br2" timeOffset="199911.21">8643 16638 3679 0,'0'0'320'0,"-6"0"-320"0,-3-1 0 0,1-3 0 0,0 0 1776 0,2-1 272 15,0-2 64-15,-4 2 16 0,-1 2-1056 0,3-4-224 16,-3-1-32-16,2 3-16 0,-1 5-128 0,2 0-32 15,2-1 0-15,-1-1 0 0,0-2-32 0,7 4-16 16,0 0 0-16,0 0 0 0,-4 5-224 0,0 3-48 16,4 6-16-16,3-4 0 0,-1 0-304 0,2 1 128 15,5 1-128-15,-1 3 0 0,2 5 176 0,3 1-176 16,-2-1 160-16,4 2-160 0,2 1 192 0,4-3-48 16,1 1-16-16,2-2 0 0,0 1 64 0,3-1 16 15,0-6 0-15,-2 1 0 0,1-1 48 0,0-1 16 0,-2 0 0 16,3-1 0-16,0 0-16 0,4 1-16 0,1 1 0 15,0-2 0-15,-1 0-80 0,1-1-16 0,-1 0 0 16,2 1 0-16,0-2-144 0,0-2 0 0,-1 0 0 0,2 0 128 16,-1 0 0-16,3-2 0 0,0-3 0 15,1-1 0-15,2-1 112 0,-1-1 16 0,0-2 0 0,0 0 0 16,1 0-256-16,-1 0 128 0,-4-2-128 0,0 1 0 16,-1 1 128-16,2-1-128 0,2 0 0 0,0 1 144 15,1-2-144-15,-1 2 0 0,2-4 0 0,-2 4 128 16,0 1-128-16,1 1 0 0,-1-5 0 0,1 2 0 15,-3-1 0-15,1 2 0 0,2 0 0 0,-2 0 0 16,1-3 0-16,1 4 0 0,-2-3 0 0,2 1 0 16,-1 0 0-16,-1 1 0 0,-1 0 0 0,-3 0 0 15,0-2 0-15,-1 2 0 0,1 0 0 0,-1 0 0 0,1-1 0 16,-3 0 128-16,1 2-128 0,0-2 0 0,-3 1 0 0,1 1 0 16,-2 0 0-16,0 2 0 0,-4-4 144 15,3 3-144-15,-4 0 160 0,-1 1-160 0,0 1 0 0,-3-2 0 16,-1-1 0-16,1 1 0 0,-2 3 0 0,2 1 0 15,-3-2 0-15,0 4-160 0,-1-3 160 0,0 1 0 16,0 2 0-16,2 0 128 0,2 3-128 0,-2-5 0 16,0 2 0-16,2 0 0 0,1 3 0 0,-1-2 0 15,-6-1 0-15,2 0 0 0,4 2 0 0,-2-2-128 16,0 3 128-16,-1-1-128 0,0-1 128 0,0 2 0 16,0 1 0-16,0 2 0 0,-1-1 0 0,-2-1 0 15,1-2 0-15,-1 2 0 0,1 2 0 0,-2-3 0 16,0 1 0-16,0-2 0 0,-2 1 0 0,-2-1 128 15,2 0-128-15,-1-2 0 0,-7-5 128 0,6 5-128 0,-6-5 128 0,6 6-128 16,-6-6 256-16,0 0-32 0,0 0 0 16,0 0 0-16,4 8 32 0,-4-8 16 0,0 0 0 0,0 0 0 15,-1 8 32-15,1-8 0 0,0 0 0 0,0 0 0 16,0 0 16-16,0 0 0 0,0 0 0 0,0 0 0 16,0 0-128-16,0 0-32 0,0 0 0 0,0 0 0 15,0 0-32-15,-5-5-128 0,3-3 192 0,2 8-64 16,0 0-128-16,5-10 192 0,1 1-192 0,0-1 192 15,1 3-64-15,0-1-128 0,2 2 192 0,1 0-64 16,1 1-128-16,2 1 0 0,-2-3 0 0,2 3 128 16,3 2-128-16,-2 0 0 0,-1-3 0 0,0 3 128 15,1 1-128-15,1 1 0 0,0 0 0 0,1 0 0 16,-1-1 0-16,1 0 0 0,1 1 0 0,1 1 0 0,-2 0 0 16,2 2 0-16,1 2 0 0,0-3 0 0,-2 1 0 0,2 2 0 15,-1 0 0-15,1-1 0 0,2 3 0 0,-1-1 0 16,3-2 0-16,0 0 0 0,2 2 0 0,-2-3 0 15,3 0 0-15,-1 2 0 0,-1 0 0 0,3 1 0 16,-3-2 0-16,2 3 0 0,1 2 0 0,-4-2 0 16,2-2 0-16,-1 1 0 0,-1 4 0 0,0-2 0 15,-1-3 0-15,0-1 0 0,1-2 0 0,-1 0 0 16,4 0 0-16,-2-1 0 0,1-1 0 0,4-1 0 16,2-1 0-16,-1 1 0 0,1 1 0 0,2 0 0 15,-1-1 0-15,0 1 0 0,-1 0 0 0,-1-1 0 16,-1-1 0-16,1-1 0 0,1 0 0 0,0-1 0 15,-1 2 144-15,3-2-144 0,-2 1 0 0,0 0 0 0,-1-1 0 16,0 1 0-16,2 3 0 0,-1-1 0 16,-1 0 0-16,-3-1 0 0,1 1 0 0,-1-2 0 0,0-1 0 0,-1 1 0 15,1-2 0-15,0 1 0 0,1 2 0 16,1-4 0-16,-1 1 0 0,0 1 0 0,0 3 0 0,3-2 128 16,-1 0-128-16,0-1 0 0,-1 1 0 0,0 1 0 15,1 0 0-15,-1-2 0 0,-1 1 0 0,4-2 128 16,2-3-128-16,-1 1 0 0,1 2 0 0,2-3 0 15,1-2 0-15,-1-2 0 0,0-1 0 0,1-1 128 16,-2 5-128-16,0-2 0 0,-1-4 0 0,3 6 128 16,-3 0-128-16,2-1 0 0,2 0 0 0,-2 0 128 15,-1 0-128-15,1 0 0 0,0 0 0 0,-2 2 128 16,-1-2-128-16,0 1 0 0,-4 0 0 0,-1 1 0 16,-3 1 0-16,-3-1 0 0,2 0 0 0,-4 1 0 0,0-3 176 15,1 0-48-15,-1-3 0 0,1 0 0 0,-1 2-128 0,-1 0 0 16,1-1 0-16,-1 0-176 0,0-3 176 0,-1 1 0 15,0 0 0-15,-2 3 0 0,0 0 0 0,-2 0 0 16,-1 1 0-16,-3 3 0 0,-1 1 0 0,-3-1 0 16,0-4 0-16,0 4 0 0,-6 7 0 0,0 0 0 15,0 0 0-15,0 0 0 0,0 0 0 0,0 0 0 16,0 0 0-16,0 0 0 16,0 0-400-16,0 0-48 0,0 0-16 0,0 0 0 0</inkml:trace>
  <inkml:trace contextRef="#ctx0" brushRef="#br2" timeOffset="202522.24">11464 17779 1839 0,'0'0'160'0,"0"0"-160"0,-9 3 0 0,9-3 0 16,-8 3 2272-16,-1-2 416 0,9-1 96 0,0 0 16 15,-6 2-1504-15,6-2-288 0,-10 1-64 0,10-1-16 16,-8 5-96-16,8-5 0 0,-6 4-16 0,6-4 0 16,0 0-208-16,-3 9-32 0,3-9-16 0,0 9 0 15,0-9-192-15,5 9-48 0,1-2 0 0,1-1 0 16,3-2 80-16,0 1 16 0,1-3 0 0,1 0 0 15,2 0-32-15,2-1 0 0,-1 0 0 0,1 3 0 16,0 0-32-16,0 0-16 0,2 0 0 0,1-1 0 0,-1 0-64 16,2 1-16-16,-3-2 0 0,1 2 0 0,3-2 80 0,-1 1 16 15,-3-1 0-15,-1-2 0 0,3-2-352 0,-2-1 0 16,-1-1 0-16,0 2 0 0,2 0 432 0,-2-2 16 16,-1-3 0-16,-2 0 0 0,0 0-192 0,-1 1-48 15,-2-1 0-15,-1 0 0 0,-1-2-16 0,-2 1 0 16,-6 8 0-16,7-8 0 0,-1 0-64 0,-3-1 0 15,-1 1-128-15,-2 8 192 0,0 0-64 0,0-11-128 16,0 0 176-16,-2 2-176 0,2 9 176 0,-4-6-176 16,-2-2 160-16,6 8-160 0,-8-9 176 0,-3 3-176 15,2 1 192-15,-2 1-192 0,-1-1 160 0,0 1-160 0,-1 1 128 16,2 0-128-16,-2 2 160 0,-3-1-160 0,0 1 192 0,-3 0-192 16,2 0 192-16,0 2-64 0,-1 1 0 15,1 1-128-15,-1 0 160 0,0 1-160 0,3 2 128 0,0 0-128 16,-1 3 144-16,2-2-144 0,0-1 160 0,2 2-160 15,-1 1 0-15,2 1 0 0,-1-1 0 0,1 2 0 16,0 0 0-16,1 2 0 0,-1-1 0 0,2 1 0 31,-1 0-480-31,0 2-96 0,2 1 0 0,0-2-16 0,4-1 912 0,1-1 192 0,-3 4 48 0,4-1 0 16,2 3-560-16,1-2 0 0,0 0 0 0,4 0 0 16,-1 1 128-16,3-2-128 0,-1 1 0 0,1-3 0 15,2-3 176-15,0 1-176 0,2 1 160 0,0 0-160 16,0-8 272-16,0 3-32 0,0-2-16 0,3 2 0 15,1-2-32-15,2 0 0 0,-1-5 0 0,2 2 0 16,-1 0-48-16,2 0-16 0,0 0 0 0,0-2 0 16,2-2-128-16,1 1 192 0,-4 1-192 0,0-2 192 0,-2-2-192 0,-2 0 0 15,-2 2 144-15,-2-1-144 16,0 1-304-16,0-2-128 16,-4 0-16-16</inkml:trace>
  <inkml:trace contextRef="#ctx0" brushRef="#br2" timeOffset="203193.27">12139 17496 12959 0,'0'0'576'0,"0"0"112"0,0 0-560 0,-8-1-128 0,8 1 0 0,-7-3 0 16,0 0 1040-16,7 3 176 0,0 0 48 0,0 0 0 16,-8-1-304-16,8 1-64 0,0 0-16 0,0 0 0 15,0 0-240-15,0 0-32 0,6-6-16 0,-1 2 0 0,5 0-128 16,-1 3-16-16,2-2-16 0,2 0 0 0,3-1 32 0,0-1 16 16,2 1 0-16,0 2 0 0,3-3-16 0,-1 1 0 15,1 3 0-15,-3 0 0 0,-3 0-192 0,-2 2-32 16,-2-2-16-16,0 4 0 0,-3 1-96 0,0 2-128 15,-8-6 176-15,4 9-176 0,-1 0 192 0,0 1-192 16,-2 0 192-16,-1 0-192 0,-4 1 336 0,0 0-32 16,-3 0-16-16,1 1 0 0,-1 1 32 0,-4 1 0 15,-2-2 0-15,0 2 0 0,0-1 0 0,-2 2 0 16,0-1 0-16,-1-2 0 0,1-2-48 0,3 1 0 16,0 1 0-16,1-2 0 0,-1-1-272 0,2-2 0 15,0 0 128-15,3 0-128 0,-1-2 0 0,8-5 128 16,0 0-128-16,0 0 0 0,0 0 144 0,0 0-144 15,0 0 0-15,0 0 144 0,0 0 144 0,9 2 32 0,0 0 0 16,1-2 0-16,0 0-128 0,1 0 0 0,3-2-16 0,3 0 0 16,2 1-176-16,0-1 192 0,1-2-192 0,1 1 192 15,0 2-192-15,-2 0 0 0,-3 0 144 0,0 0-144 16,-3-1 0-16,-1 0 0 0,-3 4 0 0,-1-2 128 16,-8 0-128-16,9-3 0 0,-9 3 0 0,0 0 0 15,9-2 0-15,-9 2-208 0,6-5 16 0,-6 5 16 16,0 0-1760-1,0 0-368-15,0 0-64 0</inkml:trace>
  <inkml:trace contextRef="#ctx0" brushRef="#br2" timeOffset="203607.55">12880 17330 15263 0,'0'0'672'0,"0"0"144"0,0 0-656 0,0 0-160 15,0 0 0-15,0 0 0 0,0 0 1136 0,0 0 192 16,0 0 32-16,0 0 16 0,0 0-160 0,0 0-16 0,0 0-16 15,0 0 0-15,0 0-336 0,-3 7-64 0,0 1-16 0,1 0 0 16,-3 0-160-16,2 2-32 0,-1 1-16 0,1 1 0 16,-1 2-176-16,2 1-16 0,1 0-16 0,0 1 0 15,1 0-160-15,1 0-48 0,1-2 0 0,2 0 0 16,-2 1 48-16,3-1 0 0,-1-2 0 0,2 1 0 16,-1-2-192-16,1 1 0 0,-1-1 144 0,1 1-144 15,-2-4 224-15,2 0-32 0,0 0 0 0,2-1 0 16,-4-2-192-16,-4-5 0 0,10 4 0 0,-10-4 0 15,9 1 0-15,0-1 0 0,0 0 128 0,-9 0-128 16,10-5-384-16,-3 0-112 16,0 0-16-16,-7 5-8864 0,4-8-1760 0</inkml:trace>
  <inkml:trace contextRef="#ctx0" brushRef="#br2" timeOffset="203862.47">12608 17557 19343 0,'0'0'1728'0,"0"0"-1392"16,7-6-336-16,3-1 0 0,-2 0 1136 0,3 2 144 16,2-1 48-16,4 0 0 0,0 1 144 0,2 2 48 15,4 1 0-15,1-1 0 0,3-3-688 0,0 2-128 16,-2-1-16-16,1 2-16 0,-1 0-304 0,-3 1-64 15,1-1-16-15,-3 1 0 0,-1 1-288 0,-2 0 128 0,-1 0-128 0,-2 2 0 32,-2 2-880-32,0 1-272 0,-3 0-64 0,-1 0-16 0</inkml:trace>
  <inkml:trace contextRef="#ctx0" brushRef="#br2" timeOffset="-213475.96">14830 17867 12895 0,'0'0'576'0,"0"0"112"16,0 0-560-16,0 0-128 0,-8 2 0 0,8-2 0 0,-10 2 0 0,10-2 0 15,-8-2 0-15,0 2 0 0,8 0 848 0,-7 1 144 16,7-1 32-16,-9 0 0 0,3 0 0 0,6 0 0 15,-9 3 0-15,9-3 0 0,-6-3-224 0,6 3-32 16,0 0-16-16,-7 3 0 0,7-3-192 0,0 0-48 16,0 0 0-16,-7 4 0 0,7-4 0 0,0 0 0 15,0 0 0-15,0 0 0 0,0 0-192 16,2 10-32-16,3-2-16 0,2-4 0 0,1-1 608 16,3-1 112-16,2 1 32 0,3 0 0 0,1 1-448 0,4-2-64 15,2-3-32-15,1 1 0 0,1 3-288 0,4-1-64 16,2-1-128-16,1-1 192 0,0 0-48 0,-2 1-16 15,-2 5 0-15,-4-4 0 0,-1-4 0 0,-3 0 0 16,-3-2 0-16,-3 4 0 0,-2-1-128 0,-1-1 0 0,-2-2 0 0,-9 4 0 16,0 0 176-16,0 0 0 0,0 0 0 0,0 0 0 15,0 0-176-15,0 0 0 0,0 0 0 16,0 0 0-16,0 0 0 0,0 0 0 0,-6-5 0 0,-3 2 0 16,-2 0 0-1,0 2 0-15,-5 1 0 0,-3 0 0 0,-1 0 0 16,-2-1 0-16,-7-3 0 0,-2 5 0 0,-3 5 0 0,0-2 0 0,2-4 0 0,1 0 0 15,0 2 0-15,5 1 0 0,1-1 0 0,5-1 0 16,0-1 336-16,5-1 48 0,2 0 0 0,2 2 0 16,3 2-384-16,8-3 0 0,0 0 0 0,0 0 0 15,0 0 0-15,0 0 0 0,0 0 0 0,10-2 0 16,1-1 128-16,4 0 48 0,1 3 16 0,2 2 0 16,2 0-592-16,3-3-112 15,1-4-32-15,4 3 0 0,2 6 1248 0,3-4 256 16,2-4 64-16,-1 2 0 0,-6 2-832 0,0 0-192 0,-3-1 0 0,-4 0 0 0,-4-2 0 15,-4 1 0-15,-2-2 0 0,-2 2 0 0,-9 2 0 16,0 0 0-16,0 0 0 0,0 0 0 0,0 0 0 16,0 0 0-16,0 0 0 0,0 0 0 0,0 0 0 15,0 0 0-15,0 0 0 0,0 0 0 16,-6 6-768-16,6-6-208 0,-4 7-48 0</inkml:trace>
  <inkml:trace contextRef="#ctx0" brushRef="#br2" timeOffset="-212536.4">16263 17668 6447 0,'0'0'576'0,"1"-8"-576"0,-1 1 0 0,0 7 0 0,0 0 1728 0,1-8 224 0,0-2 48 16,0 5 16-16,-1 5-624 0,0 0-128 0,-1-8-32 0,1 8 0 15,-1-8-32-15,1 1-16 0,0 7 0 0,0-7 0 16,0 7-96-16,0-8-32 0,0 2 0 0,0 6 0 15,0 0-160-15,0 0-48 0,-2-6 0 0,2 6 0 16,0 0-272-16,0 0-48 0,0 0-16 0,-2 9 0 16,1 2-320-16,-4 3-192 0,1 3 192 0,1 2-192 15,0-1 208-15,2 1-64 0,-2 2-16 0,1 0 0 16,-2 0 0-16,1-1 0 0,0-4 0 0,-3 3 0 16,1 2 0-16,2-3 0 0,-3-2 0 0,2-1 0 15,-1-1-432 1,3 1-80-16,-2-1-32 0,0-2 0 0,1 0 976 0,0-1 192 0,1-1 32 0,-2 0 16 0,2-1-496 0,2-9-112 15,0 0 0-15,0 0-16 0,0 0 16 0,0 0 0 16,0 0 0-16,0 0 0 0,3-6 384 0,2-4 96 16,-3-3 16-16,2 0 0 0,1-2-400 0,-1-4-80 15,1-3-16-15,-1 1 0 0,1 1 192 0,0-1 16 16,0-1 16-16,2 0 0 0,-4 1-416 0,3-2 128 16,0-1-128-16,-1 0 0 0,0-2 0 0,1 4 0 15,-3 1 128-15,1 1-128 0,2 1 0 0,-4 5 0 16,-2 3 0-16,1 2 0 0,-1 9 0 0,0 0 0 15,1-5-128-15,-1 5 128 0,0 0-192 0,0 0 48 16,-2 14 0-16,1 2 0 0,-4 6 144 0,-1 3-208 16,1 1 80-16,-3 1 128 0,2 0-144 0,-1-2 144 0,-1 2 0 15,0-1 0-15,1 1 0 0,0-2 0 0,0-4 0 0,1-2 0 16,-1 7-192-16,3-2 64 0,-3-2 128 0,2 1-208 16,-1-2 336-16,1-4 64 0,1 2 0 0,1-3 16 15,1-4-208-15,-1-2 176 0,1-3-176 0,2-7 160 16,0 0-160-16,0 0 0 0,0 0 0 0,0 0 0 31,0 0-1888-31,0 0-256 0,6-7-48 0</inkml:trace>
  <inkml:trace contextRef="#ctx0" brushRef="#br2" timeOffset="-211346.65">17143 17852 15263 0,'0'0'320'0,"0"0"80"16,0 0 16-16,-8 1 32 0,8-1-448 0,-7 0 0 0,-2 0 0 0,9 0 0 0,-7-2 1072 0,7 2 128 16,0 0 16-16,0 0 16 0,0 0-80 0,0 0 0 15,0 0-16-15,0 0 0 0,0 0 128 0,0 0 16 16,0 0 16-16,0 0 0 0,9 0-560 0,2-1-112 16,1-1-32-16,2 1 0 0,2 1-224 0,-1-3-48 15,2 1-16-15,1 1 0 0,3 1 112 0,1 0 32 16,0-3 0-16,1 2 0 0,2 1 16 0,-2 1 16 15,-6-3 0-15,1-1 0 0,-3 2-112 0,-3 0-32 16,-3 4 0-16,-9-3 0 0,0 0-80 0,0 0-32 16,0 0 0-16,0 0 0 0,0 0 64 0,0 0 16 15,-4-5 0-15,-6 4 0 0,-3 4-32 0,-9 0 0 0,-5-3 0 0,-1 3 0 16,-3-3-272-16,-2 1 0 0,1 0 0 0,0 0 0 16,1-2 0-16,4 0 0 0,-2 0 0 0,4 0 0 15,0 1 0-15,1-2 0 0,4 1 0 0,-2 1 0 16,2 0 0-16,3 0 0 0,4 0 0 0,2 0 0 15,2-1 0-15,9 1 0 0,0 0 0 0,0 0 0 16,0 0 0-16,0 0 0 0,7-1 0 0,4-1 0 16,4 2 0-16,3-1 0 0,2-2 0 0,2 1 0 15,1 2 0-15,2 0 0 0,4 0 0 0,0-1 0 16,2-1 0-16,2 2 0 0,0 3 128 0,2-3-128 16,-1-1 0-16,-2-1 0 0,-4 0 0 0,-4 1 0 15,-3 1 0-15,-6 0 0 0,-4-3 128 0,-2 3-128 16,-9 0 0-16,0 0 0 0,0 0 0 0,0 0 0 0,0 0 192 15,0 0-64-15,0 0 0 0,-10 3-128 0,-3-1 256 16,-2-1-48-16,-2-1-16 0,-4 2 0 0,-3 3-64 0,0-3-128 16,-1-3 176-16,-1 1-176 0,-1 3 128 0,3-1-128 15,-1 1 0-15,3-2 0 0,-2-2 144 0,3-1-144 16,3 2 0-16,-1 2 144 0,2-2-144 0,4 0 0 16,4-2 0-16,2 2 0 0,7 0 0 0,0 0 0 15,0 0 0-15,0 0 0 0,0 0 0 0,0 0 0 16,11 2 0-16,2-1 0 0,1-1 0 0,4 0 0 15,0-1 0-15,4-1 128 0,-1-1-128 0,5 1 0 16,-2 0 0-16,2 0 128 0,2-2-128 0,1 2 0 16,0-1 0-16,-3-2 0 0,-4 3 0 0,-4 0 0 15,-4 1 0-15,-4-1 0 0,-1-1 0 0,-9 3 0 16,0 0 0-16,0 0 0 0,0 0 0 0,0 0 0 16,0 0 0-16,-10 2 0 0,-2 0 0 0,-3 1 0 0,-6 0 0 0,-1 2 0 15,-1-4 0-15,-2 2 128 0,-2 0-128 0,1 0 128 16,2-2-128-16,0 0 0 0,1 0 0 0,-1 1 128 15,3-2-128-15,1 0 0 0,4 0 0 0,1 0 0 16,3 2 0-16,1 1 0 0,4-2 0 0,7-1 0 16,0 0 0-16,0 0 0 0,0 0 0 0,0 0 0 15,0 0 0-15,0 0 0 0,12 0-192 0,1-1 192 16,1-2-2352 0,2 1-336-16,0-1-80 0,1 1-12832 0</inkml:trace>
  <inkml:trace contextRef="#ctx0" brushRef="#br2" timeOffset="-207486">17902 17737 6447 0,'0'0'576'0,"0"0"-576"0,0 0 0 0,0 0 0 16,0 0 1600-16,0 0 224 0,0 0 32 0,0 0 16 16,0 0-896-16,0 0-176 0,0 0-32 0,0 0-16 0,0 0-48 0,0 0 0 15,8-3 0-15,-8 3 0 0,11-1 32 0,-1 0 0 16,-3-1 0-16,2-1 0 0,1-3-64 0,1 4-16 15,1 1 0-15,1-2 0 0,-2-2-144 0,2 1-16 16,2 0-16-16,-1 2 0 0,-1 1-176 0,2 0-48 16,-2 0 0-16,0 2 0 0,-4 2-128 0,0 1-128 15,-1 0 144-15,-8-4-144 0,7 9 192 0,-4 0-64 16,2-1-128-16,-3 1 192 0,-4 1 64 0,-2 0 0 16,1-1 0-16,-2 1 0 0,-3 1 96 0,-1-1 32 15,-1-2 0-15,-2 0 0 0,-1 3-16 0,0 0 0 16,-2 1 0-16,1-1 0 0,-1 1-192 0,-1 0-48 15,1 3 0-15,-1-2 0 0,0-3-128 0,1 1 192 16,0 1-192-16,3-1 192 0,-1-3-192 0,2-1 0 0,0-2 0 16,2 1 0-16,1 2 0 0,8-8 0 0,0 0 0 0,0 0 0 15,0 0 128-15,0 0-128 0,0 8 0 0,0-8 128 16,7 9 320-16,1-4 64 0,3-2 16 0,2 1 0 16,2-1-272-16,2 0-64 0,0-1-16 0,2-2 0 15,0 2-176-15,2-1 192 0,0-1-192 0,-2 0 192 16,2 0-192-16,-4 1 128 0,-1 1-128 0,-1-1 128 15,-1-1-128-15,-1 0 160 0,-2 2-160 0,0-1 160 16,-1 0-160-16,-2-1 0 0,1-2 0 0,-9 2 0 16,0 0-832-16,8-3-112 15,0-1-16-15,-8 4 0 0,0 0-2096 0,7-7-416 16,0-2-96-16,-7 9-16 0</inkml:trace>
  <inkml:trace contextRef="#ctx0" brushRef="#br2" timeOffset="-207117.92">18611 17700 14111 0,'0'0'624'0,"0"0"128"0,0 0-608 0,0 0-144 15,0 0 0-15,0 0 0 0,0 0 1072 0,4-6 176 16,-4 6 32-16,0 0 16 0,0 0-416 0,0 0-96 16,0 0-16-16,0 0 0 0,0 0 0 0,-2 12-16 0,-3 0 0 0,1 1 0 15,-2 0-48-15,-1 0 0 0,-2 1 0 0,0 0 0 16,0-1-128-16,-2 0-16 0,1 1-16 0,1 0 0 16,0 1-272-16,2-2-48 0,0 1-16 15,4 0 0-15,1-2-208 0,1 2 128 0,0 1-128 16,2-1 0-16,2-1 128 0,0 1-128 0,1 1 0 0,0-2 0 15,0-1 128-15,2-1-128 0,1-2 0 0,0 0 144 16,1-1-144-16,-1-1 0 0,-7-7 0 0,11 9 0 31,1-3-464-31,-5 0 16 0,-7-6 16 0,0 0 0 0,0 0-1488 16,0 0-288-16,0 0-64 0</inkml:trace>
  <inkml:trace contextRef="#ctx0" brushRef="#br2" timeOffset="-206906.03">18279 17894 21823 0,'0'0'480'0,"8"-6"96"0,-3 0 32 0,6-1 0 0,-1 1-480 16,4 2-128-16,1 1 0 0,1-1 0 0,2-1 848 0,3 2 160 16,1 0 16-16,2 0 16 0,5 1-272 0,-1 1-64 15,3 0-16-15,-1 0 0 0,-2 1-432 0,0 2-96 16,-2 0-16-16,-1 2 0 0,-3-2-144 0,-5 0 160 15,0-2-160-15,-2 3 160 16,-3 3-2384-16,-1-4-464 0</inkml:trace>
  <inkml:trace contextRef="#ctx0" brushRef="#br2" timeOffset="-206388.77">19240 17667 19343 0,'0'0'1728'0,"0"0"-1392"16,0 0-336-16,0 0 0 0,0 0 400 0,0 0 16 15,6 6 0-15,0 1 0 0,-1 2 512 0,1 2 96 0,-4 2 32 0,2 4 0 16,0 2-288-16,-1 2-64 0,-1 1-16 0,-2 3 0 16,-1 7-112-16,-2 1-32 0,-1 2 0 0,0 0 0 15,-2 1-16-15,-2 1 0 0,-1-1 0 0,-2-3 0 16,-3-2-160-16,-1-4-48 0,1-1 0 0,-4-3 0 15,-1-1-80-15,-3-2-32 0,0-3 0 0,-2 3 0 16,1-1-416-16,-2-3-96 0,2-3-16 0</inkml:trace>
  <inkml:trace contextRef="#ctx0" brushRef="#br2" timeOffset="-205428.35">11621 17532 1839 0,'0'0'0'0,"0"0"160"15,0 0-160-15,0 0 0 0,0 0 0 0,0 0 0 0,0 0 1440 0,0 0 256 0,-3-6 48 0,3 6 16 16,0 0-800-16,0 0-144 0,0 0-48 0,0 0 0 15,-5-6 32-15,5 6 0 0,0 0 0 0,0 0 0 16,0 0 144-16,0 0 16 0,0 0 16 0,0 0 0 16,-7-2-32-16,0 1-16 0,7 1 0 0,-8-2 0 15,8 2-96-15,-9 0 0 0,1-1-16 0,0 1 0 16,0 1-208-16,2 3-32 0,-2 1-16 0,0 0 0 16,-1-2-112-16,0 2 0 0,-1 0-16 0,-2 1 0 15,-3 4-64-15,1 0-16 0,0-4 0 0,0 4 0 16,-2 3-16-16,-2-1 0 0,1-1 0 0,-1 2 0 15,-2 3-96-15,6-2-32 0,5 1 0 0,-1 2 0 16,-3-2-16-16,0 2 0 0,1 1 0 0,-2 1 0 16,1 2-64-16,2-1 0 0,3-2-128 0,-3 6 192 15,1 2-192-15,2 0 144 0,1 1-144 0,3 0 128 0,2 4-128 0,1-2 0 16,2-2 0-16,1 1 0 0,1-5 0 0,3 0 0 16,0 0 144-16,3 0-144 0,1-3 128 0,1-3-128 15,1-2 128-15,0-1-128 0,-2 0 0 0,2-2-208 16,2-3 16-16</inkml:trace>
  <inkml:trace contextRef="#ctx0" brushRef="#br2" timeOffset="-203424.69">10390 17514 2751 0,'0'0'128'0,"0"0"16"16,0 0-144-16,0 0 0 0,0 0 0 0,0 0 0 15,0 0 2576-15,0 0 496 0,-4-10 80 0,0 4 32 0,4 6-1616 0,0 0-320 16,0 0-64-16,0 0-16 0,0 0-192 0,0 0-32 15,0 0-16-15,0 0 0 0,0 0-288 0,0 0-64 16,0 0-16-16,0 0 0 0,-6 5-352 0,1 3-64 16,2 1-16-16,1 6 0 0,-4 3 0 0,3 2 0 15,1-2 0-15,1 1 0 0,0 1-128 0,-1-3 160 16,0 1-160-16,-1-1 160 0,3-5-160 0,1-1 0 16,2 0 144-16,-2 0-144 0,3-1 176 0,-2-2-48 15,-2-8 0-15,1 9 0 0,1 0-128 0,-2-9-192 16,0 0 32-16,-2 10-7344 0,2-10-1472 15</inkml:trace>
  <inkml:trace contextRef="#ctx0" brushRef="#br2" timeOffset="-203185.02">10087 17840 18543 0,'0'0'400'0,"0"0"96"0,9-7 16 0,1 3 0 0,1 1-512 0,0-1 0 0,2-1 0 0,4 0 0 15,0 2 496-15,4 0-16 0,-1 1 0 0,2-1 0 0,1 0 416 0,3 1 96 16,-4 1 16-16,3 1 0 16,-2 0-704-16,0 1-144 0,-5-1-32 0,-3 2 0 0,0 1-128 0,0 1-144 15,-6-1 144-15,-1 0-7248 16,1 2-1328-16</inkml:trace>
  <inkml:trace contextRef="#ctx0" brushRef="#br2" timeOffset="-202892.53">10262 17916 12895 0,'0'0'1152'0,"0"0"-928"0,0 0-224 0,0 0 0 16,-6 3 1088-16,-2 0 192 0,8-3 16 16,-7 8 16-16,3 0-112 0,1 2-32 0,-1-1 0 0,3-1 0 15,1 1-336-15,1 0-80 0,1 0-16 0,0-2 0 16,-2-7-208-16,6 10-32 0,-6-10-16 0,9 8 0 16,1-2-256-16,2-2-48 0,-3-1-16 0,3-1 0 15,0 1 32-15,2-1 16 0,-3-1 0 0,2-1 0 16,-1-1-208-16,0-1 144 0,0-1-144 0,-2 0 128 31,-10 3-576-31,10-6-112 0,1-2-16 0,-2 1-16 16,-4 2-1760-16,0-3-336 0,2-4-80 0,1 2-16 0</inkml:trace>
  <inkml:trace contextRef="#ctx0" brushRef="#br2" timeOffset="-202759.64">10435 17927 16991 0,'0'0'752'0,"0"0"144"0,-3 11-704 0,-3 3-192 0,-4 2 0 0,6 0 0 0,3 3 1216 0,-4 2 192 16,-1 1 64-16,-1 1 0 15,0-3-448-15,1 0-96 0,1-2-16 0,0 0 0 0,1-1-464 0,0 0-80 16,2-5-32-16,0 1 0 16,-1-1-1264-16,1 1-256 0</inkml:trace>
  <inkml:trace contextRef="#ctx0" brushRef="#br2" timeOffset="-118956.08">25297 2335 5519 0,'0'-16'240'16,"0"5"64"-16,-1-1-304 0,1 2 0 0,1 0 0 0,0 1 0 15,1-3 1456-15,0 2 224 0,-1 1 48 0,1 1 16 0,-1-2-240 16,-1-1-48-16,0-1-16 0,0 1 0 0,0 2 16 0,-1-1 0 15,1 10 0-15,-2-9 0 0,2 9-192 0,0 0-48 16,0 0 0-16,-7-5 0 0,0 0-128 0,7 5-48 16,-8 0 0-16,-4 3 0 0,-1 3-224 0,-2 4-48 15,0 2-16-15,-2 4 0 0,0 5-416 0,-2 2-80 16,0 4 0-16,-5 4-16 0,-1 4-16 0,1 3 0 16,-1 4 0-16,2 1 0 0,-3 3 48 0,5-2 16 15,0 0 0-15,7 0 0 0,4 0 0 0,1-1 0 16,-1-2 0-16,3 0 0 0,2-3-32 0,3 2 0 15,-4-3 0-15,6-3 0 0,5-3-256 0,-2-4 128 16,3-2-128-16,4-2 0 0,3 1 176 0,-2-4-176 16,-1-4 160-16,4-1-160 0,5-3 128 0,-1-1-128 0,0 1 0 15,2-5 144-15,-3 1-144 0,2-5 0 0,-1 0 0 0,-3-3 0 32,-1-3-576-32,0 0 16 0,0-1 0 0,-2-2 0 15,-4-4-2112-15,-1-1-416 0,-3-2-96 0</inkml:trace>
  <inkml:trace contextRef="#ctx0" brushRef="#br2" timeOffset="-118441.55">25352 2457 18431 0,'-3'-14'816'0,"2"9"160"0,1 5-784 16,0 0-192-16,0 0 0 0,0 0 0 0,0 0 448 0,0 0 32 15,0 0 16-15,0 0 0 0,0 0 144 0,-6 5 48 16,0 5 0-16,-2 5 0 0,0 5 272 0,0 8 48 16,-1 0 16-16,-2 5 0 0,-1-1-192 0,-4 6-16 15,1 3-16-15,0 6 0 0,-1 3-224 0,1 0-64 16,-1-5 0-16,1-2 0 0,2-5-96 0,0-3-32 15,-1-4 0-15,6-3 0 0,0-2-64 0,2-3-32 16,0-4 0-16,2-4 0 0,3-4-32 0,0-3-16 16,1-8 0-16,0 0 0 0,7 6 48 0,2-4 16 0,2-6 0 15,1-3 0-15,3-4-96 0,4-4-16 0,-2-2 0 0,3-3 0 16,-1-1-192-16,2 2 144 0,-2 2-144 0,-1 1 128 16,2 3-128-16,0 3 0 0,-4 0 0 0,0 4 0 15,-4 1 0-15,-1 3 0 0,-1 2 0 16,-10 0 0-16,0 0 0 0,6 10 0 0,0 2-144 0,-5 0 144 15,-4 4 0-15,-4 0 0 0,-4 1 128 0,-3 0-128 16,-3-1 288-16,0-1-32 0,-3 1-16 0,0-1 0 16,-3 0-64-16,2 1-16 0,0-5 0 0,1 0 0 15,1-2-160-15,1-2 128 0,3-2-128 0,0-2 128 16,2-6-128-16,2-1 0 0,2-1 0 0,-1-1 0 16,5 0-752-16,-1-3-80 0,4-1 0 15,3-1-16-15,3-1-1744 0,1 1-352 0,2-4-64 0,3-1-9504 16</inkml:trace>
  <inkml:trace contextRef="#ctx0" brushRef="#br2" timeOffset="-117926.49">25373 2816 30399 0,'0'0'2704'0,"9"-3"-2160"16,2-1-544-16,3 2 0 16,4 0-336-16,6 1-176 0,3 0-48 0,2-1 0 0,1-3 688 0,1 1 128 15,0 1 16-15,-1-2 16 0,0 1 48 0,1-2 16 16,0 2 0-16,-1 2 0 0,-1 1-160 0,-5 1-16 16,-4-2-16-16,-1 0 0 0,1-1-160 0,-3 0 0 15,-3 0 144-15,0 1-144 16,-2 1-1360-16,-1-1-352 0,-11 2-64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5:18.332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13143 13203 24351 0,'-5'-13'1088'0,"4"8"208"16,1 5-1040-16,0 0-256 0,3-8 0 0,4 1 0 0,1 2 0 0,3 1 0 15,-1-1 0-15,5 0 0 0,2-4 0 0,3 3 0 16,0 3 0-16,2 1-144 0,1 1 144 0,-1 0 0 15,0-2 128-15,-3 3-128 0,0 5 256 0,-1 1-32 16,-1 1 0-16,-3 0 0 0,-1-2 128 0,-1 3 32 16,-1 1 0-16,-2 4 0 0,-2 1-128 0,-5 0 0 15,-2 0-16-15,-2 3 0 0,-6 5 144 0,0-4 48 16,-2-2 0-16,-3 2 0 0,-2 2 32 0,-3-2 16 16,-2 2 0-16,-1 0 0 0,-2 1-48 0,-1-3-16 15,-1-3 0-15,-1 3 0 0,0-3 48 0,2 0 16 16,3-1 0-16,3-2 0 0,4-1-176 0,4-1-48 0,4-6 0 15,6-4 0-15,0 0-112 0,4 9-16 0,-4-9-128 16,11 6 192-16,8-2-192 0,0-1 128 0,5 0-128 16,1-1 0-16,2-2 176 0,4 0-176 0,0 2 192 0,1-1-192 15,2-2 256-15,4-1-64 0,4 0-16 0,1 1 0 16,1 0-176-16,2 1 160 0,2 2-160 0,-2 3 160 16,-2-2-160-16,-5 2 0 0,0 2 0 0,-2 2-10944 15,3 0-2048-15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5:26.474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836 14477 4607 0,'0'0'400'0,"-8"2"-400"16,-1-2 0-16,0 0 0 0,9 0 1488 0,-11 0 224 15,0 0 32-15,1 0 16 0,10 0-736 0,-8 0-160 16,0-1-32-16,0 2 0 0,0 3-256 0,8-4-48 16,0 0-16-16,-9 4 0 0,1-1-224 0,1 3-48 0,7-6-16 15,-6 4 0-15,6-4 0 0,0 0 0 0,-4 5 0 0,4-5 0 16,0 0 208-16,0 0 32 0,0 0 16 0,0 0 0 16,0 0-16-16,0 0 0 0,0 0 0 0,0 0 0 15,0 0-80-15,10 1 0 0,1-2-16 0,1-1 0 16,1-2-32-16,4 2 0 0,-2 1 0 0,2 0 0 15,-3-4-96-15,1 2-32 0,1 0 0 0,1 1 0 16,4-1-32-16,0 1-16 0,-3-1 0 0,-2 3 0 16,2 0-16-16,1-2 0 0,-2 0 0 0,0-1 0 15,-3 1-16-15,1 0-128 0,0 0 192 0,-2 0-64 16,-2-1-128-16,0 1 0 0,0 0 0 0,-1 2 0 16,-1 0 128-16,-9 0-128 0,8-2 0 0,-8 2 128 15,11 2-128-15,-11-2 0 0,8 0 0 0,-8 0 0 16,0 0-832-16,10 1-64 0,-10-1 0 15,10 0-9600-15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3:55.076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</inkml:brush>
  </inkml:definitions>
  <inkml:trace contextRef="#ctx0" brushRef="#br0">2527 2826 12895 0,'0'0'272'0,"0"0"64"16,-6-7 16-16,10 1 32 0,-4 6-384 0,0 0 0 0,7-9 0 0,-1 1 0 0,-6 8 896 0,3-10 96 15,1-2 32-15,-2 3 0 0,-2 9 0 0,0-7 0 16,-1-2 0-16,0 0 0 0,-1 0 0 0,-2-1 0 15,1 3 0-15,-4 1 0 0,1 2-832 0,-2-2-192 16,-1-1 0-16,-1 1 0 0,0 0 864 0,2 1 128 16,-2 3 32-16,1 0 0 0,-5-3-832 0,2 3-192 15,-1 0 0-15,-1 1 0 0,-2 1 0 0,-1 1 0 16,1 1 0-16,-2 3 0 0,0 3 0 0,1 1 0 16,-1 0 0-16,2 5 0 0,-1 6 864 0,2 0 128 15,2 0 32-15,1 4 0 0,-3 7-832 0,3 3-192 0,1 4 0 16,2 1 0-16,-2 0 0 0,0 2 0 0,0 0 0 15,-1 2 0-15,5 0 0 0,-1-1 0 16,0 1 0-16,2-1 0 0,-1 0 0 0,3-1 0 0,0-4 0 0,2-3 0 16,1-3 0-16,0-4 0 0,1-3 0 0,0 0 0 15,0-3 0-15,1-5 0 0,3 2 0 0,0-5 0 16,-2 0 0-16,2-2 0 0,0-2 0 16,0-1 0-1,-4-8-2416-15,7 7-528 0,-7-7-96 0,0 0-32 0</inkml:trace>
  <inkml:trace contextRef="#ctx0" brushRef="#br0" timeOffset="416.46">1888 3460 16575 0,'0'0'736'0,"0"0"160"0,12-4-720 0,0 2-176 0,1 0 0 0,3 0 0 0,1-3 0 0,2 0 0 15,2-2 0-15,3 2 0 0,4-5 848 0,3 0 144 16,0-1 32-16,2 0 0 0,0 2-832 0,2 2-192 15,0 3 0-15,-3-1 0 0,-5 0 0 0,-2 3 0 16,0 0 0-16,-4-2 0 0,-4 3 864 0,1-1 128 16,-5 0 32-16,0 1 0 0,-2 0-832 0,0 0-192 15,-11 1 0-15,0 0 0 0,0 0 0 0,0 0 0 16,8 3 0-16,-8-3 0 0,0 0 0 0,1 11 0 16,-3 1 0-16,-2-2 0 0,1 0 0 0,-6 2 0 15,1 2 0-15,-5-1 0 0,1 3 864 0,-1 1 128 16,-2-3 32-16,0 1 0 0,2 0-832 0,2 0-192 15,1-3 0-15,5-1 0 0,0-1 0 0,3 1 0 16,2-2 0-16,0-9 0 0,7 8 864 0,2-1 128 16,3-3 32-16,1-1 0 0,1-3-832 0,2-2-192 0,0-1 0 0,0 0 0 15,-2-2 864-15,0 0 128 16,0-4 32-16,-3 1 0 0,2 0-832 0,-4 0-192 0,0 0 0 0,-3-1 0 16,-3 0 864-16,0 0 128 0,1 1 32 0,-4 8 0 15,-1-8-832-15,-2 2-192 0,1-1 0 0,-1 1 0 16,0 0 0-16,-3 2 0 0,2-1 0 0,4 5 0 15,-4-3-1600-15,4 3-352 16,0 0-80-16,0 0-13120 0</inkml:trace>
  <inkml:trace contextRef="#ctx0" brushRef="#br0" timeOffset="699.46">2979 3278 20271 0,'0'9'448'0,"0"3"80"0,1 0 32 0,-2 2 16 0,-1 3-576 0,-1 3 0 16,-1-1 0-16,-2 0 0 0,-1 2 1744 0,1 1 240 16,-2-5 64-16,0-1 0 0,-1 1-832 0,2-3-144 15,-1-2-48-15,1-1 0 0,1 0-816 0,1-2-208 16,1-2 0-16,2-2 0 0,2-5 864 0,0 0 128 16,0 0 32-16,0 0 0 0,0 0 0 0,5-7 0 15,0 0 0-15,1-2 0 0,1 0 0 0,1-2 0 16,2 1 0-16,1 0 0 0,-3-1-832 0,3 0-192 15,1-1 0-15,-1 2 0 0,3 1 0 0,0 2 0 0,0 0 0 16,-1 3 0-16,0 0 0 0,-4 1 0 0,2 0 0 0,2 2 0 31,-1 2-3232-31,-1 1-688 0,3 0-144 0,0 0-32 0</inkml:trace>
  <inkml:trace contextRef="#ctx0" brushRef="#br0" timeOffset="1095.72">4396 2771 20271 0,'0'0'448'0,"0"0"80"0,-8 1 32 0,2 0 16 0,-1 0-576 0,-1 1 0 16,0 2 0-16,-1 3 0 0,0 7 928 0,0 3 80 15,-1 3 16-15,0 5 0 0,2 4 0 0,-3 3 0 16,0 3 0-16,0 2 0 0,-1 2-832 0,-1 3-192 15,1 3 0-15,0 3 0 0,-2 3 0 0,0-1 0 16,2 4 0-16,-2-4 0 0,0-3 0 0,1-5 0 16,2-6 0-16,-3 8 0 15,0-10-768-15,6-7-208 0,-1-6-48 0,3-7 0 16,2-5 0-16,4-9 0 0,-7 5 0 0,7-5 0 0</inkml:trace>
  <inkml:trace contextRef="#ctx0" brushRef="#br0" timeOffset="1517.45">4010 3304 16575 0,'0'0'368'0,"11"0"80"0,0-3 0 0,2 2 16 0,6 0-464 0,3 0 0 0,3-1 0 0,3-2 0 15,0-1 912-15,2-2 96 0,0-2 16 0,0 1 0 16,1-4 0-16,0-2 0 0,-1 0 0 0,-1 0 0 16,-3 1 0-16,1-2 0 0,1-1 0 0,0 0 0 0,2-2-832 0,-4-1-192 15,0 0 0-15,-1-2 0 0,-4-1 864 16,-2 0 128-16,-3 0 32 0,0 1 0 0,-2 2-832 0,-2 1-192 15,-1 3 0-15,-4 4 0 0,-2 3 0 0,-1 4 0 16,-4 4 0-16,0 0 0 0,0 7 0 0,-4 6 0 16,0 5 0-16,-3 1 0 0,-4 3 864 0,-2 3 128 15,-1 3 32-15,-11 14 0 0,-2 0-832 0,0 0-192 16,3-1 0-16,0-2 0 0,3-1 0 0,5-6 0 16,2-3 0-16,6-3 0 0,1-4 0 0,5-5 0 15,-1-4 0-15,5-2 0 0,0-3 0 0,-2-8 0 16,8 8 0-16,2-5 0 0,3-4 864 0,-4-1 128 15,4-3 32-15,1 1 0 0,0 0-832 0,1 0-192 16,0-2 0-16,0 5 0 0,-1 1 0 0,0 2 0 16,-2 2 0-16,1 3 0 0,-1 2 0 0,0 2 0 0,1 2 0 15,-6 1 0-15,2 0 0 0,-3 2 0 0,-2-1 0 0,0 2 0 16,-3 0 0-16,2-1 0 0,-2-3 0 0,0 2 0 16,0 0 0-16,0-2 0 0,0 0 0 0,1-1 0 31,2-1-1600-31,-2-5-352 0,-2-6-80 0,5 3-8208 0,-5-3-1632 0</inkml:trace>
  <inkml:trace contextRef="#ctx0" brushRef="#br0" timeOffset="1741.16">4932 3256 27647 0,'3'12'1216'0,"-2"-5"256"0,-1-1-1168 0,1 3-304 0,0 1 0 0,-1 2 0 0,-2 5 0 0,2-1 0 15,-2 1 0-15,0-1 0 0,1 3 880 0,-2-4 112 16,0 2 32-16,2-1 0 0,1 2-832 0,0-2-192 16,1 0 0-16,0-2 0 0,1-1 0 0,0 2 0 15,-2-2 0-15,1 2 0 0,2-2 0 0,-2-1 0 16,-2-1 0-16,-1 2 0 16,4-5-2416-16,0-1-528 0,-2-7-96 0,0 0-32 0</inkml:trace>
  <inkml:trace contextRef="#ctx0" brushRef="#br0" timeOffset="1969">5014 3053 31327 0,'0'0'1392'0,"0"0"272"0,1-5-1328 0,-2 0-336 0,0-1 0 0,-3 1 0 15,0 1 896-15,4 4 96 0,-3-4 32 0,0 1 0 16,1-1-832-16,2 4-192 0,0 0 0 0,0 0 0 16,-5-4 0-16,5 4 0 0,0 0 0 0,0 0 0 15,0 0-768-15,0 0-208 0,0 0-48 0,0 0-13504 16</inkml:trace>
  <inkml:trace contextRef="#ctx0" brushRef="#br0" timeOffset="2311.25">5617 3167 27647 0,'0'0'608'0,"0"0"128"0,0 0 32 0,0 0 0 15,0 0-624-15,0 0-144 0,0 0 0 0,0 0 0 0,0 0 848 0,-7 4 144 16,-1 2 32-16,-3 3 0 0,-3 2 0 0,-1 0 0 15,-3 0 0-15,0-1 0 0,-1-1-832 0,-1 1-192 16,2 1 0-16,2 0 0 0,4 0 0 0,3 1 0 16,3 3 0-16,1-2 0 0,3-1 0 0,3 2 0 15,4-2 0-15,1 2 0 0,1 1 0 0,2-1 0 0,2 0 0 0,0-1 0 16,-2 1 864-16,0-2 128 16,-1 0 32-16,-3-1 0 0,-1-1-832 0,-3 0-192 0,-2 0 0 0,-4 0 0 15,-1 0 864-15,-6-1 128 16,-3-2 32-16,-1 2 0 0,-2 0-832 0,0 0-192 0,-7-3 0 0,3 1 0 15,-3-2 0-15,2 1 0 0,1-1 0 0,2-1 0 32,4-2-2416-32,0-2-528 0,-15-3-96 0,14-2-32 0</inkml:trace>
  <inkml:trace contextRef="#ctx0" brushRef="#br0" timeOffset="2832.07">7050 3352 23951 0,'0'0'512'0,"-2"-6"128"0,-2-1 0 0,0-2 64 0,-3-3-576 0,0 2-128 0,-1-1 0 0,0 1 0 16,-1 0 848-16,0 1 144 0,-3 0 32 0,-1 2 0 15,-3 1 0-15,-9-2 0 0,0 3 0 0,-3 4 0 16,1 2 0-16,3 3 0 0,-1 2 0 0,6 0 0 15,-2 1-832-15,2 3-192 0,1 2 0 0,5 2 0 16,5 0 0-16,2 0 0 0,4-1 0 0,2 2 0 16,3 3 0-16,4-5 0 0,-1 0 0 0,6 3 0 15,4 0 0-15,2 3 0 0,4-4 0 0,-1 2 0 16,2-1 864-16,-5-3 128 0,0 0 32 0,-3 0 0 16,0-1-832-16,-1 0-192 0,-5-1 0 0,0 3 0 15,-2 0 0-15,-2-2 0 0,-2-2 0 0,-5 0 0 16,-3 1 0-16,-5 4 0 0,-4-2 0 0,-8-2 0 15,-4-4 864-15,-2 2 128 0,-1-1 32 0,0 0 0 0,-2-2-832 0,1-3-192 16,1-2 0-16,5-2 0 0,0-2 0 16,5-1 0-16,4-1 0 0,5-2 0 15,3 1-3232-15,6-4-688 0,6 0-144 0,4 1-32 0</inkml:trace>
  <inkml:trace contextRef="#ctx0" brushRef="#br0" timeOffset="3056.86">7423 3416 27647 0,'0'0'608'0,"-4"7"128"0,-2 3 32 0,-1 2 0 0,-3 3-624 0,-2-1-144 0,-3 0 0 0,0 2 0 15,0 2 0-15,-2 1 0 0,-2 1 0 0,3 0 0 16,-1-2 848-16,4 1 144 0,4 1 32 0,2-3 0 15,-1-3-832-15,2-2-192 0,3 0 0 0,0-1 0 32,1-1-2416-32,2-3-528 0,0-7-96 0,0 0-32 0</inkml:trace>
  <inkml:trace contextRef="#ctx0" brushRef="#br0" timeOffset="3532.01">7636 3531 23951 0,'0'0'512'0,"-7"7"128"0,0 3 0 0,-1 1 64 0,-3 2-576 0,0 0-128 16,1-3 0-16,-2 1 0 0,2-1 848 0,2-1 144 15,2-3 32-15,2 0 0 0,4-6 0 0,0 0 0 16,0 0 0-16,0 0 0 0,7-5-832 0,-1-1-192 15,5-2 0-15,0-1 0 0,4-1 864 0,0-1 128 16,1-2 32-16,2 1 0 0,-1-1-832 0,0 1-192 16,4 0 0-16,2 1 0 0,-1 2 0 0,0 0 0 15,-1 0 0-15,-2 4 0 0,-3-1 0 0,0 3 0 16,-2 1 0-16,-2 2 0 0,-3 2 0 0,-1 2 0 0,-3 1 0 0,-2 0 0 16,0 2 0-16,-6 0 0 0,0 0 0 15,-1 1 0-15,-2-2 0 0,-3 2 0 0,1 0 0 0,-1-1 0 16,1-1 864-16,1-2 128 15,3 0 32-15,4-4 0 0,0 0-832 0,0 0-192 0,0 0 0 0,7-5 0 16,4 0 0-16,2-2 0 0,-2 1 0 0,2-2 0 16,1 0 0-16,0 2 0 0,-1 0 0 0,-3 3 0 15,0 1 0-15,1-2 0 0,2 3 0 0,-3 1 0 16,0 2 0-16,2 1 0 0,-2 2 0 0,-1 2 0 16,2 3 0-16,-2 1 0 0,-3 1 0 0,-3 0 0 15,0-1 0-15,1 1 0 0,0 0 0 0,-1-1 0 16,3-3-1600-16,0 0-352 0,0 2-80 0,-1-3-8208 15,2-2-1632-15</inkml:trace>
  <inkml:trace contextRef="#ctx0" brushRef="#br0" timeOffset="4185.64">8716 3369 16575 0,'0'0'736'0,"2"-3"160"0,0-6-720 0,0 3-176 16,2-1 0-16,-3 2 0 0,0-1 848 0,-1 1 144 0,-1 0 32 0,1 5 0 15,0 0 0-15,0 0 0 0,-1-5 0 0,1 5 0 16,0 0 0-16,-6 5 0 0,1 1 0 0,-1 1 0 16,-2 3-832-16,2 2-192 0,-2 4 0 0,0 2 0 15,-4 2 864-15,1-2 128 0,0 1 32 0,0 0 0 16,1 3-832-16,-1-1-192 0,-1-1 0 0,-2-1 0 16,0 1 0-16,-1-2 0 0,2 1 0 0,0-3 0 15,1-2 864-15,2-1 128 0,-1 0 32 0,1-1 0 16,1 0-832-16,2-1-192 0,0-1 0 0,0-1 0 15,2-1 0-15,1-1 0 0,1 1 0 0,-1 0 0 0,1 1 0 16,-1-2 0-16,2 0 0 0,0-1 0 0,1-1 864 0,1-5 128 16,0 0 32-16,0 0 0 0,0 0-832 15,0 0-192-15,0 0 0 0,0 0 0 0,0 0 0 0,3-7 0 16,3-5 0-16,1 0 0 0,-1-1 864 16,3 0 128-16,-2-2 32 0,3-1 0 0,-1-5-832 0,1 2-192 15,1 1 0-15,-1 0 0 0,1-1 0 0,1 1 0 16,2 1 0-16,-1 1 0 0,0-1 0 0,2 1 0 15,0-1 0-15,3 1 0 0,1 0 0 0,-1 3 0 16,0 3 0-16,-2-1 0 0,0 2 0 0,-2 3 0 16,-1 2 0-16,1 3 0 0,-6 1 0 0,1 2 0 15,-1 3 0-15,-2 1 0 0,-1 3 0 0,-2 1 0 16,-1-1 0-16,-2 1 0 0,-2 1 0 0,0 0 0 16,-1 0 0-16,-2 0 0 0,-4-1 0 0,0 0 0 15,-4-3 0-15,-2 3 0 0,-5-1 0 0,0-1 0 0,-2-1 0 0,0 0 0 16,0 1 0-16,3-2 0 0,-3 0 0 0,3-3 0 31,2-1-768-31,4-1-208 0,1-1-48 0,4-2 0 16,2-2-1632-16,4-2-336 0,4 0-64 0,4-3-16 0</inkml:trace>
  <inkml:trace contextRef="#ctx0" brushRef="#br0" timeOffset="4426.18">9261 3021 27647 0,'0'0'608'0,"0"0"128"0,0 0 32 0,0 0 0 0,0 0-624 0,0 0-144 0,0 0 0 0,6 10 0 0,-7-3 848 0,-4 3 144 16,-1 3 32-16,-2 2 0 0,-2 0 0 0,-3 4 0 16,-1 5 0-16,-2-1 0 0,0 1-832 0,-2 0-192 15,2 4 0-15,0-1 0 0,1 2 0 0,2 0 0 16,-2 1 0-16,3 0 0 15,5 0-768-15,-2-3-208 0,1-2-48 0,0-3 0 16,4-3-816-16,3-1-160 0,1 0-48 0,2-2-9824 0</inkml:trace>
  <inkml:trace contextRef="#ctx0" brushRef="#br0" timeOffset="4748.59">9237 3532 20271 0,'0'0'448'0,"8"0"80"0,2-1 32 0,2 0 16 0,0 0-576 0,2 0 0 0,2-1 0 0,-1-2 0 16,0 1 928-16,2 0 80 0,-1-2 16 0,2 0 0 15,-5-1 816-15,2 0 160 0,-1-1 48 0,-2-1 0 16,-2 1-832-16,-1-1-144 0,-1 0-48 0,0 1 0 16,-2-1-816-16,-3 1-208 0,-3 1 0 0,0 6 0 15,0 0 864-15,-4-3 128 0,-6 2 32 0,0 5 0 16,0-2 0-16,-2 4 0 0,-1 2 0 0,-1 2 0 15,0 1-832-15,3 1-192 0,0 1 0 0,3 1 0 16,3 1 0-16,3-1 0 0,3-1 0 0,4 1 0 16,3 0 0-16,5-2 0 0,3 0 0 0,0 0 0 0,4-1 0 15,4-1 0-15,2-1 0 0,3-4 0 0,1 0 0 0,-2-2 0 16,0-1 0-16,-3-2 0 16,-3-2-1600-16,-1-1-352 0,-2-2-80 15,-3-1-9296-15,-1-4-1856 0</inkml:trace>
  <inkml:trace contextRef="#ctx0" brushRef="#br0" timeOffset="4954.18">8387 3022 42383 0,'0'0'928'0,"0"0"192"0,0 0 32 0,0 0 64 0,0 0-976 0,0 0-240 15,0 0 0-15,0 0 0 16,0 0-768-16,0 0-208 0,0 0-48 0,0 0 0 0,0 0 832 0,0 0 192 0,0 0 0 0,5 4 0 31,-5-4-1680-31,6 5-304 0,0-2-48 0,1 0-16 0</inkml:trace>
  <inkml:trace contextRef="#ctx0" brushRef="#br0" timeOffset="5567.79">10400 3530 23951 0,'0'0'512'0,"0"0"128"0,0 0 0 0,0 0 64 0,5 9-576 0,-5-9-128 0,8 5 0 0,-1-1 0 16,1-2 848-16,4-2 144 0,1-1 32 0,1 0 0 16,3 1-832-16,0-3-192 0,3 0 0 0,-2 0 0 15,-1-2 864-15,0 1 128 0,-3-2 32 0,-1 1 0 16,0-1 0-16,-3 1 0 0,0 1 0 0,-2-1 0 15,-3-1-832-15,0-1-192 0,-3-1 0 0,-2 2 0 16,-2-1 0-16,-4 0 0 0,-1 1 0 0,-2 0 0 16,-6 3 864-16,-1 3 128 0,-4 0 32 0,-5 2 0 15,-5 4-832-15,-1 1-192 0,2 3 0 0,1 2 0 0,2 2 0 16,1 0 0-16,2 0 0 0,5 3 0 0,2 0 0 0,5-1 0 16,2-1 0-16,5 2 0 0,1 0 0 15,4 0 0-15,3-3 0 0,4-2 0 0,3-3 0 0,2-1 0 16,4-1 0-16,0 0 0 0,2-2 0 0,4-1 0 15,1-2 0-15,3-1 0 16,-1 1-768-16,-1-2-208 0,1-1-48 0,-1-1 0 16,-3 0-1632-16,2 0-336 0,17-2-64 0,-10-1-16 0</inkml:trace>
  <inkml:trace contextRef="#ctx0" brushRef="#br0" timeOffset="5795.21">10853 3389 27647 0,'0'0'608'0,"0"0"128"0,0 0 32 0,0 9 0 0,0-1-624 0,0 2-144 0,-1 2 0 15,2 3 0-15,1 0 848 0,1 1 144 0,-3 3 32 0,3 0 0 16,1 3-832-16,3-1-192 0,-2 0 0 0,3-1 0 16,1 2 0-16,0 0 0 15,-2-2 0-15,1 0 0 0,-2-1 0 0,0 1 0 0,3-1 0 0,-5 0 0 16,1-4 0-16,0-2 0 0,-3-2 0 0,2-1 0 15,-2-1-768 1,0-3-208-16,-2-6-48 0,0 0 0 0</inkml:trace>
  <inkml:trace contextRef="#ctx0" brushRef="#br0" timeOffset="6002.61">11127 3443 31327 0,'0'0'688'0,"0"0"144"15,0 0 16-15,0 0 48 0,-2 9-720 0,-5 1-176 0,0 2 0 0,-4 2 0 0,-4 2 1664 0,-2 2 320 16,-4 3 48-16,-6 3 16 0,-3 2-832 0,-3 3-144 16,0 2-48-16,2 2 0 0,-1 2-816 0,1-1-208 15,2-1 0-15,4-1 0 0,3-3 0 0,3-2 0 16,1-3 0-16,3-1 0 0,4-2 0 0,3-2 0 16,1-1 0-16,2-3 0 15,0 0-2416-15,3-3-528 0,1 5-96 0,1-17-32 0</inkml:trace>
  <inkml:trace contextRef="#ctx0" brushRef="#br0" timeOffset="11734.78">3899 5393 16575 0,'-7'-5'1472'0,"2"-2"-1168"15,0 0-304-15,-1 0 0 0,1 1 288 0,5 6 0 16,-4-5 0-16,4 5 0 0,-6-6 48 0,6 6 16 15,0 0 0-15,0 0 0 0,0 0-208 0,0 0-144 16,10-3 192-16,2 2-192 0,-1-1 176 0,3 1-176 16,1 1 160-16,3 0-160 0,3 1 224 0,1 1-48 15,3-2-16-15,6 2 0 0,3 2 32 0,3-2 16 16,3 0 0-16,3 1 0 0,2 2-16 0,2-1 0 16,3 2 0-16,3-2 0 0,1-1 64 0,4-1 16 15,-2 1 0-15,2 0 0 0,2 4-16 0,3-3 0 16,2-1 0-16,2 1 0 0,0 3 0 0,0 0 0 0,-1-2 0 0,1 1 0 15,-3-1-64-15,3 4 0 0,3 0-16 16,-1-1 0-16,4-3-176 0,-2 1 160 0,-3-1-160 0,3 0 160 16,0 1-160-16,2 1 0 0,-1 0 0 0,1 1 128 15,-3-3-128-15,2-2 0 0,0-2 144 0,3 1-144 16,1 3 0-16,0 0 0 0,-6 2 0 0,4-3 128 16,2-1-128-16,0-2 0 0,1 1 128 0,0 0-128 15,-1 2 160-15,-1-3-32 0,1-3-128 0,2 2 192 16,2 2-64-16,-2 0-128 0,-4 0 176 0,1-4-176 15,-1 0 208-15,4 2-64 0,4 6-16 0,-2-5 0 16,-5-1 32-16,2-1 0 0,0 1 0 0,3 1 0 16,1 5-160-16,-1-1 0 0,-1-5 0 0,0 3 128 0,0-2-128 0,1 3 128 15,-2 1-128-15,-2-2 128 0,-5 0-128 16,2-1 0-16,3 0 144 0,-3 2-144 0,1 4 0 0,-1-4 128 16,-2-2-128-16,1-1 0 0,-1 0 0 0,0 1 0 15,0 2 0-15,-3-1 128 0,-3 1-128 0,1-1 0 16,2-1 128-16,-2 0-128 0,-3 0 0 0,1-1 128 15,-3 2-128-15,-2 0 0 0,-2-3 0 0,0 0 0 16,-2 0 0-16,0 3 128 0,-1-1-128 0,-1 0 0 16,-5 0 0-16,-1 0 128 0,-3 2-128 0,-3-1 0 15,1-3 0-15,-1 0 0 0,-5 0 0 0,2 2 128 16,-4 0-128-16,-2 1 0 0,-1-2 0 0,-1 0 0 16,-5 0 0-16,-1 1 128 0,-4-1-128 0,1 0 0 15,-5-2 128-15,-4 2-128 0,-1 2 0 0,-1-2 144 16,-10-1-144-16,0 0 0 0,0 0 336 0,0 0-32 0,0 0-16 15,0 0 0-15,0 0-128 0,-7-6-32 0,-2 3 0 16,-4-2 0-16,-3 1-128 0,-5 0 0 0,-5-3 0 16,-2 4 0-16,-2-2 0 0,-5 1 0 0,-4 2 0 0,0-3 0 15,-4 2 0-15,-1 0 0 0,-4-2 0 0,-3 0 0 16,-6-2 0-16,-3 2 0 0,-2 0 0 0,-3 2 0 16,0 1 0-16,-8-1 0 0,-5-7 0 0,-1 2 0 15,-1 1 0-15,-5 3 0 0,1 0 0 0,-6-3 0 16,-6-4 0-16,-2 3 0 0,-3 5-144 0,-2-5 144 15,-2-4 0-15,-2 2 0 0,-5 3 0 0,-1 2 0 16,-3 3 0-16,-2 0 0 0,-2-3 0 0,0 1 0 16,-2 0 0-16,2-1 0 0,3 3 0 0,-1 0 0 15,-3-3 0-15,1 4 0 0,3 1 0 0,-2 0 0 0,-4-1 0 0,1 1 0 16,3 2 0-16,-2 2 0 0,-3-2 0 0,1 0 0 16,1-1 0-16,-2 5 0 0,0 0 0 15,0 1 0-15,1-3 0 0,-1 2 0 0,2 0 128 0,0 0-128 16,2-2 0-16,8 1 0 0,4-1 0 0,7-1 0 15,4-2 0-15,4 2 0 0,2 0 0 0,4 1 0 16,5 1 0-16,5 1 0 0,2-1 0 0,6-1 0 16,5 1 0-16,4-1 0 0,4 1 0 0,5 1 128 15,6-1-128-15,4-1 0 0,4-5 0 0,4 0 0 16,5 1 128-16,8 2-128 16,3 0-608-16,6 0-160 0,11-2-48 0</inkml:trace>
  <inkml:trace contextRef="#ctx0" brushRef="#br1" timeOffset="30420.85">1846 8588 6447 0,'0'0'576'0,"0"0"-576"15,0 0 0-15,0 0 0 0,0 0 912 0,0 0 80 16,0 0 16-16,0 0 0 0,0 0-624 0,0 0-112 15,0 0-16-15,-5 3-16 0,5-3-240 0,0 0 176 16,-9 2-176-16,9-2 160 0,-4 9 224 0,4-9 64 0,0 0 0 0,-8 7 0 16,1-4 336-16,7-3 80 0,-4 8 16 0,4-8 0 15,-9 2-176-15,9-2-48 0,-9 2 0 0,9-2 0 16,-7 3-80-16,7-3 0 0,-8 0-16 0,8 0 0 16,0 0 0-16,0 0 0 0,0 0 0 0,0 0 0 15,0 0-48-15,0 0 0 0,-6 6 0 0,6-6 0 16,0 0-80-16,0 0-32 0,10 4 0 0,3-2 0 15,1 2-128-15,1-4-16 0,3-1-16 0,-1 2 0 16,1 1-48-16,3 1 0 0,2-1 0 0,-2 1 0 16,1-1 0-16,2 0-16 0,2-2 0 0,3-2 0 15,0-1 48-15,6-1 16 0,3 1 0 0,4 1 0 16,2 1-48-16,2 1 0 0,5 0 0 0,-1-3 0 16,2 2-16-16,0-1-16 0,5 0 0 0,-1 0 0 0,2 1 0 15,2 2 0-15,0 2 0 0,1-2 0 0,-4-3 32 16,5 1 0-16,0 1 0 0,4 1 0 0,0 1-64 0,0-1-128 15,-1-1 192-15,0-1-64 0,-2-2-128 0,1 1 192 16,3 1-192-16,3 1 192 0,-2 1-192 0,2 0 128 16,-7 1-128-16,2-1 128 0,0-3 0 0,5 2-128 15,-1 2 192-15,1 0-64 0,-5-1-128 0,0-2 160 16,0-3-160-16,-1 3 160 0,0 3-32 0,-1 0-128 16,0-1 192-16,0-1-64 0,-3-1-128 0,0 0 192 15,0 1-192-15,0 1 192 0,-1-2-192 0,-2 3 192 16,-2 3-192-16,-2-1 192 0,-5-3-192 0,2-1 192 15,0-1-192-15,-1 3 192 0,-4 4-192 0,1 0 192 16,-1 0-192-16,-2 2 192 0,-1 0-192 0,-5 2 128 0,-1-2-128 16,-2-3 128-16,-2 0-128 0,-2 0 192 0,1 1-192 15,-3-2 192-15,-3 2-192 0,0-2 0 0,-2-1 0 0,2 2 0 16,-6-2 0-16,1 2 0 0,-2-2 128 0,0 0-128 16,-1-1 192-16,-2 2-64 0,-4-2 0 0,0-2 0 15,0-2 96-15,-2-2 16 0,-2 1 0 0,-1-2 0 16,3-2-16-16,-1-2 0 0,-3 0 0 0,1-1 0 15,-2-1 32-15,2-3 0 0,-4-3 0 0,2-2 0 16,1-2-16-16,0-1 0 0,-1 2 0 0,0-2 0 16,-1-3-80-16,2-2-16 0,0 1 0 0,0-1 0 15,0-2-144-15,2-1 160 0,1-2-160 0,-1-1 160 16,2-2-160-16,1-3 0 0,0-5 0 0,2-1 128 16,2 1-128-16,0 1 0 0,2 1 0 0,-1 0 0 15,2-3 0-15,-1-2 0 0,2 0 128 0,-3 1-128 0,-2-1 0 16,2 3 0-16,1-2 0 0,1 4 0 0,1 2 0 0,1-1 0 15,-1 0 0-15,1 1 0 0,-1-1 0 0,1 1 0 16,1-1 0-16,-2-1 0 0,1-2 0 0,1 2 0 16,0 3-144-16,0 1 144 0,-2-2 0 0,0 2-160 15,1 1 160-15,-1 0-128 0,-3 2 128 0,1 2-128 16,-2 1 128-16,-3 1-128 0,-2 0 128 0,0 6 0 16,1 3 0-16,-4-2-128 0,3 0 128 0,-6 0 0 15,0 3 0-15,-2 2 0 0,0 2 0 0,0 0-160 16,-1 2 160-16,-1 1 0 0,-1 3-128 0,-3 1 128 15,-3 2 0-15,0-1 0 0,-3 0-224 0,-3 3 64 16,-2 0 16-16,-2 5 0 0,1-1-48 0,-2 2 0 0,-4 1 0 16,1 1 0-16,-4-1 48 0,-2-1 0 0,-1 0 0 0,-2 2 0 15,-6 4 144-15,-1 1-128 0,-3-1 128 0,-3 1-128 16,-2 1 128-16,-1 1 0 0,-1 2 0 16,-1 0-128-16,-5-2 128 0,-4 3 0 0,-6 5 0 0,0-3-128 15,0-2 128-15,0 2 0 0,-1-2 0 0,-3 1 0 16,-3 1 0-16,-1 1 0 0,0-1 0 0,0 1 0 15,3-2 0-15,-6-1 0 0,-5-1 0 0,-2 0 0 16,2 2 0-16,1-2 0 0,-4 0 0 0,0-1 0 16,-2-1 0-16,-1 0 0 0,0-3 0 0,1 3 128 15,-1 0-128-15,2-2 0 0,1-2 0 0,1 1 0 16,2 2 160-16,2-4-32 0,0 1-128 0,-1-2 192 16,-2-4-192-16,1 3 0 0,2 2-192 0,0-2 192 15,-3-5 0-15,2 1 0 0,0 1 0 0,3 1 0 0,5 0 0 16,-1-1 0-16,-3-1 0 0,2 0 0 0,-1 0 0 15,4 0 0-15,1 0 0 0,3-1 0 0,0-1 0 0,3 1 0 16,0 0 0-16,2-2 0 0,3-1 128 0,5-1-128 16,3 0 0-16,1 0 0 0,2 2 0 0,0-3 128 15,-1-1-128-15,3 0 0 0,3 1 0 0,2 2 0 16,0 0 0-16,4 0 0 0,3-1 0 0,3 2 0 16,2 0 0-16,1 0 0 0,2-2 0 0,2-1 0 15,2-1 0-15,2 1 0 0,0 2 0 0,3 0 128 16,1-2-128-16,1 3 0 0,2 0 0 0,2 1 0 15,2 1 0-15,0-1 0 0,-1-1 0 0,9 4 0 16,0 0 128-16,0 0-128 0,0 0 0 0,0 0 0 16,0 0 0-16,0 0 0 0,0 0 0 0,0 0 0 15,0 0 0-15,-1 10 0 0,1 0-128 0,0 0 128 0,0 0 0 16,3 1 0-16,-1 0-128 0,-2 2 128 0,0 3 0 0,0 1 0 16,2 0 0-16,-2 4-128 0,0 2 128 0,-2 1 0 15,-2 4 0-15,1 5 0 0,-2 5 0 0,2 4 0 16,-5 4 0-16,2 2 0 0,-2 4 0 0,0 0 0 15,0-3 0-15,0 5 0 0,-1 3 0 0,1-1 0 16,-2-1-128-16,5 1 128 0,-1-1 0 0,1-1 0 16,-3-1 0-16,2-1 0 0,0-2 0 0,1-1 0 15,1-4 0-15,1 2 0 0,-1-1 0 0,-1-2 0 16,3-2 0-16,0-2 0 0,-3-3 0 0,4 0 0 16,0-3 0-16,-1-1 0 0,0-4 0 0,2 1 0 15,1 0 0-15,0-3 0 0,3 3 0 0,0-3 0 16,0-2 0-16,4-2 0 0,0 0 0 0,3-3 0 15,3-4-1152-15,3-2-320 0,5 0-64 16,3-4-13632-16</inkml:trace>
  <inkml:trace contextRef="#ctx0" brushRef="#br2" timeOffset="35590.12">11666 13862 8287 0,'-21'-4'368'0,"10"2"80"0,-2-2-448 0,1 1 0 15,0 1 0-15,2 1 0 0,-1 0 1744 0,3 1 272 16,0 0 48-16,8 0 16 0,0 0-1056 0,0 0-192 16,0 0-64-16,0 0 0 0,0 0 16 0,0 0 0 15,0 0 0-15,9 7 0 0,2-1 176 0,6-2 48 16,5-1 0-16,4-1 0 0,6 0-208 0,4-2-32 15,4 0-16-15,6 0 0 0,7 0-336 0,2 3-64 16,2-1-16-16,6 1 0 0,4-3-32 0,6 0-16 0,2 0 0 0,1 0 0 16,-1 0 16-16,4-3 0 0,7-2 0 0,4 1 0 15,3 2 32-15,6 0 16 0,0-1 0 0,3 1 0 16,-2 0 16-16,-1 2 0 0,-2 0 0 0,3-3 0 16,3-1-112-16,1 2 0 0,-5 3-16 0,3 1 0 15,-1-2-64-15,2 2-16 0,-2 2 0 0,0 1 0 16,0 2-160-16,-1 1 128 0,2-1-128 0,-5 1 128 15,-1-2-128-15,1 4 0 0,3 0 0 0,-5 0 128 16,-4-2-128-16,2-2 0 0,1 4 0 0,1 1 0 16,-2 0 0-16,1-2 0 0,0-1 0 0,2 2 0 15,-3 3 0-15,-2-1 0 0,-5-3 128 0,2 1-128 16,3 0 0-16,-2 1 0 0,-2 1 0 0,-2-2 0 0,5-4 0 16,-2 1 0-16,-4 2 0 0,-1-2 0 0,-3 1 0 0,0-4 128 15,5 0-128-15,1 0 0 0,1 2 0 0,-5-2 0 16,-6-2 128-16,-2-1-128 0,2 1 0 0,2 1 0 15,2-1 144-15,-4 0-144 0,-7-2 0 0,4 0 0 16,0-1 0-16,-1 1 128 0,-1 0-128 0,-7 0 0 16,-2 0 0-16,0 0 0 0,-2 1 0 0,-3-1 128 15,2-2-128-15,-2 0 0 0,-1 2 0 0,-3 1 0 16,-5-1 0-16,-2 0 128 0,-2 0-128 0,0 0 0 16,-1-1 0-16,2 0 0 0,2-3 0 0,-2 4 0 15,-1-2 0-15,-1 2 0 0,1 1 0 0,-4-1 0 16,1-2-144-16,2 1 144 0,1 0-160 0,2 0 160 15,2 0-208-15,0 1 80 0,0 0 128 0,-1 1-192 0,0 1 192 0,-2-2-192 16,-1-1 192-16,3-1-128 0,3-2 128 16,1 2-128-16,2 0 128 0,-2 2 0 0,1-3 0 0,0 0 0 15,-1 1 0-15,2-1-128 0,-2-2 128 0,2 1 0 16,1-1 0-16,-1-1 0 0,2 4 0 0,-2 2 0 16,-1-1 0-16,0 0 0 0,1-2 0 0,4 2 0 15,4 1 0-15,-1 1 0 0,-3 1 0 0,2 0-128 16,-4 1 128-16,0 3 0 0,-1-2 0 0,2-2 0 15,3-3 0-15,2 2 0 0,-1 2 0 0,-2 0 0 16,-3-3 0-16,0-3 0 0,1-1 0 0,1 1 0 16,1 1 0-16,0-1 0 0,-2-1 0 0,-3 2 128 15,-5 0-128-15,-2 0 0 0,-2 1 0 0,-2-1 0 16,4-3 0-16,-2 0 0 0,-3 3 0 0,3 0 0 0,1 0 0 16,-2-1 0-16,1 0 0 0,-2 1 0 15,0 1 0-15,-1-2 0 0,3-5 0 0,3 3 0 0,4 3 0 0,-1 1 0 16,1 0 0-16,-1 0 0 0,-1 0 0 0,-3 1 0 15,-2 2 0-15,-2-3-128 0,1-2 128 0,2-1 0 16,-1 0 0-16,-2 3 128 0,-5 1-128 0,-2-1-128 16,4 0 128-16,-4 1-192 0,-4 1 192 0,-4 0-128 15,0-1 128-15,-2-1-128 0,-3-1 128 0,-3 0 0 16,-3 1 0-16,-1-1 0 0,0-2 0 0,-4 0 0 16,-11 4 0-16,9-2 0 0,-9 2 0 0,0 0 0 15,3-4 0-15,-3 4 0 0,0 0 0 0,0 0 0 16,-13 0 0-16,-4 0 0 0,-2-1 0 0,-4 1 0 15,-4-2 0-15,-6-1 0 0,-6-2 0 0,-4-1-208 16,-3 1 80-16,-8-1 128 0,-9 4 0 0,-1-4 0 0,1-4 0 0,-7 4 0 16,-10 5 0-16,-4-1 0 0,-5-4-144 0,0 2 144 15,-4-2 0-15,-8 3 0 0,-8 2 0 0,3-2 0 16,5-4 0-16,-7-1 0 0,-13 1 0 0,-1 1 0 16,-1 1 0-16,-3 0 0 0,-2 0 0 0,-1 3 0 15,4 1 0-15,-4 2 0 0,-3 1 0 0,-2 4 0 16,-1 4 0-16,1 1 0 0,2 1 0 0,-3-2 0 15,4-1 0-15,2-1 0 0,3 0 0 0,1 0 0 16,-2 4 0-16,3-2 0 0,0-3-144 0,-2 2 144 16,0 2 0-16,-3-1 0 0,-5-4 0 0,4 1 0 15,5-1 0-15,-3 3 0 0,-4 1 0 0,0-1 0 16,-1-6 0-16,4 2 0 0,1 5 0 0,1-3 0 16,-1 0 0-16,3 2 0 0,2-1 0 0,3 0 0 0,4-2 0 15,1 0 0-15,3 3 0 0,1-3 0 0,1-3 0 0,3 1 0 16,5 2 0-16,3-3 0 0,3-1 192 0,-1 2-64 15,0-1 0-15,3 0-128 0,1 0 0 0,-1 1 0 16,-2-2 0-16,1 1-144 0,4 1 144 0,1-2 0 16,-1-1 0-16,-1 1 0 0,-1-1 0 0,3 1 0 15,4 1 0-15,-5-1 0 0,-4 1 0 0,-1-1 0 16,3 0 0-16,0 2 0 0,3-1 128 0,-2-1-128 16,-4-1 160-16,4 2-160 0,3 0 0 0,-3 0 0 15,1 0 0-15,3-1-160 0,3 0 160 0,3 1 0 16,0 1 0-16,1-1 0 0,1-3 0 0,0-1 0 15,6 1 0-15,1-2 0 0,4 1 0 0,-3 0 0 16,1-3 160-16,5 2-160 0,4 2 0 0,4-1 0 0,2-3-176 0,2 2 176 16,0 0-128-16,2-1 128 0,2-1 0 15,0 2 0-15,4 0-160 0,3 1 160 0,5-1-208 16,1 0 80-16,6 0 128 0,5 0 0 0,0-1-144 16,3 1 144-16,4-1 0 0,3 1 0 0,4 1-144 0,2-2 144 15,5 1 0-15,5 2 0 0,0 0 0 0,0 0 0 16,0 0-256-16,15-5 48 0,4 2 16 0,0 1 0 15,4-1 32-15,4 1 16 0,2 0 0 0,7 1 0 16,6 0 144-16,8 0 0 0,3-1-144 0,8-1 144 16,2 2 0-16,-1-1 0 0,7-1 0 0,8-2 0 15,9 0-160-15,2 0 160 0,4 2 0 0,7 0-144 16,3-4 144-16,3 3 0 0,2 2 0 0,8-2 0 16,5 2 0-16,3-1-128 0,0-2 128 0,6 1 0 15,4 1 0-15,4-3 0 0,3-1 0 0,1 0-128 0,2 3 128 0,4-2 0 16,6-1 0-16,2 1 0 0,-2-2 0 0,2 2 0 15,4 1 0-15,3 1 0 0,6-2 0 0,2 0 0 16,3-4 0-16,2 1 128 0,-4 2-128 0,5 3 128 16,4 2-128-16,-1-3 128 0,2 2-128 0,2 2 0 15,1 2 0-15,-6-1 0 0,-2 0 0 0,-4 0 128 16,-4 0-128-16,-1 4 0 0,1 3 0 0,4-1 0 16,3-2 0-16,-2 0 0 0,-2-1 0 0,0-1 0 15,-3 0 0-15,4 1 128 0,3 2-128 0,2 0 176 16,-2 2-176-16,-2-2 192 0,-2-1-64 0,-7 1 0 15,-6 3 0-15,-3 2 0 0,-2 2-128 0,-1-2 192 16,-4-4-192-16,-9 3 192 0,-10 0-192 0,-3 2 0 16,3-1 0-16,-12-1 128 0,-13-3-128 0,-6 0 0 0,-5 0 0 0,-7-2 128 15,-5-2-416-15,-14-2-96 0,-9-1 0 0,-9-3-14096 16</inkml:trace>
  <inkml:trace contextRef="#ctx0" brushRef="#br2" timeOffset="42995.95">6699 9664 23951 0,'4'-11'2128'0,"0"1"-1696"0,1 1-432 0,-1 0 0 15,0 4 0-15,1-2-192 0,-3-1 0 0,1 2 16 16,-3 6 176-16,6-5 224 0,-2-6-48 0,-2 6-16 15,-2 5-160-15,0 0 0 0,-2-7 0 0,0 1 128 16,-1-3-128-16,0 2 0 0,1 2 144 0,1-2-144 16,-4 0 240-16,-1-2-32 0,-2 0 0 0,0 1 0 15,-2-1-16-15,0 2-16 0,-3-2 0 0,-1 0 0 16,1 0 16-16,-1-4 0 0,-1 0 0 0,-2 1 0 16,-2-2 192-16,-2 2 64 0,-1-1 0 0,0 1 0 15,-2-1 16-15,-3-1 16 0,-5-1 0 0,-1 3 0 0,-1 4-96 0,-1 1-32 16,-6-2 0-16,1 2 0 0,1 2-160 0,-2 0-16 15,-2 2-16-15,0-2 0 0,-3-1-160 0,-5 2 0 16,-5 0 144-16,-2-1-144 0,-1-4 0 0,-1 1 128 16,0 2-128-16,-4 0 0 0,-5 1 0 0,-1-1 128 15,2 0-128-15,3 0 0 0,2-3 0 0,0 3 144 16,-1 0-144-16,-1 0 0 0,-4-3 256 0,-2 5-64 16,1 4-16-16,-3-2 0 0,2-1-176 0,-2 0 160 15,-4 0-160-15,0 3 160 0,0 5-160 0,-1-4 0 16,-1-4 144-16,-4 1-144 0,0 4 128 0,1 1-128 15,0 2 128-15,0-3-128 0,0-2 0 0,-4 4 128 16,-1 4-128-16,4-3 0 0,1-4 0 0,2 4 0 16,-3 0 0-16,4 2 128 0,2-2-128 0,8 1 0 0,2-3 0 15,4 3 0-15,0-1 0 0,3 1 0 0,2-1 128 16,-3 2-128-16,2 1 0 0,2 0 0 0,3 3 0 0,-4 0 128 16,1-2-128-16,0 0 0 0,-2-1 0 0,1 3 128 15,7 2-128-15,-2 1 0 0,5-1 0 0,1 3 0 16,2-4 0-16,0 4 0 0,-1 2 0 0,5-2 128 15,4-1-128-15,1 0 0 0,0 1 0 0,1 0 0 16,5-1 0-16,3 5 0 0,-2 0 0 0,4 0 128 16,2-1-128-16,0-2 0 0,1 0 0 0,0 3 128 15,-1 2-128-15,1-3 0 0,1-1 0 0,0 0 128 16,-1 0-128-16,5 0 0 0,3-1 0 0,2 2 0 16,-2-1 0-16,1 0 0 0,3 0 0 0,1 2 0 15,-1 2 0-15,1 0 0 0,1-1 0 0,2 3 128 0,0 3-128 16,1 1 0-16,0-2 0 0,3 2 0 0,3-1 0 15,3 1 0-15,-3-3 0 0,3 0 0 0,7 2 0 16,-2-3 0-16,0 1 0 0,1 2 128 0,3 0-128 16,2 1 0-16,2-2 128 0,1 2-128 0,1-1 128 0,2 3-128 15,2-2 160-15,-2 3-160 0,2-3 160 0,1-1-160 16,3 1 160-16,-3 0-160 0,2-6 144 0,3 3-144 16,3-5 128-16,3 2-128 0,2 3 176 0,1-4-48 15,4-3-128-15,-2 4 192 0,3 5-48 0,-1-6-16 16,1-2 0-16,-1 2 0 0,3-3-128 0,0 3 192 15,3-3-192-15,5 1 192 0,0-1-192 0,2-1 128 16,-3 3-128-16,2-2 128 0,-1-2-128 0,6 0 192 16,-2-1-192-16,3 0 192 0,2 1-192 0,0 0 128 0,-3 1-128 0,0 2 128 15,0-4-128-15,2-1 128 16,5 2-128-16,3-2 128 0,-2-1-128 0,-1 0 0 0,-1 2 0 16,1-3 128-16,1-2-128 0,2-3 128 0,4-4-128 15,-1 1 128-15,-4 4-128 0,4-4 192 0,-3-4-192 0,5 0 192 16,2-2-192-16,-1-1 192 0,-3-1-192 0,2-2 192 15,1-3-192-15,2-1 160 0,0 0-160 0,-1 1 160 16,-1 0-160-16,2 2 0 0,3-1 144 0,-1-1-144 16,0-1 0-16,0 2 0 0,-1-2 0 0,-1 0 128 15,0 1-128-15,5-1 0 0,2-1 0 0,-2 1 0 16,-5-1 0-16,1 0 0 0,1 0 0 0,0-1 0 16,-2-1 0-16,-3 0 0 0,-5-1 0 0,1 1 128 15,-1 0-128-15,-1-1 0 0,0-2 128 0,-2 3-128 16,-8 1 0-16,-1-2 0 0,-1-3 0 0,0-1 128 15,-2-4-128-15,0 1 0 0,0 1 0 0,-4-3 0 0,-2 0 128 0,-4-2-128 16,-4 1 128-16,-1-1-128 0,1 0 0 0,-1-1 144 16,1-1-144-16,-4-1 0 0,-2 0 144 0,1-2-144 15,0-1 0-15,-2-1 144 0,-3-1-144 0,-2-1 0 16,-3-3 0-16,-4 2 0 0,-5 1 0 0,-1 3 0 16,-1 2 128-16,-6 2-128 0,-4-2 0 0,-1 2 0 15,-2-1 0-15,-4-1 0 0,-1 1 128 0,-4-3-128 16,-1-1 0-16,-2-2 128 0,-1-4-128 0,-3 3 0 15,-4 0 0-15,0 1 0 0,-3 0 0 0,-2 1 0 16,-3 2 0-16,0 0 0 0,-3 4-144 0,1-2 144 16,-4 0 0-16,1 0 0 0,-1 0 0 0,-2 1-128 15,1 0 128-15,-3 0 0 0,-3-1 0 0,-2 3 0 16,0 1-128-16,-4 0 128 0,-2 1 0 0,-1 2 0 0,-1 1 0 16,1 2 0-16,-2 2-144 0,-1-1 144 0,0-1 0 15,-2 2-144-15,-2-1 144 0,-1 3 0 0,-3 3-144 0,3-3 144 16,0-2 0-16,0 1 0 0,-4 4-144 0,0-1 144 15,-3-3 0-15,0 2 0 0,0 3 0 0,1 0 0 16,2-1 0-16,-3 1-128 0,-2-3 128 0,-2 4 0 16,0 0 0-16,4 4 0 0,2 0-128 0,-5-2 128 15,-3-3 0-15,-3 2 0 0,-1 1 0 0,3 1 0 16,-4 2 0-16,0 0 0 0,-2 0 0 0,0 0 0 16,3 4 0-16,-1 0-128 0,0 0 128 0,-2 1 0 15,0 2 0-15,-1 1 0 0,0-1-128 0,2-2 128 16,2-2 0-16,2 4 0 0,-2 0-128 0,1 1 128 15,-2-2 0-15,3 4 0 0,0 0 0 0,0 2 0 0,-1 1 0 0,2 0 0 16,-3 4-128-16,2 1 128 0,3-4 0 0,1 2-128 16,2 2 128-16,-1-1 0 0,-5 0-192 0,4 2 64 15,1 4 128-15,4-3-208 0,3-1 208 0,-2-2-192 16,1-2 192-16,-1 4-192 0,3 1 192 0,-2 1-176 16,4-1 176-16,2 1-160 0,2 1 160 0,3 0 0 15,-3 1 0-15,3 1 0 0,3-1 0 0,0 2-128 16,-2 0 128-16,3-1 0 0,3-1 0 0,5 3 0 15,-3 2 0-15,6 4-128 0,-3 1 128 0,3 2 0 16,2-3-144-16,0 1 144 0,0 1-128 0,3-1 128 16,3-1-160-16,2-1 160 0,-1 1-160 0,3-1 160 15,3-1-160-15,4 2 160 0,1 0 0 0,0 2-144 0,3-1 144 16,3 2 0-16,-2 1 0 0,4 1-160 0,-1-1 160 16,5-1 0-16,3-1-128 0,1 2 128 0,0-4 0 0,2 2 0 15,3-2-128-15,1 0 128 0,1-1 0 0,2 1 0 16,4 0 0-16,3-1-128 0,0 1 128 0,4-1 0 15,1 1 0-15,2-1 0 0,1-1 0 0,2 2 0 16,4-1 0-16,3 2 0 0,2-3 0 0,1-1 0 16,-3-2 0-16,2 0 0 0,3 0 0 0,1-3 0 15,1 1 0-15,2 1 0 0,2-3 0 0,3 1 0 16,3-3 0-16,0 1 0 0,-1 1 0 0,1-2 0 16,3-2 0-16,2 0 0 0,1-1 0 0,3-1 0 15,2 0 0-15,-3 1 0 0,-1-1 0 0,2-1 0 16,4-3 0-16,-1 0 0 0,-2-1 0 0,5 2 0 15,4 0 0-15,-3-1 0 0,-4-3 0 0,5 0 0 16,2-1 0-16,3 3 0 0,0-3 0 0,-2 3 0 0,-3-2 0 16,1 1 0-16,2-1 0 0,-1-1 0 0,5 0 0 0,-4-1 0 15,-3-2 0-15,2 1 0 0,-4 1 0 0,2-2 0 16,1-2 0-16,1 1 0 0,-1 0 0 0,-3 0 0 16,0-4 0-16,2 1 0 0,-2 0 0 15,2 0 128-15,0 1-128 0,1-1 0 0,-3 0 0 0,0-3 0 16,0-2 0-16,1 3 0 0,2-1 0 0,-3 0 0 15,-1-4 0-15,-2 1 0 0,-2-1 0 0,3 1 128 16,3 0-128-16,-3 0 0 0,-1 1 0 0,-4-2 0 16,-3 1 0-16,-3-2 0 0,-2 0 0 0,-2 0 0 15,-1-1 0-15,2 0 0 0,-3 1 0 0,-2 0 0 16,-4-1 128-16,-1 1-128 0,-2 1 0 0,1-1 176 16,-1 0-176-16,1-2 160 0,-1-4 16 0,1 1 0 0,-4-2 0 15,2 3 0-15,1-4 16 0,-1 1 16 0,-1-2 0 16,-3 2 0-16,-2 3-208 0,0-2 0 0,-4-1 128 0,3 1-128 15,0 1 0-15,-2 0 0 0,1 2 0 0,-3-2 0 16,0 1 0-16,-2 2 0 0,0 3 0 0,-2-1 0 16,-1-3 0-16,0 0 0 0,-3 1 0 0,-3 3 0 15,-5 2 0-15,0-1 0 0,1 0 0 0,-6 1 0 16,0 2-336-16,-1 0 32 0,-4 6 16 0,1-8 0 31,-1 8-1840-31,-9-5-368 0,-8-3-80 0,-5 1-16 0</inkml:trace>
  <inkml:trace contextRef="#ctx0" brushRef="#br2" timeOffset="53261.52">9129 11418 2751 0,'9'-3'128'0,"-2"2"16"0,0 0-144 0,0 0 0 0,0 2 0 0,0-1 0 16,-2-1 1712-16,-1 1 304 0,-1 1 64 0,3-1 16 16,-3-4-1520-16,2 4-288 0,-5 0-64 0,0 0-16 15,3-2 304-15,-3 2 64 0,0 0 16 0,0 0 0 16,0 0 272-16,0 0 48 0,0 0 16 0,-10-6 0 15,-1-2-560-15,0 3-112 0,0 2-32 0,-1 0 0 0,-3-2 64 0,0 0 16 16,-2-2 0-16,1 2 0 0,0 0 208 0,-2 1 64 16,-3-1 0-16,0-1 0 0,3 1 32 15,-5 0 16-15,-1 1 0 0,1-2 0 0,0-1-208 0,-1 1-32 16,0 2-16-16,-1409-3 0 0,2810-1-160 0,-1410 1-16 16,-2 2-16-16,-3 1 0 0,0 1-48 0,-3-1 0 15,-1 0 0-15,1-1 0 0,-4 2-128 0,4 1 0 16,-2 0 0-16,1 0-176 0,-3-1 176 0,2 1 0 15,1-1 0-15,-1 0 128 0,0-1-128 0,0 1 144 16,4 0-144-16,-1 0 160 0,3 1-160 0,-1 1 128 16,0 2-128-16,-2 0 128 0,0-1-128 0,2 0 160 15,3 1-160-15,-2-2 160 0,0-1-160 0,2 0 160 0,-2 0-160 16,3 0 160-16,2-2 48 0,1 2 16 0,1 2 0 0,2-1 0 16,0 0-64-16,1 0-16 0,-2 1 0 0,-1 0 0 15,3 1-144-15,1 0 128 0,3-1-128 0,1-1 128 16,0 0-128-16,4 1 0 0,2 2 0 0,2-2 128 15,1-2-128-15,3 1 0 0,2 1 0 0,8 0 0 16,-8-3 0-16,8 3 128 0,0 0-128 0,0 0 0 16,0 0 0-16,0 0 0 0,0 0 0 0,0 0 0 15,0 0 0-15,0 0 0 0,0 0 128 0,0 0-128 16,7-5 0-16,0 1 0 0,-1-1 0 0,2 3 0 16,-8 2 0-16,10 0 0 0,-10 0 0 0,9 0 0 15,-9 0 0-15,10 0 0 0,-10 0 0 0,9 0 0 16,-9 0 0-16,9 0 0 0,-9 0 0 0,0 0 0 0,0 0 0 0,0 0 0 15,10 0 0-15,-10 0 0 0,0 0 0 16,0 0 0-16,0 0 0 0,0 0 0 0,0 0 0 16,0 0 0-16,0 0 0 0,0 0 128 0,0 0-128 0,0 0 0 15,0 0 144-15,0 0-144 0,0 0 0 0,-4-4 0 16,-4 0 0-16,8 4 128 0,0 0-128 0,0 0 0 16,-7 0 0-16,7 0 0 0,-9 4 0 0,2-2 0 15,7-2 0-15,-10 0 0 0,1 0 0 0,9 0 0 16,-7 0 0-16,-1 0 0 0,-2-2 0 0,2 0 0 15,1 2 0-15,-1 0 0 0,0-2 0 0,8 2 0 16,-8-1 0-16,1-1 128 0,7 2-128 0,-8 0 0 16,8 0 0-16,-9 0 0 0,2 0-240 0,7 0 48 15,-8-1 0-15,8 1 0 16,-8 2-256-16,8-2-64 0,-8-2 0 0,8 2 0 16,0 0-64-16,-6 0 0 0,6 0-16 0,-7-1 0 15,7 1 80-15,0 0 0 0,0 0 16 0,0 0 0 16,0 0-1104-16,0 0-208 0,0 0-48 0,0 0-16 0</inkml:trace>
  <inkml:trace contextRef="#ctx0" brushRef="#br2" timeOffset="54952.63">8423 11067 16575 0,'0'0'736'0,"0"0"160"0,-3-6-720 0,3 6-176 15,0 0 0-15,-8-1 0 0,0-3 720 0,-1 3 112 16,-4 4 32-16,0-1 0 0,-2-2-224 0,-4 0-32 15,-2-2-16-15,0 5 0 0,-4 0-144 0,-2-1-16 16,-5-1-16-16,1 3 0 0,1-3-128 0,-3 2-32 16,-4 0 0-16,0 1 0 0,1 0-48 0,-1-1-16 15,-5 2 0-15,-2-1 0 0,-3 0-64 0,-3 0-128 16,-3-2 176-16,-1 2-176 0,-2 3 320 0,0-3-64 16,0-1 0-16,-1 0 0 0,-1 3 0 0,-3 0 0 0,3-2 0 0,-2 0 0 15,1-2 112-15,3 1 16 0,1 3 0 0,-1-2 0 16,-4-1-176-16,-2 2-16 0,-4-2-16 0,1 1 0 15,-1 2-48-15,1-2 0 0,-3-1 0 0,-2 0 0 16,-3 2 16-16,-1 1 0 0,0-2 0 0,1 1 0 16,-4-2-144-16,-1 2 160 0,-8 6-160 15,4-4 160-15,4-5-160 0,0 3 0 0,0 0 0 0,2 1 128 16,1-2-128-16,3 3 0 0,0-1 0 0,2 1 0 16,1-3 128-16,-5-3-128 0,-1 2 0 0,-2 1 128 15,-2 4-128-15,0-2 192 0,-1-2-192 0,-2-1 192 16,-3 1-192-16,1 2 128 0,-1 1-128 0,-3-2 128 15,-5-1-128-15,7 3 0 0,1-3 144 0,5 1-144 16,3-1 128-16,1-2-128 0,-1-2 128 0,1 4-128 0,1-1 128 0,3 0-128 16,4-2 160-16,-2-1-160 0,-4 0 128 0,2 0-128 15,0 1 0-15,2 3 0 0,1-3 128 0,-1-1-128 16,-1-4 0-16,-4 4 0 0,-1 3 0 0,2 0 0 16,4 0 0-16,-3-2 0 0,-2-3 0 0,4 1 0 15,0 1 0-15,7 0 0 0,2 0 0 0,6 0 128 16,5-2-128-16,4 0 0 0,0-1 0 0,0 0 0 15,1-1 0-15,4 0 0 0,7 2 0 0,-1-1 0 16,3 2 128-16,3-2-128 0,5-3 0 0,-1 1 0 16,0-1 0-16,3 1 0 0,1-3 0 0,0 1 0 15,0 2 0-15,-1 0 0 0,3 1 0 0,3 1 0 16,-2-4 0-16,2 2 0 0,0 1 0 0,3 0 0 16,3 2 0-16,-3-1 0 0,3 0 0 0,0 1 0 0,4 1 0 0,-1-1 0 15,-2-1 0-15,2 1 0 0,8 2 0 0,-7 2 0 16,-2 1 0-16,1-3 0 0,0 2 0 0,8-2 0 15,-6 6-128-15,0 0 128 0,0-3 0 16,6-3 0-16,-4 7 0 0,-2 2 0 0,-2 1 0 0,3-1 0 16,1 2 0-16,2 0 0 0,-1 4 0 0,1 2 0 15,1 2 0-15,1-1 0 0,-2 1 0 0,-1 5 0 16,2 1 0-16,1 1 0 0,1 2 0 0,-1 4 144 16,-2 3-144-16,-1 6 0 0,-2 4 144 0,3 3-144 15,-3 2 0-15,0 0 0 0,1 2 0 0,-3 3 128 16,-1-1-128-16,2 5 0 0,0-1 0 0,2 1 0 15,-3 0 0-15,4-2 128 0,1-5-128 0,0-1 0 16,2-5 0-16,0 1 0 0,-1 3 0 0,1-2 128 16,1 0-128-16,-1-1 176 0,-1-2-176 0,1-2 192 0,-2-2-192 15,-2 0 160-15,1 0-160 0,-1-3 160 0,1-1-160 16,1 0 128-16,-2 2-128 0,1-2 128 0,2-4-128 0,0-1 0 16,1-2 144-16,0-3-144 0,-1-4 160 0,1-1-32 15,0 1-128-15,1-4 192 0,1 0-64 0,1-3 0 16,-2 0-128-16,-1-3 192 0,1-2-64 0,2 0-128 15,-2 1 176-15,2-3-176 0,-3-9 256 0,0 0-48 16,5 7-16-16,-5-7 0 0,0 0-48 0,0 0-16 16,0 0 0-16,11 7 0 0,1-2-128 0,-1 0 0 15,1-3 144-15,2-2-144 0,3-1 0 0,5 2 144 16,1 0-144-16,3-1 0 0,4-4 160 0,3-1-160 16,3 3 128-16,3-2-128 0,-1 0 0 0,3 0 128 0,3 0-128 15,1-1 0-15,4 3 0 0,4 0 0 0,6 1 0 0,1-1 0 16,1 0 0-16,-1 2 0 0,3 2 0 0,4-2 0 15,5-2 0-15,0 1 0 0,3 1 0 0,0 4 0 16,-2-1 0-16,7 0 0 0,1 1 0 0,4 0 0 16,-2 3 0-16,3-1 0 0,-3 1 0 0,5 0 0 15,2 3 0-15,-1-2 0 0,-2-1 0 0,0 0 0 16,1 4 0-16,2-3 0 0,5-4 0 0,-3 3 0 16,-3 3 0-16,2 1 0 0,2 0 128 0,-1-1-128 15,2-2 0-15,-3-2 0 0,-2 1 0 0,2 0 0 16,2 1 0-16,-3-1 0 0,-2-3 0 0,2 1 0 15,0-1 0-15,-2 3 0 0,-3 1 0 0,-1-2 0 16,3-4 0-16,-3 0 0 0,3 2 0 0,-4-2 0 16,-3-1 0-16,2 0 0 0,0-2 0 0,0 3 0 0,2 1 0 15,-5-2 0-15,-2-1 0 0,1-1 0 0,3 1 0 0,-2 0 0 16,-2 0 0-16,-2 0 0 0,-2 0 0 0,2 0 0 16,1 0 128-16,0 1-128 0,-4-1 0 0,1 5 0 15,-5-2 0-15,0 2 0 0,1 0 0 0,0 2 0 16,1-1 0-16,-4 2 128 0,-3-3-128 0,-2 2 0 15,-2 1 0-15,1-2 0 0,2 1 0 0,-3-2 0 16,-2-1 128-16,-5 3-128 0,-4 1 0 0,-2 0 0 16,-1-2 0-16,0 1 0 0,-1 0 0 0,1-1 0 15,-1 2 144-15,-2-1-144 0,0-3 128 0,-6 1-128 16,-2 2 128-16,-2 0-128 0,-2-3 160 0,-1-2-32 16,0 2-128-16,0-1 192 0,-4 0-64 0,-1-1-128 0,-1 2 176 15,-1-3-176-15,-1-1 192 0,-2 1-192 0,-2 0 192 0,-1-2-192 16,-1-2 224-16,-3 0-64 0,-1 1-16 0,0-1 0 15,-1-3 64-15,-1 1 16 0,-2-1 0 0,-1 0 0 16,2-3 64-16,-3-1 16 0,0-1 0 0,-2-3 0 16,4-1-16-16,-4-2 0 0,-1-5 0 0,2-5 0 15,0-2 64-15,0-9 16 0,0-7 0 0,-1-4 0 16,-1-6-368-16,-1-5 144 0,4-5-144 0,-3-8 0 16,1-10 192-16,2 0-192 0,1 0 192 0,1 2-192 15,0-2 192-15,1 3-64 0,1 1 0 0,0 7-128 16,1 11 448-16,0 5 0 0,-4 3-16 0,4 4 0 15,-2 4-224-15,1 2-32 0,-5 4-16 0,0 1 0 16,1 2-160-16,-3 4-224 0,-1 2 48 0,1 3 16 16,-1 4-1312-16,-1 2-256 15,-2 1-48-15,1 3-16 0,0-1-1680 0,0 0-352 0</inkml:trace>
  <inkml:trace contextRef="#ctx0" brushRef="#br3" timeOffset="96831.86">666 14646 13935 0,'0'0'608'0,"0"0"144"0,0 0-608 0,0 0-144 0,-5-8 0 0,5 8 0 15,0 0 464-15,0 0 64 0,3-8 16 0,-3 8 0 16,0 0-288-16,8-4-48 0,-8 4-16 0,11-5 0 16,-1 0 176-16,1 0 16 0,-1 1 16 0,3 0 0 15,0 0 176-15,2 0 48 0,4 1 0 0,-3-1 0 16,3 0 32-16,4 1 16 0,3 0 0 0,3 0 0 16,0 0-192-16,-1 1-32 0,0 1-16 0,-1-3 0 15,1 4-160-15,-2-1-16 0,1 0-16 0,-2 0 0 0,0 0-80 16,-3 1-16-16,2-2 0 0,-2-1 0 0,3 1-144 0,-3 0 160 15,-6 0-160-15,1 0 160 0,-1-2-160 16,4 3 0-16,-3 2 144 0,0-3-144 0,-4-1 160 0,-3 1-32 16,0 2-128-16,2 0 192 15,-4-3-1344-15,-8 3-256 0,0 0-64 16,9-3-16-16</inkml:trace>
  <inkml:trace contextRef="#ctx0" brushRef="#br3" timeOffset="97242.04">1148 14332 11967 0,'0'0'1072'0,"0"0"-864"0,0 0-208 0,0 0 0 15,0 0 1152-15,0 0 192 0,11 6 48 0,-4-2 0 16,-7-4-944-16,13 5-192 0,0 2-48 0,-3-1 0 16,0-2 16-16,2 1 0 0,2 1 0 0,2-2 0 15,0 0 80-15,0-1 16 0,2 1 0 0,1 1 0 16,-1 2 80-16,1-1 32 0,-4-1 0 0,1 2 0 16,0 2-64-16,0 2-16 0,-3 2 0 0,0 0 0 15,-2 0 0-15,-1 2 0 0,-4-1 0 0,-1 4 0 16,1 0-32-16,-2 2 0 0,-2 0 0 0,-3 2 0 15,-2-1-32-15,-1 4-16 0,-3-2 0 0,-1-1 0 16,-5 0 160-16,-3 1 16 0,-1 0 16 0,-4-2 0 0,-3-4 128 16,0 0 32-16,0 2 0 0,-4 1 0 0,-5 0-240 0,1-3-32 15,0 0-16-15,0-1 0 0,1 1-176 0,2-3-32 16,1-3-128-16,2-1 192 16,2 0-1824-16,-2-1-368 0,-6-7-80 15,14-4-9808-15</inkml:trace>
  <inkml:trace contextRef="#ctx0" brushRef="#br3" timeOffset="104637.89">23459 3600 1839 0,'0'0'160'0,"0"0"-160"15,4-6 0-15,-4 6 0 0,0 0 1616 0,0 0 304 16,5-6 48-16,-5 6 16 0,0 0-1024 0,0 0-192 16,3-7-32-16,-3 7-16 0,0 0-240 0,0 0-48 15,0 0-16-15,0 0 0 0,0 0-144 0,0 0-16 0,0 0-16 0,0 0 0 16,0 0-48-16,0 0 0 0,-1 12 0 16,1-1 0-16,-2 0 48 0,-2 1 0 0,-1 1 0 0,1 5 0 15,-3 5-48-15,1 2-16 0,-1 0 0 16,-1 3 0-16,0 0 16 0,0 3 0 0,-1 1 0 0,1 0 0 15,0 1 0-15,0-1 0 0,0-5 0 0,0 2 0 16,0-3-48-16,1 0 0 0,-1-7 0 0,3 1 0 16,0 1 48-16,-1-4 0 0,1-5 0 0,3-3 0 15,2-9 32-15,0 0 16 0,0 0 0 0,0 0 0 16,0 0 144-16,0 0 48 0,6-6 0 0,1-2 0 16,0-4 80-16,2-3 0 0,-4-4 16 0,3-2 0 15,1 4-272-15,2-3-48 0,-3-1-16 0,0-1 0 16,1-3-64-16,1-2-128 0,0-2 176 0,-1-1-176 0,0 0 144 0,3 0-144 15,0 0 0-15,1 0 144 0,-1 1-144 0,2-1 160 16,3-3-160-16,-1 3 160 0,0 5-160 0,-2-1 0 16,-1 3 0-16,2 2 128 0,-4 1-128 0,0 4 0 15,-3 2 0-15,-1 0 0 0,1 2 0 0,-5 4 128 16,-3 8-128-16,0 0 0 0,0 0 208 0,0 0-32 16,0 0-16-16,-7 6 0 0,0 4 96 15,-2 5 32-15,-1 4 0 0,-3 3 0 0,-3 2-160 0,1 5-128 16,0 4 144-16,-3 3-144 0,0 5 0 0,0 3 0 15,1 3 0-15,0 2 0 0,-2-1 0 0,1-2 128 16,1-3-128-16,1 1 0 0,2 0 0 0,1-3 0 16,0-7 0-16,3-3 0 0,2-3 0 0,0-1 0 15,1-2 128-15,2-2-128 0,-1-2 128 0,2-3-128 16,1-4 176-16,2-3-176 0,1-11 144 0,0 0-144 0,0 0 0 0,0 0 144 16,0 0-16-16,8 2 0 0,-1-6 0 0,2-7 0 15,0-6 176-15,2-3 16 0,-2-3 16 0,-1-3 0 16,-1-3-144-16,2 0-16 0,1-2-16 15,-1-1 0-15,-2-1-160 0,2-2 0 0,1 1 144 0,-2-2-144 16,0 1 0-16,0-1 0 0,2-3 0 0,1 2 0 16,-2 2 0-16,1 4 128 0,0 4-128 0,-2-1 0 15,0-1 0-15,-1 5 0 0,-3 4 0 0,-1 6 0 16,-1 4 0-16,0 3 0 0,-2 7 0 0,0 0 0 16,0 0 0-16,0 0 0 0,0 0 0 0,0 0 0 15,-7 6 128-15,2 6-128 0,-2 5 128 0,-1 0-128 16,0 3 0-16,0 2 144 0,0 5-144 0,0 4 0 15,0 7 0-15,-1 0 0 0,-2 1 0 0,1 3 0 0,0 1 128 16,-3 1-128-16,-1 2 0 0,0 0 0 0,2 2 0 0,-1-4 0 16,2-3 128-16,-1-5-128 0,3-5 0 0,0-3 0 15,2-3 0-15,0-4 0 0,4-4 0 16,-2-2 0-16,2-6 0 0,3-9 0 0,0 0 0 0,0 0 0 16,0 0 0-16,0 0 0 0,10-9 256 0,2-4-48 15,-3-5-16-15,2-5 0 0,0-7 48 0,-1-2 0 16,0-3 0-16,2-1 0 0,-2-3-112 0,2-3-128 15,2-3 176-15,0 0-176 0,2 0 128 0,-1 0-128 16,-1-2 0-16,2 2 0 0,-1 3 128 0,1 3-128 16,-1 3 0-16,2 2 0 0,0-3 0 0,-1 2 0 15,-4 5 0-15,1 2 0 0,-3 2 0 0,-3 6 0 16,-1 2 0-16,-2 7 0 0,1 4 0 0,-5 7 0 0,0 0 0 0,0 0 0 16,0 0 0-16,-2 10 0 15,-5 2 0-15,-1 4 0 0,-4 4 0 0,2 6 0 0,3 5 0 0,-4 2 0 16,-3 2 0-16,0 6 0 0,-1 4 0 0,-2 5 0 15,-2 4 0-15,0-1 0 0,-2 0 0 0,0 3 0 16,1 4 0-16,-1 0 0 0,1 0 0 0,4-5 0 16,-2-7 0-16,2-3 0 0,-1-2 0 0,3-2 0 15,2-4 0-15,0-6 0 0,0-4 0 0,3-3 0 16,6-6 0-16,0-6 0 0,3-12 0 0,0 0 0 16,3 9 0-16,-3-9 0 0,0 0 0 0,7-6 0 15,4-10 160-15,1-3-32 0,-1-3 0 0,1-3 0 16,2-2 32-16,-1-4 0 0,0-3 0 0,-2-4 0 15,1-2-160-15,0-7 160 0,-1-4-160 0,2 0 160 0,-2 3-160 16,2 2 0-16,0 2 144 0,1-2-144 16,0 0 0-16,1 2 144 0,-5 5-144 0,-1-1 0 0,1 2 128 15,-2 3-128-15,0 5 0 0,-2 9 0 0,3 4 0 16,-6 5 0-16,-1 1 0 0,-1 3 0 0,-1 8 0 0,0 0 0 16,0 0-128-16,0 0 128 0,0 0 0 0,-9 14 0 15,-1 5 0-15,-1 8 0 0,-3 4 0 0,0 4-144 16,1 4 144-16,0 5 0 0,-5 5 0 0,3 0 0 15,-3 1 0-15,0 4 0 0,-1 4 0 0,1 0 0 16,2 2 0-16,-1-6 0 0,3-5 0 0,-1-2 0 16,-1-1 0-16,2-2 0 0,2-3 0 0,0-2 0 15,-1-4 0-15,3-2 0 0,3-2 0 0,3-6 0 16,-1-6 0-16,3-3 0 0,-2-2 0 0,3-5 0 0,1-9 0 16,0 0 0-16,0 0 0 0,6-6 0 0,0-6 0 0,0-7 128 15,1-6-128-15,1-3 192 0,0-1-64 0,3-4 0 16,-1-5-128-16,2-4 128 0,1-2-128 15,0-1 128-15,-2 0-128 0,2-1 0 0,0-1 0 0,1 0 128 16,1 1-128-16,-1 4 0 0,0 4 0 0,1 1 128 16,-1 0-128-16,-4 1 0 0,1 4 0 0,0 3 0 15,0 3 0-15,-2 3 0 0,-4 2 0 0,1 3 0 16,-1 4 0-16,0 2 0 0,-1 3 0 0,-4 9 0 16,0 0 0-16,0 0 0 0,0 0 0 0,-4 10 0 15,-3 6 0-15,-1 2 0 0,1 5-144 0,-3 7 144 16,-1 6 0-16,-3 2 0 0,2 0-144 0,0 5 144 15,0 3 0-15,2 4 0 0,-3 3 0 0,2-3 0 0,0-1 0 16,0-2 0-16,-1-1-128 0,1-2 128 16,2-2 0-16,-2-2 0 0,0-6 0 0,2 0 0 0,3 0 0 0,-1-4 0 15,1-6 0-15,0-3 0 0,3-6 0 0,1-2 0 16,2-3 0-16,0-10 0 0,0 0 0 0,0 0 0 16,4-14 128-16,3-6-128 0,0-7 0 0,2-5 144 15,0-4-144-15,1 1 128 0,0 0-128 0,1-3 128 16,-1-5-128-16,1-2 128 0,0-3-128 0,0 0 0 15,-2-3 144-15,4 3-144 0,-1 2 0 0,-1 5 0 16,-1 6 0-16,-1 6 128 0,1-1-128 0,-2 6 0 16,1 4 0-16,-5 4 0 0,1 4 0 0,-1 2 0 15,-2 1 0-15,-2 9 0 0,0 0 0 0,0 0 0 16,0 0 0-16,0 9 0 0,-4 3-128 0,-1 8 128 16,-1 6-128-16,-2 4 128 0,-2 2 0 0,-1 4 0 0,1 5 0 15,0 4 0-15,-3 4 0 0,2 2 0 0,0-1 0 0,0-3 0 16,-2-1 0-16,1 1 0 0,0 1 0 15,-1 0 0-15,3 2 0 0,-2-3 0 0,1-1 0 0,-1-1 0 16,-2-3 0-16,-1-2 0 0,0-4 0 0,1-1 128 16,1-1-128-16,2-3 0 0,-2-6 128 0,4-3-128 15,0 0 0-15,3-4 144 0,0-5-144 0,2-2 0 16,4-11 160-16,0 0-160 0,0 0 128 0,0 0-128 16,-1-12 144-16,2-6-144 0,3-3 160 0,2-1-160 15,-3-2 128-15,3-1-128 0,1-1 0 0,1-1 144 16,0 1-144-16,0-1 0 0,1 1 0 0,1 1 0 15,-2 2 0-15,2-2 0 0,-4 0 0 0,3-4 0 16,0-1 0-16,1-2-144 0,1 0 144 0,0 0 0 16,2-1-144-16,1-1 144 0,0-4 0 0,0 1-144 0,2-1 144 15,0-1 0-15,-1-3 0 0,1-1 0 0,-2-1 0 16,0 4-160-16,-1 6 160 0,-3 2 0 0,-1 2 0 0,3 5 0 16,-1 3 0-16,-2 3 0 0,-4 2 0 0,0 4 0 15,-3 2-128-15,-2 11 128 0,0 0 0 0,0 0 0 16,-7 7 0-16,0 6 0 0,-3 6 128 0,-3 8-128 15,-4 8 0-15,1 9 144 0,-1 7-144 0,-2 2 128 16,0 0-128-16,-4 1 128 0,1-1 0 0,-4 4-128 16,0 4 192-16,1 3-64 0,-1-1 32 0,3-1 0 15,-3-1 0-15,3-4 0 0,1-1-160 0,2-4 0 16,-1-4 0-16,2-4 0 0,5-4 0 0,5-4 160 16,1-4-160-16,4-4 160 0,1-5-160 0,1-2 0 15,5-7 0-15,2-5 0 16,-5-9-1888-16,15-3-464 0,2-4-80 0,1-8-32 0</inkml:trace>
  <inkml:trace contextRef="#ctx0" brushRef="#br3" timeOffset="106623.83">13936 7322 11967 0,'-6'-8'1072'0,"6"8"-864"0,-5-8-208 0,3 1 0 16,-2-2 544-16,-1 3 64 0,5 6 16 0,-5-4 0 0,-1-3-80 0,-1 4-16 15,-2 1 0-15,0 2 0 0,-1 4-208 0,-2 2-32 16,-3 0-16-16,-2 3 0 0,0 1-64 0,-4 3-16 15,-3 1 0-15,-3 5 0 0,-1 2 96 0,-3 4 16 16,-3 6 0-16,5-1 0 0,2-2 48 0,1 4 16 16,4 1 0-16,1 4 0 0,5 1-192 0,6 0-48 15,2-2 0-15,6-3 0 0,3 1-128 0,7-5 0 16,2-6 144-16,4-6-144 0,1-5 192 0,2-2-48 16,1-4 0-16,4-3 0 0,5-2 32 0,-1-1 0 15,3-4 0-15,1-3 0 0,1-2 48 0,-1-5 16 16,0-7 0-16,0 0 0 0,-1 0-96 0,1 0-16 15,-2-1 0-15,-2-3 0 0,-1-5 64 0,-2 1 16 16,-1 0 0-16,-6 3 0 0,-1-1 304 0,-4 1 48 16,-1-2 16-16,-5 0 0 0,-7-4-192 0,0-1-48 0,-2-4 0 0,1 8 0 15,-6 7-192-15,-1 4-144 0,-3 3 192 0,-3 3-192 16,1 1 0-16,-3 2 0 0,1 1 0 0,0 5 0 31,1-1-368-31,0 3-80 0,2 3 0 0,3 1-11360 0</inkml:trace>
  <inkml:trace contextRef="#ctx0" brushRef="#br4" timeOffset="120841.85">11799 8646 1839 0,'0'0'160'0,"0"0"-160"0,0 0 0 0,0 0 0 15,8-4 1200-15,-8 4 208 0,8-5 32 0,-8 5 16 16,6-7-1008-16,-6 7-208 0,3-9-48 0,1 3 0 16,-4 6 160-16,0 0 32 0,4-7 0 0,-4 7 0 15,0 0 144-15,0 0 48 0,0 0 0 0,0 0 0 16,5-10-32-16,-5 10 0 0,0 0 0 0,0 0 0 15,-6-9-128-15,1 1-32 0,-4 2 0 0,2 1 0 0,7 5-32 0,-5-2-16 16,-5 0 0-16,3 1 0 0,7 1 0 0,-10 0 0 16,3 0 0-16,7 0 0 0,-10-4-64 0,1 1-16 15,1 1 0-15,0 0 0 0,0-1-80 0,0-1-32 16,1 0 0-16,1 1 0 0,6 3-16 0,-8-1-128 16,1-4 192-16,7 5-64 0,0 0-128 0,-6-2 0 15,6 2 0-15,0 0 0 0,-3-10 352 0,3 10 32 16,0 0 16-16,0-8 0 0,0 0 64 0,0 1 16 15,1-3 0-15,-1 10 0 0,0 0-64 0,0 0-16 16,4-7 0-16,-4 7 0 0,0 0-208 0,0 0-64 16,0 0 0-16,0 0 0 0,7-5-128 0,-7 5 0 15,0 0 0-15,0 0 0 0,0 0 0 0,0 0 160 16,3-6-160-16,-3 6 160 0,0 0 16 0,0 0 0 16,0 0 0-16,0 0 0 0,0 0 0 0,0 0 0 0,0 0 0 15,0 0 0-15,2-10 0 0,-2 10 0 0,0 0 0 0,0 0 0 16,0 0-176-16,0 0 0 0,1-5 0 0,-1 5 128 15,0 0-128-15,0 0 0 0,0 0 0 0,0 0 0 16,0 0 0-16,0 0 0 0,0 0 0 0,0 0 0 16,0 0 0-16,0 0 160 0,0 0-16 0,0 0 0 15,0 0-16-15,0 0-128 0,0 0 192 0,0 0-64 16,0 0 16-16,0 0 0 0,0 0 0 0,10 2 0 16,-10-2-144-16,7 5 0 0,-7-5 0 0,10 8 0 15,-4-5 0-15,2 4 0 0,-4 2 0 0,3 0 0 16,-7-9 0-16,9 10 0 0,-2-2 0 0,1 2 0 15,-1 1 128-15,0-2-128 0,1-3 0 0,1 3 128 0,0 5 0 0,1 0 0 16,0-1 0-16,-1-2 0 16,1-1 32-16,1 2 0 0,-3 4 0 0,1-3 0 0,-3-2-16 0,2 1 0 15,-1-1 0-15,2 1 0 0,-4 1-144 0,3 0 192 16,-3-1-192-16,2-1 192 0,-1 2-192 0,0 0 0 16,1-2 144-16,-3-1-144 0,3-2 0 0,-1 2 144 15,1 1-144-15,0-1 0 0,-2-3 128 0,1 1-128 16,1 1 0-16,0 0 0 0,0-3 144 0,0 0-144 15,2 2 0-15,-3 2 144 0,3 1-16 0,-2 0 0 16,3-1 0-16,-4 0 0 0,3 0-128 0,-2 1 0 16,1 1 0-16,-1 1 0 0,2-3 0 0,-4 0 0 15,3 0 0-15,-2-3 0 0,0 1 0 0,1 0 0 0,-7-8 0 16,9 11 0-16,-2 3 192 0,1-2-64 16,0-3 0-16,-1-1 0 0,0 3-128 0,0 0 0 15,-1 1 0-15,0-1-176 0,0-4 176 0,1 4 0 0,-3-1 0 16,4 0 128-16,-3-3-128 0,2 1 0 0,-7-8 0 0,7 12 0 15,0-2 896-15,0-1 128 0,0 0 0 0,0 1 16 32,2-3-1616-32,0 2-336 0,0-1-64 0,-2 0-16 0,0-4 832 0,1 2 160 0,0-1 0 0,-1 1 0 15,-1 3 0-15,2-3 128 0,-8-6-128 0,7 8 0 16,0 2 0-16,-3-1 0 0,-4-9 0 0,7 10 0 16,-1 0 0-16,-3-2 128 0,1 1-128 0,-1 0 0 15,-3-9 0-15,4 10 0 0,-4-10 0 0,4 12 0 16,-4-12 0-16,4 9 0 0,-4-9 0 0,7 11 0 15,-4 0 0-15,3-1 0 0,-6-10 0 0,6 8 0 16,-3 1 0-16,2 1 0 0,-2 1 128 0,3-1-128 16,-6-10 0-16,5 6 0 0,1 1 0 0,-1 2 128 0,-3-1-128 0,3-2 0 15,-5-6 0-15,5 11 0 0,0 4 0 16,-1-3 0-16,0-3 128 0,1-2-128 0,-5-7 0 0,3 11 0 16,0 0 0-16,1-4 0 0,-4-7 0 0,5 9 0 15,-3 1 0-15,3-3 128 0,-5-7-128 0,6 8 0 16,-6-8 144-16,7 9-144 0,-1-1 0 0,0-2 144 15,-6-6-144-15,6 9 0 0,-1 0 176 0,1-2-176 16,-2 0 160-16,2 0-160 0,-6-7 0 0,7 7 128 16,0 0-128-16,-1 2 0 0,0-3 0 0,3 0 0 15,-2-1 128-15,2 2-128 0,-3 3 0 0,1-1 0 16,0-2 0-16,3 1 0 0,-3 0 144 0,1-1-144 16,-1 3 128-16,1-1-128 0,-2-1 0 0,-6-8 0 15,6 9 0-15,-1 1 0 0,4-1 128 0,-2 0-128 0,-7-9 0 16,6 9 128-16,2 2-128 0,-4-2 160 0,-4-9-160 0,8 6 160 15,-1 1-160-15,-1 2 0 0,1 2 0 0,-1-3 0 16,0-1 0-16,-1-1 0 0,2 0 0 0,0 1 0 16,-3 0 0-16,-4-7 0 0,8 4 0 0,-2 4 128 15,1-1-128-15,0 2 0 0,-7-9 0 0,6 7 0 16,2 0 0-16,-4 0 128 0,1 0-128 0,0-1 0 16,0 1 0-16,-1 2 0 0,-4-9 128 0,4 10-128 15,1-2 0-15,-3-1 0 0,-2-7 0 0,5 11 0 16,2-2 0-16,-3 0 0 0,2-3 0 0,1 1 0 15,-3 0 0-15,1 1 128 0,1-1-128 0,1-1 0 16,-7-6 128-16,8 8-128 0,-2 2 128 0,0-5-128 0,0 1 128 16,1-2-128-16,-7-4 0 0,9 7 128 0,-1 0-128 15,0-1 0-15,0 0 0 0,0-2 0 0,0 3 128 0,0-1-128 16,2 1 128-16,-3-1-128 0,3-3 144 0,-1 1-144 16,0 2 160-16,2-1-160 0,-2 1 192 0,1-3-64 15,-2-1-128-15,1 2 192 0,-1 4-192 0,1 0 0 16,-3-3 0-16,2 2 0 0,0 1 0 0,-2-2 128 15,-1 1-128-15,-5-7 0 0,0 0 0 0,8 5 0 16,0 2 128-16,0-2-128 0,-8-5 0 0,5 4 0 16,4 1 128-16,-3 2-128 0,-6-7 0 0,10 3 128 15,-5 0-128-15,2 2 0 0,-1 0 128 0,0 2-128 16,0-2 0-16,-6-5 144 0,7 3-144 0,-7-3 0 16,5 8 0-16,1-1 0 0,-6-7 0 0,0 0 0 15,0 0 128-15,8 8-128 0,-2 1 0 0,-2-3 0 0,-4-6 0 16,0 0 0-16,4 10 0 0,0-2 0 0,-4-8 0 15,5 4 0-15,-5-4 0 0,0 0 0 0,5 8 0 0,-5-8 0 16,0 0 0-16,0 0 128 0,0 0-128 0,6 6 0 16,-6-6 0-16,0 0 0 0,0 0 128 0,0 0-128 31,0 0-816-31,0 0-192 0,0 0-32 0,0 0-9216 0,-11 0-1840 0</inkml:trace>
  <inkml:trace contextRef="#ctx0" brushRef="#br4" timeOffset="121458.13">12700 10032 2751 0,'2'-12'128'0,"-2"12"16"0,0 0-144 0,0 0 0 0,0 0 0 0,0 0 0 15,0 0 2816-15,0 0 512 0,0 0 128 0,0 0 0 16,0 0-2240-16,0 0-448 0,0 0-80 0,7 6-32 16,-7-6-96-16,9 8-32 0,-9-8 0 0,10 11 0 15,1 3-128-15,0-1-16 0,0 0-16 0,1 1 0 16,-1 3-48-16,1-2-16 0,3 2 0 0,-1-1 0 15,-1 0 64-15,0 0 16 0,-1 2 0 0,1-1 0 16,-1 0-64-16,2-1 0 0,1 2 0 0,-2 2 0 16,0 3-96-16,1 0-32 0,1-2 0 0,-1 0 0 0,0 2-192 0,1 0 176 15,-2 1-176-15,2-1 160 0,-2-1-160 16,1 0 0-16,1 3 144 0,3 1-144 0,-1 0 0 0,0 1 144 16,-2-2-144-16,4 3 0 0,3 5 176 0,1-1-176 15,1-3 160-15,-1 1-160 0,-1 2 176 0,0 1-176 16,-1 0 192-16,-1-3-192 0,-1-5 144 0,-3-1-144 15,2-2 0-15,-1-1 144 0,0-4-144 0,-1-1 0 16,0-4 144-16,-2 1-144 0,-1 2 128 0,0-4-128 16,-2-2 128-16,0-2-128 0,0-1-144 0,-2 1-112 15,0 0 0-15,-9-7-7584 16,0 0-1504-16</inkml:trace>
  <inkml:trace contextRef="#ctx0" brushRef="#br4" timeOffset="122399.64">13172 10570 2751 0,'0'0'256'16,"-2"-12"-256"-16,0-3 0 0,-2 2 0 16,-3 2 2848-16,1 0 528 0,1-1 96 0,-2-3 32 15,-2 0-2176-15,0 1-432 0,-1 1-96 0,-1-1-16 16,-1-3-464-16,-2 1-112 0,0-1-16 0,-1 2 0 0,0 1-192 16,0-3 144-16,-2-3-144 0,1 3 128 0,-1 1-128 0,2 2 160 15,-2-1-160-15,2-2 160 0,1-2-160 0,-2 3 0 16,3 2 144-16,0-2-144 0,-2 0 0 0,1-1 128 15,-1 1-128-15,0-1 0 0,1 1 0 0,1 0 0 16,1 2 0-16,-2 0 0 0,0-1 0 0,3 2 128 16,3 1-128-16,-2 2 0 0,3 1 128 0,-2 2-128 15,3 1 160-15,-1 0-160 0,2-3 192 0,1 1-48 16,-1 2-16-16,5 6 0 0,0 0 96 0,0 0 16 16,0 0 0-16,0 0 0 0,0 0 128 0,0 0 16 15,10 3 16-15,1 0 0 0,-1 3-160 0,2 1-48 16,3 4 0-16,3 4 0 0,1 2-64 0,2 5-128 0,1 4 176 15,3 1-176-15,-2 2 192 0,0-2-192 16,2 0 192-16,1-1-192 0,1 3 320 0,3 2-64 0,0 4 0 0,2 0 0 16,0 0-80-16,-1 3-32 0,-1 3 0 0,0 2 0 15,0-2-144-15,-2-1 0 0,-2-1 0 0,-2-6 0 16,-5-1 0-16,-3-4 0 0,-1-1 0 0,-2 1 0 16,-3 3 0-16,0-2 0 0,0-5 0 0,-4-2 0 15,2-1 0-15,-1-1 0 0,1 0 0 0,-1-2 0 16,0-3 0-16,-1-3 240 0,2-2-64 0,0 1-16 15,-2-3-16-15,2-1 0 0,-2-3 0 0,-6-4 0 16,8 6 64-16,-8-6 16 0,9 1 0 0,-9-1 0 16,8-2 32-16,-8 2 0 0,0 0 0 0,0 0 0 15,5-6-32-15,-5 6 0 0,2-10 0 0,-3 0 0 0,-3-1 112 16,-1-1 32-16,-2-2 0 0,0 0 0 0,-3 2-192 0,1-4-48 16,0-1 0-16,0-3 0 0,-1-5-128 0,-3 1 128 15,1 1-128-15,-3-3 128 0,-2-3-128 0,-2 0 192 16,-1 0-192-16,-4-2 192 0,-5-1-192 0,1-6 160 15,1-4-160-15,-1 4 160 0,-7 2-160 0,0 1 160 16,1-1-160-16,0 1 160 0,1-1-160 0,0 5 0 16,5-1 0-16,-1-1 0 0,4 0 0 0,-2-3 0 15,0-1 144-15,-3 0-144 0,2-2 128 0,-1 2-128 16,0 0 160-16,2 2-160 0,-1 1 0 0,-1 3 0 16,0 2 0-16,3 0 0 0,1 0 0 0,1 1 0 15,3 0 0-15,0 0 0 0,1-4 0 0,0 0 0 16,2-2 0-16,-3 1 0 0,0 2 0 0,2-4-128 15,-3-4-16-15,2 4 0 0,1 3 144 0,0-1 0 0,4 1 0 16,-2-2 0-16,0-2 0 0,-1 1-208 0,0-4 48 0,0 1 16 16,0-3 144-16,0 2 0 0,0 5 0 0,3 0 0 15,0 2 0-15,3 0 0 0,-1 1-128 0,3 0 128 16,2 0-128-16,-1 0 128 0,3 0-128 0,-1 4 128 16,2 0-192-16,2 4 64 0,-2 4 0 0,2 2 0 15,-1-1-208-15,0 6-48 0,-1 1 0 0,0 4 0 31,5 7-1840-31,0 0-368 0,0 0-80 0,-10 8-16 0</inkml:trace>
  <inkml:trace contextRef="#ctx0" brushRef="#br1" timeOffset="138941.21">13006 16512 6447 0,'-10'-9'272'0,"4"3"80"0,1-2-352 0,1-1 0 0,-1 1 0 0,2-1 0 15,0 1 2864-15,-1 0 496 0,2 0 96 0,-1 0 32 16,2 0-1728-16,0 0-352 0,-1-1-64 0,2 1 0 16,0 8-320-16,0 0-48 0,0-9-16 0,0 9 0 15,3-9-144-15,-3 9-48 0,0 0 0 0,0 0 0 16,0 0-240-16,0 0-48 0,0 0-16 0,0 0 0 16,-3 12-192-16,1-1-32 0,1 4-16 0,0 1 0 15,0 2-96-15,0 4-128 0,0 3 176 0,1 0-176 16,0 0 128-16,1 0-128 0,0 2 0 0,1 0 0 15,1-5 144-15,1-1-144 0,0-4 0 0,-2 0 144 16,2-1-144-16,-1 0 128 0,0-4-128 0,1-2 128 16,-2-3 48-16,-2-7 0 0,4 9 0 0,-4-9 0 15,0 0 128-15,10 0 16 0,0-3 16 0,0-2 0 0,1 0 80 0,2-5 16 16,0-6 0-16,0-2 0 0,3 0-112 0,-2-1 0 16,-2-5-16-16,5-1 0 0,3-2-128 0,3 0-32 15,2 0 0-15,0 0 0 0,1 0-144 16,-1 0 0-16,-1 1 0 0,2 0 128 0,-1 0-128 0,0-2 0 15,-1-1 0-15,3 1 0 0,0-2 0 0,1 2 0 16,-4 3 0-16,1 3 0 0,-2 2 0 0,2 2 0 16,2-1 0-16,-3 0 0 0,-2 0 0 0,-1 4 0 15,-3 2 0-15,-2 0 0 0,-2 1 0 0,-2-1 128 16,-1 2-128-16,-3 3 0 0,0-1 0 0,-4 0 0 16,-4 9 128-16,6-7-128 0,-1-1 0 0,-5 8 0 15,0 0 0-15,0 0 0 0,0 0 0 0,0 0 0 16,0 0 0-16,0 0 0 0,0 0 128 0,0 0-128 15,0 0 192-15,0 0-64 0,0 0-128 0,-10 8-176 0,0-2 48 16,1 3 0-16,-2 2 128 0,-3 1 0 0,-2 2 0 0,-1 0 0 16,1 2 0-16,-3 4 0 0,-3-1 0 0,1 3 0 15,1-1 0-15,-2 4 0 0,-2 3 160 0,0 1-160 16,1 3 0-16,-2-2 0 0,0 1 0 0,0 0 0 16,-1-2 0-16,-1-2 0 0,0 0 0 0,-3-1 0 15,-1-3 0-15,-1 1 0 0,2-2 176 0,-1 0-176 16,4-1 0-16,1 0 0 0,1-6 0 0,-2 4 0 15,4 2 0-15,1-1 0 0,2-7 0 0,4 1 0 16,1 1 0-16,0-3 0 0,4-3 0 0,1-1 0 16,2-2 144-16,0-2-144 0,8-4 0 0,-7 4 144 15,7-4-144-15,0 0 192 0,0 0-192 0,-5-4 192 0,-2-2 0 16,4-3 0-16,0-2 0 0,1-1 0 0,-1-3-64 0,1 3 0 16,1 2 0-16,0-5 0 0,0-5-128 15,0 0 0-15,-2 4 144 0,2-5-144 0,0-3 0 0,1 3 144 16,-1 2-144-16,0-1 0 0,1 3 0 0,0-3 0 15,0-1 0-15,0 1 0 0,1 1 0 0,0-1 0 16,0 0 0-16,1 0 0 0,0 0 0 0,0 3 0 16,-1 2 0-16,0 3 0 0,-1 0 0 0,0 0 0 15,0 0 0-15,0 3 0 0,0 9 0 0,0 0 0 16,0 0 0-16,0 0 0 0,0 0 0 0,-3 8 0 16,-1 3-128-16,2 3 128 0,2-1-160 0,0 4 160 15,0 3-160-15,0-2 160 0,1 1 0 0,1 2 0 16,1-1-128-16,0 1 128 0,1-1 0 0,0 0 0 15,0 0 0-15,0-1 0 0,2-1 0 0,-3-1 0 0,2 2 0 0,1-4 0 16,-1-3 0-16,0-2 0 0,2-1 0 0,-3-2 0 16,2 1 0-16,-6-8 0 0,11 2 0 0,-1-2 0 15,-1 1 0-15,4-4 0 0,1-4 160 0,1-3-160 16,0-2 128-16,1-1-128 0,3-2 128 16,-2 0-128-16,-2-7 144 0,2 2-144 0,4-2 160 0,1-2-160 15,2-1 128-15,1-2-128 0,-1 1 0 0,0-1 0 16,0 0 0-16,1-2 128 0,-3-2-128 0,2 5 0 15,-5 1 0-15,2 5 0 0,-1 2 0 0,-1 2 0 16,-5-3 0-16,-3 6 0 0,-1 4 0 0,-3 1 0 16,-3 0-2064-1,-4 8-304-15,5-5-64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6:49.48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2845 2428 12895 0,'4'-4'272'0,"3"-2"64"0,1-3 16 0,-1 0 32 0,0 3-384 0,0-1 0 16,-2-1 0-16,0 2 0 0,-2 1 1712 0,-3 5 272 0,0 0 48 0,0 0 16 15,0-5-832-15,0 5-144 0,-5-2-48 0,0-1 0 16,-3 3 0-16,-2 3 0 0,-3-2 0 0,-3 3 0 15,-4 4-816-15,-13 5-208 0,0 0 0 0,-2 3 0 16,1 2 0-16,1 4 0 0,-2 6 0 0,1-4 0 16,1 1 864-16,-1-2 128 15,1 1 32-15,4-1 0 0,0 0-832 0,4-1-192 0,2 0 0 0,5-2 0 16,4 0 0-16,5-1 0 0,3-1 0 0,6-3 0 16,5-1 0-16,1 2 0 0,4 1 0 0,5-1 0 15,1-3 0-15,5 2 0 0,1 3 0 0,0 0 0 16,0-2 0-16,3 2 0 0,1-4 0 0,-2 1 0 15,1 2 0-15,-3 1 0 0,-1 0 0 0,-5 0 0 0,-5-2 0 16,-1 3 0-16,-2-1 0 0,-4-2 0 0,-2 0 864 0,-1 0 128 16,-1 2 32-16,-4 0 0 0,-4 2-832 0,-5-1-192 15,-3-3 0-15,-3 2 0 0,-1 2 864 0,-2 1 128 16,-2 0 32-16,0-2 0 0,0-1-832 0,-3-2-192 16,0 2 0-16,1-6 0 0,2-2 0 0,2-3 0 15,-3-3 0-15,6-1 0 16,4-2-768-16,3-2-208 0,0-6-48 0,5-1 0 15,5 0-2448-15,4-2-496 0,5-1-112 0,4-3-16 0</inkml:trace>
  <inkml:trace contextRef="#ctx0" brushRef="#br0" timeOffset="399.44">2865 2979 20271 0,'0'0'448'0,"0"0"80"0,0 0 32 0,0 0 16 0,0 0-576 0,2 8 0 0,-2-8 0 0,4 8 0 15,3 1 0-15,1 0 0 0,1-1 0 0,2-2 0 16,0 0 928-16,1-3 80 0,1 0 16 0,1 0 0 16,0-6 0-16,1 1 0 0,0 0 0 0,1-1 0 15,-3-1 0-15,0 0 0 0,-2-2 0 0,0 1 0 16,-3-1-832-16,-1 0-192 0,1-1 0 0,-1 1 0 15,-5 0 864-15,0 1 128 0,-1-1 32 0,-4-2 0 16,-5 1-832-16,-1 1-192 0,2 4 0 0,-3 2 0 16,-8 1 864-16,2 4 128 0,-2 0 32 0,-1 4 0 0,0 3-832 0,-1 2-192 15,1 1 0-15,7-2 0 0,0 0 0 16,-2 1 0-16,0 3 0 0,3-1 0 0,4 0 0 0,-2-1 0 16,2 0 0-16,5 0 0 0,2-1 0 0,2-1 0 15,3-1 0-15,2-1 0 0,4-1 0 0,3-1 0 16,-1-1 0-16,1-2 0 15,1-1-768-15,3-1-208 0,1 1-48 0,1-3 0 16,-1-2-816-16,2-2-160 0,0-1-48 0,1 1-7104 16,1-1-1408-16</inkml:trace>
  <inkml:trace contextRef="#ctx0" brushRef="#br0" timeOffset="812.35">3404 2973 20271 0,'0'0'448'0,"1"7"80"0,-1-7 32 0,2 8 16 0,0-1-576 0,2 1 0 0,-1-2 0 0,2 3 0 16,1-3 928-16,3 2 80 0,0-2 16 0,2 0 0 16,0-1 0-16,3 0 0 0,1-2 0 0,0-1 0 15,-3 0 0-15,2-1 0 0,2-1 0 0,3 0 0 16,-1 0-832-16,0-1-192 0,1 0 0 0,-2 0 0 15,-4-1 864-15,0 0 128 0,0 0 32 0,-3-3 0 16,-2 1-832-16,-2-1-192 0,0 0 0 0,-4-1 0 0,1 1 0 0,-3 5 0 16,0-7 0-16,-3 0 0 15,-3 2 0-15,-2 0 0 0,-2 0 0 0,-2 3 0 0,-1 1 0 0,-5 2 0 16,-1 2 0-16,1 3 0 0,-1 0 864 0,1 2 128 16,2 1 32-16,-1 3 0 0,2 1-832 0,1 0-192 15,-1 0 0-15,4 0 0 0,3 0 0 16,1 1 0-16,3 2 0 0,2-1 0 0,2-1 0 0,3 1 0 15,2 1 0-15,4-2 0 0,-1-1 0 0,3-1 0 16,3 0 0-16,1-2 0 0,2 0 0 0,3-2 0 16,4-1 0-16,2 0 0 0,2 2 0 0,0 0 0 15,2-1 0-15,-1-1 0 16,-1-2-1600-16,1-2-352 0,-3 0-80 0,1-3-13120 0</inkml:trace>
  <inkml:trace contextRef="#ctx0" brushRef="#br0" timeOffset="1428.44">2480 4252 20271 0,'0'0'448'0,"-1"-8"80"0,1-1 32 0,0 2 16 0,0 7-576 0,0 0 0 15,0 0 0-15,0 0 0 0,0 0 928 0,0 0 80 16,0 0 16-16,-2 9 0 0,0 0 0 0,1 4 0 0,-1 0 0 0,1 4 0 15,0 1-832-15,0 0-192 0,1 1 0 0,1 2 0 16,0 1 864-16,2-3 128 0,0-1 32 0,-2 1 0 16,1-3-832-16,1 0-192 15,0-3 0-15,1-1 0 0,-2-3 0 0,-2-9 0 0,7 10 0 0,-7-10 0 16,0 0 0-16,11 4 0 0,0-4 0 0,-3-3 0 16,1-3 864-16,0-2 128 0,1-4 32 0,2-4 0 15,-3 1-832-15,2-1-192 0,0 2 0 0,-1-1 0 16,-2-5 864-16,1 0 128 0,-1-1 32 0,-1 0 0 15,-3 1-832-15,0 3-192 0,2 0 0 0,-1 4 0 16,0 3 0-16,-1 1 0 0,-1 3 0 0,-3 6 0 16,5-7-768-16,-5 7-208 0,0 0-48 0,9-7 0 15,2-1-1632-15,-1 1-336 0,-10 7-64 16,16-9-16-16</inkml:trace>
  <inkml:trace contextRef="#ctx0" brushRef="#br0" timeOffset="1668.71">3207 4113 20271 0,'0'0'896'0,"-3"9"192"0,3-9-880 0,-1 14-208 16,-3 3 0-16,2 2 0 0,0 2 864 0,-1 1 128 15,-1 5 32-15,0-3 0 0,-3-1 0 0,3 0 0 16,3-2 0-16,-3-1 0 0,2-2-832 0,0-1-192 0,-1-2 0 0,1 0 0 15,0-4 0-15,1 0 0 0,0-1 0 0,-1-1 0 16,2 0 0-16,0-9 0 0,-1 10 0 0,1-10 0 16,0 0 0-16,0 0 0 0,0 0 0 0,0 0-12240 15</inkml:trace>
  <inkml:trace contextRef="#ctx0" brushRef="#br0" timeOffset="2227.29">3729 4146 16575 0,'0'0'736'0,"0"0"160"0,2-7-720 0,-2 7-176 15,0 0 0-15,0 0 0 0,-3-7 848 0,-2 0 144 16,0 0 32-16,0 5 0 0,5 2 0 0,-10 0 0 15,0 0 0-15,0 2 0 0,-5 2-832 0,1 0-192 16,-1 3 0-16,0-1 0 0,-3 2 864 0,2 3 128 16,0 7 32-16,1 3 0 0,-3 3-832 0,-3 3-192 15,-1 2 0-15,5 1 0 0,1-2 0 0,2 1 0 16,2-1 0-16,3 0 0 0,2-3 0 0,4-2 0 16,3-3 0-16,1-2 0 0,3-5 0 0,1-2 0 15,3-2 0-15,3-5 0 0,0-4 864 0,3-1 128 16,2-1 32-16,1-5 0 0,5-5-832 0,0-2-192 0,0-2 0 15,2 0 0-15,4-3 864 0,-2-1 128 0,0-2 32 16,-3 0 0-16,-1-2-832 0,0-2-192 0,-4-3 0 0,0-3 0 16,-1-3 0-16,-2-5 0 0,-2-1 0 0,0-6 0 15,2-1 0-15,-1-4 0 0,1-4 0 0,1-3 0 16,-3-2 0-16,0 6 0 0,-3 7 0 0,0 8 0 16,-1 10 0-16,1 6 0 0,-3 8 0 0,0 3 0 15,-5 4 0-15,-2 9 0 0,0 0 0 0,0 0 0 16,5 13 0-16,-3 4 0 0,-3 0 0 0,-3 9 0 15,0 8 0-15,-4 3 0 0,1 6 0 0,-3 0 0 16,2 1 0-16,-2 1 0 0,0 0 0 0,1 0 0 16,2-1 0-16,-1 2 0 0,0-1 0 0,3-2 0 15,1-2 0-15,3-5 0 0,-1-4 0 0,2-4 0 16,2-3 0-16,1-5 0 0,1-3 0 0,-1-1 0 0,-1-5 0 0,3-1 0 16,-2-1 0-16,-3-9 0 15,0 0-1600-15,12 0-352 0,-3-4-80 0,-1-2-11472 16</inkml:trace>
  <inkml:trace contextRef="#ctx0" brushRef="#br0" timeOffset="2630.72">4052 4199 16575 0,'0'0'736'0,"0"0"160"0,0 0-720 0,0 0-176 15,6 7 0-15,2-1 0 0,1-1 848 0,1 0 144 0,1-3 32 0,1-1 0 16,1-1 0-16,2-1 0 0,2-1 0 0,2-3 0 16,0 0 0-16,-1-3 0 0,0-3 0 0,-1 0 0 15,0 0 0-15,-1-1 0 16,1-3 0-16,-1 0 0 0,0 1-832 0,-2 1-192 0,-1 0 0 0,-1-2 0 16,-2 0 864-16,0 1 128 0,0-2 32 0,-2 5 0 15,-1 0-832-15,0 1-192 0,0 2 0 0,-5 0 0 16,-1 4 0-16,-1 4 0 0,0 0 0 0,0 0 0 15,-1407 0 864-15,2806 1 128 0,-1409 3 32 0,-3 3 0 16,0 1-832-16,-3 5-192 0,0 0 0 0,-1 3 0 16,1 3 0-16,-1-1 0 0,1 1 0 0,-3 3 0 15,2 3 0-15,0-2 0 0,2 0 0 0,5-1 0 16,-1-1 0-16,4 0 0 0,3-4 0 0,2 1 0 0,1-3 0 16,2-2 0-16,2-2 0 0,4-1 0 0,0 0 0 0,4-2 0 15,2-3 0-15,8 1 0 16,0-4-768-16,-1-2-208 0,-1-2-48 0,2 0 0 15,1-2-2448-15,-3 1-496 0,10-9-112 0,-1 1-16 16</inkml:trace>
  <inkml:trace contextRef="#ctx0" brushRef="#br0" timeOffset="3138.14">5338 3887 16575 0,'0'0'736'0,"0"0"160"0,-6-2-720 0,6 2-176 0,-5 1 0 0,0-1 0 16,0-2 848-16,-1 2 144 0,2 0 32 0,-3 1 0 16,2 1-832-16,-2 1-192 0,-1-1 0 0,1 1 0 15,-2 2 864-15,-1 0 128 0,0 1 32 0,-4 0 0 16,-2 2 0-16,1 2 0 0,-3 2 0 0,-1 3 0 16,-2 2 0-16,0 0 0 0,-3 3 0 0,2 3 0 0,-3 4-832 0,5-2-192 15,3-2 0-15,3 2 0 16,2 0 0-16,4-2 0 0,4-4 0 0,1 0 0 0,3-1 0 0,4-3 0 15,3-3 0-15,2-1 0 0,4-3 864 0,3-3 128 16,1-1 32-16,2-3 0 0,1-3-832 0,0-1-192 16,-1-2 0-16,1-3 0 0,-2-2 864 0,-1-2 128 15,0-2 32-15,-1-3 0 0,1-2-832 0,-1-3-192 16,0 1 0-16,-2-2 0 0,-1-3 864 0,-1 0 128 16,-3-2 32-16,0 1 0 0,-1-1-832 0,-2 1-192 15,-2 1 0-15,-3 1 0 0,-1 2 0 0,-2 3 0 16,-1 4 0-16,1 1 0 15,-4 0-768-15,-1 2-208 0,0 6-48 0,-1 2 0 16,-3 2-1632-16,-3 3-336 0,-15 0-64 0,0 2-16 0</inkml:trace>
  <inkml:trace contextRef="#ctx0" brushRef="#br0" timeOffset="3639.31">3063 3913 20271 0,'0'0'448'0,"0"0"80"0,0 0 32 0,0 0 16 0,0 0-576 0,-6 2 0 16,6-2 0-16,-6-1 0 0,-1-1 1744 0,2-2 240 15,1 0 64-15,2-2 0 0,-3 1-832 0,2-2-144 16,1-1-48-16,1 0 0 0,-1 0-816 0,1 3-208 16,0-2 0-16,1 3 0 0,0 4 864 0,0 0 128 15,0 0 32-15,0 0 0 0,0 0-832 0,0 0-192 0,-6 0 0 0,2 3 0 16,-1 2 864-16,2 2 128 0,-5 0 32 0,3 1 0 16,-1 0-832-16,2 0-192 0,-1-2 0 0,0 1 0 15,1-1 0-15,4-6 0 0,-2 4 0 0,2-4 0 16,0 0 0-16,0 0 0 0,0 0 0 0,0 0 0 15,0 0 0-15,0 0 0 0,4-4 0 0,3 0-11424 16,-2 2-2336-16</inkml:trace>
  <inkml:trace contextRef="#ctx0" brushRef="#br0" timeOffset="18453.89">10325 3099 12895 0,'0'0'272'0,"0"0"64"0,0 0 16 0,0 0 32 0,0 0-384 0,0 0 0 16,2-7 0-16,-2 7 0 0,-2-8 896 0,2 8 96 16,-3-5 32-16,3 5 0 0,-1407 0 0 0,2814 0 0 15,-1407 0 0-15,0 0 0 0,-8 1 0 0,8-1 0 0,0 0 0 0,-8 3 0 16,2 2-832-16,6-5-192 16,0 0 0-16,0 0 0 0,-5 7 864 0,5-7 128 0,-3 10 32 15,0-1 0-15,1 0-832 0,-4 2-192 0,2-1 0 0,0 3 0 16,-2 4 864-16,0 5 128 0,1 2 32 0,-3 4 0 15,1 3-832-15,-2 3-192 0,0 4 0 0,0 0 0 16,-1 2 0-16,1 0 0 0,-4 2 0 0,5-8 0 16,1 8 864-16,-3 4 128 0,-2 4 32 0,2-1 0 15,-1 1-832-15,1-1-192 0,-1-1 0 0,0 0 0 16,-1 3 0-16,1-2 0 0,0-2 0 0,0 1 0 16,0-2 0-16,1-2 0 0,-1-3 0 0,1-2 0 15,0-1 0-15,-1-3 0 0,-1-3 0 0,3-3 0 16,1-1 864-16,2-4 128 0,-2 1 32 0,0-1 0 15,1-2-832-15,-1 0-192 0,1-2 0 0,1 2 0 0,-1 0 0 0,2-1 0 16,-1 0 0-16,1-1 0 0,-1 0 0 0,2 0 0 16,-1-3 0-16,1 9 0 0,1-6 448 0,3 0 32 15,2-3 16-15,0-2 0 0,0-3-368 0,3-2-128 16,0-2 0-16,2-2 144 0,-1 1-144 0,3-3 0 16,-9-4 0-16,12 3 0 0,-2-3 0 0,3-1 0 15,3-1 128-15,1 0-128 0,4-5 0 0,2 0 0 16,-1 0 0-16,3 2 0 0,0-2 0 0,0 2 0 15,2-3 128-15,-2 1-128 0,2 1 0 0,2 0 0 16,-1 3 0-16,3-2 0 0,4-2 0 0,0 0 0 16,2 2 0-16,3-3 0 0,2 2 0 0,1-1 0 15,-1-1 0-15,2 1 0 0,2-2 0 0,2 0 0 0,4-2 0 0,-1 0 0 16,4 2 0-16,0-1 0 0,1 3 0 0,-1-2 0 16,-1-1 0-16,2 0 0 0,2 1 0 0,-2-1 0 15,-1 3 0-15,2 0 0 0,1 1 0 0,1 3 0 16,-7 0 0-16,4 0 0 0,1-3 0 0,2 1 0 15,3 0 0-15,-2 3 0 0,-1 1 0 0,1-1 0 16,-5-3 0-16,3 1 0 0,2-1 0 0,0 4 0 16,1 2 0-16,-3 2 0 0,0-1 0 0,-1 0 0 15,-2 0 0-15,3 2 0 0,2-3 0 0,3 2 0 16,3 1 0-16,-4 3 0 0,0-4 0 0,1 2 0 16,3-2 0-16,-2 1 0 0,0-1 0 0,4 0 0 15,0 0 0-15,-1 0 0 0,-3 1 0 0,-1 0 0 16,0 1 0-16,4 1 0 0,-1 3 0 0,-1 3 0 0,-2-1 0 15,-3-2 0-15,0-3 0 0,1 1 0 0,3-1 0 16,-2-1 0-16,-4 2 0 0,1 0 0 0,-2 1 0 0,1 1 0 16,2-1 0-16,1-3 0 0,-1-1 0 0,1 2 0 15,0 1 0-15,0 0 0 0,-8 0 0 0,5-3 0 16,3 0 0-16,0 1 0 0,1 2 0 0,0-1 0 16,-4 1 0-16,-1-1 0 0,-3 1 0 0,-1-1 128 15,2-3-128-15,-2 3 0 0,4 0 0 0,-6 1 0 16,-3-1 128-16,-2 2-128 0,-1-3 0 0,-2 2 0 15,-1-2 0-15,-2 1 0 0,1-1 0 0,-4 1 128 16,1-1-128-16,-3 1 0 0,0 2 0 0,-1-2 0 16,-2 0 128-16,-1-1-128 0,-2 0 0 0,-3 0 0 15,-1 1 0-15,-4-2 0 0,0-1 128 0,-2 0-128 0,-1-3 0 16,-1 3 128-16,-2 1-128 0,1 0 0 16,-3-2 0-16,-2 0 128 0,-1 0-128 0,2 0 0 0,-2 1 0 0,0-3 128 15,0-5-128-15,-5 1 128 0,1-1-128 0,1 1 128 16,1-2-128-16,-1 0 128 0,-3-2-128 0,2-3 128 15,0-2-128-15,2-1 192 0,0-3-192 0,-1-2 192 16,1-3-192-16,0-3 0 0,0-6 144 0,1-4-144 16,1-6 0-16,2-3 0 0,1-5 0 0,2-3 128 15,-3 1-128-15,1-1 0 0,-1 0 0 0,0 0 0 16,0 0 0-16,-3-6 0 0,0-2 0 0,-2 4 0 16,0 6 0-16,-3 3 0 0,-1 1 0 0,0 1 0 15,0 1 0-15,0 1 0 0,-3-1 0 0,0-1-128 16,0 0 128-16,0 1-160 0,0 2 160 0,0 4-160 15,1 4 160-15,0 2-128 0,-1 2 128 0,0 4-128 0,0 5 128 0,2 4 0 16,-1-2-144-16,-1 2 144 0,0-1 0 16,1 1-144-16,0 2 144 0,0 1 0 0,-1-1-144 0,3 3 144 15,0 1 0-15,-2 0-144 0,1-1 144 0,0 0 0 16,2-2 0-16,-1 2-128 0,1 0 128 0,1 3 0 16,-1 0 0-16,2 1-128 0,-5 2 128 0,1-2 0 15,-2-2 0-15,0 4 0 0,1 0 0 0,-1 6 0 16,-3-5 0-16,-2 0 0 0,1-1 0 0,-1 1 0 15,-2 1 0-15,-1 0 0 0,-2 2 0 0,2 1 0 16,-5-1 0-16,1 0-128 0,-2-3 128 0,-2 2 0 16,-3 0 0-16,-4-1 0 0,-3 0 0 0,-1 1 0 15,-4-1 0-15,-1 3 0 0,-3 1 0 0,-5 0 0 16,0-2 0-16,-2 1 0 0,-1 0 0 0,-3-2 0 0,-3-1 0 0,0 2-128 16,-5 1 128-16,1 0 0 0,0-1 0 15,0-3 0-15,-1 2 0 0,-1-2 0 0,-1-2 0 0,-5 5 0 16,-3 1 0-16,-1-2 0 0,0 0 0 0,3 0 0 15,1 0 0-15,-3-1 0 0,-3 1 0 0,-1 1 0 16,1 0 0-16,1-1 0 0,1 1 0 0,1 1 0 16,-2-3 0-16,-2-1 0 0,-1 0 0 0,-2 3 0 15,2-3 0-15,0 1 0 0,1-1 0 0,-3 4 0 16,1-1 0-16,-3 1 0 0,1 0 0 0,0-1 0 16,2-1 0-16,-1 1 0 0,-3 1 0 0,2-1 0 15,2 0 0-15,-1-2 0 0,4 0 0 0,-2-1 0 16,-4-1 0-16,1 4 0 0,1-1 0 0,4 0 0 15,0 0 0-15,-1-1 0 0,-4-2 0 0,1 3 0 16,-1-4 0-16,4 3 0 0,1 1 0 0,1-1 0 0,0 0 0 16,0 1 0-16,0-1 0 0,-2 2 0 0,0-2 0 0,3 1 0 15,0 0 0-15,1 0 0 0,-2 1 0 0,1-1 0 16,0 0 0-16,4 1 0 0,2 1 0 0,3 0 0 16,1-1 0-16,0-2 0 0,0 1 0 0,-2 1 0 15,2 1 0-15,2 2 0 0,3 1 0 0,-2 1 0 16,2-3 0-16,0 1 0 0,-4 0 0 0,-1 2 0 15,0 0 0-15,1 1 0 0,0 2 0 0,4-1 0 16,1 3 0-16,2-5 0 0,-3 2 0 0,1 0 0 16,-2 2 0-16,3-2 0 0,3 1 0 0,2-1 0 15,1 1 0-15,2 0 0 0,3 1 0 0,-2-1 0 16,3 0 0-16,-1-1 0 0,-1-1 0 0,2-1 0 16,-2-1 0-16,1 2 0 0,2-1 0 0,1 0 0 0,2 2 0 15,0-1 0-15,0-1 0 0,3 0 0 0,2-2 0 0,0 1 0 16,0 1 0-16,4-1 0 0,-2 0 0 15,4-1 0-15,-2 0 0 0,4 0 0 0,3-1 0 0,1 1 0 16,1-1 0-16,2 1 0 0,0 0 0 0,1 1 0 16,2-1 0-16,9-1 0 0,0 0 0 0,0 0 0 15,0 0 0-15,0 0 0 0,0 0 0 0,0 0-128 16,0 0 128-16,10 5-128 0,3-1 128 0,1-2-128 16,2 0 128-16,1-4 0 0,4 2 0 0,4 2 0 15,-3 1 0-15,4 0 0 0,3 0 0 0,1 0-128 16,3-3 128-16,4 0 0 0,3-1 0 0,5 1 0 15,-1 2 0-15,7-1-160 0,0 0 160 0,1-1 0 16,0 0 0-16,2 0 0 0,2-1 0 0,4 1 0 16,2 0 0-16,1 0-128 0,2 0 128 0,2 0 0 0,1-1 0 15,5-1 0-15,1-2 0 0,0 2 0 0,2-1-144 0,-2 1 144 16,-4-1 0-16,3 2-144 0,2 0 144 0,1 2 0 16,1-1 0-16,-4 0-128 0,1 0 128 0,2 0 0 15,2-1 0-15,1 0 0 0,2 0 0 0,-1 0-128 16,-2-2 128-16,0 0 0 0,0 1 0 0,2 2-160 15,0 0 160-15,-2 0 0 0,-2-2 0 0,2 0-128 16,4 0 128-16,-4 0 0 0,-2 2 0 0,1 0 0 16,1 0 0-16,0 0 0 0,-1 0 0 0,-1 0 0 15,-1-1 0-15,-1 1 0 0,0 3 0 0,-1-2 0 16,3-1 0-16,0 0 0 0,-1 0 0 0,0-1 0 16,-2-1 0-16,-1 2 0 0,0 0 0 0,1 3-128 0,-1-1 128 15,0 0 0-15,2-1 0 0,2-1 0 0,-4 0 0 16,3 3 0-16,1 2 0 0,-2-1 0 15,-5 0 0-15,4-2 0 0,1-2 0 0,1 1 0 0,-3-1 0 0,-2 1 0 16,-4-1 0-16,5 0 0 0,-1 0 0 0,0 0 0 16,-1-2 0-16,-2 0 0 0,-4 0 0 0,0 1 0 15,1-1 0-15,1 1 0 0,1 0 0 0,-3 1 0 16,-2 0 0-16,-1 0 0 0,-5-1 0 0,0 0 0 16,1-1 0-16,-2-1 0 0,-4 1 0 0,0 0 0 15,-1 1 0-15,-4 0 0 0,-3 1 0 0,-6 0 0 16,-3 0 0-16,-2 0 0 0,-3 0 0 0,-2 1 0 15,-4 0 0-15,1 1 0 0,-3 0-128 0,-2 1 128 16,-3-2 0-16,0 0 0 0,0-1-128 0,-2 2 128 16,-1 1 0-16,-1 1 0 0,1-1 0 0,-2-1 0 0,-10-2-144 15,10 2 144-15,-1 0 0 0,-9-2-144 0,8 4 144 0,-8-4 0 16,0 0 0-16,8 2 0 0,-8-2 0 0,0 0 0 16,0 0 0-16,0 0-128 0,0 0 128 0,0 0 0 15,8 4 0-15,-8-4 0 0,0 0 0 0,0 0 0 16,0 0 0-16,3 9 0 0,-3-9 0 0,-1 9 0 15,1-9 0-15,-7 12 0 0,0 2 0 0,-2 2-160 16,3-1 160-16,-3 3 0 0,-6 0-128 0,1 8 128 16,1 1 0-16,-3 6 0 0,-2 6-128 0,-1 1 128 15,-2 0 0-15,-2 4 0 0,2-1 0 0,0 3-128 16,0 3 128-16,3 1 0 0,0 3 0 0,1-4 0 0,1-1 0 16,-3-2 0-16,3 0 0 0,-1-1 0 0,2-2 0 15,1 0 0-15,-1 0 0 0,2 0 0 0,0 0 0 16,0-1 0-16,3-2 0 0,2-1 0 0,-2-4 0 0,4-3 0 15,-2-1 0-15,1 1 0 0,2-1 0 0,-1-2 0 16,1-3 0-16,-2 2 0 0,3-1 0 0,-2 2 0 16,-4 2 0-16,5 0 0 0,-4 1 0 0,4-3 0 15,-2 1 0-15,1-3 0 0,-1 1 0 0,2-5 0 16,2 0 0-16,0-2 0 0,-3 0 0 0,2-5 0 16,2-2 0-16,-1-3 0 0,2-1 0 0,1-10 0 15,-1 11 0-15,-2-3 0 0,3-8 0 0,0 0 0 16,-7 5 128-16,2-3-128 0,-5-3 0 0,0 0 0 15,-1-1 128-15,-2-1-128 0,0 2 0 0,-3-3 144 16,-2-4-144-16,-4 2 0 0,-4 1 0 0,-2 2 128 16,-2 1-128-16,-3-1 0 0,-4 1 0 0,-2 1 0 15,-1-2 128-15,0 0-128 0,-5-1 0 0,1 2 128 0,-1 0-128 16,-4 1 0-16,-4 0 0 0,-4-2 128 0,-6 1-128 0,-4-1 0 16,-1 2 0-16,-2-2 0 0,-3 1 128 0,-8 1-128 15,-7 0 0-15,-2-1 128 0,-2 0-128 0,-2-3 0 16,-9 0 0-16,0-1 0 0,-6 0 0 0,-4 0 0 15,-2 0 128-15,3-2-128 0,-1 0 128 0,-3 1 0 16,-2 0 0-16,2 2 0 0,4 0 48 0,-3 1 0 16,1-2 0-16,1 4 0 0,3 1-176 0,1 0 128 15,1 0-128-15,7-1 128 0,7-1-128 0,5 2 0 16,6 0 0-16,3 0 0 16,5-1-1264-16,4 2-176 0,6 4-32 0</inkml:trace>
  <inkml:trace contextRef="#ctx0" brushRef="#br0" timeOffset="20301.41">5496 7442 16575 0,'0'0'736'0,"0"0"160"0,0-6-720 0,0 2-176 0,0 4 0 0,0 0 0 15,-1-7 848-15,0-1 144 0,0 1 32 0,0-1 0 16,1 8-832-16,0 0-192 0,0-4 0 0,1-2 0 16,-1 6 864-16,0 0 128 0,0 0 32 0,0 0 0 0,0 0-832 0,4-3-192 15,-4 3 0-15,8 0 0 0,-2 1 864 0,1 2 128 16,0-1 32-16,-1 4 0 0,2 2-832 0,0 0-192 15,-1 3 0-15,1 1 0 0,0 3 0 0,2 2 0 16,0 3 0-16,1 2 0 0,-4 0 0 0,2 2 0 16,1 3 0-16,1 2 0 0,1 4 864 0,1 2 128 15,3-2 32-15,-2 0 0 0,1-3-832 0,2 0-192 16,-2-2 0-16,3-3 0 0,1-1 0 0,1-1 0 16,4 0 0-16,-2-3 0 0,0-2 0 0,-3-2 0 15,3 1 0-15,0 1 0 0,-1-1 0 0,1 0 0 16,-2 1 0-16,1-1 0 0,1-2 0 0,-2-1 0 15,0-2 0-15,2 0 0 0,-2 1 864 0,5-2 128 16,-2-2 32-16,2 0 0 0,0-2-832 0,2-2-192 16,-1 0 0-16,5-2 0 0,4 0 0 0,3 0 0 0,-1-5 0 0,14 0 0 15,-5-3 192-15,-2-5 0 0,0-6 0 0,0 1 0 16,-1 2-48-16,3 0-16 0,1-3 0 0,-2 0 0 16,-1-6-128-16,-2 1 192 0,1 2-192 0,-3 0 192 15,-1 3-192-15,5-3 128 0,2-1-128 0,-1 3 128 16,-4 3-128-16,2-1 0 0,0 1 0 0,-1 0 0 15,0 0 0-15,-2 0 0 0,1 3 0 0,1-4 0 16,-2-5 0-16,-1 3 0 0,-1 2 0 0,2 3 0 16,3 3 0-16,0 1 0 0,-2-4 0 0,-3 6 0 15,-3 2-320-15,2-1-128 0,-4-4-48 16,-8 5 0-16,3 2 496 0,2 0 0 0,1 1 0 0,1 0 0 0,1-4 0 0,0 3 0 16,-1 0 0-16,-1 2 0 0,-3 3 0 0,0 1 0 15,-3 0 0-15,-1 3 0 0,-1 1 0 16,-1-1 0-16,0 2 0 0,-3 1 0 0,0 2 0 0,-2 3 0 15,1 1 0-15,-3 1 0 0,0 0 0 0,-2 1 0 16,-1 4 0-16,1-1 0 0,-3 0 0 0,-1 1 0 16,-2 0 0-16,3 8 0 0,0-3 288 0,-4-5 160 15,-2-5 16-15,2 1 16 0,-2 1-480 0,0-3 128 16,1 0-128-16,-3-7 0 0,-2-9 0 0,9 6 144 16,1-2-144-16,0 1 128 0,-10-5-128 0,7 3 0 15,3-2 144-15,-2-3-144 0,1-4 192 0,1-2-48 16,1-2 0-16,1-2 0 0,0 2 48 0,2-1 16 15,-1 0 0-15,1-1 0 0,-1-3-48 0,0 1-16 16,-1 1 0-16,1 2 0 0,-2 2-144 0,1 1 0 0,0 1 0 16,-1 1 0-16,-1 0 0 0,5-1 0 0,0 0-144 0,3 1 144 15,1-1 0-15,0 2 0 0,2-1 0 16,1 2 0-16,-1 2 0 0,2 2 0 0,1 2 0 0,3 1 0 16,-2 1 0-16,0 1 0 0,1 0 0 15,-3 3 0-15,2 2 0 0,-1 0 0 0,1 0 0 0,3 0 0 16,-3 0 0-16,3-1 0 0,0 0 0 0,2 0 0 15,2-1 0-15,3-2 0 0,4 1 0 0,13-2 0 16,-2 1 0-16,-4-4 0 0,-2-1 0 0,0 1 0 16,1 3 0-16,0-2 0 0,0-2 0 0,4-3 0 15,3-2 0-15,1-4 128 0,1-2-128 0,0-1 0 16,-2-1 0-16,5 0 0 0,4-5 128 0,-2 0-128 16,-1-4 0-16,0 0 144 0,0 0-144 0,-4-6 128 0,-1-8 0 0,2-3-128 15,0-3 192-15,-3-2-64 0,5 3 128 0,-4 0 0 16,0 3 16-16,-5 1 0 0,-8 6-96 0,-2 2-32 15,-4 5 0-15,-3 2 0 0,-4 2-144 0,-6 3 0 16,-3 2 0-16,-3 3 0 0,-2 2 0 0,-3 1 0 16,-6 2 0-16,-4 6 0 15,2-8-1104-15,-5 0-208 0,0 0-32 0,-2 3-10048 16,0 2-1984-16</inkml:trace>
  <inkml:trace contextRef="#ctx0" brushRef="#br0" timeOffset="22028.57">8304 9409 16575 0,'-30'8'368'0,"30"-8"80"0,3-8 0 0,-2 3 16 0,-1 1-464 0,0-4 0 0,1 0 0 0,-2 0 0 15,1 8 912-15,0-6 96 0,-1-1 16 0,-2 0 0 0,0-3 0 16,-1 0 0-16,-2 2 0 0,-2 0 0 0,1-4 0 0,-4 3 0 15,-1 3 0-15,-1-1 0 0,-3 1 0 16,-1-1 0-16,-2 2 0 0,0 0 0 0,2 4-832 0,-3 1-192 16,-2 2 0-16,1-1 0 0,-2 0 0 0,2 3 0 15,-2 0 0-15,2 5 0 0,2-4 864 0,-2 3 128 16,3 1 32-16,-1 5 0 0,0 1-832 0,2 1-192 16,-3 3 0-16,5 1 0 0,1 4 0 0,3 1 0 15,1 1 0-15,5 0 0 0,-2-2 0 0,5-1 0 16,2 5 0-16,3-3 0 0,3-2 0 0,2-2 0 15,0-2 0-15,5-2 0 0,-2-1 0 0,1-2 0 16,0-2 0-16,1-2 0 0,2-1 0 0,1-3 0 16,-1 0 0-16,2-3 0 0,0-3 0 0,2-2 0 15,2-4 0-15,0 0 0 0,1-4 0 0,1-3 0 16,-3-5 0-16,2-1 0 0,0-3 0 0,1-3 0 0,-1-6 0 16,0 2 0-16,1 1 0 0,-3-3 0 0,-2-3 0 0,1-1 0 15,0-1 0-15,-3-1 0 0,1 0 0 0,-2-3 0 16,1-1 0-16,-2 0 0 0,-2 1 0 0,0 2 0 15,0-2 0-15,0 4 0 0,-1 4 0 0,-2 1 0 16,-2 5 0-16,-1 4 0 0,1 4 0 0,-2 2 0 16,0-1 0-16,-1 3 0 0,2 1 0 0,-4 3 0 15,0 2 0-15,0 1 0 0,-2 2 0 0,0 5 0 16,0 0 0-16,0 0 0 0,0 0 0 0,0 0 0 16,0 0 0-16,-3 8 0 0,0 2 0 0,-3 3 0 15,1 4 0-15,0 5 0 0,-2 4 0 0,0 2 0 16,-2 4 0-16,1 6 0 0,0 3 0 0,1 2 0 0,-3-1 0 0,2-2 0 15,1-3 0-15,1-3 0 0,-1-4 0 0,1-3 0 16,3 3 0-16,-2-2 0 0,3-3 0 0,1 0 0 16,1-1 0-16,2-3 0 0,-1-4 0 0,4-2 0 15,-3 1 0-15,2-3 0 0,2-2 0 0,0-3 0 16,1-2 0-16,1-1 0 0,-3-2 0 0,2-3 0 16,1-3 0-16,-1-2 0 0,2-1 864 0,1-2 128 15,1 0 32-15,0 0 0 0,0-4-832 0,2-1-192 16,-3-3 0-16,2 1 0 0,0 3 0 0,1-2 0 15,2-3 0-15,-5 4 0 0,-2 2 0 0,3 1 0 16,0 0 0-16,2 3 0 0,-1 0 0 0,0 4 0 16,-2-1 0-16,0 3 0 0,-2 1 0 0,1 5 0 15,1 0 0-15,-2 3 0 0,-1 3 0 0,-1 0 0 16,-1 0 0-16,1 4 0 0,-1 4 0 0,1 1 0 0,-2 0 0 16,1-3 0-16,-1 4 0 0,3-4 0 0,-3 1 0 15,3-2 0-15,-2-3 0 0,2 0 0 0,3 0 0 0,1-2 0 16,-1-4 0-16,1-4 0 0,1-3 0 0,-1 0 0 15,2 0 0-15,1-2 0 0,2-2 0 0,-1-6 0 16,2-2 0-16,1-1 0 0,1-1 0 0,1-1 0 16,1 0 0-16,0-2 0 0,-5-2 0 0,2 0 0 15,-1-2 0-15,1 0 0 0,-1-1 0 0,0 3 0 16,-2-1 0-16,1 1 0 0,-1 0 0 0,-3 1 0 16,-1 3 0-16,1 3 0 0,-3 2 0 0,0 0 0 15,-1 0 0-15,-1 2 0 0,0 3 0 0,0 0 0 16,-4 0 0-16,-3 5 0 0,0 0 0 0,0 0 0 15,0 0 0-15,5 7 0 0,-1 1 0 0,1 4 0 0,-4 0 0 16,0 5 0-16,-1 2 0 0,0 0 0 0,0 1 0 16,-1 1 0-16,0 4 0 0,-3 4 0 0,0 4 0 0,0 0 0 15,-1-1 0-15,-4 1 0 0,-1 2 0 0,0-1 0 16,-4-1 0-16,-1 0 0 0,-2 0 0 0,-1 0 0 16,-2 0 0-16,1 2 0 0,-1-4 0 0,1 0 0 15,-3 0 0-15,3-3 0 0,3 1 864 0,-1-3 128 16,1-2 32-16,0-1 0 0,1-2-832 0,2-5-192 15,-1-3 0-15,0-2 0 0,1-1 0 0,1-3 0 16,0-3 0-16,1 1 0 0,0-9 0 0,2-2 0 16,-1-4 0-16,5-3 0 0,-2-5 0 0,4-3 0 15,3-3 0-15,2-3 0 0,4 3 0 0,-1-1 0 16,6-3 0-16,-1 4 0 0,3 3 0 0,3-1 0 0,1 3 0 16,5 0 0-16,1 2 0 0,5 3 0 0,3 2 0 15,5 0 0-15,7-1 0 0,2 4 0 16,1 0 0-16,-1 4 0 0,-1 2 0 0,-2 3 0 0,-2 1 0 0,-3 2 0 15,-2 1 0-15,-4 3 0 0,-10 3 0 0,5 6 0 32,-7-2-1600-32,-6 3-352 0,-4 0-80 0,-9 1-14752 0</inkml:trace>
  <inkml:trace contextRef="#ctx0" brushRef="#br0" timeOffset="22397.4">7467 10423 27647 0,'0'0'1216'0,"8"0"256"0,0-3-1168 0,2-1-304 16,3 0 0-16,7 0 0 0,5 1 0 0,6 0 0 15,3-2 0-15,11 0 0 0,9-3 880 0,4 0 112 16,3 2 32-16,7-1 0 0,8 1 0 0,7 1 0 16,3 2 0-16,3 1 0 0,-1 0-832 0,3 0-192 0,5-1 0 15,-3 3 0-15,-9 3 0 0,-3 2 0 0,-6-2 0 16,-2 5 0-16,-3-2 0 0,-8 4 0 0,-10 2 0 0,-7 3 0 15,-8-3 0-15,-5 1 0 0,-3 0 0 0,3 2-15520 16</inkml:trace>
  <inkml:trace contextRef="#ctx0" brushRef="#br0" timeOffset="23544.46">8183 11163 20271 0,'0'0'448'0,"-6"-7"80"0,6 7 32 0,-4-3 16 0,0-2-576 0,-1-1 0 0,-2 2 0 0,0-1 0 16,1 1 928-16,0-1 80 0,-1 0 16 0,-1-1 0 16,-2 3 0-16,0 0 0 0,-1-2 0 0,-2 1 0 15,0 0 0-15,-1 1 0 0,0 2 0 0,0 0 0 16,-2 0 0-16,0 0 0 0,-1 3 0 0,2 3 0 16,1 2-832-16,-2 0-192 0,-1 3 0 0,-1 4 0 15,-1 3 0-15,2 2 0 0,-4 5 0 0,2 1 0 16,1 5 0-16,1 1 0 0,4 4 0 0,1-2 0 15,1 1 0-15,2-5 0 0,2 2 0 0,5-3 0 16,1-2 0-16,4-3 0 0,4-4 0 0,2-2 0 16,0-1 0-16,2-3 0 0,-2-3 0 0,6-2 0 0,1-3 0 0,3 0 0 15,-1-3 0-15,-1-2 0 0,2-5 0 0,0 0 0 16,-2-1 0-16,2 0 0 0,-3-3 0 0,3-2 0 16,0-1 0-16,1-2 0 0,-1-2 864 0,-1 0 128 15,-2-1 32-15,3-3 0 0,1-3-832 0,1-1-192 16,0-1 0-16,1-3 0 0,-1-3 0 0,0 0 0 15,1 1 0-15,-4-2 0 0,2-1 0 0,-1-1 0 16,1-2 0-16,-3-1 0 0,0 2 0 0,-1-3 0 16,1 0 0-16,-3-3 0 0,0 2 0 0,1 4 0 15,-6-2 0-15,2 3 0 0,-1 1 0 0,-1 2 0 16,-1 2 0-16,0 1 0 0,-1 3 0 0,0-1 0 16,-1 0 0-16,-1 5 0 0,-1 4 0 0,1 1 0 15,-2 2 0-15,-1 2 0 0,1 3 0 0,0 3 0 16,-3 0 0-16,0 6 0 0,-1-3 0 0,1 3 0 15,0 0 0-15,-5 5 0 0,2 2 0 0,-4 3 0 0,2 2 0 16,-1 3 0-16,-1 4 0 0,2 2 0 0,-3 2 0 0,2 3 0 16,-1 5 0-16,0 4 0 0,-2 5 0 0,1 2 0 15,-1 2 0-15,2 1 0 0,0 1 0 0,1-1 0 16,3-2 0-16,-2 0 0 0,0-1 0 0,2 0 0 16,1-1 0-16,2 0 0 0,0-4 0 0,0-1 0 15,0-3 0-15,3-4 0 0,1-1 0 0,4-5 0 16,-2-2 0-16,2-2 0 0,-1-2 0 0,3-4 0 15,0 1 0-15,2-6 0 0,0-2 0 0,1-3 0 16,3-1 864-16,-1-4 128 0,3-1 32 0,0-3 0 16,-2-1-832-16,1-4-192 0,5-3 0 0,-1-2 0 15,2-4 0-15,0 0 0 0,-1-2 0 0,3 0 0 0,-2-3 0 0,-1-1 0 16,-2-4 0-16,-1 0 0 0,1 1 0 0,0-2 0 16,-1-1 0-16,-1 1 0 0,2 0 0 0,-3-1 0 15,0 0 0-15,0 1 0 0,-3-2 0 0,-1 2 0 16,0 1 0-16,-4 4 0 0,0 1 0 0,-5 3 0 15,-1 4 0-15,0 0 0 0,1 4 0 0,-1 3 0 16,-2 2 0-16,1 2 0 0,-2 7 0 0,0 0 0 16,0 0 0-16,0 0 0 0,0 0 0 0,0 11 0 15,0 4 0-15,-2 2 0 0,-1 3 0 0,-2 4 0 16,-1 3 0-16,2 2 0 0,0 1 0 0,-1 4 0 16,0 0 0-16,1 3 0 0,0 0 0 0,3 3 0 15,1-1 0-15,0 1 0 0,1-2 0 0,1 0 0 16,4-1 0-16,-1-2 0 0,2-3 0 0,-4-2 0 0,2-3 0 0,2 0 0 15,-2-5 0-15,0-1 0 0,2-3 0 16,-2 1 0-16,4-6 0 0,-6-2 0 0,0-2 0 16,0-4 0-1,-3-5-2416-15,0 0-528 0,-6-4-96 0,-2-8-12720 0</inkml:trace>
  <inkml:trace contextRef="#ctx0" brushRef="#br0" timeOffset="23714.07">8563 11190 31327 0,'9'-6'688'16,"-1"-1"144"-16,3 0 16 0,2 1 48 0,3-1-720 0,5 2-176 0,3 1 0 0,6-4 0 16,2 0 848-16,1-1 144 0,4 1 32 0,3-3 0 15,3-3-832-15,1 1-192 0,2 0 0 0,2 0 0 0,0-2 0 0,-4 1 0 16,-3 1 0-16,14-9 0 16,-8 0-1600-16,-7-1-352 0,11-12-80 0,-15 2-16 0</inkml:trace>
  <inkml:trace contextRef="#ctx0" brushRef="#br0" timeOffset="24976.48">10588 4492 12895 0,'-16'-6'576'0,"10"4"112"0,-2-1-560 0,1 0-128 0,-4-1 0 0,-1-1 0 16,1 1 848-16,0-2 144 0,-2 1 32 0,4 1 0 15,1-1 0-15,0 3 0 0,3 1 0 0,5 1 0 16,-4-2 0-16,4 2 0 0,0 0 0 0,0 0 0 16,5 2-832-16,4 2-192 0,-2 0 0 0,5 0 0 15,4 3 864-15,2 0 128 0,4 1 32 0,4 1 0 0,2 2-832 16,4 0-192-16,6 0 0 0,1 0 0 16,4-2 0-16,3-1 0 0,3-1 0 0,-1 0 0 0,-1-2 0 0,1-1 0 15,-2 0 0-15,1-3 0 0,2 0 864 0,-3-3 128 16,-1-3 32-16,0 0 0 0,0-3-832 0,-2 2-192 15,-2-4 0-15,-4-1 0 0,-3-1 0 0,-2-2 0 16,-3 1 0-16,-3 0 0 0,-1 0 864 0,-1-3 128 16,-4 2 32-16,-1-1 0 0,0 1-832 0,-4-1-192 15,-3 0 0-15,0 0 0 0,-3 2 0 0,-3 2 0 16,-1 1 0-16,0 4 0 0,-5 6 0 0,0 0 0 16,0 0 0-16,0 0 0 0,-9 1 0 0,1 4 0 15,-4 3 0-15,-1 4 0 0,-3 3 0 0,0 2 0 16,-3 1 0-16,-4 0 0 0,0 3 0 0,-6 2 0 15,-2 1 0-15,-2 2 0 0,-6-1 0 0,1 1 0 16,-4 2 0-16,0-1 0 0,0-1 0 0,0-3 0 0,1-1 0 16,0-1 0-16,-2-3 0 0,1-1 0 0,-1-3 0 0,3-1 0 15,-3-3 0-15,2 0 0 0,1-3 0 0,-12-2 0 16,5-4 864-16,7-2 128 16,1-2 32-16,3-4 0 0,2-5-832 0,-1-2-192 0,2-5 0 0,2 1 0 15,0-2 0-15,5-2 0 0,0-1 0 0,5 1 0 16,-1 0 0-16,5 0 0 0,1 1 0 0,3 1 0 15,2 0 0-15,1 4 0 0,0 4 0 0,5 2 0 16,1 0 0-16,0 2 0 0,4 8 0 0,0 0 0 16,0 0 0-16,0 0 0 0,0 0 0 0,10 5 0 15,1 0 0-15,3 3 0 0,2 2 0 0,0 0 0 16,1-2 0-16,0 4 0 0,4 2 0 0,3 0 0 0,4-1 0 0,3 3 0 16,1-1 0-16,1-1 0 0,1-1 0 0,3-5 0 15,5-5 0-15,0 1 0 0,2 0 0 0,2-2 0 16,2-2 0-16,0-1 0 0,-1-2 0 0,-1-4 0 15,-1-3 0-15,1-2 0 0,2-4 0 0,0 2 0 16,-1 1 0-16,2-1 0 0,-1-3 0 0,-3-2 0 16,-4-2 0-16,-6 6 0 0,-6 4 0 0,-5 1 0 15,-5 0 0-15,-4 2 0 0,-4 0 0 0,-2 2 0 16,-9 6 0-16,0 0 0 0,3-7 0 0,-3 7 0 16,0 0 0-16,-11 3 0 15,-2 3-3232-15,-6-2-688 16,-8 4-144-16,3 0-32 0</inkml:trace>
  <inkml:trace contextRef="#ctx0" brushRef="#br0" timeOffset="27101.29">12652 9434 16575 0,'0'0'368'0,"0"0"80"0,0 0 0 0,-9 3 16 0,0-1-464 0,1 0 0 15,2-2 0-15,6 0 0 0,-6 6 912 0,6-6 96 16,-4 4 16-16,4-4 0 0,0 0 0 0,0 0 0 0,1 10 0 0,4-3 0 16,-5-7 0-16,16 4 0 0,0-2 0 0,6 1 0 15,1-2 0-15,4-1 0 0,5-1 0 0,1-2 0 16,3 6 0-16,1 0 0 0,2-4 0 0,2 1 0 15,2 0-832-15,2 2-192 0,2 1 0 0,4-3 0 16,7-2 864-16,-3-2 128 0,-1-2 32 0,-4 4 0 16,-1 6-832-16,-2-1-192 0,-1-8 0 0,-2 3 0 15,-1 1 0-15,-2 0 0 0,-4-1 0 0,-4 0 0 16,-5 1 0-16,-6 2 0 0,-6 3 0 0,-3-2 0 16,-3-1 0-16,-10-1 0 0,0 0 0 0,5 8 0 15,-5-8-1600 1,-4 10-352-16,-2-3-80 0,-4 3-8208 0,-3 5-1632 0</inkml:trace>
  <inkml:trace contextRef="#ctx0" brushRef="#br0" timeOffset="27485.49">12611 10043 20271 0,'-7'5'448'0,"7"-5"80"0,0 0 32 0,0 0 16 0,0 0-576 0,0 0 0 16,0 0 0-16,0 0 0 0,0 0 928 0,11 0 80 0,3 0 16 0,3-3 0 16,6 1 816-16,6-2 160 0,8-4 48 15,8 1 0-15,2 2-832 0,5-3-144 0,3-3-48 0,6-1 0 16,3 0 0-16,7 3 0 0,7 4 0 15,-1-1 0-15,-5-5-816 0,0 2-208 0,-1 0 0 0,4 2 0 16,3 4 864-16,-4-2 128 0,-4-2 32 0,-4 3 0 16,-8 3-832-16,-1 1-192 0,-2-1 0 0,-17 1 0 15,1 0 0-15,-1 0 0 0,-4-1 0 0,10 1 0 16,-9 2 0-16,-6 1 0 0,-6 1 0 0,-5-3 0 16,0-2 0-16,-5 4 0 0,-2 0 0 0,-3 2 0 15,-8-5-1600 1,0 0-352-16,0 0-80 0,0 0-14752 0</inkml:trace>
  <inkml:trace contextRef="#ctx0" brushRef="#br0" timeOffset="29414.04">14145 7394 5519 0,'0'0'240'0,"-8"1"64"0,-1-3-304 0,1 0 0 0,0 1 0 0,1 0 0 16,-1-1 880-16,0 0 112 0,0-1 32 0,-1 1 0 16,1 2 0-16,-2 0 0 0,-1 0 0 0,1 0 0 15,0-1 0-15,0 1 0 0,-1 0 0 0,0 0 0 16,5-2 0-16,6 2 0 0,-10-3 0 0,10 3 0 15,-8-3-832-15,8 3-192 0,-7-1 0 0,7 1 0 16,0 0 864-16,0 0 128 0,0 0 32 0,0 0 0 0,0 0 0 0,0 0 0 16,-6 3 0-16,6-3 0 0,0 0-832 0,0 0-192 15,0 0 0-15,10-2 0 0,1 1 864 0,1 0 128 16,3-3 32-16,1 2 0 0,0 5-832 0,2-2-192 16,0 1 0-16,5-1 0 0,2 0 0 0,4 2 0 15,2 3 0-15,2-2 0 0,2-1 0 0,2-3 0 16,1 0 0-16,5 0 0 0,2 2 0 0,3-2 0 15,-1 0 0-15,1 2 0 0,1 1 864 0,-2-1 128 16,-1 0 32-16,4-1 0 0,-3-2-832 0,4-1-192 16,0 1 0-16,3 0 0 0,2 0 0 0,-2 1 0 15,-2 0 0-15,0 0 0 0,-3-2 0 0,3-2 0 16,-1-1 0-16,0 3 0 0,3 5 0 0,-1-1 0 16,-5 0 0-16,0 1 0 0,-3-2 0 0,-1 1 0 15,-4 1 0-15,1-1 0 0,-2-4 0 0,-3 2 0 0,-2 2 0 16,-1 1 0-16,0 1 0 0,-3 1 0 0,-4-3 0 0,-2 1 0 15,-2 2 0-15,-1-1 0 16,-4-2 0-16,-3 0 0 0,-2 1 0 0,0-1 0 0,-5 1 0 0,-7-3 0 16,0 0 0-16,0 0 0 0,0 0 0 0,0 0 0 15,0 0 0-15,0 0 0 0,0 0 0 0,0 0 0 16,-8 7 0-16,-4-2 0 0,-2-2 0 16,-3 0 0-16,-1-2 0 0,-8 1 0 0,-2 0 0 0,-5-1 0 15,-3-1 0-15,-3 1 0 0,-5 2 0 0,-2-1 0 16,-4 0 0-16,-2-3 0 0,-4-2 0 0,-5 1 0 15,-6 4 0-15,-2 0 0 0,-2-2 0 0,-2 0 0 16,-1 0 0-16,-5-2 0 0,-1 0 0 0,1 1 0 16,1 1 0-16,3 0 0 0,0 0 0 0,4 1 0 0,-3 1 864 15,5 0 128-15,2-2 32 0,5 1 0 0,4 1-832 0,4 0-192 16,4 0 0-16,4 1 0 0,2-1 0 16,5 1 0-16,1 0 0 0,6 3 0 0,3-4 0 0,2 3 0 15,4 0 0-15,2-1 0 0,-1403 0 0 0,2820-2 0 16,-1406-4 0-16,3 4 0 0,7-2 0 0,0 0 0 15,0 0 0-15,0 0 0 0,0 0 0 0,0 0 0 16,12 2 0-16,7-2 0 0,5-2 0 0,7-1 0 16,5-1 0-16,7 0 0 0,7 0 0 0,3-3 0 15,6 0 0-15,5 2 0 0,3 0 0 0,6 0 0 16,3-2 0-16,-1 2 0 0,0 2 0 0,2-2 0 16,5 0 0-16,1-1 0 0,3 0 0 0,-1 1 0 15,-2 2 0-15,1 0 0 0,1-2 0 0,-1 3 0 0,-3 1 0 16,-4 1 0-16,-3 1 0 0,-7-2 0 15,-3-1 0-15,-5 2 0 0,-3 3 0 0,-8 1 0 0,-9 1 0 16,-6-1 0-16,-7-4 0 0,-7 1 0 0,-3-1 0 0,-6 1 0 16,-10-1 0-16,0 0 0 0,0 0 0 0,0 0 0 15,-11 4 0-15,-4-3 0 16,-5-1 0-16,-8 3 0 0,-7 0 0 0,-6 2 0 0,-6 1 0 0,-6-1 0 16,-4-1 0-16,-7 1 0 0,-3-1 0 0,-10 0 0 15,-8 2 0-15,1-1 0 0,-6 0 0 0,-5 0 0 16,-8 1 0-16,4-2 0 0,2-1 0 0,27 0 0 15,-7-3 0-15,-3 1 0 0,2 1 0 0,3-2 0 16,5 0 0-16,4 0 0 0,4 0 0 0,8-2 0 16,4 0 0-16,9-1 0 0,3 1 0 0,10 0 0 15,6 3 0-15,5 0 0 0,5-1 0 0,6-1 0 0,6 1 0 16,0 0 0-16,0 0 0 0,14 1 0 0,5-3 0 0,9-1 0 16,4 3 0-16,8-4 0 0,5-2 0 0,9-1 0 15,5-3 0-15,6 1 0 0,4 5 0 0,3-1 0 16,-2-1 0-16,4 1 0 0,4-2 0 0,2 3 0 15,4 1 0-15,-2 1 0 0,-3-1 0 0,0 1 0 16,0 1 0-16,-2 1 0 0,-2 1 0 0,-6 0 0 16,-5-1 0-16,-4 0 0 0,0 2 0 0,-9-1 0 15,-4-1 0-15,-4 0 0 0,-8 2 0 0,-6 0 0 16,-5 2 0-16,-6-1 0 0,-6-2 0 0,-4 1 0 16,-8-2 0-16,0 0 0 0,-7 3 0 0,-4-1 0 15,-3 0 0-15,-7 2 0 0,-6 2 0 0,-4-2 0 16,-6 0 0-16,-3-2 0 0,-3 0 0 0,-5 1 0 15,-6-1 0-15,-5 1 0 0,-7-1 0 0,-1 1 0 0,0-2 0 0,-6 0 0 16,-4-2 0-16,-2 0 0 16,0 1 0-16,3 0 0 0,3 0 0 0,-2-2 0 15,-2-1 0-15,3 0 0 0,4 1 0 0,5 1 0 0,3 1 0 0,7-2 0 16,6 0 0-16,5-2 0 0,4 2 0 0,4-1 0 16,6-1 0-16,6-1 0 0,6 1 0 0,4 0 0 15,2 4 0-15,4-2 0 0,4-3 0 0,4 5 0 16,0 0 0-16,8 0 0 0,1 2 0 0,7-4 0 15,3 1 0-15,4 1 0 0,3 1 0 0,5-1 0 16,1-1 0-16,0 0 0 0,4-1 0 0,16 0 0 16,-6 3-768-1,-4 0-208-15,-5 1-48 0,-15 0-9824 0,2 2-1968 0</inkml:trace>
  <inkml:trace contextRef="#ctx0" brushRef="#br0" timeOffset="30537.94">16625 8909 12895 0,'0'0'272'0,"11"-1"64"0,0 0 16 0,-5-1 32 0,4-4-384 0,-1 1 0 0,1 0 0 0,2 2 0 16,-3-2 896-16,2 2 96 0,0 0 32 0,0 0 0 16,-2-2 0-16,-3 1 0 0,0-1 0 0,-2 0 0 15,1-2 0-15,0 1 0 0,-3-1 0 0,1-1 0 16,-3 0 0-16,-2-5 0 0,0 0 0 0,1 0 0 0,-3 1 0 0,-2-2 0 16,0-3 0-16,-4 2 0 15,-1 0-832-15,0 1-192 0,-2 0 0 0,-3 1 0 0,-1-1 864 0,-2 3 128 16,0 5 32-16,-2-3 0 0,-1-1-832 0,-2 1-192 15,-3 1 0-15,-2 3 0 0,-2 4 0 0,-2 0 0 16,-3 0 0-16,3 1 0 0,2 0 0 0,1 3 0 16,0 4 0-16,2 0 0 0,3 1 0 0,1 2 0 15,0 5 0-15,2 3 0 0,2 2 0 0,0 1 0 16,0 1 0-16,1 2 0 0,1 0 0 0,0 1 0 16,1 1 0-16,1 2 0 0,-2 5 0 0,2 3 0 15,0-3 0-15,2 3 0 0,1 3 0 0,1 4 0 16,1 2 0-16,0 1 0 0,2-5 0 0,1 4 0 15,1-1 0-15,2 3 0 0,4-1 0 0,-1 3 0 16,-1-2 0-16,2 3 0 0,-3-1 864 0,1-2 128 0,-1-2 32 16,-1 0 0-16,2-4-832 0,0 3-192 0,-2 0 0 15,1-1 0-15,-1 0 0 0,1-4 0 0,0 1 0 0,0 1 0 16,-1-4 0-16,0-2 0 0,1-4 0 16,0-1 0-16,-1-3 864 0,2 1 128 0,1-4 32 0,1 0 0 15,-2-1-832-15,1-2-192 0,1-6 0 0,0 1 0 16,1-5 0-16,-1-2 0 0,0-3 0 0,1-6 0 15,0 0 0-15,0 0 0 0,0 0 0 0,0 0 0 16,0 0-768 0,0-11-208-16,0-3-48 0,-2 0 0 0,-2-1-1632 0,3 2-336 15,-1 2-64-15,-1 1-16 0</inkml:trace>
  <inkml:trace contextRef="#ctx0" brushRef="#br0" timeOffset="30917.84">15245 9780 20271 0,'0'0'448'0,"-5"-4"80"0,5 4 32 0,0 0 16 0,0 0-576 0,0 0 0 15,3-7 0-15,2 4 0 0,1 0 928 0,2 0 80 16,5 0 16-16,4 0 0 0,4 0 0 0,4-2 0 16,7 1 0-16,4-3 0 0,6 1 0 0,3-2 0 0,3 0 0 15,3 2 0-15,1 2 0 0,4-1 0 0,3 0 0 0,4 1 0 16,1 3-832-16,-3 1-192 0,-2 0 0 0,-2 0 0 16,1 1 864-16,-3 3 128 0,1 0 32 0,-1-1 0 15,-2-1-832-15,-6 1-192 0,-7 1 0 0,-5-1 0 16,-5 0 864-16,-6 1 128 0,-2-2 32 0,-6 1 0 15,0 0-832-15,-4 2-192 0,-3-2 0 0,-3 0 0 16,-6-3 0-16,0 0 0 0,0 0 0 0,-4 8 0 16,-5-2-2416-16,-4-2-528 15,-2-3-96-15,2-2-32 0</inkml:trace>
  <inkml:trace contextRef="#ctx0" brushRef="#br0" timeOffset="31799.67">15570 5979 16575 0,'-25'4'368'0,"25"-4"80"0,0 0 0 0,0 0 16 0,0 0-464 0,4-4 0 0,-2-1 0 0,-2 5 0 15,0 0 912-15,0 0 96 0,0 0 16 0,0 8 0 16,0 2 0-16,-1 3 0 0,-1 3 0 0,-4 2 0 15,1 1 0-15,-1 2 0 0,-2 2 0 0,-1 2 0 16,-2 1 0-16,-1 1 0 0,-3 0 0 0,1 4 0 16,-1 3-832-16,0-3-192 0,2-6 0 0,2 1 0 15,0-2 0-15,2-3 0 0,1-3 0 0,2-2 0 16,4-4 0-16,2-1 0 0,1-2 0 0,3-4 0 16,-4-5 864-16,8-3 128 0,4-6 32 0,3 0 0 15,2 1-832-15,3-3-192 0,3-7 0 0,1 1 0 0,2 1 0 0,0-1 0 16,-1 1 0-16,3-2 0 15,-3 1 0-15,0 1 0 0,0 1 0 0,-3 2 0 0,0 2 864 0,-4 0 128 16,0 0 32-16,5-1 0 16,-7 4-1648-16,-3 2-320 0,-4 2-64 0,-9 4-16 15,0 0-2448-15,0 0-496 0,0 0-112 0,0 0-16 0</inkml:trace>
  <inkml:trace contextRef="#ctx0" brushRef="#br0" timeOffset="32101.23">15476 6381 23951 0,'0'0'512'0,"0"0"128"0,0 0 0 0,-2-8 64 0,2-3-576 0,4 0-128 0,1 0 0 0,6-4 0 16,1-4 848-16,4 0 144 0,2-3 32 0,5 1 0 16,-1-1 0-16,5-5 0 0,2-1 0 0,3-5 0 15,4 1-832-15,3-2-192 0,-1-3 0 0,7 2 0 16,5 1 864-16,3 3 128 0,-3 2 32 0,0 2 0 15,0 0-832-15,2 0-192 0,2 2 0 0,6 2 0 16,4 2 864-16,-1 0 128 0,-2 1 32 0,-1 0 0 16,0-2-832-16,0 5-192 0,1 0 0 0,0 3 0 15,0 2 0-15,-5 2 0 0,-1 2 0 0,-6 0 0 16,-2-3 0-16,-4 2 0 0,-4-1 0 0,-6 4 0 16,-6 1-768-16,-3 2-208 0,-3-3-48 15,-4 3 0-15,-4-1-1632 0,-2 2-336 16,-11 2-64-16,9-3-16 0</inkml:trace>
  <inkml:trace contextRef="#ctx0" brushRef="#br0" timeOffset="32674.9">18877 4868 16575 0,'0'0'368'0,"1"-8"80"0,0-3 0 0,-1 0 16 0,1 2-464 0,0-2 0 0,-2-2 0 0,0 0 0 15,-3-1 912-15,0 1 96 0,0-1 16 0,-2 0 0 16,0-2 0-16,-2 3 0 0,0 2 0 0,-2 2 0 15,-3 2 0-15,0-1 0 0,-3 0 0 0,0 3 0 0,-2 2 0 0,1 2 0 16,-7 1 0-16,2 4 0 0,-4 1-832 0,5 5-192 16,-3 4 0-16,2 3 0 0,-2 3 0 0,2 4 0 15,-3 3 0-15,3 2 0 0,0 2 0 0,2 2 0 16,1 1 0-16,3 4 0 0,-1 7 0 0,2 2 0 16,0 0 0-16,1 1 0 0,2-3 0 0,3 2 0 15,2-4 0-15,-1-2 0 0,1-3 0 0,4-2 0 16,2-1 0-16,0-3 0 0,-3-4 0 0,3-3 0 15,1-2 0-15,0 0 0 0,-1 1 0 0,1-3 0 16,1-4 0-16,-1-2 0 0,0-2 0 0,-1-1 0 16,0-3 0-16,1-9 0 15,0 0-3232-15,0 0-688 0,0 0-144 0,-10-3-32 0</inkml:trace>
  <inkml:trace contextRef="#ctx0" brushRef="#br0" timeOffset="32868.62">17998 5394 23951 0,'0'0'512'0,"13"-2"128"0,3-4 0 0,4 1 64 0,4 1-576 0,6 1-128 0,2-1 0 0,3-1 0 15,7-3 848-15,-2 0 144 0,1 1 32 0,1-1 0 16,-2 0-832-16,2 2-192 0,0-1 0 0,0 3 0 16,-2 0 864-16,-2 3 128 0,0-1 32 0,-3 0 0 15,-3 0-832-15,-5 1-192 0,-4 1 0 0,-4 3 0 16,-2-2-2416-1,-3 0-528-15,1-1-96 0,-4 3-32 0</inkml:trace>
  <inkml:trace contextRef="#ctx0" brushRef="#br0" timeOffset="33362.41">19265 5130 16575 0,'0'0'736'0,"0"0"160"0,0 0-720 0,0 0-176 0,-5-4 0 0,5 4 0 15,0 0 848-15,0 0 144 0,-8 3 32 0,1 4 0 16,-1 2 0-16,2 4 0 0,-2 1 0 0,0 3 0 16,1-1-832-16,-1 6-192 0,0 1 0 0,2 0 0 15,-1-2 864-15,4 2 128 0,2 3 32 0,2-2 0 16,1-2-832-16,3-4-192 0,0-3 0 0,3 0 0 15,1 1 0-15,2-4 0 0,3-4 0 0,-2-4 0 16,2-3 864-16,1-2 128 0,2-2 32 0,2-4 0 16,-2-4-832-16,3-3-192 0,0-6 0 0,2 2 0 0,1 2 0 0,0-3 0 15,-4-2 0-15,-3 0 0 0,-1 2 864 0,-2-1 128 16,0-1 32-16,-2 1 0 0,-3 0-832 0,-1 3-192 16,1 1 0-16,-2 2 0 0,-4 1 0 0,0 2 0 15,0 2 0-15,-4 2 0 16,2 7-768-16,0 0-208 0,-3-5-48 0,3 5-8736 15,0 0-1760-15</inkml:trace>
  <inkml:trace contextRef="#ctx0" brushRef="#br0" timeOffset="33804.67">19850 4992 20271 0,'0'0'448'0,"0"0"80"0,-9 2 32 0,4 6 16 0,-1 4-576 0,2 1 0 0,-3 0 0 0,2 5 0 16,-1 3 0-16,2 1 0 0,-2 1 0 0,2-1 0 16,0-1 928-16,1 0 80 0,-1-2 16 0,1 0 0 15,-1-2-832-15,2-2-192 0,1-3 0 0,0-1 0 16,0-1 864-16,-1 0 128 0,2-10 32 0,0 0 0 15,0 0-832-15,0 0-192 0,0 8 0 0,0-8 0 0,0 0 864 16,0 0 128-16,5-7 32 0,3-2 0 0,2 0 0 16,1-4 0-16,-4-2 0 0,3-2 0 0,2-2-832 0,-2-1-192 15,1-3 0-15,3 0 0 0,1-2 0 0,1 3 0 16,1 1 0-16,1 3 0 0,0 2 0 16,1 3 0-16,1 0 0 0,-2 2 0 0,0 0 0 0,1 7 0 15,-2 0 0-15,-1 8 0 0,-3 4 0 0,-2 3 0 16,-1 5 0-16,-5 2 0 0,0 6 0 0,-3 2 0 15,-2 3 0-15,-2 0 0 0,0 2 0 0,-3 0 0 16,-1-3 0-16,-2 2 0 0,-1-7 0 0,1-1 0 16,1-2 0-16,0-1 0 15,3-3-768-15,-3-3-208 0,2-3-48 0,5-10-8736 16,0 0-1760-16</inkml:trace>
  <inkml:trace contextRef="#ctx0" brushRef="#br0" timeOffset="34086.58">20669 4941 20271 0,'0'0'896'0,"0"0"192"0,0 0-880 0,0 0-208 0,-8-3 0 0,1 2 0 15,-4 3 0-15,0 4 0 0,-3 0 0 0,-3 4 0 16,-2 2 864-16,-2 4 128 0,-6 1 32 0,1 3 0 15,-2 1 0-15,4 3 0 0,4 1 0 0,3 1 0 16,4-3-832-16,1 0-192 0,4-4 0 0,6-2 0 16,5 0 0-16,2-7 0 0,0-1 0 0,1 0 0 0,3-1 864 0,4 0 128 15,3-4 32-15,4-1 0 0,4-2-832 0,-1-2-192 16,2-1 0-16,2-1 0 0,-3-3 0 0,0 0 0 16,-1-2 0-16,0-1-9232 15,-3-2-1904-15</inkml:trace>
  <inkml:trace contextRef="#ctx0" brushRef="#br0" timeOffset="34341.53">21365 4301 27647 0,'0'0'608'0,"-7"4"128"0,1 5 32 0,-1 3 0 0,-1 0-624 0,-2 6-144 0,-3 2 0 0,-1 4 0 16,1 2 0-16,-2 5 0 0,0 1 0 0,0 7 0 16,0 6 0-16,0 1 0 15,1 0 0-15,0 1 0 0,2-3 0 0,1 2 0 0,1-1 0 0,2 1 0 16,-1-3 0-16,1-3 0 0,2-2 0 0,0-3 0 31,1-4-784-31,-1-4-192 0,1-4-48 0,-1-3-6544 0,2-2-1328 0</inkml:trace>
  <inkml:trace contextRef="#ctx0" brushRef="#br0" timeOffset="34534.05">20851 4868 23951 0,'14'-4'1056'0,"-7"4"224"0,0 0-1024 0,3 0-256 16,3 0 0-16,4 0 0 0,4 0 0 0,3 2 0 15,3 0 0-15,0-1 0 0,1-1 880 0,0 1 112 16,1 1 32-16,1-1 0 0,-3 0-832 0,1 0-192 15,-2 0 0-15,1 0 0 0,-3 1 0 0,-2-1 0 16,-7-1 0-16,-3 2 0 16,-1-1-1600-16,-1 1-352 0,6 1-80 0,-4 2-16 0</inkml:trace>
  <inkml:trace contextRef="#ctx0" brushRef="#br0" timeOffset="34775.36">21629 4868 31327 0,'0'0'688'0,"1"5"144"0,-2 5 16 0,-6 2 48 0,0 2-720 0,-2 2-176 0,0-1 0 0,-3 3 0 16,0 5 0-16,-1-1 0 0,-1 0 0 0,2 1 0 15,-1-1 848-15,-1 0 144 0,2 0 32 0,2-2 0 16,2-2-832-16,4-1-192 0,-3-2 0 0,3 0 0 15,1-3 0-15,1-2 0 0,0-4 0 0,2-6 0 16,0 0-2416 0,6 5-528-16,-6-5-96 0,8-1-32 0</inkml:trace>
  <inkml:trace contextRef="#ctx0" brushRef="#br0" timeOffset="35366.65">22014 4927 27647 0,'0'0'608'0,"-6"7"128"0,1 1 32 0,-3 2 0 0,-1 0-624 0,-2 1-144 15,-2 3 0-15,0 1 0 0,-1 0 0 0,0-2 0 16,1 1 0-16,1-1 0 0,3 0 0 0,3 0 0 16,1-2 0-16,5-1 0 0,0 0 848 0,3-2 144 15,1-3 32-15,5-2 0 0,-2 0-832 0,4-6-192 16,3-1 0-16,-1-3 0 0,0-1 864 0,1-3 128 15,0-4 32-15,-1 1 0 0,0 1-832 0,-1-3-192 16,-1 1 0-16,0-1 0 0,0-1 0 0,0 1 0 16,-3-1 0-16,1 2 0 0,-4 0 0 0,1 4 0 0,-1 4 0 0,-3-2 0 15,-1 3 0-15,-1 6 0 0,3-5 0 0,-3 5 0 16,0 0 0-16,0 0 0 0,0 0 0 0,0 0 0 16,0 0 0-16,0 0 0 0,0 0 0 0,0 0 0 15,6-1 0-15,2 1 0 0,0 0 0 0,1 1 0 16,2 1 0-16,3 0 0 0,-2-2 0 0,2 0 0 15,0 2 0-15,1 2 0 0,-2-1 0 0,1 1 0 16,2 3 0-16,-2 1 0 0,-1 1 0 0,0-1 0 16,-2 2 0-16,-1 1 0 0,-2 1 0 0,-4 2 0 15,-2-1 0-15,-2 0 0 0,-1 0 0 0,-1-1 0 0,-2 0 0 16,-1-2 0-16,1-1 0 0,1-1 0 0,-2-1 0 0,2 0 0 16,-1-1 0-16,4-6 0 0,0 0 0 0,0 0 0 15,0 0 0-15,0 0 0 0,6-9 0 0,3 0 0 16,0-2 0-16,2 1 0 0,2 0 864 0,-1-1 128 15,2-2 32-15,-2 2 0 0,2 0-832 0,-2 4-192 16,-1-1 0-16,1 2 0 0,-2-1 0 0,0 4 0 16,-2 2 0-16,0 2 0 0,0 1 0 0,0 3 0 15,-1 1 0-15,1 4 0 0,-3 2 0 0,2 3 0 16,-3 0 0-16,1 2 0 0,0-1 0 0,-1 2 0 16,0-1 0-16,3 2 0 0,-3 1 0 0,0-2 0 15,0-1 0-15,0-1 0 16,-3-2-1600-16,0-3-352 0,-1-3-80 0,-1-1-8208 15,1 0-1632-15</inkml:trace>
  <inkml:trace contextRef="#ctx0" brushRef="#br0" timeOffset="35541.74">21876 4528 35007 0,'-13'-12'768'0,"11"8"176"0,2 4 16 0,0 0 16 0,0 0-784 0,5-1-192 0,-5 1 0 0,9 2 0 16,-2-1 0-16,-1 2 0 0,-6-3 0 0,0 0 0 16,0 0-2416-16,0 0-528 0,0 0-96 0,0 0-32 0</inkml:trace>
  <inkml:trace contextRef="#ctx0" brushRef="#br0" timeOffset="36380.36">23208 4915 20271 0,'0'0'896'0,"0"0"192"0,0 0-880 0,0 0-208 0,-7 3 0 0,0 2 0 15,3-1 0-15,-4 3 0 0,0 0 0 0,-2 2 0 16,1 3 864-16,0 1 128 0,-2 1 32 0,1 1 0 15,0 0-832-15,1 1-192 0,3 4 0 0,0-4 0 16,2-2 0-16,1 1 0 0,3-1 0 0,0-3 0 16,2 0 864-16,1-1 128 0,2-4 32 0,-1 2 0 15,1-3-832-15,2-1-192 0,-7-4 0 0,6 2 0 16,3 0 0-16,-2-2 0 0,2 0 0 0,-4-2 0 16,1-1 864-16,-6 3 128 0,4-5 32 0,-1 0 0 0,4-2-832 15,-1 2-192-15,-2-1 0 0,1 1 0 0,3-1 0 0,-1 1 0 16,1-1 0-16,3 0 0 0,1-1 0 0,1 1 0 15,1-1 0-15,2-1 0 0,2-2 0 0,1 2 0 16,0-2 0-16,-1-1 0 0,2-3 0 0,1 0 0 16,0-2 0-16,2 1 0 0,1 1 0 0,3-1 0 15,0-3 0-15,3-2 0 0,0-2 0 0,2-2 0 16,2-2 0-16,2-3 0 0,-3-3 0 0,0-4 0 16,-3-4 0-16,-1 3 0 0,-2-1 0 0,-3 3 0 15,-4 1 0-15,-1 7 0 0,-5 4 0 0,-3 4 0 16,-2 5 0-16,-2 4 0 0,-3 3 0 0,-4 7 0 15,0 0 0-15,0 0 0 0,-9 10 0 0,-2 4 0 0,-2 5 0 16,-2 7 0-16,-3 5 0 0,-2 4 0 0,0 5 0 0,-7 3 0 16,-3 3 0-16,-1 6 0 0,-4 2 0 15,-1 2 0-15,-2 5 0 0,1 3 0 0,-1 2 0 0,4-3 0 16,3-4 0-16,1 1 0 0,3-3 0 0,3-4 0 16,-2-4 0-16,5-5 0 15,-1-2 0-15,4-5 0 0,1-3 0 0,2-5 0 0,-2-3 0 0,3-5 0 16,2-3 0-16,3-5 0 0,-2-2 0 0,2-5 0 15,-1-6 0-15,4-1 0 0,6 1 0 0,-4-10 0 16,0-5-768 0,3-2-208-16,3-4-48 0,0 0 0 0,1 0 832 0,1 0 192 0,3 0 0 0,1 3 0 15,3 1 0-15,3 3 0 0,0 1 0 0,2 2 0 16,2 2 768-16,1 2 208 0,0 2 48 0,-1-1 0 16,2 2-832-16,0-2-192 0,2 3 0 0,0 1 0 15,2 1 0-15,4 0 0 0,1-2 0 0,2 3 0 0,1 0 0 0,2 0 0 16,-1 4 0-16,0-3 0 0,-1-2 0 15,-4 1 0-15,0 2 0 0,-7 0-9232 16,-3 0-1904-16</inkml:trace>
  <inkml:trace contextRef="#ctx0" brushRef="#br0" timeOffset="37115.37">24464 4985 16575 0,'11'-21'736'0,"-6"14"160"16,3-1-720-16,1-2-176 0,-1-2 0 0,-1 3 0 16,0 1 848-16,-4 2 144 0,-3 0 32 0,0 6 0 0,0 0 0 15,0 0 0-15,0 0 0 0,-5 5 0 0,-6 2 0 0,-2 7 0 16,-3 4 0-16,-2 5 0 0,-3 4-832 0,1 5-192 15,2 5 0-15,1 1 0 0,1-1 0 0,1 1 0 16,2-2 0-16,4-1 0 0,3 0 0 0,3-2 0 16,1-3 0-16,5-5 0 0,1-4 0 15,6-3 0-15,0 0 0 0,4-3 0 0,4-7 864 0,4-3 128 16,5-3 32-16,1-4 0 0,3-5 0 0,0-3 0 16,5-1 0-16,-4-2 0 0,1-1-832 0,-4-2-192 15,0 0 0-15,-4-1 0 0,0-1 0 0,0 0 0 16,-3 2 0-16,-1 0 0 0,-1 1 0 0,-2 3 0 15,0 2 0-15,-4 2 0 0,-2 4 0 0,-3 1 0 16,0 5 0-16,-3 3 0 0,-1 4 0 0,-5 4 0 16,-5 5 0-16,-1 4 0 0,-3 3 0 0,-3 6 0 0,-5 7 0 0,-1 7 0 15,-3 9 0-15,-6 2 0 0,-2 2 0 16,-7 1 0-16,-4 3 0 0,-4 0 0 0,-3 2 0 0,1-3 0 16,0-3 0-16,3-4 0 0,-1-6 0 0,1-2 0 15,0-7 864-15,-1-4 128 0,-1-2 32 0,2-3 0 16,-1-3-832-16,4-3-192 0,1-7 0 0,3-4 0 15,1-2 864-15,4-4 128 0,3-4 32 0,4-3 0 16,2-3-832-16,3-4-192 0,4-4 0 0,3-3 0 16,3-3 0-16,4 1 0 0,2-4 0 0,5 0 0 15,3 2 0-15,2-3 0 0,3 2 0 0,4 0 0 16,1 1 0-16,3 1 0 0,2 3 0 0,3 1 0 16,1 2 0-16,0 3 0 0,-1 1 0 0,3 4 0 15,2 3 0-15,2 2 0 0,2 3 0 0,-1-1 0 16,-2 3-1600-16,-2 1-352 0,-2 3-80 0,-5-1-9296 15,-5 1-1856-15</inkml:trace>
  <inkml:trace contextRef="#ctx0" brushRef="#br0" timeOffset="37921.19">17800 8467 16575 0,'0'0'368'0,"0"0"80"0,1-2 0 0,9-6 16 0,1 1-464 0,-4 3 0 0,-7 4 0 15,9-3 0-15,-9 3 912 0,0 0 96 0,5-7 16 0,-5 7 0 16,0 0 816-16,0 0 160 0,0 0 48 0,0 0 0 15,-10 4-832-15,0 1-144 0,-6 4-48 0,0 3 0 16,-8 2-816-16,-2 5-208 0,0 4 0 0,-5 4 0 16,0 5 864-16,-4 8 128 0,-1 6 32 0,0 1 0 15,-1 2-832-15,-3 0-192 0,-4 2 0 0,-2 6 0 16,1 2 0-16,5 6 0 0,3 3 0 0,5-2 0 16,4-3 0-16,5 1 0 0,3 2 0 0,7 0 0 15,1-2 864-15,8-21 128 0,0 2 32 0,2 23 0 16,3-9-832-16,7-4-192 0,1-6 0 0,6-2 0 15,5-1 0-15,-3-2 0 0,1-3 0 0,3-4 0 16,2-4 0-16,1-2 0 0,-1-3 0 0,0-5 0 16,0-3-1600-16,-3-2-352 0,-2-4-80 0,-2-3-8208 15,0-3-1632-15</inkml:trace>
  <inkml:trace contextRef="#ctx0" brushRef="#br0" timeOffset="38706.4">18484 9072 27647 0,'0'0'608'0,"0"0"128"0,0 0 32 0,0 0 0 0,0 0-624 0,0 0-144 0,0 0 0 0,-1 14 0 16,-3-5 0-16,1 3 0 0,0 6 0 0,-4 4 0 15,0 5 0-15,-1 3 0 0,0 2 0 0,2 2 0 16,-1 4 0-16,1 4 0 0,0 1 0 0,3 1 0 16,-1 1 0-16,4 2 0 0,0 0 0 0,2-4 0 15,1-5 0-15,2-5 0 0,2-5 0 0,2-5 0 16,2-2 0-16,1-4 0 0,2-4 0 0,2-5 0 15,3-1 848-15,2-6 144 0,1-3 32 0,8-5 0 0,3-4 0 0,3-3 0 16,1-2 0-16,-1-4 0 0,-2 0-832 0,-2-4-192 16,-3 1 0-16,0-1 0 0,-2-4 0 0,0-1 0 15,-3 0 0-15,1 0 0 0,-3-3 0 0,3 2 0 16,-5 4 0-16,0 1 0 0,-4 2 0 0,-1 5 0 16,-1 3 0-16,0 3 0 0,-3 3 0 0,-2 3 0 15,1 1 0-15,0 3 0 0,-10 2 0 0,0 0 0 16,0 0 0-16,0 0 0 0,4 11 128 0,-4 2 0 15,-4 4-128-15,-3 3 192 0,-1 2-192 0,-5 5 0 16,-3 4 0-16,2 5 0 0,0 7 0 0,-5 5 0 16,-4 0 0-16,-1 4 0 0,-2 2 0 0,0 3-128 15,1 3 128-15,-5 4 0 0,1 5 0 0,-1 0 0 16,-3-5-128-16,0-1 128 0,-5 0 0 0,4-2 0 0,1 0 0 16,-1-4 0-16,-5-2 0 0,3-2 0 0,2-5 0 15,-1 0 0-15,0-2 0 0,2 0 0 0,-1-2 0 16,1 0 0-16,-5-1 0 0,1-5 0 0,-2-2 0 0,4-6 0 15,3-3 704-15,1-5 256 0,2-3 64 0,-1-7 0 16,4-6-832-16,0-4-192 0,2-4 0 0,1-3 0 16,2-8 0-16,1-6 0 0,2-5 0 0,1-3 0 15,3-4 0-15,4-2 0 0,1-2 0 0,7-1 0 16,2-4 0-16,4 5 0 0,7 4 0 0,1-1 0 16,4 1 0-16,4 1 0 0,0 2 0 0,7 2 0 15,-1 2 0-15,6 0 0 0,3-2 0 0,4 4 0 16,3 4 0-16,3 4 0 0,2 1 0 0,1 2 0 15,1 1 0-15,0 3 0 0,3 1 0 0,0 4 0 0,1 2 0 0,0 2 0 16,0 2 0-16,-2 9 0 0,-8 5 0 0,-4 1 0 16,-2-1 0-16,-8 1 0 0,-3 2 0 0,-4 2 0 15,-1-2 0-15,-5-1 0 16,-5-2-768-16,0-1-208 0,0 4-48 0,-4-5 0 16,-5-5-816-16,1-2-160 0,-3-9-48 0,0 0 0 0</inkml:trace>
  <inkml:trace contextRef="#ctx0" brushRef="#br0" timeOffset="39255.67">19858 8066 20271 0,'-8'-15'448'0,"4"6"80"0,0 0 32 0,3 1 16 0,0-1-576 0,1 9 0 0,2-9 0 0,-2 9 0 0,7-7 0 0,-7 7 0 15,8-3 0-15,2 2 0 0,-1 0 928 0,3 1 80 16,0 2 16-16,2 4 0 0,1 2 0 0,2 4 0 16,-1 4 0-16,2 4 0 0,2 3-832 0,1 5-192 15,-2 5 0-15,3 9 0 0,3 8 0 0,-3 5 0 16,-3 1 0-16,1 8 0 0,0 5 864 0,1 10 128 15,-3 10 32-15,-1 0 0 0,-1-2-832 0,-2 4-192 16,-1 6 0-16,-4 0 0 0,-1-3 864 0,-5-2 128 16,-3-1 32-16,-2 1 0 0,-5-5-832 0,-2-4-192 15,-3-6 0-15,-2-1 0 0,-5 3 864 0,-1-4 128 16,-5-2 32-16,-2-6 0 0,-6-6-832 0,-4 0-192 16,-5-3 0-16,3 2 0 0,0 1 864 0,1-3 128 15,-2-3 32-15,4-3 0 0,2-3-832 0,2-3-192 16,2-3 0-16,4 2 0 15,-2-5-1600-15,5 1-352 0,4 0-80 0,5-6-14752 0</inkml:trace>
  <inkml:trace contextRef="#ctx0" brushRef="#br0" timeOffset="68626.16">12896 1322 5519 0,'0'0'240'0,"0"0"64"0,0 0-304 0,6-4 0 0,-6 4 0 0,0 0 0 15,0 0 832-15,0 0 96 0,8-3 32 0,-8 3 0 16,0 0-576-16,0 0-128 0,9 2 0 0,-9-2-16 16,0 0-64-16,0 0-16 0,0 0 0 0,0 0 0 15,0 0 240-15,0 0 48 0,0 0 16 0,0 0 0 16,0 0 80-16,0 0 16 0,0-9 0 0,0 9 0 15,-7-10-112-15,2 0-32 0,0 0 0 0,-2 1 0 16,0 3 48-16,-3-2 16 0,0 0 0 0,-1 0 0 16,-1 0 48-16,-1-3 16 0,-2 0 0 0,-3 0 0 15,-1 0-128-15,-4 0-32 0,0 0 0 0,-2 1 0 0,-3 0-128 0,1 1-48 16,-2 2 0-16,0-2 0 0,-1 1-32 0,1 0-16 16,1 1 0-16,-2-2 0 0,-2-3-16 0,-3 0 0 15,-1 0 0-15,-3 0 0 0,2-1 0 0,-5 1 0 16,-2-2 0-16,0 1 0 0,-1 1 80 0,0 1 16 15,-2 0 0-15,-1 1 0 0,-4 1-32 0,0-1 0 16,-6-1 0-16,2 1 0 0,0 1-64 0,-1 1-16 16,2-2 0-16,-2 1 0 0,-5-1-128 0,1 1 0 15,-1-1 144-15,-1 0-144 0,-1 2 176 0,-2-2-48 16,0 0 0-16,-2 0 0 0,-7-1-128 0,2 3 0 0,-1 3 0 16,1-3 0-16,-1-3 0 0,-3 1 0 0,-3 2 0 15,4 2 0-15,2-1 0 0,0 0 0 0,-1-4 0 16,-1 3 0-16,-1 2 0 0,2 2 0 0,-2 0 0 0,2-1 0 15,2 3 0-15,-1-1 128 0,-2 0-128 16,0 3 0-16,2 3 0 0,-1-3 128 0,2-3-128 0,0 1 0 16,-4 1 0-16,3 3 0 0,-1 3 128 0,2-3-128 15,3-2 0-15,-1 2 0 0,-3 6 0 0,-1 0 128 16,-2 0 0-16,2 2-128 0,3 0 192 0,-1 1-64 16,-1 1-128-16,3 0 0 0,3 2 0 0,4-1 0 15,2 0 0-15,1-1 0 0,-2 0 0 0,2 1 0 16,5 2 0-16,-3-1 0 0,-2 1 128 0,4 1-128 15,4 0 0-15,2 2 192 0,0 1-192 0,1 0 192 16,1 4-192-16,-1-2 0 0,1 1-192 0,2 0 192 16,2-1 0-16,4 0 0 0,1 2 0 0,4-1 0 0,2-2 0 0,-3 0 0 15,3-1 0-15,-1-1 128 0,4 1-128 16,-1-1 0-16,0-2 0 0,2 1 0 0,1 0 0 0,3 1 0 16,4 0 0-16,0-1 0 0,3-3 0 0,2 3 0 15,0-1 0-15,2 2 128 0,2 1-128 0,-1-2 0 16,6-1 0-16,-3 0 0 0,2 3 0 0,2-3 0 15,3-1 0-15,-2-1 0 0,3 0 128 0,2 3-128 16,0-2 192-16,1-1-64 0,0-2-128 0,2 1 0 16,1 0 0-16,4-1 0 0,-3-1 0 0,6 0 0 15,-2 0 0-15,2-1 0 0,1 2 0 0,2 0 0 16,0-2 0-16,3 0 0 0,0-1 128 0,2 2-128 16,2 1 0-16,-1-1 128 0,4-1 48 0,2-1 0 15,0 0 0-15,-2 0 0 0,2-2-176 0,0 0 192 0,-3-3-192 0,0 2 192 16,0 2-192-16,-4 1 0 0,0-2 144 15,-2 1-144-15,1-2 0 0,-2 0 0 0,1 5 0 0,-1-3 128 16,0-3-128-16,1 0 0 0,1-1 0 0,1 1 128 16,0 0-128-16,0 1 0 0,-1-4 128 0,-1 1-128 15,3 0 144-15,0 0-144 0,-1-2 192 0,2 2-192 16,-3 0 192-16,3 3-192 0,0-2 192 0,2 3-192 16,0-3 192-16,2 1-192 0,-1-1 192 0,0 2-192 15,-1-1 176-15,1-1-176 0,-2 0 160 0,4-1-160 16,0 0 192-16,3 1-48 0,2-3-16 0,0 0 0 15,3-1 0-15,3 2 0 0,1 2 0 0,3 1 0 16,0 0-128-16,3 1 128 0,-2-1-128 0,3 0 128 16,0-1-128-16,4-2 0 0,5-3 144 0,0 2-144 0,5 6 0 15,2-2 144-15,-2 0-144 0,1-3 0 0,1-3 128 16,1 0-128-16,3 1 0 0,0 0 0 0,0 0 0 0,-4 1 0 16,-3 0 128-16,3-2-128 0,2-1 0 0,2-2 0 15,1 1 0-15,0 1 0 0,1 2 128 0,-2-2-128 16,1 0 0-16,2-2 0 0,2 1 144 0,0 1-144 15,0 3 0-15,-3-1 144 0,-3-1-144 0,3-1 0 16,2-2 0-16,3 2 0 0,3 4 0 0,-3-1 0 16,-3 3 0-16,3-2 0 0,-2 1 0 0,3 0 0 15,-1 1 0-15,1-1 0 0,-2 0 0 0,-1 0 0 16,3-1 128-16,-1 0-128 0,3-1 0 0,-1 2 0 16,-6 2 0-16,-1-2 128 0,0-1-128 0,-2-3 0 0,1-2 0 15,1 1 0-15,0 2 0 0,-2 1 0 0,-5-1 0 16,0-2 0-16,2-3 0 0,-1 3 0 15,2 2 0-15,-2-2 0 0,0-2 0 0,-2 1 0 16,-4-1 0-16,2-2 0 0,-2 0 0 0,2-1 0 0,0-1 128 0,-1 2-128 16,-2 2 0-16,-1 1 0 0,-4-2 0 0,-2-4 128 15,-3-1-128-15,-1 1 0 0,2-1 0 0,1 1 0 16,1-4 128-16,-3 3-128 0,-3 0 128 0,0 1-128 16,2-2 0-16,-4-2 0 0,-1-1 0 0,-2 2 0 15,-1 2 0-15,0 0 0 0,0-1 0 0,1-1 0 16,-5 0 128-16,1 1-128 0,-3 2 128 0,-1-2-128 15,-2-3 128-15,-1 0-128 0,-4-1 0 0,-2 0 128 16,-4-3-128-16,-4 0 192 0,0-3-192 0,-1 0 192 16,-5 0 0-16,-3-1 16 0,-2-3 0 0,-2-2 0 0,-5 1-64 15,1 1-16-15,-8-1 0 0,0 2 0 0,-7-3-128 0,-3 0 0 16,-4 2 0-16,-4 1 0 0,-9-2 0 0,0 1 0 16,-2 0 0-16,2 1 0 0,-4 0 0 15,1 4-176-15,-2-4 176 0,0 4-128 0,-4 2 128 0,7 4 0 16,-1 0-144-16,5 6 144 15,3 1-400-15,5 4-16 0,2 1 0 0,4 4-14624 0</inkml:trace>
  <inkml:trace contextRef="#ctx0" brushRef="#br0" timeOffset="85335.86">18256 7731 6447 0,'0'0'576'0,"0"0"-576"0,-9-2 0 0,2-3 0 16,-3 1 864-16,3 2 64 0,-2-1 16 0,9 3 0 16,0 0-304-16,0 0-48 0,-6-2-16 0,6 2 0 15,0 0-256-15,0 0-64 0,0 0-16 0,0 0 0 16,0 0 144-16,0 0 48 0,0 0 0 0,9 7 0 16,-1-1 112-16,2 1 32 0,1 2 0 0,1-3 0 15,2 0-224-15,2-1-32 0,2 0-16 0,0 0 0 16,3 3 144-16,2-4 48 0,4-2 0 0,0-1 0 15,6-2 0-15,2-2 0 0,4 1 0 0,-1-1 0 16,0 0-96-16,1-2-16 0,2 0 0 0,-1 0 0 16,-2 3-80-16,1-1-32 0,-1-5 0 0,1-1 0 0,-1 0-80 0,2 0-32 15,1-4 0-15,-5-1 0 0,-3-1 112 0,1-1 32 16,1 3 0-16,-3 0 0 0,-4 1-96 0,-2 2-16 16,-2 1 0-16,-4 0 0 0,-1-1-64 0,-3 2 0 15,-2-1-128-15,0 1 192 0,-2 3-48 0,-2-1-16 16,-2 0 0-16,-8 6 0 0,0 0 96 0,0 0 16 15,0 0 0-15,0 0 0 0,7-5-64 0,-7 5-16 16,0 0 0-16,0 0 0 0,0 0-32 0,-8 2 0 16,-2 1 0-16,1 1 0 0,-6 4-128 0,-1 0 192 15,-3 1-192-15,-2 0 192 0,-1-1-48 0,-4 3 0 16,-2 4 0-16,-4-4 0 0,-3-3-144 0,1 0 128 16,-2 1-128-16,1 4 128 0,-1 0-128 0,4-3 128 15,1-5-128-15,-1 3 128 0,-1-2-128 0,-3 0 0 0,1-3 0 0,0-1 128 16,-2-2-128-16,0 3 160 0,0 1-160 0,-2-1 160 15,0 1-16-15,0-4 0 0,4-4 0 0,1 4 0 16,2 4-144-16,2-7 0 0,3-2 0 0,-3 1 0 16,2 0 128-16,0-2-128 0,3-3 192 0,1-3-64 15,-1 0 16-15,3 1 0 0,2 0 0 0,-2-1 0 16,2-2 0-16,2 1 0 0,3 0 0 0,0-1 0 16,2-2-16-16,3 0 0 0,3-2 0 0,0 3 0 15,2 2 128-15,2-1 0 0,3 1 16 0,0-2 0 16,-1 2-128-16,2 2-16 0,3 1-128 0,-1 2 192 15,-1 0-192-15,-2 8 0 0,0 0 0 0,0 0 0 16,9-3 0-16,1 2-160 0,-10 1 160 0,10 4-128 16,0 6 128-16,1 1-160 0,-3 2 160 0,3-1-160 0,2 2 160 0,1-1 0 15,2 1-144-15,3-1 144 0,1-1 0 0,3 3 0 16,1 0 0-16,4-2 0 0,0-3 0 16,2 1 0-16,0-1 0 0,3 0 0 0,1 0 0 0,5 0 0 15,3-1 0-15,3-1 0 0,1-1 0 0,2 0 0 16,-2-2 128-16,-1 1-128 0,-1-1 0 0,-2 1 128 15,0-2-128-15,-2 2 0 0,2-1 160 0,-2-2-160 16,-4-4 192-16,0 0-192 0,2-1 0 0,-3-2 0 16,-1-5 0-16,-2 1 0 0,-3 0 128 0,-2 1-128 15,-4 1 0-15,1-3 0 0,-4-3 144 0,1-1-16 16,0 2-128-16,-3 1 192 0,-1 2-192 0,-1 1 0 16,-3-1 0-16,-2 1 0 0,-1 2 0 0,-3-1 0 15,-3 1 0-15,-4 5 0 0,0 0 0 0,0 0 0 16,0 0 0-16,0 0 0 0,-6-4 0 0,-3 2 0 0,-1 4 0 15,-3 1 0-15,-2 0 0 0,-2 2 0 0,-1-3 0 16,-2 3 0-16,-2 4 0 0,-1 2 0 0,-4 2 0 0,-1-3 0 16,-3-4 0-16,-2 2 0 0,-1 2 0 0,-1-1 0 15,-2-1 0-15,1 0 0 0,0-1 0 0,1-1 0 16,-1-3 0-16,1-3 0 0,1-3 0 0,-3 1 0 16,-2-1 128-16,2-2-128 0,-2 0 0 0,3-1 144 15,-3-1-144-15,3 2 128 0,-3 0-128 0,3-1 128 16,6-6-128-16,2-2 0 0,4 2 0 0,0 1 0 15,3 1 0-15,-1 2 0 0,2-6 0 0,2 3 0 16,2 3 0-16,0-2 0 0,0 1 128 0,1-1-128 16,0 0 0-16,4 1 0 0,1 2 0 0,2 2 128 15,-1 0-128-15,9 5 0 0,-8 1 0 0,8-1 0 0,-9 0 0 0,9 0-176 16,0 0 176-16,-5 6-128 0,3 5 128 0,0-1 0 16,4-1 0-16,2 0-128 0,0 3 128 15,4-1 0-15,4 0 128 0,0 1-128 0,5-2 0 0,3 1 0 16,2-2 0-16,3 2 0 0,-1 0 0 0,5-3 0 15,1-4-160-15,8 3 160 0,0 2 0 0,5-1 0 16,3-5 0-16,4 3 0 0,2-1 0 0,0 2 0 16,1 0 0-16,1-4 0 0,-3-4 0 0,3 1 0 15,1 0 0-15,-1 3 0 0,-3 2 0 0,-1-2 128 16,-4-1-128-16,-3-3 0 0,-6-5 0 0,-2 0 0 16,0-3 0-16,-6 1 0 0,-3 3 0 0,-3 0 0 15,-4 3 144-15,-1-4-144 0,-3-3 128 0,-4 0-128 16,-4 0 0-16,0 2 128 0,-5-1-128 0,-1 0 160 0,-2-1-160 0,-1 3 160 15,2 6-160-15,-6-7 128 0,0 2-128 0,-1-1 128 16,-2 2-128-16,0-1 0 0,1 2 144 0,0 0-144 16,0-1 0-16,0 4 0 0,0 4 0 0,0-3 0 15,8-1 0-15,-8-1-240 0,8 1 48 16,0 0 0 0,-5 11-2368-16,3-1-480 0,2-10-96 0,6 17-9376 0</inkml:trace>
  <inkml:trace contextRef="#ctx0" brushRef="#br0" timeOffset="87402.22">5581 7533 7823 0,'0'0'336'0,"0"0"96"0,6-9-432 0,0-1 0 0,-2 1 0 0,2 2 0 16,-1 1 480-16,2 0 16 0,-3-3 0 0,2 1 0 15,-1 0-112-15,-5 8 0 0,4-7-16 0,-4 7 0 16,0 0-128-16,0 0-32 0,0 0 0 0,0 0 0 16,3-8 96-16,-3 8 16 0,0 0 0 0,0 0 0 0,0 0-16 0,0 0 0 15,0 0 0-15,0 0 0 0,-1 11-304 0,0 2 128 16,0 3-128-16,1-1 0 0,0 0 192 0,1 3-192 15,1 1 192-15,1 0-192 0,0 5 176 0,3-2-176 16,1 0 160-16,2 0-160 0,4 1 128 0,1 0-128 16,2-1 0-16,3-1 0 0,3-4 192 0,3 0-64 15,4-2-128-15,2-1 192 0,2 0 144 0,2-3 32 16,2-1 0-16,0-2 0 0,0 1-48 0,2-3 0 16,0-6 0-16,4-3 0 0,2 0-64 0,-1-3-32 15,-1-3 0-15,-1 0 0 0,4 1-48 0,-1 2-16 16,-2-2 0-16,-1 0 0 0,-1-5-32 0,0 0-128 15,3 2 192-15,-1-3-64 0,-1-1 0 0,1 3-128 16,3 2 192-16,0 1-64 0,1 0-128 0,-2-4 0 16,-2-1 144-16,1 3-144 0,1 3 0 0,-1 2 128 0,2 0-128 0,0 0 0 15,-1-3 0-15,-2 1 0 0,-1 2 0 0,-3 2 0 16,-2 3 0-16,-3 1 0 0,-1-1 0 0,-1 4 0 16,0 3 0-16,0 2 0 0,-3 0 0 0,2 2 0 15,-2 0 0-15,3 0 0 0,-2 1 0 16,1 3 0-16,-1 3 0 0,-3 2 0 0,0 0 0 0,-4 2 0 15,-2-2 0-15,0 0 0 0,-4-2 0 0,1 1 0 16,-2 2 0-16,0-3 0 0,-3 0 0 0,0-2 0 16,-4 1 0-16,0-3 144 0,-2-1-144 0,2 0 0 15,0 0 208-15,0-2-64 0,-3 2-16 0,1-3 0 16,-7-9 0-16,0 0-128 0,9 1 192 0,-9-1-64 16,9 3 224-16,-9-3 32 0,8 1 16 0,-8-1 0 15,9-2 288-15,0-1 48 0,1-5 16 0,0 2 0 16,0-1-304-16,0-1-48 0,1-2-16 0,3-1 0 0,4 0-128 15,0-1-16-15,3-1-16 0,-2 0 0 0,3 0-224 16,1 2 0-16,-3 0 0 0,2 2 0 0,0 1 0 0,1 2 0 16,1-2 0-16,2 4 0 0,0 0 0 0,0 3 0 15,2 1 0-15,-2 2 0 0,0 5 0 0,-1 1 0 16,-3 0 0-16,1 3 0 0,-3 4 0 0,0 0 0 16,2-2 0-16,-2 5 0 0,0-3 0 0,-1-1 0 15,-1-1 0-15,-1 0 0 0,-2 0 0 0,4-1 0 16,1 0 0-16,3-3 0 0,0-2 0 0,6-4 0 15,3 0 0-15,2 0 0 0,3-3 0 0,0 0 0 16,4-2 144-16,1 0-144 0,0 2 144 0,0 0-144 16,-1 1 160-16,2-2-160 0,2-2 128 0,2 1-128 15,-1-3 0-15,1 0 144 0,4-3-144 0,-3 0 128 16,-1 0-128-16,3-3 128 0,0-1-128 0,3-4 0 0,0-1 144 0,3-1-144 16,-1 0 176-16,-1 3-48 0,-6-3 0 0,0 1 0 15,-4-2-128-15,0-1 128 0,-4-2-128 0,1-2 128 16,0-1-128-16,-2-2 192 0,-1 0-192 0,-2 2 192 15,0 1-32-15,-2 5 0 0,-4-2 0 0,-1 0 0 16,0 2-16-16,-3 0 0 0,-5 2 0 0,0 3 0 16,0 1 0-16,-5 4 0 0,1-4 0 0,0 5 0 15,1-2-144-15,-2 1 0 0,0 2 0 0,-2-1 0 16,-1-2 0-16,0 2 128 0,0 0-128 0,-5 4 0 16,2 2 0-16,-10 2 0 0,0 0 0 0,8-3 0 0,-8 3 800 15,0 0 176-15,0 0 48 0,0 0 0 16,0 0-1680-16,0 0-336 0,0 0-64 0,0 0-16 0,-1 9 752 15,1-9 160-15,-3 10 32 0,-3 0 0 16,-2 1-528-16,2 0-112 0,-3-1 0 0,1 1-12096 16</inkml:trace>
  <inkml:trace contextRef="#ctx0" brushRef="#br0" timeOffset="88685.98">18210 7504 5519 0,'0'0'496'0,"-8"-7"-496"0,3-7 0 0,3 3 0 15,-1 5 1056-15,0-2 112 0,1 0 32 0,2 8 0 16,-2-10-496-16,1 3-112 0,1 7-16 0,0 0 0 16,0 0-80-16,0 0-32 0,0 0 0 0,0 0 0 15,0 0-256-15,0 0-48 0,0 0-16 0,0 0 0 16,6 11-144-16,3 0 0 0,1 0 0 0,0 0 128 16,3-2 192-16,5 2 16 0,4-3 16 0,-2 3 0 15,5-2 288-15,-1-1 48 0,3-3 16 0,4 2 0 16,3 0-128-16,6-1-32 0,1-3 0 0,4 2 0 0,0-1-112 15,1-2-32-15,1 2 0 0,-1-4 0 16,1-1-128-16,1 1-16 0,-1 1-16 0,5-5 0 0,4 0 32 0,-1-3 16 16,-1 0 0-16,-2-1 0 0,-3-1-96 0,-3-1-32 15,0-5 0-15,-1 0 0 0,-1-1-160 0,-1 1 0 16,-2-6 0-16,0-1 128 0,-6-2-128 0,-2 2 128 16,-4 1-128-16,-6 0 128 0,-3-2-128 0,-5 4 0 15,-5 3 0-15,-3 3 128 0,-3-1-128 0,-2 1 0 16,-3 0 0-16,-1 3 0 0,-2 4 0 0,-3 2 0 15,-2-2 0-15,-2 4 0 0,-1 1 0 0,-4 3 0 16,-4 2 0-16,1-1 0 0,-3-3 0 0,-1 3-144 16,-5 6 144-16,0 1 0 0,-3 0 0 0,1 3-128 15,1-1 128-15,0 7 0 0,-2 4 0 0,0-1 0 16,0 1-128-16,-6 0 128 0,-2 2 0 0,-1 1 0 0,2-1 0 16,-1-4 0-16,3-5 0 0,-1 0 0 15,6-3 0-15,0 1 0 0,0 0 0 0,1-6 0 0,2-4 0 0,-1 1 0 16,-4 2 0-16,1-3 0 0,-3-2 128 15,2-1-128-15,1-1 208 0,-1 3-48 0,-1-6-16 0,0 1 0 16,3 0-16-16,4 1 0 0,-2 0 0 0,5-2 0 16,2-2-128-16,0-5 128 0,0-1-128 0,2 1 128 15,-3-1-128-15,1 0 0 0,0-4 144 0,1-2-144 16,1 0 0-16,-1-2 144 0,3-1-144 0,0-1 0 16,1-5 144-16,3 1-144 0,2 3 0 0,3 2 144 15,-2 2-144-15,6 1 0 0,0-2 0 0,2 4 128 16,-1 3-128-16,3 1 0 0,3 0 0 0,0 4 128 15,-2 7-128-15,0 0 0 0,7 8 0 0,1-2 0 0,2-5 0 16,-2 5 0-16,1 4-224 0,2 2 80 0,2 2 144 16,1 0 0-16,1-1 0 0,1 3-128 0,4 5 128 0,0 1 0 15,-1 0 0-15,2 0 0 0,0 0 0 0,0 3 0 16,0-2 0-16,3-5 0 0,5-3 0 0,6 0-128 16,5-1 128-16,3-2 0 0,2 3 0 0,5-2 0 15,2-6 0-15,2 2 0 0,0-2 176 0,5-3-48 16,2-2 0-16,1 0 0 0,3 1 16 0,-2-1 0 15,-4-2 0-15,-3-1 0 0,-3-6 0 0,-2 2 0 16,-2-1 0-16,-5 2 0 0,-5-1-144 0,-7 1 0 16,-9 0 0-16,-4 1 0 0,-4 2 128 0,-2 0-128 15,-1 0 0-15,-12 1 128 16,0 0-1888-16,0 0-384 0,1 12-80 0,-2-1-16 0</inkml:trace>
  <inkml:trace contextRef="#ctx0" brushRef="#br0" timeOffset="96338.1">20150 13628 7935 0,'3'-11'352'0,"-3"11"80"0,3-7-432 0,0 0 0 16,1-2 0-16,-1 2 0 0,-3 7 576 0,4-7 48 15,1-1 0-15,-3 0 0 0,1 1-32 0,0 1 0 16,-3 6 0-16,6-5 0 0,-6 5-80 0,3-8 0 16,1 0-16-16,-1 2 0 0,-3 6 64 0,0 0 16 15,2-13 0-15,1 8 0 0,-3 5 16 0,0 0 16 16,0 0 0-16,0 0 0 0,0 0-80 0,0 0-16 0,0 0 0 0,-8 4 0 15,-1 3-96-15,0 0-32 16,0-1 0-16,0 2 0 0,1 2-192 0,0 3-32 0,-3-1-16 0,2 3 0 16,1 3 48-16,0 1 16 0,-2-1 0 0,0 3 0 15,0 0 112-15,-1 1 0 0,-1 2 16 0,-1-3 0 16,-1-1 96-16,1 1 16 0,1-2 0 0,-1 2 0 16,-1 0-48-16,0 2 0 0,0-1 0 0,0-1 0 15,-1-2-96-15,3 2-32 0,1 1 0 0,3-1 0 16,1-3 48-16,-2 2 0 0,3 0 0 0,0 1 0 15,2-2-64-15,0-1-16 0,2-1 0 0,0 2 0 16,-1 1-64-16,0-2-16 0,1 0 0 0,0-3 0 16,-1 2-32-16,-2-1-128 0,3 2 192 0,0-1-64 15,0-4-128-15,1 1 192 0,1 1-192 0,0 0 192 0,-1-4-192 16,1 0 160-16,1 0-160 0,1 0 160 16,0 3 32-16,0-3 0 0,-2-11 0 0,6 11 0 0,-3 1 0 15,3-2 0-15,0 0 0 0,1-3 0 0,-7-7 16 0,10 5 16 16,2 1 0-16,-2-2 0 0,2 0 0 0,1-3 0 15,1-1 0-15,0 2 0 0,-1 0-32 0,1-1 0 16,1-1 0-16,2 0 0 0,0 0-192 0,0 1 0 16,-1-2 0-16,2 0 0 0,2 0 128 0,-1 0-128 15,-3-2 0-15,2 1 0 0,-5 0 0 0,-1 0 0 16,-1-2 0-16,0 2 0 0,-3 0-128 0,-8 2-128 16,7-4-32-16,-7 4 0 15,0 0-2064-15,0 0-400 0,0 0-96 0</inkml:trace>
  <inkml:trace contextRef="#ctx0" brushRef="#br0" timeOffset="96693.99">19706 13971 11055 0,'-12'-6'976'0,"3"1"-784"0,0-1-192 0,3 1 0 16,6 5 1008-16,0 0 144 0,0 0 48 0,0 0 0 0,0 0 208 0,0 0 64 15,13 0 0-15,4-1 0 0,3-3-256 0,4 2-64 16,5-1 0-16,3 3 0 0,7 1-416 0,3 1-96 15,5-1 0-15,4 0-16 0,4 0 16 0,1-1 16 16,-3 0 0-16,1 0 0 0,-2-1 16 0,1 1 0 16,1 1 0-16,-5 0 0 0,-1 1-208 0,-5-2-32 15,-4 0-16-15,-6 3 0 0,-7 3-272 0,-3-2-144 16,-6 0 160-16,-7 1-10080 16,-5 5-2000-16</inkml:trace>
  <inkml:trace contextRef="#ctx0" brushRef="#br0" timeOffset="103436.33">6965 15682 12543 0,'0'0'560'0,"-7"-7"112"0,-1-2-544 0,-1-1-128 0,0-2 0 0,-2 2 0 15,-3 2 480-15,0-1 64 0,-2 1 16 0,-2 0 0 16,-1 3 160-16,2 2 48 0,-4-1 0 0,1 1 0 15,2 2-192-15,0 2-16 0,-2 2-16 0,0 3 0 16,-1 0-64-16,2 5-16 0,-1 0 0 0,2 3 0 16,1 0-176-16,1 2-32 0,-3 2-16 0,3 3 0 15,1 4-64-15,1-2-16 0,3-1 0 0,3 1 0 16,0 2-160-16,3-2 160 0,4-1-160 0,1-4 160 16,3-1-160-16,4-2 160 0,1 0-160 0,2-4 160 0,0-4 32 15,2 0 16-15,1-3 0 0,3 0 0 0,1-4 80 0,0-3 16 16,1-2 0-16,4-3 0 0,0 1 112 0,3-7 32 15,0 0 0-15,3-5 0 0,4-4-48 0,2-3 0 16,1-4 0-16,-2-1 0 0,-1 3-112 0,0-4-32 16,-1-7 0-16,0 4 0 0,-2 2-80 15,0-1-32-15,-1-3 0 0,0-5 0 0,0-4-16 0,-2 1 0 16,-4 1 0-16,-2 1 0 0,-1 4-128 0,-3 6 0 16,1 6 144-16,-4 5-144 0,-6 3 0 0,1 7 144 15,-6 5-144-15,-2 7 0 0,0 0 208 0,0 0-64 16,-5 8-16-16,-5 7 0 0,-3 8-128 0,-3 2 0 0,-1 2 0 15,1 6 0-15,4 5 0 0,-1 2 0 16,-2 3 0-16,0 0 0 0,2 0 0 0,2-2 0 0,-1-2 0 0,4-1 0 16,3-3 0-16,3-4 0 0,2-6 0 0,2-3 0 15,-1-4 0-15,2-1 0 0,3-4 0 0,-1-4 0 16,5-3 0-16,0-2 192 0,3-2-192 0,0-1 192 16,0-3 48-16,3-2 16 0,5-4 0 0,2 0 0 15,-2 3-16-15,3-3 0 0,0-1 0 0,1 3 0 16,-8 2-240-16,1 4 128 0,-3-1-128 0,-2 4 0 15,-1 0 0-15,-3 3 0 0,-1 5 0 0,0 4 0 16,-1 1 0-16,-2 2 0 0,-2-1 0 0,1 1 0 16,1 1 0-16,-1-2 0 0,1-5 0 0,0 1 0 15,3-2 0-15,1-5 0 0,-3 0 0 0,5-6 0 16,2-1 0-16,4-6 0 0,2-2 0 0,2-4 0 16,2-4 432-16,0-2-16 0,0-6 0 0,4 2 0 0,2 0-160 15,1-1-16-15,-3-1-16 0,0 1 0 0,-4 0-224 0,-2 5 176 16,-4 2-176-16,0 2 160 0,-3-1-160 0,-2 8 160 15,-4 4-160-15,-8 4 160 0,9-2-160 0,-9 2 0 16,0 0-192-16,6 9 192 0,-3 6 0 0,-1 3 0 16,-4 1 0-16,1 4 0 0,0 3 0 0,-1 2 0 15,-1 0 0-15,1 2 0 0,2-3 0 0,-2 2 0 16,0-3 0-16,2 1 0 0,0-3 0 0,0-3 0 16,2-5 0-16,-2-1 128 0,0-3-128 0,0-2 0 15,0-10 0-15,2 8 0 0,-2-8 128 0,0 0-128 16,0 0 128-16,0 0-128 0,0 0 192 0,0 0-64 15,0 0 0-15,0 0 0 0,0 0 48 0,0 0 0 16,0 0 0-16,-5-6 0 0,5 6-176 0,-1-9 160 0,-1 1-160 0,2 8 160 16,0 0-160-16,0 0 0 0,0 0 0 0,-3-7 128 15,-1 0-128-15,4 7 0 0,0 0 0 0,0 0 0 16,0 0 0-16,0 0 0 0,0 0-144 0,0 0 144 16,0 0-160-16,0 0 32 0,-1-7 0 0,1 7 0 15,0 0-144-15,0 0-32 0,0 0 0 0,0 0 0 16,0 0 0-16,0 0 0 0,0 0 0 0,0 0 0 15,0 0-96 1,0 0-32-16,3-5 0 0,-3 5 0 0,0 0 96 0,0 0 16 0,0 0 0 0,0 0 0 16,0 0 128-16,0 0 16 0,0 0 16 0,0 0 0 15,0 0 160-15,0 0 0 0,0 0-144 0,0 0 144 16,0 0 0-16,0 0 0 0,0 0 0 0,0 0 0 16,-7 2 0-16,0 3 0 0,2 0 0 0,5-5 0 15,-10 3 0-15,1 2 0 0,-1 0 0 0,1 2 0 0,2-1-128 0,-3 1 128 16,0 0 0-16,0-1 0 0,0 3 0 0,-1-2 0 15,0 1-144-15,1 1 144 0,0 1 0 16,0-1 0-16,-1-2 0 0,1 0 0 0,3 3 0 0,-1 0 0 16,-1 1 0-16,1-2 0 0,2-3 896 0,-2 2 128 15,-2 1 16-15,4-2 16 0,6-7-848 0,-8 8-208 16,-1 4 0-16,1-1 0 16,1-1-752-16,-1 1-192 0,-1 0-32 0,0-1-16 0,1-2 800 0,1 1 192 15,-2 1 0-15,3 0 0 0,-3-5 0 0,2 1 128 16,-3 0-128-16,3 0 160 0,-2-2-160 0,2 0 0 15,0 1 0-15,-1 0 128 0,-3 2-128 0,1-3 0 16,0-1 144-16,-3-1-144 0,3 2 128 0,-2-2-128 0,1-2 128 16,0 0-128-16,1-1 0 0,1 0 144 0,1-3-144 0,2-2 0 15,0 1 192-15,3-3-192 0,1 0 192 0,3-3-192 16,1-3 256-16,5 0-64 0,0-1-16 0,3-2 0 16,5-3-48-16,2 0 0 0,3 0 0 0,3 2 0 15,-2-3-128-15,5 1 160 0,5 0-160 0,3 0 160 16,4 1-160-16,6-1 128 0,6-2-128 0,1 5 128 15,-2 1-128-15,-1 2 0 0,-4-1 0 0,0 4 128 16,-1-1-128-16,0 2 0 0,-1 1 0 0,0 4 0 16,-1-1 0-16,-4 3 0 0,-5 1 0 0,-3 1 128 15,-7 0-128-15,-3 1-224 0,-4 0 48 0,-4 1-9952 16,-11-1-2000-16</inkml:trace>
  <inkml:trace contextRef="#ctx0" brushRef="#br0" timeOffset="103767.43">6405 16346 23951 0,'0'0'1056'0,"-7"-2"224"0,7 2-1024 0,0 0-256 16,0 0 0-16,0 0 0 0,8-2 880 0,7 1 112 15,4-3 32-15,8 1 0 0,4 0 0 0,8-3 0 0,7-1 0 0,9-1 0 16,9 0-832-16,6 2-192 16,3-1 0-16,1 0 0 0,3-1 0 0,7 1 0 0,6 3 0 0,-3 0 0 15,-4 1 0-15,-5 1 0 0,-5 0 0 0,25 2 0 16,-13 3 336-16,-17 3 32 0,-13 3 0 0,-14 2 0 31,-8 0-880-31,-6 4-192 0,-8-2-16 0,-5 1-13056 0</inkml:trace>
  <inkml:trace contextRef="#ctx0" brushRef="#br0" timeOffset="104562.37">6895 17070 19583 0,'4'-12'864'0,"-3"5"176"0,-2 0-832 0,-2 0-208 16,1-1 0-16,-1 3 0 0,3 5 1088 0,-5-7 160 15,0-1 32-15,-3 4 16 0,-2-1-80 0,2-1 0 16,-3 1-16-16,-2 0 0 0,-4 2-448 0,-1 0-96 16,0-2-16-16,0 3 0 0,-3 2-128 0,1 3-16 15,0 2-16-15,-2 3 0 0,2 1-224 0,1 4-32 0,-2 5-16 0,2 1 0 16,-1-1-208-16,3 2 176 0,0 0-176 0,2 0 160 16,4 0-160-16,2-1 0 15,4 0 0-15,1-1 0 0,2-4 0 0,2-2 0 0,0 0 0 0,3-1 0 16,3-1 0-16,1-2 0 0,1-4 0 0,2 1 0 15,1-2 128-15,-1-1-128 0,2-4 0 0,3-2 128 16,-1-3 16-16,2-1 0 0,2-1 0 0,3-2 0 16,1-3 112-16,0-2 32 0,0-3 0 0,2-2 0 15,2-2-96-15,4-1 0 0,0-3-16 0,0 0 0 16,-1-2-48-16,-3-2 0 0,1 1 0 0,-2 1 0 16,-2-1-128-16,1 1 160 0,-5-2-160 0,1 1 160 15,-3-1-160-15,-2 5 0 0,-2 0 144 0,0 2-144 16,1 1 128-16,-2 4-128 0,-7 0 128 0,2 5-128 15,1 1 0-15,-2 2 144 0,0 2-144 0,-2 0 0 16,-2 1 160-16,0 1-160 0,-2 7 128 0,0 0-128 0,0 0 192 0,0 0-32 16,0 0-16-16,-5 16 0 0,-3 3-144 15,-2 4 192-15,-1 3-192 0,-1 3 192 0,1 3-192 0,-1-1 0 16,1 1 0-16,3 1 0 0,2-1 0 0,1 0 0 16,1-2 0-16,1 0 0 0,2-2 0 0,1-3 0 15,0-3 0-15,4-1 0 0,0 0 0 0,4-4 0 16,1-6 0-16,2-1 0 0,-3-2 128 0,3-1-128 15,2-4 0-15,2-2 128 0,1-2-128 0,-1-3 192 16,0-2-192-16,3-6 192 0,2-4-16 0,1-4 0 16,0-1 0-16,1-2 0 0,1-2-176 0,-2-2 192 15,3 0-192-15,-5-1 192 0,-3 2-192 0,-2 1 0 0,1 0 144 16,-2 3-144-16,-4 3 0 0,-2 3 128 0,-1 4-128 16,0 3 0-16,0 3 0 0,-6 6 0 0,0 0 0 0,0 0 0 15,0 0 0-15,4 10-128 0,0 2 128 0,-3 3 0 16,-2 3 0-16,0 2 0 0,-1 2 0 0,-2 1 0 15,-3 0 128-15,1 1-128 0,0 0 160 0,1 0-160 16,-2 1 0-16,4-1 128 0,-3-1-128 0,3 0 0 16,-1-2 0-16,2-2 0 0,0-3-192 0,0-3 192 31,1-2-592-31,-1-3-16 0,2-8 0 0,0 0 0 0,0 0-1488 0,0 0-288 0,0 0-64 16</inkml:trace>
  <inkml:trace contextRef="#ctx0" brushRef="#br0" timeOffset="104724.08">7233 16906 20271 0,'0'0'1792'16,"14"-2"-1424"-16,2-1-368 0,2-2 0 0,4 1 1328 0,5 0 192 15,1 1 32-15,2-1 16 0,0-2-432 0,2 0-96 16,2-2-16-16,3 0 0 0,4 1-400 0,-3-1-96 16,-1 1-16-16,1 2 0 0,3-2-384 0,-3 1-128 15,-2-1 0-15,-2-1-9280 16,-2 1-1920-16</inkml:trace>
  <inkml:trace contextRef="#ctx0" brushRef="#br0" timeOffset="105084.89">8679 16180 23615 0,'0'0'1040'0,"-7"0"224"0,7 0-1008 0,0 0-256 0,0 0 0 0,0 0 0 16,10-3 736-16,4 2 96 0,4-3 32 0,4 4 0 16,3 1-48-16,2-2-16 0,2-2 0 0,-2 1 0 0,1 1-480 0,4-1-80 15,5-4-32-15,-3 2 0 0,0-1-208 0,-1 1 0 16,-1-1 128-16,-2 4-128 16,-4 5-288-16,-5-1-96 0,-5 0-32 0,-6 2-12704 15</inkml:trace>
  <inkml:trace contextRef="#ctx0" brushRef="#br0" timeOffset="105217.59">8829 16432 21183 0,'0'0'1888'0,"0"0"-1504"15,0 0-384-15,0 0 0 0,9 0 304 0,2 0-16 16,2 0 0-16,5-1 0 0,-1 0 224 0,5-3 64 0,2-2 0 0,5 0 0 16,-3 1-448-16,5-2-128 0,1 1 0 0,0-1 0 15</inkml:trace>
  <inkml:trace contextRef="#ctx0" brushRef="#br0" timeOffset="105722.5">10621 15575 15263 0,'0'0'672'0,"1"-8"144"0,0-2-656 0,-1 2-160 15,0 8 0-15,-2-9 0 0,0 0 1024 0,-3 1 192 16,-1 1 16-16,-2 2 16 0,-1 2-80 0,-4 0-16 16,-4-1 0-16,-3 2 0 0,0 3-304 0,-5 3-64 15,-4 0-16-15,2 0 0 0,1 1-112 0,1 2-16 0,1 4-16 0,-2 2 0 16,3-2-144-16,0 3-32 0,2 2 0 0,-1 5 0 15,1 3-96-15,3 4-32 0,-3 1 0 0,1 5 0 16,0 5-128-16,3 5-16 0,-2 4-16 0,1-2 0 16,1-2-160-16,2 2 0 0,3 1 144 0,3-5-144 15,3-2 0-15,3-4 144 0,0-2-144 0,3-2 0 16,3 0 0-16,0-5 0 0,1-4 0 0,0-1 0 16,0-1-352-16,1-2-32 0,-2-6 0 0,0-1 0 31,-1-5-1408-31,-2-7-304 0,-2 9-48 0</inkml:trace>
  <inkml:trace contextRef="#ctx0" brushRef="#br0" timeOffset="105921.11">9784 16201 26783 0,'0'0'1184'0,"10"-3"240"0,-1 0-1136 0,4 1-288 15,3-2 0-15,3 1 0 0,1-1 736 16,4 1 96-16,5 0 0 0,6-3 16 0,7-2 48 0,2 2 16 15,-2-1 0-15,1 1 0 0,-2-1-432 0,-1 0-96 16,-4 0 0-16,0 0-16 0,1-1-368 0,-6 3 144 16,0 2-144-16,-1-2 0 15,-2-1-1216-15,-2-1-368 0,-2-1-64 0</inkml:trace>
  <inkml:trace contextRef="#ctx0" brushRef="#br0" timeOffset="106372.17">11207 15562 12895 0,'-1'-10'1152'0,"1"10"-928"16,-1-9-224-16,0 1 0 0,1 8 1872 0,0 0 336 15,0 0 64-15,-8 0 16 0,0 0-1008 0,-3 4-208 16,-2 5-48-16,-1 0 0 0,-1 1-192 0,-3 5-64 16,-3 2 0-16,-3 5 0 0,-2 5-32 0,-5 3-16 15,-5 5 0-15,1 3 0 0,2 7-192 0,6 2-32 16,5 0-16-16,4 0 0 0,0 0-272 0,6 2-48 16,-1-1-16-16,7-2 0 0,3-6-144 0,3-3 0 15,2-2 144-15,3-2-144 0,2-4 0 0,2-3 0 16,2-2 0-16,1-5 128 15,0-3-464-15,2-2-96 0,3-1-16 0,2-3-8960 0,3-7-1792 0</inkml:trace>
  <inkml:trace contextRef="#ctx0" brushRef="#br0" timeOffset="106686.28">11732 15522 25215 0,'2'-13'1120'0,"-2"13"224"15,5-4-1072-15,-5 4-272 0,0-7 0 0,0 7 0 0,0 0 688 0,-6 4 80 16,0 2 0-16,-5 4 16 0,-3 1-64 0,-1 5-16 16,-3 6 0-16,0 5 0 0,-2 2-144 0,0 4-48 15,0 3 0-15,2 3 0 0,-2 6-144 0,2 2-48 16,2-3 0-16,2-3 0 0,5 1-144 0,0 0-48 15,3 0 0-15,5-3 0 0,2-2-128 0,4-2 0 16,3 1 0-16,1-4 0 0,2-4 0 0,2-3 128 16,4-2 0-16,-1-2 0 0,1-5-320 0,1-5-80 15,0-2-16-15,-1-4 0 16,-3-1-1520-16,-1-5-304 0,-2-5-64 0</inkml:trace>
  <inkml:trace contextRef="#ctx0" brushRef="#br0" timeOffset="106863.47">11270 16052 10127 0,'-4'-8'896'0,"4"8"-704"0,4-5-192 0,5 3 0 15,2 0 4032-15,3 1 768 0,4-1 144 0,5 0 48 16,5 2-3776-16,7-1-736 0,4-2-160 0,1 0-16 16,0-2 112-16,1 1 32 0,1-3 0 0,0 0 0 15,1 1-304-15,0 0-144 0,2-1 160 0,-4-1-160 31,-2 2-2080-31,-5-2-512 0</inkml:trace>
  <inkml:trace contextRef="#ctx0" brushRef="#br0" timeOffset="107155.25">11986 15329 21183 0,'0'0'944'0,"7"-6"192"0,2 5-912 0,2 2-224 16,1 2 0-16,1 4 0 0,2 5 1344 0,2 4 208 15,-1 0 48-15,3 6 16 0,2 4-528 0,0 5-128 16,1 2 0-16,-1 5-16 0,-4 2-336 0,-1 7-64 16,-1 4-16-16,-3 3 0 0,-3 6 16 0,-6 0 0 15,-4 1 0-15,-3-2 0 0,-4-3-96 0,-3-1-32 16,-3-1 0-16,-3-2 0 0,0-7-128 0,-4 0-32 0,1-6 0 15,0-3 0-15,-3-7-80 0,3-2-32 0,3-4 0 16,0-4 0 0,1-5-1632-16,1-2-336 0,2-3-64 0</inkml:trace>
  <inkml:trace contextRef="#ctx0" brushRef="#br0" timeOffset="107673.11">13368 15782 13759 0,'0'0'608'0,"0"0"128"0,0 0-592 0,-6 5-144 0,3 4 0 0,3-9 0 16,0 0 928-16,0 0 160 0,0 0 16 0,0 0 16 16,0 0 352-16,13 1 80 0,4-4 16 0,1-1 0 15,4-1-416-15,6 0-96 0,6-3-16 0,3 2 0 16,8-1-368-16,7 0-80 0,5 2-16 0,1-3 0 15,-3 0-304-15,0 2-64 0,-3 0-16 0,2 1 0 16,1-1-192-16,-1 1 128 0,-3 1-128 0,-5 4 0 16,-5 4 0-16,-9 0 0 0,-4 0 0 0,-7-2 0 15,-4-2-1456-15,-5 4-384 0,-5 4-80 16</inkml:trace>
  <inkml:trace contextRef="#ctx0" brushRef="#br0" timeOffset="107942.57">13322 16024 21183 0,'0'0'1888'0,"0"0"-1504"16,7-1-384-16,5-3 0 0,3 2 592 0,3 0 48 16,7 1 16-16,1-1 0 0,4-3 320 0,8 1 64 15,7 1 16-15,9-1 0 0,8 0-384 0,-1 1-80 16,-1-2-16-16,-1 1 0 0,1-1-144 0,1 1-48 15,1-1 0-15,0 1 0 0,3 2-192 0,-4 1-64 16,-6-6 0-16,-3 4 0 0,-3 1-128 0,-6 0 128 0,-9 1-128 0,0-2 128 16,-1 2-128-16,-4 0 0 0,-5 0 0 0,-6-1-176 31,-4 0-1552-31,-3-2-320 0,-2 2-64 0</inkml:trace>
  <inkml:trace contextRef="#ctx0" brushRef="#br0" timeOffset="108251.22">13924 15517 25455 0,'6'-9'1120'0,"0"5"240"15,4 0-1088-15,4 1-272 0,3 0 0 0,8 2 0 0,5 1 128 0,6 1-128 16,6 3 144-16,4 2-144 0,2 1 528 0,1 2 16 15,0 0 0-15,1 1 0 0,3 3-272 0,1 2-48 16,1 3-16-16,-2 4 0 0,-2 2-80 0,-7 3-128 16,-4 2 176-16,-9 3-176 0,-5 1 128 0,-7 2-128 15,-5 1 0-15,-4 0 0 0,-5-3 272 0,-4-2-48 16,-2-4-16-16,-7 0 0 0,-1-3 64 0,-5 0 16 16,-2 1 0-16,-7-3 0 0,-1-4-64 0,-7 1-16 15,-1-1 0-15,-3 0 0 16,0-3-1200-16,3-2-240 0,2-3-48 0</inkml:trace>
  <inkml:trace contextRef="#ctx0" brushRef="#br0" timeOffset="109654.26">17593 15769 15663 0,'-2'-17'688'0,"-3"8"144"0,0-1-656 0,-1 1-176 0,0-2 0 0,-2-3 0 16,-2-1 320-16,-1 3 48 0,0 2 0 0,-1 1 0 16,0-3 112-16,-1 1 32 0,-2 0 0 0,-1 2 0 15,-4 5-160-15,-2 2-32 0,-4-5 0 0,-3 5 0 16,-3 1 160-16,-1 3 32 0,-1 0 0 0,-2 1 0 16,-1 1 0-16,2 1 16 0,-2 4 0 0,1 1 0 15,0-1-96-15,-3 4-32 0,-2 2 0 0,-1 5 0 16,-4 5 0-16,6 0 0 0,9 1 0 0,1 4 0 15,1 3-144-15,7-2-48 0,6-3 0 0,3 1 0 0,2-3-48 0,5-1-16 16,4-3 0-16,5-2 0 0,6-3-144 0,2-5 192 16,4 0-192-16,5-3 192 0,1-2-48 0,7-4 0 15,6-3 0-15,2-3 0 0,2 1 96 0,-2-3 16 16,-3-2 0-16,-1-3 0 0,-2-3 32 0,0-1 16 16,-1-1 0-16,0-2 0 0,3-7-48 0,-1-3 0 15,-1-2 0-15,3-3 0 0,2-2-16 0,2-4-16 16,-1-4 0-16,-1-3 0 0,-2-1-80 0,-1-1-16 15,-4-5 0-15,0-1 0 0,-2-1-128 0,-2 5 160 16,-1 5-160-16,-3 3 160 0,-3 6-160 0,-3 6 0 0,-3 6 0 16,-2 6 0-16,-3 3 0 0,-1 6 0 0,-3 2 0 0,-2 6 0 15,0 0-128-15,-2 12 128 0,-3 4-160 0,-1 5 160 16,-2 1-176-16,-1 8 176 0,-2 9-192 0,-2 2 192 16,-2-1 0-16,-1 2-128 0,0 0 128 0,0 2 0 15,-2 2 0-15,2-1 0 0,3-2 0 0,1-1 0 16,3-3 0-16,2-3 0 0,0-9 0 0,4 0 0 15,2-5 0-15,1-3 0 0,0-1 0 0,3-6 144 16,1-4-144-16,-4-8 0 0,8 5 0 0,2-3 0 16,0-3 352-16,2-1 32 0,2-7 16 0,3-1 0 15,0-2 48-15,2-3 0 0,1 0 0 0,0-3 0 16,-2 1-288-16,1 2-160 0,0 1 192 0,-1 2-192 16,3 1 128-16,1 1-128 0,-2 3 0 0,-1 1 0 15,-2 1 0-15,-1 2 0 0,-3 1 0 0,-1 4 0 0,-1 4 0 16,-2 3 0-16,0-1 0 0,-3 2 0 0,-1 2-144 0,0 1 144 15,0 3-128-15,-2-2 128 0,-1-2 0 0,2 1-128 16,0-1 128-16,0-1 0 0,-1 1 0 0,3-4 0 16,1-2 0-16,0-1 0 0,2 1 0 15,1-2 0-15,2-2 0 0,1-2 0 0,-1 0 0 0,6-3 0 16,1 1 0-16,0-4 0 0,2-4 160 0,2-3-32 16,2-1-128-16,-1-2 192 0,-1 1-192 0,1-3 0 15,3-1 0-15,-5 1 0 0,1 3 0 0,-5 1 0 16,-1 0 0-16,-3 3 0 0,-1 1 0 0,-3 5 0 15,-1 0 0-15,0 1 0 0,-3-1 0 0,-6 5 0 16,0 0 0-16,0 0 0 0,7 5-176 0,-1 6 176 16,-3 1-160-16,-2 6 160 0,-1 6-144 0,-1 3 144 15,-1 3-128-15,-6 3 128 0,0 2 0 0,-4 6 0 0,-4 4 0 16,-4 4 128-16,-8 2 80 0,0 5 32 0,-4 6 0 0,-2-2 0 16,-1 1 16-16,2-4 16 0,2-3 0 0,0 0 0 15,1 1 0-15,2-8 0 0,-2-5 0 0,-2-1 0 16,-3-3 112-16,1-1 0 0,-1-4 16 0,2-5 0 15,0-4-16-15,4-6-16 0,6-2 0 0,3-4 0 16,2-6-80-16,3-3-16 0,2-2 0 0,3-4 0 16,1-3-16-16,1-5 0 0,2-3 0 0,3-6 0 15,-2-3-16-15,4-4-16 0,1-6 0 0,6-4 0 16,0 0-224-16,5 0 128 0,-1 6-128 0,7 1 0 16,5-1 0-16,0 4 0 0,0 8 0 0,4 4 0 15,5 3 0-15,1 3 0 0,1-1 0 0,0 2 0 16,-1 4 0-16,2 4 0 0,-1 3-128 0,1-1 128 0,-1-1 0 15,1 2 0-15,2 0 0 0,-1-1 0 0,1 3-336 0,-5-1 32 16,-3 0 16-16,-5 0 0 16,-5 2-2592-16,-4-1-512 0</inkml:trace>
  <inkml:trace contextRef="#ctx0" brushRef="#br0" timeOffset="110248.02">19039 15814 20783 0,'0'0'912'0,"0"0"208"0,0 0-896 0,0 0-224 15,0 0 0-15,0 0 0 0,12-4 1440 0,6 1 240 16,5-1 48-16,6 3 16 0,4 0-560 0,1-2-112 16,3 0-32-16,2 0 0 0,-1-2-624 0,3 2-128 15,2-2-32-15,-2-2 0 0,-1 4-128 0,3-2-128 0,-2 2 144 0,-5-1-144 16,-4 2 0-16,-3 1 0 0,-7 1 0 0,-5 3-9472 15,-6 3-1856-15</inkml:trace>
  <inkml:trace contextRef="#ctx0" brushRef="#br0" timeOffset="110416.58">19309 16025 27695 0,'0'0'1216'0,"0"0"272"0,11-3-1184 0,1 0-304 0,2 2 0 0,3 0 0 15,0 0 144-15,5 1-16 0,5 0-128 0,2 2 192 16,6-1 112-16,0 4 16 0,4-1 0 0,-1 0 0 0,-5-1-320 16,-4 1 0-16,-1 1 0 0,-5-2-8576 15,0-1-1824-15</inkml:trace>
  <inkml:trace contextRef="#ctx0" brushRef="#br0" timeOffset="111074.91">22251 15343 11055 0,'-1'-12'976'0,"1"0"-784"16,0-1-192-16,0 2 0 0,0 2 2240 0,0 0 384 15,-2-1 96-15,0 1 16 0,-6 2-1136 0,2-1-240 16,-4 0-32-16,0 2-16 0,0-1-608 0,-4 3-128 16,-2 0-32-16,0 1 0 0,-4 0-176 0,1 0-48 15,-1 2 0-15,1 2 0 0,-1 3 16 0,0 0 0 16,-2 2 0-16,-2 2 0 0,-4 8-16 0,-1-1-16 16,-3 2 0-16,-1 4 0 0,-1 4 16 0,0 6 0 0,1 4 0 0,1 3 0 15,2 2-144-15,2 1-32 16,5-1 0-16,1 4 0 0,3 2-144 0,1-1 0 0,1-1 144 0,2 1-144 15,1 1 0-15,-1-4 144 0,3-3-144 0,2-3 0 16,2-3 176-16,-1-3-176 0,2-1 160 16,0-4-160-16,0 1 0 0,1-3 0 0,0-1 0 0,1-5 0 31,1-5-256-31,-1-1-160 0,-1-5-32 0,-2 3 0 0,2-3-2256 16,6-6-464-16</inkml:trace>
  <inkml:trace contextRef="#ctx0" brushRef="#br0" timeOffset="111253.55">21235 15900 13823 0,'0'0'1216'15,"10"-8"-960"-15,3-2-256 0,3-1 0 16,1 2 2288-16,2 1 400 0,0 2 96 0,7-1 16 0,9 2-1584 0,4 1-304 16,0 2-64-16,0 0-16 0,-2-1-480 0,2-2-96 15,-4-1-32-15,-1 2 0 0,-1 3-64 0,-2-1-16 16,-3-2 0-16,-1 3 0 0,-3 1-144 0,-1 1-256 15,-1-1 64-15,-2 0 16 0</inkml:trace>
  <inkml:trace contextRef="#ctx0" brushRef="#br0" timeOffset="111621.27">22931 15134 4607 0,'0'0'192'0,"0"0"64"0,-2-9-256 0,2 9 0 0,0 0 0 0,0 0 0 15,0 0 3520-15,0 0 672 0,-9-3 128 0,3 6 32 16,-5 3-2688-16,1 4-512 0,-1 4-128 0,-4 3 0 15,-2 5-336-15,-5 5-64 0,-1 3-16 0,-3 6 0 16,4 3-80-16,-3 7-16 0,-1-2 0 0,0 4 0 16,1-4-176-16,0 3-32 0,0 2-16 0,1 2 0 15,4 3-160-15,2-2-128 0,3-3 144 0,4-5-144 16,3-4 208-16,0-5-48 0,4-2-16 0,2-6 0 0,-2-3-144 0,4-2 0 16,4-2 0-16,-2-4 0 0,2-3 0 0,2-3 0 15,-6-10 0-15,11 7 0 16,1-4-576-16,2-6 0 0,3-6 0 0,0-2-12016 15</inkml:trace>
  <inkml:trace contextRef="#ctx0" brushRef="#br0" timeOffset="111911.57">23367 15339 19343 0,'0'0'1728'0,"0"0"-1392"16,4-6-336-16,-4 6 0 0,0 0 1088 0,0 0 128 0,0 0 48 0,0 0 0 15,0 0-176-15,-7 10-16 0,-3 1-16 0,-1 3 0 16,-1 2-352-16,-4 2-80 0,-4 4-16 0,2 0 0 16,-2 1-224-16,1 2-64 0,-1 0 0 0,5 1 0 15,4 2-160-15,0-1-32 0,1 0-128 0,3-1 192 16,4-2-192-16,3 1 128 0,1-3-128 0,1-2 0 15,1-2 0-15,0 0 128 0,4-2-128 0,-2-2 0 16,3-3-160-16,-5-2-80 0,-3-9-16 0,0 0 0 16,4 9-1392-16,-4-9-272 0,0 0-64 15,0 0-9696-15</inkml:trace>
  <inkml:trace contextRef="#ctx0" brushRef="#br0" timeOffset="112065.64">22991 15677 15663 0,'0'0'1392'0,"0"0"-1120"0,0 0-272 0,0 0 0 0,0 0 976 0,8 0 144 15,1 4 32-15,4-1 0 0,5-3-192 0,1 1-16 16,1 1-16-16,3 2 0 0,4-1-352 0,2-1-64 16,6-2 0-16,0 1-16 0,3 1-224 0,-3 2-32 15,-3 0-16-15,-2-3 0 0,-3-3-224 0,-2 1 0 16,-1 2 0-16,-5-1-7584 16,-2-2-1568-16</inkml:trace>
  <inkml:trace contextRef="#ctx0" brushRef="#br0" timeOffset="112467.1">23780 15040 11967 0,'0'0'528'0,"0"0"112"0,0 0-512 0,0 0-128 0,8-1 0 0,3 2 0 0,0 2 2032 0,1 1 368 16,1 3 80-16,4 3 16 0,3 2-1616 0,0 3-320 15,2 0-64-15,1 6-16 0,0 0-192 0,1 5-32 16,2 3-16-16,-5 4 0 0,-2 2-80 0,-5 2-16 15,-5 8 0-15,-5 0 0 0,0 2 48 0,-4 1 16 16,-2-1 0-16,-4 3 0 0,-7 2 112 0,-4 2 32 16,0-2 0-16,-4-2 0 0,0-1 0 0,0-7 0 15,-2-6 0-15,2-5 0 0,-2-6 64 0,0-3 16 16,-1-2 0-16,-1-3 0 0,-3-2-80 0,0-2-16 16,2 0 0-16,4-3 0 0,4-5-336 0,4-1-240 15,5-4 48-15,9 0 0 0</inkml:trace>
  <inkml:trace contextRef="#ctx0" brushRef="#br0" timeOffset="113295.16">24878 15582 11055 0,'0'0'480'0,"0"0"112"0,-1-8-464 0,-2-1-128 0,2-2 0 0,-1 1 0 0,-3 5 1408 0,0-1 272 16,-4 2 48-16,2-1 16 0,-3 4-608 0,0 0-128 15,-3 0-32-15,0 2 0 0,-5 0-336 0,1 0-80 16,-3 4-16-16,-1 0 0 0,-4 1-32 0,-2 3 0 15,0-1 0-15,-2 3 0 0,4 3-64 0,0 0 0 16,-1 0-16-16,2 3 0 0,1 0-80 0,2 4-16 16,4-2 0-16,0 0 0 0,2-3-80 0,5 3-32 15,1 0 0-15,5 1 0 0,-1-4-48 0,4-3-16 16,6-3 0-16,-2-1 0 0,2-3 144 0,3 0 16 16,2-3 16-16,0-2 0 0,3-2 176 0,2-1 48 15,1 0 0-15,0-3 0 0,2-2-160 0,0-1-16 16,-1 1-16-16,3 0 0 0,-2-2-80 0,0-2-16 0,0 0 0 0,-2 1 0 15,-2 2-96-15,-3 1-32 0,-2-2 0 0,0 1 0 16,-1 0-16-16,-1 5 0 0,-7 3 0 0,7-3 0 16,0-4-128-16,-7 7 128 15,0 0-128-15,0 0 128 0,5-4-128 0,-5 4 0 0,0 0 0 0,0 0 0 16,0 0 0-16,0 0 0 0,0 0 0 0,0 0 0 16,0 0 0-16,9 4 0 0,-9-4 0 0,7 7 0 15,-7-7 0-15,10 6 0 0,-3 2 0 0,1-2 0 16,-8-6 0-16,11 3 0 0,-1-1 0 0,1-1 0 15,1-1 0-15,-2-1 0 0,2-3 0 0,1-1 0 16,3 2 128-16,-1 2-128 0,0-2 0 0,3-4 128 16,1-4-128-16,2 1 128 0,-2-2-128 0,2 1 128 0,1-1-128 0,3-4 160 15,2-2-160-15,3-1 160 16,1-1-160-16,-1-4 160 0,0-5-160 0,0-5 160 0,-1-3-160 0,2-9 192 16,2-6-192-16,2-1 192 15,3-2-192-15,4 1 160 0,3 0-160 0,-1 4 160 0,-2-1-160 0,-7 5 0 16,-3 1-160-16,-4 6 160 0,-4 5 0 0,-2 0-144 15,-2-1 144-15,-2 9 0 0,-3 7 0 0,-2 5-128 16,-2 3 128-16,-4 2 0 0,0-1 0 0,-4 4-128 16,-3 6 128-16,0 0 0 0,0 0-144 0,0 0 144 15,-8 10-160-15,-1 7 160 0,-5 4 0 0,0 5-144 16,-2 5 144-16,-1 5 0 0,-4 9 0 0,-3 3-128 16,-4 1 128-16,-3 2 0 0,-2 0 0 0,-1 4-128 15,1 3 128-15,4 0 0 0,4 4 0 0,7-6-160 16,2-5 160-16,4-3 0 0,3-4 0 0,1-5 0 15,2-2 0-15,0-4 0 0,0-2 0 0,3 0 0 0,-3-3 0 0,1-4 0 16,0-2 0-16,1-2 0 16,2-2 0-16,0-2 0 0,-2-7 0 0,4-9-192 0,0 0 48 0,0 0-10416 15,0 0-2096-15</inkml:trace>
  <inkml:trace contextRef="#ctx0" brushRef="#br0" timeOffset="113474.6">25154 15439 23039 0,'6'-6'2048'0,"4"2"-1648"0,2 2-400 0,4-1 0 16,6 0 512-16,3 2 32 0,0 0 0 0,2 1 0 15,3 0 528-15,7 1 96 0,6 1 32 0,6 3 0 0,2 2-336 16,0 1-64-16,-5 0-16 0,-1-2 0 0,-2 0-304 0,-1-2-64 16,-2 1-16-16,-5-2 0 0,-2-1-400 0,-8 1 128 15,-9 0-128-15,-5 0-9920 16,-3 0-2032-16</inkml:trace>
  <inkml:trace contextRef="#ctx0" brushRef="#br0" timeOffset="114029.53">24924 15011 13823 0,'0'0'1216'0,"0"-10"-960"15,-2 0-256-15,-1 1 0 0,3 9 1568 0,0-8 272 16,-2 3 48-16,2 5 16 0,0 0-240 0,0 0-64 15,0 0 0-15,0 0 0 0,-8 3-640 0,3 6-144 16,1 4-32-16,0 4 0 0,-3 1-48 0,3 7-16 16,-1-3 0-16,3 5 0 0,-5 3-16 0,0 3 0 15,0 2 0-15,0-1 0 0,-2 2-80 0,0 1-32 16,-1 2 0-16,-1-1 0 0,1-4-64 0,-3-2-16 16,1-4 0-16,0 0 0 0,1-4-128 0,-1-3-48 15,1-3 0-15,1 0 0 0,-2 2-144 0,1-2-48 16,1-4 0-16,1-1 0 0,1 0-144 0,1-1 128 15,0-1-128-15,3-2 128 0,4-9-128 0,0 0 0 16,0 0 0-16,0 0 0 16,0 0-1728-16,10-2-288 0,1-5-48 0,2-1-16 0</inkml:trace>
  <inkml:trace contextRef="#ctx0" brushRef="#br0" timeOffset="115246.3">21078 14895 11055 0,'-5'-6'976'0,"3"0"-784"0,-1 1-192 0,3 5 0 0,-9-5 1568 0,0 2 272 15,-1 1 48-15,-4 2 16 0,-1 1-656 0,-2 1-128 16,-4-1-32-16,4 4 0 0,-1 2-400 0,-3 4-96 16,-4 2-16-16,-2 5 0 0,2 0-48 0,-2 1-16 15,1 3 0-15,2 4 0 0,0-1 0 0,3 3 0 16,2-1 0-16,0 6 0 0,1 2-304 0,0 2-64 16,1 0-16-16,0 4 0 0,1 3 16 0,0 1 0 15,1-1 0-15,2-2 0 0,2-5-16 0,3-1-128 16,0 1 192-16,2-1-64 0,-2-3 64 0,4 0 0 15,3-1 0-15,-1-1 0 0,2-1 128 0,2 2 16 16,0 0 16-16,0-1 0 0,3 0-32 0,-2 2 0 16,-3 0 0-16,0-2 0 0,-1-4-80 0,-3 4-32 15,1 0 0-15,-1 2 0 0,-1 0 48 0,-3-4 16 16,2-2 0-16,-2-1 0 0,0 2 16 0,-1-4 0 16,-2-4 0-16,0 2 0 0,-2 2 32 0,1 1 16 0,-1-2 0 0,0 0 0 15,0-3-160-15,-2-3-48 0,1 0 0 0,0 0 0 16,0-5-256-16,-1-1-64 0,2-1-16 0,-1-3-15824 15</inkml:trace>
  <inkml:trace contextRef="#ctx0" brushRef="#br0" timeOffset="116093.84">16483 15070 12895 0,'-1'-10'576'0,"1"10"112"0,0 0-560 0,0 0-128 16,-2-3 0-16,-1 0 0 0,2-1 1664 0,1 4 320 16,0 0 48-16,-6-1 16 0,-2 0-1648 0,0 1-400 15,1 2 0-15,-2 2 0 0,0 2 896 0,-4 1 112 16,-1-1 16-16,-2 4 0 0,-1 1-832 0,1 1-192 15,-3 4 0-15,2 1 0 0,-1 1 864 0,1 3 128 16,-1 2 32-16,0 0 0 0,2 1 0 0,1 3 0 16,-1 0 0-16,1 3 0 0,2 1-832 0,0 0-192 15,0-1 0-15,4 2 0 0,1 0 0 0,1 1 0 16,2 1 0-16,1 0 0 0,3 2 0 0,1 0 0 16,1 1 0-16,1 1 0 0,2-2 0 0,-1 2 0 0,0-2 0 0,1-2 0 15,-1-1 864-15,-1-1 128 16,1 0 32-16,-3-1 0 0,0 1-832 0,0 1-192 0,-1 0 0 0,-3 0 0 15,0-1 0-15,-2-1 0 0,-1 0 0 0,-1-1 0 16,-3-5 0-16,-1-1 0 0,-4 0 0 0,-1 2 0 16,-3-2 864-16,-2-1 128 0,-4-2 32 0,3 1 0 15,1 1-832-15,-1 1-192 0,-1-3 0 0,0 1 0 16,1 1 0-16,-1-2 0 0,2-2 0 0,2-2 0 16,1 1 0-16,5-6 0 0,4-2 0 0,1-1-11424 15,5-5-2336-15</inkml:trace>
  <inkml:trace contextRef="#ctx0" brushRef="#br0" timeOffset="118142.59">20021 13484 7359 0,'8'-7'656'16,"1"3"-528"-16,2 0-128 0,-1-3 0 0,1-2 992 15,1 1 160-15,1 7 48 0,-2-3 0 0,0-3-528 0,0 4-96 16,-3 2-32-16,2-1 0 0,0-3-208 0,-1 0-32 15,-3-3-16-15,0 4 0 0,0 4 192 0,1-2 32 16,0-3 16-16,0 2 0 0,-1 0 400 0,0-1 80 16,1 1 16-16,0-1 0 0,-1-1 0 0,-1 1 0 15,-5 4 0-15,5-4 0 0,2 0 0 0,-4 1 0 16,-3 3 0-16,0 0 0 0,0 0-832 0,0 0-192 16,0 0 0-16,0 0 0 0,0 0 864 0,0 0 128 15,1 6 32-15,-1 1 0 0,-2 1-832 0,0 2-192 16,-5 1 0-16,1 3 0 0,-3 5 0 0,0 0 0 0,-2 2 0 15,-2 5 0-15,-3 2 0 0,0 4 0 0,-3-1 0 16,0 1 0-16,-3 1 0 0,2 1 0 0,1 0 0 0,-2 0 0 16,2-1 864-16,2-1 128 0,1 1 32 0,2-1 0 15,0-1-832-15,2-2-192 0,0 1 0 0,-3 12 0 16,0-6 0-16,1-4 176 0,4-6-176 0,1 1 160 16,-2-3 32-16,2-2 16 0,0-3 0 0,1-1 0 15,2-1-16-15,2-1 0 0,0 1 0 0,2 1 0 16,0-2-32-16,1 1-16 0,0 0 0 0,1-1 0 15,-2-3-16-15,2-1 0 0,2-2 0 0,0 2 0 16,0 0-128-16,1 0 0 0,2 0 144 0,-3-1-144 16,1-1 128-16,0 1-128 0,3 1 128 0,-2 0-128 0,2-4 128 0,2 0-128 15,-3-2 128-15,5 1-128 0,-1-2 144 16,3 1-144-16,1-2 192 0,0 1-192 0,1-3 192 16,-1 1-64-16,-1-3 0 0,3-1-128 0,2-2 224 0,2 1-64 15,-1-1-16-15,0 0 0 0,0-4-144 0,1 2 0 16,1-4 144-16,-3 3-144 0,1-1 128 0,-3 1-128 15,-1-1 128-15,-3 0-128 0,0 1 0 0,-1 0 0 16,-4 1 0-16,1 0 128 0,-4 0-128 0,-3 5 0 16,0 0 0-16,0 0 0 0,4-8 0 0,-4 8 0 15,0 0 0-15,0 0 0 0,0 0 0 0,0 0 0 16,-7-4 0-16,-4 2 0 0,1 5 0 0,-2 0 0 16,-1-1 0-16,-2 3 0 0,2-3 0 0,-3 2 0 15,-3 1 0-15,-2-1 0 0,3 1 0 0,-2 0 0 0,0 0 0 0,1 0 0 16,1 0 0-16,1 1 0 0,0-2 0 0,1 1 0 15,-1 1 0-15,1-1 0 16,-1-2 0-16,4-1 0 0,2 0-288 0,0 0-80 0,1-2-16 0,-2 0 0 16,2 0 384-16,1-2 0 0,-1-1 0 0,4-1 0 15,-3-3 752-15,3-1 208 0,1-1 64 0,1 0 0 16,0-2-832-16,2-4-192 0,2 0 0 0,-1-1 0 16,0 0 0-16,1-3 0 0,0-2 0 0,0 0 0 15,0 1 0-15,1-1 0 0,0-1 0 0,-1 0 0 16,0-1 0-16,1 1 0 0,0-3 0 0,0 0 0 15,2-1 0-15,-1-3 0 0,0-2 0 0,2-1 0 16,0 2 0-16,1-1 0 0,2-1 0 0,-2 0 0 16,5 1 0-16,0 1 0 0,2 2 0 0,1 0 0 15,3 1 0-15,0-1 0 0,2 1 0 0,1-2 0 16,1 2 0-16,2-1 0 0,2 2 0 0,-1-2 0 0,2 3 0 0,0 2 0 16,0 3 0-16,0-3 0 0,-3 1 0 0,-1 3 0 15,-1 4 0-15,-4 0 0 0,-2 2 0 0,-3 1 0 16,-1 1 0-16,2-1 0 15,-2 7-768-15,-3 0-208 0,-3 0-48 0,-4 5 0 16,0 0-816-16,0 0-160 0,0 0-48 0,0 0-13104 16</inkml:trace>
  <inkml:trace contextRef="#ctx0" brushRef="#br0" timeOffset="118730.49">19664 13893 20271 0,'0'0'448'0,"0"0"80"0,0 0 32 0,0 0 16 0,0 0-576 0,0 0 0 0,0 0 0 0,0 0 0 16,0 0 928-16,0 0 80 0,5 5 16 0,4-8 0 16,-1 1-832-16,2-1-192 0,3 0 0 0,-1-1 0 15,4 2 864-15,3-1 128 0,-1-3 32 0,5 3 0 16,5 0 0-16,3 0 0 0,4 1 0 0,4 0 0 16,5-3-832-16,2 1-192 0,-4 2 0 0,0 0 0 0,-2 0 864 0,-4 1 128 15,-3-1 32-15,-3 2 0 0,-4 2-832 0,-4-1-192 16,-4 0 0-16,-5 1 0 0,-4 0 0 15,-4 1 0-15,-5-3 0 0,0 0 0 0,-4 5 0 0,-6 1 0 16,-5 3 0-16,-5-1 0 0,-5-4 0 0,-4 4 0 16,-4-1 0-16,-4 0 0 0,-4 0 0 0,1 0 0 15,-2-3 0-15,3-1 0 0,-1 1 0 0,3-1 0 16,2-1 0-16,3 1 0 0,3-3 0 0,4-1 0 16,1 0 0-16,5 0 0 0,5-1 0 0,3 1 0 15,2-3 0-15,3 3 0 0,6 1 864 0,0 0 128 16,6-5 32-16,4 0 0 0,2 2-832 0,3 1-192 15,4 0 0-15,3-2 0 0,2 1 0 0,2 1 0 0,2 0 0 0,2 4 0 16,2-4 0-16,2 1 0 0,0 0 0 0,-1-1 0 16,-2 2 0-16,-5 0 0 0,-5 2 0 0,-5-1 0 15,-3 0 0-15,-5 2 0 16,-8-3 0-16,0 0 0 0,0 0 0 0,-7 6 0 0,-7-1 0 0,-4-1 0 16,-4 1 0-16,-4-1 0 0,-2 2 0 0,-12-2 0 31,2 1-768-31,7-1-208 0,6-1-48 0,10 1 0 0</inkml:trace>
  <inkml:trace contextRef="#ctx0" brushRef="#br0" timeOffset="125301.38">17921 11722 5519 0,'-11'-8'496'15,"3"5"-496"-15,-1-1 0 0,1 0 0 0,-1 0 1552 0,1 0 224 16,-2 1 32-16,1-1 16 0,0 4-752 0,2 0-160 16,-1-1-16-16,0-1-16 0,-1 1-176 0,2 1-48 15,-1 0 0-15,0 0 0 0,2 0-32 0,6 0-16 16,-9 4 0-16,1-2 0 0,1-4-80 0,7 2-16 16,0 0 0-16,0 0 0 0,0 0 96 0,0 0 16 15,0 0 0-15,0 0 0 0,14 0 320 0,3 0 64 16,5-1 16-16,3-2 0 0,1-1-320 0,2 0-48 15,1-1-16-15,1 3 0 0,0 1-448 0,3-2-192 16,0-5 176-16,2 3-176 0,-1 5 128 0,3-1-128 0,-1-1 0 16,1 0 0-16,0-1 160 0,-1 2-160 0,-5 1 160 15,1 0-160-15,1 0 0 0,1 0 0 0,-2-4 0 0,0 4 0 16,2 1 0-16,-5-1 0 0,-6-1 0 0,-1 2 0 16,-4 2 0-16,-2-2 0 0,-3-1 0 0,-4 1 0 15,-9-1 0-15,0 0 128 0,0 0-128 0,0 0 0 16,0 0 144-16,-8 3-144 0,-1-1 128 0,-8 2-128 15,-6-1 208-15,-6 1-32 0,-4-4-16 0,-1 4 0 16,1 0-160-16,0-1 0 0,0-1 0 0,-2 1 128 16,-1 0-128-16,-2 1 0 0,0 0 0 0,0 1 128 15,2-6-128-15,0 1 160 0,3 2-160 0,2-1 160 16,2-1-160-16,4 0 160 0,3-1-160 0,2 1 160 0,4 2-160 16,2 1 192-16,3-2-192 0,2 1 192 0,1-1-64 15,8-1 0-15,0 0 0 0,0 0 0 0,0 0-128 0,0 0 0 16,0 0 0-16,11 2 0 0,2-4 224 15,6 0 16-15,6-4 0 0,3 3 0 0,5 1-112 0,1-1 0 16,4-3-128-16,4 1 192 0,2-2-192 0,0 1 0 16,-2 2 0-16,0 1 0 0,-2-5 0 0,2 3 0 15,3 0 0-15,-2 2 0 0,-2 0 0 0,0-1 0 16,-2 0 0-16,-1 2 0 0,-3 1 0 0,-7-1 0 16,-3 0 128-16,-6 1-128 0,-4 2 0 0,-5 1 0 15,-10-2 0-15,0 0 0 0,0 0 0 0,-8 5 0 16,-4 0 0-16,-10 1 0 0,-6 2 0 0,-5-3 128 15,-3 1-128-15,-5 1 144 0,-4 2-144 0,2-1 0 16,-1-2 0-16,3 1 0 0,2-2 0 0,-4 2 0 16,-2 0 128-16,1-3-128 0,0-6 0 0,-1 2 0 0,-1 3 0 0,4-1 128 15,1-2-128-15,6 0 0 0,3-1 0 0,2 1 0 16,2 2 0-16,3-2 0 0,1 0 128 0,5 0-128 16,5 0 0-16,2 3 0 0,4-6 0 0,8 3 128 15,0 0-128-15,0 0 0 0,9 0 0 0,5 0 0 16,3-3 128-16,5 0-128 0,4-2 128 0,2 1-128 15,3 3 0-15,5-2 0 0,5-3 0 0,4 1 0 16,1 1 0-16,2 2 0 0,2 2 0 0,0-3 0 16,-3-4 0-16,0 5 0 0,1 4 0 0,-1-2 0 15,0-3 0-15,-2 1 0 0,-2 1 0 0,-3 0 0 16,-4 1 0-16,-5 0 0 0,-6 0 0 0,-6 1 0 16,-6 1 0-16,-13-2 0 0,0 0 0 0,0 0 0 0,0 0 0 15,-11 4 0-15,-8 1 0 0,-7 0 0 0,-8 1 0 16,-1-2 0-16,-5-1 128 0,-2 2-128 0,-1-2 0 0,-1 0 0 15,3-3 0-15,-1 0 0 0,1 5 0 16,-3-2 0-16,-1-1 0 0,0-1 0 0,0-1 0 0,1 1 0 16,3 3 0-16,3-2 0 0,3-1 0 0,6 1 0 15,2 0 0-15,5 1 0 0,4-1 0 0,3 2 0 16,5-2 0-16,10-2 0 0,0 0 0 0,0 0 0 16,9 7 0-16,6-1 0 0,2-4 0 0,8-1 0 15,5-2 0-15,8-1 0 0,3-4 0 0,4-1 0 16,3 0 0-16,-2 1 0 0,-1 3 0 0,-2 0 0 15,-2-1 0-15,-1 1 0 0,2 0 0 0,0 1 0 16,2 0 0-16,-6 0 0 0,-1-1 0 0,-3 2 0 0,-7 2 0 0,-2-1 0 16,-6-1 0-16,-4 1 128 0,-5 1-128 15,-10-1 128-15,0 0-128 0,0 0 0 0,-8 0 0 0,-4 1 0 16,-8 2 0-16,-3 1 0 0,-4-2 0 0,-4 1 0 16,-7 0 128-16,-3 1-128 0,1 0 128 0,-1-1-128 15,-1 0 0-15,-1-2 128 0,-1-2-128 0,1 2 0 16,-2 2 0-16,5-1 0 0,1-3 128 0,2 1-128 15,4 3 0-15,5 1 0 0,6-2 0 0,5-2 0 16,2 0 0-16,5 0 0 0,4 0 0 0,6 0 0 16,0 0-160-16,0 0-64 0,10 1-16 0,5-1 0 15,6-3-2048 1,2-1-400-16</inkml:trace>
  <inkml:trace contextRef="#ctx0" brushRef="#br0" timeOffset="134963.73">12863 1279 11055 0,'25'-7'480'0,"-9"3"112"0,1 0-464 0,1 2-128 0,0-2 0 0,1 3 0 16,1-1 960-16,-2 0 160 0,0 0 32 0,-1 0 16 16,-4-1-560-16,1 1-112 0,-1 0-32 0,-3 1 0 15,-10 1 48-15,0 0 16 0,0 0 0 0,0 0 0 16,0 0-16-16,0 0 0 0,0 0 0 0,-10-5 0 16,-5 2-144-16,0-1-48 0,-5-1 0 0,-2 1 0 15,-2 1-64-15,-3-1 0 0,0-2-16 0,-4-3 0 16,-1 1-64-16,-2-2-16 0,-7-1 0 0,-1 0 0 15,-3 0 80-15,2-1 16 0,-3 2 0 0,2-1 0 0,1 0 224 16,-1-2 48-16,-1 0 16 0,-3-1 0 0,-6-2-224 0,-3 2-64 16,-5 0 0-16,-1 0 0 0,0 0-64 0,-2 2 0 15,-3 2-16-15,-5-1 0 0,-6-1-32 0,4 1 0 16,-1 3 0-16,0 1 0 0,-3-2 0 0,-2 0 0 16,-4 0 0-16,3-1 0 0,1 3-144 0,-1-2 0 15,-6-2 144-15,0 2-144 0,-2 0 0 0,2-1 0 16,2-3 0-16,-6 2 128 0,2 2-128 0,-1-1 0 15,-1-1 128-15,0-1-128 0,-2-1 0 0,0 1 128 16,-2 0-128-16,0-1 0 0,-3 0 0 0,3 2 0 16,0 6 0-16,2-1 128 0,4-2-128 0,-1 1 0 15,-1 2 0-15,2 3 0 0,6 3 0 0,3-1 0 16,1-1 0-16,1 1 128 0,-1 1-128 0,0 2 0 16,3 1 0-16,4 1 0 0,2-2 0 0,-2 3 0 15,-1 1 0-15,4 2 0 0,-1 1 0 0,4 2 0 16,0 0 0-16,1 0 0 0,-1 0 0 0,-1-1 0 0,1 0 0 15,3 1-128-15,3 3 128 0,3-1 0 0,2 0 0 0,-1-2 0 16,2 2 0-16,3 0 0 0,5 1 0 0,3 0 0 16,4 0 0-16,2 2 0 0,6 1 0 0,2 3-128 15,2 2 128-15,3 3 0 0,2-1 0 0,1 1 0 16,1-2 0-16,1 2-128 0,2 1 128 0,1 2 0 16,2-2 0-16,0 2 0 0,2-3 0 0,2 2 0 15,2-1 0-15,3 1 0 0,3 0 0 0,0 0 0 16,2-1 0-16,3 2 0 0,4 2 0 0,2 1 0 15,3-1 128-15,3-1-128 0,4-1 160 0,4 0-160 16,3-1 144-16,3 1-144 0,3-4 128 0,2-2-128 0,5 0 192 16,5-1-32-16,4-1-16 0,3 1 0 0,4 1-144 15,2 1 192-15,1 3-192 0,1-3 192 0,2-2-192 0,3-1 128 16,3-2-128-16,7 0 128 0,3 2-128 0,-3-2 0 16,-1-4 0-16,7 2 128 0,8-1-128 0,0 0 0 15,1-2 144-15,1-1-144 0,2-3 0 0,2 0 128 16,1 2-128-16,1-2 0 0,-4-2 0 0,6-3 144 15,5 2-144-15,-2 0 0 0,0-1 176 0,3 1-176 16,2-1 160-16,2 0-160 0,0-1 160 0,2 1-160 16,2-1 160-16,1 0-160 0,2-4 144 0,-2 2-144 15,2 2 128-15,0-3-128 0,-4-3 128 0,4 0-128 16,1-3 0-16,-5 0 128 0,-1-1-128 0,-1 0 0 0,-2-2 144 0,-2-1-144 16,-2-1 0-16,-3-1 144 15,-5-1-144-15,-1 0 0 0,2 0 144 0,-4-1-144 0,-4 0 0 0,0 0 144 16,-2-4-144-16,0 2 0 0,-2-2 0 0,-5 2 128 15,-5-3-128-15,-4-5 0 0,1-6 144 0,-2 4-144 16,-2 1 0-16,-6-3 128 0,-4-1-128 0,-7-2 0 16,-3 3 128-16,-5 0-128 0,-3 1 128 0,-4-1-128 15,-4-2 144-15,-4 2-144 0,-4 0 192 0,-6-1-192 16,-3-2 160-16,-6-2-160 0,-2-1 128 0,-5 0-128 16,-5 0 0-16,-5-1 0 0,-4-2-144 0,-6 0 144 15,-5 2-192-15,-4 1 192 0,-3-2-192 0,-3-2 192 16,-2-1-160-16,-8 0 160 0,-6-2-128 0,-5 1 128 15,-6-3 0-15,2 1-160 0,-2 2 160 0,-1 0 0 16,-6 3 0-16,-3 1-128 0,-5 0 128 0,-1 2 0 16,-5 1 0-16,-3-3 0 0,-4-2 0 0,-4 1 0 0,-2 4-128 0,41 11 128 15,-10-4 0-15,-10 0 0 0,-8 0-128 0,-9 0 128 16,-3 1 0-16,-8 1 0 0,-3 4-128 0,-103-18 128 16,33 9 0-16,22 6 0 0,16 7 0 0,5-3-128 15,1-3 128-15,4 7 0 0,3 7 0 0,2 0 0 16,-1-2 0-16,2 4 0 0,-1 3 0 0,-1 3 0 15,-3 3-128-15,5 1 128 0,6 2 0 0,-2 2 0 16,-3 2 0-16,1 0 0 0,2 0-128 0,0 1 128 16,-2 0 0-16,6 4 0 0,8-1 0 0,0 3-128 15,2 2 128-15,50-4 0 0,-6 6 0 0,-5 3 0 16,-4 5 0-16,-2 1 0 0,-2 0-128 0,4 1 128 16,-1 0 0-16,-54 30 0 0,26-9 0 0,19-5 0 0,10-4 0 15,9 1 0-15,7 0 0 0,8 0-128 16,9 2 128-16,5-4 0 0,4 0 0 0,6-1 0 0,2-2-128 15,5 1 128-15,3 4 0 0,4 1 0 0,4 3 0 0,4 1 0 16,3-1 0-16,6-1 0 0,5-5 0 0,2-1 0 16,6-1 0-16,4 3 0 0,4 2 0 0,6-1 0 15,7-1 0-15,2-1 0 0,3 1 0 0,0-3 0 16,4-2 0-16,3-4 0 0,3-1 0 0,6 2 0 16,5 0 0-16,1 1 0 0,1 4 0 0,3-3 0 15,0-2 0-15,8-2 0 0,3-1 0 0,0-3 0 16,2-1 128-16,5-3-128 0,3-3 0 0,3-1 0 15,2 0 128-15,4 0-128 0,0 0 0 0,3-2 0 16,-1-2 128-16,3-2-128 0,0 1 0 0,3-3 144 16,1-2-144-16,4-2 160 0,4-3-160 0,-3 1 160 15,-2 1-160-15,4-5 128 0,-1-6-128 0,0 0 128 16,-1 1-128-16,1-4 0 0,-2-5 0 0,-1-2 128 0,0 1 16 0,2-2 0 16,3-1 0-16,-4-2 0 0,-8-1 96 0,3 0 16 15,3 3 0-15,-4-3 0 0,-5-2-256 0,3-1 128 16,3 1-128-16,-3-2 0 0,-6 0 128 0,1-3-128 15,-1-3 0-15,-3-1 144 0,-4 2-144 0,-3-5 128 16,-6-6-128-16,-2 0 128 0,-2-2-128 0,-6 3 0 16,-5 1-192-16,-5 1 192 0,-5-1 0 0,-3 1 0 15,0-1 0-15,-7-3 0 0,-3-1 0 0,-8-2 0 16,-3 0 0-16,-6 0 0 0,-5-1 0 0,-6 3 0 16,-3 2 0-16,-5-1-176 0,-4 4 176 0,-1-2 0 15,-7-1 0-15,-2-1 0 0,-5-3 0 0,-5-4 0 16,-4-4 144-16,-8 4-144 0,-5 3 0 0,-9 0 0 15,-2 0-240-15,-7 3 80 0,-8-1 160 0,-5 2-192 0,-2 1 192 0,-3-4-192 16,-7-4 192-16,-6 2-128 0,-6 1 128 0,0 3-128 16,-1 1 128-16,-8 0 0 0,-12 0 0 15,1 4-128-15,0 1 128 0,-7 0 0 0,-6-2 0 0,2 3 0 16,2 1-128-16,52 13 128 0,-15-7-128 0,-8-1 128 16,-6 1 0-16,-7 2 0 0,-8 0 0 0,-2 4 128 15,-4 1-128-15,-110-12 0 0,34 11 0 0,20 5 0 16,11 0 0-16,8 10-192 0,4 3 64 0,1-1 0 15,-1-2 128-15,3 3 0 0,1 3 0 0,1 1 0 16,-3 3 0-16,9 0 0 0,3-1 0 0,4 4 0 16,0 4 0-16,2 0 0 0,2-1 0 0,57-1 0 0,-8 6 0 0,-4 2 0 15,-4 1 0-15,-4 4 0 0,-5 3 0 16,1 2 0-16,1 1 0 0,-76 30 0 0,27-7 0 0,21-4 0 16,13-1 0-16,14 1 0 0,10 0 0 0,8 2-128 15,7-3 128-15,1 2-128 0,5-3 128 0,8 1 0 16,8-1 0-16,7 4 0 0,7 2 0 0,3 1-160 15,5 2 160-15,6-2 0 0,4-3 0 0,4-2-128 16,3 1 128-16,6 2 0 0,5 1 0 0,7 1 0 16,3 3 0-16,6-2 0 0,6-4 0 0,6-2 0 15,8 0 0-15,3 3 0 0,6 2 0 0,3 0 0 16,7 0 0-16,7-3 144 0,7-2 0 0,5-3 0 16,4-3 0-16,7-2 0 0,4-1-144 0,6-4 192 15,4 3-192-15,7-6 192 0,7-1-64 0,7-2-128 16,1-2 192-16,9-1-64 0,6-5-128 0,2-4 160 0,1-4-160 0,6-3 160 15,6-3-160-15,4-4 0 0,2-3 0 0,5-4 128 16,0-2-128-16,-2-4 0 0,-7-5 0 0,0-1 0 16,3-2 0-16,-1-1 0 0,0-3 0 0,-2-2 0 15,-4-4 0-15,-4 1 0 0,-4 2 0 0,-3-3 0 16,4-5 0-16,-1 0 0 0,-2-1 0 0,-4-2 0 16,-5-3 0-16,0 0 0 0,0-5 0 0,-8-4 0 15,-5-7 0-15,-5-3 0 0,-5 1 0 0,-10 1 0 16,-11 1-144-16,-8-4 144 0,-7-5 0 0,-11 2 0 15,-13 2 0-15,-12-3 256 0,-9 0-32 0,-14 0 0 16,-10-1 272-16,-11-4 48 0,-10-1 16 0,-11-1 0 16,-8 2-224-16,-11 3-32 0,-14 3-16 0,-6 5 0 15,-9 3-288-15,-15-4 0 0,-14-2-128 0,-14 4 128 16,-14 3-624-16,-15 5-16 0,-12 5-16 0,-8 4 0 16,-12 2-2032-16,-5 5-416 0</inkml:trace>
  <inkml:trace contextRef="#ctx0" brushRef="#br0" timeOffset="136293.62">17987 11991 15663 0,'-6'-11'1392'0,"4"4"-1120"16,1-4-272-16,-4 2 0 0,5 9 624 0,-4-10 64 16,0-1 16-16,0 4 0 0,4 7-368 0,-7-3-64 15,7 3-16-15,-7-6 0 0,3 1 112 0,4 5 16 16,0 0 0-16,0 0 0 0,0 0 240 0,0-10 48 16,3 2 16-16,-3 8 0 0,0 0-176 0,9-8-16 15,2-2-16-15,3 1 0 0,4 2 64 0,3 1 16 16,2-3 0-16,7-4 0 0,7-2 192 0,2 2 32 15,5 1 16-15,-1 0 0 0,2 0-144 0,2-2-16 16,-2 1-16-16,2 1 0 0,2 1-192 0,-1 0-48 16,-4 1 0-16,-1 2 0 0,-2 3-128 0,-3 2-16 0,-5 1-16 0,-5 0 0 15,-4-2-224-15,-8 4 176 0,-6 4-176 0,-10-4 160 16,0 0-160-16,0 0 128 0,0 0-128 0,-10 11 128 16,-11 2-128-16,-9-2 128 0,-10-4-128 0,-8 9 128 15,-5 3-128-15,-4-1 128 0,-3-1-128 0,4-3 128 16,2-5-128-16,-2-1 0 0,0-2 0 0,1 0 0 15,0-3 160-15,4-1-160 0,3-1 192 0,4-1-192 16,2 0 192-16,2-2-192 0,1-2 192 0,4 1-192 16,4 0 160-16,5 0-160 0,8-3 128 0,5 3-128 15,5-2 144-15,8 5-144 0,6-8 160 0,10-1-160 16,6 0 0-16,5 0 0 0,10 0 0 0,2-1 0 0,6 0 0 0,9-1 0 16,5 0 0-16,4 1-160 15,2 1 160-15,0 4 0 0,-2 0 0 0,1 0 0 0,1-1 176 0,-4 5 16 16,-4 5 0-16,-4-1 0 0,-2-3-64 0,-11 3 0 15,-4 1 0-15,-11 2 0 0,-4 2 16 0,-9-1 0 16,-4 0 0-16,-8-7 0 0,-4 13-144 0,-9-1 0 16,-6 0-192-16,-9-2 192 0,-6-2 0 0,-8 1 0 15,-4-1 0-15,-3-1 192 0,-1-1-192 0,0-3 0 16,1-1 0-16,-1-2 128 0,1 0-128 0,-3-4 0 16,3-5 144-16,3 2-144 0,4 3 128 0,6-2-128 15,9-1 160-15,7-1-160 0,6 1 208 0,7 2-48 16,7 5-16-16,6-10 0 0,7-2-144 0,10 2 160 15,10 2-160-15,9 2 160 0,11-1-160 0,4 3 0 16,4-3 0-16,6 3 0 0,6 4-192 0,4 0 192 0,6 2-160 16,-5 0 160-1,-1 1-1424-15,1 4-192 0,-1 2-48 0,-5-2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9:17.81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3913 7538 16575 0,'0'0'1472'0,"0"0"-1168"16,0 0-304-16,0 0 0 0,0 0 240 0,0 0-16 15,2 10 0-15,-2-10 0 0,0 0 144 0,0 0 16 16,10 8 16-16,-1-3 0 0,-1-1-80 0,1 0 0 16,0-1-16-16,1 2 0 0,4-2 16 0,-1 0 16 15,-1 0 0-15,2-2 0 0,2 0 48 0,2-1 0 16,3 2 0-16,2-2 0 0,3-2 0 0,0 1 0 16,1-5 0-16,2 3 0 0,-4 1 64 0,3-2 0 15,0 1 16-15,4 0 0 0,1 1 48 0,1-2 0 16,3 0 0-16,1 0 0 0,4 2-64 0,1 0-16 15,-1 0 0-15,1-1 0 0,1-1-176 0,2 1-16 16,1 0-16-16,4 0 0 0,2-2-96 0,-1 3-128 16,3 0 176-16,0 0-176 0,-1-3 128 0,0 1-128 0,1-1 0 0,5 2 0 15,-2 1 0-15,3 1 0 0,2 0 128 0,-2 0-128 16,-3 1 0-16,1-4 0 0,2 1 0 0,2 3 0 16,1-1 192-16,0 1-64 0,-1-1 0 0,-3 1-128 15,0 0 224-15,1-1-64 0,3-2-16 0,-1 2 0 16,-4 1-16-16,2 3 0 0,-1-1 0 0,0 0 0 15,-5-1-128-15,1 1 0 0,-1-1 144 0,2 2-144 16,1-3 0-16,1 0 128 0,-7 2-128 0,-1 0 0 16,-4-1 0-16,0 0 128 0,-1-1-128 0,-1 2 0 15,-3 1 0-15,-1-1 144 0,2 1-144 0,-1 0 0 16,-1 1 192-16,-5-1-192 0,-3-2 192 0,-1 2-192 16,-2 1 160-16,-2 0-160 0,1 0 128 0,-2 1-128 15,2 0 128-15,-4 2-128 0,0-3 0 0,-2 2 128 0,-1-1-128 16,0 1 128-16,1-1-128 0,-5 1 128 0,0-2-128 0,0 2 0 15,-1-2 144-15,-1-1-144 0,-5-3 128 0,1 2-128 16,-3-1 128-16,-9-1-128 0,0 0 160 0,0 0-32 16,8-3-128-16,-8 3 192 0,0 0 96 0,0 0 16 15,5-8 0-15,-3-1 0 0,-2-1 16 0,-1-1 16 16,-1-3 0-16,-1-1 0 0,1 1-112 0,0 0-32 16,-2-3 0-16,1-3 0 0,2-2-192 0,0-1 128 15,-1-1-128-15,2-2 0 0,2-3 0 0,2-3 128 16,1 0-128-16,-1 2 0 0,2-1 0 0,1 0 0 15,0 0 0-15,1-2 0 0,0 0 0 0,0 0-128 16,2 0 128-16,-1-2 0 0,1-2 0 0,-3-3 0 16,3 0 0-16,-3 1 0 0,1-2 0 0,0 3 0 0,-1-1 0 15,1 4 0-15,2-1 0 0,-1-1 0 0,-3 1 0 0,2 0 0 16,1-2 0-16,-1 2 0 0,-1 0 0 0,1-1 0 16,0 1 0-16,-1 1 0 0,0 2 0 0,2 2 0 15,2 0 0-15,0 2 0 0,-1-1 0 0,-2 1 0 16,-1 2 0-16,0 0 0 0,1 1 0 0,1 1 0 15,1-1 0-15,-3 0 0 0,2-2 0 0,-4 3 0 16,-1 1 0-16,4 1 0 0,1-1 0 0,0 3 0 16,-3 1 0-16,0 2-128 0,-3 2 128 0,0 0 0 15,-1 2 0-15,-1 3 0 0,0-1 0 0,-1 2 0 16,0 0 0-16,-1 3 0 0,1 7 0 0,0 0 144 16,0 0-144-16,-4-8 0 0,-1 1 0 0,-1 2-176 15,6 5 176-15,-10-7 0 0,-1 2 0 0,2 1 0 0,9 4 0 16,-9-1 144-16,-1 1-144 0,1-1 0 0,-3 0 176 0,1 0-176 15,-1 0 160-15,-1 1-160 0,-3 0 160 0,1 0-160 16,-1-1 160-16,1 2-160 0,-1 1 176 16,-1 1-176-16,-1 1 192 0,-1-2-192 0,0-1 256 0,-4 0-64 15,-1 1-16-15,-4-2 0 0,1-1-16 0,-4 0 0 16,-3 1 0-16,0 0 0 0,-2-1-160 0,-1 1 128 16,-3 1-128-16,1 1 128 0,-1 2-128 0,1-2 0 15,-2-1 0-15,-3-1 128 0,-2 2-128 0,-4-2 0 16,-1-2 0-16,-3 2 0 0,-1 0 128 0,-1 0-128 15,3 0 128-15,-3-1-128 0,-2-1 128 0,2-1-128 16,-3 1 0-16,1 0 128 0,-2-1-128 0,4 0 128 16,1 0-128-16,-3 0 128 0,-2-2-128 0,1 1 128 15,-3 2-128-15,2 0 128 0,-3-2-128 0,3 2 0 0,0 0 0 0,0 0 128 16,-2-4-128-16,0 3 0 0,-1 2 0 16,1-1 0-16,1-2 0 0,0-1 0 0,1-3 128 0,-3 4-128 15,-2 2 0-15,0-1 0 0,1 0 0 0,1 1 0 16,4-1 0-16,-2-2 0 0,0-1 0 0,-2-1 0 15,-1 0 0-15,-2 1 0 0,2-1 0 0,1 2 0 16,1-2 0-16,0 0 128 0,-2-1-128 0,1 2 0 16,2 3 0-16,0 0 0 0,3-3 0 0,3 2 0 15,-2 0 0-15,1 0 0 0,-1-3 0 0,4 1 0 16,5-3 0-16,2 0 0 0,1 1 0 0,4 1 0 16,2 0 0-16,3 2 0 0,3 0 0 0,3 1 0 15,-1-1 0-15,3 2 0 0,2 1 0 0,3-1 0 0,1-1 0 0,2 1 0 16,1-2 0-16,5 1 0 0,4 0 0 0,2-1 0 15,3 3 0-15,-2-1 0 0,1 1 0 0,6 2 0 16,0 0 0-16,0 0 0 0,0 0 0 0,0 0 0 16,0 0-144-16,0 0 144 0,-9 1 0 0,9-1 0 15,0 0-128-15,0 0 128 0,2 10 0 0,0 1-160 16,1 1 160-16,1 2-128 0,-3 3 128 0,1 1 0 16,-1 4 0-16,3 0 0 0,1 4 0 0,-4 2 0 15,-5 5 0-15,3 1-128 0,5 3 128 0,-2 2 0 16,-2 4 0-16,0 6 0 0,4 1 0 0,-1 5 0 15,-3 3 0-15,-1 3-128 0,-1 2 128 0,-1-4 0 16,2 0 0-16,0 1 0 0,-3 0 0 0,2 1 0 0,-1-1 0 16,2 0 0-16,-1-4 0 0,3 0 0 15,0 2 0-15,-1-2 0 0,-2-2 0 0,-1 0 0 0,-5 1 0 16,4 0 0-16,2-3 0 0,-3-3 0 0,0 0 0 0,-1-1 0 16,2 1 0-16,0-4 0 0,2-4 0 0,-1-3 0 15,1-4 0-15,0-3 0 0,-2-3 0 16,2 0 128-16,0-4-128 0,0-3 0 0,2-5 0 0,-1 0 0 15,-2-1 0-15,1-2 0 0,0-2 0 0,2-1 0 16,-1-1 0-16,0-1 0 0,0 0 0 0,1-8 0 16,0 0 0-16,0 0 0 0,0 0-192 0,0 0 64 15,0 0-176-15,0 0-16 0,0 0-16 0,0 0 0 16,0 0-16-16,0 0 0 0,0 0 0 0,-4 9 0 16,1 0-1264-16,0 0-256 15,-4 0-48-15</inkml:trace>
  <inkml:trace contextRef="#ctx0" brushRef="#br0" timeOffset="10536.56">3960 7396 5519 0,'-14'-12'240'0,"4"9"64"0,-2 3-304 0,3-1 0 0,1 0 0 0,0 2 0 0,-4 2 1344 0,2 3 224 15,1-1 32-15,1 1 16 16,1-1-1184-16,-2 1-240 0,2-2-64 0,7-4 0 0,-5 7-128 16,5-7 128-16,-6 6-128 0,6-6 128 0,-4 8 112 0,4-8 16 15,0 0 0-15,0 0 0 0,-3 9 144 0,3-9 48 16,0 0 0-16,0 0 0 0,0 0 64 0,0 0 32 15,0 0 0-15,0 0 0 0,0 0 336 0,0 0 64 16,8 5 16-16,2-2 0 0,-10-3 64 0,11 2 0 16,0-2 16-16,4 0 0 0,1 1-480 0,3 0-112 15,3 0 0-15,-1 0-16 0,3-1-144 0,-1 0-32 16,3 0 0-16,3 2 0 0,3 3-64 0,1-3-32 16,1 1 0-16,0 2 0 0,2-2 16 0,0 0 0 15,0-1 0-15,3 1 0 0,4-3 16 0,0 0 0 16,3 0 0-16,4 0 0 0,-2-1 64 0,3 1 0 15,-2 0 16-15,2 1 0 0,1-2-16 0,-1-1 0 0,1 1 0 16,2 0 0-16,3 1-64 0,-3 0-32 0,1-1 0 0,-2 1 0 16,1 2-160-16,0-1 192 0,4-1-192 0,3 0 192 15,0-1-64-15,-1 1-128 0,-4 0 192 0,-1 0-64 16,0 0 64-16,1 0 0 0,2 0 0 0,0 3 0 16,0 0-16-16,-3 1 0 0,-2 0 0 0,1-1 0 15,-3 0-48-15,3 0-128 0,0 0 192 0,0 1-64 16,0-1-128-16,-1 2 160 0,1-1-160 0,-2 1 160 15,-1-4-160-15,1 1 0 0,0 0 0 0,2 2 128 16,0 0-128-16,0-2 128 0,-5 2-128 0,1 0 128 16,-4-3-128-16,0 1 0 0,-1 0 0 0,3-1 0 15,-2 1 0-15,-1 3 0 0,-2-2 0 0,2 0 0 0,-1 1 144 0,-1-1-144 16,-4-1 160-16,0 0-160 0,-1 2 128 0,0-3-128 16,-1 2 0-16,-2-1 144 0,1 1-16 0,-1-1-128 15,0-1 192-15,-1 0-64 0,0 0 0 0,-2-1-128 16,-2 0 192-16,-3-1-64 0,0-2 16 0,-5 0 0 15,-1 3 0-15,0 0 0 0,-3 0 32 0,1 2 0 16,-1 0 0-16,-2-1 0 0,-3 0-176 0,2-1 192 16,-1 0-192-16,-1 2 192 0,0-1-192 0,-2 3 128 15,0-3-128-15,0 1 128 0,0-1-128 0,-11-1 128 16,0 0-128-16,9 1 128 0,0 0-128 0,-9-1 160 16,10-2-160-16,-10 2 160 0,9 4-160 0,-2 0 128 15,-7-4-128-15,8 0 128 0,-8 0-128 0,0 0 128 16,8 0-128-16,-8 0 128 0,0 0-128 0,8 0 0 15,-8 0 144-15,0 0-144 0,0 0 128 0,0 0-128 16,0 0 128-16,0 0-128 0,0 0 128 0,0 0-128 0,0 0 128 0,0 0-128 16,0 0 0-16,0 0 128 0,0 0-128 0,0 0 0 15,0 0 0-15,0 0 0 0,-4-6 0 0,4 6 0 16,0 0 0-16,0 0 0 0,0 0 0 0,0 0 0 16,0 0 0-16,-8-3 0 0,8 3 0 15,-7-2 0-15,7 2 0 0,0 0 0 0,0 0 0 0,0 0 0 16,0 0 0-16,0 0 0 0,0 0 0 0,0 0 0 15,0 0 0-15,0 0 0 0,0 0 0 0,0 0 0 16,0 0 0-16,0 0 0 0,0 0 0 0,0 0 0 16,0 0 0-16,0 0 0 0,0 0 0 0,0 0 0 15,0 0 0-15,0 0 0 0,0 0 0 0,0 0 0 16,8-1 0-16,0 1-128 0,-8 0 128 0,10 0 0 0,1 2 0 16,-1 0 0-16,1 1 0 0,-1 1-128 0,1-3 128 0,2 2 0 15,-1-1 0-15,6 0 0 0,-3-1 0 0,3 1 0 16,-1-2 0-16,5 2 0 0,1-1 0 0,3 1 0 15,1 0 0-15,5 2 0 0,6 0 0 0,-2-1 0 16,3-1 0-16,1-2 0 0,2 0 0 0,1 0 0 16,-1 0 0-16,2-1 0 0,2 0 0 0,2 1 0 15,4-1 0-15,1 0 128 0,4-1-128 0,0 1 0 16,2 0 0-16,3 2 0 0,0 1 0 0,3-2 0 16,2-1 0-16,3 0 0 0,2 1 0 0,-2 0 0 15,-1-1 0-15,3 0 0 0,-1 1 0 0,5 0 0 16,4-2 0-16,-1 5 0 0,-4 0 0 0,2 2 0 15,2 4 0-15,0-3 0 0,2-3 0 0,0 1 0 0,-1 1 0 16,3-1 0-16,2 4 0 0,0 0 0 16,-3-1 0-16,1 0 0 0,-2-4 0 0,3 1 0 0,-3 0 0 15,3 0 0-15,-4 1 0 0,-1-1 0 0,-1-1 0 0,3 1 0 16,-2-1 0-16,-2 3 176 0,-3-1-176 0,-2-1 192 16,0-4-192-16,-2 0 0 0,-2 2-192 0,-2 0 192 15,-2 0 0-15,-2 0 0 0,-4 0 0 0,0 1 0 16,3 0 0-16,0-1 0 0,2 1 0 0,-1 2 0 15,-3 1 0-15,-3 1 0 0,-1-3 0 0,2 1 0 16,0-1 0-16,-4 1 0 0,-1-1 0 0,-1 0 0 16,-4 2 0-16,-1-1 0 0,-3-2 0 0,-2 0 0 15,-4 1 0-15,2-2 0 0,-2-2 0 0,-2 3 0 16,-3 0 0-16,3 1 0 0,0 0 0 0,-1-2 0 0,-2 0 0 16,-4 1 0-16,-1 2 0 0,-2-2 0 15,-2-1 0-15,-1 0 0 0,-1 0 0 0,-4 1 0 0,0-3 0 0,-2 0 0 16,1 0 0-16,-3 2 0 0,-5 0 0 0,-8-2 0 15,8 0 144-15,-8 0-144 0,0 0 144 0,0 0-144 16,0 0 192-16,0 0-192 0,0 0 256 0,0 0-48 16,0 0-16-16,0 0 0 0,0 0 64 0,5-7 16 15,-4-3 0-15,-2-2 0 0,-1-1-80 0,-2-3-32 16,0-5 0-16,-2 1 0 0,1-2-32 0,-1-1-128 16,1-4 192-16,1-4-64 0,2-2-128 0,-2 0 0 15,2 0 144-15,1 0-144 0,0-2 0 0,1-4 0 16,0-2 0-16,1 0 128 0,1-2-128 0,2 0 0 15,-1-3 0-15,2 2 0 0,2 2 0 0,0-1 0 16,3-2 0-16,-1 2 0 0,0-1 0 0,1-2 0 16,2-3-144-16,1 1 144 0,2 1 0 0,1-2 0 0,-3 3 0 15,0 3 0-15,3 0 0 0,-2 1 0 0,-2 2 0 16,2-2 0-16,1 1 0 0,-2 4 0 0,-2 1 0 0,2 0 0 16,-3 1-128-16,1 4 128 0,0 5 0 0,-1 1 0 15,-1-1 0-15,2 2 0 0,-4 1-144 0,3 1 144 16,2 3 0-16,-3 0 0 0,1-2 0 0,0 2 0 15,-1 2-128-15,1 2 128 0,-2 0 0 0,1-1 0 16,-1 0 0-16,0 3 0 0,-1 2 0 0,1 1 0 16,-2-1 0-16,0-1-128 0,-1-2 128 0,-1 3 0 15,0 5 0-15,1-1 0 0,-3-1 0 0,0 3 0 16,-2 5 0-16,2-7 0 0,1 2 0 0,-1-3 0 16,1 0 0-16,-3 8 0 0,0 0 0 0,0 0 0 15,0-8 0-15,0 1 0 0,-1-2 0 0,1 9 0 0,0 0 0 16,0 0 0-16,-8-6 0 0,3-2 0 0,-4 4 0 15,2 0 0-15,7 4 0 0,-8-3 0 0,-1-3 0 0,-2 2 128 16,1 2-128-16,-2-3 0 0,0 2 0 0,-3 0 0 16,1 0 0-16,-1 1 0 0,-3-1 0 0,-2 1 0 15,-3-1 0-15,-2 0 0 0,-2 3 0 0,-2-1 0 16,-5 0 0-16,-2-1 0 0,-1 0 0 0,0 1 0 16,-2 2 0-16,-2-2 0 0,-1-1 0 0,-2-2 0 15,-8 1 0-15,-1 0 0 0,-2 0 0 0,0 0 0 16,-2-1 128-16,0 0-128 0,-1 3 0 0,-2 0 0 15,-6-1 0-15,-4 0 0 0,-5-1 0 0,-1-1 0 16,1 2 0-16,-4-2 0 0,-4 0 0 0,0 1 0 16,1 2 0-16,2-2 0 0,3-3 0 0,-1 0 0 0,-3-3 0 0,-4 3 0 15,1 3 0-15,1-3 0 0,0 1 0 0,0-1 0 16,-5 1 0-16,4 1 128 0,-1-1-128 0,1-1 0 16,-4-5 0-16,1 2 0 0,0 3 0 0,0 0 0 15,1-3 0-15,-3 0 0 0,-1 0 0 0,2 4 0 16,1 3 0-16,-1-2 0 0,0 0 0 0,2 1 0 15,1 0 0-15,5 2 0 0,2 0 0 0,-2-2 0 16,-5-5 0-16,3 5 0 0,5 4 0 0,2-1 0 16,0 0 0-16,1-1 0 0,-4-1 0 0,1 2 0 15,-1 3 0-15,2 1 128 0,1 1-128 0,1-1 0 16,1-1 0-16,-2 4 0 0,1 2 128 0,3-3-128 16,6-1 0-16,0-3 0 0,1-2 0 0,-2 3 0 15,1 2 0-15,1 2 0 0,2 2 0 0,1 0 0 0,1-1 0 0,0 1 0 16,0-2 0-16,3 2 0 0,-2 1 0 0,4 0 0 15,3 0 0-15,3-1 0 0,5-2 0 0,2-1 0 16,2-3 0-16,-1 0 0 0,1 1 0 0,4 0 144 16,1-1-144-16,2 1 128 0,2-2-128 0,0 0 128 15,3 0-128-15,1 0 128 0,4 1-128 0,1-1 192 16,5-2-192-16,1-1 192 0,3 0-192 0,4 0 0 16,0-1 144-16,3 2-144 0,-1 2 0 0,7-2 0 15,0 0 0-15,0 0 128 0,0 0-368 0,0 0-64 16,0 0-16-16,13 4 0 15,4-1-2816-15,6-1-560 0</inkml:trace>
  <inkml:trace contextRef="#ctx0" brushRef="#br0" timeOffset="12089.77">17353 5910 21183 0,'-8'-27'1888'0,"2"13"-1504"15,-2 1-384-15,1 0 0 16,0-2-864-16,-1 1-240 0,-2 1-48 0,2 4-16 0,1-2 1024 0,-2 0 144 0,1 1 144 0,2 0-16 15,1 1-128-15,5 9 192 0,0 0-64 0,-3-10 0 16,2 0 224-16,1 10 48 0,0 0 16 0,2-10 0 16,-2 10 64-16,0 0 16 0,0 0 0 0,0 0 0 15,6-4-176-15,-6 4-16 0,0 0-16 0,0 0 0 16,6 8-64-16,-4-1-16 0,-2-7 0 0,0 13 0 16,1 3 144-16,-1 3 32 0,-2 3 0 0,0 1 0 15,-1 3-64-15,-2 3 0 0,-1 3 0 0,1 6 0 16,2-1-16-16,-1 4-16 0,-2 2 0 0,-2 2 0 15,2 2-32-15,-2 3 0 0,2 1 0 0,-4 4 0 0,0 2-32 16,-1 4-16-16,0 1 0 0,-2-2 0 0,-2-1 32 0,3 2 0 16,1 2 0-16,0 0 0 0,5-1-48 0,-3-1 0 15,2-5 0-15,2-2 0 0,2-1-48 0,2-2-16 16,0 1 0-16,2-2 0 0,3-3 0 0,-3-3-128 16,0-2 192-16,2-3-64 0,-2-2-128 0,3-4 192 15,-2-4-192-15,1-1 192 0,-1-3-192 0,3-2 160 16,-3-3-160-16,0-2 160 0,-2 0-160 0,-1-2 160 15,0-4-160-15,0 1 160 0,0-2-160 0,1-11 160 16,0 0-160-16,0 0 160 0,0 9-160 0,0-9-224 16,0 0 48-16,3-9 16 15,4-3-2464-15,4-5-480 0</inkml:trace>
  <inkml:trace contextRef="#ctx0" brushRef="#br0" timeOffset="13338.76">17349 5684 26719 0,'-7'-21'1184'0,"4"10"240"0,3 1-1136 16,-1 1-288-16,-2 0 0 0,3 9 0 0,0-8-192 0,0 8-80 16,9-7-32-16,2 0 0 0,7 0 304 0,2 0 0 15,4 0 0-15,3 1 0 0,3-1 144 0,3-3-144 16,3-3 128-16,3 2-128 0,5 3 192 0,3 2-32 15,5-1-16-15,1 0 0 0,1-3-144 0,2 2 128 16,3 1-128-16,3-3 128 0,6-2 80 0,3 0 16 16,2 2 0-16,1 0 0 0,-1 1-80 0,5-4-16 15,4 0 0-15,3 2 0 0,0 5-128 0,3-3 192 16,3-2-192-16,0 0 192 0,3 0-192 0,-1 1 0 16,-5 0 144-16,3-1-144 0,4-1 160 0,-4 2-32 0,-3 1-128 0,0 2 192 15,2-1 0-15,-1 1 0 0,3 0 0 16,-3 0 0-16,-2 1-48 0,-1 0-16 0,0-1 0 15,2 2 0-15,2-1-128 0,-1 2 128 0,0-2-128 16,1 1 128-16,-2 2-128 0,-2-1 0 0,-5 1 0 0,-1 0 0 16,1-2 0-16,0 2 0 0,1 0 0 0,-7 2 128 15,-4-1-128-15,-3-1 0 0,-1-3 0 0,1 0 128 16,-2 3-128-16,-3 1 0 0,-5 0 0 0,-3-1 0 16,-5-2 0-16,0-1 128 0,0 0-128 0,-1-1 128 15,0-1-128-15,-2 2 192 0,-2 0-192 0,-1 5 192 16,-3 2-64-16,-4-1 0 0,-1-2 0 0,-2 0 0 15,-4 0-128-15,-1 0 128 0,1 2-128 0,-1-1 128 0,-2 0-128 16,-1 1 128-16,-4 0-128 0,1 2 128 0,-5 1-128 0,1-1 0 16,0 0 144-16,-1 4-144 0,-1-1 0 0,-1 3 0 15,-1-2 0-15,0 2 128 0,-2 1-128 0,0 2 0 16,-2 3 0-16,-1-2 0 0,0 0 0 0,-1 3 0 16,-5 1 0-16,3 1-128 0,-2-1 128 0,0 2 0 15,-2 0 0-15,-2 2-128 0,0 4 128 0,-1 3 0 16,0 1 0-16,-3 5 0 0,-3 4 0 0,0 6 0 15,-3 2 0-15,-1 0 0 0,-1 0 144 0,-1 1-144 16,-3 0 192-16,-2 4-192 0,-2 3 192 0,4-2-192 16,2 2 192-16,-3 1-192 0,-1 1 128 0,4-2-128 15,-1-4 0-15,2 2 0 0,1-2 0 0,2 5 0 16,0-1 0-16,0 0 0 0,-1 1 128 0,1 1-128 16,1-2 0-16,1-1 0 0,0-1 128 0,0 1-128 0,1-1 0 0,-2 3 0 15,0 2 128-15,3-4-128 0,-3-5 192 0,3 1-192 16,-1-1 0-16,1-1 0 0,0 0 0 0,1-3 0 15,0-1 0-15,-1 0 0 0,2 0 160 0,-2-5-160 16,1-1 160-16,-1-4-160 0,-1-3 192 0,1 1-192 16,-1 0 0-16,2 0 0 0,-2-1 0 15,1-2 0-15,-1 0 128 0,1 1-128 0,0 3 0 0,-1-6 0 16,1-5 128-16,1 0-128 0,-5-2 0 0,2-2 0 16,0 1 176-16,-1-5-176 0,0-5 160 0,1 3-160 15,-3 0 224-15,0-3-48 0,-1-3-16 0,-3 2 0 16,0-3 80-16,-1-1 16 0,-3-1 0 0,1 0 0 15,0-2-16-15,-3-1 0 0,0 0 0 0,-5 1 0 16,-1-1-48-16,-2-1 0 0,0 1 0 0,-3 0 0 0,-1 0-64 0,-1-3-128 16,-1-1 176-16,-2 1-176 0,-5-1 160 0,-4 0-160 15,-3 2 128-15,-3-2-128 0,1 0 128 0,2-2-128 16,-1-1 128-16,-2-1-128 0,-5 0 0 0,-2 1 128 16,-4-2-128-16,-3 3 0 0,-2 1 0 0,-2 0 128 15,0-3-128-15,-3 0 0 0,-5 0 128 0,-5 0-128 16,-6-2 0-16,-1 2 128 0,0 1-128 0,-3-1 128 15,-3-2-128-15,2 0 128 0,-2 0-128 0,-1 2 0 16,-4 1 0-16,5 0 128 0,1 1-128 0,-2-1 160 16,-2 1-160-16,-2-1 160 0,-4 4-160 0,-2-3 160 15,0-2-160-15,-3 3 160 0,-2 1-160 0,1 1 0 16,1-1 144-16,-4-2-144 0,3 0 128 0,2-1-128 16,0 0 160-16,0 0-160 0,2 1 256 0,1-1-64 15,4-1 0-15,0 0 0 0,-1 0 64 0,6 2 0 16,6 2 0-16,2-1 0 0,0 0-64 0,2 3 0 0,3 2 0 15,6 0 0-15,6 2-192 0,7-3 144 0,3 0-144 0,4 2 128 16,1 1-128-16,6 2 0 0,4 0 0 0,4 3 0 31,7 0-304-31,4 1-80 0,5 0-32 0,6 2-11968 0,5-1-2400 0</inkml:trace>
  <inkml:trace contextRef="#ctx0" brushRef="#br0" timeOffset="21500.13">6488 11707 9215 0,'-1'-9'816'0,"2"1"-656"0,-1 8-160 0,6-9 0 16,-2-3 1520-16,-2 0 272 0,1 3 48 0,-1 1 16 15,-2 8-752-15,0 0-144 0,1-7-16 0,-1 2-16 16,0 5-288-16,0 0-64 0,0 0-16 0,0 0 0 16,0 0 0-16,0 0 0 0,0 0 0 0,0 0 0 15,0 0-112-15,-5 8 0 0,2 3-16 0,2 5 0 16,-2 5 80-16,1 2 0 0,-1 1 16 0,1 5 0 16,-1 10-32-16,-2 1-16 0,1 4 0 0,-3 6 0 0,-1 3 0 15,-1 4 0-15,-3 5 0 0,1 4 0 0,-1 5-176 0,1 3-48 16,-4-3 0-16,4 3 0 0,1 1-64 0,3-3-32 15,-1-2 0-15,3 2 0 0,0 1-32 0,3-4-128 16,-2-3 192-16,2 2-64 0,4 2 32 0,0-4 0 16,2-4 0-16,-1-1 0 0,5-4 96 0,0-1 32 15,-2-1 0-15,2-2 0 0,0 2 48 0,-2 0 16 16,1-4 0-16,-1-1 0 0,-4 0-96 0,0 0-32 16,-2 2 0-16,-1 1 0 0,-1-2-32 0,-3 1 0 15,2-1 0-15,0-2 0 0,-1 1 32 0,-2 1 0 16,-1-2 0-16,-1 4 0 0,0-2-224 0,0 3 0 15,0-4 128-15,-1 0-128 0,0 2 144 0,1-1-16 16,5-1 0-16,-2 2 0 0,-5-1-128 0,1 1 192 0,1 2-192 16,0-1 192-16,1-3-192 0,0-1 0 0,-1 2 144 0,0-1-144 15,1 3 128-15,0-2-128 0,0-4 160 0,2 1-160 16,-1 2 0-16,1-2 0 0,-1-4 0 0,0 1 0 16,0 0 0-16,2 2 0 0,-3 0 0 0,1 0 0 15,0-2 0-15,1-2 0 0,0 0 0 0,1-3 0 16,1-2 0-16,-1 0 0 0,0-3 0 0,-1 2 0 15,1 2 0-15,1-2 0 0,-1-2 0 0,2 1 0 16,-4-1 0-16,1 0 0 0,3-3 0 0,-2-2 0 16,-1-2 0-16,2 1 0 0,0 0 0 0,2 0 0 15,-4 0-288-15,3 0 48 0,0 1 16 0,0-1 0 16,-2-1-304-16,3-1-64 0,-2 2-16 0,2-3 0 16,0-3-1072-16,1-6-224 15,1-1-32-15,4-1-11856 0</inkml:trace>
  <inkml:trace contextRef="#ctx0" brushRef="#br0" timeOffset="22569.77">2678 14449 10127 0,'0'0'896'0,"-2"1"-704"0,-4-1-192 0,1 0 0 16,1 0 1024-16,0 0 160 0,0 0 32 0,4 0 16 15,-3-1-400-15,3 1-64 0,0 0-32 0,0 0 0 16,0 0-80-16,0 0-16 0,0 0 0 0,12-5 0 16,3 4-384-16,0-1-64 0,1 1-32 0,1 1 0 15,5 1-160-15,2 1 0 0,2 1 0 0,1 1 128 16,1-3-128-16,0 1 160 0,2 0-160 0,2 2 160 16,4-4-32-16,4 0 0 0,-3 0 0 0,9 0 0 15,8 1 64-15,0 2 16 0,1-1 0 0,-1 1 0 16,1 0 80-16,0 0 16 0,0-1 0 0,8 3 0 0,10-1-80 15,-1 1-16-15,-3 3 0 0,1-3 0 0,0-3-208 0,5 1 144 16,4 1-144-16,1 2 128 0,-1-2-128 16,0 0 0-16,-4-1 0 0,8 2 128 0,6 2-128 0,-1-1 0 15,-5 0 0-15,3-1 0 0,6-2 0 0,-4 1 0 16,0 3 0-16,0-3 128 0,-5-2-128 0,6 1 0 16,6 3 0-16,-4-2 0 0,-4-2 144 0,2-2-144 15,3-2 160-15,0 0-160 0,0 1 240 0,-1 0-48 16,-2 0-16-16,-2-1 0 0,2-1-16 0,-2 3 0 15,-6 0 0-15,5 0 0 0,2-5-16 0,1 3 0 16,1 2 0-16,-2-2 0 0,-2-3 0 0,3 1 0 16,3-1 0-16,-5 1 0 0,-3 2-16 0,-6-1 0 15,-1-1 0-15,7 2 0 0,9 0 0 0,-4 1 0 16,-6 2 0-16,0-2 0 0,2 0-128 0,2 1 0 0,0 1-192 0,-2 0 192 16,-4 0 0-16,1 1 0 0,2 1 0 0,-1 0 0 15,-3 3 0-15,-2 0 0 0,-3-1 160 0,3 1-160 16,5-2 0-16,-4 3 0 0,-2-2 0 0,-5 0-192 15,-3-3 192-15,2 1 0 0,0 1 0 0,1-1 0 16,-5-1 0-16,-3 0 128 0,-6-1-128 0,-1 3-8064 16,-3-3-1696-16</inkml:trace>
  <inkml:trace contextRef="#ctx0" brushRef="#br0" timeOffset="24254.97">3421 14156 9215 0,'0'0'816'0,"0"0"-656"0,0 0-160 0,0 0 0 16,0 0 448-16,0 0 48 0,9 3 16 0,0-2 0 15,1-1-160-15,-1 0-32 0,1 0 0 0,2-1 0 16,-2 0 224-16,4-1 32 0,2 0 16 0,0 0 0 16,-2 1-64-16,3 1-16 0,1 0 0 0,5 0 0 15,4-2-176-15,-2 0-32 0,2 2-16 0,0 0 0 16,-3 0-48-16,3 0-16 0,-1-2 0 0,2 1 0 15,1 1 16-15,3 0 0 0,2-2 0 0,0 0 0 16,4 0 144-16,2 0 16 0,2 0 16 0,1 0 0 16,3-1-96-16,-1-1-32 0,-1 0 0 0,3-1 0 0,1 1-48 15,0-3-16-15,-1-1 0 0,4 1 0 0,2 2-48 0,2 0-16 16,-3 2 0-16,1-4 0 0,1 1-160 0,-2-3 192 16,1 2-192-16,2 0 192 0,6-1-64 0,-3 2-128 15,-2 4 192-15,-2-4-64 0,1-2-128 0,-2-1 0 16,2-3 144-16,0 4-144 0,6 2 0 0,0-1 144 15,-3 2-144-15,-2-4 0 0,-1-1 176 0,2-1-176 16,-2 0 160-16,4-1-160 0,1 0 208 0,0 0-48 16,-3-2-16-16,1 1 0 0,-2 1 96 0,-2-1 16 15,-2-1 0-15,2 0 0 0,4 2-32 0,-1-1 0 16,-5-1 0-16,0-1 0 0,-2 2-96 0,3-2-128 16,0-3 176-16,1 1-176 0,3-2 288 0,-2 0-48 15,1-2-16-15,-1-1 0 0,-2-1 16 0,2-1 0 0,2 0 0 16,1-1 0-16,0-2 32 0,-1-1 16 0,0-4 0 0,1 3 0 15,-3 3-32-15,4-2 0 0,0 3 0 0,1 0 0 16,-5-4-96-16,0 1-32 0,-1 2 0 0,-1 1 0 16,-4-5-128-16,2 1 0 0,2 3 144 0,-2 0-144 15,-1-1 0-15,1 0 0 0,-1-3 0 0,-2 3 128 16,-2 0-128-16,-1 1 0 0,-3 2 0 0,2-4 0 16,-1-3 144-16,-1 0-144 0,-3 2 192 0,2-2-192 15,1-1 320-15,-3-1-64 0,2 0 0 0,-3 3 0 16,0 2-96-16,-4 4-32 0,0-3 0 0,-1 3 0 15,1 2-128-15,0-1 0 0,-2-2 144 0,-2-1-144 16,-5 1 128-16,2 3-128 0,-1 2 160 0,-4-2-160 16,0-2 0-16,-1 2 0 0,-2 1 0 0,-2 2 0 0,1 3 0 15,-3-1 0-15,-2-1 0 0,-1 2 0 0,1 7 0 0,-4 2 0 16,1-1 0-16,0 1 0 16,-4 1-320-16,0 1-96 0,1 2-32 0,-7 3 0 15,0 0-2112-15,0 0-448 0,7-5-64 0</inkml:trace>
  <inkml:trace contextRef="#ctx0" brushRef="#br0" timeOffset="24837.46">8587 12304 11967 0,'-10'-5'1072'0,"10"5"-864"0,0 0-208 0,0 0 0 15,0 0 848-15,0 0 128 0,-5-1 32 0,5 1 0 16,0 0-512-16,0 0-112 0,0 0 0 0,0 0-16 15,0 10-208-15,0-10-32 0,3 9-128 0,2-3 192 16,-5-6-64-16,0 0 0 0,0 0-128 0,0 0 192 16,10 4-192-16,-10-4 0 0,12-1 0 0,-3 0 0 15,1-1 256-15,2-2-32 0,-3-1-16 0,3 0 0 0,1 1 336 16,2-2 64-16,-1 1 16 0,2-4 0 0,3-4 64 16,1-2 16-16,2 4 0 0,-1-6 0 0,3 0-112 0,-1-2-16 15,5-1 0-15,1 1 0 0,4 0-160 0,1 0-32 16,2-3-16-16,2 0 0 0,5 0-64 0,0 0-16 15,0 0 0-15,-1-3 0 0,1-2-32 0,-3-3-16 16,2-3 0-16,0-1 0 0,-1-2-48 0,0 1-16 16,2 0 0-16,1 2 0 0,-5 7-176 0,-1 1 0 15,-5 2 144-15,-2 3-144 0,-2 2 0 0,-4 4 0 16,-1 1 0-16,-1 4 128 0,-1 1-128 0,-1 3 0 16,-1 0 0-16,0 4 128 0,-4 3-128 0,0 2 128 15,-2-1-128-15,-5 5 128 0,-3 5 832 0,-3 2 160 16,-1 3 32-16,-1 3 16 0,1 4-800 0,-4 6-176 0,-4 6-16 0,-4 5-16 31,-3 4-736-31,-3 3-160 0,-3 1-32 0,1-1 0 0,2-5 768 0,1-4 0 0,-1-1 160 0,4-1-32 16,1 3-128-16,2-1 0 0,-1-4 0 15,2-1-9616-15,-1-3-1840 16</inkml:trace>
  <inkml:trace contextRef="#ctx0" brushRef="#br0" timeOffset="26756.53">3905 13827 13935 0,'0'0'608'0,"0"0"144"0,0 0-608 0,0 0-144 0,0 0 0 0,0 0 0 0,0 0 208 0,0 0 16 16,0 0 0-16,0 0 0 0,14-4 160 0,-1 2 48 15,-13 2 0-15,16-7 0 0,2 3 64 0,-2-2 16 16,-1-1 0-16,3 1 0 0,3 0-96 0,0 1-16 16,1-1 0-16,0 1 0 0,2-2-96 0,1 2-32 15,-3-1 0-15,3 2 0 0,2-4-16 0,-2 2-16 16,-1-2 0-16,1 1 0 0,3 1 64 0,0-2 16 15,3-2 0-15,2-1 0 0,4 2 64 0,1-2 0 0,3-1 16 16,-1 0 0-16,0-1 0 0,3 0 0 16,-3-2 0-16,6 0 0 0,0-3-64 0,0-1-16 15,-1-2 0-15,1 2 0 0,4 1-112 0,-1 2-16 0,1-1-16 16,-4 2 0-16,-4-2-176 0,2 2 160 0,0-1-160 0,2 0 160 16,0-1-160-16,3 1 0 0,0 3 0 0,3-4 0 15,-6 0 0-15,1-3 0 0,-1-2 144 0,3 0-144 16,0-2 192-16,4-3-16 0,2-1-16 0,2-1 0 15,-4 1-16-15,1 1 0 0,-3-4 0 0,1 2 0 16,3-1-144-16,-1 1 0 0,0 2 144 0,-1 1-144 16,-1-1 0-16,-4 4 144 0,-2 2-144 0,-3-2 0 15,-1-1 0-15,2-3 0 0,1 1 0 0,-2 2 0 16,-2 2 128-16,-2-1-128 0,1 0 0 0,0-2 0 0,0-2 128 0,-2 1-128 16,-1-3 0-16,2 0 0 15,-1-1 0-15,2-1 128 0,1-1-128 0,0-2 0 16,0-4 224-16,1 0-64 0,-1-4-16 0,1 0 0 0,0-2 112 0,1 2 32 15,-2 0 0-15,2-1 0 0,2-1-80 0,-1-1-16 16,0-3 0-16,-3 4 0 0,3-2-64 0,-2 0 0 16,-4 1-128-16,-4 5 192 0,1 5-192 0,-4 2 0 15,-5 0 128-15,3 2-128 0,2 0 0 0,-2 1 128 16,2-3-128-16,2 2 0 0,3-1 160 0,-2 1-160 16,3 4 160-16,-3-2-160 0,-2-1 224 0,-1 2-48 15,-3 0-16-15,0 4 0 0,-2 1 32 0,-1 1 0 16,-2 0 0-16,1 2 0 0,-1 0 0 0,-1 2 16 15,0-1 0-15,-4-1 0 0,-1 0-64 0,-1-1-16 16,4 4 0-16,-3-2 0 0,-3 0 32 0,0 3 0 16,-1-2 0-16,0 4 0 0,-1 2-160 0,2 0 128 0,-3-3-128 0,-1 6 128 15,0 1-128-15,-5 1 0 0,1 1 0 16,0-2 0-16,-1-1 0 0,-2 4-144 0,-3 5 0 0,0 0 0 31,-1-9-1584-31,-1 2-320 0,-3 1-64 0,5 6-11568 0</inkml:trace>
  <inkml:trace contextRef="#ctx0" brushRef="#br0" timeOffset="27370.95">7816 11150 19231 0,'0'0'848'0,"-7"1"176"0,7-1-816 0,0 0-208 15,-7 0 0-15,7 0 0 0,0 0 176 0,0 0-16 16,0 0 0-16,0 0 0 0,0 0 96 0,0 0 0 15,0 0 16-15,0 0 0 0,0 0 48 0,10-1 0 16,-3 0 0-16,3 0 0 0,-2-5-128 0,1 1-32 16,-1-3 0-16,3 0 0 0,2 4 32 0,1-6 16 15,0-2 0-15,3-1 0 0,0-2 160 0,4-1 16 0,2-2 16 0,6-3 0 16,3-3 96-16,0 0 16 0,-2-1 0 16,5-1 0-16,4-1-112 0,1 0-16 0,-3 2 0 15,1-1 0-15,-1 0-160 0,1 2-32 0,1-1-16 0,-1 1 0 16,1-1-176-16,-1 0 128 0,-1 0-128 0,1 0 128 15,-4-3 0-15,2 1 0 0,-2-1 0 0,-2 2 0 16,-2 0 64-16,0 2 16 0,-1 0 0 0,-3 3 0 16,0 6-16-16,2-1 0 0,-2 1 0 0,2 1 0 15,-3 0-64-15,2 3 0 0,-1 1-128 0,-1 1 192 16,-1 0-64-16,0 0-128 0,-2 1 176 0,-3 4-176 16,-1 1 192-16,-3-1-64 0,-1 3 0 0,-2 2-128 15,0 7 208-15,-3 2-64 0,-1 3-16 0,1 6 0 16,-2 5 48-16,-1 5 0 0,1 1 0 0,-4 3 0 0,-1 1-176 0,1 1 192 15,-1 0-192-15,2-1 192 0,-3-1-192 0,-1 0 0 16,1-2 144-16,1 2-144 0,-2 1 0 16,1-1 0-16,0-2 0 0,0 0 128 0,-2 2-128 0,0-3 176 15,0-2-176-15,-1-4 192 0,1-1-192 0,-1-2 128 16,-2 0-128-16,2-3 128 16,-2 0-1344-16,1-1-288 0,1-1-48 0</inkml:trace>
  <inkml:trace contextRef="#ctx0" brushRef="#br0" timeOffset="30577.99">3350 14881 9503 0,'0'0'416'0,"0"0"96"0,0 0-512 0,0 0 0 15,0 0 0-15,0 0 0 0,7-11 1088 0,-3 4 112 16,-4 7 16-16,9-4 16 0,-2 1-224 0,3-2-48 16,-1 3-16-16,1 1 0 0,0 0-432 0,2 1-64 15,1-1-32-15,3-1 0 0,1 0-32 0,2 1 0 16,1 1 0-16,2-1 0 0,2-1-48 0,1 0-16 0,4 1 0 15,2 1 0-15,1 1 64 0,2 0 16 0,1-1 0 16,1 0 0-16,2 1-80 0,1 0 0 0,3 1-16 0,0 1 0 16,-2 1 0-16,6 1 0 0,3 3 0 0,-1-2 0 15,0-3-16-15,-2 1 0 0,0 2 0 0,5-1 0 16,-2 2-96-16,2-4 0 0,-2 2-16 0,3 3 0 16,-2 7-176-16,2-4 0 0,2-2 0 0,2 2 0 15,4-2 0-15,1 5 0 0,1 2 0 0,0 1 0 16,-1-1 0-16,0 1 0 0,-3-2 0 0,2 0 0 15,3 0 0-15,0-1 0 0,-2 0 0 0,0 1 0 16,-4 0 0-16,1-1 0 0,0 1 0 0,1-2 0 16,-1 0 0-16,2 2 0 0,-1-1 0 0,-2-1 0 0,-2-2 0 15,0 1 0-15,-1-1 0 0,1 2 0 0,1-1 160 16,-2 0-160-16,-3-1 192 0,1 6-192 0,-4 3 0 0,0-1 0 16,-1 0 0-16,-1 0-192 0,2-2 192 0,1 3 0 15,-1-1 192-15,3 0-192 0,-2 0 0 0,-1 1 0 16,0 0 0-16,0 1-192 0,1 0 192 0,3 3 0 15,2-2 0-15,2 9 0 0,-3 4 0 0,2 4 0 16,-2 1 0-16,0 2-144 0,-5 0 144 0,-2-3 0 16,2-1 0-16,-4-3 0 0,-6-3 0 0,-2 0 0 15,-3-1 0-15,-3-2 0 0,1-2 0 0,-5 0 0 16,-1-4-128-16,-3 3 128 0,-3-1 0 0,0 1 0 16,-5-4 0-16,-2 1 0 0,-1-2 0 0,0-3 0 15,-1 0 0-15,1-3 0 0,0-3 0 0,-1 2 0 16,-2 1 0-16,2-1 0 0,-4-1 0 0,3-1 0 0,-2-1 0 15,-1 2 0-15,1 2 0 0,0-2 0 0,-1-2 0 0,0-1 0 16,-2 1 0-16,2-2 0 0,-6-9 0 0,0 0 0 31,0 0-496-31,0 0-112 0,0 0-32 0</inkml:trace>
  <inkml:trace contextRef="#ctx0" brushRef="#br0" timeOffset="30935.31">8038 16049 6447 0,'0'0'272'0,"8"8"80"0,2 1-352 0,-3 2 0 15,-1-1 0-15,2 3 0 0,-3 2 2000 0,0 2 336 16,-1 0 64-16,-1 3 16 0,2-1-1616 0,-1 3-320 16,0 3-64-16,1 4-16 0,0-1 176 0,1 3 48 15,-1 1 0-15,4 1 0 0,-3 2-64 0,0-5-16 16,0 1 0-16,-3-4 0 0,-1-2-176 0,-3 0-48 16,-4 0 0-16,0-6 0 0,2-6-80 0,-3 1-32 15,-2 0 0-15,0 1 0 0,1-1 0 0,0-3 0 16,-4-2 0-16,-1 1 0 0,-1-1-208 0,-1-4 128 15,-2-3-128-15,-2 0 0 0,0-2 192 0,-1 3-48 0,-1-3-16 0,-1 0-7200 16,0-1-1440 0</inkml:trace>
  <inkml:trace contextRef="#ctx0" brushRef="#br0" timeOffset="31948.64">3460 15354 10127 0,'8'-3'896'0,"2"0"-704"0,-1 1-192 0,2 0 0 0,3-1 1040 0,0 1 176 15,1 0 48-15,2 2 0 0,-1 2-560 0,5 1-128 16,1 0 0-16,6 3-16 0,4 2-48 0,1 1 0 15,2 1 0-15,1-1 0 0,4-2-32 0,2 1-16 16,6 1 0-16,1 2 0 0,-2 0-144 0,3 1-16 16,7 1-16-16,-2 2 0 0,0-1-144 0,2-1-16 15,0-1-128-15,0 0 192 0,0 6-192 0,0 0 176 16,-2 0-176-16,1 0 160 0,1-3 0 0,1 5 0 16,0 2 0-16,3 0 0 0,-1 0-32 0,1 2-128 15,-1 3 192-15,0 0-64 0,-2 1-128 0,3-1 0 16,-2-1 0-16,1 1 0 0,3 3 0 0,-3-2 0 15,0-1 0-15,-4-1 0 0,-2-2 0 0,1 3 0 16,1 0 0-16,-2 0 0 0,-4-5 0 0,2 2 0 0,-2-2 0 0,-2 3 0 16,-2 4 0-16,2-4 0 0,0-2 128 0,-1 1-128 15,1 1 128-15,-3-1-128 0,-4 0 192 0,2-1-64 16,-3 0-128-16,0-1 192 0,-5 0-192 0,-2 0 192 16,-1-2 0-16,0 0 0 0,1 1 0 0,1 1 0 15,-1 6-192-15,0-4 192 0,0-3-192 0,-1 5 192 16,-1 4-192-16,0 1 0 0,-1 0 144 0,-1 2-144 15,-1 0 160-15,-1 0-32 0,-4-1-128 0,0 0 192 16,-3 0-192-16,-3 0 0 0,0 1 0 0,-3-5 0 16,-1-4 128-16,-3 1-128 0,1-4 0 0,-1 1 0 15,-6-2 0-15,2 0 0 0,0-2 0 0,-2-1 0 16,0-2 0-16,3-2 128 0,-5-1-128 0,2 0 0 16,0-1 144-16,1 0-16 0,-3-2 0 0,4-1 0 0,-2 0 16 0,2 0 0 15,0 0 0-15,2 0 0 0,-4-1-144 0,3 1 0 16,-1-1 0-16,-1-1 0 0,1 0 144 0,0-1 0 15,2 0 0-15,-8-5 0 0,0 0-144 0,0 0-272 16,0 0 64-16,0 0 16 16,0 0-624-16,0 0-112 0,1-6-32 0,-3-2 0 0</inkml:trace>
  <inkml:trace contextRef="#ctx0" brushRef="#br0" timeOffset="32474.83">7073 16697 5519 0,'0'0'496'0,"0"0"-496"0,0 0 0 0,0 0 0 16,0 0 1584-16,14 1 208 0,-4-2 64 0,1 3 0 16,0 3-992-16,1 1-192 0,-1 2-32 0,1 2-16 15,0-1-112-15,0 1-32 0,-1 3 0 0,3 1 0 16,1 3 0-16,-3 0 0 0,-1 2 0 0,-1 2 0 16,-2 3-160-16,3-2-48 0,-2 2 0 0,2 0 0 15,1 4-80-15,-2 2 0 0,-1 1-16 0,2 0 0 0,-3-1-48 0,2 0 0 16,-4 2 0-16,3-3 0 0,-1-1 16 0,-1-3 0 15,-1-2 0-15,-2 0 0 0,1-4 208 0,-2-1 32 16,0-3 16-16,-1-1 0 0,-2-1 80 0,2 1 16 16,-2 0 0-16,-2-1 0 0,0 0-240 0,0-1-32 15,-1 2-16-15,-3-2 0 0,2-1-80 0,-3-1-128 16,-2-2 176-16,3-2-176 0,-3-3 288 0,1-2-48 16,-5-2-16-16,-1 1 0 0,-3 0 240 0,-4-3 48 15,1-5 16-15,-7-2 0 0,-5-3 160 0,-3-1 16 16,-1-2 16-16,-2 0 0 0,3-1-144 0,0-1-48 15,-2-1 0-15,-1408 0 0 0,2818 2-144 0,-1409-2-16 0,-1 0-16 16,3 2 0-16,2 1-144 0,2 2-16 16,0 1-16-16,4 1 0 0,0 4-176 0,3 0 160 0,0 4-160 0,2-2 160 31,1 0-1296-31,3-1-256 0,1 1-48 0,2 2-16 0</inkml:trace>
  <inkml:trace contextRef="#ctx0" brushRef="#br1" timeOffset="39291.08">1654 9731 8287 0,'-33'2'736'0,"12"-2"-592"16,-1-1-144-16,-2 1 0 0,2 0 624 0,-3-1 80 15,2 0 32-15,-1 0 0 0,3-1-112 0,0 0-32 16,2-1 0-16,1 1 0 0,1 0 48 0,5-2 0 16,6 0 0-16,-4 3 0 0,0-3 64 0,3 2 32 15,7 2 0-15,0 0 0 0,0 0-96 0,0 0 0 16,-2-6-16-16,2 6 0 0,0 0-112 0,10-6 0 15,2 1-16-15,1 0 0 0,3 3-112 0,1 1-32 16,4-2 0-16,1 0 0 0,4 0 96 0,-1 0 0 16,1 2 16-16,3-1 0 0,1-1-48 0,1 1-16 0,5 0 0 15,3 1 0-15,1 1-64 0,5 0-16 0,4-1 0 16,3 3 0-16,-3 1-64 0,2 1 0 0,1-4-16 0,3 0 0 16,3 0-80-16,4 1-16 0,2 2 0 0,-1-1 0 15,-1-1 48-15,2-2 0 0,2-2 0 0,2 2 0 16,2 2 0-16,1-1 16 0,-2-2 0 0,0 1 0 15,1-2-16-15,2 2-16 0,6-1 0 0,1 1 0 16,-2-2 0-16,1-1 0 0,1 2 0 0,4-4 0 16,0-3 0-16,2 2 0 0,-1 3 0 0,1-3 0 15,-1-2-32-15,3 1 0 0,2 0 0 0,0 1 0 16,0 4-16-16,0 0-128 0,1-3 192 0,-1 2-64 16,0-1-128-16,3 1 160 0,1-2-160 0,1 2 160 15,-3 1-160-15,-2-1 160 0,-3 0-160 0,2-2 160 16,4 5-160-16,2-2 128 0,-3-1-128 0,-1 2 128 0,6-1-128 15,-1 0 0-15,4 0 0 0,1-2 0 0,-5 0 0 0,3 2 0 16,2 3 0-16,-4-3 128 0,-2-3-128 0,2 1 0 16,6 4 144-16,-6 0-144 0,0 0 0 0,-1-3 128 15,-1-4-128-15,3 2 0 0,0 2 0 0,-1-1 128 16,-4-3-128-16,1 1 0 0,1 3 0 0,-2-1 0 16,0 1 0-16,-1 0 128 0,2-3-128 0,2 0 128 15,-1 2-128-15,0 2 128 0,0-3 0 0,0 1 0 16,1-2 0-16,-5 0 0 0,-4 2-128 0,0 2 0 15,1 0 0-15,2 0 0 0,-2-1 0 0,-3 1 0 16,0 3 0-16,1-1 0 0,-2-2 0 0,2 1 0 16,-4 1 0-16,2 1 0 0,-2 1 0 0,1-1 0 15,0-1 0-15,1 1 0 0,-1 2 0 0,-1-1 0 0,0-1 0 0,0 1 128 16,2-1-128-16,-5 3 0 0,-1 1 0 16,2-3 0-16,2 0 0 0,1 1 0 0,0 1 0 0,-4 1 128 15,-1-4-128-15,0 0 128 16,0 0-128-16,4 0 128 0,1 2 0 0,1 0 0 0,-4-3 0 0,-1 0 0 15,5 2 16-15,0-1 16 0,1 0 0 0,-1-2 0 16,1-1 48-16,-2-1 16 0,4 2 0 0,-3 0 0 16,-2-3 16-16,1 2 0 0,-1 3 0 0,1 0 0 15,5-1-80-15,-4-1-16 0,-1 1 0 0,2 0 0 16,2-2-144-16,2 2 160 0,0 1-160 0,-6-1 160 16,-4-2-160-16,3 1 0 0,3 0 0 0,-2 0 0 15,-1 2 128-15,3-1-128 0,-4-2 128 0,1 2-128 16,0 2 128-16,-2 0-128 0,-2-1 128 0,1 0-128 15,2-1 128-15,1 1-128 0,2 0 128 0,-2 1-128 0,-6 0 0 16,1-1 128-16,2 0-128 0,3 1 0 0,1 2 128 16,-1-1-128-16,-7-2 0 0,4 3 128 0,2-1-128 0,1 2 0 15,4 0 144-15,-5 0-144 0,-3 1 128 0,2 0-128 16,2 2 128-16,1-1-128 0,1 0 128 0,-3 2-128 16,-4 3 128-16,4 0-128 0,6 0 128 0,-3-1-128 15,3-4 128-15,-2 4-128 0,4 2 0 0,-1 0 128 16,2-1-128-16,-1-1 0 0,-3 0 0 0,5 1 128 15,5 2-128-15,0-4 0 0,0 2 0 0,-1-1 144 16,-4-1-144-16,6 2 0 0,3 1 0 0,-3-1 0 16,-4-1 0-16,4 0 0 0,3 1 128 0,-3 0-128 15,-4 0 0-15,4-2 0 0,1-3 128 0,2 1-128 16,1 2 0-16,-1-1 0 0,-3-4 0 0,8 1 0 0,0 2 128 0,-1-2-128 16,-8 2 0-16,7-4 0 0,0-3 0 15,-2 2 0-15,-3 4 0 0,2-2 0 0,3-2 128 0,1 2-128 16,0 1 0-16,-1 0 0 0,-1-3 0 0,2 2 0 15,-2-3 0-15,-2 3 0 0,1-1 0 0,2 0 0 16,4 2 0-16,-3-1 0 0,-6 0 0 0,5 2 0 16,5-1 128-16,-2-1-128 0,-3-2 0 0,0 1 0 15,5 3 0-15,-4-1 0 0,-4 1 0 0,0-1 0 16,-2 0 0-16,3-3 0 0,2 2 0 0,1 2 0 16,-3 1 0-16,2-2 0 0,2-3 0 0,-4 4 0 15,-6 0 0-15,5 1 0 0,2-1 0 0,-2 0 0 16,-5-3 0-16,2 3 0 0,-2 0 0 0,2 1 0 15,-1-2 128-15,-1 1-128 0,-5 0 0 0,3 0 0 0,-1-1 0 16,-4 0 0-16,-5-4 0 0,1 1 0 16,1 1 0-16,1 2 0 0,-1-1 0 0,-5 2 0 0,-4 3 0 15,2-2 0-15,3 1 0 0,0 0 0 0,-2-2 0 0,-1 3 0 16,-6 2 0-16,0 0 0 0,1-3 0 0,0-1 0 16,-1 3 0-16,-8-1 0 0,-6 0 0 0,-7-2 0 15,-2-5 0-15,-4-2 0 0,-5-1-304 0,-5 0-64 16,-4-2-16-16,-8 0 0 15,-5 0-1792-15,-11-3-384 0,-6 6-64 0,-10-9-12864 0</inkml:trace>
  <inkml:trace contextRef="#ctx0" brushRef="#br1" timeOffset="41381.51">2182 7812 12895 0,'-19'-9'576'0,"7"5"112"0,0 0-560 0,1-1-128 16,3-5 0-16,-2 5 0 0,3 0 640 0,-1 1 80 16,2 0 32-16,1-1 0 0,5 5-272 0,0 0-48 15,0 0-16-15,0 0 0 0,0 0-160 0,8-4-16 16,-2-2-16-16,4 3 0 0,2 0-224 0,5-2 144 15,2 2-144-15,3 1 128 0,3 0 64 0,3-2 0 16,3-2 0-16,3 0 0 0,1 1 32 0,3 0 16 16,0 1 0-16,3-2 0 0,3-1 144 0,2 1 48 15,0 3 0-15,5-1 0 0,6-4 32 0,0 2 16 16,1 1 0-16,0 0 0 0,0 4-224 0,2-1-32 16,3-2-16-16,2 2 0 0,6-1-80 0,-2 0-128 0,-3 5 176 0,1-2-176 15,1 0 144-15,2 0-144 16,1 0 0-16,-2-2 144 0,-2 1-144 0,-2-2 128 0,1-1-128 15,3 1 128-15,1 2 0 0,0 0 0 0,1-4 0 0,-2 2 0 16,0 1 48-16,2 1 0 0,-1 0 0 0,3 0 0 16,0-2 80-16,3 1 32 0,-2 2 0 0,2-1 0 15,0-2-288-15,1 0 128 0,1-1-128 0,-2 0 0 16,-4 2 176-16,3-1-176 0,-1 0 160 0,2 1-160 16,2-1 192-16,-2 0-48 0,-4 1-16 0,4 0 0 15,2-2-128-15,-1 0 0 0,-1 2 144 0,-1-2-144 16,-4 0 160-16,1 0-32 0,2-3-128 0,2 3 192 15,1 2-48-15,-5 0-16 0,-1-2 0 0,4 0 0 16,0 1 0-16,-1 2-128 0,1-1 192 0,-2 0-64 0,-4-1-128 16,2 0 160-16,4 0-160 0,1 1 160 0,-2 1-160 15,-2 0 0-15,-1 0 144 0,0-1-144 0,2 0 0 0,2-3 144 16,1 3-144-16,-2 0 0 0,-4 1 160 0,1-2-160 16,2 1 128-16,2 1-128 0,0-2 128 0,1 1-128 15,-2 1 0-15,2-1 128 0,1 0-128 0,-3 1 0 16,-2 0 144-16,-1 2-144 0,-3 1 0 0,1 1 144 15,-2-6-144-15,4 4 0 0,1 3 0 0,0 0 0 16,-3 1 0-16,0-2 0 0,0-3 128 0,1 1-128 16,0 0 0-16,2 0 0 0,-2 1 128 0,-2 1-128 15,0-3 192-15,-2 0-192 0,0 2 0 0,4-1 0 16,4-2 0-16,-2 2 0 0,-4 1 0 0,2 0 0 16,-3 0 0-16,2 1 0 0,3-2 0 0,-1 1 0 15,-4 2 0-15,2-1 0 0,1-3 0 0,1 0 128 0,1-2-128 0,1 5 0 16,-1 0 192-16,-1-1-192 0,-1-3 192 0,0 1-192 15,2 0 160-15,2 1-160 0,-2 1 128 0,0-2-128 16,-3 0 176-16,2 0-48 0,4 0-128 0,2 3 192 16,-1-2-48-16,0 0-16 0,-4-2 0 0,1 1 0 15,2 1-128-15,3 0 160 0,2 0-160 0,-3 0 160 16,-5 0-160-16,5 0 128 0,1-1-128 0,0 2 128 16,-1 2-128-16,0-2 0 0,-4 0 0 0,0-1 128 15,2-1-128-15,0 0 0 0,1 0 144 0,-3 4-144 16,-5 0 0-16,-1-1 144 0,1-3-144 0,1 2 0 15,4 3 144-15,-2-2-144 0,-3-1 0 0,0-1 144 16,2 3-144-16,-3-2 0 0,-1 0 0 0,1 0 0 16,-2-1 0-16,3 2 128 0,2-1-128 0,-3 0 0 0,0 1 0 15,1 2 128-15,0-1-128 0,-3-1 0 0,-4-1 256 16,0 0-48-16,5 1 0 0,-2 0 0 0,3 0-208 0,-1 0 144 16,-2 0-144-16,-1 2 128 0,-3-1-128 0,2 0 160 15,3 1-160-15,-1-1 160 0,3-1-160 0,-2 3 160 16,-3-2-160-16,3 1 160 0,1 0-160 0,1 0 128 15,0-1-128-15,0 0 128 0,-3 2-128 0,0-2 0 16,-2 2 0-16,1-5 0 0,3 1 0 0,2 0 128 16,0 1-128-16,-2-1 0 0,-4-1 0 0,1-1 128 15,3-1-128-15,0 1 0 0,0 0 128 0,1 1-128 16,-3 1 0-16,0 0 128 0,-3-2-128 0,4 0 160 16,1 2-160-16,4 0 160 0,1-2-32 0,-3 0-128 15,-5-2 192-15,2 2-64 0,1 3-128 0,3 0 160 0,-1-4-160 16,1 3 160-16,-4 1-160 0,-1 1 0 0,-1-2 0 0,1 0 128 15,2-2-128-15,0 2 0 0,-1 3 0 16,-5-3 128-16,-1-2-128 0,-2 0 0 0,4 2 0 16,1-2 0-16,-1 0 0 0,1 0 0 0,0 1 128 0,-4 0-128 15,-1 0 0-15,2-2 128 0,1-1-128 0,2 2 128 16,2-2-128-16,-3 2 192 0,-1 2-192 0,-2-2 192 16,-1-2-192-16,5-1 160 0,0-1-160 0,4 3 160 15,1 3-160-15,-5 1 0 0,-5-3 144 0,0-2-144 16,3 0 0-16,1-1 128 0,3 0-128 0,2-1 0 15,1 2 0-15,-3 1 0 0,-2 1 0 0,1-2 128 16,1-3-128-16,0 3 128 0,1 0-128 0,0 0 128 16,0-1-128-16,0 0 128 0,-2 0-128 0,1 1 128 0,5 0-128 15,0-1 128-15,-4 1-128 0,1 0 128 0,-5-1-128 0,5-1 0 16,6 2 128-16,2-1-128 0,2 0 0 0,-6-2 144 16,-1 0-144-16,2 1 0 0,0 1 128 0,3 0-128 15,0-3 0-15,-4 3 0 0,-6 1 128 0,2-1-128 16,3-3 0-16,6 1 0 0,-1-1 128 0,-1 2-128 15,-1 3 0-15,-3-2 0 0,-1-2 128 0,5 0-128 16,3 2 0-16,1 0 0 0,-4 1 0 0,-1-2 0 16,-4-1 0-16,4 0 0 0,1 2 0 0,3 0 0 15,1 1 0-15,-1-2 0 0,-5-1 128 0,3 0-128 16,1 3 0-16,4-1 0 0,-1-3 0 0,-4 2 0 16,-5 1 0-16,6-3 0 0,2 2 0 0,-3 1 0 15,-1-2 0-15,-4 2 0 0,-5 1 0 0,4-2 0 0,4 1 0 16,3 2 0-16,-2-3 0 0,-5 1 0 0,-5 1 0 15,-2-1 0-15,1 0 0 0,2-2 0 0,2 3 0 0,2 1 0 16,-3 0 0-16,-5 1 0 0,-5-1 0 16,0 0 0-16,-1 2 0 0,0-2 0 0,-2-1 0 0,0 1 0 15,-1-1 0-15,-5 2 0 0,-5 1 0 0,-5-2 0 16,-4-1 0-16,-3 0-176 0,-4 0 176 0,-3-1-208 31,-2 1-256-31,-6 0-48 0,-4 0-16 0,-10 2-10896 0,0 0-2176 0</inkml:trace>
  <inkml:trace contextRef="#ctx0" brushRef="#br1" timeOffset="46843.55">758 8098 17503 0,'-6'-9'1552'0,"0"3"-1232"16,0 3-320-16,6 3 0 0,-8-3 864 0,8 3 112 16,-8-3 32-16,8 3 0 0,0 0-816 0,0 0-192 15,0 0 0-15,0 0 0 0,0 0 0 0,3 9 0 16,1 4 0-16,1-1 0 0,1 0 0 0,1 3 144 0,4 0-144 0,2 0 128 15,-4 0-128-15,5 0 128 0,1 0-128 0,2 1 128 16,-1-1-128-16,1-2 0 0,-1 0 0 16,3-1 128-16,-2-1-128 0,0-1 0 0,-1 1 0 0,2-4 128 15,0-2 0-15,0-2 0 0,-2-1 0 0,1-2 0 16,2-2 288-16,-1-2 48 0,1-3 16 0,5-3 0 16,-5-3 16-16,3-3 0 0,0-2 0 0,1-1 0 15,1-6-96-15,0 4-16 0,2-3 0 0,2-1 0 16,-4 0-144-16,1 0-48 0,2 1 0 0,-3-1 0 15,-1 2-192-15,-4 1 144 0,-1 3-144 0,1 2 128 16,-1 2-128-16,-1 1 0 0,-1 1 0 0,-3 2 128 0,0 0-128 16,-1 2-256-16,1 2 64 0,-1 1 16 15,-1 2-1872-15,-2 1-368 16</inkml:trace>
  <inkml:trace contextRef="#ctx0" brushRef="#br1" timeOffset="47195.33">1169 8287 19295 0,'-16'2'848'0,"6"0"176"0,-3 1-816 0,2-2-208 0,0-2 0 0,1-1 0 15,-2-1 256-15,3-3 16 0,1-3 0 0,-2-2 0 16,3-3 368-16,-2-4 64 0,4-3 0 0,-2-3 16 16,3-3-160-16,-1-3-48 0,1-1 0 0,1-4 0 15,-1-2-176-15,-1-5-32 0,-2-3-16 0,1-3 0 16,-1-3-160-16,0-2-128 0,0-3 192 0,0 2-192 16,4 1 192-16,1 1-192 0,-2 7 192 0,1-1-192 15,1 2 240-15,1 5-64 0,0 3-16 0,1 2 0 16,1-1-32-16,0 6-128 0,1 6 192 0,0 2-64 15,2 2-128-15,-3 1 0 0,1 0 0 0,0 3 0 16,1 2-304 0,1 0-80-16,-1 1-32 0,-2-1-7456 0,1 2-1504 0</inkml:trace>
  <inkml:trace contextRef="#ctx0" brushRef="#br1" timeOffset="47754.54">890 6277 14735 0,'-15'-15'1312'0,"7"4"-1056"0,-2-2-256 0,4 1 0 15,-3 5 1216-15,3 2 176 0,6 5 32 16,-4-6 16-16,4 6-1072 0,-8-1-224 0,1 4-144 0,7-3 192 16,-3 8 0-16,1 4 16 0,-1 4 0 0,2 1 0 15,2 2-208-15,-1 2 0 0,-1 0 0 0,3 3 0 16,1 3 0-16,-1-2 128 0,2-1-128 0,-2-2 0 16,3 0 0-16,4-4 0 0,-2-5 0 0,2-2 0 15,-4-2 0-15,4-4 0 0,-1-2 128 0,2-3-128 16,-3-2 176-16,3-1-16 0,2-6 0 0,-2 0 0 15,1-2 96-15,0-3 32 0,1-5 0 0,0 0 0 16,2-1-144-16,-2-1-16 0,0-2-128 0,-2-3 192 16,0 1-192-16,1 0 128 0,-5 1-128 0,4 2 0 15,-3-3 128-15,0 2-128 0,-3-1 0 0,0 3 0 0,1 3 0 16,-1 1 0-16,-1 2 0 0,1 3 0 0,-1 2 128 0,1 1-128 16,-4 9 0-16,0 0 144 0,0 0-144 0,0 0 192 15,7 5-192-15,-2 5 192 0,0 3-64 0,-1 4 0 16,-1 3 0-16,3 3 0 0,-4 3 32 15,3 3 0-15,-2-2 0 0,0 5 0 0,2 6-160 16,-3-2 0-16,0 1 144 0,1 1-144 0,-1-1 0 0,3 2 0 16,-4-2 0-16,0-1 0 0,-1-2 0 0,1 1 128 15,-2-1-128-15,1 0 0 0,0 2 0 0,1-2 144 16,1 0-144-16,2-1 0 0,-1-2 144 0,1-1-144 16,3-6 0-16,-3-2 144 15,1-4-816-15,1-4-160 0,3-4-48 0</inkml:trace>
  <inkml:trace contextRef="#ctx0" brushRef="#br1" timeOffset="48091.38">1548 6045 13823 0,'-13'-2'608'16,"5"5"128"-16,-1 0-592 0,2 0-144 0,7-3 0 0,-9 4 0 0,1-1 384 0,8-3 32 15,0 0 16-15,0 0 0 0,0 0 144 0,0 0 48 16,0 0 0-16,0 0 0 0,12-1 112 0,0-5 32 15,2 0 0-15,1-3 0 0,2-3-432 0,0-1-80 16,2-2 0-16,2 1-16 0,0-3-240 0,1-1-208 16,0 2 32-16,-1 1 16 15,-1 2-480-15,2 0-112 0,-2-1-16 0,-2 3 0 0</inkml:trace>
  <inkml:trace contextRef="#ctx0" brushRef="#br1" timeOffset="48258.53">1564 6211 13823 0,'0'0'1216'0,"-7"8"-960"16,1-2-256-16,6-6 0 0,0 0 272 0,0 0 16 0,0 0 0 0,4 10 0 15,2-4 224-15,-6-6 64 0,10 4 0 0,3-5 0 16,2-3-32-16,2-1 0 0,5-4 0 0,0-1 0 16,1-2-384-16,5-2-160 0,2-5 128 0,-1 0-8576 15</inkml:trace>
  <inkml:trace contextRef="#ctx0" brushRef="#br1" timeOffset="48703.32">2642 5165 3679 0,'-17'-9'160'0,"7"4"32"0,0 1-192 0,-1 2 0 15,1-2 0-15,-2 6 0 0,0 2 2880 0,-1 3 512 16,-1 0 128-16,2 4 0 0,-2-1-2624 0,-2 3-544 16,-1 2-96-16,-2 3-32 0,-1 4-32 0,-1 1 0 0,-1 2 0 15,-2 1 0-15,-3 4 96 0,2 3 16 0,1 2 0 0,2 2 0 16,0-1-32-16,6 1 0 0,4-1 0 0,1-1 0 16,-1-3-64-16,6-2-16 0,4-4 0 0,4-1 0 15,1-3-48-15,3-4-16 0,3-2 0 0,6-4 0 16,3-1 272-16,4-5 48 0,6 0 16 0,3-3 0 15,0-7-64-15,4-3-16 0,1-2 0 0,3-2 0 16,5-4-224-16,5-3-160 0,3-1 192 0,5-3-192 16,3-3-1472-1,1-1-416-15</inkml:trace>
  <inkml:trace contextRef="#ctx0" brushRef="#br1" timeOffset="60889.55">1273 7236 21183 0,'-9'-9'1888'0,"5"2"-1504"0,4 7-384 0,0 0 0 31,0 0-880-31,-3-8-240 0,0-3-48 0,3 11-16 0,0 0 944 0,0 0 240 0,0 6 0 0,0-6 0 16,0 0 0-16,2 11 0 0,-4 0 0 0,1 1 0 16,2 3 0-16,1 1 128 0,-2 2 0 0,2 3-128 15,0 1 128-15,1-1-128 0,4-2 0 0,-4 1 0 16,3-3 0-16,1-3 0 0,3-2 128 0,0-1-128 15,0-4 0-15,1-3 0 0,1-1 128 0,2-3-128 0,0-3 224 0,1-1-16 16,2-4 0-16,-1-2 0 0,-2-1 96 16,1-2 16-16,-1-4 0 0,0 0 0 0,1-3-96 0,-2 0-16 15,-4 0 0-15,0 1 0 0,1-5 80 0,-2 2 16 16,-2 4 0-16,0-2 0 0,-1-1 112 0,-1 3 32 16,0 3 0-16,-1 4 0 0,-3 2-128 0,0 9-32 15,0 0 0-15,0 0 0 0,0 0-96 0,-2 11 0 16,-1 2-16-16,1 6 0 0,-2 5-48 0,-1 6 0 15,1 4 0-15,-2 5 0 0,1-3-128 0,-4 4 160 16,2-3-160-16,-1 5 160 0,0 0-160 0,-2 2 0 16,0 1 144-16,0-2-144 0,-1-3 0 0,0 2 0 15,0-3 0-15,0-4 128 0,1-2-128 0,0-5 144 16,-4-3-144-16,4-1 160 0,2 0-160 0,0-5 0 0,1-6 144 0,2-2-144 31,2 1-384-31,3-12-128 0,0 0-48 0,0 0-10480 0</inkml:trace>
  <inkml:trace contextRef="#ctx0" brushRef="#br1" timeOffset="61220.27">1733 6577 26079 0,'0'0'1152'0,"-10"-3"256"0,1 2-1136 0,9 1-272 16,0 0 0-16,-4 11 0 0,-2-2 0 0,3 7-144 15,-1-1 16-15,0 5 0 0,1 4 128 0,1 2 0 16,1-3 0-16,2 4 0 0,1 2 0 0,1-1 0 16,2 2 0-16,0 0 0 0,1-4 0 0,-1-1-128 15,0 0 0-15,2-4 0 16,3-4-2176-16,-4-3-416 0</inkml:trace>
  <inkml:trace contextRef="#ctx0" brushRef="#br1" timeOffset="61531.7">2000 7083 21183 0,'0'0'1888'0,"-4"-3"-1504"0,4 3-384 0,0 0 0 0,-6-6 320 0,6 6-16 16,-1-9 0-16,3 2 0 0,-2 7-304 0,9-8 160 16,1 0-160-16,-1-1 128 0,2 1-128 0,2-2 0 15,3 0 0-15,0 1 0 0,1-1-144 0,1-2-64 16,3 2-16-16,-1-1-6304 15,-5 2-1280-15</inkml:trace>
  <inkml:trace contextRef="#ctx0" brushRef="#br1" timeOffset="61723.84">1982 7185 19407 0,'0'0'848'0,"0"0"192"0,0 0-832 0,0 0-208 0,0 0 0 0,0 0 0 15,0 0 0-15,8 2 128 0,1-4-128 0,2 0 0 16,-1-3 208-16,2 1-48 0,0 2-16 0,4-1 0 16,0-4-144-16,3-1 0 0,0 5 144 0,3-2-144 15,4-3 0-15,-3 0-128 0,-4-2 0 0,-2 2-8768 16</inkml:trace>
  <inkml:trace contextRef="#ctx0" brushRef="#br1" timeOffset="62111.78">2755 6503 15663 0,'-13'-20'688'0,"5"13"144"0,-1 3-656 0,-1 1-176 15,-1 1 0-15,-1 2 0 0,-1 2 1664 0,0 6 320 16,0 6 48-16,-3 2 16 0,-4 3-1488 0,1 6-304 16,-6 2-48-16,6 3-16 0,-5-1-32 0,5 3-16 15,0 1 0-15,4 4 0 0,0 1-144 0,5 1 0 16,3-2 0-16,2 0 128 0,3 1-128 0,4-4 0 16,4-5 0-16,3-5 0 0,2-7 0 0,4-3 0 15,5-6 144-15,2-4-144 0,-1-7 192 0,5-2-16 0,5-5-16 16,3-4 0-16,3-4 560 0,3-4 112 0,2-6 32 15,-4 0 0-15,0-1-224 0,-6 0-32 0,-6-3-16 0,-4 1 0 16,-6 0-16-16,-2 4 0 0,-8 1 0 0,-5 3 0 16,-4 0-32-16,-6 2-16 0,-5 3 0 0,-6 1 0 15,-3 7-528-15,-10 3-272 0,-10 1 16 0,-3 7 16 16,-2 6-1360 0,-4 4-288-16,1 2-48 0,2 2-10992 0</inkml:trace>
  <inkml:trace contextRef="#ctx0" brushRef="#br1" timeOffset="63960.83">5209 6393 4607 0,'0'0'400'0,"9"-6"-400"15,-3-3 0-15,2-1 0 0,1-1 912 0,0 0 112 16,1-1 0-16,-3 1 16 0,3-1-144 0,0 0-16 15,-1 3-16-15,1-1 0 0,-3 1-544 0,2-1-128 16,-3-1 0-16,-1 2-16 0,-5 9 80 0,0 0 0 16,6-7 16-16,-4-2 0 0,1-1 64 0,-1 2 16 15,-2 8 0-15,0 0 0 0,-4-12 16 0,1 3 0 16,-3 0 0-16,2 1 0 0,-2 1 0 0,1 0 0 16,-2-2 0-16,0 1 0 0,-2 1-48 0,0 2 0 15,-1 2 0-15,0-1 0 0,1-2-80 0,-1 0-32 16,1 1 0-16,-1 1 0 0,-2 2-80 0,-2 0 0 15,-1 0-128-15,0 1 192 0,-3-1-192 0,0 2 176 0,-3-3-176 16,2 3 160-16,-1 0-16 0,-1 3 0 0,-1-1 0 0,0 1 0 16,-3 0-16-16,2 2 0 0,1 0 0 0,2 3 0 15,-6 1 16-15,3 1 0 0,-2 1 0 0,1 1 0 16,0 0-144-16,1-1 160 0,-2 1-160 0,3 2 160 16,0 3-160-16,4 0 0 0,-3 2 0 0,2 2 0 15,0 1 0-15,2 1 0 0,0 0 0 0,2 1 0 16,2-1 0-16,-1 5 0 0,1 1-144 0,3 1 144 15,-1 2 0-15,1 1 0 0,2-1 0 0,0 0 0 16,6 0 0-16,1-2 0 0,0-2 0 0,1 0 0 16,1-1 0-16,2-3 0 0,4-2 0 0,0-1 0 15,3-1 0-15,1 0 128 0,1-1-128 0,0-2 192 0,0 1-16 16,3-3-16-16,0-2 0 0,1 0 0 0,0 0-32 0,1-3-128 16,-2-3 192-16,0 1-64 0,2-1 0 15,0-1 0-15,2 0 0 0,3-4 0 0,-1-6 48 0,2-1 0 16,1 0 0-16,3-3 0 0,2-1 64 0,-1-4 16 15,2-2 0-15,0-1 0 0,1 0-80 0,-1-3-16 16,-1-2 0-16,-2 1 0 0,1-1-160 0,-6 0 192 16,-2-3-192-16,0-2 192 0,-3-3 48 0,-2 1 16 15,-1-1 0-15,0-1 0 0,-4 0 64 0,-1-2 0 16,-1-1 16-16,-2 0 0 0,-6 0 0 0,0 0 0 16,0 1 0-16,-4 0 0 0,-1 1-16 0,-2 4 0 15,-3 2 0-15,0 2 0 0,-1 0-80 0,0 2-32 16,-2 3 0-16,0 2 0 0,0 4-208 0,0 0 128 15,-3 0-128-15,-2 2 0 0,-1 4 0 0,0 2 128 16,0-1-128-16,4 1 0 0,2 2 0 0,2 2 0 0,2 0 0 0,0 3 0 31,9-3-1552-31,0 0-208 0,-4 7-32 0,4-7-10080 0</inkml:trace>
  <inkml:trace contextRef="#ctx0" brushRef="#br1" timeOffset="66109.53">12696 8216 9215 0,'0'0'192'0,"0"-8"64"0,-3-3 0 0,2 4 0 0,1 0-256 0,0 1 0 0,-1 0 0 0,1-1 0 16,0 0 864-16,-1 0 128 0,0 0 32 0,0 2 0 15,1 5-832-15,-1-6-192 0,1 1 0 0,0 5 0 16,0 0 0-16,0 0 0 0,0 0 0 0,0 0 0 16,0 0 864-16,-7 2 128 0,0 2 32 0,-1 3 0 15,0 3-832-15,0 4-192 0,0 6 0 0,-3 4 0 16,1-2 0-16,0 4 0 0,-1 0 0 0,2 1 0 16,1 1 0-16,4-1 0 0,0-1 0 0,1-2 0 15,4-1 0-15,4-2 0 0,-1-1 0 0,5-2 0 16,1-1 864-16,4-2 128 0,4 0 32 0,-1-2 0 0,1-7-832 0,2 2-192 15,2-3 0-15,2-2 0 16,0 0 0-16,2-1 0 0,0-3 0 0,-2-1 0 0,1-2 864 0,1-2 128 16,-1-2 32-16,1 2 0 0,1-4-832 0,0-1-192 15,1 0 0-15,-1-2 0 0,1-3 0 0,-4 1 0 16,0 0 0-16,-3-2 0 0,0-2 0 0,0 1 0 16,-2-1 0-16,-2 1 0 0,-1 2 0 0,-3 2 0 15,-1 0 0-15,-4 2 0 0,-1 1 0 0,-1 2 0 16,-1 3 0-16,0 1 0 0,-5 5 0 0,0 0 0 15,0 0 0-15,0 0 0 0,0 0 864 0,-1 9 128 16,-4 0 32-16,2 3 0 0,-1 1-832 0,-1 3-192 16,-4 2 0-16,3 2 0 0,-5-1 0 0,-1 5 0 15,0 5 0-15,-3 3 0 0,-1 2 0 0,-2 4 0 0,-1 5 0 16,0 3 0-16,-2 2 0 0,-1-2 0 0,-1-2 0 16,0 0 0-16,2 0 0 0,-2-2 0 0,2-5 0 0,1 0 0 15,0 2 0-15,1-4 0 0,1-2 0 0,1-4 0 16,0-4 0-16,-2-2 0 0,1-2 0 0,1-3 0 15,-1-3 0-15,2 0 0 0,-1-6 0 16,1 2 0-16,0-1 0 0,2-1 0 0,1-5 0 0,2-1 0 16,0 0 864-16,-1-3 128 0,2-1 32 0,2-3 0 15,-3-3-832-15,3-2-192 0,2-2 0 0,1-3 0 16,0-4 0-16,3-2 0 0,2-2 0 0,2 0 0 16,3 0 0-16,1 0 0 0,1 1 0 0,2 2 0 15,3-1 0-15,4 1 0 0,4 0 0 0,-1 1 0 16,6-1 0-16,2 2 0 0,3 4 0 0,2 0 0 0,0 0 0 15,3 1 0-15,2 1 0 0,-2 2 0 0,2 6 0 16,-2-1 0-16,-1 2 0 0,-3 2 0 0,-4 2 0 0,-1 4 0 16,-3 2 0-16,-6-3 0 0,-1 1 0 0,-4 1 0 15,-2 2 0-15,1 2 0 16,-3-3-768-16,-8-8-208 0,0 0-48 0,7 7-7632 16,0 1-1536-16</inkml:trace>
  <inkml:trace contextRef="#ctx0" brushRef="#br1" timeOffset="66576.45">14057 8432 9215 0,'0'0'192'0,"0"0"64"0,0 0 0 0,0 0 0 0,0 0-256 0,5 6 0 0,-13 1 0 0,3-3 0 16,-3 1 0-16,2-1 0 0,2-1 0 0,4-3 0 15,-7 5 864-15,3-2 128 0,4-3 32 0,0 0 0 16,0 0 0-16,0 0 0 0,0 0 0 0,0 0 0 0,0 0-832 16,0 0-192-16,0 0 0 0,0 0 0 0,7 0 864 0,0 0 128 15,2-2 32-15,3 0 0 0,4-1 0 0,1 1 0 16,3-1 0-16,0 0 0 0,3-1-832 16,2 1-192-16,2 1 0 0,2-2 0 0,0 0 864 0,5-1 128 15,1-1 32-15,3 2 0 0,-1-1-832 0,2 2-192 16,0-1 0-16,-1 1 0 0,-2 2 0 0,-5 0 0 15,-5 0 0-15,-2 1 0 0,-4 2 0 0,-3 2 0 16,-4 0 0-16,1 0 0 16,-4 0-1600-16,-10-4-352 0,0 0-80 0,0 0-8208 0</inkml:trace>
  <inkml:trace contextRef="#ctx0" brushRef="#br1" timeOffset="67127.95">14051 8700 12895 0,'0'0'272'0,"-8"3"64"0,0-1 16 0,5 1 32 0,-5-1-384 0,2 1 0 15,-2 0 0-15,0 1 0 0,1-1 0 0,0-1 0 16,1-2 0-16,0 0 0 0,2 2 896 0,4-2 96 15,0 0 32-15,0 0 0 0,0 0 0 0,0 0 0 16,0 0 0-16,0 0 0 0,0 0-832 0,0 0-192 16,0 0 0-16,8 3 0 0,3-3 864 0,3-1 128 15,-1-2 32-15,4 1 0 0,4 1 0 0,2-1 0 16,3 0 0-16,1-3 0 0,2 3-832 0,2-1-192 16,1-1 0-16,1 0 0 0,0-1 864 0,0-2 128 0,2 0 32 15,-3 2 0-15,-3 2-832 0,-1 1-192 0,-4-1 0 0,-2 3 0 16,-2 0 0-16,-1 1 0 0,-3-1 0 0,3 0 0 15,2 2 0-15,-4 0 0 0,-2 1 0 0,-6 0 0 16,0-3 0-16,-2 0 0 0,-7 0 0 0,0 0 0 16,0 0 0-16,0 0 0 0,0 0 0 0,0 0 0 15,0 0 864-15,0 0 128 0,0 0 32 0,-6 3 0 16,2 0-832-16,-4 1-192 0,1 0 0 0,-7 1 0 31,3-1-1600-31,0-3-352 0,1 3-80 0,2-1-11472 0</inkml:trace>
  <inkml:trace contextRef="#ctx0" brushRef="#br1" timeOffset="69847.36">16160 8110 12895 0,'0'0'272'0,"0"0"64"0,11-3 16 0,-6 2 32 0,2-2-384 0,-3-2 0 0,2 3 0 0,-1-2 0 16,-2-1 0-16,-3 5 0 0,0 0 0 0,5-5 0 15,-2-2 896-15,1 2 96 0,-4 5 32 0,0 0 0 16,2-6 0-16,-2 2 0 0,0-4 0 0,0 3 0 16,0 5-832-16,0 0-192 0,-3-5 0 0,-1 1 0 15,1-2 864-15,-1 2 128 0,4 4 32 0,-3-5 0 16,-4 1-832-16,1 1-192 0,-1-1 0 0,0 1 0 15,-2 1 0-15,0-1 0 0,-3 2 0 0,0 1 0 16,-1 2 0-16,-2 1 0 0,-1-2 0 0,-2 1 0 16,-1 1 0-16,1 0 0 0,-3 0 0 0,0 0 0 0,0 1 0 0,-2-1 0 15,1 0 0-15,0 3 0 16,-1-1 0-16,-1 2 0 0,-1 1 0 0,2 0 0 0,0 1 0 16,1 2 0-16,0 2 0 0,1 1 0 0,-1 1 0 0,1 3 0 15,3-2 0-15,-2 2 0 0,3 0 0 0,1 2 0 16,1 1 0-16,1 1 0 0,3-1 0 0,-1 0 0 15,1 0 0-15,4 0 0 0,-3 3 0 0,4-2 0 16,-2 1 0-16,4-1 0 0,1 0 0 0,-1 0 0 16,3 0 0-16,1-2 0 0,1-1 0 0,3-1 0 15,-2 0 0-15,3 2 0 0,3-4 0 0,-1 0 0 16,2-2 0-16,2 7 0 0,1-3 512 0,0-1 64 16,0-5 16-16,2 0 0 0,-2 0-336 0,1-1-80 15,1-2-16-15,0-2 0 0,0-1 64 0,2 0 16 0,-1-2 0 16,2 1 0-16,0-4 16 0,2 0 0 0,2 0 0 15,-1-1 0-15,-1-1 16 0,3 0 16 0,-1-3 0 16,1 2 0-16,0 0-32 0,0-1-16 0,0-2 0 0,0 1 0 16,2-3 16-16,-3 1 0 0,2-2 0 0,-1 0 0 15,0-1-256-15,0-2 128 0,2-1-128 0,0-1 0 16,0-1 144-16,2 0-144 0,1-3 128 0,1 4-128 16,-2 1 0-16,-3 2 0 0,-2 1 128 0,1-2-128 15,-1-4 128-15,-1 1-128 0,0 5 192 0,-2-2-64 16,-3-6-128-16,0 3 0 0,-4-1 0 0,-3 6 0 15,0-2-192-15,-1-2 0 0,-2 0-16 0,1 0 0 16,-3 1 208-16,0-3 0 0,-1-1 0 0,0-1 0 16,-2 0 0-16,-2-1 0 0,0 2 0 0,0-3 0 0,-1-1 0 15,-3 0 0-15,1 0 0 0,0 2 0 16,-2 2 0-16,0-1 0 0,-4 1 0 0,1-1 0 0,0 3 0 0,-2 1 0 16,-1 1 0-16,0-2 0 0,0 1 0 0,-2 1 0 15,2 2 0-15,-1 0 0 0,1 0 0 0,-1 0 0 16,1 3 0-16,0-2 0 0,0 2 0 0,1 2 0 15,-3-2 0-15,2 4 0 0,0-3 0 0,0 4 0 16,-2 1 0-16,1 0 0 0,-1 1 0 0,-1 1 0 16,0 1 0-16,-1 2 0 0,0-1 0 0,-1 0 0 15,-1-1 0-15,0 4 0 0,-2 2 0 0,0 0 0 16,1 1 0-16,1 0 0 0,1 3 0 0,-1 1 0 16,2 3 0-16,0-1 0 0,-2-2 0 0,2 2 0 15,-1 0 0-15,1 2 0 0,2 0 0 0,1 1 0 16,-1-1 0-16,3 2 0 0,1 1 0 0,-1-1 0 15,2-1 0-15,2 0 0 0,-3-3 0 0,2 2 0 16,0 1 0-16,1-1 0 0,2-3 0 0,0 2 0 0,-2-1 0 16,2 0 0-16,0 0 0 0,2 0 0 0,0-4 0 15,1 5 0-15,-1 0 0 0,2 1 0 0,1-3 0 0,1-1 0 16,1 0 0-16,2-1 0 0,1-2 0 0,3 6 0 16,2-1 192-16,0-2 96 0,1 0 16 0,3-2 0 15,1-2-304-15,1-1 0 0,1 0 0 0,0-1 0 16,1 1 0-16,0 0 0 0,1-3 0 0,1 2 0 15,-1-1 128-15,1 2-128 0,-3-3 0 0,2-1 0 16,1-1 128-16,1 1-128 0,1-1 0 0,-2 0 0 16,1-4 0-16,2 0 128 0,-3 0-128 0,1-1 0 15,0-1 128-15,0-2-128 0,1-1 0 0,1 0 0 16,-3-2 128-16,2-1-128 0,1 1 0 0,-1-2 0 16,0-1 128-16,-1 1-128 0,-3 2 0 0,-1-1 0 0,-1-1 0 15,-1-1 160-15,-4 1-160 0,1-1 128 16,2 0-544-1,-1-2-112-15,-3-3-32 0,-1 5 0 0,-3-1 1264 0,1-2 256 0,-1 1 64 0,0-1 0 0,-1-1-832 0,2-1-192 16,-3 2 0-16,1-3 0 0,0-1 0 0,-1-1 0 16,-2-1 0-16,-1 0 0 0,-1 1 0 0,-1-2 0 15,0-1 0-15,-1 1 0 0,0 2 0 0,0-1 0 16,-5 2 0-16,2 1 0 0,-2 3 0 0,-1-1 0 16,0 1 0-16,0 0 0 0,-2 3 0 0,-1-1 0 15,-1 1 0-15,-1-1 0 0,-3 3 0 0,1-2 0 16,-2 0 0-16,-7-2 0 15,3 3-768-15,2 2-208 0,4 1-48 0,2 4 0 0,2-1 1648 0,-1 0 320 0,-1 2 64 16,-7 0 16 0,1 0-1648-16,-1 1-320 0,1 1-64 0,5 1-16 0,-4 0 832 0,1 1 192 0,-5 0 0 0,2 3 0 15,-4-1 0-15,3 3 0 0,-3 0 0 0,2 2 0 16,-3 0 0-16,0 0 0 0,2 3 0 0,0-1 0 16,2 1 0-16,-2-1 0 0,2 2 0 0,1 2 0 15,1 0 0-15,0 3 0 0,3-2 0 0,-2 2 0 16,5 0 0-16,-2 1 0 0,1-1 0 0,1 0 0 15,-1 0 0-15,4 2 0 0,1-2 0 0,2 2 0 16,-1-2 0-16,2 1 0 0,4-4 0 0,-2 0 0 16,2 1 0-16,2-3 0 0,1 1 0 0,2 2 0 15,2 2 0-15,1-1 0 0,1-4 0 0,1 2 0 16,1 1 0-16,2-1 0 0,-1 3 0 0,2-3 0 16,0 1 0-16,2 0 0 0,-1 0 0 0,2-2 0 0,1 1 0 15,-1-4 0-15,1-1 0 0,1 0 0 0,-1 0 0 0,2-1 0 16,0 0 0-16,3-2 0 0,-2 0 768 0,1-1 208 15,2 0 48-15,8 1 0 16,-5-2-1648-16,-1-1-320 0,0 2-64 0,-7-4-16 0,0-2 1648 16,3 0 320-16,1-2 64 0,2 2 16 0,-4 2-832 0,3-2-192 15,0-2 0-15,6 1 0 0,-4-1-192 0,-2 1-64 16,-3-1-32-16,-5 1 0 0,2-2 464 0,0 0 80 16,1-1 32-16,8-2 0 0,-3-3-288 0,2-1-304 15,-6-2 64-15,-1 5 16 0,1-1 352 0,2-2 80 16,-1-1 16-16,0 0 0 0,3 0-224 0,0-1 0 15,-1-2 0-15,0 1 0 0,-3-1 0 0,0-1 0 16,-2-2 0-16,0-1 0 0,-1 1 0 0,-3-2 0 0,0-1 0 16,-1 2 0-16,0 1 0 0,-2 0 0 0,2-2 0 0,-3 1 0 15,0 2 0-15,-2-1 0 0,-1 0 0 16,0-2 0-16,-2-1 0 0,1 0 0 0,-3-1 0 16,0 1 0-16,-1 1 0 0,-3-1 0 0,-1-2 0 0,0 2 0 15,-2 4 0-15,0-2 0 0,-3 2 0 0,-1 1 0 16,0 3 0-16,-4 2 0 0,1 2 0 0,-1 0 0 15,-3-1 0-15,-2 2 0 0,-1 4 0 0,0 2 0 16,-3-1 0-16,0 1 0 0,-5 1 0 0,1 2 0 16,-1 1 0-16,1 4 0 0,-1-2 0 0,-9 4 0 15,6 0-768 1,4-1-208-16,3-1-48 0,9-1-8736 0,1-2-1760 0</inkml:trace>
  <inkml:trace contextRef="#ctx0" brushRef="#br1" timeOffset="79326.56">2783 14545 4607 0,'0'0'192'0,"0"0"64"0,0 0-256 0,0 0 0 15,0 0 0-15,0 0 0 0,-3-6 2080 0,3 6 368 16,0 0 80-16,0 0 16 0,7-8-1504 0,-1 3-288 15,2-1-64-15,1 3-16 0,0 2-96 0,2 0-32 16,-3-2 0-16,2 2 0 0,-1 0-128 0,1 2-32 16,1 0 0-16,0 2 0 0,1-2-48 0,1-1-16 15,2-1 0-15,2 1 0 0,3 2 64 0,6-2 16 16,4-2 0-16,4 1 0 0,4 3 48 0,3 0 0 16,6 0 0-16,3 0 0 0,1 1-80 0,4-3-16 15,3-3 0-15,4 1 0 0,0-3-96 0,4 2-32 16,5 2 0-16,1-1 0 0,-2-2-32 0,3-3-16 15,4-1 0-15,4 4 0 0,3 4 0 0,-2-1 0 0,-3-2 0 16,0-3 0-16,2 1-32 0,1 2 0 0,-1 2 0 0,4-3 0 16,0-4 32-16,0 2 0 0,-2 0 0 15,-1 2 0-15,-5 0 64 0,-3-1 16 0,1-3 0 0,4 3 0 16,12 6 0-16,-7-1 16 0,-1-2 0 0,1 1 0 16,1 2-80-16,1 2-32 0,2 0 0 0,-1-1 0 15,2-2-160-15,0 4 128 0,2-1-128 0,-5 3 128 16,-4 0-128-16,-1-3 0 0,0-3 0 0,-1 4 128 15,-5 1-128-15,-2 0 128 0,-7-3-128 0,0 0 128 16,-2-1-128-16,-1-2 0 0,-2-2 0 0,0 1 0 16,-2-3 0-16,-2 2 0 0,-3-3 0 0,-1 0 0 15,-2-4 0-15,-1 0 0 0,0-1 0 0,2 1 0 16,5 3 0-16,-4-1 0 0,-2-4 144 0,1 2-144 16,-4 3 0-16,3 2 0 0,2-1 0 0,-1 1 0 0,2-2 0 0,0 4 0 15,0 3 0-15,0 0 0 0,-5 0 0 16,4 1 0-16,-1-1 0 0,0 3 0 0,-3 3 0 0,3-1 0 15,-3-1 0-15,1 3 0 0,-5 0 0 0,-2-1 0 16,-4 0 0-16,2-2 0 0,3-2 0 0,-5 2 0 16,-2 1 0-16,-1 1 0 0,3-1 0 0,-4-2-128 15,-2 0 128-15,-2 0 0 0,-3 4 0 0,0-2 0 16,-4-2 0-16,0 2 0 0,-2 0 0 0,-1 1 0 16,-1-2 0-16,-2-3 0 0,0-1 0 0,0 0 0 15,-4 1 0-15,1-1 0 0,-2-1 0 0,1 0 0 16,1-1 0-16,-4 0 0 0,-2 2 0 0,1 0 0 15,-2-2 0-15,1-1 0 0,-2 2 0 0,-7 1 0 16,8 1 0-16,-1 0 0 0,1-4 0 0,-8 3 0 16,0 0 0-16,0 0 0 0,5-3 0 0,-5 3 0 0,0 0 0 0,0 0 0 15,0 0 0-15,0 0 0 0,0 0 0 0,0 0 0 16,0 0 0-16,0 0 0 0,0 0 0 0,-9 5 0 16,-1-2 0-16,-1 0-160 0,-1 1 160 0,-4 2-160 15,-5-2 160-15,-4 1 128 0,-1-2-128 0,-4 2 176 16,-5 4-176-16,-1-4 0 0,-3-5-192 0,-4 0 192 15,-4 1 0-15,-3 0 0 0,-4-1 0 0,-2 0 0 16,-1 0 0-16,-5-2 0 0,-6-4 0 0,-4 1 0 16,-6-2 0-16,-5 0 0 0,-2 4 144 0,-8 1-144 15,-1 0 0-15,-4 2 0 0,1 0 0 0,-1 0 128 16,-4 0-128-16,3 2 0 0,-4 2 0 0,6 0 128 16,2-7-128-16,-5 3 0 0,0 0 0 0,-3 0 0 0,4-1 0 0,-5-1 0 15,-3-2 0-15,3 3 0 0,4 4 0 0,-2-1 0 16,-1-4 0-16,3 3 0 0,4 6 0 15,4-3 144-15,1 1-144 0,4 1 0 0,2-2 992 0,4 4 96 16,2 4 0-16,1-2 16 16,1-3-1712-16,3-1-352 0,1 3-64 0,4 2 0 0,-1 3 832 0,5-4 192 15,3-1 0-15,-1 0 0 0,0 1 0 0,3 0 0 16,3-2 0-16,2 2 0 0,-1-1 0 0,4-1 0 16,0 1 0-16,2-5 0 0,-2-1 0 0,0 1 128 15,2-2-128-15,0 1 0 0,1 2 0 0,-2-2 0 16,3-4 0-16,-1 2 0 0,0 1 0 0,-2 0 0 15,-4-2 128-15,3-2-128 0,3 1 0 0,-1 1 0 16,2 3 0-16,2-5 0 0,2-2 0 0,0-1 0 16,-4 2 0-16,2 0 0 0,0-1 128 0,0 1-128 0,-4 0 0 15,2 2 0-15,-2 1 0 0,4 0 0 0,1-3 0 16,-1 1 0-16,-1 1 0 0,0 0 0 0,0-1 0 0,1 1 0 16,1 0 0-16,4 0 0 0,0-2 0 0,5 2 0 15,-1 0 0-15,2 0 0 0,0-2 0 0,0 1 0 16,0 0 0-16,2 0 0 0,1-1 0 0,4 1 0 15,0 1 0-15,3-2 128 0,-2 3-128 0,3 0 0 16,2-1 0-16,2 0 0 0,4 0 0 0,-1 0 0 16,3 0 0-16,0-1 0 0,3-2 0 0,2 3 0 15,1 4 0-15,8-3 0 0,-5 0 0 0,5 0 0 16,0 0 0-16,0 0 0 0,0 0 0 0,0 0 0 16,0 0 128-16,0 0-128 0,9-4 176 0,2 1-176 15,2 0 192-15,3-1-64 0,5-1 0 0,3 0-128 0,2 2 160 16,4 0-160-16,7-2 128 0,3 2-128 0,7 1 144 0,3 0-144 15,-1 1 160-15,5-3-160 0,2-2 144 16,4 0-144-16,7 3 128 0,5 1-128 0,5 2 128 0,1-4-128 16,0 1 128-16,6 2-128 0,1 2 144 15,1 0-144-15,0-1 160 0,4 1-160 0,0 0 0 0,7 3 0 16,1 1 0-16,0-4 0 0,0-4 128 0,1 2-128 16,4 2 0-16,3-2 0 0,-3-2 128 0,4-2-128 15,2 1 0-15,0-1 0 0,-5 2 144 0,7 1-144 16,7 1 128-16,-1 0-128 0,-3-1 160 0,0 3-160 15,4 2 192-15,-2 1-192 0,-2-5 176 0,-2 6-176 16,2 2 160-16,-6 2-160 0,-3-2 128 0,1-1-128 0,0 0 0 16,-5 2 144-16,0 1-144 0,-4 1 0 15,5-3 0-15,-8 1 0 0,-5 0 0 0,-1 1 128 0,-1-2-128 16,0-1 0-16,0-2 0 0,-3 0 0 0,-4 1 0 0,-2-1 0 16,0-1 0-16,0-1 0 0,-1-2 0 0,-1 3 0 15,-4 0 0-15,0-2 0 0,2-3 128 0,-4 0-128 16,0 1 0-16,-7-1 0 0,0 1 0 0,-3 0 0 15,-5-2 0-15,0 2 128 0,1 1-128 0,-1-1 0 16,1 0 0-16,-5 0 0 0,0-3 128 0,-1 4-128 16,-2 4 0-16,0-3 0 0,-1-4 0 0,0 1 0 15,-1 2 0-15,-1 0 0 0,-3 0 0 0,-1 0 0 16,-4 0 0-16,-1 2 0 0,-2 1 0 0,-1-1 0 16,-4-1 0-16,-1 0 0 0,-2-1 0 0,-2 2 0 15,-2 3 0-15,-2-2 0 0,-4-2 0 0,1 0 0 16,-3 0 0-16,-1 1 0 0,-5 1 0 0,-8-3 0 0,8-3 0 0,-8 3 0 15,0 0 0-15,0 0 0 0,0 0 144 0,0 0-144 16,0 0 160-16,-7-4-160 0,7 4 176 0,-11-2-176 16,-4-1 192-16,-5 0-192 0,-3 2 128 0,-2 0-128 15,-2 1 0-15,-5-2 0 0,-3-4 0 0,-4 2 0 16,-5 2 0-16,-6-4 0 0,-6 0 0 0,-3-1 0 16,-3-1 0-16,-3 4 0 0,-3-1 128 0,-4-3-128 15,-6-3 0-15,0 2 0 0,-3 4 0 0,-3-3 0 16,-4-3 0-16,-3 2 0 0,-5-1 0 0,-3 0 0 15,-2 0 128-15,-2 2-128 0,-4-2 0 0,-1 0 0 16,1-2 0-16,-2 3 0 0,-5 3 0 0,2 0 0 16,2-5 0-16,-3 5 0 0,-4 2 0 0,3 1 0 15,2-2 0-15,-6 0 0 0,-4-2 0 0,2 4 0 0,1 2 0 16,-2-2 0-16,2-2 0 0,0-1 0 0,0 1 0 16,1 2 0-16,3 3 0 0,2 0 0 0,4-4 0 0,1 4 0 15,2 0 0-15,2 0 0 0,4 0 0 0,-1 3 0 16,-7-6 0-16,0 6 0 0,-1-1 0 0,2 1 0 15,-2-4 0-15,-1 2 0 0,-6 1 0 0,1 4 0 16,-4 3 0-16,4-4 0 0,2-5 0 0,3 3 0 16,0 2 0-16,7 0 0 0,6-1 0 0,5-2 0 15,5-2 0-15,4 2 0 0,6 2 0 0,9 1 0 16,6-3 0-16,4 0 0 0,2-4 0 0,-1 4 0 16,-3 0 0-16,6 2 0 0,4-1 0 0,1 4 0 15,2-1 0-15,4 3 0 0,5-5 0 0,-1 1 0 16,6-1 0-16,2-1 0 0,4 1 0 0,2-2 0 15,2-1 0-15,3 0 0 0,3-1 0 0,6 2 0 0,5 1 0 0,6-3 0 16,0 0 0-16,0 0 0 0,0 0 0 0,0 0 0 16,11 3 0-16,6 0 0 0,1 0 0 0,6 2-144 15,4 0 144-15,1-1 0 0,3-5 0 0,4-1-128 16,4 1 128-16,3-1 0 0,3-1 0 0,9 0 0 16,6-1 0-16,0 3 0 0,0 1 0 0,3-2 0 15,2-4 0-15,5 1-128 0,8 2 128 0,2 2 0 16,0 2 0-16,0-2 0 0,5-4 0 0,4 4 0 15,6 2 0-15,0-1 0 0,-3 0 0 0,7-1 0 16,5-1 0-16,0 2 0 0,2 1 0 0,1 0 0 16,2 0 0-16,3-1 0 0,6-1 0 0,1 2 0 15,3 4 0-15,-1-5 0 0,-1-5 0 0,5 4 0 16,6 4 0-16,2 0 0 0,2-3 0 0,2-2 0 0,0 1 0 16,1 1 0-16,1 5 0 0,-2-1 0 0,-2-4 0 15,1 3 0-15,1 2 0 0,-1-1 0 0,6 2 0 0,-8-2 0 16,-3-2 0-16,3 3 0 0,0 0 0 0,-3-3 0 15,-7 2 0-15,0-1 0 0,0 1 0 0,-1 0 0 16,-2-1 0-16,-4 0 0 0,-7 1 0 0,-3-2 128 16,-4-3-128-16,-1 1 0 0,-1 2 0 0,-2-2 0 15,-2-2 0-15,-4 1 0 0,-1 1 0 0,-3 2 0 16,-7 0 0-16,-1 0 0 0,1-4 0 0,-4 4 0 16,-5 4 0-16,-5-1 0 0,-5 0 0 0,-6 2 0 15,-5 0 0-15,-7 0 0 0,-4 0 0 0,-5-2 0 16,-4-3 0-16,-5 2 0 0,-10 2 0 0,-2-2 0 15,-5-1 0-15,-11-3 0 0,0 0 0 0,0 0 0 16,0 0 0-16,0 0 0 0,-11 5 0 0,-5-1 0 0,-2 0-128 0,-4-1 128 16,-4-1-128-16,-2-2 128 0,-4-2 0 15,-4 1-128-15,-5-1 128 0,-6-2 0 0,-8-1 0 0,-3-1 0 16,0 1 0-16,-3 0 0 0,-3 2 0 0,-4-4 0 16,-5 0 0-16,-4-1-128 0,-3 4 128 0,-2-2 0 15,-2-2 0-15,-2-1-128 0,-6-2 128 0,0 2 0 16,0 3 0-16,-5 0 0 0,-1-6 0 0,-2 1 0 15,-6 2 0-15,0 2 0 0,-4 1 0 0,0 0 0 16,-3 1 0-16,2-2 0 0,-3 0 0 0,1 3 0 16,-4 3 0-16,4-2 0 0,-3-5 0 0,0 1 0 15,-5 3 0-15,-2-2 0 0,0 0 0 0,1-3 0 0,1 3 0 16,-2 1 0-16,-6 1 0 0,2-1 0 16,-2 0 0-16,-1 0 0 0,-1 1 0 0,1 2 0 0,5 1 0 15,0-2 0-15,-2 1 0 0,3 0 0 0,1 2 0 0,1 0 0 16,-1-1 0-16,5-1 0 0,0-2 0 0,7 5 0 15,2 5 0-15,1-5 0 0,0-6 0 0,4 2 0 16,5 4 0-16,3 3 0 0,5 0 0 0,2-2 0 16,-3-5 0-16,6 1 0 0,2 4 0 0,1-2 0 15,5-1 0-15,2 0 0 0,3-1 0 0,3 2 0 16,7 1 0-16,5-1 0 0,8-2 0 0,3-1 0 16,1 1 0-16,5 0 0 0,1 2 0 0,7-1 0 15,1-1 0-15,6 1 0 0,5 1 0 0,7 0 0 16,5 0 0-16,9 0 0 0,-6-3 0 0,6 3 0 15,0 0 0-15,0 0-160 0,0 0 160 0,18 0 0 0,3 4-160 16,4-2 160-16,5 1-128 0,1-3 128 0,2-2 0 16,3 5-128-16,1 3 128 0,6-4 0 0,6-4 0 15,3 0 0-15,9 0 0 0,2 4 0 0,-1 1 0 0,6-2-128 16,3-2 128-16,4 0 0 0,2 4 0 0,2 0 0 16,2 3 0-16,5-2 128 0,-1-4-128 0,7 2 0 15,6 2-128-15,1-4 128 0,1 0 0 0,4-2 0 16,1-3 0-16,4 5 0 0,3 2 0 0,5-1 0 15,1-2 0-15,-2 2 0 0,-1 3 0 0,3-1 0 16,7-1 0-16,1-1 0 0,-2-1 0 0,4 1 0 16,2 3 0-16,1-2 0 0,0-3 0 0,0 3 0 15,-2 1 0-15,1 2 0 0,4-2 0 0,-5-1 0 16,-2-2 0-16,-2 2 0 0,-1 5 0 0,-3-3 0 16,-3-2 0-16,-3 1 0 0,2 0 0 0,-7-2 0 0,-3 0 0 15,1 0 0-15,0-1 0 0,-1 0 0 0,-3-2 0 0,-1 2 0 16,0 4 0-16,-5-1 0 0,-4-1 0 0,-2 0 0 15,-1 2 0-15,2 0 0 0,-3 3 0 0,-2-3 0 16,-3-1 0-16,-4 1 0 0,-3 0 0 0,-2 0 0 16,-3 1 0-16,-5-1 0 0,-4-2 0 0,-3 3 0 15,1-3 0-15,-3 1 0 0,0 2 0 0,-5 1 0 16,-4 2 0-16,-6-3 0 0,-3 1 0 0,-6-3 0 16,-4-1 0-16,-5 1 0 0,-3-1 0 0,-5-2 0 15,-2 0 0-15,-2-2 0 0,-8-1 0 0,-6 3 0 16,0 0 0-16,0 0 0 0,0 0 0 0,0 0-128 15,0 0 128-15,-11 5 0 0,-4-3 0 0,-4-1-128 0,-3-1 128 16,-4 0 0-16,-5 1 0 0,-3-2-128 16,-5-2 128-16,-2 0 0 0,-9-3 0 0,-3 3 0 0,-5 2 0 0,-3-2 0 15,1-2 0-15,-8-2-128 0,-9 0 128 16,-1 1 0-16,-3 3 0 0,-1-3-128 0,-5-1 128 0,-4 1 0 16,-4 3 0-16,-1 1-128 0,-2-1 128 0,-4 1 0 15,-6-1-144-15,-1 0 144 0,-1 2 0 0,-3-4-144 16,-3-5 144-16,0 6 0 0,2 3 0 0,-5 0-128 15,-7-4 128-15,1 1 0 0,0-2 0 0,-1 2 0 16,0 2 0-16,-3-3 0 0,1-2 0 0,3 1 0 16,1 3-128-16,1 1 128 0,-3-2 0 0,1 2 0 15,0 1 0-15,-3 2 0 0,0 1 0 0,2 1 0 16,1-2 0-16,0 0 0 0,0 0 0 0,5 1-128 16,6-1 128-16,-1-1 0 0,-1-1-192 0,2 0 192 15,5 0-192-15,3 0 192 0,4-1-128 0,5-1 128 0,2 1 0 0,2 0 0 16,3 2-192-16,2-2 192 0,4-2-192 0,6 3 192 15,6 1-192-15,-2 0 64 0,1 0 128 0,4-1-208 16,1-2 64-16,4 3 16 0,3 4 0 0,4 0 0 16,5-3-64-16,3-1 0 0,3 0 0 0,6 2 0 15,3 1 192-15,6 1-128 0,7-2 128 0,1 1-128 16,2 1 128-16,6 2 0 0,4-1-144 0,5 1 144 16,6-6-176-16,0 0 48 0,0 9 0 0,6-2 0 15,4 1-96-15,-1-1-16 0,6-2 0 0,7 3 0 16,4 2 240-16,5 0-192 0,1 1 192 0,3-4-192 15,2 2 192-15,6-1 0 0,4-3 0 0,4 0 0 16,5-4 0-16,7 1-144 0,5 4 144 0,0-4 0 0,-2-3 0 0,7-1 0 16,4-2 0-16,4 2 0 0,7 4 0 0,2-3 0 15,1-4 0-15,7 1 128 0,2 4-128 16,5-1 176-16,3-1-176 0,6 0 192 0,2 0-32 0,2-3 0 16,-3 1 0-16,7 1 0 0,4 0-32 0,1-1 0 15,1-5 0-15,3 4 0 0,2 4-128 0,2-2 0 16,4-2 0-16,-2-1 0 0,0 2 0 0,5 1 0 15,1 2 0-15,3-3 0 0,-2-3 160 0,2 0-160 16,2 5 192-16,3 0-192 0,-1-1 144 0,0 1-144 16,-2-1 0-16,0 2 144 0,2 3-144 0,1 0 0 15,-5 0 144-15,-4 1-144 0,-5-2 0 0,0 3 0 16,2 3 0-16,-2-4 128 0,0-3-128 0,-6 2 0 16,-7 0 0-16,-1 2 0 0,0-1 0 0,-5-1 0 15,-8-2 0-15,-3 2 0 0,-5 2 128 0,-3 0-128 0,-6 0 160 16,-7 1-160-16,1-3 128 0,-7 2-128 0,-6 4 0 0,-7-1 144 15,-7-2-144-15,-8 2 0 0,-8-1 0 0,-7 0 0 32,-5-2-1024-32,-7 0-272 0,2-2-64 0,-14 0-11776 0</inkml:trace>
  <inkml:trace contextRef="#ctx0" brushRef="#br0" timeOffset="87358">21552 10887 24879 0,'-5'-6'2208'0,"5"6"-1760"0,0 0-448 0,0 0 0 16,0 0 176-16,-6 8-48 0,1 1-128 0,-1 3 192 15,0 3-192-15,1 3 0 0,-4 0 0 0,4 4 0 16,-3 2 0-16,1 3 0 0,1 3 0 0,-2 3 0 15,-1 3 0-15,0 3 0 0,-3 3 0 0,1 5 0 16,-1 6 208-16,1 2 0 0,-4 1 0 0,0 4 0 16,0 2 96-16,1 4 16 0,-1 4 0 0,0 2 0 15,-1 1-16-15,-1 2 0 0,1 2 0 0,0-1 0 16,-1 1 16-16,1 0 0 0,1 0 0 0,0-2 0 16,0-2 16-16,1 1 16 0,3 3 0 0,-1-2 0 0,-3-2 32 15,0-1 0-15,0 1 0 0,-2 2 0 0,1 2-80 0,-1 0-16 16,-1 1 0-16,-1-1 0 0,-3 0-32 15,-1 2 0-15,-2 2 0 0,6 2 0 0,4 1-256 0,-2-1 128 16,-5 2-128-16,1 0 0 0,1-1 144 0,2 0-144 16,3-6 0-16,0 2 144 0,-1 3-144 0,1-2 0 15,2 1 144-15,-1-4-144 0,0-2 0 0,0 3 0 16,-1 4 0-16,1 1 128 0,-2-5-128 0,-1 1 0 16,2-1 0-16,-2 0 128 0,1 1-128 0,1-2 0 15,3-3 0-15,1 0 128 0,-3 1-128 0,4 0 176 16,4-1-176-16,-4-2 192 0,-1-4-192 0,2 1 192 15,-2-1-192-15,1-1 192 0,0-1-192 0,2-6 0 16,3-3 0-16,-2-2 0 0,0 1 0 0,-2-5 0 16,-1-2 0-16,-1-2 0 0,-1-1-176 0,2-1-64 15,0 2-16-15,3-5 0 16,0-5-1280-16,1-4-272 0,2-2-48 0,-1-4-11664 0</inkml:trace>
  <inkml:trace contextRef="#ctx0" brushRef="#br0" timeOffset="88264.07">16127 14101 17503 0,'-14'-10'768'0,"9"5"176"0,5 5-752 0,-7-4-192 0,7 4 0 0,-5-5 0 16,5 5 704-16,0 0 96 0,0 0 32 0,0 0 0 15,9-7-576-15,-1 4-96 0,3-3-32 0,3 2 0 16,1 2-128-16,5-1 0 0,4-1 144 0,1 1-144 16,3 1 128-16,1 1-128 0,4 3 160 0,7-2-160 15,3-1 144-15,3 1-144 0,1 1 128 0,3 0-128 0,-2-3 144 16,7 0-144-16,5-4 160 0,6 3-160 0,6 1 224 0,1 0-48 15,-2-3-16-15,5 1 0 0,6-2 48 0,2 3 16 16,6 1 0-16,0-2 0 0,-3 0 112 16,6 1 32-16,7 1 0 0,-2 1 0 0,-1-2-48 15,4 1 0-15,5 0 0 0,-4 2 0 0,-1 1-48 0,4 0-16 16,0-2 0-16,3 1 0 0,1 2 64 0,3-1 16 16,-2-1 0-16,2 1 0 0,1 1-16 0,1-2 0 15,-2-3 0-15,0 2 0 0,2 2-16 0,-1-2-16 16,3-5 0-16,1 4 0 0,3 4-32 0,-1-3 0 15,1-3 0-15,1 1 0 0,0 0-64 0,2 2 0 16,3 1-16-16,-4 0 0 0,-1-1-176 0,0 0 192 16,3 1-192-16,-2 1 192 0,-1-1-192 0,0 0 0 0,2 1 0 15,-2 0 0-15,-2 1 0 0,-1 0 0 0,-1 0 128 0,-2-1-128 16,-1 0 0-16,0 2 160 0,0 3-160 16,-3-4 160-16,1-4-160 0,-3 0 0 0,-1 2 144 0,-2 0-144 15,-3-4 128-15,1-1-128 0,2 1 160 0,-4 2-160 16,-3 4 256-16,-1-5-64 0,3-3 0 0,-5 1 0 15,-2 4-48-15,-2 1-16 0,-4-1 0 0,-2-1 0 16,-1 0 80-16,-6 1 16 0,-8 2 0 0,-1 1 0 16,-8-1-96-16,0-1-128 0,-2-1 176 0,-1-1-176 15,-2-3 176-15,-3 4-176 0,-7 2 160 0,-4 0-160 16,-3-2 144-16,-5 1-144 0,-2 1 128 0,-4 1-128 16,-1-2 0-16,-5 1 128 0,-6 1-128 0,-5-1 0 15,-1 0-672-15,-11-1-224 16,0 0-32-16,0 0-14048 0</inkml:trace>
  <inkml:trace contextRef="#ctx0" brushRef="#br1" timeOffset="93654.98">16849 14058 6447 0,'-44'0'272'0,"12"2"80"0,-5 2-352 0,-2 0 0 16,1 2 0-16,2-2 0 0,2-3 1232 0,1-2 176 16,1 0 48-16,1 1 0 0,1 1-496 0,2-1-80 15,-1-2-32-15,4 2 0 0,2 2-144 0,3 0-48 16,-1 0 0-16,5 2 0 0,5-1 48 0,0 1 16 15,4 1 0-15,7-5 0 0,0 0 0 0,0 0 0 16,11 3 0-16,5 3 0 0,7-3-144 0,8-2-48 0,7-4 0 0,6 0 0 16,6 2-80-16,8-4 0 0,8-6-16 0,8 0 0 15,8 1 16-15,2 1 16 0,4 0 0 0,9-2 0 16,10-2-176-16,3 0-32 0,1 1-16 0,12 1 0 16,12 1 144-16,6-3 16 0,2 1 16 0,7 0 0 15,0-1-48-15,11-1-16 0,7-1 0 0,2-1 0 16,2 4-144-16,0 1-16 0,0 0-16 0,-3 1 0 15,-1-1-48-15,3 4 0 0,5 1 0 0,-1 2 0 16,-2-1 0-16,-5 4 0 0,-1-1 0 0,-5 2 0 16,-6 0-128-16,3 1 0 0,3-1 0 0,-5-1 128 15,-1-1-128-15,-8 2 0 0,-5 2 0 0,1-2 128 0,6-3-128 16,-8-1 0-16,-9 2 0 0,0 0 0 0,2 0 0 0,-7-1 0 16,-4-3 0-16,-5 2 0 0,-3 1 0 0,-6-1 0 15,-6-1 0-15,-1-1 0 0,-3-1 128 0,-6 2-128 16,-9 1 128-16,-3-2-128 0,-4-3 0 0,-4 2 0 15,-6 1 0-15,-7 2 0 0,-6 1 0 0,-8 0 0 16,-5-1 0-16,-5 3 0 0,-3-2 0 0,-5 6 0 16,-4-6 0-16,-6 2 0 0,-5 5 0 0,-6-1 0 15,-2 0 0-15,-6-3 0 0,0 0 0 0,-14 6 0 16,-1-1 0-16,-7 1-176 0,-4 1 32 0,-3-3 0 16,-2-1 0-16,-5-1 0 0,-5 2 144 0,-6 0 0 15,-6-1 0-15,-3-1 0 0,-6-2 0 0,0-1 0 16,-1 0 0-16,-11-1 0 0,-5-3 0 0,-5 1 0 15,-3 3 0-15,-3-1 0 0,-5-4 0 0,-7 2 0 0,-5 2 0 0,-3-1 0 16,-3-2 0-16,-6 4 0 0,-2 2 0 0,-3-1 0 16,-5 0 0-16,1 3 0 0,-4 3 0 0,-6-1 0 15,-8 0 0-15,1 0 0 0,1 2 0 0,3 1 0 16,2-1 0-16,1 0 0 0,-2-4 0 0,0 3 0 16,0 1 0-16,1 1 0 0,-2-1 0 0,-1-1 0 15,-5 1 0-15,4 0 0 0,2-1 0 0,-1 1 0 16,-7-3 0-16,5 3 0 0,3-2 0 0,4 1 0 15,5-1 0-15,2-1 0 0,1-4 0 0,5 4 0 16,6 4 0-16,4-3 0 0,2-3 0 0,3 3 0 16,3-2 0-16,3 1 0 0,-3 0 0 0,4-2 0 15,3-4 0-15,6 2 0 0,2 3 0 0,1-1 0 16,-1-1 0-16,5 0 0 0,4-2 0 0,7 2 128 0,4 3-128 16,5-2 0-16,0-1 0 0,9 0 128 0,5 2-128 15,7 0 0-15,5-2 0 0,3-1 0 0,7 0 0 0,4 1 0 16,8 1 0-16,3-1 128 0,5 0-128 0,10-1 128 15,-2-5-128-15,2 5 128 0,0 0 0 0,18-1 16 16,6-2 0-16,8 0 0 0,5 2-144 0,8-1 0 16,6-1 0-16,8-1 0 0,7 1 0 0,9 1 0 15,7 0 0-15,8-2 0 0,8-1 0 0,3-1 0 16,2 3 0-16,11 2 0 0,9 1 0 0,5-1 0 16,2 0 0-16,7 0 0 0,2 1 0 0,11 0 0 15,11-2 0-15,7 1 128 0,5 0-128 0,3 0 0 16,3-1-160-16,5 2 160 0,-2 0 0 0,8 0 0 15,4-2 0-15,3 2 0 0,1 1 0 0,2 0 0 16,-3 2 0-16,3 1 0 0,2 0 0 0,-1 0 0 0,0 1 0 16,-6-1 0-16,-7-1 0 0,-1 1 0 0,-1 3 0 0,-5 1 0 15,-5 2 0-15,0-2 0 0,-2-5 0 0,-8 3 0 16,-7 0 0-16,-6 2 0 0,-5 1 0 0,-5 1 0 16,-3 1 0-16,-13 0 0 0,-4 2 0 0,-4-1 0 15,-1 1 0-15,-10 0 0 0,-12-1 128 0,-5 0-128 16,-3-4 0-16,-6 0 0 0,-7 1 0 0,-9 1-144 15,-7-1 144-15,-10 1-160 0,-6-4 160 0,-8 2-160 16,-6-2 32-16,-6 0 0 0,-8-1 0 0,-5-2 0 16,-10-3-16-16,0 0 0 0,0 0 0 0,-14 3 0 15,-6 0-16-15,-2-1 0 0,-5-1 0 0,-8-1 0 16,-5-1 160-16,-9-1-208 0,-8-1 80 0,-2 2 128 16,-5 1-128-16,-2 0 128 0,-2 0 0 0,-9 1 0 15,-10-2 0-15,-4 1-144 0,-4 1 144 0,-5-1 0 0,-7-1-240 0,-5-2 64 16,-4 0 16-16,-7 1 0 0,-5 1-16 0,-6-1 0 15,4-2 0-15,-10 2 0 0,-9 1 176 0,-4 0-128 16,-5-4 128-16,-1 1-128 0,-9 0 128 0,0 0 0 16,-2 3 0-16,-8 0-128 0,-6 0 128 0,-3 0 0 15,-1 0 0-15,5 0 0 0,5 0 0 0,4-2 0 16,-2 2 0-16,4 1 0 0,2 1 0 0,-1 4 0 16,-1-3 0-16,3-1 0 0,7-2 0 0,1 2 0 15,4 2 0-15,1 2 0 0,1-2 0 0,5-1 0 16,2-2 0-16,9 1 0 0,3 2 0 0,4-1 0 15,1-1 0-15,7 2 128 0,5 2-128 0,3 0 0 16,-2 1 128-16,10 0-128 0,10-1 0 0,3 1 128 0,-3-1-128 16,4 1 0-16,3 1 0 0,7-1 0 0,7 1 0 0,2 0 128 15,1-1-128-15,5 3 0 0,6 1 0 16,5-1 128-16,8-2-128 0,6 1 0 0,9-1 0 0,4-2 0 16,4 1 0-16,8-1 0 0,3-1 0 0,7-1 0 15,9-3-176-15,0 0 176 0,0 0-208 0,16 0 80 16,4-2-96-16,8-5-16 0,10-4 0 0,7 2 0 15,6 0 240-15,11 0 0 0,12-2 0 0,3 0-144 16,1 0 144-16,13 0 0 0,11-2 0 0,6 1 0 16,0-3 0-16,9 0 0 0,10-2 0 0,7-1 0 15,1 0 0-15,5 1 0 0,6 0 0 0,9 2 128 16,8 1 0-16,4-1 0 0,2-3 0 0,5 4 0 16,5 1 16-16,3 2 16 0,-4 2 0 0,9 2 0 0,9-3 32 15,3 5 0-15,1-3 0 0,1 4 0 0,3-2-64 16,1 4-128-16,0 0 192 0,2 4-64 0,2 0-128 0,-2 4 192 15,-6-1-192-15,0 3 192 0,0 0-192 0,-6 3 128 16,-2 3-128-16,-6 0 128 0,-3 0 0 0,-4 3-128 16,0 1 192-16,-9 0-64 0,-10 0-128 0,-7-1 128 15,-8 1-128-15,-1 0 128 0,1-1-128 0,-10 0 128 16,-13-2-128-16,-3-1 128 0,-1 0-128 0,-11-3 128 16,-10 0-128-16,-2 0 128 0,-1-1-128 0,-10-1 0 15,-10 0 0-15,-9 0 0 0,-6-1 0 0,-9-3 0 16,-4-1 0-16,-8-1 0 0,-6 2 0 0,-5 0 0 15,-11-2 0-15,-4-2 0 0,-13-1 0 0,0 0 0 16,0 0 0-16,-15-2-176 0,-6-6-112 0,-6 3-32 16,-7 4 0-16,-5-4 0 0,-4-1-64 0,-9-5 0 0,-8 0-16 0,-6 0 0 15,-11 2 176-15,-4-1 32 0,-1 0 16 0,-7-3 0 16,-8 1 176-16,-1 1 0 0,0-1-144 0,-7 1 144 16,-13-3 0-16,0 0 0 0,1 1 0 0,-9 1 0 15,-10-1 0-15,-3 1 0 0,-5-4 0 0,-5 4 0 16,-3 3 0-16,-5 2 0 0,-7 0 0 0,-2 0 0 15,-7 1 0-15,1-1 0 0,0 1 0 0,-2 0 0 16,0 2 0-16,-6 1 0 0,-3 3 0 0,-2-1 0 16,-2-1 0-16,5 2 160 0,2 0-160 0,2 2 160 15,0 3 16-15,4-1 0 0,2 1 0 0,4 1 0 16,0 5-16-16,4-2 0 0,7-1 0 0,6-2 0 16,5 0-160-16,0 0 160 0,2 2-160 0,3-2 160 15,5-3-160-15,5 0 0 0,6 2 144 0,2-2-144 0,0-1 0 0,5 0 144 16,4 2-144-16,0-1 0 0,2-1 0 0,5 1 0 15,7 3 0-15,5-4 0 0,4 1 0 0,3 1 0 16,1-1 0-16,6 0 0 0,3-1 0 0,9 3 0 16,8-3 0-16,1-1 0 0,5 0 160 0,8-1-160 15,8 0 128-15,1 0-128 0,6 0 0 0,9 0 0 16,6 0 0-16,3 0 0 0,6-2 0 0,8 2 0 16,0 0 0-16,0 0 0 0,14-7-192 0,5 1 192 15,6-1-160-15,7 2 160 0,6 3-128 0,7-2 128 16,5-2 0-16,4-1-144 0,6-2 144 0,13-1 0 15,8-2 0-15,5 1 0 0,0 1 0 0,8-1 0 16,10-1 0-16,6 0 0 0,5 0 0 0,9 1 0 16,5 0 0-16,3 2 0 0,3 0 0 0,5 2 176 15,6-5-48-15,5 4 0 0,7 2 0 0,1 2 0 0,2 1 0 16,2-2 0-16,-2 0 0 0,10 2-128 0,8 0 192 0,2 3-64 16,1-2-128-16,2 3 128 0,0 0-128 0,0 4 128 15,2-3-128-15,2 0 160 0,0-2-160 0,1 1 160 16,-2 1-160-16,3 1 128 0,0-2-128 0,2-1 128 15,-2 2-128-15,-4 2 0 0,-7 4 0 0,-4 1 0 16,-6-4 0-16,0 1 0 0,0-3 144 0,-4 4-144 16,-2 3 128-16,-10 0-128 0,-7-8 128 0,-5 5-128 15,-6 3 0-15,-8 1 0 0,-11-6 0 0,-4 1 0 16,-5 1 128-16,-12 0-128 0,-12-1 160 0,-3-5-160 16,-8-1 144-16,-7 1-144 0,-7 2 128 0,-7 0-128 15,-8-1 0-15,-8 1 0 0,-7-3 0 0,-4 3 0 16,-9 1-1584-16,-6-4-400 15,-9 0-64-15,0 0-32 0</inkml:trace>
  <inkml:trace contextRef="#ctx0" brushRef="#br0" timeOffset="101598.47">17915 10310 10479 0,'0'0'448'0,"0"0"128"0,-6-6-576 0,6 6 0 0,0 0 0 0,0 0 0 16,-5-6 656-16,5 6 32 0,0 0 0 0,0 0 0 16,0 0-272-16,0 0-48 0,-3-4-16 0,3 4 0 15,0 0-48-15,-2 8-16 0,2-8 0 0,0 8 0 16,0 1 144-16,2 2 16 0,1 2 16 0,2 1 0 16,0-2 0-16,-1 2 0 0,3 1 0 0,1 4 0 15,1 3-16-15,2 1 0 0,1-4 0 0,1 6 0 16,2 6-192-16,1-3-32 0,0-2-16 0,4-1 0 15,0 3-32-15,3-1-16 0,2 3 0 0,3-4 0 16,0 0-32-16,3 0 0 0,1 3 0 0,1-1 0 0,1 3 224 16,1 0 32-16,-3-3 16 0,3 1 0 0,2 3-192 0,3-1-32 15,4-3-16-15,0 0 0 0,1-1-16 0,1 0 0 16,0 1 0-16,-2 1 0 0,1-2-16 0,1 0 0 16,0-1 0-16,3 2 0 0,1 0 0 0,0 2-128 15,0-4 192-15,1 3-64 0,1 1 64 0,-3-2 0 16,-2-2 0-16,2-1 0 0,0-1-192 0,3 3 0 15,-1-1 0-15,1-2 0 0,0-1 0 0,-2 1 0 16,-4 3 0-16,0-2 128 0,0-1-128 0,3 1 192 16,0-1-192-16,2 2 192 0,-1 4-192 0,2-3 0 15,0-1 0-15,-2 0 128 0,-2-2-128 0,-1 2 0 16,0-2 0-16,3 0 0 0,-1-4 0 0,1 2 0 16,-2 2 0-16,0 0 0 0,-2-2 0 0,-1 0 0 15,-2 0 0-15,1 1 0 0,1 1 0 0,1 0 160 16,0-4-32-16,0 5-128 0,2-1 0 0,-3 0 0 0,-2-2 0 0,-3-1 0 15,0-2 0-15,1 0 0 0,-3 1 0 0,5-2 0 16,3-3 192-16,-1 2-64 0,-3-2 0 0,1 4-128 16,1 1 0-16,-2-3 0 15,-2-1 0-15,-2 2 0 0,-1 1 0 0,2 2 0 0,1-2 0 0,0 0 0 16,3-2 144-16,2-1-144 0,-2 4 0 0,-2-2 144 16,-4-3-144-16,0 0 0 0,-1-2 0 0,1 1 128 15,-2 1-128-15,6-2 0 0,3-5 144 0,-2 1-144 16,-2 4 0-16,-1 1 144 0,2-2-144 0,0-1 0 15,-3-3 160-15,-1 1-160 0,-1 0 128 0,-2-1-128 16,2-4 128-16,3 1-128 0,-2 4 0 0,3 0 128 16,-2-1-128-16,3-1 0 0,-5-5 144 0,1 3-144 15,0 3 0-15,-2-3 0 0,0 0 0 0,0 0 0 0,-2-4 0 0,5 5 144 16,2 3-144-16,0-4 0 16,-1-7 128-16,0 2-128 0,2 1 0 0,0 1 0 0,-2-1 144 0,0-1-144 15,-4-1 0-15,0 2 144 0,1 4-144 0,-2-1 0 16,3 1 144-16,1-1-144 0,0-1 0 0,1 1 0 15,-2-1 0-15,-1 2 0 0,-1 1 0 0,-3 1 0 16,-1-2 0-16,-2 3 128 0,2-1-128 0,-2-2 0 16,-1-4 0-16,4 3 128 0,4 4-128 0,-5-2 0 15,-1-3 128-15,-2 0-128 0,0-1 144 0,2 2-144 16,-1 0 192-16,-1 0-192 0,0-1 192 0,-3-1-64 16,0 3 0-16,2-1-128 0,-2 1 224 0,1-4-64 15,2-1-16-15,3 2 0 0,-1 3-16 0,2 0-128 16,-2 2 192-16,-2-2-64 0,-1-2-128 0,-1 1 128 0,0 2-128 15,-4-2 128-15,0-2-128 0,-2 0 0 0,-3 2 144 0,1-2-144 16,-3-1 0-16,-2 0 0 0,1 1 0 0,-5 0 128 16,0 2-128-16,-2-1 0 0,-7-3 128 0,8 4-128 15,-8-4 0-15,6 3-288 0,-6-3 48 0,7 5-9088 16,-7-5-1808-16</inkml:trace>
  <inkml:trace contextRef="#ctx0" brushRef="#br0" timeOffset="102004.41">24352 12762 13823 0,'16'-10'608'0,"-3"8"128"0,4 3-592 0,2 2-144 16,7-2 0-16,0 4 0 0,3 5 688 0,-1 0 96 16,3 0 32-16,1 1 0 0,2 2-400 0,2 1-80 15,0 3-16-15,-1-1 0 0,-2-1 272 0,4 0 48 16,-1 3 16-16,2 0 0 0,-2 1-48 0,-1 0-16 16,-3-2 0-16,0 2 0 0,-1 3-208 0,-4-1-32 15,-3-1-16-15,-5 1 0 0,-2 2-16 0,-3 0-16 0,-6 1 0 16,0-2 0-16,-3-4 0 0,-2-1 0 0,-4 0 0 15,-2-1 0-15,-1 0 0 0,-4-4 0 0,-2-2 0 0,-4-2 0 16,-5 3 352-16,-4-3 80 0,-7-5 16 0,-3-1 0 16,-1-2-240-16,-7 0-32 0,-3 0-16 0,0-4 0 15,1-3-192-15,-2-1-32 0,-2 1-16 0,-5 1 0 16,-2-5-48-16,-2 1-16 0,-1 0 0 0,2 1 0 16,3 5-352-16,2-2-80 0,1 1-16 0,1 0-13936 15</inkml:trace>
  <inkml:trace contextRef="#ctx0" brushRef="#br0" timeOffset="103413.8">17019 11729 7711 0,'0'0'336'0,"0"0"80"0,0 0-416 0,3 10 0 0,-3-10 0 0,3 10 0 15,-3-10 800-15,5 10 80 0,-1-2 16 0,2-2 0 16,-1 1-192-16,2 1-48 0,0 2 0 0,2-3 0 16,0 1-128-16,1 0-16 0,1-1-16 0,2 2 0 15,1 3-80-15,3-1-16 0,-1-1 0 0,4 3 0 16,1 3-144-16,0 1-16 0,-2 0-16 0,3-1 0 0,3 1-48 16,1 1-16-16,2 2 0 0,-1-2 0 15,2-3 32-15,0 1 0 0,-1 3 0 0,3 0 0 0,1 1 96 0,3 0 32 16,1-2 0-16,3 0 0 0,-1 5-128 0,4 0 0 15,3-1-16-15,0 2 0 0,-1-1-16 0,1 1 0 16,-3 2 0-16,3-4 0 0,0-3 0 0,4 0 0 16,3-1 0-16,0 1 0 0,1 0-32 0,-3-1 0 15,-2-1 0-15,2 2 0 0,0 4-128 0,2-1 160 16,-4 0-160-16,5-1 160 0,3-3-160 0,1 4 160 16,-5 5-160-16,0-6 160 0,1-3-160 0,-2 0 128 15,3 1-128-15,0-1 128 0,-1-1-128 0,0-3 0 16,-2-3 144-16,-1 3-144 0,-2 3 0 0,3-2 144 15,-2-6-144-15,2 1 0 0,0-4 144 0,0 3-144 16,2 2 0-16,-1-2 144 0,-4-2-144 0,1-1 160 0,-2 3-160 0,3-1 160 16,1-3-160-16,2 2 0 0,2-1 0 0,-1 2 128 15,-1 2-128-15,-1 0 0 0,-3 0 0 0,-1 0 0 16,1 0 0-16,-2 2 0 0,-2 1 0 0,1-2 0 16,0-3 0-16,1 1 128 0,-2 2-128 0,-1-1 0 15,0-2 0-15,-1-2 128 0,0-3-128 0,3 3 0 16,2 1 0-16,-2 1 0 0,-4 0 128 0,1-1-128 15,2 2 0-15,-3-2 0 0,-1 1 0 0,0-3 0 16,2-3 0-16,4 2 0 0,3 0 0 0,-1 0 0 16,-3 0 0-16,0 3 160 0,0 0-160 0,-2 1 160 15,-4 0-160-15,0 0 0 0,0-1-160 0,1 0 160 16,1 1 0-16,-1 0 0 0,0-3 0 0,0 2 0 0,-1-2 0 16,-1 4 0-16,-3 0 0 0,-1 0 0 0,0-4 0 15,-2 1 0-15,2-2-128 0,1 2 128 0,0 3 0 16,2-2 0-16,1 1 0 0,1-1 0 0,-2-2 0 0,1 1 0 15,-2-1 128-15,-1-1-128 0,-5 0 192 0,2-1-32 16,-1 0 0-16,0 1 0 0,0-1 0 0,0 1 0 16,0 0 0-16,-2 0 0 0,-2-1-160 0,2 3 192 15,0-3-192-15,-2 2 192 0,0 2-192 0,-3 2 192 16,1 1-192-16,1-3 192 0,-2-2-64 0,-2-1 0 16,-1 2 0-16,0 1 0 0,0 0-128 0,0 0 0 15,-5-2 0-15,-2 2 128 0,-3-3-128 0,0 0-224 16,-1-3 48-16,-3 1 16 15,-8-2-1360-15,0 0-272 0,0 0-48 0,0 0-16 0</inkml:trace>
  <inkml:trace contextRef="#ctx0" brushRef="#br0" timeOffset="103737.6">22722 13275 12895 0,'9'0'1152'15,"5"1"-928"-15,6 1-224 0,3 0 0 16,-1 1 528-16,4 1 64 0,-3 4 16 0,1-1 0 16,2-1-64-16,0-1-16 0,-1 0 0 0,0 3 0 0,2 1-320 0,-1-1-64 15,-1-5-16-15,2 4 0 0,-2 3 272 0,-4 1 48 16,-5 1 16-16,-1-1 0 0,-3-1-80 0,-1 2 0 15,-5 5-16-15,-5-3 0 0,-6-1 16 0,-3-3 0 16,-1-5 0-16,-7 4 0 0,-7 6 384 0,-4-2 96 16,0-7 16-16,-3 3 0 0,-1-2-384 0,1 2-80 15,-2-4-16-15,-2-3 0 0,0-3-144 0,-3-1-48 16,-3-2 0-16,-1 0 0 0,-4 2-208 0,0-1 0 16,-2-3 0-16</inkml:trace>
  <inkml:trace contextRef="#ctx0" brushRef="#br0" timeOffset="106576.17">19006 11452 11055 0,'0'0'976'0,"0"0"-784"0,-7 1-192 0,0 2 0 16,7-3 896-16,-8 4 128 0,1-1 16 0,7-3 16 15,0 0-480-15,0 0-80 0,0 0-32 0,-7 5 0 16,7-5-16-16,0 0 0 0,0 0 0 0,0 0 0 16,0 0 128-16,0 0 0 0,0 0 16 0,0 0 0 15,0 0 48-15,0 0 0 0,-2-9 0 0,2 2 0 16,0 7-48-16,4-9 0 0,1 0 0 0,1-1 0 15,3-1-176-15,1 2-32 0,1 0-16 0,0 0 0 16,3 0-128-16,-2 2-32 0,-1-1 0 0,3 3 0 16,-2 2-48-16,0 1-16 0,-1-1 0 0,2 3 0 15,0 1-144-15,-3 3 0 0,-10-4 0 0,9 7 0 0,-3 2 128 0,1 1-128 16,-4 1 128-16,-2 0-128 0,-3 0 0 0,0 1 0 16,-5 0 0-16,0 2 0 0,-3 0 192 0,0 1 16 15,-1-4 0-15,0 0 0 0,-1 0 112 0,0-1 0 16,0-2 16-16,-3-1 0 0,1-3 80 0,0 0 16 15,-2 0 0-15,2-2 0 0,-2-4-112 0,1 0 0 16,2-1-16-16,1-2 0 0,2 0-64 0,-1-2-16 16,4-2 0-16,1 1 0 0,1-1 96 0,4-1 32 15,2-2 0-15,2-3 0 0,0-1-96 0,4 1 0 16,-1 0-16-16,4 0 0 0,-2-3-240 0,3 2 0 16,2 1 128-16,1 2-128 0,2 2 0 0,-1 1 0 15,2 0 0-15,-2 3 0 0,0 3-160 0,1 2 160 0,-1 0-128 0,-1 2 128 16,-4 2 0-16,0 5-160 0,-3 2 160 0,-2 1 0 15,0-1-128-15,-3 2 128 0,-3 3 0 0,-2 2 0 16,-2 0-128-16,-3 0 128 0,1-1 0 0,-4 3 0 16,-1 2 0-16,-2-5 0 0,1-3 0 0,1-1 0 15,-1-1 0-15,0-1 0 0,3-1 144 0,0-3-144 16,-3-1 240-16,1-2-48 0,1-2 0 0,2 0 0 16,1-4 32-16,3 0 0 0,1-3 0 0,2 0 0 15,5-2-16-15,2-2 0 0,5-2 0 0,0-3 0 16,2 0-208-16,3-1 176 0,3 1-176 0,2-1 160 15,0 0-160-15,2 1 0 0,2 2 0 0,0 1 0 16,3 1 0-16,-1 0 0 0,-3 1 0 0,0 3 0 16,-5 5 0-16,0 3-144 0,-3 1 144 0,-2 1 0 0,-4 2-176 15,0 4 176-15,-3 5-160 0,-3 0 160 0,-5-2 0 16,-1 4-144-16,-3 1 144 0,-3 2 0 0,-1-2 0 0,-5 2 0 16,-5-3 0-16,-1 2 128 0,-1-1-128 0,-1-1 128 15,1-5-128-15,0-2 128 0,1 0-128 0,3-2 144 16,2-1-144-16,3-3 160 0,4-2-160 0,9 0 160 15,-9-3-160-15,3-1 160 0,1-2 32 0,4-2 16 16,1-3 0-16,4 0 0 0,3 0-16 0,2-1 0 16,3-2 0-16,1 0 0 0,1-1-192 0,1 1 128 15,1 1-128-15,1 0 0 0,1-1 0 0,-1 1 0 16,1 1 0-16,-1 2 0 0,0 1 0 0,-3 2 0 16,-2-2 0-16,-1 6 0 0,-2 0 0 0,-9 3-128 15,0 0 128-15,0 0 0 0,0 0 0 0,2 10 0 16,-5 5 0-16,-1-4 0 0,-3-1 0 0,-4 1 0 0,-1 1 0 15,0 0 0-15,1-2 0 0,-4-2 0 0,2-1 0 0,2 0 0 16,2 1 0-16,1-1 0 0,0-3-144 0,8-4 144 31,-7 7-2048-31,7-7-304 0,0 0-64 0</inkml:trace>
  <inkml:trace contextRef="#ctx0" brushRef="#br0" timeOffset="108847.74">18474 17080 3679 0,'0'0'320'0,"0"0"-320"15,-8 6 0-15,1 1 0 0,-1 1 1488 0,1-1 240 16,1-2 32-16,-1-1 16 0,7-4-640 0,-7 5-128 0,-1 0-32 15,8-5 0-15,-7 0-96 0,7 0-32 16,-9 1 0-16,9-1 0 0,-6-1-16 0,6 1-16 0,-8-4 0 16,8 4 0-16,-6-4 80 0,6 4 0 0,-6-2 16 0,6 2 0 15,0 0-128-15,0 0-16 0,-5-6-16 16,5 6 0-16,0 0-192 0,0-11-48 0,3-3 0 16,0 2 0-16,2 2-64 0,2-2 0 0,2-2-16 0,1 0 0 15,1-2-48-15,2 1-16 0,1 0 0 0,2 0 0 16,-1 5-112-16,2-1-32 0,-3 1 0 0,0 3 0 15,-3 1-48-15,1 1-16 0,1 3 0 0,-2 2 0 16,-11 0 736-16,9 4 128 0,-9-4 48 0,8 10 0 16,-3 2-1632-16,-3 3-320 15,-6 2-64-15,1 0-16 0,1 2 960 0,-7 0 0 0,-3 0 240 0,-2-2-48 16,-2-1 0-16,1-1 16 0,-2-1 0 0,1 1 0 0,-1-3 48 16,2-1 0-16,1-3 0 0,1-1 0 0,0 0 0 0,2-3 0 15,1-5 0-15,3 0 0 0,-1 0 32 0,8 1 16 16,-6-10 0-16,4-1 0 0,2-3-48 0,2-2-16 15,3 0 0-15,3-2 0 0,1-1-240 0,4 0 0 16,0-2 0-16,2 3 0 0,2 3 0 0,0 1 0 16,0 3 0-16,-2 2-160 0,1 1 160 0,-3 3 0 15,0 3 0-15,-1 2-128 0,-2 2 128 0,-10-2 0 16,7 7 0-16,-2 2-128 0,1 2 128 0,-4 1 0 16,-4 0 0-16,-3 1 0 0,1 0 0 0,-3 1 0 15,-4-2 128-15,0 0-128 0,2-6 144 0,-2 0-144 16,1-3 192-16,2-1-192 0,-1-2 256 0,2 2-48 15,-2-1-16-15,9-1 0 0,-6-7 112 0,0 0 16 16,1 1 0-16,2-3 0 0,1-2-144 0,2 1-32 0,0 1 0 16,2-1 0-16,1 2-144 0,0-1-176 0,2 1 48 0,1 2 0 31,3 0-2432-31,1 2-496 0,1 1-80 0</inkml:trace>
  <inkml:trace contextRef="#ctx0" brushRef="#br0" timeOffset="110966.18">17966 17683 5519 0,'0'0'496'0,"0"0"-496"16,-5 6 0-16,5-6 0 0,-6 6 1136 0,6-6 128 16,-7 5 16-16,7-5 16 0,-6 5-480 0,6-5-112 15,0 0 0-15,-9 4-16 0,9-4-64 0,-8 4-16 16,8-4 0-16,0 0 0 0,-8 4-32 0,8-4 0 15,0 0 0-15,0 0 0 0,0 0 64 0,0 0 16 16,0 0 0-16,0 0 0 0,0 0 368 0,0 0 64 16,0-9 0-16,1-2 16 0,2 0-560 0,0-2-112 15,2-3-32-15,0 2 0 0,1 1-160 0,3-3-48 0,0-1 0 16,1 0 0-16,0 2-64 0,1-3 0 0,1 0-128 0,2-2 192 16,2-2-16-16,1 0-16 0,2 0 0 0,2 0 0 15,0-1-16-15,3-3 0 0,0 1 0 16,3 0 0-16,0 0 32 0,2-1 0 0,-2 0 0 0,1-2 0 15,-1 1-32-15,1 0 0 0,0 0 0 0,0-2 0 16,1 1-16-16,1-2-128 0,1 0 192 0,0 1-64 16,0-1-128-16,-1 0 160 0,1 3-160 0,0-2 160 15,0 3-160-15,0-1 192 0,-3-1-192 0,1 2 192 16,0-1-48-16,1 1 0 0,-3-1 0 0,0-1 0 16,2-1 48-16,0-1 0 0,2-1 0 0,0 2 0 15,0-1-64-15,1 1 0 0,2 1 0 0,0 0 0 0,0 2 16 16,-2 0 0-16,-1-3 0 0,-3 0 0 15,2 1-16-15,0 2 0 0,0 3 0 0,2 0 0 0,4-1 0 16,-6-1-128-16,-4-2 192 0,2 3-64 0,3 0-128 16,0-1 0-16,-1 2 0 0,-3 2 0 0,3 1 0 0,-5-1 0 15,-1-1 144-15,0 0-144 0,0 2 128 0,-1 0-128 16,0 1 160-16,3-1-160 0,1 0 128 0,0-1-128 16,-1 1 0-16,2 0 0 0,-2 2 128 0,3-3-128 15,3-3 0-15,1 2 144 0,1 2-144 0,-2 1 0 16,0 0 144-16,-1 1-144 0,-1 1 0 0,0 0 144 15,1-2-144-15,-2 1 0 0,-1 1 128 0,0 0-128 16,-2 0 0-16,3-1 0 0,-3 2 128 0,2-1-128 16,0 1 0-16,1-1 0 0,0 2 128 0,0-4-128 15,-1 0 0-15,1 1 0 0,1 2 0 0,2 1 0 0,-1-1 128 16,2 1-128-16,2-3 0 0,-2 3 128 0,1 1-128 0,-1-2 0 16,0-2 0-16,-1 1 0 0,-2 2 0 0,-2 1 0 15,-3 3 0-15,-1-3 0 0,-1 0 128 0,-1 1-128 16,2 2 0-16,2 0 0 0,-2-3 0 0,4 1 0 15,-3-1 128-15,2 1-128 0,-2 1 0 0,1-2 0 16,3 2 0-16,1-2 0 0,-2 0 0 0,1 2 0 16,-1 2 0-16,2-3 0 0,-2-1 128 0,0 2-128 15,1 5 0-15,-1-2 0 0,2-2 0 0,1 0 0 16,1 1 128-16,0 2-128 0,-3 2 0 0,2-2 0 16,-2-4 0-16,1 4 0 0,-5 0 128 0,0 2-128 15,0 2 0-15,-3-2 0 0,0-4 0 0,2 3 0 16,1 5 128-16,0-1-128 0,4-4 0 0,-1 1 0 15,2-1 0-15,0 2 0 0,-4-1 128 0,2-1-128 16,1 0 0-16,3 0 128 0,-2 2-128 0,0-1 0 0,-2 1 0 0,1-3 0 16,-3 1 0-16,0 2 0 0,-1 2 0 0,-1-1 0 15,0 0 0-15,3 1 0 0,-2-2 128 0,0 1-128 16,-1-2 0-16,3 4 0 0,-2-3 0 0,-2 1 0 16,1 0 0-16,2 3 0 0,-3-3 0 0,0 1 0 15,-1-1 0-15,0 0 0 0,0 7 0 0,-1-3 0 16,-1-4 0-16,2 2 0 0,-3 1 0 0,2 0 0 15,1-1 0-15,1-2 0 0,1 0 0 0,-1 1 0 16,1 1 0-16,-2-2 0 0,-1 1 0 0,-3-1 0 16,4-1 0-16,0 1 0 0,-2 3 0 0,2 0 128 15,-1-3-128-15,1 4 0 0,-1-1 0 0,0 1 0 16,-1 0 0-16,0-1 0 0,-1-1 0 0,-1 0 0 0,0-1 0 0,0-1 0 16,-2 1 0-16,0-2 0 0,3 1 0 0,1 2 0 15,-4-2 0-15,2 3 0 0,0-1 0 0,-1 0 0 16,-2 1 0-16,0 0 0 0,-1 0 128 0,-2 1-128 15,0-1 0-15,-2-2 0 0,1 2 0 0,0 1 0 16,-1 0 144-16,0-1-144 0,0 1 0 0,-3 0 144 16,3 1-144-16,-3 1 0 0,-7-2 144 0,10-1-144 15,-1 2 0-15,1 1 0 0,-2-1 0 0,0-1 128 16,2-3-128-16,-1 3 0 0,0 3 0 0,-1-3 0 16,0-1 0-16,1 1 0 0,0 0 0 0,-1 0 0 15,-1-2 0-15,-7 2 0 0,10 2 0 0,-10-2 128 16,0 0-128-16,5 1 0 0,-5-1 128 0,9 2-128 15,-9-2 0-15,0 0 144 0,0 0-144 0,0 0 0 16,0 0 0-16,0 0 0 0,0 0 0 0,0 0 0 16,2 9-256-16,-2-9-144 15,0 0-48-15,0 0 0 0,0 0-1712 0,0 8-336 0,0-8-80 0,0 0-10096 16</inkml:trace>
  <inkml:trace contextRef="#ctx0" brushRef="#br0" timeOffset="111498.18">23325 14316 5519 0,'0'0'496'0,"0"0"-496"0,0 0 0 0,0 0 0 15,0 0 1200-15,0 0 144 0,0 0 16 0,11 1 16 16,0-1-448-16,2 0-96 0,0 0 0 0,5 3-16 16,0 2-80-16,0-1-16 0,4-2 0 0,3 0 0 15,2 5-96-15,1-2-32 0,2 1 0 0,3 0 0 16,-1-2-16-16,0-1 0 0,2 4 0 0,0-2 0 15,-1-2-32-15,-1 1-16 0,-1-2 0 0,-2 2 0 16,-3 2 16-16,2-3 0 0,-4-4 0 0,2 3 0 16,1 4-80-16,-4-1-16 0,1 0 0 0,-4-1 0 0,-2-1-128 0,0 3-48 15,-2 0 0-15,-1 0 0 0,-2-2-16 0,-1 1 0 16,0-2 0-16,-4 1 0 0,-8-4-128 0,8 6-128 16,-8-6 144-16,0 0-144 0,0 10 224 0,-3-1-48 15,-1-3-16-15,0 1 0 0,-1 0 144 0,-5 2 16 16,-2 2 16-16,-4 1 0 0,-4-1 64 0,-4 3 16 15,-3 0 0-15,-4 1 0 0,1 0 64 0,-2-3 16 16,1-1 0-16,1 0 0 0,2 0-48 0,0 0-16 16,2-1 0-16,3-1 0 0,3 1-304 0,1 2-128 15,4 2 128-15,4-3-128 0,1-5 0 0,4 1 0 16,5 2 128-16,1-9-128 16,0 10-1904-16,0-10-400 0,15 4-96 0,-2-3-16 0</inkml:trace>
  <inkml:trace contextRef="#ctx0" brushRef="#br0" timeOffset="114126.37">18044 17831 4607 0,'0'0'400'0,"0"0"-400"16,0 0 0-16,-6 5 0 0,-1-2 1344 0,7-3 192 15,-7 1 48-15,7-1 0 0,-9 4-800 0,4 1-144 16,-1-1-48-16,6-4 0 0,-7 5-96 0,7-5-32 0,-7 7 0 0,7-7 0 15,-7 6-32-15,7-6-16 0,0 0 0 0,0 0 0 16,-5 3 0-16,5-3 0 0,0 0 0 0,0 0 0 16,0 0 208-16,0 0 32 0,0 0 16 0,0 0 0 15,0 0 16-15,0 0 0 0,-1-8 0 0,1 8 0 16,0-8-176-16,1 0-16 0,3 0-16 0,2-1 0 16,0-1-240-16,3-1-48 0,2-1-16 0,1-1 0 15,3-2-176-15,0-2 160 0,1-1-160 0,2 0 160 16,-1-3-160-16,1-2 0 0,3 1 144 0,-3-1-144 15,-3 0 128-15,2 0-128 0,-1-2 160 0,1 3-160 16,-1 2 128-16,1-1-128 0,-2-1 0 0,0 0 144 16,1 0-144-16,-2 1 160 0,-1 0-160 0,2 1 160 15,0-1-160-15,-1-1 0 0,1-1 144 0,0 1-144 16,0-1 0-16,1 2 0 0,0 0 0 0,1 0 128 0,2-1-128 16,-1 0 0-16,1 1 0 0,1 3 128 0,-3 1-128 0,3-2 144 15,0-3-144-15,1 3 160 0,-2 2-160 0,0 1 128 16,1-2-128-16,0 2 128 0,-1-1-128 0,-1 2 0 15,1 0 144-15,-1 1-144 0,1-2 0 0,-1-2 128 16,2-2-128-16,0 3 0 0,-1 0 0 0,0-2 0 16,2-3 0-16,1 3 128 0,-2 0-128 0,2 1 128 15,1 1-128-15,0 0 128 0,-1-3-128 0,1 3 0 16,-1-2 0-16,1-1 0 0,3-3 0 0,-3 2 0 16,-1 3 0-16,0-1 0 0,1-2 0 0,-3 1 128 15,-2-1-128-15,2 1 0 0,1 0 0 0,-1 0 144 16,-2-3-144-16,3 2 0 0,-3 3 160 0,4-4-160 15,2 0 128-15,-2 2-128 0,-4 3 160 0,2 0-160 0,-2 0 192 16,3 0-192-16,1 4 176 0,-1-2-176 0,1-4 160 0,0 2-160 16,0 2 0-16,0 1 128 0,-3-2-128 0,1 1 0 15,-1-1 0-15,1 3 128 0,-3 2-128 0,0-1 0 16,1-3 128-16,1-1-128 0,-1 2 0 0,3 0 0 16,0-1 176-16,-2 0-176 0,-3 0 192 0,4-2-192 15,1 3 144-15,1-2-144 0,0 0 0 0,2-1 144 16,3 1-144-16,0 1 128 0,1 0-128 0,-3 0 128 15,1-6 0-15,1 6 0 0,1 1 0 0,-2 0 0 16,0-2-128-16,2-1 192 0,-2-1-192 0,0 2 192 16,2 4-192-16,-2-2 0 0,-2-1 144 0,3 1-144 15,0 0 0-15,1-1 128 0,0 0-128 0,0 0 0 16,-1-2 0-16,1 1 128 0,-4-2-128 0,3 0 0 0,-1 0 0 0,0-1 0 16,2-2 0-16,-1 3 128 0,2 4-128 15,-6 1 0-15,-1-1 0 0,0 0 128 0,3 1-128 0,3 1 0 16,-3 3 0-16,2-4 0 0,1 0 0 0,-3 0 128 15,1 0-128-15,1-2 0 0,0 0 0 0,2-1 0 16,3 1 0-16,2 0 128 0,-1 1-128 0,0 0 0 16,4-2 0-16,0 2 0 0,-2 2 0 0,2 1 0 15,0 0 0-15,-4 0 128 0,-1 0-128 0,0-1 0 16,-3 2 0-16,2-2 0 0,0-1 0 0,3 0 0 16,1-1 0-16,1 0 0 0,-3 0 0 0,0 1 0 15,3-3 0-15,-2 2 128 0,0 0-128 0,-1 1 0 16,-2-2 128-16,6 1-128 0,4-2 0 0,0 0 128 0,-1 1-128 15,2-1 0-15,0-1 0 0,-2 0 0 0,-1 3 0 0,-4 2 0 16,-2 5 0-16,1 0 0 0,-2-2 0 0,-1 2 0 16,0 2 0-16,2 0 0 0,-1 0 0 0,3-2 0 15,0-1 0-15,0 2 0 0,0 0 0 0,1 2 0 16,0-3 0-16,0 3 0 0,-1-2 0 0,1 2 0 16,-1 1 0-16,2-3 0 0,3 1 0 0,-1-2 0 15,-1 3 0-15,-1 0 0 0,1 1 0 0,-4 0 0 16,-1-2 0-16,1 3 0 0,-3 2 0 0,-3-1 0 15,2-1 0-15,-1-1 0 0,0-1 0 0,1 1 0 16,1 3 0-16,3 0 0 0,0-3 0 0,0-1 0 16,-1 2 0-16,1 2 0 0,-1 0 0 0,-1-1 0 15,0-2 0-15,-2 1 0 0,-3 2 0 0,1 0 0 16,2-1 0-16,-4-1 0 0,0 0 0 0,1 1 0 0,1 0 0 0,-2-1 0 16,-2 1 0-16,-2 0 0 0,-1 1 0 15,-4 0 0-15,2 1 0 0,-1-1 0 0,-4-1 0 16,-1 1 0-16,0 0 0 0,-2 0 0 0,0-3 128 0,0 1-128 15,-2 2 128-15,0 0-128 0,0 0 144 0,-2 2-144 16,-7-2 192-16,10 2-192 0,-4 0 176 0,-1-1-176 16,2-1 160-16,-7 0-160 0,0 0 160 0,0 0-160 15,7 2 160-15,-7-2-160 0,0 0 144 0,0 0-144 16,0 0 128-16,0 0-128 0,5 7-160 0,-5-7-112 16,0 0-32-16,-7 11-9232 15,0-4-1856-15</inkml:trace>
  <inkml:trace contextRef="#ctx0" brushRef="#br0" timeOffset="115997.16">16807 17283 6447 0,'0'0'272'0,"0"0"80"15,0 0-352-15,0 0 0 0,0 0 0 0,0 0 0 0,0 0 1328 0,0 0 192 16,0 0 32-16,0 0 16 0,0 0-608 0,2-8-128 16,-2 0-32-16,1 0 0 0,1-1-208 0,3-1-32 15,-1 1-16-15,2-4 0 0,3-1-256 0,0-1-48 16,0-2-16-16,2 0 0 0,2-2 64 0,2-3 16 15,-2-6 0-15,5 0 0 0,0-2 32 0,-1 2 16 16,2-3 0-16,0-1 0 0,0 0 64 0,0-1 16 16,2-3 0-16,2 0 0 0,-1 0-48 0,2-1 0 0,-4-2 0 0,3 2 0 15,6 3-112-15,1-4-16 0,-2-2-16 0,2 2 0 16,1 4-96-16,-1 2-16 0,-1 1 0 0,-4 1 0 16,1-1 32-16,0 0 0 0,-4 0 0 0,2 2 0 15,-2 3-16-15,4-1 0 0,0-2 0 16,1-1 0-16,0 2-16 0,0-1 0 0,4 2 0 0,1-1 0 15,1 0-128-15,0 1 192 0,-2 2-192 0,-1 0 192 16,-3-1 32-16,2-1 16 0,-5-1 0 0,1 3 0 16,-1 0-240-16,2 1 0 0,0 0 0 0,-2 4 0 15,2 1 0-15,-3 0 192 0,-1-2-48 0,1 1-16 16,2 2-128-16,1 1 192 0,-2 1-192 0,0-1 192 16,0-3-192-16,2 2 192 0,0-1-192 0,-1-1 192 15,2-1-192-15,1-2 128 0,2-2-128 0,0 0 128 16,1-2-128-16,1 4 0 0,-1 2 0 0,2 0 128 0,1-1-128 0,0 3 128 15,-1 0-128-15,-2 1 128 0,-2 1-128 0,-3 1 160 16,0 2-160-16,-3 0 160 0,2 0-16 0,-6 1 0 16,2-3 0-16,0 3 0 0,0 0 48 0,0 2 16 15,0-2 0-15,0 0 0 0,-1 0-80 0,2 0-128 16,3-2 176-16,1 1-176 0,1 0 128 0,1-2-128 16,3 1 0-16,0 0 0 0,-4-1 0 0,3-3 0 15,1 1 0-15,1 1 0 0,2 3 0 0,-2 1 0 16,2-2 0-16,-2 1 0 0,-4 2 128 0,2 1-128 15,0 2 192-15,0-2-192 0,-3-3 0 0,2 2 0 16,-5 2 0-16,0 0 0 0,0 0 0 0,0 0 0 16,-2-1 0-16,2 2 0 0,0 2 0 0,2-1 0 0,1-1 0 15,-1 0 0-15,-1 1 0 0,5-1 0 16,2 1 0-16,0-1 0 0,1-2 0 0,1 1 0 0,2 3 0 0,1-2 0 16,-1 0 0-16,3-1 0 0,-3-2 0 0,1 1 0 15,2-1 0-15,-2 1 0 0,0-1 0 0,1 3 0 16,2 3 0-16,-3-1 0 0,-1 3 0 0,-1-2 0 15,-3-1 0-15,0 2 0 0,0-4 0 0,0 3 0 16,0-4 128-16,0 1-128 0,-2 0 0 0,-1 2 0 16,-1 2 0-16,-2 2 0 0,1-1 0 0,2 1 0 15,1 1 0-15,-3 1 0 0,-1 2 0 0,0-2 0 16,1-4 0-16,1 2 0 0,-3 2 0 0,2-1 0 16,0-2 0-16,4 1 0 0,-1-1 128 0,-5-1-128 15,-3 4 896-15,1-1 112 0,1-1 16 0,-1-1 16 16,-1 3-1616-16,-4 1-320 15,0 3-64-15,-4-3 0 0,-1-3 800 0,-3 2 160 0,-1 0 0 0,-3 1 0 0,-6 0 128 16,8 0-128-16,-8 0 128 0,7 0-128 0,-7 0 128 0,7 2-128 16,-7-2 128-16,0 0-128 0,9 6 0 15,-2-1 128-15,-7-5-128 0,6 4 0 0,-6-4 0 0,8 1-256 16,-4 2 48-16,-4-3 0 16,0 0-1424-16,0 0-288 0,0 0-48 0,0 0-10048 15</inkml:trace>
  <inkml:trace contextRef="#ctx0" brushRef="#br0" timeOffset="116410.44">20787 14246 3679 0,'0'0'320'0,"0"0"-320"0,0 0 0 0,0 0 0 15,0 0 1344-15,0 0 192 0,10 8 32 0,2-4 16 16,4-1-896-16,4-1-176 0,5 2-48 0,1-1 0 16,4 0 80-16,4-1 16 0,3-2 0 0,3 2 0 15,1 1 32-15,3 1 16 0,2 0 0 0,3 0 0 16,3 0 224-16,2-1 32 0,1 0 16 0,-1 1 0 15,-2-2 16-15,-2 1 16 0,-6 0 0 0,0 3 0 0,-1 3-48 16,-1 1-16-16,-7-3 0 0,-3 4 0 0,-3 4-384 16,-7-3-80-16,-7-2 0 0,-5 2-16 0,-3 1-112 0,-4 2-32 15,-5 2 0-15,-8-1 0 0,-8 1 224 0,-5 4 64 16,-6-1 0-16,-4-1 0 0,-3 1 64 0,-2-3 0 16,-2-2 16-16,-2 0 0 0,-3 0-208 0,-2-1-32 15,-2-2-16-15,3 1 0 0,3-1-144 0,6 2-48 16,4-1 0-16,7 0 0 15,6-2-2064-15,7 0-432 0</inkml:trace>
  <inkml:trace contextRef="#ctx0" brushRef="#br0" timeOffset="131679.81">3956 13662 2751 0,'0'0'256'15,"0"0"-256"-15,0 0 0 0,0 0 0 16,0 0 1728-16,0 0 320 0,0 0 48 0,0 0 16 0,0 0-1024 16,0 0-192-16,0 0-32 0,0 0-16 15,1 10-208-15,-1-10-64 0,0 0 0 0,0 0 0 0,0 0-64 0,10 6-32 16,-1-2 0-16,-1-1 0 0,-8-3 80 0,12 2 16 15,0 0 0-15,-2-1 0 0,1 1 0 0,2-2 0 16,3-2 0-16,2 2 0 0,0 1-192 0,0-1-48 16,1-1 0-16,1 0 0 0,0 1-80 0,3-2 0 15,-5-2-16-15,2 3 0 0,1-1-96 0,-1 0-16 16,1-1 0-16,2 0 0 0,-1-1 192 0,4 0 48 16,4-3 0-16,1 1 0 0,2 1-112 0,1-2-32 15,2-1 0-15,2-2 0 0,-2 1-96 0,2 0-128 16,-1 3 176-16,0-4-176 0,0-4 192 0,0 2-192 15,0 0 192-15,-2 2-192 0,2 1 128 0,0-5-128 16,-2-3 0-16,3 4 0 0,-2 3 160 0,-1-2-32 0,0-3 0 16,-2 2 0-16,-1 3 48 0,3-2 0 0,2-4 0 0,3 3 0 15,1 2-176-15,0-1 128 0,0-2-128 16,-2-1 128-16,1 1 16 0,-1-1 0 0,0-3 0 0,-2 0 0 16,3 2 0-16,-2-6 0 0,3-1 0 0,-1-1 0 15,-1-2-144-15,2 4 192 0,-4 1-192 0,0-2 192 16,-1-2-192-16,-4 0 160 0,-1 2-160 0,-2 2 160 15,2 1-160-15,-3 1 128 0,1 0-128 0,0 3 128 16,2 1-128-16,-2 0 0 0,0 1 0 0,-1 1 0 16,-2-3 0-16,3 3 0 0,1 1 0 0,-1-1 0 15,-2-4 0-15,2 0 0 0,1-2 0 0,-3 1 0 16,2-4 0-16,1-2 0 0,1-4 0 0,1 0 128 16,2 4-128-16,-2 0 128 0,-3 0-128 0,2 0 128 0,2 1-128 15,-5 2 128-15,0 1-128 0,-2-1 128 0,2 0 0 0,-2 1 0 16,-1 2 0-16,1 0 0 0,-2-3-128 0,2 0 160 15,0-1-160-15,-1 1 160 0,2 0-160 0,2 0 0 16,0 0 0-16,-3 1 128 0,2 4-128 16,0-1 160-16,0 2-160 0,-1-1 160 0,-3-3-160 0,1 3 0 15,-2 1 0-15,0 0 0 0,-5-1 128 0,3 1-128 16,1-3 192-16,0 3-64 0,-1-1 0 0,0 1 0 16,2-3 0-16,0 0 0 0,-1-1-128 0,1 0 128 15,-4-2-128-15,6 2 128 0,3-6-128 0,1 3 0 16,-2 2 0-16,1-1 0 0,-2-2 0 0,1-3 0 15,1 1 128-15,-2 3-128 0,-1 2 0 0,-1 1 0 16,-1-1 0-16,1 1 0 0,0 2 0 0,2-1 0 16,-1-1 144-16,-2 0-144 0,0 1 128 0,-2-2-128 0,3-1 128 0,-3-1-128 15,1 0 160-15,0-3-32 0,-1-2-128 16,2 1 192-16,-2 0-64 0,3-2-128 0,-2-3 176 0,3 2-176 16,-3 2 128-16,4 2-128 0,-1-1 0 0,1 1 0 15,1 0 0-15,-2-2 0 0,2 2 0 0,-3 0 0 16,-6-2 144-16,2 1-144 0,-1-3 0 0,1 1 144 15,-4 1-144-15,0 0 192 0,-4-2-192 0,1 2 192 16,-1 0-192-16,-1 3 128 0,-1-1-128 0,0 2 128 16,-1 0-128-16,-3 2 128 0,4 0-128 0,-3 0 128 15,0-1-128-15,-1 1 128 0,1-2-128 0,-2 2 128 16,1 0-128-16,0 0 0 0,-3-1 0 0,2 1 0 16,-1 4 0-16,2 1 0 0,-3 2 0 0,1 0 0 15,2-3 0-15,-4 7 0 0,-2 10 0 0,3-8 0 16,1-5 0-16,-1 6 0 0,0 1 0 0,-3 6 0 0,0 0-192 0,0 0-80 15,1-6-16-15,-1 6 0 16,0 0-1856-16,0 0-368 0,0 0-80 0</inkml:trace>
  <inkml:trace contextRef="#ctx0" brushRef="#br0" timeOffset="132110.29">8307 10615 14735 0,'0'0'1312'0,"0"0"-1056"0,3-5-256 0,-3 5 0 15,13-3 320-15,-3 2 0 0,1-2 0 0,1 1 0 16,2-1 256-16,2-1 48 0,-1 1 16 0,3-1 0 16,-1-5 256-16,4 0 48 0,2-2 16 0,5 3 0 15,-2-2-48-15,0 0 0 0,-3-1 0 0,1 4 0 16,1 2 80-16,-3 2 16 0,0 0 0 0,-1 2 0 16,-1 3-240-16,0 2-64 0,-1 2 0 0,-2 3 0 15,-1-1-384-15,1 3-96 0,-3 3-16 0,1 1 0 16,-1 4-16-16,-3-1-16 0,0-1 0 0,-1 6 0 0,-1 4 80 15,-3 3 0-15,0 0 16 0,-1 1 0 0,1-2-16 16,-2 1 0-16,-1 1 0 0,1-4 0 0,-1 0-64 16,1-3-32-16,-1 0 0 0,-1-1 0 0,0-1-160 0,1-1 192 15,-3-1-192-15,0 1 192 0,0 0-400 0,-2 0-80 16,1-3-16-16,-2 1-9968 16,0-1-2000-16</inkml:trace>
  <inkml:trace contextRef="#ctx0" brushRef="#br0" timeOffset="134792.71">17922 10468 1839 0,'0'0'160'0,"0"0"-160"16,1-7 0-16,-1 7 0 0,0 0 1280 0,0 0 208 16,4-6 48-16,-4 6 16 0,5-8-1088 0,-5 8-208 15,0 0-64-15,5-6 0 0,1-1-192 0,-2 1 144 16,-4 6-144-16,0 0 128 0,0 0-128 0,7-4 160 16,-7 4-160-16,0 0 160 0,0 0 224 0,8-2 32 15,-8 2 16-15,9-2 0 0,-9 2 144 0,9 0 48 0,-9 0 0 16,9 3 0-16,-9-3-32 0,9 1 0 0,-9-1 0 0,11 4 0 15,-6 4 0-15,2-2 0 0,-7-6 0 0,7 10 0 16,0 2-96-16,0 2-32 0,-1-2 0 0,3 2 0 16,0 0-208-16,1 3-32 0,1-1-16 0,0 1 0 15,2-2-64-15,2 1-16 0,2-1 0 0,-1 2 0 16,0-1-128-16,2-1 192 0,1 0-192 0,1 0 192 16,-1 3-192-16,0-1 192 0,0 0-192 0,0-2 192 15,0 1-48-15,-1 1 0 0,1 5 0 0,-1-2 0 16,-1-2 16-16,3-1 0 0,-1-1 0 0,2-1 0 15,1 4 0-15,2-2 0 0,2-2 0 0,1 1 0 16,-1 3 64-16,3 0 16 0,1-2 0 0,1-1 0 16,3-1 48-16,-1 0 16 0,0 3 0 0,1-3 0 0,3 2-304 15,-3-1 0-15,-1 0 0 0,3-1 0 0,3 3 0 16,0-1 128-16,0 0-128 0,1 2 0 0,-1-1 128 0,0 3-128 16,-2-1 0-16,-1-1 0 0,0-2 128 0,-2 2-128 15,3 1 0-15,-1-3 0 0,-2-1 0 0,2 0 160 16,3 1-160-16,-2-1 128 0,3 1-128 0,-3-1 128 15,1 0-128-15,-2 0 128 0,-1 0 0 0,0 1-128 16,3-1 192-16,0 1-64 0,4 1-128 0,0-1 192 16,-4 2-192-16,4 0 192 0,-1-3-192 0,-1 3 0 15,-1 1 0-15,0 0 128 0,1-3-128 0,0 3 0 16,0-1 0-16,-1 0 0 0,1 0 0 0,-1 0 128 16,1 0-128-16,1 0 0 0,-4 0 0 0,-1 0 0 0,0 2 128 15,-1-4-128-15,-1-5 0 0,1 4 0 0,3 0 0 0,-1 0 0 16,0-2 0-16,0-1 0 0,2-2 0 0,-2 5 128 15,-1 1-128-15,1 1 0 0,1-6 0 0,0 3 128 16,-4 3-128-16,3-3 0 0,0 1 144 0,-1-3-144 16,6-1 0-16,-5 2 0 0,2 3 0 0,-1-2 0 15,3 2 0-15,-2-3 0 0,-4-1 0 0,0 1 0 16,0 2 0-16,2-2 0 0,0-2 0 0,0-1 128 16,3 0-128-16,0 1 0 0,4 2 0 0,-3-2 128 15,-2-2-128-15,-2-1 144 0,-2 1-144 0,-2-1 160 16,-1-1-160-16,1 1 0 0,3-2 0 0,-3 2-176 15,2 4 176-15,-2-1 0 0,-2-2 0 0,2 0 0 16,4 0 0-16,-4-2 0 0,0 1 0 0,0-2 0 16,-1 0 0-16,-2 1 128 0,-4 5-128 0,3-5 0 0,-2-3 0 0,2 1 0 15,-2-1 0-15,2 2 128 0,0 1-128 0,1 2 0 16,0-4 0-16,0 3 0 0,-2-3 0 0,1 5 128 16,-2 1-128-16,1-2 0 0,-4-3 0 0,0 2 0 15,3-2 0-15,-5 1 0 0,2 1 0 0,-1-1 0 16,1-3 0-16,1 2 0 0,2 0 0 0,-1 1 128 15,-1 1-128-15,2 0 0 0,-1-1 0 0,2 0 144 16,-3-2-144-16,1 0 0 0,2 0 160 0,-5 1-160 16,0 2 128-16,0-3-128 0,0-2 160 0,-3 1-160 15,1-1 192-15,1 1-192 0,-1 1 176 0,2-3-176 16,-3-1 160-16,3 2-160 0,2 5 192 0,3-4-64 16,0-2-128-16,-1 3 192 0,-1-1-64 0,1 0-128 15,-3 1 176-15,0 0-176 0,0-1 144 0,-1 0-144 0,0-2 0 16,0 3 144-16,-1 1-144 0,2 1 0 0,-1-4 144 15,1 3-144-15,2 1 0 0,0-1 128 0,0 1-128 0,3-1 0 16,0-4 128-16,2-1-128 0,-1 3 128 0,1-1-128 16,-3-3 192-16,2 5-48 0,-2 2 0 0,-1 1 0 15,-1-4-144-15,-3 0 192 0,3-2-192 0,-3 2 192 16,1-1-192-16,3 2 0 0,-1 0 144 0,0-1-144 16,1-3 0-16,-3 1 0 0,0 3 0 0,-1-3 128 15,0-2-128-15,1 0 0 0,5 1 128 0,-3 2-128 16,-1 2 224-16,-1-2-32 0,1-2 0 0,-2 1 0 15,1 4-48-15,-1-4-16 0,-1-2 0 0,0 0 0 16,5 0-128-16,-2 1 128 0,-1 1-128 0,-1-1 128 0,-1 0-128 16,-4-1 0-16,-3-2 144 0,2 1-144 0,1 2 0 15,-3-2 144-15,-2-1-144 0,-1 1 0 0,0 1 144 16,-2 0-144-16,-1 2 0 0,0-3 144 0,0-2-144 16,2 5 0-16,-5 1 0 0,2-1 0 0,-8-3 0 0,8-1 0 15,-8 1-192-15,8 0 192 16,-8 0-560-16,0 0 16 0,7 0 0 0,-7 0 0 15,8 6-1616-15,-8-6-320 0,0 0-64 0,0 0-16 0</inkml:trace>
  <inkml:trace contextRef="#ctx0" brushRef="#br0" timeOffset="135324.56">24542 12642 15663 0,'0'0'1392'0,"-5"-6"-1120"0,-1-2-272 0,6 8 0 15,0 0 976-15,0 0 144 0,0 0 32 0,0 0 0 16,0 0-832-16,0 0-176 0,8 6-16 0,5-1-128 16,-1 2 0-16,3-1 0 0,0 1 0 0,5 3 0 15,2 2 336-15,4 0-32 0,-3 0-16 0,3 1 0 16,2 1 224-16,1 0 64 0,0 0 0 0,4 0 0 16,0-3-112-16,3 2-16 0,0 2 0 0,0-1 0 0,-3-1-80 15,1 0-32-15,-1-2 0 0,-1 3 0 0,-4 2-144 0,-1 0-16 16,-3-2-16-16,-1 1 0 0,-2 2 16 0,-1 1 0 15,-3-3 0-15,-1 0 0 0,-3-3 48 0,-2 4 16 16,-2 3 0-16,-3-6 0 0,1-3 32 0,-5 1 16 16,-2 0 0-16,0 4 0 0,-5 0-32 0,-1 1-16 15,-1-1 0-15,-4 3 0 0,-2-2-112 0,0 1 0 16,-1-4-128-16,-2-1 192 0,0 0 16 0,-3-2 0 16,-1-3 0-16,-5-2 0 0,-1 0 128 0,-1-2 32 15,0-1 0-15,-2 0 0 0,-3-2 16 0,1 0 0 16,4 1 0-16,2-1 0 0,-2-1-96 0,3 2-16 15,0-1 0-15,2 0 0 0,4 0-272 0,2 3 0 0,-1-2 128 16,2 1-128-16,2 0-192 0,1 4-112 0,1 1-16 0,2 2-14944 16</inkml:trace>
  <inkml:trace contextRef="#ctx0" brushRef="#br2" timeOffset="143482.09">2206 12037 10479 0,'0'0'448'0,"9"-4"128"0,-2 1-576 0,0-4 0 0,0 1 0 0,0 0 0 16,-1 1 768-16,3 2 64 0,-9 3 0 0,8-4 0 15,1 0 48-15,-9 4 16 0,0 0 0 0,8-3 0 16,-8 3-272-16,0 0-48 0,0 0-16 0,0 0 0 16,0 0-176-16,0 0-48 0,0 0 0 0,0 0 0 15,0 0 352-15,0 0 64 0,0 0 16 0,-9-2 0 0,-3 0-176 16,0 1-16-16,-2 2-16 0,2 1 0 0,1-2-144 0,-4 1-32 15,1 1 0-15,-1 4 0 0,-3 2-224 0,1 0-160 16,-2 2 192-16,-1 2-192 0,1 5 0 0,2 1 0 16,-3-1 0-16,2 4 0 0,2 2 0 0,-1 4 0 15,1 2 0-15,-1 0 0 0,2-1 160 0,0 0-160 16,1 1 128-16,3-1-128 0,2 2 0 0,2-4 0 16,-1-3 0-16,4-3 0 0,-1 2 0 0,5 0 0 15,5-1 0-15,-2-4 0 0,1-4 240 0,4-3 16 16,0 1 0-16,2-4 0 0,1-3 176 0,0-2 32 15,1-1 16-15,0-1 0 0,2-3 16 0,0-3 0 16,-2-5 0-16,4 2 0 0,0 4-208 0,2-5-32 16,0-4-16-16,-1-2 0 0,3 1-80 0,0-1-16 15,-2 0 0-15,1-4 0 0,1-1-144 0,-4 0 128 16,-5-1-128-16,2 3 128 0,-2 0-128 0,0 2 0 0,-3 2 144 0,-1 4-144 16,2 4 0-16,-3 3 0 0,3 0 0 0,-9 4 0 15,0 0-128-15,6 6 128 0,0 4-128 0,0 0 128 16,-2 1 0-16,1 2-128 0,0 4 128 0,-2-1 0 15,1 0 0-15,0 0 0 0,2-1 0 0,-1 2 0 16,2-2 0-16,-3 0 0 0,2-3 128 0,1-1-128 16,0 0 0-16,2-1 0 0,-4-2 0 0,5-1 128 15,-1-1-128-15,1 0 0 0,-1 2 0 0,0-3 0 16,2-4-1904 0,-1-2-336-16,0-2-80 0</inkml:trace>
  <inkml:trace contextRef="#ctx0" brushRef="#br2" timeOffset="143916.73">3079 11975 22399 0,'0'0'992'0,"0"0"208"0,0-9-960 0,0 0-240 15,3 1 0-15,-2 3 0 0,-1 5 128 0,0 0 0 16,-5-3-128-16,-2 3 192 0,-1 3 96 0,-3 1 16 16,-1 2 0-16,-1 0 0 0,-3 2-48 0,1 2 0 15,-1 0 0-15,1 2 0 0,-2 0 48 0,1 0 0 16,-1-1 0-16,2 2 0 0,2 2-96 0,3-2-16 0,-1-3 0 0,3 2 0 16,3 0-192-16,3 0 128 0,3 0-128 0,2-1 0 15,0 0 224-15,4 2-48 0,3 3-16 0,2-3 0 16,-1 0 224-16,1 0 32 0,1 1 16 0,-1 0 0 15,1 1-192-15,1 0-48 0,-2-3 0 0,0 2 0 16,-3 1-192-16,-2 1 144 0,-1-1-144 0,2 0 128 16,-4-4-128-16,-2-2 160 0,-2 5-160 0,-3-3 160 15,-4-1 160-15,-3-1 48 0,-3 2 0 0,-2 0 0 16,-3-2 320-16,-2 0 64 0,-1-1 16 0,-1-1 0 16,-1 1-384-16,0-2-64 0,-3-2 0 0,2 0-16 15,-2-2-144-15,4-5-32 0,4 3 0 0,2-3 0 16,4 0-832-16,2-5-192 15,3-4-16-15,3 2-16 0,4 2-2272 0,5-2-464 16</inkml:trace>
  <inkml:trace contextRef="#ctx0" brushRef="#br2" timeOffset="144223.79">3329 11965 23551 0,'0'0'1040'0,"0"0"224"0,0 0-1008 0,0 0-256 15,0-7 0-15,0 7 0 0,0 0 672 0,0 0 96 16,0 0 0-16,0 0 16 0,6 11-432 0,0 4-96 0,-1 1 0 0,0-1-16 16,2 0 80-16,-1 5 0 15,3 3 16-15,-1 0 0 0,1 1-192 0,-1 0-144 0,0-1 192 0,0 6-192 16,-1 1 208-16,1-3-64 0,0-2-16 0,0 0 0 15,0-1-128-15,1 0 192 0,-1-4-192 0,0-3 192 16,-2 0-64-16,0-2-128 0,-1-2 192 0,1-2-64 16,1-3-128-16,1-1 0 0,0-2 0 15,1 0 0 1,-9-5-2096-16,11 2-288 0,-2-4-64 0,-9 2-16 0</inkml:trace>
  <inkml:trace contextRef="#ctx0" brushRef="#br2" timeOffset="144484.24">3836 11876 28559 0,'-5'-13'1264'0,"5"13"272"0,0 0-1232 16,0 0-304-16,0 0 0 0,0 0 0 0,0 0 640 0,-9 8 64 15,-1 3 0-15,0 4 16 0,-1 2 112 0,-2 3 0 16,0 1 16-16,-2 4 0 0,-1 4-320 0,-2 4-64 15,1 2-16-15,-4 1 0 0,-2 2-256 0,3 5-48 16,0 5-16-16,2-1 0 0,1-4-128 0,-1 2 128 16,0 0-128-16,0-1 128 0,0-1-128 0,2-4 0 15,-2-1 144-15,2 0-144 0,0 0 0 0,1 0-256 0,1-5 32 16,-1-3-10528 0,0 1-2096-16</inkml:trace>
  <inkml:trace contextRef="#ctx0" brushRef="#br2" timeOffset="145981.25">2965 15977 7359 0,'0'0'320'0,"0"0"80"0,0 0-400 0,0 0 0 16,0 0 0-16,0 0 0 0,4-6 704 0,-4 6 64 15,0 0 16-15,0 0 0 0,0 0-784 0,0 0 0 16,0 0 0-16,0 0-4448 0</inkml:trace>
  <inkml:trace contextRef="#ctx0" brushRef="#br2" timeOffset="149749.1">1561 16567 10815 0,'-2'-16'480'0,"2"7"96"0,0 0-448 0,2 0-128 0,-2 9 0 16,3-11 0-16,-5-1 1264 0,2 2 224 0,2 3 48 0,-1-1 16 15,0 0-240-15,-1 8-48 0,0 0-16 0,0-5 0 16,0 5-32-16,0 0-16 0,0 0 0 0,0 0 0 15,0 0-432-15,0 0-96 0,-9 9-16 0,2 2 0 16,3 1-304-16,-4 5-64 0,3 7-16 0,-1 5 0 16,2 4-64-16,-2 4-16 0,1 6 0 0,-1 2 0 15,3-1-64-15,2-1 0 0,0-2-128 0,2-2 192 16,2-5-192-16,3-2 176 0,1-2-176 0,2-3 160 16,1-6-160-16,2-2 192 0,3 1-192 0,0-7 192 15,0-6 64-15,3-1 32 0,2-1 0 0,3-5 0 16,0-4 112-16,4-1 32 0,1-1 0 0,4-4 0 15,0-2-96-15,1-3-16 0,0-1 0 0,-2-3 0 0,-2-4-128 16,-2 3-48-16,-3-1 0 0,-1 0 0 0,-5 3-16 0,-2-3-128 16,-1 0 192-16,-1 0-64 0,-4 2-128 0,-1 2 192 15,1 0-192-15,-3 2 192 0,0 1-192 0,-3 1 0 16,3 4 0-16,-2 0 128 16,-4-1-656-16,1 0-144 0,2 2-32 0,-4 8-9360 15,0 0-1888-15</inkml:trace>
  <inkml:trace contextRef="#ctx0" brushRef="#br2" timeOffset="150197.7">2522 16439 13823 0,'0'0'1216'0,"0"0"-960"0,0 0-256 0,0 0 0 15,0 0 1216-15,0 0 208 0,0 0 48 0,0 0 0 16,0 0-256-16,-7 8-32 0,0 1-16 0,0 5 0 16,-2 6-176-16,0 2-32 0,0-1-16 0,-3 4 0 15,0 8-304-15,0 2-64 0,0 1-16 0,0 2 0 16,-4 1-96-16,3-2-16 0,0 1 0 0,0-3 0 16,0-2-192-16,4-5-64 0,-1-3 0 0,4-4 0 15,1-5-192-15,3-3 144 0,1-4-144 0,1-9 128 16,3 8 160-16,-3-8 32 0,8 4 0 0,3-4 0 15,-3-4 208-15,5-5 48 0,-1-3 16 0,3-1 0 16,-1-2-240-16,2-1-48 0,-3-3-16 0,1-2 0 16,1 1-160-16,-1 1-128 0,1-2 192 0,3 1-192 0,1 1 0 0,-2 3 0 15,0 1 0-15,0 1 0 0,0 1 0 0,-1 3 0 16,0 6 0-16,-3 3 0 0,-2 4 0 0,-3 0-176 16,-8-3 176-16,7 12-160 0,-3 7 160 0,-2 0-160 15,-1 0 160-15,-1 3-160 0,-1 0 160 0,-3 2 0 16,-2-1 0-16,-1 0-128 0,1-2 128 0,-1 1 0 15,2 0 0-15,-2 1 0 0,3-6 0 0,-1-2 0 16,3-3 0-16,0 0 0 16,2 0-1744-16,0-2-272 0,0-10-48 0,0 0-11424 0</inkml:trace>
  <inkml:trace contextRef="#ctx0" brushRef="#br2" timeOffset="150602.69">3341 16657 17903 0,'-6'-8'784'0,"1"3"176"0,1 1-768 0,-5-1-192 0,1 0 0 0,-2 1 0 16,0 0 1088-16,1 3 160 0,-5 2 32 0,1 1 16 15,-2 1-320-15,-2 0-64 0,-1 2-16 0,-3 4 0 16,1 2-320-16,3 0-80 0,3 1-16 0,3 0 0 0,2 2-192 0,2 0-32 16,2 1-16-16,3-1 0 0,2 0-112 0,3 1 0 15,4 2-128-15,2 0 192 0,-1-3 80 0,2 0 16 16,4 1 0-16,1 2 0 0,0 0-80 0,1 1-16 16,-3-2 0-16,-1 3 0 0,-2 3-32 0,-2-1-16 15,-3 1 0-15,-2-2 0 0,0 2 16 0,-6-3 0 16,-1-4 0-16,-3 0 0 0,-1 0 352 0,-6-1 80 15,-2 0 16-15,-3 1 0 0,-2-2-112 0,0-1-32 16,1-1 0-16,0-1 0 0,-3 0-192 0,3-3-32 16,1-1-16-16,4-3 0 0,-2-3-224 0,3-2 0 15,1-1 0-15,3-4 0 16,1-3-2560-16,4 0-448 0,3 0-80 0</inkml:trace>
  <inkml:trace contextRef="#ctx0" brushRef="#br2" timeOffset="150933.72">3805 16373 21359 0,'0'0'944'0,"0"0"208"0,0 0-928 0,-10-2-224 0,2 2 0 0,-1 2 0 16,0 0 1056-16,0 4 160 0,-3 5 48 0,1 1 0 0,1 4-352 15,-2 3-64-15,0-1-16 0,-1 8 0 0,0 5-352 0,2 0-80 16,-3 2-16-16,5 5 0 0,-1 5-128 0,0 3-48 16,0-1 0-16,2 1 0 0,-4-1-208 0,5-5 144 15,5-2-144-15,-1-3 128 0,-1-2 64 0,1-3 0 16,-1-2 0-16,4-5 0 0,4-1-192 0,-3-4-176 15,-1-1 48-15,2-3 0 16,0-2-2352-16,0-3-464 0</inkml:trace>
  <inkml:trace contextRef="#ctx0" brushRef="#br2" timeOffset="151371.74">3560 16899 17503 0,'4'-4'1552'0,"7"0"-1232"0,7 0-320 0,4-3 0 16,2-1 1088-16,3-1 144 15,-2 0 48-15,0 2 0 0,-1 1 96 0,-2-4 32 0,-1 1 0 0,-3 2 0 16,-3 2-592-16,0 0-112 0,-2 0-32 0,-1 0 0 16,0 1-240-16,-5 0-48 0,-7 4-16 0,0 0 0 15,8-5 0-15,-8 5 0 0,0 0 0 0,0 0 0 16,0 0-64-16,0 0-16 0,0 0 0 0,0 0 0 15,0 13-96-15,-1 0-32 0,-4 0 0 0,-3-1 0 16,-1 2 32-16,-2 2 16 0,-1 2 0 0,-3 0 0 16,1 1 48-16,-1-1 0 0,1-1 0 0,1-1 0 15,1-4-96-15,3 1-16 0,3 0 0 0,3-1 0 0,1-3-144 0,2-9 128 16,0 0-128-16,6 8 128 0,-6-8 48 0,11 4 0 16,3 0 0-16,1-6 0 0,0-1 0 15,2-1 0-15,-1-3 0 0,1 4 0 0,-1 0-176 16,0-1 160-16,-2 0-160 0,-2 2 160 0,1 2-160 0,2 0 0 15,-5 0 0-15,1 3 0 0,-1 1 0 0,-3 1 0 16,-7-5 0-16,9 5 0 0,-9-5 0 0,8 8 0 16,-2 2 0-16,0-2 0 0,-6-8 0 0,5 6 0 15,-5-6 0-15,6 7 0 16,-6-7-464-16,0 0-128 0,0 0-32 0,9 5 0 16,-9-5-2432-16,11 0-480 0</inkml:trace>
  <inkml:trace contextRef="#ctx0" brushRef="#br2" timeOffset="151842.44">4451 16348 20207 0,'0'0'896'0,"0"0"192"0,0 0-880 0,0 0-208 0,0 0 0 0,0 0 0 16,-7 4 992-16,0 2 160 0,-1 4 16 0,-2 4 16 16,0 5-144-16,-4 4-16 0,0 0-16 0,0 4 0 15,1 1-272-15,0 5-48 0,-1 4-16 0,-1 0 0 16,1 3-224-16,1 4-64 0,-1-3 0 0,-2 1 0 0,2-5-128 0,1-3-16 16,0-2-16-16,3-5 0 0,1-3-96 0,2-3 0 15,2-4-128-15,1-4 192 16,2-2 0-16,2-2-16 0,0-9 0 0,4 8 0 0,0 0 96 0,-4-8 32 15,12-2 0-15,1-4 0 0,0 0 0 0,3-3 0 16,-1-1 0-16,2 1 0 0,-1-1-144 0,2 1-32 16,-2-1 0-16,2 2 0 0,0 2-128 0,1 2 0 15,0 0 0-15,0 0 0 0,-3 2 0 0,-3 2 0 16,0 5-144-16,-4-1 144 0,4-1 0 0,-5 3-160 16,-7 3 160-16,1 2-128 0,-1-4 128 0,-4 3 0 15,-3-1 0-15,-2 2-128 0,-1 2 128 0,1-1 0 16,-5-2 0-16,-1 1 128 0,-1 1 0 0,-3-1 0 0,1-2 0 15,-3 1 0-15,0 0-128 0,2 0 176 0,2 1-176 0,0-4 192 16,2-3-192-16,2-2 160 0,2 0-160 0,0-3 160 31,4-2-480-31,6 3-80 0,-6-6-32 0,6 6 0 16,-2-6-2320-16,5-1-448 0,4-3-112 0</inkml:trace>
  <inkml:trace contextRef="#ctx0" brushRef="#br2" timeOffset="152153.22">4843 16377 19343 0,'0'0'1728'0,"0"0"-1392"15,0 0-336-15,0 0 0 0,0 0 960 0,0 0 112 16,0 0 16-16,-9 5 16 0,-1 6 208 0,1 4 32 15,1-2 16-15,1 5 0 0,-2 1-400 0,1 3-96 16,1 1-16-16,-1 6 0 0,-2 5-320 0,1 1-64 16,-1-1-16-16,0 5 0 0,0 3-160 0,1 1-32 15,-1-3-16-15,1-3 0 0,0-4-112 0,1-1 0 16,2-2-128-16,1-2 192 0,1-5-16 0,2-1-16 16,-2-1 0-16,3 0 0 0,2-6-304 0,2-3-64 15,-3-3-16-15,0-9 0 16,4 9-2016-16,2-3-416 0,-6-6-80 0</inkml:trace>
  <inkml:trace contextRef="#ctx0" brushRef="#br2" timeOffset="152526.1">4867 16915 18767 0,'0'0'832'0,"0"0"176"0,9-2-816 0,-1-2-192 0,1-1 0 0,3 0 0 16,-1 1 1152-16,1-3 192 0,1-2 48 0,1 0 0 15,1 2 16-15,2 1 16 0,0-3 0 0,0 0 0 16,-2-1-432-16,0 0-96 0,-2 2 0 0,-1 1-16 0,-2-1-192 0,-1 0-48 16,-4 1 0-16,-5 7 0 0,6-8-208 0,-6 8-48 15,0 0-16-15,0 0 0 0,0 0 32 0,-10-1 16 16,-2 3 0-16,-4 4 0 0,-4 2-80 0,-1 4-16 15,-6 4 0-15,3 3 0 0,1 3 96 0,2-2 16 16,0 4 0-16,2-2 0 0,2 0-80 0,2-2-16 16,4 2 0-16,5 0 0 0,0 0-96 0,4-2-32 15,1-2 0-15,3-3 0 0,1-3-16 0,4-1 0 16,1-1 0-16,3 0 0 0,3-2 0 0,1-4-16 16,2 1 0-16,4-2 0 0,3 0-48 0,3-1-128 15,3-3 192-15,0 0-64 16,1 1-976-16,-3 0-208 0,0 0-32 0,-4-2-17200 0</inkml:trace>
  <inkml:trace contextRef="#ctx0" brushRef="#br2" timeOffset="154207.35">22330 15343 8287 0,'0'0'736'0,"0"-8"-592"0,0-1-144 0,1 2 0 0,-1 7 1040 0,0 0 176 15,0 0 48-15,1-9 0 0,0 1 112 0,-1 8 32 16,-2-10 0-16,2 10 0 0,-3-5-416 0,0 0-80 16,-7 0-16-16,4 4 0 0,-3-1-192 0,-1 2-64 15,-3 1 0-15,-2 3 0 0,1 3-240 0,-1 2-48 16,-7 0-16-16,0 4 0 0,-1 1-96 0,-2 3-32 16,1 4 0-16,2 2 0 0,4-1-80 0,-1 0 0 15,3 0-128-15,4 0 192 0,1 0-192 0,6-4 0 16,-1-4 0-16,5 1 0 0,2 1 0 0,5 0 0 15,-2-3 128-15,5-3-128 0,2-5 0 0,3 1 176 16,3-1-176-16,4-3 160 0,3-5 64 0,3-1 16 16,3-3 0-16,1 0 0 0,0-1 80 0,0-3 0 15,-2-3 16-15,-1 1 0 0,-1 0-48 0,-3 1-16 0,-3 0 0 0,-3 1 0 16,-4 0-16-16,-2 1-16 0,-1 3 0 16,-5 1 0-16,-6 6 16 0,0 0 0 0,0 0 0 0,0 0 0 15,0 0-256-15,0 0 144 0,0 0-144 0,-1 12 128 16,-1 2-128-16,0 0 0 0,-2 1 0 0,3-1 0 15,1-1 0-15,1 3 0 0,3-1 0 0,0-1 0 16,1-4 0-16,2 0 0 0,1 1 0 0,1-2 0 31,4-1-944-31,-2-3-208 0,2 1-64 0,0-2-11456 0</inkml:trace>
  <inkml:trace contextRef="#ctx0" brushRef="#br2" timeOffset="154645.82">23239 15251 9215 0,'0'0'816'0,"-1"-10"-656"15,1-1-160-15,-1 2 0 0,-2 4 1344 0,1-1 224 16,-1-1 48-16,3 7 16 0,-3-5-416 0,3 5-64 15,0 0-32-15,-8-1 0 0,2 0-352 0,-4 2-80 16,-2 1-16-16,0 1 0 0,3 2-96 0,-3 1 0 16,-5 2-16-16,0 3 0 0,-1 0-64 0,0 0-16 15,2-3 0-15,2 4 0 0,2 0-64 0,4 2-16 16,2 0 0-16,3 0 0 0,1-3-144 0,4 2-16 0,4 0-16 16,2-1 0-16,2 0-32 0,2-1 0 0,4 0 0 0,-1 0 0 15,1 0 0-15,-2-1 0 16,-1 0 0-16,-1 1 0 0,-1-1 0 0,0 2 0 0,-1-1 0 0,0 0 0 15,-5-1 0-15,0 0 0 0,-4 0 0 0,-1 1 0 16,0-11 128-16,-6 10 0 0,-3-2 16 0,-1 0 0 16,-1 1 144-16,-4-3 32 0,-2 0 0 0,-3-1 0 15,-1 2-80-15,0-1-16 0,0-1 0 0,-1-2 0 16,0 0-208-16,4-2-32 0,-2 0-16 0,3-2 0 16,1-4-16-16,3 0 0 0,3-1 0 0,-2-3 0 15,4 3-368-15,3-4-80 0,3-2-16 0,6 2-10128 16,3 1-2032-16</inkml:trace>
  <inkml:trace contextRef="#ctx0" brushRef="#br2" timeOffset="155099.21">23774 15277 3679 0,'0'0'160'0,"0"0"32"0,-5-10-192 0,2 2 0 0,1 3 0 0,2 5 0 16,0 0 3760-16,0 0 704 0,0 0 144 0,0 0 16 15,0 0-2672-15,0 0-544 0,-6 8-96 0,3 1-32 16,1 1-592-16,1 4-128 0,1-1-32 0,2 5 0 16,1 3 0-16,1 1 0 0,0 0 0 0,0 1 0 15,2 2-32-15,-1-2-16 0,2 0 0 0,1-2 0 16,-3-4-160-16,4 2-48 0,-2 0 0 0,3-2 0 15,-4-1-96-15,3-2-32 0,-4 0 0 0,2-2 0 0,0-2-16 16,-1-1-128-16,1 0 192 0,-2 0-64 0,4 2 48 16,-3-5 0-16,-6-6 0 0,0 0 0 0,8 5-320 0,-8-5-64 15,8 5-16-15,-8-5 0 16,0 0-2432-16,10-2-480 0</inkml:trace>
  <inkml:trace contextRef="#ctx0" brushRef="#br2" timeOffset="155461.54">24224 15249 15887 0,'0'0'704'0,"0"0"144"0,4-6-672 0,-4 6-176 0,2-9 0 0,-2 9 0 16,0 0 1184-16,0 0 208 0,0 0 32 0,0 0 16 16,0 0-352-16,0 0-80 0,0 0-16 0,0 0 0 15,0 0-320-15,-7 11-64 0,-2 1-16 0,-2 2 0 16,-1 0 224-16,-1 3 32 0,-1 4 16 0,-5 8 0 16,-5 4-96-16,2 3 0 0,2-1-16 0,-1 2 0 15,-5-1-32-15,4 1 0 0,-2-2 0 0,3 3 0 16,-1-6-208-16,2 0-64 0,1 0 0 0,2-2 0 15,2-1-176-15,0-5-32 0,1 0-16 0,3-2 0 16,1 0-96-16,0-3 0 0,2-1-128 0,1-2 192 0,1 2-320 0,2-3-80 16,-1-3-16-16,1-2-16448 15</inkml:trace>
  <inkml:trace contextRef="#ctx0" brushRef="#br2" timeOffset="156293.53">22080 16659 5519 0,'8'-4'496'0,"0"-1"-496"16,4 0 0-16,-3-2 0 0,1-2 2576 0,1 0 432 15,-3 1 64-15,2 0 32 0,-1-2-1376 0,-1-1-256 16,0-1-64-16,-2 2-16 0,-1 3-160 0,1-2-16 16,-2 3-16-16,-3-3 0 0,-1 3-112 0,0 6-32 15,0 0 0-15,-3-6 0 0,-5-4-208 0,1 4-32 16,-4 3-16-16,0 2 0 0,-2-1-224 0,-3 0-32 15,-3-2-16-15,-2 4 0 0,0 5-208 0,-1-1-32 0,-3 3-16 0,-1 1 0 16,-4 2-64-16,-3 4-16 0,-5 2 0 0,4-1 0 16,2 0-48-16,5-2-16 0,5-1 0 0,1-1 0 15,3-1-128-15,5 0 0 0,3-2 144 0,5 3-144 16,2 2 0-16,3-2 0 0,3-1 0 0,5 1 0 16,4 1 0-16,2 3 0 0,2 1 0 0,4-1 0 15,3 0 0-15,4 1 0 0,0 1 0 0,1-1 0 16,-4-1 0-16,-1 2 0 0,-6-3 0 0,-2 1 0 15,-1 3 0-15,-5-3 0 0,-1-4 0 0,-3 1 0 16,0 1 0-16,-2 1 0 0,-2-2 0 0,-2-1 0 0,-2-1 0 16,-1 1 224-16,0 2-48 0,-2-1-16 15,-3-2 112-15,-1-1 32 0,-1 0 0 0,-4 1 0 0,0 2 16 16,-4-5 0-16,-1 1 0 0,-2 1 0 0,-3 4-112 16,0-3-16-16,0-2 0 0,0-2 0 0,2-1-32 0,1-2-16 15,0-1 0-15,4 0 0 0,2-3-144 0,3-1 0 16,2-1 0-16,3-1 128 15,2 2-1296-15,6 2-272 0,-1-14-48 0,3 2-9744 16,3 2-1952-16</inkml:trace>
  <inkml:trace contextRef="#ctx0" brushRef="#br2" timeOffset="156639.04">22788 16127 21183 0,'0'-18'944'0,"0"8"192"0,0 1-912 0,1 2-224 0,-1 7 0 0,0 0 0 16,3-7 704-16,-3 7 112 0,0 0 16 0,0 0 0 15,0 0-64-15,0 0 0 0,0 0 0 0,2 12 0 16,-1 3-256-16,-4 2-48 0,-4-1-16 0,-1 6 0 15,-1 6 96-15,1 3 16 0,-2 4 0 0,1 3 0 16,-4 3-64-16,2 1-16 0,1 4 0 0,0 2 0 16,-1 2-128-16,-1-1-32 0,-2 1 0 0,0-2 0 0,2 2-112 0,0-5-16 15,2-4-16-15,1-3 0 0,2-3 16 0,0-3 0 16,1-1 0-16,1-6 0 0,3-5-192 0,0-1 128 16,0 0-128-16,-2-2 128 15,2-3-1360-15,0-4-288 0,2-10-48 0,0 0-12416 16</inkml:trace>
  <inkml:trace contextRef="#ctx0" brushRef="#br2" timeOffset="157195.01">22467 16686 18431 0,'0'-14'816'0,"2"4"160"0,4 1-784 0,3 1-192 0,3 3 0 0,3 2 0 16,2 1 1888-16,5 1 336 0,3-1 64 0,6 1 16 15,4 1-1424-15,4 0-288 0,2 0-48 0,2 1-16 16,-1-2-352-16,-4 1-176 0,0 1 160 0,-5 1-160 16,-2 5 0-16,-1-4 128 0,0-2-128 0,0 4 0 15,-5 2 0-15,1 1 0 0,0 0 128 0,-4-3-128 16,-2 1 0-16,0 0 0 0,-1 2 0 0,2-2 0 16,2-5 0-16,-4-1 0 0,-2 0 0 0,-2 1 0 15,-3 1 0-15,-2-3 0 0,-3-2 0 0,-7 3 0 16,0 0 0-16,0 0 128 0,0 0-128 0,0 0 0 15,0 0 496-15,0 0 0 0,0 0 0 0,0 0 0 16,0 0 160-16,-7-5 48 0,-2 0 0 0,-1 3 0 16,-2 3-128-16,0-1 0 0,-2-3-16 0,-2 6 0 0,-1 3-80 15,-2 2-16-15,1 0 0 0,2 2 0 16,-4 1-48-16,0 2-16 0,-3 3 0 0,2 1 0 0,4-2-80 0,-2 1-32 16,2-1 0-16,3 1 0 0,2 1-128 0,1-3-32 15,2-2 0-15,3 2 0 0,2 1-128 0,2-2 160 16,2-2-160-16,1-3 160 0,-1-8-32 0,6 10-128 15,4-5 192-15,1 2-64 0,2-7 16 0,3-1 0 16,2-3 0-16,2 1 0 0,-1-1 16 0,2-4 0 16,1-3 0-16,-4 1 0 0,-2 2-160 0,1 1 128 15,-2 0-128-15,0 3 128 0,-3-3-128 0,-3 4 0 16,-9 3 0-16,9 0 0 0,2-2 0 0,-11 2 0 16,0 0 0-16,0 0 0 0,7 7 0 0,-1 1 0 15,-6-8 0-15,5 12 0 0,-1 1 0 0,1-1 0 16,0 1 0-16,-1-2 0 0,0 0 0 0,4 0 0 0,-2 0 0 0,3-2-176 31,0-2-304-31,1 1-64 0,1-2-16 0,-1 1 0 16,2 0-2528-16,0-4-512 0,6-4-112 0,-1 0 0 0</inkml:trace>
  <inkml:trace contextRef="#ctx0" brushRef="#br2" timeOffset="157725.5">24344 16160 21183 0,'0'0'1888'0,"-7"-5"-1504"16,-1-3-384-16,1 6 0 0,-2 2 0 0,1 1-288 15,-3 2 48-15,1 3 16 0,-1 3 1168 0,-3 3 224 16,-1 4 48-16,-1 5 16 0,-1 5-544 0,-3 2-112 15,1 5-32-15,-1 2 0 0,-2 4-32 0,2 1 0 16,3 1 0-16,-2 3 0 0,-4 7 32 0,1-4 0 16,0-3 0-16,0 2 0 0,1 0-176 0,-1-4-48 15,3-3 0-15,3-6 0 0,3-6 0 0,2-4-16 16,2-2 0-16,3-7 0 0,3-1 144 0,1-2 16 16,1-4 16-16,1-7 0 0,0 0 112 0,0 0 32 15,0 0 0-15,12-1 0 0,2-4-96 0,1-4-16 0,-1-2 0 16,2-1 0-16,1 0-272 0,3 0-64 0,1-1-16 15,-1 2 0-15,1 0-160 0,1 2 0 0,1 0 0 16,-1 2 0-16,-1 3 0 0,1 2 0 0,4 0 0 16,-3 6 0-16,-3 1-176 0,-3 3 176 0,-3 2-128 0,-3 0 128 15,-2 1-160-15,-3 1 160 0,-4 1-192 0,-2 2 192 16,-3 1-144-16,-3-1 144 0,-3 0 0 0,1 0-144 16,-7 3 144-16,-1-2 128 0,-5-2-128 0,2 2 176 15,2 0-176-15,-2-1 0 0,-2-3 0 0,-2-4 0 16,-1 1 0-16,1 1 0 0,1 0 0 0,1-1 0 15,0-7 0-15,4 2 0 0,2 2 0 0,-1-2 128 16,4-3-128-16,2-1 192 0,2 0-192 0,0-2 192 16,1-1-192-16,2-1 0 0,5 4 144 0,-5-8-144 15,2-1-1408-15,2 0-368 16,0-1-64-16,2 2-8672 0,1-1-1744 0</inkml:trace>
  <inkml:trace contextRef="#ctx0" brushRef="#br2" timeOffset="158198.56">24955 15812 13823 0,'0'0'1216'0,"0"0"-960"0,0-7-256 0,0 7 0 16,0 0 976-16,0 0 160 0,0 0 16 0,0 0 16 15,0 0 176-15,0 0 48 0,0 0 0 0,0 0 0 16,0 0-560-16,-3 13-96 0,0 6-32 0,-4 4 0 15,-4 1-32-15,-1 5-16 0,1-2 0 0,-3 6 0 16,-3 4 32-16,-3 7 0 0,1 7 0 0,-2 4 0 16,0 1-96-16,-1 3-16 0,-2 2 0 0,-1-4 0 15,0-4-128-15,0 0-16 0,-4 6-16 0,5-5 0 16,2-2-64-16,-1-1-16 0,0-6 0 0,2-3 0 16,2-5-48-16,3-3-16 0,-1-2 0 0,3-5 0 15,2-1-80-15,2-3-32 0,-1 0 0 0,2-2 0 0,0-2-16 0,5-3 0 16,-1-2 0-16,3-3 0 0,-1-2 16 0,3-2 0 15,0-7 0-15,0 0 0 0,0 0-384 0,10 3-80 16,-1-3-16-16,2-4 0 16,2-3-2608-16,0-1-528 0,7-4-96 0,0-3-9168 0</inkml:trace>
  <inkml:trace contextRef="#ctx0" brushRef="#br2" timeOffset="159033.76">25025 16586 16527 0,'-18'2'720'16,"18"-2"176"-16,0 0-720 0,-9 7-176 0,-2 0 0 0,2 0 0 16,2-1 1216-16,-1-1 192 0,0 1 64 0,2-2 0 0,6-4-448 0,0 0-96 15,0 0-16-15,-5 7 0 0,2 1-272 16,3-8-48-16,0 0-16 0,0 0 0 0,4 7 32 0,1 0 0 15,-5-7 0-15,7 6 0 0,2 2-96 0,-2-2 0 16,-3 1-16-16,4 0 0 0,0-1-112 0,-1 1-32 16,-7-7 0-16,10 6 0 0,2 0-96 0,0-3-32 15,2-1 0-15,-3 2 0 0,2-1 80 0,0-2 16 16,1-1 0-16,2 3 0 0,-1 1-112 0,2-4-16 16,-1-4 0-16,1 1 0 0,-2 0 0 0,2-3-16 15,-1-1 0-15,1-2 0 0,-1 0-176 0,2-1 192 16,-2 0-192-16,1-2 192 0,-2 2-192 0,2-2 192 15,-2 1-192-15,-1 0 192 0,1 1-192 0,-6 0 0 0,0 0 144 0,-1 1-144 16,-1-2 0-16,-2 1 144 0,-3 3-144 16,0-2 0-16,3 3 0 0,-5-3 0 0,-5 3 0 15,2 2 0-15,3 4 0 0,-8-6 0 0,-1 0 0 0,-2 0 0 16,-2 3 0-16,0 0 0 0,1-1 0 0,-1 1 0 16,-1 0 0-16,-1 1 0 0,1 5 0 0,0 0 0 15,-2 2 0-15,1-1 0 0,0-1 0 0,-2 4 0 16,-2 4 0-16,-2-1 0 0,-2 1 128 0,-1 1-128 15,-1 1 128-15,-2 3-128 0,1 2 144 0,0-1-144 16,3-1 208-16,2 2-48 0,0 2-16 0,4-2 0 16,4 0-16-16,2 0 0 0,0-1 0 0,4 2 0 15,6 1 48-15,1-2 0 0,0 0 0 0,5-2 0 16,2 1 144-16,3-1 16 0,6 0 16 0,1-2 0 16,4-2 160-16,2 1 48 0,2-2 0 0,2 4 0 0,-2-3-112 15,2-2 0-15,-2-3-16 0,-2 1 0 0,1 0-96 0,-2-2-16 16,1 0 0-16,-2-2 0 0,2 0 0 0,2 0-16 15,1 2 0-15,4-3 0 0,1 0-64 0,-2-1-16 16,-1-1 0-16,0 2 0 0,0 0-64 0,-1 0-16 16,-4-1 0-16,1 2 0 0,-7-2-144 0,0 1 128 15,-2-1-128-15,-2 3 128 0,-1-4-128 0,-3 2 0 16,0-1 0-16,-9-2 128 0,7 6-128 0,-7-6 0 16,0 0 0-16,0 0 0 0,0 0 0 0,0 0 0 15,0 0 0-15,0 0 0 16,0 0-768-16,0 0-176 0,0 0-32 0,-11 1-16 15,0 1-2160-15,-5 0-432 0</inkml:trace>
  <inkml:trace contextRef="#ctx0" brushRef="#br2" timeOffset="169357.11">21088 14028 5519 0,'0'0'496'0,"0"0"-496"16,0 0 0-16,0 0 0 0,0 0 896 0,7-1 64 16,-7 1 32-16,0 0 0 0,9 1-752 0,-9-1-240 15,0 0 128-15,9-1-128 0,-9 1 0 0,0 0 0 16,0 0 0-16,0 0 0 0,8-2 0 0</inkml:trace>
  <inkml:trace contextRef="#ctx0" brushRef="#br2" timeOffset="170257.9">21846 13247 8287 0,'0'0'368'0,"0"0"80"0,0 0-448 0,0 0 0 0,0 0 0 15,0 0 0-15,0 0 896 0,0 0 80 0,0 0 32 0,0 0 0 16,0 0-416-16,0 0-80 0,0 0 0 0,0 0-16 15,0 0-80-15,0 0-16 0,0 0 0 0,0 0 0 16,0 0-144-16,0 0-48 0,-8-3 0 0,8 3 0 16,0 0 80-16,0 0 16 0,0 0 0 0,0 0 0 15,0 0-144-15,0 0-32 0,0 0 0 0,0 0 0 16,0 0 0-16,0 0 0 0,0 0 0 0,0 0 0 16,0 0-128-16,0 0 0 0,0 0 0 0,0 0 0 0,0 0 128 0,0 0-128 15,0 0 192-15,0 0-64 0,0 0-128 0,0 0 160 16,0 0-160-16,0 0 160 0,6-6-160 0,-6 6 128 15,0 0-128-15,0 0 128 0,0 0-128 0,0 0 0 16,0-7 144-16,0 7-144 0,0 0 0 0,0 0 0 16,0 0 0-16,0 0 0 0,0 0 0 0,0 0 128 15,0 0-128-15,0 0 0 0,0 0 0 0,0 0 128 16,0 0-128-16,0 0 0 0,0 0 0 0,0 0 0 16,0 0 0-16,0 0 128 0,0 0-128 0,0 0 0 15,0 0 0-15,0 0 128 0,0 0-128 0,0 0 0 16,0 0 0-16,0 0 128 0,0 0-128 0,0 0 128 15,0 0-128-15,0 0 128 0,0 0-128 0,0 0 0 16,2-6 0-16,-2 6 0 0,0 0 0 0,0 0 0 16,0 0 0-16,0 0 0 0,0 0 0 0,0 0 0 15,0 0 0-15,0 0 0 0,0 0 0 0,0 0 0 0,0 0 0 0,0 0 0 16,0 0 0-16,0 0 0 0,0 0-128 0,0 0 128 16,8 4-240-16,-8-4 48 0,0 0 0 0,0 0-8304 15</inkml:trace>
  <inkml:trace contextRef="#ctx0" brushRef="#br2" timeOffset="171327.05">21696 13222 5519 0,'7'8'240'0,"-7"-8"64"0,8 2-304 0,3 0 0 16,3 0 0-16,-2 2 0 0,1 1 1312 0,1 2 208 15,2-2 32-15,1 2 16 0,1 0-880 0,2-1-176 16,-2 1-48-16,3-2 0 0,1 1-96 0,-2 0-32 16,1 2 0-16,1-1 0 0,-1-3-32 0,2-1-16 15,-2 2 0-15,5-1 0 0,1 1 32 0,3 0 16 16,3 1 0-16,1-1 0 0,-2 1-64 0,-1-1-16 0,2 2 0 0,-1-1 0 16,-1 0-64-16,-1 0-32 15,-2 0 0-15,-3 0 0 0,0 1-160 0,-1-3 192 0,-1-1-192 0,2 2 192 16,-2 5-192-16,4-4 0 0,1-4 144 0,-1 2-144 15,0 3 192-15,0 0-16 0,-2-1-16 0,1-2 0 16,2-1 80-16,-1-1 16 0,0-1 0 0,-1 1 0 16,-2 1-16-16,-3 0 0 0,1-3 0 0,-1 1 0 15,-1 2-48-15,1-2 0 0,1-2 0 0,2 1 0 16,1 2 16-16,2 1 0 0,-2 2 0 0,-1-3 0 16,-1-2 0-16,0-1 0 0,-1 0 0 0,2 1 0 15,-1 2 0-15,0 1 0 0,0-3 0 0,-1 0 0 0,-1 0 0 16,-1-2 0-16,-2 1 0 0,0 0 0 0,-3 3-32 15,2 0-16-15,-1 2 0 0,1-4 0 0,-2-3-32 0,2 2 0 16,0 1 0-16,1 0 0 0,-2-2-128 0,1 2 0 16,-1 2 144-16,2-2-144 0,-5-3 0 0,0 2 144 15,-1 1-144-15,1 2 0 0,0 0 192 0,-3-1-64 16,1 1 0-16,-1-1-128 0,-2 1 0 0,0 0 0 16,-8-2 0-16,9 2 0 0,-9-2 0 0,9 1 0 15,-9-1 128-15,0 0-128 0,7 5 128 0,-7-5-128 16,0 0 192-16,0 0-192 0,0 0 128 0,0 0-128 15,0 0 0-15,0 0 0 0,0 0 0 0,0 0 0 16,4 10-208-16,-5-4 80 16,1-6-384-16,0 0-64 0,0 0 0 0,-9 7-6848 15,-1-3-1344-15</inkml:trace>
  <inkml:trace contextRef="#ctx0" brushRef="#br2" timeOffset="171724.74">23306 13368 6447 0,'0'0'272'0,"0"0"80"0,0 0-352 0,0 0 0 0,0-9 0 0,0 9 0 16,0 0 1136-16,0 0 144 0,9-3 48 0,0 2 0 0,2 3-560 0,2 2-128 15,1-1 0-15,2 1-16 0,0 0 16 16,2 0 0-16,1 2 0 0,-1 1 0 16,3 1-64-16,0 0-16 0,3-3 0 0,-2 5 0 0,-1 4 0 0,0-3 0 15,0-3 0-15,0 2 0 0,-1 2-192 0,-5 0-48 16,1 0 0-16,-1-1 0 0,0-4-96 0,0 2-32 16,-5 1 0-16,-1 0 0 0,-1-1 80 0,-2-2 16 15,-6-7 0-15,0 0 0 0,2 8 208 0,-2-8 32 16,0 0 16-16,0 0 0 0,-9 3 320 0,-1-1 64 15,-3 3 16-15,-2-5 0 0,-3-3-320 0,-4 1-64 16,-1 1-16-16,-2 1 0 0,-3 0-336 0,2 0-64 16,-1 1-16-16,2 3 0 0,0 1-128 0,3 2 0 15,2 0-160-15,4 1 160 16,3 4-2496-16,7 0-384 0</inkml:trace>
  <inkml:trace contextRef="#ctx0" brushRef="#br2" timeOffset="173194.75">22018 14111 21183 0,'0'0'1888'0,"0"0"-1504"15,0 0-384-15,0 0 0 16,0 0-1152-16,0 0-320 0,-1-10-48 0,1 10-16 0,0 0 1344 0,0 0 192 16,0 0 192-16,0 0-32 0,0 0 48 0,2 10 16 15,-1 0 0-15,2-1 0 0,-3-9-96 0,3 11-128 16,0-1 176-16,-1 1-176 0,1 0 128 0,0 1-128 15,-1 0 0-15,1 2 0 0,2-2 0 0,-3 2 0 16,1 2 0-16,1 0 0 16,0 0-304-16,-2 5-112 0,2 0-32 0</inkml:trace>
  <inkml:trace contextRef="#ctx0" brushRef="#br2" timeOffset="173822.49">22309 14978 11055 0,'-9'-8'976'0,"9"8"-784"0,0 0-192 0,0 0 0 16,-7-3 432-16,1-1 32 0,0 1 16 0,6 3 0 15,0 0-96-15,0 0 0 0,0 0-16 0,0 0 0 16,0 0 80-16,0 0 0 0,0 0 16 0,0 0 0 16,0 0-256-16,0 0-48 0,0 0-16 0,0 0 0 15,5-5-144-15,-2-2 128 0,-2-1-128 0,2 2 128 0,-3 6 0 0,0 0 0 16,2-8 0-16,1 0 0 0,-2 1-128 0,-1 7 0 16,0 0 0-16,-2-8 0 0,-1 1 0 0,1 3 0 15,-2-4 0-15,4 8 128 0,0 0-128 0,-5-5 0 16,1 0 0-16,4 5 0 0,0 0 144 0,0 0 0 15,-2-6 0-15,2 6 0 0,0 0 64 0,0 0 16 16,0 0 0-16,7-7 0 0,3 2 0 0,1-2 0 16,0-1 0-16,5 1 0 0,4 0-48 0,2-1-16 15,0-2 0-15,3 1 0 0,2 1 32 0,1 0 0 16,2-1 0-16,1-1 0 0,5-1 80 0,1 3 32 16,5-1 0-16,3 1 0 0,1-3 80 0,0 2 0 15,-1 2 16-15,2 0 0 0,0 0-64 0,6-1-16 16,7-3 0-16,3 2 0 0,0 2-128 0,-2 1-48 0,-1-2 0 0,-1 0 0 15,2 1 48-15,1-1 0 0,0 0 0 0,1 2 0 16,-4 0 16-16,-5 4 16 0,-6 3 0 0,-2-1 0 16,-3-1 32-16,1 0 16 0,-3 0 0 0,-1 2 0 15,-2 1-16-15,-4-1 0 0,-4 1 0 0,-4-1 0 16,1 3 0-16,-2 0-16 0,-2-1 0 0,-3-2 0 16,-2 2-48-16,-3-1 0 0,-3 0 0 0,-1-1 0 15,-1-1-32-15,-2 0-16 0,-8 0 0 0,0 0 0 16,0 0-144-16,0 0 192 0,8 2-192 0,-8-2 192 15,0 0-192-15,0 0 0 0,0 0 0 0,0 0 0 16,0 0-848-16,0 0-48 16,-7 6-16-16,0-1-7536 0,7-5-1520 0</inkml:trace>
  <inkml:trace contextRef="#ctx0" brushRef="#br2" timeOffset="174188.77">23817 14456 19007 0,'2'-11'832'0,"-2"11"192"0,0 0-832 0,9-2-192 16,1-2 0-16,1 0 0 0,1 0 0 0,4 2 0 16,4 1 0-16,4 1 0 0,5-7 448 0,2 3 32 15,5-1 16-15,-1 5 0 0,0 1 192 0,2 3 32 16,3-2 16-16,-2 1 0 0,-2 3-96 0,0 0-32 15,-2 3 0-15,1-3 0 0,-1-1-144 0,2 3-16 0,-3 0-16 0,1 0 0 16,-2 3-80-16,-3 0-16 0,-5 1 0 0,-3 3 0 16,-3 0-80-16,-2 1 0 0,-5-3-16 0,-6 1 0 15,0 0 0-15,-5 1 0 0,-6-2 0 0,0 0 0 16,-4-2 336-16,-2-1 64 0,-4 2 0 0,-4-2 16 16,-2-1 208-16,-2-2 32 0,-3 0 16 0,-4 1 0 15,-3-1-336-15,2-2-64 0,2-2 0 0,2 0-16 16,0 2-288-16,3 1-48 0,-2 3-16 0,4-3 0 15,0-1-144-15,3 4-192 0,1 1 32 0,3 1 16 16,5-4-2080 0,2-1-400-16,3 1-96 0,5 4-16 0</inkml:trace>
  <inkml:trace contextRef="#ctx0" brushRef="#br2" timeOffset="180895.59">20123 10330 2751 0,'0'0'128'0,"0"0"16"0,0 0-144 0,5-9 0 16,0-2 0-16,-1 7 0 0,-4 4 1408 0,0 0 256 16,7-8 64-16,-7 8 0 0,6-5-704 0,-6 5-144 15,0 0-32-15,8-8 0 0,-8 8 64 0,0 0 16 16,0 0 0-16,0 0 0 0,0 0-176 0,0 0-48 15,0 0 0-15,0 0 0 0,0 0-224 0,-8 10-48 16,1 2-16-16,-3 2 0 0,0 2-96 0,0 1 0 16,0 3-16-16,-1 1 0 0,0 0-112 0,0 0-32 0,3 1 0 0,2-1 0 15,1 0-32-15,4-4-128 0,1-3 192 0,1-1-64 16,5-1-128-16,2-2 0 0,-3-5 0 0,6 0 0 16,0-1 128-16,2-1 112 0,1-2 16 0,1-2 0 15,1-3 80-15,1 0 32 0,-1-4 0 0,2-2 0 16,1 0-112-16,-2-3 0 0,1-3-16 0,0 2 0 15,-1 1-112-15,0-1-128 0,-1-3 176 0,-2 2-176 16,-1 0 176-16,-1 4-176 0,2 3 160 0,-5-2-160 16,-3-2 192-16,-1 4-48 0,2 4-16 0,-7 4 0 15,0 0 48-15,0 0 0 0,4-7 0 0,-4 7 0 16,0 0-48-16,-8 9-128 0,3 2 192 0,-1 3-64 16,-1 4-128-16,0 4 160 0,-5 2-160 0,0 3 160 15,-3 3-160-15,0 1 192 0,-2 1-192 0,1-1 192 0,-1-2-64 16,0 1 0-16,-1-1 0 0,-2 1 0 0,2 3-128 15,-2-2 192-15,-2-3-192 0,-1 0 192 0,0 1-32 16,2-1 0-16,1-1 0 0,1-3 0 0,-1-3 48 0,4-1 16 16,2-2 0-16,0-1 0 0,2-3-96 0,-1-3 0 15,1-2-128-15,1 1 192 0,1-1-192 0,0-2 176 16,1-2-176-16,3-1 160 0,6-4-160 0,0 0 0 16,-7 4 144-16,7-4-144 0,0 0 0 0,-4-8 0 15,4 8 0-15,0-11-192 16,4-2-1600-16,-1 1-320 0,3-4-64 0</inkml:trace>
  <inkml:trace contextRef="#ctx0" brushRef="#br2" timeOffset="181374.04">20979 10153 10079 0,'0'0'448'0,"0"0"80"0,5-8-528 0,1 3 0 0,-6 5 0 0,9-6 0 15,0 1 128-15,-1-1-128 0,0 1 0 0,-3 2 0 0,-5 3 448 0,8-3-32 16,-8 3 0-16,0 0 0 0,9-1 368 0,-9 1 80 15,0 0 16-15,0 0 0 0,0 0-96 0,0 0-16 16,0 0 0-16,-3 7 0 0,-4 0 192 0,-2 1 48 16,-1 1 0-16,-3 2 0 0,-3 5-112 0,-1 1-32 15,1 3 0-15,-3 2 0 0,-3 3-160 0,0 5-48 16,1 2 0-16,-3-1 0 0,1-3-176 0,0 1-32 16,3 4-16-16,3-3 0 0,3 0-192 0,1-2-48 15,2-4 0-15,2 0 0 0,2 0-192 0,3-2 176 16,1-3-176-16,0 0 160 0,3 0-160 0,0-1 0 15,3-1 144-15,1-3-144 0,2-2 128 0,0 1-128 16,2 2 128-16,1-4-128 0,1-5 176 0,-3 1-48 16,3-1 0-16,-2 1 0 0,1 0-128 0,3-4 128 0,0-4-128 15,1 2 128-15,-2 2-416 0,1-1-96 0,-2-4 0 0,2-1-16 32,0 0-1776-32,0-4-336 0</inkml:trace>
  <inkml:trace contextRef="#ctx0" brushRef="#br2" timeOffset="181703.2">21506 10130 19343 0,'0'0'1728'0,"0"0"-1392"0,-5-8-336 0,1 2 0 0,4 6 256 0,-7-5 0 15,-3 5-16-15,3 0 0 0,-3 1 64 0,1 4 16 16,-1 3 0-16,-2 3 0 0,-1 2 128 0,-3 1 48 16,0 1 0-16,0 5 0 0,2 3 112 0,0 3 32 15,-2-1 0-15,2 1 0 0,0 4-80 0,3-2-16 16,2 0 0-16,4 1 0 0,-2-2-160 0,4 2-48 16,2-2 0-16,-1 2 0 0,4-4-144 0,0-2-48 15,1-2 0-15,4-1 0 0,1-1-144 0,0-3 0 16,-2-3 144-16,0 2-144 0,0-3 0 0,0 0 128 15,1 0-128-15,0-4 0 0,-7-8 128 0,0 0-128 16,6 7 128-16,-6-7-128 0,0 0 0 0,0 0-192 16,0 0 32-16,0 0 0 15,0 0-2000-15,0 0-400 0</inkml:trace>
  <inkml:trace contextRef="#ctx0" brushRef="#br2" timeOffset="181908.32">21021 10587 21183 0,'0'0'1888'0,"1"-8"-1504"0,2 1-384 0,-3 7 0 16,10-1 240-16,3 1-32 0,1-1 0 0,3 0 0 15,0 1 32-15,5 2 0 0,0 0 0 0,6-2 0 16,3-2 208-16,5 0 64 0,4 0 0 0,-2 1 0 16,-2 0-256-16,-4-1-32 0,-1-1-16 0,-4 1 0 15,-3 5-208-15,-3-2 128 0,-5-1-128 0,-4 0 0 16,-2 0-272-16,-10 0-160 0,9 1-16 15,-9-1-10464-15</inkml:trace>
  <inkml:trace contextRef="#ctx0" brushRef="#br2" timeOffset="182357.4">21677 10037 10127 0,'-2'-24'448'0,"2"15"96"0,0 9-544 0,1-9 0 0,-1-1 0 0,2 4 0 15,-2 6 1712-15,0 0 224 0,0 0 48 0,8-3 16 16,-8 3-1504-16,9 2-304 0,-1 4-64 0,-1 0-128 15,0 1 448-15,-1 0-32 0,3-1 0 0,-3 4 0 16,-3 2 272-16,3 1 48 0,1 3 16 0,1 1 0 16,-3 2 96-16,1 3 32 0,-2 1 0 0,3 2 0 15,2 0-128-15,-3 1-32 0,-2 5 0 0,-1 3 0 16,0 0-144-16,1 0-16 0,-7-2-16 0,2 3 0 16,1 4-128-16,-1-1-32 0,0-4 0 0,-2-1 0 15,-2-2-64-15,-2-1 0 0,-1-3-16 0,-5 1 0 0,-2-5 96 16,0 1 32-16,-1 1 0 0,-3-3 0 0,-4-4-16 15,1 0 0-15,1-3 0 0,-1 3 0 16,-1-1-208-16,0-2-32 0,1-7-16 0,-3 2 0 0,5 2-160 0,-1-2 0 16,3-3 144-16,3-3-144 0,0 0 0 0,5-2 0 15,2-2 0-15,8 0 128 16,-4-10-1024-16,5 0-192 0,4 1-32 0,6-1-8864 16,4-1-1760-16</inkml:trace>
  <inkml:trace contextRef="#ctx0" brushRef="#br2" timeOffset="183156.41">22283 10661 2751 0,'0'0'128'0,"0"0"16"0,-8 0-144 0,0-2 0 0,2-2 0 0,6 4 0 15,0 0 2304-15,0 0 416 0,-7-2 96 0,7 2 0 16,-7 0-1456-16,7 0-288 0,0 0-64 0,0 0-16 16,-9 0-160-16,9 0-16 0,0 0-16 0,0 0 0 15,0 0-64-15,0 0-16 0,0 0 0 16,0 0 0-16,0 0-80 0,0 0 0 0,0 0-16 0,10 4 0 16,4 3 64-16,3-2 16 0,4 1 0 0,4-3 0 15,3-2-96-15,1 3-16 0,2 2 0 0,1-1 0 16,1-4-48-16,1 1-16 0,4-1 0 0,1 2 0 15,3 0-192-15,1-1-32 0,0-2-16 0,1 4 0 16,0 1 32-16,-7 1 16 0,-3-1 0 0,-3 0 0 0,-3-4-112 0,-3 1-32 16,-6 1 0-16,-2-1 0 0,0-2-192 15,-4 0 128-15,-2 0-128 0,-3 2 0 0,-8-2 128 0,0 0-128 16,0 0 0-16,0 0 144 0,0 0-144 0,0 0 0 16,0 0 0-16,0 0 0 15,0 0-512-15,0 0-16 0,0 0-16 0,0 0 0 16,0 0-1472-16,0 0-288 0,0 0-64 0,-8 0-9488 0</inkml:trace>
  <inkml:trace contextRef="#ctx0" brushRef="#br2" timeOffset="183596.85">22869 10543 13823 0,'-6'-8'1216'0,"1"0"-960"0,0 2-256 0,0 0 0 16,-1-3 448-16,2 3 64 0,2 0 0 0,2 6 0 15,0 0 256-15,0 0 64 0,-4-8 16 0,4 8 0 16,0 0-272-16,0 0-64 0,0 0-16 0,10 4 0 16,0-2-64-16,0 1-16 0,1 2 0 0,1 0 0 15,1-2 224-15,4 1 32 0,-1 0 16 0,2 2 0 16,1-1-48-16,4 3 0 0,3-3 0 0,3 3 0 15,1 2-112-15,0 1-16 0,-1 0-16 0,2 1 0 0,3-1-80 16,-2 2-16-16,-4 0 0 0,-1 0 0 0,-5-2-32 16,-4-2-16-16,-2 5 0 0,-4-1 0 0,-3 0-48 15,-3-2-16-15,-6-11 0 0,6 14 0 0,-5 5 112 0,-5 0 32 16,-1-3 0-16,-3 1 0 0,-4-3 160 16,-3 4 48-16,-4 3 0 0,-8-3 0 0,-5-5-96 0,2 3-16 15,2 3 0-15,-2 0 0 0,-3 0-208 0,1-1-64 16,2-3 0-16,4-1 0 0,3 1-128 0,4-2-128 15,1-2 192-15,7-1-192 0,0-1 128 0,5 2-128 16,-2-4 0-16,4-1 0 0,4-6 0 0,0 0 0 16,0 0 0-16,0 0 0 15,0 0-384-15,9 2-144 0,1-5-32 0,2-1 0 16,2 0-2384-16,1 0-464 0</inkml:trace>
  <inkml:trace contextRef="#ctx0" brushRef="#br2" timeOffset="184913.72">24470 10657 12207 0,'0'0'528'0,"0"0"128"0,8-4-528 0,-2-2-128 0,-6 6 0 0,8-4 0 16,0-1 832-16,-2 0 128 0,-4-4 16 0,-2 9 16 16,0 0-48-16,0 0-16 0,2-9 0 0,-3 1 0 0,-3 2 32 0,-1 0 0 15,5 6 0-15,-9-7 0 0,-4-2-96 0,1 2-16 16,-1 2 0-16,-3 0 0 0,0 1-176 0,-2 0-32 16,0-2-16-16,0 3 0 0,-4 1-160 0,0 0-16 15,-1 0-16-15,-2 0 0 0,-1 1 0 16,-3 2 0-16,0 2 0 0,-3 2 0 0,0 0-144 0,0 3-32 15,-1 7 0-15,1-1 0 0,1-1-64 0,2 0-32 16,0-1 0-16,3 7 0 0,0 5-160 0,4 2 192 16,3 0-192-16,3 1 192 0,3 3-192 0,4 2 0 15,3 2 0-15,4-2 0 0,5-4 0 0,2 1 0 16,3-2 128-16,3 0-128 0,2-1 128 0,2-4-128 16,2-5 192-16,3 3-64 0,0-2 48 0,3 0 0 15,3-5 0-15,2 0 0 0,2-1-16 0,2-1 0 16,-1-1 0-16,1-3 0 0,3-6-32 0,-2 0-128 0,0-1 192 15,0-2-64-15,0-4-128 0,0 0 192 0,-1-2-192 0,4-2 192 16,4-3-64-16,-2-2-128 0,-1-5 192 0,0-1-64 16,-2-2 64-16,-1-4 16 0,-2-2 0 0,-4-7 0 15,-6-4 192-15,-3 0 48 0,-7 4 0 0,-4 2 0 16,-2 0-32-16,-4 5 0 0,-4 3 0 0,-1 4 0 16,-2 7-96-16,-2 0 0 0,-3 0-16 0,-2 5 0 15,-1 4-304-15,0 3 128 0,-1 1-128 0,0 1 0 16,2 1-928-1,-2 4-288-15,-1 4-64 0,4 2-10048 0,5-4-1984 0</inkml:trace>
  <inkml:trace contextRef="#ctx0" brushRef="#br2" timeOffset="185554.41">23791 11709 8287 0,'0'0'368'0,"0"0"80"15,0 0-448-15,0 0 0 0,4-7 0 0,-4 7 0 16,0 0 1776-16,0 0 272 0,6-10 48 0,3 1 16 16,-1 2-912-16,1 1-176 0,-2 1-48 0,2-3 0 0,1-1-240 0,0 0-48 15,0 4-16-15,3-2 0 0,-2-3-96 0,2 1-32 16,0 2 0-16,2 0 0 0,0 1 32 0,1-1 16 15,-2-1 0-15,-1 4 0 0,1 1-16 0,-3 0-16 16,0 1 0-16,-1 3 0 0,-10-1-160 0,10 5-16 16,-2 1-16-16,-3 2 0 0,-5-8-176 0,1 15-16 15,-2-1-16-15,-1 3 0 0,-1 0 0 0,1-1 0 16,-4 0 0-16,0 1 0 0,-2 2-32 0,0 0 0 16,0-2 0-16,0 0 0 0,-2 0-128 0,2-1 128 15,3 0-128-15,0-2 128 0,1 0-128 0,2-3 0 16,-2 0 0-16,3-3 0 0,1 0 0 0,0-8-176 0,0 0 16 15,0 0 0 1,0 0-1504-16,0 0-288 0,0 0-64 0,0 0-9552 0</inkml:trace>
  <inkml:trace contextRef="#ctx0" brushRef="#br2" timeOffset="185794.97">23988 11646 14559 0,'0'0'640'0,"0"0"144"0,0 0-624 0,0 0-160 0,0 0 0 0,0 0 0 15,-7 8 960-15,-2-1 144 0,2 1 48 0,0 1 0 16,-2 1 0-16,-2 3 0 0,2 3 0 0,-1 1 0 16,-2 2-320-16,1 0-48 0,2 4-16 0,-2 1 0 15,1-1-176-15,1-1-32 0,2-1-16 0,0 2 0 0,4-4-208 16,-2 0-32-16,3-2-16 0,2 0 0 16,0 2-48-16,2 0-16 0,4-1 0 0,-1-1 0 15,4-2-224-15,0 3 0 0,2 3 0 0,2-3 0 0,3-3 0 0,1-3 128 16,4-3-128-16,2 2 0 15,3 2-1200-15,0-2-336 0,-1-2-64 0,3-2 0 16</inkml:trace>
  <inkml:trace contextRef="#ctx0" brushRef="#br2" timeOffset="187112.68">23950 12426 6447 0,'0'0'272'0,"0"0"80"0,-9 2-352 0,9-2 0 0,0 0 0 0,-5 7 0 16,5-7 1984-16,0 0 336 0,0 0 64 0,0 0 16 16,2 11-1232-16,3-4-240 0,-5-7-48 0,12 4-16 15,0 0 32-15,2 0 0 0,1 0 0 0,2-4 0 16,0-4-64-16,2 0-16 0,0 3 0 0,3-2 0 16,2-1-176-16,1-1-16 0,3-3-16 0,-4 3 0 15,1 0-112-15,-1 2-32 0,-1-4 0 0,-1 2 0 16,-2-1-96-16,-2 1-32 0,0-2 0 0,-2 1 0 0,-3-2-112 15,0-1-32-15,-2 0 0 0,-2 2 0 0,-2-1-16 16,-2-1-16-16,0-2 0 0,-3 0 0 0,-4 2 16 0,-3-2 0 16,0-3 0-16,-3 2 0 0,-2 2-16 15,0 2 0-15,-4 2 0 0,-2 0 0 0,1 0-160 0,-3 4 0 16,-1 6 144-16,-2-1-144 0,-2 1 0 0,-2 0 0 16,-1 0 0-16,1 7 128 0,-4 5-128 0,4 1 0 15,4-3 0-15,-1 4 0 0,2 2 0 0,4-1 0 16,2 1 0-16,7-1 128 0,1-2-128 0,5-2 0 15,3 0 128-15,4-1-128 0,3-3 0 0,3-1 144 16,3-2-144-16,3 1 0 0,0 0 176 0,6 0-176 16,4-3 160-16,-1-1-160 0,-1-3 0 0,-1 0 128 15,-2 3-128-15,-1-5 0 0,-1-5-224 0,-1 2-96 0,-2 6 0 0,1-5-16 32,-1-5-1712-32,0 1-352 0,-3-1-64 0</inkml:trace>
  <inkml:trace contextRef="#ctx0" brushRef="#br2" timeOffset="187763.34">24861 12354 12959 0,'0'0'576'0,"0"0"112"0,-3-9-560 0,3 9-128 15,0 0 0-15,0 0 0 0,-5-6 960 0,-1 0 144 16,-3 4 48-16,1 2 0 0,-1 2-240 0,0 1-32 16,-1-2-16-16,0 3 0 0,-1 4-176 0,0-1-48 0,0 0 0 0,-1 1 0 15,0 1 0-15,0 2 0 0,0 0 0 0,2-2 0 16,1-1-192-16,2 1-64 0,-1 0 0 0,4 0 0 15,0 0-176-15,4-9-32 0,0 0-16 0,0 0 0 16,2 10 0-16,-2-10 0 0,6 7 0 0,2-3 0 16,2-1 160-16,2-1 16 0,-1 0 16 0,1-4 0 15,1-6-48-15,0 1-16 0,-1 1 0 0,-1-1 0 16,1 0-160-16,-1-1-128 0,-2-1 192 0,0 2-192 16,-1 3 192-16,-8 4-192 0,6-4 192 0,-6 4-192 15,0 0 0-15,0 0 0 0,0 0 0 0,0 0 0 16,0 0 0-16,5 7 0 0,-4 4 0 0,-3 1 0 15,-3 2 160-15,0-1-160 0,-2-1 128 0,0 1-128 16,-2 3 160-16,0 0-160 0,1-1 192 0,0 1-192 0,1-1 160 0,0 3-160 16,2 1 128-16,1-4-128 0,2-6 0 15,2-9 128-15,-1 11-128 0,0-2 0 0,1-9 192 0,0 0-64 16,0 0 0-16,0 0 0 0,6 4-128 0,3-1-272 16,-9-3 64-16,10 0 16 15,0-3-1776-15,1-1-336 0,-2-2-80 0,1-1-9008 0</inkml:trace>
  <inkml:trace contextRef="#ctx0" brushRef="#br2" timeOffset="188117.13">25110 12417 16575 0,'0'0'736'0,"-1"-7"160"0,0-1-720 0,1 8-176 16,0 0 0-16,0 0 0 0,-3-6 960 0,3 6 176 0,0 0 16 0,0 0 16 15,0 0-208-15,-8 6-64 0,-1-2 0 0,3 3 0 16,1 2-192-16,0 2-32 0,0 2-16 0,2-4 0 16,3-9-256-16,-2 11-48 0,-1 3-16 0,4-3 0 15,-1-11-80-15,0 0 0 0,7 8-16 0,4 0 0 16,0 2 144-16,2-7 48 0,-1-8 0 0,0 3 0 16,2 7-48-16,-2 0-16 0,0-2 0 0,0-6 0 15,-1-6-48-15,0-1-16 0,-1 3 0 0,0 1 0 16,-4-3-96-16,0-3-16 0,1 0 0 0,-2 2 0 0,1 1 0 15,-3-1-16-15,0-2 0 0,0 2 0 0,-3 10-16 0,2-9 0 16,-2 9 0-16,0 0 0 0,2-11-160 0,-2 11 0 16,0 0 0-16,0 0 0 0,0 0 0 0,0 0 0 15,3-6 0-15,-3 6 0 16,0 0-720-16,0 0-80 0,0 0-16 0,0 0 0 16,0 0-2256-16,6 7-464 0</inkml:trace>
  <inkml:trace contextRef="#ctx0" brushRef="#br2" timeOffset="190901.18">21468 17623 5519 0,'0'0'240'0,"0"0"64"0,0 0-304 0,0 0 0 0,-5 7 0 0,5-7 0 16,0 0 1664-16,-5 4 288 0,-1 2 48 0,6-6 16 16,-7 5-928-16,7-5-176 0,-5 5-32 0,0 1-16 15,2 3-160-15,2 0-48 0,1-9 0 0,2 10 0 16,1 0-224-16,5 0-48 0,0-2-16 0,4 0 0 16,2-1 16-16,3-1 0 0,1 0 0 0,4-1 0 15,0-1 48-15,4-4 16 0,0-3 0 0,2 1 0 16,1 0-32-16,3-4 0 0,1-3 0 0,2 0 0 15,1 0 144-15,-3 0 16 0,-4 0 16 0,-1 1 0 16,-5-2-176-16,0 1-32 0,-5 1-16 0,-3 0 0 16,-1 0-48-16,-5-1-16 0,-2-1 0 0,-1 1 0 15,1 1 64-15,-4 1 16 0,-1-3 0 0,-2 1 0 16,-1 1 0-16,-1 1 16 0,0-2 0 0,-4 1 0 0,0 0-80 0,-3 1-32 16,-1 1 0-16,-3 2 0 0,-4 3 32 0,-4 0 0 15,-3 1 0-15,-2 2 0 0,-1 6-96 0,-1-2-16 16,-4 3 0-16,1 2 0 0,0 3-208 0,4 2 0 15,-1 0 0-15,5 2 0 0,2-2 0 0,3 1 0 16,0-2 0-16,4-1 0 0,1 0 0 0,2-2 0 16,2 0 0-16,0-1 0 0,3 0 0 0,5-2 0 15,1-9 0-15,1 11 0 0,4 1 0 0,4 1 0 16,-1-3 0-16,5 0 0 0,0-3 0 0,2 1 0 16,2-1-144-16,0-1 144 0,2 0-320 0,1-2 48 15,2 0 0-15,1-4 0 16,1 2-1456-16,1 0-272 0,-3-2-64 0,3-1-10576 0</inkml:trace>
  <inkml:trace contextRef="#ctx0" brushRef="#br2" timeOffset="191455.21">22480 17713 19343 0,'-1'-12'848'0,"1"12"192"0,-1-8-832 0,1 0-208 0,0 8 0 0,0-10 0 16,-2 1 432-16,0 3 32 0,-2-3 16 0,0 1 0 16,1 0 352-16,-4 1 64 0,0-2 0 0,0 2 16 15,-1 3-64-15,0-1-16 0,1 1 0 0,-2 1 0 16,0 1-304-16,-4 2-64 0,-3 0-16 0,1 1 0 16,0 1-48-16,-2 1-16 0,-6 2 0 0,2 1 0 0,4 3-48 0,-3 1-16 15,0 0 0-15,0 2 0 0,1 1-160 0,1 0-32 16,1-1-128-16,3-1 192 0,3 1-192 0,1-2 0 15,2 0 128-15,2-1-128 0,2-1 0 0,2 1 0 16,0-1 0-16,2 1 0 0,0-9 0 0,2 11 0 16,-2-11 0-16,7 10 0 0,1 1 0 0,0-2 0 15,2-4 0-15,1 0 0 0,4-1 192 0,-3 1-64 16,1-2-128-16,1-2 192 0,2-2-64 0,-3 1-128 16,-2 2 176-16,0-1-176 0,1-3 128 0,-3 3-128 15,-9-1 0-15,0 0 0 0,10 6 0 0,-10-6 0 16,0 0 0-16,4 8 0 0,-4-8 0 0,0 12 0 15,-6-1 0-15,1-1 0 16,1-2-288-16,4-8-112 0,-6 11-32 0,-2 0 0 0,-3-1 752 0,3 0 128 0,-2 0 48 16,2 2 0-16,0 1-368 0,3-2-128 0,-2-2 0 0,3 2 0 15,2 2 0-15,-3 0 128 0,2-3-128 0,1 0 0 16,2 0 0-16,1 1 0 0,0-1 0 0,1 0 0 16,-2-10 0-16,0 0 0 0,8 10 0 0,-2-2 0 15,-6-8 128-15,8 9-128 0,-8-9 0 0,9 7 0 16,-9-7 0-16,0 0 128 0,5 9-128 0,-5-9 0 15,0 0 0-15,0 0 128 0,4 10-128 0,-4-10 0 16,0 0 0-16,0 0-192 0,0 0 16 0,0 0 0 31,0 0-656-31,0 0-144 0,0 0-32 0</inkml:trace>
  <inkml:trace contextRef="#ctx0" brushRef="#br2" timeOffset="191906.13">22855 17638 11967 0,'0'0'1072'16,"0"0"-864"-16,-4-8-208 0,1 2 0 0,3 6 1280 0,0 0 192 0,-7-3 64 0,7 3 0 15,0 0-624-15,-9 2-112 0,0 2-32 0,2 2 0 16,-1 3-32-16,-1 2-16 0,-1 3 0 0,0 2 0 16,4-1-144-16,-3 0-16 0,1 0-16 0,2-1 0 15,2 4-160-15,2-3-48 0,1-4 0 0,1 1 0 16,0-1-144-16,5-1-16 0,1 0-16 0,2-2 0 15,0-3 160-15,3 0 48 0,2-3 0 0,1-1 0 16,0-2 192-16,2-1 32 0,0-3 16 0,0 1 0 16,-2 2-96-16,0-3-32 0,1-5 0 0,-4 1 0 15,0 1-112-15,0-2-32 0,-3-1 0 0,1-1 0 16,1 0-80-16,-3 1 0 0,-3-2-16 0,3 4 0 16,-3 1-112-16,0 0 0 0,1 0-128 0,-5 8 192 0,0 0-192 15,0 0 0-15,4-7 0 0,-4 7 0 16,0 0-1152-16,0 0-288 0,0 0-48 0,0 0-12272 15</inkml:trace>
  <inkml:trace contextRef="#ctx0" brushRef="#br2" timeOffset="192165.43">23381 17674 26719 0,'0'0'1184'0,"-5"-5"240"0,5 5-1136 0,-10 0-288 15,4 3 0-15,-3 0 0 0,1 1 288 0,-1 2 0 16,-1 2 0-16,1 0 0 0,-3 1 272 0,1 2 48 16,0 1 16-16,1 1 0 0,-1 1-128 0,0 1-32 0,0 0 0 0,3 1 0 15,3-2-208-15,1-1-32 0,-4 1-16 0,3-2 0 16,3 0-400-16,-1-1-96 16,3-11-16-16,0 0 0 0,3 13 304 0,-2-2 0 0,-1-11 0 0,7 12 0 15,2-3 0-15,2-4-128 0,0 0 128 0,1-4 0 31,1-3-3552-31,1-4-608 0,1-3-112 0,-3 1-16 0</inkml:trace>
  <inkml:trace contextRef="#ctx0" brushRef="#br2" timeOffset="192529.41">24039 17435 28559 0,'0'0'1264'16,"0"0"272"-16,0 0-1232 0,0 0-304 0,0 0 0 0,0 0 0 15,0 0-768-15,-8 3-224 0,4 2-32 0,-5 5-16 0,-1 3 1808 0,0 1 384 16,0 1 64-16,0 3 0 0,-3 8-320 0,0 3-64 0,1-1 0 16,1 3-16-16,1-1-272 0,0 0-48 15,0-1-16-15,3 0 0 0,-1-2-192 0,1-2-32 0,3-1-16 0,-2 2 0 16,2-1-96-16,1-2-16 0,0-2 0 16,-1 1 0-16,2-1-128 0,0-1 192 0,-1-5-192 0,1-2 192 15,0-1-192-15,2-2 0 0,0-10 0 0,0 0 0 31,0 0-2144-31,0 0-464 0</inkml:trace>
  <inkml:trace contextRef="#ctx0" brushRef="#br2" timeOffset="192719.66">23609 17586 43311 0,'-8'-21'1920'0,"5"11"384"0,0 2-1840 0,3 8-464 16,0 0 0-16,0 0 0 15,0 0-304-15,0 0-144 0,-2-6-48 0,2 6 0 0,0 0 496 0,0 0 0 16,9-4 208-16,1 2-64 0,1 2-144 0,-2 2 0 16,-9-2 144-16,11 4-144 15,1 0-880-15,-5 2-240 0,-7-6-48 0,5 7-16384 16</inkml:trace>
  <inkml:trace contextRef="#ctx0" brushRef="#br2" timeOffset="200717.43">4100 14219 4607 0,'-11'-6'400'0,"11"6"-400"16,-9-4 0-16,1 1 0 0,-3-1 1552 0,4 1 240 16,7 3 32-16,-9-3 16 0,3 0-720 0,6 3-144 15,-11-1-16-15,11 1-16 0,0 0-208 0,0 0-32 0,0 0-16 0,0 0 0 16,0 0 32-16,0 0 16 0,0 0 0 0,0 0 0 15,0 0-176-15,0 0-48 0,0 0 0 0,0 0 0 16,0 0-112-16,0 0-16 0,11 5-16 0,0-2 0 16,3-1-16-16,1 0 0 0,3 2 0 0,2-1 0 15,3-2 0-15,2-2 0 0,3-1 0 0,-1 1 0 16,6 1 64-16,0-2 16 0,0-3 0 0,4 1 0 16,3 0-80-16,4 0-16 0,2 1 0 0,2-2 0 15,-2 1-112-15,1 0-32 0,0-1 0 0,1 0 0 16,-2-1-64-16,0-4-128 0,-1 1 176 0,4-2-176 15,2 4 224-15,1-2-64 0,-5-1-16 0,-1 2 0 0,-3 0 48 16,2-2 16-16,3-2 0 0,0 1 0 16,2 0-32-16,0 0-16 0,4 3 0 0,0-1 0 15,-1-3-32-15,1-2-128 0,1-2 192 0,2 4-64 0,1 3-128 16,4-2 192-16,2-1-192 0,-2 0 192 0,0 1-192 16,0 0 160-16,0 1-160 0,0 0 160 0,-2 0-160 0,0 1 0 15,-4-1 0-15,-1 0 128 0,-5-1-128 0,0 0 128 16,1 0-128-16,-3 0 128 0,1-1-128 0,2-2 192 15,1-1-192-15,-4 1 192 0,1 1-64 0,-2-2 0 16,-1-2 0-16,1-1 0 0,2-4-128 0,1 0 192 16,1-2-192-16,-2 2 192 0,2 1-192 0,-1-1 128 15,-2 1-128-15,1-2 128 0,-2-2-128 0,-3-2 0 16,-1-1 0-16,4 1 128 0,6 4-128 0,-2 0 160 16,-2 0-160-16,-3-1 160 0,-4-3-160 0,-3 0 0 15,1-3 0-15,-2-2 0 0,1-3 0 0,-1 1 0 16,2 0 0-16,1-1 128 0,-2-2-128 0,1 1 192 15,-2 2-192-15,1 1 192 0,-3 2-192 0,1-3 0 0,1-3 0 0,-1-2 0 16,2 1 0-16,-1 2 0 0,0 6 0 0,0-7 0 16,3-4 128-16,-1 1-128 0,-2 7 0 0,-3 1 128 15,-2-4-128-15,-2-2 0 0,-1 2 0 0,-2 2 0 16,0 3 0-16,-1-1 0 0,-2-3 0 0,0 6 0 16,-4 5 0-16,2 2 0 0,-2 0 0 0,1-2 0 15,-2-1 0-15,-2 1 0 0,1 2 0 0,-1 2 0 16,-1 1 0-16,-1 0 0 0,-3-2 0 0,-1 5 0 15,0 2 0-15,-2 0 0 0,-1 0 0 0,-3 3 0 16,2-2 0-16,-2 2 0 0,-2 1 0 0,-1 2 0 16,-1-2 0-16,0 3-224 0,-2 7 48 0,0 0 16 15,0 0-1488-15,0 0-288 0,-5-7-64 0,5 7-11264 16</inkml:trace>
  <inkml:trace contextRef="#ctx0" brushRef="#br2" timeOffset="201206.36">8418 12371 14735 0,'-15'7'1312'0,"1"3"-1056"0,0-1-256 16,3 2 0-16,2 0 0 0,0-1 0 15,4-2 0-15,5-8 0 0,-7 9 320 0,4-1 0 0,1 1 0 0,2-9 0 16,0 0 144-16,0 0 48 0,0 0 0 0,0 0 0 16,0 0 176-16,0 0 32 0,0 0 16 0,0 0 0 15,0 0 256-15,0 0 48 0,5-11 16 0,4 2 0 16,2 4-160-16,1-4-48 0,4-3 0 0,3-1 0 16,3-5-224-16,3-2-48 0,5-1-16 0,1-4 0 15,1-2-192-15,3-4-48 0,6 0 0 0,-1 1 0 16,3 3-16-16,0-4-16 0,-2-4 0 0,2 1 0 15,2 2-16-15,2-2 0 0,4-3 0 0,3-1 0 16,3-2-112-16,-2 4-32 0,0 2 0 0,-3 1 0 16,-1 0-128-16,4 1 0 0,3 0 144 0,-7 4-144 0,-6 6 0 0,0 0 0 15,-1 3 0-15,-3 5 0 0,-5 1 128 0,-4 5-128 16,-3 1 128-16,-6 3-128 0,-2-1 128 16,-2 5-128-16,-3 4 128 0,-6 2-128 0,-3 1 0 0,-3 4 144 15,-4 4-144-15,-3 8 0 0,-6 7 160 0,-2 3-160 16,-7 1 128-16,0 7-128 0,-4 5 128 0,-1 0-128 15,1 0 0-15,0-4 128 0,0-2-128 0,2 0 0 16,3 2 0-16,3-1 0 16,2-3-720-16,4 4-240 0,5 1-32 0</inkml:trace>
  <inkml:trace contextRef="#ctx0" brushRef="#br2" timeOffset="205248.45">1565 17621 14111 0,'0'0'624'0,"0"0"128"16,0 0-608-16,0 0-144 0,0 0 0 0,0 0 0 15,-8 4 720-15,8-4 112 0,-7 5 32 0,7-5 0 16,0 0-32-16,0 0 0 0,-6 3 0 0,6-3 0 15,-6 8-80-15,6-8-32 0,-4 8 0 0,2 0 0 0,-2 2-160 16,3 0-48-16,1-1 0 0,4 1 0 0,-2-2-80 0,3 0-32 16,4 1 0-16,0 0 0 0,3-2 48 0,3-3 0 15,3-1 0-15,1 1 0 0,2 0 64 0,1-2 0 16,4-2 16-16,3 0 0 0,-3-2-128 0,4 2-16 16,2-1-16-16,-1-2 0 0,2-2-80 0,-4-1-16 15,1-1 0-15,-3-2 0 0,-1 0-48 0,-3-1-16 16,0-2 0-16,-2 1 0 0,0 0-32 0,-2 0-16 15,-3-1 0-15,-3-1 0 0,-4 2-160 0,0 0 128 16,-3 0-128-16,0 0 128 0,-2 2-128 0,-1-1 160 16,-2-1-160-16,-2 3 160 0,-2 0 32 0,-1 1 0 15,-2 0 0-15,0-1 0 0,-2 3 0 0,0 1 16 16,-4 2 0-16,-1-3 0 0,-1 4-208 0,-3 0 144 16,-1 1-144-16,1 2 128 0,-2 6-128 0,-4 0 0 0,-2 3 0 0,-1-1 0 15,0 2 0-15,-4 0 0 0,-2 3 0 0,4 1 0 16,4 0 0-16,-2 2 128 0,3-1-128 0,1 1 128 15,5-1-128-15,2 0 0 0,5 0 0 0,4-2 0 16,1 0 0-16,4-1 0 0,0-2 0 0,5 1 0 16,4-3 0-16,3 1 128 0,1-1-128 0,2 0 0 15,-1 0 0-15,3-3 0 0,2-1 0 0,3 0 0 16,2 1-128-16,-1 0-128 0,3-2 0 0,-2-2-16 31,0 2-2208-31,-1-3-432 0</inkml:trace>
  <inkml:trace contextRef="#ctx0" brushRef="#br2" timeOffset="205739.72">2803 17647 15663 0,'0'0'1392'15,"0"0"-1120"-15,-7-1-272 0,-2 1 0 0,0 0 1200 0,0 0 176 16,-1-1 32-16,-2 1 16 0,-2 0-16 0,-2 0-16 16,1 0 0-16,-1 1 0 0,-2 2-560 0,0-1-128 15,2 0 0-15,-1 3-16 0,1 3-224 0,-1 1-32 16,2 0-16-16,1 1 0 0,-1-2-192 0,2 2-32 16,0 1-16-16,2 1 0 0,0-1-176 0,1 2 160 0,0 0-160 0,2 0 160 15,4-3-160-15,0 1 0 0,1-1 0 0,2 1 0 16,1-11 0-16,1 11 128 0,-1-11-128 0,6 12 0 15,-2-4 0-15,-4-8 0 0,12 4 128 0,-2-1-128 16,2-1 0-16,1-2 128 0,2-1-128 0,1-1 128 16,2-3 16-16,5-1 0 0,0 0 0 0,-1 0 0 15,-3-1-144-15,1 1 192 0,2-3-192 0,0 2 192 16,-1 2-192-16,-3-1 0 0,-2 0 0 0,-2 1 128 16,-1 4-128-16,-2 1 0 0,-11 0 0 0,11 3 128 15,-11-3-128-15,0 0 0 0,5 8 0 0,-2 2 128 16,-3 3 96-16,-2 2 16 0,-2 0 0 0,-3 3 0 15,-1-1 0-15,0 2 0 0,1 2 0 0,-4 1 0 16,1 1-112-16,1 1 0 0,1 0-128 0,-1404-2 192 0,2815-2-192 0,-1403-1 0 16,2 0 0-16,1-3 0 0,-1-3 0 15,2 1 0-15,2-1 0 0,1-1-160 16,0-1-1696-16,0-2-352 16,-7-9-64-16,10 5-16 0</inkml:trace>
  <inkml:trace contextRef="#ctx0" brushRef="#br2" timeOffset="206130.09">3291 17679 21183 0,'0'0'944'0,"0"0"192"0,-4-8-912 0,2 0-224 0,0 1 0 0,2 7 0 16,0 0 1200-16,0 0 192 0,-8 4 32 0,2 4 16 15,1 2-512-15,-3 2-96 0,2 2-32 0,-3 2 0 16,2 1-288-16,0 1-64 0,2 0-16 0,3-1 0 16,2 0-192-16,2-1-48 0,2 0 0 0,-1-2 0 15,2-1-64-15,0-2-128 0,-5-11 176 0,11 7-176 16,0 1 384-16,1-4-16 0,1-4-16 0,0-1 0 15,-1-3 256-15,2-1 48 0,-2 0 16 0,1-4 0 16,1-3-96-16,1-1-32 0,-1-1 0 0,0 0 0 16,-1-1-208-16,1-1-32 0,-2 0-16 0,-1-1 0 0,-1 2-96 0,-2 1-32 15,-1-2 0-15,0 2 0 0,0 2-160 0,-2 1 0 16,-2 2 0-16,4 1 128 0,-2 3-128 0,-5 5-176 16,0 0 48-16,8-4 0 15,-8 4-2000-15,9 0-400 0,-9 0-80 0</inkml:trace>
  <inkml:trace contextRef="#ctx0" brushRef="#br2" timeOffset="206456.62">3822 17677 17503 0,'0'0'1552'0,"0"0"-1232"0,0 0-320 0,0 0 0 15,0 0 1280-15,0 0 192 0,0 0 32 0,2 8 16 16,-2-8 96-16,-1 10 32 0,0 0 0 0,-4 1 0 16,2 2-560-16,-1-1-128 0,-1-1 0 0,-2 4-16 15,0 1-208-15,0-2-32 0,1-2-16 0,1 0 0 16,0 1-304-16,1 1-64 0,-1 0-16 0,0-3 0 15,-1-2-304-15,3 1 128 0,-2 1-128 0,3-1 0 16,2-10 128-16,0 9-128 0,0-9 0 0,0 0 0 16,0 0-1200-16,0 0-336 0,0 0-80 15</inkml:trace>
  <inkml:trace contextRef="#ctx0" brushRef="#br2" timeOffset="206822.05">4580 17343 18431 0,'0'0'1632'16,"0"0"-1312"-16,0 0-320 0,0 0 0 0,0 0 1424 0,-7 9 224 0,-1 0 32 0,1 4 16 15,-2 0-272-15,-4 3-48 0,0 5-16 0,-1 1 0 16,1 0-320-16,-1 5-64 0,-2 1-16 0,2 5 0 16,2 1-240-16,-2-1-48 0,1-1-16 0,2-1 0 15,0 1-144-15,1-4-48 0,1-1 0 0,1-4 0 16,2-2-224-16,1 0-48 0,3 1-16 0,-1-2 0 15,-2-6 112-15,3-1 32 0,1-2 0 0,1 0 0 16,1 0-480-16,-1-11-96 0,0 0 0 0,0 0-16 16,0 0-1312-16,0 0-256 0,0 0-48 0</inkml:trace>
  <inkml:trace contextRef="#ctx0" brushRef="#br2" timeOffset="207002.56">3918 17493 34095 0,'0'0'1504'0,"0"0"320"0,-5-5-1456 0,5 5-368 15,0 0 0-15,0 0 0 0,0 0 496 0,0 0 16 16,0 0 16-16,0 0 0 0,0 0-144 0,0 0-48 16,6-4 0-16,-6 4 0 15,10 2-1872-15,-4 1-368 0</inkml:trace>
  <inkml:trace contextRef="#ctx0" brushRef="#br2" timeOffset="-206927.45">17785 10500 6847 0,'10'-6'304'0,"-10"6"64"0,12 1-368 0,-3-1 0 16,0 0 0-16,0 1 0 0,0-2 528 0,0 1 48 15,-9 0 0-15,9-1 0 0,0 0-64 0,-9 1-16 16,8-2 0-16,-8 2 0 0,9 4-64 0,-9-4-16 16,8 1 0-16,0 5 0 0,-1 4-96 0,-1 1 0 15,1 1-16-15,2 0 0 0,-2-1-176 0,3 2-128 16,2 3 144-16,-2-2-144 0,2-2 128 0,3 2-128 15,0 2 0-15,3 0 0 0,-1 1 128 0,5-1-128 16,0-3 0-16,4 5 0 0,-4 2 144 0,3 1-144 16,3 0 128-16,2-2-128 0,0-2 208 0,1 4-32 15,-2 3-16-15,1-2 0 0,1-2 32 0,0 0 16 16,1-1 0-16,3 1 0 0,-1 1-208 0,2 0 176 16,-1 0-176-16,2 1 160 0,-1 1-160 0,1 0 128 15,-1 0-128-15,-1 0 128 0,-2-1-128 0,3 5 0 0,-3 2 0 0,1 1 128 16,1-2-128-16,3 1 0 0,-2 3 0 15,1 2 128-15,0 3-128 0,0-3 0 0,3-2 144 0,-5-1-144 16,0 0 0-16,1-1 0 0,-1-1 0 0,3-1 0 16,2 0 0-16,3-1 0 0,-1 1 128 0,4-1-128 15,0-2 0-15,-1 3 128 0,-1 1-128 0,-2-2 0 16,-2-2 0-16,3-2 0 0,2 1 0 0,2-2 128 16,0 1-128-16,2-1 144 0,2-1-144 0,-3-1 160 15,2 1-160-15,-2 4 0 0,1 4 0 0,0-5 0 16,3-6 0-16,-3 3 0 0,2 4 0 0,2 4 0 15,-1 2 0-15,0-3 0 0,2-4 0 0,-1 4 0 16,1 2 0-16,0-2 0 0,3-1 0 0,0-3 0 16,-4-1 0-16,-1 2 0 0,-5 6 128 0,-1-5-128 0,-1-2 0 15,2-1 0-15,1 0 0 0,1 1 128 0,-1 0-128 0,-1 0 192 16,3-1-192-16,-3 3 192 0,-1 0-192 0,0-1 0 16,-1-1 0-16,4-2 0 0,2-5 176 0,2 4-48 15,1 1-128-15,-1-3 192 0,-5-1-192 0,-1 2 144 16,-2 3-144-16,1-1 128 0,3-2-128 0,2-3 0 15,-2-9 0-15,4 9 0 0,0 6 0 0,-3 0 128 16,-4-3-128-16,0-1 0 0,1-2 0 0,3 1 128 16,-2-2-128-16,4 2 0 0,2-4 160 0,-3 1-160 15,0-1 192-15,-3-1-192 0,-2 2 0 0,0-1 0 16,-1-6 0-16,3 5 0 0,1 0 0 0,0 0 0 16,-2-3 128-16,1 0-128 0,-1 1 0 0,-1 1 128 15,0 0-128-15,1-4 0 0,-1-4 240 0,6 2-64 16,0 0-16-16,1 2 0 0,-1-2 96 0,-4 2 0 0,-2 0 16 0,-2-2 0 15,-2 1-16-15,2 0-16 0,1-1 0 0,-2 2 0 16,0 0-80-16,-1 2-16 0,0 1 0 0,-5-2 0 16,1 0-144-16,-3-1 192 0,-1-4-192 0,2 1 192 15,2-1-192-15,-1-1 160 0,4-3-160 0,-2 3 160 16,3 1 48-16,0-1 16 0,0-2 0 0,-1 1 0 16,-2 0-32-16,-5 1-16 0,-2 1 0 0,-3-2 0 15,-4-6 0-15,-1 1 0 0,-2 1 0 0,0-2 0 16,-4 0-176-16,-2 0 160 0,0-1-160 0,-4 3 160 15,-6 1-160-15,-6 1 0 0,8 0 0 0,-8 0 0 16,0 0-864-16,0 0-96 16,-10 3-32-16,0 1-9056 0</inkml:trace>
  <inkml:trace contextRef="#ctx0" brushRef="#br2" timeOffset="-206493.61">24445 12783 13823 0,'22'-1'608'0,"-5"2"128"0,4 1-592 0,2 2-144 0,2 5 0 0,2 0 0 31,7 4-1280-31,0-1-272 0,3 2-64 0,1 2-16 0,0 1 1312 0,3 3 320 0,4-2 0 0,3 3 0 16,0 1 0-16,2 1 128 0,0 2 0 0,0-1 0 16,-4 0 304-16,-3 1 48 0,0 2 16 0,-3-2 0 15,0-2-16-15,0 0 0 0,3 0 0 0,-6 0 0 16,-2 1-32-16,-4-4-16 0,-6-2 0 0,-4-3 0 15,-5 1 160-15,-7-1 48 0,-4 2 0 0,-6-5 0 16,-5-2 384-16,-6 0 64 0,-8-3 32 0,-7 2 0 16,-8-2-288-16,-12-4-64 0,-6 0-16 0,-6 3 0 0,0 3-464 0,-7-3-96 15,-5-4 0-15,-2 4-16 0,-5 3 16 0,2 1 16 16,3 0 0-16,-1-3 0 0,-6 1-208 0,0 4 0 16,-2 5 0-16,2 2-7104 15,1 1-1360-15</inkml:trace>
  <inkml:trace contextRef="#ctx0" brushRef="#br2" timeOffset="-203352.79">3967 14160 6447 0,'0'0'576'0,"0"0"-576"15,0 0 0-15,0 0 0 0,0 0 736 0,0 0 32 16,-7 0 16-16,-1-1 0 0,1 0-336 0,7 1-64 16,0 0 0-16,0 0-16 0,0 0 80 0,0 0 32 0,0 0 0 0,0 0 0 15,0 0-288-15,0 0-48 0,0 0-16 16,0 0 0-16,0 0-128 0,0 0 0 0,0 0 0 0,0 0 0 16,0 0 192-16,0 0-64 0,0 0 0 0,0 0 0 15,9 1-128-15,0-1 0 0,-9 0 0 0,8 0 0 16,1 3 0-16,-9-3 0 0,10-4 0 0,-10 4 0 15,0 0 160-15,11-1 0 0,1 1 0 0,-2 0 0 16,-10 0 64-16,9-1 16 0,2 1 0 0,2 1 0 16,0-1 16-16,2 0 0 0,-3 0 0 0,1 0 0 15,1-1-64-15,2 0-16 0,1 0 0 0,3 0 0 16,-2 1-48-16,1 0-128 0,0-1 192 0,2 0-64 16,-1-1 48-16,2 0 0 0,0 1 0 0,1 0 0 15,0-1 32-15,0 1 16 0,2 0 0 0,3 1 0 0,-2 0-16 0,1 1 0 16,0 1 0-16,3 1 0 0,0-1-80 15,0 2-128-15,-1-2 176 0,2-1-176 0,4-1 128 0,-1 0-128 16,2 1 0-16,3-2 0 0,2-2 0 0,-1-1 160 16,2 1-160-16,2 0 128 0,-2-3 64 0,0 1 0 15,0 0 0-15,-3 1 0 0,3-3-192 0,1 3 0 16,-1-3 0-16,-1 1 0 0,1 1 0 0,1 0 0 16,-3 2 0-16,2-1 0 0,2 0 128 0,-4 0-128 15,0-2 128-15,3-1-128 0,-1 1 128 0,0-2-128 16,1-1 0-16,4 2 128 0,2 1 64 0,-1-2 16 15,-2 1 0-15,-4-1 0 0,1 0-16 0,-3-2 0 16,0 2 0-16,-2-1 0 0,1-1-16 0,-2-2-16 16,1 1 0-16,-1-1 0 0,2-1 32 0,-2 2 16 0,0 2 0 15,0-2 0-15,0-2-32 0,1-1-16 16,0 1 0-16,3 0 0 0,1-1-160 0,1 0 0 0,0 1 144 16,1 1-144-16,1-3 0 0,-1 0 0 0,-2 1 0 15,-1 0 128-15,-2 1-128 0,2-3 128 0,0 1-128 0,-1 1 128 16,1-1-128-16,0 1 176 0,-4 0-176 0,1-2 192 15,-1-1-64-15,-2 0 0 0,-1 1 0 0,-1-4 0 16,1-4 0-16,-1 1 0 0,3 2 0 0,-2-2 0 16,-1 2 80-16,2-1 16 0,1 1 0 0,0 0 0 15,1 0-32-15,-2 0 0 0,-2-1 0 0,0 2 0 16,-1-1-48-16,-1 3-16 0,-3-2 0 0,5-1 0 16,0 0-128-16,1-3 192 0,-3 2-192 0,2-3 192 15,3 0-192-15,1 0 0 0,-2-5 144 0,1 4-144 0,1 0 0 0,-1-1 144 16,-1 0-144-16,1-1 0 0,0 3 0 0,0-2 0 15,3 1 0-15,-3-1 0 0,0 1 144 0,0 0-144 16,-3 2 0-16,-2-1 144 0,0 2-144 0,-4 0 0 16,0-2 0-16,-2 3 0 0,-3 0 128 0,1 2-128 15,-2-4 0-15,3 2 128 0,0 0-128 0,2-1 0 16,-2-4 0-16,3 1 0 0,5-4 0 0,1 3 0 16,-1-2 0-16,1 1 0 0,-1-2 0 0,0 0 0 15,-2-1 0-15,-2 5 0 0,2 1 0 0,1 1 0 16,0-1 0-16,-1 4 0 0,1 2 0 0,-1-1 0 15,-1 0 0-15,-1 0 128 0,0 0-128 0,-2 0 0 16,3-1 0-16,-2 0 0 0,0 0 0 0,-4-1 0 16,0-3 0-16,-1 0 0 0,1 4 0 0,-2-3 0 15,-1-5 0-15,2 1 0 0,-3 6 0 0,1 2 0 0,-2 2 0 0,0-2 0 16,0 1 0-16,-1 3 0 0,-3 1 0 0,-1 3 0 16,-4 0-144-16,0 2 144 0,-2 0 0 0,0 1 0 15,-3 2 0-15,1 0-128 0,-2 2 128 0,0-1 0 16,-3 6 0-16,3-5 0 0,0-1 0 0,-3 6 0 15,3-5 0-15,-3 5 0 0,0 0-128 0,0 0 128 16,2-6 0-16,-2 6 0 0,4-5 0 0,-4 5 0 16,0 0 0-16,0 0 0 0,0 0 0 0,0 0 0 15,0 0 0-15,0 0 0 0,5-4 0 0,-5 4 0 16,0 0-128-16,0 0 128 0,5-2 0 0,-5 2 0 16,0 0 0-16,6-2 0 0,-6 2 0 0,0 0 0 15,0 0 0-15,0 0-128 0,3-1 128 0,-3 1 0 16,0 0 0-16,0 0 0 0,0 0 0 0,0 0 0 0,0 0 0 0,6 1 0 15,1-1 0-15,-7 0 0 0,0 0 0 0,0 0 0 16,0 0 0-16,0 0 0 0,0 0 0 0,0 0 0 16,0 0 0-16,0 0 0 0,0 0 0 0,0 0 0 15,1 8 0-15,-1-8 0 0,0 0 0 0,0 0 0 16,0 5 0-16,0-5 0 0,0 0 0 0,0 0 0 16,0 0 0-16,0 0 0 0,-3 10-288 0,3-10-48 15,0 0-16-15,-4 13 0 16,1 0-1760-16,1-2-368 0</inkml:trace>
  <inkml:trace contextRef="#ctx0" brushRef="#br2" timeOffset="-202448.94">8447 11954 13823 0,'5'-14'608'0,"1"5"128"0,5-2-592 0,3 3-144 0,1-1 0 0,1 4 0 16,2-1 832-16,2 0 144 0,1-1 32 0,2 3 0 16,2 0-816-16,3 1-192 0,-2 0 0 0,3-1 0 15,0 2 0-15,2-2 0 0,0 1 0 0,2-3 0 16,1-3 144-16,5-2-144 0,3 0 128 0,-1 1-128 15,0 3 128-15,2-4-128 0,2-4 0 0,0 3 128 0,-4 3 80 16,2-2 16-16,2-3 0 0,0 1 0 0,-1-1 32 0,1 2 0 16,-3 1 0-16,2-2 0 0,-1-1-80 0,-1 1-16 15,-3 2 0-15,1 2 0 0,-5-1-160 0,0 1 0 16,0-2 0-16,-2 4 0 0,-1 1 128 0,0 1-128 16,-2-3 128-16,-4 3-128 0,-4 0 352 0,-1 2-16 15,0 0 0-15,-4 1 0 0,-1-1 48 0,-1 1 16 16,0 2 0-16,-4-1 0 0,-2 0-80 0,-1 1-32 15,-8 0 0-15,0 0 0 0,7 5-48 0,-7-5-16 16,3 10 0-16,-3-1 0 0,-2 3-96 0,-1 3 0 16,-6 4-128-16,-2 1 192 0,-1 1 128 0,-4 2 0 15,0 2 16-15,-1 4 0 0,0 1-16 0,-2 1-16 16,-1 4 0-16,1 1 0 0,-1 0-96 0,1 0-16 16,1-4 0-16,2 0 0 0,1 0-192 0,3 1 144 0,4 0-144 0,-3 0 128 15,0-4-128-15,2 0 192 0,3 2-192 0,2-1 192 16,-1-6-192-16,3 0 0 0,-1-1 0 0,5 1 0 31,0-4-400-31,4-1-112 0,3-1-32 0</inkml:trace>
  <inkml:trace contextRef="#ctx0" brushRef="#br2" timeOffset="-200741.1">9453 11966 2751 0,'0'0'256'0,"0"0"-256"0,0 0 0 0,2-8 0 16,-2 8 1568-16,3-9 272 0,1 2 48 0,-1-1 16 15,0 0-1360-15,0 2-272 0,5 0-48 0,2 0-16 16,1-3-64-16,-3 1-16 0,-2 0 0 0,2 1 0 16,2-1 208-16,2 1 48 0,-3 0 0 0,1-1 0 15,-1-1-16-15,0 3 0 0,2 0 0 0,-1-2 0 16,-1-3-112-16,2 3-32 0,-1-2 0 0,1 1 0 16,0-1 32-16,0-2 0 0,1-3 0 0,0 0 0 15,0 1 16-15,4-1 16 0,-1-2 0 0,1-1 0 16,0-1 128-16,2-1 32 0,0 1 0 0,5 0 0 15,-1 0-160-15,0-1-32 0,-2 0 0 0,4 0 0 16,3 2-96-16,-1-2-32 0,0-1 0 0,1 1 0 16,1 1-128-16,-1 0 0 0,-1-3 0 0,0 1 128 0,-1 1-128 15,-3-1 0-15,-1-1 0 0,0 0 128 16,0-1-128-16,2 4 0 0,-2 0 0 0,0 3 0 0,0 1 0 0,-3-1 0 16,0 1-160-16,3 3-8464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53:28.9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17208 10127 12895 0,'0'0'576'0,"0"0"112"0,0 0-560 0,0 0-128 15,8 2 0-15,-8-2 0 16,0 0-1488-16,8 4-336 0,3 1-64 0,-2-4-16 0,1-2 1584 0,2 0 320 0,-3 0 0 0,0 1 0 15,-9 0 1120-15,9 1 144 0,-9-1 16 16,0 0 16-16,8 3-608 0,-8-3-128 0,0 0-32 16,8 4 0-16,-8-4-32 0,8 5-16 0,-8-5 0 0,11 4 0 15,-11-4 160-15,6 6 16 0,-6-6 16 0,14 3 0 16,0-1 176-16,1-1 48 0,1-1 0 0,2-2 0 16,5 1-32-16,2-2 0 0,3-4 0 0,5 0 0 15,6 0-112-15,4-2-32 0,7 0 0 0,5 0 0 16,6-4-96-16,1 2-32 0,2 0 0 0,6-2 0 15,4-2-208-15,6-1-64 0,3 3 0 0,3-1 0 16,0 0-32-16,6 2-16 0,8 0 0 0,1-1 0 16,2 0-80-16,8-1 0 0,4 0-16 0,2 0 0 0,-3-4-176 15,6 4 192-15,5 1-192 0,0-1 192 0,1-2-32 0,3 1 0 16,3-1 0-16,0 5 0 0,-1 3 0 0,0-2 0 16,-2-1 0-16,-1 1 0 0,2 0-32 0,-7 1-128 15,-7 0 192-15,2 3-64 0,3-6-128 0,-8 2 128 16,-4 1-128-16,1-2 128 0,-1-2-128 0,-6 0 0 15,-6-1 144-15,-2 3-144 0,-1-1 144 0,-1 1-144 16,-4 0 192-16,-6 4-192 0,-2 0 208 0,-8 3-64 16,0-3-16-16,-3 0 0 0,-4 2-128 0,-5 2 192 15,-10 0-192-15,-1-1 192 0,-5-2-192 0,-4-1 0 16,-3 3 0-16,-1 0 128 0,-3 2-128 0,-1-2 0 16,-4 1-160-16,0 0 160 15,-2 1-592-15,-5 1-32 0,-1 1 0 0,-3-3-9104 16,-5-2-1808-16</inkml:trace>
  <inkml:trace contextRef="#ctx0" brushRef="#br0" timeOffset="689.91">19721 6959 33167 0,'1'-9'2944'0,"2"-1"-2352"0,-2 2-464 0,-1 8-128 31,0 0-352-31,0 0-96 0,0 0 0 0,1 9-16 0,1 0 160 0,0 3 48 0,2 3 0 0,-1 3 0 16,0 1 256-16,-2 4-192 0,1 3 192 0,0 4-160 15,0 3 160-15,-2 8 0 0,-2 3 0 0,0 7 0 16,0 8 0-16,0 3 0 0,-6 3 160 0,2 4-160 16,0 4 240-16,-1 8-48 0,-4 9-16 0,-2 0 0 15,0 0 32-15,1 7 16 0,-3 3 0 16,-1 3 0-16,0-2 48 0,-3 7 16 0,0 4 0 0,2 5 0 15,0 2 144-15,0 3 16 0,-5 0 16 0,0 3 0 16,1 1 48-16,-1 4 0 0,0 4 0 0,3 3 0 16,0 4 16-16,2-2 16 0,0-6 0 0,3 3 0 15,1 5-224-15,2-1-64 0,0-2 0 0,2 0 0 16,1-1-128-16,3 2-128 0,-4 2 192 0,2 1-192 0,-2-4 192 16,0 1-192-16,-2 1 192 0,-1-1-192 0,-3 1 256 0,1-1-48 15,-1-2-16-15,-1 0 0 16,1-2-64-16,-1-4 0 0,0-3-128 0,4 1 192 0,4 2-192 0,6-1 128 15,0-8-128-15,6 0 0 0,4-2 0 0,4-3-192 16,2 0 16-16,5-7 0 16,5-6-2128-16,0-5-448 0,4-1-64 0,-2-10-32 0</inkml:trace>
  <inkml:trace contextRef="#ctx0" brushRef="#br1" timeOffset="12563.66">17339 10253 19343 0,'-31'-5'848'0,"13"1"192"0,0 1-832 0,1 1-208 0,2 2 0 0,2-1 0 15,-1 0 1264-15,6 1 208 0,-2 2 32 0,10-2 16 16,0 0-224-16,0 0-32 0,0 0-16 0,0 0 0 16,0 0-112-16,10 2-32 0,-2 1 0 0,9-3 0 15,5-2-48-15,8 1-16 0,3 0 0 0,4-1 0 0,4-5-272 0,2 1-48 16,-2-1-16-16,7 5 0 0,2 0-448 0,2-1-112 15,0 1-16-15,-1 0 0 0,1 1-128 16,-2 1 0-16,-4 1 0 0,-4 0 0 16,-4-1-1472-16,2-1-384 0,1 0-80 0,-1 1-13936 15</inkml:trace>
  <inkml:trace contextRef="#ctx0" brushRef="#br1" timeOffset="12827.99">19149 9902 27647 0,'7'-7'2448'0,"4"-4"-1952"0,2 2-496 0,6 2 0 16,1 3 2432-16,2 1 400 0,1 1 80 0,4 1 16 15,0-1-2288-15,3 2-448 0,3 0-192 0,4 2 176 16,2 4-176-16,-2-4 128 0,-5-1-128 0,-1 2 128 15,5 2-128-15,-3-1 0 0,-3 0 0 0,0-2 0 16,-2-2-400-16,-1 3 32 0,-2 4 16 0,0-3 0 16,-1-1-1184-1,0 1-224-15,3 2-48 0,-5 0-16 0,-2-3-1328 0,0-1-272 16</inkml:trace>
  <inkml:trace contextRef="#ctx0" brushRef="#br1" timeOffset="13015.61">20672 9799 24879 0,'20'-12'2208'0,"-3"5"-1760"16,6 2-448-16,0-1 0 0,4 1 1216 0,3-1 144 15,3 0 48-15,4 2 0 0,4 3-304 0,0 1-48 16,0 1-16-16,0 2 0 0,-2-1-672 0,0 1-144 16,2 0-32-16,2 0 0 0,2-1-192 15,0 0-288-15,-2 0 64 0,0 1 16 16,-1 1-880-16,-2-3-192 0,0-1-16 0,-4-1-7888 15,-2 3-1568-15</inkml:trace>
  <inkml:trace contextRef="#ctx0" brushRef="#br1" timeOffset="13196.34">22511 9648 30351 0,'20'-13'1344'0,"-4"10"272"0,5-1-1296 0,6 4-320 0,2 4 0 0,8-4 0 16,3 0 0-16,3 2 0 0,1 1 0 0,-3 2-128 31,-3 0-1120-31,2 0-224 0,-3-3-32 0,0 1-6496 0,-3 3-1312 0</inkml:trace>
  <inkml:trace contextRef="#ctx0" brushRef="#br1" timeOffset="13447.8">23926 9576 4607 0,'15'-23'192'0,"-3"16"64"0,2 4-256 0,3-3 0 16,2-2 0-16,4 1 0 0,2 2 4960 0,3 2 944 16,-1 1 192-16,4 0 48 0,2-2-4032 0,0 2-784 15,-1 0-176-15,0 2-16 0,0 1-544 0,1-1-96 16,3-3-32-16,0-1 0 0,5 2-256 0,0-1-48 15,-1 3-16-15,3 0 0 0,2 0-144 0,-2 4 160 16,1 0-160-16,1-1 160 0,0-1-160 0,4 0 0 16,5 0 0-16,0 3 0 15,3 4-544-15,0-1 16 0,-4-4 0 0,-2 4-8944 16,0 1-1792-16</inkml:trace>
  <inkml:trace contextRef="#ctx0" brushRef="#br1" timeOffset="22352.92">4336 5369 19343 0,'0'0'1728'0,"5"-4"-1392"16,-5 4-336-16,7-6 0 0,-3 1 176 0,2-1-48 15,-1 1 0-15,-5 5 0 0,8-4 160 0,-1-1 32 16,-2-4 0-16,0 0 0 0,2 2-176 0,-3-2-16 16,0 0-128-16,-2 2 192 0,1-5-192 0,-2 1 176 15,-1 0-176-15,-1-1 160 0,-3-1-32 0,0-1 0 0,0-1 0 0,1 1 0 16,-4-1 320-16,1-1 64 0,-3 0 16 0,0-1 0 15,-3 0 64-15,0 0 16 0,-1 1 0 0,-2-2 0 16,-2-3-80-16,-2 0-16 0,0 2 0 0,-3 1 0 16,-2 1-128-16,-1 1-48 0,-2-3 0 0,1 3 0 15,-5 1-96-15,4 0-32 0,0-1 0 0,2 0 0 16,-4 2-48-16,0 0-16 0,1-2 0 0,-2 1 0 16,-1-1-144-16,-1 0 0 0,0-1 0 0,-2 1 0 15,-6-2 128-15,2 2-128 0,-2-2 128 0,-2 3-128 16,-2 0 0-16,-1 4 128 0,0 2-128 0,1-1 0 15,0-1 0-15,-1 2 128 0,0 0-128 0,0 1 0 16,-2 2 0-16,-1-1 0 0,-3 3 128 0,3-1-128 0,3-1 0 16,0 2 0-16,0 0 0 0,-1 2 0 15,-4 3 0-15,1 1 0 0,-4-1 144 0,0 0-144 0,-1-2 0 0,1 5 0 16,3 2 0-16,-5 1 0 0,-1-4 0 0,1 1 0 16,1 2 0-16,0 1-128 0,2-1 128 0,1 1 0 15,4-1 0-15,3 2 0 0,2 1 0 0,-3 1 0 16,0-1 0-16,3 0-128 0,4 0 128 0,-3 3 0 15,-3 4 0-15,3-1 0 0,0-1 0 0,1 1 0 16,0 0 0-16,2 3 0 0,1 0 0 0,-1 0-128 16,0 0 128-16,0 0 0 0,-1 1 0 0,2 1 0 15,-1 2 0-15,2-2-128 0,-1 1 128 0,4 3 0 16,4 2 0-16,1 1 0 0,-2-1 0 0,5 0 0 16,2 1 0-16,-1 0-128 0,2 1 128 0,1-1 0 0,2 1 0 0,0-1 0 15,2 2 0-15,0-2 0 16,1 1 0-16,3-1 0 0,0 1 0 0,5 3 0 0,1 2 0 15,4-3 128-15,-3-5-128 0,3 0 0 0,0 6 0 0,0-3 128 16,2 0-128-16,1 0 0 0,3 0 0 0,-1-2 0 16,1 0 0-16,3-2 0 0,-3 0 0 0,1 1 0 15,0 3 0-15,2-3 128 0,3 2-128 0,2-1 0 16,1-1 0-16,3 2 144 0,2-1-144 0,1 2 0 16,-2 0 0-16,2-1 0 0,-1-1 0 0,3 0 0 15,-1 2 0-15,1-3 0 0,-1-2 0 0,2 1 0 16,-2 1 0-16,2 2 0 0,0 1 0 0,2-3 0 15,4-4 0-15,1 3 0 0,-2 6 128 0,2-3-128 16,-1-1 0-16,3-2 0 0,1 0 0 0,1 0 0 16,1-2 176-16,1-1-176 0,0-2 160 0,1 1-160 0,-3-3 128 0,5 1-128 15,3-2 0-15,-1 0 0 0,-2-2 160 16,3 0-160-16,4 1 160 0,0-2-160 0,-2-1 144 0,1 0-144 16,0-2 128-16,1 0-128 0,0 0 128 0,2-2-128 15,2-1 128-15,1-1-128 0,4-2 128 0,-3 0-128 16,-1 2 0-16,1-4 128 0,-3 0-128 0,5-1 128 15,-3-2-128-15,3-1 128 0,2 0-128 0,-3-4 128 16,1 1-128-16,0-2 128 0,-4 0-128 0,1-3 192 16,1-1-192-16,4-1 192 0,0 1-32 0,1 0 0 15,0 0 0-15,-1-3 0 0,-5 0-160 0,3-2 160 16,0-2-160-16,-2-2 160 0,1-1-160 0,4-1 160 16,5 0-160-16,-5 0 160 0,-4 1-160 0,0-3 0 15,-4-7 144-15,1 4-144 0,2 2 128 0,-2-1-128 16,0-2 160-16,-1 0-160 0,0 3 240 0,-1 1-48 0,-2 4-16 0,-2-4 0 15,-1-5-48-15,-3 0 0 0,3 1 0 0,-2-2 0 16,-1-2-128-16,-3 0 160 0,0-1-160 0,1 0 160 16,-2 0-160-16,-3 0 160 0,-5-1-160 0,-1 1 160 15,-1 1-160-15,-4-2 160 0,-1-1-160 0,-4-1 160 16,-1-2-160-16,-2 1 128 0,-5-3-128 0,2 0 128 16,-2-2-128-16,-1 1 0 0,-3 3 0 0,-1 1 128 15,-2 3-128-15,-2 1 0 0,-1 0 144 0,-3 0-144 16,-2 0 128-16,-2 1-128 0,-2 0 128 0,-1 1-128 15,-3-2 0-15,0-2 128 0,-3-1-128 0,-1 4 0 16,1 3 128-16,-6-1-128 0,-1 1 160 0,0 3-160 16,-4-1 128-16,4 2-128 0,0 0 0 0,0-3 0 0,-5 0 0 15,-1 1 0-15,-2 2 0 0,1 0 0 0,-2 1 0 0,0-1 0 16,-4 1 0-16,2 3 0 0,-2 1 0 0,0 2 0 16,-4-2 0-16,0 1-160 0,-2 2 160 0,1 2 0 15,2 2-144-15,-1 1 144 0,-1 1 0 0,-3-1 0 16,-3 3-144-16,2 0 144 0,-3 2 0 0,1 0-160 15,-2 2 160-15,1 1-128 0,-1 2 128 0,-2 1-160 16,-2 1 160-16,-2 2-160 0,0 1 160 0,-1 3-128 16,1 1 128-16,5 0-128 0,0 0 128 0,0 2 0 15,-1-4-144-15,0 5 144 0,-2 2 0 0,2 1 0 16,0 1-144-16,1 0 144 0,4 1 0 0,-3 2-128 16,2 1 128-16,-1 1 0 0,-2-1 0 0,3 2-128 15,0 2 128-15,2 2 0 0,2 2 0 0,-1-1 0 16,3 2 0-16,1-3 0 0,-1 2 0 0,-1 0 0 0,-2-2 0 0,0 1 0 15,2 1-128-15,1 0 128 0,1 0 0 16,3 3 0-16,3 1 0 0,-1 2-128 0,4-1 128 0,-1 2 0 16,1 0 0-16,-2-1 0 0,2-1 0 0,1 1 0 15,1-1-144-15,2-1 144 0,2-1 0 0,2 1-144 16,-1 0 144-16,1-1 0 0,3 2-144 0,0 1 144 16,2 1 0-16,0-1-176 0,4-1 176 0,0 1-128 15,2 1 128-15,0-1-160 0,3-2 160 0,2 1-160 16,3-1 160-16,0 1-192 0,1-1 192 0,2 3-192 15,4 2 192-15,1 0-208 0,0 1 80 0,4 0 128 16,-2 0-176-16,4-3 176 0,0 0-128 0,3 0 128 16,1 0-160-16,1-2 160 0,3 2-192 0,0-1 192 15,1-1-160-15,1 1 160 0,2 1-128 0,3 0 128 0,-1 1 0 16,5-2-128-16,1-2 128 0,1-1 0 0,2 1 0 16,2-1 0-16,2-2 0 0,2-3 0 0,4-2 0 15,-1-1 0-15,0-1 0 0,3-1 0 0,2-4 0 0,1 1 0 16,0-1 0-16,3 0 0 0,6 1 0 0,1-2 0 15,-1-1 0-15,0-2 0 0,0-1 0 0,1-4 0 16,2-3 0-16,0 1 128 0,4 3-128 0,-1-1 0 16,0-3 128-16,-1-1-128 0,2-6 0 0,1-1 0 15,3 0 0-15,0-3 128 0,4-1-128 0,-3-3 0 16,0-2 0-16,5-2 128 0,-2 0-128 0,4-2 0 16,1-1 128-16,-1 0-128 0,-1 1 0 0,-1 0 144 15,3-3-144-15,-2 2 0 0,-1-4 192 0,-3 1-64 16,-2-1 0-16,1-3-128 0,0-2 128 0,-1-2-128 15,0 3 0-15,-2-1 0 0,-2 2 192 0,-1 0-192 0,-5-2 192 16,-3 0-192-16,-3 0 192 0,-4 1-192 16,-2 3 192-16,-6 1-192 0,-5 3 160 0,-4 3-160 0,-5 1 128 0,-4 4-128 15,-5 3 128-15,-4-1-128 0,-4 2 0 0,-4 1 128 16,-3 7-304-16,0 0-64 0,-11-8-16 0,-3 5-10304 16,-3 3-2048-16</inkml:trace>
  <inkml:trace contextRef="#ctx0" brushRef="#br0" timeOffset="26786.84">7411 7264 20271 0,'0'0'448'0,"0"0"80"0,3 2 32 0,3-11 16 0,1-2-576 0,-3 1 0 0,1 1 0 0,1 0 0 15,-2 0 0-15,2 1 0 0,-1 1 0 0,1-2 0 16,-1 3 0-16,1-3 0 0,0 2 0 0,3-2 0 16,-2 2-192-16,1-1-160 0,-4 1-32 0,-4 7 0 15,0 0 512-15,8-3 80 0,-8 3 32 0,0 0 0 0,7-3-48 0,-7 3-16 16,10 4 0-16,-5 2 0 0,-5-6 16 0,0 0 16 16,4 12 0-16,-1 3 0 0,2 6 240 0,-4 0 64 15,1-1 0-15,0 4 0 0,-1 2-192 16,0 6-16-16,1 1-16 0,-1 6 0 0,-1-1 80 0,0 3 16 15,-1 1 0-15,-1 3 0 0,0 4-64 0,0 3 0 16,0 3 0-16,-3 6 0 0,-1 4-112 0,0-1-16 16,-1-2-16-16,0 2 0 0,-3 4-176 0,2 0 0 15,-1 3 144-15,0-5-144 0,0-5 0 0,0 3 0 16,1 4 0-16,1-1 128 0,-2-1-128 0,0-2 0 16,1-3 128-16,-1 0-128 0,0 3 336 0,-1-3 0 15,-2-4 0-15,0 7 0 0,-3 7 64 0,1 1 16 16,0-4 0-16,1 0 0 0,-3-2-96 0,2 2-32 0,0 1 0 15,1 0 0-15,2-2-32 0,2-2 0 0,-5-1 0 0,2 0 0 16,0 7-16-16,1-3-16 0,0-1 0 0,0-1 0 16,0-1-48-16,2 1-16 0,2 0 0 0,-1 2 0 15,0-1-16-15,1-3 0 0,-1 0 0 0,1-2 0 16,1-2-16-16,-1 6-128 0,2 1 192 0,-3-1-64 16,1-4 0-16,0 0 0 0,-1-3 0 0,0 1 0 15,2 1 0-15,-1-1-128 0,0 2 192 0,2-5-64 16,-3-4-128-16,3-4 192 0,-2 0-192 0,0 1 192 15,0-1-64-15,-1 2-128 0,-1 2 192 0,0-2-64 16,1-2 0-16,-1-1-128 0,-4-4 192 0,2-1-64 0,3-1-128 16,-2 1 192-16,0-3-192 0,1-2 192 0,-2-2-192 15,3 2 192-15,1 1-192 0,1-5 192 0,-1-3-192 0,0-2 0 16,1-3 0-16,-2 0 128 0,-1-2-128 0,2-2 192 16,4-3-192-16,-1-2 192 0,2 1-192 15,-1-1 160-15,2 0-160 0,0-8 160 0,1-9-160 0,0 0-256 16,-2 7 64-16,2-7 16 15,0 0-1216-15,-2-7-240 0,-7-2-48 0,5-3-13232 16</inkml:trace>
  <inkml:trace contextRef="#ctx0" brushRef="#br0" timeOffset="27668.59">3481 10709 21183 0,'-13'-14'944'0,"4"7"192"0,0-2-912 0,-1 2-224 16,1 0 0-16,5 1 0 0,4 6 224 0,0 0 0 15,0 0 0-15,0 0 0 0,0 0 16 0,0 0 0 16,0 0 0-16,11-1 0 0,2 2-240 0,1 2 0 16,3 1 0-16,4-2 0 0,2-1 0 0,0 1 0 15,2 2 0-15,7-1 0 0,6-3 0 0,1 0 0 16,1-2 144-16,1 3-144 0,0 1 256 0,6-1-48 16,2-1 0-16,5 0 0 0,2 1 96 0,6 1 16 15,3-1 0-15,2-2 0 0,1-2 32 0,3 1 16 0,2 0 0 16,5-1 0-16,6 0 16 0,-3 1 16 0,2-1 0 15,2 0 0-15,6 2-160 0,-5 0-48 0,1 1 0 16,-1 1 0-16,-2 0-64 0,7 1-128 0,5-1 176 0,-2-2-176 16,-2-2 128-16,2 1-128 0,4 0 0 0,0 0 0 15,-4 0 0-15,-1-4 0 0,1 1 128 0,1 1-128 16,0 3 0-16,-1-3 128 0,2-2-128 0,2 2 0 16,-1-1 224-16,-3 2-64 0,-1 1-16 0,-1 0 0 15,2-2 16-15,-2 3 0 0,-3-1 0 0,-1 1 0 16,-1-1-160-16,1 0 192 0,3 1-192 0,-4 1 192 15,-3 1-192-15,2 0 0 0,-2-3 144 0,3 0-144 16,2 2 128-16,-2 0-128 0,-3-1 128 0,-2 0-128 16,1-1 128-16,-2 1-128 0,-3 1 128 0,-2 0-128 15,-2-3 176-15,2-1-48 0,0 1 0 0,-1 1 0 0,-2 2 0 0,0-1 0 16,-4-1 0-16,-1-1 0 0,0 2 48 0,1 0 0 16,-1 2 0-16,-2-1 0 0,-4-2 16 0,0 1 16 15,3 0 0-15,0 0 0 0,0 1-16 0,-2 0 0 16,-2-1 0-16,-1 1 0 0,-3 1-64 0,-2-1 0 15,-2-4-128-15,4 3 192 0,4 1-192 0,-1 1 144 16,-2 2-144-16,-2-3 128 0,-3-3-128 0,1 2 160 16,1 1-160-16,0 0 160 0,-1-1-160 0,-1 1 192 15,-1 0-192-15,-4 2 192 0,-5 1-192 0,-1-3 0 16,-2-3 144-16,0 1-144 0,-3 3 128 0,-1 2-128 16,-5 0 128-16,4-1-128 0,-2-1 128 0,-3 1-128 15,-2 2 128-15,-2-1-128 0,-3 0 0 0,-2-1 0 0,-3-2 0 16,-1 0 0-1,-3 2-336-15,-2-2-144 0,-2 0-32 0,-10 0 0 16,7 0-2560-16,-7 0-528 0,0 0-112 0,6-9 0 0</inkml:trace>
  <inkml:trace contextRef="#ctx0" brushRef="#br0" timeOffset="28051.34">11095 10192 24351 0,'19'-7'1088'0,"-3"6"208"0,7 1-1040 0,4 0-256 16,6-1 0-16,4 4 0 0,4 3 128 0,5 2-128 15,6 5 192-15,-3 0-192 0,-2-1 304 0,-2 4-48 16,-1 4-16-16,-3 0 0 0,0-1-240 0,-1 2 0 16,-5 4 0-16,-2-1 0 0,-3 6 0 0,-4 1 0 15,-7-1 0-15,-5 2 0 0,-5 1 128 0,-5-1-128 16,-7-3 0-16,-5-1 0 0,-4 1 272 0,-3 1-32 16,-4-1-16-16,-1-1 0 0,-1-4 432 0,-3-2 96 15,-3 2 16-15,-2 0 0 0,-1 2-112 0,1-5-16 16,-2-5 0-16,1 1 0 0,3-1-256 0,-2 0-64 0,4-3-16 15,3-1 0-15,2-1-112 0,5 1 0 0,4-3-16 16,2-2 0 0,9-7-2352-16,0 0-448 0</inkml:trace>
  <inkml:trace contextRef="#ctx0" brushRef="#br0" timeOffset="28904.47">12827 10285 17503 0,'-2'-13'1552'0,"1"-2"-1232"16,1-2-320-16,3 2 0 0,-1 4 1424 0,2 1 240 15,1 0 32-15,-1 1 16 0,-1 1-816 0,-3 8-144 16,0 0-48-16,7-6 0 0,-2-2-464 0,-5 8-112 16,0 0 0-16,0 0-128 0,0 0 0 0,0 0 0 15,3 12 0-15,-3 5 0 0,-2 2 176 0,0 3-176 16,-5 4 160-16,0 6-160 0,-2 7 192 0,1 6-48 15,-4 4-16-15,1 1 0 0,0 1-128 0,1 3 0 0,1-1 144 16,0-1-144-16,-3 2 0 0,5-3 144 0,4-2-144 0,5-6 0 16,6-2 192-16,2-8-192 0,2-8 192 0,3-4-192 15,3-2 320-15,3-5-64 0,-2-2 0 0,6-6 0 16,-2-6 112-16,3-2 16 0,3-4 0 0,-1-2 0 16,5-6-160-16,-1-1-32 0,0-6 0 0,-2 0 0 15,-4-3-192-15,3-2 0 0,0 1 0 0,2-1 0 16,-1-4 0-16,-3-1-160 0,1 3 160 0,-4-3-128 15,0 0 128-15,-2 6-192 0,0 1 192 0,-3 4-192 16,0 0 192-16,-1 3-128 0,0 3 128 0,-4 5-128 16,-4 5 0-16,-10 4 0 0,11-1 0 0,-11 1 0 15,6 6 128-15,-3 4-208 0,-2 1 80 0,-4 3 128 16,-2-1-144-16,-1 7 144 0,-2 0 0 0,-2 5 0 0,-3 0 0 16,-2 6 0-16,-3 4 0 0,-1 7 0 0,0 6 0 15,-3 2-160-15,-3-1 160 0,1 1-128 0,1-2 128 0,-3 0 0 16,-2 0 0-16,0-3 128 0,-2-2 64 15,3 0 0-15,5 3 16 0,-1-7 0 0,-3 0 176 0,0-5 48 16,-1-5 0-16,-3-2 0 0,2 4 144 0,-2-6 48 16,-2-2 0-16,-2-2 0 0,-5 1-16 0,-1 0 0 15,-5-1 0-15,2-3 0 0,4-6-240 0,3-1-48 16,1-2-16-16,3-2 0 0,1-1 16 0,2-4 16 16,1-3 0-16,3-2 0 0,-1-1-128 0,1-3-16 15,-1-4-16-15,0-5 0 0,3 1 48 0,2-3 16 16,3 0 0-16,1-2 0 0,6-1-80 0,4-1-16 15,2-1 0-15,5 2 0 0,5-1-144 0,3 2 160 16,4 0-160-16,4 5 160 0,0 1-160 0,5 5 0 16,2-3-160-16,4 5 160 0,-1 4-192 0,3 3 192 15,2 2-208-15,3 1 80 0,3 1 128 0,2 1-192 0,3 5 192 0,8 0-192 16,3 2 192-16,-2 1 0 0,-2 0 0 0,-3 2 0 16,-3 0 0-16,-1 0 0 0,-3 1 0 0,-1 0 0 31,-2 2-496-31,-4-2-64 0,-5 1-16 0,-2-2 0 15,0 1-1376-15,0-1-288 0,-2-1-48 0,-3-5-12016 0</inkml:trace>
  <inkml:trace contextRef="#ctx0" brushRef="#br0" timeOffset="29856.78">7771 6419 9215 0,'0'0'400'0,"3"-9"96"0,0-1-496 0,2 1 0 16,-3-1 0-16,1 4 0 0,2 0 912 0,0-1 96 0,-3-1 16 0,1 1 0 16,-3 7 0-16,0 0 0 0,4-9 0 15,2-2 0-15,-3 2-688 0,0 1-128 0,-1-1-16 0,2 0-16 16,-1 1 80-16,-3 8 0 0,0 0 16 0,0-10 0 15,-2-2 128-15,1 0 32 0,-3 0 0 0,1 3 0 16,3 9-112-16,-5-7 0 0,-5-1-16 0,1 0 0 16,1 2 80-16,0 0 0 0,-1 3 16 0,-1 0 0 15,0 0 48-15,-1 2 0 0,-1 1 0 0,0 4 0 16,-2 1-192-16,0 2-48 0,-2-3 0 0,-2 3 0 16,0 5-64-16,1 1-16 0,-1 1 0 0,2 3 0 15,-4 1-128-15,3 7 0 0,2 3 144 0,1 4-144 16,0 0 0-16,-1 2 144 0,1 2-144 0,2 2 0 0,3 0 128 15,0-1-128-15,0-5 0 0,2-1 0 0,-1-1 0 16,1 0 0-16,4 1 0 0,-1-5 0 0,1-2 128 0,1 0-128 16,0 3 0-16,1-3 0 0,1-3 160 0,0-3-32 15,0-2 0-15,0-1 0 0,0 1 0 0,1-3-128 16,0-1 192-16,1-1-64 0,-1-3-128 0,2 1 0 16,-3-9-160-16,0 0-11552 0</inkml:trace>
  <inkml:trace contextRef="#ctx0" brushRef="#br0" timeOffset="30137.01">7048 6667 23039 0,'-15'-11'1024'0,"7"6"192"0,0-2-960 0,3 2-256 0,5 5 0 0,0 0 0 16,0 0 512-16,0 0 48 0,-2-10 16 0,2 10 0 15,0 0-224-15,8 0-32 0,1 0-16 0,4 3 0 16,1-2-304-16,2 1 0 0,2 2 0 0,5-2 0 16,4-1 0-16,1-1 0 0,0-1 0 0,4 1 0 15,5 1 240-15,2-1-16 0,-1-1 0 0,1 1 0 16,-1 0-48-16,2-1-16 0,-1 0 0 0,0-3 0 16,1 1-160-16,-3 0 192 0,-6 2-192 0,0-2 192 15,0 0-192-15,-4 0 0 0,1-3 144 0,-2 3-144 16,-3 0-704-16,-1-1-192 15,-3 0-64-15</inkml:trace>
  <inkml:trace contextRef="#ctx0" brushRef="#br0" timeOffset="30474.21">8501 6115 12895 0,'8'-13'1152'0,"-5"4"-928"0,2-2-224 0,-1 3 0 15,-4 8 1680-15,0 0 304 16,0 0 48-16,0 0 16 0,0 0-800 0,0 0-160 0,0 0-16 0,0 0-16 16,-10 6-720-16,-2 4-144 0,-2 1-16 0,-3 3-16 15,-1 1-160-15,-3 3 0 0,-1-2 144 0,1 8-144 16,-5 1 0-16,1 2 128 0,-1 3-128 0,-4 1 0 15,1 4 0-15,1-2 0 0,-2 1 0 0,7 0 0 16,7 0 0-16,0-1 0 0,2 1 0 0,1-4 0 16,5-7 144-16,1 1-144 0,2 1 192 0,0-2-192 15,4-2 144-15,4-3-144 0,2 0 0 0,3-3 144 16,3-1-768 0,2-3-144-16,1-2-48 0</inkml:trace>
  <inkml:trace contextRef="#ctx0" brushRef="#br0" timeOffset="31088.09">8659 6412 6447 0,'-3'-4'576'0,"3"4"-576"16,0 0 0-16,0 0 0 0,-6-4 2496 0,6 4 400 15,-8-1 80-15,0 7 16 0,0 6-1936 0,-2 3-384 16,-4 3-80-16,0 4-16 0,-1 4-176 0,0 3-32 15,0-1-16-15,1 3 0 0,1 0-160 0,3 1-16 16,2 0-16-16,4 0 0 0,-2-2-160 0,4-2 160 16,2-5-160-16,2-1 160 0,2-1-16 0,1-5 0 15,1-3 0-15,3-4 0 0,3-3 16 0,0-4 0 16,4-3 0-16,1-3 0 0,1-3-160 0,0-2 0 16,1-1 0-16,2-2 0 0,1-3 176 0,0-4-48 0,-1-3-128 15,-2 1 192-15,-1 3-48 0,-2-1-16 16,-1-2 0-16,1 2 0 0,-3 4 208 0,-1-1 48 0,-1 7 0 0,-1 0 0 15,0 2 0-15,-3 4 0 0,-7 3 0 0,0 0 0 16,8 2-384-16,-8-2 0 0,6 9 0 0,-3 3 0 16,-4 3 0-16,1 4-192 0,-2 2 192 0,0 4-192 15,-2 3 192-15,-2 4 0 0,-2 5 0 0,-1-1 0 16,-3 3 0-16,-1 2 0 0,-6 3 0 0,1-3 0 16,-3-1 0-16,-2 0 0 0,-3 2 0 0,-2 0 0 15,-1 1 0-15,4-2 0 0,3-7 160 0,-1-1-160 16,-2-1 224-16,1-2-48 0,1-4-16 0,0-4 0 15,-1-4 352-15,0-4 64 0,-1-2 0 0,1-1 16 0,2-3-64 0,-1-4-16 16,1-1 0-16,1-5 0 0,1-1-112 0,1-4-16 16,-3-3-16-16,2-4 0 0,3-2-32 15,2-3 0-15,1-4 0 0,4-4 0 0,2-5-80 0,6 1-32 16,4-1 0-16,4-2 0 0,3-3-96 0,5 2-128 16,1 3 176-16,4 4-176 0,1 0 0 0,2 4 0 15,1 4 0-15,2 2 0 0,1 3-144 0,-1 3 144 16,1 2-128-16,3 3 128 0,0 3 0 0,0 3 0 15,-1 2 0-15,2 3-128 0,1 0 128 0,1 1 0 16,0 5 128-16,-1 1-128 0,-1 1 0 0,-2 0 0 16,-3 2 0-16,-5-2 128 0,-1 2-352 0,-3 1-64 15,0 0-16-15,-2 0 0 16,-1-1-800-16,1 1-176 0,2-1-16 0,0-4-12032 0</inkml:trace>
  <inkml:trace contextRef="#ctx0" brushRef="#br0" timeOffset="31620.99">9206 5930 15663 0,'-4'-19'688'0,"6"8"144"0,0 2-656 0,2 0-176 15,-4 9 0-15,10-5 0 0,-3 3 1424 0,3 3 256 16,0 3 48-16,1 2 16 0,0 5-1120 0,2 2-240 16,2 2-32-16,-2 3-16 0,1 5-160 0,3 5-48 0,-1 5 0 0,2-2 0 15,-2 2 0-15,0 4 0 0,-1 5 0 0,-1 4 0 16,-3 5 0-16,-1 4-128 0,-2 0 192 0,0 2-64 15,-1 2 0-15,-1 1 0 0,-4-4 0 0,-1-1 0 16,0-3-128-16,-2-2 192 0,-3 1-192 16,-4-2 192-16,-2 2 0 0,-3-5 16 0,-3-3 0 0,-3-6 0 15,-4-4 80-15,-3 3 16 0,-2 1 0 0,-1-2 0 16,-3-3-80-16,-3 2-16 0,-2 0 0 0,-2 1 0 16,-1 1-208-16,2-1 0 0,2 0 0 0,3-1-12384 15</inkml:trace>
  <inkml:trace contextRef="#ctx0" brushRef="#br0" timeOffset="39669.44">23750 9122 6447 0,'-4'-5'576'0,"4"5"-576"0,-4-8 0 0,1 2 0 16,-1-2 1744-16,4 8 240 0,0 0 64 0,0 0 0 15,0 0-1664-15,-1-10-384 0,1-2 0 0,1 9 0 16,-1 3 0-16,0 0 0 0,0 0 144 0,0 0-144 16,0 0 176-16,0 0-48 0,0 0-128 0,7-6 192 15,0-2 128-15,-7 8 32 0,0 0 0 0,0 0 0 16,0 0 368-16,0 0 80 0,0 0 16 0,3-5 0 0,0-2 176 0,-3 7 32 16,0 0 16-16,0 0 0 0,0 0-80 15,0 0-32-15,0 0 0 0,0 0 0 0,0 0-304 16,0 0-64-16,0 0-16 0,0 0 0 0,0 0-224 0,0 0-32 15,9 6-16-15,0 1 0 0,0 4 64 0,3-1 16 16,-1 0 0-16,3 1 0 0,1 0-48 0,1 1-16 16,-1 0 0-16,3 1 0 0,3 0-128 0,-2 2-32 15,6 3 0-15,-2-6 0 0,3-6-128 0,-3 2 192 16,-1 3-192-16,-3 0 192 0,0 0-48 0,-2 0 0 16,0-1 0-16,-4 0 0 0,-3 0-144 0,-2 2 0 15,-2-2 0-15,-4 0 0 0,-2-10 192 0,0 14-64 16,0 1 0-16,-3 0 0 0,-7-3 256 0,0 0 32 15,0 2 16-15,0 3 0 0,1-1-112 0,-4-1-32 0,-3-7 0 0,-4 9 0 16,-2 7 32-16,-1 2 0 0,-1 1 0 0,-1-1 0 16,0 2-80-16,-2-2-16 0,-1 0 0 0,1-2 0 15,0 0-32-15,-2-1-16 0,-2-1 0 0,1 0 0 16,2-1-16-16,-1-2 0 0,0-6 0 0,4 4 0 16,0 0-16-16,1 2 0 0,-1-1 0 0,5-2 0 15,1-4-144-15,2 0 160 0,3 2-160 0,3-4 160 16,-1-1-160-16,4-2 0 0,8-7 0 0,0 0 0 31,-5 4-432-31,5-4-160 0,0 0-48 0,0 0 0 0,0 0-2192 16,0 0-448-16,6-9-96 0</inkml:trace>
  <inkml:trace contextRef="#ctx0" brushRef="#br0" timeOffset="40429.69">24819 8969 11455 0,'0'0'512'0,"0"0"96"0,3-8-480 0,-2 0-128 0,-1 8 0 0,2-8 0 16,1 1 720-16,1-1 128 0,-3-1 32 0,-1 9 0 16,5-8 240-16,-5 8 48 0,0 0 16 0,0 0 0 15,7-11-96-15,-2 3-32 0,-1 1 0 0,-4 7 0 0,0 0-80 0,0 0-16 16,9-7 0-16,-9 7 0 0,0 0-176 0,0 0-32 15,0 0-16-15,0 0 0 0,0 0-240 0,0 0-48 16,0 0-16-16,0 0 0 0,0 0-112 0,-1 10 0 16,-5 5-16-16,2-6 0 0,1 1-16 0,-1 4 0 15,-3 2 0-15,1 4 0 0,-3 4-64 0,3 5-16 16,-4 1 0-16,2 5 0 0,-3-1-16 0,-1 0 0 16,0 2 0-16,-1-2 0 0,1-1 32 0,-3-2 0 15,1-2 0-15,1-1 0 0,1 3 0 0,0-2 0 16,1-2 0-16,-2-1 0 0,2 1 32 0,2-1 0 15,-4 0 0-15,5-2 0 0,0-1-32 0,-2 0 0 16,-1-3 0-16,3 0 0 0,6 2-48 0,0-3-16 16,-1-1 0-16,3-1 0 0,1-1 0 0,2-2 0 0,-2-4 0 0,5 3 0 15,2 1 48-15,-1-1 16 0,1 0 0 0,1-1 0 16,3-2 64-16,0-1 16 0,1-3 0 0,-1 0 0 16,1-2-144-16,2 2-32 0,-1-1 0 0,0 0 0 15,-1-5 0-15,3-1 0 0,-1-3 0 0,-1 3 0 16,1 1-128-16,-4 0 192 0,1-4-192 0,0 1 192 15,0-2-192-15,-4 2 0 0,-8 3 0 0,9-6 0 32,-1 1-1312-32,-2 0-144 0,-6 5-16 0,2-8-9920 0,-2 1-1968 0</inkml:trace>
  <inkml:trace contextRef="#ctx0" brushRef="#br0" timeOffset="40833.75">24615 9320 11967 0,'0'0'1072'0,"-10"-4"-864"16,4-4-208-16,-1 5 0 0,7 3 1664 0,-7 0 272 15,-2 4 64-15,2-3 16 0,7-1-1664 0,-9 0-352 16,3-1 0-16,6 1 0 0,0 0 0 0,0 0 0 16,0 0 0-16,0 0 0 0,0 0 192 0,0 0 32 15,0 0 0-15,0 0 0 0,0 0 304 0,5 6 64 16,-5-6 16-16,10 5 0 0,-1-5 192 0,2-1 32 0,1 1 16 0,1-1 0 16,-1 0 48-16,4-1 0 0,1 0 0 0,1-2 0 15,-3 0-144-15,4 1-32 0,2-4 0 0,1 4 0 16,-1 3-256-16,3 1-48 0,-1-4-16 0,4 0 0 15,1-2-32-15,-1 0-16 0,0 2 0 0,-2 3 0 16,-2-1-128-16,-4 1-32 0,-5 0 0 0,-1 0 0 16,-2 0-192-16,-3 0 0 0,-8 0 128 0,0 0-128 15,0 0-832-15,0 0-224 16,0 0-32-16,-5 6-13152 0</inkml:trace>
  <inkml:trace contextRef="#ctx0" brushRef="#br0" timeOffset="41920.58">19177 7328 15663 0,'-7'-7'1392'0,"-3"-1"-1120"16,-1 2-272-16,3 1 0 0,3-4 2048 0,0 0 368 16,0 0 64-16,3 2 16 0,2 7-2064 0,0 0-432 15,0 0 0-15,7-12 0 0,1-4 0 0,2 0 144 16,1-1 16-16,1 2 0 0,4 3 48 0,0-3 16 16,2-1 0-16,2-2 0 0,1 3 160 0,0 0 16 15,2-1 16-15,-1 0 0 0,2-3-32 0,-1 1 0 16,2-1 0-16,1-1 0 0,1-1 0 0,-2 0 0 15,-3 0 0-15,3 0 0 0,1-2-32 0,0 0-16 16,0-2 0-16,-3 4 0 0,0 1-144 0,-1 1-48 16,-2 2 0-16,-2 2 0 0,0 2 0 0,-2 1 0 15,-2 5 0-15,0-1 0 0,-4 2-16 0,1 2-128 16,0 2 192-16,-3 3-64 0,0 3-128 0,0 3 0 16,-1 3 144-16,-1 2-144 0,2 2 0 0,-4 2 0 15,0 3 0-15,-1 2 0 0,1 1 0 0,-2 3 0 0,-1 6 0 0,0-2 0 16,-1-3 0-16,2-2 0 0,1-2 0 0,3 3 0 31,-3-6-608-31,3 0-32 0,0-4-16 0,0-1 0 16,-1-2-1872-16,2-1-368 0,-1-2-80 0</inkml:trace>
  <inkml:trace contextRef="#ctx0" brushRef="#br0" timeOffset="42634.36">20442 6170 29487 0,'-3'-24'1296'0,"2"8"288"0,1 1-1264 0,-4-2-320 15,1 1 0-15,0 2 0 0,-1 4 0 0,4 2 128 16,0 8-128-16,0 0 0 0,0-8 0 0,0 8 0 16,0 0 0-16,0 0 0 0,0 0 0 0,-2 10 0 15,1 2 0-15,-6 5 0 0,-1 2 0 0,-2 3 0 16,4-4 0-16,-1 4 0 0,0 2 0 0,3 1 0 16,0-2 0-16,0 2 0 0,1 1 0 0,3-2 0 15,3-1 0-15,2-7 0 0,2-7 0 0,0-2 0 0,2-2 0 0,2 1 0 16,3-2 0-16,1-2 256 0,2-2-16 0,2-2-16 15,2-4 176-15,5-2 48 0,-2-3 0 0,3-4 0 16,2-1-144-16,-1 0-32 0,-2 3 0 0,-1-3 0 16,1-3 48-16,-1-2 16 0,1 0 0 0,0 1 0 15,-5 2-192-15,5-1-144 0,-1 0 192 0,0 1-192 16,-3-1 144-16,-1 4-144 0,-2 1 0 0,0 4 144 16,-3 3-144-16,-2 2 0 0,-2 4 0 0,-1 5 0 15,-11-4 0-15,7 8 0 0,-1 3 128 0,-5 4-128 16,-4 3 0-16,-2 3 0 0,-4 2-160 0,-1 4 160 15,-3 2 0-15,-3 4 0 0,-5 7 0 0,1 4 0 0,0 9 0 0,-3 2-144 16,-3 1 144-16,-3-2 0 16,3-5 0-16,2-1 0 0,1-3 0 0,2-2-128 0,3-2 128 0,-4-3 0 15,0-5 0-15,0-1 128 0,-1 1-128 0,0-5 0 16,-2-3 0-16,1-5 128 0,-1-1 0 16,0-3 0-16,5-4 0 0,-1 0 0 0,2-1 0 0,3-5 16 15,0 1 0-15,3-5 0 0,2-4 16 0,1-2 0 16,1-3 0-16,3-1 0 0,2-1 32 0,0-3 16 15,1-3 0-15,3-4 0 0,3-4-32 0,6-4-16 16,3-3 0-16,4-1 0 0,4 5-160 0,2-1 0 16,2 1 0-16,3 1 0 0,1-1 0 0,1 3 0 15,0 3 0-15,-1 5 0 0,-1 2 0 0,1 3 0 16,0 1 0-16,0 3 0 0,0 0 0 0,2 3 0 16,3 1 0-16,2 2 0 0,0 2 0 0,2 1 0 15,2 3 0-15,-5-1 0 16,-1-1-1168-16,-2 5-176 0,-3 0-16 0,1-1-13824 0</inkml:trace>
  <inkml:trace contextRef="#ctx0" brushRef="#br0" timeOffset="44557.25">22268 4384 11967 0,'0'0'1072'0,"3"-8"-864"0,-3 8-208 0,0 0 0 16,2-8 752-16,-2 8 96 0,0 0 32 0,0-6 0 0,0 6-400 0,0 0-80 16,-3-6-16-16,3 6 0 0,0 0 304 0,0 0 48 15,-8-5 16-15,0 3 0 0,1 5 16 0,-3 1 0 16,-1-2 0-16,0 3 0 0,-3 1-128 0,-3 3 0 15,-5 2-16-15,0 2 0 0,0 3-32 0,-1-1 0 16,-1 3 0-16,1 4 0 0,0 3-96 0,-1 5-32 16,-1 0 0-16,3 3 0 0,-1 2-144 0,1 1-16 15,0 1-16-15,4 0 0 0,1-1-96 0,4-2-32 16,-1-1 0-16,4 2 0 0,1 4-160 0,5-5 0 16,0-3 0-16,3 2 128 0,1 4-128 0,2-2 0 15,2-3 144-15,2-2-144 0,3-3 144 0,0 0-144 16,0-3 192-16,1-4-192 0,-1-4 160 0,2-2-160 15,2 1 128-15,0-2-128 0,1 1 0 0,-2-5 0 0,0-2 128 0,1 1-128 32,1 3-400-32,0-2-112 0,0-3-32 0,-1-4-8192 0,0-3-1632 0</inkml:trace>
  <inkml:trace contextRef="#ctx0" brushRef="#br0" timeOffset="44975.92">22676 4433 16575 0,'1'-13'736'0,"-1"13"160"0,0 0-720 0,7-9-176 15,-2 0 0-15,2 0 0 0,-3 5 208 0,-4 4 16 16,0 0 0-16,0 0 0 0,8-2 544 0,-8 2 128 16,0 0 0-16,2 8 16 0,-1 0 48 0,-5 3 16 15,-4 4 0-15,0 2 0 0,0 5-176 0,-3 2-32 16,-5 4-16-16,2 2 0 0,0 2-256 0,-1 5-48 16,1 1-16-16,2 2 0 0,-2 0-128 0,3-2-32 15,3 0 0-15,0-4 0 0,3-5-128 0,0 0-16 16,5-2-128-16,1 1 192 0,3-3-192 0,0-2 176 15,5-2-176-15,1-2 160 0,1-1 32 0,3-3 16 16,2-2 0-16,0-1 0 0,2 0 16 0,-2 0 0 16,0-1 0-16,-2-1 0 0,-1-1-224 0,0-1 0 0,-4-2 0 0,1 1-160 31,-1-1-544-31,-9-6-96 0,0 0-32 0,0 0 0 16,7 5-1360-16,-7-5-288 0,0 0-48 0,0 0-16 0</inkml:trace>
  <inkml:trace contextRef="#ctx0" brushRef="#br0" timeOffset="45179.93">22421 4929 22111 0,'0'0'1968'0,"-7"-4"-1584"0,-2-4-384 0,9 8 0 16,0 0 448-16,0 0 16 0,0 0 0 0,0 0 0 16,7-8-160-16,2 2-48 0,3 0 0 0,0 1 0 0,3-1 64 15,5 2 16-15,2-2 0 0,4 1 0 0,0-2-80 0,4 2-32 16,4-1 0-16,-2 2 0 0,-2 1-80 0,0-2-16 15,-3 1 0-15,-1 3 0 0,-4 1-128 0,-3 1-144 16,-7 2 144-16,0 0-208 16,-1 1-1696-16,0 0-336 0,-3-1-64 0</inkml:trace>
  <inkml:trace contextRef="#ctx0" brushRef="#br0" timeOffset="45459.49">23183 4858 16575 0,'0'0'1472'0,"0"0"-1168"0,0 0-304 0,0 0 0 15,5 12 400-15,-1 3 32 0,-4 2 0 0,0 0 0 16,0 0 464-16,-1 1 112 0,-2 3 16 0,0 1 0 16,1 0 16-16,-1 5 16 0,-2 2 0 0,-1 0 0 15,-2-1-272-15,2 0-48 0,-1-1-16 0,0-1 0 16,0-3-272-16,-1-1-48 0,-1-4-16 0,1-1 0 15,1 1-192-15,0-1-32 0,1 1-16 0,0-7 0 16,1-3-16-16,5-8-128 0,-6 7 192 0,6-7-64 16,0 0-128-16,0 0 0 0,0 0 0 0,0 0-176 15,1-7-1472-15,2-5-288 16,4-4-64-16,-1 0-5760 0,2-2-1152 0</inkml:trace>
  <inkml:trace contextRef="#ctx0" brushRef="#br0" timeOffset="45970.01">23702 4517 22287 0,'0'0'976'0,"0"0"224"0,-2-10-960 0,-1 2-240 16,3 8 0-16,0 0 0 0,0 0 272 0,0 0 16 15,-9-2 0-15,1 4 0 0,1 4 176 0,-1 1 48 16,-1 2 0-16,0 3 0 0,2 5-144 0,-3 6-32 15,1 0 0-15,1 0 0 0,3-1-32 0,-1 0-16 16,4 1 0-16,3-1 0 0,1 0-160 0,3-3-128 16,-3-2 144-16,5-2-144 0,2-3 224 0,4 0-48 15,-4-8-16-15,5 1 0 0,1-2 368 0,2-2 80 16,1-3 16-16,2-3 0 0,0-4-112 0,1-4-32 0,1-1 0 0,-2-2 0 16,-2-2-192-16,0 0-32 0,-1-2-16 0,-1-1 0 15,-3 1-112-15,1 0-128 0,1 0 176 0,-2 5-176 16,-2 3 144-16,-3 3-144 0,-1 1 0 0,-7 8 144 15,0 0-144-15,0 0 0 0,8 6 0 0,-3 3 0 16,-2 3-144-16,-3 7 144 0,-1 8 0 0,-4 6 0 16,0 5 0-16,0 4 224 0,-1 0-16 0,-2 4 0 15,-3 6 0-15,1 2 0 0,-1 3 0 0,0 0 0 16,-1 0-64-16,2-5-16 0,-3-4 0 0,1-1 0 16,-1-3-128-16,-2-1 160 0,0-3-160 0,-1-2 160 0,0-4-160 0,-2-5 192 15,0-1-192-15,0-4 192 0,-2-2-64 0,3-4 0 16,-1-5 0-16,3-4 0 0,1-5 32 0,1-2 0 15,-1-4 0-15,1-3 0 0,0-3-16 0,-1-4 0 16,3 0 0-16,4-3 0 0,-2 0-320 0,2-1-64 16,1-2-16-16,1 3 0 15,1 2-320-15,3 1-64 0,-4-2 0 0,4 0-16 16,1-2-1744-16,0 5-352 0,1 3-64 0</inkml:trace>
  <inkml:trace contextRef="#ctx0" brushRef="#br0" timeOffset="46392.08">24171 3832 18191 0,'4'-14'800'0,"1"6"176"0,-3 1-784 0,3-1-192 0,4 0 0 0,-1 1 0 16,1 1 0-16,0-2 0 0,0 2 128 0,4 1-128 15,-4 1 400-15,2 4 48 0,-1-1 0 0,1 1 0 16,-1-1 96-16,0 3 32 0,1 5 0 0,-1 5 0 16,0 4-112-16,-1 4-16 0,2 2 0 0,1 8 0 15,-4 2 64-15,3 4 0 0,2 2 0 0,1 8 0 0,-3 4 96 0,1 10 32 16,-1 9 0-16,1 1 0 0,-4 3 64 0,-1-1 0 15,-6 2 16-15,1 1 0 0,-3 1-112 0,0-5-32 16,-6-7 0-16,0-3 0 0,0-4-64 0,-2-5 0 16,-2-3-16-16,-1-1 0 0,-2 0-48 0,-2-3 0 15,0-3 0-15,1-6 0 0,-1-6-144 0,2-3-48 16,1 1 0-16,0-4 0 0,0-2-96 0,1 1-32 16,1 0 0-16,0-3 0 0,0-5-128 0,1-4 0 15,2-3 0-15,2-1 0 16,-1-1-2112-16,7-6-464 0,-4 7-96 0</inkml:trace>
  <inkml:trace contextRef="#ctx0" brushRef="#br1" timeOffset="56065.13">10049 1040 20383 0,'0'-18'896'0,"2"10"192"0,1 3-864 0,-3 5-224 16,0 0 0-16,4-7 0 0,-1 2 0 0,-3 5 0 16,0 0 0-16,0 0 0 0,0 0 0 0,0 0 128 15,0 0-128-15,0 0 0 0,0 0 128 0,0 0-128 16,0 0 0-16,0 0 0 0,-10 0 160 0,0 2-160 16,-2 1 160-16,-2-1-160 0,-2 1 224 0,0-2-48 15,-1-1-16-15,0 2 0 0,-6 0-32 0,0 0-128 16,-2 0 192-16,1-2-64 0,-3-2 64 0,0 2 16 15,0 1 0-15,0-1 0 0,-2-1 176 0,-1-3 16 0,-2-1 16 0,-3 3 0 16,-5 2-16-16,1 1 0 0,-2 0 0 0,-3-2 0 16,-3-1-96-16,-2 0-32 0,2-1 0 0,-6 2 0 15,-1 1-112-15,-3-3-32 0,0-1 0 0,1 1 0 16,0 2 16-16,2-3 0 0,0-2 0 0,0 0 0 16,-4 3 64-16,2-2 16 0,1 0 0 0,-3-2 0 15,3 0-48-15,2-1-16 0,-1-1 0 0,0 1 0 16,-1 0-160-16,-2-1 192 0,-3-2-192 0,4 2 192 15,2 1-192-15,5 1 192 0,-1-1-192 0,2 0 192 16,-2-1-192-16,1 3 128 0,-1 0-128 0,-1-1 128 16,0 0-128-16,1 2 0 0,2 1 0 0,2 1 128 15,-1 0-128-15,0-3 192 0,1-2-192 0,0 3 192 0,0 1-192 16,2-2 0-16,0-2 0 0,2 2-176 0,1 1 176 0,3 1 0 16,1 0 0-16,2-3 0 0,-3-2 0 0,3 0 0 15,2 1 0-15,-4 0 128 0,1 1-128 0,2 0 0 16,2-2 0-16,0 2 0 0,0 4 0 0,2-2 0 15,3-2 0-15,1 0 0 0,0 1 0 0,2 3 0 16,2 3 0-16,-1-3 0 0,1-9 0 0,-1 4 0 16,0 6 0-16,11 0 128 0,-2-3-128 0,-2 0 128 15,-3-1-128-15,3 1 128 0,-1-2-128 0,-1 2 0 16,-2-1-128-16,-17-4 128 0,7 2 0 0,3 1 0 16,5 2 0-16,0 0 0 0,1 0 0 0,4 1 0 15,1 1 0-15,1 0-128 0,0-3 128 0,1 3 0 16,3 0 0-16,1-1 0 0,-2 0 0 0,4 1 0 0,0-1 0 0,-1 2 0 15,2 0 0-15,2-1 0 0,5 3 0 0,-6-1 128 16,1-1-128-16,5 2 0 0,-7 0 0 0,7 0 0 16,-5-2 0-16,5 2 0 0,-5-1 0 0,5 1 0 15,0 0 0-15,0 0 0 0,0 0 0 0,0 0 0 16,0 0 0-16,0 0 0 0,-6 7 0 0,6-7 0 16,-7 6 0-16,7-6 0 0,0 0 0 0,-1 10 0 15,-3 1 0-15,3-5 0 0,1 1 0 0,0 4-128 16,-1 4 128-16,-1-1 0 0,0 1 0 0,0 4 0 15,-1 1 0-15,-5 24-128 0,0-2 128 0,-4 0 0 16,-1-4 0-16,-1 3-160 0,-4-1 160 0,2 7 0 16,1-1 0-16,-1-1-128 0,-3 0 128 0,-1 1 0 15,2 3 0-15,0-3 0 0,2-2 0 0,-2-1 0 0,-1 0 0 16,3 2 0-16,-1 1 0 0,-1-1 0 0,0 1 0 0,1-5 0 16,0-3 0-16,0 1 0 15,2-4 0-15,2-2 0 0,1-2 0 0,1-4 0 0,-4 2 0 0,4-3 0 16,3-1 0-16,0 1 0 0,0 2 0 0,0-5 0 15,2-1 0-15,0-1 0 0,1 1 0 0,2-4 0 16,-3 0 0-16,3-2 0 0,1 0 0 0,-1-2 128 16,1 0-128-16,-1-3 0 0,1-2 0 0,1-2 0 15,1-7 128-15,-2 9-128 0,2-3 0 0,0-6 0 16,4 10 128-16,-4-10-128 0,0 0 0 0,10 3 176 16,1 0-176-16,-3-2 160 0,2-1-160 0,4 0 192 15,1 2-192-15,1-1 192 0,3-1-192 0,2-1 160 16,1-1-160-16,1 1 160 0,1-2-160 0,5 2 192 15,1-2-192-15,3 0 192 0,7 0-192 0,3 1 128 0,0-1-128 0,1 3 128 16,1-2-128-16,-2 2 0 0,1 1 144 0,2-1-144 16,3-3 0-16,2 0 0 0,0 3 0 0,3 3 0 15,2 1 0-15,0 3 0 0,-3-1 0 0,2 0 128 16,3-3-128-16,2 2 0 0,5-1 0 0,1 1 0 16,-3 0 0-16,0-2 0 0,-1 1 0 0,0 0 128 15,1-3-128-15,4 2 128 0,4 1-128 0,-4 1 128 16,-5-2-128-16,-1 0 0 0,-4 0 0 0,1 2 128 15,-2 0-128-15,2 2 0 0,-2 1 0 0,-2 0 0 16,1-1 0-16,-7 1 0 0,-2 1 0 0,0-3 0 16,3-1 0-16,0 3 0 0,0 3 0 0,0-2 0 15,-1 2 0-15,-2 2 0 0,-2 0 0 0,-1-3 0 16,-3 0 0-16,2-3 0 0,0 3 0 0,-1-3 0 16,-5-2 0-16,4 2 0 0,-3 3 0 0,0-3 0 0,-3 0 0 0,-1-1 0 15,-2-3 0-15,-1 1 0 0,-6 3 0 16,0-3 0-16,-2-2 0 0,-1-2 128 0,-3-2-128 0,1 0 0 15,-2-2 128-15,2-2-128 0,-2 0 128 0,2-1-128 16,-2-1 128-16,-2 2-128 0,2-5 128 0,-1-3-128 16,1 1 128-16,1-4-128 0,4 1 0 0,-2-2 144 15,0-3-144-15,-1 0 0 0,-2 2 192 0,2-3-192 16,-3-4 192-16,1-5-192 0,-1-3 224 0,3-6-64 16,0-4-16-16,1-5 0 0,-3-7 64 0,5-1 16 15,2 4 0-15,-2-5 0 0,1-1-32 0,-1-4-16 16,4-3 0-16,-4 4 0 0,1 1 144 0,-6 7 16 15,-1 7 16-15,-1 4 0 0,0 0 160 0,-8 3 48 16,-2 4 0-16,-2 4 0 0,-4 6-560 0,-7 1 0 16,-5 0 0-16,-4 4 0 15,-5 6-2144-15,-5 0-544 0,-6 1-96 0</inkml:trace>
  <inkml:trace contextRef="#ctx0" brushRef="#br1" timeOffset="60262.87">3377 8197 28559 0,'0'0'2544'0,"-2"-4"-2032"15,2 4-512-15,1-9 0 0,4 2 768 0,1 0 64 16,-1 0 16-16,1 1 0 0,3 1-720 0,3 2-128 16,-1 1 0-16,4-4 0 0,-1-4-336 0,2 3 16 15,5 2 0-15,-3-1 0 16,-1-2-720-16,-1 0-144 0,-4 3-32 0,1 0-11024 0</inkml:trace>
  <inkml:trace contextRef="#ctx0" brushRef="#br1" timeOffset="60444.02">3331 8363 25791 0,'0'0'2304'0,"0"-7"-1856"0,2 0-448 0,3 2 0 16,3-1 1232-16,3 1 160 0,-2-3 16 0,6 0 16 15,1 0-1152-15,5 2-272 0,0-1 0 0,7 0 0 16,1-3 0-16,-1-1 0 0,-1 1 0 0,5 0 0 16,6 1-496-1,-2-1-16-15,-3 1 0 0</inkml:trace>
  <inkml:trace contextRef="#ctx0" brushRef="#br1" timeOffset="61063.45">3919 7999 27647 0,'-14'-4'1216'0,"9"3"256"0,-2 0-1168 0,7 1-304 0,0 0 0 0,0 0 0 15,0 0 448-15,0 0 48 0,0 0 0 0,0 0 0 16,0 0-496-16,0 0 0 0,10-7 0 0,2-3 0 15,3-2 0-15,0-1 0 0,0-1 0 0,0-1 0 16,-3 0-128-16,0-2 128 0,-1 0-192 0,1-1 192 16,-3 1-128-16,2-1 128 0,1 0 0 0,-2 3 0 15,1 5 0-15,-1 1 0 0,-5 2 0 0,1 2 0 16,-6 5 0-16,0 0 0 0,9 7 0 0,-5 2 144 0,-3 2 48 0,-1 5 16 16,-1 5 0-16,-2 9 0 0,-3 4 48 0,-2 1 16 15,1 0 0-15,-3 4 0 0,-3 2-272 16,1 2 0-16,2 1 128 0,-2-1-128 0,-3-2 0 0,1-3 160 15,1 0-160-15,2-5 128 0,1-7-128 0,1-5 192 16,1-5-192-16,2-3 192 0,0-1 448 0,2-2 80 16,4-10 32-16,0 0 0 0,0 0-144 0,0 0-32 15,3-13 0-15,3-3 0 0,0-4-256 0,2-1-48 16,0-2-16-16,2-2 0 0,1-4-256 0,1 0 0 16,0-2 128-16,-1 1-128 0,4-1 0 0,3 4 0 15,-1-1 0-15,2 3 0 0,5 1 0 0,-1 2 0 16,-1 0 0-16,1 4 0 0,1 4 0 0,-2 3 0 0,0 1 0 15,-2 2-144-15,-3 3 144 0,-1-2 0 0,0 1-144 16,0 4 144 0,1 3-432-16,-2 1-16 0,1-1 0 0,-1 1 0 15,0-1-2624-15,-1 1-544 0</inkml:trace>
  <inkml:trace contextRef="#ctx0" brushRef="#br1" timeOffset="61876.5">4669 7785 2751 0,'-5'-15'128'0,"2"6"16"0,0-5-144 0,1 4 0 16,-3 3 0-16,5 7 0 0,0 0 4960 0,0 0 960 0,0 0 192 16,0 0 32-16,-4 12-4656 0,-1 1-928 0,-1 1-192 0,-1 5-48 15,1 5-48-15,-1 5-16 0,2 2 0 0,-3 1 0 16,0-3-64-16,0 1-32 0,6-1 0 0,1 2 0 16,1 4-160-16,3-2 192 0,5-4-192 0,-2-5 192 15,0-2-192-15,2-6 0 0,2-5 0 0,0-7 0 16,4 0 224-16,1-4 64 0,1-3 16 0,0-5 0 15,2-8 272-15,3-1 64 0,-2-3 16 0,0 0 0 16,1 1-336-16,-1-1-80 0,0-3-16 0,-3 1 0 16,-2 1-80-16,1 1-16 0,-1-4 0 0,1 4 0 15,-1 0-128-15,-6 4 192 0,1 3-192 0,-1 4 192 16,1-1-192-16,-1 6 0 0,-8 4 144 0,0 0-144 0,0 0 176 0,8 9-48 16,-3 3 0-16,-2 7 0 0,1 2-128 15,-5 4 192-15,-4 1-192 0,-2 5 192 0,-1 2-192 0,1 6 0 16,-2 2 0-16,-3 4 0 0,-5 2 0 0,-3-1 0 15,0-2 0-15,-4 3-176 0,2 3 176 16,2 0 0-16,-2 1 0 0,1-3 0 0,-2-3 0 0,1-3 0 16,-2-1 0-16,1-5 176 0,1-1 272 0,-2-1 48 15,-1-2 16-15,-2-1 0 0,1-3 0 0,1-4 0 16,3-4 0-16,-6-1 0 0,1 2-240 0,3-4-32 16,0-4-16-16,4-3 0 0,0-1-224 0,1-7 0 15,1-8 0-15,3-2 0 0,1-3 0 0,2-1 0 16,3-8-176-16,1-7 176 0,3-7-192 0,1-3 192 15,4-3-192-15,5 1 192 0,4-1-176 0,0 2 176 16,7 1-128-16,5 4 128 0,2 1 0 0,3 3 0 16,3 0 0-16,3 5 0 0,2 4 0 0,3 4 0 0,2 1 144 15,0 3-144-15,2 3 240 0,1 2-64 0,0 1-16 16,1 4 0-16,1 3-160 0,2 2 128 0,3 3-128 0,1 2 128 31,-2 1-1184-31,-1 2-240 0,-3 2-48 0,0-1-9296 0,-1 2-1856 0</inkml:trace>
  <inkml:trace contextRef="#ctx0" brushRef="#br1" timeOffset="68293.87">6936 10907 5519 0,'0'0'240'0,"-7"2"64"0,-1-2-304 0,2 1 0 0,-1 0 0 0,7-1 0 15,0 0 1632-15,0 0 272 0,-6 2 48 0,6-2 16 0,0 0-1024 0,0 0-208 16,-7 5-32-16,7-5-16 0,0 0-112 0,0 0 0 16,0 0-16-16,0 0 0 0,0 0 32 0,0 0 16 15,0 0 0-15,0 0 0 0,0 0 16 0,0 0 0 16,0 0 0-16,0 0 0 0,0 0-48 0,8-7 0 15,0-1 0-15,-1 1 0 0,1-2-80 0,0 0-32 16,-1 0 0-16,3-2 0 0,1-3-32 0,0 0-16 16,0-1 0-16,0 1 0 0,1-1 0 0,1-3 0 15,0-2 0-15,1 0 0 0,0 1-32 0,2-1 0 16,-1-1 0-16,2-1 0 0,-1-4 32 0,-3 8 0 16,2-1 0-16,1-2 0 0,3-2-288 0,3-1-128 15,-1-2 0-15,3 0 128 0,-2 1-128 0,2 1 0 16,-2 0 0-16,2-3 0 0,-3 1 0 0,0-1 0 0,0 5 0 0,0-2 0 15,0 1 0-15,0-1 0 16,-3-1 0-16,2-2 0 0,2 1 848 0,-2-2 144 16,-2-5 32-16,3 5 0 0,3-2-832 0,2 1-192 15,-1-1 0-15,1-1 0 0,2 0 0 0,1 2 0 0,-4 2 0 0,1-1 0 16,-2 1 0-16,-1-1 0 0,-1 1 0 0,2-1 0 16,-2 1 0-16,0-3 0 0,-1 2 0 0,0-1 0 15,0 0 0-15,-1 1 0 0,-1-3 0 0,2 5 0 16,-1-1 0-16,1 2 0 0,1 0 0 0,1-1 0 15,1 0 0-15,2 1 0 0,0-1 0 0,0 1 0 16,2-3 0-16,-3 0 0 0,2-2 0 0,-1-2 0 16,1 0 0-16,1 3 0 0,-3 1 0 0,2 1 0 15,-3-3 0-15,0 4 0 0,-1-2 0 0,0 3 0 16,0 1 0-16,0 0 0 0,-2 1 0 0,1 1 0 0,-1 0 0 16,1 0 0-16,-1 0 0 0,-2 1 0 0,1-2 0 0,-1 1 0 15,2-1 0-15,-1 1 0 0,2-1 0 0,0 1 0 16,1-1 0-16,1 1 0 0,4 0 0 0,-4 1 0 15,0 0 0-15,-1 0 0 0,1 3 0 0,-1-1 0 16,-1 0 0-16,0 2 0 0,1-2 0 0,-5 2 0 16,1-1 0-16,-1 0 0 0,-1 2 0 0,1-1 0 15,0 0 0-15,-3-2 0 0,0-4 0 0,1 3 0 16,-1 1 0-16,2-3 0 0,-1 0 0 0,1-1 0 16,0 0 0-16,1 2 0 0,-2 0 0 0,2 1 0 15,1 0 0-15,0 1 0 0,-1 1 0 0,1 0 0 16,-1 1 0-16,0 1 0 0,1-2 0 0,-2 0 0 15,0 3 0-15,-1 0 0 0,1-2 0 0,-1 1 0 16,1-1 0-16,-1 1 0 0,0 0 0 0,-2 2 0 16,-1 1 0-16,0 1 0 0,2-1 0 0,-4 2 0 0,1 0 0 0,-1 0 0 15,-1 2 0-15,-1-1 0 0,0 1 0 16,0 0 0-16,-1-1 0 0,1 1 0 0,-3 2 0 0,1 0 0 16,0 0 0-16,-3 0 0 0,1 0 0 0,1 2 0 15,-1 0 0-15,0 1 0 0,0-3 0 0,-2 4 0 16,0-1 0-16,-3 4 0 0,0 0 0 0,5-3 0 15,-1-2 0-15,-4 5 0 0,0 0 0 0,0 0 0 16,0 0 0-16,0 0 0 0,-4-3 0 0,4 3 0 16,0 0 0-16,0 0 0 0,-6 0 0 0,0 2 0 15,-1 2 0-15,0 2 0 0,0 0 0 0,1 1 0 16,-3-4 0-16,0 5 0 0,0 2 0 0,1 1 0 16,-3 0 0-16,-2 1 0 0,1-1 0 0,-1 3 0 0,-2 4 0 15,-1-1 0-15,0 2 0 0,-2 0 0 0,-2 3 0 16,2 1 0-16,-3 0 0 0,-1 1 0 0,1-1 0 0,-4 0 0 15,0 4 0-15,-1 1 0 0,-3 3 0 0,1 1 0 16,-4 1 0-16,-1 3 0 0,0 3 0 0,0 3 0 16,-3-1 0-16,0 0 0 0,-2-1 0 0,-2-1 0 15,1 1 0-15,-17 16 0 16,5-3-768-16,5-3-208 0,3 3-48 0,14-19 0 0,0 0 832 0,-2-1 192 16,-2-1 0-16,1 0 0 0,-1-1 0 0,-1-1 0 15,1-2 0-15,2 2 0 0,1 0 0 0,3 1 0 16,-4 0 0-16,0 1 0 0,2-1 0 0,-1 2 0 15,-1 5 0-15,2-4 0 0,2-2 768 0,-2-1 208 16,1 0 48-16,-13 12 0 16,5-5-1648-16,3-5-320 0,2-6-64 0,12-4-16 0,-1 0 832 0,1 4 192 15,-2 0 0-15,2-2 0 0,0 1 768 0,3-1 208 0,-4 3 48 0,4-2 0 16,-2-1-832-16,0-2-192 0,2 2 0 0,-1 0 0 16,1-1 0-16,-1-1 0 0,0-2 0 0,-1 2 0 15,-1 1 0-15,1 2 0 0,-3 1 0 0,-8 7 0 31,5-7-768-31,2-3-208 0,2-2-48 0,2 0 0 0,2 1 1648 0,3-1 320 0,-4-2 64 0,0 0 16 16,0 1-1024-16,2-2-160 0,1 0-48 0,0-1-16 16,-1-1 224-16,0 2 0 0,0-1 0 0,1-3 0 15,-1-1 128-15,-1 2-128 0,2 0 0 0,0 1 0 16,-2-2 128-16,1-1-128 0,-1 1 0 0,1 0 0 16,-1 2 0-16,-2-1 0 0,0-2 0 0,0 2 0 15,0 4 128-15,3-1-128 0,0 0 0 0,0-1 0 0,-2-1 0 0,1 0 0 16,1 3 0-16,-1-3 0 0,1 1 0 0,-1-2 0 15,1 1 0-15,1-1 0 0,0 1 0 0,1-1 0 16,-2-1 0-16,1 0 0 0,-1 1 0 0,0 1 0 16,1-1 0-16,-1 2 0 0,2-3 128 0,-1 2-128 15,1 2 0-15,-2-2 0 0,0 0 0 0,1-1 0 16,0 0 0-16,0 0 0 0,0 1 0 0,1-1 0 16,-2-3 0-16,2 3 0 0,0 0 0 0,-1 2 0 15,-3-2 0-15,2 0 0 0,-1-1 0 0,1 3 0 16,-2-2 0-16,2 0 0 0,0-2 0 0,0 1 0 15,0-1 0-15,1 3 0 0,-3 1 128 0,2-1-128 16,0-2 0-16,1 2 0 0,2 5 0 0,-2 1 0 0,0-3 0 16,0 0 0-16,0-1 0 0,0 0 0 0,-2 0 0 15,2-1 0-15,0-2 0 0,-1 2 0 0,-1-2 0 16,0 2 0-16,0 0 128 0,-1-2-128 0,1 1 0 0,-2 0 0 16,2 1 0-16,-2-1 0 0,1 3 0 0,1-3 0 15,3-1 0-15,-1 1 0 0,-1 1 0 0,1-1 0 16,-1-2 0-16,-1 2 0 0,1-1 0 15,-2 2 0-15,2-1 0 0,0 2 0 0,-1-1 0 0,2-1 0 16,0 2 128-16,0 0-128 0,0-1 0 0,-1 2 0 16,0-2 0-16,0 1 0 0,-2 3 0 0,1-3 0 15,-2 0 0-15,1 1 0 0,-2-4 0 0,-2 6 0 16,0 0 0-16,1-1 0 0,3-1 0 0,-4 2 0 16,3 3 0-16,1 1 0 0,-3-2 0 0,3 1 0 0,-1 0 0 15,1 1 0-15,-1-2 0 0,1-1 0 0,-1-1 0 16,2 0 0-16,-2 0 0 0,2-1 0 0,-1-1 0 0,1-2 0 15,-4 1 0-15,4-1 0 0,-1 2 0 0,-1-2 0 16,0 1 0-16,-1-1 0 0,-2-1 128 0,8-6-128 16,0 2 0-16,-5 3 0 0,3-2 0 0,-1 1 0 15,0 2 0-15,4-1-144 0,-1-1 144 0,-2-3 0 16,2-1 0-16,1 0 0 0,0 1 0 0,3-1 0 16,1-2 0-16,1 0 0 0,-2-2 0 0,2 2 0 15,2-2 0-15,0-4 0 0,5-3 0 0,0 0 0 16,0 0 0-16,0 0 0 0,0 0 0 0,0 0 0 15,0 0 0-15,5-7 0 0,0-1 0 0,3-3 0 16,0-2 0-16,2 0 0 0,1-1 0 0,1-1 0 16,0-3 0-16,5-5 0 0,1 1 0 0,0 0 0 15,-1 1 160-15,3-1-160 0,-2-1 128 0,1-2-128 0,1-1 0 16,1 2 0-16,-2 3 0 0,2-4 0 0,2-5 0 0,-1-1 0 16,2 2 0-16,0-5 0 0,3-4 0 0,3-4 0 15,7-3 0-15,-1 0 0 0,-1 2 0 0,8 0 0 16,2-1 128-16,-1 1-128 0,-2-1 0 0,-2 3 0 15,-3-2 0-15,-2 1 128 0,-1 2-128 0,-1 2 0 16,0-1 0-16,0 3 0 0,-1 0 0 0,0-1 0 16,0 0 0-16,1 2 0 0,2 0 128 0,-2-1-128 15,1 1 0-15,-1-3 0 0,0-1 0 0,1-1 0 16,3 1 0-16,0-1 0 0,3 0 128 0,-1-1-128 16,6 0 128-16,0 1-128 0,-1-2 176 0,0 0-176 15,-1 0 176-15,-5 3-176 0,-3 1 160 0,-1 3-160 0,0 1 0 0,-13 11 128 16,1-1-128-16,9-10 0 15,-4 3-288-15,0 2-96 0,-1-1-32 16,-9 10 0-16,2-4 416 0,3 0 0 0,3 0 0 0,-2-3 0 0,0-3 736 0,0-1 224 16,0 0 64-16,3-1 0 0,1-2-832 15,3-3-192-15,0 2 0 0,0-2 0 0,-1 2 0 0,-2 0 0 16,2 2 0-16,-3 0 0 0,4 2 0 0,-2 1 0 16,0 3 0-16,-1 1 0 0,-3 0 0 0,0 2 0 15,-4 1 0-15,4 0 0 0,-3 3 0 0,1-1 0 16,-1 0 0-16,-1-2 0 0,5 1 0 0,-2-1 0 15,2-3 0-15,0-1 0 0,2 0 0 0,1 0 0 16,3 1 0-16,1 0 0 0,0-3 0 0,0 0 0 16,-1 3 0-16,-1-1 0 0,0-1 0 0,-1 0 0 15,-1 1 0-15,0-1 0 0,-1 2 0 0,-2-2 0 0,-2 0 0 0,0 0 0 16,0 2 0-16,0 0 0 0,0 0 0 16,0 0 0-16,0 1 0 0,0-1 0 15,0 2 0-15,-1 0 0 0,0 0 0 0,2 1 0 0,-2 1 0 0,0 0 0 16,0-2 0-16,2 0 0 0,-1-1 0 0,0 2 0 15,0 0 0-15,3 0 0 0,-4 0 0 0,0-1 0 16,-1 0 0-16,-1 1 0 0,0 2 0 0,1-1 0 16,-4-3 0-16,2-1 0 0,-1 0 0 0,-2 2 0 15,1-1 0-15,-2-2 0 0,-1 2 0 0,0 0 0 16,-1 1 0-16,0-3 0 0,0 1 0 0,-2-1 0 16,0 4 0-16,1 0 0 0,-1 2 0 0,-1 0 0 15,1-1 0-15,1 0 0 0,3 1 0 0,-4 1 0 16,1 3 0-16,1 1 0 0,1-2 0 0,1-1 0 15,-2 2 0-15,3-1 0 0,2-1 0 0,-1 1 0 0,2-2 0 0,0-2 0 16,1 0 0-16,-1-1 0 0,2-1 0 0,1-1 0 16,0 1 0-16,0 0 0 0,-3-2 0 0,1 1 0 15,-3-1 0-15,1 1 0 0,-3 4 0 0,0 2 0 16,-2 0 0-16,0 1 0 0,1-1 0 0,0 1 0 16,-2 2 0-16,-2-1 0 0,1 1 0 0,1 2 0 15,-2-1 0-15,0 3 0 0,-1 1 0 0,-1-1 0 16,1 1 0-16,-2-2 0 15,-3 3-768-15,0 3-208 0,-4 7-48 0,0 0 0 16,0 0-816-16,0 0-160 0,0 0-48 0,0 0 0 0</inkml:trace>
  <inkml:trace contextRef="#ctx0" brushRef="#br1" timeOffset="71434.34">9515 8025 9215 0,'0'0'192'0,"-5"2"64"0,-1 2 0 0,6-4 0 0,0 0-256 0,0 0 0 0,0 0 0 15,-2 7 0-15,0-5 864 0,2-2 128 0,0 0 32 0,0 0 0 16,0 0-832-16,0 0-192 0,0 0 0 0,8-6 0 16,1 0 864-16,0 0 128 0,2 0 32 0,3-2 0 15,0-2 0-15,1-1 0 0,0-2 0 0,0 0 0 16,3-3-832-16,-1-1-192 0,1-3 0 0,-1-1 0 16,3-1 0-16,-2-1 0 0,3 0 0 0,1-5 0 15,-2-1 0-15,2-1 0 0,1 0 0 0,1 2 0 16,-1-1 864-16,-1 0 128 0,0 0 32 0,-1 0 0 15,3 1-832-15,-2 1-192 0,0-3 0 0,0 4 0 16,0 1 0-16,0-1 0 0,-1 1 0 0,-1-1 0 16,0-2 0-16,-3 3 0 0,0 0 0 0,0 0 0 0,0 1 0 0,-1 3 0 15,1 3 0-15,-1-2 0 0,1 0 0 0,-2 2 0 16,-1 1 0-16,2 1 0 0,-2 2 0 16,-2 1 0-16,-1 2 0 0,-3 0 0 0,1 0 0 0,0 1 0 15,-1 1 0-15,0 2 0 0,0-4 0 0,-1 1 0 16,1 0 0-16,0 2 0 0,-2 1 0 0,0 2 0 15,0-3 0-15,-2 3 0 0,0 0 0 0,-4 5 0 16,2-4 0-16,-2 4 0 0,0 0 0 0,0 0 0 16,0 0 0-16,0 0 0 0,-6 2 0 0,-4 3 0 15,-2 0 0-15,1 3 0 0,-2 2 0 0,-3 2 0 16,0 0 0-16,0 2 0 0,-5 4 0 0,1-1 0 16,-1 1 0-16,-4 1 0 0,2 0 0 0,-3 3 0 15,-2 5 0-15,-2 1 0 0,-3 0 0 0,-1 3 0 0,-1 3 0 16,0 3 0-16,1 0 0 0,1-2 0 0,1-1 0 0,0 0 0 15,2 1 0-15,-1-2 0 0,1-2 0 0,0 0 0 16,1 0 0-16,0-1 0 0,2 1 0 16,-1 0 0-16,1 0 0 0,0 1 0 0,3 0 0 0,-1-1 0 15,0 4 0-15,0-4 0 0,-1 0 0 0,-1 0 0 16,2 3 0-16,-1-3 0 0,4-4 0 0,-1 2 0 16,1 0 0-16,1-1 0 0,1 1 0 0,2-3 0 15,1-3 0-15,0-1 0 0,1-1 0 0,-1 1 0 16,0-1 0-16,0 1 0 0,1-3 0 0,1 0 0 15,3-2 0-15,-2 2 0 0,-2-3 0 0,3 1 0 16,-1 0 0-16,2 2 0 0,0-1 0 0,1-2 0 16,-2 0 0-16,0 0 0 0,2 1 0 0,2 0 0 0,-5 0 0 0,3 0 0 15,0 2 0-15,1 1 0 0,-3 1 0 0,1 0 0 16,0-2 0-16,1 2 0 0,-2 1 0 16,1 1 0-16,0-1 0 0,0-3 0 0,1-2 0 0,-3-1 0 15,2 1 0-15,-1-1 0 0,0-2 0 0,-1 2 0 16,0-4 0-16,-1 2 0 0,0 2 0 0,-4-1 0 15,2-2 0-15,1 0 0 0,0 2 0 0,2 1 0 16,0 2 0-16,-2-2 0 0,1 0 0 0,0 1 0 16,-2 3 0-16,1 1 0 0,-2-2 864 0,2-1 128 15,0 1 32-15,1-2 0 0,-1-2-832 0,2-2-192 16,-1-1 0-16,0 2 0 0,1 2 0 0,0 1 0 16,2-2 0-16,-3 0 0 0,1-4 0 0,0 3 0 15,-1-1 0-15,1 2 0 0,-2 3 0 0,1-5 0 16,2 0 0-16,0 3 0 0,-1 1 0 0,2-3 0 0,-3-4 0 15,2 2 0-15,2 3 0 0,0-3 0 0,0 1 0 0,0-1 0 16,-1 1 0-16,-1 0 0 0,2 1 0 0,-2 0 0 16,-1-1 0-16,1 3 0 0,-1-1 0 0,0 3 0 15,-1-2 0-15,1 1 0 0,2-2 0 0,-1 1 0 16,-2-2 0-16,2 1 0 0,-1 2 0 0,1-3 0 16,-1-1 0-16,1 0 0 0,1 2 0 0,-2 0 0 15,1-1 0-15,-2 0 0 0,0-2 0 0,-3 3 0 16,1 2 0-16,0-1 0 0,-1 0 0 0,0-2 0 15,0-1 0-15,-5 7 0 0,3-3 0 0,2 1 0 16,-2 0 128-16,1-2 0 0,2 0-128 0,-2 2 192 16,1-2-192-16,2-1 0 0,-1-1 0 0,1 0 0 15,0 0 128-15,2 0-128 0,0-2 0 0,0 0 0 0,-3 2 0 16,1 0 0-16,1-1 0 0,0 2 0 0,-2-2 0 0,2 0 128 16,0 3-128-16,-2-1 0 0,-1-2 0 15,2 1 0-15,-1 0 0 0,2 1 0 0,-1-2 0 0,0-1 0 16,0 0 128-16,2 2-128 0,3 3 0 0,-1 0 0 15,-1 1 0-15,1-1 0 0,-2-2 0 0,1 0 0 16,-1 3 0-16,1-3 0 0,0 1 0 0,1-3 0 16,-4 0 0-16,2 1 0 0,0 1 0 0,-2-2 0 15,2-3 0-15,0 2 0 0,0 2 0 0,-1 1 0 16,0-2 0-16,-2 0 0 0,2-1 128 0,1 1-128 16,-1 0 0-16,0 2 0 0,-2-4 0 0,1 0 0 15,-2 3 0-15,2-1 0 0,-1-1 128 0,3-1-128 0,2-1 0 16,-2 3 0-16,-3 3 0 0,2 0 0 15,0 0 0-15,1-1 0 0,2 1 0 0,1 0 0 16,-3 1 0-16,-1-1 0 0,1-2 0 0,0 1 0 0,0-1 128 16,0-1-128-16,1 1 0 0,1 1 0 0,-1-1 0 0,0 0 0 15,-1 3 0-15,1-1 0 0,-2 1 0 0,-1 2 0 16,1-3 0-16,1 2 0 0,-2-1 0 0,2 1 0 16,-2-1 0-16,-1 0 0 0,-2-2 0 0,0 1 0 15,1 2 128-15,0 2-128 0,3 0 0 0,-2 1 0 16,-1 1 0-16,-1-1 128 0,-1 0-128 0,0 0 0 15,1-3 0-15,0 1 128 0,0 0-128 0,2-1 0 16,-2-1 160-16,1-1-160 0,0 1 160 0,0 1-160 16,-1-2 144-16,-2 1-144 0,1 0 128 0,0 0-128 15,-2 0 144-15,1 2-144 0,-2-1 160 0,1 1-160 0,1 2 192 16,-2 2-64-16,4-1-128 0,0 0 192 0,-3 1-64 0,3-1-128 16,-1-1 176-16,0 0-176 0,0 0 144 0,0-2-144 15,3-3 0-15,0 1 144 0,2 2-144 0,-1-2 128 16,1 1-128-16,0-2 128 0,-2 2-128 0,1-1 0 15,-3 1 144-15,4 0-144 0,-1-2 128 0,0 1-128 16,-2-2 128-16,-1 3-128 0,3 0 0 0,-2 0 128 16,0 0-128-16,0-1 0 0,5 2 0 0,-2-2 0 15,0 1 0-15,-1-1 128 0,-3-1-128 0,3 2 0 16,1-1 0-16,0-1 0 0,-2-3 0 0,2-1 144 16,0 1-144-16,3-1 0 0,-1-1 0 0,1-1 0 15,-1-3 0-15,1 3 0 0,0 2 0 0,-2 0 0 16,2 0 0-16,1 0 0 0,3 1 128 0,-2 2-128 15,3 1 0-15,-1-5 0 0,3-4 0 0,0-2 0 0,5-5 0 16,0 0 0 0,0 0-1184-16,0 0-240 0,0 0-48 0,13-3-11232 0</inkml:trace>
  <inkml:trace contextRef="#ctx0" brushRef="#br1" timeOffset="78235.28">8606 8997 5519 0,'0'0'496'0,"0"0"-496"0,0 0 0 0,0 0 0 15,0 0 336-15,0 0-16 0,0 0-16 0,0 0 0 16,-1 12 80-16,1-12 0 0,0 0 16 0,0 0 0 16,-3 9 128-16,3-9 32 0,0 0 0 0,0 0 0 15,0 0-16-15,0 0 0 0,0 0 0 0,0 0 0 0,0 0-128 0,0 0-32 16,0 0 0-16,0 0 0 0,0 0-256 0,0 0-128 15,0 0 0-15,0 0 128 0,0 0-128 0,0 0 0 16,-2 8 0-16,2-8 0 0,0 0 0 0,0 0 0 16,0 0 0-16,0 0 128 0,0 0-128 0,0 0 0 15,-6-3 0-15,6 3 0 0,0 0 0 0,0 0 0 16,0 0 0-16,0 0 128 0,0 0-128 0,0 0 0 16,0 0 0-16,0 0-6144 0</inkml:trace>
  <inkml:trace contextRef="#ctx0" brushRef="#br1" timeOffset="92936.78">1775 8366 12895 0,'0'0'1152'16,"0"0"-928"-16,0-9-224 0,-1-2 0 16,0 3 512-16,-1 0 48 0,2 8 16 0,0-10 0 15,-1-1-80-15,0 2-16 0,0-2 0 0,1 1 0 0,1 1-96 16,1-2 0-16,1 1-16 0,-2 0 0 0,-2 0-48 0,0 1-16 16,-2 1 0-16,2 1 0 0,1 7-64 0,-4-4-16 15,4 4 0-15,0 0 0 0,0 0-16 0,0 0 0 16,-8-2 0-16,0 5 0 0,2 1 144 0,-2 3 32 15,-2 0 0-15,1 4 0 0,0 4-192 0,-1 1-48 16,0 3 0-16,-1 2 0 0,1 1-144 0,1 2 0 16,0 1 0-16,2 3 128 0,-3 1-128 0,2 4 0 15,-2 3 0-15,2 1 0 0,0 2 0 0,0-1 0 16,0-1 0-16,2 2 0 0,0 1 0 0,2-4 0 16,1-6 0-16,0-1 0 0,3 1 0 0,0 1 0 15,2-2 144-15,-1 1-144 0,1-1 400 0,0 0 16 0,-1 1 0 0,1-1 0 16,1-2-160-16,2 1-16 0,-3-2-16 15,0-1 0-15,3-5-224 0,1 0 176 0,-1-1-176 0,-1-3 160 16,-1-1-288-16,2-2-64 0,-3-1-16 0,2-1 0 31,-4-11-1584-31,0 0-320 0</inkml:trace>
  <inkml:trace contextRef="#ctx0" brushRef="#br1" timeOffset="93195.09">1254 8960 23039 0,'0'0'1024'0,"0"0"192"0,0 0-960 0,7-8-256 0,0-1 0 0,0 4 0 0,3 2 320 0,3 1 32 16,1-1 0-16,5 0 0 0,3-1-144 0,4 2-16 15,2 2-16-15,0-4 0 0,2-5-176 0,-1 1 192 16,0 2-192-16,1-1 192 0,0 0-192 0,2 1 0 15,0-1 0-15,-2 3 128 0,-3 0-128 0,2 1 160 16,1-1-160-16,-3 0 160 16,0 1-480-16,-2 1-112 0,-1 0-16 0,-2 1 0 15,-5-4-736-15,-1 1-160 0,-1-2-16 0</inkml:trace>
  <inkml:trace contextRef="#ctx0" brushRef="#br1" timeOffset="93548.46">2265 8139 22111 0,'-11'-14'976'0,"6"9"208"0,5 5-944 0,-7-1-240 0,0 1 0 0,7 0 0 16,-7 7 240-16,-2 2 0 0,1 3 0 0,-3 3 0 16,0 4-96-16,0 4-16 0,-1 4 0 0,-1 4 0 15,-1 1-128-15,1 2 0 0,-1-1 0 0,2 6 128 16,1 1-128-16,-1 7 0 0,1-2 0 0,2 5 0 0,-2 3 0 0,4-3 0 16,0-3 0-16,3-5 0 0,2-7 0 0,-1-3 0 15,6-1 0-15,-1-5 0 0,1-4 0 0,1 0 0 16,2-1 0-16,-2 0 0 0,2-3 0 0,2-1 0 15,-2-3-144-15,3-2 144 16,0-2-1776-16,1-3-240 0</inkml:trace>
  <inkml:trace contextRef="#ctx0" brushRef="#br1" timeOffset="94001">2392 8476 24879 0,'-12'5'2208'0,"4"1"-1760"0,-1-2-448 0,0 5 0 16,2 2 0-16,-1 5 0 0,0 4 0 0,3 2 0 16,0-4 0-16,4 3 0 0,0 4 0 0,1-1 0 15,1-1 0-15,3 0 0 0,1-4 0 0,4-1 0 16,1-2 0-16,1-4-144 0,0-3 144 0,2-5 0 15,-1-1-320-15,2-5 64 0,1-1 0 0,0-3 0 16,-1-4 128-16,1-4 128 0,-1-1-192 0,0-3 192 16,0-2 0-16,-1-2 0 0,0 0 0 0,-2 1 0 15,-1 1 0-15,1 1 0 0,-3 2 0 0,1 1 144 16,0 4 64-16,-1 2 16 0,-3 4 0 0,-5 6 0 0,9-5-80 16,-9 5-16-16,0 0 0 0,6 9 0 0,-1 3-128 0,0 6 160 15,-3-1-160-15,0 6 160 0,-2 8-160 0,-1 1 192 16,-2 1-192-16,-3 3 192 0,-2 4-192 0,0 3 0 15,-2 3 144-15,-3 1-144 0,-4 1 128 0,1 2-128 16,-2 9 160-16,-2-7-160 0,0-4 128 0,1-4-128 16,-2-7 0-16,2-2 144 0,0-3 0 0,1-4 0 15,-2-5 0-15,-1-2 0 0,2 1 320 0,0-3 64 16,0-2 16-16,2-6 0 0,1-4-128 0,5-2-32 16,0 1 0-16,2-5 0 0,0-2-384 0,0-4 0 15,5 0 0-15,1-4-8864 16,-3-3-1744-16</inkml:trace>
  <inkml:trace contextRef="#ctx0" brushRef="#br1" timeOffset="94360.78">2714 7979 29487 0,'-4'-7'2624'0,"2"1"-2112"0,2 6-512 0,0 0 0 0,0 0 144 16,11 4-144-16,1 2 0 0,3 5 144 0,4 7-144 0,2 4 0 15,1 2 0-15,2 7-176 0,0 5 176 0,1 6 0 16,2 6 0-16,-4 2 0 0,1-1 0 0,-2 4 0 15,3 3 0-15,-4 2 0 0,0 4 0 0,-1 2 0 16,0 0 0-16,-4-2 0 0,-4-1 0 0,-3-7 144 16,-4-6-144-16,-5-1 160 0,0 1-160 0,-7-1 192 15,-3 0-192-15,-6 2 192 0,-6 0-192 0,-5 4 128 16,-5-3-128-16,-2 2-13376 0</inkml:trace>
  <inkml:trace contextRef="#ctx0" brushRef="#br1" timeOffset="99892.7">6878 10808 18431 0,'0'0'816'0,"-8"1"160"0,0-6-784 0,8 5-192 0,0 0 0 0,-6-8 0 15,-1-2-256-15,0 1-80 0,2 1-32 0,-1 4 0 16,6 4 496-16,0 0 112 0,-7-7 16 0,2 2 0 16,5 5-64-16,0 0 0 0,0 0 0 0,-4-9 0 15,1-1 256-15,2 1 64 0,1 9 0 0,0-12 0 16,2-1 16-16,-1-1 16 0,-2-1 0 0,2 1 0 15,1 0-160-15,1-3-16 0,2-2-16 0,-2 1 0 16,1 1 80-16,4-1 16 0,0-2 0 0,2 1 0 0,-1-1-96 0,0 3-16 16,2 0 0-16,3 1 0 15,-2-1-64-15,3 3-16 0,2 1 0 0,0 2 0 0,0-4-128 16,1 4-128-16,1-1 192 0,1 5-192 0,1 2 192 16,-1 3-192-16,1 1 192 0,-1 1-192 0,-1 2 0 0,-1 5 0 15,-2 4 0-15,1 1 0 0,-3 0 0 0,-2 2 0 16,-5 2 0-16,-2 3 0 0,0 7 0 0,-2-1 0 15,-2-1 0-15,-1 4 0 0,-1 0 144 0,-1 0 32 16,0-4 0-16,-2-2 0 0,-5-1 96 0,0-1 32 16,-5-2 0-16,-2 0 0 0,-5-4 208 0,-1-3 32 15,-1-1 16-15,-1 1 0 0,-2 0-80 0,1-2-16 16,0-6 0-16,-1 1 0 0,2 0-16 0,-2-4-16 16,-1-3 0-16,3-5 0 0,-1-3 16 0,3 0 16 0,-1 1 0 15,5-3 0-15,6-5-64 0,1 1-16 16,0-2 0-16,3-1 0 0,5-1-112 0,2-2-16 0,3-1-16 0,3-2 0 15,0 0-112-15,6 1-128 0,7 1 176 0,2 0-176 16,6-2 0-16,0 6 0 0,2 6 0 0,0-2 0 16,1-6-160-16,1 4 160 0,1 6-160 0,0 3 160 15,1 1-160-15,-1 5 160 0,0 2-160 0,-2 8 160 16,-7 5-144-16,0 2 144 0,-2-1-128 0,-2 3 128 16,-6 1-128-16,-3 5 128 0,-2 6-128 0,-5 3 128 15,-4-1-160-15,-4 1 160 0,-4 0-192 0,0-1 192 16,-1-2-192-16,-3-2 192 0,-4-9-192 0,-3 3 192 15,-1 3 0-15,-3-3 0 0,0-7 0 0,1 0 0 16,-3 0 0-16,3 0 144 0,1-4-144 0,3-3 192 16,-1-6-16-16,1-1 0 0,1 0 0 0,2-4 0 0,2-3 16 0,2-5 16 15,0-3 0-15,6 2 0 0,-2 0 16 0,5 1 0 16,2-2 0-16,4-2 0 0,3-1-32 0,5 0 0 16,0-2 0-16,3-1 0 0,2-2-192 0,3 0 0 15,3 0 0-15,1 2 0 0,2 1-192 0,3-1 64 16,1-1 128-16,1 7-208 0,-1 6 208 0,1 3-144 15,1-2 144-15,-7 5-128 0,-5 4 128 0,2 8-192 16,-2 7 192-16,-2 2-192 0,-1 0 192 0,-3 4-160 16,-6 7 160-16,-2 1-160 0,-5 0 160 0,-3 2 0 15,-1 1-144-15,-5 3 144 0,-3 2-144 0,1-4 144 16,2-5-192-16,-5-3 192 0,0-1 0 0,0-1 0 16,-2-4 128-16,1-2-128 0,-4-3 192 0,2-4-48 15,-1-1-16-15,2-2 0 0,0-4 0 0,2 0 0 16,0-4 0-16,0-4 0 0,2 1 48 0,0-5 0 15,0-3 0-15,3-2 0 0,-1-3 16 0,2 0 16 16,1 1 0-16,4-5 0 0,1-5 112 0,3 0 32 0,1-1 0 0,3 0 0 16,3-1-208-16,3 0-144 0,3-3 192 0,2 4-192 15,4 2 0-15,3-1 0 0,2-2-160 0,5 5 160 16,-1 2-208-16,0 5 80 0,-1 2 128 0,2 5-208 16,1 3 208-16,-2 5-144 0,1 5 144 0,-6 5-128 15,1 4 128-15,-5 3-192 0,-3 1 192 0,-3 3-192 16,-3 3 192-16,-3 1-128 0,-3-1 128 0,-3 2-128 15,-2 2 128-15,-2 2 0 0,-2 5-144 0,-6-7 144 16,-2-6 0-16,-1-1-144 0,-1-1 144 0,-2-4 0 16,-3-2 0-16,2-5 0 0,-2-3 0 0,1-1 0 15,-1 2 128-15,2-7 0 0,-3-3-128 0,1-2 192 0,-1 1-48 0,-1-2-16 16,0 0 0-16,3-5 0 0,-1-3-128 0,2-2 128 16,1 0-128-16,3-3 128 0,1-3-128 0,3-1 192 15,-1-4-192-15,3 5 192 0,4 2-192 0,2-4 192 16,2-1-192-16,4 2 192 0,4 2-192 0,5 1 0 15,4 2 0-15,1-2 0 0,4-1-176 0,5 6 48 16,1 4 0-16,2 1 0 0,0 0 128 0,0 3-128 16,2 7 128-16,2 5-128 0,-1 6 128 0,-2 2-128 15,-3 3 128-15,-4 5-128 0,-4 3 128 0,-3 2-128 16,-5 0 128-16,-5 0-128 0,-3 1 128 0,-1 1 0 16,-4 3-144-16,-3-2 144 0,-2-3 0 0,-3-4-176 15,-3-4 176-15,-4-1-128 0,-2 0 128 0,-4-4 0 16,-4-4 0-16,0-1 0 0,0 0 0 0,-3-2 128 15,3-2-128-15,-4-4 176 0,-3-4-48 0,0 1 0 0,1 0 0 16,1-4 0-16,0-6 0 0,3-2-128 0,1 0 192 16,2-2-64-16,1 3-128 0,4-4 0 0,4-4 144 0,2 3-144 15,4 1 128-15,5-2-128 0,4-1 160 0,5-3-160 16,5 0 0-16,5 1 128 0,6 2-128 0,4-2 0 16,2 0 0-16,3 0 0 0,2 1-144 0,5 3 144 15,6 1-128-15,1 3 128 0,0 0 0 0,3 7-144 16,0 8 144-16,-4 6-160 0,-3 3 160 0,-6 4-160 15,-6 2 160-15,-5 3 0 0,-4 6-144 0,-5 1 144 16,-5-2 0-16,-5 2 0 0,-4 1-144 0,-2-1 144 16,-7 1 0-16,-2-3-128 0,-3-4 128 0,-2 3 0 15,-4 2 0-15,-3-2 0 0,-4-2 0 0,-3-6 0 16,-2-6 0-16,1 0 0 0,2 2 0 0,-1-5 0 16,-1-4 176-16,0-2-176 0,0-2 192 0,2 0-192 0,2-2 192 0,3-4-192 15,1-4 192-15,5 0-192 0,1 2 128 0,4-2-128 16,3-3 0-16,4 0 0 0,3-4 192 0,4 2-192 15,4 0 192-15,3-1-192 0,4-4 0 0,3 2 0 16,4 0 0-16,4 0 0 0,4-1 0 0,4-2 0 16,1-3 0-16,4 6-192 0,3 6 192 0,-1 2 0 15,-1 4-160-15,0 4 160 0,0 5 0 0,-3 5-144 16,-2 9 144-16,-5 1 0 0,-4 1-160 0,-6 4 160 16,-3 1-128-16,-4 4 128 0,-5 3 0 0,-5-2-128 15,-3 0 128-15,-6 2 0 0,-1 3 0 0,-4-2-128 16,-4-5 128-16,-3 0 0 0,-3-4 0 0,-2-3 0 15,1 1 0-15,-4-5 0 0,0-5 0 0,1-1 0 0,-1-2 128 0,-1 1-128 16,0-3 160-16,2-3-32 0,0-3-128 0,4-1 192 16,-2 1-192-16,4-5 176 0,4-3-176 0,1 0 160 15,3 0-160-15,1-1 160 0,3-1-160 0,5-5 160 16,4-5-160-16,4 0 128 0,4 2-128 0,4 0 128 16,2-5-128-16,4 1 0 0,2-4 0 0,7 4 0 15,-1 1 0-15,6 0-176 0,1 0 176 0,2 3-192 16,0 2 192-16,2 6 0 0,-4 6 0 0,1 0 0 15,1-1 0-15,-1 8-240 0,-2 10 64 0,-4 5 16 16,-5 3 160-16,-3 2-160 0,-6 1 160 0,-3 2-160 16,-4 6 160-16,-4-1 0 0,-3 0 0 0,-4 2-128 15,-3-3 128-15,-7 3 0 0,0-2 0 0,-5-5-128 0,-1-5 128 16,-2-1 0-16,0-1 0 0,-2-3 0 0,4-5 0 16,-4-3 0-16,-1-2 0 0,1 1 128 0,-3 5-128 0,3-7 144 15,1-4-144-15,-1-4 160 0,1 0-160 0,3-1 128 16,1 2-128-16,3-6 128 0,1-8-128 0,4 2 0 15,3 2 144-15,0-3-144 0,2-1 128 0,5-3-128 16,3-1 128-16,6 2-128 0,0 1 0 0,7-1 0 16,5-3 0-16,3 2 0 0,2 1 0 0,2 2-160 15,2 4 16-15,1 2 0 0,4-1 144 0,1 7-192 16,0 4 192-16,-1 7-192 0,-2 5 192 0,-2 3 0 16,-1 2-144-16,-4 4 144 0,-2 5 0 0,-7 0-176 15,-6 0 176-15,-4 2-128 0,-4 2 128 0,-4-1 0 16,-4-3-144-16,-4 1 144 0,-3-8 0 0,-2 1 0 15,-1 1 0-15,-2-4 0 0,-1-5 0 0,1-4 0 16,-4-3 0-16,2 1 0 0,-4 3 0 0,4-3 0 0,-3-8 176 0,3 3-176 16,-2-1 144-16,3-2-144 0,-1-1 128 0,3-4-128 15,2-3 128-15,-1 2-128 0,2 2 0 16,0-2 128-16,2-2-128 0,2-1 0 0,2-1 0 0,2 3 0 16,2 2-256-16,2 0-64 0,2 0-32 0,2 1 0 31,0 9-1728-31,0 0-352 0,0 0-64 0,10-2 0 0</inkml:trace>
  <inkml:trace contextRef="#ctx0" brushRef="#br1" timeOffset="101471.23">17064 10263 7359 0,'-13'-10'656'0,"5"4"-528"16,-1-3-128-16,2 2 0 0,1 1 1856 0,-1 1 352 15,1 0 64-15,0-1 16 0,-2 1-1200 0,8 5-256 16,0 0-32-16,0 0-16 0,-5-7 0 0,5 7 0 16,0 0 0-16,0 0 0 0,0 0-96 0,0 0-32 0,0 0 0 15,0 0 0-15,0 0-48 0,12-2-16 0,-1 1 0 16,3 0 0-16,3 0-80 0,5 0 0 0,1 1-16 16,8-3 0-16,2 0 80 0,4 0 0 15,2-1 16-15,2 1 0 0,5 1-80 0,-1-2 0 0,-4 0-16 16,2 1 0-16,0-1-32 0,-1 0 0 0,-2 2 0 0,-3 0 0 15,-5 0-176-15,-1 2-32 0,-2 1-16 0,-5 0 0 16,-5-1-240-16,-4 0 0 0,-5-1 0 0,-10 1 0 16,0 0 0-16,0 0 0 0,0 0 0 0,0 0 0 15,0 0-352-15,0 0-160 16,0 0-48-16,0 0 0 0,0 0-2000 0,0 0-416 0,-2 9-80 16,2-9-16-16</inkml:trace>
  <inkml:trace contextRef="#ctx0" brushRef="#br1" timeOffset="101906.51">19148 9936 14975 0,'-12'2'656'0,"2"-4"144"0,-1 0-640 0,2 1-160 0,1 3 0 0,-2-1 0 16,-1-2 832-16,1 0 144 0,3 0 32 0,-2 3 0 15,2 4-96-15,-2-4-16 0,3-3 0 0,6 1 0 16,0 0 0-16,0 0-16 0,-1 9 0 0,1-9 0 15,0 0 128-15,9 5 16 0,3-1 16 0,3 0 0 16,0 0 32-16,4-3 0 0,-1-4 0 0,5 1 0 16,5 6-432-16,-3-1-96 0,2-7-16 0,0 4 0 15,1 1-320-15,0-1-64 0,2-4-16 0,4-3 0 16,2-1 80-16,2 0 16 0,0 8 0 0,-3-6 0 16,0-1-32-16,-4 0-16 0,-1 2 0 0,-3 2 0 15,-5 2-176-15,-4 1 0 0,-2-1 0 0,-2 0 128 16,-1 1-320-16,-1 1-64 0,-1 2 0 0,-1 1-16 15,0-1-2288-15,1 1-464 16,-3 1-96-16,2-3-9536 0</inkml:trace>
  <inkml:trace contextRef="#ctx0" brushRef="#br1" timeOffset="102358.89">21067 9764 15599 0,'-20'-11'688'0,"10"5"144"0,0 2-656 0,1-1-176 0,1 1 0 0,0 0 0 15,3-2 1248-15,5 6 224 0,0 0 32 0,0 0 16 16,0 0-288-16,0 0-48 0,0 0-16 0,9-4 0 16,1 3-208-16,3 0-32 0,3-2-16 0,1 3 0 15,1 4-128-15,4-2-16 0,-1-1-16 0,4 1 0 16,2-2-288-16,6 0-48 0,3 2-16 0,2 2 0 15,2-2-128-15,3-2-16 0,-1 0-16 0,-2 2 0 16,-2 2-96-16,-3 0-16 0,-5-3 0 0,-4 1 0 0,-2 0 0 0,-1-1 0 16,0 0 0-16,-3-1 0 0,-2-1-128 0,-2 1 0 15,0 0 0-15,-3 1-176 16,-1-1-272-16,0-1-48 0,-1 0-16 0,-2 1 0 16,-9 0-1792-16,11 0-352 0,-1-2-80 0,1 1-8912 0</inkml:trace>
  <inkml:trace contextRef="#ctx0" brushRef="#br1" timeOffset="102789.43">22845 9606 12831 0,'-9'-1'576'0,"0"-1"112"0,1-2-560 0,-3 3-128 0,1 0 0 0,1-1 0 15,-2 0 1040-15,3 0 176 0,-1 1 48 0,9 1 0 16,0 0-240-16,0 0-64 0,-8 3 0 0,8-3 0 0,0 0 16 0,3 9 0 16,1-1 0-16,4-2 0 0,3-2 112 0,5 0 32 15,1 0 0-15,3 1 0 0,2-2-384 0,1 0-80 16,-1-3-16-16,3 3 0 0,-1 2-288 0,3-3-64 16,4-2-16-16,4 0 0 0,7 0-48 0,-1 3-16 15,2 0 0-15,1 0 0 0,1 2-208 0,-2-2 128 16,-8 1-128-16,-2 0 0 0,-3-3 0 0,-2-1 0 15,0 0 0-15,-4 0 0 16,0 1-1984-16,-1-1-320 0,-3-1-80 0</inkml:trace>
  <inkml:trace contextRef="#ctx0" brushRef="#br1" timeOffset="103175.79">24324 9529 23039 0,'0'0'2048'0,"6"-9"-1648"0,3-1-400 0,4 1 0 0,5 1 480 0,4 4 16 15,2 5 0-15,8-2 0 0,4-2 112 0,5 2 32 16,2 1 0-16,-1 1 0 0,3 3-432 0,0-1-80 15,-1-1 0-15,4 2-128 0,2 3 128 0,2 2-128 16,0-2 0-16,0 1-8128 16,-1 5-1664-16</inkml:trace>
  <inkml:trace contextRef="#ctx0" brushRef="#br1" timeOffset="108710.83">7820 11129 3679 0,'0'0'160'0,"0"0"32"0,-4-6-192 0,4 6 0 16,0 0 0-16,0 0 0 0,-3-5 3264 0,3 5 592 15,0 0 128-15,0 0 32 0,0 0-2816 0,0 0-560 16,0 0-128-16,0 0 0 0,4 9-96 0,3-1-16 16,0 1 0-16,2 1 0 0,0 1-16 0,2 1-16 15,-2 4 0-15,3-1 0 0,2 0-128 0,-1 1-32 16,1-1 0-16,-2 1 0 0,2 1-64 0,0 0-16 15,-1-3 0-15,2 3 0 0,0 0-128 0,1 1 0 16,-1-3 144-16,-1 1-144 0,-1-1 128 0,1-3-128 16,1-1 160-16,-1-1-160 0,2 0 224 0,0 0-48 15,3-3-16-15,0 0 0 0,-1 0 144 0,3-3 16 16,0-1 16-16,1 0 0 0,0-1-128 0,0-2-16 16,0-1-16-16,0-3 0 0,2-1 64 0,-3-3 16 15,1-1 0-15,1-2 0 0,0-3-128 0,3-1 0 0,0-3-128 0,2-1 192 16,-4 1 32-16,1-2 0 0,0 1 0 0,0 3 0 15,1 1 32-15,-1 1 0 0,3-2 0 0,-2-1 0 16,-2-2-128-16,2 4-128 0,0 1 176 0,1-1-176 16,-2 1 160-16,3 0-160 0,3 2 128 0,1 0-128 15,-1-1 128-15,1 2-128 0,0 0 0 0,-1 4 128 16,-3 3-128-16,0 3 160 0,-2-1-160 0,-2 4 160 16,-2 1-160-16,-1 2 0 0,-1 3 144 0,0-1-144 15,1 1 0-15,-4 1 0 0,1 0 0 0,2 1 0 16,2 1 0-16,-4 1 0 0,-1-2 0 0,-1 2 128 15,1-2-128-15,-2 1 0 0,-2 2 0 0,1-1 0 0,-3-3 0 16,0 0 0-16,-3 0 0 0,1 0 0 0,-1-1 0 16,2 0 0-16,0-1 128 0,0 2-128 0,-2-1 0 0,2-2 0 15,2-3 0-15,-2 1 128 0,2 0-128 0,1 1 0 16,0-4 128-16,1-1-128 0,3-1 128 0,-2-4-128 16,4 2 128-16,-1 0-128 0,4-5 160 0,-2 0-32 15,-1 0-128-15,5 1 192 0,1-1-192 0,1 1 176 16,-2-2-176-16,0 1 160 0,0 2-160 0,-1 1 0 15,3 2 0-15,-2 0 0 0,1-2 0 0,2 3 0 16,-3 1 0-16,0 0 0 0,-1-3 0 0,0 1 0 16,0 2 0-16,0-1 0 0,2 2 0 0,2 0 0 15,3 2 0-15,-3 0 0 0,0 0 0 0,-1 1 0 16,3-1 0-16,2-1 0 0,1-2 0 0,2 1 0 16,-3 2 0-16,2-2 0 0,2-2 0 0,-4-1 0 0,1-3 0 15,5 2 0-15,1-1 0 0,2-1 0 0,0-3 0 0,4 0 0 16,2 0 128-16,-2-2-128 0,-2-2 128 0,0-1-128 15,0 1 224-15,-5-3-32 0,1 2-16 0,-2-2 0 16,-1 0 128-16,-3-2 16 0,-3 2 16 0,-3 2 0 16,-3 0-160-16,-1 3-48 0,-4 4 0 0,-3 1 0 15,0 2-128-15,-5 3 0 0,-3-3 0 0,-7 4-10432 16,0 0-1984-16</inkml:trace>
  <inkml:trace contextRef="#ctx0" brushRef="#br1" timeOffset="109250.96">9138 11875 24479 0,'0'0'1088'0,"0"0"208"0,0 0-1040 0,-3-7-256 0,3 7 0 0,0 0 0 15,0 0 1056-15,0 0 160 0,0 0 16 0,-3 10 16 16,1 1-384-16,2 2-80 0,0 4-16 0,0 2 0 15,2 2-272-15,0 1-64 0,0 4-16 0,1-1 0 16,2 0-112-16,-3 3-32 0,1 0 0 0,2 0 0 16,-1-2-96-16,-1-2-32 0,-1-2 0 0,2 0 0 0,-1 3-144 0,0-2 0 15,-2-1 0-15,-1-2 128 0,0-3-128 16,0 1 0-16,-4-2 0 0,2 0 128 0,-1-6-128 0,0-1 0 16,0 0 0-16,3-9 0 15,-1 9-1344-15,1-9-160 0,0 0-32 0,0 0-7840 16,0 0-1568-16</inkml:trace>
  <inkml:trace contextRef="#ctx0" brushRef="#br1" timeOffset="109463.53">8862 12167 10127 0,'0'0'896'0,"0"0"-704"0,0 0-192 0,0 0 0 16,0 0 4096-16,0 0 768 15,0 0 176-15,0 0 16 0,11-1-3648 0,2-1-720 0,4 0-160 0,4-2-16 16,3-2-96-16,2 0-16 0,4-1 0 0,2 0 0 16,4 2-208-16,2-2-64 0,-1-1 0 0,-2 3 0 15,-1-3-368-15,-2 4-80 0,-2 1 0 0,-2-1-8992 16,0-3-1792-16</inkml:trace>
  <inkml:trace contextRef="#ctx0" brushRef="#br1" timeOffset="109912.68">10134 11911 13823 0,'-9'0'1216'0,"-1"-2"-960"16,-2-3-256-16,1 2 0 0,-1 1 3280 0,-1 2 624 15,-2 3 112-15,-1 3 16 0,-3-4-2816 0,-3 2-560 16,-3 2-112-16,6 3-32 0,5-3-256 0,-1 2-48 16,0 0-16-16,4 1 0 0,2 0-64 0,3 0-128 15,0-1 176-15,4-1-176 0,2 2 0 0,3 0 0 0,2 0 0 16,2 1 0-16,3-4 160 0,0 3-160 15,0 0 128-15,5 0-128 0,1 0 128 0,1 0-128 0,1 1 128 0,0 1-128 16,-1 1 160-16,-2 1-160 0,-3-4 192 0,-1 5-192 16,-6 0 176-16,0 1-176 0,-3 0 160 0,-2-2-160 15,-4-2 320-15,-2 0-48 0,-5-1 0 0,-1-1 0 16,0-3 240-16,-6 2 64 0,-3-2 0 0,1 1 0 16,4 0-128-16,-5-3-32 0,-1-2 0 0,1 3 0 15,-1-2-224-15,3-1-64 0,4-2 0 0,0 0 0 16,0-1-128-16,3-1-144 0,3 0 144 0,9 2-208 15,-2-8-2224 1,3 0-448-16,4-3-96 0,5 0-16 0</inkml:trace>
  <inkml:trace contextRef="#ctx0" brushRef="#br1" timeOffset="110212.03">10759 11624 27647 0,'-4'-6'2448'0,"4"6"-1952"15,0 0-496-15,0 0 0 0,0 0 320 0,0 0-16 16,0 0-16-16,-4 5 0 0,-3 0 352 0,1 4 64 16,-3 3 0-16,2 6 16 0,0 7-272 0,-1 1-64 15,-1 4-16-15,1 2 0 0,-2 1-48 0,2-1-16 16,-2 3 0-16,0 0 0 0,2-2 0 0,-2-1 0 0,0 0 0 0,0 2 0 15,-1 1-160-15,2 0-16 0,-1-4-128 0,1 1 192 16,1 0-192-16,-2-3 0 0,1-3 0 16,3-3 0-16,0-2 0 0,5-2 0 0,1-1-176 15,1-6 176 1,4-5-1776-16,-5-7-224 0,7 7-48 0,2-5-11392 0</inkml:trace>
  <inkml:trace contextRef="#ctx0" brushRef="#br1" timeOffset="110540.66">11049 12023 14735 0,'0'0'640'0,"-8"-2"160"16,1 0-640-16,-1 1-160 0,-1 1 0 0,-1 4 0 0,-2 5 3328 0,0 2 640 16,-8 1 128-16,1 3 32 0,1 4-2928 0,0 0-592 15,2-2-112-15,2 1-32 0,5-2-112 0,2 1-32 16,0-2 0-16,2 1 0 0,0-3-320 0,4-3 144 15,-1 1-144-15,2-11 0 0,3 10 0 0,-3-10 0 16,0 0 0-16,9 2 0 0,3-1 320 0,0-2-64 16,4-3 0-16,-1-3 0 0,1-2 48 0,-1-1 0 15,-1-1 0-15,2-2 0 0,-5 0 16 0,-1-3 16 16,-2-1 0-16,-4 1 0 0,1 2 112 0,-1-1 32 16,-1-5 0-16,-6 3 0 0,-1 3-160 0,-1 1-48 15,-2 1 0-15,1 1 0 0,-1 0-96 0,-2 2-32 16,3 4 0-16,-3 0 0 0,3 1-144 0,6 4-224 15,-9-2 48-15,9 2 16 16,0 0-1952-16,0 0-384 0,0 0-64 0,0 0-32 0</inkml:trace>
  <inkml:trace contextRef="#ctx0" brushRef="#br1" timeOffset="110946.09">11419 11946 23039 0,'-8'11'2048'0,"1"-2"-1648"0,-2 5-400 0,2 3 0 16,0 5 1424-16,-2 4 208 0,-4 1 32 0,1 2 16 16,2 2-704-16,-2 0-144 0,-1 0-16 0,-1 1-16 15,-2-1-416-15,1 1-96 0,-1-1-16 0,2-2 0 16,0-3-144-16,1 2-128 0,-3-3 144 0,3-2-144 0,3-2 192 0,-2-5-64 16,2-3-128-16,1-2 192 0,3-2 112 15,6-9 16-15,-5 6 0 0,5-6 0 0,0 0 352 0,0-8 80 16,4-4 16-16,2-4 0 0,-1-4-272 0,4-2-48 15,0-5-16-15,3 0 0 0,3-2-304 0,0-3-128 16,2-4 128-16,-1 0-128 0,2-5 0 0,-1 3 0 16,-1 2 128-16,5 2-128 0,1 2 0 0,3 4 0 15,-1 5 0-15,-1 2 0 0,-3 4 0 0,-1 5 0 16,-3 1 0-16,0 5 0 0,-3 2 0 0,-3 4 0 16,-10 0 0-16,8 7 0 0,-8-7-144 0,6 11 144 15,-6 4 0-15,-3 1 0 0,-3-1-128 0,0 1 128 16,-5-2 0-16,-2 2 0 0,-1 2 0 0,-1-2 0 15,-3-1 0-15,2-1 0 0,0 1-224 0,1-4 64 0,-1-2 16 16,2-2 0-16,2-2-96 0,2-1-16 0,1 1 0 0,9-5 0 31,-7-2-1792-31,0-1-352 0,3-2-80 0,3 0-11712 0</inkml:trace>
  <inkml:trace contextRef="#ctx0" brushRef="#br1" timeOffset="111299.05">11766 12099 21183 0,'0'0'944'0,"12"-1"192"0,6 2-912 0,2-1-224 0,1-3 0 0,2 2 0 16,1 0 1952-16,4-1 352 0,-2 1 64 0,0-2 0 0,1-4-1632 0,-1 2-336 16,-2-3-64-16,1 1-16 0,-3-4-128 0,3 1-48 15,-2 0 0-15,0 0 0 0,-6-1 112 0,0-1 32 16,-4 0 0-16,-4 0 0 0,-1 1 400 0,-3 0 80 15,0 0 0-15,-4 1 16 0,-2 0 0 0,1 10 0 16,0 0 0-16,-14-5 0 0,-3 2-192 0,-4 4-32 16,-6 5-16-16,1 4 0 0,-3 3-224 0,-1 2-32 15,-1 2-16-15,0 1 0 0,0 5-48 0,3-1-16 16,1 2 0-16,5-4 0 0,4 1 80 0,2 1 16 16,3 1 0-16,6-3 0 0,5-2-176 0,3-3-128 15,5 2 144-15,1-5-144 0,6 0 0 0,4-2 128 16,5-2-128-16,5-1 0 0,2 1 0 0,6-4 0 15,3-4 0-15,8-1-160 16,4-1-1264-16,6-1-256 0,-2-1-48 0,3 0-15664 0</inkml:trace>
  <inkml:trace contextRef="#ctx0" brushRef="#br1" timeOffset="115437.27">20523 6021 11231 0,'0'0'496'0,"10"-4"96"0,-4-1-464 0,1-2-128 0,-7 7 0 0,6-7 0 16,-1 2 704-16,1-1 128 0,-2 0 32 0,-4 6 0 16,0 0-16-16,5-8 0 0,-5 8 0 0,0 0 0 15,5-5-32-15,-5 5-16 0,0 0 0 0,0 0 0 16,0 0-64-16,0 0-16 0,0 0 0 0,0 0 0 15,0 0-176-15,0 0-32 0,0 0-16 0,-6 5 0 16,-1 5 96-16,0 1 32 0,0 1 0 0,-1 3 0 16,-1 4-368-16,-1 2-64 0,2 1 0 0,-5 2-16 0,0 3-176 15,2-1 0-15,4 0 144 0,-1-1-144 16,1-6 0-16,4-1 0 0,-3 0 0 0,8-3 128 0,2-3-128 16,1-3 0-16,1 0 0 0,2 1 0 0,3-4 160 0,1 0 16 15,2-3 0-15,3-2 0 0,2-2 256 0,1-1 48 16,1-1 16-16,1-3 0 0,1-4-176 0,0-3-48 15,3-4 0-15,-1 2 0 0,0 1-144 0,-1-2-128 16,2 0 144-16,-1-3-144 0,-2-2 128 0,0 0-128 16,-1 0 0-16,1 1 144 0,0-1-144 0,-1 0 0 15,-1-1 0-15,-3 2 128 0,-3 2-128 0,1 2 0 16,-2-1 0-16,-4 2 0 0,0 1 0 0,-3 2 0 16,-1 1 0-16,-1 1 128 0,2 2-128 0,-7 8 0 15,0 0 0-15,0 0 0 0,0 0 0 0,0 0 0 16,0 0 144-16,1 11-144 0,-4 2 160 0,1 4-32 0,-2 0-128 15,0 4 192-15,-2 2-192 0,-1 5 0 0,-3 3 0 16,1 4 0-16,-3 1 0 0,0 3 144 0,-2 1-144 0,-2 3 128 16,0 1-128-16,-1 3 0 0,1 6 0 0,1-2 0 15,2-3 0-15,-2-2 0 0,-5-3 0 0,0-2 0 16,0 1 0-16,-1-1 0 0,1-3 0 0,-1 1 0 16,1-1 0-16,0-1 0 0,1-4 0 0,0-1 0 15,-2-3 0-15,1 0 0 0,-1-5 144 0,1-2-144 16,0-7 128-16,3 1-128 0,-3-2 128 0,1 1-128 15,-1 1 0-15,4-4 144 0,2-1-144 0,2-5 0 16,-1 1 160-16,2-3-160 0,-2-5 128 0,2-2-128 16,1-3 192-16,3-1-64 0,0-4 0 0,4-5 0 0,3-5 64 15,2-3 0-15,2-2 0 0,1-6 0 16,5-4-192-16,1 0 0 0,6 2 144 0,3 4-144 0,2 2 0 0,2 1 0 16,2 1 0-16,0 2 0 0,1 2 0 0,3 1 0 15,1 5 0-15,2 1 0 0,1 3 0 0,5 6 0 16,0 0 0-16,1 2 0 0,-2 0 0 0,1 2 0 15,-3 2 0-15,0 5-128 0,-2 2 128 0,-3 3 0 16,-3 2 0-16,-2 3-128 16,1 0-1600-16,-2 3-320 0</inkml:trace>
  <inkml:trace contextRef="#ctx0" brushRef="#br1" timeOffset="116816.16">12769 10360 11055 0,'1'-15'976'16,"2"6"-784"-16,-1-1-192 0,-1 0 0 0,-1 0 1152 0,0-1 192 15,0 0 48-15,2 2 0 0,-2 9-64 0,2-9-16 16,3 1 0-16,-2-1 0 0,-3 9-480 0,7-6-112 16,-7 6-16-16,5-4 0 0,-5 4-224 0,0 0-48 15,0 0-16-15,0 0 0 0,6 9-208 0,-3 2-32 16,-3 2-16-16,-2 8 0 0,0 6 48 0,-2 4 16 15,0 3 0-15,-2 5 0 0,0 3 32 0,0 4 0 0,-3 2 0 16,3-2 0-16,-1-9-256 0,3 3 0 0,2-1 0 0,4-5 0 16,3-9 0-16,3-4 176 0,0-7-48 0,3 3-128 15,1-1 160-15,2-5-160 0,2-7 128 0,1-3-128 16,1-1 512-16,2-1 32 0,2-3 0 0,2-2 0 16,1-10 0-16,4 1 0 0,0 0 0 0,2-4 0 15,-3-2-320-15,-3 0-64 0,-4-2-16 0,1 2 0 16,2 4-144-16,-1-3 0 0,-2-1 144 0,1 0-144 15,-4 1 0-15,-2 3 144 0,-2-1-144 0,1 1 0 16,-5 0 128-16,0 3-128 0,1 3 0 0,-4 1 0 16,1 0 0-16,-1 1 0 0,-3 3 0 0,-4 6 0 15,0 0 0-15,0 0 0 0,0 0 0 0,5 9-144 16,-1 3 144-16,-3 4 0 0,-2 4-144 0,-3-1 144 16,1 2 0-16,-5 5 0 0,1 2 0 0,-6 4 0 15,-2 3 0-15,1 4 0 0,-1 3 0 0,-3 7 0 0,-3 3 0 0,0 1 0 16,2-5 0-16,2 3 0 0,1-3 0 0,1-2 0 15,-5-2 0-15,0-2 0 0,1-2 0 0,0 0 0 16,-2-1 0-16,1-3 0 0,0-3 0 0,1-3 128 16,-1-3 0-16,0 0 0 0,1-4 48 0,-2 1 0 15,-1-3 0-15,3-1 0 0,-3-3-48 0,1 0-128 16,-1-2 192-16,-2-1-64 0,-3-5 0 0,3 0-128 16,0 0 192-16,2-3-64 0,-5-3-128 0,1-3 192 15,1-4-192-15,-2-3 192 0,4-2-64 0,1-3 0 16,2-5 0-16,-1 0 0 0,2-2-128 0,0-5 128 15,4-3-128-15,1-1 128 0,3-1-128 0,4 1 0 16,3 0 0-16,2 1 128 0,5-1-128 0,3 3 0 0,4 4 0 0,1 4 0 16,4 5 0-16,3-1 0 0,3 2 0 15,6 2 0-15,5 7 0 0,3 2 0 0,7 1 0 0,3 2 0 16,0 1-128-16,4 3 128 0,-6 3 0 0,-3 5 0 16,-2-2 0-16,-3 0 0 0,-4 2 0 0,-2 2 0 15,-4 1 0-15,-2-3 0 0,-6-1 0 0,-1-2 0 16,-4 4 0-16,-3-3 0 0,-1-2 0 0,-2-1 0 15,-6-10 0-15,0 9-176 0,-1 1 176 0,0-4-128 32,1-6-400-32,0 0-80 0,-8 2-16 0,8-2 0 0,-8-1-2080 0,4-2-432 15</inkml:trace>
  <inkml:trace contextRef="#ctx0" brushRef="#br2" timeOffset="126157.1">3776 10731 15263 0,'-16'2'672'0,"6"-2"144"0,3-1-656 0,-2 0-160 16,0 1 0-16,0 0 0 0,-2 1 400 0,0-1 48 16,1-4 16-16,2 7 0 0,0-1-208 0,-3 0-64 15,0-2 0-15,1 0 0 0,1 0 0 0,-1 0-16 16,-1 2 0-16,1-2 0 0,0-1 208 0,10 1 32 0,0 0 16 0,-7-1 0 15,-2 1 176-15,0-1 32 0,1-2 16 0,8 3 0 16,0 0-16-16,-7 0 0 0,0-3 0 0,-1 2 0 16,0 0-80-16,8 1-32 0,0 0 0 0,0 0 0 15,-10 0-80-15,2 0-32 0,8 0 0 0,0 0 0 16,0 0-96-16,0 0 0 0,0 0-16 0,0 0 0 16,0 0-96-16,0 0-16 0,8 7 0 0,-2-3 0 15,-6-4 128-15,14 4 32 0,-1-1 0 0,2-1 0 16,1-4 0-16,2 2 0 0,6 0 0 0,1 2 0 15,2-1-144-15,3-2-16 0,2-3-16 0,1 3 0 16,1 3-32-16,3-2 0 0,4-1 0 0,4-2 0 16,5 1 48-16,5 1 0 0,6 1 0 0,1-2 0 0,-2-4-192 0,3 5 0 15,2-1 0-15,4 1 128 0,2-1-128 0,1 0 0 16,2 1 144-16,0-1-144 0,1 6 0 0,5-2 128 16,1 0-128-16,-3 0 0 0,-2-1 0 0,2 3 144 15,1-2-144-15,4-1 0 0,3-2 192 0,-5 1-192 16,-1 2 192-16,2 0-192 0,2-2 256 0,2-1-64 15,1-3-16-15,1 4 0 0,-4 4 32 0,4-2 16 16,3-4 0-16,-3 1 0 0,-2 1-32 0,2 2-16 16,1 1 0-16,2-3 0 0,4-5-16 0,-2 2 0 15,0 2 0-15,0-3 0 0,2 2-32 0,-5-2 0 16,-2-2 0-16,1 2 0 0,1 3-128 0,2-1 160 16,1-1-160-16,-6 1 160 0,-3 0-160 0,0 1 192 15,7-2-192-15,-2 3 192 0,-1-1-192 0,0-1 192 0,1 2-192 16,-3 0 192-16,-2 0-192 0,-3 0 192 0,-6-1-192 15,2 1 192-15,2 0-192 0,0 0 160 0,2-1-160 0,-3 0 160 16,-2 1-32-16,-1 1-128 0,-1 1 192 0,0-2-64 16,3-1 0-16,-4 1-128 0,-6 0 192 0,0 0-64 15,0-2-128-15,0 0 160 0,-1 0-160 0,-1 0 160 16,-1-1-160-16,-2 1 0 0,-5-2 0 0,0 0 128 16,3 1 16-16,-3 2 0 0,0 1 0 0,-1-1 0 15,-2-2-144-15,-2 2 128 0,-2 2-128 0,0-1 128 16,-1-1-128-16,1-1 192 0,2 0-192 0,-4 2 192 15,-2 2-192-15,0 1 0 0,-5-4 144 0,-1 3-144 16,-4 1 0-16,0 0 128 0,-3 0-128 0,0-2 0 16,1-2 0-16,-4 2 0 0,-4 3 0 0,-1-1 128 0,2-3-128 15,-2 0 0-15,-4 0 0 0,0 3 0 0,-1 0 0 0,-5-1 144 16,-4-3-144-16,-1 3 0 0,-1 1 128 0,-2 0-128 16,-7-3 0-16,0 0 0 0,0 0 0 0,0 0 0 15,9 3 0-15,-9-3 0 16,0 0-448-16,0 0 0 0,0 0 0 0,0 0 0 15,0 0-1664-15,0 0-336 0,0 0-64 0,0 0-8064 16,-10-8-1616-16</inkml:trace>
  <inkml:trace contextRef="#ctx0" brushRef="#br2" timeOffset="126511.11">11133 10469 5519 0,'-17'-9'240'0,"5"1"64"0,-3-3-304 0,-1 0 0 16,1-1 0-16,0 2 0 0,3 2 1936 0,0-1 336 15,0-1 64-15,1 1 16 0,2 1-1728 0,3 3-352 0,6 5-64 0,-6-8-16 16,3 2-192-16,3 6 176 0,0 0-176 0,0 0 160 16,0 0 352-16,2-8 64 0,3 1 0 0,1 5 16 15,3 3 80-15,2 0 16 0,2-1 0 0,4 1 0 16,2 3 48-16,3 0 16 0,0 3 0 0,5-3 0 16,3-1 0-16,1 3 0 0,5 3 0 0,-1-3 0 15,1-5-32-15,-1 4 0 0,5 2 0 0,0 2 0 16,-1 0 80-16,-4 0 16 0,-2 1 0 0,-3 2 0 15,-2 2-224-15,-3 2-32 0,-3 4-16 0,-1 0 0 16,-4 0-112-16,-3 3-32 0,-5 6 0 0,-2-1 0 16,-3-1 48-16,-1 1 0 0,-8 3 0 0,0 2 0 15,-3 1-80-15,-3 0-16 0,-3-4 0 0,-3 1 0 0,1-3-64 0,-5 0-16 16,0-5 0-16,-2-3 0 0,-1-1-16 0,-1-3-16 16,0 1 0-16,-1-2 0 0,-3-4-240 0,2-1 176 15,1-1-176-15,2-2-11424 16,2 1-2384-16</inkml:trace>
  <inkml:trace contextRef="#ctx0" brushRef="#br2" timeOffset="128174.28">14735 11819 18431 0,'-3'7'1632'0,"1"0"-1312"0,0-4-320 0,-2 3 0 15,2 0 256-15,0-2-32 0,2-4 0 0,0 0 0 16,-4 3 48-16,4-3 16 0,0 0 0 0,0 0 0 15,0 0 352-15,0 0 64 0,0 0 0 0,0 0 16 16,0 0-208-16,0 0-32 0,3-11-16 0,0 0 0 16,-1 0 48-16,2 2 0 0,-1-3 0 0,0-1 0 15,1-5 32-15,2 1 16 0,-3-2 0 0,2-1 0 16,-1-2 0-16,0 1 0 0,2-3 0 0,-3-1 0 16,3 0-64-16,-1-1-16 0,5-3 0 0,-2 1 0 0,1 0-128 15,-3 0-32-15,3-5 0 0,1 1 0 0,-1-2-64 0,1-3 0 16,-4-2-16-16,5 0 0 0,-1 0 32 0,1-1 16 15,-2-1 0-15,-3 0 0 0,1-4-16 0,2-2 0 16,1 1 0-16,-1-3 0 0,3-3-80 0,1 1-32 16,-1 2 0-16,-1-1 0 0,1 1-160 0,0 0 192 15,0 0-192-15,-1-3 192 0,0-3-16 0,0 2 0 16,-2 2 0-16,0 1 0 0,2 2 0 0,-2-4 0 16,1-5 0-16,-2 0 0 0,0-2-48 0,0 2 0 15,-2 2 0-15,1 2 0 0,-2 2 64 0,2 0 16 16,-1 1 0-16,0-1 0 0,0-2-16 0,0 6-16 15,-2 3 0-15,1 0 0 0,3-2-32 0,-3 0 0 16,3 0 0-16,-3 0 0 0,3-2-144 0,0 1 0 0,-2 1 144 16,2 0-144-16,0-3 0 0,0 5 144 0,-1 3-144 0,1 0 0 15,-3-2 144-15,3-2-144 0,-2 0 0 16,-2 1 144-16,-3-2-144 0,1-3 0 0,-2 3 144 0,0 4-144 16,-2 1 128-16,0 2-128 0,-2-2 128 0,1 2-128 15,1-3 128-15,1 1-128 0,-2-2 128 0,1-1-128 16,-1-2 160-16,1 2-32 0,1 1-128 0,0 3 192 15,1 3-192-15,-1 2 176 0,0-4-176 0,1-1 160 16,-1 0-160-16,0 1 0 0,2 2 0 0,-1 1 0 16,0-3 0-16,1 1 0 0,2 2 128 0,-1 0-128 15,-3-2 0-15,1 3 0 0,0-2 0 0,0 1 128 16,-2 1-128-16,2 0 0 0,0 2 144 0,0-1-144 16,-1-2 0-16,1 3 128 0,0 1-128 0,0 1 0 15,2 2 0-15,0 0 128 0,-1-1-128 0,0 0 0 0,1-1 0 0,0 1 0 16,2 2 0-16,-2-1 128 0,-2-1-128 0,0-1 0 15,-2 0 0-15,2 2 128 0,-1 5-128 0,-2 0 0 16,-1 2 0-16,1-1 128 0,0 2-128 0,2 1 0 16,-5 4 128-16,2 0-128 0,-1 1 0 0,4 1 0 15,-1-2 0-15,-2 7 128 0,-1 1-128 0,3 0 0 16,1-2 0-16,0 2 0 0,-3 1 0 0,1-2 0 16,2 2 0-16,0 2 0 0,1 5 0 0,0 0-160 15,0 0 160-15,-2-5 0 0,1-3-240 0,-1 3 64 16,2 5 16-16,0 0 0 15,0 0-320-15,0 0-64 0,0 0-16 0,0 0 0 16,0 0-1360-16,0 0-288 0,0 0-48 0,0 0-8480 16,6 7-1680-16</inkml:trace>
  <inkml:trace contextRef="#ctx0" brushRef="#br2" timeOffset="128747.18">14763 7071 29951 0,'-17'3'1328'0,"7"-3"272"0,1-2-1280 0,1 2-320 16,8 0 0-16,-6 3 0 0,-1 2-208 0,7-5-112 15,-5 6 0-15,5-6-16 0,0 0 208 0,0 0 128 16,0 0-160-16,0 0 160 0,0 0 0 0,0 0 0 16,0 0-128-16,0 0 128 0,0 0 0 0,0 0 0 15,0 0 0-15,9-3 0 0,1-5 0 0,0-2 0 16,-2-4 0-16,4-4 160 0,1-4 96 0,0-3 0 15,0-3 16-15,0-2 0 0,3 0 112 0,1-2 32 16,1-3 0-16,-1-2 0 0,4-2 0 0,1 2 0 0,-1 2 0 16,2-2 0-16,0-1-80 0,4-2-16 0,-1-1 0 0,2 0 0 15,-1 0 0-15,0-2-16 0,-3-1 0 0,1 4 0 16,-1 4 176-16,2 2 32 0,2 0 16 0,1 3 0 16,-3 4-272-16,1 1-64 0,-2 1-16 0,0 3 0 15,0 1 16-15,1 2 0 0,-4 1 0 0,-1 5 0 16,0 3-192-16,-4 7 160 0,-4 6-160 0,2 2 160 15,0 3 144-15,0 4 16 0,-1 4 16 0,-3 8 0 16,0 4-80-16,1 5-32 0,1 1 0 0,0 5 0 16,0-1-96-16,2 4-128 0,-1 1 176 0,4-1-176 15,2 0 160-15,-1-3-160 0,3-3 128 0,0 1-128 16,-1-1 128-16,-1-2-128 0,1-1 0 0,-3-2 128 16,0-1-128-16,-1 2 0 0,1-2 0 0,2 3 0 15,-2 4-1280-15,1 0-304 0,1 0-48 16</inkml:trace>
  <inkml:trace contextRef="#ctx0" brushRef="#br2" timeOffset="130294.07">15216 4686 28559 0,'-11'-33'2544'0,"4"12"-2032"0,1-1-512 0,-2 2 0 16,2 5 192-16,1 3-64 0,-1 0-128 0,1 1 192 15,-1-1-192-15,2 3 0 0,1 1 128 0,3 8-128 16,-4-4 0-16,4 4 0 0,0 0 0 0,0 0 0 15,0 0 0-15,-8 5 0 0,8-5 0 0,-7 12 0 16,-1 4 0-16,4 1 144 0,1 1-144 0,-2 6 128 16,2 5 48-16,1 3 0 0,-1 1 0 0,1 2 0 15,1 0-176-15,-2-1 160 0,2 0-160 0,2 1 160 16,3-3-160-16,0 0 0 0,1-4 0 0,2-1 128 16,0-3-128-16,3 0 192 0,2-4-192 0,-1 0 192 15,3-1 112-15,2-4 16 0,-1-4 16 0,2-2 0 16,3-2 96-16,1-3 16 0,4-1 0 0,0-5 0 15,3-5-16-15,1-3 0 0,2-4 0 0,1-1 0 0,1-5-112 0,1-4 0 16,1-6-16-16,-3 5 0 0,-3 1-112 0,1-1-32 16,-3-2 0-16,1 1 0 0,-2-2-160 0,-2 0 0 15,2-5 144-15,0 1-144 0,-3-5 0 16,-2 2 0-16,-2 2 0 0,-2 1 128 0,3 2-128 0,-2 0 0 16,-4-1 0-16,-1 9 0 0,-1 6 0 0,-3 3 0 15,-2 2 0-15,-3 3 0 0,-2 1 0 0,-2 7 0 16,0 0 0-16,0 0 0 0,0 0 0 0,-4 9 0 15,-4 2 0-15,-2 5-128 0,-4 5 128 0,1 2-128 16,0 2 128-16,-3 9-128 0,-1 11 128 0,-3 3 0 16,-4 2 0-16,-1 5 0 0,-3 1 0 0,1 8 0 15,-1 7 0-15,-2 3-128 0,-2-3 128 0,0 0 0 16,-1-2 0-16,1 0 0 0,0-1 0 0,2-2 0 0,0-3 0 0,4-5 0 16,0-7 240-16,0-3-32 0,1-4 0 0,1-4 0 15,2-5 160-15,2-5 16 0,0-5 16 0,0-3 0 16,0 0 64-16,-1-5 16 0,0-4 0 15,-1-3 0-15,-2-5-128 0,-1-4-32 0,0-5 0 0,-1-4 0 16,-2-2-64-16,-1-4-32 0,2-6 0 0,1-4 0 16,2-2-48-16,1-4-16 0,3 1 0 0,5-1 0 15,5-2-32-15,5 1-128 0,5 2 192 0,7-1-64 16,4-2-128-16,9 1 160 0,2 2-160 0,12 7 160 16,9 9-160-16,5 4 0 0,5 3 0 0,1 0 0 15,3 2 0-15,5 3 0 0,4 4 0 0,6 6 0 16,4 3-144-16,1 3 144 0,-2 2 0 0,3 1 0 15,1 2-224-15,-1 3 64 0,-3 0 16 0,-4 4 0 16,-8 3-2640 0,-3-2-528-16</inkml:trace>
  <inkml:trace contextRef="#ctx0" brushRef="#br2" timeOffset="131230.07">14627 10207 19519 0,'0'0'864'0,"0"0"176"0,-6-1-832 0,6 1-208 0,0 0 0 0,0 0 0 0,0 0 816 0,0 0 112 15,0 0 32-15,8-2 0 0,5 4-288 0,2-2-48 16,3-1-16-16,5 1 0 0,-1 1 80 0,6 1 16 16,4-2 0-16,4 0 0 0,5 0-320 0,4 2-64 15,6 2-16-15,3-2 0 0,-1-1-176 0,2 0-128 16,-4 1 192-16,2 0-192 0,-1 1 304 0,2-1-48 15,3 0-16-15,-2 0 0 0,-3 0 128 0,-4 1 16 16,-3 1 16-16,-4-2 0 0,-4 0 16 0,-3 1 0 16,-2-1 0-16,-2 3 0 0,-3-2-224 0,-4-3-32 15,-3-2-16-15,-4 2 0 0,-6 2-144 0,-10-2 0 16,0 0 144-16,0 0-144 0,8-2-192 0,-8 2-96 16,0 0-32-16,0 0-14304 0</inkml:trace>
  <inkml:trace contextRef="#ctx0" brushRef="#br2" timeOffset="132622.4">14716 6540 12895 0,'0'0'272'0,"5"-6"64"0,1-1 16 0,-1 3 32 0,-1 0-384 0,4 0 0 16,-4-1 0-16,3 2 0 0,-2-3 896 0,0 2 96 0,-1-2 32 0,1 2 0 15,-5 4-832-15,0 0-192 0,0 0 0 0,0 0 0 16,0 0 0-16,0 0 0 0,0 0 0 0,-10 2 0 15,1 0 864-15,-1 0 128 0,-4 2 32 0,-1 1 0 16,0 2-832-16,-2 2-192 0,0 0 0 0,-5 5 0 16,0 1 0-16,-3 2 0 0,-1 0 0 0,-1 4 0 15,-1 3 864-15,2 0 128 0,2 4 32 0,-2-2 0 0,4 0-832 0,3 1-192 16,1 2 0-16,3-1 0 16,1 0 0-16,3-1 0 0,4 0 0 0,2 0 0 0,2-1 0 15,2-3 0-15,2-2 0 0,1-1 0 0,3 2 0 0,2 0 0 16,0 0 0-16,3 0 0 0,1 2 0 0,2 1 0 15,2-1 0-15,3 0 0 0,2 0 864 0,0 3 128 16,0 3 32-16,2 1 0 0,3 2-832 0,-1 2-192 16,-1 0 0-16,0 2 0 0,0 3 0 0,-2 2 0 15,-6-1 0-15,6 19 0 0,-4-6-144 0,-4-5-80 16,-1 0-16-16,-3-9 0 0,-2-6 240 0,-2-5 0 16,-2-2 0-16,0-2 160 0,-3-2-160 0,-3-3 192 15,1-5-192-15,-1-3 192 0,-2 0 512 0,-2-2 96 16,0-2 32-16,-3-1 0 0,-1 0 48 0,0 3 16 15,-4 3 0-15,-1-1 0 0,-3-2-624 0,-2 0-112 0,-1 1-32 16,-1 2 0-16,1 4-128 0,-1-1 192 0,-2 0-192 0,0 1 192 16,4-1-192-16,0 0 0 0,4-2 0 0,0 2-176 15,4-3 176-15,4 1 0 0,0 1 0 0,4-2 0 16,3-1 0-16,1-1 0 0,-2-2 0 0,6 3 0 16,-1 1 0-16,1-1 0 0,3-1 0 0,1 1 0 15,2 1 0-15,0 1 0 0,2-1 128 0,0 4-128 16,3 4 144-16,3 4-144 0,-1 2 192 0,4 2-192 15,-4 0 208-15,2 5-64 0,0 5-16 0,1 4 0 16,5 2-128-16,-4-1 128 0,-2 2-128 0,0 3 128 16,0 2-128-16,-4 3 0 0,-5 1 0 0,0 1 128 15,0-2-128-15,-1 0 0 0,-2-1 144 0,2-3-144 0,-4 0 128 16,3 1-128-16,0 2 128 0,-1-2-128 0,4-1 128 0,1-7-128 16,-1-5 128-16,1-1-128 15,1 1-672-15,-2-5-208 0,1-6-32 16</inkml:trace>
  <inkml:trace contextRef="#ctx0" brushRef="#br2" timeOffset="133100.15">13270 7664 20271 0,'0'0'896'0,"0"0"192"0,5-5-880 0,-5 5-208 0,4-4 0 0,-4 4 0 16,6 7 864-16,1 2 128 0,-1 6 32 0,1 2 0 0,-3 3 0 15,1 4 0-15,-2 6 0 0,0 2 0 0,-3 2-832 0,0 3-192 16,0 0 0-16,0 1 0 15,0 1 0-15,0-1 0 0,0-3 0 0,0 15 0 0,2-7 416 0,-1-7 32 16,2-4 16-16,-1-4 0 0,0-5-272 0,1 0-48 16,-1-2-16-16,-1-4 0 0,0-2-128 0,0-4 192 15,1-2-192-15,0 1 192 0,1-1-192 0,0-2 0 16,-3-7 0-16,0 0 0 16,0 0-1440-16,0 0-368 0,0 0-80 0</inkml:trace>
  <inkml:trace contextRef="#ctx0" brushRef="#br2" timeOffset="133333.32">12919 8173 31327 0,'-9'-9'1392'0,"9"9"272"0,0-4-1328 0,0 4-336 16,0 0 0-16,10-2 0 0,4-2 0 0,4 0 0 0,4-2 0 0,5 2 0 15,5 3 0-15,7-1 0 0,0-6 0 0,5 4 0 16,3-3 0-16,0 0 0 0,0 0 0 0,2 1 0 16,0 2 0-16,1 1 0 0,-4 0 0 0,15 0 0 15,-9-1-1568-15,-7-1-384 16,7-4-80-16,-17 7-16 0</inkml:trace>
  <inkml:trace contextRef="#ctx0" brushRef="#br2" timeOffset="135882.17">2671 11029 18431 0,'0'0'816'0,"-9"-2"160"0,-2 0-784 0,5 4-192 16,6-2 0-16,0 0 0 0,0 0 544 0,-2 9 64 15,5 1 16-15,-3 1 0 0,1 0-432 0,2-1-64 16,-3-10-128-16,11 16 176 0,-1 1-16 0,2 1 0 16,0-2 0-16,2 3 0 0,1 2 16 0,-1 2 0 15,3 1 0-15,0-2 0 0,2 1-176 0,0 3 160 16,-2-1-160-16,1-1 160 0,-4-3-160 0,2-3 0 16,-2-3 0-16,1-1 0 0,1 1 240 0,-1-5-48 0,1-4 0 15,-1-1 0-15,-1 0 304 0,4-4 48 0,1-2 16 0,-3-2 0 16,1-2 16-16,2-1 0 0,6-2 0 0,-2-1 0 15,1-1-256-15,-1-2-64 0,2-3 0 0,3 2 0 16,-1 1-128-16,3-3-128 0,0-3 192 0,-1-1-192 16,1 0 128-16,2 2-128 0,3 1 0 0,2 0 0 15,-1-2 0-15,5 2 0 0,-1 0 0 0,3 4 0 16,2 2 0-16,-3 4 0 0,-5 1 0 0,-1 6 0 16,-2 5 0-16,-3 1 0 0,-4 1 0 0,1 3 0 15,-3 3 0-15,-2 3 0 0,-2 1 0 0,-5-2 0 16,-2-2 0-16,-3 1 0 0,0-2 0 0,0 1 0 0,-3 0 0 15,-1-4 0-15,-2-2 0 0,0 1 0 0,-1 1 240 16,-3-3-64-16,-1-7-16 0,0 0 0 0,-1 8 96 16,1-8 32-16,-4 10 0 0,4-10 0 0,0 0-96 0,0 0-32 15,0 0 0-15,0 0 0 0,0 0-160 0,0 0 0 16,0 0 0-16,0 0 128 0,12 0-128 0,0 0 0 16,0-2 0-16,2 2 0 0,0 2 0 0,1 0 0 15,4 4 0-15,-2-1 0 0,3 1 0 0,3-1 0 16,0 1 0-16,4 0 0 0,1 1 0 0,4-3 0 15,1-1 0-15,7-3 0 0,4-3 256 0,4-2-16 16,4-3-16-16,3-4 0 0,4-6 160 0,8-4 48 16,8-3 0-16,0-3 0 0,0-4-48 0,-1-1 0 15,-3 0 0-15,-1 0 0 0,1 0-96 0,-6 3-32 16,-9 2 0-16,-3 2 0 0,-7 2-64 0,-5 2 0 0,-5 1-16 16,-5 3 0-16,-5 3-176 0,-2 5 0 15,-3 0 0-15,-3 4 0 16,-4 1-1792-16,-5 8-384 0</inkml:trace>
  <inkml:trace contextRef="#ctx0" brushRef="#br2" timeOffset="136403.28">2337 12275 25919 0,'-17'-5'1152'0,"10"3"224"0,7 2-1104 0,0 0-272 0,0 0 0 0,0 0 0 16,0 0 960-16,0 0 144 0,0 0 32 16,14 0 0-16,4-2-272 0,4 2-48 0,-2 2-16 0,6 0 0 15,0-4-96-15,4 0-32 0,4-1 0 0,3 0 0 16,3 0-160-16,-2 1-48 0,0 0 0 0,-2 1 0 16,-2 2-240-16,-2 2-48 0,-2 1-16 0,-3-2 0 15,-5-1-160-15,-1 1 0 0,-1 1 0 0,-5 1 0 16,-4-1 0-16,-1 1 0 0,0 0-144 0,-10-4 144 15,5 6-2176-15,-5-6-336 0,0 0-64 16</inkml:trace>
  <inkml:trace contextRef="#ctx0" brushRef="#br2" timeOffset="137084.87">3624 12250 20671 0,'0'0'912'0,"-5"-7"192"0,-2-3-880 0,2 3-224 16,5 7 0-16,-5-6 0 0,-4-1 704 0,2 5 112 15,7 2 16-15,-9 1 0 0,-6 0-352 0,-1 6-64 16,-2 2-16-16,2 2 0 0,-1 1-80 0,0 1 0 15,0 0-16-15,2 2 0 0,0-4 64 0,3 3 16 16,1 1 0-16,2-3 0 0,3-2-128 0,1 0-32 16,1 0 0-16,1-1 0 0,3-9-96 0,0 9 0 15,0-9-128-15,3 11 192 0,1-1-48 0,2 1-16 16,1 1 0-16,-1 0 0 0,1-1 0 0,-1 2-128 16,2 2 192-16,0-2-64 0,-4-5-128 0,1 3 160 15,-1 1-160-15,-2 1 160 0,-2-1-32 0,-1 0 0 16,-2 1 0-16,-1-2 0 0,-1-2 288 0,-4 2 48 15,1 2 16-15,-1-2 0 0,-4-3-32 0,-2-2 0 0,0 0 0 0,-2 1 0 16,1 2-208-16,-2-2-48 0,-2-4-16 0,3-1 0 16,1-1-176-16,1-2 0 0,1-3 0 0,1 1 0 31,1-1-1488-31,5 0-384 0,-1-2-80 0</inkml:trace>
  <inkml:trace contextRef="#ctx0" brushRef="#br2" timeOffset="137350.54">3891 11991 23951 0,'-9'-7'2128'0,"9"7"-1696"0,-4-6-432 0,4 6 0 0,0 0 624 0,0 0 32 16,0 0 16-16,-2 9 0 0,-2 1 80 0,0 7 16 15,0 0 0-15,-1 3 0 0,1 1-400 0,1 4-80 16,-3 7-16-16,2 1 0 0,-2 1-272 0,-2-1 160 16,2 0-160-16,-2-1 128 0,3 2-128 0,-2-2 0 15,0-3 144-15,2 1-144 0,-3 0 0 0,3 0 0 16,-1-3 0-16,2-3 128 16,3-2-1392-16,1-3-272 0,2-4-48 0</inkml:trace>
  <inkml:trace contextRef="#ctx0" brushRef="#br2" timeOffset="138113.9">4025 12372 13823 0,'-11'-1'1216'0,"11"1"-960"0,0 0-256 0,-6 3 0 15,6-3 2976-15,0 0 544 0,0 0 128 0,-6 9 0 16,1 3-2816-16,1-1-576 0,3-2-128 0,1 0 0 15,0-9-128-15,0 0 144 0,6 11-144 0,-1-6 160 16,-5-5-160-16,0 0 0 0,0 0 144 0,11-3-144 16,0-1 160-16,1-1-32 0,-3-2-128 0,-1 0 192 0,-5-2 128 0,1 0 0 15,0-1 16-15,0-1 0 16,-3-2 48-16,2 1 16 0,-1 1 0 0,-1-2 0 0,0 1 32 0,1-2 0 16,4 0 0-16,-3 0 0 0,3 2-272 15,0 0-160-15,1-1 192 0,3 4-192 0,1 1 0 0,1 0 0 16,0 2 0-16,1 0 0 0,0-1 0 0,0 4 0 15,-3 2 0-15,1 1 0 0,1-1 0 0,-3 2 0 16,0 2 0-16,0 3 0 0,-1 3 160 0,-4 2-160 16,-2 2 128-16,1 2-128 0,0 3 256 0,-3 2-16 15,0-1-16-15,-5 3 0 0,0-4-96 0,-1 2-128 16,-3 1 176-16,2-5-176 0,-3-5 192 0,0 0-192 16,0-1 192-16,-1-1-192 0,1-2 304 0,1-3-48 15,2-1-16-15,7-3 0 0,-7 4 32 0,7-4 16 16,0 0 0-16,0 0 0 0,0 0-112 0,0 0-32 15,2-11 0-15,4 1 0 0,3-4-144 0,0 2 0 0,0-1 0 0,1 0 0 16,0 1 0-16,0-1 0 0,0-2-160 0,1 3 160 16,0 3-128-16,0 0 128 0,0 0 0 0,0 0-144 15,2 1 144-15,-1 1 0 0,0 1 0 0,-3-1 0 16,1-1 0-16,2 0 0 0,2 2 0 0,-3 0-128 16,0 1 128-16,1 1 0 0,4 0 0 0,-2 0 0 15,-5 3 0-15,0 0 0 0,2-3 0 0,-1 0 0 16,3 3 0-16,0 0 0 0,-1 1 0 0,-1-1-128 15,0-2 128-15,-1 0 0 0,-1-3 0 0,-9 6 0 16,0 0 0-16,6-2 0 0,-1-3 0 0,-5 5 0 16,6-3 0-16,-6 3 0 0,6-8 0 0,-6 8 0 15,2-7 0-15,0 0 0 0,-2 7 0 0,3-9 0 16,-2 1 0-16,0-1 0 0,2 0 0 0,-2 1 128 0,-1 1-128 0,-1 0 0 16,-3-1 0-16,4 8 0 0,0 0 0 0,0 0 0 15,-4-6 0-15,4 6 0 0,-7-4 0 0,-4 2 0 16,0 4 0-16,-1 1 0 0,-2 1 128 0,1 3-128 15,-2 1 160-15,3 4-160 0,2 2 192 0,1-1-64 16,-3-2-128-16,4 2 192 0,3 2-64 0,1-1-128 16,2-1 176-16,3-2-176 0,3 1 144 0,2-2-144 15,1 1 0-15,4-3 144 0,-1-1-144 0,5-2 0 16,4-1 0-16,4 3 0 16,4-4-2224-16,0-1-368 0</inkml:trace>
  <inkml:trace contextRef="#ctx0" brushRef="#br2" timeOffset="140064.34">6902 10882 5519 0,'0'0'496'0,"0"0"-496"0,0 0 0 0,0 0 0 16,-1 8 1200-16,1-8 144 0,-5 10 16 0,1-4 16 0,4-6-688 0,-8 6-144 15,-3 3-32-15,2 0 0 0,1 2 272 0,-2 0 48 16,-1 1 16-16,-1 3 0 0,-3 4-64 0,0 2-16 15,0 0 0-15,-2 2 0 0,-3 3-368 16,0 3-80-16,-2 4 0 0,-3 0-16 0,0 1-304 0,0 2 128 16,-1 1-128-16,-1 0 0 0,0 1 128 15,-2-2-128-15,-1-4 0 0,-1 1 0 0,-1 1 0 0,0 0 0 16,-1-3 0-16,-2-1 0 0,0 1 128 0,1-1-128 16,1 3 0-16,2-5 0 0,0 0 272 0,0-1 0 15,0 1 0-15,0 1 0 0,-1-3 128 0,-1-1 32 16,-1 1 0-16,2-1 0 0,-1 2-112 0,2 1-32 15,0-1 0-15,0 4 0 0,1 0-128 0,-1 4-32 16,1 5 0-16,2-3 0 0,0-2-128 0,-1-1 0 0,2 2 144 16,1-6-144-16,-3-4 0 0,3-1 0 15,-3-2 0-15,1 1 0 0,2 1 0 0,1-1 128 0,-1 0-128 16,3-2 0-16,-4 2 208 0,2 1-16 0,1 2-16 0,-1-4 0 16,3-2-16-16,-1 0 0 0,1 0 0 0,-1 1 0 15,2-1-160-15,1-3 0 0,-3-2 144 0,1 1-144 16,2-1 0-16,2 0 128 0,-1 1-128 0,0-1 0 15,2 2 0-15,0 0 0 0,2 1 0 0,-3-1 0 16,-2-3 0-16,2 3 0 0,-1-1 0 0,1 0 0 16,3 0 0-16,1 1 0 0,-2 0 0 0,2-2 0 15,1 0 0-15,1-2 0 0,1 0 0 0,1 2 128 16,0 0-128-16,3-1 0 0,-2 0 0 0,4-1 0 16,-1-2 0-16,1-2 0 0,1 0 0 0,1-2 0 15,3-8 0-15,-3 8 0 0,3-8 0 0,-3 8-128 0,3-8 128 0,-5 7 0 16,5-7 0-16,0 0 0 0,0 0 0 0,0 0 0 15,-3 5 0-15,3-5 0 0,0 0 0 0,0 0 0 16,0 0 0-16,0 0 0 0,0 0 0 0,7-6 0 16,0-3 0-16,-2 1 0 0,1 0 0 0,4 0 0 15,2-6 0-15,3 0 128 0,0-1-128 0,3-4 0 16,4-1 0-16,2-4 0 0,3-3 0 0,-1-3 0 16,3-1 0-16,7-2 0 0,3-4 0 0,3-2 0 15,-1-2 0-15,2-1 0 0,2-5 0 0,1 0 0 16,4-2 0-16,2-2 128 0,-2-1-128 0,2 2 0 15,5 1 0-15,-4 0 0 0,0-5 0 0,-2 1 0 16,2-3 0-16,-1 0 0 0,1-4 0 0,0 4 0 0,-5 1 0 16,-1 3 0-16,-3 1 0 0,-5-1 144 0,1-1-144 15,-4 3 0-15,0 0 0 0,1 4 0 16,-1 4 0-16,-3 3 0 0,-3 0 0 0,-2 2-224 0,0 1 32 0,-1-2 16 16,-2 0-144-16,-1 0-48 0,-3 4 0 0,-3 3 0 15,3 2 128-15,-3 0 32 0,-2 0 0 0,0 5 0 16,-2 4 16-16,0 3 16 0,-4 3 0 0,1-1 0 15,1 1 176-15,2 1 0 0,-3 5 0 0,1-1-128 16,-4-2 128-16,1 1 0 0,0 2 0 0,0 1 0 16,-1 3 0-16,-2-1 0 0,0 1 0 0,-6 4 0 15,0 0 0-15,0 0 128 0,0 0-128 0,0 0 0 16,0 0 0-16,0 12 0 0,-5 0 0 0,2-1 0 16,-1-1 0-16,-4 0 0 0,-2 2 0 0,-1 3 0 15,-1 2 0-15,-1 0 0 0,-3 1 0 0,-1 4 0 0,-2 4 0 0,-3 5 0 16,-3 2 0-16,-5 2 0 0,-4 4 0 0,-6-1 0 15,-3 9 0-15,-1-1 0 0,-3 1 0 16,0 7 0-16,-6 1 0 0,-1 5 0 0,-5 3 0 0,-4 0 0 16,-2-3 0-16,-5 4-128 0,0 1 128 0,-1 1 0 15,-1 0 0-15,0-1 0 0,-3-2 176 0,1-3-48 16,-1-2 0-16,5 1 0 0,-1 0 368 0,-2 1 64 16,-5-3 16-16,4 0 0 0,3 0-96 0,1 0-16 15,1 1 0-15,2-1 0 0,-1-1-192 0,7 0-32 16,6 0-16-16,6-2 0 0,-1-2-224 0,7-5 128 15,0-2-128-15,3-1 0 0,1 0 0 0,3-1 0 16,2 0 0-16,3-1 0 16,4-3-336-16,1-1-112 0,2-3-32 0,5-3-11280 0</inkml:trace>
  <inkml:trace contextRef="#ctx0" brushRef="#br2" timeOffset="142101.46">15294 10660 16575 0,'0'0'736'0,"0"0"160"0,3-7-720 0,2-1-176 15,-5 8 0-15,7-3 0 0,-7 3 912 0,10-4 160 0,1 3 16 16,-1 1 16-16,0 3-400 0,3 3-96 0,-2 1-16 0,2-1 0 15,2 4-96-15,0 2-32 0,-1408 2 0 0,2818 2 0 16,-1407-3-64-16,-2 6-16 0,-1 4 0 0,0-1 0 16,-3 0-32-16,-3 2-16 0,-7 2 0 0,-3 3 0 15,-3 0-144-15,-7-2-16 0,-4 2-16 0,-3 0 0 16,-5 3 32-16,0-1 16 0,-1-1 0 0,1-3 0 16,-2-1-16-16,4-1 0 0,-2 0 0 0,1 3 0 15,0-2 144-15,0 1 32 0,2-2 0 0,-2 1 0 16,1 2-128-16,2 0-32 0,-2-2 0 0,3-1 0 15,1 0-208-15,4 1 0 0,0-2 128 0,3-1-128 16,1-2 0-16,4 3 128 0,3-2-128 0,2 0 0 0,2-3 128 0,3-1-128 16,4 2 0-16,2-1 0 0,1-2 128 0,2 2-128 15,2-3 0-15,1-2 144 0,2-1-144 0,1-3 160 16,-4-2-160-16,2-4 160 0,-3-1-160 0,0 0 128 16,-2-1-128-16,0-2 128 0,-4-1-128 0,0 0 0 15,0-1 144-15,-9 2-144 0,0 0 128 0,9-2-128 16,-1-4 160-16,-8 6-160 0,0 0 0 0,0 0 128 15,0 0-128-15,0 0 0 0,0 0 0 0,0 0 0 16,0 6 0-16,0-6 0 0,0 0 144 0,-3 10-144 16,-2 1 128-16,2 3-128 0,-3 4 192 0,1 0-32 15,-1-1-16-15,0 6 0 0,0-1-144 0,3 1 0 16,-1 1 0-16,1 2 0 0,1 3 0 0,2 5 128 16,1 7-128-16,-1 1 0 0,-3-1 0 0,0 0 0 0,1-2 0 0,-4-1 0 15,1-4 0-15,1-2 0 0,-2-3 128 16,0 1-128-16,-2 0 128 0,1-3-128 0,-1-3 192 0,0 0-64 15,1-1 192-15,-2-1 48 0,1-4 0 0,-1-3 0 16,1-7 16-16,-1 3 0 0,-2 3 0 0,0-4 0 16,-2-5-192-16,-1 1-16 0,0 0-16 0,-1 0 0 15,-3-3-160-15,-1 0 0 0,0-1 0 0,0 1 0 32,-1-2-1616-32,2-2-256 0,1 0-48 0,0-5-12720 0</inkml:trace>
  <inkml:trace contextRef="#ctx0" brushRef="#br2" timeOffset="142952.35">15759 11764 19807 0,'0'0'880'0,"-6"-3"176"0,6 3-848 0,-8 1-208 15,0 2 0-15,8-3 0 0,-8-1 1136 0,8 1 176 16,0 0 32-16,0 0 16 0,0 0-144 0,0 0-48 16,0 0 0-16,0 0 0 0,0 0-208 0,14 1-64 15,2-2 0-15,2-2 0 0,2 1-256 0,2 0-48 16,2 0-16-16,1 0 0 0,4-2-288 0,-1 2-64 15,0 1-16-15,0 0 0 0,-2-1 0 0,-3 1 0 0,-2 1 0 0,-4 2 0 16,-1-1 0-16,-4-1 0 16,-2-1 0-16,-10 1 0 0,0 0 48 0,0 0 0 0,0 0 0 0,-4 9 0 15,-3-3 272-15,-5 2 64 16,-5 2 16-16,-4-4 0 0,-4-1-288 0,1-2-48 0,-2-1-16 0,1 0 0 16,-1 2-48-16,3-4-16 0,5-4 0 0,0 2 0 15,1 3 192-15,1-2 16 0,5-3 16 0,5 1 0 16,6 3 0-16,0 0 0 0,0 0 0 0,0 0 0 15,2-8-176-15,3 1-48 0,6 1 0 0,3 1 0 16,-2 2-192-16,6 1 144 0,2-4-144 0,3 6 128 16,3 0-128-16,0 4 0 0,-2-2 0 0,2 0-176 15,-1-1-1296 1,-4 1-256-16,0 0-48 0</inkml:trace>
  <inkml:trace contextRef="#ctx0" brushRef="#br2" timeOffset="145359.25">20119 9371 4607 0,'-16'1'400'0,"6"-1"-400"0,0-1 0 0,0 2 0 15,4-1 2480-15,-3 0 400 0,2 0 96 0,2 0 16 16,5 0-1872-16,0 0-368 0,0 0-80 0,0 0-16 16,0 0 32-16,0 0 0 0,14-3 0 0,2-2 0 15,1 1 64-15,2-2 16 0,0 0 0 0,2 0 0 16,3 3-32-16,2-1 0 0,2-3 0 0,0-1 0 0,2 0 32 15,5-2 0-15,6 0 0 0,2 1 0 0,-3-1-192 0,3 0-48 16,4 1 0-16,-1 2 0 0,-3 1-240 16,1 0-48-16,-3-3-16 0,1 1 0 0,-2 4-224 0,-7-3 144 15,-3 2-144-15,-7 1 128 0,-4 1-128 0,-3 0 0 16,-5-1 0-16,-2 1 128 0,-3-2-384 0,-6 5-96 16,0 0-16-16,0 0-8720 15,0 0-1760-15</inkml:trace>
  <inkml:trace contextRef="#ctx0" brushRef="#br2" timeOffset="146003.75">22003 9276 13823 0,'-8'-10'1216'0,"8"10"-960"0,0 0-256 0,0 0 0 16,-3-7 1216-16,3 7 208 0,6-7 48 0,3 1 0 15,6-1-368-15,3-2-64 0,4-2-16 0,9-1 0 16,3 0-400-16,4-2-96 0,0-2-16 0,6 3 0 16,2 2-288-16,0 3-64 0,-4 1-16 0,1-2 0 15,-1-4-16-15,1 1 0 0,-4 4 0 0,2-3 0 16,1 0 32-16,-4 0 0 0,-3 1 0 0,-2 2 0 16,-3 4-160-16,-1-1 0 0,-5 2 0 0,-3-1 0 15,-3-2-1200-15,-3 4-320 16,-1 2-64-16</inkml:trace>
  <inkml:trace contextRef="#ctx0" brushRef="#br2" timeOffset="146521.26">23764 9084 3679 0,'0'0'320'0,"0"0"-320"0,2-8 0 0,4 2 0 0,1 0 2992 0,2 3 528 16,2 2 96-16,3-7 32 0,3-6-1920 0,3 3-368 15,3 3-80-15,2-2 0 0,6-2-576 0,4-1-96 16,0 2-32-16,3 2 0 0,-1 2-288 0,3 1-64 16,2-1-16-16,-1-1 0 0,-1-1-208 0,0 2 176 15,-1 3-176-15,-1 1 160 0,-2-1-160 0,-1 1 0 16,0-2 0-16,-5 2-10848 0</inkml:trace>
  <inkml:trace contextRef="#ctx0" brushRef="#br2" timeOffset="147236.57">20567 8603 16575 0,'-11'-2'368'0,"1"1"80"0,-3 1 0 0,7 0 16 0,0-1-464 0,1-1 0 0,-2-3 0 0,3 2 0 16,4 3 912-16,0 0 96 0,3-7 16 0,4 0 0 15,0-3 0-15,6-1 0 0,4-4 0 0,3 0 0 16,3-2-832-16,4 0-192 0,5-5 0 0,3-2 0 15,7-4 864-15,1-2 128 0,6 0 32 0,-2-3 0 16,0-1-832-16,0-1-192 0,-3 1 0 0,-2 2 0 16,-1 2 0-16,-3 1 0 0,-2 2 0 0,-3 1 0 0,-3 2 0 15,-2 4 0-15,-8 2 0 0,-2 2 0 0,-1 3 0 0,-4 2 0 16,-3 2 0-16,-2-2 0 16,-4 3-2416-16,-4 8-528 0,0 0-96 0,0 0-32 15</inkml:trace>
  <inkml:trace contextRef="#ctx0" brushRef="#br2" timeOffset="147738.42">22487 8369 20271 0,'0'0'448'0,"0"0"80"16,0 0 32-16,0 0 16 0,-7-1-576 0,3-1 0 0,4 2 0 0,-3-5 0 0,1 0 928 0,5-2 80 15,3-3 16-15,3-4 0 0,4-5 0 16,7-3 0-16,6-3 0 0,6-3 0 0,6-2 0 0,1-5 0 15,5 2 0-15,1-2 0 0,-1 1-832 0,2-1-192 16,-6 0 0-16,4 2 0 0,1 2 864 0,-2 0 128 16,-2-2 32-16,-3 7 0 0,-1 0-832 0,-4 4-192 15,-4 5 0-15,-2-1 0 16,-3 2-768-16,-4 1-208 0,-3 2-48 0,-2 1 0 16,-3 2-816-16,-1 3-160 0,-2 1-48 0,-1 2-9824 0</inkml:trace>
  <inkml:trace contextRef="#ctx0" brushRef="#br2" timeOffset="148137.64">24264 8386 23951 0,'0'0'512'0,"15"5"128"0,-5-8 0 0,1-3 64 0,3-2-576 0,4-2-128 16,2-2 0-16,6-2 0 0,6-2 848 0,3-2 144 16,3-2 32-16,3-1 0 0,0 0 0 0,-2-1 0 15,1-1 0-15,-2-2 0 0,3-4 0 0,-1 2 0 16,2-1 0-16,0 2 0 0,4 2-832 0,-1 0-192 16,-1 2 0-16,-1 1 0 0,-4 1 0 0,-5 2 0 15,-2 3 0-15,-4 2 0 16,-4 1-768-16,-3 1-208 0,-6 2-48 0,-4 2-13504 0</inkml:trace>
  <inkml:trace contextRef="#ctx0" brushRef="#br2" timeOffset="148861.44">19806 10154 24879 0,'0'0'1088'0,"-1"-7"256"0,1 7-1088 0,7-8-256 15,3 0 0-15,6 4 0 0,5 2 528 0,6 2 48 16,2 2 16-16,7-1 0 0,6 2-304 0,5 4-64 16,3 2-16-16,3-1 0 0,-3 0-208 0,5 2 128 15,3-1-128-15,-3 4 0 0,-6-2 0 0,1 0 0 16,-1 0 0-16,-3 0 0 16,-3 1-1008-16,-2-1-288 0,-6-1-64 0</inkml:trace>
  <inkml:trace contextRef="#ctx0" brushRef="#br2" timeOffset="149322.01">22224 10225 14735 0,'-7'-16'1312'0,"7"9"-1056"15,0 1-256-15,0 6 0 0,0 0 1280 0,0 0 208 16,10-3 48-16,-1 1 0 0,-9 2-528 0,13 4-112 16,4 1 0-16,1 1-16 0,4 1-256 0,2 0-48 15,1 3-16-15,-1-1 0 0,4 0-112 0,0-2 0 16,1 2-16-16,-2 1 0 0,4 0-240 0,3 1-32 15,0-1-16-15,4 3 0 0,0 1-144 0,0 1 192 0,2 0-192 0,-1-3 192 16,-2-4-192-16,-3 3 0 0,-1 2 0 16,1-1 0-1,-2-2-1504-15,1-1-384 0,4-1-80 0</inkml:trace>
  <inkml:trace contextRef="#ctx0" brushRef="#br2" timeOffset="149707.79">24878 10460 34095 0,'8'-30'1504'0,"1"20"320"0,5 8-1456 0,4 2-368 15,5 2 0-15,5 4 0 16,5 2-448-16,6 2-176 0,4 5-16 0,-3 3-16 0,2-3 528 0,2 0 128 0,1 1 0 16,3 1 0-16,-2 1 0 0,3 1 0 0,3-3 0 15,-4 3 0 1,-5 4-1728-16,-3-2-272 0,-7-4-48 0</inkml:trace>
  <inkml:trace contextRef="#ctx0" brushRef="#br2" timeOffset="150347.09">20132 11148 23039 0,'0'0'2048'0,"0"0"-1648"0,12 0-400 0,-1 3 0 16,3 5 640-16,2 1 64 0,0 6 0 0,4 5 0 0,0 3 16 15,3 2 16-15,3 1 0 0,4 5 0 0,3 4-96 0,2 2-32 16,1-2 0-16,1 1 0 0,0-1-288 0,-1 4-48 15,2-1-16-15,-3 1 0 0,-4 2-256 0,-4-3 128 16,2-1-128-16,-3 0 0 0,-3-1 144 16,-1-4-144-16,-1-3 0 0,-3-2 144 0,-3 1-144 0,1-3 0 15,-2-4 0-15,-2-3 0 0,-2 0-224 0,1-1-80 16,1-3-16-16,2-1-8864 16,1-1-1776-16</inkml:trace>
  <inkml:trace contextRef="#ctx0" brushRef="#br2" timeOffset="150857.26">22194 11480 18431 0,'-5'-13'1632'0,"5"13"-1312"16,1-6-320-16,-1 6 0 0,6 9 2064 0,3 3 352 15,3 3 64-15,-1 5 16 0,3 5-1776 0,5 4-336 16,3 4-80-16,7 2-16 0,4 2 0 0,1 0 0 15,0 1 0-15,2 2 0 0,-3-1-112 0,3-3-32 16,0-2 0-16,2 1 0 0,4-1-144 0,-2 0 0 16,-2-1 144-16,-1 0-144 0,-3 0 0 0,-2-2 144 15,-5-1-144-15,-2-4 0 0,-1-5 0 0,-1-2 0 0,-5 1-160 16,1-5 160 0,-1-2-2208-16,-1-4-320 0</inkml:trace>
  <inkml:trace contextRef="#ctx0" brushRef="#br2" timeOffset="151313.78">24692 11759 35007 0,'-4'-11'3120'0,"1"7"-2496"0,3 4-496 0,0 0-128 32,0 15-448-32,3 3-128 0,2 4 0 0,5 5-16 0,2 6 464 0,5 0 128 0,2 1 0 0,4 0 0 15,4 1 0-15,3 4 0 0,2 4 0 0,3-2 0 16,1-5 0-16,4 4 0 0,3 3 0 0,-4-3 0 15,0-1 0-15,-4-3 0 0,-3-4 0 0,-2 2 0 16,-3-3 0-16,-1-1 0 0,-2-4 0 0,-1 0 0 31,-1 1-1728-31,-3-4-336 0</inkml:trace>
  <inkml:trace contextRef="#ctx0" brushRef="#br2" timeOffset="154980.57">14816 6599 8287 0,'-9'0'736'0,"0"0"-592"0,0-3-144 0,-1 0 0 16,5 2 1760-16,-2 0 320 0,3-1 64 0,4 2 16 16,-4-3-1296-16,4 3-256 0,0 0-48 0,0 0-16 15,0 0 128-15,0 0 32 0,2-10 0 0,-2 10 0 16,9-8-320-16,0-2-64 0,3 1-16 0,1-2 0 15,1 0-176-15,4-2-128 0,1-2 192 0,4-3-192 16,3-2 176-16,4-2-176 0,1-1 160 0,0-2-160 16,3-4 256-16,0 0-64 0,0-1 0 0,-5 1 0 15,-1 0 0-15,0 0 0 0,-1-2 0 0,2 1 0 0,-5 0 288 16,1 1 48-16,2 3 16 0,-5 2 0 0,-1 3-16 0,-2 3 0 16,-2 3 0-16,-2 5 0 0,-3 4-272 0,1 3-48 15,-5 1-16-15,2 4 0 0,0 4-192 0,0 3 0 16,-4 1 0-16,2 8 0 0,-1 6 0 0,1 4 0 15,-4 1 0-15,3 3 0 0,-1-1 0 0,-1 3 128 16,0 1-128-16,1 5 0 0,-2 3 0 0,-1 3 128 16,1 4-128-16,-1-1 0 0,-3 1-144 0,0-3-80 15,-1-4-16-15,-1 0 0 16,1 0-656-16,-1-3-144 0,1-2-32 0,1-4-6464 16,0-3-1296-16</inkml:trace>
  <inkml:trace contextRef="#ctx0" brushRef="#br2" timeOffset="156179.26">15446 6406 21183 0,'-7'-14'944'0,"4"6"192"0,2 1-912 0,1 7-224 0,0 0 0 0,0 0 0 16,0 0 336-16,0 0 32 0,0 0 0 0,0 0 0 15,-1 18-224-15,-2 3-144 0,1 1 192 0,-1 4-192 16,1-1 304-16,-3 4-48 0,2 0-16 0,0 3 0 16,-1 0-48-16,1 3-16 0,1 4 0 0,0-1 0 0,1 0-176 15,-2 1 160-15,1 2-160 0,0 1 160 0,1 4-160 0,-4-2 0 16,1-2 0-16,-1 0 0 0,-3 0 0 15,0 5 128-15,-3 0-128 0,1 1 0 0,0 1 144 0,-3 0-144 16,1 1 160-16,0-3-160 0,1-2 176 0,-1 1-176 16,1-2 192-16,0 3-192 0,0 0 272 0,-1-1-48 15,3 0-16-15,0-2 0 0,0-1 128 0,2-2 32 16,-2 0 0-16,2-2 0 0,-2-1 16 0,3-2 0 16,-4 0 0-16,3 2 0 0,-1 0-112 0,1 1-16 15,-3-2 0-15,1 1 0 0,2 2-48 0,-2-4-16 16,0-2 0-16,-1 3 0 0,2 2-64 0,0 0-128 15,1-2 176-15,-2 1-176 0,3-1 192 0,-3 0-192 16,1 3 192-16,-1 0-192 0,4-5 160 0,-3-1-160 16,1-1 128-16,-1 1-128 0,1 2 128 0,-1 1-128 0,4-3 0 0,0-2 128 15,-2-4-128-15,2 0 160 0,-1-1-160 0,0 0 160 16,-3 0-160-16,1 0 192 0,1 1-192 0,0-3 192 16,2-1-192-16,-2-2 192 0,1-2-192 0,-2 2 192 15,1 2-192-15,-1 0 160 0,-1 0-160 0,1 2 160 16,-1 2-160-16,3 2 192 0,-3 1-192 0,3-2 192 15,2-5-192-15,-1 3 128 0,2 0-128 0,-1 1 128 16,2 0-128-16,1 1 0 0,0-4 144 0,0 1-144 16,0-1 0-16,1-1 0 0,2-2 0 0,-3 4 128 15,-3 2-128-15,3-1 0 0,1 2 0 0,1-6 0 16,-1-2 0-16,0-1 0 0,-1 0 0 0,1-2 0 16,0 0 0-16,-1 0 128 0,-2-3-128 0,1 3 0 0,1-1 0 15,0 1 0-15,-1-2 0 0,1 1 128 0,-2-1-128 0,1 2 0 16,-1-3 0-16,0 2 0 0,1-1 0 0,-4 2 128 15,4 1-128-15,0-2 0 0,-1 2 0 16,1 1 0-16,1 1 0 0,0-1 0 0,-2 2 0 0,0 0 0 16,2 2 0-16,0-2 128 0,0-2-128 0,0 1 0 15,2 1 0-15,-1-1 0 0,-1-2 0 0,0 0 0 16,0 0 0-16,0 1 0 0,2 1 0 0,-1-4 0 16,-1 0 0-16,0 2 0 0,0 2 0 0,0 0 128 15,-1 0-128-15,0 1 0 0,0 4 0 0,0-3 0 16,1-1 0-16,-2 1 0 0,0-3 0 0,-1 1 0 15,1-1 0-15,0-2 128 0,-2 1-128 0,2 0 0 16,1 2 0-16,-1 1 0 0,-4-2 0 0,3 2 0 0,1-3 0 16,0 3 0-16,-4 0 0 0,3 1 0 0,0 2 0 0,-1-2 0 15,3-1 0-15,-2 1 0 0,0 1 0 0,0 0 0 16,1 0 0-16,1-2 0 0,-1-2 0 0,2 1 0 16,-1 1 0-16,-2 0 0 0,-3-1 0 0,4 0 0 15,1 1 0-15,0 0 0 0,0 0 0 0,1 0 0 16,-2-2 0-16,1 0 0 0,-1-2 0 0,0 3 0 15,0 2 0-15,0 0 0 0,-1 2 0 0,1 0 0 16,0 0 0-16,-4-1 0 0,3-3 0 0,0-1 0 16,1 0 0-16,-3-3 128 0,2 1-128 0,-1-1 0 15,0-1 0-15,3-1 0 0,-2-1 0 0,1 0 0 16,-2 0 0-16,3 2 0 0,0 0 0 0,0 0 128 16,-1-2-128-16,2 0 0 0,0-1 0 0,0 3 0 15,-1 1 0-15,1-1 0 0,0-1 0 0,0 2 0 0,0-1 0 16,1 3 0-16,0 3 0 0,0-2 0 0,-2-3 0 15,1 2 0-15,0 1 0 0,1 1 0 0,0 0 0 0,-1 1 0 16,0 0 0-16,0 0 0 0,-2 0 0 0,2 0 0 16,0-2 0-16,0 2 128 0,0 3-128 0,0-1 0 15,-1 1 0-15,1 2 128 0,-1-1 16 0,1 0 16 16,-2 1 0-16,2-4 0 0,0-3-16 0,0-2 0 16,-2-1 0-16,2 0 0 0,0-4 48 0,0 3 16 15,-1 3 0-15,2-3 0 0,1-3-80 0,-2 1-128 16,0 1 176-16,2-2-176 0,-2-2 144 0,1 1-144 15,1 2 0-15,0-5 144 0,-2-9-144 0,5 8 0 16,-2 1 0-16,-3-9 0 16,9 4-1184-16,3-4-272 0,2-5-48 0</inkml:trace>
  <inkml:trace contextRef="#ctx0" brushRef="#br2" timeOffset="163292.37">10114 4789 10127 0,'-16'-15'448'0,"7"6"96"0,-4 0-544 0,0 2 0 0,-2-2 0 0,-3 3 0 16,-2 3 816-16,0 0 48 0,3-2 16 0,-3 2 0 15,-5 1-544-15,0 1-96 0,-5 2-32 0,2-1 0 0,0 0-208 0,-1-1 128 16,0 0-128-16,0-1 0 0,-1-3 128 0,1-1-128 16,-3-2 0-16,1 0 0 0,1-1 128 0,-2 2-128 15,-6-1 0-15,0 1 0 0,2 1 304 0,-1-1-48 16,0-1 0-16,-2 0 0 0,1 0 32 0,-2 0 0 16,-1 1 0-16,-2-1 0 0,-2 0 64 0,-1 0 16 15,-2 3 0-15,1-2 0 0,-3-1 32 0,-2 0 16 16,0 1 0-16,-5 2 0 0,-4-1-176 0,0 1-48 15,-3-1 0-15,0 0 0 0,3 1-48 0,-2 0-16 16,-1-1 0-16,1 3 0 0,-1-1 64 0,0 1 0 16,0-2 0-16,3 2 0 0,2-2-32 0,-5 3 0 0,-5-2 0 15,-1 0 0-15,-1 2 0 0,1-1 0 0,-1 1 0 16,-2-1 0-16,-1 1 32 0,-1 1 16 0,-2 0 0 16,3 0 0-16,0 0-208 0,2 0 0 0,1 1 0 0,-3-1 0 15,-2-2 0-15,2 1 0 0,5 1 128 16,-2 0-128-16,-2-1 160 0,4 1-160 0,0 0 160 0,5 1-160 15,2 1 192-15,3-1-48 0,4 0-16 0,1 0 0 16,0-3-128-16,1 3 0 0,0 0 144 0,4 0-144 16,2 0 176-16,6 2-48 0,3-1 0 0,1 1 0 15,5 0-128-15,3-1 160 0,3-2-160 0,0 1 160 16,2 2-160-16,4-1 0 0,1-2 0 0,2 0 128 16,3 0-128-16,2 1 0 0,5 0 144 0,7 0-144 15,-7-1 144-15,7 1-144 0,0 0 192 0,0 0-192 16,0 0 0-16,0 0 0 0,0 0 0 0,-5 9 0 0,3 1 0 15,1 0 0-15,1-2 0 0,-1 2 0 0,1 0 0 16,1 3 0-16,0 4 0 0,1-1-144 0,-2 1 144 0,-1 3 0 16,1 3 0-16,0 2 0 0,0 4 0 0,0 1 0 15,0 5 0-15,-1 0 0 0,0 2 0 0,-1 2 0 16,-2-1 128-16,1 4-128 0,-3 2 0 0,0 3 0 16,1 4 0-16,0-1 0 0,1 2 0 0,-2-5 0 15,1 1 0-15,-1-2 128 0,0 0-128 0,-2-1 0 16,-3-1 0-16,-2 4 0 0,-4 1 0 0,1 1 0 15,-2-1 128-15,1-4-128 0,0-3 0 0,1-2 0 16,-2-2 0-16,0 3 0 0,1 3 176 0,0-1-48 16,1-5 0-16,0 2 0 0,2-3-128 0,1-3 0 15,1-6 0-15,2-3 0 0,1-3 160 0,4 1 0 0,-2-4 0 0,5-4 0 16,3-3-32-16,2-1-128 0,3 1 192 16,-2-3-64-16,0 0 256 0,-4-9 32 0,0 0 16 0,11 2 0 15,0 3 48-15,-2-3 16 0,2-2 0 0,0 1 0 16,-1 1-192-16,2-1-48 0,1-2 0 0,3 0 0 15,1 1-128-15,3 0-128 0,2 0 144 0,2-2-144 16,3 0 0-16,1-1 128 0,1 1-128 0,3 0 0 16,2 0 0-16,2 1 0 0,2 0 0 0,1-2 0 15,2 0 128-15,2 0-128 0,2 4 0 0,3-1 144 16,3 0-144-16,6 1 0 0,5 0 144 0,-2-1-144 16,2 0 0-16,1 0 144 0,2-2-144 0,4 1 0 15,3 1 128-15,1 0-128 0,1-2 0 0,-2 2 0 16,3 2 0-16,2-1 128 0,2-1-128 0,2 0 0 15,-1-1 128-15,-1 1-128 0,0 0 0 0,4 1 0 0,3 0 0 0,-4 0 0 16,-2 0 0-16,2-1 0 0,0 0 128 16,4-1-128-16,2-1 0 0,-1 1 0 0,-3 3 0 15,4-1 0-15,0-2 0 0,0 1 0 0,-3 0 128 0,-1 0-128 16,2-2 0-16,-4 2 0 0,0 2 128 0,-4 0-128 16,-4 0 0-16,-2 2 0 0,0-1 0 0,-1-1 0 15,-2-1 0-15,-3 3 0 0,-3-1 0 0,-1 2 0 16,-6-2 0-16,1 3 0 0,-1 3 0 0,-5-2 0 15,-5-3 0-15,-1-1 0 0,-1 0 144 0,-3-1-144 16,-5-2 0-16,-2 1 144 0,-2 0 32 0,-2 1 0 16,-2 1 0-16,-1 0 0 0,-4-7 96 0,-1 2 32 15,-1 0 0-15,-1 0 0 0,-3 1 16 0,-1 0 0 0,-4-2 0 16,-1 2 0-16,-4-3-48 0,-7 4 0 0,10-3 0 0,-4 0 0 16,-6 3-32-16,5-5-16 0,0-2 0 15,-2 1 0-15,1 0-48 0,0 0-16 0,-1-2 0 0,-2 0 0 16,1-1-160-16,-1-2 160 0,-1-2-160 0,1-3 160 15,3-4-160-15,-2-3 0 0,-1-5 144 0,-1-4-144 16,0-5 0-16,3-4 128 0,-2-1-128 0,4-3 0 16,4-3 0-16,-1 0 0 0,1-1 0 0,-1-3 128 15,0-4-128-15,0-3 0 0,2-3 0 0,2 0 128 16,-2-1 0-16,0 0 16 0,-2 3 0 0,1-4 0 16,1-8 64-16,-4 5 16 0,2 1 0 0,-5 6 0 15,1 6 0-15,-1 4 0 0,-2 2 0 0,-1 3 0 16,-1 2-224-16,-1 7 0 0,-2 5 0 0,2 7 0 15,-2 2 0-15,0 6-288 0,1 8 32 0,3 8 16 16,0 0-3008-16,0 0-592 0</inkml:trace>
  <inkml:trace contextRef="#ctx0" brushRef="#br2" timeOffset="175657.73">15869 8837 9215 0,'0'0'400'0,"0"0"96"0,0 0-496 0,0 0 0 15,0 0 0-15,0 0 0 0,-2 7 912 16,0-1 96-16,-3-2 16 0,5-4 0 0,-2 7 0 0,2-7 0 15,0 0 0-15,0 5 0 0,0-5 0 0,-4 8 0 16,2-1 0-16,-1-1 0 0,3-6 0 0,0 0 0 16,0 0 0-16,0 0 0 0,0 0-832 0,0 0-192 15,0 0 0-15,0 0 0 0,-3 8 864 0,1-3 128 16,2-5 32-16,0 0 0 0,0 0-832 0,0 0-192 16,0 0 0-16,4-3 0 0,1-2 864 0,0 0 128 15,-2-2 32-15,3-1 0 0,2 0-832 0,0-1-192 16,2-1 0-16,2-2 0 0,3-2 0 0,0-3 0 15,1-3 0-15,0 1 0 0,4-1 864 0,2-2 128 0,2-2 32 16,4-1 0-16,1-8-832 0,2 3-192 0,4-1 0 0,3 0 0 16,2-1 0-16,3 0 0 0,2-1 0 0,-2-1 0 15,1 0 0-15,-1 0 0 0,-1 0 0 0,2-1 0 16,-2-1 0-16,2 1 0 0,0 1 0 0,1 2 0 16,0 3 0-16,-1-1 0 0,-4 3 0 0,-2 2 0 15,-1 2 0-15,1 1 0 0,-5-1 0 0,0 1 0 16,0 0 0-16,-1 0 0 0,-1 0 0 0,-1 0 0 15,1 0 864-15,-1 2 128 0,-2 4 32 0,1-1 0 16,-4-2-832-16,0 1-192 0,-2 1 0 0,-1 3 0 16,-4 2 0-16,-1 0 0 0,-3 2 0 0,-1 1 0 15,1 1 0-15,-5 1 0 0,1-3 0 0,1 2 0 0,-3 3 0 0,1 0 0 16,-4 2 0-16,4 0 0 0,-4-2 0 0,-1 1 0 16,-4 4 0-16,0 0 0 0,0 0 0 0,0 0 0 15,0 0 0-15,0 0 0 16,0 0-1600-16,0 0-352 0,-10 6-80 0,-2 2-16 15,0 2-816-15,0 0-160 0,-3 0-48 16,7-6 0-16</inkml:trace>
  <inkml:trace contextRef="#ctx0" brushRef="#br2" timeOffset="176364.79">16653 7768 20271 0,'0'0'448'0,"-7"-2"80"0,-3-2 32 0,7 1 16 0,3 3-576 0,0 0 0 0,0 0 0 0,0 0 0 15,0 0 0-15,0 0 0 0,0 0 0 0,0 0 0 16,2-6 0-16,2-1 0 0,3 0 0 0,-2 1 0 16,3 3 928-16,2-1 80 0,2 0 16 0,1 1 0 15,-2-1-832-15,1 2-192 0,1 2 0 0,2-3 0 0,0-3 0 0,3 0 0 16,0-1 0-16,3 1 0 0,0 0 864 16,1 0 128-16,-1-2 32 0,1-1 0 0,1-1-832 0,0-2-192 15,2 0 0-15,-1 1 0 0,0 0 0 0,2-1 0 16,0 2 0-16,-1-1 0 0,-1-3 864 0,1-1 128 15,2 1 32-15,0 0 0 0,1 1-832 0,-1-3-192 16,1 1 0-16,-1 0 0 0,-2 2 0 0,-1 0 0 16,-1 1 0-16,0-2 0 0,0-2 0 0,-1 1 0 15,0 1 0-15,0-1 0 0,-2 1 0 0,1 3 0 16,1 2 0-16,-1-1 0 0,2 0 0 0,-3 0 0 16,-4 2 0-16,1-1 0 0,0 2 0 0,0 2 0 15,-1-1 0-15,0 3 0 0,-2 1 0 0,-1 1 0 16,0-3 0-16,-2 3 0 0,-1 0 0 0,-1 3 0 15,-1 4 0-15,-1-2 0 0,-7-4 864 0,0 0 128 0,5 5 32 0,-5-5 0 32,4 11-1648-32,-2-1-320 0,-2-10-64 0,0 11-16 0,-1 3 1648 0,-2 2 320 15,0 1 64-15,-2-1 16 0,-4 4-832 0,1 1-192 0,-3 0 0 0,0 1 0 16,-3 1 0-16,0-1 0 0,0-1 0 0,2 1 0 16,-1 2 0-16,-1 0 0 0,-1 1 0 0,1-1 0 15,2 0 864-15,-1-2 128 0,1-2 32 0,0-2 0 16,3 0-832-16,2 0-192 0,-3 0 0 0,3-1 0 15,1-2 0-15,0 0 0 0,0-4 0 0,0 2 0 16,2-2 0-16,1-2 0 0,0-2 0 0,2-1 0 16,0 3 0-16,1-9 0 0,0 0 0 0,0 0 0 15,0 0 864-15,0 0 128 0,0 0 32 0,8 0 0 0,-2-2-832 16,1 0-192-16,-7 2 0 0,5-5 0 16,0-2-3232-16,-4-2-688 15,-4-2-144-15,-5 0-32 0</inkml:trace>
  <inkml:trace contextRef="#ctx0" brushRef="#br2" timeOffset="177695.83">15776 12176 6447 0,'-9'-9'576'0,"6"4"-576"0,-3-2 0 0,1 2 0 16,-3 1 1360-16,2-2 176 0,2-6 16 0,0 3 16 15,-2 3-464-15,3 0-80 0,1-3-32 0,0 2 0 16,-1 0-80-16,3 7-16 0,0 0 0 0,-1-8 0 16,0 2-96-16,1 6-32 0,0 0 0 0,0 0 0 15,0 0-208-15,0 0-48 0,0 0-16 0,9-1 0 16,2 5-64-16,-1 1-16 0,1 3 0 0,2 1 0 16,1 1 64-16,4 2 16 0,2 3 0 0,-2-1 0 15,0 0 16-15,3 2 0 0,2 4 0 0,2 2 0 0,3 2-96 0,-2-1-16 16,3-1 0-16,0 3 0 0,0 2-64 15,1-1-16-15,0-2 0 0,3-2 0 0,3 3 0 16,0-1 0-16,2 0 0 0,3-2 0 0,3-3 80 0,-4 4 16 16,-2 4 0-16,0 0 0 0,-3-6-128 0,0-2-32 15,-2-2 0-15,0 2 0 0,1 4-64 0,0-3-32 16,0-4 0-16,-2 2 0 0,-4 1-32 0,1 1 0 16,2-1 0-16,-3-4 0 0,-3-3 0 0,-1 3 0 15,-2 0 0-15,-1-3 0 0,-3-3-128 0,-2-1 0 16,0-2 0-16,-3 2 0 0,-1 1 0 0,-1-1 0 15,-3-3 0-15,-8-5 0 0,8 4 128 0,-8-4-128 16,6 6 0-16,-6-6 128 0,0 0-320 0,0 0-64 16,0 0 0-16,0 0-16 15,0 0-1504-15,0 0-288 0,-7-8-64 0,-4 3-11504 0</inkml:trace>
  <inkml:trace contextRef="#ctx0" brushRef="#br2" timeOffset="178313.27">16702 12220 23951 0,'-6'-19'1056'0,"4"9"224"0,0-1-1024 0,-1 3-256 16,2 1 0-16,-2 3 0 0,3 4 592 0,0 0 64 15,-3-4 16-15,3 4 0 0,0 0-368 0,0 0-80 16,0 0-16-16,0 0 0 0,0 0-208 0,0 0 0 16,10 12 0-16,-2-1-160 0,2-2 384 0,-2 2 80 15,3 2 16-15,1 3 0 0,3 1-16 0,0 2 0 16,2 0 0-16,0 2 0 0,2 3 64 0,1 1 16 15,1-1 0-15,-2 1 0 0,1-3-16 0,0 2 0 16,-2 2 0-16,-2-2 0 0,1-4-80 0,-2 2-16 0,0 5 0 16,1-3 0-16,-2-2 32 0,0-1 0 0,-1 1 0 15,0 1 0-15,0 2-112 0,1-2 0 0,1-2-16 0,-3 0 0 16,-2-1-32-16,-1-3 0 0,1 1 0 0,-3-3 0 16,1 1 32-16,-3-1 0 0,4 2 0 0,-6-2 0 15,1-2-48-15,-1 1 0 0,-1-1 0 0,-2 0 0 16,-2 2 16-16,-3-1 0 0,1-3 0 0,-5 1 0 15,2 0 96-15,-4 0 16 0,-3 0 0 0,0 0 0 16,-1-2 80-16,-2-3 32 0,0-1 0 0,-2 0 0 16,0-3-48-16,-1 0-16 0,-2 2 0 0,-1-1 0 15,-1-2 16-15,-5-1 0 0,-1-3 0 0,0 0 0 16,0-1 0-16,-2 0 0 0,-3 3 0 0,-2-2 0 16,0-3-144-16,3 0-32 0,2 1 0 0,-2 0 0 15,1 0-16-15,0 1 0 0,1-6 0 0,-1 3 0 16,0 1-128-16,3 1 0 0,2-2 0 0,3 3 0 0,1 0 128 15,2 2-128-15,2 2 128 0,3-2-128 0,5-7 0 0,2 7-192 16,-1 2 0-16,11-1 16 16,0 0-1360-16,0 0-288 0,0 0-48 0,14 5-9728 15,4 5-1952-15</inkml:trace>
  <inkml:trace contextRef="#ctx0" brushRef="#br2" timeOffset="181863.15">13329 13873 22799 0,'0'0'1008'0,"0"0"208"0,-5-5-960 0,5 5-256 0,0 0 0 0,0 0 0 15,-2-6 0-15,2 6 0 0,0-8 0 0,0 8-160 16,0 0 320-16,7-5 64 0,2 0 16 0,1-1 0 15,1 4 80-15,1-1 0 0,3-1 16 0,2 0 0 16,1-2-16-16,2 1-16 0,4-2 0 0,2 3 0 0,5-2 128 0,4 0 16 16,8-2 16-16,2-1 0 0,1 1-16 0,3-3-16 15,-1 0 0-15,5 0 0 0,1 1 16 0,1 1 0 16,-1 0 0-16,1 1 0 0,2 2-192 0,-1 0-48 16,-6 4 0-16,0 0 0 0,-3 1-208 0,-1 1 176 15,-3 1-176-15,2 1 160 0,1 5-16 0,-1-1 0 16,-1 2 0-16,-6 0 0 0,0-1 64 0,-2 2 16 15,1-1 0-15,2 0 0 0,-3-3-16 0,5 4 0 16,-3 2 0-16,4 0 0 0,1-3-16 0,-2 0 0 16,0 0 0-16,1 4 0 0,-5 2-48 0,0 2-16 15,-1-1 0-15,1 2 0 0,0 1-128 0,-4 1 192 16,-1-1-192-16,0 2 192 0,0 0-64 0,0 2-128 0,-1 2 192 16,-1 0-64-16,-2 0 32 0,-5 1 0 0,-1-1 0 0,-4 3 0 15,1-2 16-15,-2-1 0 0,-3-1 0 0,-1 2 0 16,0 0 32-16,-4 2 16 0,0-1 0 0,-1 2 0 15,-2 0 48-15,0 0 16 0,-3 4 0 0,3-2 0 16,-2-1-128-16,-1 0-32 0,1 1 0 0,-1-1 0 16,-2 0-128-16,1 1 0 0,-1-4 144 0,-1 5-144 15,-1 2 0-15,2 1 144 0,1-2-144 0,1 2 0 16,-4 2 144-16,-1-2-144 0,2-1 0 0,0 0 144 16,0 1-144-16,0-6 0 0,0 1 0 0,2 0 0 15,-4-1 0-15,2 2 0 0,0 0 128 0,-1 1-128 16,-2 2 0-16,1 0 0 0,-4-1 0 0,2-1 0 15,0-1 128-15,-1 0-128 0,1-2 0 0,-1 1 128 16,2-3-128-16,-1 1 0 0,1-4 0 0,2 1 0 16,-1 1 0-16,0-1 128 0,0-2-128 0,1 3 0 0,-4 1 0 15,2 1 0-15,0 1 0 0,0-3 0 0,2-3 0 0,1 0 0 16,0-1 128-16,0 2-128 0,1-4 0 0,1-1 0 16,-2-2 0-16,2-1 128 0,0 1-128 0,1-2 0 15,2-2 0-15,-2 0 0 0,2 0 0 0,3-1 0 16,-2 0 0-16,4-2 0 0,-2-1 0 0,6-3 0 15,0 2 0-15,3-3 0 0,2-2 0 0,2-2 0 16,0-2 0-16,4 0 0 0,5-1 0 0,2-3 0 16,2 3 0-16,1-2 0 0,1-2 0 0,-1 2 0 15,0 0 128-15,1 0-128 0,1-2 0 0,2 2 0 16,-1-1 0-16,8 2 0 0,1 0 0 0,1 0 0 16,0 0 0-16,-2 0 0 0,-1 2 0 0,1 0 0 15,1-1 0-15,4-1 0 0,3 2 0 0,1 0 0 0,4-1 0 16,1-1 0-16,-1 1 0 0,3-3 0 0,1 0 0 0,6 0 0 15,1 1 0-15,-1-1 0 0,1 2 0 0,-1 1 0 16,0 0 0-16,-1 0 0 0,4-1 0 0,-1 2 0 16,3 2 0-16,-1 0 0 0,-4-2 0 0,3 0 0 15,2 0 0-15,-1 0 0 0,0 0 0 0,-2-2 0 16,-2 0 0-16,3-2 0 0,3 1 0 0,3-1 0 16,1 1 0-16,0-2 0 0,-2 0 0 0,6 0 0 15,0 0 0-15,-1 3 0 0,-1 0 0 0,-1-2 0 16,1 0 0-16,-1-1 0 0,2 1 0 0,0 3 0 15,-4 0 0-15,0 0 0 0,3-1 0 0,0 1 0 16,1 1 0-16,2 0 0 0,-5-1 128 0,0 1-128 16,-3 1 0-16,2 0 0 0,2-1 0 0,-2 0 0 0,-2-3 0 15,1 4 0-15,1 0 0 0,1 0 128 16,2-2-128-16,-3 0 0 0,-5 2 0 0,2 0 0 0,1-1 0 0,3 2 0 16,3 1 128-16,-2-1-128 0,-6 1 0 0,2-1 0 15,1-1 0-15,1 0 128 0,-1 1-128 0,-3 0 0 16,-5 1 0-16,3-2 0 0,0-2 128 0,4-2-128 15,2 1 0-15,-4 1 128 0,-3-1-128 0,2 3 0 16,0 1 0-16,1 0 0 0,-1 1 0 0,-3-1 0 16,-4 0 0-16,-3 2 0 0,4 0 0 0,-3-1 0 15,-2-2 0-15,3-1 0 0,2 2 0 0,-2 0 0 16,-7 0 128-16,4-2-128 0,0 1 0 0,2 0 0 16,-1-2 0-16,-3 3 0 0,0 1 0 0,-7-1 0 15,-3-1 0-15,2 1 0 0,-3 2 0 0,0-1 0 16,-3-2 128-16,0 0-128 0,1-1 0 0,-4-1 0 0,-1 0 0 0,-6 2 0 15,-1-1 128-15,1 0-128 0,0-3 0 0,-1 2 128 16,-2 4-128-16,0-1 0 0,-1-1 0 0,0 0 0 16,-1 0 0-16,0 0 0 0,0 1 0 0,-2 0 0 15,0 0 0-15,-3 0 0 0,0 0 0 0,-3 0 0 16,2-3 0-16,-1 3 0 0,-1 3 128 0,3-1-128 16,-2 1 0-16,3-1 0 0,-1-1 0 0,-2 3 0 15,-2 0 0-15,0 1 0 0,1 0 0 0,0-1 0 16,0 0 0-16,0-2 0 0,-1 0 0 0,1 0 0 15,-4 1 0-15,1 0 0 0,-2 0 0 0,2 0 0 16,-2 0 0-16,-1-1 0 0,1 0 0 0,0 1 0 0,1 1 0 16,2-1 0-16,0 1 0 0,1-1 0 0,-2 0 0 0,1-1 0 15,-2 0 0-15,0 2 0 0,1-1 0 0,0 0 0 16,-3-1 0-16,-2 2 0 0,-1 1 0 16,2-3 0-16,-3 1 128 0,-1-1-128 0,0 0 0 0,-2 0 0 15,2 0 0-15,-1 1 0 0,-1-1 0 0,0 1 0 16,2 0 0-16,-1 1 0 0,-2-3 0 0,1 0 128 15,2-1-128-15,-2 2 0 0,0-1 0 0,2 2 0 16,0-3 128-16,1 3-128 0,1-1 0 0,-1 0 0 16,0 0 0-16,1 0 0 0,1 0 0 0,-2 1 128 15,-3-1-128-15,1 1 128 0,1 1-128 0,-1-1 0 16,-1-1 0-16,-2-1-176 0,-8-1-80 0,0 0 0 16,0 0-16-16,0 0 0 15,0 0-2864-15,-13-5-576 0</inkml:trace>
  <inkml:trace contextRef="#ctx0" brushRef="#br2" timeOffset="186434.08">15794 8952 15487 0,'-10'-3'688'0,"5"5"144"0,-5 1-672 0,1-1-160 0,2-2 0 0,-2 1 0 15,0 3 0-15,1-1 0 0,8-3 0 0,-7 2 0 16,0-6 448-16,1 0 64 0,3 1 16 0,3 3 0 16,0 0 272-16,-4-6 48 0,3-4 16 0,4 1 0 15,0 0-128-15,5-2-32 0,2-3 0 0,4-2 0 16,4-2-160-16,4-3-32 0,4-1-16 0,3-7 0 15,-1-5-272-15,5-2-48 0,6-4-16 0,2-1 0 16,0-5 48-16,4 2 16 0,2-2 0 0,2-1 0 16,4 1 96-16,3-7 0 0,2-4 16 0,0 0 0 0,0 0-16 15,-2 0 0-15,3 2 0 0,-4 1 0 0,1 1-48 0,3 3-16 16,-2-1 0-16,-1 5 0 0,-2 2 80 0,-2 3 16 16,-2 1 0-16,1 3 0 0,2 4-80 0,-5 2-16 15,-1 1 0-15,0 3 0 0,-2 5-112 0,-5 4-16 16,-1-1-128-16,-5 3 192 0,-3 2-192 0,-4 1 0 15,-4 2 0-15,-1 3 0 0,-2 5 0 0,-2 1 0 16,-3-3-192-16,-2 5 192 16,-3 3-1712-16,-10-3-224 0,0 0-48 0,7 6-10128 0</inkml:trace>
  <inkml:trace contextRef="#ctx0" brushRef="#br2" timeOffset="186765.83">16961 7477 23951 0,'-6'-21'2128'0,"3"9"-1696"0,3 0-432 0,1 1 0 16,1-1 192-16,2-1-32 0,5-1-16 0,4 0 0 15,3 1-144-15,6-3 0 0,1 2 0 0,5-5 0 16,5-3 0-16,6 5 128 0,0 3 0 0,4 0 0 15,4-5-128-15,-2 3 160 0,-2 2-160 0,-4 3 160 16,0 4-160-16,-3 4 160 0,-2 2-160 0,-2 2 160 16,-2 2-160-16,-3 4 128 0,-2 3-128 0,-4 2 128 0,-3 5 0 15,-4 4 0-15,-4 4 0 0,-3 8 0 16,-3 8 112-16,-2 2 16 0,-6-1 0 0,-2 4 0 0,1 5-96 0,-4 1-16 16,0 1 0-16,-2 2 0 0,-3 4-144 0,1-1 128 15,0-2-128-15,1-2 128 0,1-5-128 0,-2 2 0 16,4 2 0-16,1 0-12336 15</inkml:trace>
  <inkml:trace contextRef="#ctx0" brushRef="#br2" timeOffset="187534">15759 12220 13071 0,'-8'-15'576'0,"3"4"128"0,-4-3-576 0,3 0-128 16,0 0 0-16,1 1 0 0,-3-3 656 0,2 3 112 15,3-1 0-15,-1 2 16 0,-2 2-16 0,3-1-16 0,2 0 0 0,1 2 0 16,-2 2-272-16,2 7-48 0,0 0-16 0,1-8 0 16,-2 0-96-16,1 8-32 0,0 0 0 0,0 0 0 15,0 0-16-15,6-6 0 0,-6 6 0 0,0 0 0 16,11 0 16-16,0 1 0 0,-1 2 0 0,1 3 0 16,2 2 32-16,-1 2 16 0,6 2 0 0,0 1 0 15,-1 0 0-15,4 4 0 0,2 0 0 0,0 3 0 16,5 0 48-16,1 1 16 0,2 0 0 0,1 4 0 15,0 3-128-15,2 0-16 0,0-4-16 0,1 4 0 16,2-2-64-16,3 2-16 0,0-2 0 0,2 1 0 16,0-3 16-16,-4 1 0 0,3 3 0 0,-4-1 0 15,2-2-32-15,-3 2 0 0,0-3 0 0,2 4 0 16,0-2-144-16,1-1 128 0,-5-3-128 0,2 2 128 0,-2-2-128 0,0-1 160 16,-3-2-160-16,-4-1 160 0,-2-3-160 0,-1-1 0 15,-3 2 0-15,-2-4 0 0,-2-3-160 0,0-3-64 16,-3 0-16-16,-1-2 0 15,-1 3-1040-15,0-5-192 0,-2-4-64 0</inkml:trace>
  <inkml:trace contextRef="#ctx0" brushRef="#br2" timeOffset="187970.18">16998 12301 21183 0,'-10'-8'1888'0,"4"2"-1504"0,3 1-384 0,3 5 0 0,-7 0 1984 0,7 0 320 0,-5 7 64 0,3 1 0 16,2-8-2368-16,3 9-336 0,4 0-144 15,4 1-32-15,0-1 512 0,4 2 0 0,3 2 0 0,1 1 0 16,2 2 0-16,5 2 0 0,-1 2 0 0,2 0 0 0,1-3 0 16,-1 4 0-16,-2 4 0 0,-1-2 0 0,-1 1 0 0,-4 2 0 15,-5 3 0-15,-4 0 0 0,-5 1 0 0,-5-1 0 16,-6-2 0-16,-7-1 0 0,-7 1 176 15,-4-2 16-15,-3-1 16 0,-7 1 0 0,-4-2 304 0,-3 0 64 16,-3 1 16-16,-3-4 0 0,-3-3-208 0,-3 0-64 16,-5 2 0-16,1-1 0 0,1 1-176 0,3-1-144 15,7-5 192-15,6 0-192 16,8-2-240-16,5-3-144 0,8-5-48 0</inkml:trace>
  <inkml:trace contextRef="#ctx0" brushRef="#br2" timeOffset="189217.57">16842 14763 11967 0,'0'0'1072'0,"0"0"-864"0,-5-4-208 0,1-3 0 15,-3 0 896-15,2 3 128 0,5 4 16 0,-8-1 16 16,0-2 112-16,8 3 32 0,-9 0 0 0,1 0 0 16,-1 3-384-16,1 2-80 0,2 0-16 0,-2 7 0 0,-1 5-240 0,1 1-48 15,4 2-16-15,0 3 0 0,-2 4-112 0,4 1-32 16,2 4 0-16,1-1 0 0,1-1 112 0,3-1 32 15,1-1 0-15,2-3 0 0,2-1-64 0,0-2-16 16,0-3 0-16,2-1 0 0,2-1 96 0,2-1 16 16,3-4 0-16,2-1 0 0,1-4-16 0,0 1 0 15,0 0 0-15,-2-3 0 0,1-6-64 0,1-1-16 16,-2 0 0-16,-1-5 0 0,1 2-48 0,0-4-16 16,-1-3 0-16,-2 1 0 0,1 1-32 0,-1-1-16 15,2-3 0-15,-2-3 0 0,-2 1-16 0,-4-4 0 16,-2 0 0-16,1-1 0 0,-1-2-48 0,0 1-16 15,-1 1 0-15,0 1 0 0,-3 2-160 0,1-1 0 16,-1-1 144-16,1 4-144 0,2 5 0 0,-4 2 0 0,1 1 0 16,1 0 0-16,-1 1 0 0,2 2-288 15,-7 5 48-15,10-5 16 16,-1-2-2704-16,-2 1-528 0,4-4-128 0,-11 10 0 0</inkml:trace>
  <inkml:trace contextRef="#ctx0" brushRef="#br2" timeOffset="189653.06">17883 14756 19343 0,'-7'-11'1728'0,"7"11"-1392"0,0 0-336 0,0 0 0 16,0 0 704-16,-6-6 80 0,6 6 16 0,-8 1 0 0,8-1-32 0,-7 9-16 15,-3-1 0-15,3 6 0 0,1 5-352 0,-1 2-64 16,-1-2-16-16,1 7 0 0,0 3-64 0,1 4-32 16,0-2 0-16,-3-1 0 0,4-4 112 0,-2-2 32 15,3 1 0-15,0-7 0 0,3-2 48 0,0-3 16 16,-2-2 0-16,3-1 0 0,0-1-16 0,0-9 0 16,0 0 0-16,0 0 0 0,0 0 32 0,0 0 0 15,0 0 0-15,10 0 0 0,0-4 160 0,-1-1 32 16,1-4 16-16,1-1 0 0,1-2-352 0,1-3-80 15,-1-1-16-15,1 0 0 0,1 1-208 0,2-1 144 16,-1-4-144-16,0 4 128 0,1 1-128 0,-1 3 0 16,-1 2 0-16,0 0 0 0,-2-1 0 0,1 5 0 15,-1 4 0-15,-1 1 0 0,-2-1 0 0,0 5 0 0,-1 1 0 0,-1 5 0 16,-3 3-144-16,0 1 144 0,-2 0 0 0,1 3 0 16,-3 0-144-16,0 1 144 0,-3-1 0 15,1 0-144-15,-2-3-16 0,0 0 0 0,1 0 0 0,-2-1 0 31,3 0-544-31,0-1-128 0,0-2 0 0,2-9-16 16,0 13-2160-16,0-13-416 0</inkml:trace>
  <inkml:trace contextRef="#ctx0" brushRef="#br2" timeOffset="190037.06">18850 14775 11967 0,'8'-19'1072'0,"-6"10"-864"16,-2 9-208-16,3-9 0 0,0-2 1504 15,-3 1 256-15,-2 2 48 0,-1 2 16 0,0 0-576 0,-5 1-112 16,0-1-32-16,-3 3 0 0,-2 5-432 0,-3 4-96 16,-3-5 0-16,-5 2-16 0,0 0-112 0,-3 5 0 15,2 3-16-15,3-1 0 0,2-2-112 0,5 0-32 16,3 2 0-16,4 1 0 0,2 3-96 0,3-1 0 15,2-2-16-15,2 0 0 0,2 2 80 0,4 2 0 16,0 3 16-16,-1 0 0 0,2-2-128 0,0 3-16 16,3 4-128-16,-1-1 192 0,-6-1-32 0,-1-1-16 15,-1-2 0-15,-2 1 0 0,-1 1-144 0,-2-4 192 0,-1-3-192 16,-6 1 192-16,-1-1 176 0,-2-2 32 0,-3 0 16 0,-1-1 0 16,-5-1 208-16,-2-1 32 0,-1 2 16 0,1-2 0 15,1-3-432-15,0 0-96 0,1-2-16 0,4 0 0 16,-1 0-128-16,6-3 128 0,0-3-128 15,4 1 128 1,4-2-1552-16,5 4-320 0,1-8-64 0</inkml:trace>
  <inkml:trace contextRef="#ctx0" brushRef="#br2" timeOffset="190378.84">19623 14274 15663 0,'4'-10'1392'0,"-4"10"-1120"16,0 0-272-16,-1-9 0 0,1 1 608 0,0 8 64 15,-5-8 16-15,5 8 0 0,-7-4 528 0,-2 4 128 16,-2 2 0-16,-1 5 16 0,-4 4-608 0,1 7-128 15,-2 3-32-15,-2 3 0 0,-2 5-80 0,-5 9-32 16,1 8 0-16,-1 4 0 0,-3 0-32 0,3 3-16 16,-1 1 0-16,5-1 0 0,5-5-192 0,2-3-48 15,3-4 0-15,3-2 0 0,0 2-64 0,1-5-128 16,1-3 176-16,2-4-176 0,1-3 144 0,2-1-144 16,0-4 0-16,2-5 144 0,2-1-144 0,0-1 0 0,-2-4 0 0,4-3 0 31,-4-7-1856-31,0 0-416 0</inkml:trace>
  <inkml:trace contextRef="#ctx0" brushRef="#br2" timeOffset="190873.63">19062 14820 14735 0,'9'-13'1312'0,"1"8"-1056"0,6 0-256 0,2 3 0 15,5-2 1376-15,4-2 224 0,2 0 32 0,2 1 16 16,1 1-768-16,4-3-160 0,0 0-16 0,4 0-16 0,0 3-160 15,0 0-16-15,-3 2-16 0,1 0 0 0,0-4-160 0,-2 2-16 16,-1 3-16-16,-5-1 0 0,-7-1-96 16,0 1-16-16,-5 1 0 0,-3 0 0 0,-1 1 64 0,-6 0 16 15,-8 0 0-15,9 1 0 0,-9-1 240 0,0 0 64 16,0 0 0-16,0 0 0 0,0 0-128 0,-4 9-32 16,-2 3 0-16,-1-2 0 0,-6-1-160 0,-1 1-48 15,-4 2 0-15,-1 3 0 0,-6 3-64 0,-3 3-16 16,-6-3 0-16,4 2 0 0,4 0-128 0,3 1 192 15,-1 0-192-15,6 0 192 0,2-4-192 0,5-1 0 16,3-3 0-16,3-1 0 0,5-12 128 0,3 10-128 16,3-4 128-16,4-1-128 0,1-2 256 0,2-3-48 15,2-2 0-15,4-4 0 0,3 1 128 0,1-3 32 16,1-1 0-16,3-2 0 0,-4-1-176 0,1-1-16 16,-5-2-16-16,0-2 0 0,-3-1-160 0,-2 0 128 0,0 0-128 0,-2 5 128 15,-5 2-128-15,1 2 0 0,-3 1 144 0,-2 3-144 16,-3 5 0-16,0 0 144 0,0 0-144 0,0 0 0 15,0 0 0-15,-5 13 0 0,2 4-160 16,-1-2 160-16,0 1-144 0,1-1 144 0,1 0 0 0,1 1 0 16,1-1 0-16,0 0-128 0,1-3 128 0,1 0 0 15,1 1 0-15,3-1 0 0,-3-2 0 0,4-2 0 16,0-3-336-16,1 1-16 0,2-2 0 0,2-2 0 31,0 2-2640-31,4-6-528 0</inkml:trace>
  <inkml:trace contextRef="#ctx0" brushRef="#br2" timeOffset="191334.07">20747 14153 15663 0,'0'0'688'0,"0"0"144"0,0 0-656 0,0 0-176 15,0 0 0-15,0 0 0 0,-8-4 1120 0,0 6 192 16,-4 2 32-16,-1 7 16 0,-2 3-448 0,-2 2-80 16,1-1-32-16,-3 5 0 0,-5 7-352 0,-3 7-80 15,-1 3-16-15,-2 5 0 0,-1 3 48 0,-1 6 16 16,-3 4 0-16,4-2 0 0,5-7-80 0,1-3-16 16,5-3 0-16,4-4 0 0,1-4-80 0,3-4-32 15,1-6 0-15,3-3 0 0,2 1 208 0,1-2 32 0,2-5 16 0,2-4 0 16,1-9 48-16,4 7 16 0,1-1 0 15,3-4 0-15,4-5-16 0,3-3 0 0,1-4 0 0,2-1 0 16,3-4-80-16,3 2-32 0,0-1 0 0,-1 5 0 16,-4 1-400-16,2-1 0 0,1-1 0 0,-1 4 0 15,-3 1 0-15,-1 5 0 0,-5 3 0 0,-1 0 0 16,1-3 0-16,-12 0 0 0,3 12 0 0,-3 1 0 16,-2-1 0-16,-4 0 0 0,-4 0 0 0,-6 4 0 15,-5 3 0-15,2-1 0 0,-1-1 0 0,-5-1 0 16,-3 1 192-16,-1 0-64 0,2-5 0 0,-3-1 0 15,2-2 48-15,-1-2 0 0,0-2 0 0,4 0 0 16,-1-2-48-16,4-1 0 0,1-3 0 0,4 0 0 0,3-2-128 16,6-2 0-16,3-2 144 0,5 7-144 15,5-10-1392-15,3 1-336 0,4-2-80 0,5-3-16 0</inkml:trace>
  <inkml:trace contextRef="#ctx0" brushRef="#br2" timeOffset="191695.63">21426 14096 16575 0,'8'-17'1472'0,"-3"8"-1168"0,-5 9-304 15,4-7 0-15,-3-1 992 0,-1 8 144 0,0-6 16 0,0 6 16 16,-9 3 128-16,0 2 32 0,-5 5 0 0,-2 4 0 16,-7 5-480-16,2 4-80 0,2 3-32 0,-6 5 0 15,-3 0 16-15,0 4 0 0,-2 8 0 0,0 4 0 16,2 5-128-16,-2 3-32 0,-2 0 0 0,2-1 0 16,-1-2-256-16,4-4-48 0,1-4-16 0,2-2 0 15,7-2-144-15,1-3-128 0,1-1 192 0,2-3-192 16,2-4 240-16,2-2-64 0,-1 2-16 0,4-6 0 15,1-5-160-15,3-2 128 0,1-2-128 0,0 0 128 16,0-3-128-16,3-3 0 0,-2-8 0 0,9 7 128 16,-3-3-1088-16,3-1-240 15,2-3-32-15,0-4-13216 0</inkml:trace>
  <inkml:trace contextRef="#ctx0" brushRef="#br2" timeOffset="192140.01">21297 14795 7359 0,'0'0'656'0,"0"0"-528"15,0 0-128-15,0 0 0 0,0 0 2368 0,0 0 432 0,0 0 80 0,0 0 32 16,7-9-1120-16,3 2-208 0,1 1-48 0,-1 4-16 15,0 1-496-15,2-1-80 0,5-4-32 0,1 4 0 16,3 3-208-16,1-1-32 0,1-1-16 0,-1-1 0 16,3-3-16-16,-3 2 0 0,1 0 0 0,-4-1 0 15,0-1-240-15,-1-1-48 0,-1 1-16 0,0 1 0 16,-2-1-16-16,-2 0-16 0,-2-4 0 0,0 1 0 16,-4 3-96-16,-7 5-16 0,4-12 0 0,-2 3 0 15,-5 0 0-15,-2 1 0 0,-4 3 0 0,-2-1 0 16,-4 3-192-16,-4 1 0 0,-3 2 128 0,-6 4-128 15,-5 2 192-15,-4 1-16 0,-6 2 0 0,1 4 0 16,4 3 16-16,3 0 16 0,2 1 0 0,3 3 0 16,4 0 112-16,4 1 32 0,7-1 0 0,5 0 0 0,5 0-352 15,5 0 128-15,5-2-128 0,5 1 0 0,9 1 224 0,0-2-32 16,0-1 0-16,12 2 0 0,12 2-16 0,4-3-16 16,2-1 0-16,0-2 0 0,-1-1-160 0,-1 0 128 15,1-3-128-15,2-3 128 16,-3-2-1296-16,-1-1-272 15,-1 1-48-15,-6-2-16 0</inkml:trace>
  <inkml:trace contextRef="#ctx0" brushRef="#br2" timeOffset="193122.88">22953 14542 5519 0,'0'0'496'0,"-10"-2"-496"0,-2 0 0 0,1-2 0 16,2 3 1920-16,-3 1 304 0,4 1 48 0,0 2 16 16,-2 0-1312-16,4 1-256 0,6-4-48 0,-6 6-16 15,3 3 16-15,3-9 0 0,0 0 0 0,2 10 0 16,4 1-32-16,1-3 0 0,3-1 0 0,1 0 0 16,4-2 64-16,3 3 16 0,-1-1 0 0,4-2 0 0,4-5-128 0,0 0-16 15,8 3-16-15,-1-3 0 0,-4-1-176 0,5-2-16 16,4-3-16-16,0 2 0 0,0-1-96 0,-4 0 0 15,-2-3-16-15,-1-1 0 0,-6 1 32 0,-1-2 16 16,-4 1 0-16,0-3 0 0,-4 0-16 0,-4-3 0 16,-3-3 0-16,-3 2 0 0,1 2 32 0,-3-1 0 15,-3-2 0-15,-2 2 0 0,-4 4-32 0,-1 2 0 16,-2 2 0-16,-2 3 0 0,-3 0-128 0,-3 1-16 16,-2 1-128-16,-3 3 192 0,-3 4-192 0,-5 2 0 15,-3 4 0-15,-2 3 0 0,2-1 128 0,1 3-128 16,-1 3 0-16,2 2 0 0,1 2 0 0,3 0 0 15,5-1 0-15,5-1 0 0,2-2 0 0,3 0 128 0,3 1-128 0,3-1 0 16,4-4 0-16,2 0 0 0,2 0 0 16,6 0 0-16,1-1 0 0,6-1 128 15,1-1-128-15,6 0 0 0,4 0 176 0,1-1-176 0,2-1 192 0,3-2-192 16,3-4 160-16,1 1-160 0,-3-2 128 0,-1-3-128 16,-3-6-224-16,-3 2-128 0,-1 2-32 0,1-2 0 31,-6-1-2240-31,2-2-448 0</inkml:trace>
  <inkml:trace contextRef="#ctx0" brushRef="#br2" timeOffset="194612.62">24160 14608 19583 0,'0'0'864'0,"7"-5"176"0,-3-3-832 15,-2 0-208-15,-1 1 0 0,-3 1 0 0,2 6 416 0,-7-5 32 16,-1-3 16-16,-2 2 0 0,-1 1 384 15,-4 2 80-15,1-1 16 0,-2 2 0 0,-3 0 32 0,-4 2 16 16,-2 2 0-16,-1 1 0 0,1 3-272 0,1-2-48 16,-4 1-16-16,2 1 0 0,3 5-272 0,-4-1-48 15,1-1-16-15,3 1 0 0,1 1-48 0,3-1-16 16,3 0 0-16,4 0 0 0,3-3-256 0,2 2 0 16,4-1 0-16,3-8 0 0,3 9 0 0,-3-9 160 15,12 3-160-15,3 1 128 0,0 2 64 0,3-4 0 16,0-5 0-16,2 0 0 0,-1 2-192 0,2-1 160 15,1-2-160-15,-3-2 160 0,2 0-16 0,0-1 0 16,-3 2 0-16,-1 0 0 0,2 1-144 0,-1-2 0 0,-4 4 0 16,-2 1 128-16,-3 3-128 0,-9-2 0 0,10 1-160 0,-10-1 160 15,3 10 0-15,-1 1 0 0,2 1-128 0,-8-1 128 16,-1 1 0-16,-2 4 0 0,-4 2 0 0,-2 4 0 16,-2 2 0-16,-2 1 0 0,1 0 0 0,-2 4 160 15,0 4-160-15,2 0 0 0,-1-2 0 0,2-1-176 16,1 0 176-16,1-1 0 0,3-4 0 0,2-2 0 15,-2-2 0-15,5-2 0 0,-1-2 0 0,4 1 128 16,2-1-128-16,2-2 0 0,2-5 0 0,1 0 0 16,1-2 192-16,2-2-16 0,-8-6-16 0,13 2 0 15,-2-3-32-15,0-2 0 0,0-3 0 0,1 0 0 16,-2-4 16-16,0 3 0 0,-1-2 0 0,-2 3 0 0,-3-3-144 16,-1 2 160-16,2-2-160 0,-5 9 160 0,0 0-160 0,0 0 0 15,-1-8 144-15,1 8-144 0,0 0 0 16,0 0 0-16,0 0 0 0,0 0 0 0,-6-6 0 0,6 6-160 15,0 0 160-15,0 0-160 0,0 0 0 0,0 0 0 16,-5-4 0-16,5 4 0 0,0 0 0 0,0 0 0 16,0 0 0-16,0 0 0 0,0 0 160 0,0 0 0 15,0 0 0-15,0 0 0 0,0 0 0 0,3-7 0 16,-3 7 0-16,0 0 0 0,0 0 0 0,0 0 0 16,3-8 0-16,-3 8 0 0,0 0 0 0,0 0 0 15,5-8 0-15,-5 8-128 0,0 0 128 0,0-8 0 16,0 8 0-16,1-9 0 0,-1 9 0 0,1-9 0 15,-1 9 0-15,1-10 0 0,1 1 0 0,-1-1 128 0,-2-1-128 0,0 1 0 16,1 1 0-16,0 0 128 0,-1-3-128 0,0 4 0 16,1 0 0-16,-1 0 0 0,1 8 0 0,-4-8 0 15,4 8 0-15,-2-6 0 0,2 6 0 0,0 0 0 16,-3-7 0-16,3 7 0 0,0 0 0 0,0 0 0 16,0 0 0-16,0 0 0 0,0 0 0 0,0 0 0 15,0 0 0-15,0 0 0 0,0 0 0 0,0 0 0 16,9-4 0-16,-2 0 0 0,2 2 0 0,2 1 0 15,1 0 0-15,0 0 0 0,-1-1 0 0,4-2 0 16,-2 1 0-16,1-1 0 0,-1-3 0 0,4 0 0 16,3 1 0-16,-2-1 0 0,2-2 128 0,1 2-128 15,0-1 128-15,0-1-128 0,2 0 160 0,-3-1-160 16,-1-1 160-16,-2 0-160 0,1-3 160 0,-2 1-160 16,0-5 144-16,-1 2-144 0,0-5 128 0,0 4-128 0,-3 3 128 15,0 0-128-15,0 0 0 0,-2 4 128 0,-2 0-128 0,-2 4 0 16,-6 6 0-16,7-5 0 0,-7 5 0 0,0 0 0 15,0 0 0-15,0 0 0 0,0 0 0 0,0 0 0 16,0 0-144-16,-5 7 144 0,0 3 0 0,-1 1 0 16,-1-1-128-16,1 3 128 0,2 3 0 0,-2-1 0 15,3 2 0-15,1-4 0 0,1 0 0 0,2-1 0 16,2-1 0-16,0-1 0 0,-3-10 0 0,7 8 0 16,1-4 0-16,1 0 0 0,0 1 0 0,4-2 0 15,1 0 0-15,-1-2 0 0,-1 0 128 0,-1-2-128 16,-2-4 0-16,3 1 144 0,3-1-144 0,0 0 192 15,-6-4-192-15,2 0 192 0,2-3-32 0,0 0 0 16,-5-1 0-16,2 2 0 0,1 1 32 0,-4-1 0 0,-1-1 0 0,-1 2 0 16,1 3-64-16,-2 2-128 0,-4 5 192 0,0 0-64 15,5-6-128-15,-5 6 0 0,0 0 0 0,0 0 0 16,0 0 0-16,0 0 0 0,0 0 0 0,-6 8 0 16,1 3 0-16,0 1 0 0,1-3 0 0,-1 4 0 15,1 3-144-15,2-1 144 0,2 0 0 0,0 0 0 16,2-2 0-16,1 0 0 0,1-1 0 0,1-1 0 15,1 0 0-15,2-2 0 0,-2-1 0 0,2-1 0 16,0 2 0-16,2-2 0 0,-2-3 0 0,1 2 0 16,-2-2 0-16,2-2 0 0,1-2 0 0,0-1 0 15,0-2 128-15,0-1-128 0,1 0 0 0,2-1 144 16,0-5-144-16,3 0 0 0,0-1 144 0,2 0-144 0,0 1 0 16,6-2 144-16,-2-3-144 0,2-1 0 0,-3 1 192 15,5-3-64-15,4-1 0 0,2-3-128 0,2-4 0 16,1-1 0-16,-1-2 0 0,0-1 0 0,-4-4 0 15,3-3 160-15,0-6-160 0,1 5 128 0,2 4-128 0,2 1 0 16,-4-2 0-16,0 4 0 0,-2 5 0 0,-4 1 0 16,-1-2 0-16,-7 5 0 0,-3-1 0 0,-3 6 0 15,-3 1 0-15,-3 3 0 0,-1 0 0 0,-5 3 0 16,0 2 128-16,-2 8-128 0,0 0 0 0,0 0 0 16,-9-2 0-16,-2 4 0 0,-4 4 0 0,-3 4 0 15,-6 2-128-15,-2 4 128 0,-5 3 0 0,-2 5 0 16,-2 5 0-16,1 3 0 0,-2 2-144 0,6 3 144 15,3 4 0-15,2 3 0 0,3 2-128 0,2-3 128 16,4-4 0-16,2-1 0 0,5-1 0 0,1 0 0 16,2-3 0-16,3-1 0 0,2-6 0 0,1 2-128 0,0-2 128 0,2-1 0 15,0-6 0-15,1-1 0 0,-1 0 0 16,0-3 0-16,2-1 0 0,-3-4 0 0,-1-11 0 0,0 0 0 31,-1 7-1552-31,1-7-304 0,0 0-64 0</inkml:trace>
  <inkml:trace contextRef="#ctx0" brushRef="#br2" timeOffset="194785.95">24831 14486 23039 0,'-8'-25'1024'0,"5"14"192"0,0 2-960 0,3 3-256 0,0 6 0 0,0 0 0 16,0 0 3376-16,0 0 624 0,7 5 128 0,3-1 32 0,1 0-3360 15,-3-1-672-15,-8-3-128 0,10 3 0 0,-2-1 0 0,-8-2 0 16,0 0 128-16,0 0-128 15,0 0-672-15,0 0-224 0,0 0-32 0,0 0-15072 16</inkml:trace>
  <inkml:trace contextRef="#ctx0" brushRef="#br2" timeOffset="198806.16">13281 13618 28447 0,'-22'-14'1264'0,"9"9"256"0,2 2-1216 0,1 0-304 0,-1 0 0 0,2 1 0 16,9 2 0-16,0 0 0 0,-8 3 0 0,8-3-144 15,0 0 144-15,0 0 0 0,11 3 160 0,5 0-160 16,2-1 336-16,2 2-16 0,4-1-16 0,4 1 0 16,0 1 128-16,5 0 16 0,6 3 16 0,2-1 0 15,5-3-16-15,7 3 0 0,3 1 0 0,4 0 0 16,2-2-112-16,2-1-16 0,3-2-16 0,4 4 0 16,4 0 16-16,1-1 0 0,0-1 0 0,4-2 0 15,6-2 32-15,0 1 16 0,1-1 0 0,-2 2 0 16,1-1 64-16,4-1 16 0,4 1 0 0,1-1 0 0,-2 4-64 15,4-1 0-15,3-1 0 0,2 2 0 0,3-1-224 16,-1 0-160-16,1 1 192 0,-1 0-192 0,3 1 160 0,-4-2-160 16,-1 1 128-16,1-1-128 0,5 0 0 0,-5 2 0 15,-7 2 128-15,4-3-128 0,3 1 0 16,-5-1 0-16,-8 1 0 0,2 1 128 0,-2-2-128 0,-2 0 0 16,-2-1 0-16,-7-1 128 0,-5 0-128 0,-4 5 0 15,-4-3 0-15,1-2 128 0,-1 0-128 0,-4 0 0 16,-6 2 0-16,-6-1 0 0,-4-1 128 0,-5 1-128 15,-1-1 0-15,-5 0 128 0,-4 2-128 0,-1-1 0 16,-1 1 0-16,-2-1 128 0,-5 0-128 0,-4-1 192 16,-1 2-192-16,-4-2 192 0,-2-1-192 0,-2 1 160 15,1-1-160-15,-10-2 160 0,0 0 0 0,0 0 0 16,0 0 0-16,0 0 0 0,0 0 48 0,0 0 16 16,0 0 0-16,-9-8 0 0,-1-1-224 0,-2 0 0 0,1 1 0 15,-1-2 0-15,0-1 0 0,-4 0 0 0,0 0 128 0,-2-2-128 16,3-2 0-16,0-1 0 0,1-2 0 0,0-1 0 15,-1 2 128-15,-1-2-128 0,0-1 0 0,0 1 0 16,0-2 144-16,0-2-144 0,2-4 128 0,0-3-128 16,0-4 128-16,0 2-128 0,2 2 128 0,0 0-128 15,1-1 128-15,-1 0-128 0,2 1 0 0,1-2 128 16,-2-1-128-16,3-4 0 0,-1-4 144 0,1 0-144 16,1 0 128-16,1-2-128 0,-2-3 128 0,3 2-128 15,-1 2 144-15,1-1-144 0,0-1 192 0,-2 3-192 16,-2-1 0-16,-1-1 0 0,1-2 0 0,1 0 0 15,4 0 0-15,0 1 0 0,4 1 144 0,-4 0-144 0,-2 0 0 0,-3-1 0 16,3-3 0-16,2 1 0 0,-2 1 0 0,1 0 0 16,-2 0 0-16,1 1 0 0,-2 2 0 0,-1 2 0 15,0-1 0-15,3-1 0 0,4 0 0 0,-4-1 0 16,0 2 144-16,2-3-144 0,0-6 0 0,-2 4 128 16,1 1-128-16,-2 1 0 0,2 1 0 0,1 1 0 15,-2-1 0-15,1-2 0 0,1 0 0 0,-3-3 128 16,1-1-128-16,0 2 0 0,1 1 0 0,-1 2 128 15,3 2-128-15,-2 1 0 0,1-2 0 0,0-3 0 16,-3-3 128-16,2-1-128 0,1 4 0 0,0 2 192 16,0 0-192-16,0 1 192 0,2 3-192 0,1 0 0 15,0-1 0-15,1-1 128 0,-3-1-128 0,3-4 0 16,3-4 0-16,-3 3 0 0,0 3 0 0,1 0 0 16,1-1 0-16,2-2 0 0,-1-1 0 0,2-2 0 15,0-4 0-15,1 2 0 0,1 4 0 0,0 3 0 0,0 2 0 16,1-2 0-16,3-3 0 0,1-1 0 0,-2-3 0 15,2 0 0-15,0 2 0 0,0 0 0 0,3 0 0 0,-4 3 0 16,0-1 0-16,0 0 0 0,-2-5 0 0,1 3 0 16,1 2 0-16,0-1 0 0,-2 0 0 0,1 0 0 15,-1-1 0-15,1 1 0 0,-4-1 0 0,1 1 0 16,1-2 0-16,-1 0 0 0,1 4 0 0,0-1 0 16,-1 1 0-16,1 1 0 0,-1 1 0 0,2-1 0 15,-1-1 0-15,3 0 0 0,-1-2 0 0,-2-1 0 16,1 0 0-16,-4 1 0 0,2 1 0 0,-3 3 0 15,1-3 0-15,-2-1 0 0,-2-2 0 0,0-1 0 16,-1-1 0-16,0 2 0 0,1 3 0 0,-1-1 0 0,-1 1 0 16,0-1 0-16,-1 1 0 0,0-4 0 0,1-2-144 15,-2 1 144-15,1 6-192 0,-2-2 192 0,0-1 0 0,1 0 0 16,-1-1 0-16,-3 0 0 0,2-1 0 0,1-2-128 16,-2 0 128-16,1 3 0 0,2 4 0 0,-1 0 0 15,-2-1 0-15,2-3 0 0,-3-2 0 0,1 0 0 16,-2 0 0-16,2 3 0 0,3 1 0 0,0 0 0 15,1-3 0-15,-2 1 0 0,0 2 0 0,1-3 0 16,0-4 0-16,3 3 0 0,0-1-128 0,0 2 128 16,0 1-192-16,3-2 192 0,0-3-144 0,1 1 144 15,2 2 0-15,-1 0-144 0,2-2 144 0,-1 1 0 16,1-1-144-16,1 2 144 0,-2 0 0 0,1-1 0 16,0-6-144-16,-2 4 144 0,-2 4 0 0,1 2 0 0,-2 3 0 15,1-1 0-15,-1 1 0 0,-1 0 0 0,2 1 0 0,-3 3 0 16,0 1 0-16,-3 5 0 0,2 0 0 0,1 3 0 15,-1 0 0-15,0 3 0 0,0 1 0 0,1 0 0 16,1 1 0-16,-1-1 0 0,-1-2 144 0,1 2-144 16,0 0 0-16,0 4 0 0,0-1 0 0,0 1 0 15,1-2 0-15,-1 3 0 0,0 2 0 0,1 2 0 16,1 0 0-16,1 2 0 0,-3 0 0 0,0 0 0 16,-3-2 0-16,3-1 0 0,-1-2 0 0,-1 3 0 15,0 2 0-15,-2-1 128 0,0 0-128 0,-2 2 0 16,-2 2 0-16,-1 0 0 0,-1 2 0 0,-1 2 0 15,-3 0 0-15,-3-1 0 0,1 1 0 0,-4 3 0 16,3 5 0-16,-7 0 0 0,-3 1 0 0,-3 2 0 0,-2 1 0 16,-1 0 0-16,-1 2 128 0,-4 1-128 0,-3 0 0 0,-4 2 0 15,-5 3 0-15,0 0 0 0,-5-2 0 0,-3-2 0 16,0 1 0-16,-2 1 0 0,-4 5 0 0,-3 0 0 16,-2-1 0-16,-2-1 0 0,0-2 0 0,3-1 0 15,-4-2 0-15,-1-1 0 0,-4-2 0 0,0 2 0 16,4 2 0-16,-3-2 0 0,1-3 0 0,-2-3 0 15,-3-1 0-15,1 3 0 0,-3 5 0 0,2-1 0 16,1-3 0-16,-3 0 0 0,-5-2 0 0,3 3 0 16,3 0 0-16,-2-3 0 0,-2-1 0 0,1 2 0 15,2 1 0-15,6 1 0 0,7-1 0 0,-4-2 0 16,-2-3 0-16,6 0 0 0,1 3 0 0,5 0 0 16,3-2 0-16,5 1 0 0,2 0 0 0,4-1 0 0,3 1 0 15,3-1 0-15,3 3 0 0,2-4 0 0,3-2 0 0,3 1 0 16,1 3 0-16,4 1 0 0,4 0 0 0,1 1 0 15,4-1-128-15,3 0 128 0,2 0 0 0,3 0 0 16,0 0 0-16,3 1-144 0,7 2 144 0,-9 0 0 16,9 0-176-16,0 0 176 0,-6 1-160 0,6-1 160 15,0 0-160-15,-7 5 160 0,3 2-160 0,2 2 160 16,2 0 0-16,0 4-144 0,0 2 144 0,1 1 0 16,1 2 0-16,0 4 0 0,0 2 0 0,0 3 0 15,2 1 0-15,-2 3 0 0,-2 1 0 0,1 2-128 16,-1 3 128-16,0 2 0 0,1 3 0 0,-1 4 0 15,1 1 0-15,-1 3 0 0,0 0 0 0,1 0 0 16,0-1 0-16,1 1 0 0,0 0 0 0,-1 2 0 0,-1 5 0 0,0-1 0 16,0-1 0-16,0-1 0 15,0 0 0-15,-1 3 0 0,-4-2 0 0,1 4 0 0,2 5 0 16,-5 2 0-16,1-2 0 0,-3-1 128 0,1-1-128 16,-2 4 0-16,1 1 0 0,-1 0 0 0,-1-1 0 0,0 0 0 15,0-2 0-15,-2-4 0 0,1 2 0 0,-1-1 0 16,-2 2 0-16,-1 1 0 0,2-2 0 0,3-3 0 15,0-1 0-15,1-1 0 0,0 1 0 0,-1 0 0 16,2-1 0-16,0-1 0 0,2-1 0 0,-1-2 0 16,1 0 0-16,2-1 0 0,2 0 0 0,-2 0 0 15,-1 2 0-15,1-1 0 0,0-2 0 0,-1-1 0 16,1-1 0-16,-3 1 0 0,1 1 0 0,2 0 0 16,2 2 0-16,-2 0 0 0,-1 0 0 0,0-2 0 15,1-1 0-15,2-3 0 0,-1-2 0 0,2-2 0 16,1 0 0-16,1 3 0 0,-1 4 0 0,0-2 0 15,-2-4 0-15,2 1 0 0,0 0 0 0,1 0 0 0,-3-4 0 16,2 1 0-16,-1-1 0 0,0 0 0 0,0 2 0 0,1 0 0 16,0 0 0-16,-1 0 0 0,0-2 0 0,-3-1 0 15,2-1 0-15,0-1 128 0,-1 2-128 0,1 1 128 16,-2 1-128-16,0 0 0 0,3 7 0 0,-2-2-128 16,0-4 128-16,2-1 144 0,1-4-16 0,0 1-128 15,0-1 0-15,1 5 0 0,0 0 0 0,0 2 0 16,0 1 0-16,0 0 0 0,2-4 0 0,-1 0-144 15,-2-1 144-15,0-3 0 0,2 0 160 0,-1 0-160 16,-1 0 0-16,0 4 0 0,-1-1 0 0,2 1 0 16,-3 1 0-16,0-3 0 0,0 2 0 0,-1-1 0 15,1-1 0-15,1 1 0 0,-4-2 0 0,3 3 0 0,-1-1 144 0,2 5-144 16,-2 3 128-16,1 0-128 0,-1-3 128 16,1-1-128-16,-1-1 128 0,0 0-128 0,-2-1 0 0,-1 2 0 15,1 1 0-15,0 4 0 0,-5-1 0 0,5 1 0 16,0-2 0-16,1-3 0 0,-4-3 128 0,2 2-128 15,1-2 128-15,0 1-128 0,3 1 0 0,-1 0 0 16,1-3 0-16,1-1 0 0,0-1 0 0,1-1 0 16,0-3 0-16,-1 2 0 0,0-2 0 0,-1 0 0 15,1 0 0-15,0 4 0 0,1 3 0 0,0 1 0 16,-2-2 0-16,1 0 0 0,1-1 0 0,-2-1 0 16,2 0 0-16,-2-1 0 0,0 1 0 0,0-1 160 15,1 5-160-15,-3-2 160 0,2 3-160 0,0-2 0 16,-2-1 0-16,0 1-176 0,0 0 176 0,2 1 0 0,1-3 0 15,-3-1 0-15,0 3 0 0,-1 1 0 0,0 1 0 16,-1-1 0-16,0-3 0 0,1 3 0 0,5-2 0 0,0-4 0 16,-1-2 0-16,-3 1 0 0,-2 0 0 0,-1-1 0 15,-1 4 0-15,0-2 0 0,0 2 0 0,0-1 0 16,-1 1 0-16,2-2 0 0,0-5 0 0,2-2 0 16,1-4 0-16,0-1 0 0,0 1 0 0,1-2 0 15,1 0 0-15,-3 3 0 0,4 0 0 0,-1 1-128 16,-1-2 128-16,0 3 0 0,1-1 0 0,2 0 0 15,-1-2 0-15,1-3-128 0,1-3 128 0,1-1 0 16,-1 2-128-16,3-3 128 0,-1 0-128 0,-1-2 128 16,-1 1 0-16,3-1-128 0,-2 1 128 0,2 0 0 15,-1-2 0-15,1 2 0 0,1 0 0 0,2-5-128 16,-1 1 128-16,2-3 0 0,-3-2 0 0,2 1 0 0,1 0-192 0,-3 0 64 16,1 1 0-16,0 1 0 0,-5-1 128 0,2 0 0 15,2 1 0-15,0-2 0 0,-4-9 0 16,2 12 0-16,1 1 0 0,-1 0 0 0,0 2 0 0,1-3 0 15,0 0 0-15,-1 0 0 0,2 0 0 0,-2 0 0 16,-1 1 0-16,1 0 0 0,0 1 0 0,1-2 0 16,0-2 0-16,1 0 0 0,0-5 0 0,-1 3 0 15,-3-2 0-15,0-6 0 0,8 7 0 0,-8-7 0 16,9 4 0-16,0 1 0 0,0-1 0 0,2-1-208 16,2 0 80-16,3-1 128 0,1-1-224 0,3 1 80 15,1-2 16-15,3-1 0 0,0-1 128 0,7 1-128 16,5-3 128-16,6 1-128 0,3 2 128 0,10-3-128 0,8 0 128 0,5 2-128 15,3 0 128-15,7-1 0 0,6-2-144 16,7 1 144 0,4-1-1936-16,2 1-320 0</inkml:trace>
  <inkml:trace contextRef="#ctx0" brushRef="#br2" timeOffset="202150.83">6842 10655 2751 0,'0'0'128'0,"0"0"16"0,0 0-144 0,0 0 0 16,0 0 0-16,0 0 0 0,0 0 1120 0,0 0 192 15,0 0 32-15,0 0 16 0,0 0-1040 0,0 0-192 16,0 0-128-16,0 0 128 0,0 0-128 0,0 0 0 15,0 0 0-15</inkml:trace>
  <inkml:trace contextRef="#ctx0" brushRef="#br2" timeOffset="203920.87">9107 8807 10127 0,'0'0'448'0,"0"0"96"0,-5-7-544 0,5 7 0 16,0 0 0-16,0 0 0 0,-1-8 640 0,1 8 0 15,0 0 16-15,0 0 0 0,0 0-512 0,0 0-144 16,0 0 0-16,0 0 0 0,-6 7 0 0,0-2 0 15,0 0 0-15,6-5 0 0,-9 3 128 0,2 2-128 0,-2 1 128 16,3-1-128-16,6-5 272 0,0 0-16 0,-10 4 0 0,4-1 0 16,6-3 0-16,0 0-16 0,-10 5 0 0,10-5 0 15,-4 6-112-15,4-6-128 0,0 0 176 0,0 0-176 16,0 0 128-16,0 0-128 0,0 0 0 0,0 0 0 16,0 0 0-16,0 0 0 0,0 0 128 0,0 0-128 15,0 0 0-15,0 0 128 0,0 0-128 0,0 0 0 16,0 0 128-16,0 0-128 0,-1407 0 0 0,2814 0 0 15,-1406-9 128-15,-1 9-128 0,0 0 0 0,0 0 0 16,5-5 0-16,-5 5-352 0</inkml:trace>
  <inkml:trace contextRef="#ctx0" brushRef="#br2" timeOffset="204853.48">5156 12783 2751 0,'0'0'256'0,"-1407"0"-256"0,2814 0 0 0,-1407 0 0 0,0 0 2384 15,0 0 432-15,0 0 96 0,0 0 16 0,0 0-1504 0,0 0-288 16,0 0-64-16,0 0-16 0,0 0-304 0,0 0-64 16,0 0-16-16,0 0 0 0,0 0-240 0,0 0-48 15,0 0-16-15,8 6 0 0,-8-6-240 0,6 5-128 16,-6-5 128-16,9 7-128 0,-2-1 0 0,-1 1-192 16,-6-7 32-16</inkml:trace>
  <inkml:trace contextRef="#ctx0" brushRef="#br2" timeOffset="-207520">19001 9299 8287 0,'-17'4'736'0,"-2"-2"-592"16,-2 0-144-16,1-2 0 0,2-2 544 0,2 4 80 15,-3 3 16-15,3-3 0 0,0-1 112 0,4 0 16 16,-1 1 16-16,2 0 0 0,1 3-16 0,3-2-16 15,7-3 0-15,-7 2 0 0,7-2-208 0,0 0-32 16,0 0-16-16,-6 6 0 0,1 1-192 0,5-7-48 0,0 10 0 0,0-10 0 16,0 0-32-16,5 8-16 15,3-2 0-15,0-1 0 0,1 1 80 0,1-2 16 0,1 0 0 0,4-3 0 16,0-3 160-16,3 1 48 0,1 1 0 0,5-4 0 16,3-3-32-16,1 1 0 0,5-2 0 0,0-1 0 15,3-2 16-15,5 0 0 0,-2 0 0 0,0-1 0 16,-1-3-64-16,2-1-16 0,0 3 0 0,4-2 0 15,3-2-96-15,-1 2 0 0,0-3-16 0,1 0 0 16,2 1-64-16,-3-3-16 0,-2-2 0 0,-1 1 0 16,-1 1-32-16,3-1 0 0,1-1 0 0,-1 3 0 15,-3 2-64-15,1 0 0 0,1-3-128 0,-1 2 192 16,-5 3-64-16,2-1 0 0,-4 1-128 0,2-3 192 16,-3-3-192-16,1 1 144 0,5-1-144 0,-4-2 128 0,-1-3-128 0,3 0 128 15,3-3-128-15,-3 1 128 0,2 3-128 0,-1-2 0 16,-4-5 0-16,4 1 0 0,-1 3 0 0,0-1 0 15,-3 2 128-15,-1-3-128 0,1 1 128 0,1 2-128 16,-5-1 192-16,1 1-64 0,0-2 112 0,-1-2 16 16,-2-3 0-16,1 2 0 0,-1 0-96 0,2-1-16 15,3-1 0-15,1 1 0 0,-3 1-144 0,5-2 192 16,1 0-192-16,2 0 192 0,0-1-192 0,-1-2 0 16,-3-1 0-16,2-1 0 0,-2 0 0 0,1-1 0 15,1-1 0-15,0 2 0 0,1 2 0 0,-1 0 0 16,-2 4 0-16,-1-3 0 0,0-1 128 0,-3-1-128 15,-2 0 0-15,0-3 128 0,1-4-128 0,1 5 0 16,1 2 144-16,0 1-144 0,2-3 128 0,-4 1-128 0,0 2 128 16,-1 1-128-16,-1-3 176 0,-1 2-48 0,-2-2 0 15,-1-1 0-15,-1-4 16 0,-2 2 0 0,2 1 0 0,-6 0 0 16,2 4-16-16,0 1 0 0,-2-1 0 0,2 1 0 16,1-2 16-16,-2-1 0 0,-1 0 0 0,2 3 0 15,-2 7 32-15,2 0 0 0,-2-1 0 0,-1 4 0 16,0 1-176-16,-3 3 0 0,1 2 144 0,-3 1-144 15,-3-2 0-15,0 5 144 0,1 0-144 0,-4 1 0 16,-1 1 0-16,1 0 0 0,-2 2 0 0,2 2 0 16,-6 2 0-16,1 0 0 0,0 1 0 0,-2 7 0 15,1-4-144-15,-1 4-96 0,0 0-16 0,0 0 0 16,0 0-1664-16,0 0-320 0,-13 3-80 16,0 3-7024-16,-1-1-1408 0</inkml:trace>
  <inkml:trace contextRef="#ctx0" brushRef="#br2" timeOffset="-206898.79">21986 6553 16575 0,'0'0'1472'0,"-8"3"-1168"16,-1 0-304-16,-2 3 0 0,0 2 240 0,2-2-16 16,-2-1 0-16,2-1 0 0,3-1 352 0,6-3 64 0,0 0 0 0,0 0 16 15,0 0 304-15,0 0 48 0,0 0 16 16,0 0 0-16,0-11-256 0,4 0-32 0,4 0-16 0,-1 0 0 16,2 1-160-16,3-4-48 0,0-1 0 0,4-2 0 15,2-3-48-15,2-1-16 0,3-2 0 0,4 0 0 16,2-3-64-16,4-1-32 15,8 0 0-15,-3 1 0 0,0-1-112 0,1 1-32 0,2-1 0 0,2 0 0 16,-3-1-80-16,1-1 0 0,-2-3-128 0,2 1 192 16,1 0-64-16,-5 3-128 0,-1 0 176 0,1 3-176 15,-1 2 192-15,-1 2-64 0,-3 0 0 0,-2 2-128 16,-4 2 288-16,-2 1-48 0,-5 2-16 0,1 3 0 16,-1 0 32-16,-3 3 16 0,-3 2 0 0,-1 0 0 15,-2 2 0-15,-2 1 0 0,-8 3 0 0,0 0 0 0,0 0-96 16,8 10-32-16,-2 1 0 0,-2-1 0 0,-4-10-144 0,3 16 128 15,-5-1-128-15,-1 5 128 0,0 5-128 0,-1 6 128 16,-2 2-128-16,1 2 128 0,-1 3-128 0,-1-2 160 16,-1-4-160-16,0 2 160 0,0 1-160 0,1 0 128 15,-1 3-128-15,1-3 128 0,2-2-128 0,1 0 0 16,-4-1 0-16,1 2 128 0,3-1-128 0,-1-3 0 16,2-2 144-16,0-5-144 0,2 0 208 0,-3-3-16 15,1-1-16-15,1-2 0 0,1 0 80 0,0 1 0 16,-3-2 16-16,3-2 0 0,-3-2-32 0,2-1-16 15,1-2 0-15,0 1 0 0,-2 0-96 0,3-10 0 16,0 0-128-16,-2 11 192 0,0-2-192 0,2-9 176 16,0 0-176-16,0 0 160 0,0 0-160 0,0 0 0 15,0 0 144-15,0 0-144 0,9-3 0 0,0-1 0 0,-2 0 0 16,2-2 0 0,0 1-1616-16,0 0-352 0,1 1-64 0</inkml:trace>
  <inkml:trace contextRef="#ctx0" brushRef="#br2" timeOffset="-204889.41">6824 15717 4607 0,'0'0'400'0,"4"-6"-400"15,-2-1 0-15,-2 7 0 0,0 0 1680 0,0 0 256 0,1-8 48 16,-1 8 16-16,-4-9-800 0,0 4-176 16,4 5-16-16,-11-1-16 0,-5-4-128 0,2 5-32 0,-1 2 0 0,-3 3 0 15,-4-1-352-15,-3 1-80 0,-3-1-16 0,1 3 0 16,0 4-96-16,-1 2-32 0,-4-2 0 0,-2 1 0 15,-2 0 64-15,0 1 0 0,-2 2 0 0,2 1 0 16,5-2-96-16,1 0-16 0,2 1 0 0,3 0 0 16,2 3-64-16,2-3-16 0,2-1 0 0,3 0 0 15,0 0 0-15,4 0-128 0,4 1 192 0,2-2-64 16,3-1-128-16,2-1 160 0,3 2-160 0,2-2 160 16,3-2 80-16,3 1 16 0,1 1 0 0,2 0 0 15,-1 0 64-15,5 1 32 0,1 3 0 0,1 1 0 16,1-2-176-16,-2 3-48 0,-1-1 0 0,3 2 0 15,1-2-128-15,0 5 128 0,-3 0-128 0,-1 2 128 16,-2 1-128-16,-4 3 0 0,-2 1 0 0,-4-1 0 16,-3-2 0-16,-4 0 0 0,-1 0 0 0,-1 0 0 0,-3-1 176 0,-2 1-48 15,-2-6-128-15,-1 2 192 0,0 0 256 0,-1-2 64 16,2-4 0-16,1-1 0 0,0-4-128 0,2 2-32 16,1 5 0-16,-1-1 0 0,0 1-160 0,-3-2-16 15,1-2-16-15,1 1 0 0,-1-1-32 0,2 1-128 16,-1-2 192-16,0 0-64 0,1-2 0 0,0 1 0 15,0-2 0-15,4-1 0 0,-2-2 0 0,2 2 0 16,1 1 0-16,1-2 0 0,0 1 16 0,0 0 0 16,0 1 0-16,1 1 0 0,1 1-144 0,0 1 128 15,0 0-128-15,0-1 128 0,0-1-128 0,0 0 0 16,1 2 0-16,0 0 128 0,-1 0-128 0,-1 1 0 16,0 0 144-16,-1 3-144 0,-3 0 128 0,2 3-128 0,-4 3 128 15,2 1-128-15,-1 0 144 0,1 1-144 0,-1 2 192 16,1-2-192-16,0-1 208 0,2 0-64 0,1 0-16 0,2-2 0 15,2-2 48-15,1-2 0 0,2 2 0 0,2-3 0 16,2 2-32-16,1 1 0 0,0 1 0 16,1-3 0-16,1-1-144 0,1-1 160 0,-1 0-160 0,3 1 160 15,-1-3-160-15,-2 0 0 0,-1-1 0 0,1-1 128 16,0-1-992 0,3-3-208-16,0-2-32 0,2-3-13648 0</inkml:trace>
  <inkml:trace contextRef="#ctx0" brushRef="#br2" timeOffset="-204463.68">7326 15626 13695 0,'0'0'608'0,"0"0"128"0,0 0-592 0,0 0-144 0,4-9 0 0,-4 9 0 15,0 0 1024-15,0 0 160 0,0 0 32 0,0 0 16 16,7-3-96-16,-7 3-32 0,0 0 0 0,0 0 0 15,10 2-96-15,-10-2-32 0,5 6 0 0,-2 6 0 16,-1 4 176-16,-1 1 16 0,-1 2 16 0,-2 4 0 16,-2 4-320-16,2 2-64 0,-3 4-16 0,2 0 0 15,-2-1-240-15,2-1-48 0,2-1-16 0,-2-3 0 16,1-3-272-16,0-2-48 0,2-3-16 0,-1-1 0 16,0-2-144-16,0-1 0 0,1-2 0 0,2-1 128 15,1-1-128-15,-3-1 0 0,-2-1 0 0,2-9 0 16,0 0-304-1,0 0-80-15,0 9-32 0,0-9 0 0,0 0-2304 0,-7-5-464 0,-9-7-80 16,3 3-32-16</inkml:trace>
  <inkml:trace contextRef="#ctx0" brushRef="#br2" timeOffset="-204278.71">6996 16003 19343 0,'0'0'1728'0,"0"0"-1392"15,0 0-336-15,13-2 0 0,-1-3 1680 0,6 2 272 16,2-1 48-16,7 3 16 0,2-4-560 0,5 0-112 15,5-2-32-15,5 0 0 0,5 2-160 0,2-4-48 16,-4 3 0-16,-1-2 0 0,1 0-256 0,-1 2-48 16,-2-3-16-16,-1 0 0 0,-4 2-384 0,1 5-80 15,-3 2 0-15,-4 2-16 0,-4-2-304 0,-5 1 0 16,-2 4 0-16,-6 0-11664 16,-2 0-2240-16</inkml:trace>
  <inkml:trace contextRef="#ctx0" brushRef="#br2" timeOffset="-203153.37">8840 15678 16287 0,'0'0'720'0,"0"0"160"0,-1-9-704 0,-1 1-176 16,0 0 0-16,2 8 0 0,-8-2 656 0,1 2 112 15,0 2 0-15,-3 7 16 0,-5 4 176 0,0 4 16 16,-3 2 16-16,-5 2 0 0,-2 4-176 0,-3 5-48 16,0 3 0-16,-1 1 0 0,2 2-32 0,-2-3-16 15,-2-3 0-15,1-1 0 0,-1-3-80 0,1 0-32 16,1-3 0-16,0-2 0 0,-2-3-160 0,1 0-16 16,-1-3-16-16,2-1 0 0,0-3-32 0,3-3-16 15,2-2 0-15,3-2 0 0,3 0-80 0,3-8-16 16,-1-1 0-16,6-2 0 0,2 1 48 0,0-5 16 15,-2-6 0-15,6 1 0 0,0-1-32 0,2 1-16 0,-1-2 0 0,4 2 0 16,5 0-288-16,0 2 160 0,1 3-160 16,1-2 128-16,3 2-128 0,-2 1 0 0,1 2 0 0,3 4 0 15,5 0 0-15,2 3 0 0,1 2-176 0,1 4 176 16,1-1 0-16,1 3-160 0,1-2 160 0,-3 4 0 16,0-2-128-16,0 4 128 0,-1 1 0 0,-1-1 0 15,0-1-128-15,-1-2 128 0,1 1 0 0,2 1 0 16,-1 1 0-16,2-2-128 0,0-5 128 0,3 5 0 15,-1 1 0-15,4-2 0 0,0-5 0 0,3 1 0 16,0-1 0-16,-1-3 0 0,0-1 0 0,-1-4 0 16,0-4 0-16,0 2 0 0,-2-2 0 0,2-1 144 0,0-4-144 15,-2 0 160-15,-4-1-160 0,1 1 160 16,-2 2-160-16,0-2 160 0,-5 0-160 0,-3 0 160 0,-3 0 32 16,-5-2 16-16,-5-1 0 0,-2-3 0 0,-2 0 288 15,-4-1 48-15,-4 2 16 0,-3 3 0 0,-2 2-96 0,-3 0-16 16,-2 3 0-16,-1 5 0 0,-2 2-144 0,-1 3-48 15,-1 0 0-15,-3 3 0 0,4 3-96 0,1 0-32 16,3 4 0-16,0-2 0 0,1-2-128 0,2 3 0 16,2 3 0-16,3-2 0 0,3-2 0 0,2 1 0 15,7-8 0-15,0 12 0 16,2 0-1264-16,4 0-224 0,3-1-48 0,4-1-15712 0</inkml:trace>
  <inkml:trace contextRef="#ctx0" brushRef="#br2" timeOffset="-201052.23">18215 10285 5519 0,'0'0'496'0,"0"0"-496"16,0 0 0-16,-5-3 0 0,5 3 928 0,0 0 96 15,0 0 0-15,0 0 16 0,-7-5-400 0,7 5-64 0,0 0-32 0,0 0 0 16,0 0 112-16,10-4 32 16,2-1 0-16,-2 1 0 0,3 6-128 0,3 0-32 0,0-2 0 0,1 0 0 15,0 2-128-15,2 1-16 0,-1 4-16 0,-1-3 0 16,3-2-16-16,3 3 0 0,0-1 0 0,6 4 0 15,3-1 80-15,2 1 16 0,1-5 0 0,3 6 0 16,4 4 0-16,2-4 0 0,-2 0 0 0,0 1 0 16,0 3-176-16,2 0-16 0,-3 3-16 0,4-2 0 15,1-1-48-15,2 3 0 0,2 0 0 0,-1 4 0 16,-1 3-16-16,-2-1-16 0,-3-3 0 0,3 2 0 16,0 3-32-16,2 0 0 0,-2-1 0 0,3 2 0 15,-2 2-128-15,1 1 0 0,-3 8 0 0,-5-3 0 0,-1-5 0 16,1 2 128-16,0 3-128 0,4 1 0 0,4 1 0 0,0-1 0 15,2-3 128-15,-1 3-128 0,2 1 0 0,-4-2 160 16,-1-4-160-16,0 2 160 0,2 2 32 0,-3 1 16 16,0 0 0-16,-4 0 0 0,-2 1 16 0,-1 2 0 15,-4-3 0-15,0 1 0 0,-2-3-48 0,-2-1-16 16,-2-3 0-16,1 3 0 0,-1 1-32 0,1 0 0 16,-2-1 0-16,4 1 0 0,1 1 0 0,-1 2-128 15,-3 2 192-15,2-2-64 0,-4-3-128 0,1 1 192 16,-2-1-192-16,-3-2 192 0,-1 0-64 0,-1-4-128 15,-1-2 192-15,-2 6-64 0,0 4 0 0,-2-2 0 16,0-1 0-16,0 2 0 0,-1 0 16 0,3-1 0 16,-2-2 0-16,0-2 0 0,2-4 32 0,-1 0 0 15,2 2 0-15,0-2 0 0,0-3-48 0,-2-3-128 16,-5 4 192-16,3 0-64 0,2 1 48 0,0-4 0 0,-3-5 0 0,1 2 0 16,1 3-48-16,-3-2-128 0,-2-1 192 0,-2-3-64 15,1-2-128-15,-3-1 192 0,0 1-192 0,0-4 192 16,-6-7-192-16,5 6 192 0,-5-6-192 0,0 0 192 15,6 6-64-15,-6-6-128 0,0 0 192 0,0 0-64 16,0 0-128-16,2-5 0 0,-2 5 144 0,-4-10-144 31,-3 1-1792-31,-2-1-416 0,-1 0-96 0</inkml:trace>
  <inkml:trace contextRef="#ctx0" brushRef="#br2" timeOffset="-200617.23">21588 12000 20271 0,'0'0'1792'0,"10"-8"-1424"15,-2 0-368-15,-1 2 0 0,-7 6 512 0,0 0 16 16,9-1 16-16,-9 1 0 0,0 0-544 0,10 4 0 16,-1 3 0-16,-2 1 0 0,-1-3 0 0,2 4 0 15,2 1 0-15,0 4 0 0,0 5 0 0,3 1 0 16,0 1 0-16,2 4 0 0,1 5 0 0,1 3 0 16,1 3 128-16,-2 1-128 0,1 2 176 0,-1-1-32 0,1-1 0 0,-3 0 0 15,-1-4 32-15,2 1 0 0,-4 2 0 0,-1 1 0 16,-4-2 0-16,1-1 0 0,-1-3 0 0,1 1 0 15,-5-2 16-15,0 1 16 0,1-3 0 0,-3-5 0 16,-1-4 80-16,-3-1 16 0,0 1 0 0,-4-6 0 16,2-4 240-16,-8-1 48 0,-3-2 16 0,-5-1 0 15,-4-3 160-15,-3-1 48 0,-3 0 0 0,-4 1 0 16,-2 3-368-16,1-3-80 0,-2-2-16 0,-1 0 0 16,-3 0-208-16,-4 1-144 0,-4 1 192 0,1 0-192 15,3-3-1136-15,2 3-336 0,2 4-64 16,2-2 0-16</inkml:trace>
  <inkml:trace contextRef="#ctx0" brushRef="#br2" timeOffset="-199492.85">6707 17529 13823 0,'0'0'608'0,"0"0"128"0,-8 3-592 0,8-3-144 15,-7-1 0-15,7 1 0 0,0 0 1280 0,0 0 208 0,0 0 48 0,0 0 16 16,0 0-336-16,13-3-80 0,-1-2-16 0,5 0 0 15,1-2-96-15,5 0 0 0,2 4-16 0,3-2 0 16,3-4-208-16,1 0-32 0,1-1-16 0,1 2 0 16,0 2-176-16,-1 0-48 0,-2 1 0 0,0 3 0 15,-1-2-272-15,-4 2-64 0,-2 2-16 0,-3 0 0 16,-2 0-176-16,-2 0 0 0,-5 1 144 0,-1 3-144 16,-2-1 0-16,-9-3 128 0,0 0-128 0,0 0 0 15,0 0-512-15,0 10-160 16,0-10-32-16,0 0-13072 0</inkml:trace>
  <inkml:trace contextRef="#ctx0" brushRef="#br2" timeOffset="-198779.48">8121 17300 6447 0,'0'0'576'0,"0"0"-576"16,0 0 0-16,0 0 0 0,5 6 1664 0,1 1 208 15,-6-7 48-15,4 10 16 0,-3 0-544 0,-2 1-112 0,-3 2-32 0,-1 1 0 16,1 2-160-16,-4 1-16 0,0 4-16 0,-4 0 0 15,-2-2-96-15,-1 2 0 0,-4 2-16 0,0 2 0 16,1 2-176-16,-2-2-48 0,-1-3 0 0,0 0 0 16,1-5-144-16,-1 1-16 0,-1 0-16 0,-1-5 0 15,-2-3-32-15,1 1 0 0,-4 0 0 0,2-2 0 16,-2-5-96-16,3-1-32 0,3-1 0 0,3 0 0 16,3-2-32-16,-1-3-16 0,1-3 0 0,-1-2 0 15,2 0-80-15,1-2 0 0,1-1-16 0,5-2 0 16,-2-4-240-16,4-4 176 0,-1 0-176 0,3 0 160 15,2 0-160-15,2 1 0 0,-1-2 0 0,2 7 0 16,3 4 0-16,3 1 0 0,2-1 0 0,2 3 0 16,-2 3 0-16,4 1 0 0,2 3-128 0,2 1 128 0,-1 0 0 15,2 3-176-15,3 1 176 0,2-1-128 0,3-1 128 16,2 2 0-16,1-2 0 0,-1 6 0 0,-2 2 0 0,1-1 0 16,-3 0 0-16,-1 0 0 0,-1 0 0 0,-1 0-128 15,0-1 128-15,3 1 0 0,0-4 0 0,2-1 0 16,-1 0 0-16,2 1 0 0,2-1 0 0,0 0 0 15,-2-2 0-15,3 1 0 0,-3-1 0 0,2-2 0 16,-3-2 0-16,2-1 0 0,-3-3 0 0,-1 0 0 16,-1-2 0-16,0-3 0 0,-1-2 0 0,0 0 0 15,-2 0 0-15,-2 0 128 0,-2 1-128 0,-1-1 0 16,-2-2 128-16,-2 0-128 0,-2 1 0 0,-2-1 0 16,-1-2 0-16,-2 2 128 0,-2 0-128 0,-4 1 128 15,-2 0-128-15,-3 1 128 0,0 0-128 0,-3 2 128 0,-4 4-128 0,-1-2 128 16,-3 2 48-16,-2 1 16 0,-1 2 0 0,-1 2 0 15,0 2 64-15,0 2 0 0,-5 1 16 0,3 1 0 16,0 2-80-16,-1 1-32 0,-3 2 0 0,2 1 0 16,-4 0-160-16,4 1 0 0,1 1 0 0,6 0 0 15,3-1 0-15,4 0 0 0,2-2-144 0,2 0 144 32,3-1-2928-32,5-8-464 0</inkml:trace>
  <inkml:trace contextRef="#ctx0" brushRef="#br2" timeOffset="-194029.26">9841 15875 3679 0,'0'0'320'0,"0"0"-320"0,0 0 0 0,0 0 0 15,0 0 2208-15,0 0 368 0,0 0 80 0,0 0 16 16,0 0-1200-16,0 0-256 0,0 0-32 0,0 0-16 16,0 0-416-16,0 0-96 0,0 0-16 0,0 0 0 15,0 0-192-15,-2 9-32 0,-3 0-16 0,3 2 0 16,0 1 192-16,0 1 48 0,0 4 0 0,-1-2 0 15,-1-3-128-15,2 4-32 0,-1-2 0 0,0 0 0 16,1 3-208-16,2-4-32 0,0-13-16 0,-1 15 0 16,0 1-224-16,1-2 176 0,0-2-176 0,0-2 160 0,0-10-160 0,2 10 160 15,-1 1-160-15,-1-11 160 16,0 0-1248-16,0 0-256 0,10-4-64 0,-2-3 0 0</inkml:trace>
  <inkml:trace contextRef="#ctx0" brushRef="#br2" timeOffset="-193796.83">9785 15709 22687 0,'-7'-9'1008'0,"7"9"208"0,-2-8-976 0,2 8-240 16,0 0 0-16,1-8 0 0,-2-3 240 0,1 5 0 0,0 6 0 0,0 0 0 15,0 0 16-15,0 0 16 16,5-7 0-16,-5 7 0 0,0 0-272 0,0 0 0 0,8 2 128 0,-8-2-128 16,0 0-240-16,0 0-96 0,7 10-32 0,0-1-6720 15,-7-9-1344-15</inkml:trace>
  <inkml:trace contextRef="#ctx0" brushRef="#br2" timeOffset="-193371.78">10696 15620 13695 0,'0'0'608'0,"0"0"128"0,9-10-592 0,-5 0-144 15,2-1 0-15,-1 1 0 0,-5 10 848 0,2-9 144 16,0-4 32-16,-2 4 0 0,-2 0-192 0,1 0-16 16,1 9-16-16,-6-11 0 0,-2 0-160 0,0 2-48 15,0 1 0-15,-1 3 0 0,-1-1-16 0,-1 2 0 16,-1 0 0-16,-1 1 0 0,-1 3-64 0,-1 2-32 16,-1-1 0-16,-1 1 0 0,-2 1-80 0,0 3-16 15,-3-1 0-15,0 1 0 0,-1 0-192 0,4 3-32 16,5 1-16-16,-1 2 0 0,-3-3 112 0,2 2 0 0,1-2 16 15,2 4 0-15,1 4-16 0,2 1-16 0,0 0 0 0,3 1 0 16,-1 6-64-16,3-1-16 0,2 1 0 16,2-1 0-16,1-1-160 0,1 3 0 0,-1 0 144 0,2-3-144 15,4-2 128-15,0 0-128 0,-1-2 128 0,3-1-128 16,0 0 144-16,3-1-144 0,-2-2 192 0,1-3-192 16,-2-2 0-16,1 1 0 0,-2 2 0 0,-1-3 0 15,-6-10-2048 1,1 9-304-16,-1-9-64 0</inkml:trace>
  <inkml:trace contextRef="#ctx0" brushRef="#br2" timeOffset="-193195.93">10172 15961 21183 0,'0'0'1888'0,"0"0"-1504"0,11-6-384 0,2-1 0 0,2 0 736 0,1 2 80 16,4-1 16-16,4 2 0 0,0 0 112 0,4 0 16 15,0 1 16-15,7 2 0 0,3-2-272 0,2-1-64 16,-1 1-16-16,-2 2 0 0,-2 2-256 0,-3-1-48 15,-5-2-16-15,0 2 0 0,-6 2-304 0,-3 1 0 16,-2-1 128-16,-4 2-9328 16,-2-3-1872-16</inkml:trace>
  <inkml:trace contextRef="#ctx0" brushRef="#br2" timeOffset="-190769.09">21354 8007 13823 0,'0'0'1216'0,"0"0"-960"16,0 0-256-16,0 0 0 0,0 0 128 0,-5 8 0 15,-3-1-128-15,2-1 192 0,0-1 464 0,-1 2 96 16,-2-3 16-16,1 3 0 0,5 2 272 0,-3-2 64 15,-2 3 16-15,-4-2 0 0,0-2-48 0,0-1-16 16,1 1 0-16,-3 0 0 0,2 2-176 0,0 0-48 0,0-3 0 0,1 2 0 16,-1-5-176-16,0 0-32 0,-2-2-16 0,3-1 0 15,1-1 64-15,0-4 16 0,0 2 0 16,-1-4 0-16,2-3 16 0,1-3 0 0,3-2 0 0,0 0 0 16,2-1-128-16,2-2-32 0,2-4 0 0,1-1 0 15,2 0-176-15,2-1-48 0,1-1 0 0,2-2 0 16,1-2-160-16,2 1-32 0,2-1-128 0,2 2 192 15,3 2-192-15,2 2 0 0,-1 1 128 0,2 2-128 16,0 5 0-16,-1 1 0 0,-5 4 0 0,3 2 0 16,2 3 0-16,-2 0 0 0,-3 3 0 0,2 3 0 15,-1 4 0-15,0 5 0 0,-3 1 0 0,1 2 0 0,1 3 0 16,-3 5 0-16,-2 2-144 0,-2 5 144 16,-1 2 0-16,-3 3 0 0,-1 0-128 0,-1 1 128 0,0 0 0 0,-3-1 0 15,-2-3 0-15,0-2 0 0,-5-4 0 0,0 0 0 16,0 0 0-16,-2-1 0 0,-5-2 128 0,-2 0-128 15,-1 0 144-15,-4-1-144 0,0-4 192 0,1-1-64 16,-1-1-128-16,1-2 192 0,-1 4-32 0,0-4-16 16,2-4 0-16,1-2 0 0,2-2 48 0,0-3 0 15,2-3 0-15,2-6 0 0,1-5 32 0,2-3 16 16,1 0 0-16,3-5 0 0,0-6-48 0,4 0-16 16,1-2 0-16,1 1 0 0,3 1-176 0,1 0 160 15,4-3-160-15,3 1 160 0,3 1-160 0,2 3 0 16,-1-1 0-16,4 2 0 0,3 2 0 0,-1 2 0 15,-1 3-128-15,3 5 128 0,4 4 0 0,-1 2 0 16,0-1 0-16,-1 2 0 0,-2 5-160 0,-2 2 160 0,-3 3 0 16,-2 3-144-16,-3 5 144 0,-4 6 0 15,-1 2 0-15,-3 3-128 0,-4 1 128 0,-2 3 0 0,-2 1 0 0,-2 3-128 16,-4 2 128-16,-2-1 0 0,-3-2 0 0,0-5 0 16,-1 2 0-16,-6-1 0 0,-2-4 0 0,-2-1 0 15,-2-1 0-15,1 0 144 0,-1-1-144 0,2-3 0 16,7 0 144-16,0-4-144 0,-4-1 0 0,5-3 144 15,3-4-144-15,2-4 192 0,1-3-192 0,2-4 192 16,-2-3-64-16,6-1 0 0,-2-4 0 0,5-5 0 16,1-2-128-16,6-3 192 0,-1-3-192 0,6 0 192 15,1-1-192-15,4 0 0 0,1 0 144 0,2 1-144 16,3 3 0-16,3-3 0 0,3 2 0 0,-1 3 0 16,3 3 0-16,-1 3 0 0,-3 1 0 0,-2 6-128 15,-2 6 128-15,-1 3 0 0,0 2 0 0,-3 3-128 0,-3 3 128 0,-3 3 0 16,0 3-144-16,-2 2 144 0,-2 1 0 0,-3 5 0 15,0 1-144-15,-3 2 144 0,-2 1 0 0,-2 0 0 16,-4 1-128-16,-1-2 128 0,-1-2 0 0,-4 0 0 16,0-1 0-16,-4 0 0 0,-1-5 0 0,-3 1 0 15,-3-1 0-15,-1 0 144 0,-4-2-144 0,-1-3 0 16,-1-2 144-16,2-3-144 0,5 0 128 0,-2-4-128 16,-3-4 128-16,6-4-128 0,5-1 128 0,0-2-128 15,2-4 160-15,0-4-160 0,7-4 176 0,0-2-176 16,1-2 192-16,4-2-192 0,3-1 144 0,4-2-144 15,5-1 0-15,4 1 144 0,3-1-144 0,3 0 0 16,1-1 0-16,2 2 0 0,-1 4 0 0,4 4 0 16,1 2 0-16,1 6 0 0,1 4-160 0,-2 7 160 0,-5 0 0 15,0 6-144-15,-2 1 144 0,-3 3 0 0,-4 3-144 16,-1 4 144-16,-2 5 0 0,-2 3 0 0,-3 0 0 0,-4 2 0 16,-2 2 0-16,-3 1 0 0,-3-1 0 0,-1-3 0 15,-3 0 0-15,-2-3 0 0,-4 0 0 0,-2 0 0 16,-2-1 0-16,-2-1 0 0,-1-3 0 0,2 0 128 15,-3-4 0-15,5 0 0 0,1-5 0 0,0-1 0 16,0-2 0-16,2-3-128 0,3-2 192 0,2-6-64 16,3-3 64-16,3-4 0 0,1 0 0 0,2-2 0 15,3-5-64-15,5-1 0 0,2-3 0 0,3 2 0 16,6-2-128-16,1-2 0 0,-1-3 0 0,5 2 128 16,5-1-128-16,4 3 0 0,2 5 144 0,-1 0-144 0,0-2 0 15,-1 8 0-15,-5 5-192 0,-1 4 64 0,-4 4 128 0,-2 2 0 16,-1 2 0-16,-3 3-128 0,-1 5 128 0,-2 2 0 15,-1 6-144-15,-4 3 144 0,-1 5 0 0,-2 0 0 16,-4 2-144-16,-2-2 144 0,-3-1 0 16,-1-1 0-16,-1-1 0 0,-2-2 0 0,-1-1 0 0,-1-4 0 15,-2-2 0-15,2-1 0 0,-2 0 0 0,-3-1 0 16,0-4 0-16,-1 1 144 0,1-3-144 0,1 0 0 16,-1-4 0-16,0-2 128 0,3-3-128 0,2 0 192 15,-1-2-192-15,3-1 192 0,4-5-192 0,0 0 0 16,2-2 0-16,3 3 128 0,-2-1-128 0,4-1 0 15,4 0 0-15,-3-1 128 0,-2 1-128 0,2 0 0 16,3 1 0-16,1 1 0 0,-4 0 0 0,-1 2 0 16,0 9 0-16,-3-8 0 0,-1 1-320 0,4 7 64 15,0 0 16-15,0 0 0 16,0 0-1072-16,0 0-224 0,-9-4-32 0,9 4-16 16,-6 2-704-16,6-2-144 0,-6 7-16 0,6-7-12544 0</inkml:trace>
  <inkml:trace contextRef="#ctx0" brushRef="#br2" timeOffset="-188876">21128 7839 10479 0,'0'0'448'0,"-8"4"128"0,-1-2-576 0,1 3 0 0,-2 1 0 0,4 0 0 15,6-6 320-15,-10 7-32 0,1-1-16 0,2 1 0 16,3 0 80-16,4-7 16 0,-7 6 0 0,7-6 0 16,-3 9-16-16,0-2 0 0,3-7 0 0,-4 7 0 15,4-7-48-15,0 0-16 0,0 0 0 0,0 0 0 16,0 0 96-16,0 0 0 0,0 0 16 0,0 0 0 16,5-8 176-16,5-2 16 0,-2-2 16 0,6 0 0 15,2 1-240-15,2-3-48 0,-1-3-16 0,4 1 0 16,2 1-112-16,2 2-32 0,1 1 0 0,1 2 0 0,2 3-32 15,-3-1 0-15,-2-1 0 0,-1 6 0 16,1 4 0-16,-2 3-128 0,-3 1 192 0,-3 6-64 0,-2 5-128 0,-3 3 0 16,-5 2 0-16,-3 1 128 0,-2 0-128 15,-4 1 160-15,-7 1-160 0,-2 0 160 0,-7 0 64 16,1 0 16-16,-2-1 0 0,0-5 0 0,-3-2-32 0,1-5 0 16,0-1 0-16,0-2 0 0,2 2 80 0,1-5 16 15,4-5 0-15,4-2 0 0,1-2 160 0,5 0 48 16,5 4 0-16,1-12 0 0,3-6 0 0,6 1 0 15,1-1 0-15,8-2 0 0,2-2-224 0,1-2-32 16,-2-1-16-16,6 0 0 0,2 5-240 0,1 0 128 16,-2 0-128-16,-2 3 0 0,-4 4 0 0,-3 4 0 15,-1 5 0-15,-5 0 0 0,-3-2 0 0,-9 6 128 16,0 0-128-16,0 0 0 0,3 16 0 0,-7-1 0 16,-4-2 0-16,-3 3 0 0,-5 2 0 0,-2 1 0 0,-1-1 0 0,-1 1-8592 15,2 2-1776 1</inkml:trace>
  <inkml:trace contextRef="#ctx0" brushRef="#br2" timeOffset="-187256.02">11181 15669 10127 0,'1'-8'896'16,"2"0"-704"-16,-3 8-192 0,5-10 0 16,-2-2 1152-16,-1 1 192 0,-1 1 32 0,0 4 16 15,-1 6-256-15,0 0-48 0,0-8-16 0,0 8 0 0,0 0-432 0,0 0-64 16,0 0-32-16,-8 8 0 0,-2 2-224 0,1 3-32 16,-3 5-16-16,1 2 0 0,-1-2 48 0,2 4 16 15,-2 2 0-15,3 0 0 0,1-1-96 0,5-1-32 16,-1-4 0-16,2-2 0 0,4 0-32 0,2-3-16 15,-1-3 0-15,4-3 0 0,1-3 272 0,1 0 48 16,4-3 16-16,1-3 0 0,3-5 128 0,1-2 16 16,1-2 16-16,-2-1 0 0,1-3-288 0,2 0-64 15,0-4-16-15,-5 4 0 0,-4 1-160 0,0 1-128 16,1 2 192-16,-1 0-192 0,-1-2 144 0,-1 4-144 16,-9 9 0-16,5-6 144 0,1-2-144 0,-6 8 0 15,0 0 0-15,0 0 0 0,0 0 0 0,-8 9 0 16,-3 3 0-16,-1 5 0 0,-1 5 0 0,1 4 0 0,-4 3 144 0,-2 1-144 15,-2 4 128-15,-1 3-128 0,-2-2 128 0,1-2-128 16,1-6 0-16,-1 4 144 0,1 2-144 0,3-3 0 16,-1-5 224-16,1-4-64 0,-1-3-16 0,2-1 0 15,0 3-144-15,2-2 0 0,2-4 0 0,0 0 0 16,4-2 0-16,0-1 0 0,4-1 0 0,5-10 0 31,0 0-2128-31,0 0-464 0,0 0-96 0,0 0 0 0</inkml:trace>
  <inkml:trace contextRef="#ctx0" brushRef="#br2" timeOffset="-186942.15">11493 16016 19343 0,'-6'8'1728'0,"-2"-2"-1392"15,-5 1-336-15,-1 3 0 0,-4 2 912 16,0 2 112-16,-4 2 32 0,3 1 0 0,1 3-48 0,4-1-16 15,6-4 0-15,1 1 0 0,3 0-560 0,0 1-112 16,2-1-32-16,4 0 0 0,0-5-128 0,1 0-32 16,-1-2 0-16,4-2 0 0,3-4 112 0,5 0 16 15,2-2 0-15,1-1 0 0,2-4 160 0,1 1 32 16,2-5 16-16,0 1 0 0,2-2-160 0,-6-2-48 16,0-3 0-16,-2-1 0 0,-1 0-128 0,-3 1-128 15,-3 0 192-15,-4 2-192 0,-1 0 192 0,-1 0-64 16,-4-2 0-16,-2 2-128 0,0 1 192 0,-2 0-192 0,-3 0 192 15,0 0-192-15,-1 3 0 0,-1 0 0 16,2 1 0-16,-3 1 0 16,2 1-1984-16,0-1-368 0</inkml:trace>
  <inkml:trace contextRef="#ctx0" brushRef="#br2" timeOffset="-186391.91">11901 15527 1839 0,'0'0'160'15,"-7"1"-160"-15,-1-1 0 0,-1 0 0 0,-1 0 3200 0,0 2 592 16,3 0 128-16,-3 0 32 0,2-2-2400 0,8 0-464 16,-8 0-112-16,8 0-16 0,0 0-16 0,0 0-16 15,0 0 0-15,0 0 0 0,0 0-64 0,0 0-16 16,0 0 0-16,13 4 0 0,-2-3-80 0,4 0-32 15,4 4 0-15,-1-1 0 0,3-4-144 0,2 1-16 0,2 0-16 0,0 1 0 16,-1 0-112-16,1 2 0 0,1-2-16 0,-2 0 0 16,-1 0-48-16,-1 1-16 0,-1 0 0 0,-4 0 0 15,0-1-96-15,-4 3-16 0,-7-1 0 0,0 3 0 16,-6-7-256-16,0 0 0 0,4 9 0 0,-3 4 0 16,-1 0 192-16,-4-1-32 0,-6-1 0 0,-1 1 0 15,-2 7 64-15,-3-4 16 0,-4 0 0 0,0-1 0 16,-2 1-48-16,0 0 0 0,0 1 0 0,0-3 0 15,2-2-32-15,-2-1-16 0,3 0 0 0,0-1 0 16,1-1-144-16,2-1 128 0,1-4-128 0,2 2 128 16,2 0-128-16,5 0 0 0,6-5 0 0,0 0 0 15,0 0 0-15,0 0-192 0,0 0 0 0,11-6 16 16,3-2-1872-16,2 1-384 16,1-1-80-16,2-2-11264 0</inkml:trace>
  <inkml:trace contextRef="#ctx0" brushRef="#br2" timeOffset="-185979.85">12791 15403 16415 0,'0'0'720'0,"0"0"160"0,6-7-704 0,-2 1-176 0,-4 6 0 0,0 0 0 15,0 0 1152-15,0 0 192 0,-5-6 32 0,-3 3 16 16,0 5-320-16,-4 2-64 0,-4 0-16 0,-3 7 0 16,-4 0-176-16,2 5-48 0,1 1 0 0,-1 2 0 15,2 0-64-15,1 2 0 0,1-2-16 0,4 3 0 16,3-1-160-16,4-3-16 0,2-3-16 0,1 1 0 16,3 0-48-16,5-1-16 0,-1-4 0 0,4-3 0 15,0-1 80-15,3-2 32 0,3-1 0 0,1-3 0 16,2-3 224-16,0-3 64 0,4 0 0 0,2-3 0 15,-4-2-240-15,4-3-32 0,-1-5-16 0,-1 4 0 16,-4 2-64-16,-2-2-16 0,-3-4 0 0,-2 2 0 16,-5 1-16-16,-3 0-16 0,-3-3 0 0,-3 1 0 15,-3-1-112-15,-6 2 0 0,-7 0-16 0,-2 2 0 16,-4 2-128-16,-2 2-32 0,-1 0 0 0,1 3 0 0,1 6-144 0,1 1 0 16,2 0 0-16,1 2 0 15,6 1-640-15,1 1-144 0,3 3-48 16,3 0 0-16,3-2-1808 0,7-5-368 0,2 9-80 0,-2-9-16 15</inkml:trace>
  <inkml:trace contextRef="#ctx0" brushRef="#br2" timeOffset="-183492.89">9463 17660 11055 0,'0'0'976'0,"0"0"-784"16,-5-7-192-16,5 7 0 0,-4-7 2032 0,-1 3 352 15,5 4 80-15,-7 0 16 0,-2 3-1008 0,1 3-208 16,2 0-48-16,-1 4 0 0,0 2-480 0,-1 3-96 16,1 0-32-16,-2-1 0 0,3-2-96 0,-2 1-32 15,4 0 0-15,0 0 0 0,-1-2-16 0,1-3 0 16,4-8 0-16,-3 10 0 0,3-10-240 0,-2 8-48 16,2-8-16-16,0 0 0 0,0 0-160 0,0 0 0 15,0 0 144-15,0 0-144 16,0 0-2032-16,5-6-464 0</inkml:trace>
  <inkml:trace contextRef="#ctx0" brushRef="#br2" timeOffset="-183304.46">9423 17338 25791 0,'0'0'1152'0,"0"0"224"0,0 0-1104 0,-5-7-272 0,5 7 0 0,0 0 0 16,0 0 752-16,0 0 80 0,0 0 32 0,0 0 0 15,0 0-160-15,0 0-48 0,0 0 0 0,0 0 0 16,0 0-512-16,0 0-144 0,0 0 0 0,0 0 0 16,9 0-896-16,1 3-240 0,-4 1-48 0,4 1-7376 15,0-1-1472-15</inkml:trace>
  <inkml:trace contextRef="#ctx0" brushRef="#br2" timeOffset="-182968.6">10200 17443 11967 0,'0'0'1072'0,"0"0"-864"16,2-8-208-16,-1 0 0 0,0 0 2240 0,-1 8 384 0,0 0 96 15,0-11 16-15,-2-1-912 0,-1 2-176 0,-1 0-48 16,-1 1 0-16,0 1-672 0,1 3-144 0,-2 0-16 0,0 1-16 15,-2 1-160-15,-1 2-16 0,1 1-16 0,-2 3 0 16,-6 0-144-16,1 3-32 0,-1 2 0 0,-3 2 0 16,-2 1-96-16,0 3-32 0,-4 2 0 0,5 3 0 15,3-1-112-15,2 0-16 0,4-1-128 0,0 0 192 16,0 4-192-16,0 0 0 0,4-1 0 0,2 1 0 16,0-2 128-16,4 0-128 0,2-1 0 0,0-2 0 15,-1-4 0-15,0 0 0 0,0-2-128 0,2 0 128 16,-2-10-960-1,0 0-64-15,1 9-32 0,-1-9 0 0,0 0-2192 0,0 0-432 16</inkml:trace>
  <inkml:trace contextRef="#ctx0" brushRef="#br2" timeOffset="-182832.24">9797 17601 17503 0,'0'0'768'0,"0"0"176"0,0 0-752 0,0 0-192 16,10-4 0-16,-2 2 0 0,2-1 896 0,-2 2 160 15,6 1 32-15,1 0 0 0,3-1-256 0,-1 0-32 16,2-1-16-16,1 2 0 0,6 2-368 0,-1-1-80 15,3-2-16-15,-2 1 0 16,-4 1-1136-16,-1 0-224 0</inkml:trace>
  <inkml:trace contextRef="#ctx0" brushRef="#br2" timeOffset="-182467.94">10411 17453 9215 0,'0'0'400'0,"0"0"96"0,0 0-496 0,-8 5 0 0,1 4 0 0,-5 1 0 16,2-2 3328-16,-2 2 576 0,1 2 128 0,2 1 0 15,1 0-2304-15,1 0-480 0,5-2-96 0,2 0 0 16,1-3-576-16,-1-8-128 0,0 0 0 0,8 4-16 16,1 0 64-16,3-4 16 0,1-6 0 0,1-2 0 15,2-1-96-15,2-2-16 0,2-2 0 0,2 2 0 16,-1 2-176-16,0-4-32 0,0 0-16 0,-3 0 0 15,-1 4-176-15,-1 3 160 0,-4 1-160 0,-2 2 160 16,-10 3-160-16,8 0 0 0,-8 0 0 0,6 9 128 16,-2 3 32-16,-6 3 0 0,-1 2 0 0,-4 4 0 0,-2 5 176 15,-3 0 48-15,-1 0 0 0,-2 0 0 0,-5 1 0 0,0 1 0 16,-1-1 0-16,0-1 0 0,-1-4-48 0,1 0 0 16,-2 0 0-16,2-2 0 0,-2-4-144 0,3 0-48 15,3-2 0-15,0 0 0 0,3 1-144 0,2-4 0 16,4-6 0-16,-1 2 0 15,4-1-512-15,5-6-48 0,-9 4 0 0</inkml:trace>
  <inkml:trace contextRef="#ctx0" brushRef="#br2" timeOffset="-181871.58">10832 17727 11055 0,'0'0'976'0,"0"0"-784"0,0 0-192 0,0 0 0 0,-7-1 2176 0,-1-1 400 15,1 1 80-15,0 4 16 0,-3 0-1216 0,1 2-240 16,-2 2-64-16,0 0 0 0,0-3-480 0,-2 4-96 16,2 2-32-16,1-3 0 0,0 2-272 0,2-2-48 15,8-7-16-15,0 0 0 0,-4 11-208 0,4-11 128 16,0 0-128-16,0 0 0 0,0 0 368 0,12 3-32 0,-1-2 0 0,4-4 0 15,4-2 208-15,0-2 32 0,3 0 16 0,0 2 0 16,-6-3-64-16,4-1-16 0,2-1 0 16,-2 1 0-16,-5 3-128 0,-1-1-16 0,-4-1-16 0,-2 3 0 15,-8 5 0-15,0 0 0 0,0 0 0 0,0 0 0 16,-3-9-32-16,-6 4-16 0,-2 0 0 0,0 2 0 16,-2 0-304-16,1-1 0 0,0 3 0 0,3-1 0 31,-1 1-2080-31,4-2-480 0,0-2-80 0</inkml:trace>
  <inkml:trace contextRef="#ctx0" brushRef="#br2" timeOffset="-181306.44">11458 17409 11919 0,'0'0'512'0,"0"0"128"0,9-4-512 0,-9 4-128 16,9-2 0-16,-9 2 0 0,9-3 1232 0,-9 3 224 16,0 0 32-16,0 0 16 0,0 0-240 0,0 0-48 15,0 0-16-15,0 0 0 0,0 0-256 0,1 7-48 0,-1-7-16 0,-5 7 0 16,0 0-96-16,-2-2-16 15,1 2 0-15,-3-2 0 0,2 0-144 0,-1-1-48 0,3-2 0 16,-4 3 0-16,3-1-128 0,-2 1-16 0,2-2-16 0,-1 0 0 16,-2 1 96-16,0 0 0 0,1-2 16 0,-2 1 0 15,-1 1-208-15,2-1-32 0,0 3-16 0,0-3 0 16,-4-3-128-16,1 2-16 0,0 1-128 0,-1 2 192 16,1 0-64-16,-1 0 0 0,1-3-128 0,0 2 192 15,0 2-192-15,1-1 144 0,0 1-144 0,1-1 128 16,0 0-128-16,1 0 0 0,2 1 0 0,-1 0 128 15,8-6-128-15,0 0 0 0,-7 4 0 0,7-4 0 16,0 0 0-16,0 0 0 0,0 0 0 0,0 0 0 16,-1 7 144-16,1-7-144 0,0 0 160 0,0 0-160 15,6 6 208-15,0-1-48 0,1 2-16 0,1-1 0 16,0-1-144-16,2-1 128 0,-10-4-128 0,10 6 128 16,1 0-128-16,1 0 128 0,-3-3-128 0,1 2 128 0,1-1-128 0,-1 1 0 15,0 2 144-15,1-1-144 0,-2 1 128 0,0-1-128 16,1-1 160-16,-3 1-160 0,-7-6 144 0,0 0-144 15,12 6 128-15,-4 0-128 0,-8-6 128 0,0 0-128 16,0 0 0-16,0 0 128 16,10 2-1664-16,-2-1-320 0,-8-1-80 0,9-3-12720 0</inkml:trace>
  <inkml:trace contextRef="#ctx0" brushRef="#br2" timeOffset="-180850.92">11912 17431 18431 0,'0'0'816'0,"0"0"160"0,-7-5-784 0,7 5-192 0,-7-1 0 0,-4 2 0 15,-1 0 1056-15,-2 5 160 0,-4-3 48 0,1 4 0 16,-2 2-48-16,1 1 0 0,3 1 0 0,-2 0 0 0,0 1-336 16,2 2-80-16,1 1-16 0,1 3 0 0,2 0-128 15,3 0-16-15,-1 0-16 0,5-1 0 0,3-3-160 0,2-1-16 16,1-3-16-16,4-3 0 0,1 0 80 0,3-3 32 15,1 0 0-15,4-2 0 0,1-3 96 0,4 0 32 16,4-5 0-16,4-1 0 0,-3-1-16 0,1-3 0 16,1-2 0-16,-3-1 0 0,-2-1-80 0,-2-3 0 15,-4 1-16-15,-3 0 0 0,0 1-48 0,-6-1 0 16,0 1 0-16,-5 2 0 0,0-1-160 0,-3 3-32 16,-1 0-16-16,-2 1 0 0,-3 2-176 0,-2 2-128 15,-2 1 144-15,-2 1-144 0,-4-1 0 0,-3 4-256 16,-5 1 16-16,-1 2 16 15,0-1-2544-15,-1 2-512 0,5 0-112 0</inkml:trace>
  <inkml:trace contextRef="#ctx0" brushRef="#br1" timeOffset="-174964.74">7684 16556 11967 0,'0'0'1072'0,"0"0"-864"0,0 0-208 0,0 0 0 15,-6-4 1280-15,1-1 192 0,-4 1 64 0,4 1 0 16,5 3-208-16,-8-2-48 0,0-2 0 0,-2 3 0 16,0 2-448-16,1 1-80 0,-1 2-32 0,1-2 0 15,-3-1-48-15,1 0-16 0,0 0 0 0,1 3 0 16,0 2-64-16,2-3-16 0,-3-3 0 0,1 3 0 0,0 0-96 0,-1 1-32 16,2 1 0-16,-1 1 0 0,-4 1-128 0,2 3-48 15,0 1 0-15,0 2 0 0,1-2-16 0,-2 1-16 16,1 2 0-16,-1 4 0 0,-2 1-48 15,2 3-16-15,2 0 0 0,0 1 0 0,2 1-48 0,2 1-128 16,2-2 192-16,2-2-64 0,5-3 0 0,3 0 0 16,0-1 0-16,4-4 0 0,3-2 224 0,1-1 32 15,5-1 16-15,-1-1 0 0,0-1-16 0,2-1 0 16,-1-3 0-16,4-1 0 0,-2-2-96 0,2-1-32 16,0-2 0-16,-1 0 0 0,0-3-64 0,0 1 0 15,1-3-16-15,0 0 0 0,-6-2 0 0,3 3 0 16,2-2 0-16,1-1 0 0,-2-2-32 0,-1 0 0 15,-1-1 0-15,1 1 0 0,-2-3-16 0,-1 1-128 16,-2-1 192-16,-3 0-64 0,-2 3-128 0,-1 1 160 0,-2 1-160 16,-1-2 160-16,-2-2-160 0,0 0 128 0,-3 0-128 0,-2 2 128 15,0 2 0-15,-2-2-128 0,0-4 192 0,1 3-64 16,-6 5 0-16,0-2-128 0,-2-4 192 0,1 0-64 16,0 3-128-16,-1 2 0 0,-2-1 144 0,-1 1-144 15,-2 0 0-15,1 2 0 0,0 3 0 0,0 2 0 16,3 1 0-16,-1-3 0 0,-1-2 0 0,2 3 0 15,-3-1 0-15,1 3 0 0,-1 0 0 0,0 1 0 16,3-1 0-16,-2 3 0 0,-1 5 0 0,0-3 0 16,4-2 0-16,-2 2 0 0,1 2 0 0,0 1-128 15,0-2 128-15,1 2 0 0,-1 1 0 0,1 0-128 16,0 2 128-16,0 0 0 0,1-1 0 0,1 1 0 0,-3 3 0 0,1 1-160 16,-1 1 160-16,-1 1 0 0,0-1 0 0,1 0-128 15,2 1 128-15,2 2 0 0,-3-3 0 0,3 0 0 16,1-3 0-16,3 0 0 0,-3 3 0 0,3-4 0 15,0 0 0-15,-1 0 0 0,1 3 0 0,2-5 0 16,2 2 0-16,0-1 0 0,0-3 0 0,1 2 0 16,2-3 0-16,2 3 0 0,2-3 0 0,2 0 0 15,-4 1 0-15,5-1 0 0,0 1 0 0,2-1 0 16,1-3 0-16,0 1 0 0,0 5 0 0,-2-2 0 16,1 0 0-16,0 0 0 0,1 0 0 0,-2-2 0 15,1-1 0-15,1 2 0 0,1-2 0 0,0 0 0 16,0-2 0-16,2 0 0 0,-1-2 0 0,0 0 0 0,1-2 0 15,0 0 0-15,1-2 128 0,-1 1-128 0,0 0 0 16,-1-4 144-16,-1-5-144 0,2 3 160 0,-1 0-160 16,2 0 160-16,0-2-160 0,1 0 0 0,-3-3 0 0,2 3 128 15,-1 1-128-15,0-2 0 0,-5-3 0 16,0 1 128-16,-1 2-128 0,-2-2 0 0,-1 0 0 16,-1 0 0-16,-5-1 144 0,1 3-144 0,-2 1 160 0,-1 0-160 15,-1 0 144-15,0 0-144 0,-2 0 128 0,-1 3-128 16,-5-1 0-16,0 4 0 0,0 0 0 0,-1-1 0 31,-1 3-1536-31,-1 3-384 0,2 2-64 0</inkml:trace>
  <inkml:trace contextRef="#ctx0" brushRef="#br1" timeOffset="-174425.91">9949 16638 3679 0,'0'0'320'0,"0"0"-320"0,0-9 0 0,0 1 0 15,0 8 3456-15,0 0 640 0,0 0 112 0,0 0 16 16,0-8-1920-16,0 8-400 0,0 0-80 0,0 0-16 16,0 0-736-16,0 0-160 0,0 9-16 0,-5 2-16 15,1-2-208-15,0 1-32 0,0 0-16 0,-2 5 0 16,-1 3-112-16,1 2 0 0,-1-2-16 0,3 1 0 0,-4 0-272 0,3-3-48 15,2 0-16-15,0-3 0 0,1-1 0 0,2-2 0 16,2-2 0-16,1-1 0 0,-3 2-160 0,0-9 0 16,0 0 0-16,0 0 0 15,8 3-2512-15,1-5-384 0</inkml:trace>
  <inkml:trace contextRef="#ctx0" brushRef="#br1" timeOffset="-174234.36">9948 16552 21183 0,'0'0'1888'0,"-4"-7"-1504"0,2 0-384 0,2 7 0 15,0 0 1568-15,0 0 240 0,0 0 48 0,0 0 16 16,0 0-912-16,0 0-176 0,0 0-32 0,0 0-16 16,0 0 304-16,0 0 64 0,10-3 16 0,-10 3 0 15,0 0-1120-15,8 6 0 0,-8-6-192 0,9 4-9968 16,-1 5-1984-16</inkml:trace>
  <inkml:trace contextRef="#ctx0" brushRef="#br1" timeOffset="-173917.53">10514 16560 19007 0,'0'0'832'0,"6"-8"192"0,-3-3-832 0,0 2-192 16,-3 9 0-16,0-11 0 0,2-1 1552 0,-2 2 272 16,-3 1 48-16,1 3 16 0,2 6-656 0,-4-7-128 15,-6 2-16-15,0 0-16 0,0 3-240 0,-3 0-32 16,-1 1-16-16,0 3 0 0,1 2-304 0,-2 3-64 16,-2 1-16-16,0 4 0 0,-3 4-208 0,3-2-32 15,0-3-16-15,1 6 0 0,3 8-144 0,-1-4 0 16,3-2 144-16,1 3-144 0,1 2 0 0,2 1 128 15,2 1-128-15,1-2 0 0,1-1 0 0,-1-1-208 16,1-4 16-16,0-2 16 16,1-1-2048-16,0 2-400 0,-3-4-96 0,0-1-9696 0</inkml:trace>
  <inkml:trace contextRef="#ctx0" brushRef="#br1" timeOffset="-173798.12">10109 16785 13823 0,'0'0'1216'0,"4"-10"-960"0,1 0-256 0,1 3 0 16,3 2 2080-16,-3 2 368 0,-6 3 80 0,13-3 16 15,1 1-1232-15,1 0-240 0,1 0-48 0,2 0-16 16,0 1-448-16,0 1-96 0,2 0-16 0,-1 2 0 16,-2 1-320-16,3 1-128 0,-1-1 0 0,1 1-8288 15,-3 1-1760-15</inkml:trace>
  <inkml:trace contextRef="#ctx0" brushRef="#br1" timeOffset="-173368.17">10867 16576 19695 0,'0'0'864'0,"0"0"192"0,0 0-848 0,0 0-208 16,0 0 0-16,-5 10 0 0,-4-1 1168 0,0 1 192 15,-3 4 48-15,2-2 0 0,2-2-400 0,-2 1-80 16,4 0-16-16,0 2 0 0,-1-2-560 0,5-1-112 16,0-1-32-16,2-9 0 0,3 8 16 0,-3-8 0 15,8 6 0-15,0-3 0 0,2-1 496 0,2-4 112 0,2-1 0 0,-1-1 16 16,1-2-304-16,1-1-64 0,2-2-16 0,-2 1 0 16,0-1-224-16,-1 3-48 0,-3-5-16 15,0 6 0-15,-1 1-176 0,-1 2 0 0,-9 2 0 0,0 0 128 16,8 1-128-16,-8-1 0 0,0 0 0 0,4 10 0 15,-3 6 0-15,-3 1 0 0,-3 1 144 0,-1 5-144 16,-2 4 192-16,-2 0-16 0,-2 1-16 0,-1 2 0 16,-6-2 32-16,0 1 16 0,0-2 0 0,-1 2 0 15,-4-2-16-15,3 0 0 0,-2-4 0 0,3 0 0 16,1-1-32-16,4 1-16 0,0-2 0 0,1-3 0 16,1-4-144-16,2-2 192 0,2-1-192 0,-1 0 192 15,0-2-640 1,4-4-128-16,1-1-32 0,5-4-10336 0,0 0-2048 0</inkml:trace>
  <inkml:trace contextRef="#ctx0" brushRef="#br1" timeOffset="-172993.81">11202 16937 16575 0,'0'0'1472'0,"0"0"-1168"16,-8-2-304-16,8 2 0 0,-9 0 2240 0,-3 3 384 0,0 2 64 0,-1 2 32 16,-1 0-1120-16,0 3-208 0,2 1-48 15,-2 1-16-15,1 2-608 0,2-3-112 0,2-1-32 0,2 3 0 16,4 1-192-16,2-2-64 0,3-3 0 0,3 0 0 15,1 0-16-15,3-4-16 0,1-4 0 0,1 1 0 16,1-2 240-16,1-2 48 0,2 0 16 0,0-2 0 16,0-3-256-16,1-2-48 0,-1 1-16 0,-2-1 0 15,-3-3-32-15,0 2-16 0,-1-1 0 0,-2 0 0 16,-2-1-48-16,-3 1-16 0,-1 1 0 0,0 1 0 16,-1 9-160-16,0 0 0 0,-3-9 0 0,1 5 128 15,2 4-544 1,-9-5-112-16,3 2-32 0,-2 0-10960 0,2-2-2208 0</inkml:trace>
  <inkml:trace contextRef="#ctx0" brushRef="#br1" timeOffset="-172714.42">11449 16707 22511 0,'0'0'992'0,"0"0"224"0,0 0-976 0,0 0-240 15,9-4 0-15,0 1 0 0,0 7 1552 0,1-5 272 16,1-5 48-16,2 4 16 0,0 1-736 0,2 1-128 0,3-1-48 16,-1-2 0-16,-1 3-464 0,1 0-80 15,-2 0-32-15,0 0 0 0,0 0-240 0,-4 2-160 0,-1 2 192 0,-1 0-192 16,-9-4 0-16,6 8 0 0,-6-8-192 0,3 11 48 31,-4 1-2544-31,-3 2-496 0,-4-1-96 0</inkml:trace>
  <inkml:trace contextRef="#ctx0" brushRef="#br1" timeOffset="-172562.84">11499 16901 11055 0,'0'0'480'0,"0"0"112"0,0 0-464 0,0 0-128 0,12-3 0 0,-2 0 0 15,1 0 3568-15,1 1 688 0,1-1 144 0,-2-1 16 16,2 0-2624-16,3-1-544 0,-1 3-96 0,2-2-32 15,-1 1-480-15,3 0-112 0,-2 0-16 0,2 1 0 16,-2 2-352-16,-2-4-160 0,-3 1 128 0,-2 2-128 16,-1 3-1856-16,-9-2-464 0</inkml:trace>
  <inkml:trace contextRef="#ctx0" brushRef="#br1" timeOffset="-169929.65">12357 16565 12031 0,'4'-10'528'0,"-4"10"112"0,0 0-512 0,7-4-128 15,-7 4 0-15,8-4 0 0,-5-2 1280 0,-3 6 208 16,0 0 48-16,0 0 16 0,5-6-144 0,-5 6-48 15,4-8 0-15,-1 2 0 0,-3 6-288 0,0 0-64 16,0 0-16-16,0 0 0 0,-3-9-160 0,3 9-48 16,0 0 0-16,0 0 0 0,0 0-96 0,-7-2-32 15,7 2 0-15,-9-1 0 0,0 0-208 0,0 1-64 16,-2 2 0-16,0 2 0 0,-5 1-96 0,1 3-32 16,-2 0 0-16,2 4 0 0,-2 4-96 0,0 1-32 15,-1 2 0-15,-1 3 0 0,0 1-128 0,1 4 160 16,3-1-160-16,1 0 160 0,2 2-160 0,5-4 0 0,0-2 0 15,4-1 0-15,1 2 128 0,4-5-128 0,2-3 0 16,4-1 128-16,1 1 0 0,3-3-128 0,3-1 192 0,3-2-64 16,4-2 320-16,-2-1 48 0,0-4 16 0,7-2 0 15,4 0 80-15,1-3 32 0,-3-5 0 0,0 0 0 16,-2 1-48-16,-5-2 0 0,-1-3 0 0,-1-3 0 16,-3-1 48-16,-2-2 0 0,-1 0 0 0,-4-2 0 15,-2-3-32-15,-4-1 0 0,-2-1 0 0,-2 2 0 16,-3 0-80-16,-1 0 0 0,-3-1-16 0,-2 2 0 15,-2 5-272-15,-3 3-48 0,-2 1-16 0,-6 3 0 16,-8 4-160-16,-5 5-192 0,-3 2 32 0,4 1 16 16,1-4-1776-16,5 6-368 15,6 3-64-15</inkml:trace>
  <inkml:trace contextRef="#ctx0" brushRef="#br1" timeOffset="-157203.09">21087 8059 7359 0,'0'0'656'0,"0"0"-528"0,0 0-128 0,6-1 0 15,-6 1 528-15,10-4 80 0,-10 4 16 0,0 0 0 16,0 0-432-16,0 0-64 0,0 0-128 0,0 0 176 16,0 0-176-16,2 8 192 0,-2-8-192 0,0 0 192 15,-4 11 144-15,-5 1 48 0,0 1 0 0,-2-1 0 0,-3-1 224 0,-3 1 48 16,0 4 16-16,-6 1 0 0,-3 1 64 0,0 3 16 15,-3 3 0-15,-4 4 0 0,-4 1-144 0,1 0-32 16,1-3 0-16,2 3 0 0,-4 0-160 16,2-1-32-16,0 1-16 0,-5 2 0 0,1-4-160 0,-3 3-16 15,0 4-16-15,-1-1 0 0,0 0-48 0,-2 0-128 16,2-2 192-16,4-2-64 0,0-1 0 0,4-4 0 16,-4-7 0-16,2 0 0 0,-2 3 256 0,1-1 64 15,0-1 0-15,-2-1 0 0,0-4-32 0,4 0 0 16,4 5 0-16,1-3 0 0,0 0-128 0,1 0-32 15,-2 4 0-15,-2-3 0 0,-2-3-96 0,1-2-32 16,0 0 0-16,-5 3 0 0,0 1 0 0,0 1-128 16,2 0 192-16,1-2-64 0,4-3 16 0,0 0 0 0,0 1 0 0,-4-3 0 15,-3-5-144-15,-1 2 192 0,0 1-192 0,-1 1 192 16,-3 1-64-16,2 0-128 0,2-1 192 0,2 0-64 16,0 3 16-16,0-5 0 0,-3-4 0 0,2 1 0 15,0 1 16-15,1 2 0 0,2 1 0 0,0-3 0 16,-1-1-32-16,0 0 0 0,4 1 0 0,2 0 0 15,5 1 0-15,-2-1-128 0,2-4 192 0,-1 4-64 16,0 1-128-16,-2 1 0 0,3-1 144 0,-1 1-144 16,3-1 0-16,2 3 0 0,1 2 0 0,1-2 0 15,1-4 0-15,-1 3 0 0,2 0 0 0,3 0 0 16,2-2 0-16,1 0 128 0,2-3-128 0,3 1 0 16,0 2 0-16,-1-2 0 0,9-3 0 0,0 0 0 15,-5 4 0-15,5-4 0 0,0 0 0 0,0 0-192 16,0 0-192-1,0 0-32-15,0 0-16 0,0 0 0 0,11-1-592 0,4-1-128 0,4-1-32 16,-1 2-10208-16</inkml:trace>
  <inkml:trace contextRef="#ctx0" brushRef="#br1" timeOffset="-156733.39">19330 8810 14735 0,'2'-8'1312'0,"0"-1"-1056"0,-1 1-256 0,-1 8 0 15,0 0 256-15,0 0 0 0,0 0 0 0,0 0 0 16,-7 0 192-16,-3 3 16 0,0 2 16 0,-5 3 0 16,-2 1 0-16,-5 4 0 0,-2 4 0 0,-6 1 0 15,-6 0 96-15,-1 0 0 0,1-1 16 0,-6 7 0 16,-1 3-80-16,0-1 0 0,2-3-16 0,-2 5 0 16,-2 4-112-16,-5 0 0 0,-2-4-16 0,0 1 0 15,-1 0-48-15,-1 3-16 0,0 0 0 0,5-4 0 0,3-5 0 0,-2 0 0 16,-1 0 0-16,-2 3 0 0,0 2-48 15,5-2-16-15,0-5 0 0,5 2 0 0,4 1-48 16,5-4-16-16,2-1 0 0,4-3 0 0,5-1 16 0,4-3 0 16,4-2 0-16,4-1 0 0,6-3 96 0,3-6 32 15,0 0 0-15,16 6 0 0,6 0-32 0,5-2 0 16,6-6 0-16,9 0 0 0,8 4-96 0,8 1-32 16,4 1 0-16,2 2 0 0,-1-5-160 0,6 2 0 15,4 3 0-15,0 1 0 16,-1 4-896-16,-6 3-192 0,-6 0-64 0,-5 3-11696 0</inkml:trace>
  <inkml:trace contextRef="#ctx0" brushRef="#br1" timeOffset="-155763.58">20057 9782 7359 0,'3'-7'656'0,"2"0"-528"16,-5 7-128-16,3-5 0 0,-3 5 1184 0,0 0 208 16,-1-9 32-16,-5 6 16 0,6 3-528 0,-9-2-96 15,0 0-32-15,-2 2 0 0,0 2-336 0,-5 1-64 16,1-2 0-16,-2 0-16 0,-1 3-112 0,-2 0-32 16,-2-1 0-16,-1 1 0 0,-1 1 64 0,-2-3 16 15,1-1 0-15,0 2 0 0,-1 2 48 0,-3 1 16 16,-7-2 0-16,-1-2 0 0,-6 0-64 0,-4 2-16 15,-5 3 0-15,-1-2 0 0,2 0 0 0,-2-1 0 16,1 2 0-16,-4-2 0 0,-6-1 96 0,-1 0 0 16,-1-2 16-16,2 1 0 0,1 1-144 0,0 1-16 15,-2-2-16-15,4 2 0 0,0 1 128 0,1-1 32 16,1-1 0-16,4-1 0 0,3 1-64 0,4 0-16 16,0 1 0-16,2 2 0 0,-5-1-48 0,2 0-16 0,-1-3 0 15,2 1 0-15,1 4-240 0,4-3 0 0,2-2 0 0,2 3 0 16,0 1 0-16,3-1 0 0,0-3 0 0,2 1 0 15,3-3 0-15,3 3 128 0,2 1-128 0,5-2 0 16,3-1 128-16,2-1-128 0,6-2 0 0,0 1 0 16,0 1 0-16,8 0 0 0,0 0 0 0,0 0 0 31,0 0-448-31,0 0-96 0,0 0-16 0,11-6 0 16,2 2-464-16,3 0-80 0,-1 1-32 0</inkml:trace>
  <inkml:trace contextRef="#ctx0" brushRef="#br1" timeOffset="-155432.7">18428 9709 16127 0,'0'0'704'0,"-1"-8"160"0,-4 1-688 0,5 7-176 15,-7-3 0-15,-2 3 0 0,-1 2 272 0,-4 3 32 16,-2 0 0-16,0 3 0 0,-4 0 112 0,-2 0 32 16,-2-1 0-16,-2 4 0 0,-1 3-64 0,-2 1 0 15,0-1 0-15,-2 1 0 0,-1 1-48 0,2 2-16 16,4 3 0-16,-2 0 0 0,3 0 0 0,2-1 0 16,2-1 0-16,2 2 0 0,4 1-48 0,4-3-16 15,2-1 0-15,6-2 0 0,3 2-64 0,3-3-32 16,6 0 0-16,4-2 0 0,4 0 224 0,6-1 64 0,5 0 0 15,6-2 0-15,5-2-240 0,7 1-32 0,7 0-16 0,0 0 0 16,-4 1-304-16,1-1-64 0,-3 0-16 0,1-1-7408 16,2 0-1488-16</inkml:trace>
  <inkml:trace contextRef="#ctx0" brushRef="#br1" timeOffset="-154464.65">20000 10978 8639 0,'0'0'384'16,"0"0"64"-16,0 0-448 0,0 0 0 0,5 6 0 0,-5-6 0 15,0 0 640-15,0 0 16 0,0 0 16 0,8 5 0 0,-8-5-320 0,0 0-64 16,0 0-16-16,0 0 0 0,0 0 160 0,0 0 16 16,0 0 16-16,0 0 0 0,0 0 304 0,0 0 48 15,0 0 16-15,0 0 0 0,0 0-128 0,0 0 0 16,0 0-16-16,0 0 0 0,-3-10-128 0,-1 1-32 15,3 3 0-15,-5 0 0 0,-2 2-32 0,0-2-16 16,2 1 0-16,-1-1 0 0,-1 1-96 0,0-3-32 16,-2-1 0-16,1-2 0 0,1 2-16 0,-2 0 0 15,-1 0 0-15,1-1 0 0,-1-1-80 0,0-2-32 16,0-1 0-16,-2-1 0 0,-1 1-32 0,1-1-16 16,0-1 0-16,0 2 0 0,-1 1-32 0,0-1 0 15,-2-1 0-15,0 0 0 0,-2 0 0 0,-2 1 0 16,1 1 0-16,-5-1 0 0,1-2-16 0,-2 0 0 0,2-1 0 0,-3 2 0 15,-2-1-128-15,2 1 128 0,-1 0-128 16,2 1 128-16,0 1-128 0,0 1 192 0,1 0-192 0,1 0 192 16,0-2-192-16,-1-1 0 0,-3 1 0 0,0 2 128 15,-4 3-128-15,-2-4 0 0,-3-4 144 0,-2 5-144 16,1 2 0-16,-1 0 0 0,-2-4 0 0,1 3 128 16,2 2-128-16,2 3 0 0,-3 1 0 0,1 1 0 15,-1-3 0-15,-1 3 0 0,1 3 0 0,1-1 0 16,2 1 0-16,1-2 0 0,-2 1 0 0,2 0 0 15,1-1 0-15,0 0 0 0,2 1 0 0,-1 1 0 16,0 1 0-16,-4 1 0 0,-2 1 0 0,1-2 0 0,-1-2 0 16,2 2 0-16,0-1 0 0,2 0 0 0,2 0 0 15,2-1 0-15,3-2 0 0,2 3 0 0,6 2 0 16,-3-2 0-16,4-2 0 0,3 1 128 16,0 1-128-16,3 0 0 0,-1 0 0 0,2-2 0 0,1 1 0 0,5 1 0 15,5 1 0-15,0 0 0 0,0 0 0 0,0 0 0 16,0 0 0-16,0 0-128 15,10 2-336-15,3-1-64 0,1-2-16 0,1 3-7744 16,1 3-1552-16</inkml:trace>
  <inkml:trace contextRef="#ctx0" brushRef="#br1" timeOffset="-154009.46">18814 10142 14735 0,'0'0'1312'0,"0"-8"-1056"0,0 2-256 0,0 6 0 16,-2-6 384-16,2 6 0 0,-6-4 16 0,6 4 0 15,-8-2 0-15,0 1 0 0,0-2 0 0,-2 2 0 16,0 1 48-16,-2 1 16 0,-7 1 0 0,0 0 0 16,-3 0 192-16,-3 1 48 0,-2 3 0 0,-5-2 0 15,-4 4 0-15,0 0 0 0,-2-2 0 0,2 2 0 0,2 0-160 0,-3-1-32 16,1 2 0-16,-4 0 0 0,-1 2-208 16,0 2-48-16,0 0-16 0,3-2 0 0,-1-2-112 0,4 1-128 15,2 3 176-15,1 0-176 0,2-1 208 0,4 3-64 16,2 0-16-16,2 2 0 0,1-1 32 0,3 0 0 15,3-3 0-15,3 2 0 0,5-1-32 0,2 2 0 16,4 1 0-16,6 0 0 0,4-3 144 0,5 2 32 16,5-1 0-16,5 0 0 0,4-4 16 0,3 0 0 15,6 0 0-15,6 2 0 0,4 0 688 0,6-1 144 16,3-2 16-16,-1 2 16 16,-2 2-1872-16,-1 2-368 0,1-1-80 0,-1-2-8656 15,1 1-1744-15</inkml:trace>
  <inkml:trace contextRef="#ctx0" brushRef="#br1" timeOffset="-151868.74">19311 16635 14735 0,'0'0'1312'0,"2"-7"-1056"16,-1-1-256-16,0 1 0 0,-1-1 640 0,0 8 64 16,-2-7 0-16,2 7 16 0,-2-4 656 0,0-4 128 15,0 0 32-15,-3-1 0 0,2 3-528 0,3 6-112 16,-7-3 0-16,1-3-16 0,-1-3-96 0,1 2-16 15,-2 2 0-15,0 1 0 0,-3-3-144 0,0-1-48 16,-2 3 0-16,-1 2 0 0,-2 0-64 0,0-1 0 0,-6-3-16 0,1 4 0 16,0 2-96-16,2 0-16 0,1 0 0 0,-4 1 0 15,0 2-128-15,-3-1-16 0,3 0-16 16,0-1 0-16,-1 1-32 0,1 2-16 0,0-2 0 0,1 3 0 16,-2 0-48-16,1 2 0 0,-5-1 0 0,1 3 0 15,1 0-128-15,-3 4 160 0,-2 1-160 0,3 3 160 16,5-1-160-16,-2 0 160 0,-1 2-160 0,-1 2 160 15,1 1-160-15,3 4 0 0,3 0 144 0,-2 2-144 16,3 3 0-16,2-2 0 0,1-1 0 0,2 2 0 16,2 0 0-16,-1 1 0 0,2-2 0 0,3 0 0 15,0 0 0-15,3 0 0 0,2 0 0 0,2-2 128 16,2-2-128-16,2 1 0 0,2-2 0 0,1 1 0 16,4-2 0-16,1-1 128 0,-1-1-128 0,4-3 0 0,3 2 0 0,2-2 0 15,-3 0 0-15,5-2 128 0,3-2-128 0,-1 0 128 16,-2 0-128-16,1-2 128 0,1-2-128 0,4 0 0 15,-2-4 128-15,2 1-128 0,-2-1 144 0,-1-2-144 16,-2-2 192-16,3 0-192 0,-2 0 176 0,0-2-176 16,0-2 160-16,2 0-160 0,1-1 160 0,-2-3-160 15,2 1 160-15,1 0-160 0,1-4 128 0,2-2-128 16,-2 1 0-16,-1 0 144 0,-1 0-144 0,-1-1 0 16,-3 0 144-16,-1 0-144 0,-3-1 0 0,-2 1 128 15,-1-2-128-15,-1-1 0 0,-1 2 0 0,-2-1 144 16,0-2-144-16,-2 1 0 0,1 0 144 0,1 0-144 15,-4-2 0-15,1-1 144 0,0 2-144 0,-2-1 0 16,-1-3 144-16,1 2-144 0,-4 0 0 0,0-1 144 0,-2-1-144 16,-1 1 0-16,-1-2 160 0,-1 1-160 0,-1 3 128 0,-2-2-128 15,0 1 128-15,-1-1-128 0,-4 0 128 0,3 4-128 16,-5 1 192-16,-1-1-32 0,-1-3-16 0,0 2 0 16,0 5-144-16,-3-2 160 0,-3 0-160 0,0-1 160 15,-4 1-160-15,-1 2 0 0,-3 1 0 0,-1 0 0 16,-1 0 0-16,0 1 0 0,0-1 0 0,0 2 0 15,1 1 0-15,1 3 0 0,-1 1 0 0,3 2 0 16,-2 0 0-16,2 2 0 0,2 0 0 0,-4 2 0 16,2-1-128-16,-2 4 128 0,1-1 0 0,-3 2 0 15,2 0 0-15,3 3 0 0,2 2-144 0,0 2 144 16,-2 3 0-16,-2 0-128 0,1 1 128 0,2 2 0 16,-2 5-128-16,4 3 128 0,-1 1 0 0,3-1 0 0,3 2 0 0,1-2-128 15,1 1 128-15,0-1 0 0,3-3 0 16,1 1 0-16,3-3 0 0,-1 1 0 0,4 1 0 0,2 0 0 15,-1-1-128-15,3 1 128 0,0-1 0 0,2-2 0 16,1-2-128-16,1 2 128 0,0 0 0 0,1 1 0 16,1 1 0-16,2-1 0 0,1-4 0 0,1-1 0 15,2 1 0-15,-2-1 0 0,4-2 0 0,2-2 0 16,1-1 0-16,4-1 0 0,2 0 0 0,4-1 0 16,1-2 0-16,3 0 0 0,3 0 0 0,0 0 0 15,1-1 0-15,-1 0 0 0,3-1 0 0,-2-2 0 16,-1 0 0-16,0 0 0 0,-2-1 0 0,-3-2 0 15,0-1 0-15,1 0 0 0,2-1 0 0,-1-1 0 16,0-3 0-16,1-1 0 0,0-2 128 0,1 0-128 0,-1 1 0 16,1-1 0-16,-3-3 0 0,-2 0 128 0,0 0-128 0,-3 0 0 15,-2 0 0-15,-1-2 0 0,-2-2 0 16,-1 0 0-16,0 0 144 0,1-2-144 0,-3-2 128 0,-2 0-128 16,1-3 0-16,0 1 128 0,1 1-128 0,-2-1 0 15,-2-2 144-15,-2-1-144 0,-2-4 160 0,-1 5-160 16,1 2 0-16,-3 1 128 0,-3 2-128 0,1 1 0 15,1 2 0-15,-2-1 128 0,-4 2-128 0,-1-2 0 16,-1-1 256-16,-4 1-32 0,0 0-16 0,-4 2 0 16,-4-5 0-16,-3 3 0 0,-2-1 0 0,0 2 0 15,1-1-208-15,-2 2 128 0,0-1-128 0,2-1 0 16,-3 3 0-16,1 1 0 0,-4 1 0 0,1 1 0 16,-1-1 0-16,-1 3 0 0,2 4 0 0,0 0-160 15,2-1-800-15,6 3-144 16,2 2-48-16,9 1-10736 0,6-1-2144 0</inkml:trace>
  <inkml:trace contextRef="#ctx0" brushRef="#br1" timeOffset="-150035.87">20115 11459 11055 0,'0'0'976'0,"0"0"-784"16,-2-6-192-16,2 6 0 0,0 0 1984 0,0 0 368 15,0-5 64-15,0 5 16 0,0 0-1088 0,0 0-192 16,0 0-64-16,0 0 0 0,4-5-320 0,-4 5-64 0,0 0 0 0,10-5-16 16,-3-1-64-16,2 1-16 15,-4-3 0-15,2 3 0 0,1 0 32 0,-1 0 0 0,0-3 0 0,2 2 0 16,-1 0-96-16,3 2-16 0,-1-3 0 0,2-1 0 15,2-2-112-15,1 5-32 0,2 2 0 0,1-2 0 16,1-1-64-16,2 0 0 0,1 3-16 0,0 2 0 16,-5 3-112-16,1 3 0 0,0-1-16 0,-5 5 0 15,-5 6-176-15,-3 4 128 0,-2-2-128 0,-2 4 128 16,-2 1-128-16,-1 2 128 0,-3-2-128 0,-3 1 128 16,-2-3 16-16,-3-1 0 0,-3-1 0 0,0-3 0 15,-2-3 80-15,1-1 16 0,-1-2 0 0,1-1 0 16,0-4 144-16,2-1 16 0,0-1 16 0,4-2 0 0,4-3 0 15,0 0 0-15,7 3 0 0,-3-9 0 0,4-2 32 0,4 0 0 16,4-3 0-16,4 1 0 0,3-2-112 0,5 0-16 16,3-4 0-16,4 0 0 0,0 1-320 0,3-1 128 15,1 0-128-15,1 2 0 0,0 4 0 0,-3-1 0 16,0 3 0-16,-5 5 0 0,0 2 0 16,-3 2 0-16,-4 0 0 0,0 5 0 0,-7 5 0 0,-1 3-128 15,-5 2 128-15,-2 4-128 0,-7 1 128 0,-2 2-160 16,-4 0 160-16,-5 1-160 0,-1-1 160 0,-5 0 0 15,-4-1 0-15,-5 0-128 0,-5-1 128 0,2-4 0 16,1-5 0-16,0 1 0 0,-1 0 0 0,2-4 0 16,4-4 0-16,4-1 128 0,2-1-128 0,3-2 0 15,3-1 0-15,3-1 128 0,2-5-128 0,4 0 144 16,3-1-144-16,3-1 160 0,2-2-160 0,4 1 0 16,1 0 144-16,5 0-144 0,3-2 0 0,1 1 0 0,2 0 0 15,3 0 0-15,1 6 0 0,-1 1-128 16,1 0 128-16,-5 3-128 0,-5 3 128 0,-2 3 0 0,-1 0-144 0,-2 6 144 15,-7-9-128-15,4 11 128 0,-2 0-160 0,-4 1 160 16,-5 1-160-16,-1 2 160 0,0-2-160 0,-3 2 160 31,-6 2-496-31,0-1 0 0,0 0 0 0,2-2 0 16,1-3-2144-16,5 0-432 0,2 0-96 0</inkml:trace>
  <inkml:trace contextRef="#ctx0" brushRef="#br1" timeOffset="-149297.39">20199 11649 17503 0,'0'0'1552'0,"1"-6"-1232"16,0 0-320-16,-1 6 0 0,6-3 736 0,-6 3 96 16,5-4 0-16,-5 4 16 0,0 0-672 0,10 3-176 15,-1-1 0-15,-9-2 0 0,9 1 0 0,-9-1 0 0,8 2 0 0,-8-2 0 16,0 0 0-16,0 0 0 0,0 0 0 0,0 0 128 15,0 0 64-15,8-1 0 0,-4-4 0 0,-4 5 0 16,0 0 608-16,0 0 128 0,0 0 32 0,0-8 0 16,-1 0 0-16,-1 0 0 0,-1 0 0 0,0-2 0 15,-3-2-208-15,1-3-48 0,-2 0 0 0,0-3 0 16,1 0-112-16,-4-3-16 0,-1-2-16 0,1 0 0 16,-3-3-112-16,0 2 0 0,-3-5-16 0,1 2 0 15,-3-1-144-15,1-1-32 0,-4-1 0 0,-1 0 0 16,-2 1-96-16,1 0-32 0,-1 0 0 0,0 2 0 15,-1-2-128-15,-1 1 160 0,1-1-160 0,0 3 160 16,-1 2-32-16,0 0-128 0,0 0 192 0,-3 2-64 0,-1 2-128 16,-3 2 128-16,-3 0-128 0,0 1 128 0,-3-3-128 15,1 3 0-15,-4 4 0 0,2-1 128 0,3-3-128 0,2 1 0 16,-3-3 0-16,3 4 0 0,0 1 0 0,-4 0 0 16,0 0 0-16,-5-2 0 0,-1 0 0 0,1 1 0 15,0 1 0-15,1 0 128 0,1-2-128 0,-2-2 0 16,0-2 0-16,-4 1 0 0,-2-1 0 0,3 0 0 15,0 1 0-15,0 0 0 0,-1 5 0 0,4-2 0 16,-1-3 0-16,2 0 0 0,1 2 0 0,-1 0 0 16,-1-1 0-16,-4 3 0 0,-1-1 0 0,1 0 0 15,0 2 0-15,0 1 0 0,3-1 0 0,-1 2 0 16,-3-1 0-16,-2 2 0 0,-4 2 0 0,2 2 0 16,-2 0 0-16,3 2 0 0,4 0-128 0,2 2 128 15,3 1 0-15,1-1 0 0,1 1 0 0,-1 1 0 0,1 2-144 0,5 1 144 16,3 1 0-16,3 0 0 15,2 0 0-15,6 2 0 0,0 0 0 0,7 1-128 0,7-2 128 16,8-4 0-16,0 0-224 0,0 0 16 0,10 7 0 0,8-3 0 31,5-1-560-31,4-2-96 0,4 2-32 0,3-3-9152 0,4-1-1824 0</inkml:trace>
  <inkml:trace contextRef="#ctx0" brushRef="#br1" timeOffset="-148558.42">21788 9582 22399 0,'-18'5'992'0,"6"0"208"0,-3 2-960 0,3 3-240 0,2-3 0 0,-1 2 0 15,0 1 0-15,4-1 0 0,-2-3 0 0,3 2 0 16,1 2 0-16,0 0 0 0,1-5 128 0,1 3-128 16,3-8 288-16,-5 8-32 0,1 0-16 0,4-8 0 15,-5 8 16-15,5-8 0 0,0 0 0 0,0 0 0 16,0 0 304-16,0 0 64 0,0 0 16 0,0 0 0 16,0 0 416-16,7-4 96 0,2-2 0 0,4 0 16 15,1-4-448-15,4 0-80 0,4-2-32 0,2 3 0 16,3 0-320-16,-1 2-64 0,0-1-16 0,0 6 0 15,-2 0-208-15,-3 4 0 0,-3-2 128 0,-4 3-128 16,-2 3 0-16,-3 1 144 0,-4 3-144 0,-2 1 128 16,1 0-128-16,-7 2 0 0,-1 3 144 0,-5-1-144 0,-6-2 240 15,-7-1-32-15,-5 1 0 0,-1 0 0 0,-6 0-16 16,1-2 0-16,0-4 0 0,1-2 0 0,0-1 0 0,3 0 0 16,5-2 0-16,1-3 0 0,3-4 160 0,4 2 32 15,0-2 0-15,5-2 0 0,4 3 0 0,0-5 16 16,5-3 0-16,3 1 0 0,3 1-128 0,5 0-16 15,4-4-16-15,4 0 0 0,2 1-112 0,3 0-128 16,1 1 176-16,3 1-176 0,2-2 0 0,0 2 0 16,0 2 0-16,-3 3 0 0,-3 4 0 0,-3 2 0 15,-4 1 0-15,-3 5 0 0,-3 4 0 0,-6 1 0 16,-1 1-160-16,-5 3 160 0,-5 2 0 0,-3 0 0 16,-4 2-144-16,-4-2 144 0,0-5 0 0,-1 0 0 15,-2 0 0-15,0-1 0 0,0-2 0 0,-1-4 176 0,3-4-176 0,2 1 160 16,3 3-32-16,1-3-128 15,4-3 192-15,3 0-64 0,7 1-128 0,0 0 192 0,-9-5-192 0,9 5 192 16,-2-5-192-16,2-2 0 0,0 7 0 0,3-7 0 31,2 0-2208-31,1 0-480 0,2 1-80 0</inkml:trace>
  <inkml:trace contextRef="#ctx0" brushRef="#br1" timeOffset="-147995.54">21723 9781 28559 0,'0'0'2544'0,"0"0"-2032"16,0 0-512-16,0 0 0 16,-3-6-976-16,-2-1-304 0,-1 1-48 0,2 1-16 0,4 5 1344 0,-11-3 352 15,1 1 32-15,-2-1 0 0,0 3-64 0,-4 2 0 16,0-1 0-16,-4 1 0 0,-2-2 80 0,-3 3 16 16,-6 0 0-16,-4 1 0 0,-5-1-80 0,-2-1-16 15,-3 3 0-15,-3-1 0 0,-3 2-80 0,-1-2-32 16,1-2 0-16,-5 0 0 0,-6 3-64 0,-3-2-16 0,-2-3 0 15,-3 2 0-15,-2-1 48 0,-2-1 0 16,-3 0 0-16,-4-1 0 0,0-1 80 0,-2 1 0 0,0-3 16 0,-4 1 0 16,-7 3 48-16,2 0 0 0,-1-1 0 0,1 0 0 15,-1 1-112-15,-1 0-16 0,-4 1 0 0,4-2 0 16,6-2-192-16,-2 1 0 0,-4 2 0 16,2 0 0-16,4-3 176 0,3 1-176 0,-3 0 192 0,0 2-192 15,0 1 192-15,3-1-192 0,6-1 192 0,-3 1-192 16,-4 4 128-16,3-1-128 0,0 1 0 0,4-1 0 15,2 1 0-15,-2 0 0 0,-4 2 0 0,3 1 0 16,3-1 0-16,2 0 0 0,7 0 0 0,1 0 0 16,0 2 192-16,5-3-64 0,5-5 0 0,4 3-128 15,2 3 0-15,6 1 0 0,3-3 0 0,3-1 0 16,3-1 0-16,2-1 128 0,-4 0-128 0,7-1 0 0,0-2 0 0,3 0 0 16,4 1 0-16,5-2 0 15,3-1-880-15,4-3-176 0,8 0-32 0,6-2-8576 16,3 0-1728-16</inkml:trace>
  <inkml:trace contextRef="#ctx0" brushRef="#br1" timeOffset="-147455.48">21235 8066 11055 0,'-12'-15'480'0,"3"8"112"16,-1 4-464-16,1 0-128 0,-2-3 0 0,2 3 0 0,-1 1 1120 15,1 1 208-15,1-3 32 0,-1 1 16 0,4 0-224 0,5 3-64 16,-7-6 0-16,3 0 0 0,-1-2-176 0,5 8-32 15,0-9-16-15,4 0 0 0,1-1-128 0,3-1-32 16,2-1 0-16,2-1 0 0,2 2-288 0,3-3-64 16,-1-3-16-16,3 2 0 0,1 2-128 0,0 0-16 15,-2-1-16-15,0 6 0 0,-3 0 16 0,-3 3 0 16,-12 5 0-16,0 0 0 0,0 0 64 0,0 0 32 16,0 0 0-16,-7 14 0 0,-10 1-16 0,-4-1 0 15,-1 0 0-15,-1-3 0 0,-1 1-64 0,2-4-16 16,1 0 0-16,3-2 0 0,2-2-192 0,2-2 0 15,3-2 0-15,4 0 0 0,7 0 0 0,0 0 0 0,0 0 0 0,0 0-13696 16</inkml:trace>
  <inkml:trace contextRef="#ctx0" brushRef="#br1" timeOffset="-146715.53">21436 7935 9215 0,'0'0'400'0,"0"0"96"0,0 0-496 0,0 0 0 16,0 0 0-16,4 7 0 0,-2 0 0 0,-4-1 0 16,-2 1 0-16,-1 2 0 0,-4 2 912 0,-2 2 96 15,-4 1 16-15,-4 3 0 0,-1 0 0 0,-2 4 0 16,-4 3 0-16,-2 2 0 0,0 3-832 0,-2 1-192 15,-1 2 0-15,0 2 0 0,-1-2 864 0,-2 0 128 16,-2-1 32-16,-12 12 0 0,4-5-896 0,1-3-128 16,-1-3 0-16,0-1-160 0,2-1 384 0,-2 0 80 15,1 3 16-15,-1-2 0 0,-3-3 80 0,2-2 32 0,1-1 0 16,-4 0 0-16,-3-1 48 0,0-2 16 0,4-3 0 0,-1-2 0 16,3 0-16-16,-2-2 0 0,-1-2 0 0,1 0 0 15,1 0-128-15,-2 2-32 16,-2 3 0-16,5-2 0 0,5-5-64 0,2 4 0 0,2 5-16 0,2-2 0 15,1-4-112-15,-5 0-128 0,-1 1 176 0,-2 1-176 16,4 3 144-16,-4-1-144 0,1-4 0 0,3 2 144 16,2 3-144-16,2-4 0 0,-1 1 144 0,-1-1-144 15,-1-5 128-15,-2 1-128 0,-2 2 128 0,0 1-128 16,2-3 0-16,1 0 144 0,-1-2-144 0,1 4 0 16,0 1 144-16,2-1-144 0,2-3 0 0,1-1 144 15,-3 0-16-15,-1-1-128 0,0 3 192 0,-2-3-64 0,1-5-128 16,-1 6 0-16,1 0 0 0,1 1 0 0,-2-2 0 0,3-2 0 15,2-1 0-15,2 3 0 0,0 0 0 0,1 2 0 16,-2 0 176-16,0 1-176 0,-1 2 0 0,-1 1 128 16,6 0-128-16,-1-2 0 0,-1 0 0 0,2 0 0 15,3 0 128-15,2-2-128 0,1 1 0 0,2-1 0 16,0 0 0-16,4-1 0 0,0-1 128 0,2-4-128 16,1-1 0-16,2 0 144 0,1 1-144 0,1-2 0 15,3-2 0-15,6 0 0 16,-5-7-1392-16,5 7-144 0,0 0-48 0,5-12-10320 0</inkml:trace>
  <inkml:trace contextRef="#ctx0" brushRef="#br1" timeOffset="-146355.86">18778 8877 19343 0,'-7'-7'1728'0,"-1"0"-1392"0,-1-2-336 0,1 3 0 16,-1 2 1424-16,-1 1 224 0,-3-2 32 0,2 5 16 16,-2 5-1280-16,-3 4-256 0,-4-3-160 0,2 4 192 15,1 0-192-15,-4 4 128 0,-4 5-128 0,-4 2 128 16,-1 1 0-16,0 2-128 0,1 4 192 0,0 3-64 0,-1 5 144 0,-1 2 32 15,-2 2 0-15,-2-1 0 0,0-1-304 16,2-1 160-16,2-2-160 0,3-3 128 0,4-3-128 0,3-2 160 16,7 2-160-16,5-7 160 15,1-4-32-15,6-3-128 0,4 0 192 0,5 0-64 0,-1-3 288 0,7-2 48 16,5-3 16-16,8 0 0 0,2 3 32 0,5-3 0 16,3-1 0-16,0 1 0 0,3-2-256 0,5 1-64 15,3-3 0-15,3-4 0 0,4-5-192 0,3 1 128 16,4 5-128-16,-3 0-9664 15,-2 4-2000-15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58:27.43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10613 4265 6447 0,'0'0'576'0,"-4"-6"-576"0,0 1 0 0,4 5 0 16,-7-6 2160-16,-1 1 320 0,3-1 64 0,5 6 16 16,-9-6-1376-16,1 2-272 0,1 0-48 0,1 1-16 0,6 3-144 0,0 0-48 15,-8-5 0-15,8 5 0 0,0 0-16 16,0 0-16-16,0 0 0 0,0 0 0 0,0 0-96 0,0 0-16 16,0 0 0-16,11 4 0 0,0-4-64 0,3 0 0 15,1 0-16-15,0 0 0 0,2-4-16 0,2 3 0 16,3-1 0-16,1-1 0 0,3-2-32 0,0 2 0 15,4-3 0-15,2 2 0 0,1 0-16 0,3-1-16 16,1 2 0-16,2 1 0 0,-2 1-32 0,1 0 0 16,1-2 0-16,2 1 0 0,0 0-64 0,2-1 0 15,0-4-16-15,4 4 0 0,5 3-48 0,1 1 0 16,-1-1 0-16,2-1 0 0,-2-3-32 0,3 2-16 16,2-1 0-16,3 1 0 0,0 1-16 0,1 0-128 0,-1-1 192 15,0 1-64-15,-4 1-128 0,2 0 128 16,0-2-128-16,3 1 128 0,-3 0-128 0,0 1 128 0,-2 0-128 0,-2-1 128 15,-2-1-128-15,0 1 192 0,1 1-192 0,2-2 192 16,3-1-192-16,-2 1 0 0,-3 0 0 0,-2 1 0 16,-1 1 128-16,2-1-128 0,-3-2 192 0,0 3-64 15,-4 3-128-15,2-1 160 0,2 0-160 0,-1-2 160 16,-3 1-160-16,-1 0 0 0,0-1 144 0,0 1-144 16,-2-1 0-16,-2 1 0 0,-1-1 0 0,2 3 128 15,1 1-128-15,1-2 0 0,-4-2 0 0,-1 2 0 16,-4 1 0-16,-1 0 128 0,-3 0-128 0,0-1 0 15,0-1 0-15,-5 3 144 0,-2 1-144 0,0-1 0 16,1-3 192-16,-2 0-64 0,-2 1 0 0,-1 1-128 16,2 2 192-16,-2-2-192 0,0-3 192 0,-2 3-192 0,-1 3 176 15,0-2-176-15,-2-1 160 0,-2 0-160 0,0-3 144 16,-2 1-144-16,-1 1 128 0,0 0-128 0,-1-2 128 0,-8 0-128 16,9 0 128-16,-9 0-128 0,0 0 128 0,9-1-128 15,-9 1 128-15,7-3-128 0,-7 3 128 0,0 0-128 16,0 0 128-16,0 0-128 0,6-7 176 0,-6 7-48 15,0 0-128-15,3-9 192 0,1-1-192 0,-2 1 128 16,0-4-128-16,-1 2 0 0,-1 3 192 0,0-3-48 16,-1-4-16-16,1 2 0 0,0 0 0 0,-1-2 0 15,0-5 0-15,0 0 0 0,0-1 0 0,0-1 0 16,1-1 0-16,0-5 0 0,0-2-128 0,1-2 128 16,0-1-128-16,2-2 128 0,-2-3-128 0,3 2 0 15,-3 0 0-15,0-1 128 0,0 4-128 0,1 1 0 0,0 2 0 16,-1-1 0-16,0 0 0 0,2 1 0 0,1 2 0 0,-2-2 0 15,2-2 0-15,-1 0 0 0,0-1 0 0,2 2 0 16,-3 4 0-16,1-1 0 0,-1 0 0 0,2 0 0 16,0 3 0-16,-2 1 0 0,1 0 0 0,1 0 0 15,0 1 0-15,-2 1 0 0,1 0 0 0,-1 0 0 16,0 1 0-16,0-2 0 0,-1 2 0 0,-1 2 0 16,-1-1 0-16,0 2 0 0,-1 1 0 0,-1 0 0 15,0 5 0-15,-1 0 0 0,0 0 0 0,-1 2 0 16,-1 2 0-16,-1 2 0 0,1 0 0 0,-1 1 0 15,0-3 0-15,-2 2 0 0,3 0 0 0,-4 3 0 16,2 1 0-16,-3 1 0 0,1-1 0 0,1 1 0 16,-2 4 0-16,2 1 0 0,-1-3 0 0,-4 1 0 15,2 0-144-15,1 5 144 0,-3-2 0 0,-1 1 0 16,-3-2 0-16,0-2 0 0,0 4 0 0,-1-1 0 0,1 2 0 16,-2-2 0-16,0-1 0 0,-1 2 0 0,-3 4 0 0,2 0 0 15,-5-4 0-15,2 2 0 0,0-1 0 0,-3 2 0 16,0-3 0-16,-2 1 0 0,-1-1 0 0,-1-1 0 15,-2 1 0-15,1 0 0 0,2 0 0 0,-2-1 0 16,-4 0 0-16,2 0 0 0,-1 2 0 0,0-1 0 16,0-4 0-16,1 2 0 0,-5-1 0 0,-1 1 0 15,0-1 0-15,-1-1 0 0,1 0 0 0,-1 0 128 16,0 2-128-16,2-1 0 0,-1 1 0 0,3-3 0 16,-2-2 0-16,-1 0 0 0,-1 0 0 0,0 1 0 15,-5 0 0-15,1 0 0 0,-3 0 0 0,5 0 128 16,0 0-128-16,2 0 0 0,1 0 0 0,-2-4 0 15,-3-1 128-15,1 1-128 0,0 2 0 0,1-2 0 16,-2 2 0-16,1 0 0 0,1 0 0 0,3 0 0 0,-1-2 0 0,2 0 0 16,0-1 0-16,-3 1 0 0,-3 0 0 0,2-1 0 15,1 0 0-15,2 1 0 0,-2-1 0 0,2 2 0 16,4 2 0-16,2-3 128 0,-1-2-128 0,0 0 0 16,1 2 0-16,-1-1 0 0,0 0 0 0,3 2 0 15,4 0 0-15,1 2 0 0,1-1 0 0,1 2 0 16,-1 2 0-16,4 0 0 0,0 1 0 0,2-2 0 15,1-1 0-15,3 0 0 0,-1 0 0 0,3 0 0 16,0 1 0-16,2 0 0 0,2-2 0 0,-1 1 0 16,1 0 0-16,2 0 0 0,-2 0 0 0,2 2 0 15,2 0 0-15,-1 0 0 0,8-2 0 0,-8 0 0 16,2 0 0-16,6 0 0 0,-8 0 0 0,8 0 0 0,-8 3 0 0,8-3 0 16,-7-3 0-16,7 3 0 0,-8 6 0 0,2-1 0 15,2 2 0-15,4-7 144 0,-3 6-144 0,3-6 0 16,0 0 0-16,-8 6-176 0,3 0 176 15,5-6 0-15,-7 5 0 0,1 3-128 0,2-2 128 0,-3 3 0 16,2 1 0-16,1 1 0 0,-4 1 0 0,1 4 0 16,-4 0 0-16,1 2-128 0,0-2 128 0,-1 3 0 15,-1 1 0-15,-1 4 0 0,-1-2 0 0,2 3 0 16,-3-1 0-16,1 4 0 0,1 3 0 0,0-2 0 16,0 0 0-16,-1 3 0 0,2 2 0 0,-1 0 0 15,-1-1 0-15,1 0 0 0,0-2 0 0,0-1 0 16,2-2 0-16,-2 3 0 0,1 1 0 0,-1 0 0 15,-2 1 0-15,0 0 0 0,-3 0 0 0,1-1 0 0,-1-1 0 0,2 0 0 16,-2 2 0-16,4 0 0 0,1-6 0 0,1-1 0 16,-2-2 0-16,3 1 0 0,2-2 0 0,1-1 0 15,0-4 0-15,1 0 0 0,3-1 0 0,1-2 0 16,0-2 0-16,2-2 128 0,1-11-128 0,1 10 0 16,1-1 128-16,-2-9-128 0,5 9 128 0,3-3-128 15,-8-6 160-15,9 1-32 0,0-1-128 0,0 0 192 16,-9 0-192-16,12-2 176 0,-1 0-176 0,0 1 160 15,0-1-160-15,3 1 0 0,-2-2 0 0,1 3 128 16,2 1-128-16,1-1 0 0,-1-1 0 0,2-2 0 16,0 1 0-16,1 0 0 0,-1 1 0 0,3-1 0 15,-2 2 0-15,-1-1 0 0,3 1 0 0,-1 3 0 16,0 1 0-16,-2 0 0 0,4 0 0 0,0 0 0 16,1 0 0-16,1 2 0 0,1-2 0 0,5 2 0 0,1 2 0 0,2 0 0 15,2 1 0-15,2 0 0 0,1-2 0 0,1-2 0 16,1 1 0-16,2-2 0 0,3-3 0 0,1-1 0 15,0 0 0-15,4 1 0 0,2 0 0 0,0 1 0 16,-2 1 0-16,0-1 0 0,-1-1 0 0,2 0 0 16,0-2 0-16,-1 2 0 0,0 2 0 0,-1 2 0 15,-2 0 0-15,-3 2 0 0,-4-1 0 0,-1 5-192 16,-3-2 0-16,-1 1 16 16,-2 2-2720-16,-2 1-560 0</inkml:trace>
  <inkml:trace contextRef="#ctx0" brushRef="#br0" timeOffset="9028.61">5278 7362 20271 0,'-2'-8'896'0,"2"8"192"0,0 0-880 0,0 0-208 0,0 0 0 0,0 0 0 16,0 0 0-16,0 0 0 0,0 0 0 0,0 0 0 16,0 0 0-16,0 0 0 0,0 0 0 0,0 0 0 15,0 0 864-15,0 0 128 0,-3 8 32 0,2 4 0 16,0 4 0-16,-1 0 0 0,4 2 0 0,-4 2 0 16,0 2-832-16,1 2-192 0,0 2 0 0,-1 3 0 15,0 3 864-15,-4 5 128 0,0 6 32 0,2 4 0 16,2 3-832-16,-3 1-192 0,0-2 0 0,3 3 0 15,2 3 0-15,-1 2 0 0,0 2 0 0,0 4 0 16,-2 2 0-16,1 0 0 0,-2 1 0 0,1 0 0 16,0 3 864-16,-2 0 128 0,-2 6 32 0,3-4 0 0,-3-5-832 0,3 1-192 15,-1-2 0-15,-1 4 0 0,-1 4 0 0,1-3 0 16,-2-5 0-16,0-2 0 0,-1 0 0 0,-2 0 0 16,2 2 0-16,-1-1 0 0,-4-1 0 0,2-2 0 15,-1 0 0-15,0-1 0 0,2 0 0 0,-2-3 0 16,1-2 0-16,1-1 0 0,1 1 864 0,2-15 128 15,-1 3 32-15,-1 2 0 0,5 2-832 0,-5 2-192 16,-1 6 0-16,2-1 0 0,-3 1 0 0,0-3 0 16,0-2 0-16,2 2 0 0,0-1 0 0,3 0 0 15,-1-2 0-15,-2 20 0 0,2-6 128 0,0-8 0 16,2-5-128-16,0 0 192 0,-1-4-192 0,1 0 144 16,3 1-144-16,-4 2 128 0,3 4-128 0,-1-2 128 15,-1-1-128-15,-1 0 128 0,2-2-128 0,-1 0 0 0,1 2 144 16,-4-1-144-16,2 0 128 0,-2 0-128 0,3 3 128 0,-2-3-128 15,2-1 128-15,-1-2-128 0,0 1 128 16,2-4-128-16,-3-2 176 0,3 0-48 0,0 1 0 0,2-1 0 16,1-1-128-16,0-4 0 0,-2-1 0 0,3-2 128 15,0 0-128-15,-1-2 0 0,0-1 0 0,-1-2 0 16,0 0 0-16,1-2 0 0,1-2 0 0,-1 0 0 16,-1 0-160-16,2-1-16 0,0-2 0 0,0-4 0 15,-1-3-1408 1,1-3-272-16,0-3-64 0,1-8-8800 0,0 0-1760 0</inkml:trace>
  <inkml:trace contextRef="#ctx0" brushRef="#br0" timeOffset="9824.76">2730 10413 23951 0,'-32'-8'1056'0,"21"6"224"0,1 0-1024 0,-3-1-256 0,-2 2 0 0,1 0 0 16,-1 0 0-16,0-1 0 0,4-1 0 0,1 0 0 16,0 1 0-16,4 0 0 0,-1 1 0 0,7 1 0 15,0 0 880-15,0 0 112 0,0 0 32 0,0 0 0 16,7-2-832-16,1 1-192 0,1 2 0 0,4-1 0 15,-4 0 864-15,7 1 128 0,6 0 32 0,11 0 0 16,1-2-704-16,2-1-144 0,2-2-32 0,-2 2 0 16,5-2 176-16,-1 2 16 0,4-1 16 0,4 2 0 15,0 0-80-15,7 0-16 0,6-2 0 0,-17 3 0 0,2 1 16 16,2 2 0-16,5 1 0 0,23 0 0 0,-5 0-272 0,0 1 0 16,-2 0 0-16,-2 0 0 0,-4-1 0 0,0-1 0 15,0 0 0-15,7-1 0 0,3 1 0 0,-1-3 160 16,-1 0-160-16,1 0 192 0,-1-4-64 15,2 1-128-15,0 1 192 0,-1 1-64 0,-1-2-128 0,-2 1 128 16,0-4-128-16,-3 3 128 0,1 1-128 0,1-1 0 16,-4 1 0-16,-3 0 128 0,-6 4-128 0,2-2 0 15,1 0 0-15,1 0 128 0,-4 0-128 0,2 0 0 16,-1-2 0-16,-1 0 0 0,-3 0 128 0,-1 2-128 16,0 2 0-16,1-2 128 0,0-1-128 0,1 1 0 15,2 1 0-15,-4-1 128 0,-1-1-128 0,-2 1 0 16,-3 0 144-16,0 1-144 0,2 0 0 0,-2 2 128 15,-1-1-128-15,2 2 0 0,2-3 0 0,-2-2 144 0,-3-1-144 0,-2 0 0 16,-1 4 0-16,2 0 0 0,-3-1 0 16,-1 0 0-16,-2-1 128 0,2 1-128 0,1-2 0 0,1-1 0 15,-3-3 128-15,0 2-128 0,-3 0 0 0,-2-2 0 16,-4 1 144-16,1 0-144 0,-2-1 0 0,1 1 144 16,-5 0-144-16,1 0 0 0,-2 2 0 0,1 1 128 15,-3-1-128-15,-2 0 0 0,-4 1 0 0,0 1 128 16,-3-1-128-16,-1 1 0 0,-1 1 0 0,0 2 0 15,1-1-224-15,-10-2-80 0,8 0-16 0,-8 0 0 16,0 0-1408-16,0 0-304 16,0 0-48-16,0 0-7456 0,9 2-1504 0</inkml:trace>
  <inkml:trace contextRef="#ctx0" brushRef="#br0" timeOffset="10242.65">7077 10004 23951 0,'0'0'512'0,"-5"-4"128"0,5 4 0 0,0 0 64 0,0 0-576 0,0 0-128 16,0 0 0-16,0 0 0 0,0 0 0 0,8 0 0 0,1-1 0 0,4 1 0 15,2 1 848-15,2-1 144 16,3 0 32-16,3 1 0 0,-1 4-832 0,5-1-192 0,4 2 0 0,0 0 0 16,0 2 864-16,0 2 128 0,-2 1 32 0,-1 1 0 15,-1-1-832-15,2 1-192 0,-2 2 0 0,1-2 0 16,-5-1 864-16,2 3 128 0,-2 1 32 0,-1-2 0 16,-5-1-832-16,-2 2-192 0,1-1 0 0,-4-1 0 15,-2 1 864-15,-2 1 128 0,-2 0 32 0,-1 0 0 16,1 0 0-16,-4 2 0 0,-3-1 0 0,-1 0 0 15,-4 1-832-15,2 0-192 0,0 1 0 0,-3 0 0 16,-3 2 0-16,-2 1 0 0,-2-4 0 0,-3 3 0 16,1 0 0-16,-1-2 0 0,1 0 0 0,0-1 0 15,1-2 0-15,1-2 0 0,3 0 0 0,1-2 0 16,1-3-1600-16,4-1-352 16,5-6-80-16,0 0-16 0</inkml:trace>
  <inkml:trace contextRef="#ctx0" brushRef="#br0" timeOffset="13096.26">8501 10194 20271 0,'-1'-12'448'0,"3"4"80"0,4 1 32 0,-5 0 16 0,-2-1-576 0,-2 0 0 15,3 8 0-15,0 0 0 0,1-6 928 0,-1 6 80 16,0-7 16-16,0 7 0 0,0 0 0 0,0 0 0 16,0 0 0-16,-6 6 0 0,1 2 0 0,-3 5 0 15,0 0 0-15,-1 5 0 0,1 6-832 0,-4 4-192 0,2 5 0 0,-1 7 0 16,-1 6 864-16,2 0 128 16,1-2 32-16,4-11 0 0,2 2-832 0,2-1-192 0,0-1 0 0,3-1 0 15,3-3 0-15,1-3 0 0,2-3 0 0,2-3 0 16,3-4 0-16,1-4 0 0,4-2 0 0,1-5 0 15,1-5 0-15,6-3 0 0,1-5 0 0,4-3 0 16,3-3 864-16,2-3 128 0,1-2 32 0,-4-1 0 16,-2-2-832-16,-3 0-192 0,-3-1 0 0,-1 0 0 15,-4-2 0-15,-1 3 0 0,-3 1 0 0,-2 5 0 16,-1 3 0-16,-1 2 0 0,-2 1 0 0,-3 4 0 16,-1 6 0-16,-6 0 0 0,6 10 0 0,-5 6 0 15,1 5 0-15,-1 4 0 0,-3 2 0 0,-1 5 0 16,-5 5 0-16,1 4 0 0,-4 7 0 0,0 2 0 15,-2 3 0-15,-2 0 0 0,-2-1 0 0,-3-1 0 0,-2 1 864 16,-6 2 128-16,-4-1 32 0,-3-4 0 0,-5-4-832 0,2-2-192 16,-2 1 0-16,-1-3 0 0,1-4 0 0,-2-3 0 15,0-1 0-15,4-3 0 0,-3-2 864 0,5-4 128 16,-1-3 32-16,5-3 0 0,4-2-832 0,2-5-192 16,3-4 0-16,5-3 0 0,3-6 0 0,4-6 0 15,4-4 0-15,2-4 0 0,5-2 0 0,4-3 0 16,4-1 0-16,4-1 0 15,4 0-768-15,3-1-208 0,3 0-48 0,4 3 0 0,-1 3 832 0,3 2 192 16,0 1 0-16,4-1 0 0,2 2 0 0,3 2 0 16,0 2 0-16,15 0 0 15,-10 1-864-15,-4 4-128 0,-3 2-32 0,-12 3-10912 16,0-3-2192-16</inkml:trace>
  <inkml:trace contextRef="#ctx0" brushRef="#br0" timeOffset="13861.18">5197 6450 16575 0,'0'0'736'0,"4"-5"160"0,-2-1-720 0,2 1-176 0,-1 1 0 0,1-1 0 16,-1 1 848-16,-1-2 144 0,-1 0 32 0,0-1 0 15,-1 2 0-15,0-2 0 0,-1-2 0 0,0 4 0 16,1 5 0-16,0 0 0 0,0 0 0 0,-6-4 0 16,-1 0 0-16,0 0 0 0,-1-1 0 0,1 3 0 0,-3 2 0 0,2 1 0 15,-2-1 0-15,0 2 0 0,-1 2-832 0,-2 0-192 16,0 3 0-16,-1-1 0 0,-1 2 0 0,1 2 0 16,-1 2 0-16,0 2 0 0,1 2 0 0,1 1 0 15,1 2 0-15,-3 2 0 0,2 3 864 16,4-1 128-16,5 2 32 0,-3 11 0 15,-3-3-1648-15,3-2-320 0,1-1-64 0,3-9-16 0,1 2 1648 0,1 2 320 16,-3-4 64-16,4 9 16 16,5-2-1648-16,-3-4-320 0,1-2-64 0,-1-9-16 0,1 0 832 0,-2-1 192 15,1-1 0-15,-5 4 0 16,-4-4-2496-16,4-2-464 0,3-1-96 0,0-8-9424 0</inkml:trace>
  <inkml:trace contextRef="#ctx0" brushRef="#br0" timeOffset="14050.11">4658 6835 27647 0,'0'0'608'0,"0"0"128"0,0 0 32 0,0-3 0 0,13 4-624 0,-2 0-144 0,2-1 0 0,3 0 0 16,1-2 0-16,5 1 0 0,0-2 0 0,4-2 0 16,3 0 0-16,-2-2 0 0,-1 0 0 0,-1 0 0 15,1-1 0-15,-2 2 0 0,1-1 0 0,-5 3 0 16,-1 1 0-16,-4 3 0 0,-3-2 0 0,0 1-8160 15,-4 0-1664-15</inkml:trace>
  <inkml:trace contextRef="#ctx0" brushRef="#br0" timeOffset="14332.35">5605 6270 23951 0,'0'0'1056'0,"0"0"224"0,0 0-1024 0,0 0-256 16,-3-2 0-16,3 2 0 0,-7 4 880 0,-1 4 112 15,-3 2 32-15,-2 3 0 0,-3 2 0 0,-3 6 0 16,-2 6 0-16,-2 4 0 0,0-1-832 0,1 6-192 16,3-1 0-16,2 1 0 0,-1 1 864 0,3 1 128 15,1-3 32-15,3-1 0 0,5-2-832 0,-1-2-192 16,4-4 0-16,2-1 0 0,2 1 0 0,2-4 0 0,3-4 0 0,-1-2 0 15,4-4 0-15,-1-2 0 16,0-1 0-16,9-4 0 16,3-5-2416-16,2-2-528 0,0-2-96 0,-7-2-32 0</inkml:trace>
  <inkml:trace contextRef="#ctx0" brushRef="#br0" timeOffset="14825.15">5745 6565 27647 0,'0'0'608'0,"0"0"128"0,0 0 32 0,-5 5 0 0,4 1-624 0,-3 3-144 0,-1 2 0 0,1 2 0 15,-2 3 848-15,1 2 144 0,-1-2 32 0,1 4 0 0,1-1-832 0,0-1-192 16,2-2 0-16,1-2 0 0,2-2 0 0,0-1 0 16,2-2 0-16,1-1 0 0,1-3 0 0,-5-5 0 15,7-1 0-15,3-2 0 0,-1-1 864 0,0-3 128 16,4-3 32-16,-2-1 0 0,1-1-832 0,1 0-192 15,0-1 0-15,1-3 0 0,1 0 864 0,0 0 128 16,0 3 32-16,0 0 0 0,-3 2-832 0,1 1-192 16,-1 2 0-16,0 3 0 0,0 1 0 0,-2 2 0 15,0 4 0-15,-1 2 0 0,0 4 0 0,-3 3 0 16,1 4 0-16,-2 6 0 0,0 3 864 0,-2 6 128 16,-3 5 32-16,0 5 0 0,-5 7-832 0,-2 1-192 15,0 1 0-15,-4-1 0 0,-3 1 0 0,-2-3 0 16,-1 0 0-16,-3-1 0 0,3-2 0 0,-4-1 0 15,-3-2 0-15,1-1 0 0,-2-5 864 0,0-2 128 0,-1-2 32 0,1-3 0 16,2-2-832-16,2-3-192 0,-2-1 0 0,2-5 0 16,2-4 0-16,-1-2 0 0,1-4 0 0,2-1 0 15,-1-6 0-15,4-4 0 0,2-2 0 0,2-3 0 16,2-5 0-16,6 0 0 0,2-3 0 0,3 0 0 16,6-2 0-16,3 0 0 0,3-1 0 0,4 1 0 15,0 1 0-15,2-1 0 0,1 0 0 0,0-2 0 16,1 3 0-16,2 2 0 0,3 3 0 0,0 1 0 15,-1 2-768 1,-1 1-208-16,0 0-48 0,-3 4 0 0,1-1-1632 0,-5 2-336 16,-2 0-64-16,-3 2-16 0</inkml:trace>
  <inkml:trace contextRef="#ctx0" brushRef="#br0" timeOffset="15949.75">1558 6306 12895 0,'0'0'576'0,"0"0"112"0,0 0-560 0,0 0-128 16,0 0 0-16,0 0 0 0,0 0 848 0,0 0 144 15,0 0 32-15,0 0 0 0,0 0 0 0,0 0 0 16,0 0 0-16,0 0 0 0,0 0 0 0,0 0 0 15,0 0 0-15,0 0 0 0,0 0 0 0,0 0 0 0,7 6 0 0,-1-3 0 16,3-1-832-16,1-2-192 0,1-2 0 0,1 0 0 16,0 2 864-16,4-1 128 15,3 0 32-15,2-1 0 0,1 0-832 0,5 1-192 0,6 0 0 0,0 2 0 16,3 4 864-16,4-2 128 0,-3-2 32 0,3 1 0 16,-2 3-832-16,3 0-192 0,1 0 0 0,3-1 0 15,3 0 0-15,2 3 0 0,-1 1 0 0,1-2 0 16,-1-7 0-16,1 1 0 0,0 1 0 0,1 0 0 15,-1-1 0-15,3-1 0 0,2 0 0 0,-1 1 0 16,-3 1 864-16,-4-1 128 0,-3-1 32 0,-1 0 0 16,-2 1-832-16,-1-2-192 0,1-1 0 0,-4 0 0 15,1 1 0-15,-3 1 0 0,-1 1 0 0,-4-1 0 0,-3-3 0 16,-5 0 0-16,-2 1 0 0,-3 3 0 16,-3 0 864-16,-2 0 128 0,-2-3 32 0,-2 2 0 15,-8 1-832-15,0 0-192 0,0 0 0 0,0 0 0 0,0 0 0 0,0 0 0 16,0 0 0-16,0 0 0 0,0 0 0 0,-7 1 0 15,-1-1 0-15,-1-1 0 0,-3 2 0 0,-3 2 0 16,-4 0 0-16,-3 1 0 0,-2-2 0 0,-2 1 0 16,-2 0 0-16,-2 1 0 0,-3 0 0 0,0-1 0 15,2 0 0-15,-1 0 0 0,-2 2 0 0,-3 1 0 16,-3-2 0-16,-6 1 0 0,-2-2 0 0,2 1 0 16,0 0 0-16,-2-2 0 0,-2 1 0 0,0-1 0 15,0-3 0-15,-5 0 0 0,-3 0 0 0,1 1 0 16,2 0 0-16,4-1 0 0,0 0 0 0,4 0 0 0,0-2 0 15,1 3 0-15,-1-3 0 0,1 1 0 16,1-1 0-16,5 1 0 0,7 1 0 0,4-2 0 0,4 0 0 16,2 2 0-16,4 1 0 0,5 0 0 0,4-1 0 0,1 2 0 15,2 0 0-15,7-1 0 0,0 0 0 0,0 0 0 16,5 4 0-16,4 0 0 0,1-2 0 0,9 0 0 16,7 1 0-16,7 1 0 0,4-1 0 0,4 0 0 15,1 0 0-15,4-2 0 0,0 0 0 0,2 0 0 16,3-1 0-16,5 1 0 0,0-1 0 0,3 0 0 15,-3-2 0-15,-2-2 0 0,0 0 0 0,18-1 0 16,-6-2-768 0,-3 1-208-16,1 1-48 0,-24 3-10912 0,-1 1-2192 0</inkml:trace>
  <inkml:trace contextRef="#ctx0" brushRef="#br0" timeOffset="17243.79">6132 6234 9215 0,'-1'-8'192'0,"-1"0"64"0,0 1 0 0,2 7 0 0,-1-6-256 0,0 1 0 0,-2-1 0 0,1-2 0 15,0 2 864-15,2 6 128 0,0 0 32 0,-2-7 0 16,2 7 0-16,0 0 0 0,0 0 0 0,0 0 0 15,3-9 0-15,-3 9 0 0,0 0 0 0,10-1 0 16,-1 1-832-16,2 1-192 0,2-1 0 0,1 7 0 16,2 4 864-16,3 1 128 0,2-1 32 0,0 5 0 15,-1 1-832-15,-2 5-192 0,0 3 0 0,1 3 0 16,-2 2 0-16,0 4 0 0,-2 4 0 0,-1 2 0 16,0-3 0-16,-7 0 0 0,0-3 0 0,-4 0 0 15,-1 0 864-15,-2 0 128 0,-3-2 32 0,-1 0 0 16,-2-3-832-16,1 1-192 0,-4-1 0 0,-4-1 0 0,-3 2 864 0,0-1 128 15,-2-2 32-15,3-5 0 0,3 0-832 0,-1-3-192 16,-1-2 0-16,0 0 0 0,-1-2 0 0,4 0 0 16,2-5 0-16,2-3 0 0,3 1 0 0,4-8 0 15,0 0 0-15,0 0 0 16,0 0-1600-16,5-4-352 0,6-4-80 0,4-3-16 0</inkml:trace>
  <inkml:trace contextRef="#ctx0" brushRef="#br0" timeOffset="17617.89">6786 6613 12895 0,'0'0'576'16,"0"0"112"-16,0 0-560 0,0 0-128 0,0 0 0 0,0 0 0 0,0 0 848 0,10 4 144 15,3-3 32-15,3 0 0 0,1 1 0 0,4-3 0 16,1-2 0-16,0-1 0 0,1 2-832 0,-1-1-192 16,4-2 0-16,-3 2 0 0,1 0 0 0,-2 1 0 15,2-1 0-15,-3 1 0 0,-4-1 0 0,-2 1 0 16,-2 1 0-16,-2 1-8960 16</inkml:trace>
  <inkml:trace contextRef="#ctx0" brushRef="#br0" timeOffset="17783.99">6795 6820 23951 0,'0'0'512'0,"11"0"128"0,0-1 0 0,3 2 64 0,4-1-576 0,3 1-128 16,1 1 0-16,2-2 0 0,3-4 0 0,1 1 0 0,2-4 0 16,2 3 0-16,1 3 0 0,1-1 0 0,-1 0 0 0,-3 0 0 31,-5 0-784-31,-2 0-192 0,6-1-48 0,-11 5 0 0</inkml:trace>
  <inkml:trace contextRef="#ctx0" brushRef="#br0" timeOffset="18460.89">7466 6716 16575 0,'0'0'368'0,"0"0"80"0,0 0 0 0,0 0 16 0,0 0-464 0,0 0 0 0,0 0 0 16,0 0 0-16,0 0 912 0,0 0 96 0,0 0 16 0,9-5 0 15,0 0 0-15,1-3 0 0,1-5 0 0,2 0 0 16,0 0-832-16,5 1-192 0,-1-1 0 0,1-1 0 16,2-2 864-16,-3 2 128 0,-1 2 32 0,1-1 0 15,3 1-832-15,-5 1-192 0,-5 3 0 0,1 5 0 16,-1 2 0-16,-10 1 0 0,0 0 0 0,8 8 0 16,0 7 0-16,-7 0 0 0,-2 5 0 0,-5 2 0 15,0 2 0-15,-3 4 0 0,-2 2 0 0,-2 3 0 16,3-1 0-16,-2-1 0 0,-1-3 0 0,0-1 0 0,-2 0 0 15,3-3 0-15,2-4 0 0,1-3 0 16,-4-1 0-16,3-3 0 0,2-2 0 0,4-5 0 0,4-6 864 0,0 0 128 16,-2 7 32-16,2-7 0 0,0 0-832 0,6-8-192 15,2-3 0-15,3-2 0 0,2-2 864 0,3-3 128 16,-1-3 32-16,1-1 0 0,1 1-832 0,2-1-192 16,2-1 0-16,2 2 0 0,3 1 0 0,-2 1 0 15,2 1 0-15,0 3 0 0,-3 3 0 0,1 2 0 16,-3 0 0-16,-1 3 0 0,-4 4 0 0,-1 2 0 15,-4 1 0-15,0 1 0 0,-1 2 0 0,0 2 0 16,-10-5 0-16,6 7 0 16,-6-7-3232-16,6 12-688 0,-4 3-144 0,-2-15-32 0</inkml:trace>
  <inkml:trace contextRef="#ctx0" brushRef="#br0" timeOffset="19238.31">8303 6634 12895 0,'0'0'576'0,"0"0"112"0,0 0-560 0,0 0-128 15,0 0 0-15,0 0 0 0,0 0 848 0,0 0 144 16,0 0 32-16,5-5 0 0,-5 5 0 0,0 0 0 15,0 0 0-15,0 0 0 0,0 0-832 0,0 0-192 16,0 0 0-16,1 11 0 0,-2-1 864 0,-4 3 128 16,1 2 32-16,-1 3 0 0,2-1-832 0,-2 4-192 15,0 2 0-15,2 3 0 0,2-1 0 0,0 0 0 16,1-1 0-16,2 0 0 0,1-4 864 0,4 0 128 16,1-5 32-16,3-4 0 0,-2-3-832 0,5-3-192 0,0-4 0 15,2-3 0-15,3-6 864 0,2-3 128 16,-1-3 32-16,1-3 0 0,1 0-832 0,-2-2-192 0,-1-3 0 15,0 2 0-15,-1-1 0 0,-3 1 0 0,-2 2 0 16,-1-2 0-16,-1-2 0 0,1 2 0 0,-2 2 0 0,1 4 0 16,-1 3 0-16,-1 1 0 15,-1 4 0-15,-1 1 0 0,0 2 0 0,-7 3 0 0,0 0 0 0,6 7 0 16,-4 0 0-16,-2 6 0 0,-1 4 0 0,-2 2 0 16,-1 4 0-16,-1 2 0 0,-2 0 0 0,-2 6 0 15,-1 4 0-15,-2 3 0 0,1 1 0 0,-2 3 0 16,-4-1 0-16,0 0 0 0,-2 0 0 0,0 1 0 15,-3 1 0-15,2-2 0 0,0-2 0 0,-2-3 0 16,2-3 864-16,0-4 128 0,0 0 32 0,2-6 0 0,0-2-832 0,0-4-192 16,0 0 0-16,2-4 0 0,1-2 0 0,0-4 0 15,0-4 0-15,2-1 0 0,1-2 864 0,1-3 128 16,1-4 32-16,0-3 0 0,1-3-832 0,1-3-192 16,2-2 0-16,3-3 0 0,2-1 0 0,2 0 0 15,3 0 0-15,4 2 0 0,1 2 0 16,4 0 0-16,4-1 0 0,3 4 0 0,1 4 0 0,2 1 0 15,3 0 0-15,-1 3 0 0,1 1 0 0,3 2 0 16,1 3 0-16,3-1 0 0,1 1 0 0,0 2 0 16,-1 2 0-16,2 2 0 0,-2 0 0 0,0-1 0 15,-3-1 0-15,-3 3 0 16,-5 4-2416-16,-2 1-528 0,-4 0-96 0,-3 0-32 0</inkml:trace>
  <inkml:trace contextRef="#ctx0" brushRef="#br0" timeOffset="22676.49">3072 7235 12895 0,'-12'-13'272'0,"8"6"64"0,0-1 16 0,1-1 32 0,-2 3-384 0,1-1 0 16,-1 4 0-16,3-3 0 0,1 3 896 0,1 3 96 15,-4-4 32-15,4 4 0 0,0 0 0 0,0 0 0 0,0 0 0 0,0 0 0 16,0 0-832-16,0 0-192 0,0 0 0 0,0 0 0 16,0 0 864-16,0 0 128 0,0 0 32 0,0 0 0 15,0 0-832-15,6 6-192 0,2 1 0 0,0 0 0 16,-2-2 864-16,3 4 128 0,-1 1 32 0,2 0 0 16,2 2-832-16,-1 2-192 0,2 1 0 0,3 3 0 15,2 5 864-15,1 2 128 0,2 1 32 16,0 2 0-16,-1 1-832 0,0 1-192 0,-1-1 0 0,0 2 0 15,0 1 0-15,0 1 0 0,0 1 0 0,-2 1 0 16,1 1 0-16,2-2 0 0,-3 0 0 0,2 0 0 16,2 0 864-16,0-2 128 0,-3 0 32 0,0 0 0 15,-3-2-832-15,-1 2-192 0,1 1 0 0,3 0 0 16,2-2 0-16,1 0 0 0,-3 1 0 0,1 0 0 0,-1 0 0 16,-1 1 0-16,3-3 0 0,-4 0 0 0,0 1 864 0,-1-1 128 15,0-2 32-15,0 1 0 0,-1 1-832 0,-1-2-192 16,1 3 0-16,-1 0 0 0,2-2 0 0,-2 1 0 15,0 1 0-15,0-4 0 0,-1 3 0 0,1-1 0 16,0-2 0-16,0 1 0 0,2-2 0 0,-2 4 0 16,-2-3 0-16,1 1 0 0,-1-3 864 0,1 3 128 15,2 1 32-15,-1-1 0 0,-1-2-832 0,0 0-192 16,0-1 0-16,2 0 0 0,-2 0 0 0,3 0 0 16,-2-2 0-16,0-1 0 0,0 0 0 0,-1 0 0 15,1-2 0-15,0-1 0 0,0 1 0 0,1 0 0 16,-2 1 0-16,0-1 0 0,1-1 0 0,-2 1 0 15,2 0 0-15,-1-2 0 0,1-4 0 0,-2 2 0 16,0 5 0-16,0-1 0 0,1 0 0 0,-1-1 0 0,0-1 0 0,1 1 0 16,1 1 0-16,-1 0 0 0,2 0 0 0,-3-1 0 15,0-1 0-15,-3-3 0 0,3 0 0 0,1 0 0 16,1 3 0-16,-4-3 0 0,5-1 0 0,-1 0 0 16,0 2 0-16,1-1 0 0,-2 2 0 0,2-2 0 15,-1 1 0-15,0-1 0 0,0-1 0 0,0 4 0 16,2-1 0-16,-4 0 0 0,2 2 0 0,-1-2 0 15,0 1 0-15,1 2 0 0,-3-3 0 0,1 1 0 16,0-1 0-16,0 1 0 0,-1-1 0 0,1-1 0 16,0 2 864-16,0-2 128 0,-1 2 32 0,0 0 0 15,-1-2-832-15,1 3-192 0,2-2 0 0,0 2 0 16,-3 0 0-16,-1-2 0 0,1 1 0 0,1 1 0 16,-3-1 0-16,3 0 0 0,-3 1 0 0,3-2 0 0,0 1 0 15,1-1 0-15,1 0 0 0,1-1 0 0,1 1 0 16,-3-1 0-16,0 0 0 0,1-1 0 0,0 1 0 0,-2-1 0 15,0-1 0-15,2 1 0 0,-2 0 0 0,0 0 0 16,2 0 0-16,-4-2 0 0,1 1 0 0,0 1 0 16,0-1 0-16,0-1 0 0,-3-1 0 0,1 1 0 15,-1-1 0-15,1 4 0 0,0-3 0 0,-1 0 0 16,3 0 0-16,-2 2 0 0,0 0 0 0,-2-1 0 16,0 1 0-16,2-1 0 0,1 0 0 0,-1 1 0 15,1-2 0-15,0 0 0 0,-2 1 0 0,3 1 0 16,-2 0 0-16,1-1 0 0,1 0 0 0,0-1 0 15,1 0 0-15,-1 0 0 0,0 3 0 0,-2-2 0 16,3-1 0-16,-4 1 0 0,-2 2 0 0,2-1 0 0,5 1 0 0,0-1 0 16,-3 1 0-16,2 0 0 0,2-2 0 0,2 2 0 15,-1-2 0-15,0 0 0 0,-3 0 0 0,2 2 0 16,0 0 0-16,0 1 0 0,0-1 0 0,0 1 0 16,0 0 0-16,1 0 0 0,0-1 0 0,-1 2 0 15,-1-4 0-15,0 5 0 0,1-4 0 0,-2 1 0 16,0-1 0-16,1 1 0 0,-2-1 0 0,2 0 0 15,1 2 0-15,-2 1 0 0,1-2 0 0,0 2 0 16,2-1 0-16,-2 1 0 0,1 1 0 0,1-2 0 16,-2 1 0-16,0-1 0 0,1 0 0 0,-1-1 0 15,-2 3 0-15,1-1 0 0,1-1 0 0,1 0 0 16,0-1 0-16,1 1 0 0,0-1 0 0,2 1 0 16,0-2 0-16,-1 1 0 0,-1 0 0 0,-2-1 0 0,1 1 0 15,-1-1 0-15,1 1 0 0,-1-1 0 0,1-1 0 0,-1 2 0 16,1 0 0-16,-2 1 0 0,3-1 0 0,-2 2 0 15,1-2 0-15,-2 2 0 0,1-2 0 0,0 3 0 16,2 0 0-16,-3-3 0 0,1 1 0 0,1-1 0 16,-3 2 0-16,1-3 0 0,1 1 0 0,-1-1 0 15,0-1 0-15,2 8 0 0,-1-6 0 0,0-1 0 16,0-3 0-16,-1 2 0 0,-3-1 0 0,-1 0 0 16,-4-1 0-16,3 0 0 0,1 1 0 0,3 2 0 15,-1-1 0-15,0 0 0 0,1 1 0 0,0-1 0 16,1 0 0-16,-5-1 0 0,1 1 0 0,1-3 0 15,-3 1 0-15,0 1 0 0,3 0 0 0,-3 0 0 0,2-4 0 0,-1 0 0 16,-2 1 0-16,0 1 128 0,1 1-128 16,2 0 0-16,-2-1 0 0,-1-1 0 0,0 0 0 0,1-1 0 15,-3 0 144-15,-1-9-144 0,0 0 128 0,3 8-128 16,-3-8 0-16,4 9 0 0,-4-9 0 16,0 0 0-16,0 0 0 0,0 0 0 0,3 8 0 0,-3-8 0 15,0 0 0-15,0 0 0 0,0 0 0 0,0 0 0 16,0 0 0-16,0 0 128 0,0 0-128 0,0 0 0 15,0 0 0-15,0 0 0 0,-3-8 128 0,-1 2-128 16,1-3 0-16,1 1 0 0,2 8 0 0,-7-9 0 16,2 1 0-16,-3-3 0 0,0-3 0 0,3 2 0 15,-1 1 0-15,1-1 0 0,-5-4 0 0,2 1 0 0,0 1 0 16,-1-2 0-16,-2-2 0 0,1 1 0 0,-1 0 0 16,1-1 0-16,-1 0 0 0,1 1 0 0,0-3 0 0,0 2 0 15,-4-3 0-15,-1 1 0 0,-2-1 0 16,1-1 0-16,-3-3 0 0,1 1 0 0,2 0 0 15,-1 1 0-15,-3-2 0 0,1-1 0 0,-1 0 0 0,-1 1 0 16,1 0 0-16,-1 2 0 0,1 1 0 0,1-2 0 16,-2 2 0-16,6 7 0 0,0-3 0 0,-3-1-224 15,2 0 48-15,-1-1 16 0,3-1 160 0,-1 0 0 16,-2-2 0-16,1 0 0 0,-2-2 0 0,2-1 0 16,-2 1 0-16,-5-11 0 0,2 0 0 0,2 6 192 15,0 2-32-15,1 1-16 0,3 0-144 0,0 2 0 16,-1 0 0-16,-1-2 0 0,1 0 0 0,-4 0 0 15,0-2 0-15,-1 0 0 0,0-1 0 0,-2 4 0 16,-2 2 0-16,2-2 0 0,4-1 0 0,-1 2 0 0,2 0 0 0,-1 3 0 16,-1 2 0-16,-2-1 0 0,1-1 0 0,3 2 0 15,-2 0 0-15,3 0 0 0,1 2 0 16,0-4 0-16,1 1 0 0,0-1 0 0,-1 0 0 0,2-1 0 16,0-3 0-16,-1 2 0 0,2 1 0 0,-1 1 0 15,-2-2 0-15,2 1 0 0,0-2 0 0,-2 3 0 16,0 2 0-16,2-1 0 0,1-1 0 0,0 0 0 15,-1-3 0-15,1 3 0 0,2 2 0 0,0-2 0 16,-1-4 0-16,0 3 0 0,2 1 0 0,-1-1 0 16,-1-1 0-16,2 1 0 0,0-1 0 0,0 0 0 15,-1 1 0-15,-3 1 0 0,0 1 0 0,1 1 0 0,0-1 0 16,0-1 0-16,1 1 0 0,-2-1 0 0,0 0 0 16,-1 0 0-16,-1-1 0 0,2 0 0 0,0-2 0 0,-1 2 0 15,0-2 0-15,1 2 0 0,-1 0 0 0,0-1 0 16,-4-3 0-16,2 3 0 0,1 3 0 0,2-1 0 15,0 0 0-15,2 0 0 0,2-1 0 16,-2 1 0-16,-2 1 0 0,0 0 0 0,-2 0 0 0,0 1 0 16,3-2 0-16,0 2 0 0,-1 0 0 0,-1-3 0 15,0-6 0-15,1 4 0 0,1 3 0 0,2-2 0 16,-1 1 0-16,-1-1 0 0,-1-1-128 0,2 3 128 16,-3 2 0-16,3-1 0 0,1 0 0 0,1-1 0 15,-3 1 0-15,1-1 0 0,0-2 0 0,-1 0 0 16,-1 1 0-16,-1 0 0 0,0 1 0 0,2-2 0 15,-2-3 0-15,0 1 0 0,-2-1 0 0,3 2 0 16,2 1 0-16,0-1 0 0,-1-3 0 0,0 2 0 0,0-1 0 16,0 2 0-16,2 0 0 0,4-1 0 15,-6 1 0-15,4 0 0 0,-2 1 0 0,1-2 0 0,-1 1 0 0,0-1 0 16,0-1 0-16,1-1 0 0,1 1 0 0,0 1 0 16,0-3 0-16,-1 3 0 0,-1-1 0 0,2 1 0 15,-1 0 0-15,-2-1 0 0,-1 2 0 0,2 0 0 16,0-1 0-16,-1 1 0 0,0-2 0 0,-1-1 0 15,-2-2-128-15,0 2 128 0,3 1 0 0,-2 0 0 16,-1-2 0-16,-1 2 0 0,0-1 0 0,1 2 0 16,5 1 0-16,-1 0 0 0,-1 2 0 0,-2-1 0 15,-2 2 0-15,-3 1 0 0,1 0 0 0,2 0 0 16,0-1 0-16,2-1 0 0,0-1 0 0,-1 0 0 16,0 2 0-16,0 0 0 0,0-2 0 0,2 1 0 0,-1 1 0 15,-2 0 0-15,2-2 0 0,0 5 0 0,0-2 0 0,-1 0 0 16,1 4 0-16,-1 1 0 0,-1-1 0 0,2 2 0 15,0 0 0-15,0 0 0 0,2 0 0 0,0 3 0 16,2-1 0-16,3 2 0 0,-4 0 0 0,2 0 0 16,0 1 0-16,5 1 0 0,-2 0-128 0,4 0 128 15,2-3 0-15,0 3 0 0,0 3 0 0,-1 0 0 16,1 6 0-16,-1-10 0 0,3-1-128 0,-2 1 128 16,-2 2 0-16,2 0 0 0,1 2 0 0,-1 6 0 15,-1-5 0-15,1 5 0 0,0 0-416 0,0 0 32 16,0 0 16-16,0 0 0 15,0 0-1584-15,11 14-320 0,-3 1-64 0,5 0-15152 0</inkml:trace>
  <inkml:trace contextRef="#ctx0" brushRef="#br1" timeOffset="27367.64">3036 10615 6447 0,'-11'-8'272'0,"4"3"80"0,-4-3-352 0,0 2 0 0,2-2 0 0,3 4 0 15,-1-5 1504-15,0 0 224 0,-1-2 64 0,0-3 0 16,0 4-1328-16,0-1-256 0,2-1-48 0,0 0-16 16,-3-1 64-16,4 4 16 0,-1 0 0 0,0 0 0 15,-3-1 48-15,0 1 16 0,0 6 0 0,1-3 0 16,-7 1 160-16,0-2 16 0,-1 1 16 0,1 0 0 16,-3 3 128-16,-1 0 32 0,-2-5 0 0,2 4 0 15,3 1 80-15,-1 2 32 0,2-1 0 0,-1-2 0 16,-1-2 0-16,3 3 0 0,-1 1 0 0,2-1 0 15,1 0-112-15,2 0-32 0,3-2 0 0,3 3 0 16,4 2 0-16,0 0 0 0,0 0 0 0,0 0 0 16,0 0 96-16,0 0 0 0,0 0 16 0,9-2 0 15,4-2-160-15,6-1-48 0,3 3 0 0,4-2 0 0,8-1-192 16,5 0-32-16,6 0-16 0,3 3 0 0,2 0-144 0,5 0-128 16,5 0 192-16,5-1-192 0,4 2 160 0,3 1-160 15,-1 0 128-15,7-2-128 0,7 1 0 0,3 1 128 16,2 1-128-16,3 1 0 0,-3-2 0 0,6 1 0 15,6-1 128-15,2 3-128 0,2 1 0 0,2-1 0 16,1-2 0-16,1 4 0 0,-1 4 0 0,2-1 0 16,0-1 0-16,-3 0 0 0,-5-1 0 0,0 4 0 15,3 3 0-15,-6-6 0 0,-3-7 0 0,-5 1 0 16,-3 1 0-16,-26-2 0 0,6 1 0 0,0 1 0 16,-2-2 0-16,0 3-176 0,-1-3 176 0,-1 1 0 15,-3 1 0-15,1-1 0 0,-2-1 0 0,-4 1 0 16,-4 1 0-16,-1-1 0 0,-3-2 0 0,-1-1 0 0,2-1 0 15,-4 1 0-15,-2 2 0 0,-2 0 0 0,-6-3 0 16,-2 3 0-16,-2 3 0 0,-3-1 0 0,-3 0 0 0,-3-1 0 16,-2 0 0-16,-3 1 0 0,-4 1 0 0,-1 1 0 15,-4-4 0-15,-1 0 0 0,-8 0 0 0,0 0 0 16,0 0 0-16,-9 0 0 0,-3 0 0 0,-4-2 0 16,-5 4 0-16,-5-1 0 0,-5 0 0 0,-4-1 0 15,-2 0 0-15,-7 1 0 0,-3 2 0 0,0-2 0 16,-4-2 0-16,-6-1 0 0,-7 0 0 0,-5 1 0 15,-5 1 0-15,-1-1 0 0,-6-7 0 0,-5 4 0 16,-7 3 0-16,-4 1 0 0,-1-1 0 0,-5 0 0 16,-6 1 0-16,1-3 0 0,0 2 0 0,-5 1 0 15,-4-1 0-15,-1 1 0 0,2 0 0 0,3-2 0 0,2 0 0 16,3 1 0-16,2 0 0 0,2 1 0 16,0 0 0-16,4 0 0 0,2 0 0 0,2 0 0 0,-3 1 0 15,0 1 0-15,0 1 0 0,3-1 0 0,4 1 0 0,-2-3 0 16,-1 0 0-16,6 2 0 0,6 1 0 0,4-1 0 15,0-3 0-15,6 2 0 0,2 2 784 0,4-1 192 16,6-1 48-16,6 1 0 0,3 1-832 0,8 2-192 16,4 0 0-16,7-3 0 0,1-2 0 0,7 0 0 15,6 0 0-15,5 0 0 0,4 0 0 0,6 0 0 16,4 0 0-16,0 0 0 0,13 2 0 0,8-2 0 16,8-2 0-16,10-1 0 0,8 0 0 0,14 1 0 15,10 2 0-15,10-3 0 0,3-1 0 0,13-1 0 16,11 1 0-16,9 1 0 0,6 0 0 0,4-4 0 15,9 0 0-15,3 2 0 0,7 1 0 0,4 0 0 16,-1 2 0-16,4 2 0 0,1 2 0 0,2 3 0 0,1-1 0 0,-2 0 0 16,-5-2 0-16,-2 0 0 0,-5 3 0 0,0 0 0 15,-1-5 0-15,-7 0 0 0,-9 0 0 0,39 3 0 16,-22 4 0-16,-22-1 0 0,-16-3 0 0,-13 2 0 16,-8-2 0-16,-10 3 0 0,-9 1 0 0,-9 1 0 15,-7-1 864-15,-11-2 128 0,-8 2 32 0,-8-1 0 16,-6 0-832-16,-5-3-192 0,-11-3 0 0,0 0 0 15,0 0 0-15,-13 5 0 0,-9-4 0 0,-9-2 0 16,-7-1 0-16,-10 1 0 0,-9 1 0 0,-3 0 0 16,-5-1 0-16,-10-2 0 0,-6-4 0 0,-7 3 0 15,-7 1 0-15,-4-1 0 0,-6 0 0 0,-10 3 0 16,-5 1 0-16,28-2 0 0,-14-4 0 0,-9 3 0 16,-8 3 0-16,-10 0 0 0,-9 0 0 0,-5-2 0 0,2-1 0 0,-3 3 0 15,0 3 0-15,-4 0 0 0,1 1 0 0,2 0 0 16,6-2 0-16,7 1 0 0,6 7 0 0,10-2 0 15,8-5 0-15,8 4 0 0,8 1 0 0,12 2 0 16,10 1 0-16,11-3 0 0,5-2 0 0,8-1 0 16,6 1 0-16,9-2 0 0,5-2 0 0,7-1 0 15,6-1 0-15,10 1 0 0,7-1 0 0,0 0 0 16,14-1 0-16,8-1 0 0,9-1 0 0,10-4 0 16,11-1 0-16,14 0 0 0,16-3 0 0,9-1 0 15,10 1 0-15,10 0 0 0,9 1 0 0,9-2 0 16,5-4 0-16,6 5 0 0,3 5 0 0,3 0 0 15,-2-2 0-15,56 3 0 0,-17 4 0 0,-18 2 0 0,-13 0 0 0,-4 0 0 16,0-1 0-16,-5 1 0 16,-8 4 0-16,-3 0 0 0,-6 2 0 0,-4-2 0 0,-3-2 0 0,-7 3 0 15,-3 1 0-15,-4-2 0 0,-8-2 0 16,-4 3 0-16,-5 2 0 0,-11 0 0 0,-10 1 0 0,-7-2 0 16,-9-3 0-16,-8 2 0 0,-9-3 0 0,-8 0 0 15,-9-2 0-15,-8 2 0 0,-9-3 0 0,-8 2 0 16,-10 1 0-16,-11-3 0 0,-9-4 0 0,-13-2 0 15,-12 1 0-15,-8-1 0 0,-8 1 0 0,-5-3 0 16,-3-1 0-16,-12 1 0 0,-8 3 0 0,-5-2 0 16,-3 0 0-16,-10 0 0 0,-7 2 0 0,30 0 0 15,-12 0 0-15,-11-2 0 0,-8-1 0 0,-10 2 0 16,-11 2 0-16,-2 3 0 0,0 0 0 0,-4 2 0 16,-1-1 0-16,3 4 0 0,5-3 0 0,5 3 0 0,1 1 0 0,8 1 0 15,10 1 0-15,9-2 0 0,7 2 0 0,12 1 0 16,12 0 0-16,12 1 0 0,11 0 0 0,10-2 0 15,8-4 0-15,10-1 0 0,7 0 0 0,9-1 0 16,7 0 0-16,8-2 0 0,9-3 0 0,10-2 0 16,10 1 0-16,11-4 0 0,9-5 0 0,15-2 0 15,13 1 0-15,13-3 0 0,10 2 0 0,9-2 0 16,12 0 0-16,4-1 0 0,3 4 0 0,6 0 0 16,6 4 0-16,4 0 0 0,3 1 0 0,0 2 0 15,-1 0 0-15,54 0 0 0,-19 6 0 0,-16 1 0 16,-14 0 0-16,-6 2 0 0,-6 3 0 0,-4 2 0 15,-3-2 0-15,-9 2 0 0,-8 0 0 0,-6 2 0 16,-4 2 0-16,-7-1 0 0,-4-2 0 0,-7 1 0 0,-12 4 0 16,-6 0 0-16,-3 1 0 0,-8 0 0 0,-4-5 0 0,-8 3 0 31,-6 3-768-31,-6-2-208 0,-9-4-48 0,-7 2-10912 0,-7 0-2192 16</inkml:trace>
  <inkml:trace contextRef="#ctx0" brushRef="#br1" timeOffset="27786.09">6415 9941 20271 0,'0'0'448'0,"0"0"80"0,6-6 32 0,0 3 16 0,-6 3-576 0,0 0 0 0,8-4 0 0,0 1 0 0,1 3 928 0,1 0 80 15,-1 0 16-15,2-2 0 0,-3 1 0 0,3 2 0 16,3 1 0-16,1 2 0 0,2-1 0 0,1 1 0 16,6 1 0-16,2 3 0 0,2 0-832 0,6 0-192 15,5-2 0-15,5 5 0 0,3 6 864 0,2 3 128 16,0 2 32-16,2-1 0 0,2-1-832 0,2 1-192 16,2-2 0-16,0 1 0 0,-2 0 0 0,-2-1 0 15,-6-2 0-15,-4 2 0 0,-2 1 0 0,-1-3 0 16,-3-1 0-16,-4 1 0 0,-4 3 864 0,-3 1 128 15,-4 0 32-15,-5-3 0 0,-2-6-832 0,-6 2-192 16,-4 4 0-16,-6-2 0 0,-5-1 0 0,-5 2 0 16,-5 3 0-16,-5 1 0 0,-7 1 864 0,-1-3 128 0,-3-2 32 0,-1 2 0 15,-5-1-832-15,-1-1-192 0,-5-2 0 16,-1 2 0-16,-2-3 0 0,2 1 0 0,0 1 0 16,3-2 0-16,5-2 0 0,3 1 0 0,2 0 0 0,2-1 0 15,4 2 0-15,4-2 0 0,4-1 0 0,5-1-12512 16,5-1-2544-16</inkml:trace>
  <inkml:trace contextRef="#ctx0" brushRef="#br1" timeOffset="30168.81">12621 7207 12895 0,'0'0'272'0,"0"0"64"0,-5 5 16 0,0-2 32 0,5-3-384 0,0 0 0 0,-6-1 0 0,6 1 0 16,-4-3 1712-16,4 3 272 0,-3-5 48 0,1-1 16 16,-1-3-832-16,2-1-144 0,3-1-48 0,0 0 0 15,-1-1 0-15,2-3 0 0,1 0 0 0,2-1 0 16,0-2 0-16,3-2 0 0,2-3 0 0,4-2 0 15,1-3-816-15,4 0-208 0,-1-2 0 0,3-2 0 16,0-2 864-16,11-17 128 0,-2 4 32 0,-2 2 0 0,1 0-832 16,-5 3-192-16,0 0 0 0,2 4 0 0,-1-3 0 0,-1 3 0 15,2 2 0-15,-6 0 0 0,-4 0 864 0,2 2 128 16,2 1 32-16,0 2 0 0,-2 1-832 0,1 3-192 16,2 1 0-16,-1 3 0 0,-1 1 0 0,-1 1 0 15,0 0 0-15,-3 2 0 0,-2 1 864 0,0 2 128 16,-2-2 32-16,1 4 0 0,-2 3-832 0,0 0-192 15,-1 1 0-15,-1 2 0 0,-3 4 0 0,3 1 0 16,-1 3 0-16,-2 4 0 0,-6-4 0 0,9 6 0 16,-2 2 0-16,0 4 0 0,1 4 0 0,0 0 0 15,-4 2 0-15,2 1 0 0,-1 5 0 0,2 2 0 16,2 3 0-16,-4 0 0 0,2 2 0 0,0 3 0 16,3 4 0-16,-2 1 0 0,-3 1 864 0,0-2 128 15,-5 0 32-15,4-2 0 0,6 1-832 0,-2 0-192 0,1-4 0 0,-3 0 0 16,3-1 0-16,-3-9 0 0,1 1 0 0,-1 1 0 15,0 0 0-15,2 0 0 0,0-1 0 0,1-2 0 16,-2 0 0-16,0-1 0 0,-2-1 0 0,2-3 0 16,-2-1 0-16,1-2 0 0,1-1 0 0,-2-1 0 15,-1-1 864-15,1-2 128 0,-2 0 32 0,-1-4 0 16,-2-5-832-16,0 0-192 0,0 0 0 0,0 0 0 16,0 0 0-16,0 0 0 0,0 0 0 0,0 0 0 15,0-10 0-15,-1-1 0 0,-3 0 0 0,1 1 0 16,-2 3-1600-1,1 1-352-15,0 1-80 0,4 5-11472 0,-9 0-2304 0</inkml:trace>
  <inkml:trace contextRef="#ctx0" brushRef="#br1" timeOffset="34572.54">4894 10484 12895 0,'0'0'272'0,"-4"-4"64"0,-2-2 16 0,2 1 32 0,1-2-384 0,1 1 0 0,2 6 0 0,-5-8 0 16,1 2 896-16,-1 0 96 16,2-3 32-16,3 9 0 0,0 0 0 0,0 0 0 0,0 0 0 0,-8-4 0 15,2 1 0-15,-1 0 0 0,7 3 0 0,-9-1 0 16,-1-1 0-16,1 1 0 0,-2 1 0 0,0 0 0 15,0-2 0-15,1-1 0 0,1 0 0 0,1-2 0 16,-2 0-832-16,5 0-192 0,-3-6 0 0,4-3 0 16,1-1 864-16,3-1 128 0,3-2 32 0,1-3 0 15,4 1-832-15,1 0-192 0,4 1 0 0,3 0 0 16,2-2 0-16,4 1 0 0,2 2 0 0,2-3 0 16,2 1 0-16,-2 1 0 0,1 3 0 0,1 4 0 15,2 4 0-15,-1 5 0 0,-1 3 0 0,-4 4 0 0,0 5 0 0,-7 3 0 16,-1 3 0-16,-4 3 0 0,-6 3 0 0,-1 3 0 15,-5 2 0-15,-5 4 0 0,-4 3 0 0,-3 3 0 16,-7 3 0-16,-5-2 0 0,-3-2 0 0,-3 0 0 16,-3-2 0-16,0-3 0 0,0-1 864 0,0-2 128 15,-5-2 32-15,4-6 0 0,0-2-832 0,2-4-192 16,1-2 0-16,0-5 0 0,4-3 864 0,0-4 128 16,4-6 32-16,2 0 0 0,5-2-832 0,2-3-192 15,3-4 0-15,5-2 0 0,1-7 0 0,8 0 0 16,4 0 0-16,3-4 0 0,5-2 0 0,3-1 0 15,5-3 0-15,5 2 0 0,0-1 0 0,3 3 0 16,2 3 0-16,0 1 0 0,1 3 0 0,2 3 0 16,0 3 0-16,0 3 0 0,6 6 0 0,-5 6 0 15,2 6 0-15,-7 5 0 0,-9 4 0 0,-4 7 0 0,-5 4 0 16,-5 6 0-16,-4 5 0 0,-4 4 0 0,-5 3 0 0,-5 0 0 16,-3 0 0-16,-9-2 0 15,-4-5 0-15,-4-1 0 0,-4-1 0 0,1-1 0 0,-2-2 0 0,0-3 0 16,-1-4 0-16,2-2 0 0,1-5 0 0,2-3 0 15,3-3 0-15,4-6 0 0,0-5 0 0,3-5 0 16,3 0 0-16,4-4 0 0,2-4 0 0,4-2 0 16,5-5 0-16,2-2 0 0,4-2 0 0,3-1 0 15,3-4 0-15,4-2 0 0,4-6 0 0,3 3 0 16,0 2 0-16,4 0 0 0,2 2 0 0,2 1 0 16,1 7 0-16,1 3 0 0,1 2 0 0,2 6 0 15,1 1 0-15,-1 6 0 0,-3 3 0 0,-6 8 0 16,-3 0 0-16,-4 4 0 0,-5 4 0 0,-6 4 0 0,-4 1 0 15,-4 7 0-15,-5 2 0 0,-4 1 0 0,-4 0 0 0,-6-1 0 16,-6 0 0-16,-3 0 0 0,0-2 0 0,-2-1 0 16,2 1 0-16,-2-4 0 0,3-3 0 0,0-4 0 15,1-3 0-15,3-3 0 0,4-3 0 0,3-5 0 16,4-4 0-16,1-5 0 0,2-2 864 0,3-4 128 16,0-6 32-16,3-2 0 0,4-4-832 0,4 3-192 15,3-1 0-15,2 0 0 0,3-3 0 0,5 3 0 16,3 1 0-16,2 2 0 0,1 2 0 0,4 2 0 15,5 1 0-15,0 6 0 16,-2 3-1600-16,1 7-352 0,-2 2-80 0,2 2-16 0</inkml:trace>
  <inkml:trace contextRef="#ctx0" brushRef="#br1" timeOffset="40195.31">13461 6290 35007 0,'-16'-5'768'0,"16"5"176"0,-15-6 16 0,15 6 16 0,-12-7-784 0,12 7-192 0,-6 0 0 0,6 0 0 16,-9 0 0-16,9 0 0 0,0 0 0 0,-4 7 0 16,4-7-4864-16,-6 9-1024 0,3 1-208 0,1 2-48 15,-1 1 5744-15,2 3 1136 0,0 4 224 0,1 2 64 16,-2 5 0-16,0 1 0 0,2 4 0 0,0 4 0 15,2 2 0-15,-2 0 0 0,0 2 0 0,0 6 0 0,-2 6-288 16,1 6-48-16,0 4-16 0,-2 3 0 0,0-1-160 0,0 4-48 16,1 1 0-16,-3 3 0 0,1 3-320 0,-1-1-144 15,-1 2 128-15,0 4-128 0,1 2 128 16,-4 2-128-16,0 3 0 0,1-3 128 0,3-3-128 0,-5 2 192 16,0 2-192-16,1 0 192 0,-3-3 32 0,2-1 16 15,0-4 0-15,-3 2 0 0,-1-1 112 0,1 4 32 16,1 0 0-16,1 0 0 0,-1-2-96 0,2-1-16 15,3 1 0-15,0 1 0 0,4-2-32 0,2 0-16 16,1-1 0-16,1 6 0 0,-1 1-64 0,1-3-16 16,-1-1 0-16,1 0 0 0,-1-1 16 0,0 1 0 0,3 1 0 0,-2-2 0 15,-2-3-160-15,-1-1 128 0,-1-1-128 16,0 1 128-16,1 2-128 0,1-4 128 0,1-4-128 0,-4 0 128 16,-1 0-128-16,1 0 0 0,2-1 0 0,-2-2 128 15,-3-4-128-15,3 1 128 0,-2-1-128 0,0-1 128 16,-2-1 16-16,-1-3 0 0,-2-3 0 0,-1-2 0 15,-2-2 64-15,2-3 16 0,-1-2 0 0,0-1 0 16,2-1 80-16,2-2 16 0,0-3 0 0,2-3 0 16,-2-3-128-16,3-1 0 0,-1 0-16 0,1-3 0 15,-1-2 96-15,0-3 32 0,2 3 0 0,-2 0 0 16,0-2-32-16,1-2 0 0,2 0 0 0,-1 0 0 16,2 2-112-16,-1-3-32 0,1-5 0 0,1 1 0 15,-1-1-128-15,3-1 0 0,1 1 0 0,1-3 128 16,-1-4-128-16,3-3 0 0,-4-7 144 0,6 8-144 0,-6-8 0 15,8 5-208-15,2-2 16 0,-10-3 16 16,12-7-1616-16,-2-2-336 0,1-5-64 0,0-3-13392 16</inkml:trace>
  <inkml:trace contextRef="#ctx0" brushRef="#br1" timeOffset="41832.57">12970 10384 12895 0,'0'0'272'0,"0"0"64"0,0 0 16 0,0 0 32 0,0 0-384 0,0 0 0 16,0 0 0-16,0 0 0 0,0 0 896 0,9 0 96 16,-9 0 32-16,0 0 0 0,0 0 0 0,0 0 0 15,0 0 0-15,0 0 0 0,0 0 816 0,0 0 160 16,0 0 48-16,-5-9 0 0,1 2-832 0,-1 0-144 16,0 0-48-16,0-1 0 0,1-3 0 0,2-1 0 15,-2-3 0-15,3 1 0 0,2-1 0 0,4-1 0 0,1 2 0 0,4-2 0 16,3 0-816-16,4 1-208 0,3 1 0 0,5-1 0 15,1 1 0-15,2 0 0 0,-2 2 0 0,4 4 0 16,3 0 0-16,1 2 0 0,-1 1 0 0,-2 5 0 16,-4 3 0-16,-1 2 0 0,-9 0 0 0,-1 5 0 15,-2 5 0-15,-5 2 0 0,-1-1 0 0,-6 3 0 16,-3 2 0-16,-3 3 0 0,-6 5 0 0,-1-2 0 16,-3 0 0-16,-2-1 0 0,-5 0 0 0,-3 0 0 15,-3-4 0-15,-4-1 0 0,-4-3 0 0,2-1 0 16,1-2 864-16,0-2 128 0,2-3 32 0,-2-3 0 15,1-5-832-15,2-4-192 0,3-4 0 0,3-3 0 0,3-6 0 16,3-3 0-16,2-4 0 0,4 0 0 0,6 1 0 0,0-4 0 16,4-3 0-16,4 1 0 0,5 5 0 15,4 0 0-15,4-2 0 0,2 2 0 0,5-2 0 16,4 4 0-16,5 0 0 0,-2 2 0 0,1 0 0 0,3 3 0 16,4 3 0-16,-2 4 0 0,-2 5 0 0,-2 4 0 15,-3 3 0-15,-4 5 0 0,-3 4 0 0,-6 4 0 16,-3 1 0-16,-5 4 0 0,-4 3 0 0,-5 2 0 15,-3 4 0-15,-6 1 0 0,-3 1 0 0,-3-4 0 16,-5-2 0-16,-2-2 0 0,-5-1 0 0,0-1 0 16,-3-6 0-16,-4 3 0 0,-4 0 0 0,2-4 0 15,-1-4 0-15,3-4 0 0,2-4 0 0,1-3 0 16,4-3 0-16,0-6 0 0,4-5 0 0,2-4 0 16,3-5 0-16,4-1 0 0,2-4 0 0,5 1 0 15,2-4 0-15,7 0 0 0,7 2 0 0,4-3 0 16,5 0 0-16,4 1 0 0,3 1 0 0,4-1 0 0,3 0 0 0,3 2 0 15,3-1 0-15,-1 3 0 0,-1 2 0 0,5 5 0 16,5 5 0-16,-1 4 0 0,-3 2 0 0,-4 10 0 16,-4 8 0-16,-4 4 0 0,-7 2 0 0,-5 5 0 15,-5 3 0-15,-6 4 0 0,-6 4 0 16,-6 1 0-16,-5 3 0 0,-4-1 0 0,-5 2 0 0,-5-1 0 16,-6-1 0-16,-2-5 0 0,-3-3 0 0,0-2 0 15,-1-1 0-15,1-2 0 0,1-2 0 0,-3-5 0 16,3-5 0-16,2-3 0 0,3-5 0 0,3-4 0 15,5-8 0-15,0-4 0 0,2-4 0 0,3-2 0 16,3-2 0-16,3-2 0 0,2-3 0 0,5 1 0 0,3 1 0 16,5-1 0-16,3-3 0 0,3 2 0 0,5 0 0 0,4 1 0 15,2-1 0-15,3 0 0 0,2-2 0 0,0 5 0 16,1 3 0-16,2 4 0 0,-1 2 0 0,2 6 0 16,-2 5 0-16,-5 6 0 0,-6 5 0 0,-1 4 0 15,-1 4 0-15,-3 4 0 0,-2 2 0 0,-6 2 0 16,-6 3 0-16,-4 0 0 0,-1-3 0 0,-3-1 0 15,-1-1 0-15,0 0 0 0,-5-1 0 0,-4-1 0 16,0-3 0-16,0 0 0 16,0-1-768-16,1 1-208 0,-2-3-48 0,-1-2 0 0</inkml:trace>
  <inkml:trace contextRef="#ctx0" brushRef="#br1" timeOffset="43107.32">4860 10577 16575 0,'-13'1'368'0,"3"-1"80"0,0 1 0 0,-2-1 16 0,2-2-464 0,0 1 0 0,-2 1 0 0,2-3 0 15,2 0 912-15,-2-2 96 0,3-2 16 0,0-1 0 16,3 1-832-16,2-3-192 0,-3-5 0 0,4 1 0 0,1-1 864 0,4-3 128 16,-2-4 32-16,4-1 0 0,3-1-832 0,2-2-192 15,2 0 0-15,3 1 0 0,1-1 0 0,4 0 0 16,0 1 0-16,5 2 0 0,-2 3 864 0,0 1 128 15,-1 2 32-15,-1 6 0 0,0 3-832 0,-1 7-192 16,-3 4 0-16,-4 5 0 0,-4 3 0 0,-1 4 0 16,-4 4 0-16,-3 2 0 0,-3 2 0 0,-3 4 0 15,-6 5 0-15,-3 1 0 0,-4 0 0 0,-2 0 0 16,-1 0 0-16,-2 0 0 0,0 0 864 0,1-3 128 16,-2-6 32-16,1-3 0 0,1-4-832 0,0-3-192 15,0-2 0-15,1-5 0 0,2-6 864 0,2-2 128 16,-1-3 32-16,5-1 0 0,2-6 0 0,5-2 0 15,1-8 0-15,2 0 0 0,4-1-832 0,3-1-192 0,4-3 0 0,3 1 0 16,3-1 0-16,4 3 0 0,3 2 0 16,1 0 0-16,0-2 0 0,1 5 0 0,2 3 0 0,-1 5 0 31,3 2-1600-31,-2 4-352 0,-3 0-80 0,0 4-16 0</inkml:trace>
  <inkml:trace contextRef="#ctx0" brushRef="#br1" timeOffset="49167.85">12910 12147 16575 0,'0'0'368'0,"-3"-11"80"0,0 0 0 0,-2 0 16 0,2 2-464 0,1 0 0 0,1 1 0 0,1 8 0 16,0 0 912-16,0 0 96 0,0 0 16 0,0 0 0 0,-5-8 0 0,5 8 0 15,0 0 0-15,0 0 0 0,-9 8 0 16,3 5 0-16,-1 4 0 0,3 5 0 0,-1 3 0 0,1 7 0 15,2 5 0-15,1-8 0 0,0 4-832 0,1 5-192 16,0 8 0-16,0 2 0 0,-2 3 864 0,0 5 128 16,0 5 32-16,1 1 0 0,0 1-832 0,-4 0-192 15,1-2 0-15,-1-1 0 0,-1 0 0 0,-1-4 0 16,3-3 0-16,-3-7 0 0,2-3 864 0,-2-6 128 16,1-3 32-16,1-4 0 0,-2-4-832 0,0-3-192 15,0-3 0-15,1-5 0 0,1-6 0 0,0-3 0 16,5-6 0-16,-3-4-11424 15,0-2-2336-15</inkml:trace>
  <inkml:trace contextRef="#ctx0" brushRef="#br1" timeOffset="56374.2">3291 10403 4607 0,'-21'-9'192'0,"5"1"64"0,-1-3-256 0,-2 3 0 0,-4 4 0 0,0-2 0 0,0-4 1760 0,-2 3 304 15,-3 4 64-15,-2 1 16 0,-1 1-1520 16,1-1-304-16,0 1-64 0,0 1-16 0,-1 0 128 0,-2 1 16 16,-2 2 16-16,-3-2 0 0,0-2 256 0,1 2 48 15,2 2 16-15,2 1 0 0,-1-2-144 0,3-2-48 16,3-2 0-16,5 5 0 0,3 1 16 0,6-1 0 16,4-3 0-16,1 0 0 0,9 0-96 0,0 0-32 15,0 0 0-15,0 0 0 0,11 1-64 0,8 1-16 16,9-1 0-16,2-1 0 0,7-3 304 0,11 2 64 15,10 0 16-15,4 1 0 0,0 0-272 0,2 0-48 16,7-1-16-16,3 2 0 0,7 3-192 0,-3-1-32 16,-1-3-16-16,0 0 0 0,2 0 112 0,-2 1 32 15,-2 2 0-15,-8 1 0 0,-4-2 0 0,-4-1 0 0,-4-2 0 0,-3 3 0 16,-5 2-144-16,-6 1-16 0,-8-4-128 0,-6 2 192 16,0 3-192-16,-6-1 144 0,-7 0-144 0,-4-3 128 15,-10-2-128-15,0 0 0 0,-4 4 0 0,-12 1 0 16,-6-1 0-16,-4-1 128 0,-8-1-128 0,-6 3 0 15,-6 1 208-15,-3-1-32 0,-4-5-16 0,-4 0 0 16,-6 1-160-16,-4 3 0 0,-6 1 144 0,0-3-144 16,-1-3 288-16,-5 0-16 0,-2-1 0 0,0 0 0 15,4 2 0-15,6-1 0 0,6-1 0 0,4 0 0 16,1 1-80-16,12-2 0 0,5-2-16 0,10 2 0 16,7 3-176-16,8 0 0 0,8-1 0 0,10 1 128 15,0 0 0-15,12 0-128 0,10 1 192 0,12-2-64 0,8-3-128 0,9 2 128 16,2-1-128-16,7 0 128 0,5-1-128 0,6 2 0 15,5 1 0-15,-2 1 0 0,-4 0 0 0,2-2 128 16,-2-1-128-16,1 0 0 0,-5 2 0 0,-6 2 0 16,-7 4 128-16,-9-2-128 0,-9-3 128 0,-6 1-128 15,-6 1 192-15,-5-1-64 0,-6 1-128 0,-4-2-144 16,-8 0 144-16,0 0-208 16,0 0-2384-16,-6 4-480 0</inkml:trace>
  <inkml:trace contextRef="#ctx0" brushRef="#br1" timeOffset="57944.82">1584 10764 10303 0,'0'0'448'0,"0"0"112"16,0 0-560-16,0 0 0 0,0 0 0 0,0 0 0 16,0 0 752-16,0 0 32 0,0 0 16 0,0 0 0 0,0 0 16 0,0 0 0 15,0 0 0-15,9 6 0 0,-9-6 256 0,12 2 48 16,3 1 16-16,0 1 0 0,2-2-320 0,3 0-64 16,5-2-16-16,-2 2 0 0,-1 0-288 0,1-2-48 15,0-1-16-15,3 1 0 0,2 2-176 0,-2 2-32 16,-2 3-16-16,0-3 0 0,-5-3-160 0,-1 3 0 15,-3 0 144-15,-1-1-144 16,-3-2-1392-16,-3-1-336 0</inkml:trace>
  <inkml:trace contextRef="#ctx0" brushRef="#br1" timeOffset="58609.02">2373 10721 5519 0,'10'-11'496'0,"-4"4"-496"0,0 1 0 0,0 0 0 16,-6 6 1888-16,4-5 288 0,0-4 48 0,0 2 16 15,-4 7-960-15,0 0-176 0,-2-8-32 0,-1 0-16 16,1-1-176-16,-2 1-48 0,-3 0 0 0,1 1 0 15,-1-2-80-15,-3 0-32 0,-2-1 0 0,-2 1 0 16,-3 1-240-16,0-2-48 0,-2-2-16 0,0 3 0 0,-3 2-192 16,0 1-32-16,-3-1-16 0,-2-1 0 15,0 0-176-15,-3 2 192 0,1 3-192 0,-2-3 192 0,0-3-192 16,-1 2 0-16,-1-1 0 0,-5 3 128 0,-3 1-128 0,1 2 0 16,5 0 144-16,-2 3-144 0,-2 4 0 0,3 4 0 15,2 1 0-15,2-1 0 0,1-1 128 0,0 2-128 16,2 3 160-16,-1-1-160 0,0-2 128 0,-1 1-128 15,1 1 0-15,1 3 144 0,-1 3-16 0,2-2-128 16,1-1 192-16,3 0-64 0,1 3-128 0,2 0 0 16,3-3 0-16,3 3 0 0,1-1 0 0,4 4 0 15,4 3 0-15,2-3 0 0,2-5 0 0,4 2 0 16,3 3 0-16,3 2 0 0,1 3 0 0,4-3 0 16,3-4 0-16,2 5 0 0,5 2 0 0,3-3 192 0,0-3-64 15,5-1 0-15,2-1 16 0,1-2 0 0,-1 1 0 16,1-3 0-16,1-3 96 0,0-1 16 0,2-1 0 15,1 0 0-15,2 0-16 0,-1-4 0 0,-1-3 0 16,1 2 0-16,4 0 32 0,-3-2 16 0,-2-2 0 0,-1 0 0 16,-1-2-48-16,0 0-16 0,-3 0 0 0,1-3 0 15,-1-3 16-15,2 0 0 0,0-1 0 0,-2 0 0 16,0-1-48-16,0-3-16 0,-1-2 0 0,-3 1 0 16,-1 3-48-16,-5-2 0 0,-2-2 0 0,-4 0 0 15,-2-2 192-15,-4-1 16 0,-2 1 16 0,-4-3 0 16,-2-3 32-16,-3 0 0 0,-3 1 0 0,-1-1 0 15,-2-4-80-15,-5 1-16 0,-1-1 0 0,-2 4 0 16,-4 5-288-16,-2 1 160 0,-1 1-160 0,-2 2 128 0,2 3-128 16,-2 4 0-16,2 3 0 0,2 0 0 0,-6 0-224 15,8 2-128-15,4 5-32 0,2 0 0 16,1 1-2416-16,10-4-480 0</inkml:trace>
  <inkml:trace contextRef="#ctx0" brushRef="#br1" timeOffset="59362.74">7986 10732 19343 0,'4'-13'1728'0,"-2"6"-1392"0,0 1-336 0,-2 6 0 15,0 0 0-15,5-5 0 0,-4-2 0 0,-1 7 128 16,0 0 384-16,0 0 96 0,0 0 16 0,-1 10 0 16,-1-1-272-16,-1 9-48 0,0 3-16 0,1 2 0 15,-1-2 64-15,1 2 16 0,-3 4 0 0,0 3 0 16,1 3-48-16,-2-2 0 0,0-3 0 0,0 0 0 15,-1 0-48-15,0 0-16 0,0-5 0 0,1 0 0 16,-1-1-64-16,2-1-32 0,0 1 0 0,2-6 0 16,-2-2-32-16,1-1 0 0,2-1 0 0,1 0 0 15,-1-1 0-15,2-11-128 0,0 0 192 0,0 0-64 16,0 0-1488-16,0 0-304 16,0 0-64-16</inkml:trace>
  <inkml:trace contextRef="#ctx0" brushRef="#br1" timeOffset="59559.46">7697 10979 17503 0,'0'0'1552'0,"5"-9"-1232"15,0 0-320-15,5 2 0 0,3 4 1280 0,4 0 208 16,1 2 48-16,2 2 0 0,2 3-672 0,3 0-128 16,3 1-32-16,-2 0 0 0,3-2-320 0,0 2-80 15,-2 0-16-15,2 3 0 0,0 0-128 0,-3-2-32 16,-3-2 0-16,-2 2 0 0,-4 2-128 0,1 0-176 15,-2-3 48-15,-1 1 0 16,-4 1-2144-16,-1-2-416 0</inkml:trace>
  <inkml:trace contextRef="#ctx0" brushRef="#br1" timeOffset="60029.64">8486 10726 16991 0,'-3'-13'752'0,"0"4"144"0,1-2-704 0,-4-2-192 0,-1-2 0 15,-2 0 0-15,0 3 768 0,-5-1 112 0,-1-1 16 0,-2-1 16 16,-4 1-160-16,0 1-48 0,-1 0 0 0,-3 0 0 0,-1-3-128 0,-3 3-48 16,-3 2 0-16,-3 3 0 0,-1 4-112 0,-2 1-32 15,-1 0 0-15,1 6 0 0,2 3 32 0,0 2 0 16,-3 0 0-16,1 1 0 0,-6 5-80 0,2 1-16 15,3 4 0-15,-1 2 0 0,0 2 0 0,3 3-16 16,1 2 0-16,7 1 0 0,5 2-128 0,5 1-32 16,5 1 0-16,4 6 0 0,3 3-16 0,6 2 0 15,5-6 0-15,6-3 0 0,3-1-128 0,6 0 0 16,4-1 0-16,6-3 0 0,3-5 128 0,4-1-128 16,1 1 128-16,5-6-128 0,4-4 288 0,0-4-32 15,-5-4 0-15,2 0 0 0,1-3 80 0,-2-1 16 16,2-4 0-16,2-3 0 0,3-1-96 0,-1-1 0 15,-2 1-16-15,-1-4 0 0,-1-3 0 0,-3-1 0 0,0-1 0 0,-3-2 0 16,0-3 16-16,-6-2 0 0,-3-1 0 0,-9-1 0 16,-9-1 64-16,-2-7 32 0,-1-6 0 0,-5-3 0 15,-5 0 0-15,-5 1 0 0,-4 3 0 0,-4 2 0 16,-6 1-224-16,-2 6-128 0,-4 5 160 0,0 2-160 16,0 2 0-16,-1 2 0 0,1 4 0 0,0 5 0 31,0 2-1344-31,-1 2-176 0,0-2-16 0,2 5-16 0</inkml:trace>
  <inkml:trace contextRef="#ctx0" brushRef="#br1" timeOffset="62205.95">4516 10277 7359 0,'0'0'320'0,"0"0"80"0,0 0-400 0,4-5 0 15,2-1 0-15,-6 6 0 0,8-4 1472 0,-1 0 224 16,1-2 32-16,-1 2 16 0,-7 4-832 0,8 0-160 16,-8 0-48-16,9 1 0 0,-9-1-240 0,0 0-48 15,0 0-16-15,0 0 0 0,0 0-80 0,0 0 0 16,0 0-16-16,0 0 0 0,0 0 80 0,0 0 32 16,0 0 0-16,-9 4 0 0,-2 2 176 0,-2-3 48 15,-2-1 0-15,-2 0 0 0,0 1-192 0,-3 0-16 16,-4 4-16-16,-2-4 0 0,0-5-32 0,-3 2 0 15,-1 2 0-15,-2-2 0 0,-1-2-16 0,-5 2-16 16,-2 0 0-16,-7 0 0 0,-4 4-80 0,-2-1-16 16,-1 0 0-16,-2 0 0 0,-1-1-16 0,-4 5-16 0,-5-1 0 15,0-4 0-15,-3 2-96 0,1-1-128 0,1 0 176 16,1 2-176-16,1-2 192 0,1-1-64 0,1-2 0 0,4 2-128 16,2 6 256-16,6-2-48 0,6-3-16 0,2 0 0 15,2 2-32-15,3-1-16 0,3 3 0 0,2-3 0 16,1-1-144-16,3 1 128 0,7-2-128 0,6-2 128 15,5-3-128-15,3 0 0 0,5 0 144 0,3 3-144 16,0 0 128-16,0 0-128 0,0 0 160 0,0 0-160 16,15 4 128-16,6-1-128 0,5-4 0 0,6-2 144 15,7 0-144-15,0 1 0 0,3 0 0 0,6-2 0 16,9-1 0-16,4-3 0 0,4 2 0 0,3 0 0 0,3 3 176 16,0-1-48-16,3 0-128 0,1 1 192 15,-2 1-48-15,0 0-16 0,-2 2 0 0,0-2 0 0,-4-3-128 0,0 1 0 16,1 2 144-16,-5 0-144 0,-1-2 144 0,-7 1-144 15,-3 1 192-15,-4 2-192 0,-5 2 0 0,-4 1 0 16,-4-2 0-16,-6 1 0 0,-5 0 0 0,-7 1 0 16,-4 5 0-16,-7-2 0 0,-6-6 0 0,0 0 0 15,0 0 0-15,-13 4 0 0,-5-2 160 0,-7-1-160 16,-3-2 128-16,-6 3-128 0,-4 2 128 0,-4-2-128 16,-5-5 0-16,-5 2 128 0,-3 1-128 0,-5 1 0 15,-5 2 0-15,-1-4 0 0,0-2 0 0,-7 0 0 16,-5 4 0-16,-3-2 0 0,-7-2 192 0,2 0-64 15,1 2 0-15,0 3 0 0,-3 1-128 0,8-2 0 16,6-2-192-16,3 1 192 0,4 2 0 0,3 3 0 0,5 0 0 16,9 0 0-16,11-3 0 0,7 1 0 0,6 2 0 0,5-1 0 15,5-2 0-15,9-1 0 0,7-1 0 0,0 0 0 16,16 6-144-16,7-4 144 0,9-4 0 16,10 2 0-16,11 3 0 0,4-1 0 0,2 0 192 0,8-3-48 15,7-2-144-15,5 2 0 0,3 2 0 0,1-3 0 16,-1-6 0-16,1 3 0 0,2 0 0 0,-3 3 0 15,-1 0 0-15,-5 0 0 0,-4-1 0 0,1 0 0 16,-3 2 0-16,0 1 0 0,-8 1 0 0,-2-3-176 16,-10-2 176-16,-5 1 0 0,-7 3 0 0,-9 0 0 15,-5 0 0-15,-9-1 0 0,-7 0 128 0,-8 1-128 16,0 0 0-16,-12 3 0 0,-9-3 0 0,-9 0 0 16,-6 3 0-16,-11 0 128 0,-5 0-128 0,-4-3 0 0,-5-2 0 15,-1 1 0-15,0 1 0 0,-6 0 0 0,-4-1 128 16,-3 1-128-16,-2 1 128 0,-1 1-128 0,-1 1 0 0,1-1 0 15,-4 1 0-15,5 1 0 0,4 3 0 0,3-1 0 16,9 3 0-16,7-1 0 0,8-4 0 0,4 1 0 16,8-2 128-16,9 0-128 0,7 1 0 0,7-2 0 15,11-2 0-15,0 0 0 0,8 4 0 0,7-2 0 16,7-2 0-16,6 0 0 0,3 0 0 0,9 0 0 16,3-2 0-16,10 0 0 0,7-2 0 0,4 0 0 15,1 2 0-15,2-1 0 0,0-3 0 0,2 1-192 16,2-1 192-16,0 1-192 0,2-1 192 0,-4 1 0 15,-6-1 0-15,-5 2 0 0,-2 3 0 0,-6 0 0 16,-8 2 0-16,-7-2-128 0,-7-1 128 0,-7 0 0 16,-7 2 0-16,-14 0 0 0,0 0 0 0,0 0 0 15,-10 0 0-15,-10 5 0 0,-5 1 0 0,-12-1 128 16,-6-3-128-16,-6 2 0 0,-3 5 144 0,-4-3-144 0,-3-4 192 0,-5 0-192 16,0 0 0-16,0 3 0 0,2 0 0 0,1-3 0 15,2-4 176-15,-1 1-32 0,-1 2 0 0,1 4 0 16,4 1-144-16,8-1 192 0,6-2-192 0,6 2 192 15,3 0-192-15,6-2 0 0,5-3 0 0,7 0 128 16,5 1-128-16,10-1 0 0,0 0 0 0,0 0 128 16,0 0 0-16,10-5-128 0,0 1 192 0,4 0-64 15,3 0-128-15,5-3 0 0,2-5 0 0,1 5 0 16,0 6 0-16,0-1 0 0,-1-2 0 0,-2 0 0 16,-2 3 0-16,-1 1 0 0,-2 0 0 0,-1-2 0 15,-1-6 0-15,-4 5 0 0,-3 4 0 0,-8-1 0 0,10-2 0 0,-10 2 0 16,6-3 0-16,-6 3 0 0,0 0 0 0,0 0 0 15,0 0 0-15,0 0 0 0,0 0 0 0,0 0 0 16,-2 10 0-16,2-10 0 0,0 0 0 0,-4 7 0 16,-2-1 0-16,6-6 0 0,-8 2 0 0,8-2 0 15,-9-3 0-15,3 3 0 0,-1 7 0 0,2-1 0 16,-3-4 0-16,8-2 0 0,-8 3 0 0,8-3 0 16,-9 5 0-16,3-2 0 0,0-3 128 0,6 0-128 15,0 0 192-15,0 0-64 0,0 0-128 0,-6-3 0 16,0-2-160-16,6 5 160 0,0 0 0 0,0 0 0 15,0 0 0-15,0 0 0 0,0 0 0 0,0 0 0 16,0 0-192-16,0 0 192 16,0 0-1776-16,0 0-256 0,0 0-48 0,0 0-11568 0</inkml:trace>
  <inkml:trace contextRef="#ctx0" brushRef="#br1" timeOffset="63270.84">5712 10309 5519 0,'-17'-3'496'0,"7"3"-496"0,-1 1 0 0,0 0 0 15,-1 0 1312-15,1-1 160 0,2 1 48 0,-1 2 0 16,2-1-752-16,8-2-160 0,-8 4-32 0,8-4 0 15,0 0 0-15,0 0 0 0,4 9 0 0,4-6 0 0,2-3 32 0,4 0 0 16,4-1 0-16,6 2 0 0,6 3 128 0,7-5 32 16,8-5 0-16,7 4 0 0,2 5-192 0,5-2-48 15,3-3 0-15,6 2 0 0,5-2-80 0,1 1 0 16,3 1-16-16,0-1 0 0,0-3 80 0,4 2 0 16,3 1 16-16,-2 0 0 0,-3-1-80 0,-3-2 0 15,-2 0-16-15,-1 3 0 0,1 3-160 0,-4 1-16 16,-5 0-16-16,-5-1 0 0,-10-2-112 0,-5 3 0 15,-6 3-128-15,-8-2 192 0,-8-2-192 0,-7 0 128 16,-4 1-128-16,-12-3 0 0,0 0 160 0,0 0-160 16,0 0 160-16,-8 1-160 0,-6 2 144 0,-5-1-144 0,-8-2 128 15,-6 0-128-15,-7-1 128 0,-4 1-128 0,-7 1 128 0,-1 1-128 16,-5-5 0-16,1 1 0 0,-1 3 0 0,-3-1 0 16,-2-1 0-16,-3-1 160 15,-1 0-160-15,0 2 160 0,2 3-160 0,2-1 0 0,1-2 0 0,0 0 0 16,1 4 0-16,4 0 0 0,3 3 0 0,7-2 0 15,4-3 0-15,4 0 128 0,8 3-128 0,5-1 128 16,5 0-128-16,5 0 128 0,6-4-128 0,9 0 128 16,0 0-128-16,14 3 0 0,3-2 0 0,12 1 0 15,7 2 0-15,8-4 0 0,6 0 0 0,5-4 0 16,1 1 128-16,1 2 0 0,0 1 0 0,4-1 0 16,2-4-128-16,1 3 0 0,1-2 0 0,-2 1 0 15,-2-1 240-15,-2 0 16 0,-3-4 0 0,-4 4 0 16,-5 5-32-16,-8 2 0 0,-6 2 0 0,-12-4 0 15,-6-4-64-15,-15 3-16 0,0 0 0 0,0 0 0 0,-12 6-144 16,-9-4 0-16,-7-3 0 0,-6 3 0 0,-3 3 128 0,-3-1-128 16,-2-2 0-16,-1 0 128 0,-1 1-128 0,3 0 0 15,-2-1 0-15,2-3 0 0,0-3 128 0,6 3-128 16,3 4 128-16,6-1-128 0,2-4 0 0,4-1 0 16,4-1 0-16,4 4 0 15,3 1-352-15,9-1-96 0,0 0-32 0,0 0-9024 16,0 0-1808-16</inkml:trace>
  <inkml:trace contextRef="#ctx0" brushRef="#br1" timeOffset="85670.79">13392 5194 12895 0,'0'0'272'0,"8"-4"64"0,-2-3 16 0,1 2 32 0,-7 5-384 0,5-9 0 0,2 1 0 0,0 1 0 15,-1-1 1712-15,1-1 272 0,-5 1 48 0,2-3 16 16,1 1-832-16,-1 1-144 0,-2-4-48 0,1 4 0 15,-1 0 0-15,-1-3 0 0,-1-2 0 0,0 5 0 16,0 1 0-16,-2 2 0 0,-3 1 0 0,1-2 0 0,1-2 0 0,-4 3 0 16,-1 1 0-16,-1 1 0 0,1-3-816 0,-2 2-208 15,-2 1 0-15,0 0 0 0,-3 1 0 0,0 1 0 16,-2 1 0-16,-2 0 0 0,-2-1 864 0,-2 5 128 16,-3 0 32-16,2 2 0 0,-3 3-832 0,1 2-192 15,4 0 0-15,-1 0 0 0,-2-1 0 0,1 2 0 16,2 1 0-16,-3 5 0 0,3 2 0 0,3 3 0 15,0-1 0-15,2 3 0 0,2 4 0 0,2-1 0 16,2 0 0-16,1-1 0 0,3 0 0 0,2 2 0 16,3-1 0-16,2 4 0 0,1-1 0 0,2 1 0 15,1 1 0-15,0-2 0 0,2 1 0 0,1-2 0 16,1-4 0-16,-1-1 0 0,1-1 0 0,0-2 0 16,-2-1 0-16,0-5 0 0,-1 1 0 0,0-2 0 15,-1-2 0-15,1-2 0 16,-2-1-768-16,-3-9-208 0,3 8-48 0,-3-8 0 15,2 6-1632-15,-2-6-336 0,0 0-64 0,-12-4-16 0</inkml:trace>
  <inkml:trace contextRef="#ctx0" brushRef="#br1" timeOffset="85873.97">12553 5536 27647 0,'0'0'608'0,"0"0"128"0,6-7 32 0,10 1 0 0,3 2-624 0,0-1-144 0,1 1 0 0,6 1 0 15,8-2 848-15,1 1 144 0,1-2 32 0,1 2 0 16,0 0 0-16,0 1 0 0,-1-3 0 0,2-2 0 16,-3 0-832-16,0 1-192 0,-1 0 0 0,-5 3 0 0,-7-1 0 15,-2-1 0-15,0-2 0 0,-2 4 0 16,-3 1-1600-16,-1 0-352 16,-2-2-80-16,0-1-7120 0,0 2-1408 0</inkml:trace>
  <inkml:trace contextRef="#ctx0" brushRef="#br1" timeOffset="86216.01">13885 4839 23951 0,'1'-7'512'0,"-1"1"128"0,-1-2 0 0,0 1 64 0,1 1-576 0,0 6-128 0,0 0 0 0,0 0 0 16,-3-6 848-16,3 6 144 0,-5 0 32 0,-3 1 0 16,2 2 0-16,-5 2 0 0,-3 3 0 0,0 3 0 15,-2 2 0-15,-3 4 0 0,-1 2 0 0,-4 6 0 16,-1 4 0-16,-1 4 0 0,0 5 0 0,-6 16 0 16,10-2-832-16,2-1-192 0,4 0 0 0,4-2 0 15,3-1 0-15,4 0 0 0,1-5 0 0,2-3 0 16,0 2 0-16,2-2 0 0,2-4 0 0,4-2 0 15,0-1 0-15,-1-12 0 0,2 1 0 0,0-3 0 16,5-3 0-16,1-1 0 0,1-3 0 0,3-5 0 16,-1-1-1600-16,3-3-352 15,1-1-80-15,1-4-8208 0,0-3-1632 0</inkml:trace>
  <inkml:trace contextRef="#ctx0" brushRef="#br1" timeOffset="86812.68">14197 5141 27647 0,'0'0'608'0,"0"0"128"0,0 0 32 0,0 0 0 0,0 0-624 0,0 0-144 16,-5 11 0-16,0-3 0 0,-2 1 848 0,-1 2 144 15,-4 1 32-15,0 1 0 0,0 6-832 0,1 1-192 16,-4 1 0-16,2 2 0 0,3 0 864 0,2 0 128 15,1-1 32-15,3-1 0 0,4-6-832 0,5 0-192 0,4 0 0 0,4-3 0 16,0-9 0-16,4 1 0 0,0-5 0 0,3-5 0 16,2-3 864-16,1-3 128 0,2-3 32 0,-3-3 0 15,4 1-832-15,-3-2-192 16,2-2 0-16,-1-1 0 0,-1 1 864 0,0-1 128 0,-1 0 32 0,-2 2 0 16,-3 0-832-16,-2 3-192 0,-2-1 0 0,1 5 0 15,-1 3 0-15,-3 4 0 0,-2 1 0 0,1 5 0 16,-1 5 0-16,-4 2 0 0,-1 5 0 0,-3 5 0 15,0 4 0-15,-2 4 0 0,-2 4 0 0,0 1 0 16,-5 2 0-16,1 5 0 0,-2 2 0 0,-1 5 0 16,-3 5 0-16,-1-1 0 0,-1 0 0 0,0 1 0 15,-3 1 0-15,0-3 0 0,1 1 0 0,0-2 0 0,-3 2 0 16,1-4 0-16,2 0 0 0,1-6 0 0,-2-7 0 16,3-4 0-16,-1-5 0 0,2-3 0 0,0-2 0 0,0-5 0 15,-1-2 0-15,0-5 0 0,2-4 0 0,-1-3 0 16,-1-7 0-16,1-3 0 0,2-4 864 0,-1-5 128 15,5-5 32-15,3 1 0 16,2-1-1648-16,3-2-320 0,1 2-64 0,4-1-16 0,1 3 1648 0,6 3 320 16,4 3 64-16,0 1 16 15,2 4-1648-15,2 3-320 0,2 3-64 0,2 2-16 0,2 0 832 0,1 3 192 16,3 0 0-16,1 2 0 0,2 2 0 0,1 2 0 16,0 1 0-16,-1 1 0 0,-3-1 0 0,-2 1 0 15,1-2 0-15,-6 4 0 0,-2-2 0 0,-5 1 0 16,-2-2 0-16,-4 1 0 15,-1-2-864-15,-2 2-128 0,-1-2-32 0,-5-4 0 16,0 0-2448-16,0 0-496 0,-2-13-112 0,-1 0-16 0</inkml:trace>
  <inkml:trace contextRef="#ctx0" brushRef="#br1" timeOffset="87278.48">14799 4675 20271 0,'-3'-9'448'0,"0"-1"80"0,1-2 32 0,2 2 16 0,-1 2-576 0,0 1 0 16,1-1 0-16,0 8 0 0,1-7 0 0,-1 7 0 15,3-8 0-15,-3 8 0 0,7-7 928 0,0 4 80 16,-7 3 16-16,13 2 0 0,-1 1 0 0,2 4 0 16,2 2 0-16,1 4 0 0,4 5 0 0,0 5 0 15,0 2 0-15,-2-3 0 0,0 4 0 0,3 7 0 16,1 3 0-16,1 3 0 0,-2 4-832 0,-3 9-192 15,0 7 0-15,-2 5 0 0,-3 1 864 0,-1 3 128 0,-4 4 32 0,-4 1 0 16,-2 1-832-16,-5-2-192 16,-1-6 0-16,-3-3 0 0,-4-1 864 0,-4-4 128 0,-2-2 32 0,-10 19 0 15,-3-10 0-15,-2-8 0 0,-3-4 0 0,3-3 0 16,2-11-832-16,0 0-192 0,3-5 0 0,0-3 0 16,4-4 0-16,1-1 0 0,3-4 0 0,2-2 0 31,5-1-768-31,1-5-208 0,4-6-48 0,6-8-18432 0</inkml:trace>
  <inkml:trace contextRef="#ctx0" brushRef="#br1" timeOffset="90715.88">10914 5242 16575 0,'-17'9'368'0,"17"-9"80"0,-5-5 0 0,-1 2 16 0,2 0-464 0,-1 2 0 0,-3 1 0 0,2-1 0 16,3-1 912-16,3 2 96 15,0 0 16-15,0 0 0 0,0 0 0 0,-7 4 0 0,2 0 0 0,1 2 0 16,-1 3 0-16,2 4 0 0,-1 1 0 0,2 1 0 16,-2 1-832-16,1 5-192 0,0 4 0 0,0 1 0 15,2 0 0-15,1 3 0 0,0 1 0 0,2 0 0 16,0 1 864-16,1-1 128 0,3-1 32 0,-1-5 0 16,3-2-832-16,0-4-192 0,3-2 0 0,0-2 0 15,4-4 0-15,2-3 0 0,3-4 0 0,-2-2 0 16,3-2 864-16,1-2 128 0,-3-4 32 0,1-1 0 15,-1-3-832-15,0-3-192 0,-1-4 0 0,-1-1 0 16,0-2 0-16,-1 0 0 0,0-1 0 0,-3 0 0 0,-1-1 864 0,-2 1 128 16,-2 1 32-16,-1 2 0 0,0 2-832 15,-2 2-192-15,0 5 0 0,-1 2 0 0,-3 0 0 0,2 3 0 16,-3 5 0-16,0 0 0 16,1 13-768-16,-2 4-208 0,-3 6-48 0,2 5 0 0,-5 1 832 15,2 7 192-15,-1 3 0 0,1 4 0 0,-1 3 0 0,0 4 0 16,-2 0 0-16,-2 5 0 0,-1 5 0 0,0 3 0 15,-3-1 0-15,-1-1 0 0,-1-5 0 0,1-2 0 16,-2-1 0-16,1-3 0 0,-4 0 768 0,2-6 208 16,1-5 48-16,0-2 0 0,1-4-832 0,0-2-192 15,1-4 0-15,2-6 0 0,-2-5 0 0,7-4 0 16,-1-2 0-16,3-4 0 0,-2-4 864 0,8-2 128 16,-6-4 32-16,-3-6 0 0,0-2-832 0,2-7-192 0,-1-2 0 15,1-1 0-15,4-6 0 0,2 2 0 0,3 0 0 0,3 3 0 16,1 3 0-16,0 2 0 0,-2 2 0 0,3 0 0 15,0 3 0-15,4 1 0 0,2 2 0 0,0 6 0 16,2 3 0-16,-2-1 0 0,-2 0 0 0,1 2 0 31,1-2-2416-31,0 2-528 0,-4-1-96 0,0 1-32 0</inkml:trace>
  <inkml:trace contextRef="#ctx0" brushRef="#br1" timeOffset="91200.75">11658 5002 20271 0,'0'0'448'0,"-1"-9"80"0,-1-1 32 0,1 2 16 0,1 8-576 0,0 0 0 16,0 0 0-16,0 0 0 0,0-6 928 0,0 6 80 15,0 0 16-15,0 0 0 0,-1 12 0 0,0 4 0 16,0 5 0-16,-4 5 0 0,1 2 0 0,1 4 0 16,-1 3 0-16,2 0 0 0,-3 2-832 0,0-2-192 15,2 0 0-15,-3-5 0 0,2-6 864 0,0-2 128 16,0-1 32-16,1-5 0 0,1-3-832 0,1 0-192 0,0-1 0 0,1-12 0 15,0 0 864-15,0 0 128 0,0 0 32 0,0 0 0 16,4-12 0-16,1-3 0 0,-2 0 0 0,1-3 0 16,3-2-832-16,-4-1-192 0,0 0 0 0,2 1 0 15,0-3 864-15,-2-2 128 0,1-4 32 0,-1 1 0 16,-1 3-832-16,3 0-192 0,-3 1 0 0,1 4 0 16,2 4 0-16,-1 5 0 0,-3 4 0 0,-1 7 0 15,0 0 0-15,0 0 0 0,-1 11 0 0,-3 4 0 16,-2 5-768-16,-1 2-208 15,-2 1-48-15,0 1 0 0,-1 2 832 0,0-1 192 0,0-1 0 0,1-2 0 16,2-3-1680-16,1-2-304 16,1-1-48-16,3-5-9296 0,2-11-1856 0</inkml:trace>
  <inkml:trace contextRef="#ctx0" brushRef="#br1" timeOffset="91622.47">11959 5650 16575 0,'-12'0'368'0,"12"0"80"0,-8-1 0 0,8 1 16 0,0 0-464 0,0 0 0 0,-7 1 0 0,7-1 0 15,0 0 1728-15,0 0 256 0,0 0 64 0,0 0 0 16,0 0-832-16,10-1-144 0,-2-1-48 0,4 0 0 15,1-2 0-15,4-1 0 0,0 2 0 0,2-2 0 16,1-3 0-16,1-1 0 0,1 0 0 0,0 2 0 16,-5 0-816-16,3 0-208 0,1 0 0 0,-6 1 0 15,-6 2 0-15,-9 4 0 0,0 0 0 0,0 0 0 16,0 0-2416-16,0 0-528 0,6 12-96 0,-10 2-32 16</inkml:trace>
  <inkml:trace contextRef="#ctx0" brushRef="#br1" timeOffset="91787.48">11892 5854 35007 0,'0'0'768'0,"0"0"176"0,0 0 16 0,8 5 16 0,3 1-784 0,-1 1-192 16,2-2 0-16,4-2 0 0,1-6 864 0,3 1 128 16,2-1 32-16,2-2 0 0,2 0-832 0,1-1-192 15,4-2 0-15,-1-1 0 0,-2-1 0 0,0 1 0 16,1 1 0-16,1 2-11424 15,-1-1-2336-15</inkml:trace>
  <inkml:trace contextRef="#ctx0" brushRef="#br1" timeOffset="112398">3954 7196 20271 0,'0'0'448'0,"0"0"80"0,0-9 32 0,1 5 16 0,0 0-576 0,0-2 0 0,2-2 0 0,-1 4 0 16,-2 4 0-16,0 0 0 0,0 0 0 0,0 0 0 15,0 0 0-15,0 0 0 0,0 7 0 0,0-7 0 16,0 0 928-16,0 7 80 0,-3 1 16 0,0 3 0 15,1 6 0-15,0 2 0 0,-1 3 0 0,0 4 0 16,-2 2-832-16,-1 4-192 0,2 1 0 0,-3 0 0 0,1 0 0 0,1-1 0 16,0-1 0-16,0 0 0 0,1-1 864 15,-2 0 128-15,2-2 32 0,1 0 0 0,0 0-832 0,3-1-192 16,-1-4 0-16,-1-2 0 0,2-3 0 0,0-2 0 16,0 1 0-16,2 0 0 15,-1-3-768-15,1-7-208 0,-2-7-48 0,0 0-11872 16</inkml:trace>
  <inkml:trace contextRef="#ctx0" brushRef="#br1" timeOffset="112665.63">3669 7504 27647 0,'0'0'1216'0,"0"0"256"0,0 0-1168 0,0 0-304 0,0 0 0 0,0 0 0 16,0 0 0-16,7 5 0 0,0-1 0 0,1-1 0 16,1 0 0-16,3-1 0 0,0-1 0 0,2 1 0 15,3 1 0-15,1 0 0 0,0-1 0 0,2-1 0 16,2-1 880-16,2 0 112 0,1 0 32 0,0-1 0 16,0-1-832-16,-2-1-192 0,-1 1 0 0,9-1 0 31,1 0-768-31,-3-1-208 0,-4 1-48 0,-3-1 0 15,-3 1-1632-15,-2 0-336 0,0-2-64 0,-1-3-16 0</inkml:trace>
  <inkml:trace contextRef="#ctx0" brushRef="#br1" timeOffset="113117.69">4370 6940 23951 0,'-6'-7'512'0,"-2"-1"128"0,1-2 0 0,1 2 64 0,0 4-576 0,-3-2-128 16,0 1 0-16,-3-1 0 0,-1 2 848 0,-4-2 144 16,-3 4 32-16,-3 0 0 0,-2 1-832 0,-6 2-192 15,-2 3 0-15,-3 3 0 0,3 2 0 0,-2 3 0 16,0 2 0-16,-3 4 0 0,2-1 0 0,2 5 0 0,-1 1 0 0,0 1 0 15,0 3 864-15,2 5 128 0,1 7 32 0,2 2 0 16,0-1-832-16,3 3-192 0,8 4 0 0,3 2 0 16,5 1 0-16,6-1 0 0,5-5 0 0,2 3 0 15,5-1 0-15,5-3 0 0,6 0 0 0,7-4 0 16,3 0 0-16,3-4 0 0,1-5 0 0,3-4 0 16,0-6 0-16,3-3 0 0,2-7 0 0,3-3 0 15,1-1 0-15,2-4 0 0,2-6 0 0,-1-3 0 16,-2-6 864-16,-1-3 128 0,1-6 32 0,-3-4 0 15,-1-7-832-15,-4-2-192 0,-3 0 0 0,-3-3 0 16,-3-4 864-16,-4-2 128 0,-4-2 32 0,-6-4 0 16,-5-3 0-16,-5 0 0 0,-5-2 0 0,-3 5 0 0,-5 9-832 0,-2 7-192 15,-1 6 0-15,-11-4 0 16,-1 10-1600-16,-3 11-352 0,-4 9-80 16,7 7-9296-16,-6 4-1856 0</inkml:trace>
  <inkml:trace contextRef="#ctx0" brushRef="#br1" timeOffset="114170.71">1287 11133 27647 0,'-12'5'608'15,"-6"-1"128"-15,-7 2 32 0,9-4 0 0,-2 1-624 0,1 1-144 0,-2-1 0 0,3-3 0 0,-2-4 848 0,4-1 144 16,-1-4 32-16,4-3 0 0,3-5 0 0,2-1 0 15,4-4 0-15,3-6 0 0,2-4-832 0,5-3-192 16,3-4 0-16,2-5 0 0,4-2 0 0,4 0 0 16,1-1 0-16,4 0 0 0,3 0 0 0,2 3 0 15,1 3 0-15,-1 3 0 0,-1 7 0 0,-2 7 0 16,-4 4 0-16,-4 9 0 0,0 7 0 0,-4 7 0 16,-4 7 0-16,-1 11 0 0,-2 10 0 0,-4 6 0 15,-3 7 0-15,-2 8 0 0,-2 7 0 0,-2 5 0 16,-2 4 0-16,-2-2 0 0,0-4 0 0,-3-6 0 0,-1-1 0 0,-1-6 0 15,1-7 0-15,2-6 0 0,-2-7 0 0,5-4 0 16,1-7 864-16,3-6 128 0,3-12 32 0,0 0 0 16,0 0 0-16,9-12 0 15,2-10 0-15,3-9 0 0,1-2-832 0,3-6-192 0,1-5 0 0,2-5 0 16,-1-3 0-16,5-4 0 0,-2-2 0 0,1 4 0 16,1 3 0-16,-1 7 0 0,0 6 0 0,-5 10 0 15,-8 7 0-15,0 9 0 0,-2 5 0 0,-1 7 0 16,0 8 0-16,-3 9 0 0,-1 10 0 0,-1 6 0 15,-6 4 0-15,0 12 0 0,-2 6 0 0,-3 5 0 16,-1 4 0-16,-3 1 0 0,1 0 0 0,0-5 0 16,0-4 0-16,0-5 0 0,-1-6 0 0,3-8 0 0,1-6 0 0,2-7 0 15,0-5 0-15,4-7 0 0,2-12 0 0,0 0 0 16,1-6 0-16,4-10 0 0,0-8 0 0,5-8 0 16,0-6 0-16,2-4 0 0,1-4 0 0,4-3 0 15,3-1 0-15,2-2 0 16,-3-1 0-16,3 5 0 0,3 4 0 0,-2 4 0 0,-2 6 0 0,-3 7 0 15,0 7 0-15,-2 7 0 0,-1 7 0 0,-2 7 0 16,-2 6 0-16,-1 7 0 0,-3 6 0 0,-1 6 0 16,-2 6 0-16,0 3 0 0,-3 4 0 0,0 2 0 15,-3 0 0-15,-2 0 0 0,1-1 0 0,-1-5 0 16,-1-5 0-16,-1-5 0 0,1-1 0 0,2-6 0 16,2-8 0-16,0-3 0 0,1-7 0 0,0 0 0 15,1-11 0-15,4-9 0 0,1-6 0 0,2-4 0 0,3-2 0 16,1-19 0-16,1 0 864 0,0 1 128 0,1-2 32 0,-3 17 0 31,4-2-1648-31,-3 1-320 0,1-2-64 0,5-6-16 0,-5 14 1648 0,-2 9 320 0,-5 8 64 0,0 5 16 16,-6 8-832-16,0 0-192 0,5 11 0 0,2 3 0 15,-5 3 0-15,0 3 0 0,1 3 0 0,-2 2 0 16,-1 3 0-16,-1 1 0 0,-1 1 0 0,0-1 0 16,0-2 0-16,-1 1 0 0,3-3 0 15,-1-1 0-15,0-1 0 0,3-2 0 0,3-1 0 0,2-3 0 16,1-2-1600-1,0-4-352-15,6-5-80 0,9-6-16 0</inkml:trace>
  <inkml:trace contextRef="#ctx0" brushRef="#br1" timeOffset="115112.86">7730 11222 35007 0,'-21'-17'1552'0,"12"11"320"0,1 0-1488 0,-1 2-384 15,0 0 0-15,1 1 0 0,2-2 0 0,4 1 0 0,0-3 0 0,2 0 0 32,-2-1-752-32,0-2-208 0,-1 1-64 0,3-5 0 0,4-3 832 0,3-1 192 0,0-4 0 0,3-1 0 15,4-1 768-15,2 0 208 0,4-2 48 0,3 1 0 16,0-1-832-16,2 3-192 0,-3 0 0 0,3 3 0 16,-6 4 0-16,0 5 0 0,-2 4 0 0,-2 5 0 15,-1 4 0-15,-3 8 0 0,-2 3 0 0,-5 8 0 16,-2 7 864-16,-5 2 128 0,-1 5 32 0,-3 2 0 15,-3 3-832-15,1 0-192 0,-4 1 0 0,1-1 0 16,-1-7 0-16,2-3 0 0,0-2 0 0,3-6 0 16,3-5 0-16,3-3 0 0,2-6 0 0,0-8 0 15,9-3 864-15,3-7 128 0,2-7 32 0,6-6 0 16,5-6-832-16,5-3-192 0,3-2 0 0,6-1 0 16,2-4 0-16,3 4 0 0,1 2 0 0,-1 4 0 0,-2 3 0 0,-5 4 0 15,-1 4 0-15,-6 10 0 0,-3 5 0 0,-4 8 0 16,-2 6 0-16,-5 9 0 0,-4 8 0 0,-5 9 0 15,-4 4 0-15,-5 7 0 0,-5 6 864 0,-1 1 128 16,-4 4 32-16,1-2 0 0,-5-2-832 0,2-5-192 16,0-5 0-16,0-5 0 0,3-2 0 0,1-6 0 15,-1-5 0-15,-2 5 0 16,6-9-2416-16,-2-10-528 0,3-8-96 0</inkml:trace>
  <inkml:trace contextRef="#ctx0" brushRef="#br1" timeOffset="117169.57">6812 12123 20271 0,'-15'-5'896'0,"11"4"192"0,-3-2-880 0,2 2-208 0,0-2 0 0,-1 1 0 15,-2 1 0-15,0-1 0 0,1 2 0 0,1 0 0 16,-1-4 1680-16,2 3 304 0,-1 2 48 0,6-1 16 0,0 0-1648 0,-6 1-400 15,1-1 0-15,5 0 0 0,0 0 896 0,0 0 112 16,4 5 16-16,3-2 0 0,1-1-832 0,3 2-192 16,1 2 0-16,5-3 0 0,1-1 864 0,4 0 128 15,4 0 32-15,0 1 0 0,3-1-832 16,1 2-192-16,-2-5 0 0,3 1 0 0,-1 4 0 0,1-1 0 16,0 1 0-16,2-2 0 0,-2-2 864 0,-2 0 128 15,-4 3 32-15,-1-3 0 0,1-1-832 0,-6-1-192 16,-2 2 0-16,-2 0 0 0,0-2 0 0,-2-1 0 15,-6 0 0-15,1 1 0 0,-1 1 0 0,-7 1 0 16,0 0 0-16,0 0 0 0,3-5 864 0,-3 5 128 16,0 0 32-16,0 0 0 0,-8-3-832 0,-2 2-192 15,1 2 0-15,-6 0 0 0,-3-1 0 0,0 0 0 16,3-1 0-16,-1 4 0 0,-1 2 0 0,0-1 0 0,-1-3 0 16,3 2 0-16,1 0 0 0,2 1 0 0,1 1 0 0,0-2 0 31,2-2-768-31,1 1-208 0,0 0-48 0,3 1 0 15,5-3-2448-15,-4 1-496 0,-9-7-112 0,13 6-16 0</inkml:trace>
  <inkml:trace contextRef="#ctx0" brushRef="#br1" timeOffset="117999.75">7860 12017 16575 0,'0'0'368'0,"0"0"80"0,-1-3 0 0,-2 1 16 0,3 2-464 0,0 0 0 16,-6-4 0-16,2 2 0 0,0 0 912 0,-1 1 96 16,5 1 16-16,-6-4 0 0,2-3-832 0,-4 3-192 0,3 0 0 0,-3-2 0 15,0-1 864-15,0 1 128 0,-3-1 32 0,0 0 0 16,-2-2 0-16,1 0 0 0,0-1 0 0,1-1 0 15,-3-2 0-15,-1 1 0 0,-2 0 0 0,-3 0 0 16,0-2-832-16,0 1-192 0,-4 0 0 0,1 0 0 16,0 1 864-16,-1-3 128 0,-1 0 32 0,-3 3 0 15,-1 2-832-15,-3 1-192 0,-1-1 0 0,0 4 0 16,1 0 0-16,0 3 0 0,-1 1 0 0,2-1 0 16,1 1 0-16,2 0 0 0,0 2 0 0,3 0 0 15,-4 0 0-15,3 2 0 0,0-1 0 0,0 3 0 16,0-1 0-16,-1 2 0 0,2 5 0 0,-1-1 0 15,2-1 0-15,3 2 0 0,3 2 0 0,0 0 0 0,2 0 0 16,-2 1 0-16,0 3 0 0,2 1 0 0,2 0 0 16,2 0 0-16,1 1 0 0,1 2 0 0,0-2 0 0,1 2 0 15,3 1 0-15,-2 1 0 0,2 2 864 0,3 4 128 16,-1 3 32-16,3 1 0 0,2-1-832 0,3 2-192 16,-2 3 0-16,4-2 0 0,3-2 0 0,1-2 0 15,2 0 0-15,3-2 0 0,3-3 0 0,4-1 0 16,-3-3 0-16,8 2 0 0,0 0 0 0,3 1 0 15,1 2 0-15,1-5 0 0,0-4 0 0,1 0 0 16,-1 0 0-16,2-3 0 0,2-5 0 0,1 0 0 16,0-1 0-16,1-1 0 0,3-4 0 0,1-1 0 15,2-4 0-15,-3-1 0 0,0-3 864 0,1-3 128 16,-4-4 32-16,2 0 0 0,-1-4-832 0,1 0-192 16,4-3 0-16,2-1 0 0,1-4 0 0,-4-2 0 0,-4 4 0 0,-1-3 0 15,-3-3 0-15,-2-2 0 0,-2-3 0 0,-4-1 0 16,-4 1 864-16,-3-1 128 0,-4 0 32 15,-3-1 0-15,-5 1-832 0,-3 3-192 0,-5 2 0 0,-4 0 0 16,0 2 0-16,-6 2 0 0,-1 2 0 0,-2 1 0 16,-1 1 0-16,-3 1 0 0,0 1 0 0,-3 2 0 15,-1 3 0-15,-4 2 0 0,-2 1 0 0,-1 1 0 32,-3-1-768-32,2 4-208 0,1 3-48 0,1 2-12016 0,1 0-2400 0</inkml:trace>
  <inkml:trace contextRef="#ctx0" brushRef="#br1" timeOffset="128627.15">2877 10517 12895 0,'-14'-2'1152'0,"3"1"-928"16,0-1-224-16,2 2 0 0,-2 0 480 0,2 3 48 15,1 0 16-15,3 0 0 0,5-3-96 0,-9 0 0 16,9 0-16-16,0 0 0 0,0 0 48 0,0 0 16 15,11-2 0-15,4 4 0 0,5 0 256 0,7-2 48 16,2-5 16-16,4 1 0 0,5 0-112 0,7-3-32 16,5 0 0-16,5 0 0 0,4-1-224 0,-1 4-64 0,-1-1 0 0,2-3 0 15,-1-4 64-15,3-1 16 0,1 2 0 16,0 3 0-16,0 4 48 0,-3 0 0 0,-4-2 0 0,-3 1 0 16,0 0-96-16,-3 3-16 0,-4 2 0 0,-5 0 0 15,-4-2-256-15,-6 4-144 0,-3 5 160 0,-7-1-160 16,-5 0 128-16,-15-6-128 0,0 0 0 0,0 0 0 15,-9 12 0-15,-7-1 128 0,-11-7-128 0,-6 2 0 16,-5-2 0-16,-6 4 144 0,-5-3-144 0,-2-2 128 16,-4-6 64-16,-4 1 0 0,-3 1 0 0,-5 0 0 15,-9 0 64-15,3 0 32 0,4-3 0 0,-5 1 0 16,-1 2 0-16,5 0 0 0,6 2 0 0,9-1 0 16,8 0-112-16,9 0-32 0,8 1 0 0,8-1 0 15,6-3-16-15,7 1 0 0,9 2 0 0,0 0 0 16,12-1-128-16,14-4 160 0,7-3-160 0,15 4 160 0,14 3-160 0,9-1 0 15,7-2 0-15,7 2 128 0,7 4-128 0,2 1 0 16,-1 1 0-16,-3-3 0 0,-4-6 0 0,0 2 0 16,2 1 128-16,-2 1-128 0,-1-1 0 0,-5-1 128 15,-3-4-128-15,-8 4 128 0,-7 1 64 0,-9-1 16 16,-8 1 0-16,-11 2 0 0,-9 3-48 0,-9 1-16 16,-16-4 0-16,0 0 0 0,-10 0-144 0,-11 3 0 15,-19 0 0-15,-10 4 128 0,-12 1-128 0,-12-2 0 16,-8-2 0-16,-9 3 128 0,-4 5-128 0,-3-1 0 15,-1-4 0-15,-5 1 128 0,-5 2-128 0,3-2 0 16,5-1 0-16,0 1 0 0,-1-3 0 0,10 3 0 0,12 2 0 16,7-4 0-16,9-1 0 0,10-3 0 0,10-2 0 0,11 1 0 15,10 2 0-15,11-2 0 0,12-1 0 16,0 0 0-16,18 0 144 0,10-1-144 0,10-2 160 16,8-2-160-16,9-4 128 0,11 0-128 0,10 0 0 0,3 1 144 15,0 0-144-15,4-3 0 16,3-3 0-16,-2 5 0 0,-2 2 0 0,-4-2 0 0,-4-1 0 0,-4 4 0 15,-3 1 0-15,-6 4 128 0,-12 1 32 0,-8-1 0 16,-12-2-16-16,-8 2 0 0,-9 1 0 0,-12 0 0 16,-9 0-144-16,-11 1 160 0,-14 3-160 0,-11 4 160 15,-12 1-160-15,-11-5 160 0,-12-5-160 0,-6 8 160 16,-10 7-160-16,0-2 0 0,-2-3 0 0,-2-3 0 16,-3 3 0-16,9 0 0 0,7 1 0 0,4-1 128 15,3-3-128-15,9 1 0 0,10-1 144 0,16 2-144 16,13-1 0-16,11-3 128 0,9-4-128 0,12 0 0 0,10 2 0 15,11-2 144-15,12-2-144 0,13-1 0 0,13-3 192 0,7 1-192 16,6-3 192-16,9-1-192 0,7-6 128 0,4 2-128 16,-3 0 0-16,3-1 0 0,2 1 0 0,-3 2 0 15,-3 0 0-15,-8 3 0 0,-8 2 0 0,-10 0 0 16,-7 0 0-16,-9 2 0 0,-13 4 0 0,-10 0 0 16,-10 0 0-16,-13 0 0 0,0 0 0 0,-9 0 0 15,-12 0 0-15,-12 2 0 0,-11 2 0 0,-10-2 0 16,-8-5 0-16,-10 5 0 0,-6 4 0 0,-1 0 0 15,-2 0 0-15,3-2 0 0,1-1 0 0,4 5 0 16,0 4 0-16,9-1 0 0,9-2 0 0,9 0 0 16,9 1 0-16,7-2 0 0,7 0 128 0,7 0-128 15,9-4 0-15,7-4 0 0,9 8 0 0,9-3 0 16,8-5 0-16,11-3 0 0,9-3 0 0,7 1 0 0,6 0 128 16,4-2-128-16,2-1 0 0,4-2 0 0,-1-2 0 0,4 0 0 15,-4 0 0-15,-1 0 0 0,-2 0 0 0,-9 4 0 16,-5 6 0-16,-12 0 0 0,-7-3 0 0,-9 3 0 15,-8 1 0-15,-15 1 0 0,0 0 0 0,0 0 0 16,-15 0 0-16,-9 2 0 0,-5 4 0 0,-12-5 0 16,-13-2 0-16,-5 1 0 0,-7 0 0 0,-3 3 0 15,-3 7 0-15,-2-3 0 0,-3-5 0 0,1 3 0 16,1 4 0-16,6 2 0 0,5 2 0 0,8-2 0 16,7-3 0-16,6 0 0 0,6 1 0 0,11-2 0 15,10-3 0-15,9 0 0 0,7-4 0 0,0 0 0 16,18 2 0-16,9-3 0 0,5-4 0 0,5 1 0 0,6 0 0 0,8-1 0 15,6 0 0-15,5-1 0 0,1-1 0 0,2 0 0 16,-2 3 0-16,2-3 0 0,2-4 0 0,-5 1 0 16,-7 1 0-16,-3 4 0 0,-4 5 0 0,-10 0 0 15,-5-1-128-15,-7 0 128 0,-8 1 0 0,-5 2 0 16,-3 0 0-16,-10-2 0 0,0 0 0 0,0 0 0 16,0 0 0-16,-11-1 0 0,-3 0 0 0,-5-2 0 15,-4-4 0-15,-5 3 0 0,-5 3 0 0,-1-1 0 16,-2-1 0-16,-1 2 0 0,-2 3 0 0,3 0 0 15,0 1 0-15,5-1 0 0,4-2 0 0,3 2 0 16,5 1 0-16,0 0 0 0,6-2 0 0,1 0 0 16,3 0 0-16,9-1 0 0,-6 6 0 0,6-6 0 15,0 0 0-15,0 0 0 0,10 6 0 0,1-1-192 0,2 0 192 0,3-2-192 32,0-3-1344-32,1 2-256 0,-2 4-48 0,2-3-13776 0</inkml:trace>
  <inkml:trace contextRef="#ctx0" brushRef="#br1" timeOffset="130028.08">3296 10975 22111 0,'0'0'1968'0,"-5"-9"-1584"0,-1 0-384 0,6 9 0 15,-5-9 512-15,5 9 0 0,0 0 16 0,0 0 0 16,-10-3 176-16,10 3 48 0,-7 5 0 0,0 3 0 15,3 6-384-15,2 1-80 0,-3 3-16 0,2 2 0 0,0 5-64 16,-2-2-16-16,-1-1 0 0,1 3 0 0,1 3 16 0,0 0 0 16,-1 1 0-16,1-4 0 0,1-4-48 0,-4-2-16 15,-1 0 0-15,4 0 0 0,2-1-16 0,-1-1 0 16,2-1 0-16,0-2 0 0,-1-1 0 0,0 0 0 16,1-3 0-16,0-1 0 15,1-2-848-15,1 0-176 0,0 0-48 0,-1-7-7552 16,0 0-1504-16</inkml:trace>
  <inkml:trace contextRef="#ctx0" brushRef="#br1" timeOffset="130252.41">2947 11303 29487 0,'0'0'2624'0,"4"-7"-2112"0,1 2-512 0,3 1 0 16,1 4 416-16,3-3-32 0,-1 0 0 0,5 0 0 15,5 5 80-15,2-1 16 0,1-2 0 0,2 1 0 16,0 2-112-16,2 0-32 0,0 1 0 0,1-1 0 16,-3 3-336-16,0-1 128 0,-3 1-128 0,-2-1 0 15,-3 0 0-15,-1 0 0 0,-2-3 0 0,1 1-192 32,-2 1-656-32,-1 2-144 0,0-5-32 0,-3 1-8320 0,0-1-1680 0</inkml:trace>
  <inkml:trace contextRef="#ctx0" brushRef="#br1" timeOffset="130776.12">3773 10863 21183 0,'-5'-8'1888'0,"-1"-1"-1504"16,2-1-384-16,-5 1 0 0,-1 2 752 0,0-2 80 15,-5 0 0-15,0 0 16 0,-1 4 64 0,-1 0 16 16,-5 1 0-16,1 0 0 0,0-3-288 0,-3 4-48 16,-5 2-16-16,-1 0 0 0,0-1-96 0,-2 2-32 15,-4 4 0-15,-1 1 0 0,-3 4-48 0,-5 1-16 16,-4 1 0-16,0 2 0 0,0 5-96 0,2 2-32 16,2 3 0-16,3 0 0 0,2 1-32 0,3 0-16 15,-1 3 0-15,1 0 0 0,1 2-64 0,-2-1-16 0,3 2 0 16,4 1 0-16,6 0-128 0,5 2 0 0,4 0 0 15,1 1 0-15,7-1 160 0,3 1-160 0,4 0 192 16,4 0-192-16,4 0 192 0,3-2-192 0,1-1 192 0,6-2-192 16,8-1 128-16,3-2-128 0,5 0 0 0,1-2 0 15,2-2 0-15,1-3 128 0,-2-4-128 0,5-2 0 16,3-2 224-16,2-2-64 0,4 0-16 0,5-7 0 16,6-5 64-16,-3-4 16 0,-1-3 0 0,1-3 0 15,0-2-16-15,3-3 0 0,1-1 0 0,1 3 0 16,-1-3-80-16,-3 0-128 0,-8 1 176 0,-5 0-176 15,-4 0 176-15,-7 2-176 0,-3-3 160 0,-5-2-160 16,-8-3 176-16,-3-1-176 0,-4-2 192 0,-3-1-192 16,-4-3 352-16,-5 1-32 0,-6 1-16 0,-4 2 0 15,1 0 80-15,-5-2 0 0,-3 3 16 0,-2 2 0 0,0 2-208 16,-3 3-32-16,1 2-16 0,-1 2 0 0,2 1-144 16,2 5 0-16,-2 2-160 0,3 4 160 15,0 0-2384-15,4 3-384 0,-2 3-80 16,16-3-12768-16</inkml:trace>
  <inkml:trace contextRef="#ctx0" brushRef="#br1" timeOffset="131645.42">12324 11691 16927 0,'0'0'752'0,"0"0"144"0,0-11-704 0,1-1-192 0,-1-1 0 0,1 3 0 16,-1 10 800-16,0-9 128 0,0 0 32 0,0 0 0 15,0 9 48-15,0 0 16 0,0 0 0 0,0 0 0 16,1-8-240-16,-1 8-32 0,0 0-16 0,0 0 0 0,0 0-288 16,0 0-64-16,0 0-16 0,0 0 0 0,-5 9 16 15,-1 2 0-15,1 2 0 0,-2 0 0 0,-2 5 912 0,0 3 192 16,1 1 48-16,0 4 0 15,0 3-1728 1,-1 3-352-16,-5 2-64 0,3 0-16 0,1-2 800 0,1-2 144 0,2-5 48 0,0 1 0 0,2-1-240 0,-3-2-128 16,2-3 128-16,1 1-128 0,-3 2 144 0,4-2-144 15,-2-4 192-15,2 0-192 0,0-2 160 0,-3 1-160 16,3 1 128-16,0-4-128 0,-1 1 160 0,1-4-160 16,1-1 192-16,3-9-192 15,-3 8-1120-15,3-8-336 0,0 0-64 0,0 0-7984 16,0 0-1600-16</inkml:trace>
  <inkml:trace contextRef="#ctx0" brushRef="#br1" timeOffset="131864.29">11826 11988 20271 0,'0'0'1792'0,"0"0"-1424"0,11-10-368 0,-2 5 0 15,4 2 1088-15,1 1 128 0,3 0 48 0,1 2 0 16,3 0-64-16,0 2-16 0,3 1 0 0,0 2 0 15,2-3-288-15,2 0-48 0,-1-1-16 0,2 5 0 16,1-1-464-16,-3 0-112 0,-2-2 0 0,-2 3-16 16,2 2-240-16,-2-2 128 0,0-2-128 0,-4 2 0 15,-3-3 0-15,0 3-320 0,-3-2 64 0,0-1 0 16,-4-3-2528-16,1-1-496 0</inkml:trace>
  <inkml:trace contextRef="#ctx0" brushRef="#br1" timeOffset="132446.39">12729 11575 11967 0,'-11'-8'1072'16,"-1"-4"-864"-16,1-3-208 0,-3 2 0 0,-1 3 1888 0,0-1 336 0,-1-1 64 0,1 0 16 16,-2 1-976-16,0 2-192 0,-3-1-48 0,1 1 0 15,-2 2-320-15,0-1-80 0,0 0-16 0,-5 1 0 16,-3 0-16-16,-2 2 0 0,-5-1 0 0,-1 4 0 16,2 4 752-16,-2 1 160 0,0 2 32 0,0 1 0 31,-3 6-1840-31,3 3-352 0,-1-1-80 0,0 0-16 0,-2 2 688 0,-3 1 224 0,-3 3 0 0,1 3 0 15,3 3-32-15,1 1-16 0,2 2 0 0,4 5 0 16,-1 6 16-16,7 3 0 0,2 0 0 0,2 0 0 16,3 0 16-16,1 2 16 0,4-3 0 0,3-4 0 15,4-3-64-15,4 1-16 0,3 2 0 0,5 0 0 16,4-2 48-16,3-2 16 0,4 0 0 0,4-1 0 16,0 0 16-16,5-3 0 0,0-6 0 0,7 0 0 15,4 1 0-15,4-2 0 0,4-4 0 0,5-2 0 0,4-4-32 16,4 0-16-16,-4-1 0 0,2-3 0 0,0-3-48 0,1-3-128 15,2 1 192-15,2 0-64 0,5-2-128 0,-1-4 192 16,-7-5-192-16,-5-2 192 0,-4-1-192 0,1-1 192 16,-2-1-192-16,-2-5 192 0,2-5-192 0,0-2 160 15,-3-2-160-15,-1-6 160 0,-3-5 0 0,-4-7 0 16,-3-7 0-16,-3 0 0 0,-5 1-32 0,-3 2-128 16,-4-1 192-16,-4 2-64 0,-4 1 128 0,-5 0 32 15,-5 2 0-15,-5 0 0 0,-5 0 32 0,-5 4 0 16,-5 7 0-16,-2 3 0 0,-6 4-320 0,-6 3 0 15,-7 3 0-15,1 4 0 0,0 5-144 0,2 1-96 16,3 4-16-16,2 6-12400 0,3 2-2480 16</inkml:trace>
  <inkml:trace contextRef="#ctx0" brushRef="#br1" timeOffset="134127.09">5531 10375 4607 0,'-11'-1'400'0,"5"-3"-400"16,0-2 0-16,0 4 0 0,0 3 1664 0,1-2 240 15,-4-2 48-15,4-3 16 0,0 3-960 0,5 3-192 16,0 0-48-16,-5-2 0 0,2-1 0 0,3 3 0 16,-4-2 0-16,4 2 0 0,0 0 0 0,0 0 0 15,3-11 0-15,5 7 0 0,-8 4-112 0,15-4-16 16,3-2-16-16,4 3 0 0,3 2-304 0,5 1-48 15,2 1-16-15,4-1 0 0,2-2-64 0,5-1 0 16,6 3-16-16,4 4 0 0,0-1-16 0,5 0 0 16,-1 1 0-16,0 1 0 0,2 1 48 0,3-1 16 15,1 1 0-15,3-2 0 0,2-1 96 0,-2 4 0 16,-3 1 16-16,3-2 0 0,3-4-32 0,-2 1-16 0,0 0 0 16,-2 1 0-16,-4 0-16 0,-3-3 0 0,-1-5 0 0,0 3 0 15,-4 2-16-15,-6-1 0 0,-5-2 0 0,-4 1 0 16,-3 1-48-16,-8 2-16 0,-5 2 0 0,-4-7 0 15,-6-1-192-15,-4 2 128 0,-8 2-128 0,0 0 0 16,0 0 256-16,0 0-64 0,-8-3 0 0,-2 1 0 16,-5 5-48-16,-4-1-16 0,-4 0 0 0,-2 0 0 15,-3 0-128-15,2 1 0 0,0-2 144 0,0-1-144 16,1-1-224-16,3 1-112 0,3 0-32 0,2 2-8736 16,3-1-1760-16</inkml:trace>
  <inkml:trace contextRef="#ctx0" brushRef="#br1" timeOffset="134559.4">6641 10084 17791 0,'-8'-21'784'0,"4"11"176"0,0 1-768 0,1-1-192 16,3-5 0-16,3 4 0 0,1 2 640 0,3 4 112 15,-2-1 16-15,7 1 0 0,4 0-80 0,5 2-16 16,4-1 0-16,6 4 0 0,7-2-352 0,6 1-80 16,2 4-16-16,3 2 0 0,-1 2-16 0,6-1 0 15,0-1 0-15,4 2 0 0,2 4-16 0,0 0-16 0,-3 1 0 0,-2 1 0 16,-4 1 64-16,-3 0 16 0,-1 0 0 0,-5 0 0 15,-1-3-96-15,-3 3-16 0,-1 2 0 0,-8 2 0 16,-5 0-16-16,-6-2 0 0,-3-2 0 0,-5 3 0 16,-6 4 0-16,-4 2 0 0,-5 0 0 15,-5-1 0-15,-7 0 336 0,-3 1 64 0,-3 1 16 0,-4-2 0 16,-6-1 96-16,-4 0 0 0,-2 0 16 0,-2-1 0 16,-1-4-48-16,-3-2-16 0,-3-5 0 0,-2 4 0 15,2 0-144-15,1 0-16 0,0-1-16 0,5-1 0 16,5-1-224-16,8 0-32 0,2 0-16 0,10-1 0 15,3-6-144-15,9 0 0 0,5-3 0 0,0 0-10736 16,11 6-2016-16</inkml:trace>
  <inkml:trace contextRef="#ctx0" brushRef="#br1" timeOffset="137067.31">12064 8292 12431 0,'-15'2'544'0,"5"-3"128"0,-2-1-544 0,-1 0-128 0,-1-1 0 0,1 1 0 16,0 1 752-16,0 1 112 0,3-1 32 0,2 2 0 15,-2 2-192-15,4 0-48 0,6-3 0 0,0 0 0 16,0 0-64-16,0 0-16 0,0 0 0 0,0 0 0 15,0 0 96-15,0 0 16 0,9 3 0 0,3-2 0 16,2-1 256-16,4-1 48 0,0-1 16 0,5-1 0 16,0 2-432-16,5-1-64 0,1 2-32 0,0 0 0 15,3-1-160-15,0 1-48 0,0 1 0 0,1-1 0 0,-1 0-80 16,0 0 0-16,-3 5-16 0,-1-3 0 0,-5-3-16 16,-2 0 0-16,-6-1 0 0,-4 4 0 0,-11-2 96 0,0 0 0 15,0 0 16-15,0 0 0 0,0 0 16 0,0 0 0 16,-10 3 0-16,-5-1 0 0,-7-2 32 0,-5 1 0 15,-10 0 0-15,1 1 0 0,2 0-160 0,-4-2-32 16,2 2 0-16,11-1 0 0,0 1 192 0,-2-1 16 16,2 0 16-16,4-1 0 0,1 0-352 0,1-1 0 15,4-1 0-15,3 1 0 0,1 0 0 0,5-1 0 16,6 2 0-16,0 0 0 0,0 0 0 0,5-2 0 16,4-1 0-16,3 1 0 0,3 1 0 0,6 0 0 15,1 0 0-15,4-2 0 0,5 0 0 0,-1 2 0 16,0-1 0-16,10 1 0 15,-1 1-752-15,-5 2-208 0,-4 0-64 0,-3 4 0 16,-6-2-816-16,-2-1-160 0,-4 0-48 0,-5 0-9824 16</inkml:trace>
  <inkml:trace contextRef="#ctx0" brushRef="#br1" timeOffset="137729.26">12737 8005 20271 0,'0'0'448'0,"-3"-11"80"0,-1-1 32 0,0 4 16 0,1 1-576 0,0 2 0 0,1 0 0 0,-3-1 0 15,1-2 928-15,-1 0 80 0,2 0 16 0,-5-1 0 0,2 1-832 0,-5 2-192 16,-1-3 0-16,-1 1 0 0,0 1 864 0,-2 2 128 16,-3-4 32-16,1 3 0 0,-2-3-832 0,-1 2-192 15,-1 1 0-15,-2 0 0 0,-1 1 864 0,-2 0 128 16,-4 3 32-16,-2 1 0 0,-6 1-832 0,0 1-192 16,2-1 0-16,-1 5 0 0,-2 4 0 0,-1 1 0 15,4 0 0-15,-2-1 0 0,0-1 0 0,0 0 0 16,-2 1 0-16,-1 2 0 0,3 0 0 0,-2 1 0 15,1 3 0-15,1 1 0 0,2 3 0 0,4 1 0 16,0-1 0-16,4 6 0 0,1 3 0 0,5 3 0 0,1 1 0 16,5 1 0-16,2 0 0 0,4 0 0 15,0 0 0-15,5 0 0 0,2-2 0 0,5-1 0 0,0 1 0 0,6 12 0 16,2-5 336-16,3-4 32 0,2-4 0 0,3-1 0 16,2 0-208-16,5-3-32 0,5-2-128 0,3-2 192 15,3-1 0-15,4-1 0 0,4-1 0 0,0-4 0 16,1-6-48-16,1 0-16 0,-1-1 0 0,3-2 0 15,2-3 16-15,-1-1 0 0,3-2 0 0,5 0 0 16,2-1-144-16,-5-2 192 0,-2-1-192 0,-2-3 192 16,0 0-192-16,0-2 192 0,1-4-192 0,-1 1 192 15,-3 4-192-15,-6-3 0 0,0-2 0 0,-5-2 128 16,-4-5-128-16,-4-4 128 0,-4-3-128 0,-3 0 128 0,-5 2 160 16,-2-2 32-16,-3-2 0 0,-6 6 0 15,-3-5 128-15,-1 0 48 0,-2-5 0 0,-3 0 0 16,-2-4 416-16,-5 1 96 0,-1-3 16 0,-2 4 0 0,-2 2-832 15,-3 4-192-15,0 1 0 0,-5 2 0 0,0 3 0 0,-5 3 0 16,-4-1 0-16,-2 3 0 0,1 4 0 0,1 3 0 16,0 2 0-16,-8 0 0 15,8 1-1600-15,8 5-352 0,4 3-80 0,10 3-14752 16</inkml:trace>
  <inkml:trace contextRef="#ctx0" brushRef="#br1" timeOffset="139270.18">13789 8218 9215 0,'0'0'816'0,"0"0"-656"0,0 0-160 0,3-6 0 16,1-2 1568-16,0 1 288 0,-2 1 48 0,-2 6 16 15,0 0-896-15,6-5-192 0,-6 5-16 0,7-3-16 16,-7 3-208-16,8 0-32 0,-8 0-16 0,11 0 0 15,0-3 32-15,-3 2 0 0,2-1 0 0,-3 5 0 16,2 1 0-16,1 2 0 0,0-1 0 0,0 2 0 16,0 1-128-16,1 1 0 0,1 0-16 0,1 2 0 15,-3 4-144-15,2 3-32 0,2 4 0 0,2-1 0 16,1-1-128-16,1 1-128 0,-1 0 192 0,1 3-192 16,1 0 256-16,2 0-48 0,-1 3-16 0,1 1 0 15,1 3 0-15,1-1-16 0,-4-3 0 0,3 5 0 0,0 2-16 16,2-1 0-16,-1 0 0 0,1-5 0 0,1-4-16 0,2 0 0 15,-3 0 0-15,2-1 0 0,1-3 128 16,-4 0 32-16,0-1 0 0,-2-1 0 0,3 0-16 0,-2-3 0 16,2-4 0-16,-4 6 0 0,-1 5-96 0,-3-5 0 15,-1-3-16-15,0-4 0 0,-3-3-176 0,-2 2 192 16,-4 0-192-16,-6-9 192 0,5 8-32 0,-5-8 0 16,0 0 0-16,0 0 0 15,0 0-1424-15,0 0-272 0,-8 4-64 0,-2-2-11920 0</inkml:trace>
  <inkml:trace contextRef="#ctx0" brushRef="#br1" timeOffset="139748.47">14574 8542 15663 0,'0'0'1392'0,"0"0"-1120"0,0 0-272 0,7-6 0 16,-3-2 640-16,-4 8 80 0,0 0 16 0,0 0 0 16,9 0-224-16,-9 0-32 0,0 0-16 0,11 6 0 15,-3 2-128-15,1-1-16 0,0 0-16 0,0 2 0 16,2 2 192-16,0 3 32 0,0 2 16 0,0 4 0 15,2-1-64-15,-4 3-16 0,4 1 0 0,-2 1 0 0,0 2-176 0,0-1-32 16,0 1-16-16,1 1 0 16,-5 0-80-16,3 0-16 0,0-3 0 0,0 3 0 15,0 5 64-15,-1-1 16 0,3-4 0 0,0 0 0 0,0-2 80 0,-3 2 16 16,0-1 0-16,-1-2 0 0,1-1 80 0,-1-2 32 16,-4-1 0-16,2-4 0 0,-2-1-96 0,1-3-16 15,-4-2 0-15,-1-1 0 0,-5-3 128 0,1 2 0 16,-2 0 16-16,-1-4 0 0,-2-3 256 0,-4 0 48 15,-3-1 16-15,-1-1 0 0,-3-1-160 0,0-1-48 16,0 1 0-16,1-1 0 0,-3-1-240 0,0-1-48 16,1-1-16-16,-1 1 0 0,-1 2-144 0,-1 0-128 15,2 1 192-15,0-1-192 0,3 1 0 0,2 2 0 0,5 3-192 16,3 0-11200 0,9-3-2240-16</inkml:trace>
  <inkml:trace contextRef="#ctx0" brushRef="#br1" timeOffset="140735.92">13715 12144 12495 0,'-8'6'544'0,"1"-4"128"0,1-2-544 0,-2 5-128 15,-1 0 0-15,0 0 0 0,4 0 640 0,-1-1 112 16,1-1 16-16,-1 1 0 0,4 2 64 0,-3 0 32 16,3-1 0-16,2-5 0 0,-4 5-32 0,2-2 0 15,-3 0 0-15,5-3 0 0,0 0 128 0,0 0 32 0,0 0 0 0,0 0 0 16,0 0 160-16,6-7 48 15,3-2 0-15,0 1 0 0,5-2-240 0,3-3-64 0,3-6 0 0,2-2 0 16,3-1-384-16,2 1-64 0,-1 1-32 0,5-5 0 16,2 1-160-16,2-2-16 0,-1-3-16 0,3-1 0 15,0-4 80-15,1 1 16 0,0-1 0 0,1 1 0 16,-3 2 0-16,-1 0 0 0,-3-2 0 0,-1 3 0 16,-3 5-144-16,-1 1-32 0,-3 2 0 0,-2 2 0 15,-2 0-16-15,-3 2-128 0,-1 2 192 0,-2 1-64 16,-1 2-128-16,-1 1 192 0,-3 0-192 0,-1 4 192 15,-3 1-192-15,-5 7 0 0,9-7 0 0,-4 1 128 16,-5 6-128-16,0 0 0 0,0 0 0 0,9-4 0 16,-9 4-320-16,0 0-32 0,0 0-16 0,0 0 0 15,0 0-1712-15,0 0-352 0,0 0-64 0,-9 8-11472 16</inkml:trace>
  <inkml:trace contextRef="#ctx0" brushRef="#br1" timeOffset="141090.53">14149 11319 25631 0,'0'0'1136'0,"-1"-9"224"0,3-2-1088 0,3 4-272 0,0 2 0 0,2-1 0 15,4 0 256-15,5-2 0 0,3-1 0 16,4 0 0-16,2-1 208 0,5 0 48 0,4-4 0 0,1 0 0 15,3 6-64-15,3-2 0 0,3-1 0 0,1 2 0 16,0-2-32-16,-3 3-16 0,0 3 0 0,-1 0 0 16,-7 1 16-16,1 1 0 0,-2-2 0 0,-1 4 0 15,-1 4-80-15,-5 2-16 0,-5 0 0 0,-1 4 0 16,-3 3 48-16,-1 4 0 0,-3 1 0 0,-4 3 0 16,0 1-176-16,-2 2-16 0,0 3-16 0,-5 3 0 15,-2 1 0-15,0 1 0 0,-2 2 0 0,-4-2 0 16,0-1 48-16,-2-1 16 0,-2-3 0 0,0-1 0 15,3 0-32-15,-4-2-16 0,1-1 0 0,-1-1 0 16,-4-3-48-16,0 2 0 0,0 1 0 0,0-4 0 0,2-4-288 16,2-1-64-16,2 2-16 0,4-2-11024 15,6-1-2192-15</inkml:trace>
  <inkml:trace contextRef="#ctx0" brushRef="#br1" timeOffset="143516.64">15497 13137 14735 0,'-6'-16'640'0,"2"5"160"0,-3-1-640 0,0 0-160 0,1-3 0 0,-2 6 0 16,-2 4 1248-16,1-1 224 0,-2-4 32 0,2 1 16 16,-1 2-464-16,1 3-96 0,-4 1 0 0,0-2-16 15,0-1-368-15,-2 3-64 0,-2 1 0 0,0 4-16 16,0 2-176-16,1 2-16 0,-2 2-16 0,0 5 0 15,2 5-96-15,-1 2 0 0,1 0-16 0,-1 2 0 16,1 2-176-16,2 1 160 0,1 2-160 0,5-4 160 16,0-4-160-16,5 0 0 0,3-2 144 0,4 0-144 15,3-5 256-15,4-2 0 0,3-2-16 0,5-4 0 16,4 2 320-16,2-4 64 0,6-4 16 0,5-2 0 0,4 1-192 16,4-3-16-16,2-1-16 0,-1-1 0 0,-2-4-240 0,-6 1-48 15,-5-1-128-15,-4 1 192 0,-3-1-32 0,-6 1-16 16,-4 1 0-16,-2 1 0 0,-4 6 176 0,-9 3 16 15,9-4 16-15,-9 4 0 0,4 8-144 0,-3 5-16 16,-2 3-16-16,-2 1 0 0,0 1-176 0,-4 3 128 16,2 3-128-16,0-2 128 0,-1-3-128 0,2 1 128 15,1-1-128-15,2 0 128 0,2 1-128 0,2-4 0 16,2-5 0-16,1 0-176 16,0 0-336-16,4-2-80 0,-1-3-16 15,2-6 0-15,0-4-2224 0,3 0-448 0,1 1-96 0</inkml:trace>
  <inkml:trace contextRef="#ctx0" brushRef="#br1" timeOffset="143894.12">16281 13016 13759 0,'22'-5'608'0,"-11"1"128"0,-4-4-592 0,-1 0-144 0,0 2 0 0,-6 6 0 15,9-6 1568-15,-9 6 288 0,0 0 48 0,0 0 16 16,0 0-512-16,0 0-112 0,-5 0-16 0,-4 3 0 15,0 4-144-15,-3 1-48 0,-6 3 0 0,-3 1 0 16,2 0-512-16,-1 3-96 0,-2 4-32 0,2-4 0 16,1 0-192-16,3 4-64 0,0 0 0 0,4 0 0 15,2-3-32-15,4-1-16 0,4-3 0 0,1 1 0 16,2 1-144-16,3-1 0 0,3-3 0 0,3 0 128 16,2 1 256-16,3-3 32 0,2 2 16 0,0-1 0 15,1-1-160-15,-1 0-16 0,1-1-16 0,-3 0 0 0,0 2-240 16,-3-1 128-16,-3-1-128 0,-9-7 0 15,4 11 144-15,-3-2-144 0,-1-9 128 0,-5 9-128 0,-3-2 224 16,-2 2-32-16,-4 1-16 0,-3-2 0 0,-3-1 144 0,2-2 48 16,-1-1 0-16,1-1 0 0,2 0-160 0,-1 0-16 15,0-3-16-15,4 0 0 0,-2 0-176 0,4 0 0 16,1-4 0-16,3 0 0 16,2-4-480-16,5 8-176 0,0 0-48 0,2-9 0 15,4-1-2416-15,4 1-480 0,4-4-112 0</inkml:trace>
  <inkml:trace contextRef="#ctx0" brushRef="#br1" timeOffset="144135.15">16725 13070 21135 0,'0'0'928'0,"0"0"208"0,0 0-912 0,0 0-224 0,0 0 0 0,0 0 0 16,7 8 496-16,0 1 48 0,-1 0 16 0,3 3 0 15,-3 3-48-15,4 3-16 0,-3 3 0 0,3 1 0 16,-4 1-224-16,3 1-32 0,1 0-16 0,1 0 0 16,0 1-96-16,-1-2-128 0,-1-7 176 0,0 5-176 15,-2 0 192-15,0-2-192 0,-2-3 192 0,0 0-192 16,-1-4 0-16,1 0 0 0,1 1 0 0,-1-5 0 16,-5-8-2384-16,9-1-384 0</inkml:trace>
  <inkml:trace contextRef="#ctx0" brushRef="#br1" timeOffset="144339.68">17075 13115 23951 0,'0'0'2128'0,"0"0"-1696"15,0 0-432-15,-7 2 0 0,1 2 800 0,-2 7 80 16,2 8 16-16,-4 2 0 0,-1 2 80 0,2 3 32 16,-5 3 0-16,2 1 0 0,-2 3-352 0,-1-1-64 15,-3 2-16-15,0 3 0 0,1 3-96 0,-3 3-32 16,1-3 0-16,1 2 0 0,-2 2-240 0,4-5-48 15,5-2-16-15,1-3 0 0,2-6-144 0,0-2 0 16,4-4 0-16,1-1 0 16,2-3-2480-16,1-2-368 0</inkml:trace>
  <inkml:trace contextRef="#ctx0" brushRef="#br1" timeOffset="144939.59">19241 13007 23039 0,'-9'-8'2048'0,"-2"-1"-1648"16,-3-1-400-16,-2 4 0 0,0 1 608 0,-4 2 32 0,-3 0 16 15,-1 4 0-15,-1 4-32 0,-1 4-16 16,0 2 0-16,-4-1 0 0,1 0-304 0,3 1-64 0,1 1-16 0,-1 4 0 16,5 5 16-16,0 0 0 0,3-7 0 0,1 5 0 15,6 3 0-15,4-1 0 0,3 0 0 0,1-2 0 16,3-2-64-16,5 1-16 0,4 1 0 0,2-3 0 15,4-1 192-15,0 2 32 0,1-1 16 0,2 0 0 16,-1-3-144-16,-1-2-48 0,-2-1 0 0,1 3 0 16,-3 4-208-16,-1-1 144 0,-5 2-144 0,0-3 128 15,-2-3-128-15,-4-1 0 0,-1 0 144 0,-3 1-144 16,-1-2 304-16,-1 1-16 0,-5-1 0 0,0 0 0 16,-2 3 96-16,-2-2 0 0,0-4 16 0,-2 2 0 15,0 2-176-15,-1 2-32 0,-1-4-16 0,1-2 0 0,-3 0-176 16,1-2 0-16,1 2 144 0,2-5-144 0,1-2-240 15,2-2-112-15,4-2-32 0,1-2-10224 16,-1-2-2048-16</inkml:trace>
  <inkml:trace contextRef="#ctx0" brushRef="#br1" timeOffset="145213.24">19793 12567 23951 0,'-9'-8'2128'0,"9"8"-1696"16,-9-1-432-16,0 4 0 0,1 4 272 0,-4 3-16 0,-2 3-16 0,0 10 0 16,-2 10-48-16,-2 4-16 0,0 3 0 0,2 3 0 15,0 2 96-15,0 3 32 0,1 4 0 0,-2 0 0 16,-2-1-128-16,3 3-32 0,-1 3 0 0,2-3 0 15,1-2-144-15,3-10 0 0,0-8 144 0,2-2-144 16,1 1 0-16,2-5-240 0,-1-2 48 0,3-5 0 31,-1-6-2272-31,0-5-448 0</inkml:trace>
  <inkml:trace contextRef="#ctx0" brushRef="#br1" timeOffset="146426.76">19366 13119 23039 0,'4'-17'2048'0,"1"10"-1648"0,1 1-400 0,3 3 0 0,3 1 304 16,4-1-32-16,1-2 0 0,5 4 0 16,4 3 240-16,1 2 32 0,3 1 16 0,2-2 0 0,3-2-192 0,-1 1-48 15,-2 2 0-15,-2-1 0 0,-4-4 16 0,1-1 0 16,-4-3 0-16,1 4 0 0,-4 2 144 0,-3-1 32 16,-1-2 0-16,-3 0 0 0,-1 5-176 0,-3-1-16 15,-9-2-16-15,0 0 0 0,0 0 176 0,0 0 32 16,-6 11 16-16,-2 1 0 0,-1 2-80 0,-2-1 0 15,-1 1-16-15,-2 3 0 0,1 2-288 16,-1-1-144-16,-1-3 160 0,6 0-160 0,1 0 128 0,0-3-128 16,4-2 0-16,3-1 0 0,1-9 0 0,0 10 0 15,3-1 0-15,2-3 0 0,-5-6 144 0,12 2-144 0,-2 1 128 16,4-3-128-16,-1-3 256 0,2 1-48 16,3-4 0-16,0-1 0 0,-1 0-32 0,2 0-16 0,-2-3 0 15,-1 1 0-15,-4 1-160 0,-1 3 128 0,-11 5-128 0,6-5 128 16,-6 5-128-16,0 0 0 0,0 0 0 0,0 0 128 15,0 0-128-15,-3 8 0 0,0 0 0 0,-1 2 0 16,2 1-144-16,1 1 144 0,0-2 0 0,3 0 0 16,4-3 0-16,-1 2-128 0,5 0 128 0,2-4 0 15,6-1 0-15,0-2 0 0,1-2 0 0,6 0 0 16,-1 0 0-16,2-2 0 0,2-3 144 0,-2 0-144 16,2 0 192-16,-1 0-64 0,1-2 0 0,-3 0 0 15,2-3-128-15,2-2 160 0,0-3-160 0,-3-1 160 16,-2-4-32-16,2-2-128 0,0-5 192 0,0-3-64 15,2-1-128-15,0-4 192 0,1-6-192 0,-3-2 192 16,0 3-192-16,0-6 160 0,-2-1-160 0,2-6 160 0,-1-5-160 16,1 3 0-16,0 8 0 0,-4 3 0 0,-5 3 0 0,-2 8 0 15,-4 8 0-15,0 4 0 0,-5 3-192 0,-3 6 192 16,-3 2-160-16,-3 6 160 0,3 4-144 0,-12 6 144 16,-2 3-128-16,-2 2 128 0,-2 1-160 0,-2 8 160 15,1 9-192-15,-4 2 192 0,0-5 0 0,-1 9-128 16,1 8 128-16,-3 4 0 0,0 2 0 0,3-3-160 15,1-2 160-15,3 4-128 0,3 7 128 0,2 0-128 16,6-4 128-16,0-2-128 0,6-2 128 0,4-2 0 16,5-3 0-16,0-8 0 0,3-6 0 0,2-1-128 15,-2-2 128-15,3-2 0 0,3-1 0 0,0-7 0 16,0-7 0-16,-1-1 0 0,-1 0 192 0,2-7-48 0,-1-8 0 16,2-1 0-16,-1 0 80 0,0-1 16 0,-2 0 0 15,-2-4 0-15,0-4-112 0,-4-1-128 16,-2-1 176-16,-2-2-176 0,-1 0 192 0,-2-4-192 0,-1-1 192 0,-2 2-192 15,-3 4 128-15,-1 2-128 0,1 1 0 0,1 4 0 16,-3 4 0-16,3 1 0 0,0 5 0 0,-4 1 0 16,1 1 0-16,7 2-176 0,-5 5 176 0,5-5-160 15,-5 7 160-15,5-7-128 0,0 0 128 0,5 12-128 16,1-1 128-16,3-2-128 0,2-3 128 0,4 0-128 16,1-2 128-16,4-1 0 0,2 0 0 0,0-1 0 15,1 0 0-15,1-1 0 0,0-1 0 0,4 2 0 16,-2-4 0-16,3-1 0 0,-2-4 0 0,1 1 128 15,2 1-128-15,-4-3 144 0,1-6-144 0,3 0 160 16,2 0-160-16,1-2 160 0,1 0-160 0,5-2 160 16,4-1-160-16,2 2 0 0,-2 0 144 0,-3-3-144 0,-3-4 128 15,-2 0-128-15,-3 0 128 0,-3 0-128 0,-1-2 144 0,0 0-144 16,1-4 192-16,-3 2-192 0,2-2 0 0,-6 4 0 16,-1 0 0-16,-2 2 0 0,-5 0 0 0,-2 6 0 15,-2 4 0-15,-6 3 0 0,-4 0 0 0,-1 2 0 16,-2 0 0-16,-6 6 0 0,-6 3 0 0,-5 3 0 15,-2-2 0-15,-8 6 0 0,-5 5-176 0,-1 5 176 16,-2 4-192-16,-1 4 192 0,-3 6-144 0,-1 3 144 16,-7 4 0-16,9 2-144 0,8 1 144 0,2 3 0 15,2 4 0-15,6 4 0 0,4 2 0 0,7-3 0 16,6 0 0-16,6-4 0 0,5-3 0 0,5-5 0 16,3-7 0-16,5-2 0 0,3-1 0 0,6-4 0 15,5-2 0-15,2-3 0 0,3-3 128 0,-3-4 0 0,0-5 0 16,-1-4 0-16,-2-6 80 0,1-5 32 0,1-4 0 15,-3-2 0-15,-2-2-80 0,-3-1-16 0,-2-4 0 0,-4 1 0 16,-5-1-16-16,-5 2-128 0,-6 3 192 0,-4 4-64 16,-4 0-128-16,-8 3 160 0,-5-1-160 0,-4 6 160 15,-2 4-160-15,-5 2 0 0,2 2 0 0,-2 2 0 16,0 6 0-16,3 0 0 0,2 2 0 0,2 3 0 16,2-2 0-16,5 4 0 0,4 2 0 0,4 1 0 15,6 1-240-15,8 1 80 0,1-1 16 0,8 3 0 16,6 2-1872-1,2-1-368-15,6 0-80 0,9-4-13360 0</inkml:trace>
  <inkml:trace contextRef="#ctx0" brushRef="#br1" timeOffset="147156.87">22568 13252 19343 0,'-9'1'1728'0,"1"-2"-1392"15,0-1-336-15,1 2 0 0,2 3 256 0,0 0 0 16,5-3-16-16,0 0 0 0,0 0 96 0,6 8 32 15,3 0 0-15,3-5 0 0,8-3 608 0,3 0 128 16,3-1 32-16,4 0 0 0,3 0-592 0,3-2-112 16,3-4-32-16,-3 1 0 0,2 2 32 0,-5-2 0 15,-1-1 0-15,-1-3 0 0,-3-1 32 0,-4 0 16 16,0-2 0-16,-4-1 0 0,-3-2 0 0,-2-1 0 16,-4 1 0-16,-5-1 0 0,-7 2 144 0,-2 0 16 15,-1-2 16-15,-9 6 0 0,-2 2-16 0,-3 4 0 16,-5 0 0-16,-1 4 0 0,-6 3-400 0,0 4-96 0,-10 7-16 0,2 1 0 15,-4 1-128-15,0 1 0 0,0 3 0 16,3 2 0-16,6 5 0 0,5-3 0 0,6-3-144 16,6 0 144-16,3 1 0 0,8-2 0 0,4-4 0 0,5-1 0 15,2-1-128-15,6 2 128 0,5 0 0 16,7-3 0-16,4-5 0 0,4-2 128 0,4 0 0 0,1-3 16 16,2 0-144-16,-5-2 0 0,-3-2 0 0,-2 0 0 31,-5 2-1136-31,-1 0-304 0,-5-2-64 0,0-1-8656 0,1 1-1728 0</inkml:trace>
  <inkml:trace contextRef="#ctx0" brushRef="#br1" timeOffset="147578.32">23713 13225 24879 0,'-15'-15'2208'0,"4"6"-1760"0,-6 0-448 0,-2 2 0 0,-2 0 576 0,-1 2 48 15,-7 0 0-15,2 1 0 0,-1 1-64 0,1-1-16 16,0 4 0-16,-1 0 0 0,-1 2-32 0,0 2 0 16,-1-1 0-16,-2 3 0 0,-1 3-128 0,2 2-48 15,3 3 0-15,6-2 0 0,6-1-160 0,5 0-48 16,7-1 0-16,1 1 0 0,4-1-128 0,2-2 160 16,-3-8-160-16,12 9 160 0,4-1 80 0,5-4 16 15,4-4 0-15,1 0 0 0,0 2-48 0,1-2 0 16,-5-1 0-16,2-2 0 0,-3-5-64 0,-2 2-16 0,-1-2 0 15,1 0 0-15,-3 0-128 0,-1 0 0 0,-4 0 144 16,-2 4-144-16,-9 4 0 0,0 0 128 0,0 0-128 0,0 0 0 16,0 12 128-16,-3-1-128 0,-3 1 160 0,-2 1-160 15,-1 0 176-15,0 2-176 0,-2-1 192 0,1 2-192 16,0 1 0-16,2-1 0 0,0 0 0 0,-1 3 0 16,4 5 0-16,-1-2 0 0,2-5 0 0,0 1 0 15,2 0 0-15,0-1 0 0,0 2 0 0,2-2 0 16,2-2 128-16,0-1-128 0,-1 0 0 0,2-2 0 15,0-2 128-15,0-1-128 0,-3-9 0 0,0 0 0 16,6 10-1504-16,-6-10-416 16,0 0-64-16,10 0-12080 0</inkml:trace>
  <inkml:trace contextRef="#ctx0" brushRef="#br1" timeOffset="147995.1">23878 13141 21183 0,'0'0'1888'0,"-2"-9"-1504"15,0-3-384-15,1 2 0 0,1 1 400 0,0 9 16 16,0 0 0-16,0 0 0 0,0 0 352 0,0 0 64 15,0 0 0-15,-8 6 16 0,2 2-400 0,-1 3-64 0,-2 3-32 0,1 3 0 16,1 6 96-16,0-1 32 0,1-1 0 0,2 0 0 16,3-1-192-16,2 0-32 0,1 1-16 15,2-6 0-15,1-4-32 0,2 1 0 0,1 4 0 0,1-4 0 16,2-7 336-16,-1-3 64 0,2-3 16 0,2 1 0 16,-1 0-48-16,2-3-16 0,1 1 0 0,-1-3 0 15,0-1-96-15,0-2-16 0,-1 1 0 0,-3-2 0 16,0-6-128-16,-2 2-16 0,-1 2-16 0,-1-2 0 15,-2-1-48-15,-1 0-16 0,-1 0 0 0,1 4 0 16,-4 10-224-16,0 0 0 0,2-12 0 0,-1 4 0 16,-1 8 0-16,0 0 0 0,0 0 0 0,0 0 0 15,0 0-176-15,0 0-80 0,0 0 0 0,0 0-16 16,-4 6-1536-16,4-6-304 0,0 0-64 16,0 0-12128-16</inkml:trace>
  <inkml:trace contextRef="#ctx0" brushRef="#br1" timeOffset="148265.35">24402 13111 26079 0,'0'0'1152'0,"0"0"256"0,0 0-1136 0,0 0-272 16,0 0 0-16,0 0 0 0,0 0 768 0,-4 10 112 15,-5 0 16-15,2 3 0 0,-3 5-240 0,4 0-32 0,-4 1-16 16,0 1 0-16,1 1-272 0,-2 0-48 0,2 1-16 0,-1-1 0 16,0-3-272-16,3 2 160 0,-2 1-160 0,2 0 128 15,0 0-128-15,1-3 0 0,3 0 144 0,-3-3-144 16,3 0 0-16,2-4-208 0,1-11 16 0,2 10 16 31,-2-10-1712-31,8 8-352 0,0-1-64 0,0-8-9712 0</inkml:trace>
  <inkml:trace contextRef="#ctx0" brushRef="#br1" timeOffset="148579.26">25121 12757 21183 0,'0'0'1888'0,"0"0"-1504"15,0 0-384-15,0 0 0 0,-8 16 576 0,-3 3 32 16,-3 0 16-16,0 4 0 0,-1 7 320 0,-4 5 64 16,-1 0 16-16,0 5 0 0,-3 1-192 0,0 6-16 15,-7 2-16-15,4 4 0 0,1-3-224 0,2-1-64 16,1-5 0-16,3 1 0 0,5 3-336 0,0-4-176 15,2-6 160-15,4-1-160 0,1 1 128 0,-1-5-128 0,1-6 0 16,0-4 0 0,-1-3-1632-16,1-5-416 0</inkml:trace>
  <inkml:trace contextRef="#ctx0" brushRef="#br1" timeOffset="148732.26">24542 13096 6447 0,'-1'-19'576'0,"-2"5"-576"0,1-5 0 0,-1 6 0 15,2 5 6704-15,1 8 1232 0,0 0 240 0,0 0 48 16,0 0-6640-16,0 0-1328 0,9-3-256 0,-1-2 0 16,-1 2 0-16,2 3 0 0,1 4 0 0,-2 4 0 15,-3 3-1280-15,-5-11-336 0,0 0-64 0,0 0-16 16</inkml:trace>
  <inkml:trace contextRef="#ctx0" brushRef="#br1" timeOffset="150876.14">20581 6601 8975 0,'5'-12'384'0,"1"4"112"0,-1-3-496 0,-1 1 0 15,2-1 0-15,-3 0 0 0,2 0 976 0,-1-1 112 16,0-1 0-16,1 2 16 0,0 2-272 0,1-1-64 16,0 1-16-16,0 1 0 0,-2 0-112 0,1 3 0 0,-5 5-16 0,6-8 0 15,-1 1 80-15,-5 7 0 0,0 0 16 0,0 0 0 16,0 0-128-16,4 7-16 0,-2 2-16 0,-1 8 0 15,-3 5-240-15,0 5-64 0,0 1 0 0,0 3 0 16,-5 5-16-16,0 6-16 0,-1 4 0 0,-1 8 0 16,-3 7-32-16,-1 5 0 0,-4 6 0 15,-1 2 0-15,1 2-192 0,1 4 144 0,0 3-144 0,2 2 128 16,-1 0-128-16,3 1 128 0,2-2-128 0,3 2 128 16,2 3-128-16,-1 0 192 0,0-5-192 0,0 4 192 15,-3 3 48-15,1-1 16 0,1-2 0 0,3 1 0 16,-3 3-64-16,5-1 0 0,2-2 0 0,1-4 0 15,0-9-64-15,6-3 0 0,2-5-128 0,1 3 192 0,-3 6 0 16,1-5 0-16,1-6 0 0,0 2 0 0,1 8 0 0,-3 1 0 16,3-1 0-16,-1 0 0 0,1-3-64 0,0 0-128 15,-4 2 176-15,3 4-176 0,-3 1 144 0,1-4-144 16,0-5 0-16,1 1 144 0,-1-1-144 0,2 2 0 16,-1-4 0-16,-1-2 128 0,-2-4-128 0,-3-1 128 15,2 0-128-15,-1 0 128 0,1-5-128 0,-3-2 0 16,0 0 0-16,1-2 128 0,-2-4-128 0,2 2 0 15,0-6 144-15,0 1-144 0,-1 0 128 0,-1 0-128 16,1-4 128-16,0-1-128 0,-1-3 0 0,0 1 144 16,0-1-144-16,0-2 0 0,0-3 0 0,-1 1 0 15,-2 3 0-15,1 2 0 0,0-1 0 0,-1 0 0 16,2-2 0-16,0-2 0 16,-1 0-1152-16,5-5-224 0,-2-4-48 0,3-5-10736 0</inkml:trace>
  <inkml:trace contextRef="#ctx0" brushRef="#br1" timeOffset="151613.89">17128 9752 12207 0,'0'0'528'0,"-9"-1"128"0,2-2-528 0,7 3-128 0,-6-2 0 0,6 2 0 15,0 0 880-15,0 0 144 0,0 0 16 0,13-4 16 16,4 0-352-16,5 1-80 0,0 1-16 0,7 0 0 16,5-2-352-16,5 2-64 0,1 1 0 0,4-1-16 15,2-1-48-15,5-3 0 0,5 0 0 0,8-1 0 16,6 1 272-16,7-1 48 0,5-4 16 0,2 0 0 15,2-2 144-15,8-1 32 0,7 0 0 0,3-2 0 16,4-4 64-16,6 3 32 0,0 6 0 0,7-4 0 0,4-3-80 16,4 1-16-16,3 2 0 0,7 0 0 0,6-2-48 0,3 0-16 15,2-5 0-15,8 5 0 0,4 4 16 16,5 0 0-16,2-1 0 0,1 0 0 0,2 3-144 0,0 3-48 16,1 1 0-16,1-1 0 0,0-2-80 0,0 4 0 15,-1 2-16-15,1 2 0 0,1 0-176 0,-2 0-128 16,-6-1 192-16,-5 5-192 0,-4 3 128 0,3 1-128 15,-1-4 0-15,-2 0 0 0,-4-2 128 0,-7 2-128 16,-8 3 0-16,-2-2 0 0,-4-2 0 0,-10 1 0 16,-10 5 0-16,-6-4 0 0,-4-4 0 0,-12 1 0 15,-13 0 0-15,-10 0 0 16,-9 2-1088-16,-10-1-256 0,-8-1-64 0,-10 0-12944 0</inkml:trace>
  <inkml:trace contextRef="#ctx0" brushRef="#br0" timeOffset="155526.29">17214 9757 7359 0,'-14'-4'656'0,"1"-1"-528"15,-1 3-128-15,-1-2 0 0,0-1 1408 0,2 2 256 16,1 3 64-16,1-1 0 0,0-1-448 0,3 0-96 16,1-1-16-16,7 3 0 0,0 0-192 0,0 0-32 15,0 0-16-15,0 0 0 0,0 0 144 0,0 0 16 16,0 0 16-16,8 5 0 0,4-5 336 0,6-1 64 15,6-2 16-15,5 1 0 0,2 1-240 0,7-3-64 16,7-2 0-16,2 4 0 0,1 3-512 0,1-3-128 16,2-2 0-16,1-2-16 0,7 1-208 0,3 2-32 15,4-1-16-15,-4 2 0 0,-5 1-160 0,-8 0-16 0,-6 1-128 0,-8 0 192 16,-3 0-192-16,-6-2 128 0,-4-2-128 0,-3 3 0 16,-5 2 0-16,-3 0-192 0,-11-1 16 0,0 0 0 31,10 2-2032-31,-10-2-416 0,0 0-64 0</inkml:trace>
  <inkml:trace contextRef="#ctx0" brushRef="#br0" timeOffset="155829.56">18519 9551 25567 0,'-4'-17'1136'0,"4"12"224"0,0 5-1088 0,0 0-272 16,0 0 0-16,0 0 0 0,0 0 912 0,0 0 128 15,10 3 32-15,3-1 0 0,3-2-272 0,3-1-48 16,4 1-16-16,2 4 0 0,6 4-176 0,5 0-48 16,2-4 0-16,3 0 0 0,-2 1-160 0,4-3-32 15,0-3-16-15,2 0 0 0,1-1-96 0,-4 2-16 16,-1 2 0-16,-4 0 0 0,-2 0-192 0,-5-2 0 15,-6-2 0-15,-2 4 0 0,-4 1 0 0,-4-3 0 16,-3-2-128-16,-2 2 128 16,-9 0-2080-16,0 0-304 0,0 0-64 0</inkml:trace>
  <inkml:trace contextRef="#ctx0" brushRef="#br0" timeOffset="156132.34">19778 9428 31327 0,'0'0'688'0,"17"-2"144"0,-6-8 16 0,1 3 48 0,2 1-720 0,5 0-176 0,5 4 0 0,5-2 0 16,2-3 848-16,4 1 144 0,5 2 32 0,1 2 0 15,3 1-832-15,0 0-192 0,3 0 0 0,21 1 0 0,-4 3 320 16,-3-1 0-16,1-2 16 0,-3 2 0 0,-2 2-336 16,-2 1 128-16,-1 4-128 0,2-3 0 0,2-10 176 0,-4 5-48 15,-6 4 0-15,-2 1 0 0,-3 1-320 0,-4-3-64 16,-10-5 0-16,-5 3-16 16,-2 3-2976-16,-4-3-592 0,0-7-112 0,-6 2-16 0</inkml:trace>
  <inkml:trace contextRef="#ctx0" brushRef="#br0" timeOffset="156409.84">21643 9302 23951 0,'0'0'1056'0,"8"0"224"0,1-1-1024 0,2-3-256 0,2-3 0 0,1 4 0 15,2 1 1696-15,3 0 288 0,4-2 48 0,5-1 16 16,1 1-832-16,-1 3-144 0,3 3-48 0,12-2 0 16,-4-2-896-16,-2 1-128 0,-1-1-160 0,3 1 160 15,3 0 0-15,5 1 0 0,-2 2 0 0,3 1 0 16,2-2 128-16,-3 2-128 0,-4 1 128 0,-4 2-128 16,-2-2 0-16,-5 2 0 0,-2-2 0 0,-2 1 0 15,-4-3-1200 1,1 1-320-16,-3 3-64 0,-1-2-7840 0,-2-2-1584 0</inkml:trace>
  <inkml:trace contextRef="#ctx0" brushRef="#br0" timeOffset="156677.79">23681 9258 27647 0,'27'-8'1216'0,"-15"7"256"0,4 1-1168 0,3-1-304 16,2-1 0-16,3 0 0 0,4 4 144 0,3-1-16 16,2 0-128-16,3 0 192 0,2 1-16 0,2 1-16 0,0 2 0 0,-2-1 0 15,-2-1-160-15,27 4 0 0,-13 0 144 16,-9-2-144-16,-8 0-128 0,-1-3-112 0,-2-4-16 0,-1 2-8128 15,-5 3-1616-15</inkml:trace>
  <inkml:trace contextRef="#ctx0" brushRef="#br0" timeOffset="158232.68">17318 8675 9215 0,'0'0'816'0,"10"-1"-656"15,-3-1-160-15,4-1 0 0,3 0 1376 0,2 2 240 16,2 2 48-16,2 1 16 0,3-1-592 0,-1 2-128 0,2 0-32 15,3-1 0-15,3 1-304 0,4 0-64 0,-1 0-16 0,1 2 0 16,1 5-256-16,0 0-48 0,-1 1-16 0,-2 1 0 16,-1 1-224-16,-1 2 176 0,-7-2-176 0,-1-2 160 15,-4-2-160-15,-2 3-272 0,1 0 64 0,-2-3-9232 16</inkml:trace>
  <inkml:trace contextRef="#ctx0" brushRef="#br0" timeOffset="158595.38">19088 8483 11967 0,'-10'-9'528'0,"10"9"112"0,-6-7-512 0,3-1-128 16,2 0 0-16,1 8 0 0,0 0 1136 0,0 0 192 16,0 0 32-16,11 1 16 0,2 4-608 0,3 3-128 15,2 0-32-15,4 1 0 0,2-2-112 0,4 2-32 16,-2 3 0-16,2 0 0 0,0-3-144 0,5-2-16 15,5-2-16-15,1 5 0 0,7 3-144 0,0-1-16 16,0-1-128-16,-2 1 192 0,-1 0-192 0,-6-1 176 0,-4 0-176 16,-3 0 160-16,-4 0-160 0,-4-2 0 0,-1 2 0 15,-4-2-6688-15,-5-4-1296 0</inkml:trace>
  <inkml:trace contextRef="#ctx0" brushRef="#br0" timeOffset="159351.85">21025 8392 6447 0,'-6'-11'576'0,"6"11"-576"16,2-9 0-16,-2 9 0 0,5-11 1488 0,-2 7 192 15,-3 4 48-15,10-2 0 0,0 2-512 0,2 0-112 16,0 0-16-16,3 4 0 0,1 5-448 0,3 0-112 15,2 2-16-15,3-2 0 0,5 0-160 0,1 2-32 16,6 1-16-16,3 0 0 0,1 1-160 0,5 0-16 0,2 1-128 16,-1 1 192-16,-2 1-192 0,-1-2 176 15,0-3-176-15,-1 5 160 0,-1 2-160 0,-2 0-256 0</inkml:trace>
  <inkml:trace contextRef="#ctx0" brushRef="#br0" timeOffset="159782.43">23575 8510 12319 0,'0'0'544'0,"10"1"112"0,1-5-528 0,2 1-128 16,-2 4 0-16,3 1 0 0,3 2 960 0,2-1 176 0,1 0 16 16,3 2 16-16,2 2-528 0,1-1-96 0,-1-3-32 0,5 5 0 15,1 4-192-15,5 3-64 0,1 2 0 0,6-2 0 16,4-3 0-16,2 5 0 0,-2 6 0 0,2-2 0 16,-1-1-256-16,-1 1 0 0,0-6 0 0,1 0 0 15,3 4 0-15,-3-1 0 0,-4-4 0 0,1-1-8928 16</inkml:trace>
  <inkml:trace contextRef="#ctx0" brushRef="#br0" timeOffset="160689.1">17671 6703 8751 0,'-7'-18'384'0,"7"18"80"0,0 0-464 0,0 0 0 0,0 0 0 0,0 0 0 15,3-10 1216-15,-3 10 160 0,0 0 32 0,9 3 0 16,1 3-768-16,4 2-128 0,1 3-48 0,4 2 0 16,3 2-144-16,3 0-16 0,1 2-16 0,4 5 0 15,-1 5-96-15,1 1-32 0,0-2 0 0,1 0 0 0,0-1-16 0,0-1 0 16,-1 2 0-16,-1-2 0 0,-4-4-144 0,-1-2 0 15,0-3 144-15,-5 1-144 16,-1 3-352-16,-2-8-144 0</inkml:trace>
  <inkml:trace contextRef="#ctx0" brushRef="#br0" timeOffset="161086.54">19758 6580 19407 0,'0'0'848'0,"8"-3"192"0,4 0-832 0,-2 2-208 0,-2 2 0 0,2 4 0 16,2 5 176-16,2 2-16 0,3 0 0 0,2 7 0 16,3 4 176-16,3 2 48 0,2 1 0 0,0 1 0 15,-1 2-112-15,0 4-16 0,0 4 0 0,-1 3 0 16,1-1-80-16,-2 1-32 0,-2-2 0 0,-1-2 0 15,-3-7-144-15,0-1 0 0,1-3 0 0,-3 0 0 16,0 3-576-16,-2-5-192 0,-1-5-32 0,1-3-8544 16</inkml:trace>
  <inkml:trace contextRef="#ctx0" brushRef="#br0" timeOffset="161427.14">22221 6553 23951 0,'22'-21'2128'0,"-11"13"-1696"0,-1 6-432 0,-3 0 0 31,2 4-576-31,-1 2-208 0,-2 7-48 0,1 5 0 0,2 1 832 0,-3 2 0 0,3 0 0 0,-1 2 192 16,1 1-64-16,-1 2-128 0,0 4 176 0,1 0-176 15,0-2 224-15,-2 3-64 0,1 1-16 0,2 2 0 16,-1 2-144-16,1-1 0 0,0-3 0 0,0-1 0 15,1-1-976-15,2-5-128 0,-2-4-32 0</inkml:trace>
  <inkml:trace contextRef="#ctx0" brushRef="#br0" timeOffset="161781.89">23878 6287 21999 0,'0'0'960'0,"11"3"224"0,-2 5-944 0,-1 4-240 0,-2 3 0 0,1 6 0 15,-3 6 256-15,3 4 16 0,1 2 0 0,3 6 0 16,0 4-16-16,4-2 0 0,5 0 0 0,0 1 0 16,2 2-32-16,2 3-16 0,3 4 0 0,3-2 0 15,2 2-208-15,0 0 0 0,1-4-144 0,0-3-7136 16,-1-2-1424-16</inkml:trace>
  <inkml:trace contextRef="#ctx0" brushRef="#br0" timeOffset="162560.71">17355 10689 10127 0,'9'-6'896'0,"3"1"-704"0,2-1-192 0,3-1 0 16,1-4 1152-16,0-4 192 0,2-1 32 0,4-1 16 15,3 2-544-15,2-6-96 0,2-1-32 0,0 1 0 16,0 5-384-16,0 0-80 0,-1 1 0 0,3 1-16 15,-1-2-240-15,0 5 0 0,-2 1 0 0,0 1-8288 16</inkml:trace>
  <inkml:trace contextRef="#ctx0" brushRef="#br0" timeOffset="162891.72">19225 10224 19119 0,'0'0'832'0,"0"0"192"0,7-9-816 0,2 1-208 0,-1 3 0 0,5-1 0 16,-1 1 448-16,6-4 64 0,2-2 0 0,7 0 0 16,2 0-32-16,4-1 0 0,6-2 0 0,-1 0 0 15,1-1-304-15,0-1-176 0,1 4 192 0,-2 1-192 16,-2-1 160-16,-3 3-160 0,-2 1 128 0,-1-2-128 16,1-1-208-16,0-1-128 0,-1-2-32 0,-11 8-9616 15</inkml:trace>
  <inkml:trace contextRef="#ctx0" brushRef="#br0" timeOffset="163207.06">21177 9919 16575 0,'6'-9'1472'0,"1"-1"-1168"16,0-1-304-16,1 3 0 0,3 6 288 0,5-4 0 15,2-2 0-15,4 0 0 0,-1-1 96 0,6 1 32 16,2-1 0-16,3 1 0 0,1 0-32 0,1 2 0 0,-1-1 0 15,-1 3 0-15,0 1-224 0,0-2-160 0,0-1 192 0,0 1-192 16,2 2 0-16,-2 0 0 0,0-2 0 16,0 0-6208-16,-1 1-1152 15</inkml:trace>
  <inkml:trace contextRef="#ctx0" brushRef="#br0" timeOffset="163437.07">23776 9503 13823 0,'21'2'1216'0,"1"-3"-960"16,1-3-256-16</inkml:trace>
  <inkml:trace contextRef="#ctx0" brushRef="#br0" timeOffset="164368.9">17783 12043 10127 0,'0'0'448'0,"0"0"96"15,0 0-544-15,10-3 0 0,1 0 0 0,0-1 0 0,2-5 1744 0,2-1 240 16,0-1 64-16,3-2 0 0,2-2-960 0,4-4-192 15,2-4-48-15,0-2 0 0,4-3-144 0,4-2-16 0,2-4-16 0,2 2 0 16,0 3-304-16,-1-1-64 0,1-1-16 16,-4 3 0-16,-3-1-288 0,-2 4 160 0,-6 2-160 15,0 5 128 1,-6 5-528-16,1 1-112 0,-3 1-32 0,-1 1-6304 0,-1 4-1280 0</inkml:trace>
  <inkml:trace contextRef="#ctx0" brushRef="#br0" timeOffset="164775.44">19772 11841 6447 0,'0'0'576'0,"-7"0"-576"16,7 0 0-16,-6 3 0 0,6-3 1008 0,0 0 80 15,0 0 32-15,0 0 0 0,0 0-192 0,0 0-32 16,0 0-16-16,0 0 0 0,0 0 304 0,0 0 64 0,13-5 16 0,3-1 0 16,2-5-208-16,6-5-32 15,3-4-16-15,2 1 0 0,2 6-560 0,3-3-96 0,5-4-32 0,-1 2 0 16,3-3-192-16,1 2-128 0,-4 2 160 0,0-2-160 16,-3-1 128-16,1 1-128 0,1 4 0 0,-2 0 144 31,-2-1-1808-31,-5 1-384 0</inkml:trace>
  <inkml:trace contextRef="#ctx0" brushRef="#br0" timeOffset="165287.75">21593 11938 14047 0,'0'0'624'0,"0"0"128"0,0 0-608 0,7-4-144 0,3 1 0 0,-1-5 0 15,0-2 848-15,1-3 144 0,5 0 32 0,2-4 0 16,2-5-320-16,2-2-64 0,7-2-16 0,0 3 0 16,0 3 128-16,2-6 16 0,-1-5 16 0,2 1 0 15,0 1-240-15,0 2-48 0,-3-2-16 0,2-1 0 16,-1-1-160-16,2-5-16 0,4 2-16 0,0-2 0 16,0 0-288-16,-4 3 0 0,-7 4 0 0,-1 8 0 15,-4 11-336-15,-3-3-128 0,-1-2-32 0,-2 6 0 16,-3 8-848-16,0 0-192 0</inkml:trace>
  <inkml:trace contextRef="#ctx0" brushRef="#br0" timeOffset="165756.07">23031 11849 8287 0,'0'0'736'16,"0"0"-592"-16,5-5-144 0,-3-2 0 15,1 1 1632-15,2-2 288 0,1-1 64 0,1-1 16 16,2-1-688-16,1 0-144 0,4-1-16 0,2-2-16 0,2-4-80 0,2-4-16 15,1-3 0-15,4 1 0 0,4 0-208 0,1-3-64 16,2-1 0-16,0 0 0 0,0 3-176 0,2-8-32 16,1-2-16-16,5-5 0 0,4-3-240 0,2 0-48 15,3 2-16-15,1 0 0 0,1-4-240 0,-4 3 0 16,-4 4 0-16,-3 5 0 16,-5 3-640-16,-6 0-192 0,-2 3-16 0,-8 4-11136 0</inkml:trace>
  <inkml:trace contextRef="#ctx0" brushRef="#br0" timeOffset="167236.1">18400 11596 5519 0,'4'-19'496'0,"-1"5"-496"0,1-1 0 0,0 2 0 16,0-2 1296-16,1 2 176 0,-2-1 16 0,1 2 16 16,0 0-640-16,1 2-128 0,-3 0-32 0,0 1 0 15,-1 0 32-15,-1 2 0 0,0 7 0 0,0 0 0 16,0-8-96-16,0 8-32 0,-1-9 0 0,1 9 0 15,0 0 128-15,0 0 32 0,-6-2 0 0,-1 3 0 0,0 2-32 0,-2 7 0 16,-4 1 0-16,0 1 0 0,0 2-160 0,-3 1-48 16,-4 8 0-16,-1-1 0 0,-3 0-112 0,-4 1-32 15,-4 0 0-15,0 5 0 0,0-1-16 16,-1 3-16-16,-1 0 0 0,1 0 0 0,1 3 32 0,2 0 0 16,0 0 0-16,2-4 0 0,2-5-64 0,2-2-16 15,-1 1 0-15,4-3 0 0,-1-3-80 0,2-4-16 16,2-2 0-16,4-1 0 0,5 1-48 0,1-5-16 15,2-8 0-15,6 2 0 0,0 0-144 0,0 0 160 16,0 0-160-16,9-1 160 0,3-4 0 0,3-4 0 16,3-4 0-16,4-3 0 0,2-3-160 0,3-3 192 15,2-5-192-15,2-2 192 0,0 0-192 0,2-4 0 16,5-4 0-16,3 1 0 0,2-1 0 0,1-3 0 16,2-1 128-16,-1 1-128 0,-2-2 0 0,-1 0 0 0,-3 0 0 15,0 3 128-15,-2 1-128 0,-5 7 0 16,-4 7 0-16,-5 4 128 0,-8 7-128 0,-6 0 0 0,-5 1 0 0,1 4 0 15,-5 8 0-15,0 0 0 0,0 0 176 0,-10 7-176 16,-4 1 0-16,-5 7 0 0,-4 7 0 0,-4 5 0 16,-1 4 0-16,-2 2 0 0,-1 0 0 0,-2 2 0 15,0 2 0-15,-5 3 0 0,-2-1 0 0,-2-1 0 16,2 2 0-16,1 0 176 0,4-1-176 0,0 0 160 16,2-5-160-16,5-1 0 0,5-6 0 0,3-4 0 15,1-5 0-15,4-5 0 0,4-3 0 0,4-1 128 16,7-9 80-16,0 0 16 0,0 0 0 0,0 0 0 15,0 0-224-15,11-3 0 0,2-4 0 0,2-4 0 0,1-3 160 16,1-3-160-16,3 1 160 0,3-1-160 0,-4 2 0 0,3-3 0 16,1 2-208-16,0 1 64 15,-1 4-2016-15,1 0-400 16,0-4-64-16</inkml:trace>
  <inkml:trace contextRef="#ctx0" brushRef="#br0" timeOffset="168272.6">20187 11516 6447 0,'0'0'576'0,"12"-3"-576"0,0-2 0 0,1-1 0 16,0 1 1520-16,-2-2 192 0,1-2 32 0,1-1 16 15,-1-1-656-15,0-1-128 0,-2 0-16 0,1-3-16 16,1 0 32-16,1 1 16 0,-4-1 0 0,0 2 0 16,-4 1-176-16,1 1-48 0,-2 0 0 0,-4 2 0 0,0 9 0 0,0 0 0 15,0 0 0-15,-9 3 0 0,0 2-192 0,-5 6-64 16,-5 7 0-16,0 4 0 0,-3 1-192 0,-2 4-64 16,0 2 0-16,-2 1 0 0,1-2 0 0,-1 2 0 15,-2-5 0-15,0 6 0 0,1 3-48 0,1-3-16 16,-1-4 0-16,3 0 0 0,-1-1 0 0,2 1 0 15,2-1 0-15,3-4 0 0,2-4 64 0,1-3 0 16,2-2 0-16,3-3 0 0,2-3-16 0,8-7 0 16,0 0 0-16,0 0 0 0,0 0 128 0,0 0 16 15,6-11 16-15,5-5 0 0,5-4-112 0,4-2-32 16,1-1 0-16,0-3 0 0,-4-4-256 0,5 1 0 16,5-1 0-16,0 1 0 0,2 0 0 0,2 0 0 0,-1-1 0 15,1 1 0-15,0-2 0 0,0 2 0 16,0-1 0-16,-2 3 0 0,-2 2 160 0,-2 3-160 0,-4 2 128 15,-3 6-128-15,-4 4 128 0,-4 3-128 0,-10 7 0 16,0 0 128-16,0 0-128 0,-2 10 0 0,-6 5 0 0,-3 7 0 16,-3 6 0-16,-4 3 0 0,-3-1 0 0,-2 2 0 15,-1 2 0-15,0-1 160 0,-3 0-160 0,1 2 160 16,-3-1-160-16,2 1 0 0,-2 1 0 0,2-1 0 16,-2-2 0-16,4-2 0 0,3-2 0 0,1-4 192 15,-2-3-192-15,5-3 0 0,5-6 0 0,4-2 0 16,0-2 0-16,5-4 0 0,4-5 0 0,0 0 0 15,10-7 160-15,3-3 0 0,2-8 0 0,7-6 0 16,4-5-16-16,3-2 0 0,2-4 0 0,1 2 0 16,3 1-144-16,-2-2 0 0,1-3 144 0,2-1-144 0,2 1 0 15,-1-3 0-15,3 1 0 0,-6 0 128 0,-4 3-128 16,-5 6 0-16,-4 7 0 0,-6 5 0 0,-4 2 0 16,-3 4 0-16,-3 5 0 0,-5 7 0 0,-8 6 0 0,-3 8 0 15,-2 8 0-15,-5 7 0 0,-6 6 0 0,-3 1 0 16,0 1 0-16,-2-2-128 0,1 0 128 0,-1 0 0 15,3 0 0-15,-3 1 0 0,3-3 0 0,-1-1 0 16,1-1 0-16,2-1 0 0,1-2 0 0,1-6 0 16,2-6 0-16,4-3 0 0,5-2 0 0,4-2 0 15,7-9 0-15,0 0 128 0,0 0 0 0,8-12 16 16,5-3 0-16,3-6 0 0,6-5-144 0,0 0 192 16,3 0-192-16,2-4 192 0,0-2-192 0,1-1 0 0,-1-2 144 15,-1 5-144-15,-4 2 0 0,-1 2 0 16,-3 3 0-16,-3 2 128 0,-7 6-128 0,-2 5 0 0,-6 10 0 15,0 0 0-15,0 0 0 0,-8 2 0 0,-3 6 0 0,-4 7 0 16,-5 6 0-16,-1 3 0 0,-1 2 0 0,-1 2 0 16,0 1 0-16,2 2 0 0,-1 2 0 0,1-3 0 15,1 1 0-15,0 0 0 0,5-5 0 0,2-2 0 16,3-6 0-16,3-2 0 0,3-5 0 0,4-11 0 16,4 10-1312-1,5-6-176-15,3-6-48 0,4-4-13696 0</inkml:trace>
  <inkml:trace contextRef="#ctx0" brushRef="#br0" timeOffset="168989.33">22257 11406 11455 0,'5'-11'512'0,"0"2"96"0,3 3-480 0,-1-5-128 0,0-1 0 0,2 1 0 16,-1 2 768-16,2-1 144 0,0-1 32 0,1 0 0 15,0-1-192-15,0 1-48 0,1 1 0 0,-1-1 0 16,-1-2-16-16,0 3-16 0,-3 4 0 0,-7 6 0 15,5-5 64-15,-5 5 16 0,0 0 0 0,0 0 0 16,0 0-32-16,-10 10 0 0,-5 1 0 0,-7 3 0 16,-4 1-144-16,-3 7-48 0,0 6 0 0,-5 3 0 15,-5-1-144-15,0 3-16 0,-3 2-16 0,6 0 0 0,0-3-32 0,2-2 0 16,0-1 0-16,-1 1 0 0,-3 3-80 0,6-6-32 16,5-5 0-16,1-3 0 0,3-3-80 15,7-1 0-15,4-3-128 0,6-4 192 0,6-8 16 16,0 0 0-16,0 0 0 0,12-9 0 0,7-3 80 0,5-5 16 15,-1-4 0-15,5-2 0 0,1-2-96 0,1 1-16 16,-1-4 0-16,-2 0 0 0,3-2-192 0,5-2 0 16,1-3 128-16,3-5-128 0,0-1 128 0,-1 4-128 15,-6 4 176-15,-3 4-176 0,-1 5 0 0,-4 2 0 16,-7 4 0-16,-4 3 0 0,-5 9 0 0,-8 6 0 16,0 0 0-16,0 0 0 0,-6 6 0 0,-6 9 0 15,-7 3 0-15,-3 6 0 0,-3 2 0 0,-5 5 0 16,-4 5 0-16,-2 0 0 0,1-1 0 0,3-2 0 0,3-2 0 15,4-1 0-15,2 0 0 0,3-4 0 0,0-1 128 16,4 1-128-16,0-3 0 0,6-1 0 0,2-4 0 0,3-2 0 16,4-4 144-16,1 0-144 0,1-2 0 0,4-1 144 31,-5-9-496-31,9 4-96 0,5-2-32 0,-1-2-14096 0</inkml:trace>
  <inkml:trace contextRef="#ctx0" brushRef="#br0" timeOffset="169818.87">23864 11303 2751 0,'0'0'256'0,"0"-12"-256"0,-1-5 0 0,2 4 0 16,0 3 2080-16,1 0 368 0,4-1 80 0,-3 0 16 16,2-1-1328-16,1 2-272 0,-1 2-48 0,2-2-16 15,1-2-80-15,2 1-16 0,-2 3 0 0,1-5 0 16,1 1-160-16,0 0-48 0,0 0 0 0,-3 2 0 15,2 1 64-15,-4 2 0 0,-1 0 0 0,-4 7 0 16,4-6 32-16,-4 6 16 0,0 0 0 0,0 0 0 16,0 0-128-16,-10 3-32 0,-1 5 0 0,-5 1 0 15,-3 7-208-15,-3 3-64 0,-3 3 0 0,0 4 0 16,-2 4 144-16,-2 4 32 0,-4 0 0 0,0 3 0 0,-2 4-32 16,-1 2 0-16,-6 2 0 0,5-4 0 0,-2-4-144 0,4-3-16 15,2-3-16-15,2-4 0 0,2-1-32 0,5-4-16 16,2-2 0-16,7-4 0 0,3-3 64 0,4-4 16 15,0-3 0-15,8-6 0 0,0 0 128 0,0 0 48 16,11-4 0-16,3-6 0 0,4-8-112 0,5-3 0 16,6-2-16-16,3-3 0 0,3 0-144 0,1-7-32 15,4-2 0-15,-1-4 0 0,1-1-128 0,-4-2 128 16,2-1-128-16,-2-3 128 0,-1-1-128 0,-1 2 0 16,-2 0 144-16,-3 7-144 0,-4 6 0 0,-8 7 0 15,-4 5 0-15,-8 5 0 0,-1 4 128 0,-6 4-128 16,-3 2 128-16,-5 9-128 0,-4 7 128 0,-7 6-128 0,-7 5 128 15,-4 5-128-15,-3 2 0 0,-3 5 128 16,-2 5-128-16,-3 2 0 0,0-1 0 0,0 3 144 16,2 1-144-16,-1 0 0 0,6-1 128 0,0-5-128 0,6-8 0 15,3-2 0-15,1-3 0 0,6-3 0 0,1-8 128 0,7-1-128 16,6-5 0-16,3 0 160 0,3-8-160 0,0 0 128 16,14-1 16-16,2-3 0 0,3-3 0 15,4-3 0-15,-1-2 0 0,3-3 0 0,-1-2 0 0,3 1 0 16,0-2-16-16,-1-2-128 0,-4 1 192 0,-4 1-64 15,1 1-1184 1,-4 2-240-16,-4 1-48 0,0-2-9408 0,-2 1-1888 0</inkml:trace>
  <inkml:trace contextRef="#ctx0" brushRef="#br0" timeOffset="173542.85">23811 11128 1839 0,'0'0'160'0,"0"0"-160"0,10 0 0 0,-2-4 0 15,0-1 2272-15,-1-1 416 0,-7 6 96 0,12-6 16 0,-3-2-1520 0,1 2-320 16,-1-4-48-16,-1 2-16 0,-1 4-128 0,1-2-48 16,-1-1 0-16,-2 2 0 0,-5 5 48 15,7-8 0-15,0 1 0 0,-7 7 0 0,0 0 32 0,0 0 16 16,0 0 0-16,0 0 0 0,0 0 144 0,-10-2 16 16,4 2 16-16,-5 5 0 0,-1 4-336 0,-3 3-64 15,0 0-16-15,-4 4 0 0,1 4-224 0,-5 3-48 16,-2 5-16-16,-1-2 0 0,1 1-80 0,-3 1-16 15,-3 3 0-15,2 2 0 0,-1 0-192 0,4 0 176 16,-3-2-176-16,3 0 160 0,1-1 0 0,2-2 0 16,1-3 0-16,2-3 0 0,4-3-32 0,1-2-128 15,-1 1 192-15,2-4-64 0,3-4 96 0,2-2 16 16,1-1 0-16,8-7 0 0,-4 3 80 0,4-3 32 16,0 0 0-16,0 0 0 0,1-8-144 0,2-2-16 15,3-3-16-15,4 0 0 16,2 0-1136-16,3 1-240 0,1-3-32 0,0 1-13008 0</inkml:trace>
  <inkml:trace contextRef="#ctx0" brushRef="#br0" timeOffset="174186.67">22225 11263 14847 0,'0'0'656'0,"0"0"144"0,0 0-640 0,8-7-160 0,-6-2 0 0,0 4 0 16,-2 5 1072-16,0 0 176 0,0 0 32 0,0 0 16 15,0 0-128-15,0 0-16 0,0 10-16 0,-1-2 0 16,-3-2-176-16,-6 3-48 0,-2 3 0 0,-3 4 0 15,0 1-128-15,-3 5-16 0,-1 0-16 0,-1 1 0 16,-2 3-96-16,1 0-16 0,2 0 0 0,-2 2 0 16,1-4-144-16,1 4-48 0,-2-2 0 0,1 2 0 15,-1-2-144-15,0-1-48 0,0-3 0 0,0 1 0 0,0-2-64 16,4-1 0-16,4-2-16 0,1-3 0 0,-2-2-32 0,3-2 0 16,7-2 0-16,0-2 0 0,4-7-144 0,0 0 192 15,0 0-192-15,0 0 192 0,0 0-368 0,12-3-64 16,3-2-16-16,4-2-10240 15,3-3-2048-15</inkml:trace>
  <inkml:trace contextRef="#ctx0" brushRef="#br0" timeOffset="174811.18">20364 11413 14735 0,'1'-12'640'0,"2"3"160"0,4-1-640 0,-4 1-160 0,3 0 0 0,1 3 0 16,0 1 800-16,-7 5 128 15,9-4 32-15,-9 4 0 0,0 0-64 0,0 0-16 0,0 0 0 0,0 0 0 16,0 0 240-16,-10 11 48 0,-2 2 16 16,-4 5 0-16,-2 3-208 0,-2 2-32 0,-1 2-16 0,-1 1 0 15,1 2-320-15,-3-2-64 0,1 1-16 0,-4 0 0 16,3 1-112-16,0-2-32 0,-1-2 0 0,2 2 0 16,-3-1-64-16,5-1 0 0,1-1-16 0,4-1 0 15,2-1-304-15,3-1 160 0,-1-3-160 0,4 0 128 16,3-3-128-16,2-1 0 0,0 1 0 0,3-3-176 15,0-3-1360 1,0-8-288-16,8 7-48 0</inkml:trace>
  <inkml:trace contextRef="#ctx0" brushRef="#br0" timeOffset="175397.3">18657 11467 8287 0,'0'0'736'0,"0"0"-592"16,0 0-144-16,0 0 0 0,-10 4 2784 0,-1 3 528 15,1 1 96-15,-5 3 32 0,-1 1-1840 0,-3 4-352 16,-1 1-80-16,-2 4-16 0,-2 0-304 0,-1 0-64 16,0 1-16-16,-1 1 0 0,2 9-224 0,-1-3-48 15,1-6-16-15,-1 2 0 0,-1 3-144 0,0-2-16 16,0 0-16-16,0-1 0 0,0-3-160 0,2 0-16 16,5-3-128-16,2 0 192 0,4 0-368 0,2-3-80 15,2 0 0-15,6-2-13184 0</inkml:trace>
  <inkml:trace contextRef="#ctx0" brushRef="#br0" timeOffset="177344.17">17792 10610 9215 0,'-11'2'192'0,"-1"1"64"0,-2 2 0 0,5-3 0 0,-7-2-256 0,1 1 0 15,1 2 0-15,-1 0 0 0,0 1 864 0,-2-2 128 16,1 0 32-16,-1 0 0 0,1 4-832 0,-2 2-192 16,2-4 0-16,-1 1 0 0,1 1 864 0,-1-1 128 15,1 1 32-15,0-2 0 0,1-3 0 0,1 1 0 16,-1-1 0-16,4 0 0 0,-1 0-832 0,1-2-192 15,0-1 0-15,4-1 0 0,2 3 864 0,5 0 128 16,-3-5 32-16,3 5 0 0,5-6-832 0,4 0-192 16,2-1 0-16,4 1 0 0,2-7 0 0,3 2 0 15,2-1 0-15,4-1 0 0,5-2 0 0,3-2 0 0,-1 0 0 16,4 0 0-16,2 1 0 0,2-1 0 0,0 1 0 16,0 0 0-16,-2 2 0 0,0 1 0 0,1 1 0 0,-1 0 0 15,-3-1 864-15,-2 4 128 0,-3 2 32 0,-5 1 0 16,-4 0-832-16,-3 1-192 0,-7 1 0 0,-2 2 0 15,-2 2 0-15,-8 0 0 0,0 0 0 0,-8 4 0 16,-4 2 0-16,-5 1 0 0,-4 6 0 0,-4-1 0 16,-5 1 0-16,-2 2 0 0,-3 3 0 0,-1-2 0 15,-5 0 0-15,-1-1 0 0,-2 1 0 0,3-1 0 16,0 1 0-16,4 0 0 0,-1-2 0 0,5-1 0 16,3-2 0-16,5 0 0 0,2 0 0 0,4-2 0 15,5-3 0-15,3-1 0 0,2 1 0 0,5-2 0 0,4-4 0 16,0 0 0-16,5-1 0 0,5-1 0 0,5 0 0 15,5-6 0-15,4-3 0 0,5-1 0 0,4-4 0 16,5 1 0-16,0 0 0 0,3-4 0 0,0 1 0 0,-2 1 0 16,-1-1 0-16,-3 4 0 0,-6-2 0 0,-2 3 0 15,-3 1 0-15,-5 4 0 0,-6 5 864 0,-2 1 128 16,-4-1 32-16,-7 3 0 0,0 0-832 0,-6 7-192 16,-7 3 0-16,-3 1 0 0,-2 0 0 0,-6 1 0 15,-4 0 0-15,-2 4 0 0,-2-2 0 0,-2 0 0 16,-1 1 0-16,2-1 0 0,3 1 0 0,3-1 0 15,3-5 0-15,4 1 0 0,5-1 0 0,6-1 0 16,2-3 0-16,7-5 0 16,11-1-2416-16,9-2-528 0,18-6-96 0,4-2-32 0</inkml:trace>
  <inkml:trace contextRef="#ctx0" brushRef="#br0" timeOffset="178765.39">19340 10622 12895 0,'0'0'576'0,"0"0"112"0,-7 0-560 0,2 0-128 0,5 0 0 0,0 0 0 16,-5-4 848-16,5 4 144 0,0 0 32 0,0 0 0 15,1-5 0-15,4-2 0 0,5 0 0 0,1-3 0 16,3-2-832-16,6-3-192 0,1-6 0 0,5 2 0 15,1-2 864-15,5 0 128 0,4 0 32 0,0-2 0 16,3-2-832-16,-2-2-192 0,-1 2 0 0,1-2 0 0,2 2 0 0,-1-2 0 16,0 0 0-16,-4 2 0 0,2 3 864 0,-6 2 128 15,-7 1 32-15,-2 4 0 0,-3 3-832 0,-7 3-192 16,-4 5 0-16,-7 4 0 0,0 0 0 0,-5-2 0 16,-4 4 0-16,-6 3 0 0,-10 5 0 0,-1 0 0 15,-4 3 0-15,0 4 0 0,-4 0 0 0,0 4 0 16,0 1 0-16,-2 2 0 0,-3 2 0 0,1-1 0 15,1-2 0-15,-1 0 0 0,3 0 0 0,-1 2 0 16,2 0 0-16,3-4 0 0,7-3 0 0,-2-2 0 16,6-3 0-16,3-1 0 0,3-1 0 0,0 0 0 15,6-2 0-15,2-4 0 0,6-5 0 0,0 0 0 16,0 0 0-16,7-3 0 0,3-3 864 0,3-3 128 0,4-1 32 16,4-3 0-16,3-4-832 0,4 1-192 0,-2 0 0 15,5 0 0-15,2 0 0 0,1 2 0 0,-2 1 0 0,1 0 0 16,-1-2 0-16,0 2 0 0,0 2 0 15,0 0 0-15,0 0 0 0,-2 2 0 0,-1 3 0 0,-2 1 0 16,-4 3 0-16,-5 1 0 0,-5 0 0 0,-4 3 0 16,-9-2 0-16,0 0 0 0,-5 6 0 0,-5 4 0 15,-4 2 0-15,-4 3 0 0,-3 2 0 0,-2-1 0 16,0-2 0-16,-1 3 0 0,-2 0 0 0,1 2 0 16,-4-3 0-16,1-2 0 0,-3 0 0 0,1 0 0 15,2 1 0-15,-2-2 0 0,-1-2 0 0,4 0 0 16,1 2 0-16,6-2 0 0,-1-2 0 0,5-2 0 15,4-2 0-15,4-1 0 0,4 1 0 0,4-5 0 16,0 0 0-16,7-3 0 0,5-4 0 0,5-2 0 0,5-1 0 16,4-2 0-16,1-2 0 0,4 0 0 0,2-2 0 15,0 1 0-15,0-1 0 0,-1 0 0 0,0-4 0 16,2 4 0-16,1 1 0 0,1 0 0 0,1-6 0 0,-2 2 0 16,-2 2 0-16,-2 3 0 0,-3 1 0 15,-6 3 0-15,-2 0 0 0,-6 4 0 0,-4 3 0 16,-10 3 0-16,0 0 0 0,0 0 0 0,-7 4 0 0,-5 1 0 15,-7 5 0-15,-3 1 0 0,-3 1 0 0,-3 2 0 16,-4-1 0-16,-1 2 0 0,0 2 0 0,-1 1 0 16,-1-2 0-16,-2 1 0 0,0 0 0 0,0-1 0 15,-2 0 0-15,2 0 0 0,0-1 0 0,3-2 0 16,4-1 0-16,2-2 0 0,4-2 0 0,6-2 0 16,3 0 0-16,4-3 0 0,4 0 0 0,7-3 0 0,0 0 0 15,4-3 0-15,8-4 0 0,1 0 0 0,7-4 0 16,4-3 0-16,3 0 0 0,5-1 0 0,1-1 0 0,4 1 0 15,-2-2 0-15,0 1 0 0,-1-2 0 0,2 1 0 16,-3-1 864-16,3 2 128 0,-2-3 32 0,10-2 0 31,-9 8-1648-31,-10 4-320 0,-7 0-64 0,-11 6-16 0,-7 3 832 0,0 0 192 0,0 0 0 0,-8 8 0 16,-7 0 0-16,-3 3 0 0,-4 2 0 0,-5 1 0 16,0 2 0-16,-2 1 0 0,-1 0 0 15,0-1 0-15,-4 3 0 0,-1-2 0 0,2 0 0 0,2-2 0 16,-1 0 768-16,0 1 208 0,1-1 48 0,3-3 0 15,6-3-832-15,4-2-192 0,1-2 0 0,5 0 0 0,4-2 0 16,8-3 0-16,0 0 0 0,5-6 0 0,4 0 0 16,6-2 0-16,3-2 0 0,4-2 0 15,0-1 0-15,2 1 0 0,2 0 0 0,11-4 0 16,-7 1-768-16,-3 4-208 16,-5 3-48-16,-2 3 0 0,-3 1-816 15,1 1-160-15,-2 1-48 0,-4 2 0 0</inkml:trace>
  <inkml:trace contextRef="#ctx0" brushRef="#br0" timeOffset="179647.48">19407 10637 2751 0,'0'0'128'0,"0"0"16"0,-7 6-144 0,-3-2 0 0,1-2 0 0,-2 2 0 0,2 1 3136 0,-1 1 576 15,1 1 128-15,0-1 32 0,0-3-2384 0,2 0-464 16,-1 1-112-16,8-4-16 0,0 0-128 0,0 0-48 15,0 0 0-15,0 0 0 0,0 0-96 0,0 0-32 16,13-7 0-16,4-1 0 0,1 0-224 0,9-3-48 16,3-3-16-16,-5 3 0 0,3-2-32 0,6-1 0 15,6-2 0-15,1 0 0 0,-1-2-16 0,2-1 0 16,0-3 0-16,2 0 0 0,2 0-256 0,0 2 0 16,1 2 0-16,-4 3 0 0,-3 2 0 0,-6 3 0 0,-3 2 0 15,-6 4 0-15,-5-3 880 0,-4 5 112 16,-9 4 32-16,-7-2 0 0,0 0-832 0,-6 3-192 0,-7-1 0 15,-6 5 0-15,-4 2 0 0,-7 1 0 0,-5 1 0 0,-2 2 0 16,-3 2 0-16,1 2 0 0,0-2 0 0,2 0 0 16,0-3 0-16,0-1 0 15,-2 0 0-15,-12 2 0 0,7-3 0 0,8-1 0 16,5-2 0-16,5 1 0 0,4-1 384 0,7-3 48 0,4-2 0 0,11-2 0 16,0 0-304-16,0 0-128 0,9 0 128 0,1-1-128 15,7-2 128-15,5-2-128 0,3 1 128 0,16-5-128 16,1 1-368-1,-2-1-144-15,-1 0-48 0,-11 2 0 0,4 1 1264 0,1-3 256 0,1-3 64 0,14 0 0 16,-8 4-1648-16,-6 3-320 16,-8 3-64-16,-11 2-16 0,-5 0 832 0,-1 2 192 0,-9-2 0 0,0 0 0 15,0 0 768-15,-2 8 208 0,-6 1 48 0,-5 2 0 0,-6 1-832 16,-4 0-192-16,-2 2 0 0,-2 2 0 0,0 0 0 0,-2 0 0 16,1-3 0-16,0-2 0 0,1-1 0 0,0 0 0 15,-2 0 0-15,1-3 0 0,4-2 0 0,2-2 0 16,2-1 0-16,4 0 0 0,2 1 0 0,7-3 0 15,2-3 0-15,5 3 0 0,0 0 0 0,10-6 0 16,1-3 0-16,6-1 0 0,2 0 0 0,1 0 0 16,2 2 0-16,0-1 0 0,-1-4 0 15,2-1 0-15,0 1 0 0,3 1 0 0,-2-1 0 0,2 0 0 16,2-1 0-16,0 2 0 0,-3 5 0 0,1-1 0 16,1 0 0-16,10-2 0 15,-4 3-768-15,-5 3-208 0,-1 2-48 16,-11 4-8736-16,2-4-1760 0</inkml:trace>
  <inkml:trace contextRef="#ctx0" brushRef="#br0" timeOffset="180516.57">21917 10522 6447 0,'-18'5'272'0,"4"-2"80"0,-3 0-352 0,-2-3 0 16,-1-1 0-16,-3 2 0 0,3 4 2288 0,0-2 384 0,-2-1 80 0,3 2 0 15,1 1-1216-15,1 1-256 0,4-1-64 0,3 0 0 16,3-4-352-16,7-1-80 0,0 0-16 0,0 0 0 16,0 0-192-16,11-4-64 0,4-5 0 0,9-1 0 15,7-1-32-15,6-2-16 0,7-4 0 0,2 1 0 16,-1-1-96-16,0 0-32 0,-2 0 0 0,3 1 0 16,4-3-16-16,0 0 0 0,-2 2 0 0,3-1 0 15,-2 1 64-15,-2 1 0 0,-7 1 0 16,-3 2 0-16,-8 5-128 0,-6 2-32 0,-4-2 0 0,-7 6 0 15,-12 2-96-15,0 0-128 0,0 0 176 0,-6 6-176 16,-8-1 256-16,-5 4-64 0,-10 2-16 0,-8 2 0 16,-7 0-32-16,-4 2 0 0,-1 0 0 0,-3 1 0 0,2-1-144 15,0 0 0-15,4 0 0 0,2-1 0 0,0 0 0 16,0 1 0-16,2-2 0 0,2-1 0 0,0-1 0 16,8 0 0-16,5-2 0 0,9-3 0 0,3-1 0 0,8-3 208 15,7-2-48-15,0 0-16 0,0 0-144 0,16-7 0 16,5-3 0-16,8-1 0 0,4 0 0 0,4-1 0 15,3-1 160-15,0 0-160 0,-4-1 128 0,2-1-128 16,1 0 0-16,5-3 0 0,2 0 0 0,-1 0 0 16,-5 1 0-16,-2 3 0 0,-5 3 0 0,-4 1 128 15,-10 1-128-15,-4 5 0 0,-6 3 0 0,-9 1 0 16,0 0 0-16,-11 5 0 0,-10 2 144 0,-5 5-16 16,-4 2-128-16,-8 2 192 0,-1 0-192 0,-2-2 0 15,-1-5 0-15,5 5 0 0,3 1 0 0,2-3 0 16,0-4 0-16,0 1 0 0,1 1 160 0,4-2-160 15,5-2 160-15,5-2-160 0,3 0 224 0,7-2-48 0,7-2-16 0,0 0 0 16,11-5-32-16,7 0-128 0,6-3 192 16,6 0-64-16,3 2-128 0,2-4 0 0,-2 0 0 15,4 1 128-15,5 2-128 0,0-1 0 0,0 1 0 0,-5 0 0 32,-4-2-1856-32,-1 2-288 0,-2 4-64 0,-3-2-11440 0</inkml:trace>
  <inkml:trace contextRef="#ctx0" brushRef="#br0" timeOffset="181268.28">23509 10474 11967 0,'-18'-4'1072'0,"7"4"-864"0,1 2-208 0,-2 0 0 16,2-2 704-16,3 0 112 0,7 0 16 0,0 0 0 16,-8 1 256-16,8-1 48 0,0 0 16 0,0 0 0 15,0 0-176-15,0 0-16 0,0 0-16 0,6-5 0 16,5-3-240-16,4 1-64 0,1-2 0 0,7 0 0 0,8-4 16 0,2 0 0 16,0-2 0-16,6 2 0 0,1 0-256 0,2-3-48 15,-3-1-16-15,-2 1 0 0,0 2-112 16,1 1-32-16,0-1 0 0,2-2 0 0,-3 0 64 0,-4 1 0 15,-3 2 0-15,-6 3 0 0,-5 0-32 0,-6 2 0 16,-4-1 0-16,-9 9 0 0,0 0-32 0,0 0-16 16,-13-2 0-16,-9 3 0 0,-6 2-16 0,-5 5 0 15,-4 3 0-15,-2-2 0 0,1-1-160 0,0 2 0 16,0 0 0-16,3 0 128 0,1 0-128 0,1-1 0 16,1 0 0-16,8 0 0 0,6 1 0 0,5-4 0 15,5-7 0-15,8 1 0 0,0 0 128 0,0 0-128 16,15 0 128-16,9-2-128 0,6-4 144 0,3-1-144 0,4 1 160 15,0-2-160-15,-3-2 128 0,2 3-128 0,2-2 0 16,-3 1 144-16,-1 0-144 0,-1 0 0 0,-3-2 0 16,-2 1 0-16,0 0 0 0,-5 1 0 0,0 2 0 15,-5 1 0-15,-4 1 0 0,-4 1 128 0,-10 3-128 16,0 0 0-16,0 0 0 0,0 0 0 0,0 0 0 0,-10 7 0 31,-2 2-1408-31,-2 0-192 0,-2-2-64 0</inkml:trace>
  <inkml:trace contextRef="#ctx0" brushRef="#br0" timeOffset="196520.63">16880 14649 2751 0,'0'0'256'0,"3"-10"-256"0,1-2 0 0,0 1 0 15,2 1 1536-15,1-1 272 0,1-3 48 0,0 3 16 16,-2 0-272-16,1 2-64 0,1 0-16 0,-3-1 0 15,1-1-512-15,-1 2-112 0,-3 3 0 0,-2 6-16 16,0 0 80-16,0-9 0 0,-2 3 16 0,2 6 0 0,-8 4-240 0,0 3-48 16,-5 3-16-16,0 4 0 0,-2 3-400 15,-4 5-80-15,-2 5 0 0,-2 0-16 0,-1 1-176 0,1 3 128 16,3 5-128-16,-4 0 128 0,1 0-128 0,0 4 0 16,4-1 0-16,1 1 0 0,3-3 0 0,0-2 128 15,0-6-128-15,4-2 0 0,4-3 0 0,-1-4 0 16,2 1 128-16,4-6-128 0,0-5 0 0,4 2 160 15,0-2-160-15,3-4 160 0,-5-6 0 0,11 5 0 16,2-5 0-16,-1 0 0 0,1 2 96 0,4-1 0 16,3-4 16-16,-3 3 0 0,2 0-64 0,0 2-16 15,-1 1 0-15,3 1 0 0,-3 0-192 0,0 2 0 16,1-1 0-16,0 2 0 0,0 0 0 0,-3 1 0 16,-1-4 0-16,2 3 0 0,-2 2-208 0,1 0-96 15,-2-3-16-15,0 1-7680 16,-3-1-1552-16</inkml:trace>
  <inkml:trace contextRef="#ctx0" brushRef="#br0" timeOffset="196875.92">17212 15076 6447 0,'-4'-3'576'0,"4"3"-576"0,0 0 0 0,0 0 0 15,3-6 3376-15,5-1 560 0,1 5 112 0,6-2 32 16,5-2-3136-16,5 0-624 0,4-2-128 0,0 1-32 16,1 1 64-16,-1-1 16 0,-4-1 0 0,-2 2 0 15,-2-4-112-15,-1 1 0 0,-1 0-128 0,-6-1 192 0,-2-1-48 0,-2 3-16 16,-5-1 0-16,-1 3 0 0,-2 1 384 0,-2-3 64 16,-3 1 0-16,-1 4 16 0,-3 5 288 0,-2 1 48 15,-2 1 16-15,-4 5 0 0,1-2-624 0,-2 4-112 16,-1 3-16-16,0-2-16 0,0 0-176 0,2 0 0 15,2-1 0-15,3 1 0 0,3-1 0 0,5 0 0 16,3 0 0-16,2 0 0 0,4 0 0 0,4-1 0 16,2-1 0-16,4-2 0 0,-1 0 0 0,5-3 0 15,1 3 0-15,2-1 0 16,2-3-416-16,3 0-16 0,0-6 0 0,1 3 0 16,-1 2-1728-16,2-4-336 0,14-4-80 0,-7 2-16 0</inkml:trace>
  <inkml:trace contextRef="#ctx0" brushRef="#br0" timeOffset="197141.31">18344 14716 9215 0,'14'-20'400'0,"-4"6"96"0,2-3-496 0,-2 0 0 0,0-4 0 0,0 4 0 16,-4 0 1792-16,-2 1 256 0,0 0 48 0,-1 3 16 16,-4 3-640-16,-3 2-128 0,0 0-32 0,-3 4 0 15,-3 1-48-15,-2 4-16 0,-2 5 0 0,-4 1 0 16,-1 1-752-16,-7 3-160 0,0 4-16 0,-7 3-16 15,-2 4-176-15,1 1-128 0,3 0 192 0,2 3-192 16,3 5 160-16,3 1-160 0,3 0 128 0,1 1-128 16,6 2 128-16,2-1-128 0,4 1 128 0,4-4-128 15,1-3 0-15,1-2 128 0,2-2-128 0,1-1 0 0,1-2 128 16,2-1-128-16,0-5 0 0,1 1 128 0,-2-1-288 0,-1 0-64 16,1-3-16-16,-2-2-7968 15,-2-10-1600-15</inkml:trace>
  <inkml:trace contextRef="#ctx0" brushRef="#br0" timeOffset="197278.38">17833 15032 18431 0,'5'-14'816'0,"0"8"160"0,6 0-784 0,4 2-192 16,3-2 0-16,4 2 0 0,3 1 416 0,6-2 32 16,4 0 16-16,6-1 0 0,3 2-240 0,3 0-48 15,2 2-16-15,-2 1 0 0,-7 0-160 0,-2 0 0 16,-4 0-160-16</inkml:trace>
  <inkml:trace contextRef="#ctx0" brushRef="#br0" timeOffset="197489.55">19004 14586 21999 0,'0'0'960'0,"-10"7"224"0,-1 0-944 0,-2 4-240 0,0 3 0 0,0 3 0 15,-2 4 320-15,3 2 32 0,1 0 0 0,0 5 0 16,0 6-64-16,2 1-16 0,0 3 0 0,2-2 0 16,-1-1-144-16,4-1-128 0,2-2 144 0,-1-2-144 15,1-4 128-15,2-3-128 0,-1-2 0 0,0-2 0 16,-1-3-384-16,-1 0-160 0,-2-5-32 16</inkml:trace>
  <inkml:trace contextRef="#ctx0" brushRef="#br0" timeOffset="197640.58">18580 14926 22111 0,'0'0'976'0,"9"-3"208"0,7-3-944 0,7 4-240 15,2 0 0-15,9 3 0 0,4 2 0 0,5 1 128 16,3-1-128-16,2 0 0 0,4-1 160 0,1 1-160 16,-4 1 160-16,2 0-160 15,-3 2-576-15,-3-1-224 0</inkml:trace>
  <inkml:trace contextRef="#ctx0" brushRef="#br0" timeOffset="197923.1">20562 14532 23951 0,'-16'-2'2128'0,"4"5"-1696"0,-5 5-432 0,-1 3 0 0,-2 2 320 0,-2 6-32 15,-3-1 0-15,0 2 0 16,1 5 80-16,2 1 16 0,-2 3 0 0,2 6 0 0,-1 3-64 0,-1 5 0 16,0 2 0-16,1 2 0 0,-4-1-320 0,4-2 0 15,1-6 0-15,5-3 0 16,2-4-832-16,3-3-256 15,4-4-32-15,-2-4-16 0</inkml:trace>
  <inkml:trace contextRef="#ctx0" brushRef="#br0" timeOffset="198239.64">19947 14932 23039 0,'5'-5'2048'0,"5"2"-1648"15,4 0-400-15,3 0 0 0,5 2 272 0,7 0-16 16,4 1-16-16,4 2 0 0,3 3 112 0,0-5 32 15,3 0 0-15,-3-2 0 0,1 2-64 0,-4 0-16 16,-1-2 0-16,-5 1 0 0,-3-1-96 0,-7 2-16 16,-6 0 0-16,-1 2 0 0,-5 1 0 0,-9-3-16 0,0 0 0 0,-7 11 0 15,-1 2 400-15,-3 1 96 0,-7 1 16 0,-1 3 0 16,-3 2-400-16,1 0-80 0,1-1-16 0,3-1 0 16,3-4-192-16,5 1 0 0,2-2 0 15,6-2 0-15,5 0 0 0,3-2 0 0,6-2 0 0,3-1 0 16,0-1 240-16,5-1 0 0,3-4 0 0,1-1 0 15,1-2 208-15,2-1 64 0,-3-3 0 0,-1-1 0 16,-3-3-208-16,-5 0-48 0,-1-2 0 0,-5-2 0 16,-4 0-80-16,-4-1-32 0,-4-2 0 0,-2 0 0 15,-5 1-144-15,-1 0 0 0,-1-1 0 0,-1 3-10368 16,-1 3-2080-16</inkml:trace>
  <inkml:trace contextRef="#ctx0" brushRef="#br0" timeOffset="198674.7">21501 14824 21183 0,'0'0'1888'0,"0"0"-1504"0,0 0-384 0,-5 6 0 16,-2 1 0-16,-3 3-208 0,-1 4 16 0,-2 2 16 16,-2 0 1136-16,-2 4 208 0,1 3 48 0,-1 2 16 15,1-1-496-15,2 0-96 0,5-4-32 0,-2 2 0 16,2-3-96-16,3-3 0 0,2-3-16 0,2-3 0 15,-3-2 112-15,5-8 32 0,-1 7 0 0,1-7 0 16,0 0 192-16,0 0 32 0,0 0 16 0,12-5 0 16,5-3 64-16,-1-1 16 0,1-4 0 0,1-1 0 15,3-1-384-15,1 0-64 0,0-2 0 0,-2 0-16 16,1-5-240-16,1 0-32 0,-2 1-16 0,-1-1 0 16,-3-1-208-16,-1 2 144 0,1 4-144 0,-2 4 128 0,-3 4-128 15,1 1 0-15,-3-1 0 0,0 3 0 0,-9 6-160 0,12 4-64 16,-3-2-16-16,0 2 0 15,-9-4-2176-15,6 11-432 0,3 1-96 0</inkml:trace>
  <inkml:trace contextRef="#ctx0" brushRef="#br0" timeOffset="198894.26">22078 14873 21183 0,'0'0'1888'0,"0"0"-1504"15,0 0-384-15,0 0 0 0,-8 6 816 0,0 1 80 0,1 6 32 0,-1 0 0 16,-1 1 112-16,1 1 32 16,-3 1 0-16,0 1 0 0,-1 3-624 0,1 0-128 0,-1 1-32 0,0-1 0 15,-1 0-288-15,2-1 160 0,0 0-160 0,2-1 128 16,1-4-128-16,2-1 128 0,1-1-128 0,2-1 128 16,1-2-416-16,2-9-96 0,0 0 0 0,0 0-8240 15,4 11-1632-15</inkml:trace>
  <inkml:trace contextRef="#ctx0" brushRef="#br0" timeOffset="199257.1">22171 15054 19343 0,'0'0'1728'0,"7"-4"-1392"15,2 3-336-15,5 0 0 0,2 0 720 0,0-1 80 16,-1-1 16-16,6 0 0 0,4 1 416 0,2 0 96 16,0-4 16-16,0 3 0 0,0-1-608 0,-4-1-112 15,1 1-32-15,-6-2 0 0,-1-1-176 0,-2-1-32 16,-2 4-16-16,-1-3 0 0,-6-2 16 0,-1-2 16 16,0 1 0-16,-4 4 0 0,-1 6 96 0,-8-5 16 15,0 0 0-15,-5 3 0 0,-3 2-144 0,-4 1-32 16,-3 3 0-16,-5 1 0 0,-3 0-208 0,1 3-128 15,0 2 128-15,6 2-128 0,3 1 0 0,4 1 0 16,3-1 0-16,4 2 0 0,5 0 0 0,5-1 0 16,4-1 0-16,2 0 0 0,2 0 0 0,4-1 0 0,8-1 0 15,2-1 0-15,6-1 0 0,1 1 0 0,2-3 0 0,-1 1 0 32,-3-4-1200-32,3 2-256 0,-1 2-48 0,-1-5-8032 0,0 1-1600 0</inkml:trace>
  <inkml:trace contextRef="#ctx0" brushRef="#br0" timeOffset="199971.82">23059 14861 11055 0,'0'0'976'0,"0"0"-784"0,0 0-192 0,0 0 0 0,-5-9 1792 0,5 9 304 15,0 0 64-15,0 0 16 0,-7-1-512 0,7 1-80 16,-9 8-32-16,0 5 0 0,0 3-592 0,-1 0-128 16,4 3-32-16,-3 4 0 0,0 3-144 0,0 2-16 15,1-3-16-15,0 0 0 0,1 0-80 0,2-1-16 16,0-2 0-16,1-1 0 0,2-3-176 0,0 1-32 15,1-1-16-15,1-2 0 0,0 0 80 0,1-4 0 16,-1-12 16-16,3 12 0 0,1-3-32 0,-1-1-16 16,-3-8 0-16,0 0 0 0,0 0 208 0,12 3 32 15,-4-1 16-15,2-6 0 0,0-5-96 0,1-1 0 0,2-2-16 0,1-1 0 16,-1 2-176-16,2-3-16 16,1-2-16-16,1 0 0 0,3 1-160 0,-1 1-128 0,-3-2 192 0,5 1-192 15,4 0 128-15,1 1-128 0,-1 0 0 0,-2-2 0 16,1 0 0-16,-4 1 0 0,-1-1 0 0,-2 2 0 15,-1 2 0-15,-3 0 0 0,-2 0 0 0,-2 4 0 16,-9 8 0-16,0 0 0 0,0 0 0 0,0 0 0 16,0 0 0-16,0 0 0 0,-2 11 0 0,-3 1 0 15,0-2-176-15,-5 4 176 0,0 3-192 0,0 0 192 16,-1 1-128-16,1-1 128 0,1 0 0 0,3-2 0 16,2 1 0-16,1-1-128 0,1-1 128 0,2-3 0 15,0-1 0-15,2 0 0 0,1 0 0 0,2-1 0 0,-5-9 0 16,9 5 0-16,1 2 0 0,-1-4 0 0,1-4 0 15,2 0 176-15,-2 0-48 0,1-4-128 0,0 0 0 16,-1 2 0-16,0-5 0 0,0 2 0 0,-3-2 0 0,1 0 0 16,0-1 0-16,0-1 0 0,-2-2 0 0,3 0 0 15,1-1 0-15,0 0 0 0,-1 0 128 0,0-3-128 16,3 0 0-16,0 0 0 0,0 2 0 0,0 0 0 16,0-5 128-16,0 1-128 0,0 1 0 0,-2 1 0 15,-1 3 0-15,1 1 0 0,-1 1 0 0,-4 0 0 16,1 1 0-16,-3 1 0 0,-3 9 0 0,4-6 0 15,-1-3 0-15,-3 9 0 0,0 0 0 0,0 0 0 16,0 0 0-16,0 0 0 16,-1-7-352-16,1 7-128 0,0 0-32 0,0 0 0 15,0 0-2720-15,0 0-544 0,1 15-128 0,-1-15 0 0</inkml:trace>
  <inkml:trace contextRef="#ctx0" brushRef="#br0" timeOffset="200367.12">23865 14994 13823 0,'0'0'1216'0,"0"0"-960"0,0 0-256 0,0 0 0 15,0 0 1600-15,0 0 256 0,10-1 64 0,3 0 16 16,0-1-512-16,3 0-96 0,0-2-32 0,2 1 0 0,3 1-576 0,2-3-112 15,-3-2-32-15,1 0 0 0,1 4-128 0,-6 0-48 16,-2-2 0-16,-3-1 0 0,2-4 64 0,-1 1 16 16,0 1 0-16,-2-1 0 0,-5-2 0 0,-2-1 0 15,0-1 0-15,-4 5 0 0,-4 3-32 0,-4 0-16 16,1-1 0-16,-6 3 0 0,-1 3-112 0,-8 0 0 16,-2 2-16-16,-4 1 0 0,0 3-160 0,1 5-16 15,1 4-128-15,4 3 192 0,6-1-192 0,0 1 144 16,3-1-144-16,3 2 128 0,6 2-128 0,3-2 0 15,2-2 0-15,2 1 0 0,4-1 0 0,4 1 0 16,-1-1 128-16,4-2-128 0,1-3 0 0,4 1 0 16,0 2 0-16,2-3 128 0,0-4-304 0,3-2-64 15,2-2-16-15,-1 2 0 16,-8 0-1344-16,1-1-256 0,-2-6-64 0,1 0-7296 0,1-2-1472 16</inkml:trace>
  <inkml:trace contextRef="#ctx0" brushRef="#br0" timeOffset="200675.63">24425 14950 21183 0,'-9'4'1888'0,"-1"-1"-1504"0,2 0-384 0,-7 3 0 16,0 2 192-16,-2 2-48 0,1 2 0 0,-2-1 0 16,2 2 1184-16,-1 0 224 0,2-1 48 0,-3 3 16 15,2 0-512-15,0-1-96 0,2-2-32 0,2 0 0 16,2-1-240-16,2-1-48 0,2-1-16 0,6-9 0 0,-5 7-32 0,5-7 0 15,-4 9 0-15,4-9 0 16,0 0 112-16,0 0 16 0,0 0 0 0,12 1 0 0,1-3 16 0,3-1 16 16,0-4 0-16,2-2 0 0,0 1-304 0,2-1-64 15,-1-3-16-15,2 0 0 0,2-2-176 0,0-1-48 16,3-1 0-16,3-1 0 0,2-1-192 0,-1 5 144 16,-5 3-144-16,3 3 128 0,2-2-128 0,0 3 128 15,-3 3-128-15,-1 3 128 0,-4 2-128 0,-5 3 0 16,-4-3-192-16,0 3 192 15,-7 4-1040-15,0 2-96 0,-1-1-16 0,-4 3-17120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20:01:57.23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11491 3326 3679 0,'-19'-3'320'0,"10"3"-320"15,-5 0 0-15,-2 0 0 0,-3-2 1440 0,2-1 224 0,-1 2 32 0,0-1 16 16,4 2-912-16,0 2-176 0,-2-1-48 0,2-1 0 16,1 3 32-16,-1-1 0 0,1 0 0 0,0 2 0 15,1-2-64-15,1 0-16 0,1 2 0 0,-1 0 0 16,2-2-112-16,2 1-32 0,7-3 0 0,-5 5 0 16,5-5-128-16,0 0-16 0,0 0-16 0,0 0 0 15,0 0 32-15,12 5 0 0,6-2 0 0,1 1 0 16,3-1 240-16,4-2 48 0,4 0 16 0,5 1 0 15,6 2-64-15,1-1-16 0,3-1 0 0,2-2 0 16,4-2-176-16,0-1-48 0,6-3 0 0,4 4 0 16,4 2-32-16,0-2-16 0,-1-1 0 0,0-1 0 15,4 2-16-15,-1 0-16 0,3 1 0 0,-2 1 0 16,0 1-176-16,0 0 160 0,-7-1-160 0,3-2 160 0,1-2-160 16,0 3 0-16,-1 1 144 0,-3 1-144 0,-5 3 0 0,-2-4 0 15,-3-5 0-15,-3 3 0 0,-3 1 176 0,-6 1-48 16,-6 0 0-16,-2 1 0 0,-3 1-128 15,-3-1 0-15,-3-1 0 0,-5 0 0 0,-6 0 0 0,-11 0 192 16,0 0-192-16,0 0 192 0,0 0-192 0,0 0 192 16,-13-4-192-16,-5 1 192 0,-3 1 16 0,-6-1 16 15,-3 0 0-15,-5 1 0 0,-6 0-224 0,-2-1 0 16,-2 1 0-16,-3-2 0 0,-5-2 0 0,-4 1 0 16,-3 0 0-16,-1 2 0 0,-3 1 0 0,0 0 0 15,0-2 0-15,-6-2 144 0,-7 0-16 0,-2 2-128 16,-4 2 192-16,1 1-64 0,-4-2-128 0,-3 3 160 15,-5 3-160-15,4-3 160 0,2-3-160 0,-2 3 192 16,-2 0-192-16,2 0 192 0,5-2-192 0,5 0 128 0,3 0-128 16,3 0 128-16,2 3-128 0,5 1 160 0,5 0-160 0,6-1 160 15,5 0-160-15,7 3 0 0,7 0 0 0,3-1 0 16,7-4 0-16,4 1 128 0,6 2-128 0,6 0 0 16,11-2 128-16,0 0-128 0,0 0 128 0,10 1-128 15,4 1 128-15,7-2-128 0,7-2 0 16,7-1 128-16,6 0-128 0,7 1 160 0,7 1-160 0,8 0 160 15,3-4-160-15,5-1 0 0,1-2 0 0,7 4 128 16,6-1-128-16,4 1 0 0,-1-2 0 0,5 4 128 16,4 1-128-16,2 0 192 0,4-2-192 0,1 2 192 15,0 1-192-15,2 1 0 0,0 2 144 0,-5 0-144 0,-4-4 128 16,-2 2-128-16,3 0 160 0,-5 4-160 16,-5 0 0-16,-2 1 0 0,0-4 0 0,-7 2 0 0,-6 4 0 15,-9 0 0-15,-5-2 0 0,-7 0 0 0,-6 3 0 0,-4-4 0 16,-5-2 0-16,-5 2 0 0,-5 0 0 0,-5-1 0 15,-3 0 0-15,-6 0 0 0,-13-4 0 0,0 0 0 16,0 0 0-16,0 0 0 0,-8 3 128 0,-6-1-128 16,-7 0 0-16,-9-2 0 0,-4 2 0 15,-6-2 128-15,-5-2-128 0,-8-1 0 0,-10-4 0 0,-5 2 0 16,0 1 128-16,-4 2-128 0,-3 0 0 0,-5-1 0 16,-7-3 0-16,-1 3 0 0,2 2 128 0,-3-1-128 15,-5-6 0-15,-4 7 144 0,-3 2-144 0,0 1 160 16,0-4-160-16,-3 1 160 0,-5 0-160 0,3 0 0 15,3-2 0-15,3 2 0 0,-1 3 0 0,5 1 0 16,4-3 0-16,4 2 0 0,4 0 0 0,6 0 0 0,4 0 0 16,6 2 0-16,8 0 128 0,8-1-128 0,6 1 0 0,5-2 128 15,7 0-128-15,6 1 0 0,6 0 0 16,5 0 0-16,6-3 0 0,11 0 0 0,0 0 0 0,0 0 0 16,11 9 0-16,8-2 0 0,7-2 0 0,7-3 0 15,8-1 0-15,8-1 0 0,9-1 0 0,7 0 0 16,7 0 0-16,5 0 0 0,1 0 0 0,7 0 0 15,5-6 128-15,5 4-128 0,2 2 0 0,5-1 128 16,2 1-128-16,4 4 0 0,2 1 0 0,1-3 0 16,-1-3 0-16,-1 3 160 0,-1 4-160 0,-5 1 160 15,-5-4-160-15,-1 4 192 0,0 0-192 0,-8 3 192 16,-7-3-192-16,-2 0 128 0,-6-1-128 0,-5 2 128 16,-8 2-128-16,-7 1 0 0,-12-1 144 0,-6 1-144 0,-8-2 0 15,-8 1 0-15,-7 0 0 0,-11-2 0 0,-2-7 0 16,-14 6-208-16,-8 1 16 0,-11-2 16 15,-10 2-1504-15,-10-2-304 0,-34 1-64 16,2-4-16-16</inkml:trace>
  <inkml:trace contextRef="#ctx0" brushRef="#br0" timeOffset="1580.86">23007 2833 13823 0,'-1'-13'1216'0,"1"2"-960"15,1 0-256-15,1 3 0 0,1 0 832 0,0 1 128 0,-3 7 32 0,6-7 0 16,0 1-608-16,-6 6-128 16,9-3-32-16,-2 2 0 0,-7 1 48 0,10 4 16 0,-10-4 0 0,10 8 0 15,-1 1-32-15,-2 3-16 0,-2 0 0 0,0 7 0 16,-3 4 16-16,0 5 16 0,-2 2 0 0,0 4 0 15,0 3-16-15,1 5-16 0,-1 2 0 0,-1 5 0 16,-2 2-32-16,-2 8 0 0,0 4 0 0,-3 3 0 16,-3 3-16-16,2-1-16 0,-2 0 0 0,-1 8 0 15,-2 6-48-15,0 0 0 0,-1-4 0 0,0 0 0 16,-1 2 32-16,1 4 0 0,0 0 0 0,-1-4 0 16,0-4 32-16,-1 1 16 0,1 2 0 0,-1 1 0 15,2 1 224-15,-3-4 32 0,-2-3 16 0,4 2 0 16,3 0 16-16,1 1 0 0,1-5 0 0,2-5 0 0,2-5-64 15,2 0-16-15,0 0 0 0,3-3 0 16,-2-1-160-16,2 0-48 0,-1-1 0 0,3-2 0 0,3-5-208 0,-1 0 144 16,-2-2-144-16,0-2 128 0,0 3-128 15,1-2 128-15,2-3-128 0,-2-1 128 0,-1-1-128 0,-3-4 0 16,0-6 0-16,-1 1-176 16,1-3-928-16,0-3-192 0,-5 2-48 0,4-7-7056 15,0-5-1424-15</inkml:trace>
  <inkml:trace contextRef="#ctx0" brushRef="#br0" timeOffset="2203.82">20861 4610 14735 0,'-21'-15'640'0,"7"8"160"0,1 1-640 0,-1 1-160 16,2 3 0-16,4 0 0 0,-1-3 192 0,9 5 16 15,0 0 0-15,0 0 0 0,0 0 112 0,0 0 0 16,0 0 16-16,6 7 0 0,1-2 0 0,6 0 0 16,8-2 0-16,3-1 0 0,5 4 224 0,4 2 32 15,9-1 16-15,6 1 0 0,3-4-272 0,8 2-48 16,8-1-16-16,10 0 0 0,11 0 112 0,1 2 0 16,6-4 16-16,9 3 0 0,13-1-48 0,4-2-16 15,2 0 0-15,4 1 0 0,5 2 48 0,3-1 0 16,0-2 0-16,-2 3 0 0,-5 2 0 0,1-1 16 0,4 2 0 0,-8 0 0 15,-9 0-176-15,2 1-32 0,3-1-16 0,-7 5 0 16,-10-3-176-16,0 1 0 0,-2 0 144 0,-5-1-144 16,-7 1 0-16,-4 0 144 0,-4 1-144 0,-4 0 0 15,-4 1 0-15,-7-1 0 0,-6 1 0 0,-7-1 0 32,-8-3-640-32,-10 2-128 0,-7 2-16 0</inkml:trace>
  <inkml:trace contextRef="#ctx0" brushRef="#br0" timeOffset="3515.74">23161 4034 1839 0,'0'0'160'16,"0"0"-160"-16,0 0 0 0,0 0 0 0,-6 6 2896 0,-3-1 560 15,-1 0 96-15,-2-1 32 0,-1-1-1792 0,-1 0-368 16,-1 3-64-16,0-3-16 0,0 0-240 0,0-1-48 16,1 0-16-16,1 0 0 0,-1-2-192 0,1 0-32 15,0 1-16-15,1-2 0 0,-3-4-96 0,1 0-32 16,2-4 0-16,1 1 0 0,-1 1 0 0,1-2 0 15,1-1 0-15,2-1 0 0,-2 0-96 0,5-1 0 16,-1-2-16-16,4-1 0 0,2 1-144 0,2 1-32 16,4 1 0-16,-1-2 0 0,5 3-128 0,-1 0-48 15,2 0 0-15,2 0 0 0,4-2-208 0,-2 0 0 16,2 0 128-16,0 2-128 0,1 3 0 0,1 2 0 16,0 0 128-16,-2 4-128 0,-2 2 0 0,1 2 0 15,-1 0 0-15,-3 6 0 0,-3 0 0 0,-2 4 0 0,-3 0 0 16,-5 2 0-16,-5 4 0 0,-1 0 0 0,-5 2 0 0,-2 0 0 15,-1 0 0-15,-2-3 144 0,-2 1-16 0,1-3 0 16,-2 0 64-16,0 0 0 0,-2 1 0 0,0-4 0 16,-2-2-32-16,0-3 0 0,-3 1 0 0,1-3 0 15,2-1-32-15,1-4 0 0,1-5 0 0,2 2 0 16,7-2 32-16,1-2 0 0,2-3 0 0,4-2 0 16,4-3 32-16,3-3 16 0,2 1 0 0,2 1 0 15,3-3-80-15,4 1 0 0,4-1-128 0,6 1 192 16,3 0-192-16,0 1 0 0,0 2 0 0,2 0 0 15,-1 3 0-15,3 2 0 0,-6 2 0 0,1 2 0 16,-1 3 0-16,-1 3 0 0,-6 4-128 0,1 2 128 16,-3 4 0-16,-6 1-128 0,-4 1 128 0,-1 3 0 0,-7 3 0 15,-3-1 0-15,-6 1 0 0,0-1 0 16,-1-1 0-16,-1-2 0 0,-3-1 0 0,1 1 0 0,1-3 0 0,-1 1 144 16,2-4-144-16,0-1 128 0,0-4-128 0,3 2 0 15,1-3 0-15,0-2 128 0,2-2-128 0,2-3 128 16,1-1-128-16,4 0 128 0,2 6-384 0,1-7-64 15,4-1-32-15,-1 0 0 16,6 0-2288-16,0 1-464 0,3-1-96 16</inkml:trace>
  <inkml:trace contextRef="#ctx0" brushRef="#br0" timeOffset="6127.01">22955 3967 3679 0,'0'0'160'0,"0"0"32"0,0 0-192 0,0 0 0 0,0 0 0 0,0 0 0 15,-7 0 2208-15,1 1 400 0,6-1 80 0,0 0 0 16,-7 2-1568-16,7-2-320 0,-7 4-64 0,7-4-16 16,-8 4 32-16,8-4 0 0,-6 1 0 0,6-1 0 15,0 0-112-15,0 0 0 0,0 0-16 0,-7 3 0 16,7-3-80-16,0 0-16 0,0 0 0 0,0 0 0 0,0 0-64 0,0 0-16 16,0 0 0-16,0 0 0 0,0 0-64 0,0 0-32 15,0 0 0-15,0 0 0 0,0 0 0 0,0 0 0 16,0 0 0-16,0 0 0 0,8 4-48 0,-8-4-16 15,0 0 0-15,12 3 0 0,-3-1 16 0,-9-2 0 16,10 2 0-16,-1-2 0 0,1-2-16 0,0 0 0 16,0-2 0-16,1 2 0 0,0 1-64 0,2 0-16 15,-1 0 0-15,3-1 0 0,-1-3 0 0,1 0 0 16,1 1 0-16,-4 0 0 0,-1 0-16 0,0-1-16 16,7 1 0-16,-1-1 0 0,-1 1-16 0,1-1 0 15,0-2 0-15,0 0 0 0,1 0 0 0,1 0 0 16,0 0 0-16,-2 1 0 0,-1-1-32 0,1 1 0 15,-1 0 0-15,1-2 0 0,-1-1 0 0,0-1 0 16,-1 1 0-16,2 0 0 0,1-1-128 0,3-1 128 0,-3-1-128 0,2 1 128 16,1 1-128-16,-2 0 128 15,0-1-128-15,0 1 128 0,-2 2-128 0,3 0 128 0,-1 0-128 0,0-1 128 16,-3-2-128-16,2-2 0 0,-1 0 144 0,2 1-144 16,-1 2 0-16,-3-1 144 0,1 0-144 0,1-2 0 15,-1 1 0-15,1 0 0 0,-2-1 0 0,2 1 0 16,0-1 128-16,1 2-128 0,0 0 0 0,1-2 0 15,1-2 0-15,1-1 0 0,-3 2 0 0,-1-2 0 16,0 1 0-16,-2 0 0 0,-3-1 0 0,3 1 0 16,1 1 144-16,2-1-144 0,-3-1 0 0,2-1 144 15,-1 0-144-15,0 0 0 0,-2 1 0 0,1 0 0 16,-4 1 128-16,1-3-128 0,0-2 0 0,1 2 128 0,-4 0-128 16,2-2 0-16,0 2 0 0,0 0 0 0,0 3 0 15,0 0 0-15,3 0 128 0,-3 0-128 0,1-2 0 0,1 1 0 16,1-2 0-16,1-1 0 0,-1-1 0 15,1 1 0-15,2 0 0 0,-1 0 0 0,0-3 0 0,-4 1 0 16,-3-1 0-16,4 3 0 0,3 0 0 0,1-1 0 16,-3-1 0-16,1 1 128 0,1 1-128 0,0 1 0 15,-1-1 0-15,-1 2 0 0,-2-1 0 0,0 3 0 16,-1 1 0-16,0 1 0 0,0-1 0 0,0-1 0 16,-3-1 0-16,-3 5 0 0,2-1-304 0,0-1 16 15,-1-3 0-15,0 1 0 0,0 0 288 0,2-1 0 16,-3 0 0-16,1-1 0 0,-1 1 0 0,1 0 0 15,-2 0 0-15,2 2 0 0,0-1 0 0,0 2 0 16,-2-1 0-16,2 2 0 0,0-2 0 0,0 2 0 16,-1-1 0-16,0 3 0 0,0 1 0 0,2 1 0 15,-2 1 0-15,0 2 0 0,-1-1 0 0,-2 1 0 0,1-3 0 16,-2 2 0-16,-1 2 0 0,0 4 0 0,1-4 0 0,1-1 0 16,1 1 0-16,-3 4 0 0,0 0 0 0,1-5 0 15,-1 5 0-15,0 0 0 0,0 0 0 16,0 0 0-16,0 0 0 0,0 0 0 0,0 0 0 0,0 0 0 15,0 0 0-15,0 0 0 0,-6-1 0 0,6 1 0 16,0 0 0-16,-5 6 0 0,-2-1 0 0,1 3 0 16,0-1 0-16,-2 2 0 0,0 2 0 0,2 2 0 15,-3 0 0-15,-1 1 0 0,0 1 0 0,1 3 0 16,-4 2 0-16,0 2 0 0,-1 4 0 0,-3 3 0 16,-2 2 0-16,0 2 0 0,-6-3 0 0,1 2 0 0,0 1 0 15,0 1 0-15,2 1 0 0,-2 0 0 16,-1-3 0-16,0 2 0 0,-1-1 0 0,-8 16 0 0,4-4-192 0,3-2 32 15,1-8 0-15,0 1 0 0,1-2 160 16,0-1 0-16,0-2 0 0,0 2 0 0,-4 2 0 16,3 1 0-16,0 0 0 0,4-3 0 0,1-3 0 15,-1 1 0-15,4 0 0 0,-2-1 0 0,0-1 0 0,0-4 0 16,2-2 0-16,-1-2 0 0,-1 1 0 0,1 0 0 16,1-4 0-16,-1 0 128 0,1 0-128 0,-1 1 176 15,-1 3-176-15,0-3 192 0,1-4-64 0,-2 2 0 16,0 0 0-16,3-1 0 0,0-2-128 0,-2-1 0 15,1 0 0-15,1 2 0 0,0-2 0 0,2 1 0 16,-4-1 144-16,0 0-144 0,0 0 0 0,0-1 144 0,-1 0-144 16,0 0 0-16,2 0 128 0,-2 1-128 0,2 0 0 15,1-1 0-15,-1 2 0 0,-2-4 0 0,1-1 0 16,1 2 0-16,-5 2 0 0,2-1 0 0,2-2 0 0,-1-1 0 16,0 1 0-16,-1-1 0 0,4-1 0 15,1-3 0-15,-2 2 0 0,0 0 0 0,-3-2 128 16,1 1-128-16,3-4 0 15,-3-1 0-15,0-2 128 0,1 1-128 0,-2 0 0 0,1-1 0 16,-2-2 128-16,2 1-128 0,0 0 0 0,-1 1 0 0,-1 1 0 0,1 1 0 16,0-2 0-16,2 3 0 0,-1 1 0 0,4 3-144 15,1-4 144-15,1 3 0 0,2-5-144 0,2 3 144 16,-2 2 0-16,3-2 0 0,3 0 0 0,7-3 0 16,0 0-176-16,0 0 176 0,0 0-128 0,0 0 128 15,0 0-192-15,0 0 64 0,14 5 0 0,-3 1 0 16,1-3 128-16,2-2-128 0,1-2 128 0,3 1-128 15,1-3 128-15,3 0 0 0,0-2 0 0,3-1 0 0,-1-1 0 16,1 0 0-16,3 0 0 0,-2-3 0 0,3-1 0 0,1-1 0 16,2 0 0-16,0-2 0 0,-1-1 0 15,5 0 0-15,4-3 0 0,0 1 0 0,-3 1 0 0,0-3 0 16,-3-1 128-16,1-2-128 0,-2-1 0 0,0-1 144 16,1-2-144-16,0-2 0 0,4 0 176 0,0-1-176 15,-3-1 160-15,2 1-160 0,2-1 128 0,-3 0-128 16,0 1 0-16,-3 0 0 0,-2 0 128 0,0 0-128 15,-4-1 0-15,1 0 0 0,-2 1 0 0,2 0 0 16,-3 0 0-16,0 4 0 0,-1 2 0 0,-1 0 128 16,0 0-128-16,3-1 0 0,3-2 0 0,-2 2 0 15,1 0 0-15,-3 0 0 0,0-1 0 0,0 0 0 16,-2-2 0-16,-1-2 0 0,-1-2 128 0,-1-2-128 0,7-3 0 0,-3 0 144 16,1 0-144-16,-2 1 0 0,-3 4 144 0,2 3-144 15,4 3 0-15,-3-1 0 16,-5 5 0-16,2 0 0 0,1 3 0 0,-2 0 0 0,-3-1 0 0,0 4 0 15,-1 2 0-15,-2 1 0 0,-1-1 0 0,-1-2 0 16,-1 0 0-16,-2 1 0 0,-1 1 0 0,-1-2 0 16,1-5 0-16,-2 3 0 0,0 0 0 0,-2 1 128 15,0-1-128-15,1 2 0 0,0-3 0 0,-3 5 0 16,0 4 0-16,0 1 0 0,1 0 0 0,1 2 0 16,-2 1 0-16,-1 5 0 0,0 0 0 0,0 0 0 15,0-6-128-15,0 6 0 0,0 0 0 0,0 0 0 16,0 0-400-16,0 0-80 0,0 0-16 0,0 0 0 15,0 0-1344-15,0 0-272 0,-5 10-48 0,5-10-10272 16</inkml:trace>
  <inkml:trace contextRef="#ctx0" brushRef="#br0" timeOffset="6786.89">24063 2654 3679 0,'-11'0'160'0,"3"0"32"0,0 0-192 0,0 3 0 0,8-3 0 0,-9 4 0 15,0 0 2464-15,1 1 448 0,8-5 96 0,0 0 0 16,-7 1-1472-16,7-1-320 0,0 0-48 0,0 0-16 16,0 0 48-16,1-8 0 0,6 0 0 0,3 1 0 15,-1-2-464-15,4-1-96 0,1-1 0 0,2-1-16 16,3 0-80-16,4-2-16 0,6-3 0 0,-1 1 0 16,-1-2 0-16,0 0 0 0,1-3 0 0,-1-1 0 15,-3-2-48-15,2-1-16 0,-2-5 0 0,1 4 0 16,2 1-80-16,1 1-32 15,-1 1 0-15,-1 2 0 0,-1 3 16 16,0-1 0-16,0 3 0 0,0 0 0 0,0 3-64 0,1 1-16 0,-4 1 0 0,2 0 0 16,-2-1-160-16,1 1-128 0,-2 0 192 0,0 1-192 0,-1 1 192 0,-1 1-192 15,3 1 192-15,0 1-192 16,-2 4 192-16,-2 1-64 0,-3 1 0 0,3 3-128 0,4 3 192 16,-5 1-192-16,-2 3 192 0,-1 1-192 0,1-1 208 0,1 2-64 15,-6 1-16-15,-1 3 0 16,-2 0 16-16,-1 3 0 0,-3 2 0 0,-3 1 0 0,-1-1 16 15,-1 3 0-15,0 2 0 0,-4 3 0 0,-2 0-16 0,2 0 0 16,-2 0 0-16,0-2 0 0,1 0 16 16,-1-2 0-16,-1-1 0 0,4 2 0 0,-1-2-16 0,3-2 0 15,1-3 0-15,2-1 0 0,0 0 16 0,0-2 0 16,-6 1 0-16,5-1 0 0,4 2-32 0,1-3 0 0,-4-3 0 16,1-2 0-16,3-1 0 0,2 0 0 0,-6-9 0 15,5 8 0-15,-5-8-128 0,7 6 192 16,0-1-192-16,-7-5 192 0,7 2-48 0,-7-2 0 0,0 0 0 0,8-5 0 15,-8 5-144-15,3-6 192 0,-3 6-192 0,0 0 192 32,0-9-592-32,0 9-112 0,-2-8-32 0,2 8 0 15,0 0-2720-15,0 0-528 0</inkml:trace>
  <inkml:trace contextRef="#ctx0" brushRef="#br0" timeOffset="17937.54">21234 8132 13823 0,'0'-13'608'0,"1"4"128"0,0 1-592 0,0-2-144 0,0 1 0 0,3-1 0 16,-3-1 0-16,-1 1 0 0,2 1-192 0,-2 9 192 16,0 0 128-16,4-7 160 0,0-1 32 0,-4 8 0 15,0 0 48-15,0 0 16 0,0 0 0 0,0 0 0 16,0 0-192-16,0 0-48 0,0 0 0 0,0 10 0 0,0-10-16 0,-1 13-128 15,-1 3 192-15,0 2-64 0,-1-1 32 16,0 3 0-16,-5 5 0 0,1 2 0 0,-1 4 96 0,1 3 32 16,-3-1 0-16,2 4 0 0,-4 2-16 0,1 3 0 15,1 0 0-15,0 3 0 0,-1 3-48 0,2 5-16 16,-1 8 0-16,1-1 0 0,0-4-48 0,0 1-16 16,2 1 0-16,-2 5 0 0,2 5-16 0,-2 1 0 15,3-2 0-15,-3-1 0 0,3-3 192 0,0 3 16 16,3 4 16-16,-1-1 0 0,2 2-80 0,2-3-16 15,2-6 0-15,0 2 0 0,0-1-64 0,0-1 0 16,1-1-16-16,1 1 0 0,-2 0 16 0,-1-1 16 16,-1-3 0-16,0 2 0 0,0 0 80 0,-3 2 16 15,1 3 0-15,-2-5 0 0,2-3 0 0,-1-1 0 0,0-3 0 16,2-1 0-16,-3-3-48 0,1 1-16 0,2 1 0 0,1-2 0 16,3-1-64-16,-2 0-16 0,-1-4 0 0,3-1 0 15,-1-3-160-15,1 3 192 0,1 1-192 0,1 0 192 16,-1 0-192-16,-1-1 160 0,-2 2-160 0,0-3 160 15,-1-3-160-15,0-1 0 0,-1-5 144 0,-1-1-144 16,1 3 144-16,1-2-144 0,-1-5 192 0,1 1-192 16,0 3 160-16,0 0-160 0,1-1 128 0,1-1-128 15,0-4 0-15,0-2 0 0,3-4 0 0,-2-1 0 16,0-4-2416 0,1-5-400-16</inkml:trace>
  <inkml:trace contextRef="#ctx0" brushRef="#br0" timeOffset="18738.41">18488 10565 13983 0,'-13'-3'624'0,"6"4"128"15,-1-1-608-15,3 2-144 0,-1-2 0 0,2 2 0 0,4-2 0 0,-3 2 128 16,3-2-128-16,0 0 128 0,0 0-128 0,0 0 0 16,7 4 0-16,3 0 0 0,1-4 336 0,4 0 48 15,3-1 0-15,1 2 0 0,4 0-224 0,1-2-32 16,3-3-128-16,5 3 192 0,4 2 32 0,4 2 0 16,-1-6 0-16,5 2 0 0,5-1 64 0,5 1 16 15,2-2 0-15,4 0 0 0,3 1-160 0,2 1-16 16,2 2-128-16,2-2 192 0,4-4 32 0,3-1 0 15,4 2 0-15,-1 0 0 0,-2 2-32 0,5-2 0 16,4-5 0-16,3 4 0 0,0 0 112 0,1 1 16 16,-1 0 0-16,2 0 0 0,2-4 0 0,-1 2 0 15,2 1 0-15,-1 0 0 0,2-4 0 0,1 1 16 16,1 1 0-16,2 1 0 0,5 2-32 0,0 0-16 0,7 0 0 0,-1 2 0 16,0 2-32-16,-2 0-16 15,-1 3 0-15,-5-3 0 0,-2-5-240 0,3 4 144 0,0 2-144 0,-5-1 128 16,-2 0 0-16,-1-5 0 0,5-2 0 0,-1 0 0 15,-5 6 16-15,1-1 0 0,0-4 0 0,2 1 0 16,1 0 16-16,-5 2 0 0,-3 0 0 0,2-2 0 16,3 0-32-16,-4 1-128 0,-5 2 192 0,3 0-64 15,-2-1-128-15,-4-3 160 0,-4-3-160 0,-4 5 160 16,-8 4-160-16,-2 1 0 0,-3-1 144 0,-3-1-144 16,-4 0 128-16,-4 1-128 0,-2 3 128 0,-4-1-128 15,-7-3 0-15,-4 4 144 0,-8 1-144 0,-4-2 0 16,-5-1 0-16,-3 1-272 0,-6 2 16 0,-8-4-7984 15,0 0-1600-15</inkml:trace>
  <inkml:trace contextRef="#ctx0" brushRef="#br0" timeOffset="19751.45">21049 9829 5519 0,'0'0'496'16,"-8"2"-496"-16,0-2 0 0,1 0 0 0,-2 0 832 15,9 0 80-15,-5-2 16 0,5 2 0 0,-6-6-96 0,6 6 0 16,0 0-16-16,0 0 0 0,-1-8 192 0,4 1 32 16,0-2 16-16,0 0 0 0,0 1-432 0,5 0-96 15,0-2-16-15,0 0 0 0,-1 0-256 0,2 1-48 16,0 0-16-16,-1 2 0 0,1 1 0 0,0 0 0 15,0-2 0-15,0 2 0 0,-1 2 64 0,1 1 0 16,-9 3 0-16,9-3 0 0,-9 3-128 0,0 0-128 16,0 0 176-16,0 0-176 0,9 3 192 0,-9-3-64 15,0 0 0-15,0 0-128 0,0 11 384 0,-1-1-48 16,-3-2 0-16,1 1 0 0,3-9 16 0,-6 7 0 16,-1-2 0-16,1 1 0 0,1-1-208 0,5-5-144 15,-8 2 192-15,8-2-192 0,0 0 160 0,0 0-160 0,0 0 128 0,0 0-128 16,0 0 0-16,0 0 0 0,0 0 0 0,0 0 0 31,0 0-1504-31,5-7-384 0</inkml:trace>
  <inkml:trace contextRef="#ctx0" brushRef="#br0" timeOffset="22605.75">21079 9737 6447 0,'0'0'576'0,"0"0"-576"0,0 0 0 0,0 0 0 0,0 0 1088 0,0 0 96 0,0 0 32 0,0 0 0 16,0 0-576-16,0 0-96 0,-5 8-32 0,5-8 0 15,0 0 0-15,0 0-16 0,-7 4 0 0,7-4 0 16,0 0-80-16,0 0-16 0,-8 2 0 0,8-2 0 16,-4 6 0-16,4-6 0 0,0 0 0 0,0 0 0 15,0 0-32-15,0 0-16 0,-10 5 0 0,10-5 0 0,0 0 32 0,0 0 0 16,-9 0 0-16,9 0 0 0,0 0-64 16,0 0-16-16,-8 1 0 0,8-1 0 0,0 0-48 0,0 0 0 15,0 0 0-15,0 0 0 0,0 0-48 0,0 0-16 16,0 0 0-16,0 0 0 0,0 0 48 0,0 0 0 15,0 0 0-15,0 0 0 0,0 0 16 0,0 0 0 16,0 0 0-16,0 0 0 0,5 6-64 0,-5-6 0 16,0 0 0-16,0 0 0 0,0 0-64 0,7 4 0 15,-7-4-128-15,6 2 192 0,-6-2-192 0,0 0 144 16,0 0-144-16,0 0 128 0,0 0-128 0,0 0 160 16,0 0-160-16,10 0 160 0,-10 0-16 0,0 0 0 15,0 0 0-15,0 0 0 0,7 3 16 0,-7-3 0 16,8 3 0-16,-8-3 0 0,0 0-160 0,7 1 192 0,-7-1-192 0,0 0 192 15,0 0-192-15,0 0 0 0,0 0 144 0,10 2-144 16,-10-2 0-16,8 3 0 0,-8-3 0 0,9 3 128 16,-9-3-128-16,0 0 0 0,8 2 128 0,-8-2-128 15,10 1 0-15,-10-1 128 0,0 0-128 0,11 0 0 16,-11 0 0-16,10-1 0 0,-10 1 0 0,11 0 128 16,-1 0-128-16,-10 0 0 0,0 0 128 0,7-1-128 15,2 1 0-15,-9 0 144 0,10 0-144 0,-1 0 0 16,-9 0 176-16,11-2-176 0,-5 0 160 0,-6 2-160 15,0 0 128-15,11-3-128 0,2-2 0 0,-13 5 144 16,8 0-144-16,-8 0 0 0,0 0 144 0,10-1-144 16,0 0 0-16,0 0 144 0,0-2-144 0,-1 1 0 15,-9 2 144-15,9-2-144 0,-9 2 0 0,8-1 144 0,2-3-144 0,0 0 0 16,0 1 144-16,-1 0-144 0,0 2 0 16,-1-1 0-16,2-3 0 0,-1 3 128 0,1 0-128 0,1 1 0 15,-3-2 128-15,2 1-128 0,-2 0 0 16,1 0 128-16,0 0-128 0,1-1 0 0,0 0 0 0,0-1 0 15,-3-1 0-15,4 2 128 0,-1 2-128 0,0-1 0 16,1-3 128-16,-2 1-128 0,0 0 0 0,1 1 144 16,0-1-144-16,1 1 0 0,-3-1 144 0,2 0-144 15,1-2 0-15,-2 1 144 0,0 1-144 0,0-3 128 16,-2 1-128-16,1 1 128 0,-1-1-128 0,0 1 0 16,2-1 144-16,-1 1-144 0,-8 5 128 0,8-3-128 15,-2-1 128-15,2 0-128 0,-3 0 0 0,-5 4 144 16,9-5-144-16,-2 0 0 0,3-4 144 0,-4 1-144 15,2-1 0-15,-1 2 144 0,3 2-144 0,-3 0 128 16,1-4-128-16,0 2 128 0,2 3-128 0,-3-1 160 0,-1 1-160 0,0-2 160 16,3 0-160-16,-1 0 0 0,1 0 0 0,-2 0 128 15,0 1-128-15,1 2 192 0,0-2-192 0,0 1 192 16,-1-1-192-16,0 0 128 0,1-3-128 0,-1 2 128 16,3 0-128-16,-4 1 128 0,2-2-128 0,-3 0 128 15,4 0-128-15,-2 1 0 0,-1 1 144 0,1-3-144 16,1-2 0-16,-1 0 144 0,1 4-144 0,0-2 0 15,0 0 160-15,0 0-160 0,2 1 128 0,-2 0-128 16,1 1 128-16,-2 0-128 0,2 1 128 0,2-2-128 16,1-2 0-16,0 0 128 0,1 1-128 0,1-1 0 15,0-2 0-15,-1 0 0 0,2 1 128 0,0-1-128 16,2 2 0-16,-4-4 128 0,-3-3-128 0,2 4 128 0,2 1-128 0,-2 1 0 16,0-3 0-16,1 2 128 0,1 0-128 0,-1 1 0 15,0 3 0-15,-2-4 0 0,1-3 0 0,-1 2 0 16,1 2 0-16,-2 2 0 0,0-2 0 0,1 0 0 15,-2 0 0-15,1 0 128 0,0 0-128 0,-2 1 0 16,2 1 0-16,-3-1 0 0,2 1 0 0,-2 1 128 16,3 2-128-16,-1-4 0 0,-1-3 128 0,0 1-128 15,-1 2 0-15,0 0 128 0,-1 4-128 0,0 1 0 16,2-7 0-16,-4 6 0 0,-4 5 0 0,6-8 0 16,0 2 128-16,-3-1-128 0,-3 7 0 0,0 0 0 15,0 0 144-15,4-9-144 0,-1 2 128 0,-3 7-128 16,0 0 128-16,0 0-128 0,-1-8 0 0,1 8 144 0,-1-8-144 0,1 8 0 15,0 0 128-15,0 0-128 16,0 0 0-16,0 0 0 0,0 0 0 0,0 0 0 0,-10 5 0 16,1-2 0-16,1-1 0 0,2 3 0 0,-1 0 0 0,-2 3 0 15,3-2 0-15,-4 1 0 0,1 0 0 0,-1 3 0 16,-1 2 0-16,0 0 0 0,0 0 0 0,-2 2 0 16,-2 2 0-16,0 1 0 0,-1 1 0 0,-1-3 0 15,-1-5 0-15,-2 1 0 0,0 3 0 0,1 1 0 16,3-2 0-16,-1 2 0 0,0 1 0 0,-1 1 0 15,-2-1 0-15,1-1 0 0,-2-2 0 0,1 3 0 16,0 1 0-16,2 0 0 0,-1-3 0 0,2 1 0 16,3-5 0-16,1 2 0 0,-2 1 0 0,1-2 0 15,-1 1 0-15,-1-1 0 0,1-1 0 0,-3 1 0 16,-3 4 0-16,0-3 0 0,-1-3 0 0,2 2 0 0,-1 5 0 16,-1 0 0-16,-4-1 0 0,3-1 0 0,2-1 0 0,2-2 0 15,-2 3 0-15,1-3 0 0,1 0 0 0,2-2 0 16,-1-2 0-16,3 2 0 0,1 1 0 0,-1-3 0 15,0-3 0-15,-2 1 0 0,4 1 0 0,-3 1 0 16,1-3 0-16,0-1 0 0,-2 0 128 0,1-1-128 16,-3 0 0-16,1-1 0 0,0-1 0 15,0 0 0-15,2-1 128 0,0 2-128 0,3 4 0 0,-2-2 0 16,-2-1 0-16,-1 0 0 0,1 3 0 0,0 1 0 16,2 2 0-16,0-3 0 0,-1 0 0 0,2-1 0 15,1 2 0-15,2-3 0 0,-1 0 0 0,2 0 0 16,-2-2 0-16,3 1 0 0,0 1 0 0,1 0 0 15,-1 0 0-15,9-3 0 0,-7 2 0 0,7-2 0 0,-8-1 0 16,8 1 0-16,-9 0 0 0,9 0 0 0,0 0 0 0,0 0 0 16,-6 0 0-16,6 0 0 0,-8 0 0 0,8 0 0 15,0 0 0-15,0 0 0 0,0 0 0 0,0 0 0 16,0 0 0-16,0 0 0 0,0 0-128 0,0 0 128 16,0 0 0-16,0 0 0 0,0 0 0 0,0 0 0 15,0 0 0-15,0 0 0 0,0 0 0 0,0 0 0 16,0 0 0-16,0 0-144 0,0 0 144 0,0 0 0 15,0 0 0-15,8 6 0 0,-4 1 0 0,-4-7-128 16,10 3 128-16,-10-3 0 0,9 5 0 0,1-2 0 16,0-3 0-16,-1 0-128 0,1 0 128 0,-1-2 0 15,-9 2 0-15,13-4 0 0,1-3 0 0,-2 5 0 16,0-1 0-16,-2 2 0 0,2 0 0 0,2 0 0 16,1-3 0-16,0 0 0 0,-2 2 0 0,1-1 0 15,-2-3 0-15,2 1 0 0,2-1 0 0,2 1 0 0,1 0 0 16,1 1 0-16,-1-3 0 0,3 2 0 0,-3 1 0 0,-1 0 0 15,0 1 0-15,-2 0 0 0,0-1 0 0,-2 2 0 16,-1 1 0-16,-1-1 0 0,1-5 0 0,-4 1 0 16,2 1 0-16,0 2 0 0,-3 2 0 0,2-2 0 15,2-1 0-15,-3 1 0 0,0 0 0 0,1-3 0 16,1 2 0-16,0-2 0 0,-1-3 0 0,1 4 0 16,0 0 0-16,2 0 0 0,2-3 0 0,-2 1 0 15,-2 0 0-15,3 0 0 0,0-1 0 0,0-1 0 16,-1-1 0-16,1 2 0 0,0 3 0 0,-2-2 0 15,3-1 0-15,0 0 0 0,-2-2 0 0,0 2 0 0,0 4 0 16,0-1 0-16,-2-3 0 0,0 2 0 16,0-1 0-16,2 1 0 0,-5-2 0 0,2 0 0 0,1-1 0 0,-2 3 0 15,1 0 0-15,2 1 0 0,-2-3 0 0,2-1 0 16,1-2 0-16,0 1 0 0,0 3 0 0,1-4 0 16,0-2 0-16,0 0 0 0,0 2 0 0,1-2 0 15,2-3 0-15,-3-1 0 0,-4 0 0 16,1 1 0-16,2 4 0 0,0 0 0 0,0 1 0 0,2-1 0 15,-2-1 0-15,1 2 0 0,-3 1 0 0,0-1 0 16,0-3 0-16,1 1 0 0,-3 0 0 0,1 3 128 16,-1-1-128-16,0-1 0 0,0-3 0 0,-2 3 0 15,2 5 0-15,-3 1 0 0,1-1 0 0,1-1 0 16,-1-1 0-16,1 2 0 0,-1 1 0 0,-1 0 0 16,1-3 0-16,1 0 0 0,-4 0 0 0,3 2 0 0,-1-1 0 15,1 0 0-15,-1 0 0 0,-1 3 0 0,-5 5 0 16,9-7 0-16,-5 1 0 0,2-1 128 0,-3 1-128 15,-3 6 0-15,6-5 0 0,-6 5 0 0,5-10 0 0,0 1 0 16,1 2 0-16,-1 1 0 0,-5 6 0 16,8-6 0-16,-2-2 0 0,-1 2 0 0,-1-1 0 0,1 1 0 15,0 1 0-15,-5 5 0 0,8-6 0 0,-1 1 0 16,-7 5 0-16,7-5 0 0,-1 0 0 0,-6 5 0 16,4-7 0-16,-4 7 0 0,0 0 0 0,0 0 0 15,0 0 0-15,6-5 0 0,-6 5 0 0,0 0 0 16,0 0 0-16,0 0 0 0,0 0 0 0,0 0 0 15,0 0 0-15,0 0 0 0,0 0 0 0,0 0 0 16,0 0 0-16,0 0 128 0,0 0-128 0,0 0 0 16,0 0 0-16,0 0 0 0,0 0 0 0,0 0 0 15,0 0 0-15,0 0 0 0,0 0 0 0,0 0 0 0,0 0 0 16,0 0 0-16,0 0 0 0,0 0 0 0,0 0 0 0,0 0 0 16,0 0 0-16,0 0 0 0,0 0 0 0,0 0 0 15,0 0 0-15,0 0 0 0,-8-1 0 0,8 1 0 16,0 0 0-16,0 0 0 0,0 0 0 0,0 0 0 15,0 0 0-15,0 0 0 0,0 0 0 0,0 0 0 16,0 0 0-16,0 0 0 0,0 0 0 0,0 0 0 16,-8 3 0-16,8-3 0 0,0 0 0 0,0 0 0 15,0 0 0-15,0 0 0 0,-11 5 0 0,5 0 0 16,6-5 0-16,-9 4-208 0,0 2 16 0,1-2 16 16,8-4-672-16,0 0-144 15,-7 3-32-15,7-3 0 0,-7 9-1872 16,7-9-384-16,0 0-80 0</inkml:trace>
  <inkml:trace contextRef="#ctx0" brushRef="#br0" timeOffset="25447.86">22405 8989 2751 0,'0'0'128'16,"0"0"16"-16,0 0-144 0,-6 6 0 0,6-6 0 0,-7 4 0 15,7-4 1904-15,-4 8 336 0,2 0 80 0,2-8 16 0,0 0-1072 0,0 0-224 16,0 0-32-16,0 0-16 0,0 0 176 0,0 0 48 16,-6-5 0-16,6 5 0 0,0-9-352 0,0 9-64 15,0 0-16-15,3-7 0 0,2-2-144 0,-5 9-48 16,0 0 0-16,8-9 0 0,-1-3-160 0,2 1-48 15,0 4 0-15,0 0 0 0,-2-1-80 0,3-1-32 16,-2-2 0-16,2 1 0 0,-4 7-80 0,3-6 0 16,-2-4-16-16,2 3 0 0,-1 2-32 0,1 2 0 15,-1-1 0-15,1-2 0 0,1-3 48 0,-2-2 0 0,1 2 0 0,0-1 0 16,0-1-16-16,0 1 0 0,-1-1 0 16,2 0 0-16,-3 0-16 0,3 1 0 0,-2 0 0 0,0 0 0 15,2 0 16-15,-1 2 0 0,-3 1 0 16,0 0 0-16,-1-1-48 0,3 0 0 0,0 0 0 0,-2 1 0 15,-2 0 0-15,3-3 0 0,1-5 0 0,1 5 0 16,0 3 0-16,-1 1-128 0,-1-3 192 16,4 1-64-16,-1-1-128 0,1 1 0 0,1 1 0 0,-2 0 0 15,1 0 128-15,0 2-128 0,2 0 128 0,-2 0-128 16,2-2 0-16,-1-1 128 0,0-1-128 0,-1 1 0 16,1 2 128-16,1 0-128 0,-2-1 0 0,2-2 128 15,-3-2-128-15,2 1 0 0,0 0 0 0,2 0 128 16,-3-2-128-16,3 2 0 0,2 0 0 0,2-1 128 15,0-1-128-15,-2 1 0 0,5-2 0 0,-5 4 0 0,-3 4 0 16,0-1 128-16,2-2-128 0,1 0 0 16,0-1 128-16,1 0-128 0,-1 0 128 0,2 1-128 0,-1-1 0 0,1 2 0 15,-2 1 0-15,3 0 0 0,-4 0 0 16,-1 1 0-16,-1-1 0 0,1 1 0 0,0 1 0 0,0 0 0 16,-1-2 0-16,0 2 0 0,1 2 0 0,1-1 0 15,-2 1 128-15,1-2-128 0,-2 0 0 16,1-2 0-16,2 0 0 0,-1 1 0 0,0 3 0 0,2-2 0 15,0 1 0-15,0-1 128 0,-3-1-128 0,-1 1 0 16,1-1 0-16,0 2 0 0,-1 2 0 0,1 1 0 16,0-1 0-16,-2 1 0 0,2-1 0 0,-1-2 0 15,0 1 0-15,-1 1 0 0,1 4 0 0,1-1 0 16,0-2 0-16,0 0 0 0,-2-1 0 0,1 0 0 16,-1 0 0-16,1 0 0 0,-1 2 0 0,0 0 0 0,0-1 0 15,1-1 0-15,-3 0 0 16,2 1 0-16,1-1 0 0,-3 1 0 0,-2-1 0 0,2 1 0 15,1 1 0-15,0-1 0 0,-10 3 0 0,9-5 0 0,2 1 128 0,-1-1-128 16,-3 0 0-16,1 2 0 0,0 1 0 16,2 1 0-16,-1-1 0 0,-2 0 0 0,0-3 0 15,1 1 128-15,-3 2-128 0,3 0 0 0,-2-1 0 0,-6 3 0 16,0 0 0-16,0 0 0 0,0 0 0 0,9-1 0 16,-1-2 0-16,-8 3 0 0,0 0 0 0,0 0 0 15,0 0 0-15,0 0 0 0,0 0 0 0,0 0 0 16,0 0 0-16,0 0 0 0,0 0 0 0,0 0 0 15,0 0 128-15,0 0-128 0,0 0 128 0,0 0-128 16,0 0 0-16,-10 5 0 0,1-1 0 0,-4 1 0 16,0 0 0-16,-3 0 0 0,0-2 0 0,0 0 0 0,-1 0 0 0,-1 2 128 15,2-1-128-15,-3 3 0 0,0-2 0 16,0 3 0-16,0-1 0 0,-3-1 0 0,2 0 0 16,-1 0 0-16,-2 3 0 0,0 0 0 0,-3 1 0 0,-1 0 128 15,1-1-128-15,-3 2 0 0,1 0 0 16,0 1 0-16,1 0 0 0,1 2 0 0,-3-1 0 0,2-1 0 15,4-2 0-15,0 3 0 0,2 2-128 0,-2 0 128 16,0-1 0-16,-1 2 0 0,-1-1 0 0,-3 1 0 16,-1 1 128-16,2 2-128 0,-1 0 0 0,2-1 0 15,-3 0 0-15,2 2 0 0,-1 1 0 0,4-2 0 16,-1 0-144-16,3 1 144 0,1 1 0 0,1-1 0 16,1-3 0-16,3 0 0 0,-1-2 0 0,1-1 0 15,-3 2 0-15,0-2 0 0,2-1-128 16,-2 2 128-16,2-1 0 0,-2 1 0 0,0 1 0 0,2-3 0 15,-1-1 0-15,3 1 0 0,0 5 0 0,1-1 0 0,0 0 0 0,-1-3 0 16,2-5 0-16,1 2 0 0,-2 2 0 0,2 3 0 16,2-4 0-16,0 2-128 15,-2 3 128-15,2-2 0 0,1 0 0 0,-1-1 0 0,1-2 0 0,2 1 0 16,-1 0 0-16,1-1 0 0,2-3 0 0,-2 1 0 16,2 0 0-16,0-1 0 0,-1-3 0 0,0 1 0 15,2-1 0-15,-2 0 0 0,6-6 0 16,-4 6 0-16,4-6 128 0,0 0-128 0,0 0 0 15,0 0 0-15,-4 6 128 0,4-6-128 0,0 0 0 0,0 0 144 16,0 0-144-16,0 0 192 0,0 0-192 0,0 0 192 16,0 0-48-16,0 0 0 0,0 0 0 0,3-8 0 15,1 2 48-15,3-3 0 0,-4-1 0 0,4 1 0 16,0 1-64-16,0 0-128 0,2-3 192 0,1-1-64 0,1-1-128 16,1 1 0-16,1 0 0 0,1-3 128 0,2-1-128 0,0-1 0 15,1 0 0-15,0 3 128 0,-1 2-128 16,0-2 0-16,1-4 0 0,0 0 0 0,2 3 0 0,2 0 0 15,-5-4 0-15,4 0 0 0,0 2 0 0,0 0 0 16,-3 1 128-16,0-1-128 0,-1-4 0 0,3 0 0 16,-1 0 0-16,0 1 0 0,2-1 0 0,0-2 0 15,0-1 0-15,2 2 128 0,0 0-128 0,2 2 0 16,0-2 0-16,-1 2 0 0,-4 3 0 0,2 0 0 16,1-2 0-16,1 0 0 0,0 3 0 0,0-2 0 15,0 2 0-15,0 0 0 0,1 1 0 0,-4 1 0 0,1 0 0 16,1 1 0-16,1-1 0 0,3-2 0 15,1 0 0-15,3-2 0 0,2 1 0 0,-1-1 0 0,1 1 0 16,-1 1 0-16,2 2 0 0,-1 1 0 0,-2 1 0 0,-1 1 0 16,-3-3 0-16,-2 1 0 0,-2-2 0 15,0 5 0-15,0 3 0 0,1 1 0 0,-1-5 0 0,1 2 0 16,2 1 0-16,-1-1 0 0,0 1 0 16,-3 0 0-16,-5 0 0 0,1 5 0 0,1 3 0 0,-3-2 0 15,-1-4-128-15,1 1 128 0,-1-1 0 0,0 4 0 16,-1 2 0-16,-1-1 0 0,1 0 0 15,-1 0 0-15,-2 0 0 0,-3-2 0 0,3 0 0 0,-2 2 0 16,0 1 0-16,-8 0 0 0,7 1 0 0,-7-1 0 16,8-2 0-16,-8 2 0 0,7-3 0 0,-7 3 0 15,0 0 0-15,0 0 0 0,0 0 0 0,0 0 0 0,0 0 0 16,0 0 0-16,0 0 0 0,0 0 0 0,0 0 0 16,0 0 0-16,0 0 0 0,0 0 0 0,-11 1 0 15,0 0 0-15,-3 1 0 16,-1-1 0-16,-3 2 0 0,2 1 0 0,-3-2-144 15,2 2 144-15,-2 2 0 0,0 0 0 0,2 0 0 0,-3 0 0 16,-1-1 0-16,-1-1 0 0,-3 5 0 0,1 1 0 0,0 2 0 0,0 1 0 16,0 0 0-16,0 1 0 0,1-1 0 0,-3 0 0 15,-1-3 0-15,-3 4 0 0,0 4 0 0,-3 1 0 16,-1 0 0-16,-1 3 0 0,-5 3 0 0,2-1-128 16,3 2 128-16,-2-2 0 0,4-1 0 0,3 1 0 15,1-1 0-15,-1 3 0 0,0 3 0 0,0-3 0 16,1 0 0-16,0 0 0 0,-1-2 0 0,6 1 0 15,3 1 0-15,2-2 0 0,-2-1-128 0,1 0 128 16,1-3 0-16,-1 2 0 0,3-4-128 0,1 0 128 0,-2 0 0 16,2 0 0-16,0 1 0 0,1 1 0 0,-2-1 0 15,2 1 0-15,0 4 0 0,-1-1 0 0,-1-1 0 0,1-1 0 16,1-3 0-16,-1 2 0 0,0-1 0 0,-1-1 0 16,2-2 0-16,1-2 0 0,-1-2 0 0,1 0 0 15,-1 0 0-15,0-1 0 0,3-2 0 0,2 0 0 16,-2 1 0-16,0-3 0 0,0-1 0 0,2 0 0 15,2-3 0-15,2 1 0 0,-2 1 0 0,8-5 0 16,0 0 128-16,-8 0-128 0,2 1 0 0,6-1 0 16,-7 1 0-16,7-1 128 0,0 0-128 0,-5 0 0 15,5 0 0-15,0 0 0 0,0 0 0 0,0 0 0 0,-9-1 0 16,9 1 0-16,0 0 0 0,0 0 0 0,0 0 0 16,0 0 0-16,-6-6 128 0,6 6-128 0,0 0 0 0,0 0 0 15,3-7 128-15,0 0-128 16,-3 7 0-16,7-9 0 0,-1-1 128 0,2 0-128 0,0-2 0 0,4 0 0 15,-2 0 0-15,3-3 0 0,2-2 0 16,1-4 128-16,-2 0-128 0,3 3 0 0,4-1 0 0,-1-1 0 16,1-4 128-16,1 3-128 15,-2 1 0-15,0 1 0 0,-2-1 0 0,2-1 0 16,-2 0 0-16,-2 1 128 0,2 1-128 0,-1 0 0 0,1-1 0 0,4-1 0 16,0 0 0-16,2-2 0 0,2 1 0 0,-1-3 0 15,1-2 0-15,1 3 0 0,3 3 0 0,1-1 0 16,1-2 0-16,-2 1 0 0,0 2 0 0,-2 2 0 15,-1 3 0-15,1-4 0 0,0-3 0 0,1 2 0 0,0-1 0 16,2 3 0-16,0 1 0 0,-1 0 0 16,-1-4 0-16,1 2 0 0,0 5 0 0,0 0 0 15,-1-1 0-15,-1-1 0 0,-1 1 0 16,0 2 0-16,0 0 0 0,-2 1 0 16,0-2 0-16,3 3 0 0,1 3 0 0,-2 0 0 0,-1-1 0 0,0-1 0 0,-1-3 0 0,-1 6 0 15,-1 6 0-15,0 0 0 0,0-1-128 0,-1-1 128 16,0 0 0-16,0 1 0 0,-4 1 0 0,-2 1 0 15,0 0 0-15,-2 2 0 0,-1 4 0 16,2-4 0-16,-3-1 0 0,0-2-128 0,-2-2 128 0,2 5 0 16,-1 4 0-16,2-1 0 0,-1-4 0 0,0 0 0 15,-2-1 0-15,1 1 0 0,0 1 0 0,-2-1 0 16,-9 0 0-16,8-1 0 0,-8 1 0 0,0 0 0 16,0 0 0-16,5-6 0 0,-2-3 0 0,-3 9 0 0,0 0 0 15,0 0 128-15,0 0-128 0,0 0 0 0,0 0 128 0,0 0-128 16,0 0 0-16,0 0 144 0,0 0-144 0,-6 4 0 15,6-4 0-15,-6 5 0 0,6-5 0 0,0 0 0 16,-12 0 0-16,2 3 0 0,3 3-272 16,-3 2-96-16,2-1-16 0,-2-1 0 15,2 1-1344-15,1 1-288 0,-1 0-48 16,0 0-7072-16,1-1-1408 0</inkml:trace>
  <inkml:trace contextRef="#ctx0" brushRef="#br0" timeOffset="29692.05">21151 9582 7359 0,'2'7'656'0,"-2"-7"-528"0,0 0-128 0,0 0 0 15,0 0 640-15,0 0 80 0,-2 6 32 0,2-6 0 16,0 0-224-16,0 0-32 0,0 0-16 0,0 0 0 15,0 0-96-15,0 0-32 0,0 0 0 0,0 0 0 16,0 0-32-16,0 0 0 0,14-3 0 0,-6 1 0 16,-8 2-64-16,10-2 0 0,1 1-16 0,-1 0 0 15,0-3-48-15,2 1 0 0,-2 0 0 0,3 0 0 16,2 1 0-16,0-1-16 0,0 0 0 0,2-1 0 16,-1 2-16-16,3-1 0 0,2-2 0 0,2 1 0 15,1 0 32-15,-1 0 16 0,2 2 0 0,1-1 0 16,-6-3-32-16,1 0-16 0,0 4 0 0,-3-4 0 15,1-2 0-15,0 1 0 0,-2-3 0 0,3 4 0 16,-2 5-32-16,3-3-128 0,0-5 192 0,-1 2-64 0,0 3 16 0,-1 1 0 16,-1-4 0-16,-1 1 0 0,-1 1-16 0,-2-1-128 15,1 2 192-15,1-1-64 0,-1-2-128 0,-2 0 160 16,-2 2-160-16,1 2 160 0,2-2-160 0,-3 2 160 16,0-3-160-16,0 0 160 0,1-3-160 0,-2 2 192 15,1 3-192-15,2-5 192 0,0-1-48 0,-2-1 0 16,0 0 0-16,2 1 0 0,4 0-16 0,0-2 0 15,1-2 0-15,1 2 0 0,-1 2 0 0,2-2-128 16,1-1 192-16,-3-2-64 0,-3 2 0 0,-1 2 0 16,-1 0 0-16,0-1 0 0,-1-2-128 0,2 1 0 15,-1-3 0-15,-2 2 0 0,1-1 128 0,0-1-128 16,2-3 128-16,1 6-128 0,-1 2 144 0,-1-2-144 0,1-3 160 16,-1-2-160-16,0 1 128 0,1 3-128 0,1 3 0 0,-2-2 144 15,2-6-144-15,-2 3 0 0,1-1 0 16,-1 3 0-16,-1-3 0 0,0 0 128 0,1-2-128 0,-3 2 0 15,0 1 128-15,1 2-128 0,-4-2 0 0,1-1 128 16,2 0-128-16,-1 2 0 0,-2 0 144 0,0-1-144 16,1-1 128-16,1-2-128 0,0 2 128 0,1 2-128 15,1 2 0-15,2-3 144 0,-3 0-144 0,2 2 0 16,0 0 0-16,2 1 0 0,1 0 0 0,0 1 0 16,1 1 128-16,1 1-128 0,-2 0 0 0,2 2 0 15,-3-2 0-15,0 2 0 0,0 0 0 0,-3 0 0 16,-1 1 0-16,2-2 0 0,-2-1 128 0,1 1-128 15,-2 1 0-15,2 1 0 0,2-3 128 0,-1-1-128 0,0 0 0 16,2-1 0-16,1-2 0 0,1 0 0 16,0-2 0-16,2-1 0 0,-2 1 0 0,2-2 0 0,0-1 0 0,-2 3 0 15,0 0 0-15,1 3 0 0,3 2 128 0,-1-1-128 16,-1-3 0-16,1 2 0 0,1-2 0 0,-3 4 0 16,3 0 0-16,-2-1 0 0,-2-1 128 0,1 2-128 15,-1 0 0-15,0 1 0 0,-2 0 0 0,1 0 0 16,2 0 0-16,-1 2 0 0,2-1 0 0,-1 0 0 15,-1-1 128-15,2 0-128 0,-1 1 0 0,1 1 0 16,-1 0 0-16,2-1 0 0,0-3 0 0,-3 3 0 16,1 0 0-16,2-1 0 0,1 1 0 0,1-1 0 15,-2 0 0-15,1-1 0 0,0 1 0 0,-2 0 0 16,-1 0 0-16,-1 1 0 0,0-2 0 0,-2 1 0 16,-3 2 0-16,1-1 0 0,-1 1 0 0,1-2 0 0,-1 5 128 15,0-3-128-15,-2 1 0 0,1 1 0 0,1-2 0 0,1 4 0 16,0 0 0-16,-1 0 0 0,3-5 0 0,2 4 0 15,0 1 0-15,2 1 0 0,-3-1 0 0,3-1 0 16,0 1 0-16,1-1 0 0,3 3 0 0,0 0 0 16,0 0 0-16,0 0 0 0,-3-1 0 0,0 2 0 15,-2 1 0-15,0 0 0 0,-1-3 0 0,0 3 0 16,-1 0 0-16,2 0 0 0,-2 0 0 0,-1 0 0 16,0 0 0-16,1 0 0 0,1 2 0 0,0-1 0 15,-3-1 0-15,0 0 0 0,3 1 0 0,-3-1 0 16,-1 0 0-16,-3 0 0 0,0-1 0 0,-1 1 0 15,2 0 0-15,0 1 0 0,-3 1 0 0,3-2 0 16,-4 0 0-16,3 2 0 0,-9-2 0 0,8 2 0 0,1-1 128 0,-9-1-128 16,7 2 0-16,1 0 0 0,1 4 128 0,-9-6-128 15,0 0 0-15,0 0 0 0,10 5 0 0,0 0 0 16,-10-5 128-16,7 2-128 0,1 0 128 16,-8-2-128-16,5 2 192 0,3-2-192 0,-1-2 128 15,-7 2-128-15,9-2 0 0,-9 2 0 0,7-2 0 0,-1-1 0 16,-6 3 0-16,0 0 0 0,0 0 0 0,0 0 0 15,0 0 0-15,0 0 0 0,0 0 0 0,0 0 0 16,0 0 128-16,0 0-128 0,0 0 144 0,0 0-16 16,-10 3-128-16,-3 1 192 0,-2 2-192 0,0-1 0 15,-2 0 0-15,2 1 0 16,-1 2-640-16,0 0-112 16,1-1-16-16</inkml:trace>
  <inkml:trace contextRef="#ctx0" brushRef="#br0" timeOffset="35960.3">21080 9687 8287 0,'0'0'736'0,"0"0"-592"0,0 0-144 0,0 0 0 15,-6 6 704-15,6-6 128 0,0 0 0 0,0 0 16 16,0 0-400-16,0 0-96 0,0 0-16 0,0 0 0 15,2 10 112-15,1-1 0 0,-3-9 16 0,8 6 0 16,-8-6 96-16,11 3 16 0,1 0 0 0,0-2 0 16,1-1-112-16,2-1-16 0,1-4 0 0,1-1 0 15,2 2-144-15,4-5-48 0,-1-2 0 0,2 0 0 16,-1 0-16-16,4 1-16 0,-2-2 0 0,3 0 0 16,1 0-48-16,0 2-16 0,-2 2 0 0,0-1 0 15,-2-3-32-15,0 1-128 0,-1 2 192 0,0 0-64 0,0 0 16 16,1-6 0-16,3-3 0 0,1 3 0 0,-1 9 0 0,1-2 0 15,-1-5 0-15,1 1 0 0,-1 1-144 0,1-1 160 16,-3 2-160-16,1-5 160 0,-2-2-160 0,-3 3 160 16,1 5-160-16,-2-4 160 0,1-3-160 15,1 0 160-15,0-1-160 0,1 0 160 0,3 0-32 0,-1-1 0 16,2 1 0-16,-3-2 0 0,-4-2-128 0,2 3 192 16,-1 1-192-16,2 1 192 0,-3-3-32 0,0 3 0 15,-1 3 0-15,-3-1 0 0,2-1-160 0,-1-1 0 16,-3-1 0-16,1 0 0 0,-2 1 0 0,0-1 192 15,0 2-192-15,2-2 192 0,0 2-192 0,1-1 128 16,-2 3-128-16,2-2 128 0,0-1-128 0,2 1 128 16,0 0-128-16,-2-1 128 0,0-1 32 0,-1-1 0 15,1 0 0-15,2 3 0 0,0 1-160 0,1-1 0 16,-3 0 0-16,0-2 0 0,0 2 0 0,0 1 0 16,0 1 0-16,-1-2 0 0,0 0 0 0,-1-1 0 0,-1 2 144 0,2 0-144 15,-2 1 0-15,0-1 128 0,2-1-128 0,-1 3 0 16,1 0 0-16,-1 1 0 0,0 1 0 0,1-2 0 15,-1 0 0-15,-3 1 0 0,-2 1 0 0,2-2 128 16,3-3-128-16,-4 2 0 0,-1 2 0 0,-2 0 128 16,1-1-128-16,-3-1 0 0,-1-1 128 0,2-2-128 15,-1 4 0-15,3-1 144 0,-3-2-144 0,2-1 0 16,-2 2 128-16,3-2-128 0,-3 7 0 0,4-2 0 16,-2-5 144-16,2 2-144 0,0-2 0 0,1 5 144 15,1-1-144-15,0 0 0 0,-2-3 0 0,2 2 0 0,0 2 0 16,0 1 0-16,-1-1 0 0,1 1 0 0,0 0 0 15,2 2 0-15,0 1 0 0,-1-1 0 0,-1-1 0 0,1-1 0 16,2 1 0-16,1-2 0 0,0 3 0 0,-1-2 0 16,0-1 0-16,2 2 0 0,-1 2 0 0,1 0 0 15,-1-1 0-15,0-1 0 0,-2 0 0 0,0 2 160 16,0-1-160-16,1 0 160 0,-1 0-160 0,2 1 0 16,-2 0 0-16,0-1 0 0,1 1 0 0,1-1 0 15,-1-1 0-15,1 3 0 0,-1 0 0 0,1 0 0 16,-1-2 0-16,0 0 0 0,2 0 0 0,1-1 0 15,-3-1 0-15,3 0 0 0,0 0 0 0,3 0 0 16,2 1 0-16,0 0 0 0,0 2 0 0,1-1 0 16,-1 0 0-16,-1 3 0 0,0-1 0 0,-1 2 0 15,-2-2 0-15,2 2 0 0,0 0 176 0,-1-1-48 16,-1 2-128-16,-1 1 192 0,-1-1-192 0,-1 3 0 0,0 3 0 16,-1-1 0-16,1-3 0 0,0 1 0 0,1 0 0 15,1 0 0-15,0 0 0 0,2 0 0 0,2 1 0 16,-1 1 0-16,-2-1 0 0,1-1 0 0,-3 2 0 0,2-2 0 15,0-1 0-15,1 2 0 0,0 2 0 0,1 0 0 16,-3-1 0-16,1 0 0 0,0 0 0 0,-1 2 0 16,-1 1 0-16,-2-3 0 0,0 1 0 0,-2 0 0 15,0 0 0-15,-1-1 0 0,-1 1 0 0,-1-2 0 16,-1-1 0-16,1 0 0 0,-3 2 0 0,-7-2 0 16,0 0 0-16,0 0 128 0,8-3-128 0,-8 3 0 15,0 0 0-15,0 0 0 0,2-5 128 0,-2 5-128 16,0 0 0-16,0 0 144 0,0 0-144 0,0 0 128 15,0 0-128-15,0 0 0 0,-10-4 144 0,10 4-144 0,-7-3 0 0,7 3 128 16,-9-6-128-16,2 3 0 0,7 3 0 16,-12-5 0-16,2 0 0 0,2-1 128 0,0 4-128 15,0 0 0-15,-3-1 0 0,1-2 128 0,0 2-128 0,-2 2 0 16,0 1 0-16,-3-1 0 0,-2-3 0 0,-1 1 0 16,-2 0 0-16,-2 3 0 0,2 0 0 0,1 0 0 15,-2-5 0-15,2 3 0 0,-2 3 0 0,-1-1 0 16,-1-2 0-16,1 2 0 0,0 1 0 0,2 3 0 15,-3 1 0-15,2-2 0 0,0 0 144 0,0-2-144 16,-1-1 192-16,0 4-192 0,0 5 0 0,2-4 0 16,-3 1 0-16,2-3 0 0,-2 3 0 0,2 2 0 15,4 2-160-15,-5 0 160 0,-3-1 0 0,0 1 0 16,-1 0 0-16,1 1 0 0,0-2 0 0,2 2 0 16,1-1 0-16,0 3 0 0,-1-3 0 0,0-3 0 0,-1 2 0 15,-2-2 0-15,0 0 0 0,0 1 0 16,-4 1 0-16,2 0 0 0,0 0 0 0,-2-1 0 0,0 2 0 0,2-2 0 15,-1 0 0-15,4 0 0 16,-3 2 0-16,5-3 0 0,2 2 0 0,0-4 0 0,-2 1 0 0,2 3 0 16,-2 2-144-16,1 1 144 0,0 1 0 0,0-1 0 15,3-1 0-15,-3 1 0 0,0 2 0 0,3 2 0 16,0-1 0-16,-1 1 0 0,-1-2 0 0,-2 2 0 16,-2 1 0-16,2 3 0 0,1-3 0 0,1 3 0 15,0 2 0-15,1-3 0 0,2-2 0 0,-2 1 0 16,1 0 0-16,-1-2 0 0,3-1 0 0,-2 1 0 15,1-4 0-15,1 0 0 0,-1-2 0 0,1 3 0 16,0-1 0-16,1-1 0 0,-1 1 0 0,0-2 0 0,-2 2 0 16,1-1 0-16,1-2 0 0,-1 0 0 0,-2 2 0 0,0 1 0 15,3 2 0-15,-1 0 0 0,1-3 0 0,0 2 0 16,2 1 0-16,-1-1 0 0,1 3 0 16,1-1-128-16,0 0 128 0,1 5 0 0,0 2 0 0,1 0 0 15,-2-1 0-15,-1 0 0 0,2 2 0 0,0-2 0 16,0-2 0-16,0-3 0 0,-2-1 0 0,3 0 0 15,-3 1 0-15,0 1 0 0,0-2 0 0,0 0 0 16,0-1 0-16,-1 1 0 0,-2 3 0 0,-2 0 0 16,2-3 0-16,-1-2 0 0,3-2 0 0,-2 3 0 15,0 3 0-15,3-2 0 0,2 0 0 0,0 0 0 16,-2 2 0-16,1-3 0 0,-1-2 0 0,-1 1 0 16,0 1 0-16,-1 3 0 0,-2 1 0 0,0-1 0 0,-1-1 0 15,-1-1 0-15,-1 3 0 0,0-3 0 16,-2 0 0-16,1 0 0 0,-3-3 0 0,3 1 0 0,0 2 0 0,-1 1 0 15,1-1 0-15,1 1 0 0,1-5 0 0,-1 1 0 16,-2 1 0-16,-2-1 0 0,0-1 0 16,-1 0 0-16,-1 3 0 0,-2 0 128 0,0-4-128 15,-1 0 0-15,1 0 0 0,1-1 0 0,0 2 128 0,1 0-128 16,1 0 0-16,0-1 0 0,-1 0-192 0,4 1-8128 16,2 2-1616-16</inkml:trace>
  <inkml:trace contextRef="#ctx0" brushRef="#br0" timeOffset="38875.68">5849 8916 5519 0,'-13'1'240'0,"3"-2"64"0,-2-4-304 0,0 2 0 16,1 0 0-16,0-2 0 0,2-4 1216 0,-1 4 192 15,4 2 48-15,-1-1 0 0,7 4-560 0,-7-5-128 16,3-2 0-16,0 2-16 0,4 5-48 0,0 0 0 15,0 0 0-15,-3-9 0 0,1 0 16 0,2 9 0 16,0 0 0-16,6-7 0 0,0 0-144 0,0 0-48 0,4 2 0 0,0 0 0 16,1 1-256-16,3-2-48 0,3-2-16 0,4 1 0 15,4 0 176-15,3 1 48 0,4-2 0 0,2 0 0 16,1 2 16-16,4-2 16 0,4-1 0 0,5-3 0 16,7-3-128-16,3-1-16 0,3 1-16 0,3 2 0 15,5 1 0-15,1-3 0 0,4-3 0 0,5 2 0 16,3 5-16-16,1-1 0 0,2-1 0 0,3-1 0 15,6 0-80-15,0 2-16 0,1 1 0 0,-2 0 0 16,1 1-32-16,1 1-16 0,3-1 0 0,-3 2 0 16,-5 1-144-16,4-1 128 0,0-2-128 0,1 2 128 15,-1 2-128-15,1 1 0 0,0-2 144 0,3 1-144 0,-2-1 128 16,-1 2-128-16,-3-1 160 0,3 1-160 0,2-2 176 16,0 2-176-16,-5 0 192 0,1 1-192 0,2 2 160 15,1-3-160-15,-2 3 128 0,1 0-128 0,-2 1 128 0,2-2-128 16,2 1 0-16,-4 0 128 0,-5 1-128 0,0-1 0 15,-1 1 0-15,-2 1 0 0,0 1 176 0,-6-1-48 16,-2 0-128-16,1 0 192 0,-1 3-192 0,-1-1 0 16,1 0 0-16,-6 1-160 0,-1-2 160 0,1 1 0 15,2 0 0-15,1 0 0 0,-3-1 0 0,-4 2 128 16,-5-1-128-16,-5-1 0 0,-1-3 0 0,0 1 0 16,-5 0 0-16,-3 1 0 0,-3 1 0 0,-3-1 0 15,-7-1 0-15,-2-1 128 0,-6 1-128 0,-4-1 0 16,-3 2 0-16,-5 0 0 0,-2-1 0 0,-2 0 128 15,-2 2-128-15,-9-1 0 0,5-2 128 0,-5 2-128 0,0 0 128 0,9-2-128 16,-9 2 0-16,0 0 0 16,0 0 0-16,0 0 0 0,0 0 0 0,0 0 0 0,-11 0 0 0,0 0 128 15,-3 0-128-15,-1 1 0 0,-5 0 0 16,-2-1 128-16,-7-1-128 0,-2 1 0 0,-6 1 0 0,-3 1 0 16,-1-1 0-16,-3 2 0 0,-4 0 0 0,0-1 0 15,-3 0 0-15,-6 0 128 0,-5-2-128 0,-6 1 0 16,-9 2 0-16,0 0 0 0,2 1 0 0,-5 1 0 15,-6-2 0-15,-2 1 0 0,-1 3 0 0,-4 0 0 16,-5-4 0-16,1 1 0 0,0 0 0 0,-3 1 0 16,-1 1 0-16,-4-2 0 0,-2 0 0 0,1-3 0 15,4-1 0-15,-5 2 0 0,-4 0 0 0,-2 0 128 16,3 0-128-16,-4 0 0 0,-2 1 0 0,2 1 0 0,5 1 0 16,-1 1 0-16,-4-3 0 0,2 3 0 0,2 0 0 15,1 1 0-15,1-2 0 0,6 1 0 0,2 1 0 0,0 1 0 16,0 3 0-16,2-2 0 0,0-3 0 15,2 4 0-15,3 2 0 0,-2-1 0 0,-1-1 0 16,5-3 0-16,4 2 0 0,0 1 0 0,-3 2 0 0,4 3 0 16,5-1 0-16,2-2 0 0,4-1 0 0,2-2 0 15,3-1 0-15,2 2 0 0,0-4 0 0,6-1 128 16,3 0-128-16,4-2 0 0,-2-3 0 0,2 0 0 16,0 1 0-16,1 2 0 0,3 2 0 0,1-1 0 15,4-1 0-15,3 0 128 0,3-1-128 0,2 0 0 16,3 2 0-16,2-2 0 0,2-4 0 0,3 0 0 15,5 4 0-15,4 0 0 0,2-2 0 0,5-2 0 16,4 0 0-16,8 2 0 0,0 0 0 0,0 0 0 16,0 0 0-16,10-3 128 0,8 3-128 0,3 0 0 0,3 1 0 15,4-3 0-15,4-1 0 0,5-1 0 0,0 2 128 0,6-2-128 16,6-4 0-16,6 0 0 0,3-2 0 0,4 5 0 16,5 2 0-16,5-4 0 0,3-4 0 0,7-1 0 15,5 0 0-15,3 1 0 0,3 1 0 16,6-1 128-16,5-5-128 0,2 3 0 0,-1 8 128 0,7-5-128 15,1 0 0-15,1-3 0 0,-4-2 0 0,5 6 128 16,1 2-128-16,0 0 0 0,-1 0 0 0,1-1 0 16,4-1 0-16,0 4 0 0,-4 0 128 0,3-1-128 15,1-5 0-15,-5 2 144 0,-4 3-144 0,5 0 0 16,-1-3 128-16,0 0-128 0,-6-1 0 0,1 3 0 16,0 0 0-16,-4 1 0 0,-4 1 0 0,-2-1 0 15,0 2 128-15,-1-1-128 0,-5 3 0 0,-1-1 0 16,-4-1 0-16,0 2 0 0,-1 2 0 0,-3 0 0 0,-3 0 0 15,-2-5 0-15,1 2 0 0,-4 1 0 16,-2 2 144-16,-5 0-144 0,-4-3 0 0,-3 1 144 0,-2 0-144 16,1 1 0-16,-5-1 0 0,3 1 0 0,1 1 0 0,-4 1 0 15,-4 1 0-15,-1-2 0 0,-6-2 0 0,1 1 0 16,-1-2 0-16,-6 2 0 0,-1 1 0 0,-4 0 0 16,-2-1 128-16,-2 1-128 0,-3 1 0 0,-1 2 0 15,-3-1 0-15,-2-2 0 0,-4 0 0 0,-2 3 0 16,-2 0 0-16,-2 2 128 0,-4-2-128 0,-8-3-144 15,0 0 144-15,0 0-9952 16,-4 8-1872-16</inkml:trace>
  <inkml:trace contextRef="#ctx0" brushRef="#br0" timeOffset="43041.18">12479 10591 8287 0,'0'0'368'0,"0"-10"80"0,0 10-448 0,2-9 0 0,-1-1 0 0,3 2 0 16,-2-1 1600-16,2 0 224 0,1 0 48 0,0 0 16 15,1-2-880-15,-1 0-176 0,1 4-48 0,-1-1 0 16,-1-3-80-16,1 2 0 0,-2 0-16 0,-1 3 0 16,-2 6 16-16,3-8 16 0,-1-2 0 0,-1 5 0 15,-1 5-64-15,0 0-16 0,0 0 0 0,0 0 0 16,0 0-208-16,0 0-48 0,0 0-16 0,-2 8 0 15,-1 1-176-15,1 1-16 0,0 1-16 0,0 3 0 16,0 4 32-16,-4 1 0 0,2-1 0 0,-1 3 0 16,1 4 0-16,1-3 0 0,-1 2 0 0,1 0 0 0,1 1-64 0,-1-1-128 15,1 1 192-15,1-1-64 0,0 4-128 0,1-2 160 16,0-4-160-16,0 1 160 0,0 0-160 0,1-2 192 16,0-5-192-16,1 2 192 0,-2 3 0 0,0-4 16 15,1-2 0-15,-1-2 0 0,0-1 0 0,2 1 0 16,-1-1 0-16,1-3 0 0,-2-9 48 0,0 0 16 15,5 9 0-15,-5-9 0 0,0 0 112 0,5 7 0 16,-5-7 16-16,0 0 0 0,10 4 48 0,0-2 16 16,0-2 0-16,0-2 0 0,1 1-80 0,0-1 0 15,2 1-16-15,2-3 0 0,2 0-160 0,3 1-16 16,-2 1-16-16,4 1 0 0,1-1-48 0,6 1 0 16,0 0 0-16,4 1 0 0,-2 0-128 0,1 0 0 15,1-2 0-15,1 2 0 0,3 1 0 0,2 1 0 0,4 0 144 0,-2 0-144 16,-3 0 0-16,2 1 0 0,2 0 0 0,-1 2 0 15,-4-2 0-15,0 0 0 0,-4-3 0 0,3 2 128 16,-2 2-128-16,3-1 0 0,-1-1 0 16,2 0 0-16,0 1 0 0,1-2 0 0,-1 1 0 15,3 1 0-15,-3-2 0 0,-1 0 0 0,-4 2 0 0,1 1 0 16,-2-2 0-16,-1 0 0 0,-1 1 0 0,-3 0 0 16,-1 2 0-16,-1-1 0 0,0-1 0 0,-2 0 0 15,-1 1 0-15,0-1 0 0,-5-1 0 0,4 0 0 16,0 0 0-16,-1 2 0 0,-1 0 0 0,-1-2 0 15,1 1 0-15,2-1 0 0,-2 1 0 0,-1-2 0 16,1 1 0-16,2 1 0 0,-2-1 0 0,-1 0 0 16,0 1 128-16,-3 1-128 0,-3 0 128 0,1-3-128 0,-1-1 0 0,-4 0 0 15,-8 0 0-15,9 0 0 0,-9 0 0 16,0 0 0-16,0 0 0 0,0 0 0 0,0 0 0 0,0 0 0 16,0 0 0-16,0 0 0 0,0 0 160 0,9 1-32 15,-9-1-128-15,0 0 192 0,0 0-192 0,0 0 0 16,0 0 128-16,0 0-128 0,0 0 144 0,0 0-16 15,2-5 0-15,-2 5 0 0,0 0 64 0,0-10 0 16,0-1 0-16,-1 1 0 0,0 0-192 0,0-1 192 16,0 0-192-16,0-2 192 0,1-4-192 0,2 1 128 15,1-2-128-15,2-2 128 0,-3 1-128 0,1-3 0 16,0-5 0-16,2 5 128 0,-3 1-128 0,-1 1 0 16,2 1 0-16,1 0 0 0,-2 0 0 0,-1-1 128 15,1 0-128-15,-1-1 0 0,-1 0 0 0,0 3 0 0,0 3 128 16,1-1-128-16,1 0 0 0,0 0 0 0,-1 2 0 15,1 3 0-15,1 1 0 0,1 0 0 0,-4-1 0 0,1 0 0 16,-1 11 0-16,1-10 0 0,0 2 0 0,-1 8 0 16,2-9-128-16,-2 9 128 0,0 0 0 0,0 0 0 15,5-6 0-15,-5 6 0 0,0 0 0 0,0 0 0 16,0 0-144-16,8 5 144 0,-8-5 0 0,8 10 0 16,-1 2-144-16,-3 1 144 0,-1 2 0 0,1 2-144 15,0 2 144-15,-3 0 0 0,2 4 0 0,-1 2-128 16,-2-2 128-16,0 0 0 0,-2 3 0 0,1 2 0 15,1 0 0-15,0 0 0 0,-1-2 0 0,1 2 0 16,0-1 0-16,0-1 0 0,-1-4 0 0,0 0 0 16,-1-4 0-16,-1 0 0 0,3-2 0 0,-3 0 0 15,0-4 0-15,0 0 0 0,1 1 0 0,-2-3 0 0,1 3 0 16,0-2 0-16,3-11 0 0,-5 13 0 0,-2 1 0 0,2-2 0 16,3-2 0-16,0-4 0 0,2-6 0 0,-9 6 0 15,3 1 0-15,2-2 0 0,4-5 0 0,-8 3 0 16,0-4 0-16,-1 1 128 0,1 1-128 0,-2-4 128 15,-2-4-128-15,0 1 128 0,1 1-128 0,-1 1 128 16,-6-1-128-16,1-1 128 0,-2-3-128 0,0 2 0 16,1 3 0-16,-3-1 128 0,0-2-128 0,0-1 0 15,-4 3 0-15,-2 0 0 0,-1 1 0 0,0 1 0 16,-2-4 0-16,0 4 0 0,-2 1 0 0,-1-1 0 16,-5 1 0-16,2-1 0 0,-1-3 0 0,-1 3-128 15,-1 2 128-15,-2-1 0 0,-1-5 0 0,1 2-160 16,2 1 160-16,-1 1 0 0,1 2 0 0,1-1-128 15,2-2 128-15,2 3 0 0,2 4 0 0,0-2 0 16,1-2 0-16,-2-1 0 0,-2 1 0 0,0 1 0 0,-2 3 0 16,1-3 0-16,-1-3 0 0,2 1 0 15,-3 0-128-15,4 2 128 16,1-3 0-16,0-1 0 0,3-1-128 0,2 2 128 0,0 0 0 0,3 0 0 0,-1-1 0 0,1-2 0 16,1 1 0-16,0 0 0 0,2 1 0 0,1-1 0 15,1-1 0-15,2-2 0 16,-1 3 0-16,1 0 0 0,0 2 0 0,1 0 0 0,-1-2 0 0,2 3 0 15,1 2 0-15,0-1-128 0,1-1 128 0,4 1 0 16,-1 0 0-16,2-2 0 0,0 3 0 0,2-2 0 16,0-1 0-16,7 3 0 0,-6-2 0 0,6 2 0 15,-7-3-128-15,7 3 128 0,-4-5 0 0,4 5 0 16,0 0 0-16,-8 0 0 0,2-2 0 0,6 2 0 16,0 0 0-16,-6-1-128 0,6 1 128 0,0 0 0 0,-6-4 0 0,6 4 0 15,0 0 0-15,0 0 0 0,0 0 0 16,0 0 0-16,-5-4 0 0,5 4 0 0,0 0 0 0,0 0 0 15,0 0 0-15,0 0 0 0,0 0 0 0,0 0 0 16,0 0 0-16,0 0 0 0,-6-6 0 0,6 6 0 16,0 0 0-16,0 0 0 0,-3-8 0 0,2-2 0 15,0-2 0-15,1 1 0 0,0 2 0 0,0-4 128 16,1-6-128-16,-1 4 144 0,1 2-144 0,0-1 0 16,0-3 0-16,1-3 128 0,2-3-128 0,-2 3 0 15,1 1 0-15,-1 0 128 0,1 0-128 0,-2 0 0 16,3 1 0-16,-2 2 0 0,2 2 0 0,-1-1 0 15,0 1 144-15,2 3-144 0,-4 0 0 0,1 3 0 0,-2 8-160 16,0 0 160-16,3-10-128 0,-3 10 128 0,0 0 0 0,0 0 0 16,0 0-128-16,0 0 128 0,0 0 0 0,0 0 0 15,0 0-176-15,1 11 176 0,-1 1-160 0,0 2 160 16,-1 1-128-16,0 2 128 0,-1 1 0 0,1 1-144 16,-1-1 144-16,2 4 0 0,0 2 0 0,0 3 0 15,-2 2 0-15,2 1 0 0,0-1 0 16,0 2-128-16,-2 1 128 0,4-2 0 0,0-5 0 0,0-1 0 15,1 0 0-15,1-1 0 0,2-1 0 0,-1-3-128 16,1-5 128-16,1 1 0 0,-1-1 0 0,2-1-128 16,1-1 128-16,1-1 0 0,1-2 0 0,-2 1 0 15,2 1 0-15,2-4 0 0,1-5 0 0,1 1 0 16,1 2 128-16,-1 0-128 0,-1 2 128 0,2-4-128 0,0-4 0 16,0 0 144-16,2 1-144 0,2-1 0 0,2-2 128 15,-2 1-128-15,-1 0 0 0,0 4 0 0,2-1 0 16,0-2 0-16,0-5 0 0,0 3 0 0,2 3 0 0,2 2 0 15,3-2 0-15,-1-2 0 0,3-2 0 0,-1 2 0 16,-2 0 0-16,3 1 0 0,1-4 0 0,0 1 0 16,-1-2 0-16,0 4 0 0,0 1 0 0,-4-1 0 15,-1-2 0-15,1 2 0 0,-4 1 0 0,2 0 0 16,1 0 0-16,2 1 0 0,0-3 0 0,1 0 0 16,-4 2 0-16,3 0 0 0,3-3 0 0,-1 1 0 15,-1-1 0-15,-2 3 0 0,-2 1 0 0,-2 0 0 16,0 0 0-16,-5 2 0 0,2 1 0 0,0 0 0 15,-4 0 0-15,1 0 0 0,-2 0 0 0,1 1 0 16,2 2 0-16,-1-1 0 0,0-3 0 0,0 3 0 0,1-3 0 0,-2 1 0 16,-1 2 0-16,0-2 0 0,-1-1 0 15,1 2 0-15,0 2 0 0,0-2 0 0,-6-1 0 16,2-1 0-16,3 1 0 0,-3-1 0 0,-1-1 0 0,1 4 0 16,0-1 0-16,-1-1 0 0,-9-3 0 0,9 4 0 15,-1 2 0-15,-8-6 0 16,9 1 0-16,-9-1 0 0,8 8 0 0,-8-8 0 0,0 0 0 0,10 1 0 15,-10-1 0-15,0 0 0 0,5 5 0 0,-5-5 0 16,0 0 0-16,10-1 0 0,-10 1 0 0,8-4 0 16,1 2 0-16,-1-1 0 0,-1-3 0 0,2 1 0 15,-1 1 144-15,0 0-144 0,2-3 0 16,1 1 144-16,-2-4-144 0,2 0 160 0,1 0-160 0,-1-2 160 16,1-3-32-16,1-2 0 0,1 0 0 0,1-1 0 0,2-2-128 15,0-1 160-15,2-1-160 0,-3-1 160 0,-1 2-160 16,-3 0 160-16,-1-1-160 0,-1 1 160 0,-4 2-160 0,0 2 0 15,-1 5 144-15,-3 1-144 0,-2 0 0 0,-1 2 0 16,-3 2 0-16,0 1 0 16,-2 1-944-16,-2-1-208 15,2-3-32-15,-2 11-16000 0</inkml:trace>
  <inkml:trace contextRef="#ctx0" brushRef="#br0" timeOffset="49215.33">8997 16712 4607 0,'0'0'400'0,"0"0"-400"16,0 0 0-16,12 0 0 0,2-1 3248 0,1 0 560 15,4-1 112-15,2 0 32 0,1 0-3216 0,3-2-736 16,0-1 0-16,3-1 0 0,1 3 416 0,4-1 96 0,4-4 0 0,2-1 16 16,4 1 64-16,3 2 16 0,4-1 0 0,4-2 0 15,3-2-352-15,0 4-64 0,-4 3 0 0,4 2-16 16,4 0-48-16,0 0-128 0,0 0 192 0,0 1-64 16,3 1-128-16,-2 0 0 0,1 0 144 0,-2 1-144 15,1 1 272-15,3 1-16 0,5 0 0 0,1-3 0 16,-2-2 160-16,1 0 32 0,4 0 0 0,3-1 0 15,3-2 80-15,-2 2 32 0,-2 1 0 0,-2-1 0 16,-3 2-160-16,5 0-16 0,4-1-16 0,-5 0 0 16,-3-1-224-16,-2 3-144 0,1 4 192 0,2-2-192 15,3-3 192-15,-4 0-64 0,-3 3 0 0,-1 1-128 16,3 1 192-16,-3-2-192 0,3 0 192 0,0-1-192 16,-1-2 160-16,2-1-160 0,-3-4 128 0,5 1-128 0,2-1 208 0,2 0-32 15,-3-2-16-15,2 2 0 0,-4 1-32 0,0 3-128 16,-1 0 192-16,-1 1-64 0,-2-2-128 0,-5 0 0 15,-2 0 144-15,-2 1-144 0,-1 2 0 0,1-1 0 16,-1-2 0-16,-2 0 128 0,-3 0-128 0,-3 3 0 16,-5 1 0-16,-3 3 128 0,-1-4-128 0,-1 1 0 15,-5 3 0-15,-2-1 0 0,-3-1 0 0,-2-1 0 16,-1-1 0-16,-1 2 0 0,-5 4 0 0,2-2 0 16,-6-3 128-16,0 2-128 15,-3 4-1040-15,0-1-288 0,-3-2-48 0,-4-3-11728 0</inkml:trace>
  <inkml:trace contextRef="#ctx0" brushRef="#br0" timeOffset="54465.51">20999 9768 2751 0,'-8'-5'128'0,"8"5"16"15,-8-3-144-15,3 1 0 0,-3-2 0 0,2-1 0 0,0 1 2064 0,-1 2 384 16,0 0 80-16,7 2 16 0,-7-7-1520 0,3 2-320 15,4 5-48-15,-6-5-16 0,1-3 112 0,0 2 16 16,2-2 0-16,-3 2 0 0,0 0-336 0,-2-1-64 16,3-1-16-16,1 0 0 0,-2 4 64 0,1-4 16 15,2 0 0-15,3 8 0 0,0-10 96 0,1 1 32 16,3 0 0-16,5 0 0 0,0 0-16 0,2 1 0 16,1 1 0-16,5 0 0 0,4 1-224 0,3 1-64 15,-1 1 0-15,1-1 0 0,0 2-96 0,-1 2-32 16,-1 3 0-16,0 1 0 0,-2-1-128 0,-1 3 128 0,-4 1-128 15,-2 3 128-15,-2 1-128 0,-4 2 128 0,-3 3-128 16,0 1 128-16,-4 3 32 0,-5-1 0 0,-1 0 0 0,-3 1 0 16,-2 1 128-16,-3-2 32 0,-2 0 0 15,1-2 0-15,-1 0-16 0,1-4 0 0,0-2 0 16,-1-3 0-16,-1-2 96 0,-2-3 32 0,-2-4 0 0,2 1 0 16,3 2 32-16,-4-2 16 0,-1-7 0 0,4 0 0 15,2 0-128-15,1-3-32 0,0-4 0 0,3 0 0 16,0-1-64-16,2 0 0 0,1-1-16 0,6-1 0 15,2-2 16-15,3-1 16 0,5 1 0 0,2 3 0 16,2-1-112-16,0 3-32 0,3-1 0 0,4 2 0 16,-1 2-128-16,3 2 0 0,2 3 0 0,-1 0 0 15,2 0 0-15,-2 3 0 0,1 0 0 0,-4 4 0 16,-1 2-128-16,-1 3 128 0,-2 0 0 0,-1 5 0 0,-2-1 0 0,-5 7 0 16,1-1 0-16,-4 6 0 0,0 0-192 0,-4 1 192 15,-4 1-160-15,0 0 160 0,-3-4 0 16,0-1 0-16,-3-1-128 0,0-3 128 0,0-2 0 0,-1-1 0 15,-1-2 0-15,0-2 0 0,-1-2 160 0,-3-2-160 16,0-3 128-16,-4 0-128 0,0 0 256 0,-1-3-48 16,0-2 0-16,2-3 0 0,0-2-80 0,0-1-128 15,-3-1 176-15,5-2-176 0,1-1 208 0,4-1-64 16,3-3-16-16,3 2 0 0,1 1-128 0,3-4 128 16,2-2-128-16,6 0 128 0,3 3-128 0,5 1 0 15,2 1 0-15,3 1 0 0,2-3 0 0,3 4 0 16,3 2 0-16,3 2 0 0,0 2 0 0,-2 1 0 15,1 4 0-15,1 3 0 0,-2 2 0 0,2 2 0 16,1 2 0-16,-3 4 0 0,-2 4 0 0,-4 3 0 16,-4 0-224-16,-2 4 80 0,-5 1 144 0,-5 4 0 0,-3 2 0 15,-6 1-128-15,-4 0 128 0,-9 1 0 0,-7-1 0 0,0-4 0 16,-1-2 0-16,1-3 0 0,-2-5 0 0,3-2 0 16,-3-2 0-16,4-4 0 0,-3-2 0 0,2-4 0 15,-3-2 0-15,3-1 128 0,-2-1-128 0,3-1 128 16,-1-3-128-16,6-1 192 0,7-2-64 0,-4 0 0 15,1 0-128-15,6-2 144 0,6-1-144 0,0 1 160 16,3-2-160-16,3 1 0 0,0-1 0 0,5 2 128 16,3 0-128-16,4 2 0 0,2 0 0 0,4 2 0 15,1 0 0-15,2 1 0 0,-4 0 0 0,1 5 0 16,-3 1-176-16,-2 1 48 0,-5-1 0 0,-2 5 0 16,-2 6-1872-1,-7 3-368-15,-3 1-80 0,-2 3-16 0</inkml:trace>
  <inkml:trace contextRef="#ctx0" brushRef="#br0" timeOffset="66795.63">10964 14378 13823 0,'0'0'1216'0,"6"-12"-960"15,1-5-256-15,2 1 0 0,0 0 240 0,1 1 0 16,1 3 0-16,0-2 0 0,0 1 160 0,-1 1 48 15,0 1 0-15,0 2 0 0,0 1 176 0,-1-1 32 16,-1-1 16-16,0 5 0 0,-8 5-96 0,11-2-32 16,-1-2 0-16,-4 3 0 0,-6 1-144 0,10 5-16 0,-4-1-16 15,1 4 0-15,-2 0 64 0,-2 3 16 16,-1 3 0-16,-1 1 0 0,-1 4 32 0,-1 6 16 0,-1 3 0 0,-2 7 0 16,0 7-320-16,-3 3-176 0,1 1 192 0,-3 1-192 15,3 4 192-15,-3 2-192 0,2 2 192 0,-1 3-192 16,0 3 256-16,1 1-48 0,1 2-16 0,-1 0 0 15,1-1 0-15,0 3-16 0,-1 2 0 0,2 0 0 16,-1 5-176-16,1-7 192 0,-1-5-192 0,1 2 192 16,-1 2-192-16,1 1 160 0,-3 0-160 0,2-2 160 15,-1-6 64-15,0-1 16 0,0 0 0 0,-1-1 0 16,-1-2 176-16,0-1 32 0,2 0 16 0,-1 0 0 16,0 1-80-16,1-4-32 0,-1-6 0 0,1 1 0 15,3-1-160-15,-3 4-16 0,2 3-16 0,-2-5 0 0,-2 1-160 16,1-2 0-16,-1 0 144 0,-2-1-144 0,-1-2 0 15,0-2 0-15,-3 0 0 0,3 1 0 0,-1 3 0 0,1-4 0 16,-1-2 0-16,3-2 0 0,-1 1-224 0,2 0-112 16,0-5-32-16,4-2 0 15,3-2-1744-15,2-2-336 0,3 0-80 0</inkml:trace>
  <inkml:trace contextRef="#ctx0" brushRef="#br0" timeOffset="70632.95">12059 14644 4607 0,'0'0'400'0,"0"0"-400"16,-7-2 0-16,7 2 0 0,-9-4 1440 0,9 4 208 0,-5-6 32 0,5 6 16 16,-2-8-688-16,-2 0-144 15,4 8-32-15,-1-8 0 0,1-1 32 0,0 1 0 0,0-2 0 0,0 2 0 16,0 0-144-16,0-1-16 0,0 1-16 0,0-1 0 15,-1-1-224-15,1 1-32 0,0 9-16 0,0-10 0 16,0 1-64-16,0 9-16 0,0 0 0 0,0 0 0 16,0 0 32-16,0 0 0 0,2-7 0 0,-2 7 0 15,0 0-96-15,0 0-16 0,9 4 0 0,1 4 0 16,-1 2 0-16,2 4 0 0,2 4 0 0,2 1 0 16,2 0 0-16,4 3 0 0,3 3 0 0,1 3 0 15,5 2-80-15,1-3-32 0,1 4 0 0,3 2 0 16,-1 3 112-16,1 1 0 0,-2 0 16 0,-2-1 0 15,-1 1 0-15,1-2 0 0,0-3 0 0,1-4 0 16,-1-2-48-16,-1-1-16 0,-2 0 0 0,0-2 0 0,-2-2 16 0,-3-3 0 16,-4-3 0-16,-2-1 0 0,-3 0-96 0,-3-3 0 15,-3-4-128-15,-2 0 192 0,0 0-192 0,-6-7 0 16,0 0 0-16,1 8 0 0,-1-8 192 0,0 0-48 16,0 0-16-16,-10-1 0 0,-3 0 80 0,0-3 16 15,-3-5 0-15,1-1 0 0,-1 2-224 0,0-3 176 16,-1-4-176-16,1-2 160 0,-6 2-160 0,1-1 160 15,-2-3-160-15,0-1 160 0,-1-1-160 0,-1-2 0 16,2 3 0-16,-1-4 0 0,-1-2 0 0,-2-3 0 16,1 0 0-16,-2 0 0 0,0-1 0 0,0 0 0 15,3 5 0-15,-4-2 0 0,3-2 0 0,-1 4 0 16,0-2 0-16,-1 3 0 0,0-1 0 0,3 1 0 16,1 2 0-16,2 2 0 0,2-2 0 0,1-2 0 0,1-2 0 15,2 4 0-15,1 4 0 0,-1-1 0 0,1-1 0 16,2 5 0-16,-1 0 0 0,3 5 0 0,3 3 0 0,-2-1 0 15,3 0-144-15,0 1 144 0,7 7 0 0,0 0 0 16,-4-5 0-16,4 5-128 0,0 0 128 0,0 0 0 16,0 0 0-16,0 0-128 0,0 0 128 0,10 10 0 15,-1 0 0-15,1 0-128 0,2 3 128 0,-2-2 0 16,2 1 0-16,1 5 0 0,1 3-128 0,3 0 128 16,1 1 0-16,3 0 0 0,2 3 0 0,4 3 0 15,-1 3 0-15,6-1-128 0,4 0 128 0,0 4 0 16,1 4 0-16,4 4 0 0,3 2 0 0,0 0 0 15,0 0 0-15,-2-2 0 0,-1 1 0 0,4 0 0 16,4-5 0-16,0 6 0 0,3-1 0 0,-4 4 0 0,3 3 0 0,-1 0 0 16,-3 0 0-16,2-2 144 0,2-1-144 15,-3 0 160-15,-1 2-160 0,0-3 160 0,0-2-160 0,-2 1 192 16,-4 1-192-16,-4-2 192 0,-3-5-192 0,-2 0 128 16,-2-5-128-16,0 0 128 0,-3-3-128 0,2 0 192 15,-4-4-192-15,0 3 192 0,0 1-192 16,-4-2 160-16,-3-2-160 0,2-3 160 0,2-2-160 0,-1-2 0 15,0 3 0-15,-1-1 0 0,-3-3 0 0,1 1 0 16,1-1 144-16,-2 1-144 0,1 1 128 0,0-4-128 16,-1 0 128-16,1-1-128 0,-2 1 0 0,1-2 144 15,-2-2-144-15,1-1 0 0,-1-2 144 0,-1 2-144 16,0 2 0-16,1-2 144 0,-1-3-144 0,-3 2 0 16,1-2 0-16,-2 1 0 0,0-2 0 0,-1-3 0 15,-9-4 0-15,10 5 0 0,-5 1 160 0,1-1-160 0,-6-5 192 16,0 0-192-16,0 0 0 0,5 4 0 0,-5-4 0 15,0 0 0-15,0 0 0 0,0 0 0 0,0 0 0 0,0 0 0 16,0 0 0-16,0 0 128 0,0 0-128 0,0 0 0 16,0 0 128-16,0 0-128 0,0 0 0 0,0 0 0 15,-4-9 160-15,-2 3-160 0,6 6 128 0,-10-8-128 16,0-3 0-16,0 1 0 0,-4 0 0 0,1-1 0 16,1-1 0-16,-2-1 0 0,-3-3 0 0,2 1 0 15,-3 2 0-15,2-3 0 0,-1 1 0 0,-1 0 0 16,0-3 0-16,-1-1 0 0,1-1 0 0,-4 0 0 15,0-4 0-15,-1-1-144 0,-2 2 144 0,-1-3 0 16,-3-4-160-16,2-1 160 0,0-2-128 0,-4 0 128 16,-4 0-176-16,0-1 176 0,-1-3-208 0,-2-3 80 15,1-2-16-15,-2 0 0 0,0 1 0 0,-2-2 0 0,0-1 144 16,-4 1-192-16,-2 2 192 0,0 2-192 0,0-2 192 0,2 1 0 16,-1-5-144-16,3 0 144 0,-1 1 0 0,-1 1 0 15,-1 1 0-15,0 1 0 0,2-1 0 0,2 4 0 16,0 3 0-16,6-1 0 0,0-2 0 0,3 3 0 15,0 1 0-15,0 0 0 0,0 0-128 0,2 2 128 16,1 3 0-16,4 6 0 0,5 6 0 0,0 1 0 16,2-2-144-16,3 2 144 0,0 5 0 15,3 0 0-15,3 2-128 0,0 2 128 0,4-1-128 0,-2 3 128 16,2 0-192-16,6 5 192 0,-5-5-240 0,5 5 64 16,-6-8 16-16,6 8 0 0,-5-3 160 0,5 3-208 15,-9-6 80-15,4 3 128 0,-3 1-176 0,8 2 176 0,-8-3-128 16,1 1 128-16,1-3 0 0,6 5-128 0,-7-4 128 0,7 4 0 15,-6-4 0-15,1 0 0 0,-1-3 0 0,6 7 0 16,-7-1 0-16,7 1 0 0,-4-4 0 0,4 4-128 16,-8-4 128-16,8 4 0 0,-5-2 0 0,5 2 0 15,-7-4 0-15,7 4 0 0,0 0 0 0,0 0 0 16,0 0 0-16,0 0 128 0,0 0-128 0,0 0 128 16,0 0 0-16,0 0 16 0,0 0 0 0,0 0 0 15,0 0-144-15,12 5 0 0,0 2 144 0,1 0-144 16,3 2 0-16,-1 3 0 0,5 4 0 0,2 1 0 15,3 1 0-15,3 2 0 0,3 2 0 0,4 4 0 16,3 6 0-16,1 3 0 0,2 3 0 0,0 0 0 16,1 3 0-16,1 1 0 0,5 1 0 0,3-1 0 15,3 2 160-15,-1 3-32 0,2 1-128 0,-2 3 192 0,2 0 0 16,0 0-16-16,2-3 0 0,0 0 0 0,-4 0-48 16,1-1 0-16,-4-2 0 0,0 4 0 0,-4 1 16 0,0 1 0 15,-1-1 0-15,-1-4 0 0,0-3 0 0,-2 0 0 16,0-2 0-16,0 1 0 0,-1 0-16 0,-1 0 0 15,-1 1 0-15,-1-4 0 0,-2 1-128 0,1-3 128 16,-4-3-128-16,0-1 128 0,-3 0-128 0,1-2 0 16,0-1 144-16,-2 1-144 0,-1-4 0 0,-1 4 0 15,-1 5 0-15,2-3 128 0,0-3-128 16,-1 2 0-16,0-1 0 0,2 2 128 0,-1 2-128 16,2-2 0-16,1-3 0 0,0-2 0 0,-5 0 0 15,0-3 0-15,0-2 0 0,-4-2 0 0,-3-2 0 0,1-4 144 16,-1 3-144-16,0-5 0 0,-1 2 0 0,-1-3 0 15,0-3 0-15,-2 0 0 0,-3-1 0 0,0-2 128 0,-1 0-128 16,-2-1 0-16,-2 1 144 0,1 0-144 0,1-1 0 0,0-1 144 16,-3 1-144-16,2 0 0 0,1 1 0 15,2-1 128-15,-5 3-128 0,3-3 0 0,-4 1 144 16,0-1-144-16,2 1 0 0,-7-6 0 0,5 4 0 0,-5-4 128 16,9 5-128-16,-9-5 0 0,6 4 128 0,-6-4-128 15,0 0 0-15,0 0 128 0,6 4-128 0,-6-4 0 16,0 0 144-16,0 0-144 0,0 0 192 0,0 0-192 15,0 0 192-15,0 0-64 0,0 0 0 0,0 0-128 16,0-7 176-16,-1-1-176 0,-1 0 160 0,-3 1-160 16,2-2 128-16,-5 0-128 0,1-1 0 0,-3-2 144 15,-1-2-144-15,0-2 0 0,-5-1 0 0,2-1 0 16,-1-1 0-16,-2 1 0 0,-4-3 0 0,0 0 0 0,1-1 0 0,-4 1 0 16,2-3-176-16,0 0 176 0,-2-1 0 15,-1 0-160-15,0-1 160 0,-2-3 0 0,-1-2-176 16,-2 0 176-16,0 2-160 0,1-3 160 0,0-2-192 0,-3-1 48 15,-2-3 16-15,-2 1 0 0,-3-2-32 0,1 2 0 16,-2-5 0-16,-2 0 0 0,-5-1-48 0,0-1-16 16,-2 0 0-16,1 1 0 0,-1-1 16 0,0 2 0 15,1-2 0-15,-2 1 0 0,2 2 208 0,1-4 0 16,1-1 0-16,4 2 0 0,0 2 0 0,0 0-256 16,0 0 80-16,0 2 16 0,-1 1 160 0,3 1 0 15,-1 3 0-15,2 1 0 0,1-2 0 0,0 2-192 0,3 0 32 16,1 1 0-16,1 2-48 0,2 0-16 0,2 0 0 15,0 3 0-15,-1 1 16 0,1 2 0 0,-1 1 0 0,4 1 0 16,1 0 912-16,1 2 192 0,0 1 48 0,-1 0 0 31,3-1-1600-31,0 0-320 0,1 1-64 0,2 1-16 0,-2 0 832 0,2-1 224 0,1-1 0 0,-1 2 0 16,1 0 0-16,-2 1-128 0,-1 3 128 0,1-2 0 16,-2 1 0-16,1 1 0 0,1 1 0 0,-1-1 0 15,3 1 0-15,2-2 0 0,5 5 0 0,0 0 0 16,-4 2 0-16,0-2 0 0,4 0 0 0,-1 3-128 15,-2 0 128-15,3 1 0 0,0 1 0 0,2 0 0 16,0 0 0-16,3 0 0 0,0 2 0 0,6 4 0 16,-7-6 0-16,7 6 0 0,0 0 0 0,0 0 0 15,0 0 0-15,0 0 0 0,0 0 0 0,0 0 0 0,0 0 0 0,11 9 0 16,1 0 0-16,2 0 0 0,3 3 0 16,0 3 0-16,1 2 0 0,2 2 0 0,-2 1 0 0,6 3-160 15,6 3 160-15,1 3 0 0,0 5-128 16,1 2 128-16,0-1 0 0,2 3 0 0,1 2 0 0,6 1 0 15,3-2 0-15,3 4 0 0,0 3 0 16,5 4-128-16,-2-2 128 0,2 3 0 0,1-2 0 0,0 1 0 16,4-1 0-16,1-1 0 0,-2 0 0 15,2 3 144-15,-1 0-144 0,-3 4 192 0,1 0-64 0,0 3 0 16,4-3 0-16,0 1 0 0,1 2-128 0,-3 2 192 16,1 4-192-16,3 0 192 0,-1 1-192 0,3 1 128 15,1 2-128-15,-3 3 128 0,-3 1-128 0,-4-4 0 16,-4-4 0-16,-6-7 128 0,-3-4-128 0,-2-8 0 15,-3-4 0-15,-2-7 0 0,-2-2 0 0,-2-2 160 0,-1-2-160 0,-3-4 160 16,3-4 112-16,-5-2 32 16,2-2 0-16,-1 1 0 0,-1-2-160 0,-2 0-16 15,-1-4-128-15,-2 3 192 0,-1 2-64 0,0 0 0 0,0-4-128 0,-1 0 192 16,-1-1-64-16,-1 1-128 16,0 1 176-16,1-2-176 0,-3 0 128 0,1 0-128 0,2-1 0 0,-3 0 0 15,-1 0 128-15,0 0-128 0,2 0 0 0,-3 0 0 16,0 0 0-16,-1 1 0 0,1-4 0 0,-2 2 0 15,-2 0 128-15,-1 0-128 0,2-1 0 0,-1-1 0 16,-1 0 0-16,-6-7 0 0,7 6 0 0,-7-6 0 16,5 7 0-16,-5-7 128 0,0 0-128 0,0 0 0 15,0 0 0-15,0 0 0 0,0 0 0 0,0 0 0 16,0 0 128-16,0 0-128 0,0 0 0 0,0 0 0 16,0 0 0-16,0 0 0 0,0 0 0 0,0 0 0 0,0 0 0 15,0 0 0-15,0 0 0 0,0 0 0 0,0 0-192 0,0 0 48 16,0 0 16-16,0 0 0 15,-9 6-1488-15,0-2-304 0,-1-4-48 16,-2-4-7168-16,-1 1-1424 0</inkml:trace>
  <inkml:trace contextRef="#ctx0" brushRef="#br0" timeOffset="71567.42">11881 14483 10303 0,'0'0'448'0,"9"0"112"0,2 1-560 0,2 2 0 0,-5 0 0 0,2 2 0 15,2-1 512-15,-2 2-16 0,1-1 0 0,1 2 0 16,0 2-128-16,-1-1-32 0,2 0 0 0,0 3 0 16,1 5 80-16,3-1 16 0,0-1 0 0,3 2 0 15,1 3 0-15,3 3 0 0,2 4 0 0,2 0 0 16,2 2-128-16,2 5-32 0,5 3 0 0,3 4 0 16,-2 1-144-16,1 1-128 0,-1 0 192 0,1 0-192 15,0 0 128-15,5 0-128 0,3 2 0 0,4 0 0 0,1 5 0 16,1-1 0-16,0 3 0 0,0-2 0 0,3-2 0 0,2-2 0 15,1-2 128-15,-1-1-128 0,-1 0 0 0,0 0 160 16,-2 0-160-16,-3 0 128 0,-1-1-128 0,-3 0 0 16,1-2 0-16,-1-2 0 0,-1 0 192 0,0 0-64 15,-2-3 0-15,-1-1 0 0,1-1 0 0,-4 1 0 16,0 2 0-16,1-1 0 0,0-1 128 0,-1 1 0 16,-1 5 16-16,-4-1 0 0,-2 2-64 0,-1-2-16 15,-1-4 0-15,-1 0 0 0,-1 2 0 0,-2-6-16 16,-2 1 0-16,-2-2 0 0,-2-3 144 0,-1-2 16 15,-1-2 16-15,0-3 0 0,-3-2 32 0,0-5 0 16,-3-1 0-16,-1-1 0 0,-2-2 64 0,-1-2 0 0,0-4 16 16,-3 3 0-16,-7-5-192 0,0 0-32 0,0 0-16 15,0 0 0-15,0 0-224 0,0 0 0 0,0 0 0 0,0 0 0 32,0 0-1216-32,0 0-352 0,0 0-64 0</inkml:trace>
  <inkml:trace contextRef="#ctx0" brushRef="#br0" timeOffset="73481.62">19059 14424 24351 0,'0'0'1088'0,"1"-8"208"16,-2-1-1040-16,1 9-256 0,1-8 0 0,-1 8 0 0,-3 9 0 0,1 6-272 15,0 5 48-15,-2 8 16 0,-1 6 208 0,-1 4 0 16,2 4-160-16,2 5 160 0,1 4 0 0,-1 7 0 16,2 9-144-16,0 8 144 0,0 4 0 0,0 4 0 15,2 2 0-15,-1 8 144 0,1 7-144 0,1 2 0 16,0-3 0-16,2 5-176 0,-4-1 176 0,-1-2 0 15,0-3 0-15,-2-2 0 0,-6-5 128 0,0-4 64 16,-4-4 16-16,-2-4 0 0,-4-2 144 0,1-6 32 16,-4-3 0-16,0-4 0 0,0-2-64 0,-2-6 0 15,2-7 0-15,-3-5 0 0,2-3-32 0,-2-3-16 16,1-1 0-16,-1-2 0 0,2 1-16 0,2-5-16 0,-1-1 0 16,3 0 0-16,4-3-96 0,-1-1-16 0,-1-3 0 0,2-1 0 31,0-2-448-31,5-3-80 0,-2-4-32 0,2-3-7872 0,2-2-1568 15</inkml:trace>
  <inkml:trace contextRef="#ctx0" brushRef="#br0" timeOffset="73929.52">17250 16589 13823 0,'-9'-7'1216'0,"3"0"-960"16,0 3-256-16,6 4 0 0,-6-8 2256 0,6 8 416 16,-2-8 80-16,2 8 0 0,9-3-2368 0,3 1-384 15,3-1-288-15,6 3 48 0,6 2 240 0,2 0 0 16,4-1 0-16,5 1 0 0,-3 0 176 0,7 0 16 15,2 0 16-15,7-2 0 0,10 0 112 0,5-2 0 16,7 0 16-16,4 3 0 0,-2 3 96 0,8-1 16 16,9-1 0-16,2 0 0 0,-2 1-128 0,7 1 0 15,7 1-16-15,4 1 0 0,5-1 0 0,7 1 0 16,4-3 0-16,3 3 0 0,-3-2-112 0,6 2 0 16,3 0-16-16,2 0 0 0,-1-3-48 0,3 4-128 15,1 3 192-15,0 1-64 0,1-3-128 0,-3 2 0 0,-4-3 144 0,-2 4-144 16,-2 3 0-16,-7 0 128 0,-8 0-128 0,1 0 0 15,-4 4 0-15,-6-4 0 0,-12-4 0 0,-1 2 128 16,-2-2-128-16,-11-1 0 0,-6 0 0 0,-11-1 0 16,-9-2 0-16,-6-1-208 15,-3 1 48-15,-6-2 16 16,-4-2-1648-16,-7-2-336 0,3-3-64 0,-13 0-16 0</inkml:trace>
  <inkml:trace contextRef="#ctx0" brushRef="#br0" timeOffset="75281.28">19988 14741 6447 0,'0'0'576'0,"-3"-6"-576"15,2-2 0-15,1 8 0 0,-6-6 1344 0,1 1 176 16,0-2 16-16,5 7 16 0,0 0-656 0,-4-6-144 16,4 6-32-16,0 0 0 0,-2-8-16 0,2 8-16 15,0 0 0-15,0 0 0 0,0 0-112 0,0 0-32 16,0 0 0-16,0 0 0 0,0 0-288 0,0 0-64 16,0 0-16-16,0 0 0 0,0 0-32 0,0 0 0 15,0 0 0-15,2 8 0 0,-2-8 144 0,4 11 32 0,1 1 0 0,-1-1 0 16,0-1 160-16,4 1 32 0,-2-1 16 0,3 4 0 15,-2 4-208-15,3-2-32 16,1-2-16-16,1 5 0 0,1 4-64 0,0 1-16 0,-1 1 0 16,4 1 0-16,-1 0-64 0,0 1-128 0,-1-4 176 0,-1 1-176 15,2-1 192-15,0-2-192 0,-2 2 192 0,1-1-192 16,0 0 320-16,1 0-32 0,-1 0-16 0,1 1 0 16,2 0 0-16,-1 0 0 0,0-2 0 0,-1 2 0 15,1-1-96-15,0 0-32 0,-1 2 0 0,1-1 0 16,-3-1 64-16,1-1 16 0,2-2 0 0,-2 2 0 15,0-1-64-15,2 0-16 0,0-4 0 0,0 2 0 16,-1 2 16-16,0-2 0 0,1 0 0 0,0-1 0 0,2 1 0 0,0 2 0 16,-2 0 0-16,2-3 0 0,-1-1 32 0,3-2 0 15,-2 7 0-15,1-1 0 0,0-3-16 16,2 1 0-16,-2-3 0 0,2 2 0 0,0 2-16 16,-2-2 0-16,2-1 0 0,1-1 0 0,-3 0-32 0,2 0-128 15,1-1 192-15,-1-2-64 0,1-2 0 0,0 1 0 16,-1 2 0-16,2-1 0 0,-2-1 0 0,1-1-128 15,-1-1 192-15,-1 2-64 0,4 0-128 0,-2 0 160 16,3 3-160-16,0 0 160 0,3-2-160 0,-1 0 128 16,0 0-128-16,0-1 128 0,6-2-128 0,0 4 192 15,-4 1-192-15,-1 2 192 0,0-1-192 0,-2 0 192 16,-2-1-192-16,1 1 192 0,-3 0-192 0,0 1 0 16,0-4 0-16,1 0 0 0,0 1 0 0,3-1 0 15,3-1 128-15,-4-1-128 0,0 1 0 0,3 2 128 0,0-1-128 16,-1 2 128-16,-2-1-128 0,2-1 128 0,-4-2-128 0,2 0 128 15,-2 0 0-15,0 0 0 0,-1-3 0 0,1 2 0 16,0 0 0-16,3 1 0 0,1 1 0 0,0-1 0 16,1-4-128-16,-1 5 192 0,-5 0-192 15,1 0 192-15,4 0-192 0,-3-1 128 0,2-3-128 0,-2 3 128 16,0 3-128-16,-1-5 160 0,-2-4-160 0,1 1 160 16,0 4-160-16,-2-1 128 0,1 2-128 0,2-2 128 15,-2-3-128-15,4 1 0 0,0 0 144 16,3 2-144-16,-3 1 0 0,0-2 144 0,1-1-144 0,0-1 0 15,-3 1 144-15,0-1-144 0,0 1 0 0,1 0 144 16,-5 2-144-16,1 0 0 0,-1-3 0 0,1 0 128 16,-2-3-128-16,0 0 160 0,-2 0-160 0,1-1 160 0,-1 1-160 15,0-2 160-15,-3-2-160 0,0 4 160 0,0 0-160 16,1 1 192-16,-3-3-192 0,1 1 192 0,-1 1-48 16,1 1 0-16,-4 0 0 0,0-2 0 0,-8-1-16 15,7 0-128-15,2 2 192 0,-9-2-64 0,0 0-128 0,0 0 160 16,5 2-160-16,-5-2 160 0,0 0-160 0,0 0 0 15,0 0 0-15,0 0 128 0,0 0-128 0,0 0 0 16,0 0 0-16,-11 1 0 0,0-1 0 0,-2 0-224 16,1 0 32-16,0 2-11696 15,0 0-2320-15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20:03:33.87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193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9-18T20:14:39.766"/>
    </inkml:context>
  </inkml:definitions>
  <inkml:trace contextRef="#ctx0" brushRef="#br0">14151 3967 13823 0,'-7'-10'1216'0,"7"10"-960"0,-4-11-256 0,-3 1 0 31,2 1-384-31,3 0-112 0,2 9-16 0,-3-10-16 0,-1 0 880 0,4 10 176 0,-2-8 48 0,2 8 0 16,0 0-272-16,0 0-48 0,0-8-16 0,0 8 0 15,0 0-48-15,0 0-16 0,0 0 0 0,0 0 0 16,0 0 80-16,0 0 32 0,0 0 0 0,0 0 0 15,0 0-80-15,0 0-16 0,0 0 0 0,0 0 0 16,0 0 224-16,0 0 32 0,0 0 16 0,0 0 0 16,4 7 0-16,1-1 0 0,-4 2 0 0,1 1 0 15,-2-1-80-15,0 3-32 0,-2 2 0 0,1 0 0 16,1-2-64-16,0 1-16 0,-3 1 0 0,1 0 0 16,1 2 0-16,0 0 0 0,0 0 0 0,2 0 0 15,3-2-272-15,-1 1 0 0,-2 2 128 0,2-3-128 0,3-3 192 16,-1 0 0-16,-1 3-16 0,3-4 0 0,2-1 64 15,2 2 16-15,-3-1 0 0,0 1 0 0,1-1 64 0,1-2 0 16,1-1 16-16,-1-1 0 0,2 1 16 0,1-2 0 16,3 0 0-16,1-3 0 0,2-3 16 0,3 0 0 15,1 4 0-15,5-5 0 0,1-1-128 0,1 0-32 16,0-1 0-16,5 3 0 0,6 1-48 0,-2 0-16 16,1 0 0-16,0 2 0 0,0 1-144 0,3 0 128 15,-2-1-128-15,5-2 128 0,4-2-128 0,0 1 0 16,4 2 144-16,-1 1-144 0,-3 0 0 0,1 0 128 15,-2-1-128-15,3-1 0 0,3-2 0 0,0-1 128 0,0 4-128 16,-1 4 0-16,-1-1 0 0,-2 0 0 16,0-1 0-16,0-1 0 0,0-3 0 0,0 2 0 0,0 4 128 15,0 0-128-15,1-1 0 0,-3 2 0 0,-2 1 0 16,-2-2 0-16,-1-2 0 0,2 1 0 0,0-1 0 16,0 3 128-16,2 0-128 0,0 3 0 0,-1 1 0 0,-2-1 128 15,-1 1-128-15,-2 0 0 0,-1 0 0 0,0 1 0 16,0-4 0-16,2 2 0 0,0 1 0 0,0 0 0 15,2-1 0-15,-4 2 0 0,-1-2 0 0,-3 2 0 16,-1 0 0-16,-3-1 0 0,1-3 0 0,0 3 0 16,5-1 0-16,-5 1 128 0,1-2-128 0,-1 1 0 15,2-1 0-15,-3-1 128 0,-3 1-128 0,1-1 0 16,-4 1 0-16,-2-2 0 0,-3-1 0 0,-1 0 0 16,-3 1 0-16,1-1 0 0,-3-2 0 0,-3 0 0 15,0 3 0-15,-1-2 0 0,-2-1 0 0,0-1 0 16,0 0 0-16,-4 1 128 0,-6-2-128 0,0 0 0 0,10 0 0 15,-10 0 144-15,7-3-144 0,-7 3 0 0,0 0 128 0,0 0-128 16,0 0 0-16,9-2 0 0,-9 2 192 0,0 0-192 16,0 0 192-16,5-3-192 0,2-3 160 0,-7 6-160 15,5-4 128-15,-5 4-128 0,5-8 160 0,-2 1-160 16,1-2 192-16,-1 2-192 0,1 2 176 0,0-1-176 16,1 0 160-16,-3-3-160 0,1 1 160 0,3-1-160 15,-1 0 160-15,0-2-160 0,-1-3 176 0,2 0-176 16,-2-2 192-16,1 1-192 0,2 0 256 0,-3-2-48 15,2-4-16-15,2-1 0 0,0 2-64 0,2 0 0 16,-4-2-128-16,3-2 192 0,2 4-64 0,-3-2 0 16,2 2-128-16,0 0 192 0,0-4-192 0,-1 3 0 15,-1 2 0-15,0 2 0 0,2-4 0 0,-1 2 128 16,-1 1-128-16,0 1 0 0,1-1 0 0,-2 2 0 0,-1-3 0 16,0 1 0-16,1 2 0 0,0-1 0 0,-2 1 0 15,0 0 0-15,1 1 0 0,-1 1 0 0,1-1 0 0,-1 3 0 16,-1 0 0-16,-1-1 0 0,0 1 0 0,2 2 0 15,-5 2 0-15,0 8 0 0,2-8 0 0,-1 1 0 16,-2-1 0-16,1 8 0 0,0 0 0 0,0 0 0 16,-1-7 0-16,1 7 0 0,0 0 0 0,0 0 0 15,0 0 0-15,0 0 0 0,0 0 0 0,0 0 0 16,0 0-128-16,0 0 128 0,0 0 0 0,0 0 0 16,0 0 0-16,0 0-128 0,0 0 128 0,0 0 0 15,0 0 0-15,0 0 0 0,0 0 0 0,0 0 0 16,0 0 0-16,0 0 0 0,0 0 0 0,0 0 0 15,0 0 0-15,-7 5 0 0,7-5 0 0,-4 10 0 0,-1-3-128 16,5-7 128-16,-3 8 0 0,-1 0 0 0,4-8 0 16,-6 11 0-16,2 0 0 0,-3 0 0 0,3 1 0 0,-4 1 0 15,-1 1 0-15,0 0 0 0,1-1 0 0,-3 5 0 16,-3-3 0-16,1 2 0 0,0-1 0 0,-5 2 0 16,-4-1 0-16,3 3 0 0,-1-1 0 0,-1 3-128 15,0-1 128-15,-2 0 0 0,1-1 0 0,-1 1 0 16,2 1 0-16,2-1 0 0,4-1 0 0,-1-1 0 15,1-2 0-15,0 2 0 0,-1 1 0 0,1 0 0 16,1-3 0-16,-1 2 0 0,1-3 0 0,1 0 0 16,-2-1 0-16,2 0 0 0,-1-2 0 0,-1-1 0 15,-2 0 0-15,3 0 0 0,3 0 0 0,-4 0 0 16,2-2 0-16,2 0 0 0,2-1 0 0,0 0 0 0,3-2 0 0,-1 2 0 16,7-9 0-16,-4 7 0 0,4-7 0 0,-3 6 0 15,3-6 0-15,-8 5 128 0,8-5-128 0,0 0 0 16,0 0 0-16,0 0 0 0,0 0 0 0,0 0 0 15,0 0 128-15,0 0-128 0,0 0 0 0,0 0 0 16,0 0 0-16,0 0 128 0,-8-1-128 0,8 1 0 16,-6-4 0-16,6 4 0 0,-8-2 0 0,8 2 0 15,-7-4 0-15,0 3 0 0,-2 0 0 0,1-1 0 16,1 1 0-16,-1 1 0 0,-2-1 0 0,-1 1 0 16,-2 2 0-16,-3 1 0 0,1-2 0 0,-3-1 0 15,1 0 0-15,-3 0 0 0,0 0 0 16,-1 0 0-16,-2 0 0 0,-1 3 0 0,-1-2 0 0,-5-1 0 15,-1 0 0-15,0-1 0 0,-1-2 0 0,-1 3 0 16,-4 0 0-16,0 0 0 0,-1 0 0 0,1 0 0 0,2-2 0 16,-4-1-128-16,1 1 128 0,-5 0 0 15,-1-1 0-15,-2-1 0 0,-3-1 0 0,2-1 0 0,1 3 0 0,1-1 0 16,1-2 0-16,0 1 0 0,-2-3 0 0,2 0 0 16,-4-2 0-16,-1 0 0 0,-3-1 0 0,2 0 0 15,0 2 0-15,1-1 0 0,2-2-128 16,-1-2 128-16,-2 1 0 0,1 1 0 0,-4 1 0 15,0 0-128-15,0-1 128 0,2 1 0 0,2 1 0 0,1 0 0 16,-1-1 0-16,2 1 0 0,-1 0 0 0,-1 3 0 16,3 0 0-16,3 0 0 0,0 0-128 0,4-1 128 15,1 0 0-15,3 3 0 0,0 4 0 16,1-1 0-16,1-1 0 0,1-1 0 0,0 0 0 0,3 0 0 16,3 1 0-16,1 0 0 0,-1-1 0 0,4 1 0 0,0-1 0 15,3 0 0-15,-1 2 0 0,3 0 0 16,2 0 0-16,-1 0 0 15,2-3 0-15,1 2-128 0,2 0 128 0,0 0 0 0,1 2 0 16,1 0 0-16,2-1 0 0,0 0 0 0,1 0 0 0,2-1 0 0,-3-1 0 0,1 0 0 16,3-2 0-16,-4 3 0 0,1-2 0 0,1 1 0 15,1-2 0-15,-1 0 0 0,2-2 0 0,-3 0 0 16,3 1 0-16,1-2 0 0,-1 0 0 0,1-2 0 16,-2 2 0-16,1-2 0 0,1 1 0 0,-1-3 0 15,1 0 0-15,1-2 0 0,0-2 0 0,-1 1 0 16,1-1 0-16,0 1 0 0,1-5 0 0,-2 2 0 15,1 1 0-15,0 2 0 0,1-1 0 0,0 2 0 0,1-1 0 0,-1 1 0 16,0 4 0-16,1-1 0 0,2 1 0 16,0-2 0-16,-2 4 0 0,0 1 0 0,1 3-128 0,-2 5 128 15,3-7 0-15,-3 7 0 0,0 0-144 16,0 0 144-16,0 0 0 0,0 0-144 0,4-7 144 0,-4 7 0 16,0 0 0-16,0 0-128 0,0 0 128 0,0 0-208 15,0 0 80-15,2 13 128 0,-2 2-192 16,-2 2 192-16,0-2-160 0,-3 5 160 0,1 1-128 15,-4 1 128-15,2 0 0 0,-1 0-144 0,2 2 144 0,1-1 0 16,-2 0 0-16,2-1-128 0,2-3 128 0,0 0 0 16,0-2 0-16,0 0 0 0,2-2 0 0,0-1 0 15,2-1 0-15,-1 1 0 0,0-2 0 0,1 0 0 16,1-2 0-16,1-1 0 0,-4-9 0 0,5 7 0 16,1 3 0-16,-6-10 128 0,10 5-128 0,-10-5 0 15,8 6 128-15,1 1-128 0,-1-3 0 0,-8-4 144 16,10 5-144-16,1-1 0 0,-2 2 160 0,1-3-160 0,-2-1 128 0,2 1-128 15,0 0 0-15,0 1 128 0,0 3-128 0,1-2 0 16,3-3 0-16,2 1 128 0,0-1-128 0,2 1 0 16,3-1 0-16,2 0 128 0,2-2-128 15,-1 4 0-15,0 1 144 0,3 2-144 0,1-1 160 0,2 0-160 16,1 1 144-16,0-2-144 0,-3 5 128 0,2-5-128 16,0 0 0-16,1-1 0 0,2 1 0 0,0 0 0 15,3 1 0-15,5-1-144 0,3 1 0 0,2 0 0 16,0 3 144-16,1-1 0 0,-1-3 0 0,4 1 0 15,1-2 0-15,4 1 176 0,0-1-176 0,4 1 192 16,3 1-192-16,-2 1 0 0,-2-1-192 0,3 1 192 16,2-2 0-16,-2 1 0 0,2-2 0 0,0 3 0 15,0 2 0-15,-1-2 0 0,-3-1 0 0,4-2 0 0,2 1-144 16,2-1 144-16,1 1 0 0,-3 0 0 0,-4-5 0 16,0 0 0-16,2 0 0 0,0-2 0 15,-2 2 0-15,0 0 0 0,0-1 0 0,-6 1 0 16,-4 1 0-16,-4-1 0 0,-2 0 0 15,-2 0 0-15,0 2 0 0,-2 0 0 0,-3 1 0 0,0 1 0 0,-2-1 0 0,-2 1-192 16,-3 1 192-16,-1-2-208 0,-3 4 208 0,0-3 128 16,-4 0 0-16,0 1-128 0,-3 0 0 15,0 0 0-15,-1-1 0 0,0 1 0 0,-2-2 0 0,-1 1 0 16,-2 2 0-16,-1-2 0 0,-3-2 0 0,0 1 0 16,-1-2 0-16,-9-1 0 0,0 0 0 0,9 2 0 15,1-1-144-15,-10-1 144 0,0 0 0 0,0 0 0 16,7-1 0-16,-7 1 0 0,0 0 0 0,0 0 0 0,0 0 0 0,8-5 0 15,-4 1 0-15,-4 4 176 0,0 0-176 0,3-8 192 16,1 1-32-16,0-2 0 0,-2 0 0 16,-2-2 0-16,0 1-16 0,1-2 0 15,1-3 0-15,1-2 0 0,0 1 48 0,3-4 0 0,-4-2 0 0,3-2 0 16,-2-4-16-16,2 3 0 0,-1 2 0 16,-2 3 0-16,0 2-176 0,0 1 192 0,2-3-192 15,-3 5 192-15,-2 4-192 0,-3 1 0 16,1-1 0-16,1 3 0 0,2 8 0 0,0 0 0 0,-7-1-192 15,7 1 192-15,0 0-1984 0,-6 9-288 16,1 4-48-16</inkml:trace>
  <inkml:trace contextRef="#ctx0" brushRef="#br0" timeOffset="10081.95">12138 3420 9215 0,'0'0'400'0,"0"-10"96"0,0-1-496 0,-2 2 0 0,-2 2 0 0,2 0 0 16,1-1 1728-16,1 8 256 0,-4-7 64 0,2 0 0 16,2 7-1472-16,0-8-272 0,0 8-64 0,3-9-16 0,1 1 80 15,1-3 16-15,0 3 0 0,1-1 0 0,-1 0 0 16,3 1 0-16,-3-2 0 0,2 1 0 0,-2 0-16 0,0 2 0 15,-2 0 0-15,3-2 0 0,-2 2 16 16,-1-3 0-16,0-1 0 0,-1 3 0 0,-1-1 32 0,2 1 16 16,-2 0 0-16,0 1 0 0,-2-6-48 0,1 2-16 15,-2 1 0-15,-1 1 0 0,-1 0-64 0,0 0-16 16,-3 0 0-16,1 2 0 0,0 1 16 0,-1 1 0 16,0-2 0-16,-1 3 0 0,1-2-80 0,0 1-16 15,2 1 0-15,5 4 0 0,-10-4 112 0,1 1 32 16,1 1 0-16,0-1 0 0,8 3-288 0,-9-1 0 15,1 0 0-15,-1 1 0 0,0 2 0 0,9-2 0 16,-10 4 160-16,2-1-160 0,-1 0 0 0,-2 1 128 16,1-2-128-16,0 2 0 0,0 1 0 0,-1 0 0 15,0 1 0-15,-2-1 0 0,0 1 128 0,-2-1-128 0,0 2 0 16,0 0 128-16,-2 2-128 0,-1 0 128 0,0-1-128 0,-1 2 128 16,1 2-128-16,1 0 192 0,-2-1-192 15,0 2 192-15,3 2-192 0,-4 2 160 0,1 0-160 0,1 1 160 16,-1 2-160-16,4 0 128 0,-1-2-128 0,2 3 128 15,2 2-128-15,0 0 0 0,2-4 144 0,-1 2-144 16,1-1 0-16,2 1 144 0,2 1-144 0,1-2 0 16,0-2 144-16,0 2-144 0,0 2 0 0,3 0 144 15,1-1-144-15,1 1 0 0,0 1 0 0,2 1 0 16,1 0 0-16,1 0 0 0,2-4 0 0,1 2 128 16,0 2-128-16,2-4 128 0,0 0-128 0,0-2 128 15,-1-3-128-15,3 0 192 0,0-3-192 0,2-1 192 0,1-3-192 0,2 0 128 16,2-1-128-16,2-2 128 0,-3 1 16 0,3-2 0 15,1 1 0-15,2-2 0 0,1 0-16 0,2-2-128 16,1-2 192-16,2 0-64 0,-3-2 0 0,2-1 0 16,-1 1 0-16,1-3 0 0,-2-2-128 0,0-2 0 15,-1-1 0-15,3 0 128 0,0-1-128 0,-2 0 0 16,-1-3 144-16,-4 2-144 0,0-1 128 0,-1-1-128 16,0-3 128-16,-3 1-128 0,0 1 0 0,-1-1 144 15,1 0-144-15,-2-1 0 0,0 1 176 0,-2-3-176 16,-1-3 160-16,1 3-160 0,-3 1 160 0,0 1-160 15,-1-2 160-15,-4 0-160 0,1 0 128 0,0 1-128 16,-2 0 0-16,0 0 0 0,2 0 128 0,-4 1-128 16,-1-1 0-16,-1 0 0 0,0 0 128 0,0 2-128 0,-1-1 0 15,0 1 144-15,-3 0-144 0,1 1 160 0,0-1-160 0,1 1 160 16,-1 2-160-16,-1 1 0 0,0-2 144 16,-1 1-144-16,-1-1 0 0,-1 3 0 0,1 1 0 0,-1 0 128 15,0-1-128-15,-3 1 0 0,3 1 0 0,-4 0 0 16,0 0 0-16,0 0 0 0,0 1 0 0,-5 1 128 15,1 2-128-15,-1 2 0 0,2 1 0 0,-1-1 0 16,-2 0 0-16,1 1 0 0,-1 2 0 0,-3-1 0 16,2 2 0-16,-2 0 0 0,1 0 0 0,-2 3 0 15,3 0 0-15,0-1 0 0,0 0 0 0,1 2 0 16,0 1 0-16,-1 1 0 0,-1-1 0 0,-1 3-128 16,1 0 128-16,-2 0 0 0,1 3 0 0,-1 1 0 15,-2 1 0-15,1 1 144 0,1 1-16 0,0 3-128 16,0 2 0-16,1-1 0 0,1-1-240 0,1 3 80 0,-2 5 160 0,3 0 0 15,1-1 0-15,0 1 0 0,1 2 0 0,1-3 0 16,-1 0 0-16,4-3 0 0,3-3 0 0,0 1 0 16,2-1 0-16,0 0 0 0,1 0 0 0,2 0 0 15,2-3 0-15,-1 3 0 0,2 3 0 0,0 0 0 16,2-2 0-16,-1-1 0 0,0 0 0 0,1-1 0 16,2 2 0-16,0-3 0 0,1 0 0 0,0-2 0 15,4 0 0-15,-1-2 0 0,0-1 0 0,1 1 0 16,2-4 0-16,1 0 0 0,1-3 0 0,1 1 128 15,3-1-128-15,1 1 0 0,-2-3 0 0,2 0 144 16,-2-1-144-16,4-1 0 0,1-2 192 0,-2 0-192 16,1 0 192-16,1-1-192 0,2 0 128 0,-1-2-128 0,-1-3 0 0,-1 1 0 15,4 1 128-15,-5 0-128 0,1-3 0 0,0 0 0 16,0-3 128-16,-2 1-128 0,2 0 0 0,0-1 0 16,-2-2 128-16,-1-1-128 0,0-1 0 0,-1-2 0 15,0 0 128-15,-1-2-128 0,0 0 0 0,-1 0 0 16,-6 0 144-16,2-1-144 0,2-1 0 15,-2-2 144-15,1 0-144 0,0 1 128 0,0 0-128 0,0-1 128 16,0-1-128-16,0 1 0 0,-4 0 0 0,2-1 0 16,-4-3 0-16,1 2 0 0,-1-1 128 0,-3 1-128 15,2-2 0-15,-2 3 0 0,-2 2 0 0,0 2 0 16,0-1 0-16,-1 3 0 0,-1 1 0 0,-2 0 128 16,0 1-128-16,-2 1 0 0,1-1 0 0,-4 3 0 15,1-1 0-15,-1 1 0 0,-1 0 0 0,-1 0 0 16,-5 2 0-16,4 0 0 0,1 0 0 0,2 1 0 0,-2 2 0 0,-1-1 0 15,-2 1 128-15,-1 3-128 0,-3-2 0 0,0 1 0 16,1 3 0-16,0 0 0 0,0-1 0 0,-2 2 0 16,2 0 0-16,0 1 0 0,-1 0 0 0,1 2 0 15,0 1 0-15,0 1 0 0,0 0 0 0,-2 3 0 16,1 0 0-16,-1 0 0 0,0-1 0 0,1 3 0 16,-3-3 0-16,2 5 0 0,1 0 0 0,2 0 0 15,-1 0-144-15,2 0 144 0,0 3 0 0,0 2 0 16,1-1 0-16,1 2 0 0,0-1 0 0,-1 2 0 15,0 3 0-15,2 0 0 0,-1 1 0 0,1 2-128 16,-2 0 128-16,2 1 0 0,1 2 0 0,0 0 0 16,3-5 0-16,0 0 0 0,0-1 0 0,2 0 0 15,0-2 0-15,1-2 0 0,0 1 0 0,2 1 0 0,1-2 0 16,-2 2 0-16,1 0 0 0,1-1 0 16,0 1 0-16,-1 0 0 0,2 1 0 0,1-1 0 0,-1-1 0 0,1 1 0 15,0 2 0-15,1-3 0 0,2 0 0 0,1-2 0 16,0-1 0-16,2-2 0 0,0-2 0 0,3-1 0 15,-1-1 0-15,1-1 0 0,0 2 0 0,2-3 0 16,0-1 0-16,2 0 0 0,-1-2-128 0,2 1 128 16,2-2 0-16,0 1 0 0,-1 1 0 0,4-2 0 15,-2 0 0-15,0-1 0 0,1-1 0 0,1 1 0 16,-1 0 0-16,3-1 0 0,0-1 0 0,-1 0 0 16,0 0 0-16,-2-2 0 0,1-1 0 0,0 0 0 15,1 0 0-15,-3 1 0 0,-1-1 0 0,0-2 0 16,-2 0 0-16,2-1 128 0,-4 1-128 0,0-2 0 0,0 1 0 15,-1-1 0-15,-1 0 0 0,-1 2 0 0,-2-2 0 16,0 2 0-16,-1-1 128 0,0 1-128 0,-6 5 0 16,5-8 0-16,-1-2 0 0,-4 10 0 0,0 0 0 0,0 0 0 15,0 0 0-15,0 0 0 0,0 0 0 0,0 0 0 16,0 0 0-16,0 0 0 0,-8 0 0 0,-1 1-160 16,3 0 160-16,-2 3-128 15,2 1-272-15,-1 1-48 0,0-1-16 0,2 3-9808 16,-3 1-1952-16</inkml:trace>
  <inkml:trace contextRef="#ctx0" brushRef="#br0" timeOffset="18009.41">11651 5356 12895 0,'0'0'576'0,"5"-6"112"0,1 0-560 0,-6 6-128 16,5-7 0-16,-5 7 0 0,9-6 848 0,-9 6 144 16,5-8 32-16,-5 8 0 0,0 0 0 0,0 0 0 15,0 0 0-15,7-4 0 0,-7 4 0 0,0 0 0 16,0 0 0-16,0 0 0 0,0 0 0 0,0 0 0 16,1 12 0-16,-2-2 0 0,-1-1-832 0,0 5-192 15,-1 1 0-15,-1 4 0 0,-1 3 864 0,-1 4 128 16,-2 4 32-16,2 4 0 0,-2 3-832 0,1 1-192 15,0-1 0-15,2-5 0 0,1-1 0 0,3-1 0 16,0-3 0-16,1-5 0 0,1-3 0 0,3-4 0 16,2-2 0-16,0-1 0 0,2 2 0 0,2-3 0 0,1-3 0 0,1-1 0 15,3-1 864-15,1-3 128 0,-1-3 32 0,4 0 0 16,-1-3-832-16,2 0-192 0,4-1 0 0,-1-4 0 16,2-3 0-16,-1-1 0 0,-2-3 0 15,-1 2 0-15,-1 0 0 0,0 0 0 0,-4-3 0 0,0-1 0 16,-1 0 0-16,0-2 0 0,-4-1 0 0,1-2 0 15,1 0 0-15,-2 0 0 0,-3 0 0 0,2 1 0 16,-2 1 0-16,-1 4 0 0,-2-1 0 0,-1 5 0 16,1 2 0-16,-3 5 0 0,-2 5 0 0,0 0 0 15,0 0 0-15,0 0 0 0,0 0 0 0,0 0 0 16,0 0 0-16,0 0 0 0,0 15 0 0,-1 3 0 16,0-3 0-16,-1 4 0 0,-3 3 0 0,1 4 0 0,-2 3 0 15,-1 2 0-15,0 1 0 0,-2 4 0 16,0 4 0-16,-3 1 0 0,1 1 0 0,-2 6 0 0,-2 2 0 0,-1 1 0 15,2-5 0-15,-4-1 0 0,-1-3 0 0,0 0 0 16,1-1 0-16,-1 0 0 0,-2-2 0 0,2-2 0 16,-1-1 0-16,0 0 0 0,-1-1 0 0,3-1 0 15,-1-2 0-15,3-3 0 0,-1-3 0 0,2-1 0 16,1-1 0-16,1-2 0 0,-2-2 864 0,1-2 128 16,1-3 32-16,4-3 0 0,0-3-832 0,-1-2-192 15,1-2 0-15,0-1 0 0,0 0 0 0,2-2 0 16,-1-2 0-16,0-3 0 0,0-6 0 0,0-4 0 0,-1-4 0 15,2-3 0-15,2-1 864 0,3-2 128 16,2-2 32-16,3 1 0 0,1 0-832 0,4-2-192 0,2 0 0 16,2 2 0-16,-1 3 0 0,3-2 0 0,2 0 0 0,-1 4 0 15,1 7 0-15,0 2 0 0,4 1 0 16,0 1 0 0,2 1-768-16,1 3-208 0,1 4-48 0,4 2 0 0,1 1 832 0,1-1 192 0,-1-2 0 0,-1 4 0 15,-5 5 0-15,0 0 0 0,-4 0 0 0,-2 1 0 16,-3 2 0-16,-2-1 0 0,-4-2 0 0,-1 1 0 15,-3-2 0-15,-2 1 0 0,-2 1 0 0,-1-1 0 16,-1-3-1680-16,2-6-304 16,0 0-48-16,0 0-16 0</inkml:trace>
  <inkml:trace contextRef="#ctx0" brushRef="#br0" timeOffset="22324.82">12809 5640 12895 0,'0'0'272'0,"0"0"64"0,0 0 16 0,0 0 32 0,0 0-384 0,0 0 0 0,0 0 0 0,0 0 0 15,0 0 1712-15,0 0 272 0,4-5 48 0,4 3 16 16,4 0-832-16,1 1-144 0,3-4-48 0,2 2 0 15,4 0 0-15,0 3 0 0,5 0 0 0,1-2 0 16,1-4-816-16,2 2-208 0,-1 2 0 0,1-1 0 16,4 1 0-16,-4 1 0 0,1 1 0 0,-1 2 0 0,-1 3 0 15,-5-2 0-15,-2-1 0 0,-2 1 0 0,-2 2 0 0,-3 0 0 16,-2-1 0-16,-3 0 0 16,-3 2-768-16,-4 0-208 0,-3 1-48 15,-2-1 0-15</inkml:trace>
  <inkml:trace contextRef="#ctx0" brushRef="#br0" timeOffset="22575.03">12896 5831 20271 0,'-16'1'448'0,"10"1"80"0,-1 2 32 0,2-1 16 0,5-3-576 0,0 0 0 15,0 0 0-15,0 0 0 0,0 0 1744 0,3 7 240 16,5 1 64-16,-1-2 0 0,6-3-1648 0,2 4-400 0,3-1 0 0,2 0 0 15,4-4 896-15,3 0 112 0,4 1 16 0,1-3 0 16,0 0-832-16,3 0-192 16,4 0 0-16,-1-2 0 0,-2-1 864 0,-1 3 128 0,-4 3 32 0,-1 0 0 31,-5-2-1648-31,-2 1-320 0,-2 1-64 0,-3-1-16 0,-4 0 832 0,-2 1 192 0,-1 1 0 0,-3 1 0 31,0-2-1680-31,-8-3-304 0,6 10-48 0,-6-10-9840 0</inkml:trace>
  <inkml:trace contextRef="#ctx0" brushRef="#br0" timeOffset="23270.25">14626 5245 16575 0,'0'0'368'0,"0"0"80"0,7-3 0 0,-2-3 16 0,0 3-464 0,-5 3 0 0,0 0 0 0,0 0 0 16,0 0 912-16,0 0 96 0,0 0 16 16,-1-6 0-16,-3 0 0 0,1 2 0 0,-5 0 0 0,-1 1 0 15,-4 2 0-15,-1 1 0 0,-3 0 0 0,2 2 0 16,-3 1 0-16,-1 1 0 0,-2 4 0 0,0 0 0 15,-2 0-832-15,1 1-192 0,-4 4 0 0,2 1 0 16,0 2 0-16,0 5 0 0,0-1 0 0,-2 4 0 16,-1 3 864-16,2 1 128 0,-1 3 32 0,4 3 0 15,-2 4-832-15,5 0-192 0,3 1 0 0,3-4 0 0,1 0 0 16,4-2 0-16,3-3 0 0,5-2 0 16,5 0 0-16,4-3 0 0,4-3 0 0,3-1 0 0,6 0 0 0,3-2 0 15,2-3 0-15,4-1 0 0,2-1 864 16,3-4 128-16,4-3 32 0,2-1 0 0,-3-3-832 0,4-2-192 15,3-2 0-15,-1-2 0 0,-2-2 864 0,-2-3 128 16,-3-7 32-16,0 0 0 0,0-1-832 0,-4-2-192 16,1-3 0-16,-2-2 0 0,0 0 0 0,-2-2 0 15,0-1 0-15,-1-4 0 0,-3-5 864 0,-1-2 128 16,-3-1 32-16,-2-3 0 0,-5 1-832 0,-5 3-192 16,-3-1 0-16,-5 7 0 0,-5 4 0 0,-3 2 0 15,-9 1 0-15,-2 1 0 0,-8 4 864 0,-3 2 128 16,-1 3 32-16,-5 2 0 0,-1 3-832 0,-2 3-192 15,1 4 0-15,-1 1 0 16,0 1-768-16,-1 2-208 0,-3 2-48 0,2-1 0 16,-1 3-816-16,6 3-160 0,4 1-48 0,8 1-16384 15</inkml:trace>
  <inkml:trace contextRef="#ctx0" brushRef="#br0" timeOffset="24855.8">16755 5720 16575 0,'0'0'368'0,"1"-8"80"0,-1 8 0 0,-5-10 16 0,-1 1-464 0,1 0 0 0,0 0 0 0,-3 0 0 15,-2-1 912-15,1 3 96 0,-3 1 16 0,0 3 0 0,-1-3 0 0,-1 2 0 16,-1 1 0-16,1 1 0 0,1 8-832 0,-1 1-192 15,-2 1 0-15,2 2 0 0,-1 0 864 0,-1 3 128 16,0 4 32-16,0-1 0 0,3 1-832 0,0 0-192 16,0 4 0-16,2-1 0 0,1 0 0 0,3-1 0 15,3-4 0-15,3 2 0 0,3 0 0 0,2-1 0 16,3-5 0-16,2-2 0 0,1-3 864 0,2 1 128 16,1-4 32-16,2-1 0 0,1-3-832 0,-1-5-192 15,0-3 0-15,1 2 0 0,-1 3 864 0,2-5 128 16,-1-7 32-16,0 3 0 0,-2 5-832 0,0-3-192 15,-2-1 0-15,-1 2 0 0,-2 1 0 0,0 1 0 16,-1 5 0-16,-1-2 0 0,0 0 0 0,-7 5 0 16,0 0 0-16,0 0 0 0,9 2 0 0,-9-2 0 15,0 0 0-15,9 9 0 0,-2 3 0 0,0 2 0 0,-2 0 0 16,0-2 0-16,-1-2 0 0,-1 1 0 0,4-2 0 0,0 2 0 16,0-3 0-16,3-2 0 0,2-1 0 15,-2 0 0-15,1 3 0 0,0-5 0 0,2 0 0 0,-2-3 0 31,3-3-768-31,0 1-208 0,0-4-48 0,1-1-8736 0,-1-1-1760 0</inkml:trace>
  <inkml:trace contextRef="#ctx0" brushRef="#br0" timeOffset="25227.87">17371 5609 20271 0,'0'0'448'0,"-4"8"80"0,0 3 32 0,0 1 16 0,-4-1-576 0,1 2 0 0,-4 3 0 0,0 2 0 0,-2 2 928 0,1 1 80 16,-2-4 16-16,-1 4 0 0,1 0 0 0,1 1 0 15,1-1 0-15,3-1 0 0,-1-3 0 0,5-1 0 16,-2-3 0-16,4-1 0 0,3-12-832 0,0 9-192 16,0-9 0-16,0 0 0 0,10 3 864 0,-2-6 128 15,-1-8 32-15,3 2 0 0,5 3-832 0,3-4-192 16,1-6 0-16,0 1 0 0,0-2 864 0,0 1 128 15,1-1 32-15,-4 2 0 0,1 0-832 0,-1 0-192 16,-1 1 0-16,1 4 0 0,-2 2 0 0,0 2 0 16,1-1 0-16,-3 2 0 0,0 8 0 0,-1 0 0 15,0 2 0-15,-4 3 0 0,-2 7 0 0,-1-3 0 16,0-1 0-16,-1 2 0 0,-1 2 0 0,-2 4 0 0,-1 2 0 16,-1-1 0-16,0-1 0 0,0-1 0 0,0-1 0 15,-1-2 0 1,2-1-768-16,0-1-208 0,1-5-48 0,0-8 0 15,0 0 0-15,5 9 0 0,0-2 0 0,-5-7-13504 0</inkml:trace>
  <inkml:trace contextRef="#ctx0" brushRef="#br0" timeOffset="25796.02">18442 5565 16575 0,'0'0'368'0,"0"0"80"0,1-6 0 0,-1 6 16 15,0 0-464-15,0 0 0 0,0 0 0 0,0 0 0 0,0 0 912 0,-2-3 96 16,-5-1 16-16,2 0 0 0,-2 1 0 0,1 1 0 16,-3 0 0-16,0 2 0 0,-1 1 0 0,-2 1 0 15,0-1 0-15,-2 2 0 0,-3 2-832 0,-2 0-192 16,0 4 0-16,-2 2 0 0,-2 0 864 0,-2 5 128 15,0 3 32-15,1 1 0 0,-1 2-832 0,4 2-192 16,-1-1 0-16,4 2 0 0,3 1 0 0,3-4 0 16,3-3 0-16,3-1 0 0,4 1 0 0,3 0 0 15,3 0 0-15,1-6 0 0,2-7 0 0,3-1 0 16,2-3 0-16,0 0 0 0,1 0 864 0,2-2 128 0,5-2 32 16,0-2 0-16,1-5 0 0,2-2 0 0,1-1 0 0,0-4 0 15,-1 1-832-15,-1-3-192 0,-1 0 0 0,-1-2 0 16,1-1 0-16,-2-6 0 0,1-3 0 0,0-8 0 15,0-2 0-15,2-6 0 0,1-1 0 0,2-2 0 16,0-4 0-16,0 0 0 0,-3 3 0 0,3 0 0 16,0 5 0-16,-2 8 0 0,-3 1 0 0,-4 6 0 15,-3 4 0-15,-1 8 0 0,-3 4 0 0,-1 3 0 16,-4 2 0-16,-2 2 0 0,-2 7 0 0,0 0 0 16,-7 11 0-16,-4 4 0 0,-4 6 0 0,-1 6 0 15,-4 3 0-15,-1 5 0 0,4 1 0 0,-3 3 0 16,0 3 0-16,-1 1 0 0,1 2 0 0,3 3 0 0,0-1 0 15,3 0 0-15,2-2 0 0,2-3 0 0,2-3 0 16,4-3 0-16,1-3 0 0,1-1 0 0,2-3 0 16,4 0 0-16,-1-3 0 0,3-4 0 0,1-3 0 15,1-3 0-15,2-1 0 0,3-5-11424 16,-1-5-2336-16</inkml:trace>
  <inkml:trace contextRef="#ctx0" brushRef="#br0" timeOffset="27547.1">21846 5513 12895 0,'-16'-7'272'0,"10"4"64"0,-2 2 16 0,-1-2 32 0,0-1-384 0,-2-1 0 0,2 3 0 0,3 0 0 0,1 0 1712 0,5 2 272 16,-4-3 48-16,4 3 16 0,0 0-832 0,0 0-144 16,7-1-48-16,5 0 0 0,1-2 0 0,6 1 0 15,-2 1 0-15,5 1 0 0,4 0-816 0,1 1-208 16,-2-1 0-16,3 1 0 0,-1 0 0 0,3 1 0 15,2 0 0-15,1-1 0 0,0-2 0 0,-1 0 0 0,-2 1 0 16,-2 0 0-16,1-1 0 0,-6 0 0 0,0-1 0 16,-5 1 0-16,-4 1 0 0,-4 0 0 0,-10 0 0 15,0 0 0 1,0 0-1600-16,-7 8-352 0,-5 1-80 0,-3 1-16 0</inkml:trace>
  <inkml:trace contextRef="#ctx0" brushRef="#br0" timeOffset="27724.11">21816 5806 23951 0,'0'0'512'0,"0"0"128"0,9 2 0 0,3 2 64 0,2 3-576 0,5 0-128 0,3-4 0 0,2 0 0 15,2-1 848-15,3 1 144 0,3 1 32 0,4-4 0 0,4 0 0 16,2-3 0-16,3-2 0 0,2 1 0 0,4 1 0 0,-5-3 0 16,-1 2 0-16,-7-2 0 0,-1 2-832 0,-4-1-192 15,-8 2 0-15,-3 0 0 16,-6 1-768-16,-5 1-208 0,-1 1-48 15,-10 0-13504-15</inkml:trace>
  <inkml:trace contextRef="#ctx0" brushRef="#br0" timeOffset="33036.15">24315 5066 20271 0,'0'0'448'0,"0"0"80"0,7-6 32 0,-5 3 16 0,-2 3-576 0,0 0 0 0,0 0 0 0,0 0 0 16,0 0 0-16,0 0 0 16,0 0 0-16,0 0 0 0,0 0 928 0,0 0 80 0,-2 9 16 0,-4-1 0 15,1 2 0-15,-1 1 0 0,-2 1 0 0,1-1 0 16,-3 0-832-16,-1-1-192 0,1 2 0 0,-2 0 0 16,1-1 864-16,1-1 128 0,-3-1 32 0,2 0 0 15,0 0-832-15,2-2-192 0,-1 0 0 0,3-1 0 16,-1-2 0-16,1 0 0 0,-3 0 0 0,5-1 0 15,-2-1 0-15,7-2 0 0,0 0 0 0,-4 2 0 16,4-2 0-16,0 0 0 0,0 0 0 0,0 0 0 16,0 0 0-16,4-5 0 0,3-2 0 0,-2 0 0 15,4-1-3232-15,-2-1-688 0,5-10-144 16,-2 7-32-16</inkml:trace>
  <inkml:trace contextRef="#ctx0" brushRef="#br0" timeOffset="34813.14">23037 5138 20271 0,'0'0'896'0,"0"0"192"0,0 0-880 0,4-4-208 0,0-1 0 0,0-1 0 15,0 0 0-15,2 3 0 0,-6 3 0 0,8-4 0 16,-3-2 864-16,2 2 128 0,0-1 32 0,0 1 0 15,-3 1 0-15,-4 3 0 0,5-4 0 0,-5 4 0 16,5-1 0-16,-5 1 0 0,0 0 0 0,0 0 0 16,0 0 0-16,0 0 0 0,0 0 0 0,0 0 0 0,0 0-832 0,4 7-192 15,-1 2 0-15,-2-1 0 16,-1 4 864-16,1 2 128 0,-1 1 32 0,0 4 0 0,0 3-832 16,-1 3-192-16,0 4 0 0,-2 0 0 0,-1 3 864 0,1 2 128 15,1 5 32-15,0 0 0 0,-1 4-832 0,-1 2-192 16,2 1 0-16,0-2 0 0,-2 0 0 0,2-4 0 15,1-2 0-15,-1 0 0 0,2 1 0 0,0-2 0 16,0-3 0-16,2-1 0 0,-1-3 0 0,0-4 0 16,0-2 0-16,3-2 0 0,-1 0 0 0,0-1 0 15,0-5 0-15,0-1 0 0,-1-3 864 0,-1-1 128 16,1-3 32-16,-1-1 0 0,-1-7-832 0,0 0-192 16,0 0 0-16,0 0 0 0,0 0 0 0,0 0 0 15,7-4 0-15,-4-1 0 0,0-5 0 0,1-2 0 16,-2-3 0-16,1 3 0 0,-2-1 0 0,2 0 0 0,-2-1 0 15,0-2 0-15,-1-2 0 0,-1 0 0 16,-2-2 0-16,2 0 0 0,2-1 0 0,1 1 0 0,0-2 0 0,-1-3 0 16,-1 2 0-16,1-1 0 0,-1-1 0 15,1 1 0-15,0-2 0 0,-1 0 0 0,0-2 0 0,1 1 0 16,0-1 0-16,2 1 0 0,-2 0 0 0,0 0 0 16,-1 2 0-16,0 0 0 0,-1 2 0 0,0 0 0 15,-3-1 0-15,1 2 0 0,2 1 0 0,-1 0 0 16,-1 3 0-16,2 0 0 0,1 1 0 0,0 3 0 15,-1 0 0-15,1 0 0 0,0 3 0 0,0 0 0 16,0-2 0-16,-3 5 0 0,2-1 0 0,1 2 0 16,0 1 0-16,0 6 0 0,0 0 0 0,0-5 0 15,0 1 0-15,-1 1 0 0,-1-2 0 0,2 5 0 16,0 0 0-16,0 0 0 0,0 0 0 0,0 0 0 16,0 0 0-16,0 0 0 0,0 0 0 0,0 0 0 0,-4 6 0 0,4-6 0 15,-2 6 0-15,1 2 0 0,-5-1 0 0,5 2 0 16,1 2 0-16,0 0 0 15,0 0-768-15,-1 3-208 0,-1 1-48 0,1 2 0 16,0 3 1648-16,0 5 320 0,-1 3 64 0,0 2 16 16,1 1-1648-16,-1 2-320 0,0 3-64 0,0 3-16 0,0 0 1648 0,-1 1 320 15,1-2 64-15,0 0 16 16,-4-2-1648-16,1 0-320 0,1-1-64 0,-3 0-16 0,1-2 1648 0,3 0 320 16,0-4 64-16,0 0 16 0,-1-4-832 0,2-1-192 15,1-2 0-15,1-2 0 0,-2-1 0 0,-2-3 0 16,3-1 0-16,0-3 0 0,1-2 0 0,-1-2 0 15,0-1 0-15,1-7 0 0,0 0 0 0,-1 7 0 0,1-1 0 16,0-6 0-16,0 0 0 0,0 0 0 0,0 0 0 0,0 0 0 16,0 0 0-16,0 0 0 0,0 0 0 0,0 0 0 15,0 0 0-15,0 0 0 0,0 0 0 0,-2-5 0 16,2 5 0-16,0 0 0 0,0 0 0 0,0-8 0 16,-1-3 0-16,0 0 0 0,1 1 0 0,-2 1 0 15,2 2 0-15,0 0 0 0,2-2 0 0,-1 3 0 16,0-1 0-16,1 0 0 0,0-1 0 0,0 0 0 15,1 1 0-15,0-1 0 0,0-1 0 0,2 0 0 16,1 0 0-16,-1-2 0 0,0 0 0 0,3-1 0 16,2-1 0-16,0-1 0 0,-1-5 0 0,2 2 0 15,3 1 0-15,-1-1 0 0,-2 0 0 0,3-3 0 16,5-1 0-16,0-1 0 0,4-2 0 0,-2 2 0 16,1 0 0-16,1 1 0 0,0-2 0 0,-1 0 0 0,0-4 0 15,1 1 0-15,-2-2 0 0,2 1 0 0,-2-1 0 16,1 2 0-16,0 2 0 0,1 2 0 0,0 1 0 0,1 1 0 15,0 1 0-15,4-1 0 0,-1 0 0 0,2 1 0 16,0 1 0-16,-1 0 0 0,1 0 0 0,-1-1 0 16,-3 2 0-16,0-1 0 0,-1 2 0 0,-1-1 0 15,-2 1 0-15,0 0 0 0,-2 2 0 0,-1 2 0 16,-1 0 0-16,-3 1 0 0,-2 1 0 0,1 3 0 16,2 2 0-16,-3-1 0 0,-2 1 0 0,0 0 0 15,-4 2 0-15,0 1 0 0,-6 2 0 16,6-2 0-16,2 2 0 0,0-1 0 15,-2 0-768-15,1-1-208 0,1 1-48 0,-1 0 0 0,-7 1 832 0,6-1 192 16,-1 0 0-16,1 0 0 0,-1 0 0 0,-5 1 0 16,0 0 0-16,0 0 0 0,0 0 0 0,0 0 0 0,0 0 0 15,0 0 0 1,0 0-2496-16,-6 0-464 0,-5 1-96 0,-1 1-16 16,2-1 0-16,-3 1 0 0,-5 2 0 0,-10 7-7776 0</inkml:trace>
  <inkml:trace contextRef="#ctx0" brushRef="#br0" timeOffset="35436.23">23470 5559 16575 0,'0'0'368'0,"0"0"80"0,0 0 0 0,0 0 16 0,-5-2-464 0,0-1 0 15,5 3 0-15,-4-2 0 0,-2 1 912 0,1 0 96 16,1-2 16-16,4 3 0 0,0 0 816 0,0 0 160 16,0 0 48-16,0 0 0 0,0 0-832 0,0 0-144 15,0 0-48-15,0 0 0 0,0 0 0 0,0 0 0 16,7 3 0-16,1 0 0 0,1 0 0 0,2 2 0 15,2-1 0-15,2 4 0 0,4 3-816 0,0 2-208 16,1 1 0-16,0 3 0 0,8 0 864 0,-3 3 128 16,-1 2 32-16,3 0 0 0,-3 0-832 0,1 2-192 15,-2 0 0-15,-1 2 0 0,0-1 0 0,-2 1 0 0,-1-1 0 0,-3 1 0 16,-1 3 0-16,-3-2 0 0,1-3 0 16,-1-2 0-16,-1-2 0 0,-1-1 0 15,-1-4 0-15,2-2 0 0,-2 0 864 0,1-4 128 0,-1 1 32 16,0-2 0-16,1-2-832 0,0-1-192 0,0-2 0 0,0 1 0 15,-1 1 0-15,-1-2 0 0,2 1 0 0,-2-2 0 16,-1-2 0-16,-7 0 0 0,0 0 0 0,5-3 0 16,2-2 0-16,-3 1 0 0,-4 4 0 0,2-7 0 15,-1 0 0-15,-1-3 0 0,-1-2 0 0,-4 1 0 16,-3 0 0-16,-3-2 0 0,0 0 0 0,-4 0 0 16,-4-3 0-16,-1-1 0 0,-2-1 0 0,-1-1 0 15,-3-3-768 1,-2 1-208-16,1 0-48 0,-5 0 0 0,-3 2 1648 0,-2 1 320 0,0-1 64 0,1 1 16 0,3 3-832 0,1-1-192 15,1 1 0-15,5 4 0 0,5 2 0 0,2 0 0 16,2 4 0-16,5-1 0 0,4 0 0 0,2 1 0 16,2 3 0-16,4 2 0 15,0 0-768-15,0 0-208 0,7 0-48 0,5 1 0 16,3 2 0-16,3-2 0 16,2-1 0-16,0 3-10912 0,-1 1-2192 0</inkml:trace>
  <inkml:trace contextRef="#ctx0" brushRef="#br0" timeOffset="40290.31">20695 5381 12895 0,'1'-10'272'0,"-1"10"64"0,0 0 16 0,0-12 32 0,0-1-384 0,-1 2 0 16,0 1 0-16,1 10 0 0,0 0 1712 0,0 0 272 15,-2-9 48-15,2 9 16 0,0 0-1648 0,0 0-400 16,0 0 0-16,0 0 0 0,0 0 896 0,0 0 112 0,-8 0 16 16,-1 4 0-16,4 1-832 0,-3 4-192 0,1 1 0 0,1 5 0 15,0 4 0-15,1 3 0 0,-4 2 0 0,3 3 0 16,-1 0 0-16,1 2 0 0,4 3 0 0,0-2 0 16,0-1 864-16,4-2 128 0,0-2 32 0,4-3 0 15,-1-1-832-15,4-5-192 0,2-3 0 0,1-2 0 16,1-1 0-16,4-1 0 0,2-1 0 0,0-3 0 15,2-5 864-15,-6-1 128 0,4-2 32 0,2-2 0 16,1-2-832-16,2-1-192 0,0-3 0 0,1-3 0 16,-1 0 864-16,-1-1 128 0,0-3 32 0,-1 2 0 15,0-4-832-15,-1 0-192 0,-5 1 0 0,0-1 0 0,-2 0 0 16,-2-1 0-16,0-1 0 0,-1 2 0 0,1 3 0 16,-3 1 0-16,-1 4 0 0,-1 2 0 0,-1 3 0 0,-3 0 0 15,1 1 0-15,-4 6 0 0,0 0 0 0,0 0 0 16,0 0 0-16,2 9 0 15,-2 3-768-15,-1 7-208 0,-2 3-48 0,-1 1 0 16,-2 1 832-16,-1 4 192 0,-1 4 0 0,1 0 0 0,-2 1 0 0,-1 2 0 16,-3 0 0-16,0 5 0 0,-2 3 0 0,-2 1 0 15,-3 1 0-15,-2-1 0 0,1-1 768 0,0-3 208 16,-1-1 48-16,1-3 0 0,-4-4-832 0,-8 6-192 16,4-7 0-16,2-2 0 0,3-4 0 0,-3-2 0 15,3-1 0-15,1-2 0 0,0-2 864 0,0-1 128 16,2-2 32-16,-1-4 0 0,1-5-832 0,3-1-192 15,1-3 0-15,-1-2 0 0,3-1 0 0,4-3 0 16,-1-2 0-16,4-3 0 0,2-2 864 0,1-3 128 0,-3-3 32 16,4 0 0-16,3-2-832 0,2-3-192 0,2-1 0 15,1 2 0-15,3 3 0 0,1 3 0 0,-1-1 0 0,2 3 0 16,1 3 0-16,2-1 0 0,4 0 0 0,0 3 0 16,2 0 0-16,3 1 0 0,2 1 0 0,0 2 0 15,0 2 0-15,1 2 0 0,3 0 0 0,-9 2 0 16,3 3 0-16,2-1 0 0,0 1 0 0,0 1 0 15,1 4 0-15,-2 2 0 0,2 2 0 0,0 0 0 16,1-2 0-16,-1-1 0 0,-2-1 0 0,-1 1 0 16,-2 4-768-1,-4 0-208-15,-2 3-48 0,-4-3 0 0,0 1-1632 16,-2-3-336-16,-1 13-64 0,-3-7-16 0</inkml:trace>
  <inkml:trace contextRef="#ctx0" brushRef="#br0" timeOffset="46788.21">6012 9567 12431 0,'0'0'544'0,"0"0"128"0,-2-8-544 0,1-1-128 15,1 2 0-15,1-2 0 0,1 1 544 0,1 0 80 0,-3 8 16 0,0 0 0 16,4-12-112-16,-3 6-16 0,-1 6 0 0,0 0 0 16,0 0-16-16,2-10-16 0,-1-3 0 0,0 7 0 15,-1 6 160-15,0 0 48 0,0 0 0 0,0 0 0 16,0 0-64-16,0 0-16 0,0 7 0 0,0-7 0 15,0 0-112-15,-2 12-32 0,0 1 0 0,1 2 0 16,-3 2 176-16,2 3 16 0,-1 4 16 0,-2 5 0 16,0 4-96-16,-3 1 0 0,0 2-16 0,1 4 0 15,0 2-112-15,-1 7-32 0,3 4 0 0,1-2 0 0,1 0-224 16,1 0-32-16,-1 2-16 0,1 0 0 0,1 0-144 16,-2 0 128-16,3 1-128 0,-2 2 128 0,2 0-128 15,0-1 0-15,-1-2 0 0,0-2 128 0,0 1-128 16,0-2 0-16,-1 1 0 0,-1-1 0 0,1 0 176 0,-2-3-48 15,2 0-128-15,-1 0 192 0,0-2 176 0,0-1 16 16,-2-2 16-16,2 3 0 0,0 1 16 0,-1 1 0 16,2-1 0-16,-2-1 0 0,-1-2-112 0,3 0-32 15,-1 0 0-15,1 0 0 0,-2-3-16 0,2 2 0 16,0 1 0-16,2-1 0 0,1-4-96 0,1 1-32 16,3-5 0-16,-3 0 0 0,-3 0 16 0,2-3 0 15,2-4 0-15,2-1 0 0,-2-3 64 0,1 1 16 16,-1-2 0-16,1-1 0 0,-1 0 96 0,1-1 32 15,-7-1 0-15,3-1 0 0,3 0-48 0,-2-1-16 0,-2 1 0 16,1 0 0-16,2 3 0 0,-2 0 0 0,0 0 0 16,0-1 0-16,0 1-288 0,0-1 128 0,-1 1-128 0,0-2 0 15,-2 0 176-15,2 2-176 0,0 2 160 0,0-2-160 16,-2-1 192-16,-1 1-48 0,2 2-16 0,-2 0 0 16,1 0-128-16,-1 0 128 0,1 0-128 0,-1 0 128 15,-1 1-128-15,2 3 128 0,0 0-128 0,-2-1 128 16,3-3 0-16,0 1 0 0,1 1 0 0,1-1 0 15,0-2-128-15,0-1 0 0,-3 0 0 0,2 0 0 16,2 2 0-16,-1-1 192 0,-2 1-192 0,0 0 192 16,-3 2-192-16,1-1 160 0,2 0-160 0,-2 1 160 15,-6 0-32-15,4 1 0 0,0 3 0 0,-2-3 0 16,-2-3 16-16,0 1 0 0,0 2 0 0,0 0 0 0,2 1-144 16,-5 0 192-16,2-3-192 0,4 1 192 0,-2 4-192 0,2 1 0 15,-1 3 0-15,1 1 128 0,-3 0-128 0,5-1 0 16,-2-1 0-16,3-3 0 0,-1 0 0 0,1 0 0 15,2-4 0-15,0 1 0 0,1 0 0 0,0-3 0 16,-1-1 0-16,0 2 0 0,0 0 0 0,-1-1 0 16,2-2 0-16,1 1 0 0,0 2 0 0,1-1 0 15,2 1 0-15,-2-1 0 0,0-1 0 0,-1 1 0 16,3 1 0-16,0 0 0 0,0-2 0 0,-1 0 0 16,1-1 0-16,-1 1 0 0,2 0-128 0,-1 2 128 15,0-2 0-15,2 6 0 0,-2-3 0 0,1 1 0 16,2 1 0-16,-4 0 0 0,0 0 0 0,2-1 0 15,-1-1 0-15,1 1 0 0,-2 0-144 0,2 1 144 16,1-2 0-16,2-1 0 0,-5-1 0 0,4 4-128 0,1 3 128 16,-2 1 0-16,-1-1 0 0,2 0-128 0,-3 0 128 15,2 2 0-15,0 1-160 0,1 0 160 0,2 1-128 0,0 2 128 16,-1-2-192-16,1 0 32 0,-1 1 16 0,-1 1 0 16,0 2 0-16,-1-3 0 0,1-1 0 0,-1 1 0 15,-2 0-16-15,1-1 0 0,-2-2 0 0,-1 1 0 16,3 0-96-16,-2 0-32 0,-4 0 0 0,2 0 0 31,2-1-288-31,-3 1-48 0,-3 2-16 0,3-3 0 0,3 0-256 0,1 0-64 16,-3 0-16-16,-1 0 0 0,1-2-112 0,0-3-32 15,3-5 0-15,2 2 0 0,-1-3-1568 16,1 1-304-16,0 0-64 0,-1-3-8272 0</inkml:trace>
  <inkml:trace contextRef="#ctx0" brushRef="#br0" timeOffset="48088.19">3112 12882 10127 0,'-10'2'896'15,"3"0"-704"-15,-2-4-192 0,2 2 0 0,-4 3 1216 0,3-1 224 16,0-2 32-16,8 0 16 0,0 0-400 0,-9 1-96 16,9-1-16-16,0 0 0 0,0 0 0 0,0 0 0 15,0 0 0-15,0 0 0 0,12-1-80 0,1 1-32 16,3-2 0-16,0 1 0 0,2 1-304 0,5 0-64 15,1 0-16-15,5 0 0 0,2 0-192 0,2 1-32 16,4 1-16-16,-1-1 0 0,3-3 80 0,4-2 0 16,4 1 16-16,5 0 0 0,-2-2 64 0,5 1 16 15,4-1 0-15,0 0 0 0,-2 1 0 0,6-3 0 16,1 2 0-16,7-2 0 0,3 3 16 0,2-1 0 0,-1 1 0 0,3-1 0 16,4-4-160-16,4 3-16 0,3 1-16 0,3-1 0 15,1-3-96-15,4 3-16 0,1 1 0 0,-1 0 0 16,-2 0-128-16,4 2 160 0,3 2-160 0,0 0 160 15,-2 1-32-15,2 0 0 0,2-3 0 0,0 0 0 16,0 1 64-16,0 1 16 0,1-1 0 0,1 0 0 16,1-3-48-16,-2 1-16 0,-2-2 0 0,2 1 0 15,1 4 80-15,-2-1 16 0,-4 0 0 0,3-1 0 16,0-1-32-16,-5 0 0 0,-5 7 0 0,2-6 0 16,0 1-16-16,-2 3-16 0,0 8 0 0,-2-4 0 15,0-5-176-15,0 2 128 0,2-1-128 0,-6 5 128 0,-1 2-128 16,-2-1 128-16,2-3-128 0,-2 2 128 0,-1-1-128 15,-5 1 160-15,-1-2-160 0,0 0 160 0,0 0-160 0,1 0 0 16,-2 4 0-16,-5-2 128 0,-2 1-128 16,-2-3 0-16,1-2 0 0,-2 0 128 0,-8 1-128 0,-2 1 0 15,-6 0 144-15,-4-1-144 0,-4-3 0 0,-1 0 128 16,-7 0-128-16,-1-1 0 0,-3 0 0 0,-2 1 0 16,-8 0 0-16,-3-1 0 15,-3-1-1536-15,-4-3-240 0,-6-1-32 0,-2-4-9136 16,-2 0-1840-16</inkml:trace>
  <inkml:trace contextRef="#ctx0" brushRef="#br0" timeOffset="48909.51">1511 8258 10127 0,'-7'-8'448'0,"7"8"96"0,0 0-544 0,0 0 0 0,0 0 0 0,0 0 0 16,0 0 1792-16,0 0 256 0,0 0 64 0,11 0 0 15,-1 0-1296-15,4 0-256 0,3-1-48 0,4 1-16 16,0 2 80-16,6-1 0 0,5-3 16 0,3 1 0 0,3 0-80 16,5 2 0-16,3 0-16 0,3 1 0 0,2 0-64 0,1-2-16 15,-1-3 0-15,6 0 0 16,4-2 64-16,4 2 16 0,3 2 0 0,-3-2 0 0,-2-1 16 0,2 0 16 16,2-4 0-16,1 4 0 0,1 3-48 0,-1-1-16 15,-4-2 0-15,0 1 0 0,-2-2-144 0,-1 1-48 16,3 1 0-16,-1 0 0 0,-2-3 48 0,-2 4 0 15,-6 2 0-15,0-1 0 0,-7-1-112 0,2-1-16 16,-2 3 0-16,-4-2 0 0,-6 6-48 0,-3-2-16 16,-2-2 0-16,-4 3 0 0,-2 3-128 0,-3 2 0 15,-6 3 0-15,-2-1-9968 16,-5-1-1936-16</inkml:trace>
  <inkml:trace contextRef="#ctx0" brushRef="#br0" timeOffset="50902.11">10676 12572 17615 0,'0'0'768'0,"4"-8"192"0,0 0-768 0,-1-2-192 0,-3 10 0 0,7-9 0 16,-3-3 624-16,0 4 80 0,-4 8 32 0,0 0 0 15,0 0 176-15,6-5 48 0,-6 5 0 0,0 0 0 0,0 0-256 16,0 0-32-16,0 0-16 0,0 0 0 0,0 0 32 16,0 0 0-16,0 0 0 0,0 0 0 0,-1 8-208 0,-4 6-32 15,-1 1-16-15,-1 7 0 0,-3 3-16 0,2 6 0 16,-2 3 0-16,-1 4 0 0,-1 1-176 15,3 3-48-15,-2-1 0 0,2-2 0 0,2 0-64 0,3-2-128 16,3 2 176-16,2-3-176 0,2-2 128 0,4-4-128 16,1-4 0-16,0-3 0 0,3-3 192 0,3-7 0 15,2-2-16-15,1-6 0 0,0-5 224 0,5-3 48 16,-1-8 16-16,4-6 0 0,0-3 32 0,0 0 0 16,-3 0 0-16,2-4 0 0,1-4-240 0,1-1-32 15,-1 2-16-15,-6-1 0 0,-3 2-208 0,0 0 176 16,-2 3-176-16,-2 2 160 0,-2 2-160 0,0 3 0 0,0 5 144 15,-3 0-144-15,1 0 0 0,-4 5 0 0,-4 6 0 0,0 0 0 16,7-7 0-16,-7 7 0 0,0 0 0 0,0 0 128 16,6 7-128-16,-2 2 0 0,-2 5 0 0,0 2 0 15,-1 3 0-15,-1 1 0 0,-1 3 0 16,-1 5 0-16,-1 4 0 0,0 2 0 0,-1 3 0 0,0 3-128 16,-3 7 128-16,1-1 0 0,-1-1 0 0,0 0 0 15,-1-2 0-15,-1-1 0 0,0-1 0 0,-1 1 0 16,-2-1 0-16,1 0 0 0,-2-1 0 0,1 0 0 15,0-4 0-15,-3-2 128 0,0 0-128 0,1-2 0 16,-2-3 144-16,2-2-144 0,3 0 192 0,-2-1-192 16,0 2 240-16,-1-2-64 0,0-4-16 0,-1 0 0 15,-1-2-32-15,1-1-128 0,-1-2 192 0,1-1-64 0,1-3 0 16,-1-1 0-16,2-1 0 0,-2-3 0 0,-3-3 0 16,3-3-128-16,-2-4 192 0,1 0-64 0,-1-5 0 15,1-3-128-15,-1-4 192 0,2-3-64 0,2 0-128 0,3-4 0 16,0-2 0-16,4-1 0 0,1 0 0 0,3 2 0 15,3 1 0-15,5 2 0 0,2-1 0 0,3 0 0 16,2 3 0-16,3-1 0 0,1 1 0 0,3 0 0 16,1 0 0-16,2-2 0 0,4-1-144 0,-1 1 144 15,5 1 0-15,3 1 0 0,0 3 0 0,3 2-128 16,3 3 128-16,4 6 0 0,0 4 0 0,-1 3 0 16,-2 3 0-16,-3 2 0 0,-1 2 0 0,-5 3 128 15,-1 2-128-15,-3 3 192 0,-4 1-192 0,-1 0 128 16,-3-2-128-16,-5 1 0 0,-4-2 128 0,-3-1-128 15,1-2 0-15,-1 1 0 0,1-4 0 0,0 0 128 0,0 1-128 16,1-2 0-16,-3-3 0 0,3 0 0 0,-2-2 128 16,1 0-128-1,0 1-784-15,-9-6-208 0,0 0-32 0,0 0-10576 0,0 0-2112 0</inkml:trace>
  <inkml:trace contextRef="#ctx0" brushRef="#br0" timeOffset="51960.7">5844 8502 19343 0,'0'0'1728'0,"-5"-8"-1392"0,1-2-336 0,3 6 0 16,1 4 272-16,0 0-16 0,-7-3 0 16,3-2 0-16,-1 0-256 0,0-1 0 0,-2 3 0 15,0 1 0-15,-2-3 0 0,0 2 0 0,-1 0 0 0,0 1 0 16,-2 0 0-16,0 1 0 0,0 1 0 0,-5 0 0 16,1 0 560-16,0 3 48 0,1-2 16 0,1 0 0 0,-1 0-256 0,1 2-48 15,0 4-16-15,3-1 0 16,-2 3-176-16,-2 4-128 0,0 7 192 0,-9 8-192 0,-2-4 784 15,3 3 48-15,1 4 16 0,4 4 0 0,1 5-448 16,2-2-80-16,0 0-32 0,2-2 0 0,0-2-160 0,3-2-128 16,2-2 192-16,3-3-192 0,3-2 144 0,1-1-144 15,2 1 0-15,0-4 144 0,-1-5-144 0,2-1 192 16,0-2-192-16,2 0 192 0,0-1-192 0,-1 1 0 16,3-3 0-16,0-2 0 15,-6-8-352-15,0 0-160 0,8 6-16 0,-8-6-11808 0</inkml:trace>
  <inkml:trace contextRef="#ctx0" brushRef="#br0" timeOffset="52214.08">5084 8906 23039 0,'0'0'1024'0,"0"0"192"0,0 0-960 0,0 0-256 0,0 0 0 0,11-4 0 15,1 2 1088-15,-1 1 160 0,2 0 32 0,2 1 16 16,2 1-1024-16,3 1-272 0,-1 2 0 0,4-4 0 16,1-4 128-16,2 2-128 0,-1 1 0 0,2-2 144 15,-1-1-144-15,0 2 0 0,5-1 0 0,-1 1 128 16,-4-2-288-16,1 0-64 0,-3-2-16 0,-1 5 0 16,-2 4-656-16,-2-1-144 0,-3-2-32 0,0 0 0 15,-3-4-640-15,0 2-128 16,3-2-16-16,-2-2-16 0</inkml:trace>
  <inkml:trace contextRef="#ctx0" brushRef="#br0" timeOffset="52533.34">6200 8358 16575 0,'0'0'368'0,"0"0"80"0,-8-2 0 0,3 3 16 0,-5 2-464 0,-1 1 0 0,-2 2 0 0,-3 3 0 16,-1 2 912-16,-2 1 96 0,-1 2 16 16,-1 3 0-16,-1 2 0 0,-2 6 0 0,-1 4 0 15,1 4 0-15,1-2-832 0,-3 3-192 0,4 5 0 0,1-2 0 16,3 2 0-16,2-5 0 0,3-2 0 0,1 8 0 15,5-4 368-15,5-7 16 0,3-3 16 0,5-4 0 16,4-4-272-16,1 1-128 0,-5-1 0 0,6-7 128 31,5-7-448-31,4-2-80 0,3-1-32 0,-6-1-6880 0,0-1-1392 0</inkml:trace>
  <inkml:trace contextRef="#ctx0" brushRef="#br0" timeOffset="52961.79">6314 8591 23951 0,'0'0'1056'0,"0"0"224"0,-5 6-1024 16,-3 1-256-16,-1 3 0 0,0 3 0 0,-1 3 0 0,0 2 0 16,-1 6 0-16,2-1 0 0,2 1 0 0,2 0 0 15,0-1 0-15,3-2 0 0,2-2 0 0,2-3 0 16,4-3 0-16,2 0 0 0,2-4 0 0,-1-1 0 15,4-3 0-15,5-2 0 0,-1-3 448 0,3-1 16 16,-1-3 16-16,2-3 0 0,0-4-288 0,-3-1-64 16,-1-2-128-16,-3 6 192 0,-5-3 192 0,4 0 48 15,-1-4 0-15,0 2 0 0,-3 2-432 0,-1-1 0 16,1-1 0-16,0 2 0 0,-1 4 0 0,-1 3 0 0,-1 2 0 0,-6 2 0 16,0 0 896-16,0 0 112 15,4 5 16-15,-3 5 0 0,-1 3-832 0,-3 5-192 16,-1 1 0-16,-4 11 0 0,-5 1-208 0,-3 4-96 0,-5 5-16 0,-2 1 0 15,-2-1 320-15,0 5 0 0,1 3 0 0,4-5 0 16,4-13 0-16,3-2 0 0,0-5 0 0,1-2 0 16,0-3 272-16,-1-4-32 0,-1-2-16 0,2 0 0 15,1 0 208-15,1-3 32 0,2-6 16 0,0 2 0 16,-1-1-224-16,2-3-32 0,7-1-16 0,-7-3 0 16,1 0-208-16,3-2 0 0,3 5 0 0,-1-8 0 15,1-6-1888 1,2 2-320-16,0 0-64 0</inkml:trace>
  <inkml:trace contextRef="#ctx0" brushRef="#br0" timeOffset="53320.06">6721 8315 27647 0,'-3'-10'1216'0,"3"10"256"0,0 0-1168 0,0 0-304 16,0 0 0-16,0 0 0 16,11-1-768-16,-2 5-192 0,2 3-64 0,-4 1 0 0,0-1 832 0,2 3 192 15,2 1 0-15,1 5 0 0,1 1 768 0,1 4 208 16,-5 1 48-16,-1 3 0 0,0 4-832 0,-2 2-192 0,-1 3 0 0,-2 18 0 15,-3-1 320-15,-1-3 32 0,-1-5 0 0,-1-4 0 16,-3-4-128-16,1-2-32 0,0 0 0 16,-3-4 0-16,1-3 48 0,-2-5 0 0,1-2 0 15,-2-1 0-15,2-2-16 0,1 1 0 0,3-1 0 0,1-5 0 16,3-11 720-16,0 0 144 0,-6 8 16 0,6-8 16 16,0 0-3424-1,0 0-672-15,0 0-144 0,-1-5-16 0</inkml:trace>
  <inkml:trace contextRef="#ctx0" brushRef="#br0" timeOffset="53625.03">7218 8621 27647 0,'0'0'608'0,"8"-2"128"0,7-1 32 0,-4 2 0 0,3-1-624 0,4-2-144 16,1-1 0-16,2 1 0 0,2 1 0 0,-1 1 0 0,0 4 0 0,0-1 0 15,0-2 0-15,0-1 0 0,-1-1 0 0,-1 2-8160 16,-2 2-1664-16</inkml:trace>
  <inkml:trace contextRef="#ctx0" brushRef="#br0" timeOffset="53772.03">7172 8851 27647 0,'-6'-11'608'0,"6"11"128"0,4-8 32 0,3 4 0 0,-1-2-624 0,5 3-144 0,4 1 0 0,1 0 0 0,4 1 848 16,3 1 144-16,2-1 32 0,12 1 0 16,-3 4-1648-16,-2-2-320 0,-3 0-64 0,-11-1-11888 15</inkml:trace>
  <inkml:trace contextRef="#ctx0" brushRef="#br0" timeOffset="54749.49">7971 8722 16575 0,'-7'-2'736'0,"5"2"160"0,2 0-720 0,0 0-176 0,-1-4 0 0,1 4 0 16,0 0 848-16,0 0 144 0,0 0 32 0,7-5 0 15,-2-1-832-15,4 1-192 0,-2-1 0 0,3 0 0 16,-2-5 0-16,4 1 0 0,-1 1 0 0,3 0 0 15,-1-1 864-15,1 3 128 0,2-4 32 0,4-1 0 16,-4 5-1648-16,-3 4-320 16,-2 1-64-16,-1 0-16 0,1 0 1648 0,-2 4 320 0,0 4 64 0,-3-1 16 0,2 1-832 0,-4 2-192 15,0 2 0-15,-2 3 0 16,0 2 0-16,0 3 0 0,-4 0 0 0,0 3 0 0,-4 1 864 0,2 1 128 16,-4 1 32-16,0-1 0 0,0-2-832 0,0-2-192 15,-2 0 0-15,6-5 0 0,0-3 0 0,1-2 0 16,3-9 0-16,-1 7 0 0,1-7 0 0,0 0 0 15,0 0 0-15,0 0 0 0,0 0 864 0,9-2 128 16,-2-7 32-16,2 0 0 0,0-1-832 0,0-1-192 16,2-2 0-16,-2 0 0 0,1-3 864 0,1 0 128 15,-3 0 32-15,3 0 0 0,3-2-832 0,0 1-192 16,-2 0 0-16,2 3 0 0,2 2 0 0,-1 2 0 16,2 1 0-16,0 2 0 0,0-1 0 0,-1 1 0 15,3 7 0-15,0-4 0 0,-1-2 0 0,2 4 0 16,-2 3 0-16,-2 2 0 0,-2 1 0 0,1 0 0 0,-4 0 0 0,5 3 0 31,0 1-3232-31,-3-3-688 0,3-3-144 0,0 3-32 0</inkml:trace>
  <inkml:trace contextRef="#ctx0" brushRef="#br0" timeOffset="55149.51">9322 8203 16575 0,'0'0'368'0,"0"0"80"0,0 0 0 0,0 0 16 0,0 0-464 16,8 12 0-16,-14-7 0 0,1 0 0 0,-1-1 912 0,-2 2 96 15,2 0 16-15,-4 2 0 0,-1 1 0 0,1 3 0 16,-3 0 0-16,1 2 0 0,-3 1 0 0,0 1 0 16,-3 3 0-16,-1 3 0 0,-3 2-832 0,0 6-192 15,-3 2 0-15,2 2 0 0,0 2 0 0,0 2 0 16,1 6 0-16,3-1 0 0,2-2 0 0,4-1 0 16,4-1 0-16,1-5 0 0,4-5 0 0,1-2 0 15,5 3 0-15,1-1 0 0,2-4 864 0,4-2 128 16,3-2 32-16,1-2 0 0,3-1-832 0,0-2-192 15,1-5 0-15,3 0 0 0,4 0 0 0,-1-2 0 0,2-3 0 0,8 1 0 32,-3-4-2416-32,-7 0-528 0,6 0-96 0,-8-8-32 15</inkml:trace>
  <inkml:trace contextRef="#ctx0" brushRef="#br0" timeOffset="55571.45">9797 8340 16575 0,'0'0'368'0,"0"0"80"0,0 0 0 0,0 0 16 0,0 0-464 0,0 0 0 16,0 0 0-16,0 0 0 0,0 0 912 0,0 0 96 16,4 5 16-16,-1 0 0 0,-3 3-832 0,-1 2-192 15,-3 2 0-15,1 2 0 0,0 3 864 0,-3 0 128 16,1 2 32-16,-1 5 0 0,-3 4 0 0,1 2 0 15,-1 3 0-15,-1 3 0 0,0-1-832 0,-2 1-192 0,0 2 0 0,0-3 0 16,0-2 0-16,1-2 0 0,-4-2 0 0,4-2 0 16,4-3 0-16,-2-2 0 15,3-2 0-15,0-2 0 0,0 2 0 0,4-2 0 0,2-3 0 16,1-4 0-16,-1-11 0 0,3 7 0 0,3-1 0 0,-1 0 0 16,1-2 0-16,2 0 0 0,-2-3 0 0,3-5 0 15</inkml:trace>
  <inkml:trace contextRef="#ctx0" brushRef="#br0" timeOffset="55816.46">9852 8763 23951 0,'0'0'1056'0,"0"0"224"0,0 0-1024 0,0 0-256 15,8 0 0-15,2-3 0 0,-2 1 880 0,6 0 112 16,0 1 32-16,2-1 0 0,2-2-832 0,4-1-192 16,0 1 0-16,4-1 0 0,0 2 0 0,1 0 0 15,0-3 0-15,0 4 0 0,-2 1 0 0,1 0 0 16,-3-2 0-16,8-1 0 16,-6-3-1600-16,-1 2-352 0,-5-2-80 0,-6 4-8208 0</inkml:trace>
  <inkml:trace contextRef="#ctx0" brushRef="#br0" timeOffset="56368.29">11114 8031 23951 0,'0'0'512'0,"0"0"128"0,-5-9 0 0,1 6 64 0,4 3-576 0,-5 3-128 0,-2 1 0 0,-1 0 0 16,1 0 0-16,-3 3 0 0,0 2 0 0,0 2 0 16,-1 3 848-16,1 0 144 0,1 1 32 0,3-2 0 0,0-1-832 0,3 0-192 15,2 0 0-15,1 0 0 0,2 2 0 16,1 0 0-16,4-2 0 0,-2-2 0 0,2-4 0 0,1 1 0 15,0-3 0-15,2 1 0 0,1-2 864 0,2-1 128 16,0-1 32-16,1-2 0 0,1-2-832 0,2-1-192 16,-1-3 0-16,3-2 0 0,-1 0 0 0,0 0 0 15,2-2 0-15,0-2 0 0,-3 0 864 0,1 0 128 16,-1 1 32-16,-2 0 0 0,0-1-832 0,3 1-192 16,0-1 0-16,-1 1 0 0,-3-1 0 0,1 1 0 15,-2 3 0-15,-2 4 0 0,-3-3 0 0,-1 3 0 16,-2 0 0-16,-5 5 0 0,0 0 0 0,0 0 0 15,0 0 0-15,-2 9 0 0,-3 3 0 0,-6 5 0 16,-3 2 0-16,-3 4 0 0,0 2 0 0,-6 3 0 0,-2 5 0 16,-1 1 0-16,1 4 0 0,1-3 0 15,2-1 0-15,2-3 0 0,0-4 0 0,3 0 0 0,1-2 0 16,-1 0 0-16,2 1 0 0,1-2 0 0,-1-4 0 16,1-1 0-16,2-1 0 0,1-3 0 0,2-1 0 0,2-1 0 15,0 0 0-15,1-1 0 0,2 0 0 0,1-2 0 16,1-2 0-16,2-8 0 0,-3 8 0 0,3 0 0 31,0-8-1600-31,0 0-352 0,0 0-80 0,0 0-16 0</inkml:trace>
  <inkml:trace contextRef="#ctx0" brushRef="#br0" timeOffset="56641.36">10633 8696 27647 0,'0'0'1216'0,"0"0"256"0,0 0-1168 0,0 0-304 15,0 0 0-15,10 4 0 0,-1-1 0 0,5 1 0 16,3-2 0-16,5 0 0 0,1 0 880 0,4-1 112 16,2-2 32-16,5 0 0 0,6 1-832 0,1-1-192 15,1 0 0-15,2 0 0 0,-3 0 0 0,1 0 0 16,-1-2 0-16,0 2 0 0,1-4 0 0,-10 3 0 15,2 0 0-15,1 2 0 0,-3 2 0 0,0 1 0 16,-3 1 0-16,-5 0 0 16,0-2-3232-16,9 1-688 0,-1 1-144 0,-16 2-32 15</inkml:trace>
  <inkml:trace contextRef="#ctx0" brushRef="#br0" timeOffset="56911.18">10896 8940 23951 0,'-3'5'512'0,"1"2"128"0,2-7 0 0,-4 9 64 0,2 3-576 0,0-1-128 0,0-2 0 0,-1 4 0 15,1 7 848-15,-1 2 144 0,1 2 32 0,1-1 0 0,0-1-832 0,-1 1-192 16,1 1 0-16,-1-3 0 0,0-2 0 0,-2 1 0 15,0-2 0-15,1 5 0 0,1-5 0 0,1-3 176 16,-2-1-176-16,3-3 160 0,0-4-160 0,0-7 0 16,0 9 0-16,0-9 128 15,0 0-640-15,0 0-128 0,0 0-16 0,0 0-11136 16</inkml:trace>
  <inkml:trace contextRef="#ctx0" brushRef="#br0" timeOffset="57262.95">11282 8906 23951 0,'0'0'512'0,"0"0"128"0,0 0 0 0,0 0 64 0,0 0-576 0,-1 5-128 0,-1 2 0 0,-3 3 0 16,-1 4 848-16,-2 1 144 0,-1 2 32 0,-2 2 0 15,-1 1-832-15,-1 5-192 0,-6 1 0 0,1-3 0 16,-1-2 864-16,0 0 128 0,-2 0 32 0,2-2 0 15,-1-4-832-15,2-1-192 0,-2-7 0 0,-4 3 0 16,2 0 240-16,3-3 0 0,3-1 0 0,1-4 0 16,1-1 160-16,4 0 48 0,-1-1 0 0,4 2 0 15,7-2-256-15,0 0-32 0,0 0-16 0,0 0 0 16,0 0 112-16,0 0 0 0,0 0 16 0,12 2 0 16,0 3-48-16,3-1-16 0,3 0 0 0,1 0 0 15,-1 2-208-15,1 1 0 0,2 1 128 0,2 0-128 16,-1-3 0-16,2 1 0 0,-2 0 0 0,4 0 0 15,-2-1 0-15,2 1-320 0,2-3 64 0,-4-1 0 16,0 3-1728-16,-2-1-320 0,-3 1-80 0,-2-3-10912 16</inkml:trace>
  <inkml:trace contextRef="#ctx0" brushRef="#br0" timeOffset="57720.79">12087 7745 20271 0,'0'0'448'0,"-1"-4"80"0,1 4 32 0,0 0 16 0,-1-7-576 0,1 7 0 0,0 0 0 0,0 0 0 15,0 0 0-15,3 7 0 0,2 2 0 0,0 3 0 16,-1 1 0-16,0 2 0 0,0 3 0 0,1 3 0 16,-1 0 928-16,2 2 80 0,-1 1 16 0,0 3 0 15,-2 2-832-15,-1 3-192 0,-1 5 0 0,1 2 0 0,-4 5 864 0,-1 4 128 16,-3 4 32-16,0 2 0 15,-2 0-832-15,0 3-192 0,0 3 0 0,0 2 0 0,1-1 0 16,2-2 0-16,-2-1 0 0,3-4 0 0,1-4 0 16,-3-2 0-16,2 0 0 0,-2 18 0 0,-2-9 528 15,4-31 64-15,-3 1 16 0,2 0 0 0,-2 1-64 0,0-2-16 16,-1-3 0-16,0-1 0 0,1-3-128 0,-9 11-16 16,1-7-16-16,3-8 0 0,1-6-160 0,3-4-16 15,-2 2-16-15,10-7 0 16,-7 0-1264-16,7 0-256 0,-5-9-64 0,3-3-12160 0</inkml:trace>
  <inkml:trace contextRef="#ctx0" brushRef="#br0" timeOffset="58523.49">12805 8181 23951 0,'0'0'1056'0,"0"0"224"0,0 0-1024 0,0 0-256 0,-6-4 0 0,2 4 0 16,-4 4 880-16,1 3 112 0,-1 2 32 0,-3 4 0 15,-2 4-832-15,-2 4-192 0,-7 5 0 0,2 0 0 0,0 2 0 16,-2 3 0-16,3 0 0 0,1 2 0 0,2 1 0 16,2-1 0-16,6-1 0 0,2-1 0 0,3-3 0 0,3-3 0 15,3-5 0-15,8 7 0 0,3-3 448 0,3-7 64 16,4-4 0-16,2-8 0 0,8-2 0 0,2 1 0 16,1-4 0-16,1 0 0 0,0-5 400 0,0 0 96 15,-4-3 16-15,1-2 0 0,-1-3-832 0,0-2-192 16,-1-3 0-16,0 1 0 0,-5 3 0 0,1 0 0 15,-3-3 0-15,0 0 0 0,0-4 0 0,-1 0 0 16,-1 1 0-16,-1 0 0 0,-2 3 0 0,-1 0 0 16,-6 3 0-16,-1 3 0 0,-1 0 0 0,-5 3 0 15,-1 2 0-15,0 1 0 0,-3 5 0 0,0 0 0 0,-7 6 0 16,-2 3 0-16,-2-1 0 0,-8 7 0 16,-3 2 0-16,-3 7 0 0,-2 5 0 0,-6 5 0 0,-4 5 0 0,-17 22 0 15,3-4 0-15,27-28 0 0,-5 3 0 0,0 0 0 16,1 1 0-16,0 1 0 0,2 2 0 15,-2-4 0-15,3-3 0 0,-20 19 0 0,9-6 0 0,7-10 0 16,3-7 208-16,4-6-48 0,2-4-16 0,3-2 0 16,1 0 128-16,2-6 32 0,0-3 0 15,2-1 0-15,1 0 64 0,1 0 16 0,-2-4 0 16,1-2 0-16,0-2-128 0,2-1 0 0,2 1-16 0,0-1 0 16,3-5-112-16,-2 1-128 0,3 0 176 0,2-1-176 15,1 0 128-15,2 0-128 0,1 1 0 0,3 2 0 16,0 0 0-16,1 3 0 0,-1 1 0 0,1-3 0 0,1-1 0 15,2 0 0-15,-1 0 128 0,3-1-128 0,1-2 128 0,12-8-128 16,-1 2 144-16,-2 6-144 0,-1 3 0 0,0 1 0 16,1-2 0-16,-11 6 0 0,5 0-176 15,-1 2-80-15,3 0 0 0,0 0-16 0,-1 0 272 0,0 1 0 16,1 0 0-16,-1 1 0 0,-1 0 0 16,3 0 0-16,-3 3 0 0,0-1 0 0,-2 1 0 0,-1 0 0 15,-1 1 0-15,0 3 0 0,-1 2 0 0,-1 0 0 16,0 0 0-16,-2-1 0 0,1 0 0 0,-1 2 0 15,0 2 0-15,-1-2 0 0,0-4 0 0,1-1 0 16,0-2 0-16,-5 1 0 16,-1 4-2512-16,1-2-448 0,-3-7-96 15,0 0-16-15</inkml:trace>
  <inkml:trace contextRef="#ctx0" brushRef="#br0" timeOffset="61503.2">5705 12950 11055 0,'-10'0'976'0,"10"0"-784"0,-9 2-192 0,2 0 0 16,-3 0 832-16,3 1 128 0,-2-3 32 0,3 2 0 15,-2 2-16-15,1-2 0 0,-2-2 0 0,2 2 0 16,7-2 16-16,-10 2 0 0,1 1 0 0,0-3 0 16,2 1 32-16,0 0 16 0,2-1 0 0,5 0 0 15,-8 4-80-15,8-4-32 0,-6-6 0 0,1-3 0 16,5 9 32-16,-4-9 0 0,1 2 0 0,4-5 0 16,-1-3-224-16,3-1-32 0,1 1-16 0,0-4 0 15,3-3-208-15,1-1-32 0,1-1-16 0,0 0 0 16,4 2-176-16,-1-5-48 0,0 0 0 0,2-1 0 15,3 5-208-15,1 2 144 0,3 2-144 0,2-1 128 16,1 0-128-16,2 4 0 0,0 3 0 0,-2 2 0 0,-2 2 0 16,3 2 0-16,-3 5-128 0,2 2 128 15,-4 4-512-15,-2 3-48 16,-2 0 0-16,-5 2 0 0,1 6 560 0,-2 1 0 0,0 6 0 0,-1 0 0 0,-3 4 0 16,-2 2 0-16,0 2 0 0,-2-2 0 0,-5 1 0 15,-2-2 0-15,0-1 0 0,-6 10 0 0,-1-3 288 0,-3-4 160 16,-1-9 48-16,-4 0 0 0,-2 0-224 0,-2-2-32 15,3-2-16-15,2-6 0 0,-2-4 80 0,0-1 16 16,-3 4 0-16,-8-4 0 0,4-7 128 0,2-4 16 16,1-3 16-16,5-6 0 0,-1 1-32 0,5-2-16 15,0-4 0-15,2 0 0 0,2-1-208 0,0-2-32 16,3-2-16-16,3-4 0 0,2-3-176 0,4 1 160 16,2 2-160-16,5-2 160 0,2-2-160 0,2 2 0 15,3 1 0-15,2 5 0 0,0 5 0 0,4 1 0 16,1-5-176-16,2 9 176 0,-1 7-160 0,4 3 160 0,2 0-192 0,-8 4 192 15,0 1 0-15,5 5 0 0,-2 2 0 16,1 3 0-16,-2 0 0 0,-2 3 0 0,-3 4 0 16,-3 3 0-16,-2 2 0 0,-5 2 0 0,-2 2 0 0,-4 4 0 15,-3 2 0-15,-3 0 0 0,-6-1 0 0,-2-2 0 16,-3-1 0-16,-11 5 0 0,3-6 0 16,-6-1 0-16,-2-7 0 0,2 0 0 0,-1-2 0 0,0-3 0 15,2-3 0-15,1-6 128 0,-1-5 0 0,1-1 16 16,1-2 112-16,1-1 0 0,5-4 16 0,-3-5 0 15,3-7-16-15,1 2 0 0,7-1 0 0,1-6 0 16,2-5-16-16,3-5-16 0,6-4 0 0,3-2 0 16,6-2-224-16,6-3 0 0,5-5 0 0,5 9 0 15,3 5 0-15,2 4-128 0,0 4 128 0,2 2 0 0,2 1-192 16,0 6 192-16,0 3-192 0,1 4 192 0,-1 3-144 0,-10 7 144 16,1 3 0-16,0 4-144 0,2 5 400 0,-3 3 96 15,-2 2 16-15,-2 4 0 0,-5 5-368 0,-3 6 0 16,-4 8 0-16,-5 16 0 15,-3-2-304-15,-7-1-128 16,-3 6-16-16,-6-4-16 0,-3-6 464 0,-1-5 0 0,-1-7 0 0,-1-3 0 0,0-4 0 0,1-2 0 16,-1-7 0-16,2-1 0 0,1-3 0 0,4-4 160 15,0-4-160-15,1-3 128 0,0-2 192 0,0-5 16 16,2-7 16-16,1-6 0 0,3-4-224 0,0-1-128 16,4-2 128-16,-1-1-128 0,3-3 176 0,2-5-48 15,3-5 0-15,3-5 0 0,0-1-128 0,5 2 0 16,3 1 0-16,3 3 0 0,3-2 0 0,1 8 0 15,3 7 0-15,3 3 0 0,2 0 0 0,-8 13-176 0,1 1 176 16,2 5-128-16,5 3 128 0,-3 3-192 0,0 5 192 16,2 6-192-16,-5 8 192 0,1 6 0 15,-5 3 0-15,4 17 0 0,-6 2 0 0,-6-2-128 0,-5 4 128 16,-4-6-128-16,-4-5 128 0,-3-6 0 0,-1-1 0 0,-2-4 128 16,-6-5-128-16,-1-5 0 0,-4-7 0 0,1-1 0 15,-1 3 0-15,0-4 0 0,-2-5 160 0,2-4-160 16,3-4 192-16,-1-5-48 0,-2-4-16 0,3-4 0 15,0-5-128-15,3-4 160 0,1-1-160 0,2-5 160 16,-3-5-160-16,6-5 160 0,0-3-160 0,3-1 160 16,4-2-160-16,5 4 0 0,1 0 0 0,6 7 0 15,-1 3 0-15,5 7 0 0,2 6 0 0,-4 9 0 16,1-3 0-16,4 6-144 0,1 4 144 0,8 4-160 0,-3 5 160 16,0 3-192-16,-4 4 192 0,-3 5-192 0,-4 10 192 0,-4 3 0 15,-4-2-144-15,-1 2 144 0,-9 5 0 16,-2-1 0-16,-4 1 0 0,-1-5 0 0,-2-6-160 15,-1-1 160-15,0-4-208 0,0 0 80 16,3-6-2256-16,3-3-448 0</inkml:trace>
  <inkml:trace contextRef="#ctx0" brushRef="#br0" timeOffset="63839.15">9476 12825 1839 0,'0'0'160'0,"0"0"-160"0,-9 1 0 0,9-1 0 15,0 0 2240-15,0 0 432 0,-10 0 80 0,10 0 0 16,-8 0-2128-16,8 0-432 0,0 0-192 0,0 0 160 15,0 0-32-15,0 0 0 0,0 0 0 0,0 0 0 16,-5 6 384-16,5-6 80 0,-2 5 16 0,2-5 0 16,0 0 400-16,0 0 80 0,0 0 0 0,-4 6 16 15,4-6 80-15,0 0 16 0,0 0 0 0,0 0 0 16,-2 7-64-16,2-7-16 0,0 0 0 0,0 0 0 16,0 0-80-16,0 0-16 0,0 7 0 0,0-7 0 0,0 0-64 0,0 0 0 15,0 0-16-15,0 0 0 0,0 0-128 0,0 0-32 16,2-9 0-16,0 1 0 0,-2 8-352 0,0-9-80 15,3-2-16-15,0-2 0 0,0 0-80 0,4-1-32 16,4 0 0-16,-5-1 0 0,-2-3-224 0,4-1 176 16,5-2-176-16,0 3 160 0,2 2-160 0,4 3 0 15,-2 1 0-15,1 2 0 0,1 2 0 0,2 4 0 16,0-1 0-16,-2 2 0 0,-3 1 0 0,-1 3 0 16,0 3 0-16,-2 1 0 0,0-2 0 0,-3 7 0 15,0 7 0-15,-1 1 0 0,-6-3 0 0,3 2 0 16,-2 2 0-16,-1 2 0 0,-3 1 0 0,-3 1 0 15,0-1 0-15,-2 0 128 0,1-1-128 0,-4-1 128 16,0 1-128-16,-1-2 128 0,-2-5 0 0,-3-2-128 16,2-1 192-16,-4 0-64 0,-5 0 128 0,0-2 32 15,-1-4 0-15,7-1 0 0,-3-1 64 0,-2 0 16 0,-1-3 0 16,-5-4 0-16,7-1-112 0,0-4 0 0,-1-2-16 16,3-1 0-16,3-7 160 0,2 2 48 0,1 0 0 15,4-3 0-15,4-4-176 0,2-2-16 0,3-4-16 16,4 0 0-16,1 1-240 0,4-3 0 0,4-2 0 0,-1 12 0 15,-3-3 0-15,5 2 0 0,5 2 0 0,2 2 0 16,2-3 0-16,2 4 176 0,-3 5-48 0,9-2-128 16,-5 7 0-16,-3 3-256 0,-6 2 32 0,-3 7 0 15,-3 10 224-15,-1 2 0 0,-5 3 0 0,-3 5 0 16,-3 6 0-16,-2 3 0 0,-3 2 0 0,-3 1 0 16,-4 0 0-16,-2 2 0 0,-3-2-128 0,-3-3 128 15,-2-3 0-15,-1-3 0 0,-2-2 0 0,1-5 0 0,-1-3 0 16,3-2 160-16,2-1-160 0,2-6 192 0,0-1-192 0,-2-4 0 15,3 1 0-15,1-6 0 0,4-2 128 16,-1-3-128-16,2 0 192 0,3-3-64 0,1-6 80 0,4-1 16 16,3-3 0-16,3-1 0 0,0-1-224 0,5-1 176 15,2-3-176-15,3-2 160 0,1 0-160 0,4 0 0 16,0-1 0-16,5 1 0 0,3 0 0 0,3 5 0 16,0 7-144-16,-3 0 144 0,1 1 0 0,-2 4-128 15,-2 3 128-15,-1 8 0 0,-1 6-144 0,-1 4 144 16,-5 2 0-16,-1 5-144 0,-1 4 144 0,-4 3 0 15,-1 5 0-15,-2 2 0 0,-6-1 0 0,-2 1 0 16,-1 4 0-16,-4-1 0 0,-4-1 0 0,-1-1 0 16,0-2-144-16,-3-2 144 0,1-3 0 0,-2-4 0 15,1-4 0-15,0-3 0 0,-3-2 0 0,0-1 128 0,-2-3-128 0,1-4 192 16,-3-3-192-16,3-2 160 0,-2-1-160 16,2-1 160-16,0-4-160 0,1-3 192 0,2-5-192 15,3 0 192-15,1 1 0 0,3-5 16 0,4-4 0 0,0 0 0 16,2 1-208-16,0-1 176 0,-1 0-176 0,8-3 160 15,3-7-160-15,6 3 0 0,5 3 0 0,3 0 0 16,1-3 0-16,1 5 0 0,4 3 0 0,-3 4 0 16,-1 5 0-16,0 1-144 0,0 2 144 0,2 7-160 15,-4 5 160-15,-1 6 0 0,-2 3 0 0,-2 3-128 16,-2 3 128-16,-3 2 0 0,-3 3 0 0,-3 3-128 16,-3 0 128-16,-5 1 0 0,-3 1 0 0,-2 1 0 15,-9 2 0-15,1-4 0 0,0-4 0 0,-3 1 0 0,-3 1 0 16,1-1 0-16,2-2 0 0,-4-7 0 0,0-6 0 15,2-2 0-15,-3 0 128 0,2-4-128 0,-1-4 128 16,1-5-128-16,1-3 160 0,0-1-160 0,2-2 192 0,2-2-64 16,3-4-128-16,5 0 192 0,6-1 0 0,2-2-16 15,0-1 0-15,3-3 0 0,7-1-176 0,2 0 0 16,5-1 0-16,5 0 0 0,5-3 0 0,2 4 0 16,2 1 0-16,2 6-176 0,-2 5-80 0,-1 6 0 15,1 0-16-15,-2 6 0 16,-1 4-2720-16,1 5-528 0</inkml:trace>
  <inkml:trace contextRef="#ctx0" brushRef="#br0" timeOffset="68176.22">10127 8722 8175 0,'0'0'352'0,"0"0"96"0,0 0-448 0,0 0 0 16,0 0 0-16,0 0 0 0,0 0 560 0,0 0 16 15,0 0 16-15,0 0 0 0,0 0-144 0,0 0-16 16,0 0-16-16,0 0 0 0,0 0-80 0,0 0-16 15,0 0 0-15,0 0 0 0,0 0-32 0,0 0-16 16,0 0 0-16,8-2 0 0,-8 2 80 0,13-1 16 0,-2-2 0 0,1 2 0 16,-1 0 80-16,2 0 32 0,-2 0 0 0,1 1 0 15,0 1-208-15,1-1-32 0,1-1-16 0,-2 1 0 16,0 2-48-16,1 0-16 0,0 1 0 0,1-3 0 16,-1 0-160-16,-3 0 0 0,-1 1 0 0,-9-1 0 15,8 2 0-15,-8-2 0 0,9-1 0 0,-9 1 0 16,0 0 128-16,0 0 0 0,0 0 0 0,0 0 0 15,0 0 96-15,0 0 16 0,0 0 0 0,0 0 0 16,-10 2-80-16,0 0-16 0,-2-1 0 0,1-1 0 16,0 0-16-16,0 0 0 0,-2 0 0 0,1 0 0 15,0-1 32-15,2 0 0 0,-2-1 0 0,1 1 0 16,1 1-32-16,-2 1-128 0,1-1 192 0,1 0-64 0,1 0-128 16,1 2 0-16,1 1 0 0,7-3 0 15,0 0 0-15,0 0 128 0,0 0-128 0,0 0 0 0,0 0 0 0,0 0 0 16,0 0 0-16,0 0 0 0,7 5 0 0,3-1 128 15,1 0-128-15,0-1 0 0,1-3 0 0,2 2 0 16,0 2 128-16,1-1-128 0,0-3 0 0,-1 0 0 16,-1 1 0-16,1 0 128 0,-1-1-128 0,-1 0 0 15,-4 0 0-15,1 0 0 0,1 0 0 0,-10 0 0 16,0 0 0-16,0 0 128 0,0 0-128 0,0 0 0 16,-4 3 0-16,-6-1 0 0,-2-1 240 0,-5 4-48 15,-5-2 0-15,-1 2 0 0,0-2-192 0,1-3 128 16,0-2-128-16,2 2 0 0,0 3 256 0,4-1-32 15,2-3-16-15,3 1 0 0,0 1-16 0,2-1-16 0,9 0 0 0,0 0 0 16,0 0-48-16,0 0 0 0,0 0 0 0,0 0 0 16,0 0-128-16,0 0 0 0,0 0 0 0,11-1 128 15,1 2-128-15,1 2 0 0,1 0 0 16,2-1 0 0,0 0-848-16,1 0-256 0</inkml:trace>
  <inkml:trace contextRef="#ctx0" brushRef="#br0" timeOffset="70141.56">4586 9198 5807 0,'0'0'256'0,"0"0"64"0,6-6-320 0,-6 6 0 15,10-3 0-15,0 0 0 0,1-2 768 0,1 0 80 16,0 3 32-16,2-1 0 0,2-3-352 0,1 2-64 15,4-2-16-15,2 4 0 0,2 2-224 0,-1 0-48 16,1-1-16-16,1-2 0 0,3-2-160 0,-2 3 0 16,0 4 0-16,-2-4 0 0,5-3 0 0,-3 0 128 15,-1 5-128-15,-3 1 0 0,-4 0 0 0,-1 2 128 0,-6-1-128 0,-1 2 0 16,-3 5 0-16,-5 1 0 0,-1 3 0 0,-2 0 0 16,-2 1 0-16,-4 1 0 0,-3 7 0 15,-3-2 0-15,-4 2 224 0,-2 0-32 0,-4 2-16 0,-2 2 0 16,0 2 16-16,1-1 16 0,0 1 0 0,1-3 0 15,1-3-64-15,-1 0-16 0,2 0 0 0,5-5 0 16,2-3-128-16,2-2 0 0,1-2 144 0,0-3-144 16,10-7 128-16,0 0-128 0,0 0 128 0</inkml:trace>
  <inkml:trace contextRef="#ctx0" brushRef="#br0" timeOffset="70380.77">4922 9302 19807 0,'-23'10'880'0,"5"-3"176"0,-3 2-848 15,0 2-208-15,0 1 0 0,1 2 0 0,-2 1 0 0,0 2 0 16,1 3 0-16,-1 3 0 0,0 3 128 0,1-3 0 15,-1-2-128-15,3 4 192 0,-2 2-48 0,1 0-16 16,1-4 0-16,1 2-6192 16,-2 1-1232-16</inkml:trace>
  <inkml:trace contextRef="#ctx0" brushRef="#br0" timeOffset="71257.66">2194 10254 7359 0,'0'0'656'0,"0"0"-528"0,4-10-128 0,-3-1 0 16,-3 4 1088-16,2 7 176 0,0 0 32 0,0 0 16 16,0 0-496-16,0 0-112 0,0 0 0 0,0 0-16 15,-6 6-256-15,0 4-48 0,3 1-16 0,-5 7 0 16,0 6-240-16,2 2-128 0,0 2 160 0,0 3-160 15,-1 4 176-15,0 5-176 0,-1-1 192 0,1 0-192 16,-3-3 176-16,4-2-176 0,-3 0 160 0,2-3-160 0,1-5 128 0,1-4-128 16,3-4 0-16,0-3 144 0,-2 1 96 0,2-6 16 15,2-10 0-15,0 0 0 0,0 0 336 0,0 0 80 16,0 0 16-16,1-10 0 0,4-6 192 0,-2-2 32 16,1-2 16-16,1-3 0 0,-1-3-496 0,0 1-112 15,2-6 0-15,1 1-16 0,-5 1-160 0,2-2-16 16,3-4-128-16,-3 3 192 0,4 1-192 0,0 3 0 15,1-2 0-15,3 0-160 0,4 2 160 0,0 1 0 16,-4 3 0-16,1 3 0 0,2 1 0 0,2 4 0 16,1 2-144-16,0 5 144 0,-4 4 0 0,-2 3-144 15,-1 2 144-15,-1 3 0 0,-2 5-144 0,-1 3 144 16,-1 2 0-16,-4 1-144 0,0-1 144 0,-2 3 0 16,0 3 0-16,-3-3-128 0,0 0 128 0,-2-2 0 15,-1-1 0-15,-1 2 0 0,-1-1 0 0,-2-2 0 0,-2-3 0 0,1 0 128 16,-1-1-128-16,1 1 0 0,-3 0 128 0,4-2-128 15,1-5 0-15,1 0 0 0,-3-1 0 0,11-1 0 32,-3-5-1344-32,1-2-272 0,-2-1-64 0</inkml:trace>
  <inkml:trace contextRef="#ctx0" brushRef="#br0" timeOffset="71657.74">2830 9989 15663 0,'-10'-5'1392'0,"2"1"-1120"15,-2 2-272-15,-2 2 0 0,-2 2 256 0,-2 4-16 16,0 3 0-16,-1 2 0 0,-1 2-96 0,-3 3-16 16,2 4 0-16,0 1 0 0,1 0 16 0,1 0 0 15,3-1 0-15,2 0 0 0,2-3-16 0,2 2-128 16,4 1 192-16,0-5-64 0,4-3-128 0,4-2 128 15,-1-1-128-15,3-3 128 0,2-1-128 0,1-4 0 16,2-4 144-16,2-2-144 0,3 2 528 0,-3-5 48 16,-2-3 0-16,3-1 0 0,3 0 0 0,-1-1 16 15,2-1 0-15,-3-1 0 0,-2 0-368 0,2-1-80 16,-2 1-16-16,-2 0 0 0,-3-1-128 0,0 3 0 16,2 0 0-16,-4 3 0 0,-1 2 0 0,-5 8 0 0,6-5 0 15,-6 5 0-15,0 0 0 0,0 0 0 16,3 12 0-16,-1 3 0 0,1 2 272 0,-2 0-16 0,-1 2-16 0,0 0 0 15,1-1-240-15,-1 0 0 0,0-1 0 0,3-1 0 16,-1-1 0-16,0 1 0 0,3-6 0 0,0 0 0 31,2-2-400-31,1-1-32 0,-8-7 0 0,11 1-6352 0,0-6-1280 0</inkml:trace>
  <inkml:trace contextRef="#ctx0" brushRef="#br0" timeOffset="71973.96">3115 10032 13823 0,'-9'-4'1216'0,"9"4"-960"0,0 0-256 0,-6 9 0 0,1 0 368 16,0 4 16-16,2 1 16 0,0 2 0 0,-2 2 304 16,1 2 48-16,0-4 16 0,0 2 0 0,2 2-352 0,0 3-64 15,-3-5-16-15,3-1 0 0,2-4-160 0,0-2-48 16,0-2 0-16,0-1 0 0,0-8 32 0,0 0 0 15,0 0 0-15,0 0 0 0,0 0 304 0,0 0 64 16,8-11 16-16,-1-1 0 0,-1-1-32 0,-1 0-16 16,0-1 0-16,2-1 0 0,-4-2-304 0,1 1-48 15,2 0-16-15,-1-1 0 0,2-2-128 0,2 1 0 16,0 2 0-16,2 0 0 0,0 3 0 0,3 2 0 16,1 0 0-16,1 5 0 0,-2 2 0 0,-3 3 0 15,-2 1-144-15,1 2 144 16,-2 3-1264-16,1-1-192 0,-1 4-32 0,1-2-16 0</inkml:trace>
  <inkml:trace contextRef="#ctx0" brushRef="#br0" timeOffset="72347.36">3574 9977 11055 0,'0'0'976'0,"-8"-2"-784"0,-3 2-192 0,0 2 0 15,0 1 912-15,0 3 144 0,1 1 32 0,-4 1 0 16,2 3-576-16,1 0-128 0,1-2 0 0,-2 7-16 16,1-1-32-16,0 3 0 0,0 1 0 0,0 0 0 15,3-1-80-15,1-1-32 0,3 0 0 0,1-2 0 0,0-2-224 0,3-2 176 16,0-11-176-16,6 10 160 0,0-3-32 0,3-4-128 16,1-2 192-16,2-3-64 0,1-2 336 0,1-3 64 15,2-3 16-15,1-3 0 0,2-1-32 0,-2-3 0 16,-4-2 0-16,-1 2 0 0,-1 0-352 0,0-1-160 15,0-3 128-15,-2 3-128 0,-3 5 128 0,2 1-128 16,-2 0 128-16,-1 2-128 0,1 2 192 0,-6 8-64 16,0 0 0-16,0 0 0 0,0 0-128 0,0 0 0 15,3 9 144-15,0 2-144 0,-1 2 192 0,-2 3-16 16,-1-1-16-16,1 3 0 0,1 1-160 0,0 0 0 16,-2-1 0-16,2-2 0 0,2 0 0 0,0-1 0 15,-2-1 0-15,2-3 0 16,-3-11-256-16,10 7-128 0,-1-5-16 0,1 1-6624 15,0-4-1312-15</inkml:trace>
  <inkml:trace contextRef="#ctx0" brushRef="#br0" timeOffset="72966.52">4006 9481 11967 0,'-4'8'1072'0,"4"-8"-864"16,-5 4-208-16,-1-1 0 0,-3-3 768 0,2 4 128 15,-5 4 0-15,2 5 16 0,1 3-704 0,-2 4-208 16,-1 1 0-16,1 2 128 0,0 3 32 0,-1 1 16 15,1-1 0-15,3 4 0 0,-1 3-32 0,3 1 0 0,-2 0 0 0,2 0 0 16,3 0-16-16,0-1 0 0,3 1 0 0,1-6 0 16,2-7-128-16,1-5 128 0,1-5-128 0,2-2 128 15,-3-2 240-15,-4-7 32 0,11-1 16 0,-1-4 0 16,2 2 512-16,0-4 96 0,1-3 32 0,-3-2 0 16,0-2-432-16,1 3-96 0,2-1-16 15,-3 1 0-15,1 0-512 0,-1-1 0 0,-4 2 0 0,0 4 0 16,-6 6 0-16,0 0 0 0,0 0 0 0,0 0 0 15,0 0 0-15,7 8 0 0,-7-8 0 0,0 12 0 16,-3 5 176-16,-3-1-32 0,1 3 0 0,-3 0 0 16,-1-1-16-16,-1 1-128 0,1 0 192 0,-3-2-64 15,-1-1 0-15,1-2-128 0,1-5 192 0,0 2-64 0,1-2 0 16,0-2-128-16,0-1 192 0,1-3-64 0,1-1-128 0,0-1 128 16,0-1-128-16,8 0 128 15,0 0-512-15,-3-5-128 0,1-3 0 0</inkml:trace>
  <inkml:trace contextRef="#ctx0" brushRef="#br0" timeOffset="73297.39">4257 9917 18431 0,'-8'2'1632'0,"-3"0"-1312"15,-4 2-320-15,0 0 0 0,1 6 640 0,-2 2 48 16,2 3 16-16,0-2 0 0,-1-1-416 0,3 2-80 0,0-2-16 16,2 2 0-16,1-2-192 0,3-2 128 15,0-2-128-15,6-8 0 0,-3 10 128 0,3-10-128 0,0 0 0 0,9 5 0 16,-9-5 192-16,11-1-48 0,0-2-16 0,1-3 0 16,2-1 32-16,1-1 0 0,-1 0 0 0,-1 0 0 15,-1 0 16-15,0-2 0 0,-2-1 0 0,0 1 0 16,-1 0 112-16,0 3 32 0,-4 1 0 0,-2-1 0 15,-1-2 64-15,-2 2 32 0,0 7 0 0,-2-9 0 16,-1 0 112-16,0 2 32 0,-2 1 0 0,0-2 0 16,-1-1-304-16,0 2-48 0,-2-3-16 0,2 4 0 15,-1 2-1408 1,1 1-272-16,0-3-64 0,0 2-9760 0</inkml:trace>
  <inkml:trace contextRef="#ctx0" brushRef="#br0" timeOffset="73613.47">4518 9341 9215 0,'0'0'400'0,"-6"-3"96"0,6 3-496 0,-8-2 0 15,8 2 0-15,-8 5 0 0,0-4 816 0,2 6 64 16,-1 5 16-16,4-1 0 0,-3-1-352 0,4 2-64 0,1 6-16 16,-1 4 0-16,-2 2 32 0,-1 0 0 0,2-1 0 0,1 7 0 15,-1 7 96-15,0 1 32 0,1-1 0 0,-2 2 0 16,-1-3-96-16,1 1-16 0,-4 2 0 0,1-1 0 16,4 0-160-16,-1-2-32 0,0-4-16 0,1-3 0 15,-1-1-112-15,0-3-32 0,2-5 0 0,0-2 0 16,0-2-160-16,0-4 192 0,1-2-192 0,1-10 192 31,0 0-1456-31,0 0-272 0</inkml:trace>
  <inkml:trace contextRef="#ctx0" brushRef="#br0" timeOffset="74016.6">4807 9858 13823 0,'-6'-14'608'0,"1"7"128"0,-3 3-592 0,0 1-144 16,-4-1 0-16,1 0 0 0,-3 0 832 0,-1 1 128 16,0 3 16-16,-2 4 16 0,-1 0-416 0,-2 2-64 15,-3-4-32-15,2 8 0 0,2 2 96 0,-1 2 0 16,4 2 16-16,0-4 0 0,4-2-192 0,0 2-32 15,3 2-16-15,4-2 0 0,3-3-176 0,2 0-48 16,4-1 0-16,5-1 0 0,0-3 208 0,3-4 48 16,0-4 0-16,3-1 0 0,4 1 304 0,2-3 64 15,1-3 16-15,-4-1 0 0,-1-3-416 0,1-1-80 16,-3-3-16-16,-1 5 0 0,0 2-256 0,-2 2 0 0,-5 1 0 0,1 1 0 16,-8 7 0-16,6-5 0 0,-6 5 0 15,0 0 0-15,0 0 0 0,0 0 208 0,2 11-32 0,-2 4-16 16,-1 4 80-16,2 2 16 0,2-1 0 0,3-2 0 15,0-1-256-15,5 0 0 0,2 2 0 0,4-2 0 16,1 0 128-16,5-4-128 0,4-2 0 0,5-2-8672 16,2 1-1840-16</inkml:trace>
  <inkml:trace contextRef="#ctx0" brushRef="#br0" timeOffset="74860.67">2249 11259 10303 0,'0'0'448'0,"0"0"112"0,3-12-560 0,-1 2 0 15,-2 10 0-15,0-9 0 0,0-1 976 0,0 0 96 16,-1 2 16-16,1 8 0 0,0 0-272 0,2-7-48 16,2 1-16-16,-4 6 0 0,0 0-368 0,0 0-64 15,0 0 0-15,0 11-16 0,0 1-96 0,0 1-16 16,0 6 0-16,-1 1 0 0,-2 1 192 0,2 2 16 15,0 2 16-15,0 2 0 0,0 0-128 0,-1-3-32 16,-1-1 0-16,1-1 0 0,1-1-64 0,0-2-32 16,1-1 0-16,0-5 0 0,-2-2-160 0,0-2 128 0,-1-2-128 0,3-7 128 15,0 0 144-15,0 0 32 0,0 0 0 16,0 0 0-16,2-8 320 0,0-5 64 0,1-2 16 0,1-1 0 16,1-2-368-16,3-1-64 0,-2-4-16 0,3 0 0 15,-4-2-256-15,2 2 128 0,3 3-128 0,2-2 0 16,3 1 0-16,1 2 0 0,1-2 0 0,0 4-144 15,1 1 144-15,-1 1 0 0,1-3 0 0,0 7-128 16,-2 7 128-16,-1 2 0 0,-2 1-144 0,-1 3 144 16,-2 3 0-16,-4 4-144 0,0 1 144 0,-4 2 0 15,-1 1-128-15,-2 2 128 0,-5-2 0 0,-1 3 0 16,-4 2 0-16,-5-2 0 0,-1-2 0 0,-2 0 0 16,0 1 0-16,-3-3 128 0,0-3-128 0,0-1 144 15,0-1-144-15,2-4 128 0,4-3-128 0,-1-2 128 0,3-3-128 16,0 0-144-16,4-3 144 0,4-1-208 15,6-4-896-15,3-2-176 0,2-2-48 16</inkml:trace>
  <inkml:trace contextRef="#ctx0" brushRef="#br0" timeOffset="75116.67">3001 10654 19343 0,'0'0'1728'0,"0"0"-1392"16,0 0-336-16,0 0 0 0,0 0 432 0,-7 3 16 15,0 4 0-15,-1 4 0 0,1 2-16 0,1 3 0 0,2 2 0 0,-2 6 0 16,5 5-80-16,-2 1-16 0,1-2 0 16,0 2 0-16,2 2-208 0,0 2-128 0,0-2 160 0,0-2-160 15,0-2 176-15,0-1-176 0,2 0 192 0,-1-3-192 16,0-4 0-16,2-3-144 0,-2-1-16 0,0-2 0 31,-1-2-656-31,0 0-128 0,-1-2-16 0</inkml:trace>
  <inkml:trace contextRef="#ctx0" brushRef="#br0" timeOffset="75289.67">2777 11034 20271 0,'3'-6'1792'0,"3"-2"-1424"16,2-1-368-16,3 1 0 15,3 3 208-15,2-2-16 0,2-1-16 0,2 0 0 0,0 2 320 0,5 0 64 16,1-2 16-16,3-2 0 0,0-2-272 0,2 4-48 16,0 4-16-16,-2 0 0 0,-4-2-240 0,0 3 0 15,-1 2 0-15,-2 1-10624 16</inkml:trace>
  <inkml:trace contextRef="#ctx0" brushRef="#br0" timeOffset="75585.6">3594 10741 4607 0,'-3'-15'400'0,"-3"10"-400"15,-4 1 0-15,2 3 0 0,0 5 3936 0,-2-1 704 16,-2-1 144-16,-3 5 16 0,-3 4-3536 0,1 0-720 16,1 0-144-16,1 1-16 0,-1 0-144 0,3 1-32 0,2 3 0 15,3-5 0-15,3-4-208 0,0 2 0 0,3 1 0 0,2 2 0 16,3 1 0-16,3-1 0 0,3-1 0 0,1 3 0 15,2 2 128-15,1 1-128 0,-1-2 0 0,3-1 144 16,1 1-144-16,-1 0 0 0,-3 3 0 0,-1-1 0 16,0-3 0-16,-5 0 0 0,-3 0 0 0,-1-1 128 15,-2-2-128-15,-3-1 0 0,-2-3 0 0,-5 0 0 16,3 2 128-16,-4-2 0 0,-1-2 0 0,-2 0 0 16,-4-2 32-16,-1-2 0 0,2-1 0 0,-1-1-7616 15,1-1-1520-15</inkml:trace>
  <inkml:trace contextRef="#ctx0" brushRef="#br0" timeOffset="76240.27">2492 12062 13823 0,'-7'-8'1216'0,"1"-1"-960"0,-2-1-256 0,1 3 0 15,0 1 864-15,-1 1 128 0,0-4 32 0,0 1 0 16,-3 1-80-16,-2 2-16 0,1 1 0 0,-2-1 0 16,1 1-432-16,1 2-96 0,-1 0-16 0,-3 2 0 15,-1 3-128-15,0 1-48 0,1-1 0 0,1 7 0 16,3 3-16-16,0 2 0 0,0-1 0 0,1 1 0 15,5 2-64-15,-1 1-128 0,0 1 176 0,2-1-176 0,2-3 144 16,1 0-144-16,3 0 0 0,2-2 144 16,-1-1-144-16,2-4 0 0,-4-8 144 0,14 8-144 0,2-3 128 15,-1-4-128-15,-2-4 160 0,3-2-160 0,-1-3 208 16,3-1-48-16,-1-1-16 0,2-5 0 0,-1-6-16 0,0 0 0 16,3 0 0-16,-3-2 0 0,-2-2-128 0,1-2 160 15,-1 0-160-15,1-2 160 0,-2 2-160 0,-1-3 0 16,-2-2 0-16,-5 2 128 0,0 2-128 0,-4-1 0 15,2 1 144-15,-2 1-144 0,-1 2 0 0,1 4 0 16,-1 4 0-16,-2 5 128 0,-2 2-128 0,1 3 0 16,1 7 0-16,0 0-128 0,0 0 128 0,-3 9 0 15,-1 0 0-15,-1 7 0 0,2 3-192 0,-3 4 64 16,1 3 0-16,2 2 0 0,-3-2 128 0,3 1 0 16,0 1 0-16,0-2 0 0,-1 0 0 0,2-3 0 0,0-3 0 15,0 3 0-15,2 0 0 0,0-2 0 16,2-4 128-16,0 0-128 0,0 1 0 0,1 0 0 0,-1-1 0 0,3-4 0 31,-5-13-2064-31,9 7-384 0</inkml:trace>
  <inkml:trace contextRef="#ctx0" brushRef="#br0" timeOffset="76553.59">2807 11937 15663 0,'0'0'1392'0,"0"0"-1120"0,0 0-272 0,-5 8 0 16,-3-2 464-16,2 2 48 0,-1 2 0 0,1 1 0 0,-1 0 128 0,-2 0 16 16,0-2 16-16,2 3 0 0,-1 2-272 15,3 1-48-15,-1-3-16 0,2 0 0 0,-1-5-176 0,4 2-32 16,3 0-128-16,-2-9 192 0,0 0-192 0,0 0 176 16,10 2-176-16,-10-2 160 0,13-3 96 0,-3-2 0 15,0-4 16-15,1 1 0 0,-1 2 160 0,-1-1 16 16,-2-2 16-16,-2 0 0 0,-1 2-48 0,-1-1-16 15,-3 8 0-15,-3-9 0 0,1 0-16 0,0-1-16 16,-5 1 0-16,2 1 0 0,-1-1-112 0,0 1-32 16,0-3 0-16,3 3 0 0,3 8-224 0,-7-5 0 15,7 5 0-15,-4-5 0 16,1-1-512-16,3 6-128 0,0 0-48 0,0 0 0 16,0 0-1856-16,0 0-368 0</inkml:trace>
  <inkml:trace contextRef="#ctx0" brushRef="#br0" timeOffset="77011.92">3005 11861 6447 0,'0'0'272'0,"0"0"80"0,0 0-352 0,0 0 0 0,0 0 0 0,-3 14 0 16,2-3 2512-16,0 1 432 0,-1 2 96 0,2-1 16 15,0 0-2064-15,2 0-416 0,0 1-64 0,-2-2-32 16,0-1-256-16,1-2-48 0,-1-9-16 0,5 13 0 16,0-4-160-16,-5-9 0 0,0 0 144 0,11 5-144 15,-1-3 256-15,3-2 0 0,-2-1-16 0,0-3 0 0,-1-5 336 0,1 0 64 16,4 2 0-16,-2-3 16 0,-1-2-80 0,0-2 0 16,1 0-16-16,-2 0 0 0,-1 2-352 15,-2 0-64-15,-3 0-16 0,1 2 0 0,0 1 128 0,-2 1 32 16,-4 8 0-16,4-8 0 0,-4 8-288 0,0 0 0 15,0 0 0-15,0 0 0 0,0 0 0 0,0 0 0 16,0 0 0-16,-2 11-144 0,2 2 144 0,0-4 0 16,0-9 0-16,0 9 0 0,0-9 0 0,-1 11 0 15,1-11 0-15,0 0 0 0,0 0 0 0,0 0 0 16,9 2 0-16,-1-3 128 0,-8 1-128 0,11-7 0 16,-2-4 0-16,1 2 0 0,0 2 0 0,-1-2 0 15,1-2 0-15,0 0 0 0,-3 2 0 0,1 1 0 16,-1 0 0-16,-1-1 0 0,1-1 0 0,-3 2 0 15,0 0 0-15,-1 1 0 0,-3 7-336 0,4-6-48 0,1-1 0 16,-1 2-7248-16,-4 5-1456 16</inkml:trace>
  <inkml:trace contextRef="#ctx0" brushRef="#br0" timeOffset="77543.23">3648 11624 16575 0,'0'0'368'0,"0"0"80"0,0 0 0 0,0 0 16 0,0 0-464 0,-4 3 0 16,4-3 0-16,-4 9 0 0,2 2 0 0,0 1 0 15,1 0 0-15,-1 5 0 0,-2-2 960 0,2 0 112 16,-1 4 16-16,0-1 0 0,-1-2-432 0,1-1-80 0,-1-3 0 0,0 0-16 15,3-1-144-15,0-1-32 0,1-10 0 0,0 0 0 16,-2 8 32-16,2-8 0 0,0 0 0 0,0 0 0 16,0 0 160-16,9-7 16 0,1-3 16 0,1-2 0 15,0-4-96-15,0 0-32 0,2-2 0 0,-2 2 0 16,1 0-304-16,-1-1-176 0,-2-3 192 0,1 1-192 16,-1 2 128-16,2 1-128 0,2 4 0 0,-2-2 0 15,0 2 0-15,-3 2 0 0,2 5 0 0,1 1 0 16,-2 1 144-16,0 1-144 0,-9 2 0 0,11 5 144 15,-1 4-144-15,0 2 0 0,-4-1 0 0,3 5 0 16,-2 2 0-16,0 0 0 0,-3 1 0 0,-1-2 0 16,-1 1 0-16,0-1 128 0,-1 2-128 0,1-3 128 0,1-1-128 0,-2-2 128 15,0-1-128-15,1-1-8912 16,2-1-1872-16</inkml:trace>
  <inkml:trace contextRef="#ctx0" brushRef="#br0" timeOffset="79293.19">10225 8758 11055 0,'0'0'480'0,"0"0"112"0,0 0-464 0,0 0-128 0,-3-9 0 0,3 9 0 15,0 0 720-15,0 0 128 0,0 0 32 0,0 0 0 16,0 0-304-16,0 0-64 0,0 0-16 0,0 0 0 15,4-9-64-15,-4 9-16 0,0 0 0 0,6-4 0 16,-6 4-32-16,11-2 0 0,-2-3 0 0,2 3 0 16,2 2 0-16,0 2-16 0,-2-2 0 0,2 0 0 15,3-2-96-15,-1 2-16 0,-3 0 0 0,1 0 0 16,2-1-48-16,-1 1-16 0,-3 1 0 0,-1 2 0 16,-10-3-16-16,0 0-16 0,0 0 0 0,0 0 0 0,0 0 96 15,-5 7 32-15,-4 0 0 0,0 0 0 0,-5-1 160 0,-2 0 16 16,-8-1 16-16,-2-2 0 0,1 0-256 0,2-1-48 15,1 1-16-15,2 0 0 0,-1-1 80 0,2-4 16 16,3-1 0-16,1 2 0 0,1 1-112 0,2 0-16 16,1-1 0-16,4 1 0 0,7 0-128 0,0 0 0 15,0 0 0-15,0 0 0 0,0 0 0 0,9 0 208 16,5-1-48-16,0-1-16 0,2-2-144 0,2 1 160 16,1 1-160-16,1-4 160 0,2 2-160 0,-3-2 0 15,2 0 0-15,0 3 0 0,-1 0 0 0,-4 2 128 16,-5 1-128-16,-1 0 0 0,-1-1 128 0,-9 1-128 15,10 2 128-15,-10-2-128 0,0 0 192 0,0 0-64 16,0 0 0-16,0 0 0 0,-9 4 144 0,0-2 32 0,0-2 0 16,-1 1 0-16,1 1-96 0,-1 1-16 0,2 0 0 15,8-3 0-15,-9 2-192 0,9-2 0 0,-6 6 0 0,6-6-13568 16</inkml:trace>
  <inkml:trace contextRef="#ctx0" brushRef="#br0" timeOffset="83725.25">4442 15416 9215 0,'0'0'400'0,"-1"6"96"0,-3 1-496 0,2 0 0 16,0 0 0-16,1 0 0 0,-1-1 912 0,0 2 96 16,0-4 16-16,2-4 0 0,-1 6 0 0,1-6 0 15,0 0 0-15,0 0 0 0,0 0 0 0,0 0 0 16,0 0 0-16,-1 6 0 0,1-6-832 0,0 0-192 15,0 0 0-15,0 0 0 0,0 0 0 0,0 0 0 16,0 0 0-16,0 0 0 0,0 0 864 0,0 0 128 16,3-4 32-16,2-4 0 0,0-3-832 0,1-1-192 15,2-2 0-15,1-3 0 0,-1-1 864 0,1-2 128 16,2 0 32-16,4-1 0 0,0-2-832 0,1-1-192 0,-1-2 0 16,0-2 0-16,2 1 0 0,-1-2 0 15,1 0 0-15,-1 1 0 0,0-2 864 0,-1-1 128 0,-1-1 32 16,1-1 0-16,-1 0-832 0,-3-1-192 15,0-1 0-15,1 1 0 0,0 1 0 0,1 1 0 0,-3 0 0 0,2 0 0 16,2 1 0-16,-1 0 0 0,2-1 0 0,-3 0 0 16,0 1 864-16,2 0 128 0,1 0 32 0,2 1 0 15,-2-2-832-15,1 0-192 0,3 0 0 0,1 0 0 16,-4 1 0-16,1 0 0 0,1-1 0 0,-3 3 0 16,0-1 0-16,0 1 0 0,-1 1 0 0,-1-2 0 15,3-1 0-15,-4 1 0 0,1-1 0 0,-1 1 0 16,0 0 0-16,1 3 0 0,-2 0 0 0,2 2 0 15,0 0 0-15,-1 1 0 0,1-2 0 0,0 2 0 16,1 0 0-16,2-1 0 0,-2-1 0 0,-1 1 0 16,2 0 0-16,-1-1 0 0,0 2 0 0,0 0 0 0,0-1 0 0,0 1 0 15,-1-1 0-15,0 1 0 0,1 2 0 0,-2 1 0 16,-1 0 0-16,-1 2 0 0,-1 0 864 0,1 0 128 16,0-3 32-16,-1 3 0 0,0 0-832 0,-1-1-192 15,-2 0 0-15,2-2 0 0,1-3 0 0,-2 1 0 16,1-1 0-16,1 1 0 0,1-2 0 0,-3 0 0 15,3 0 0-15,-1 2 0 0,-1-1 0 0,0 0 0 16,-1 2 0-16,1 0 0 0,-1 1 0 0,-1 2 0 16,1-2 0-16,-3 0 0 0,2-2 0 0,0 2 0 15,1 1 0-15,1-1 0 0,-4-5 0 0,4-10 0 16,-1 9 0-16,4-1 0 0,0 1 0 0,1 1 0 16,1 2 0-16,-1 2-160 0,2 0 160 0,-3 0 0 0,0 2 0 15,2 0 0-15,3-1 0 0,-3 1 0 16,-3-1 0-16,0 1 0 0,1 1 0 0,-4-1 0 0,1 0 128 0,1 2-128 15,0-1 0-15,2-1 128 0,-3-2-128 0,2 2 0 16,3 2 0-16,-2-1 128 0,3 0-128 0,1-1 0 16,-1 0 0-16,1-1 0 0,0 0 0 15,0 1 128-15,3-1-128 0,1 1 0 0,-3 0 0 0,4-1 0 16,-1 1 0-16,2 0 0 0,1-4 0 0,-4 3 0 16,0 0 0-16,-2 1 0 0,0 0 0 0,1 0 0 15,5 1 0-15,-2 2 0 0,0-2 0 0,1-1 0 16,-2 0 0-16,2 1 0 0,-2 1 0 0,1 0 128 15,-2 2-128-15,2 0 0 0,-3-2 0 0,1 3 128 16,0-1-128-16,1-1 0 0,0 0 0 0,1-1 0 16,2-2 0-16,-1 1 0 0,2 2 0 15,-1-1 128-15,2-1-128 0,-1 0 0 0,1 2 0 0,-1 2 0 0,3 3 0 16,-3-1 0-16,1-3 0 0,-1 0 0 0,0 5 0 16,0-1 0-16,-1 0 0 0,-2 2 0 0,-1 1 0 0,0 0 0 15,0 2 0-15,0-2 128 0,1-1-128 0,-2 2 0 16,1 1 0-16,-1 2 128 0,-1-2-128 0,3 1 0 15,-2 0 0-15,-1 1 0 0,1 2 0 0,-2-1 0 16,0 0 0-16,0-1 0 0,4 0 0 0,-1 1 0 16,-2 1 0-16,3 1 128 0,-2-1-128 0,-2 1 0 15,3 0 0-15,-1 1 0 0,-2-2 0 0,2 1 0 16,-2-1 0-16,3 1 0 0,-3 2 0 0,3 0 0 16,1-2 0-16,0 1 0 0,1-1 0 0,1 2 0 15,1 0 0-15,-2-1 128 0,-4 1-128 0,2 1 0 16,1 0 0-16,-1 1 0 0,3 0 0 0,2 1 0 0,-5 1 0 15,1 0 128-15,0 1-128 0,-2 2 0 0,-1-1 0 16,0 1 0-16,-1-2 0 0,2 5 0 0,-2 1 0 0,1-1 128 16,-1-3-128-16,2 3 0 0,-2 1 0 0,2 0 0 15,3-2 0-15,1 1 0 0,-5 0 0 0,5 2 128 16,3 0-128-16,-3 0 0 0,2-2 0 0,-1 1 0 16,3 1 0-16,-1 1 0 0,-2 0 0 0,0 0 0 15,-1 0 0-15,1 0 0 0,-2 2 0 0,-3-2 0 16,2 2 0-16,2-3 0 0,-4 0 0 0,1 3 0 15,-2 3 0-15,3-1 0 0,0-1 0 0,-3-1 0 16,1 1 0-16,0 1 0 0,-3-3 0 0,0 2 0 0,1-1 0 16,-1 0 128-16,1 0-128 0,-1 0 0 15,0 2 0-15,1-2 0 0,-1-1 0 0,1 4 0 0,-2 0 0 16,1 2 0-16,0-1 0 0,0 0 128 0,-2 2-128 0,3 0 0 16,-2 0 0-16,1-1 0 0,0-2 0 15,-2 1 0-15,-1 0 0 0,2 0 0 0,3-3 0 0,-2 1 0 16,-1-1 0-16,2 2 0 0,-1-1 0 0,1 1 0 15,-3-3 0-15,1 1 0 0,1 1 0 0,0-1 0 16,-1 0 0-16,-4-2 128 0,0 1-128 0,2 1 0 16,2 3 0-16,2-1 0 0,-3-3 0 0,0 0 0 15,0-1 0-15,2 4 0 0,-1 0 0 0,0 1 128 16,2-1-128-16,-2 1 0 0,-1 2 0 0,1 0 0 16,-3-1 0-16,3-1 128 0,-3-1-128 0,0-1 0 15,-2 1 0-15,2-2 0 0,-1-1 0 0,-1 1 0 16,-1-2 0-16,1 2 128 0,2 3-128 0,-1-3 176 0,-1-1-176 15,2 3 192-15,0 2-192 0,3-2 128 16,1-1-128-16,-2 0 128 0,0 2-128 0,2-2 0 0,-1 0 144 0,-2 0-144 16,0 2 0-16,-2-2 144 0,2 2-144 0,0 1 0 15,0 2 128-15,3-2-128 0,-3-1 0 0,-1 1 0 16,-1 2 128-16,0-2-128 0,1 0 0 0,0-1 0 16,-3-1 128-16,1 0-128 0,-1-1 0 0,0 1 0 15,-1-2 144-15,1 2-144 0,0 0 0 0,1 1 144 16,2 3-144-16,-3 0 0 0,1-1 144 15,0 0-144-15,0 0 128 0,1 3-128 0,-3-3 128 0,2 1-128 16,-1-1 0-16,2 2 144 0,-3-1-144 0,1 0 0 16,0 0 128-16,0-1-128 0,-2 1 0 0,1 1 0 15,-2 1 0-15,1-2 0 0,-1-1 0 0,1 0 0 0,1 2 128 16,0-1-128-16,3 0 0 0,-2 1 0 0,-1 0 0 16,0 0 0-16,2 0 0 0,0 0 0 0,-2 0 128 0,0 2-128 15,-4-1 0-15,3 2 0 0,-3 0 128 16,1-1-128-16,3-1 0 0,-4 2 0 0,-1 2 0 15,3 0 0-15,3-3 0 0,-2 3 0 0,0-2 0 0,-2 1 0 16,0 0 0-16,3 1 0 0,-3-6 160 0,2 2-160 16,1-1 128-16,-2 0-128 0,4 0 0 0,-3 0 0 15,3-1 128-15,-2 0-128 0,3 0 0 0,-1-1 0 16,-1 2-160-16,1-3 160 0,0 3 0 0,0-1 0 16,-2 1 0-16,1 4 0 0,0-4 0 0,0 1 0 15,-2-1 0-15,3 2 0 0,-1 3 0 0,-1 1 0 16,0-3 0-16,1 1 0 0,0 0 0 0,2-1 0 15,-4-1 0-15,2 1 0 0,-1-1 0 0,4 1 0 0,-1 4 0 16,1-1 0-16,-1-1 0 0,-2 0 0 0,1 0 0 16,-4-1 0-16,1-3 0 0,-1 1 0 15,-1-2 0-15,2-1 0 0,1 0 0 0,-1-1 0 0,1-1 0 0,-2-1 0 16,1 1 0-16,-1-1 0 0,1-1 0 0,1 0 0 16,-1-2 0-16,1 1 0 0,1-2 0 0,2 0 0 15,-1-1 0-15,-1 1 0 0,-4-2 0 16,3 1 0-16,2-3 0 0,-3 1 0 0,1-1 0 0,0 0 0 15,2-3 0-15,-2 1 0 0,-2-1 0 0,-5-7 0 16,0 0 0-16,4 9 0 0,0 1 0 0,-4-10 0 16,0 0 0-16,5 10 0 0,-2-2 0 0,-1 1 0 15,0 0 0-15,-2-9 0 0,0 0-128 0,3 8 128 16,0 0-160-16,-3-8 16 0,0 0 0 0,0 8 0 0,0-8-208 16,0 0-32-16,-4 5-16 0,4-5 0 15,0 0-304-15,-5 2-64 0,-1-3-16 16,2 0 0-16,4 1-1296 0,-6-7-256 0,2-3-48 15,1-2-12320-15</inkml:trace>
  <inkml:trace contextRef="#ctx0" brushRef="#br0" timeOffset="84237.19">10061 15066 24063 0,'-13'-6'1072'0,"6"6"208"0,-2-1-1024 0,9 1-256 0,-6 0 0 0,6 0 0 16,0 0 0-16,0 0 0 0,0 0-128 0,0 9 128 15,0-1 0-15,1 4 0 0,4 1-128 0,3 1 128 16,-2 3 0-16,0 1 160 0,2 2-32 0,1 2 0 16,2 2 64-16,1 1 16 0,2 1 0 0,0-1 0 0,2 3-64 0,0-3-16 15,1 2 0-15,2-5 0 0,-1-3-128 0,3 1 128 16,-2-4-128-16,2-1 128 0,0-5 80 0,-2 0 16 15,1-1 0-15,2-4 0 0,-1-2 160 0,2-3 16 16,-2-1 16-16,2-2 0 0,2-3 80 0,1-2 16 16,-2-4 0-16,0-5 0 0,1-4-32 15,0-3 0-15,2-8 0 0,-1-4 0 0,0-6 48 0,0-3 16 16,5-4 0-16,0-3 0 0,1-6-96 0,0-3-32 16,-1-4 0-16,-1 1 0 0,1 3-208 0,-2 4-32 15,-6 8-16-15,1 6 0 0,-5 8-160 0,0 1 0 16,-3 3 0-16,1 3 0 0,-4 2 0 0,-1 3-176 15,-1 2 16-15,-2 1-10288 16,-1 2-2064-16</inkml:trace>
  <inkml:trace contextRef="#ctx0" brushRef="#br0" timeOffset="85135.25">4062 15155 9087 0,'0'0'400'0,"0"0"96"0,1-8-496 0,1 0 0 16,1-1 0-16,-1 0 0 0,4 1 448 0,-1 1 0 15,0 1 0-15,-5 6 0 0,9-6 480 0,-2 2 96 16,-7 4 0-16,9-3 16 0,1 0-208 0,0 3-64 16,-10 0 0-16,8 2 0 0,0 1 128 0,-1 3 0 15,2 4 16-15,-4 2 0 0,3 2 32 0,-1 5 0 16,3 8 0-16,-5 5 0 0,1 6-192 0,-1 0-48 15,-1 2 0-15,1 2 0 0,1 0-224 0,-2-2-48 16,-2-4-16-16,2-1 0 0,1-2-112 0,-3-3-32 16,2-4 0-16,2-1 0 0,-1-1-64 0,2-4-16 0,1-2 0 15,-1-1 0-15,1-3-16 0,0-3-16 0,2-5 0 0,3-1 0 16,3-3-16-16,2-3 0 0,1-5 0 0,-1-3 0 16,4-5 16-16,1-4 0 0,5-4 0 0,3-6 0 15,3-2-160-15,4 0 192 0,1 0-192 0,3-1 192 16,-3-1-192-16,4 1 0 0,4 1 0 0,5 1 0 15,1 2 0-15,4 1 0 0,5 2 0 0,-2 1 0 16,-4 1-992 0,3 0-224-16,3 3-64 0</inkml:trace>
  <inkml:trace contextRef="#ctx0" brushRef="#br0" timeOffset="87159.83">9314 12861 7535 0,'0'0'320'0,"-8"-1"96"0,1 3-416 0,7-2 0 16,-9-3 0-16,9 3 0 0,0 0 640 0,0 0 64 15,-7 2 0-15,7-2 0 0,0 0 144 0,0 0 48 16,0 0 0-16,0 0 0 0,0 0-448 0,0 0-64 0,0-7-32 0,0 7 0 16,0 0-32-16,0 0-16 0,6-11 0 15,2 4 0-15,-8 7 224 0,11-2 48 0,1 0 16 0,2-1 0 16,1 0 112-16,3 2 0 0,2 2 16 0,3-2 0 15,4-2-160-15,1 1-48 0,0 0 0 0,5 2 0 16,6 0-64-16,1 0 0 0,0-5-16 0,3 3 0 16,2 2 16-16,4 0 0 0,1-1 0 0,3 0 0 15,-1-2-112-15,2 6-16 0,-2 3 0 0,-2 1 0 16,-4-4-128-16,-3 0-48 0,-2 1 0 0,-5 0 0 16,-3 3-144-16,-2-3 0 0,-3-4 0 0,-3 1 128 15,-4 4-128-15,-5-3 0 0,1-2 0 0,-1-1 0 16,-2 0 144-16,0 1-144 0,-3 3 160 0,0-4-160 15,0-4 128-15,-1 1-128 0,-2 0 0 0,-1 0 144 0,-7 4-144 0,8-3 0 16,-2-3 0-16,-6 6 0 0,0 0 0 0,0 0 0 16,0 0 0-16,0 0 0 15,0 0-928-15,0 0-64 0,0 0-16 0,0 0-10224 16</inkml:trace>
  <inkml:trace contextRef="#ctx0" brushRef="#br0" timeOffset="87669.7">10221 12602 11055 0,'0'0'976'0,"0"0"-784"0,0 0-192 0,2-7 0 16,1-2 1008-16,-3 9 144 0,0 0 48 0,7-3 0 15,3 0-608-15,-3-1-112 0,2-1-32 0,3 5 0 16,0 4-96-16,4 3-32 0,0 0 0 0,3-2 0 0,-2 1 64 0,2 1 16 16,1 2 0-16,-1-1 0 0,2-3-32 0,-2 4-16 15,1 4 0-15,0 0 0 0,-3 0-96 0,-1 0 0 16,-1 0-16-16,0 3 0 0,-3 3 16 0,-1 0 16 16,-1-4 0-16,-1 1 0 0,-2 0 96 0,0 1 16 15,-2 0 0-15,0-1 0 0,-3-4-48 0,-2 1 0 16,-2 2 0-16,-3 1 0 0,0-3 176 0,-5-1 16 15,-3 0 16-15,-3 2 0 0,-1 5 48 0,-5 0 16 16,-2-4 0-16,-3 0 0 0,3-4-240 0,-3 3-48 16,-2 2-16-16,0-1 0 0,1-4-176 0,1 4-128 15,3 3 192-15,2-2-192 16,1 0-1072-16,2-5-320 0,-5 0-64 0,7 0-16 0</inkml:trace>
  <inkml:trace contextRef="#ctx0" brushRef="#br1" timeOffset="96365.11">3251 12901 10127 0,'-11'-2'896'0,"0"1"-704"16,1 1-192-16,2-1 0 0,0-2 912 0,-2 3 160 15,1 3 16-15,0-1 16 0,0 0-624 0,0 1-128 16,1-2-32-16,0 4 0 0,1 0 128 0,1 1 0 16,-1-3 16-16,7-3 0 0,0 0 208 0,-8 6 32 15,2-2 16-15,6-4 0 0,0 0-64 0,0 0-16 16,0 0 0-16,0 0 0 0,-5 7 32 0,5-7 0 16,0 0 0-16,0 0 0 0,0 0 80 0,0 0 16 15,0 0 0-15,0 0 0 0,9 3-80 0,4 0-16 0,4 2 0 16,-1-4 0-16,3-4-160 0,3 2-16 15,2 2-16-15,4-1 0 0,0-2-160 0,3 0-48 0,1-3 0 0,2 3 0 16,4 1-48-16,2-1-16 0,2-1 0 0,7 1 0 16,8-1 48-16,0 2 0 0,-1-1 0 15,0 1 0-15,2-3-96 0,1 0-16 0,0 2 0 0,3 1 0 16,7-2-16-16,1 1-128 0,-2-3 192 0,2 2-64 16,-2 5-128-16,5-1 160 0,-2-2-160 0,4 0 160 15,0-1-160-15,2 0 160 0,3-1-160 0,2 0 160 16,2-2-32-16,-2 1 0 0,-4 3 0 0,2-1 0 15,4-2 48-15,0 0 0 0,2 1 0 0,-1 1 0 16,-3 0-176-16,2 0 160 0,4 0-160 0,-1 1 160 16,-2 1-160-16,0 0 0 0,4 0 0 0,-2 1 128 15,-1-3-128-15,-1 1 128 0,-4 2-128 0,5 1 128 0,2-1-128 16,-1-1 128-16,-2-2-128 0,-2 2 128 0,1 1-128 0,1 0 192 16,-1-2-192-16,-2 1 192 0,-5 2-64 15,0 0 0-15,-1 2 0 0,2-3 0 0,0-3 0 0,-2 1 0 16,-4 3 0-16,1 0 0 0,-6-1-128 0,2-1 160 15,1 0-160-15,1 2 160 0,-2 3-160 0,0-1 0 16,-2-2 144-16,-1 1-144 0,-1-1 0 0,2 1 0 16,-1-1 0-16,-3 3 128 0,-3-6-128 0,-1 4 0 15,-2 2 0-15,2-1 0 0,1-4 0 0,0 0 128 16,-1 0-128-16,-3 3 0 0,-2 1 0 0,0-2 144 16,-1-2-144-16,0 2 0 0,-2 2 144 0,2 1-144 15,-2-2 0-15,-4 0 144 0,-2-3-144 0,-2 1 0 16,-1 3 0-16,-3-2 128 0,1-1-128 0,0 1 0 0,0 0 0 15,-1 2 128-15,-2 0-128 0,2-2 0 0,0 0 0 16,0 2 128-16,-2-1-128 0,-3 1 0 16,-2 1 0-16,-1-3 0 0,-2-3 0 0,-1 3 0 0,-3 2 128 0,3-1-128 15,-2 0 0-15,0-3 0 0,-3 1 0 0,-2 1 0 16,0 4 0-16,-3-4 0 0,2-5 0 0,-2 2 0 16,-2 2 0-16,-1 2 128 0,-3 2-128 0,-2-2 0 15,-3-4 128-15,-7 1-128 0,9 0 0 0,-9 0 128 16,0 0-128-16,0 0 160 0,6-7-160 0,-6 7 160 15,0 0-160-15,0 0 128 0,0 0-128 0,0 0 128 16,-13 1-128-16,1 2 0 0,-2-2 144 0,0-2-144 16,-4-3 0-16,-3 2 0 0,0 2 0 0,-2-1 128 15,-2-3-128-15,-4 1 0 0,-3-1 0 0,-1 1 0 16,-4 2 0-16,0-1 0 0,-3-2 0 0,-4 2 0 0,-7-3 0 16,1 2 0-16,0-3 0 0,-5 1-128 0,-2-3 128 15,-1 2 0-15,-2 6 0 0,-3-5 0 0,-7-3 0 16,-2 1-160-16,-8-1 160 0,2 1 0 0,-2 3-144 15,-4-1 144-15,-8-2 0 0,2 1-144 0,4 1 144 0,-2 2 0 16,-2-2 0-16,-4 1-128 0,-1-2 128 0,-2 2 0 16,2 2 0-16,-3-3 0 0,0 0 0 0,-1-1 0 15,3 1 0-15,-2-1 0 0,-6 1 0 0,2 2 0 16,1-4 0-16,-3 1 0 0,-3 2 0 0,0 2 0 16,4 2 0-16,-4-2-128 0,-2-5 128 0,1 3 0 15,1 4 0-15,1-4-128 0,-6-1 128 0,4 0 0 16,1 3 0-16,3-1 0 0,-2-1 0 0,4-1 0 15,-3 2 0-15,9 0 0 0,4 0 0 0,-1 3 0 16,-4 0 0-16,9 1 0 0,1-1 0 0,2 3 0 16,-4 0 0-16,3 0 0 0,2 2 0 0,3 1 0 0,-1-1 0 15,4-1 0-15,0-1 0 0,6 1 0 0,3-3 0 0,6 4-128 16,5 4 128-16,4-3 0 0,4-1 0 0,3-3 0 16,2 0 0-16,3 1 0 0,6-1 0 0,3-1 0 15,5 0 0-15,3 0 0 0,4 0 0 16,5 1 0-16,1 1 0 0,2-1 0 0,3-2 0 0,4 1 0 15,6-1 0-15,0 0 0 0,0 0 0 0,0 0-128 16,0 0 128-16,0 0-128 0,13 0 128 0,2-1-128 16,2-1 128-16,3-2 0 0,0 1 0 0,8 0-128 15,4-1 128-15,2 0 0 0,3 0 0 0,4 1 0 16,1 2 0-16,4-1-128 0,5-2 128 0,3 0 0 16,1 2 0-16,6 1 0 0,7 2 0 0,3-1-128 15,0-4 128-15,5-1 0 0,4 2 0 0,2 2 0 16,0 0 0-16,0-1 0 0,1-4 0 0,4 3 0 0,2 4 0 0,-1-1 0 15,-2-2 0-15,5 0 0 0,7-2 0 0,2 3 0 16,-2 5 0-16,2-7 0 0,1-2 0 16,2-2 0-16,0 6 160 0,3 0-160 0,1-2 144 15,0-1-144-15,1 1 128 0,1 0-128 0,0-2 128 0,0 5-128 16,-2 4 128-16,-3-2-128 0,-4-3 160 0,3 2-160 16,1 4 192-16,-7-3-192 0,-5-4 0 0,1 2 0 15,0 0 0-15,1 4 0 0,-1 1 0 0,-2-1 0 16,0-4 0-16,-4 3 0 0,-2 3 0 15,-1 3 0-15,-5-2 0 0,0 2 0 0,-1-5 0 0,2 3 0 16,-3 1 0-16,-3 0 0 0,-2-1 0 0,-1-2 0 16,-2 0 0-16,-1-1 0 0,-2 0 0 0,-5 1 0 15,1-2 0-15,-4 0 0 16,-2 1 0-16,1-1 0 0,-2 0 0 0,0 0 0 0,-3-1 0 0,1 0 0 16,-3 0 128-16,-2 1-128 0,-3 0 0 0,0-3 128 0,-1 0-128 0,-3 1 0 15,0 1 128-15,0-2-128 0,-1 0 0 16,1 0 0-16,3 3 128 0,-5-1-128 0,0 0 0 0,-4 0 0 15,-2 0 0-15,-2 0 0 0,-2 4 0 0,0-3 0 16,0-1 0-16,-4-1 0 0,-1 0 0 0,1 2 0 16,-2-1 128-16,-2-2-128 0,-2 0 0 0,-1 0 0 15,2 0 0-15,0 3 0 0,-3-1 0 0,-1 0 0 16,-3 0 128-16,-1 0-128 0,-1 1 0 0,-1-2 0 16,-10-1 0-16,0 0 0 0,0 0 0 0,0 0 0 15,0 0 0-15,0 0-192 0,0 0 16 0,0 0 16 16,0 0-1008-16,0 0-208 15,-11 6-32-15,-1-3-16 0,-2-3-1968 0,0 0-400 0</inkml:trace>
  <inkml:trace contextRef="#ctx0" brushRef="#br1" timeOffset="96742.13">10090 12608 24351 0,'-8'-15'1088'0,"5"9"208"0,3 6-1040 0,0 0-256 16,0 0 0-16,0 0 0 0,3-7 768 0,-3 7 112 0,0 0 16 16,13 0 0-16,1-1-528 0,2 2-112 0,1 2 0 0,5 0-16 15,0 0 80-15,5 2 0 0,1 3 16 0,4 1 0 16,0-2 16-16,2 2 0 0,-1 0 0 0,3 0 0 15,1 1-32-15,-1 4-16 0,2 3 0 0,-6 2 0 16,-5-1-112-16,0 3-32 0,-3 3 0 0,-4 1 0 16,-2 0-32-16,-2-1 0 0,-4 0 0 15,-1 2 0-15,-7 4 48 0,1 0 0 0,-3-2 0 0,-3-1 0 16,-4-4 144-16,-1 0 48 0,-6 0 0 0,-4-3 0 16,-5-3 208-16,-2-1 32 0,-4-4 16 0,-5-2 0 15,-3 0-160-15,-1-2-16 0,-1 0-16 0,-1 1 0 16,-3 1-288-16,1-3-144 0,4 3 160 0,2-2-160 15,1 1-1776-15,3-3-448 16,-7-1-80-16,11-4-32 0</inkml:trace>
  <inkml:trace contextRef="#ctx0" brushRef="#br1" timeOffset="99278.15">15888 9671 21183 0,'-20'-4'1888'0,"12"2"-1504"0,8 2-384 0,-6 0 0 15,-2 2 0-15,8-2-160 0,-8 0 16 0,8 0 0 16,0 0 144-16,0 0 0 0,0 0 128 0,0 0-128 15,0 0 192-15,0 0-16 0,0 0-16 0,0 0 0 16,0 0 112-16,12-3 32 0,-1-4 0 0,2-2 0 16,-4-1 320-16,5-3 64 0,1-2 16 0,-1-2 0 15,2 1 80-15,0-1 32 0,2 2 0 0,-1-1 0 16,3-3-240-16,-2-1-32 0,1 0-16 0,0 0 0 16,2 0-144-16,0-2-48 0,0 0 0 0,2 0 0 0,4 0-16 0,-1 0 0 15,0 0 0-15,-6 6 0 0,2 0 352 16,2 2 64-16,1-1 16 0,0-1 0 0,0 0-608 0,0 2-144 15,-3 1 0-15,3 0 0 0,-4 0 0 0,-1-2 0 16,0 1 0-16,-2 3 0 0,-1 3 0 0,1-1 0 16,-3-1 0-16,0 2 0 0,-1 4 0 0,0-1 0 15,2 1 0-15,-2 3 0 0,-1 3 0 0,-2 3 0 16,1 1 0-16,-1 2 0 0,0 1 0 0,-3 4 0 16,2 4 0-16,-3 5 0 0,1 4 848 0,-2 1 144 15,-5 1 32-15,1 1 0 0,3 4-832 0,-3-1-192 16,0 2 0-16,2 1 0 0,3 0 0 0,0-1 0 0,-1-2 0 0,1-1 0 15,-1-4 0-15,2-2 0 0,0-1 0 0,4 3 0 32,0-4-768-32,0-10-208 0,-2-5-48 0,-1-5-9824 15,1 0-1968-15</inkml:trace>
  <inkml:trace contextRef="#ctx0" brushRef="#br1" timeOffset="100307.69">16202 8370 12895 0,'8'-9'272'0,"-8"9"64"0,8-3 16 0,-3 1 32 0,2-2-384 0,-3 0 0 15,2 0 0-15,-1 0 0 0,-5 4 896 0,6-3 96 0,2-1 32 16,-4-1 0-16,-4 5-832 0,4-4-192 0,1-1 0 16,-1 1 0-16,-1-2 864 0,1 1 128 15,-2-1 32-15,0 1 0 0,1-2-832 0,-1 0-192 0,-2-1 0 0,1 1 0 16,-1 7 864-16,0-5 128 0,-1-3 32 0,1 3 0 16,-3 1-832-16,3 4-192 0,-5-3 0 0,2 0 0 15,-2-2 864-15,1 2 128 0,-3 1 32 0,2 0 0 16,-3-1-832-16,1 1-192 0,1 0 0 0,-1 1 0 15,-1 0 0-15,1 1 0 0,-1 0 0 0,-1 2 0 16,-1 1 0-16,2 1 0 0,-3-1 0 0,0 0 0 16,-2 1 0-16,2-1 0 0,0 0 0 0,0 2 0 15,-1-1 864-15,0 3 128 0,-3-1 32 0,1 3 0 16,-1 1-832-16,1 2-192 0,1 0 0 0,1 2 0 16,3 2 0-16,-2 0 0 0,1 1 0 0,1 0 0 0,3 2 0 0,0 2 0 15,2-1 0-15,-3 11 0 0,3-2 288 0,1-2 16 16,3-1 0-16,2-2 0 0,-1 0-304 0,1 1 128 15,1 1-128-15,2-3 0 0,-3 0 128 0,1-3-128 16,0 1 0-16,1-2 0 0,0-3 144 0,-3 2-144 16,1-2 0-16,1-4 144 0,-1-1-144 0,0-1 0 15,1 0 144-15,-1-1-144 0,-2-9 0 0,6 9-256 16,-6-9 32-16,0 0 16 16,0 0-1952-16,0 0-384 0,0 0-80 0</inkml:trace>
  <inkml:trace contextRef="#ctx0" brushRef="#br1" timeOffset="100559.88">15612 8767 27647 0,'0'0'608'0,"1"-8"128"0,-1 8 32 0,5-4 0 0,3 0-624 0,1-1-144 0,3 1 0 0,3 0 0 15,4 1 0-15,4-1 0 0,6-4 0 0,-2 0 0 16,2 0 0-16,3 0 0 0,2 1 0 0,2 1 0 16,0-1 0-16,-1 2 0 0,-1-1 0 0,-2 1 0 15,-3-1 0-15,-3 2 0 0,-2 0 0 0,-2 2 0 16,-4 1 0-16,-1 0 0 0,-3 1 0 0,-2-1-12256 16</inkml:trace>
  <inkml:trace contextRef="#ctx0" brushRef="#br1" timeOffset="100902.01">16883 8173 23951 0,'-3'-9'512'0,"-2"4"128"0,5 5 0 0,0 0 64 0,-6-4-576 0,2 2-128 15,-3 1 0-15,2 1 0 0,-3 2 0 0,0 4 0 0,-2 0 0 0,0 5 0 16,-2-1 0-16,0 5 0 0,0 0 0 0,1 5 0 16,-3 1 848-16,-1 1 144 0,4 0 32 0,2 0 0 15,0 0-832-15,1 1-192 0,3-2 0 0,0-1 0 16,1-1 0-16,0 1 0 0,2-1 0 0,1 5 0 15,2-3 0-15,1-2-128 0,2-4 128 0,0-5-208 16,-2-1 208-16,3 0 128 0,-1-1 0 0,3 1-128 31,0-4-704-31,-7-5-256 0,10 2-64 0,-3-1-6544 0,1-1-1328 0</inkml:trace>
  <inkml:trace contextRef="#ctx0" brushRef="#br1" timeOffset="101352.66">16978 8346 20271 0,'2'-6'448'0,"-2"6"80"0,1-5 32 0,-1 5 16 0,0 0-576 15,0 0 0-15,0 0 0 0,0 0 0 0,0 0 928 0,0 0 80 16,2 6 16-16,1 2 0 0,-6 1-832 0,2 1-192 16,-1 2 0-16,0 0 0 0,-1 3 0 0,0 3 0 15,-1-2 0-15,1 2 0 0,1 0 0 0,0-3 0 16,1-1 0-16,1 1 0 0,1-2 864 0,2-2 128 15,-1-2 32-15,0-2 0 0,2 0-832 0,-4-7-192 16,5 5 0-16,-5-5 0 0,9-1 864 0,-2-1 128 16,3-1 32-16,-1-2 0 0,1 1-832 0,2-3-192 0,-1-2 0 0,1-1 0 15,0 1 0-15,0-1 0 0,2 0 0 16,-3 0 0-16,1-1 0 0,0 1 0 0,1 1 0 0,0 2 0 16,-2-3 0-16,0 2 0 0,0 2 0 15,-3 1 0-15,-8 5 0 0,0 0 0 0,8-2 0 0,-8 2 0 16,0 0 0-16,0 7 0 0,0 1 0 0,-3 3 0 15,-1 3 0-15,1 2 0 0,-3 3 0 0,0 2 0 16,-2 2 864-16,-2 3 128 0,-1 5 32 0,-6 13 0 16,1-3-1024-16,2-6-320 0,-1-7 0 15,2-1 0-15,-1-4 320 0,1-2 0 0,-2-2 176 0,1-3-176 16,-1 1 400-16,-1-4-16 0,0-2-16 0,-2-2 0 16,1-3 16-16,-2 3 16 0,2-2 0 0,2-2 0 15,0-2-256-15,4 0-144 0,0-6 160 0,11 3-160 16,0 0-928-16,0 0-288 0,0 0-48 0,3-6-9008 15,1 0-1808-15</inkml:trace>
  <inkml:trace contextRef="#ctx0" brushRef="#br1" timeOffset="101771.05">17451 7987 23951 0,'0'0'512'0,"0"0"128"0,0-9 0 0,0 9 64 0,0 0-576 0,0 0-128 0,2-4 0 0,4 1 0 16,2-1 848-16,-1 2 144 0,2 1 32 0,0 2 0 15,1 1-832-15,2 2-192 0,2 1 0 0,-1 1 0 16,1 4 864-16,1 2 128 0,-1 1 32 0,1 4 0 16,2 5-832-16,-3 4-192 0,-1 0 0 0,-2 5 0 15,-3 5 864-15,-1 3 128 0,-2 1 32 0,0 3 0 16,-2-1-832-16,-2 2-192 0,-2 1 0 0,-2 17 0 16,-2-8 256-16,0-5 0 0,-5 3 0 0,-2-4 0 0,-3 0 16 15,0-7 16-15,-1-3 0 0,1-2 0 16,1-3-64-16,2-5-16 0,-2-1 0 0,1-2 0 0,2-1-80 0,3-1-128 15,-2-1 176-15,3-3-176 16,-1-3-1392-16,3-1-384 16,2 3-80-16,-2-8 0 0</inkml:trace>
  <inkml:trace contextRef="#ctx0" brushRef="#br1" timeOffset="106731.15">15792 13117 11055 0,'0'0'480'0,"0"0"112"0,-9 1-464 0,9-1-128 0,-7 1 0 0,7-1 0 15,-10 4 1232-15,1-1 240 0,2 2 32 0,0-3 16 16,0 1-624-16,7-3-112 0,-9-1-16 0,2 2-16 16,-1 3 80-16,8-4 0 0,-9 2 16 0,0 0 0 15,9-2-32-15,-6 1-16 0,-3-1 0 0,3 1 0 16,6-1-144-16,0 0-16 0,-10 2-16 0,10-2 0 0,-6 5-160 16,6-5-16-16,-9 0-16 0,9 0 0 0,0 0 208 0,0 0 32 15,-5-7 16-15,2 1 0 0,0-2-112 0,3-1 0 16,3-1-16-16,1 0 0 0,0-1-304 0,4 3-64 15,-1 0-16-15,4-1 0 0,3-2-176 0,-2 2 0 16,2 3 0-16,3 0 0 0,1 1 0 0,-1-1 0 16,-1 2 0-16,3 0 0 0,2 2 128 0,-4 2-128 15,-3 4 0-15,-1 0 128 0,2 1-128 0,-2 4 0 16,0 1 0-16,-4 2 0 0,-2 0 128 0,-3-1-128 16,-1-1 128-16,-2 2-128 0,-2 3 336 0,-2-3-16 15,-1-2 0-15,-3 1 0 0,-2 1 112 0,-1 0 16 16,-1 0 0-16,-1-1 0 0,-3-2-192 0,-1-2-16 15,-3 0-16-15,0 0 0 0,0-2-32 0,-1-2-16 0,0-3 0 16,1 0 0-16,2-3 0 0,0 0 0 0,1-4 0 16,1 0 0-16,3-1 80 0,2-2 0 0,-2-2 16 0,3-2 0 15,3-3 0-15,4-1 0 0,1 1 0 0,2-4 0 16,4-2-112-16,5 3-32 0,0 4 0 0,4-1 0 16,2-1-128-16,1 2 0 0,4 1 0 0,0 1 0 15,2 6 0-15,1 0 0 0,3 0-144 0,0 5 144 16,-3 4 0-16,1 3 0 0,-2 4 0 0,-2 0 0 15,-5-2 0-15,-5 5 0 0,-2 4 0 0,-5-1 0 16,-1-2 0-16,-5 2 0 0,-2 1 0 0,-3 0 0 16,-4 0 0-16,-2-1 0 0,-3-3 0 0,1 0 0 15,2 1 192-15,-1-2-64 0,-4-3-128 0,0-1 192 16,-1-3-192-16,1-3 144 0,0-3-144 0,1 0 128 0,1-4-128 16,2-1 0-16,5-2 144 0,-1 0-144 0,3 2-224 0,0-3-112 15,5-1-32-15,3-1 0 16,6 4-1808-16,2-5-352 15,4 0-80-15,5 0-13120 0</inkml:trace>
  <inkml:trace contextRef="#ctx0" brushRef="#br1" timeOffset="107205.2">16679 13033 9215 0,'0'0'400'0,"0"0"96"0,1-9-496 0,-1 9 0 0,0 0 0 0,0 0 0 16,5-8 2816-16,2 2 480 15,-2 0 96-15,-5 6 0 0,0 0-1856 0,7-5-384 0,-1-2-80 0,-6 7-16 16,0 0-224-16,0 0-32 0,0 0-16 0,0 0 0 15,0 0 128-15,0 0 32 0,0 0 0 0,0 0 0 16,-8 7 64-16,0 3 16 0,-2 2 0 0,-1 2 0 16,-3-1-480-16,1 3-96 0,-3 1 0 0,2 4-16 15,-1 3-176-15,1 3-48 0,3-2 0 0,4-1 0 16,-3 1-80-16,4 0-128 0,3-1 176 0,1 0-176 16,1-3 208-16,3-2-64 0,3-2-16 0,4 0 0 0,2-2 128 15,4 0 32-15,0-3 0 0,4-3 0 0,4-4 16 16,1-1 0-16,3 0 0 0,3-6 0 0,0-3-32 0,2-4 0 15,0-2 0-15,0-3 0 0,-2-1 64 0,-1-5 16 16,0-3 0-16,-6-1 0 0,-1 0 160 0,-5-2 48 16,-2-1 0-16,-6-2 0 0,-1-1-112 0,-3 1 0 15,-3-2-16-15,-2 0 0 0,-4 0-208 0,0 4-32 16,-5 4-16-16,0 2 0 0,-3 2-176 0,-2 0 0 16,-4 1 0-16,-1 0 0 15,-4 6-1088-15,-5 0-192 0,-3-1-32 0,0 0-11760 16,1 4-2352-16</inkml:trace>
  <inkml:trace contextRef="#ctx0" brushRef="#br1" timeOffset="108164.96">16121 10631 4607 0,'0'0'192'0,"0"0"64"0,0 0-256 0,0 0 0 0,0 0 0 0,0 0 0 16,0 0 2640-16,0 0 496 0,0 0 80 0,0 0 32 15,0 0-1872-15,0 0-368 0,0 0-80 0,0 0-16 16,0 0 48-16,0 0 0 0,0 0 0 0,0 0 0 16,0 0-16-16,0 0 0 0,11-2 0 0,0-1 0 15,0 0-112-15,1 2 0 0,-1-1-16 0,2 0 0 0,3 1-192 16,1-1-48-16,4-1 0 0,-1 2 0 0,1 2-240 0,-3 0-48 15,-3-1-16-15,0 2 0 0,1 1-128 0,-3 2-16 16,-3 0-128-16,-1 1 192 0,-9-6-192 0,0 0 176 16,4 9-176-16,-4-9 160 0,0 0 160 0,-8 7 16 15,0-1 16-15,-6-1 0 0,-1 2-80 0,0-5-16 16,-2-3 0-16,-1 1 0 0,-4 2-32 0,2 0-16 16,1-2 0-16,-1-1 0 0,1-1 96 0,3 1 16 15,2 0 0-15,3 1 0 0,2-4-48 0,2 0 0 16,7 4 0-16,0 0 0 0,0 0-144 0,0 0-128 15,6-5 192-15,4 0-192 0,3 3 240 0,4-1-64 16,5 0-16-16,1-1 0 0,3 1-160 0,0 1 0 16,-2 0 0-16,2 2 0 0,1-2 0 0,-5 2 0 15,-1 2 0-15,-2 0 0 0,-7 2 0 0,-1-1 0 16,-2 1 0-16,-9-4 0 0,0 0 0 0,0 0 0 0,0 0 0 0,-6 10 0 16,-4-4 128-16,-3-1 0 0,-3 1 0 0,-3-1 0 15,-3-2-128-15,1-1 0 0,-1 0 0 16,0-1 0-16,2-1 0 0,-1-1 0 0,5-2 0 0,0 2 0 15,8 1 0-15,-1 0 0 0,9 0 0 0,0 0 0 16,0 0 0-16,0 0 0 0,9-2 0 0,4-2 0 31,2-1-592-31,3 1-48 0,5 0-16 0,2 1 0 16,3 0-672-16,-3 2-128 0,-1-4-16 0,-3 4-8640 0,-4 2-1712 0</inkml:trace>
  <inkml:trace contextRef="#ctx0" brushRef="#br1" timeOffset="112324.73">16451 9510 6447 0,'0'-17'272'0,"0"8"80"15,-2 2-352-15,1-6 0 0,-3-1 0 0,0 4 0 0,4 10 1792 0,-3-6 304 16,-1-2 48-16,3 1 16 0,0-1-1088 0,1 8-224 15,0 0-32-15,0 0-16 0,8-6-256 0,0 3-48 16,-8 3-16-16,8-2 0 0,2-3-96 0,0 3-32 16,-10 2 0-16,8 0 0 0,1 1 80 0,-9-1 16 15,9 8 0-15,-2 1 0 0,0 0 0 0,-1 2 0 16,-3 2 0-16,0 1 0 0,-1 5 0 0,0 0 0 16,-2 5 0-16,0 2 0 0,-2 6 0 0,0 0 0 15,-1-1 0-15,-3 3 0 0,0 4-96 0,-2 5-16 16,-1 1 0-16,-1 4 0 0,1 2-112 0,-3 4-32 0,-1 5 0 15,-1 0 0-15,-1-2-192 0,0 1 176 0,0-2-176 16,1 4 160-16,1 1-160 0,1 1 0 0,-3-2 0 16,2-1 0-16,-1-2 144 0,2 0-144 15,2 1 160-15,-2 2-160 0,0-2 256 0,1-1-32 0,0 0-16 0,-2-2 0 16,0 0 48-16,1 1 0 0,0 2 0 0,1 1 0 16,-3 3-48-16,2-1 0 0,-1-5 0 0,0 4 0 15,0-3-32-15,2 6-16 0,1 2 0 0,1-1 0 16,0 0-160-16,0-4 128 0,1-5-128 0,-1 1 128 15,1-2-128-15,-2 0 0 0,0-2 144 0,1 2-144 16,1 0 0-16,-2-2 144 0,-3-2-144 0,0-1 0 16,1-2 176-16,2 3-176 0,-3 1 160 0,2 0-160 15,2-4 128-15,1 1-128 0,-1 0 0 0,1-4 144 16,2-3-144-16,-1-2 0 0,1 0 0 0,-1 0 128 0,-1 1-128 16,-1 2 0-16,4-4 0 0,-3 2 0 0,0 1 0 15,3-1 0-15,0 1 0 0,2 0 0 0,1-2 0 0,0 0 0 16,-2-2 0-16,3 3 0 0,0 0 0 0,-1-4 0 15,1-7 0-15,0 5 0 0,0 4 0 0,-1-1 0 16,-4 0 0-16,2 0 0 0,-1 3 0 0,2-2 0 16,-3-2 0-16,2 0 0 0,-1-2 0 15,-2 0 0-15,1 2 0 0,3-1 0 0,-2-1 0 0,1-1 0 16,0 1 0-16,2 3 0 0,-4 1 0 0,2 4 0 16,-1 4 0-16,-1 4 0 0,-2 4 0 0,2 0 0 15,-1-4 0-15,-1 0 0 0,-2-3 0 0,-1 1 0 16,1 1 0-16,-1 6 0 0,-4 6 0 0,0 8 0 15,-4 5 128-15,1 3-128 0,0 3 0 0,-1 6 0 16,0 4 0-16,-2 2 0 0,3 0 0 0,0 2 0 0,0 3 0 16,4-1 0-16,3-3 0 0,2-1 0 15,3 0 0-15,-2-6 0 0,0-3 0 0,1-5 0 0,0-4 0 0,-1-4 0 16,1-4 0-16,-1-1-224 0,0-1 80 0,1-8 16 31,-4-9-528-31,4-4-112 0,1-5 0 0,2-5-13056 0</inkml:trace>
  <inkml:trace contextRef="#ctx0" brushRef="#br1" timeOffset="113652.27">16110 11568 9215 0,'0'0'816'0,"0"0"-656"0,-5 3-160 0,-3 1 0 15,8-4 1168-15,-8 4 208 0,-1-2 32 0,1-1 16 16,-1 2-208-16,0 1-32 0,-1-2-16 0,0-1 0 16,-1-1 64-16,1 1 16 0,-2 0 0 0,2-2 0 15,1-3-96-15,1-2 0 0,2 0-16 0,4-2 0 16,-1-1-208-16,5-1-32 0,0-5-16 0,6-1 0 15,3 1-224-15,3-3-32 0,1 2-16 0,2-3 0 16,-1 0-400-16,2 1-80 0,0 1 0 0,-1 1-128 16,2-1 0-16,-1 0 0 0,-1 0 0 0,2 5 0 15,-2 2 0-15,1 1 0 0,1-3 0 0,-3 8 0 16,0 4 0-16,-5 4 0 0,-1-2 0 0,-2 6 0 16,-4 3 0-16,-1 6 0 0,0 5 0 0,-4 2 0 0,-3 1 0 15,-4 3 240-15,-2 1-48 0,-2 0-16 16,-1 0-176-16,-1-4 192 0,-3-4-192 0,1-3 192 0,-1 4-16 15,-1-5 0-15,1-7 0 0,-4 1 0 0,0-1 192 0,-2-3 32 16,-2-2 16-16,0-1 0 0,2-6-16 0,2-3 0 16,2-1 0-16,2-4 0 0,4-3 96 0,5-2 16 15,3-5 0-15,4-1 0 0,2 0-96 0,4-2-16 16,5-5 0-16,3 1 0 0,3-3-224 0,1 2-48 16,3-1-128-16,-1 0 192 0,1 1-192 0,1 2 0 15,-1 6 0-15,1 1 0 0,1 0 0 0,-2 5 0 16,1 2 0-16,1 4 0 0,-2 10 0 0,-1 3 0 15,-3 1-128-15,-2 6 128 0,-2 4 0 0,-1 2-160 16,-6 4 160-16,-2 3-128 0,-3 2 128 0,-3 4 0 16,-5 2-144-16,-3 0 144 0,-3-3 0 0,-2-3 0 0,0-2 0 15,-1-3 0-15,-2-2 0 0,0-3 0 0,-2-5 0 16,0-1 0-16,0-1 0 0,-1-4 0 0,0-2 0 0,1-3 0 16,2-3 144-16,-2-2-144 0,3-1 160 15,3-4-160-15,3-3 192 0,2-1-48 0,1-2-16 16,6-1 0-16,5 0 0 0,3-2-128 0,4-4 192 0,3 0-64 15,4 0-128-15,2 0 0 0,3 1 0 0,0 0 128 16,0-1-128-16,1 3 0 0,-1 4 0 0,-1 3 0 16,-2 2 0-16,2 1 0 0,-2 4 0 0,-1 6 0 15,-1 6-176-15,-3 5 176 0,-2 3-128 0,-3 3 128 16,-4 6 0-16,-4 1-128 0,-4 2 128 0,-1-1 0 16,-2-2 0-16,-1-2 0 0,-4-3 0 0,0-2-128 15,-2-5 128-15,0-2 0 0,-1-3 0 0,0-2 0 16,1 1 0-16,2-4 0 0,-1-3 0 0,2-2 128 0,3 0-128 15,-1-2 128-15,3-3-128 0,-1-1 128 0,3-1-128 16,3-1 0-16,1-2 0 0,2 1 0 16,1 0-1696-16,5-1-304 0,3-1-64 15,3 0-14320-15</inkml:trace>
  <inkml:trace contextRef="#ctx0" brushRef="#br1" timeOffset="114235.06">16832 11171 20271 0,'3'-12'448'0,"0"2"80"0,1-4 32 0,1 6 16 0,-1-2-576 0,3 0 0 0,1 1 0 0,-1-1 0 15,2 0 928-15,2 3 80 0,-1-3 16 16,0 2 0-16,-1-1 0 0,1 3 0 0,0 1 0 0,-2 1 0 16,0 0-832-16,-1 1-192 0,0 3 0 0,-7 0 0 15,5 6 864-15,-2 1 128 0,-1 2 32 0,-2 2 0 16,-1 5-832-16,-1-1-192 0,-1 3 0 0,-3 10 0 16,-3 3 864-16,3 1 128 0,-3 2 32 0,2 1 0 15,-2 0-656-15,1-1-128 0,0-2-32 0,4 0 0 16,-2-1-208-16,3-5 144 0,0-5-144 0,0-2 128 15,-1-4-128-15,2-1 128 0,0-2-128 0,-2-5 128 0,4-7 32 0,-3 8 0 16,3-8 0-16,-2 6 0 0,2-6 32 16,0 0 0-16,0 0 0 0,0 0 0 0,0 0-32 15,0 0 0-15,0 0 0 0,-2-8 0 0,4 0-160 0,-2 8 192 16,2-9-192-16,1 0 192 0,2-2-192 0,0 0 0 16,-1 1 0-16,0 0 128 0,0-2-128 0,2 0 0 15,-1-1 144-15,3 1-144 0,0 0 128 0,3-3-128 16,1-4 128-16,3-1-128 0,2-1 0 0,-1 1 128 15,3-1-128-15,2-5 0 0,1 0 0 0,3 1 144 16,2 4-144-16,0 1 0 0,3 0 128 0,-4 3-128 16,-1-2 0-16,2 5 0 0,3 1 0 0,-4 4 0 15,-1-1 0-15,-1 3 0 0,-5 4 0 0,-1 1 0 16,-2 2 0-16,-3-3 0 0,0 3 0 0,-6 3 0 0,2 2 0 0,-9-5 0 16,0 0 0-16,4 10 0 0,-4-10 0 0,0 0-144 31,3 12-288-31,-4-1-48 0,1-11-16 0,-6 12 0 15,-1 1-1744-15,-1 1-336 0,-3-5-80 0,1-1-16 0</inkml:trace>
  <inkml:trace contextRef="#ctx0" brushRef="#br1" timeOffset="114488.22">17036 11365 31327 0,'0'0'688'0,"0"0"144"0,0 0 16 0,5 8 48 0,6 2-720 0,2-2-176 0,2-2 0 0,3 2 0 0,4 1 848 0,3 1 144 15,4 0 32-15,4 1 0 0,4-2-832 16,3 4-192-16,0 0 0 0,15 4 0 0,-7-2 256 0,-6-3 0 16,-5-1 0-16,0-2 0 0,-4 3-256 0,-1-2 176 15,-2-2-176-15,-1 1 160 0,-7 2-160 16,0 0 0-16,-3-1 144 0,-1-1-144 0,-3-3 0 0,-3 2-192 15,-6 1 32-15,-3-4-15856 16</inkml:trace>
  <inkml:trace contextRef="#ctx0" brushRef="#br1" timeOffset="115460.76">16189 11454 12895 0,'-10'0'576'0,"10"0"112"0,-7-1-560 0,-1 0-128 0,0 0 0 0,3 0 0 16,-3 0 848-16,1 0 144 0,-1-1 32 0,1 1 0 16,0 1 0-16,2 0 0 0,-2-5 0 0,2 1 0 15,-1 2 0-15,4-3 0 0,-2-1 0 0,4-2 0 16,0-1 0-16,2-2 0 0,2-2 0 0,2 0 0 15,2-2 0-15,0 1 0 0,4-2 0 0,2 2 0 16,1 2-832-16,3 1-192 0,0-1 0 0,4 1 0 16,-1 0 0-16,2 2 0 0,3 2 0 0,0 0 0 15,0 0 864-15,-1 6 128 0,-4 2 32 0,-1 4 0 0,-3 1-832 16,-3 4-192-16,-3 2 0 0,-3 5 0 0,-4 4 0 0,-3 3 0 16,-3-1 0-16,-3 2 0 0,-3 1 0 0,-3 0 0 15,-7 2 0-15,1-5 0 0,-5-3 0 0,-1-2 0 16,-1 1 0-16,-2-4 0 0,1-1 864 0,-3-3 128 15,2-5 32-15,1 1 0 0,1-3-832 0,2-2-192 16,1-3 0-16,2-2 0 0,1-3 0 0,4-1 0 16,2-2 0-16,4-2 0 0,2-4 864 0,3-3 128 15,3-1 32-15,5-1 0 0,1 0-832 0,3-2-192 16,1-3 0-16,2 6 0 0,4-2 0 0,-1 2 0 16,3 2 0-16,1 2 0 0,2 3 0 0,1 2 0 15,1 6 0-15,-1-1 0 0,-1 0 0 0,-1 4 0 16,0 5 0-16,-2 5 0 0,-2 4 0 0,-3 4 0 0,-2 1 0 15,-2 4 0-15,-3 2 0 0,-2 0 0 0,-4-2 0 0,-3-2 0 16,-4 1 0-16,0-3 0 0,-2-3 0 0,-1-1 0 16,0-5 0-16,-2 1 0 0,0-1 0 15,-1-1 0-15,2-4 0 0,-2 0 0 0,1-4 0 0,0 0 0 16,0 0 0-16,1-3 0 0,-1-1 0 0,-4-3 0 31,2 0-3232-31,2-2-688 0,-4-5-144 0,3-2-32 0</inkml:trace>
  <inkml:trace contextRef="#ctx0" brushRef="#br1" timeOffset="118114.51">7570 9957 10127 0,'0'0'896'0,"0"0"-704"15,0 0-192-15,7-4 0 0,-1-2 1024 0,-6 6 192 16,0 0 16-16,0 0 16 0,0 0-384 0,9-2-80 15,-9 2-16-15,0 0 0 0,6 7-64 0,-3 2 0 16,-3 1-16-16,-1 5 0 0,-1 8 112 0,1 3 32 0,-1 4 0 0,-1 1 0 16,-2 0-64-16,1 4 0 0,-2 3 0 0,2 0 0 15,-2-3-176-15,3-2-32 0,-2-3-16 0,0 3 0 16,1 1-224-16,-2-1-32 0,3-5-16 0,0 0 0 16,-1-4-144-16,-1-2-128 0,2-2 192 0,-1-1-192 15,2-5 128-15,0-4-128 0,0 0 0 0,2-1 0 16,0-9 0-16,0 0 0 0,0 0-176 0,0 0 176 31,10 5-1904-31,-10-5-272 0,8-3-48 0</inkml:trace>
  <inkml:trace contextRef="#ctx0" brushRef="#br1" timeOffset="118391.69">7245 10354 20271 0,'0'0'896'0,"0"0"192"0,-2-6-880 0,2 6-208 16,0 0 0-16,9-2 0 0,1-1 544 0,3 0 64 15,2 2 16-15,3 3 0 0,3 2-176 0,1-2-16 16,1-4-16-16,3 3 0 0,2 2-112 0,1-1-32 16,3-2 0-16,2-1 0 0,3-3-80 0,0-1 0 15,-3 1-16-15,5-1 0 0,1-2-48 0,2 0 0 16,-4-1 0-16,-4 4 0 0,-4 0 16 0,-2-1 0 15,-4 1 0-15,-4 3 0 0,-2 3-144 0,-3-1 0 16,-2 1 0-16,-2 0 0 0,-11-2 0 0,8 5-256 16,0 0 48-16,-8-5-7568 15,0 0-1504-15</inkml:trace>
  <inkml:trace contextRef="#ctx0" brushRef="#br1" timeOffset="119059.23">8272 9813 13823 0,'-2'-9'1216'0,"-1"0"-960"16,-3-2-256-16,-1 1 0 0,0 0 512 0,-3 0 48 15,-2 0 16-15,-3 1 0 0,-4-1-48 0,-1 1 0 16,-1 3 0-16,0-1 0 0,1 0-128 0,-4 0-16 16,0 1-16-16,-1 2 0 0,3 1 16 0,-3-1 16 15,-2 0 0-15,-1 0 0 0,-3 0 96 0,-2 3 16 16,-2 1 0-16,-2 1 0 0,-3 3-80 0,2 0-16 16,1 0 0-16,2 3 0 0,-1 1-128 0,1 1-32 15,0-1 0-15,1 2 0 0,-1 1-32 0,1 0-16 16,-2-1 0-16,0 3 0 0,-1 2-16 0,2 0 0 15,2 0 0-15,0 4 0 0,0 2 64 0,1 3 0 16,1 3 0-16,1 1 0 0,3 1-48 0,5 1 0 16,1-1 0-16,3 2 0 0,3 0-48 0,2 1-16 15,3-5 0-15,1 2 0 0,4-2-144 0,4 2 160 0,0-4-160 16,5 3 160-16,2 0-16 0,4 4 0 0,2 2 0 0,0-1 0 16,3-1 16-16,1-1 0 0,5 0 0 15,2 0 0-15,1-2-32 0,5-2 0 16,1-3 0-16,-2 0 0 0,0 3-128 0,2-7 160 0,5 0-160 0,0-1 160 15,0-3-16-15,0 0 0 0,-1-1 0 0,1-4 0 16,0-2 32-16,2-3 0 0,1-2 0 0,2-1 0 16,-1-2 112-16,3-4 32 0,5-7 0 0,-2 2 0 15,-2 2-48-15,-2-3 0 0,-1-4 0 0,-1 1 0 16,1-1-80-16,2-2-32 0,0-1 0 0,2-2 0 16,2-2 0-16,0-2 0 0,-2 0 0 0,-1-3 0 0,-5-4 32 15,-2-6 0-15,0-7 0 0,-2 0 0 0,1 0 64 16,0-3 0-16,-5-6 16 0,-4 0 0 0,-8-5-128 15,-3-1-16-15,-4-1-128 0,-5 2 192 0,-5 5-192 0,-3 5 144 16,-2 5-144-16,-8 5 128 0,-9 3 0 0,-5 4 0 16,-2 5 0-16,-6 5 0 0,-4 5-128 0,-5 2 192 15,-2 0-192-15,-3 5 192 0,-3 2-192 0,0 5 0 16,1 2 0-16,6 5 0 16,6-1-1600-16,5 3-240 0,4 1-48 0</inkml:trace>
  <inkml:trace contextRef="#ctx0" brushRef="#br1" timeOffset="121662.76">15207 12218 8287 0,'0'0'368'0,"0"0"80"0,3-14-448 0,1 3 0 15,-2 1 0-15,1 3 0 0,1-2 1680 0,-1-2 256 0,0-5 48 0,0 6 16 16,-3 10-816-16,0 0-160 0,0 0-48 0,0 0 0 15,6-8 80-15,-6 8 16 0,0 0 0 0,0 0 0 16,0 0-144-16,0 0-32 0,0 0 0 0,-6 11 0 16,1 1-192-16,0 3-32 0,-2 1-16 0,1 6 0 15,-2 8 0-15,3-2 0 0,-3 2 0 0,1-1 0 16,-1 0-144-16,0 1-48 0,0 0 0 0,1-2 0 16,-3-6-112-16,1 0-32 0,1 5 0 0,1-1 0 15,-1 1-128-15,0-8-48 0,1-3 0 0,0 1 0 16,1 3-144-16,2-2 128 0,0-7-128 0,1 1 128 15,-1 0-128-15,2 0 128 0,0 0-128 0,-1-3 128 16,3-9-128-16,0 0 0 0,-2 9 0 0,2-9 128 16,0 0-464-16,0 0-112 0,-3-4 0 0,3 4-16 15,0 0-2688-15,0 0-544 0,-12-16-96 0,4 4-32 16</inkml:trace>
  <inkml:trace contextRef="#ctx0" brushRef="#br1" timeOffset="121936.77">14732 12527 20271 0,'0'0'896'0,"0"0"192"0,0 0-880 0,0 0-208 16,0 0 0-16,0 0 0 0,2-7 864 0,2 4 128 16,-4 3 32-16,12 0 0 0,1-3 0 0,2-1 0 15,4 1 0-15,13 1 0 0,2 2-304 0,-7 0-48 16,3-2-16-16,16 0 0 0,-1-1-224 0,-1 2-48 15,-3 1-16-15,-4-2 0 0,-4-5-96 0,-2 4-16 0,-3 3 0 0,-4-1 0 16,-2-2-128-16,-4 1-128 0,-2-1 192 0,-3 3-192 16,-3 0 0-16,-10 0 0 0,9 0 0 15,-9 0 0-15,0 0-128 0,0 0-144 0,0 0-32 0,0 0 0 32,0 0-2256-32,0 0-448 0,0 0-80 0,-13-1-32 0</inkml:trace>
  <inkml:trace contextRef="#ctx0" brushRef="#br1" timeOffset="122847.99">15702 12290 12895 0,'0'0'272'0,"0"0"64"0,0 0 16 0,0 0 32 0,0 0-384 0,5-2 0 0,1-1 0 0,1-1 0 15,-3-2 896-15,1 1 96 0,-5 5 32 0,6-6 0 16,-4-1 0-16,0 1 0 0,1-4 0 0,-2 3 0 16,-1 7 0-16,-1-5 0 0,-2-1 0 0,0-1 0 15,1-2 0-15,-5 2 0 0,1 2 0 0,-3-3 0 16,0-4-832-16,-3 1-192 0,-1 1 0 0,-3-1 0 0,-1-2 864 0,-2-3 128 16,-4 0 32-16,0 2 0 15,-6 0-832-15,1 0-192 0,-3-1 0 0,0-2 0 0,-2 1 0 16,0 0 0-16,1 3 0 0,1-1 0 0,-1 0 0 0,1 0 0 15,-2 3 0-15,0 1 0 0,-3 2 0 0,0 1 0 16,-5 3 0-16,4 3 0 0,-2 3 0 0,3 2 0 16,2 5 0-16,-1 0 0 0,3 1 0 0,1 2 0 15,1 2 0-15,3 0 0 0,-2 0 864 0,2 1 128 16,-1 3 32-16,1 2 0 0,0 4-832 0,0-2-192 16,4 2 0-16,-6 16 0 0,5 3 0 0,8-1 0 15,2-2 0-15,3-1 0 0,1 1 0 0,4-2-240 16,3 1 48-16,1-3 16 0,2-6 176 0,4-6 224 15,2 5-48-15,2 11-16 0,1-2-160 0,5-4 0 16,2-3 0-16,3 0 0 0,8-1 0 0,-3-2 0 0,1-4 0 16,3-2 0-16,-3-1 0 0,1-1 0 0,2-3 0 0,-3-1 0 15,3-3 0-15,1 2 0 0,3 4 0 0,-7-7 0 16,0-4 896-16,5 0 112 0,3-5 16 0,3 0 0 16,-1 2-832-16,1-1-192 0,1-7 0 0,-3 0 0 15,1 0 0-15,0-2 0 0,3-3 0 0,0-3 0 16,2-2 0-16,1-2 0 0,0 1 0 0,0-2 0 15,-2-3 0-15,0-3 0 0,-3-1 0 0,-2-5 0 16,-1 0 0-16,-4-4 0 0,-2-6 0 0,-2 1 0 16,-4-3 0-16,-6 4 0 0,-4 0 0 0,-3-3 0 15,-3-1 0-15,-5-1 0 0,-1 1 0 0,-7 3 0 16,-3 0 0-16,-1 0 0 0,-4 3 0 0,-5 3 0 16,-1 4 0-16,-1 0 0 0,-3 2 0 0,-2 5 0 15,-2 5 0-15,0 4 0 0,0 4 0 0,-11-3 0 16,7 2-1600-16,5 3-352 0,4 5-80 15,11 1-13120-15</inkml:trace>
  <inkml:trace contextRef="#ctx0" brushRef="#br1" timeOffset="124945.33">3600 14738 3679 0,'0'0'320'0,"0"0"-320"15,0 0 0-15,0 0 0 0,0 0 2368 0,0 0 416 16,0 0 80-16,0 0 16 0,0 0-1696 0,0 0-336 16,0 0-64-16,0 0-16 0,0 0 128 0,0 0 0 15,0 0 16-15,0 0 0 0,11 1-80 0,0-1-32 16,2 1 0-16,0-1 0 0,1-2-208 0,3 1-32 15,2-1-16-15,-3-1 0 0,2 0-96 0,0 0-32 16,0 0 0-16,0-1 0 0,0 1-96 0,0 1 0 16,-2-2-16-16,2 1 0 0,0 0-96 0,-4 1-16 0,-2 2 0 15,-1-1 0-15,2-2-192 0,-3 3 128 0,-10 0-128 16,10 1 0-16,0 1 0 0,-10-2 0 0,0 0 0 0,0 0-160 31,12 3-1920-31,-12-3-384 0</inkml:trace>
  <inkml:trace contextRef="#ctx0" brushRef="#br1" timeOffset="125567.15">4208 14428 20783 0,'1'-10'912'0,"-1"10"208"0,0 0-896 0,9-6-224 16,-1-4 0-16,-2 5 0 0,-6 5 0 0,8-6 0 16,-8 6 0-16,3-7 0 0,0 0 0 0,-3 7 0 15,-1-8 0-15,1 8 0 0,-3-7 144 0,-1 0-16 16,-5 1 0-16,-1 3 0 0,-1 1 384 0,-3 0 80 16,-4-2 16-16,-5-1 0 0,-2 5-256 0,-2 0-48 15,0 5-16-15,-1-3 0 0,-1-2-160 0,-2 3-128 16,-2 3 192-16,1 0-192 0,-1-1 128 0,-2-1-128 15,-2 1 0-15,-2 4 0 0,-3 1 288 0,-2 1-48 16,0-2-16-16,2 3 0 0,0 3 32 0,2 3 16 16,-1 3 0-16,1-2 0 0,2-1 48 0,-2 3 16 15,3 0 0-15,-2 2 0 0,1 0-208 0,2 3-128 0,1 0 160 16,5 2-160-16,0-1 0 0,6 2 128 0,0-1-128 16,4 2 0-16,2 1 0 0,4 1 0 0,2 1 0 0,5-1 0 15,3-3 0-15,4 0 0 0,2-1 128 0,3 0-128 16,4-3 176-16,3 1-16 0,4-2 0 0,1 0 0 15,5-1-160-15,1-1 0 0,6-2 0 0,4 0 0 16,2-2 192-16,4-1 0 0,1-1 0 0,1-2 0 16,3-6-64-16,3 0 0 0,4-1 0 0,3-4 0 15,3-2 0-15,-1-2 0 0,3-1 0 0,-1 0 0 16,-5-4-128-16,2-3 0 0,1-5 144 0,1 1-144 16,0 0 192-16,0-4-48 0,-1-3 0 0,-1 0 0 15,-5 0 32-15,-4-1 0 0,-4-2 0 0,-5-2 0 16,-3 0 80-16,-4-1 0 0,-3-4 16 0,-7-1 0 15,-3-1 144-15,-5-2 32 0,-5-1 0 0,-6-4 0 0,-5-1-16 16,-2 2 0-16,-5 1 0 0,-5 1 0 0,-3 2 16 16,-7 3 16-16,-3 3 0 0,-1 4 0 0,0 2-208 0,-1 2-32 15,0 2-16-15,-2 3 0 0,-2 3-208 0,0 3 0 16,0 2-192-16,3 2 192 16,5 3-1552-16,4 3-208 0,6 1-32 0,6 2-13360 15</inkml:trace>
  <inkml:trace contextRef="#ctx0" brushRef="#br1" timeOffset="126346.87">10910 14357 8287 0,'0'0'736'0,"-10"-1"-592"0,-2 0-144 0,2-1 0 16,2-2 1968-16,0 2 352 0,0 0 80 0,8 2 16 15,-6-2-1424-15,6 2-288 0,0 0-48 0,0 0-16 16,0 0 208-16,0 0 48 0,0 0 0 0,8-3 0 15,2 1-128-15,5-1-32 0,3 1 0 0,5 0 0 16,1-1-224-16,2 0-64 0,1 1 0 0,1 0 0 16,1-1-32-16,0-1-16 0,1 0 0 0,0 2 0 0,0 1-80 0,2-1-32 15,-1-2 0-15,-2 3 0 0,-3 3-160 0,-2 1-128 16,1-1 192-16,-2 1-192 0,0 1 128 0,-3 0-128 16,-1 1 0-16,-1-1 0 0,-3-1-208 0,1 0-112 15,-1-1 0-15,1 2-16 16,-2-1-2176-16,1 1-432 0</inkml:trace>
  <inkml:trace contextRef="#ctx0" brushRef="#br1" timeOffset="126904.37">12042 14113 20271 0,'-2'-6'1792'0,"0"-3"-1424"0,1-3-368 0,-3 3 0 16,1 0 512-16,-1 0 16 0,-2-2 16 0,-4 4 0 15,0-3-256-15,1 1-48 0,-2-2-16 0,-3 1 0 16,-1 0-16-16,-2-1 0 0,-1 2 0 0,-2-1 0 16,-4 0 32-16,-2 1 0 0,1 0 0 0,-5 1 0 15,0 1-32-15,-1 0 0 0,-1-4 0 0,0 6 0 16,0 3-48-16,-3 1-16 0,0 0 0 0,-3 1 0 15,-1 1-16-15,-1 2 0 0,-3 2 0 0,0 1 0 16,-1-1 128-16,1 1 32 0,2 2 0 0,0 3 0 16,2 3 32-16,-2 1 0 0,-2-1 0 0,-3 4 0 0,-4 5-192 15,2 3-128-15,3-2 192 0,2 3-192 0,2-2 128 16,4-1-128-16,1-1 0 0,6-2 0 0,1 0 0 0,3-2 0 16,5-1 128-16,2 2-128 0,4 3 0 0,0 0 0 15,4 1 0-15,5 2 0 0,-2 3 176 0,6 0-176 16,4 2 160-16,3 0-160 0,3-1 0 0,3 1 0 15,3-1 0-15,3-2 0 0,-1-4 0 0,6-1 0 16,4 2 0-16,3-5 0 0,2-1 128 0,3-1-128 16,6 0 0-16,6 0 144 0,6-1 80 0,2-1 16 15,1-5 0-15,3-3 0 0,-1-3-64 0,5-2-16 16,2 3 0-16,4-7 0 0,3-6 32 0,0-2 0 16,-6-2 0-16,1-2 0 0,-1-4 0 0,-2-2 0 15,1-3 0-15,-4 1 0 0,-7 0 192 0,-4-2 64 0,-6-5 0 16,-5-3 0-16,-6 1-128 0,-4-6-32 0,-4-2 0 15,-5 3 0-15,-5 3-96 0,-5 2 0 0,-6 2-16 16,-4 2 0-16,-2 3-176 0,-6 2 0 16,-2 0 0-16,0 4 0 15,-4 5-2144-15,3-2-304 0,-4-4-64 0,4 7-16 0</inkml:trace>
  <inkml:trace contextRef="#ctx0" brushRef="#br1" timeOffset="127847.28">14198 15433 13823 0,'0'0'1216'0,"0"0"-960"0,0 0-256 0,0 0 0 15,0 0 832-15,0 0 112 0,0 0 16 0,11 0 16 16,2 0 112-16,4 0 32 0,4 0 0 0,2 0 0 16,3-2-64-16,2 1-16 0,3-1 0 0,4-2 0 15,-1 0-544-15,4 2-112 0,3 2-32 0,1 0 0 16,-2 0-128-16,-2 2-32 0,-5 0 0 0,-2 0 0 0,-4 4-32 0,-2-2-16 16,-2 0 0-16,-6-1 0 0,0 1-144 15,-4 2 0-15,0 0 0 0,-4 1-176 16,-9-7-1184-16,9 3-240 0,-9-3-64 0</inkml:trace>
  <inkml:trace contextRef="#ctx0" brushRef="#br1" timeOffset="128409.4">15211 15183 15663 0,'4'-11'1392'0,"-4"11"-1120"0,0 0-272 0,3-7 0 15,-1-3 400-15,1-1 32 0,-1 1 0 0,-2 1 0 16,0 9 336-16,-3-9 64 0,-1-2 0 0,0 1 16 16,-1 1-208-16,-1-1-32 0,-1-1-16 0,-1 1 0 15,-2 0-32-15,-2 2-16 0,-2-1 0 0,-3 1 0 16,-2-3 32-16,-4 2 0 0,-5-3 0 0,-1 3 0 15,-1 1-160-15,-4 4-32 0,-3 0 0 0,1 2 0 16,-3 1-176-16,2 1-32 0,-3 2-16 0,0-2 0 16,-6-1-16-16,-3 2 0 0,0 3 0 0,-1 0 0 15,1 2 96-15,0 2 16 0,2 2 0 0,1 2 0 16,-2 0-48-16,-2 3 0 0,-3-1 0 0,2 5 0 16,3 2-64-16,0 2-16 0,4 2 0 0,1 4 0 0,4 3-128 15,4 4 0-15,2 0 0 0,6 4 0 0,5 4 0 0,6 0 128 16,3 0-128-16,9-1 0 0,4-3 0 0,3 0 0 15,3-3 0-15,5 2 0 0,7 4 0 0,2 0 0 16,3-5 0-16,6-3 0 0,4-4 0 16,3-3 0-16,3-3 0 0,8-4 0 0,5-2 0 0,3-3 160 15,2-2-160-15,0-3 160 0,1-4-32 0,3-4 0 16,0-4 0-16,2-2 0 0,3-4 224 0,-6 0 32 16,-2-3 16-16,-3-5 0 0,0-2 96 0,-5-3 16 15,0-1 0-15,-2-2 0 0,-2-2 64 0,-5-3 0 16,-6 0 16-16,-6-3 0 0,-5-3-16 0,-5-3-16 15,-4-1 0-15,-2 2 0 0,-5 3-256 0,-1 2-48 0,-5 0-16 16,-1 3 0-16,-2 5-240 0,-4 2 128 0,0 2-128 16,-2 1 0-16,-5 2 0 0,0 1-320 0,-1 2 64 15,0 1-11568-15,-2 1-2304 16</inkml:trace>
  <inkml:trace contextRef="#ctx0" brushRef="#br1" timeOffset="129326.3">14642 9828 17503 0,'0'0'1552'0,"0"0"-1232"0,-6-6-320 0,6 6 0 16,0 0 592-16,0 0 64 0,9-1 16 0,1 0 0 15,2 0-160-15,3 3-16 0,2 2-16 0,3 1 0 16,4-4-112-16,-1 2-32 0,3-2 0 0,4 3 0 16,3-1-96-16,2 0-32 0,0-3 0 0,2 3 0 15,-2 2-208-15,-2 0 176 0,-3 1-176 0,-3-3 160 16,-4 3-160-16,-3-2 0 0,-5 2 0 0,-5-2 128 16,-1-1-384-16,-9-3-96 0,0 0-16 0,0 0-6528 15,0 0-1296-15</inkml:trace>
  <inkml:trace contextRef="#ctx0" brushRef="#br1" timeOffset="129941.57">15596 9613 11967 0,'1'-11'1072'0,"1"1"-864"16,-1 0-208-16,0 1 0 0,0 1 1424 0,-1 1 240 16,0 7 64-16,0-7 0 0,0 7-1152 0,-1-8-240 15,-1-1-32-15,-2 0-16 0,1-1-16 0,-1 3 0 0,-3 3 0 0,-1-2 0 16,-1-4 176-16,-2 2 48 0,-3 1 0 0,-2 0 0 16,-3-4 48-16,-3 3 16 0,-3 2 0 0,-4 2 0 15,-1-3-96-15,-2 1-16 0,-1-1 0 0,0 2 0 16,-3-1-176-16,-1 4-32 0,-4 2-16 0,-4 0 0 15,-5-7 32-15,1 5 16 0,-1 4 0 0,3 1 0 16,0-1 16-16,2 1 0 0,1 0 0 0,0 4 0 16,-2 3-80-16,-1 1-16 0,-2 1 0 0,0 1 0 15,3 4-48-15,0 3-16 0,1 4 0 0,3-1 0 16,3-2-128-16,-1 4 0 0,5 4 0 0,-2 0 0 16,4 0 0-16,3 0 128 0,0-2-128 0,6 4 0 15,5 3 0-15,4 1 0 0,1 0 0 0,7 3 0 0,2 0 0 16,6 2 0-16,6-1 0 0,5 0 0 0,6-3 144 0,4-1-144 15,3-2 160-15,5-4-160 0,3-7 160 16,3 0-160-16,3-2 160 0,5-3-160 0,3-2 224 0,2-2-48 16,3-2-16-16,3-2 0 0,3-3-16 0,-2-1 0 15,-2-1 0-15,4-4 0 0,1-3-16 0,1-3-128 16,4-1 192-16,0-2-64 0,1-2-128 0,-2-2 160 16,-4-5-160-16,4 2 160 0,2 0-160 0,0-1 192 15,1-3-192-15,-9-1 192 0,-4 0-64 0,-6-2-128 16,-6-7 192-16,-5-6-64 0,-4-7 320 0,-6-1 48 15,-7 2 16-15,-6-1 0 0,-9-2-48 0,-5 1 0 16,-6 1 0-16,-10 6 0 0,-6 1-208 0,-7-4-64 16,-4-3 0-16,-9 7 0 0,-6 7-192 0,-2 3 176 15,0 3-176-15,0 2 160 0,3 2-160 0,1 6 0 16,7 4 0-16,3 2 128 0,2-3-320 0,7 6-80 0,0 5-16 16,9 5-10656-16,5 1-2112 15</inkml:trace>
  <inkml:trace contextRef="#ctx0" brushRef="#br1" timeOffset="134285.1">17244 9660 12895 0,'-5'-10'576'0,"5"10"112"0,-4-5-560 0,4 5-128 0,0 0 0 0,0 0 0 16,-4-11 960-16,1 2 176 0,-1 1 16 0,4 8 16 15,0 0-384-15,-4-5-80 0,-2-2 0 0,3 1-16 16,3 6 80-16,0 0 32 0,0 0 0 0,0 0 0 16,0 0-224-16,0 0-32 0,-6-2-16 0,6 2 0 15,0 0-16-15,-6-5 0 0,-1 1 0 0,7 4 0 16,0 0 16-16,0 0 0 0,-3-5 0 0,3 5 0 15,0 0 48-15,0 0 0 0,0 0 0 0,0 0 0 16,0 0-128-16,0 0-32 0,0 0 0 0,0 0 0 16,0 0-32-16,0 0 0 0,0 0 0 0,0 0 0 0,0 0-80 15,0 0-32-15,7-5 0 0,-7 5 0 16,0 0-64-16,0 0-16 0,0 0 0 0,0 0 0 0,0 0 0 0,0 0 0 16,0 0 0-16,9 0 0 0,-9 0-64 0,0 0 0 15,0 0-128-15,0 0 192 0,0 0 0 0,0 0 0 16,0 0 0-16,9 1 0 0,0 1-48 0,-9-2-16 15,0 0 0-15,0 0 0 0,0 0-128 0,6 7 192 16,0-2-192-16,-1 1 192 0,-5-6-192 0,10 10 128 16,0 0-128-16,1 3 128 0,0-2-128 0,-2 0 0 15,4-1 0-15,1 2 0 0,0 2 0 0,2 1 128 16,0 0-128-16,1 0 0 0,-2 1 0 0,0-1 0 16,3-1 128-16,-2 2-128 0,1-1 0 0,-1 0 0 15,0 1 0-15,0-1 0 0,3 1 0 0,-1 0 0 16,-1 1 0-16,1-3 0 0,-1-2 128 0,2 0-128 0,1-2 128 15,-4 0-128-15,0-1 208 0,0 1-32 0,1 0-16 0,0-3 0 16,0-2-160-16,-2 0 0 0,0 2 0 16,-2 0 128-16,-1-1 16 0,-1-2 0 0,-1 0 0 0,-1-1 0 15,-9-3 32-15,0 0 0 0,0 0 0 0,7 2 0 16,-7-2-32-16,0 0 0 0,0 0 0 0,0 0 0 16,0 0 0-16,0 0 0 0,0 0 0 0,-3-11 0 15,-1 2-16-15,-4-1-128 0,1 1 192 0,-4-1-64 16,-1 0-128-16,-2 0 160 0,-1 0-160 0,-2 0 160 15,-1 0-160-15,3 0 0 0,2-1 144 0,1 0-144 16,0-1 0-16,-4 0 0 0,-2 1 0 0,0 0 128 16,1-2-128-16,1 0 0 0,-2-1 0 0,3 3 128 15,0 2-128-15,-1-4 0 0,1-2 0 0,-1 3 0 16,2 3 0-16,0-1 0 0,-2-1 0 0,2 0 0 0,0-2 0 16,-1 2 0-16,2 1 0 0,-1 1 0 0,0-4 0 15,0 2 0-15,1 0 0 0,2 2 0 0,1 3 0 0,0-3 128 16,1 0-128-16,1 4 128 0,8 5-128 0,-7-4-128 15,1 1 128-15,6 3-192 0,0 0 192 0,0 0 0 16,0 0 0-16,0 0 0 0,-7-1 0 0,7 1 0 16,0 0 0-16,-2 9-128 0,2-2 128 0,3 1 0 15,-3-8 0-15,7 13-128 0,2 3 128 0,-1-1 0 16,3-1 0-16,4 2 0 0,1 0 0 0,2 2 0 16,0 0 0-16,3 0-128 0,-1 4 128 0,1-3 0 15,0-3 0-15,-1 4 0 0,2 4 0 0,0 1 0 16,0-6 0-16,2 3 0 0,1 2 0 0,1-2 0 15,0 0 0-15,-3-2 0 0,0 0 0 0,1-1 0 16,3 3 0-16,-1-4 0 0,-4-2 0 0,2 1 0 0,-2-3 0 16,1-1 0-16,-5-1 0 0,0-1 0 15,-3-1 0-15,-1-1 128 0,0-1-128 0,-5-3 0 0,1 2 0 0,0-2 128 16,-10-5-128-16,6 7 0 0,-6-7 128 0,0 0-128 16,0 0 128-16,0 0-128 0,0 0 160 0,0 0-160 15,0 0 256-15,0 0-64 0,0 0 0 0,-6-4 0 16,-3 1-48-16,1-1-16 0,-2-4 0 0,-1 4 0 15,0-3-128-15,0 2 0 0,-1 1 0 0,-2-1 128 16,0-4-128-16,1 1 0 0,1 2 0 0,1 0 0 16,-1 1-448-1,2-1-64-15,1 1 0 0,2 1-16 0,7 4-2352 0,0 0-480 0,0 0-96 0</inkml:trace>
  <inkml:trace contextRef="#ctx0" brushRef="#br1" timeOffset="134719.32">17962 9806 21183 0,'-4'-6'1888'0,"2"-2"-1504"15,1-2-384-15,0 3 0 0,1 7 576 0,0-8 32 16,-1 0 16-16,1 8 0 0,0 0-240 0,0 0-32 15,0 0-16-15,0 0 0 0,0 0 48 0,0 0 16 16,0 0 0-16,0 0 0 0,9 0 0 0,-9 0 0 16,9 4 0-16,0 2 0 0,-1 3 144 0,2 1 32 0,1 1 0 0,1 3 0 15,-1 2-64-15,2 3 0 0,1 1 0 0,2 2 0 16,-2-1-96-16,0 1-32 0,2 1 0 0,1 0 0 16,1 4 16-16,1-1 0 0,0-1 0 0,0 1 0 15,2 0-32-15,-3-1-16 0,-3-4 0 16,-1 0 0-16,-2-1-112 0,-1 0-32 0,-4-3 0 0,1 1 0 15,-5-5-16-15,0 3 0 0,-1 1 0 0,-4-1 0 16,-2-1 96-16,-4-4 16 0,0 1 0 0,0-2 0 16,-7 1 48-16,-2-2 16 0,-4-3 0 0,-1 1 0 15,-1 1 32-15,-3-4 16 0,-1-1 0 0,1 0 0 16,0-1-160-16,3 0-16 0,-2 0-16 0,2 0 0 16,1-4-224-16,3 1 0 0,1 0 128 0,5 1-128 15,2 2-1024 1,11-2-240-16,0 0-48 0,0 0-15952 0</inkml:trace>
  <inkml:trace contextRef="#ctx0" brushRef="#br1" timeOffset="135784.29">16727 12666 9215 0,'-4'5'816'0,"4"-5"-656"16,-9 1-160-16,9-1 0 0,0 0 2112 0,0 0 384 16,-7 3 64-16,7-3 32 0,0 0-1280 0,0 0-256 15,0 0-48-15,0 0-16 0,0 0-96 0,0 0 0 16,5-5-16-16,6-1 0 0,0 2-192 0,1-4-48 16,-1-3 0-16,3 0 0 0,4 0 0 0,3-1-16 15,2-1 0-15,2-2 0 0,0-4 80 0,3 0 0 16,-3 1 16-16,2-1 0 0,-1-1-144 0,-1 1-16 15,1 0-16-15,-1 0 0 0,-1 2-32 0,1 0-16 16,3-3 0-16,-3 1 0 0,0 2-48 0,3-1-16 16,-3-1 0-16,3 1 0 0,-1-2-48 0,1 1 0 0,-5 0 0 15,1 1 0-15,-1-2-16 0,-1 1-16 0,-4 2 0 16,0 1 0-16,0 2-80 0,-1 1-16 0,-2 1 0 0,-1 1 0 16,1 1-128-16,-1 2-128 0,1 3 144 0,-3-2-144 15,-3-1 0-15,0 4 0 0,-1 2 0 16,-8 2 0-16,0 0 0 0,0 0 128 0,7-4-128 0,-7 4 0 15,0 0 0-15,0 0 0 0,0 0-144 0,0 0 144 32,0 0-544-32,-3 9-16 0,-4-3 0 0,2 1 0 15,-2 1-1808-15,0 2-384 0,-2 1-64 0,1-1-11840 0</inkml:trace>
  <inkml:trace contextRef="#ctx0" brushRef="#br1" timeOffset="136239.95">17408 12079 8287 0,'-8'-7'368'0,"8"7"80"16,-7-3-448-16,-1 2 0 0,8 1 0 0,-10-1 0 0,0 0 2016 16,2 1 320-16,-1 2 64 0,3-1 16 0,-3-2-1136 0,9 1-240 15,0 0-32-15,-6 2-16 0,6-2-48 0,0 0-16 16,0 0 0-16,0 0 0 0,0 0-256 0,0 0-48 16,0 0-16-16,0 0 0 0,0 0 160 0,0 0 16 15,0 0 16-15,0 0 0 0,4-4-80 0,4 0-16 16,1-1 0-16,3 0 0 0,1-2-64 0,2-1-32 15,3 1 0-15,-1-2 0 0,3-1-16 0,2-1 0 16,0 0 0-16,4 0 0 0,-1-1-16 0,3 1-16 16,2-1 0-16,2-1 0 0,2-1-96 0,2 0-16 15,0 1 0-15,0 4 0 0,0 1-112 0,-3 2-16 16,-3-3-16-16,-4 5 0 0,-3 0-128 0,-2 2-32 0,-3 0 0 16,-3 1 0-16,0-2-144 0,-2 3 128 15,-1 3-128-15,0-2 128 0,-3 1 0 0,0 1-128 0,-1 1 192 0,-8-4-64 16,6 9 0-16,-1-1-128 0,3-1 192 0,-5 3-64 15,0 3 32-15,-2 4 0 0,0-2 0 0,-1 5 0 16,-3 2 32-16,-2 2 0 0,-5 3 0 0,0 2 0 16,-1 0 32-16,-2 1 16 0,1 2 0 0,-1 0 0 15,-1-1-64-15,0-1-16 0,3-2 0 0,-2-1 0 16,0-4 48-16,2-1 16 0,1-5 0 0,-1 2 0 16,1-3-32-16,2-2 0 0,0-1 0 0,1-2 0 15,2-3-192-15,1-1 144 0,1 2-144 0,3-9 128 16,0 0-128-16,0 0 0 0,0 0 0 0,0 0 0 15,7 12-1920-15,0-3-304 0,-7-9-64 16</inkml:trace>
  <inkml:trace contextRef="#ctx0" brushRef="#br1" timeOffset="143381.48">16429 14129 3679 0,'0'0'320'0,"0"0"-320"0,0 0 0 0,0 0 0 15,0 0 2128-15,-10 3 368 0,0 0 64 0,1-2 0 16,2-2-1280-16,7 1-256 0,-8-1-48 0,8 1-16 15,0 0-32-15,-9-2-16 0,2 1 0 0,-2 0 0 16,9 1-16-16,0 0 0 0,-10-1 0 0,2-1 0 16,8 2-224-16,0 0-48 0,0 0-16 0,0 0 0 15,-8-2-64-15,8 2-16 0,0 0 0 0,0 0 0 16,0 0 0-16,-6-3 0 0,6 3 0 0,0 0 0 16,0 0-80-16,0 0-32 0,0 0 0 0,0 0 0 15,10-1-176-15,-1 4-48 0,3 0 0 0,1 2 0 16,1 0-192-16,2 3 144 0,0 1-144 0,2 3 128 15,1 2-128-15,3-1 0 0,-3 1 144 0,2 2-144 0,1 4 128 16,0 2-128-16,2-3 128 0,0 5-128 0,3 1 0 16,0 2 0-16,-1-4 0 0,-1 0 0 0,0-1 0 0,-1 3 144 15,3 4-144-15,1-1 0 0,-1 1 192 0,-2-3-192 16,-1 1 192-16,-2-1-192 0,1-2 192 0,-2 3-192 16,1-4 192-16,0 2-192 0,1 0 176 0,2 1-176 15,-1-1 160-15,2-3-160 0,1-4 240 0,1-1-48 16,-1 2-16-16,1 1 0 0,1-2 128 0,-1 1 16 15,0-1 16-15,-2-1 0 0,1 1-80 0,-4-3 0 16,-6-3-16-16,1 2 0 0,-4 0-64 0,1 0-16 16,-5-2 0-16,-1 0 0 0,1-3-16 0,-3-1 0 15,2-2 0-15,-5 1 0 0,-4-7-16 0,6 7-128 16,-6-7 192-16,0 0-64 0,0 0 0 0,0 0 0 16,0 0 0-16,0 0 0 0,0 0 0 0,0 0 0 15,0 0 0-15,0 0 0 0,0 0-128 0,0 0 192 0,0 0-192 16,0 0 192-16,0 0-336 0,-9-3-64 0,1 2-16 15,0-2 0 1,0 2-1376-16,0-3-256 0,-2-3-64 0,3 1-16 16,1 1-1088-16,0-3-224 0</inkml:trace>
  <inkml:trace contextRef="#ctx0" brushRef="#br1" timeOffset="143897.75">17224 14563 14735 0,'-11'-9'1312'0,"1"-1"-1056"15,-1-1-256-15,3 3 0 0,0 0 1136 0,0 0 160 16,1-2 48-16,0 3 0 0,0 2-288 0,3 2-48 16,4 3-16-16,0 0 0 0,-2-6-256 0,2 6-48 15,0 0-16-15,0 0 0 0,0 0-176 0,0 0-48 16,0 0 0-16,10 4 0 0,0 3 0 0,1 0 0 15,-4 0 0-15,3 2 0 0,3 4-48 0,-3 2-16 16,1 3 0-16,2-1 0 0,3 1-16 0,1 0-16 16,3 7 0-16,0-1 0 0,-1 1-64 0,1 0-16 15,-2 4 0-15,1 2 0 0,0 2-64 0,-4 0-16 16,-2-1 0-16,2 1 0 0,-2 1 0 0,0 0-16 16,-2-3 0-16,1-3 0 0,-2 0 0 0,0-2 0 0,-2-2 0 15,-1 0 0-15,1-2 48 0,0 0 16 0,-2 0 0 0,2 0 0 16,0-2 16-16,-2-1 16 0,-2-2 0 15,0 0 0-15,-1 0-16 0,1-2-16 0,-3 1 0 16,-1-3 0-16,-1-1 32 0,-3-1 16 0,2-1 0 0,-1 0 0 16,-3-3 112-16,0 1 32 0,-2 1 0 0,-2-1 0 15,-4-2 112-15,-2 1 32 0,0-2 0 0,-4 2 0 16,-3-1-192-16,-2 0-16 0,-6-2-16 0,-1 1 0 16,-5-1-96-16,-2 2-32 0,-1 0 0 0,1-1 0 15,-3 0-16-15,6 0 0 0,-1-1 0 0,6 0 0 16,0 0-64-16,2-1-16 0,3 0 0 0,0-1 0 15,6 3-128-15,0-2 0 0,3 0 144 0,4 1-144 16,2-1 0-16,3 1 0 0,8-4 0 0,0 0-128 16,0 0-1600-16,17 4-320 15,5-4-64-15,4-1-15760 0</inkml:trace>
  <inkml:trace contextRef="#ctx0" brushRef="#br0" timeOffset="150247.57">13011 12948 9151 0,'0'0'400'0,"0"0"96"0,0 0-496 0,0 0 0 0,-3-7 0 0,3 7 0 16,0 0 768-16,0 0 64 0,0 0 16 0,0 0 0 15,-8-3-176-15,8 3-32 16,0 0-16-16,0 0 0 0,0 0-64 0,0 0-16 0,-7 1 0 0,7-1 0 16,0 0-32-16,0 0-16 0,-7-3 0 0,7 3 0 15,0 0-48-15,-7 1 0 0,7-1 0 0,-8 4 0 16,1 1 0-16,0 2-16 0,2 3 0 0,-1 1 0 15,0-4 16-15,1 2 0 0,2 3 0 0,-3 2 0 16,0 2-144-16,1 0-32 0,-1 2 0 0,2 3 0 16,0 2-272-16,1 1 0 0,0-1 0 0,1 4 0 15,-1-3 0-15,1-1 0 0,1-1 0 0,0 0 0 16,2-4 0-16,0-2 0 0,1-1 0 0,2 0 0 0,-1-3 880 16,2-1 112-16,0-1 32 0,1 0 0 0,2 0-832 0,1-4-192 15,1-4 0-15,1 2 0 0,0-3 864 0,1-1 128 16,0 0 32-16,0-2 0 0,1-3-832 0,-1 0-192 15,3-2 0-15,-2-1 0 0,-1 0 0 0,0-1 0 16,1 0 0-16,-3 0 0 0,-1 0 0 0,0 2 0 16,0-3 0-16,2 0 0 0,-3 1 0 15,2-2 0-15,0 1 0 0,-2 0 0 0,2-2 0 0,-4 1 0 16,2 1 0-16,-2-2 0 0,-1 0 0 0,1-1 0 16,-4-1 0-16,0 1 0 0,1 2 0 0,1 2 0 15,-1-1 0-15,-2 0 0 0,1 1 0 0,0 2 0 16,1 2 0-16,-3 5 0 0,0-7 0 0,2 3 0 0,-2 4 0 15,0 0 0 1,3-6-2416-16,-3 6-528 0,0 0-96 0,0 0-32 0</inkml:trace>
  <inkml:trace contextRef="#ctx0" brushRef="#br0" timeOffset="150687.09">13499 13062 16575 0,'0'0'368'0,"0"0"80"0,-1-5 0 0,1 5 16 0,0 0-464 0,0 0 0 0,0 0 0 0,0 0 0 15,-2 9 912-15,0 1 96 0,0 3 16 0,1 1 0 16,-2-2-832-16,0 4-192 0,1 1 0 0,-1 1 0 16,-1-1 0-16,-1-1 0 0,2-1 0 0,0 2 0 0,-1 2 864 0,0-2 128 15,-1-1 32-15,1-3 0 0,1 0-832 0,-3 0-192 16,3-1 0-16,1-3 0 0,0 0 864 0,-1-2 128 15,3 0 32-15,0-7 0 0,0 0-832 0,0 0-192 16,0 0 0-16,0 0 0 0,6-3 864 0,0-1 128 16,2-2 32-16,0-2 0 0,0-3-832 0,-1 0-192 15,1-1 0-15,0 0 0 0,-1-2 0 0,3-3 0 16,-2 1 0-16,2 0 0 0,-2 1 0 0,0-3 0 16,0 6 0-16,1 1 0 0,2 1 0 0,-2 3 0 15,1-1 0-15,-1 3 0 0,1 1 0 0,0 3 0 16,-3 2 0-16,1 4 0 0,-3 1 0 0,1 3 0 15,-1 3 0-15,-3 2 0 0,0 3 0 0,0-1 0 16,-1 1 0-16,-1-1 0 0,0 2 0 0,0-1 0 16,0-4 0-16,0 0 0 0,-1 0 0 0,-1 1 0 0,0 1 0 15,1-3 0-15,1-2 0 0,0-1 0 0,0-1 0 16,0 0 0-16,0-8 0 0,0 0 0 0,0 0 0 0,7 4-9232 16,0 1-1904-16</inkml:trace>
  <inkml:trace contextRef="#ctx0" brushRef="#br0" timeOffset="151114.28">14059 13190 20271 0,'0'0'448'0,"0"0"80"0,12 0 32 0,-12 0 16 15,0 0-576-15,6-2 0 0,-1 0 0 0,-5 2 0 0,0 0 0 0,0 0 0 16,0 0 0-16,0 0 0 0,0 0 0 0,0 0 0 16,-3 6 0-16,-3 1 0 0,-2 0 928 0,0-1 80 15,0 3 16-15,-2-2 0 0,2 1-832 0,-3-1-192 16,1 0 0-16,1 0 0 0,-1 3 864 0,4-3 128 16,-3-1 32-16,4 0 0 0,-1 3-832 0,3-2-192 15,1 0 0-15,0 0 0 0,2-7 0 0,4 7 0 16,0 1 0-16,3-1 0 0,2-2 0 0,0 1 0 15,2-1 0-15,-2 2 0 0,0-1 864 0,0 3 128 16,0 0 32-16,-1 0 0 0,-1-2-832 0,0 2-192 0,-3 1 0 16,-1 4 0-16,-2-1 0 0,-2-1-288 15,-2-1 64-15,-2-3 16 0,-1-1 208 0,-1-1 0 0,-5-1 192 0,5 1-192 16,-2 1 192-16,-2 1-64 0,-2-4 0 0,-2 3-128 16,-1 1 0-16,-1 2 0 0,1-6 0 0,0 0 0 15,2-1 0-15,1-2 0 0,2 2 0 0,-4-5 0 31,1-5-1536-31,7-3-400 0,3-1-96 0,4 4-16 0</inkml:trace>
  <inkml:trace contextRef="#ctx0" brushRef="#br0" timeOffset="151636.57">14462 13055 23951 0,'0'0'512'0,"0"0"128"0,0 0 0 0,0 0 64 0,-5-3-576 0,-1 2-128 0,0 1 0 0,-1 3 0 15,0 2 0-15,1 2 0 0,-1 2 0 0,-2 3 0 16,1 5 848-16,0 3 144 0,-1 0 32 0,1 3 0 16,1 0-832-16,-1 1-192 0,3 1 0 0,-2 0 0 15,3-3 0-15,1 1 0 0,-1 2 0 0,1 0 0 16,0-1 0-16,1 0 0 0,0-2 0 0,1 2 0 15,-1-2 0-15,-2 0 0 0,3-1 0 0,1-1 0 0,0-4 0 0,1 1 0 16,3-2 0-16,-2-3-8144 16,0-4-1680-16</inkml:trace>
  <inkml:trace contextRef="#ctx0" brushRef="#br0" timeOffset="152713.6">14281 13385 20271 0,'0'0'448'0,"0"0"80"0,0 0 32 0,5-4 16 16,3 0-576-16,0 1 0 0,3 3 0 0,2 0 0 0,-1 0 928 0,3 0 80 16,4-1 16-16,-1 0 0 0,3 2-832 0,-1-1-192 15,1-1 0-15,0 2 0 0,2 2 0 0,-2-1 0 0,0-2 0 16,0 0 0-16,-3 1 0 0,-3 2 0 0,-2-1 0 0,-3-1 0 16,-2-1 864-16,-8 0 128 0,4 4 32 0,-4-4 0 15,0 0-832-15,-4 5-192 16,-5-1 0-16,-1 2 0 0,-4 0 0 0,0 2 0 0,-3 0 0 0,2 0 0 15,0 1 864-15,2 2 128 0,-1 4 32 0,1-6 0 16,2-2-832-16,2 0-192 0,2 4 0 0,3-4 0 16,4-7 0-16,0 0 0 0,0 0 0 0,0 0 0 15,11 5 224-15,1-3 0 0,-3-3 0 0,4 1 0 16,3 0 144-16,2-1 16 0,0-5 16 0,0 0 0 16,-1-2-144-16,-2 2-16 0,1 2-16 0,-4-1 0 15,-1-4-96-15,-2 0 0 0,-2 1-128 0,-1 5 192 16,-6 3-192-16,0 0 144 0,2-4-144 0,-2 4 128 0,0 0-128 0,0 0 0 15,0 0 0-15,0 0 0 0,0 0 0 0,-1 8 0 16,1 3 0-16,1-2 0 0,1 0 0 16,0-4 0-16,-2-5 0 0,6 11 0 0,0 4 0 15,3-5-176-15,1-8 48 0,1 1 0 0,2 3 128 0,1-3 0 16,0-4 0-16,0 0 0 0,0-4 0 0,2 1 128 16,1-2-128-16,2 0 128 0,-1-2-128 0,-1-1 0 15,2-1 128-15,-1 2-128 0,-3-2 128 0,3-2-128 16,1-5 128-16,-5 7-128 0,1-2 0 0,3 0 0 15,-3-2 0-15,0-6-128 0,1 0 128 0,-3-2 0 16,0-1 0-16,-1 0 0 0,0-3 0 0,1 2 0 16,-8 2 0-16,2 4 0 0,-2 2 0 0,-2 3 0 15,0 0 0-15,-3 6 0 0,0 7 0 0,-6 3 0 0,0 1 0 0,-9 7 0 16,-1 1 0-16,-1 3 0 16,1 5 128-16,-1 1-128 0,0 2 0 0,1 0 0 15,2 0 0-15,0 3 0 0,-1 1 0 0,8 1 0 16,1-1 0-16,4-1-128 0,1 2 128 0,2 0 0 0,0-4 0 0,1-3 0 15,0-5 0-15,2-1 0 0,2-2 0 0,3-1 0 16,1-1 0-16,1-2 0 0,0-4 0 0,2 1 0 16,0-1 0-16,-2-2 128 0,0-7-128 0,0 2 128 15,-3 0-128-15,0-1 144 0,1-2-144 0,-3-2 160 16,-2 1-160-16,0 0 0 0,-4 6 144 0,0 0-144 16,7-10 0-16,-4 2 0 0,1-2 0 0,0 4 128 15,-4 6-128-15,0 0 0 0,0 0 0 0,8-1 0 16,-8 1 0-16,11-1 0 0,-2 1 0 0,1 0 0 15,2-4 0-15,-1 1 0 0,1 1 0 0,1-1 0 0,2 0 0 16,0-2 0-16,1-3 0 0,0 5 0 16,3 3 0-16,1-3 0 0,-1-6 0 0,2 2 0 15,0 6 0-15,0-3 0 0,1-3 0 0,2-3 0 0,-1-3 0 16,2 0 128-16,-2 1-128 0,-1-1 128 0,-1-3-128 0,-3 1 0 16,-2 0 0-16,-2-1 0 0,-2 1 0 0,-1-3 0 15,-4-3 0-15,0 0 128 0,-2 5-128 0,-1 2 0 16,-1-3 0-16,1 1 128 0,-4-1-128 0,0 2 0 15,-4 4 0-15,2 0 128 0,-2 0-128 0,-1 2 0 16,-1 2 0-16,-2 6 0 0,-1 2 0 0,1 4 0 16,-7-2 0-16,0 5 0 0,-1 4 0 0,0 2-128 15,-1 0 128-15,0 3 0 0,-1 0 0 0,5 3-128 16,3-1 128-16,2 2 0 0,2-1 0 0,4-2 0 16,2 2 0-16,2 1-128 0,4 1 128 0,2 0 0 0,1-2 0 15,2-1 0-15,2-3 0 0,1 1 0 0,1-2 0 16,0 1 0-16,1 1 0 0,-2-2 0 15,1 2 0-15,-4-5 128 0,1-4-128 0,-2-2 128 0,-1 1-128 16,-1-1 128-16,-2 1-128 0,-6-7 176 0,0 0-176 0,0 0 192 16,6 11-192-16,-4-2 160 0,-2-9-160 15,1 10 160-15,-1 0-160 0,0 0 0 0,-2 2 0 0,1-1 0 16,-4-1 0-16,2 1 0 0,0-2 0 0,0 2 0 16,-2 2 0-16,1-1 128 0,-2 0-128 0,4 3 0 15,-2 2-1088 1,4-1-320-16,1-3-48 0,2-2-16 0</inkml:trace>
  <inkml:trace contextRef="#ctx0" brushRef="#br0" timeOffset="153791.92">12996 11280 8287 0,'0'0'736'0,"5"-4"-592"0,1 0-144 0,-6 4 0 15,8-2 1168-15,-2-2 208 0,1-3 32 0,-3 1 16 0,-4 6-592 0,0 0-112 16,6-5-16-16,-6 5-16 0,0 0-176 16,0 0-16-16,0 0-16 0,0 0 0 0,-2-6 128 0,2 6 32 15,-9-1 0-15,-3-1 0 0,-3 2 0 0,0-1 0 16,-3-3 0-16,0 3 0 0,-4 6 16 0,-1 1 16 16,-4 1 0-16,0 1 0 0,-2-1-160 0,-1 3-16 15,0 1-16-15,3-2 0 0,6 1-128 0,6 0-32 16,2-1 0-16,3 1 0 0,5 1-176 0,2-3-144 15,3-8 192-15,7 10-192 0,1-1 192 0,6 0-64 16,1 0 0-16,6-2-128 0,1 1 256 0,4 0-64 16,0-1-16-16,0 2 0 0,0 1-48 0,-1 0-128 15,-2 0 192-15,-2 0-64 0,-3 0 32 0,1-1 0 16,-2-4 0-16,-5 3 0 0,-1 5-16 0,-3-1 0 0,0-2 0 16,-2 0 0-16,-4 1 32 0,-3 0 0 15,-5 1 0-15,0-2 0 0,-4-1 144 0,-2-1 16 0,-4 1 16 16,-1 1 0-16,-3-1 80 0,-2 0 16 0,-6-4 0 0,1 4 0 15,-3 2-208-15,-1-2-48 0,1-3 0 0,2-1 0 16,3-2-192-16,4 0 144 0,0 0-144 0,3-2 128 16,3-3-128-16,4-2 0 0,3-2 0 0,6 1 0 31,0-1-1248-31,7-3-288 0,5-2-48 0,6-1-12304 0</inkml:trace>
  <inkml:trace contextRef="#ctx0" brushRef="#br0" timeOffset="154111.12">13531 10721 20271 0,'0'0'448'0,"0"0"80"0,0 0 32 0,0 0 16 0,-6 6-576 16,2 1 0-16,-4 0 0 0,2 1 0 0,-2 2 0 0,0 6 0 16,0 5 0-16,1 2 0 0,-1 3 928 0,0 5 80 15,2 4 16-15,-7 17 0 0,1-4-256 0,0-3-32 16,1-2-16-16,1 2 0 0,-2 4-352 0,2 1-80 16,2 0-16-16,-1-3 0 0,3-5-272 0,1-5 0 0,1-4 0 15,3-3 0-15,1-5 0 0,1-4 0 0,1-3 0 16,1-3 0-16,2-3-128 0,-1-4-96 0,-4-8-16 0,0 0-7760 15,5 8-1568 1</inkml:trace>
  <inkml:trace contextRef="#ctx0" brushRef="#br0" timeOffset="154605.28">13323 11293 22111 0,'0'0'480'0,"0"0"96"0,12-9 32 0,-1 5 32 0,2 1-512 0,3 0-128 0,2-1 0 0,3-1 0 16,2 2 400-16,3 1 64 0,5 2 16 0,-1 0 0 16,0-6-272-16,2 3-48 0,2-3-16 0,2 4 0 15,0 2-144-15,-3-1 0 0,-3-3 0 0,-5 2 0 0,-1 5 0 0,-2 0 0 16,-2-3 0-16,-3 1 0 16,-3 1 0-16,-3 2 0 0,-2-1 0 0,-9-3 0 0,0 0 304 0,0 0 80 15,8-2 0-15,-8 2 16 0,0 0 240 0,0 0 64 16,0 0 0-16,0 0 0 0,0 0-160 0,-8 2-32 15,-3-4 0-15,-2 1 0 0,-3 3-176 0,-1 1-32 16,-4 3-16-16,-2-1 0 0,-3 0-96 0,-3 3-32 16,-2 1 0-16,0 3 0 0,1 4 80 0,6 0 16 15,5-1 0-15,5 1 0 0,2 2-256 0,4-1 0 16,6 2 0-16,3-4 0 0,3-3 0 0,3-1 0 16,3 0 0-16,6-3 0 0,2-3 0 0,3-2 224 15,1 1-64-15,1-4-16 0,-2-1 64 0,0-3 16 0,-1-3 0 16,-3-1 0-16,1 2-224 0,0-3 0 0,-3-1 0 0,-2 0 0 15,-1-1 0-15,-3 1 128 0,-1 3-128 16,-8 7 144-16,6-7-144 0,-6 7 160 0,0 0-160 0,0 0 160 16,0 0 0-16,0 0 0 0,0 0 0 0,0 13 0 15,0 3-160-15,0-1-176 0,-1-2 48 0,2 2 0 16,2-1 128-16,2 1 0 0,0 1 0 0,3-4 0 16,0-3 0-16,2-2 0 0,1 0 160 0,1-2-160 31,0-1-288-31,1-4-160 0,2-3-16 0,1 0-16 0,1 1-2352 15,-1-1-480-15,4-13-80 0,-5 3-32 0</inkml:trace>
  <inkml:trace contextRef="#ctx0" brushRef="#br0" timeOffset="155075.42">14466 10664 23951 0,'0'0'512'0,"0"0"128"0,-2 9 0 0,-3-2 64 0,-1 1-576 16,0 2-128-16,-2 2 0 0,-1 5 0 0,-1 5 848 0,-1 4 144 15,-1-1 32-15,-5 18 0 0,-1 3-1024 0,2 0-128 16,-1 0-64-16,1-2-16 0,-1-1 464 0,1 2 80 16,-3 5 32-16,2 1 0 0,2-2-48 0,1-1-16 15,2 0 0-15,2-8 0 0,5-4-144 16,3-7-32-16,-2-7 0 0,2-1 0 0,2-5 80 0,2-4 16 15,0-6 0-15,-2-6 0 0,0 0 224 0,0 0 64 0,10-1 0 0,0-3 0 16,-1-6 0-16,-1-3 16 0,0-3 0 0,0 0 0 16,-1-3-336-16,1-3-64 0,0 0 0 15,1-1-128-15,1 1 128 0,-2 2-128 16,2 3 0-16,0 1 0 0,-2 2 0 0,2 3 0 0,-3 3 0 16,1 4 0-16,-3 1 0 0,-5 3 0 0,0 0 0 0,8 7 0 15,-2 3 0-15,-2 4 0 16,0 2-128-16,-3 3 128 0,-2 1 0 0,-2 2 0 0,0-1 0 0,0 1-144 15,-5-3 144-15,1-2 0 0,-1-4 0 0,0 0 0 16,-4 1 0-16,1-4 0 0,-2 0 0 0,-2-1 0 16,0 0 160-16,-2-3-32 0,1-2-128 0,1-2 192 15,-1 0-192-15,3 0 176 0,1-1-176 0,2-1 160 0,3-4-160 16,-1-2 0-16,1 1 144 0,1-3-144 16,4 0-448-16,1-1-176 0,0-4-16 15,3 0-9472-15,3-1-1872 0</inkml:trace>
  <inkml:trace contextRef="#ctx0" brushRef="#br0" timeOffset="155367.71">14864 10756 27647 0,'11'-10'608'0,"0"2"128"0,1 4 32 0,-7 2 0 0,-5 2-624 16,0 0-144-16,0 0 0 0,0 0 0 0,3 6 0 0,-5 4 0 16,-3-1 0-16,-3 6 0 0,-1 9 848 0,-4 3 144 0,0 4 32 0,-6 15 0 15,0-1-528-15,1-2-112 0,3-2 0 0,1-2-16 16,3-1-240-16,-2 0-128 0,0 3 128 0,4-3-128 16,1 1 0-16,4-5 144 0,-1-4-144 0,1-1 0 15,3 1 128-15,1-3-128 0,0-5 0 0,2-4 0 16,2-3 0-16,0-3 0 0,-1-2-128 15,3-3 128-15,-6-7-1456 0,0 0-192 16,10-1-32-16,-4-2-16 0</inkml:trace>
  <inkml:trace contextRef="#ctx0" brushRef="#br0" timeOffset="155784.19">14929 11218 23951 0,'0'0'512'0,"0"0"128"0,4-10 0 0,0 6 64 0,1-2-576 0,3 1-128 0,4 1 0 0,1 1 0 0,3-2 848 0,2 0 144 16,4 1 32-16,1-1 0 0,1 1-832 0,2-3-192 16,-2 2 0-16,0-1 0 0,0 1 0 0,-2-1 0 15,0 2 0-15,0-3 0 0,-1 1 864 0,-2-3 128 16,-1 2 32-16,-1 0 0 0,-3-1-832 0,-3 0-192 15,0 3 0-15,-2 0 0 0,-6 0 864 0,-3 5 128 0,1-7 32 16,-1 7 0-16,-4-1-832 0,-6 1-192 16,-3 0 0-16,-2 2 0 0,-5 3 864 0,-2 4 128 15,-2-2 32-15,-3 4 0 0,-3 1-832 0,-1 2-192 0,-4 1 0 0,2 3 0 16,4-1 0-16,1 2 0 0,5 1 0 0,3-1 0 16,8 3 0-16,2 0 0 0,6 0 0 0,4 0 0 15,4 0 0-15,10-1 0 0,5 1 0 0,20 5 0 16,2-5 448-16,4-4 64 0,3-1 0 0,4-3 0 15,-1-2-320-15,9-1-64 0,5-2-128 0,-3 0 192 16,-1 0-192-16,-3-2 0 0,-4-1 128 0,-3 1-128 16,-3-1-1296-1,-4 2-304-15,-2 0-64 0,-15-4-16 0</inkml:trace>
  <inkml:trace contextRef="#ctx0" brushRef="#br0" timeOffset="157858.32">23863 9792 18431 0,'-6'-21'816'0,"4"10"160"0,-2 4-784 0,1-2-192 15,-1 0 0-15,2 0 0 0,1 2 480 0,1 7 48 16,0 0 16-16,0 0 0 0,-4-6-32 0,4 6 0 16,0 0 0-16,0 0 0 0,0 0-64 0,0 0-32 15,0 0 0-15,3 11 0 0,-1-1-16 0,0 3 0 16,2 3 0-16,0 2 0 0,1 3 176 0,-2 3 48 15,0 5 0-15,0 6 0 0,3 6 32 0,-3 1 16 16,0 0 0-16,2 2 0 0,0 2-272 0,-1 1-48 0,-1-1-16 16,1 5 0-16,1 7-128 0,-3-1-16 0,0-1-16 15,0 1 0-15,-1 0-48 0,0 1-128 0,1 0 192 16,-4 4-64-16,-1 4 0 0,0 0-128 0,-2 2 192 0,-2 1-64 16,0 0-128-16,-2 2 192 0,2 4-192 0,-4 1 192 15,0 2-192-15,2-3 0 0,-3-3 0 0,1 4 128 16,0 3-128-16,0-2 0 0,-1-2 144 0,1-2-144 15,0-4 0-15,-1 3 0 0,-5 1 0 0,2 1 0 16,-1 2 0-16,1-1 128 0,-5-3-128 0,5 3 0 16,0 2 0-16,3 3 128 0,-2 2-128 0,2-2 0 15,2-1 0-15,2 4 0 0,1 2 0 0,-1-3 0 16,0 1 0-16,2-1 0 0,2 1 0 0,-1 0 0 16,-1 0 0-16,2-3 0 0,-3-2 0 0,2 1 0 15,0 4 0-15,0-3 0 0,0-2 0 0,1-2 0 0,0-4 0 16,-1 3 128-16,-1 4-128 0,3-5 0 0,0 1 0 0,0-2 144 15,-2-5-144-15,3 1 0 0,2 4 128 0,-1-5-128 16,0-1 0-16,-1-1 0 0,2-4 0 0,0-2 0 16,0 4 0-16,2-1 0 0,-2 1 0 0,1-3 0 15,0-1 0-15,-1-2 0 0,-2-5 128 0,0-1-128 16,2 1 0-16,-2-2 0 0,-4-1 0 0,3-2 0 16,1-3 0-16,-4-3 0 0,0-4 0 0,-1-3 0 15,0-4 0-15,2 0 0 0,-3-4-400 0,3-1 16 16,-2-4 0-16,4-1 0 15,2-3-1520-15,0-3-288 0,2-4-64 0</inkml:trace>
  <inkml:trace contextRef="#ctx0" brushRef="#br0" timeOffset="158851.96">21120 13159 4607 0,'0'0'400'15,"0"0"-400"-15,0 0 0 0,0 0 0 16,0 0 608-16,0 0 32 0,0 0 16 0,0 0 0 15,0 0 304-15,0 0 64 0,0 0 16 0,0 0 0 16,6-4-80-16,-6 4-32 0,0 0 0 0,9-2 0 0,-1 3-176 0,0-1-48 16,1-2 0-16,2 2 0 0,1 2-128 0,4-1-16 15,4-2-16-15,3 1 0 0,0 0-112 0,6 0-32 16,7-2 0-16,3 1 0 0,5 0-64 0,4-1-16 16,-1-1 0-16,3-2 0 0,4-3 160 0,4 0 32 15,5 3 0-15,3 0 0 0,3 1-80 0,1 0-16 16,-1-2 0-16,7 2 0 0,7 1-96 0,1 1 0 15,1 1-16-15,2 0 0 0,2-1-96 0,3 1-16 16,3 0 0-16,-4 0 0 0,-4-1-32 0,2 1-16 16,2-3 0-16,-1 3 0 0,-7 0 16 0,0 0 0 15,-2-2 0-15,2 0 0 0,3-1 64 0,-5 2 16 16,-2-2 0-16,0 1 0 0,1-1-32 0,2-1 0 16,-3 2 0-16,-2 1 0 0,-5 1 16 0,0 1 0 0,2 1 0 15,-2-2 0-15,-2-4-64 0,-2 2-16 16,-4 0 0-16,0-1 0 0,-2 2-16 0,-3 1 0 0,-2 0 0 0,1 0 0 15,4-3 128-15,-4 1 0 0,-6 2 16 16,-2 1 0-16,-2 0 48 0,-2 2 16 0,0 2 0 0,-3-2 0 16,-1-2-16-16,-1 0-16 0,3 0 0 0,-3 0 0 15,-5 0-112-15,-3 0-32 0,-4 1 0 0,0 0 0 16,-3 0-160-16,0 1 128 0,-2 3-128 0,2 0 128 16,-1-3-128-16,3 3 0 0,-3-2 0 0,-5 0 128 15,-2 1-128-15,-2 1 0 0,2 2 0 0,-3-3 0 16,-2-2 0-16,-2 2-256 0,-3 0 48 0</inkml:trace>
  <inkml:trace contextRef="#ctx0" brushRef="#br0" timeOffset="160811.2">21088 13070 10127 0,'0'0'896'0,"0"0"-704"0,-3 7-192 0,3-7 0 15,0 0 944-15,-9 4 144 0,0-1 48 0,1-1 0 16,8-2-128-16,-8 0-32 0,1 0 0 0,7 0 0 16,-8 3 384-16,8-3 80 0,-7 0 16 0,7 0 0 15,0 0-64-15,0 0-16 0,0 0 0 0,14 0 0 16,1-1-320-16,4-2-64 0,2-1-16 0,5 0 0 15,5-3-272-15,6 0-48 0,5-2-16 0,3 2 0 16,0 4-192-16,5-1-32 0,4-3-16 0,-6 1 0 16,-2 3-128-16,-3 2-16 0,-7 3-16 0,-2-1 0 15,-2-2-240-15,-3 3 128 0,-3 3-128 0,-5-1 0 0,-2-3 0 0,-4 2-208 16,-5-1 16-16,-10-2 0 16,7 6-2160-16,-7-6-416 15,0 0-96-15</inkml:trace>
  <inkml:trace contextRef="#ctx0" brushRef="#br0" timeOffset="161154.26">22310 13073 15663 0,'-11'-11'688'0,"11"11"144"0,0 0-656 0,0 0-176 0,-6-5 0 0,6 5 0 16,0 0 1424-16,0 0 256 0,0 0 48 0,0 0 16 15,0 0-336-15,11-2-64 0,6-1 0 0,3 2-16 16,3 1-176-16,3-4-48 0,3 0 0 0,1-1 0 16,3 4-400-16,5 0-64 0,5-2-32 0,2-3 0 15,2-1 0-15,3 1 0 0,-1 3 0 0,-2-1 0 16,-4-3-176-16,-4 1-48 0,-4 3 0 0,-3 2 0 15,-3 1-192-15,-2-1-64 0,1-2 0 0,-4 3 0 16,-2 3-128-16,-4 1 0 0,-1 0 0 0,-3-2 0 16,-3-2-1536-16,-11 0-176 15,7 6-32-15,-7-6-8096 0,0 0-1616 0</inkml:trace>
  <inkml:trace contextRef="#ctx0" brushRef="#br0" timeOffset="161436.62">23513 13010 28559 0,'0'0'2544'0,"7"-8"-2032"16,0-3-512-16,3 3 0 0,2 3-224 0,3 2-144 15,3-1-16-15,3 0-16 0,2-5 720 0,6 3 160 16,2 0 32-16,1 1 0 0,1 2 144 0,0 0 48 15,0-2 0-15,1 2 0 0,2 3-256 0,0 0-32 16,6-3-16-16,-4 2 0 0,-4 2-176 0,-1 2-32 0,1 2-16 0,-4-2 0 16,-4-3-176-16,-1 3 0 0,-2 5 0 0,-2-1 128 15,-3-4-320-15,-3 1-64 0,-2-1 0 0,-2 1-16 32,-1 3-2336-32,-2-3-464 0,-8-4-80 0,0 0-32 0</inkml:trace>
  <inkml:trace contextRef="#ctx0" brushRef="#br0" timeOffset="161704.78">24904 12971 21071 0,'13'-2'928'0,"-2"1"208"0,3 0-912 0,1-1-224 0,0-3 0 0,2 1 0 0,4 3 720 0,5-2 112 15,2-3 0-15,4 3 16 0,1 1 48 0,1 2 16 16,0-2 0-16,3 2 0 0,1 0-272 0,4 0-48 16,2 2-16-16,2-2 0 0,1 0-320 0,-2 0-64 15,-4-3 0-15,-3 3-16 0,-5 0-176 0,-3 0 0 16,-1-1 144-16,-2 2-144 0,0 2 0 0,-1 1 0 16,2-1 0-16,-5-1 0 15,-1 0-2208-15,-1-2-352 0,10-3-80 16,-12 1-16-16</inkml:trace>
  <inkml:trace contextRef="#ctx0" brushRef="#br0" timeOffset="163169.46">21565 11440 11967 0,'0'0'1072'0,"0"0"-864"0,0 0-208 0,0 0 0 15,0 0 1328-15,9 5 208 0,1-5 64 0,1-2 0 0,2-1-256 0,3 2-32 16,4-1-16-16,2-3 0 0,6-2-176 15,0 0-32-15,3 1-16 0,0 0 0 0,2 2-416 0,0 1-80 16,-2 0 0-16,-4 3-16 0,-1 1-352 0,-3 1-64 16,-2 2-16-16,-1 0 0 0,-2-2-128 0,0 2 0 15,-3-1 0-15,0 0 0 16,0-1-1472-16,-2 0-368 0,-4-1-80 0</inkml:trace>
  <inkml:trace contextRef="#ctx0" brushRef="#br0" timeOffset="163397.99">22526 11403 15663 0,'2'-8'1392'0,"-2"8"-1120"16,0 0-272-16,5-5 0 0,-5 5 512 0,9-6 64 16,0 2 0-16,2-3 0 0,0 4 192 0,4-1 32 0,3 0 16 0,3-4 0 15,3 1-16-15,2 0 0 0,1 3 0 0,1-2 0 16,3 0-288-16,-1 0-64 0,-2 3-16 0,-1 2 0 15,-4 0-240-15,-3-1-32 0,-2 4-16 0,-2 1 0 16,-3 1-144-16,-1 0 0 0,-2-2 0 0,0 1 0 31,0 1-1440-31,1-1-320 0</inkml:trace>
  <inkml:trace contextRef="#ctx0" brushRef="#br0" timeOffset="163550.5">23370 11298 14111 0,'9'-9'624'0,"-1"8"128"0,2 5-608 0,1-3-144 16,-2-2 0-16,5 0 0 0,0-1 464 16,4 2 64-16,4 2 16 0,-2-4 0 0,4-3-128 0,2 2-32 15,4 2 0-15,2 2 0 0,-1 1-192 0,0 0-64 16,-1-2 0-16,-3 2 0 0,0 0-336 0</inkml:trace>
  <inkml:trace contextRef="#ctx0" brushRef="#br0" timeOffset="163730.66">24258 11270 21183 0,'0'0'1888'0,"5"-5"-1504"16,5-2-384-16,-2 3 0 0,1 4 0 0,1-1 0 16,1-2 0-16,3 1 0 0,4-1 0 0,1 3 0 0,3 2 0 0,4-1 0 15,1 0 0-15,1-1 176 0,-1 0-176 0,0 2 192 31,-3 1-848-31,1-1-176 0,-2-2-16 0,1 2-16 0</inkml:trace>
  <inkml:trace contextRef="#ctx0" brushRef="#br0" timeOffset="163918.1">25116 11187 8287 0,'14'-2'736'0,"3"-1"-592"16,1-3-144-16,3 3 0 0,-2 2 704 15,2 0 128-15,2-2 0 0,-1 2 16 0,3 1-528 0,4 1-96 16,-1-1-32-16,2 0 0 0,-2-1-192 0,1 0 176 16,3 0-176-16,-3 1 160 0,-4 0-160 15,-3-2 0-15,-1-1 0 0,-2 2 128 0,-4 2-128 0,-3-2 0 16</inkml:trace>
  <inkml:trace contextRef="#ctx0" brushRef="#br0" timeOffset="165703.4">22036 10744 6447 0,'0'0'272'0,"0"0"80"0,0 0-352 0,0 0 0 0,0 0 0 0,0 0 0 16,0 0 2352-16,0 0 400 0,0 0 64 0,11 0 32 15,-2-1-1248-15,4 0-240 0,1-3-48 0,5 5-16 16,3 3-576-16,1-3-112 0,4 1-32 0,2 0 0 16,1 2-256-16,2 0-48 0,1 3-16 0,0-2 0 15,-3 1-96-15,-1 1-32 0,-3 2 0 0,-2 2 0 16,-1-2-128-16,-5 1 0 0,0 0-192 0,-2-2 192 16,-1 1-1792-16,-3-2-224 15,2 1-48-15,-4 0-16 0</inkml:trace>
  <inkml:trace contextRef="#ctx0" brushRef="#br0" timeOffset="166161.76">23347 10624 4607 0,'0'0'400'0,"0"0"-400"0,0 0 0 0,0 0 0 15,0 0 2528-15,0 0 416 0,0 0 96 0,0 0 16 16,0 0-1696-16,0 0-336 0,0 0-64 0,0 0 0 16,10 2-144-16,0 0-32 0,1 1 0 0,0-1 0 15,1 0-64-15,2 0-16 0,3 3 0 0,0-1 0 16,3-1-144-16,1 2-48 0,5 0 0 0,0 2 0 15,1 0-208-15,0 1-48 0,0 0-16 0,-3 1 0 16,1 1-240-16,-3 1 144 0,-4 1-144 0,-1-1 128 16,-2-1-128-16,-2 1 128 0,-3-2-128 0,1 1 128 15,-2-2-768-15,0 1-144 0,-1 0-48 0,-1-4-10560 16</inkml:trace>
  <inkml:trace contextRef="#ctx0" brushRef="#br0" timeOffset="166573.53">24656 10692 5519 0,'0'0'496'0,"0"0"-496"0,0 0 0 0,0 0 0 15,0 0 2672-15,0 0 432 0,0 0 96 0,0 0 0 16,9 0-1600-16,2 0-336 0,-2 0-64 0,3 2-16 15,1 2-256-15,1 1-48 0,1 0-16 0,1 0 0 16,3 2-272-16,2 0-48 0,1 2-16 0,2-1 0 16,3-3-224-16,1 3-48 0,-1 2-16 0,-4 0 0 15,1 0-240-15,-5 0 128 0,2 1-128 0,2-3 0 16,-2 3 0-16,-1 0 0 0,-3-1 0 0,-2 1 0 16,-2 0-640-16,-2 0-64 0,0 1 0 15,-3-4-10688-15</inkml:trace>
  <inkml:trace contextRef="#ctx0" brushRef="#br0" timeOffset="167776.83">22085 9159 13823 0,'-3'-9'1216'16,"-1"2"-960"-16,-2 3-256 0,2-2 0 0,-1-1 384 0,3 0 48 0,2 7 0 0,0 0 0 16,0 0 400-16,0 0 64 0,-3-3 32 0,3 3 0 15,0 0-416-15,0 0-64 0,5 10-32 0,3 1 0 16,2 0 112-16,2 1 32 0,3 4 0 0,2 1 0 16,3-1 128-16,4 2 16 0,1-1 16 0,2 0 0 0,-1 3-384 15,-1-2-80-15,5 1 0 0,0 1-16 0,-2 3-240 0,-1 0 0 16,-6-2 0-16,-2 0 0 0,-1-1 0 0,-4-2 0 15,-2 1 0-15,-2-2 0 0,-1-5 0 0,-2 1 0 16,-1-3 0-16,2 1 0 16,-4-1-512-16,3-2-208 0,-7-8-48 0,8 4-9904 15</inkml:trace>
  <inkml:trace contextRef="#ctx0" brushRef="#br0" timeOffset="168185.77">23271 8901 13823 0,'0'0'1216'0,"-2"-7"-960"0,2 7-256 0,0-10 0 16,-3 1 832-16,3 9 128 0,0 0 32 0,0 0 0 16,0 0-96-16,11-3-32 0,-3 1 0 0,3 6 0 15,2 3-224-15,0 3-64 0,1-1 0 0,1 3 0 0,2 1 16 0,1 6 0 16,2 4 0-16,0 0 0 0,3-3-160 0,2 0-48 15,0 3 0-15,0 0 0 0,3-1-192 0,-2 3-32 16,-4 2-16-16,2-1 0 0,-3 0-144 0,-1-4 0 16,-5-4 0-16,0 1 0 0,-1 1 0 0,-3-2 0 15,-2-3 0-15,-3-4 0 0,-6-11-192 0,7 10 192 16,0 0-192-16,-7-10 192 16,0 0-1488-16,0 0-176 0,0 0-48 0</inkml:trace>
  <inkml:trace contextRef="#ctx0" brushRef="#br0" timeOffset="168552.79">24604 8778 21183 0,'6'-12'1888'0,"-6"12"-1504"0,5-7-384 0,-5 7 0 0,0 0 0 0,9 1-160 0,-9-1 16 0,9 6 0 15,-2 3 464-15,1 3 112 0,3 4 16 0,-2 2 0 16,2-3 32-16,2 3 16 0,-2 2 0 0,5 0 0 0,0-2-144 0,3 3-32 15,-4 1 0-15,4 1 0 0,1 0-128 0,2 0-48 16,-3-2 0-16,1 1 0 0,2-1-144 0,-3 3 160 16,0-2-160-16,-3-1 160 0,-2-2-160 0,-2 1 0 15,-1 0 144-15,-4-2-144 0,-1-4-256 0,0-2-112 16,-1-2-16-16,-5-10-7152 16,-2 12-1424-16</inkml:trace>
  <inkml:trace contextRef="#ctx0" brushRef="#br0" timeOffset="170296.47">21091 13524 2751 0,'0'0'256'0,"0"0"-256"16,0 0 0-16,0 0 0 0,1-9 2672 0,2 1 480 0,-3 8 112 16,8-4 0-16,0 1-1984 0,3 2-384 0,1-2-96 15,4 3-16-15,3 3-64 0,4-2-16 0,4-2 0 0,2-1 0 16,3 4 16-16,6 3 0 0,0 1 0 0,4-1 0 15,0-3-144-15,-3 1-16 0,-1 3-16 0,-3 0 0 16,-5 2-320-16,-4 0-64 0,-2-1-16 0,-1 1 0 16,-1 3-144-16,-2-2 0 0,-2-2 0 0,-3 0 0 31,-2 1-928-31,-3-1-224 0,-3-2-32 0,-7-5-16 0</inkml:trace>
  <inkml:trace contextRef="#ctx0" brushRef="#br0" timeOffset="170741.26">22684 13493 9215 0,'-12'-1'816'0,"12"1"-656"0,0 0-160 0,-7-1 0 16,-1 4 1232-16,8-3 224 0,0 0 32 0,0 0 16 16,0 0-208-16,0 0-32 0,0 0-16 0,0 0 0 15,14-1-272-15,1 3-48 0,1 3-16 0,4-1 0 16,4-4-192-16,3 2-32 0,-2 2-16 0,3 4 0 16,0 4-352-16,1-3-80 0,1-2-16 0,-3 0 0 15,3 4-224-15,2-2 128 0,3-1-128 0,-3-1 0 16,-1 2 0-16,-3 0 0 0,-7 1 0 0,-2-2-7568 15,-4-3-1584-15</inkml:trace>
  <inkml:trace contextRef="#ctx0" brushRef="#br0" timeOffset="171125.44">24315 13515 11055 0,'0'0'976'0,"0"0"-784"0,4-5-192 0,-4 5 0 16,0 0 832-16,0 0 112 0,5 8 16 0,-5-8 16 16,0 0-64-16,8-2-16 0,-8 2 0 0,12 3 0 15,1-1 160-15,0-1 32 0,1-1 0 0,6 4 0 16,5 3-256-16,2-1-32 0,1-4-16 0,4 3 0 16,4 6-272-16,-1 2-64 0,2-2-16 0,1-1 0 15,-2 2-192-15,-2-1-48 0,0-1 0 0,0-2 0 16,-2 0-192-16,0 1 144 0,0 1-144 0,-4-1 128 15,-4 1-128-15,-1-2 0 0,-1 0-192 0,1-1-7776 16,-5 3-1552-16</inkml:trace>
  <inkml:trace contextRef="#ctx0" brushRef="#br0" timeOffset="171404.44">25392 13807 17503 0,'11'-3'1552'0,"0"1"-1232"16,4 3-320-16,1-1 0 0,-1 1 848 0,3 0 112 0,2 0 32 15,2 0 0-15,1 2-400 0,-1-1-80 0,1 0 0 0,-2 1-16 16,1-1-48-16,0 4 0 0,-1 2 0 0,2 0 0 16,-1-3-320-16,-1 1-128 0,-2 2 0 0,-2 1-7184 15,-2-1-1552-15</inkml:trace>
  <inkml:trace contextRef="#ctx0" brushRef="#br0" timeOffset="172143.89">21179 14308 17215 0,'0'0'768'0,"0"0"144"0,2-7-720 0,1-2-192 15,0-2 0-15,1 6 0 0,-4 5 896 0,0 0 160 16,10 3 32-16,1 4 0 0,0 3-208 0,3 2-48 16,5 3 0-16,-1 1 0 0,2-1-208 0,6 3-48 15,0 0-16-15,5 5 0 0,4 4-256 0,-1 0-48 16,1-1-16-16,0 1 0 0,-4-2-112 0,2 2-128 0,-1-3 176 15,0 1-176-15,3 0 144 0,0-1-144 16,-2-1 0-16,-2-1 144 0,0-2-416 0,-3-1-96 0,-4 1-16 0</inkml:trace>
  <inkml:trace contextRef="#ctx0" brushRef="#br0" timeOffset="172562.34">22925 14782 23951 0,'-7'-10'1056'0,"7"10"224"0,0 0-1024 0,0 0-256 15,0 0 0-15,0 0 0 0,0 0 272 0,-1 13 0 0,4 3 0 16,4 0 0-16,1-3 0 0,5 1 0 0,2-1 0 0,6 2 0 16,3 5 176-16,5-1 48 0,3-1 0 0,1 3 0 15,1 3-208-15,0 2-32 0,1-5-16 0,-2 1 0 16,-2-5-240-16,-5 2 0 0,-1 0 0 0,-3-3-8416 16,-3-3-1728-16</inkml:trace>
  <inkml:trace contextRef="#ctx0" brushRef="#br0" timeOffset="172946.85">24361 14790 20271 0,'9'-10'896'0,"-9"10"192"0,0 0-880 0,12 6-208 16,-1 1 0-16,0 1 0 0,0-1 576 0,-1 2 80 15,1 2 16-15,2 0 0 0,3 1 256 0,-1 4 48 16,0 1 16-16,4 4 0 0,4 2-320 0,-1 3-64 0,2-1-16 0,2 0 0 16,2 0-304-16,2 0-64 0,-1-3-16 0,-1 0 0 15,2 0-80-15,0 0-128 0,0 0 176 0,1 1-176 16,1 1 128-16,-2-1-128 0,-4-3 0 0,1 0 0 31,-1-2-1008-31,-1 2-304 0,-2-2-64 0</inkml:trace>
  <inkml:trace contextRef="#ctx0" brushRef="#br0" timeOffset="174912.72">21134 12803 3679 0,'-5'10'320'0,"5"-10"-320"0,0 0 0 0,0 0 0 16,0 0 2304-16,0 0 384 0,-4 7 64 16,4-7 32-16,0 0-1424 0,0 0-272 0,0 0-64 0,0 0-16 15,0 0-160-15,10-2-16 0,1-1-16 0,2 1 0 16,5 1-80-16,3-1-16 0,2-2 0 0,2 1 0 15,3-5-272-15,0 3-64 0,4 3-16 0,0-4 0 16,-1-2-192-16,1 3-48 0,-2 1 0 0,0 1 0 16,-5 2-128-16,1-2 0 0,-3-3 0 0,-2 2 0 15,-4 3-1344 1,0 1-320-16,-2 0-48 0</inkml:trace>
  <inkml:trace contextRef="#ctx0" brushRef="#br0" timeOffset="175314.9">22722 12765 15663 0,'0'0'1392'0,"0"0"-1120"0,0 0-272 0,0 0 0 15,0 0 400-15,0 0 32 0,0 0 0 0,0 0 0 16,11-5 48-16,2 0 16 0,5-2 0 0,2 2 0 16,1 0 0-16,2-1 0 0,0-2 0 0,2 2 0 15,2 0-272-15,0 1-48 0,-2 2-16 0,2-2 0 16,0-4-160-16,1 4 0 0,-5 5 0 0,1-2 0 16,-1-4-1248-16,-4 1-288 0</inkml:trace>
  <inkml:trace contextRef="#ctx0" brushRef="#br0" timeOffset="175791.07">24190 12765 5519 0,'0'0'496'0,"0"0"-496"0,7 4 0 0,-7-4 0 16,10-3 1968-16,0 0 288 0,0 2 64 0,0-1 16 15,2-1-1024-15,1-2-208 0,2 0-32 0,0 1-16 0,3-1-448 0,2-3-96 16,4-5 0-16,3 3-16 0,-1 4-208 0,3-2-32 16,2-3-16-16,-3 2 0 0,-1 3-240 0,-4 1 128 15,1 2-128-15,-3 1-6016 16,-1-2-1280-16</inkml:trace>
  <inkml:trace contextRef="#ctx0" brushRef="#br0" timeOffset="177263.22">21439 12441 1839 0,'0'0'160'16,"0"0"-160"-16,0 0 0 0,0 0 0 0,-7 2 1920 0,7-2 336 0,0 0 80 15,0 0 16-15,0 0-1040 0,0 0-208 0,0 0-32 0,12-1-16 16,1-1-64-16,-1 0-16 0,3-1 0 0,1-5 0 16,1-4-192-16,1 2-32 0,0 1-16 0,1-3 0 15,0-3-48-15,3 0-16 0,-2 0 0 0,1 3 0 16,-1 1-336-16,0 0-64 0,3-1-16 0,-1 0 0 15,0 2-256-15,-1 1 0 0,-4 0 128 0,0 2-128 16,3 2 0-16,-2 1 0 0,-1 0-128 0,-2 0-10368 16</inkml:trace>
  <inkml:trace contextRef="#ctx0" brushRef="#br0" timeOffset="177679.64">23133 12348 17215 0,'0'0'768'0,"0"0"144"0,0 0-720 0,0 0-192 0,0 0 0 0,0 0 0 15,0 0 320-15,5-8 48 0,-2-2 0 0,3 3 0 16,2 1 464-16,1-2 112 0,4-1 16 0,-2-1 0 15,3-1-208-15,1 2-48 0,2-1 0 0,1-2 0 16,-1-2-208-16,1 1-48 0,-1 0-16 0,1 2 0 16,-1 1-176-16,1-1-16 0,-2-4-16 0,2 4 0 0,-3 3-224 0,1 0 0 15,-3-1 128-15,0 2-128 16,-1-2 0-16,0 3 0 0,1 2-144 0,-4 1-7824 16,1-1-1568-16</inkml:trace>
  <inkml:trace contextRef="#ctx0" brushRef="#br0" timeOffset="178088.32">24359 12242 4607 0,'0'0'400'0,"0"0"-400"0,0 0 0 0,0 0 0 16,0 0 2624-16,0 0 432 0,0 0 80 0,11-3 32 15,0-4-1264-15,-1-1-256 0,2 1-48 0,2-1-16 16,2-1-416-16,1-1-80 0,1-1 0 0,0 1-16 16,-1 4-272-16,3-3-48 0,0-4-16 0,2 3 0 15,0 2-160-15,-1 2-48 0,-3 0 0 0,2-2 0 16,-1-3-320-16,-2 4-64 0,-2 2-16 0,-2 1 0 0,0-2-128 0,-2 1 0 16,-1-4 0-16,0 5 0 15,-10 4-224-15,8 0-80 0,-1-2-16 0,-7 2-8544 16,10-3-1712-16</inkml:trace>
  <inkml:trace contextRef="#ctx0" brushRef="#br0" timeOffset="179115.21">21542 11809 8287 0,'0'0'736'16,"0"0"-592"-16,0 0-144 0,0 0 0 0,0 0 1312 0,0 0 224 15,0 0 64-15,0 0 0 0,10-3-608 0,-1 0-112 0,1-2-32 0,2 1 0 16,2 2-160-16,2 0-48 0,3-2 0 0,5-2 0 16,6-2 32-16,4 3 0 0,2-2 0 0,3 1 0 15,-1-3-288-15,-1 4-48 0,-4 4-16 0,-1 0 0 16,-4-1-320-16,0-1 0 0,-3-2 0 0,-2 4 0 15,0 6-256-15,0-3-32 0,0 0 0 0</inkml:trace>
  <inkml:trace contextRef="#ctx0" brushRef="#br0" timeOffset="179527.77">23159 11753 15375 0,'0'0'672'0,"0"0"160"0,0 0-672 0,0 0-160 0,0 0 0 0,0 0 0 15,5-11 704-15,6 2 96 16,-1 1 32-16,8 1 0 0,4 2-192 0,4-2-16 0,-1-3-16 0,2 2 0 15,2-1-256-15,1 1-48 0,1 0-16 0,0 0 0 16,1-2-288-16,1 1 0 0,0 1 0 0,0 2 0 16,-1 1 128-16,-2 1-128 0,-3-1 0 0,-2 2-6384 15,-6 3-1312-15</inkml:trace>
  <inkml:trace contextRef="#ctx0" brushRef="#br0" timeOffset="179962.08">24773 11579 13823 0,'0'0'1216'0,"0"0"-960"0,0 0-256 0,8 0 0 16,2-5 800-16,1 2 112 0,1 1 32 0,1 0 0 16,3-2-96-16,4 1-16 0,0-5 0 0,2 3 0 15,1 2-272-15,3-2-64 0,1 1-16 0,2-1 0 16,3 1-240-16,-1 2-48 0,-1 0-16 0,-3 0 0 16,0-1-176-16,-3 1 128 0,-2 0-128 0,-1 0 128 15,-3-2-320-15,0 1-64 0,-2 1 0 0,-1 0-16 16</inkml:trace>
  <inkml:trace contextRef="#ctx0" brushRef="#br2" timeOffset="186793.05">20684 12894 4607 0,'0'0'400'0,"0"0"-400"0,0 0 0 0,-8 3 0 0,8-3 1712 0,0 0 256 16,0 0 48-16,-6 4 16 0,6-4-1184 15,0 0-224-15,0 0-48 0,0 0-16 0,0 0-80 0,0 0-16 16,0 0 0-16,0 0 0 0,0 0-64 0,0 0-16 16,0 0 0-16,0 0 0 0,0 0 64 0,0 0 0 15,0 0 0-15,0 0 0 0,0 0 0 0,0 0 16 16,5 5 0-16,-5-5 0 0,0 0-80 0,0 0-32 16,0 0 0-16,10 4 0 0,-1-2 16 0,-9-2 0 15,10 0 0-15,1 0 0 0,-4 1-32 0,3-1 0 16,1 0 0-16,0 0 0 0,0-3-64 0,3 3-16 15,1 0 0-15,0-2 0 0,1-2-64 0,-1 1 0 16,1 2-16-16,-1 0 0 0,0 0-48 0,2 0 0 16,3-2 0-16,-1 3 0 0,2-1-128 0,-2-1 192 15,1-3-192-15,2 0 192 0,-3 2-192 0,-1 0 192 0,1-1-192 16,0 0 192-16,0-4-16 0,-1 0 0 0,1 2 0 16,-1-1 0-16,1 3 80 0,1-5 0 0,-1 0 16 0,0 2 0 15,5 2-16-15,-6 0 0 0,-3-2 0 0,0 3 0 16,4-3-16-16,2 3-16 0,-1-1 0 0,1-2 0 15,-1 0-32-15,1 1-16 0,0 2 0 0,-2-3 0 16,-2-2-16-16,2 0 0 0,-4 2 0 0,1 2 0 16,-2-1-32-16,1 0-128 0,2-3 192 15,-1 0-64-15,0 1 0 0,-1 1-128 0,3 0 192 0,3 0-64 16,2-1 0-16,-2 0 0 0,0 0 0 0,1 0 0 16,1 1 0-16,-1-3 0 0,-1-3 0 0,0 3 0 15,1 4-128-15,-2-1 128 0,-1-4-128 0,0 1 128 0,-3 4-128 16,1-2 128-16,-2 3-128 0,2-3 128 0,-1-2-128 15,1 3 0-15,-1 0 144 0,2-1-144 0,2 0 128 0,1-2-128 16,1-2 128-16,1 1-128 0,-2 1 128 16,-1-1-128-16,-1-3 160 0,0 2-160 0,1 5 208 0,-1-2-48 15,2 0-16-15,-2 0 0 0,1-2-144 16,2 1 160-16,-6 2-160 0,2-2 160 0,0-1-160 0,-2 0 160 16,-1 0-160-16,1-1 160 0,-1 2-160 0,2 1 0 15,-1-5 144-15,2 1-144 0,-1 0 128 0,3 2-128 16,2 2 128-16,2 1-128 0,0-3 0 0,-1 3 0 15,-4-1 0-15,2 0 128 0,1-2-128 0,-2-2 0 16,1-1 0-16,0 2 0 0,-2 0 0 0,-1 1 144 16,0 0-144-16,-2 1 0 0,0 1 128 0,-3 0-128 15,-1 0 0-15,0 1 0 0,4-2 0 0,-5 1 0 16,1 1 128-16,0 0-128 0,0 0 0 0,2-1 0 0,-1-1 128 16,1 3-128-16,0-1 0 0,1 1 0 0,3-2 128 0,0 0-128 15,-2 1 0-15,-1 0 0 0,2-1 0 0,-2 0 0 16,1-1 128-16,-1 3-128 0,1-3 0 0,1 1 0 15,1 0 0-15,-1 0 0 0,0 1 0 0,-1 1 0 16,1 3 0-16,-2-2 0 0,2-5 0 0,-2 3 0 16,-1 3 144-16,0-1-144 0,-2 0 0 0,0-3 144 15,1-1-144-15,-3 1 0 0,0 5 144 0,2-2-144 16,-1-1 0-16,2-1 128 0,-3 0-128 0,3 3 0 16,0 0 0-16,0 0 0 0,1-3 0 0,1 3 128 15,3 2-128-15,-2 0 0 0,0-1 0 0,2-2 128 16,-1 0-128-16,3-1 0 0,0 3 0 0,2-2 0 15,-4 0 0-15,1-1 0 0,1-1 0 0,-2 2 128 16,-1 1-128-16,-2 1 0 0,1-2 0 0,-2 2 0 0,-1 0 0 0,0 1 0 16,1-1 0-16,0 0 0 0,-1-3 0 0,0 3 128 15,2 0-128-15,-1 0 0 0,1-2 0 0,1 1 128 16,0 0-128-16,0 2 0 0,-1-3 0 0,2 0 128 16,0 1-128-16,0 0 0 0,-2 1 0 0,2-1 128 15,-2 0-128-15,1 0 0 0,1 0 0 0,-1 2 0 16,2 0 0-16,-1 1 128 0,-2-1-128 0,0 0 0 15,1-1 0-15,-3 2 128 0,1 1-128 0,-1-1 0 16,2-1 0-16,-1 0 0 0,-1 2 0 0,3-2 0 16,0 1 0-16,2-2 0 0,-3 1 0 0,1-1 0 15,-1-1 0-15,1 2 0 0,3 0 0 0,-1-1 0 16,-2 0 0-16,3 2 128 0,-3 1-128 0,0 0 0 16,-5-3 0-16,3 3 0 0,3 0 0 0,1 0 0 0,-1 0 0 0,-1-1 0 15,0 1 0-15,-1 0 0 0,1-1 0 16,-1 2 0-16,1-2 0 0,-1 0 128 0,-1-1-128 0,-2 2 0 15,1 0 0-15,2-2 0 0,-1 1 0 0,0-1 128 16,-1 1-128-16,4-1 0 0,-2-1 0 0,2 0 128 16,2-1-128-16,-3 2 0 0,-2 1 0 15,2 1 0-15,0-3 0 0,0 1 144 0,-1-1-144 0,0 3 0 16,2 1 128-16,-1 0-128 0,-1 0 0 0,-1 1 0 16,0 1 0-16,1-1 0 0,-2-1 0 0,2 1 0 15,0 1 128-15,-2 0-128 0,0 1 0 0,-2-2 0 16,0-2 128-16,0 1-128 0,2-3 0 0,-4 2 0 15,1 1 0-15,0-1 0 0,0 0 128 0,0 0-128 16,-1 4 0-16,1-2 128 0,1-1-128 0,0-1 0 16,1-2 128-16,2 2-128 0,-2 2 0 0,2-2 0 15,0-2 160-15,2-1-160 0,0 4 128 0,0 0-128 16,-1 0 0-16,0 0 0 0,1 0 128 0,-1 1-128 0,-4 2 0 0,1-1 0 16,0 0 0-16,2 0 0 0,-2-1 128 0,-3-1-128 15,0 0 0-15,0 0 128 0,0 0-128 16,1 1 128-16,-2 2-128 0,0-2 128 0,-1-1-128 0,-7 0 192 15,10-1-192-15,-2 1 192 0,0 3-192 0,-1-2 128 16,-7-1-128-16,9 0 128 0,1 0-128 0,-3 1 0 16,-7-1 144-16,11 1-144 0,-3-2 128 0,1 1-128 15,-2 2 128-15,1-2-128 0,-8 0 0 0,8-2 144 16,-8 2-144-16,8-1 0 0,-8 1 160 0,7 0-160 16,-7 0 128-16,0 0-128 0,0 0 128 0,8 1-128 0,-8-1 0 15,0 0 128-15,0 0-128 0,8 1 0 0,-8-1 0 16,0 0 128-16,0 0-128 0,0 0 0 0,0 0 144 0,0 0-144 15,0 0 0-15,0 0 128 0,0 0-128 0,0 0 0 16,0 0 0-16,0 0 128 0,-7 9-128 0,2-3 0 16,5-6-176-16,-9 6-96 0,0 0-32 0,9-6 0 31,-9 3-1712-31,9-3-352 0,-10 3-64 0,10-3-13392 0</inkml:trace>
  <inkml:trace contextRef="#ctx0" brushRef="#br2" timeOffset="189163.2">22271 8927 8287 0,'0'0'368'0,"-5"-5"80"0,1-4-448 0,-1 2 0 0,-1 1 0 0,3 0 0 16,-2-2 1568-16,-1 0 224 0,0 2 64 0,-2 1 0 15,8 5-816-15,0 0-144 0,-7-5-48 0,7 5 0 16,0 0-128-16,0 0-16 0,0 0-16 0,0 0 0 16,-6-6-192-16,6 6-48 0,0 0 0 0,0 0 0 15,0 0-144-15,1 10-48 0,1-1 0 0,2 2 0 16,-1 1 96-16,2 0 16 0,3-2 0 0,-2 3 0 15,3 5-16-15,1-2 0 0,3 6 0 0,3-1 0 16,0-1 0-16,3 0 0 0,2 0 0 0,0 0 0 16,1 7-96-16,-3-2 0 0,0 0-16 0,0 2 0 15,1-1-48-15,-3 0-16 0,2-4 0 0,1 0 0 0,1 1-16 16,0 0 0-16,3 1 0 0,2 0 0 0,1-2 32 16,0 2 0-16,-2-2 0 0,2 0 0 0,-1-1 64 0,1-1 32 15,-2-2 0-15,0 5 0 0,-3 4-32 0,1 0 0 16,-4-3 0-16,2 0 0 0,1 0-64 0,-2-2 0 15,-2-1-16-15,3-1 0 0,2 0-48 0,2 0-128 16,-1 1 192-16,2-2-64 0,1 0 0 0,-2-1 0 16,-2-1 0-16,1 3 0 0,4 1 0 0,-1 0 0 15,0-1 0-15,-3-1 0 0,-2 2-128 0,-1 2 128 16,-2-1-128-16,0-2 128 0,-1-4-128 0,0 0 160 16,0 1-160-16,-3-1 160 0,1-3-160 0,0 1 160 15,2-3-160-15,0 1 160 0,-1 0 0 0,1-1 0 0,2-1 0 16,-3 0 0-16,1-1-16 0,-1 2 0 15,1-1 0-15,1 0 0 0,0-1-144 0,-1 0 192 0,0 1-192 16,-2-1 192-16,1-1-192 0,-2 1 128 0,0-1-128 0,0 2 128 16,-1 2-128-16,-1-3 128 0,0-4-128 0,0 3 128 15,0 3-128-15,1-2 128 0,0-3-128 0,0 0 128 16,-2-1 0-16,3 2-128 0,0 2 192 0,1-3-64 16,-2-1-128-16,3-1 0 0,0 0 144 0,2 3-144 15,-1 2 128-15,-2-1-128 0,1-3 128 0,-1 3-128 16,1 1 0-16,0-1 144 0,0 4-144 0,-1-3 0 15,2-1 176-15,-1 1-176 0,1 0 160 0,0-2-160 16,-3 1 128-16,0-1-128 0,0-2 0 0,-1 2 0 16,0-1 128-16,1 2-128 0,-2-4 0 0,1 2 144 0,1 0-144 15,1 1 0-15,-1 1 0 0,1-3 128 0,-1 1-128 16,0-1 0-16,4 0 144 0,-1-1-144 0,-2 2 0 16,1-4 128-16,-1 0-128 0,2 2 0 0,1 3 0 0,-2-3 144 15,3 1-144-15,0 1 0 16,1-1 128-16,-4 1-128 0,0 1 0 0,-1-2 0 0,2 0 128 15,-2-1-128-15,-1 2 0 0,0-1 0 0,0-3 0 0,1 3 0 16,-2-2 128-16,2 2-128 0,0-2 0 0,2 1 0 16,-2-3 0-16,2 4 0 0,2 0 128 0,-3 1-128 15,1-2 0-15,-2 1 0 0,1-2 0 0,0 1 0 16,3 2 0-16,0-3 0 0,-1 0 0 0,-1 1 0 16,1-1 0-16,2 2 0 0,-5 2 0 0,2-4 0 15,-1-3 0-15,-1 3 0 0,-1 2 0 0,2 1 0 16,-2-2 0-16,1-1 0 0,-2-1 128 0,1 0-128 0,1 1 0 15,0 0 0-15,3-2 128 0,1-1-128 0,-3-1 0 0,3 2 0 16,1 3 0-16,0-3 0 0,-4-4 0 0,1 3 0 16,2 5 0-16,2-2 0 0,-1 2 0 0,-2-3 0 15,-2-2 0-15,0 3 0 0,-2 4 0 0,1-4 0 16,-2-4 128-16,-1 0-128 0,-1 0 0 0,0 2 0 16,1 1 0-16,0-3 0 0,-1-5 0 0,1 3 0 15,1 5 0-15,0-1 0 0,0-2 0 0,2-1 0 16,2 0 0-16,-2 3 0 0,-1 4 0 0,0-3 0 15,1-6 0-15,0 1 0 0,-2 2 0 0,-1 2 0 16,-1 2 0-16,-1-3 0 0,3-3 0 0,0 3 0 16,-1 3 0-16,0 1 0 0,1-2 0 0,-5-1 0 15,1 0 128-15,1 2-128 0,-3 3 0 0,0-2 0 0,-8-4 0 16,0 0 0-16,0 0 0 0,0 0 0 0,0 0 128 0,0 0-128 16,0 0 0-16,0 0 0 0,0 0 0 0,0 0 0 15,0 0 0-15,0 0 0 0,0 0 128 0,0 0-128 16,0 0 0-16,0 0 0 0,0 0 128 0,0 0-128 15,0 0 0-15,0 0 0 0,0 0 128 0,0 0-128 16,0 0 0-16,0 0 0 0,0 0 0 0,0 0 0 16,0 0 0-16,-9-3 0 0,2 1 128 15,7 2-128-15,-10 0 0 0,2 0 0 0,0-3 0 16,-2 2 0-16,0 2 0 0,-1 3 0 0,0-3 0 0,2-1 0 16,-1-2 0-16,-1 2 0 0,-2 1 0 0,0 1 0 15,-2-1 0-15,-1 1 0 0,-2 0 128 0,0 2-128 16,-1 0 0-16,2 1 0 0,0-5 0 0,0 1 0 15,0 0 128-15,-4-1-128 0,1-1 0 0,1-3 0 16,-3-2 0-16,-2 1 0 0,-2 3 0 0,-1 0 0 0,-3 0 0 16,0 1 0-16,2-4 0 0,-2 3 0 15,1 1 0-15,2 0 0 0,-1-1 0 0,4 2 0 0,1 2 0 0,1-2 0 16,-1-2 0-16,0-2 0 0,0-1 0 0,-2 2 0 16,-1-1 0-16,-1 0 0 0,-3-6 0 0,-1 4 0 15,-1 2 128-15,0 0-128 0,-2-2 0 0,-1-3 0 16,-1-4 0-16,0 1 0 0,3 2 0 0,3 1 0 15,0-5 128-15,0 1-128 0,-1 4 0 0,2 0 0 16,2 3 0-16,-1-1 0 0,-1-1 0 0,4 1 0 16,3 1 0-16,0 1 0 0,0-1 0 0,1-2 0 15,-1-1 0-15,2 0 0 0,3 1 128 0,0-2-128 16,-3-1 0-16,3-1 0 0,0 0 0 0,1 1 0 0,-2 0 0 16,0-2 0-16,0-3 0 0,-2 2 0 0,-1 1 0 0,0 1 0 15,-3 0 0-15,2 0 0 0,0-2 0 16,1 4 0-16,1 4 0 0,0 0 0 0,3 0 0 0,1 0 0 15,2 2 0-15,3 1 0 0,-1 4 0 0,4-2 0 16,4-4 0-16,4 5 0 0,0 0 0 0,0 0 0 16,0 0 0-16,0 0 0 0,0 0 0 0,10 6-144 15,4 2 144-15,2 2 0 0,0 0 0 16,2 1-160-16,1 1 160 0,6 4 0 0,-1 1-128 0,2 1 128 16,3 0 0-16,1 0 0 0,-1 1 0 0,2-1 0 15,1-2 0-15,3-1 0 0,4-1 0 16,1 0-128-16,1-1 128 0,2 1 0 0,2-3 0 0,-1 0 0 15,-1 0 0-15,-1 3 0 0,-2 1 0 0,2-2 0 0,0-3 0 16,4 3 0-16,0 3 0 0,4-2 0 0,-1-1 0 0,1-1 0 16,-3 0 0-16,-2 3 0 0,-2 1 0 0,-1-5 0 15,-1-4 0-15,3-1 0 0,2 1 0 0,0 1 0 16,-1 1 0-16,-3-3 0 0,-3 1 0 0,-2 0 0 16,-5 2 0-16,-2-1 0 0,-3-1 0 0,1-2 0 15,1-2 0-15,0 2 0 0,-4-1 0 0,-2 1 0 16,3-3 0-16,-6 0 0 0,-3 0 0 0,-3 1 0 15,-1 1 0-15,0-2 0 0,-4-1 0 0,-9-1 0 16,9 7 0-16,-9-7 0 0,0 0 0 0,5 5 0 16,-5-5-320-16,0 0-64 0,-1 9-16 0,-3-4 0 15,4-5-2160 1,0 0-416-16,-7 6-96 0</inkml:trace>
  <inkml:trace contextRef="#ctx0" brushRef="#br2" timeOffset="197504.86">1680 16705 2751 0,'0'0'128'0,"0"0"16"0,0 0-144 0,-8 4 0 16,8-4 0-16,-5 5 0 0,5-5 3328 0,0 0 640 16,0 0 128-16,0 0 32 0,0 0-2400 0,0 0-464 0,0 0-112 0,0 0 0 15,14 0 0-15,3-3 16 16,1-2 0-16,3-1 0 0,7 1-208 0,4-1-64 0,2 0 0 16,0-1 0-16,-1 2-192 0,2-3-64 0,-1 1 0 0,1 0 0 15,0-2-128-15,1-1-48 0,-2-1 0 16,-1 3 0-16,-4 6-192 0,-2-3-32 0,-4-3-16 0,0 6 0 15,-3 5-80-15,-3-2-16 0,-5-4 0 0,-4 2 0 32,-8 1-2288-32,0 0-464 0</inkml:trace>
  <inkml:trace contextRef="#ctx0" brushRef="#br2" timeOffset="197742.69">1982 16756 26079 0,'0'0'1152'0,"0"0"256"16,0 0-1136-16,0 0-272 0,-5 8 0 0,2 1 0 0,1 3 576 0,-1-1 48 15,0 0 16-15,2 2 0 0,-2 3-96 0,1 0-16 16,0 2 0-16,1-1 0 0,-1 2-256 0,1 0-48 16,0-1-16-16,0 1 0 0,1 1-80 0,0 1 0 15,0 0-128-15,1 0 192 0,1-3-192 0,0 2 176 16,-1 1-176-16,1-1 160 0,-2-3-160 0,1 1 0 15,-1 1 144-15,0-2-144 16,-3-1-1728-16,0-1-432 0,1-2-80 0</inkml:trace>
  <inkml:trace contextRef="#ctx0" brushRef="#br2" timeOffset="197931.21">1644 17317 12895 0,'0'0'1152'0,"0"0"-928"0,0 0-224 0,8-5 0 0,1-2 2624 0,5 2 464 0,2 0 112 0,5 0 0 15,3-1-1408-15,6-1-272 0,4-2-64 0,2 0-16 16,4 0-448-16,-2-1-96 0,0-2 0 0,0 0-16 16,2 1-240-16,0-1-32 0,-2-1-16 0,2 2 0 15,0 2-288-15,1 4-64 0,-4 2-16 0,-1 1 0 16,-6 0-384-16,-2 1-80 0,-4 1-16 0,-2 0-15376 16</inkml:trace>
  <inkml:trace contextRef="#ctx0" brushRef="#br2" timeOffset="198279.8">3226 16675 13823 0,'4'-13'608'0,"-1"4"128"0,-2-3-592 0,2 0-144 16,-2 1 0-16,0-1 0 0,-1 0 1840 0,-1-2 336 15,-3 5 64-15,2-4 0 0,-3-2-608 0,-1 4-128 16,-1 4-32-16,-2 0 0 0,0-2-320 0,0 1-64 16,-5 3 0-16,0 3-16 0,-1 2-288 0,-2 2-48 15,-4 0-16-15,1 6 0 0,0 0-272 0,0 7-64 16,-3 0-16-16,2 4 0 0,2 2-80 0,1 4-16 0,1 4 0 0,1 0 0 16,-1 4-96-16,2 1-32 0,1 2 0 15,2 0 0-15,1 0-144 0,1-3 0 0,3-1 0 0,2 1 0 16,1 1 128-16,3-2-128 0,1-4 0 0,2-3 128 15,3-2-128-15,-1-1 0 0,0-7 144 0,0 1-144 32,0-5-496-32,0 0-160 0,-1-1-48 0,-3-10 0 15,4 7-2496-15,-4-7-512 0,0 0-112 0,0 0-7616 0</inkml:trace>
  <inkml:trace contextRef="#ctx0" brushRef="#br2" timeOffset="198420.72">2726 17023 7359 0,'0'0'320'0,"0"0"80"0,0 0-400 0,6-7 0 0,-6 7 0 0,11-4 0 15,0-1 5072-15,3 2 944 0,1 0 176 0,3 0 32 0,4 1-3888 16,2-1-784-16,-2-1-144 0,4 1-48 0,2 4-512 0,1-1-96 16,2-2-32-16,2 2 0 0,0 2-336 0,1-2-80 15,3-2-16-15,2 1 0 16,-1 2-1408-16,1 0-288 0,-3-1-48 16</inkml:trace>
  <inkml:trace contextRef="#ctx0" brushRef="#br2" timeOffset="199043.33">4374 16802 21535 0,'0'0'960'0,"0"0"192"0,-2-11-928 0,0 4-224 0,2 7 0 0,0 0 0 15,0 0 1136-15,0 0 176 0,-8 2 32 0,-2 5 16 16,1 7-560-16,0 0-112 0,0 2-32 0,1 1 0 16,0 3-192-16,2 1-32 0,-1 2-16 0,3-2 0 0,1 0-144 0,3-2-16 15,3-2-16-15,1 0 0 0,3-2-64 16,1-1-16-16,3-1 0 0,1-2 0 0,2-3 160 0,2-3 48 16,3-5 0-16,3-4 0 0,1-2 128 0,3-3 16 15,0-4 16-15,1-3 0 0,1-3-144 0,-2 0-16 16,-1 0-16-16,0 2 0 0,-6-1-160 0,0 0-16 15,-4 1-16-15,-1 1 0 0,-3 1-32 0,-4 3-128 16,1 1 192-16,-4 3-64 0,-4 8-128 0,0 0 0 16,6-5 0-16,-6 5 0 0,0 0 0 0,0 10-144 15,0 2 144-15,-3 4-208 0,-4 4 208 0,0 3-144 16,-1 4 144-16,-2 4-128 0,-2 6 128 0,-3 1 0 16,-2 2 128-16,-3 2-128 0,-1 3 240 0,-4-1-32 15,-1-2 0-15,2-3 0 0,1 0 112 0,0-5 0 16,0-2 16-16,1-4 0 0,2-2 48 0,-1-4 16 0,3-2 0 0,1 0 0 15,1-1-48-15,0-4-16 0,2-3 0 16,1-2 0-16,-1-2-96 0,3-5-32 0,-1-4 0 0,2-4 0 16,2-5-208-16,0-2-192 0,4-4 48 0,2 1 0 31,2-2-2864-31,4-1-560 0</inkml:trace>
  <inkml:trace contextRef="#ctx0" brushRef="#br2" timeOffset="199355.82">5013 17141 21183 0,'0'0'1888'0,"-8"6"-1504"0,3 1-384 0,-3 0 0 0,-2 1 1024 0,-1 2 128 16,0 3 16-16,1 2 16 0,-3 3 352 0,0-1 64 15,0 2 0-15,1-1 16 0,2 0-656 0,1-2-128 16,4-3-16-16,5 2-16 0,2-4-288 0,4-2-64 15,-6-9-16-15,14 7 0 0,2 1 48 0,2-4 16 16,-2-2 0-16,7-5 0 0,5 0 64 0,3-2 16 16,-2 1 0-16,-1-3 0 0,-1-1-128 0,-3-2 0 15,-3 0-16-15,-2-1 0 0,-1 0-96 0,-4 0-16 16,-3 0 0-16,-1 0 0 0,-6-2-16 0,0 0-16 16,-2 1 0-16,-3 1 0 0,-2 0-48 0,-1 0-16 15,-4-1 0-15,0 1 0 0,-3 2-224 0,-2 1 0 16,-1-6 0-16,0 5 0 15,2 2-1856-15,-3 0-432 0,1 1-80 0</inkml:trace>
  <inkml:trace contextRef="#ctx0" brushRef="#br2" timeOffset="199961.63">5727 16738 14735 0,'-11'-8'640'0,"4"4"160"0,1-3-640 0,0 2-160 15,2 0 0-15,4 5 0 0,0 0 2032 0,0 0 368 16,-6-4 80-16,6 4 16 0,0 0-1104 0,0 0-224 16,0 0-32-16,0 0-16 0,0 0-336 0,10 5-64 15,2 4-16-15,-1-3 0 0,5-3-16 0,3 0-16 16,-1 4 0-16,6-1 0 0,4 2-112 0,3-1-32 15,3-2 0-15,2 3 0 0,0 1-48 0,-1 1-16 0,-2-2 0 16,-2 1 0-16,-1-3-256 0,-1-1-48 0,-1 4-16 16,-2-2 0-16,-3-1 48 0,0-1 16 0,-3 0 0 15,-2 1 0-15,0-1-48 0,-4-1-16 0,-3 0 0 0,-1-2 0 16,-10-2 96-16,0 0 16 0,5 5 0 0,-5-5 0 16,0 0 0-16,0 0 16 0,-3 10 0 0,-4-3 0 15,-3 0 48-15,-5-1 0 0,0 1 0 0,-5 2 0 16,-2 0-48-16,0 5 0 0,-3-2 0 0,0 2 0 15,-1 3-64-15,-1 0-16 0,2 0 0 0,-1 0 0 16,-1 1-16-16,3-1-16 0,2 0 0 0,2-1 0 16,-2-2-160-16,4-3 160 0,3-3-160 0,3 1 160 15,2-3-160-15,2-1 0 0,8-5 144 16,0 0-144-16,-5 7 0 0,5-7 0 0,0 0-192 0,0 0 64 16,11-1-1376-16,1 0-272 15,1-5-48-15,3 0-9936 0,4-3-1984 0</inkml:trace>
  <inkml:trace contextRef="#ctx0" brushRef="#br2" timeOffset="200387.59">7155 16505 22687 0,'0'0'1008'0,"0"0"208"0,-1-7-976 0,1 7-240 15,-1-8 0-15,1 8 0 0,0 0 1232 0,-9 2 208 0,0 0 32 0,-2 2 16 16,-3 4-592-16,-2 3-128 0,-1 5-32 0,-2 2 0 16,0 0-160-16,-3 4-48 0,0 3 0 0,0 1 0 15,0 6-128-15,1-1-16 0,-2 0-16 0,5 0 0 16,2 4-192-16,5-4-48 0,4-1 0 0,4-5 0 15,3-3-128-15,4-3 192 0,4-2-192 0,6-5 192 16,3-2 256-16,4-4 48 0,2-1 16 0,1-5 0 16,3 0 256-16,0-4 48 0,2-2 16 0,3-3 0 15,3-1-160-15,0-3-32 0,-4-3 0 0,2 1 0 16,1-3-144-16,-1 2-48 0,-2-4 0 0,-2-1 0 16,-5 0 112-16,-6-5 16 0,-2-2 0 0,-4-1 0 0,-7-3-16 15,-1-2 0-15,-6 1 0 0,-3 0 0 16,-6-1-288-16,-3 8-48 0,-5 5-16 0,-5 6 0 0,-2 4-208 15,-3 2 0-15,4 3 0 0,-2 1 0 16,1 4-1088-16,-2 2-256 0,5 4-48 16,2 0-12080-16,4 1-2416 0</inkml:trace>
  <inkml:trace contextRef="#ctx0" brushRef="#br2" timeOffset="201112.32">7971 16819 21183 0,'-3'-9'1888'0,"3"9"-1504"0,0-11-384 0,0 3 0 15,0-1 464-15,0 9 32 0,0 0 0 0,0 0 0 16,0 0 704-16,0 0 144 0,0 0 16 0,4 11 16 16,-1 6-656-16,0-1-128 0,-3-1-16 0,0 2-16 15,0 4-80-15,-1-1-16 0,-3 1 0 0,1 0 0 16,1 0-16-16,-5 0 0 0,1 1 0 0,-2 0 0 16,0-1-112-16,-2-2-16 0,-2-3-16 0,1 1 0 15,-1 0-96-15,1 1-16 0,1-3 0 0,-2 1 0 0,1-5-192 16,3-1-160-16,0-2 32 0,3-2 0 15,5-6-2304-15,0 0-448 16</inkml:trace>
  <inkml:trace contextRef="#ctx0" brushRef="#br2" timeOffset="201600.44">8792 16554 15663 0,'0'0'1392'15,"-1"11"-1120"-15,1-1-272 0,-3 2 0 0,2 1 848 0,-3 5 112 0,-1 4 32 0,0 1 0 16,-5 2 320-16,2 2 64 0,-3 1 16 0,-1 6 0 16,-2 2-560-16,-3 0-96 0,-2 0-32 0,0 3 0 15,-4 0-224-15,3 1-48 0,2-4-16 16,3-2 0-16,-5-6 80 0,4-2 16 0,0-1 0 0,4-3 0 15,0-4 96-15,2-3 32 0,3-1 0 0,0-4 0 16,3-3 0-16,4-7 0 0,0 0 0 0,0 0 0 16,0 0 32-16,0 0 16 0,4-9 0 0,4-3 0 15,-1-6 16-15,3-3 0 0,2-1 0 0,3 1 0 16,1-2-400-16,0-5-80 0,-4-6-16 0,3 0 0 16,4 0-208-16,1-2 176 0,4-3-176 0,2 0 160 15,2-2-160-15,0 0 0 0,2 0 0 0,0 3 128 16,0 3-128-16,2 0 0 0,1-1 0 0,3 10 0 0,-2 7 0 15,1 4 0-15,-2 1 0 0,-3 6 0 0,-5 6-192 0,-3 4 192 16,-5 3-160-16,-2 5 160 0,-4 1-176 0,-6 8 176 16,-5 4-192-16,-3 1 192 0,-8-1-128 0,-4 5 128 15,-5 5 0-15,-4-2 0 0,3-1 0 0,-6-3 0 16,-1-5 0-16,3-1 0 0,-1-1 0 0,2-4 0 16,2-4 0-16,3-1 0 0,-1-3 0 0,5-3-128 15,2 0 128-15,0-4-160 16,2-2-1456-16,4-4-304 0,7 5-48 0,-3-8-13728 0</inkml:trace>
  <inkml:trace contextRef="#ctx0" brushRef="#br2" timeOffset="201913.28">9646 16586 23903 0,'0'0'1056'0,"-7"3"224"0,-2-1-1024 0,-2 1-256 0,0-1 0 0,-5 3 0 15,-3 6 1056-15,0 1 160 0,1-4 48 0,0 4 0 16,-4 4-432-16,1 2-96 0,0 2-16 0,3 1 0 16,1-1-304-16,5-3-64 0,1-1-16 0,5-1 0 15,2 2-144-15,5-3-16 0,3-5-16 0,5-1 0 16,2-1 48-16,5-2 16 0,6-4 0 0,3-1 0 16,1 0 208-16,3-2 32 0,3-2 16 0,-1-2 0 15,0-3-64-15,-3-1-16 0,-3 1 0 0,-1-2 0 16,-5-2-144-16,-3-2-16 0,-2-3-16 0,-2 3 0 0,-6 4 160 15,0-4 16-15,-3-1 16 0,-5-1 0 0,-1 3-224 16,-2 2-64-16,-2-1 0 0,-2 1 0 0,-2 1-128 0,0 2 0 16,0 4 0-16,-1 1 0 15,1 1-2000-15,1-2-288 0,-1 1-48 16,4 3-7920-16,7 1-1584 0</inkml:trace>
  <inkml:trace contextRef="#ctx0" brushRef="#br2" timeOffset="202437.31">10355 16501 16527 0,'0'0'720'0,"0"0"176"0,0 0-720 0,5 11-176 0,2 1 0 0,-3 2 0 16,-1 2 1312-16,-3 3 224 0,-2 3 64 0,0 2 0 15,-2 2-320-15,-4 5-64 0,-1 2-16 0,-4 3 0 16,-1 3-128-16,-4-1-32 0,-2-2 0 0,1 0 0 16,-1 1-208-16,-2 0-64 0,-1 0 0 0,3-2 0 15,-1-2-384-15,1-2-64 0,3-5-32 0,-1-2 0 16,1-6 16-16,3-2 0 0,2-5 0 0,2-3 0 0,2-1 144 15,4-3 16-15,4-4 16 0,0 0 0 0,-2-8 240 0,6-4 48 16,0-6 16-16,5-1 0 0,2-3-272 0,5-2-48 16,0-2-16-16,4-1 0 15,0-1-288-15,2-2-160 0,1 0 160 0,0 1-160 0,2-1 0 0,3-1 0 16,3-2 0-16,0 3 0 0,3 2 0 0,0 2 0 16,-2 1 0-16,1 6 0 0,0 6 0 0,-2 3-160 15,-4 2 160-15,-3 6-128 0,-4 6 128 0,-3 1-128 16,-4 2 128-16,-3 3-128 0,-7 5 128 0,-3 1-160 15,-1 1 160-15,-7 1-160 0,-4-1 160 0,-6 1 0 16,-4-2 0-16,-3 3-128 0,-5 2 128 0,0-2 0 16,-2-5 0-16,1-1 0 0,2-3 0 0,4-3 0 15,3-5-176-15,3 1 176 16,4-1-592-16,4-3-32 0,2-3 0 0,6-2 0 16,3 6-2192-16,3-8-448 0,5-6-96 0,6 1-16 0</inkml:trace>
  <inkml:trace contextRef="#ctx0" brushRef="#br2" timeOffset="202754">11030 16652 20271 0,'0'0'896'0,"0"0"192"0,0 0-880 0,-9 5-208 0,3 2 0 0,-3 4 0 16,-1 0 1360-16,0 1 240 0,0 1 32 0,2 3 16 15,-5-1-512-15,4 1-112 0,2-1 0 0,1 0-16 16,4-1-448-16,2-2-96 0,2 0-16 0,4-3 0 16,1-3 64-16,1 0 16 0,1-2 0 0,2-2 0 0,2-2 208 15,2-1 32-15,0-2 16 0,2-2 0 0,0 2-32 0,1-5-16 16,-2-3 0-16,1 0 0 0,-1 2-224 0,1-1-64 16,-1-1 0-16,2-3 0 0,-5-1-240 0,1 0-48 15,1-1-16-15,-3 3 0 0,-2 1-16 16,-2 2-128-16,2-3 192 0,-1 3-64 0,-2 3-128 0,-2 2 0 15,2-1-160-15,-7 6 160 16,0 0-2624-16,0 0-448 0,0 0-64 0,9-2-32 0</inkml:trace>
  <inkml:trace contextRef="#ctx0" brushRef="#br2" timeOffset="205138.15">11991 16313 16527 0,'0'-21'720'0,"2"11"176"0,0 2-720 0,0-3-176 15,-2-3 0-15,0 3 0 0,-1 1 1472 0,1 10 256 16,0 0 48-16,0 0 16 0,-3-7-384 0,3 7-80 16,0 0-16-16,-9 9 0 0,-1 2-560 0,-2 4-112 15,0 4-32-15,-1 4 0 0,-3 4-160 0,1 2-48 16,-1 2 0-16,-1 2 0 0,-3 2 64 0,-1 6 16 16,0 7 0-16,3-3 0 0,0-5-192 0,1 0-32 15,2 3-16-15,1-4 0 0,2-3-240 0,3-4 144 16,1-6-144-16,4-1 128 0,-2-2 0 0,4-4 0 0,1-3 0 15,1-3 0-15,2-2-128 0,5-2 0 0,-2-1 0 0,5-5-176 32,0-4-1632-32,3-3-336 0,2-2-64 0,2-3-10848 0</inkml:trace>
  <inkml:trace contextRef="#ctx0" brushRef="#br2" timeOffset="205452.84">12218 16714 6447 0,'0'0'576'0,"0"0"-576"0,0 0 0 0,0 0 0 15,1-7 2864-15,-1 7 464 0,0 0 80 0,-7-2 32 16,-4 1-1424-16,0 3-288 0,-3 1-48 0,-1 3-16 16,-5 1-688-16,0 4-144 0,1 1-16 0,0 3-16 15,-2 2-48-15,1-1-16 0,2 1 0 0,2 0 0 16,2-2-208-16,3 1-32 0,3-4-16 0,4-1 0 0,2-2-160 0,2-9-48 16,4 8 0-16,1-1 0 0,6-2-16 0,0-2-16 15,4-3 0-15,0 0 0 0,2 1 64 0,0-5 16 16,3-3 0-16,-3-2 0 0,-1 2 0 0,-1 0 0 15,-1 1 0-15,-3 2 0 0,-3-2-48 0,1 3 0 16,-9 3 0-16,0 0 0 0,8 1-128 0,0 5-16 16,-5 2-128-16,0 3 192 0,-1 1-192 0,1 2 0 15,-1-1 0-15,1 1 0 0,-1 0 0 0,5 1 0 16,2-1 0-16,1-1 0 0,0-2 0 0,3-1 0 16,4-2 0-16,4-2 0 15,3-3-1472-15,3-6-224 0,-2-4-48 0,0-4-8304 16,1-1-1664-16</inkml:trace>
  <inkml:trace contextRef="#ctx0" brushRef="#br2" timeOffset="205684.4">12905 16257 21183 0,'0'0'1888'0,"-6"-3"-1504"0,0 1-384 0,6 2 0 15,-10 5 528-15,-1 3 48 0,-5 1 0 0,0 5 0 16,-4 3 640-16,-1 4 144 0,-3 2 32 0,0 2 0 15,-2-1-432-15,3 2-96 0,1 3-16 0,4 4 0 16,0 2-416-16,3 0-96 0,0-1-16 0,2 3 0 16,1 1-192-16,2 1-128 0,-1-2 128 0,4-3-128 15,1-3 0-15,3-4 0 0,0-1 0 0,2-5-192 16,1-5-1840-16,-2-3-368 16,-2-2-80-16,0-2-16 0</inkml:trace>
  <inkml:trace contextRef="#ctx0" brushRef="#br2" timeOffset="205845.63">12456 16696 17503 0,'0'0'1552'0,"4"-6"-1232"16,3-6-320-16,2 6 0 0,2 5 1904 0,3 1 320 15,0-4 64-15,3 3 16 0,-1 0-832 0,6-1-176 16,2-2-16-16,5 0-16 0,0 2-416 0,1 0-80 16,0-1 0-16,0 0-16 0,-3 1-432 0,-1 1-96 15,-7 0-16-15,-1 1 0 16,-5 0-1280-16,-1 0-256 0,-4-1-48 0,-8 1-12256 0</inkml:trace>
  <inkml:trace contextRef="#ctx0" brushRef="#br2" timeOffset="205991.17">12987 16656 11967 0,'0'0'1072'0,"0"0"-864"0,3 15-208 0,-1-4 0 16,-4 0 1360-16,-1 2 240 0,-2 2 32 0,-3 3 16 16,-1 2-160-16,-3-3-16 0,-1 0-16 0,-1 0 0 15,-2-1-624-15,1-1-128 0,-1 1-32 0,2-1 0 16,1-2-400-16,3 0-80 0,-2-3 0 0,2 1-16 31,1 0-1520-31,1-1-320 0</inkml:trace>
  <inkml:trace contextRef="#ctx0" brushRef="#br2" timeOffset="206305.28">13291 16667 21183 0,'-1'-12'944'0,"1"12"192"0,0 0-912 0,0 0-224 0,0 0 0 0,-12 1 0 0,-4 5 1568 0,1 4 272 16,-2 0 48-16,0 1 16 0,-4 1-800 0,2 2-144 15,1 3-48-15,3-1 0 0,1 1-416 0,2-1-96 16,3-1-16-16,0 1 0 0,5-2-208 0,3-3-48 16,1-11-128-16,5 11 192 0,4 0 64 0,2-2 0 15,2-6 0-15,1 1 0 0,3-1 112 0,3-2 16 16,2-1 16-16,3-2 0 0,-2-4-144 0,2 0-16 15,-4-3-16-15,-2 0 0 0,-3-1-16 0,-1 0 0 16,-2-1 0-16,-3 1 0 0,-5-2-16 0,0 2 0 0,-2-2 0 16,-4 0 0-16,-5-1-48 0,1 1-16 0,-4-1 0 15,-1 1 0-15,-4 2-272 0,-1 1-64 0,-2 1-16 0,2 2-10960 16,0 0-2192-16</inkml:trace>
  <inkml:trace contextRef="#ctx0" brushRef="#br2" timeOffset="206659.22">13571 16602 14735 0,'0'0'1312'0,"0"0"-1056"0,0 0-256 0,0 0 0 16,-1 15 1968-16,-2 0 336 0,-7 1 64 0,0 0 0 0,1 4-800 15,-4 1-160-15,0 1-48 0,0 0 0 16,-1-4-400-16,1 0-96 0,0 0-16 0,0-2 0 0,2-4-400 0,4-2-96 15,1-2-16-15,1 0 0 0,5-8-16 0,0 0-16 16,0 0 0-16,0 0 0 0,0 0 240 0,0 0 48 16,0 0 16-16,11-8 0 0,-1-2 80 0,2 0 16 15,1-1 0-15,2-1 0 0,-1-3-400 0,1-2-80 16,2-1-16-16,-1 3 0 0,1 2-80 0,-1 3-128 16,2 2 176-16,0 4-176 0,-1 1 256 0,1 4-48 15,-3 4-16-15,-2 4 0 0,1 3-192 0,-2 5 144 16,-1 2-144-16,-2 2 128 0,-2 0-128 0,-1 0 0 15,-2 0 0-15,-1 1 0 0,-1 0 0 0,-2-1 0 16,0-1 0-16,0-1 0 16,1 2-1568-16,1-3-352 15,1-3-64-15,4-4 0 0</inkml:trace>
  <inkml:trace contextRef="#ctx0" brushRef="#br2" timeOffset="207270.5">15254 16554 8287 0,'0'0'736'0,"0"0"-592"16,0 0-144-16,0 0 0 0,0 0 2256 0,0 0 432 16,0 0 64-16,0 0 32 0,0 0-1120 0,0 0-208 15,0 0-48-15,0 0-16 0,0 0-384 0,0 0-80 0,-6 6-16 0,-2 0 0 16,-4 4-208-16,-2-1-32 0,-4 0-16 0,-2-2 0 16,-5 3 0-16,-3 0 0 0,-4 0 0 0,2 1 0 15,-1 2-208-15,4 3-64 0,7-3 0 0,3 0 0 16,3-1-208-16,6 0-48 0,3 1-128 0,3 0 192 15,4-1-48-15,5-1-16 0,4-1 0 16,7 1 0-16,3-2 112 0,6 1 16 0,3 0 0 0,1 2 0 16,0-1-64-16,-4 0 0 0,-1-1 0 0,-1 2 0 15,-8 0-64-15,-1 3-128 0,-3-5 176 0,-4 2-176 16,-2 0 208-16,-4-1-64 0,-3 2-16 0,-3-1 0 16,-2 1 176-16,-4 2 16 0,-3 0 16 0,-3-1 0 15,-4-4 128-15,-2 2 32 0,-2-1 0 0,-2-1 0 0,-3-1-240 16,-1-2-32-16,0-5-16 0,3 0 0 0,4 1-80 15,2-3-128-15,3-2 176 0,3-3-176 0,3-7 0 16,2 1 0-16,6 0 0 0,6-4 0 16,6-3-2240-16,2-2-416 15,5 0-80-15,6 1-12240 0</inkml:trace>
  <inkml:trace contextRef="#ctx0" brushRef="#br2" timeOffset="207578.05">16061 16224 17503 0,'0'0'1552'0,"0"0"-1232"0,0 0-320 0,0 0 0 15,0 0 1120-15,0 0 160 0,0 0 48 0,-4 12 0 16,-3 2-112-16,0 3 0 0,-4 2-16 0,0 2 0 15,-3 3-176-15,-1-1-48 0,1 4 0 0,1 4 0 16,-5 2-304-16,2 6-64 0,-3 5-16 0,1 0 0 16,0 0-256-16,0-1-48 0,2 2-16 0,-2-4 0 15,5 1-144-15,-1-7-128 0,3-6 192 0,2-3-192 16,3-4 208-16,3-3-64 0,1-1-16 0,2-4 0 16,0-3-576-16,0-2-128 15,0-9-32-15,0 0-13920 0</inkml:trace>
  <inkml:trace contextRef="#ctx0" brushRef="#br2" timeOffset="208010.4">15758 16666 20847 0,'6'-9'912'0,"-6"9"208"0,0 0-896 0,9-2-224 16,4 2 0-16,1-2 0 0,2 2 1408 0,3-1 256 16,4 1 32-16,2 1 16 0,5 2-624 0,3 0-128 15,3-3-32-15,-3 1 0 0,-2 1-176 0,-1-1-48 16,0-2 0-16,-1 1 0 0,-1 2-320 0,-1-1-80 15,0-2-16-15,-3 1 0 0,-2 0-64 0,-3 1-16 16,-4 0 0-16,-3-2 0 0,-3-1-64 0,-9 2-16 16,0 0 0-16,0 0 0 0,0 0-128 0,0 0 160 15,0 0-160-15,-9 10 160 0,-2 1 176 0,-3 2 48 16,-5-2 0-16,-1 2 0 0,-1 3-192 0,2 0-16 0,-1 2-16 16,2-1 0-16,0-2-32 0,2-2-128 0,4-1 192 15,0-1-64-15,3 0-128 0,4-1 192 16,5-10-192-16,0 9 192 0,0-9-192 0,5 7 0 0,5-1 0 0,1-4 0 15,3-4 208-15,-2 0 16 0,4-1 0 0,3-1 0 16,-2-3 0-16,0-1 0 0,0-2 0 0,1 3 0 16,-1-2-96-16,-3 3-128 0,-4-5 176 0,-2 4-176 15,2 4 128-15,-10 3-128 0,0 0 0 0,0 0 0 16,0 0 0-16,5 9 0 0,-2 3 0 0,-2-1 0 16,-2 3 0-16,0 0-144 0,0 0 144 0,2 1-128 15,1 0 128-15,1 1 0 0,2-3 0 16,0-1 0-16,3-1 0 0,4-1 0 0,-1-2 0 0,2-2 128 15,0-1-256-15,3-4-64 0,0-2 0 0,3-3 0 16,2-3-1920 0,-2 1-384-16,-1-4-64 0</inkml:trace>
  <inkml:trace contextRef="#ctx0" brushRef="#br2" timeOffset="208571.43">17227 16026 18431 0,'0'0'816'0,"0"0"160"0,0 0-784 0,0 0-192 0,6-4 0 0,-6 4 0 15,0 0 768-15,-2 7 128 0,1 4 0 0,-4-1 16 16,-1 3 112-16,-4 4 0 0,0 3 16 0,0 2 0 16,-5 1-208-16,-1 4-32 0,0 7-16 0,-3 6 0 15,-1 2-64-15,1 1-16 0,-3-1 0 0,0-1 0 16,-2 0-272-16,0 3-64 0,0 2-16 0,1-5 0 15,0-9-64-15,2-1-16 0,1 1 0 0,4-6 0 16,-1-4-16-16,2-2-16 0,3-7 0 0,3 0 0 0,3-2 48 0,4-4 16 16,2-7 0-16,0 0 0 0,0 0 128 15,10-1 16-15,2-5 16 0,5-3 0 0,5 1-16 16,0-2 0-16,4-2 0 0,2-1 0 0,-4-2-272 16,1 1-176-16,-1 1 192 0,-1 3-192 0,0 3 0 0,1-1 0 15,-2 2 0-15,-2 6 0 0,-3 10 0 0,-2-4 0 16,-1 1 0-16,-6 2 0 0,-1 2 0 0,-5 1 0 15,-2 2-192-15,-2 0 48 0,-7 1 144 0,-2-1 0 16,-2 1 0-16,-2-1-128 0,-3-2 128 0,-1 0 0 16,-1-3 128-16,0-1-128 0,-1 0 128 0,0-1-128 15,2-4 128-15,-1 0-128 0,2 1 0 0,2-3 144 16,4-2-144-16,2-2 0 16,-1-3-320-16,7 0-192 0,4 6-16 0,2-7-10608 15,5-3-2128-15</inkml:trace>
  <inkml:trace contextRef="#ctx0" brushRef="#br2" timeOffset="208797.43">17551 16739 18431 0,'0'0'816'0,"0"0"160"0,-8 2-784 0,0 1-192 0,1 2 0 0,-2 1 0 16,-1 3 2272-16,-1 2 416 0,-2 1 64 0,0 0 32 15,1 2-1296-15,-1-1-256 0,-2-1-48 0,3 2-16 16,-1 2-592-16,3-1-128 0,1-4-32 0,0 1 0 0,4 0-256 16,-1-2-160-16,5 3 192 0,1-2-192 0,3-2 0 0,-3-9 0 15,5 7-160-15,4-3 160 16,1-1-2448-16,2-3-368 0</inkml:trace>
  <inkml:trace contextRef="#ctx0" brushRef="#br2" timeOffset="209207.38">18341 16017 11967 0,'6'-13'528'0,"-2"6"112"0,-4 7-512 15,6-6-128-15,2 1 0 0,-8 5 0 0,9-3 1552 0,-9 3 288 0,0 0 48 0,0 0 16 16,0 0-528-16,0 0-96 0,2 11-32 0,-3 3 0 15,-3 2-144-15,-3 3-16 0,-5 0-16 0,-1 9 0 16,-3 5-160-16,-4 2-16 0,-5 0-16 0,-1 6 0 16,-2 6-208-16,-1 3-32 0,-1-3-16 0,0-1 0 0,-1-2-176 0,5 2-48 15,3 3 0-15,4-5 0 0,2-5-400 16,3 1 0-16,4-10 0 0,3-2 0 0,0-2 0 0,4-5 0 16,2-4 128-16,0 1-128 0,-2-6 0 15,6-1-176-15,-1-3 16 0,-2-8-9872 16,0 0-1968-16</inkml:trace>
  <inkml:trace contextRef="#ctx0" brushRef="#br2" timeOffset="209512.53">18019 16576 18431 0,'0'0'1632'0,"5"-4"-1312"16,4 0-320-16,1 2 0 0,2-1 976 0,0 0 128 0,3-1 32 0,5 2 0 15,1 2-112-15,4-2-32 0,1-5 0 0,1 4 0 16,1 2-384-16,-1 0-80 0,-2 0-16 0,0-2 0 16,-3-1-96-16,-1 2-32 0,-5 0 0 0,1 1 0 15,-3-2-64-15,0 0-32 0,-4-4 0 0,0 5 0 16,0 1-128-16,-10 1-32 0,8-3 0 0,0 1 0 16,-8 2-128-16,8 0 128 0,-8 0-128 0,9 1 128 15,-9-1-128-15,0 0 0 0,6 2 0 0,-6-2 0 16,0 0 0-16,0 0 128 0,0 0-128 0,0 0 128 15,0 0-128-15,0 0 0 0,0 0 0 0,0 0 0 16,0 0-496-16,0 0-128 16,0 0-16-16,0 0-12608 0</inkml:trace>
  <inkml:trace contextRef="#ctx0" brushRef="#br2" timeOffset="210492.36">17986 16826 13295 0,'0'0'576'0,"-6"3"144"0,-1 0-576 0,7-3-144 0,-7 6 0 0,1-3 0 15,6-3 960-15,0 0 176 0,-9 2 16 0,9-2 16 16,0 0 0-16,0 0 0 0,0 0 0 0,0 0 0 15,0 0 64-15,0 0 16 0,0 0 0 0,11-4 0 16,3-3-112-16,2 1-32 0,2-6 0 0,3-3 0 16,3-3-320-16,2-3-64 0,6-3-16 0,3 2 0 15,-1 1-112-15,3-5-16 0,1-4-16 0,-1 0 0 0,-2-1-112 0,-1-1-32 16,-2-3 0-16,0-4 0 0,0-2-112 16,1-6-32-16,0-4 0 0,-2 0 0 0,-2 2-96 0,-3 4-32 15,-6 1 0-15,0 8 0 0,-1 7-144 0,-6 2 0 16,-4 5 0-16,-5 6 0 0,-4 4 0 0,-1 1 0 15,-1 4 0-15,-4 4 0 0,-7 3 0 0,-2 5 0 16,-2 5 0-16,-8 4-176 0,-6 3 176 0,-1 4-128 16,0 4 128-16,2 4-128 0,-1 4 128 0,-1 5 0 15,-1 6-144-15,-2 4 144 0,-2 2 0 0,1 0 0 16,1-2 0-16,3 0 0 0,4-2-128 0,5-6 128 16,5 1 0-16,7-5 0 0,5-3 0 0,4-2 0 15,2-6 0-15,4 0 0 0,5-2 0 0,-1-6 0 16,2-5 0-16,5-2 0 15,2-1-544-15,4-5-32 0,3-4-16 0,-1-1-10016 0,1-7-2000 0</inkml:trace>
  <inkml:trace contextRef="#ctx0" brushRef="#br2" timeOffset="210697.29">18792 16484 15663 0,'0'0'1392'0,"0"0"-1120"0,0 0-272 0,0 0 0 16,-7 3 1888-16,-2 2 320 0,0 2 64 0,-7 3 16 15,1 0-784-15,-5 4-160 0,0 5-16 0,-2 2-16 16,-2 0-352-16,1-2-80 0,-2 0-16 0,4 1 0 16,-1 1-336-16,2 0-64 0,1 1-16 0,5-2 0 15,4-2-192-15,2 1-64 0,3-4 0 0,1-1 0 16,3-2-192-16,4-4-160 0,1-1 32 0,1 0 0 16,4-4-1888-16,2-1-368 0,2-5-80 0,5-2-16 0</inkml:trace>
  <inkml:trace contextRef="#ctx0" brushRef="#br2" timeOffset="211056.5">18967 16455 11967 0,'-2'-13'528'0,"4"10"112"0,-2 3-512 0,5-6-128 0,6 1 0 0,-1 1 0 0,2 3 3280 0,5-2 624 15,1 0 128-15,6-1 32 0,3 1-2464 0,3 1-480 16,2 0-96-16,-3-1-32 0,-2 1-336 0,-3-1-64 0,-2 1-16 16,-4 1 0-16,-4 3-208 0,-3-1-48 0,-2-1-16 0,-9 0 0 15,2 10-304-15,-2 0 160 0,-2 2-160 0,-7 0 128 16,-1-1 0-16,-2 4 0 0,-6 5 0 0,-2 1 0 16,-3 0 0-16,-3 2 0 0,-2 2 0 15,4 1 0-15,-1-2-128 0,5-3 160 0,0-5-160 0,7 2 160 16,0-1-160-16,4-1 160 0,4-2-160 0,4-4 160 15,1-10-160-15,4 10 128 0,6 0-128 0,0-4 128 16,3-1 64-16,3-2 0 0,5-2 0 0,0-1 0 16,2 0 48-16,0 1 16 0,-1-3 0 0,-1 0 0 15,-2 0-128-15,-2 1 0 0,-5-2-128 0,-1-1 192 16,-1 0-704-16,-3 0-128 16,-7 4-48-16,0 0-9952 0,0 0-2000 0</inkml:trace>
  <inkml:trace contextRef="#ctx0" brushRef="#br2" timeOffset="211271.55">19077 16558 13823 0,'0'0'1216'0,"0"0"-960"16,0 0-256-16,0 0 0 0,0-7 2528 0,0 7 464 16,0 0 80-16,7 0 32 0,7 1-1824 0,1-1-384 15,2-2-64-15,5 2 0 0,0 5-288 0,3 0-48 16,-1-4-16-16,1-1 0 0,0 0-224 0,-1 0-32 15,-1 0-16-15,0 0 0 0,2-1-208 0,-3-2 0 16,-1 1 0-16,0 1 0 16,-1 1-1856-16,-1-2-384 0,-1-5-64 0,2 4-5296 15,-3 3-1056-15</inkml:trace>
  <inkml:trace contextRef="#ctx0" brushRef="#br2" timeOffset="211974.75">19710 16488 16575 0,'7'-8'736'0,"-7"8"160"0,0 0-720 0,0 0-176 0,-1-6 0 0,1 6 0 15,-7 2 1488-15,-4 1 272 0,-1-1 48 0,-3 1 16 16,-5 0-768-16,-3 2-160 0,-2 4-16 0,-2 0-16 15,2 1-240-15,0 0-48 0,0 2-16 0,3 2 0 16,1 3-112-16,4-2-32 0,3-4 0 0,4 0 0 16,1 0 48-16,4-2 16 0,5-9 0 0,0 0 0 15,5 10 160-15,4-5 16 0,3 0 16 0,2-2 0 16,1-3-112-16,4-2-32 0,-1-3 0 0,-1 2 0 16,1 0-256-16,0-5-48 0,0-4-16 0,2 2 0 15,-1 2-80-15,-2 1 0 0,-2-3-128 0,-3 1 192 16,-2 2-192-16,-2 3 0 0,-8 4 0 0,0 0 0 0,0 0 0 0,0 0 0 15,0 0 0-15,0 0 0 0,5 11 0 0,-2-1-160 16,-3-10 160-16,5 12-192 0,-5-1 192 0,2-1 0 16,0-2 0-16,-2-8 0 0,7 5 0 0,-1 1 0 15,2-1 0-15,1-3 0 0,2-3 0 0,-1-2 0 16,1-5 0-16,1 4 128 0,3 1-128 0,-2-6 0 16,1-7 128-16,1 3-128 0,2 3 128 0,0-5-128 15,-2-3 160-15,2 2-160 0,2-3 128 0,0-2-128 16,1-1 0-16,0-3 0 0,0-5 144 0,2-4-144 15,3-4 128-15,3-4-128 0,0 0 0 0,2-3 0 16,-3-4 0-16,2 5 0 0,0 6-192 0,-3 4-64 0,-2 4 0 16,-2 3-16-16,-4 2 144 0,-3 6 128 0,-3 5-192 15,-4 5 192-15,-2 2-192 0,-6 7 192 0,0 0-192 0,0 0 192 16,-13 10-272-16,1 1 48 0,-2 1 16 0,-1 4 0 16,-4 6 208-16,-3 3-192 0,-2-1 192 0,-3 7-192 15,-1 4 192-15,0 7-176 16,0 4 176-16,0-1-160 0,5-1 160 0,5-3 0 0,7-5 0 0,1-1-128 15,3-2 128-15,4-5 0 0,3-6 0 0,2-1 0 16,2-1 0-16,0-2 0 0,3-3 0 0,3-2 128 16,1-5 128-16,3-2 16 0,-2-2 16 0,4-2 0 15,3-4 144-15,-2-7 16 0,2 0 16 0,2 0 0 16,0 1-192-16,0-2-32 0,-2-4-16 0,3 1 0 0,-2 1-224 16,2 1 176-16,0 2-176 0,0 1 160 15,-1 1-160-15,-1 1 0 0,0 3 0 0,-3 0 0 0,-2-1 0 16,-2 1 0-16,0-2 0 0,-3 4 0 0,-10 1-128 15,0 0 128-15,0 0 0 0,0 0 0 0,0 11 0 16,-2 0 0-16,-2-1 0 0,0 2 0 0,0 1 0 0,-3 3 0 16,3 0 0-16,-1 2 0 0,-3-3 0 15,3 1 0-15,-1-2 0 0,2 1 0 0,1 2 0 0,1-4 0 16,0-2 0-16,5 2 0 0,0 4 0 0,2-5 0 16,2-2 0-16,2 1 0 0,1 0 0 0,0 1 0 15,0-2 0-15,1-3 0 0,0-1-304 0,-2-3 16 16,-1-3 0-16,-8 0-16352 0</inkml:trace>
  <inkml:trace contextRef="#ctx0" brushRef="#br2" timeOffset="212150.75">19944 16301 29487 0,'-5'-12'1296'0,"5"12"288"0,5-9-1264 0,1 4-320 0,3-1 0 0,5 3 0 16,3 0 608-16,7 1 64 0,6 4 16 0,4 1 0 15,2 2-160-15,3 1-16 0,0-1-16 0,2-1 0 16,1-2-224-16,0 1-32 0,-1 0-16 0,-5 1 0 31,-6-2-1040-31,0 1-208 0,0-1-32 0</inkml:trace>
  <inkml:trace contextRef="#ctx0" brushRef="#br2" timeOffset="213724.87">6300 17694 11055 0,'0'0'976'0,"0"0"-784"16,2-16-192-16,3 4 0 0,0 4 1472 0,-5 8 256 0,0-11 64 15,0 2 0-15,0 9-224 0,0 0-32 0,0-8-16 16,0 8 0-16,0 0-592 0,0 0-112 0,0 0-32 0,0 0 0 16,0 0-304-16,0 0-64 0,0 0-16 0,-6 2 0 15,0 5-16-15,2 4-16 0,-2-1 0 0,-1 4 0 16,-4 2-32-16,1 5 0 0,0 1 0 0,1-1 0 15,0 0-80-15,-1 0-32 0,3 0 0 0,2-1 0 16,4-3-16 0,1-4 0-16,0-13 0 0,3 11 0 0,3-2-208 15,2-2 0-15,-8-7 0 0,14 3 0 0,1-2 0 0,1-1 0 0,-2-1 0 0,2-4 0 16,3-1 864-16,1-2 128 0,0 0 32 0,1-2 0 16,1-1-768-16,-3-1-128 0,1-3-128 0,0 4 144 15,0 1-144-15,-3-1 128 0,0-4-128 0,-2 1 128 16,-1 2-128-16,-1 0 128 0,-3 1-128 0,2 0 128 0,-1-2-128 15,-2 4 0-15,-4 1 0 0,-5 8 0 0,7-8 0 0,-7 8 128 16,0 0-128-16,0 0 0 16,0 0 0-16,8 7 0 0,-8-7 0 0,4 15 0 0,-2 3 128 0,-2 2-128 15,-1 0 128-15,0 4-128 0,-1 0 160 0,-1 5-160 16,-2 4 192-16,-2 3-192 0,0 1 288 0,-2 0-48 16,-2 3-16-16,-2-3 0 0,-1-1 128 0,0-4 32 15,-1-6 0-15,-3 0 0 0,-3 0 64 0,1-3 32 16,-1-1 0-16,2-2 0 0,-1-3-96 0,2-1-32 15,-2-3 0-15,4-4 0 0,2-6-160 0,-1-2-16 16,3-2-16-16,0-4 0 0,3-1 16 0,1-5 0 16,-1-5 0-16,1 0 0 0,1 1-176 0,3 1 160 15,2 1-160-15,0 1 160 0,2 0-304 0,1 1-64 16,-1 11-16-16,5-9 0 0,1-1-96 0,-1 3-32 0,2 1 0 16,-1 1 0-1,-6 5-96-15,10-3 0 0,-2-1-16 0,-8 4 0 16,0 0-128-16,7-3-32 0,-7 3 0 0,8-1 0 15,1-1 80-15,-9 2 16 0,0 0 0 0,9 0 0 0,-9 0 160 0,0 0 48 0,0 0 0 0,0 0 0 16,0 0-32-16,0 0 0 0,0 0 0 0,0 0 0 16,0 0-32-16,0 0 0 0,0 0 0 0,0 0 0 15,0 0 48-15,0 0 0 0,0 0 0 0,0 0 0 16,0 0 176-16,0 0 160 0,0 0-208 0,0 0 80 16,0 0 128-16,0 0-160 0,0 0 160 0,0 0-160 15,0 0-48-15,0 0-16 0,0 0 0 0,0 0 0 16,0 0-528-16,0 0-96 0,0 0-32 15</inkml:trace>
  <inkml:trace contextRef="#ctx0" brushRef="#br2" timeOffset="-214518.35">6258 17777 11055 0,'-13'-3'480'0,"5"2"112"16,1-1-464-16,-1 1-128 0,-1-6 0 0,4 3 0 0,5 4 1936 0,0 0 368 16,-1-10 80-16,4 1 16 0,4 1-816 0,1 0-176 0,3 1-16 0,4-2-16 15,3 0-880-15,1 0-176 0,0 2-48 0,3-1 0 16,6-1-80-16,-2 3-32 0,-1-3 0 0,-1 7 0 15,-1 4 128-15,-3 1 32 0,-3 1 0 0,-4 4 0 16,-2 1-128-16,-2 4-32 0,-5 1 0 0,-4 2 0 16,-3-1 160-16,-5 2 48 0,-3 3 0 0,-6-3 0 15,-3 2 128-15,-4 0 16 0,-1-3 16 0,-5 5 0 16,0-2-384-16,1-4-144 0,4-4 0 0,1-2 144 16,0 0 528-16,2-2 96 0,2-2 32 0,3-5 0 15,4-6-224-15,2-5-64 0,4-2 0 0,3-3 0 16,4-4 64-16,6-1 0 0,3-1 0 0,3 1 0 15,5-1-384-15,3 2-64 0,3-2 0 0,5 0-128 16,0 2 0-16,4 2 0 0,1 0 0 0,-1 5 0 0,-2 0 0 16,-1 4-144-16,0 4 144 0,-3 4-128 0,-2 2 128 15,-5 5-128-15,-1 4 128 0,-6 4-128 0,-7 4 128 0,-2-1 0 16,-4 3-144-16,-4 1 144 0,-4 0 0 0,-4 3 0 16,0 0 0-16,-5-3 0 0,-1 0 192 0,0 0-32 15,-2 1-16-15,0-4 0 16,1-4-480-16,3-4-112 0,3-1 0 0</inkml:trace>
  <inkml:trace contextRef="#ctx0" brushRef="#br2" timeOffset="-213978.48">8301 17377 8287 0,'0'0'736'16,"0"0"-592"-16,-5-6-144 0,0 2 0 0,5 4 2496 0,-9-2 480 15,9 2 96-15,-8 2 0 0,-3 0-1152 0,0 4-224 16,0 1-48-16,0 3-16 0,-4 0-736 0,0 3-128 16,-1 2-48-16,1 1 0 0,1 3 16 0,-1 1 0 15,0-1 0-15,0 6 0 0,-1 3-96 0,2 3-32 16,1-2 0-16,3-1 0 0,3-1-256 0,4-1-48 16,2-3-16-16,3-2 0 0,5-2-48 0,0-3-16 15,1-3 0-15,2 1 0 0,2-1 32 0,2-4 0 0,-2-4 0 16,7 0 0-16,2 1-48 0,1-1 0 0,-1-2 0 0,0-1 0 15,0 0-48-15,0-1-16 0,-3 4 0 0,0-3 0 16,-2-4-144-16,-1 2 0 0,-4 0 0 16,-2 0-176-1,-9 0-1824-15,0 0-368 0,4-7-80 0</inkml:trace>
  <inkml:trace contextRef="#ctx0" brushRef="#br2" timeOffset="-213453.28">7937 17733 11967 0,'0'0'1072'15,"0"0"-864"-15,0 0-208 0,0 0 0 0,0 0 2064 0,9-4 368 0,-9 4 80 0,15-6 16 16,3 1-736-16,2-1-128 0,-2 3-48 0,5-2 0 15,5-2-592-15,2 0-128 0,1 2-32 0,6-1 0 16,2 2-224-16,3 1-64 0,-6-3 0 0,3 2 0 16,-4 0-320-16,0 2-64 0,-2 1 0 0,-4 0-16 0,-4 2-176 15,-4 1 0-15,-2 1 0 0,-4-1-9664 16,-4-1-1952-16</inkml:trace>
  <inkml:trace contextRef="#ctx0" brushRef="#br2" timeOffset="-213165.94">8795 17646 18431 0,'0'0'1632'0,"0"0"-1312"16,0 0-320-16,0 0 0 0,0 0 1568 0,2-6 240 0,-2 6 48 15,9-6 16-15,2 2-400 0,0-2-64 16,2-1-32-16,5 0 0 0,4 3-576 0,1-3-112 0,4-1-32 0,4 2 0 16,2 1-208-16,0 2-32 0,0 1-16 0,-1 1 0 15,-2 1-224-15,-3 2-48 0,-1 0-128 0,-3 1 192 16,-1 1-192-16,-5-1 0 0,-1 0 0 0,-2 2 0 31,-3 0-1184-31,-1 0-336 0,0-2-64 0,-10-3-7632 0,0 0-1536 0</inkml:trace>
  <inkml:trace contextRef="#ctx0" brushRef="#br2" timeOffset="-212865.99">9117 17460 19343 0,'0'0'1728'0,"0"0"-1392"16,0 0-336-16,11 2 0 0,-1-4 1280 0,4 0 192 15,3 6 48-15,3-3 0 0,0-1-576 0,4 1-112 16,3 0-32-16,5 0 0 0,1-1-224 0,2 2-32 16,2 1-16-16,-2 0 0 0,-2 2-96 0,0 0-32 15,-2 0 0-15,-6 3 0 0,-3-1-144 0,-6 3-16 16,0 2-16-16,-7 2 0 0,-4 1 48 0,-5 2 16 16,-4-2 0-16,-4 3 0 0,-3 2 224 0,-5 0 64 15,-5 0 0-15,-6-1 0 0,0-2-224 0,-2 0-32 16,2-2-16-16,-2-2 0 0,-1-3-96 0,4-1-16 15,4 0 0-15,0-1 0 0,3-3-432 0,5-2-80 16,3-1-32-16,2-4-10336 0,9 2-2048 16</inkml:trace>
  <inkml:trace contextRef="#ctx0" brushRef="#br2" timeOffset="-211967.19">10691 17481 5519 0,'0'0'496'0,"0"0"-496"16,0 0 0-16,0 0 0 0,0 0 1712 0,0 0 240 15,0 0 48-15,0 0 16 0,0 0-800 0,0 0-176 16,0 0-16-16,9-2-16 0,-9 2-112 0,0 0 0 0,9-2-16 16,-9 2 0-16,8-4 64 0,-8 4 16 0,0 0 0 0,7-7 0 15,0-1-64-15,0 1 0 0,-4-1 0 0,1 2 0 16,-4 6-192-16,8-6-32 0,-5-1-16 0,-3 7 0 16,6-6-256-16,-6 6-48 0,0 0-16 0,0 0 0 15,5-6-96-15,-5 6-32 0,0 0 0 0,0 0 0 16,0 0 0-16,0 0 0 0,0 0 0 0,0 0 0 15,0 0-48-15,0 0-16 0,0 0 0 0,0 0 0 16,0 0-144-16,0 0 0 0,0 0 144 0,0 0-144 16,-8 4 0-16,8-4 128 0,-7 9-128 0,-2-1 0 15,3-1 192-15,-3-1-48 0,2 3 0 0,-3 1 0 16,0 3-16-16,-1-2-128 0,-3-3 192 0,-1-1-64 16,-2 8 192-16,-2-2 48 0,1 0 0 0,-3-1 0 0,-1-1-144 15,0 1-32-15,0 2 0 0,-3-1 0 16,-4-3 16-16,7 0 0 0,2-3 0 0,2 1 0 0,-1 0-80 0,1-2-128 15,0-2 176-15,3-4-176 0,1 0 224 0,2-3-64 16,0-1-16-16,2-4 0 0,0-2 80 0,3 0 16 16,1-1 0-16,1-4 0 0,3 0-64 0,2-6-16 15,0 1 0-15,1 2 0 0,3 2-160 0,2 0 0 16,1 1 0-16,-1 2 0 0,1 1 0 0,2 2 0 16,0 2 0-16,2 3 0 0,-2 0 0 0,0 3-144 15,0 4 144-15,2 3-208 0,1 0 64 0,1 3 16 16,-3 2 0-16,2 2 0 0,3 3 0 0,0-3 0 15,1-4 0-15,1 1 0 0,-1 5 128 0,2 0 0 0,1-3 0 16,-2 3 0-16,2-2 0 0,0-2 0 0,1-3 0 16,0-2 0-16,1-2 0 0,0-3 0 0,1-3 0 15,1-2 128-15,3 0 16 0,0-4 16 0,0-3 0 16,1 0 0-16,-1 0 96 0,2 2 0 0,-5 1 16 16,0-1 0-16,-4-2-96 0,-4 0-32 0,-2 0 0 0,-4 0 0 15,-2 0 128-15,-6 1 32 0,-1 1 0 16,-5 2 0-16,0 1 16 0,-3 2 16 0,-4-1 0 0,-2 3 0 15,-4 2-144-15,-2 2-48 0,-3-1 0 0,0 2 0 16,-1-1-144-16,1 2 0 0,0-1 0 0,4 0 0 16,3 1-1152-16,1 0-192 15,5-3-64-15,10 0-10128 0,0 0-2032 0</inkml:trace>
  <inkml:trace contextRef="#ctx0" brushRef="#br2" timeOffset="-211326.33">12601 17632 18431 0,'0'0'1632'0,"0"0"-1312"16,0 0-320-16,0 0 0 0,0 0 992 0,0 0 128 15,0 0 32-15,9 6 0 0,-3 2-32 0,-1 2 0 16,-2 0 0-16,-2 2 0 0,-1 0-368 0,0 2-80 15,0-1-16-15,-2 0 0 0,-5-4-32 0,1 1-16 16,-3 1 0-16,0-1 0 0,-3-2-112 0,0 1-32 16,0-1 0-16,0 1 0 0,0-2-208 0,-1 1-64 15,-2-2 0-15,2 0 0 16,-1 1-1152-16,2 2-256 0,2-4-32 0,0-3-12384 0</inkml:trace>
  <inkml:trace contextRef="#ctx0" brushRef="#br2" timeOffset="-210399.34">14011 17496 15487 0,'0'0'688'0,"0"0"144"0,7-8-672 0,-4-1-160 16,-3-2 0-16,2 1 0 0,3 1 1440 0,-1 1 256 15,-3-2 48-15,-1 1 16 0,2-1-448 0,2 2-96 16,-4 8 0-16,0 0-16 0,-1-8-416 0,1 8-80 16,0 0 0-16,0 0-16 0,0 0-160 0,0 0-16 15,0 0-16-15,-7 8 0 0,-1 3-320 0,2 5-176 16,-4 1 192-16,4 3-192 0,1-1 224 0,0 3-64 15,1 6-16-15,0-1 0 0,3 1-144 0,1 0 192 16,1-3-192-16,3-2 192 0,-1-3-64 0,4-3-128 16,1-4 192-16,4-2-64 0,0-1 192 0,5-4 48 15,1-1 0-15,3-3 0 0,2-4 256 0,-1-3 48 0,4-1 16 0,-2-1 0 16,0-2-224-16,-1-3-32 0,0-3-16 0,-2-1 0 16,-4 1-160-16,0 0-48 0,-2-2 0 15,-1 2 0-15,-5-1-80 0,0 4 0 16,-2 2-128-16,-3 4 192 0,-4 6-192 0,0 0 144 0,0 0-144 0,0 0 128 15,0 0-128-15,-4 15 0 0,-4 3 0 0,0 5 0 16,-1 2 0-16,-2 3 0 0,0-5 0 0,-5 4 0 16,1-1 0-16,-1 2 0 0,-1 4 0 0,-4-1 0 15,-2-1 0-15,-1-1 0 0,-3 0 0 0,1 1 0 16,-1-3 192-16,1-2 16 0,1-3 0 0,0-1 0 16,2-3-48-16,0-3-16 0,3-4 0 0,3-1 0 15,3-2-464 1,1-6-112-16,4 0-16 0,0-2 0 0,2-4-2144 15,4-1-432-15</inkml:trace>
  <inkml:trace contextRef="#ctx0" brushRef="#br2" timeOffset="-209983.64">14833 17683 15663 0,'-11'1'1392'0,"11"-1"-1120"0,-9 0-272 0,3 0 0 15,6 0 1168-15,-9 0 176 0,9 0 48 0,0 0 0 16,0 0 320-16,0 0 64 0,0 0 16 0,9 0 0 16,4 0-544-16,4-1-96 0,3-2-32 0,7 2 0 15,4 0-512-15,9 1-96 0,6-3-32 0,5 3 0 16,-3-1-96-16,3-1 0 0,-1-2-16 0,4 0 0 16,-1-2-16-16,3 1 0 0,1-1 0 0,-2 1 0 15,-3 1-80-15,-1-2-16 0,-7 1 0 0,-1-1 0 16,-3-1-128-16,0 2-128 0,-4-2 144 0,-6 4-144 15,-6 1 0-15,0 0 0 0,-1-1 0 0,-1 2 0 16,-3 2-592-16,-3 1-224 16,-4-2-32-16,-4 2-9504 0,-8-2-1888 0</inkml:trace>
  <inkml:trace contextRef="#ctx0" brushRef="#br2" timeOffset="-209667.19">15572 17500 4607 0,'0'0'400'0,"8"-5"-400"15,1-1 0-15,4 4 0 0,2-1 5056 0,3 0 944 16,1 0 176-16,4 1 32 0,4 3-4336 0,5-1-864 16,4 0-176-16,4 0-48 0,-2 0-112 0,5 2-32 0,2 1 0 15,-1 1 0-15,-3-1-192 0,-2 1-32 0,-3 3-16 16,-2 1 0-16,-2 1-208 0,-3 0-64 0,-5 2 0 0,-6 3 0 15,-2 1-128-15,-6 3 192 0,-6-3-192 0,-4 4 192 16,-4 2-192-16,-6 0 0 0,-1 1 0 0,-5-2 0 16,-2-1 160-16,-2-1 0 0,0-1 0 0,-3 0 0 15,0-1-160-15,-1-1 0 0,0-5 0 0,0-1 128 16,2 6 0-16,-1-5-128 0,4-5 192 0,2 4-64 16,2-2-128-16,1-2-176 0,6-2 48 0,8-3-10304 15,0 0-2064-15</inkml:trace>
  <inkml:trace contextRef="#ctx0" brushRef="#br2" timeOffset="-209218.22">17009 17321 24703 0,'0'0'1088'0,"0"0"240"0,0 0-1072 0,0 0-256 15,0 0 0-15,0 0 0 0,-8 7 656 0,-2 2 80 16,1-1 16-16,-1 4 0 0,-4 3 176 0,0 3 32 0,-2 2 16 16,1 2 0-16,-1 1-288 0,-2 4-64 15,-3 5-16-15,1 4 0 0,2 0-224 0,0 0-64 16,1-3 0-16,1-2 0 0,2-4-128 0,-1-5-16 0,4-5-16 0,3 1 0 15,0-5 96-15,5-2 0 0,-3-1 16 0,3-4 0 16,3-6 112-16,0 0 0 0,0 0 16 0,0 0 0 16,0 0 192-16,0 0 48 0,12-4 0 0,0-1 0 15,-1-1-272-15,4-3-48 0,4-2-16 0,-2 0 0 16,0-1-304-16,2 3 160 0,1-2-160 0,2 0 128 16,-3 1-128-16,2 0 0 0,0 2 0 15,1-1 0-15,0 0 0 0,-1-1 0 0,2 0 0 0,0 1 0 16,2 2 0-16,1-1 0 0,0-1 0 0,3 1 0 15,-3 3 0-15,0-1 0 0,-3 0 0 0,-2 1 0 16,1 2 0-16,-3 2-272 0,-5 1 64 0,-2 1 16 16,-1-1-1312-1,-11 0-256-15,0 0-48 0,0 0-9008 0,5 10-1808 0</inkml:trace>
  <inkml:trace contextRef="#ctx0" brushRef="#br2" timeOffset="-208999.26">16961 17706 27183 0,'0'0'1200'0,"0"0"256"0,0 0-1168 0,11 6-288 15,-3-1 0-15,2-1 0 0,1 4 960 0,-1-2 144 16,2 1 32-16,5 1 0 0,2-1 144 0,4 1 48 16,3 0 0-16,3 0 0 0,7-3-528 0,-3 2-96 15,1-2-32-15,2 1 0 0,0 0-416 0,0 1-96 0,-3-1-16 0,-3 0 0 16,-1 2-144-16,-2 2 0 0,-6-2-160 0,0 1 160 31,1-1-1728-31,-4 1-256 0,-2-2-64 0,-2 1 0 0</inkml:trace>
  <inkml:trace contextRef="#ctx0" brushRef="#br2" timeOffset="-205364.35">24988 12777 3679 0,'0'0'320'0,"0"0"-320"15,-1-9 0-15,1 9 0 0,0 0 1440 0,0 0 224 16,0 0 32-16,0 0 16 0,0 0-880 0,0 0-160 15,0 0-32-15,7-5-16 0,3 0-192 0,-10 5-48 16,0 0 0-16,0 0 0 0,12 0 96 0,-12 0 16 16,6-4 0-16,-6 4 0 0,0 0 144 0,11 3 48 15,-3 0 0-15,1-1 0 0,-9-2 0 0,13 5 0 0,-3 2 0 0,2-1 0 16,1-2-48-16,3 0 0 0,-1-1 0 0,3 2 0 16,-1 3-128-16,2-2-48 0,0-4 0 0,-2 2 0 15,1 5 48-15,1 0 16 0,-1-4 0 0,3 1 0 16,-2-1-80-16,0 2-32 0,-2 2 0 0,1-2 0 15,-2-1-288-15,-3 3-128 0,-3 0 0 0,-3 0 128 16,-2 1 48-16,-2 1 0 0,-3-11 0 0,-5 17 0 16,-6 3 128-16,-2-1 16 0,-2 2 16 0,-4-1 0 15,-3 0-144-15,0 4-48 0,-1 4 0 0,0-1 0 16,-1-6-144-16,-1 0 128 0,1 0-128 0,0-4 128 16,0 2 0-16,2-3-128 0,1-4 192 0,3 0-64 15,2 0 32-15,0 1 0 0,2-1 0 0,4-1 0 0,-1-2-160 16,2-1 192-16,1 0-192 0,5-2 192 0,3-6-192 0,0 0 0 15,0 0 0-15,14 2 0 16,5-2-1936-16,1 0-368 0,2-4-80 0,0-3-16 0</inkml:trace>
  <inkml:trace contextRef="#ctx1" brushRef="#br0">11250 12450 0,'0'0'0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20:07:38.63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3623 9632 13823 0,'4'-9'608'0,"1"3"128"0,0-1-592 0,1-2-144 16,1-2 0-16,-1 1 0 0,0 0 240 0,1 1 16 15,-2 1 0-15,3 1 0 0,0-2 640 0,-2 0 128 16,-3-3 16-16,0 2 16 0,-3 10 16 0,4-8 0 0,0-1 0 0,0 0 0 16,-3 0-112-16,-1 9-32 0,0 0 0 0,-1407 0 0 15,2815-5-336-15,-1408 5-64 0,0 0-16 0,0 0 0 16,0 0-208-16,-3 14-48 0,-4 1-16 0,0 6 0 16,-2 7-48-16,0 1 0 0,-4 2 0 0,0 7 0 15,-3 6 0-15,1 2-16 0,1 0 0 0,4 2 0 16,4 2-176-16,2-1 0 0,-1-3 0 0,5-2 0 15,5-6 0-15,2-5 128 0,2-5-128 0,1-4 0 16,1-2 128-16,2-6-128 0,3-4 0 0,0 0 128 16,2-2 160-16,2-2 32 0,2-2 0 0,0-5 0 15,1-5 96-15,4-2 32 0,1-3 0 0,0-4 0 16,1-4-128-16,2-1 0 0,1-4-16 0,-2-3 0 0,0-4-112 0,0-1 0 16,0-2-16-16,-2 1 0 0,0 2-48 0,-2-3-128 15,-2-5 192-15,0 3-64 0,-2 3-128 0,-2 2 128 16,-3 0-128-16,-1 4 128 0,1 2-128 0,-2 2 0 15,-3 1 144-15,0 4-144 0,-2 2 0 0,-3 3 0 16,-3 3 0-16,0 1 0 0,-4 7 0 0,0 0 0 16,0 0 0-16,0 0 0 0,0 0 0 0,2 12 0 15,0 5 0-15,-4 3-128 0,-3 1 128 0,-2 5 0 16,-1 4 0-16,-1 8 0 0,-4 6 0 0,0 5 144 16,-2 5-144-16,0 5 0 0,-1 1 128 0,-2 2-128 15,0 0 0-15,-1 1 0 0,0 1 128 0,1-3-128 16,1-2 0-16,0-5 0 0,1-6 128 0,-1-3-128 15,2-1 0-15,0-3 0 0,1-4 176 0,1-3-32 16,0-3 0-16,-2 1 0 0,0 2 48 0,0-1 16 0,-3-1 0 16,0-2 0-16,1-2 0 0,-1-2 0 0,-3-3 0 0,2-3 0 15,-1-3 0-15,0-3 0 0,0-3 0 0,0-1 0 16,2-1 32-16,-3-3 0 0,1-6 0 0,2-1 0 16,4-1-64-16,2-1-16 0,2-3 0 0,-2-7 0 15,0-2-160-15,2-1 128 0,3-4-128 0,3-2 128 16,1-4-288-16,3 3-64 0,3 2-16 0,-1 2 0 31,0 2-208-31,2 2-64 0,-1 2 0 0,2 3 0 0,3 1-1440 16,2 3-288-16,1 1-64 0,1 0-7424 0,7 2-1472 0</inkml:trace>
  <inkml:trace contextRef="#ctx0" brushRef="#br0" timeOffset="436.07">4661 10475 24991 0,'0'0'1104'0,"1"-9"240"0,-2 1-1088 0,0 0-256 16,1 8 0-16,0 0 0 0,0 0 560 0,0 0 48 15,-10 0 16-15,1 6 0 0,-2 6 16 0,-2 1 16 16,-2 2 0-16,-1 7 0 0,2 3-144 0,0 2-48 16,-1 2 0-16,1 1 0 0,-5 1-64 0,5 3-16 0,4 4 0 0,-1-3 0 15,0-3-144-15,5-4-48 0,5-1 0 0,3-4 0 16,3 0 0-16,5-6-16 0,3-4 0 0,4 0 0 16,3-2 320-16,2-6 64 0,2-5 16 0,4-3 0 15,4-3-32-15,1-2 0 0,0-4 0 0,0-1 0 16,1-6-160-16,-1-2-48 0,-2-1 0 0,1-1 0 15,-2-1-16-15,-4-4 0 0,0 1 0 0,-6 1 0 16,-1 2 80-16,-6 0 16 0,-2-1 0 0,-3 0 0 16,-7 0-96-16,-2 1-32 0,-7 0 0 0,-4 3 0 15,-6 0-96-15,-2 0 0 0,0 2-16 0,-4 6 0 16,-4 4-176-16,1 3 0 0,-1 1 0 0,-1 3 0 16,1 2-560-16,2 3 16 15,3 2 0-15,2 0 0 0,2 0-1968 0,4 1-400 0,2 1-80 0</inkml:trace>
  <inkml:trace contextRef="#ctx0" brushRef="#br0" timeOffset="1314.84">5451 9380 7359 0,'0'0'656'0,"-4"-6"-528"0,-1-1-128 0,1 3 0 16,4 4 1344-16,0 0 256 0,-7-2 32 0,7 2 16 16,-4-4-496-16,4 4-112 0,0 0-16 0,0 0 0 15,-6-4 192-15,6 4 16 0,0 0 16 0,0 0 0 16,0 0-256-16,-3-4-48 0,0 0-16 0,3 4 0 0,0 0-336 0,0 0-64 15,0 0-16-15,0 0 0 0,0 0-208 0,0 0-48 16,0 0-16-16,0 0 0 0,0 0 128 0,0 0 16 16,7-2 16-16,-7 2 0 0,0 0-64 0,9 2-16 15,-9-2 0-15,11 2 0 0,-1 0-48 0,0-2-16 16,-10 0 0-16,9-1 0 0,-9 1-16 0,10 3-16 16,-3 0 0-16,-7-3 0 0,10-3-32 0,-1 1-16 15,-9 2 0-15,9 0 0 0,0-1 96 0,-9 1 32 16,10-3 0-16,-1 3 0 0,1 1-112 0,0-1-32 15,0-1 0-15,2 2 0 0,-1 2-160 0,2-1 160 16,1 3-160-16,1-2 160 0,2-2-160 0,1 2 160 16,2 1-160-16,4 1 160 0,3 3-160 0,1-1 0 0,2-1 0 15,-1 1 128-15,-2 0-128 0,3 1 0 0,3-1 144 0,0 1-144 16,-6 0 0-16,2 0 144 0,-2 3-144 0,1-1 0 16,0 0 128-16,-1-1-128 0,0 5 0 0,2-3 0 15,-2-1 176-15,0-1-176 0,-2 0 160 0,0 2-160 16,-4 4 128-16,1-2-128 0,0-2 0 0,-1 1 144 15,-3 3-144-15,-2-3 0 0,2 1 144 0,-3-1-144 16,-3-2 128-16,1-3-128 0,-1 1 128 0,-1-1-128 16,-6-3 192-16,-5-4-16 0,0 0-16 0,0 0 0 15,0 0 112-15,0 0 32 0,0 0 0 0,0 0 0 16,-2 11 64-16,-5-2 16 0,-3-6 0 0,-3 4 0 16,-3 1-96-16,-4 2-16 0,-6 1 0 0,-1 3 0 15,0-2-16-15,-5 2-16 0,-3 2 0 0,-1 3 0 16,2 1-64-16,-1 2-16 0,2 0 0 0,0 1 0 15,0-3-16-15,-1 2 0 0,0-3 0 0,1 3 0 0,1-2 32 0,3 1 0 16,3-1 0-16,2-1 0 0,2 0-176 0,1-4 0 16,3-1 0-16,4-1 0 0,3-2 0 0,1-2 0 15,6-3 0-15,4-6 0 0,0 0 0 0,0 0 0 16,-1 5 0-16,1-5 0 0,0 0-272 0,11-3 16 16,1-1 0-16,3-1 0 15,3-1-1584-15,3-3-304 0,-2-2-64 0,2 0-14128 0</inkml:trace>
  <inkml:trace contextRef="#ctx0" brushRef="#br0" timeOffset="1838.09">7669 9138 27647 0,'-3'-15'2448'0,"1"4"-1952"0,2 11-496 0,-3-11 0 16,1-2 880-16,-3 4 80 0,-1 3 0 0,-4 6 16 15,-2 2-336-15,-7 4-80 0,-3 0-16 0,-3 7 0 16,-2 8-352-16,-1 3-192 0,-4 4 192 0,0 2-192 0,-6 3 208 0,1 4-64 15,-1 5-16-15,-1 6 0 0,1 6-128 0,1 6 128 16,2 3-128-16,5-2 128 0,6-6-128 0,7-6 0 16,6-6 0-16,3-2 0 0,5 0 0 0,1-2 0 15,5-3 0-15,1-5 0 0,6-3 272 0,0-4-16 16,5-3-16-16,7-1 0 0,2-4 272 0,5-4 64 16,3-3 16-16,5-1 0 0,3 0 128 0,2-4 32 15,1-3 0-15,0-3 0 0,2-5-288 0,1 0-48 16,2-5-16-16,3-2 0 0,-3 0-176 0,2 0-32 15,-2-2-16-15,-1-2 0 0,-3-8 16 0,-1-2 0 16,0-4 0-16,-2-1 0 0,1-2 48 0,0-6 16 16,-5-5 0-16,0-3 0 0,-3 4-48 0,-7-4 0 15,-6-2 0-15,-6 3 0 0,-4 0 32 0,-6 7 0 16,-7 3 0-16,-6 1 0 0,-6-2 144 0,-5 4 48 0,-6 4 0 0,-5 3 0 16,-9 1-144-16,-4 5-32 0,-4 5 0 15,-5 1 0-15,-3 3-256 0,-6 1-224 0,-8 2 32 0,2 8 16 31,5 5-1680-31,4 7-352 0,7 4-64 0</inkml:trace>
  <inkml:trace contextRef="#ctx0" brushRef="#br0" timeOffset="12823.45">15735 8964 12895 0,'0'0'272'0,"-8"-3"64"0,1 0 16 0,1 2 32 0,1 0-384 0,-1 0 0 15,-3-2 0-15,3 2 0 0,-3 2 896 0,2 1 96 16,-3 1 32-16,2 0 0 0,0-3 0 0,0 2 0 16,2 2 0-16,0-2 0 0,-1-1-832 0,7-1-192 0,0 0 0 0,0 0 0 15,0 0 864-15,0 0 128 0,0 0 32 16,0 0 0-16,0 0-832 0,0 0-192 0,7-3 0 0,-1-1 0 16,2 0 864-16,-1 4 128 0,3 3 32 0,-2-1 0 15,1-4-832-15,4 2-192 0,-2 1 0 0,3 0 0 16,1 0 0-16,3-1 0 0,2-1 0 15,-2 1 0-15,2 3 864 0,3-3 128 0,-1 0 32 0,4-2 0 16,-1 4-832-16,2-2-192 0,1 0 0 0,0 0 0 16,-2-4 0-16,-1 2 0 0,1 0 0 0,-2 0 0 15,-1-2 0-15,0-1 0 0,1 2 0 0,-2 1 0 16,2 1 0-16,-3-1 0 0,2-2 0 0,-3 0 0 0,1 3 0 0,1-1 0 16,-3-2 0-16,0 1 0 0,0-2 864 15,1 0 128-15,-3 3 32 0,2-1 0 0,0-2-832 0,0 1-192 16,-3 1 0-16,3 0 0 0,-3 1 0 0,2 0 0 15,-1-2 0-15,1-1 0 0,0 1 0 0,-1-1 0 16,2 0 0-16,-1-1 0 0,-3 0 0 0,5 0 0 16,0 3 0-16,-1-1 0 0,-3-2 0 0,-1 1 0 15,3-1 0-15,-2 2 0 0,2 0 0 0,-2 0 0 16,1 2 0-16,-1-2 0 0,2 1 0 0,-2 1 0 16,0 0 0-16,-1-2 0 0,0 0 864 0,-1 1 128 15,-1 1 32-15,0-3 0 0,0 1-832 0,2-1-192 16,-3 1 0-16,1 0 0 0,-1-1 0 0,1 1 0 15,-1 0 0-15,3-1 0 0,-3 1 0 0,1-1 0 16,1 2 0-16,0-2 0 0,-1 1 0 0,0 0 0 16,2 0 0-16,-1 1 0 0,-5 0 0 0,2-2 0 0,2 0 0 15,-2-1 0-15,1 3 0 0,0-1 0 0,0-2 0 16,1 2 0-16,-1 0 0 0,1 1 0 0,-1 1 0 0,1-1 0 16,0-2 0-16,1 1 0 0,-2 1 0 0,1-2 0 15,-1 1 0-15,2-1 0 0,-1-1 0 0,-2 1 0 16,0 2 864-16,0-1 128 0,1-2 32 0,-2 1 0 15,0 2-832-15,1 0-192 0,-4 0 0 0,4 0 0 16,-1-1 0-16,0 1 0 0,-1 1 0 0,0 0 0 16,1-2 0-16,-1 0 0 0,-2 2 0 0,3-2 0 15,-2 1 0-15,2 0 0 0,-3-2 0 0,3 2 0 16,1 0 0-16,-3 1 0 0,2-1 0 0,-3 0 0 16,1 1 0-16,-2-1 0 0,2 0 0 0,-2 1 0 0,3 0 0 15,-2-1 0-15,-1 0 0 0,2 2 0 16,0 1 0-16,0-1 0 0,1-1 0 0,-1 0 0 0,2 1 0 15,0 1 0-15,0 0 0 0,1-1 0 0,-2-2 0 16,1 2 0-16,0-1 0 0,-2 1 0 0,2-1 0 0,-2 0 0 16,-1-1 0-16,0 2 0 0,1 1 0 0,-3 0 0 15,-5 0 0-15,10-2 0 0,-10 2 256 0,7 0 0 16,-7 0 0-16,8 1 0 0,-1-4-256 0,-7 3 0 16,0 0 128-16,10 0-128 0,-1-3 0 0,-2 0 0 15,-7 3 0-15,0 0 0 0,9-1 0 0,0 0 128 16,1 0-128-16,-4 0 0 0,-6 1 0 0,11-1 0 15,-3 0 0-15,0-1 0 0,1 1 0 0,-9 1 0 16,10 0 0-16,1-3 0 0,-4 0 128 0,2 0-128 0,0-1 0 16,0 1 0-16,-2 0 0 0,2 0 128 15,0-1-128-15,-1 2 0 0,-1 2-256 0,1-2-112 0,0 1-16 0,-1-3 0 16,1 2 384-16,0 0 0 0,0 0 0 16,-1 0 0-16,1 1 0 0,0-2 0 0,-2 0 0 15,3 1 0-15,1 0 0 0,-1-1 0 16,1 0 0-16,2-1 0 0,-2 0 0 0,1 0 0 0,1 0 0 0,-3-1 0 15,0 1 0-15,2 1 0 0,-2-1 0 0,2 1 0 16,-2-3 0-16,1 2 0 0,0-1 0 0,0 1 0 16,1 2 0-16,0-2 0 0,1-2 0 0,-1 2 0 15,2-1 0-15,0 1 0 0,0-2 0 0,2 1 0 16,1-2 0-16,1 1 0 0,-2-1 0 0,3 1 0 16,-1-2 0-16,1 0 0 0,-2-1 0 0,-1 2 0 15,-3 0 0-15,0 0 0 0,1 0 0 0,1 0 0 16,-3 2 0-16,3-1 0 0,-2 0 0 0,-1 0 0 15,-1-1 0-15,1 2 0 0,1 1 0 0,0 0 0 0,-3-2 0 16,1 0 0-16,-1 1 0 0,0-1 0 0,1 2 0 16,-2-2 0-16,0-1 0 0,0-1 0 15,1 6 0-15,0-2 0 0,0 1 0 0,2 0 0 0,-4-3 0 16,4 2 0-16,0-1 0 0,-1 1 0 0,1 0 0 0,1-1 0 16,-2 1 0-16,2-1 0 0,1 2 0 0,0-1 0 15,1-2 0-15,-2 0 0 0,1 0 0 0,2 2 0 16,0-2 0-16,-2 1 0 0,0-1 0 0,0 1 0 15,0 1 0-15,-3 0 0 0,1 0 0 0,1-2 0 16,2 2 0-16,-2-3 0 0,1 3 0 0,1-1 0 16,-1 0 0-16,0 0 0 0,0 0 0 0,0 1 0 15,-2 0 0-15,0 0 0 0,1-2 0 0,-1 2 0 16,-1 1 0-16,0 0 0 0,0 0 0 0,0 0 0 16,0-2 0-16,-2 2 0 0,0 0 0 0,2 0 0 0,0-2 0 0,1 2 0 15,-2 1 0-15,2-2 0 0,0 0 0 0,-2 1 0 16,2-1 0-16,1 1 0 0,1 0 0 15,-2-2 0-15,1 1 0 0,1-3 0 16,1 3 0-16,0-2 0 0,0 1 0 0,-2-1 0 0,-2 1 0 0,1-1 0 16,2 2 752-16,-3 0 208 0,2-2 64 15,1 1 0-15,0 0-832 0,-2 0-192 0,0-1 0 0,1 1 0 16,0 0 0-16,1 1 0 0,-2-2 0 0,1 1 0 16,0 1 0-16,2-2 0 0,-5-1 0 0,2 1 0 15,0-1 0-15,3 2 0 0,-4-1 0 0,1 0 0 16,1 1 0-16,1 1 0 0,-3-1 0 15,6-3 0-15,-1 1-768 0,-1 0-208 0,0 2-48 16,-4 2 0-16,0-1 1648 0,1 0 320 0,0-3 64 0,2 3 16 16,-2 2-1648-1,2 0-320-15,1-1-64 0,-2 0-16 0,0-1 1648 0,-2-1 320 0,1 1 64 0,1-1 16 16,2 2-1648-16,-2 0-320 0,0 0-64 16,2-2-16-16,0 0 1648 0,-2-1 320 0,1 1 64 0,-2 0 16 15,2 2-832-15,-1-1-192 0,-1-2 0 0,0 2 0 0,0 1 0 0,0 1 0 16,2 0 0-16,-4-2 0 0,1 0 0 0,1 0 0 15,-3 1 0-15,2 0 0 0,-1 1 0 0,1 1 0 16,0-2 0-16,-2 1 0 0,2-2 0 0,0 1 0 16,0 0 0-16,1-2 0 0,-1 3 0 0,1 1 0 15,-1 0 0-15,0-1 0 0,0-2 0 0,1 3 0 16,2-1 0-16,-3 0 0 0,0 0 0 0,2 0 0 16,-3-1 0-16,-1 1 0 15,0 0-768-15,0 1-208 0,-1 0-48 16,1 0 0-16,1 0 832 0,1-1 192 0,0 1 0 0,-3 0 0 0,3-1 0 15,0 0 0-15,0 1 0 0,0-1 0 0,0-1 0 0,0 1 0 0,0 0 0 16,-1 1 0-16,0 0 768 0,2 0 208 0,-2-3 48 0,1 4 0 31,-1 0-1648-31,2 0-320 0,-1 1-64 0,0-1-16 0,-1-1 832 0,2 1 192 16,-3-3 0-16,3 1 0 0,0 1 768 0,-1-1 208 0,1-2 48 0,1 1 0 16,-2 1-832-16,3 0-192 0,1-2 0 0,-1 2 0 15,-1 0-768 1,2 0-208-16,-2 1-48 0,3-3 0 0,-2 2 832 0,-1 1 192 0,-1 0 0 0,0-1 0 15,-1-1 0-15,1 1 0 0,2 1 0 0,-1-1 0 16,2 1 0-16,0-1 0 0,0-1 0 0,0 2 0 16,1 1 768-16,-1 0 208 0,-1-1 48 0,1 0 0 0,-2 0-832 15,2 0-192-15,-2 0 0 0,0 1 0 16,1-3 0-16,-2 0 0 0,1 0 0 0,-1 2 0 16,1 0-768-16,-2 1-208 15,2-3-48-15,0 0 0 0,2 3 832 0,0-2 192 0,0 0 0 16,-1 0 0-16,3 2 768 15,-1-1 208-15,1 0 48 0,-1-1 0 16,-1 1-832-16,2 0-192 0,0-1 0 0,1 1 0 0,0 1-768 0,0 0-208 16,-2-2-48-16,2 2 0 0,-2 2 832 0,0 0 192 0,0-1 0 15,-1-1 0-15,-2-1 0 0,1 1 0 16,-1 0 0-16,-1 0 0 0,0-1 768 0,0 0 208 16,0-1 48-16,2 1 0 0,-5 0-832 0,2-2-192 0,0 0 0 0,0 1 0 0,0 1 0 0,1 0 0 15,-1-3 0-15,1 3 0 0,2-2 0 0,-3 2 0 16,1 0 0-16,1-1 0 0,0-2 0 0,1 1 0 0,7 0 0 0,0-1 0 15,-1 0 0-15,-1 0 0 16,1 1 0-16,1-1 0 0,0 2 0 0,-3 0 0 0,-1-1 0 16,-2 1 0-16,-1 0 0 0,-1 0 0 15,0 1 0-15,-2-2 0 0,0 0 0 0,-2 2 0 0,0 0 0 16,-1-2 0-16,3-1 0 0,0 1 0 0,-1-1 0 0,1 0 0 16,2 2 0-16,3 0 0 0,0-1 0 15,-2-2 0-15,1 2 0 0,0 3 0 0,0-1 0 16,-1 0 0-16,0-1 0 0,0-2 0 0,-2 1 0 15,0 1 0-15,-1 1 0 0,0-3 0 0,1 2 0 0,-2 1 0 16,-2 1 0-16,1 0 0 0,1 0 0 0,1-1 0 0,2 2 0 16,-2 1 0-16,0 3 0 0,1-5 0 15,-4 0 0-15,1 0 0 0,-1 0 0 0,0 1 0 16,-7-1-768-16,0 0-208 0,0 0-48 16,0 0 0-16,0 0 832 0,0 0 192 0,0 0 0 0,0 0 0 15,0 0-2496-15,0 0-464 16,0 0-96-16,0 0-12704 0</inkml:trace>
  <inkml:trace contextRef="#ctx0" brushRef="#br0" timeOffset="13262.26">21973 7231 16575 0,'-4'4'368'0,"-4"-2"80"0,0-1 0 0,0-1 16 0,1-3-464 0,-2-1 0 0,4 2 0 0,-1 0 0 15,6 2 1728-15,0 0 256 0,0 0 64 0,0-5 0 16,5 1-832-16,0-2-144 0,6 0-48 0,0 1 0 16,4 4 0-16,1-1 0 0,3 2 0 0,0-1 0 15,4-1-816-15,5 2-208 0,4 1 0 0,2 1 0 16,1 0 864-16,1-1 128 0,5 2 32 0,-1 1 0 15,0 2-832-15,0 0-192 0,-4 1 0 0,0 1 0 16,-3 1 864-16,-3-2 128 0,-1-1 32 0,-3 1 0 0,-1-1-832 16,-3 4-192-16,-3-4 0 0,-1 3 0 15,-3-3 0-15,-3 0 0 0,-1 2 0 0,-4 2 0 16,-1 2 864-16,-3-1 128 0,-6 1 32 0,-3 1 0 0,-2 1-832 0,-5 1-192 16,-2 0 0-16,-5 1 0 0,-4-2 0 15,-2 0 0-15,2 1 0 0,-3-1 0 0,-2-2 0 16,-2 0 0-16,-3 1 0 0,-1-2 0 0,-5 0 0 0,4 0 0 15,0 0 0-15,2 1 0 0,1 2 0 0,3 0 0 16,4-1 0-16,4-1 0 16,3-2-1600-16,6 0-352 0,3-1-80 15,4 1-16-15</inkml:trace>
  <inkml:trace contextRef="#ctx0" brushRef="#br0" timeOffset="14274.75">15999 8867 12895 0,'0'0'272'0,"8"1"64"0,-8-1 16 0,8-1 32 0,0 1-384 0,-2 0 0 16,0 0 0-16,-6 0 0 0,0 0 896 0,9 0 96 16,-3 3 32-16,-6-3 0 0,0 0 0 0,0 0 0 15,0 0 0-15,0 0 0 0,0 0-832 0,0 0-192 16,0 0 0-16,0 0 0 0,-5 4 864 0,0 0 128 0,-3 2 32 0,-2-1 0 15,-3-3 0-15,0 4 0 0,-5 2 0 0,-1-2 0 16,-2 0-832-16,-1-1-192 0,-1 2 0 0,-2 0 0 16,-4 1 864-16,1 0 128 0,-3-2 32 0,-1 3 0 15,-2 1-832-15,-1 1-192 0,-1 1 0 0,-3-3 0 16,-2-5 0-16,0 2 0 0,0 2 0 0,1-1 0 16,2 0 864-16,1 1 128 0,3-1 32 0,2 0 0 15,3 0-832-15,3-5-192 0,4-3 0 0,0 1 0 16,4 1 0-16,1-1 0 0,2-2 0 0,3-2 0 15,3 1 0-15,0 2 0 0,4 1 0 0,5 0 0 16,0 0 0-16,0 0 0 0,0 0 0 0,0 0 0 16,5-9-768-16,4 4-208 0,-1-1-48 15,2 5 0-15,1-1-2448 0,1 1-496 16,5-3-112-16,2 0-16 0</inkml:trace>
  <inkml:trace contextRef="#ctx0" brushRef="#br0" timeOffset="14673.78">15610 8867 12895 0,'0'0'272'0,"0"0"64"0,-3-6 16 0,3 6 32 0,0 0-384 16,0 0 0-16,0 0 0 0,-5 0 0 0,-1 0 896 0,1 0 96 0,-3 1 32 15,0-1 0-15,1-1 0 0,-2 2 0 0,-1 2 0 16,-1 0 0-16,-2-2 0 0,-3 2 0 0,-2-1 0 0,-1 2 0 16,-4 2 0-16,0 0 0 0,-6 1 0 0,1 1 0 15,-2-1 0-15,0 2 0 0,-1 2 0 0,1 0 0 16,-2 0-832-16,0 1-192 0,0-2 0 0,0 1 0 16,0 0 864-16,2 0 128 0,4-1 32 0,2 1 0 15,1 0-832-15,4 1-192 0,4 0 0 0,4 0 0 16,3-1 0-16,5 1 0 0,-1 0 0 0,9 1 0 15,2-1 0-15,8 0 0 0,3 0 0 0,9 0 0 16,6-2 864-16,4 1 128 0,1 1 32 0,3 0 0 16,6-1-832-16,0-4-192 0,1-4 0 0,4 0 0 0,2 2 0 15,-3 0 0-15,-2 0 0 0,-3-1 0 16,-3-3-768-16,0-1-208 16,-6 0-48-16,12 0-15152 0</inkml:trace>
  <inkml:trace contextRef="#ctx0" brushRef="#br0" timeOffset="17326.73">19356 4458 9215 0,'0'0'400'0,"0"0"96"0,-3-5-496 0,-4-2 0 16,2 1 0-16,-1-1 0 0,2 0 912 0,-2 1 96 15,1-2 16-15,-2 2 0 0,2 0 0 0,-3 3 0 16,1-2 0-16,0 1 0 0,-1-2-832 0,0 2-192 16,1 2 0-16,0-1 0 0,2 1 0 0,0-1 0 15,-1 2 0-15,6 1 0 0,-6 0 0 0,6 0 0 16,-4 0 0-16,4 0 0 0,-6 4 864 0,6-4 128 15,-2 5 32-15,0 0 0 0,1 2-832 0,1 1-192 16,1 0 0-16,1 2 0 0,0-1 0 0,0 2 0 16,3 1 0-16,-2 1 0 0,1 1 0 0,3-1 0 0,-3 1 0 15,2 2 0-15,2 1 0 0,-3 2 0 0,3 0 0 16,-2-1 0-16,3 2 864 0,-2 1 128 0,3 0 32 16,-3 1 0-16,3 0-832 0,2 1-192 0,-2-2 0 0,2 0 0 15,2 0 0-15,0-2 0 0,0 1 0 0,2-2 0 16,0 2 0-16,2-1 0 0,-1 1 0 0,1 0 0 15,-2 0 864-15,2 1 128 0,1 0 32 0,-2 0 0 16,2-2-832-16,0 2-192 0,-1 0 0 0,1 1 0 16,-1-2 0-16,-2 0 0 0,2 0 0 0,-3-2 0 15,1 1 0-15,-2-1 0 0,-1-2 0 0,2 1 0 16,-5-3 0-16,4 0 0 0,-1 0 0 0,0 1 0 0,0-3 0 16,-2 1 0-16,1 0 0 0,2 0 0 0,-1 0 0 15,0-1 0-15,1 1 0 0,1-1 0 0,0 2 864 0,-2 2 128 16,0-2 32-16,7 5 0 15,-2-4-1648-15,-3 0-320 16,2 0-64-16,-5-6-16 0,-2-1 1648 0,1 1 320 0,1 0 64 0,1 0 16 0,-3 0-832 0,1-2-192 16,1 1 0-16,-1 1 0 0,0 1 0 15,-1 2 0-15,0-2 0 0,0 0 0 0,0-1 0 0,0 0 0 16,-2 1 0-16,3-1 0 0,-2-1 0 0,1 0 0 16,-1 1 0-16,0-2 0 0,1 2 0 0,-2-3 0 15,2 4 0-15,0-1 0 0,0 0 0 0,0-2 0 16,-1 0 0-16,1 1 0 0,1-1 0 0,-1 0 0 15,3 0 0-15,-2-1 0 0,0 1 864 0,-2 1 128 16,0 0 32-16,2-1 0 0,2-2-832 0,3 2-192 0,-2-3 0 16,0 3 0-16,-2 1 0 0,1-2 0 0,2 0 0 15,1 0 0-15,-2 1 0 0,-2 0 0 0,2-1 0 16,0 2 0-16,-1 1 0 0,0 0 0 0,1 2 0 16,-1-4 0-16,0-1 0 0,1 0 0 0,0 3 0 0,2 1 0 15,-1 0 0-15,-1-1 0 0,-1 0 0 0,3-2 0 16,-1 0 0-16,1 2 0 0,-2 1 0 0,1-3 0 15,1 1 0-15,1 0 0 0,3 0 0 0,-1 1 0 16,-6 0 0-16,5-1 0 0,-1-2 0 0,3 2 0 16,1 1 0-16,-1 0 0 0,-4-2 0 0,3 1 0 15,1-1 0-15,-2 1 0 0,1 3 0 0,-2-2 0 16,-1-2 0-16,1-1 0 0,-1 1 0 0,2 1 0 16,-1-1 0-16,1 1 0 0,0-1 0 0,1 0 0 15,1 2 0-15,1-1 0 0,-1 0 0 0,-4-2 0 16,2 1 0-16,2-1 0 0,1 1 0 0,2-1 0 0,0 0 0 0,0 1 0 15,-1-2 0-15,0 2 0 0,-1 3 0 0,-1-3 0 16,-1-1 0-16,0-1 0 0,-1 3 0 0,-1 2 0 16,1-2 0-16,0-1 0 0,-1 0 0 0,0-1 0 15,0-4 0-15,2 1 0 0,1-2 0 0,1 2 0 16,-5 4 0-16,5-1 0 0,2-2 0 0,-2 0 0 16,-1 1 0-16,0-1 0 0,1 2 0 0,-2 0 0 15,-1 0 0-15,0 0 0 0,0 2 0 0,-1 0 0 16,-2-2 0-16,-1 1 0 0,-1-2 0 0,2 0 0 15,-1-1 0-15,2 0 0 0,-2 1 0 0,1-2 0 16,1 1 0-16,0-1 0 0,2 0 864 0,2 1 128 0,-3-3 32 16,2 2 0-1,-1 1-1648-15,-2 1-320 0,-1-1-64 0,2-1-16 0,3 0 1648 0,-3 0 320 16,2 1 64-16,0 0 16 0,-2-1-832 0,1-1-192 0,-2 0 0 16,2 1 0-16,-3 0 0 0,1-1 0 15,-1-1 0-15,1 1 0 0,-1 3 0 0,0-2 0 0,-1 1 0 16,-1-1 0-16,0-1 0 0,0 1 0 0,2-1 0 0,-1 2 0 15,-1-2 0-15,2 0 0 0,2-1 0 0,-2 1 0 16,-1 2 0-16,-2-2 0 0,1 0 0 0,2 0 0 16,1 0 0-16,-4 1 0 0,-2 0 0 0,-2 0 0 15,2-1 0-15,-1 2 0 0,-9-4 0 16,7 3 0-16,-7-3 0 0,7 1 0 0,-7-1 0 0,0 0 0 16,0 0-768-16,0 0-208 15,0 0-48-15,0 0 0 0,0 0-2448 16,0 0-496-16,0 0-112 0,0 0-16 0</inkml:trace>
  <inkml:trace contextRef="#ctx0" brushRef="#br0" timeOffset="17699.18">22279 6325 16575 0,'-11'-11'368'0,"11"11"80"0,0-7 0 0,0 7 16 0,0 0-464 0,0 0 0 0,-1-5 0 0,1 5 0 0,0 0 912 0,0 0 96 16,0 0 16-16,0 0 0 0,8 8-832 0,4-1-192 15,2 1 0-15,4 0 0 0,4-1 864 0,0 1 128 16,4 1 32-16,3 0 0 0,-3 1 0 0,3-3 0 16,0-2 0-16,3 0 0 0,2 2-832 0,3 1-192 0,0-2 0 0,1 3 0 15,-1 1 864-15,-2 0 128 16,-1-1 32-16,-1 0 0 0,-5 1-832 0,-3 1-192 15,-3-1 0-15,-2-1 0 0,-5-1 0 0,-1-2 0 0,-4 1 0 0,-2-3 0 16,-4 3 0-16,-4-7 0 0,1 9 0 0,-3-2 0 16,-2 1 864-16,-5-1 128 0,-3-1 32 0,-5 2 0 15,-3 0-832-15,-6-2-192 0,-5 1 0 0,0-3 0 16,-5 2 0-16,0-2 0 0,-5 2 0 0,5-1 0 16,-2 3 0-16,2 0 0 0,3-4 0 0,5 3 0 15,2-3-1600 1,4 0-352-16,-5 3-80 0,8-5-16 0</inkml:trace>
  <inkml:trace contextRef="#ctx0" brushRef="#br0" timeOffset="18591.14">18945 6986 3679 0,'-18'-2'320'0,"6"1"-320"15,-2-2 0-15,-2 0 0 0,-1 2 2048 0,0 0 320 16,1 0 80-16,-1 1 16 0,5-3-1184 0,-1 1-224 16,2 2-48-16,-1-2-16 0,5 0-288 0,2 1-48 15,5 1-16-15,0 0 0 0,0 0 80 0,0 0 16 16,0 0 0-16,0 0 0 0,15 2-208 0,3 1-32 16,-1-1-16-16,6-2 0 0,4-4-96 0,1 2-32 0,9 0 0 15,7-1 0-15,3-4 64 0,5 5 16 0,5 0 0 0,2 1 0 16,-3 0 16-16,6-3 0 0,4-2 0 0,2 2 0 15,3 7 16-15,-1-1 16 0,-2-2 0 0,4 0 0 16,1-4-128-16,6 3-32 0,3 4 0 0,1-2 0 16,-1-1-48-16,2 0-16 15,2-3 0-15,-1 3 0 0,3 4-112 0,0-2-16 0,-5-4-128 0,4 2 192 16,-1 2-192-16,-1 1 144 0,-5 4-144 0,0-1 128 16,-1-1 64-16,1 1 16 0,3 2 0 0,-4 0 0 15,-1-2 96-15,-1 1 16 0,-1-1 0 0,0-1 0 16,-2 1-128-16,-4 0-32 0,-5 0 0 0,-3-1 0 0,-3 0-16 15,3-2 0-15,1-1 0 0,0 0 0 0,-2-1 0 16,-4 2 0-16,-4 0 0 0,-3-1 0 0,-3-2-16 16,2 1 0-16,-1 1 0 0,-2 1 0 0,3-2-128 15,-4 0 160-15,-1 0-160 0,-6 2 160 0,-1 0-32 0,-3 1-128 16,-6-2 192-16,1-1-64 0,-4-1-128 0,1 1 0 16,-3 4 0-16,-2-3 0 0,-3-2 0 0,-1 0 0 15,-2 0 0-15,0 0 0 0,-15 0-288 16,7-1 16-16,1 0 0 0,-8 1 0 15,0 0-2096-15,0 0-432 0,0 0-80 0</inkml:trace>
  <inkml:trace contextRef="#ctx0" brushRef="#br0" timeOffset="18897.18">22491 6895 28559 0,'10'-17'2544'0,"0"9"-2032"0,1 1-512 0,7 4 0 16,0 3 0-16,7 1-128 0,1 2-16 0,3 1 0 15,0 3 144-15,4 3 0 0,5 2 0 0,0 2 128 16,3 2 96-16,-3 2 32 0,-1 2 0 0,0 2 0 16,-4-1 208-16,2 1 48 0,2 0 16 0,-4 1 0 15,-7-1-112-15,-1 0-32 0,-2 0 0 0,-3 4 0 16,-6 2-128-16,-3-4-16 0,-1-4-16 0,-1-2 0 15,-4 0-64-15,-7 2-16 0,-4-3 0 0,-3 0 0 16,-1 1 176-16,-5 0 48 0,-7-1 0 0,-4 1 0 0,-1-3-128 0,-4 1-32 16,-3-1 0-16,-2 0 0 15,-4 1-1376-15,-6-2-288 16,-9-3-48-16,-4 0-16 0</inkml:trace>
  <inkml:trace contextRef="#ctx0" brushRef="#br0" timeOffset="21011.02">6500 15686 11967 0,'-1'-9'1072'16,"0"1"-864"-16,1-1-208 0,0-1 0 16,1-3 640-16,-1 2 96 0,0 2 16 0,1 1 0 15,-1 0 256-15,0 8 48 0,3-9 16 0,-3 9 0 16,0 0-304-16,3-8-48 0,-1-1-16 0,-2 9 0 0,0 0 64 16,0 0 16-16,0 0 0 0,0 0 0 0,0 0-96 0,0 0-32 15,0 0 0-15,0 0 0 0,0 0-352 0,0 0-80 16,0 0-16-16,-2 15 0 0,0 6 112 0,1 2 0 15,-1 2 16-15,0 7 0 0,1 6 128 0,-2 5 32 16,0 3 0-16,-1 3 0 0,1-3-160 0,1 1-16 16,-4 4-16-16,1-1 0 0,-1 1 16 0,-1-1 16 15,0 0 0-15,0-3 0 0,0-1 48 0,0-7 16 16,0-6 0-16,2-2 0 0,-4 0 48 0,0-4 16 16,1-4 0-16,0-1 0 0,2-3-80 0,1 1-32 15,-3-2 0-15,2-1 0 0,0-2-128 0,1-2-32 16,-2-2 0-16,-1 0 0 0,4 2-64 0,-2-4-128 0,1 0 176 15,2-1-176-15,3-8 128 0,0 0-128 0,0 0 0 16,0 0 0-16,0 0 0 0,0 0 0 0,0 0-192 0,8-3 48 31,1-8-1840-31,2-4-352 0,5-2-80 0</inkml:trace>
  <inkml:trace contextRef="#ctx0" brushRef="#br0" timeOffset="21557.83">7214 15631 11055 0,'0'0'976'0,"4"-9"-784"0,2 1-192 0,-3-1 0 16,-3 9 1008-16,4-10 144 0,-1 0 48 0,-3 10 0 0,0 0 208 0,0 0 64 15,7-8 0-15,-7 8 0 0,0 0-400 0,0 0-80 16,0 0-16-16,0 0 0 0,-8-1-336 0,8 1-64 16,-8 6 0-16,-2 5-16 0,-4 1-64 0,-1 2-16 15,-1-4 0-15,1 6 0 0,-2 5-16 0,1-1 0 16,-2-3 0-16,2-1 0 0,-1 1-112 0,0 2-32 16,-4 3 0-16,1-1 0 0,0-3 0 0,-4 0 0 15,-2 0 0-15,-1 2 0 0,-4-2-64 0,1-2-32 16,-2 1 0-16,0-1 0 0,-2 1-32 0,4-2-16 15,2-4 0-15,0 0 0 0,1-1 0 0,5 0 0 0,-1-1 0 16,2-3 0-16,-1-1-48 0,5-1 0 0,0 2 0 16,3-3 0-16,0-2 48 0,3-1 0 0,3 0 0 0,8 0 0 15,0 0-48-15,0 0 0 0,0 0 0 0,0 0 0 16,0 0-128-16,1 11 0 0,5 0 0 0,0 1 0 16,4 1 0-16,2 3 0 0,3 1 0 15,0 5 0-15,-1 5 0 0,3-3 0 0,1 1 0 0,0 2 0 16,1 3 0-16,2-2 0 0,2-4 144 0,0 0-144 15,-1 3 400-15,-1-3 16 0,0-2 0 0,1 0 0 16,1-2 160-16,0-1 48 0,-1 1 0 0,-1-2 0 16,-5-3-144-16,0 3-32 0,-5-6 0 0,1 1 0 15,0 1-176-15,-1-1-32 0,-5-4-16 0,1-2 0 0,-7-7-224 16,8 6 176-16,-8-6-176 0,7 6 160 0,0 0-160 16,-7-6 0-16,0 0 0 0,0 0-12480 15,0 0-2496-15</inkml:trace>
  <inkml:trace contextRef="#ctx0" brushRef="#br0" timeOffset="22139.47">8241 16181 11967 0,'0'0'1072'0,"0"0"-864"15,0 0-208-15,0 0 0 0,0 0 2288 0,0 0 400 16,0 0 96-16,0 0 16 0,0 0-1328 0,0 0-256 16,6 8-48-16,-5 3-16 0,-1 2-416 0,-1 2-96 15,-1 3 0-15,-1 3-16 0,0 3 80 0,1-2 0 16,-2-1 16-16,3 0 0 0,-1-1-368 0,-2 0-80 15,1-1-16-15,0-2 0 0,-1-2-128 0,3 0-128 16,-4-2 144-16,1 0-144 0,1 1 144 0,1-5-144 0,2-9 128 0,0 0-128 31,-1 9-1680-31,1-9-432 0</inkml:trace>
  <inkml:trace contextRef="#ctx0" brushRef="#br0" timeOffset="22314.11">8249 15972 18431 0,'-8'-10'816'0,"8"10"160"0,-6-3-784 0,6 3-192 0,-4-8 0 0,4 8 0 15,0 0 2688-15,-8-3 512 0,8 3 80 0,0 0 32 16,0 0-2496-16,-8-1-496 0,8 1-112 0,0 0-16 16,0 0-192-16,0 0 0 0,0 0-144 0,5 9 144 15,6 1-2304-15,-1-5-352 0</inkml:trace>
  <inkml:trace contextRef="#ctx0" brushRef="#br0" timeOffset="22638.16">9227 15803 12895 0,'-2'-17'576'0,"1"6"112"0,0-3-560 0,0-3-128 16,0-3 0-16,-3 3 0 0,0 4 2208 0,-2 0 416 16,-1-2 64-16,-2 3 32 0,-1 1-1344 0,-2 4-272 0,-5 0-48 0,0 4-16 15,-2-2-240-15,0 4-48 0,-4 3-16 0,1 4 0 16,-2 2-176-16,1 1-48 0,-2 2 0 0,2 6 0 16,-2 6-112-16,5 2-16 0,-2 3-16 0,2 4 0 15,0 4-112-15,2 5 0 16,-1-1-16-16,2 2 0 0,1-1-112 0,2 3-128 0,4 2 176 0,1-3-176 15,2-4 128-15,1-1-128 0,4-2 0 0,0-2 0 16,1-2 0-16,1-3 0 0,2-3 0 0,0-3 0 16,1-4-432-1,1-1-192-15,-1-3-32 0,-1-2-8880 0,-2-13-1792 0</inkml:trace>
  <inkml:trace contextRef="#ctx0" brushRef="#br0" timeOffset="22800.26">8554 16193 24879 0,'0'0'2208'0,"11"1"-1760"16,0-1-448-16,3-1 0 0,5-1 528 16,5 2 32-16,4 6 0 0,1-4 0 0,3-4 112 0,1-1 32 15,-1 2 0-15,0 0 0 0,-2 1-384 0,2-1-64 16,0-4 0-16,1 5-16 16,-1 5-1280-16,-1-1-256 0,15 3-48 0,-9 1-16 0</inkml:trace>
  <inkml:trace contextRef="#ctx0" brushRef="#br0" timeOffset="23316.4">9739 16127 13823 0,'0'0'1216'0,"0"0"-960"0,-7-7-256 0,1-2 0 16,1 1 2048-16,5 8 352 0,0 0 80 0,0 0 16 15,-6 0-1216-15,-2 3-224 0,2 2-48 0,1 4-16 16,-2 4-576-16,2-1-112 0,-3 0-32 0,4 1 0 0,1-1-16 0,0 1 0 15,2 2 0-15,2-2 0 0,4-2-16 0,-1 0-16 16,3-2 0-16,2-4 0 0,2-3 96 0,4-4 32 16,0-2 0-16,2-6 0 0,1-3 176 0,3-3 48 15,1-2 0-15,0 0 0 0,-2 3-320 0,0-2-64 16,-3-2-16-16,-1 5 0 0,-3 4-176 0,-4 1 0 16,-3 2 0-16,-6 7 0 0,0 0 128 0,0 0-128 15,0 0 128-15,0 0-128 0,0 0 0 0,0 13 0 16,3 5 0-16,-4 1 0 0,-3 2 0 0,-3 8 0 15,1 7 0-15,-4 5 0 0,-1 4 128 0,-1 1 32 16,-2-1 16-16,-2 4 0 0,-3-1 16 0,0 5 16 16,-2 1 0-16,1-5 0 0,-1-1-16 0,1-9 0 15,2-5 0-15,-2-2 0 0,3-4 160 0,0-4 32 0,-1-7 0 16,3-1 0-16,1-1-128 0,1-4-32 0,2-4 0 0,3-3 0 16,8-4-224-16,-7-4 0 0,0-3 0 0,3-2-11120 15,2-3-2192-15</inkml:trace>
  <inkml:trace contextRef="#ctx0" brushRef="#br0" timeOffset="23684.38">10202 16481 23951 0,'0'0'2128'0,"-8"3"-1696"0,-1 3-432 0,1-1 0 0,-3-2 816 0,-2 5 80 16,-2 5 0-16,-3 3 16 0,0 2 176 0,-4 1 16 15,-1-1 16-15,2 3 0 0,3 2-528 0,3-2-96 16,2-2-32-16,4-3 0 0,5 1-64 0,4-2-16 16,4-3 0-16,2-1 0 0,3-2-80 0,5-2-32 15,6-3 0-15,2-2 0 0,1-2 192 0,0-5 48 16,1-3 0-16,-1-2 0 0,0-1-64 0,-1-3-16 15,0-5 0-15,-5 1 0 0,0-3-64 0,-2 1-16 16,-2 1 0-16,0-1 0 0,-7 0-32 0,-1 2-16 16,-3 6 0-16,-2-4 0 0,-2 0-64 0,-5 3-16 15,-2 3 0-15,0 1 0 0,-2 0-224 0,1 2-208 0,-1-2 32 16,0 2 16 0,3 4-2272-16,0 1-464 0,0-1-96 0</inkml:trace>
  <inkml:trace contextRef="#ctx0" brushRef="#br0" timeOffset="24169.72">10434 15936 11055 0,'0'0'976'0,"0"0"-784"15,-6-5-192-15,-1 2 0 0,7 3 2272 0,0 0 416 16,0 0 64-16,0 0 32 0,0 0-912 0,0 0-176 16,0 0-32-16,0 0-16 0,0 0-752 0,0 0-128 15,10 1-48-15,2 1 0 0,0 0 96 0,8 0 16 16,2 0 0-16,2 1 0 0,1 3-64 0,2-1-16 15,0 1 0-15,2-1 0 0,-4 1-176 0,4-1-48 16,-2 5 0-16,1 0 0 0,-2 1-208 0,-1 0-64 16,0-1 0-16,-5 2 0 0,1 1-128 0,-3-1-128 15,-4-2 192-15,-2 1-192 0,-1-1 192 0,-2 0-192 16,-3-1 192-16,-2-1-192 0,-1-1 384 0,0 2-48 0,-3 2 0 16,-4-2 0-16,-2-4-64 0,-3 2-16 15,0 1 0-15,-4 0 0 0,-1 2 112 0,-1 2 16 0,0-1 0 0,-3 4 0 16,0 0-112-16,-3 2-16 0,1 0 0 0,0-1 0 15,2-4-96-15,0 1-32 0,1 0 0 0,3-1 0 16,0 0-128-16,2-3 0 0,-3-3 0 0,5-1 0 16,4 1 0-16,6-6 0 0,-9 0 0 0,9 0 0 31,0 0-832-31,0 0-112 0,0 0-16 0,4-8 0 16,3-1-2416-16,3 0-480 0</inkml:trace>
  <inkml:trace contextRef="#ctx0" brushRef="#br0" timeOffset="24605.51">11545 15761 12895 0,'0'-13'1152'0,"0"6"-928"16,0 7-224-16,0 0 0 0,0 0 1536 0,-3-6 256 16,-2 1 48-16,5 5 16 0,-7 0-656 0,-2 5-128 15,-1 1-32-15,-1 4 0 0,-2 1-256 0,-3 4-48 16,0 4-16-16,-3 1 0 0,-1 0 160 0,-3 3 16 16,2 3 16-16,0 4 0 0,4-1-160 0,0 0-48 0,1 2 0 15,3 2 0-15,4-1-224 0,0 0-48 16,2 0-16-16,4-5 0 0,5-4 16 0,1 0 0 15,2-4 0-15,4-1 0 0,3-3 80 0,0-2 0 0,0-3 16 0,5-3 0 16,6-4 112-16,-1-1 0 0,3-4 16 0,0 0 0 16,3 0-32-16,-2-6-16 0,1-4 0 15,-2-1 0-15,-1-2-32 0,0-3-16 0,1-3 0 0,-2-3 0 16,-1-6-176-16,-1 0-16 0,-2 1-16 0,-4-2 0 16,-7-1 144-16,-3-4 16 0,-3-4 16 15,-5 3 0-15,-5 1-208 0,-5 3-32 0,-3 1-16 0,-4 7 0 16,-2 4-272-16,-3 6 0 0,0 4 0 0,-1 1 0 15,-2 2-544 1,1 5-224-16,-1 3-32 0,1 1-12768 0,2 1-2560 0</inkml:trace>
  <inkml:trace contextRef="#ctx0" brushRef="#br0" timeOffset="44884.77">22361 6530 12895 0,'0'-10'1152'0,"0"4"-928"0,0 2-224 0,-1 1 0 15,1 3 960-15,0 0 128 0,0 0 48 0,0 0 0 0,0 0-928 0,0 0-208 16,0 0 0-16,0 0 0 0,0 0 0 0,11-3 0 15,-11 3 0-15,0 0 0 0,0 0 224 0,0 0-16 16,0 0 0-16,0 0 0 0,0 0 320 0,0 0 64 16,0 0 16-16,-6 6 0 0,-1-1 368 0,-3 0 80 15,-3-3 16-15,-2 1 0 0,-2 2-144 0,2-1-32 16,-1 0 0-16,-2 1 0 0,-3-2-256 0,0-2-48 16,0 1-16-16,1 2 0 0,-4-3-48 0,2 0-16 15,-1 0 0-15,1-1 0 0,0-1-128 0,-1 0-48 16,-1-2 0-16,-2 0 0 0,-2 1-16 0,-3 1 0 15,-3-1 0-15,0 0 0 0,-2-2-80 0,2 1-32 16,0-1 0-16,2-1 0 0,0 0-80 0,2-2-128 16,-1 1 176-16,-1-4-176 0,1-1 192 0,-3-3-192 15,-2 0 192-15,-1-1-192 0,1-1 192 0,1 3-192 0,2-1 192 0,-1 0-192 16,-2-3 208-16,1-1-64 0,1-1-16 0,2 1 0 16,1 3 16-16,-2-3 0 0,0-1 0 0,-3-2 0 15,1 6-16-15,1-3-128 0,1-1 192 0,-3-1-64 16,-2 0-128-16,2 1 128 0,-1 0-128 0,0-1 128 15,2-2-128-15,-3 0 160 0,-1-1-160 0,-3 0 160 16,1 1-32-16,1 0-128 0,-2-3 192 0,0 6-64 16,-2 1 0-16,3 0 0 0,-3 0 0 0,4-2 0 15,0-2-128-15,2 1 160 0,-1 2-160 0,1-2 160 16,-2-2-160-16,2 1 0 0,0-1 144 0,4 1-144 16,-1 0 128-16,4-2-128 0,1-2 128 0,4 0-128 0,1 1 128 0,3-4-128 15,-2-3 160-15,3 3-160 0,-1 5 160 0,0-2-160 16,-1 0 160-16,-1-2-160 0,1 0 0 0,-2-2 0 15,-2 0 0-15,2 1 0 0,4 1 128 0,-1-3-128 16,-5-2 0-16,1 3 144 0,1 1-144 0,0 1 160 16,3 0-160-16,-1-2 160 0,2 0-32 0,1 2 0 15,0 0 0-15,1 2 0 0,1 0 16 0,-2-1 0 16,2 0 0-16,-2 0 0 0,0-1-16 0,-2 0-128 16,0 1 192-16,3-1-64 0,-1 3-128 0,4 1 192 15,-1-2-192-15,2 1 192 0,2-1-192 0,1 0 160 16,-1 2-160-16,2 1 160 0,2 1-32 0,0 0 0 15,0 2 0-15,0-3 0 0,2 0-128 0,0-1 160 16,2-3-160-16,0 1 160 0,1-1-32 0,0-1-128 0,0 1 192 16,2 0-64-16,1 2 16 0,0-2 0 0,0 2 0 15,1 1 0-15,0 0-16 0,2 1-128 0,0 0 192 0,2 4-64 16,-3-2 0-16,2 0-128 0,-1 0 192 0,0 2-64 16,-1 2-128-16,1-1 0 0,1 1 144 0,0-1-144 15,-2 3 0-15,0 4 0 0,1 0 0 0,0 0 128 16,1 0-128-16,-2 1 0 0,0 0 0 0,2 2 0 15,-3 8 0-15,2-8 0 0,1 0 0 0,-3 8 0 16,0 0-128-16,0 0 0 0,0 0 0 0,0 0 0 16,0 0-1840-16,8 5-352 0,1 1-80 15,2-1-14640-15</inkml:trace>
  <inkml:trace contextRef="#ctx0" brushRef="#br0" timeOffset="45996.65">18585 15028 16415 0,'0'0'720'0,"7"-7"160"0,-3-3-704 0,-3 0-176 16,-2 0 0-16,0 1 0 0,-1 1 896 0,1 1 128 15,1-2 48-15,0 9 0 0,0 0 224 0,0 0 48 16,0 0 16-16,0 0 0 0,0 0-208 0,0 0-64 16,0 0 0-16,-9 4 0 0,0 4-400 0,1 4-96 15,1 6-16-15,-1 2 0 0,-4 4-176 0,0 2-32 16,-3 2-16-16,3 2 0 0,1 3-96 0,1 3 0 16,1 0-16-16,0 0 0 0,1 1-48 0,1-1-16 0,3-2 0 0,-1 0 0 15,0-4-176-15,3-3 128 0,-1-1-128 0,3-4 128 16,0-3-128-16,0-2 0 0,0-3 144 0,2 0-144 15,1 1 0-15,-1-3 0 0,-1-2 0 0,-1-10 0 32,0 0-1040-32,0 0-288 0,0 0-48 0,0 0-7968 0,7-7-1584 0</inkml:trace>
  <inkml:trace contextRef="#ctx0" brushRef="#br0" timeOffset="46212.67">18159 15365 27007 0,'0'0'1200'0,"-5"-6"240"0,-1 1-1152 0,6 5-288 16,0 0 0-16,8-3 0 0,-8 3 208 0,15-5-16 16,6 2 0-16,2-1 0 0,6-1 336 0,3 0 64 15,1-3 16-15,1 2 0 0,2 1-144 0,1 1-16 16,3-1-16-16,-1 2 0 0,0 1-288 0,1 2-144 16,1 1 160-16,1 1-160 0,-3 0 0 0,1 3 0 15,-7 1 0-15,-1 2 0 16,-4-2-1680-16,-1 2-336 0,-4-1-64 0,-1-1-9888 15</inkml:trace>
  <inkml:trace contextRef="#ctx0" brushRef="#br0" timeOffset="46813.72">20198 14948 28559 0,'0'0'2544'0,"0"0"-2032"0,0 0-512 0,0 0 0 16,0 0 176-16,-6 6-176 0,-1 2 192 0,-1 3-192 15,0 4 192-15,-1 0-64 0,1 0 0 0,0 4-128 16,-3 2 256-16,-1 1-64 0,-4 2-16 0,0 2 0 16,-3 0 16-16,-1 0 16 0,-5 1 0 0,4-2 0 15,-1-2 128-15,-1 0 32 0,-3-2 0 0,-2 1 0 16,-1 1 192-16,3-2 32 0,-2-1 16 0,0-5 0 15,-1 1-96-15,0-3 0 0,-2-3-16 0,-4-1 0 16,-3-4 16-16,0 0 16 0,1-1 0 0,1-4 0 0,-1 0-16 16,2-4 0-16,2-2 0 0,2-2 0 0,2-3-112 0,4-2-16 15,3-3-16-15,1-3 0 0,2-5-112 0,5 0-32 16,2 2 0-16,4-3 0 0,4 3-64 0,3 0-16 16,2 1 0-16,4 3 0 0,5 0-144 0,1 3 160 15,5-2-160-15,3 5 160 0,1 1-160 0,5 2 0 16,3 3 0-16,8 0 0 0,5 1 0 0,3 1-176 15,2 3 176-15,4 1-128 0,1 0 128 0,-3 1 0 16,-3 3 0-16,2-1 0 0,-1-1 0 0,4 3-128 16,1 1 128-16,2 1 0 0,0-1 0 0,-1 1 0 15,-2 0 0-15,-4-1 0 0,-6 1 0 0,0-1 0 16,-2 0 0-16,0 2 0 0,-4-1 0 0,-3-1 0 0,-3-3 0 0,2-2 0 16,2-2 0-16,-2 0 0 0,-5-7 0 0,0 2 0 15,0-2 0-15,-3-1 0 0,-1-4 0 0,-1 0 0 16,-3-1 0-16,-3-1 0 0,-4 2 0 0,-1-5 128 15,-4-2-128-15,-3-1 176 0,-3 0-176 0,-4 1 192 16,-4-1 48-16,-6 1 16 0,-5-1 0 0,-10 5 0 16,-8 2 112-16,-8 1 16 0,-2 2 16 0,-5 4 0 15,-2 1-400-15,0 3 0 0,2 0 0 0,-2-1-176 16,3 0 176-16,-3 0-160 0,2-1 160 0,2 2-160 16,7 0-352-1,4-1-80-15,4 2-16 0,9-2 0 0,7-3-2160 0,6-5-432 16</inkml:trace>
  <inkml:trace contextRef="#ctx0" brushRef="#br0" timeOffset="48066.22">22653 7182 8287 0,'18'-6'736'0,"-6"4"-592"16,1 1-144-16,-1-2 0 0,3 2 816 0,1-4 128 0,-3-1 16 0,0 2 16 16,-1 8-336-16,-1-3-64 15,-11-1 0-15,8-1-16 0,-8 1-160 0,0 0-16 0,0 0-16 0,0 0 0 16,0 0-128-16,0 0-32 0,0 0 0 0,-10-4 0 15,-3 3-16-15,-1-2 0 0,-2-2 0 0,1-1 0 16,-7 9-64-16,-1-4 0 0,-3-2-128 0,0 1 192 16,-2 0 32-16,-1 0 0 0,-1 1 0 0,-1 0 0 15,-1 0 64-15,-4 1 16 0,-6 1 0 0,0-1 0 16,0 0-64-16,-5-1-16 0,-3-1 0 0,0 3 0 16,3 5-64-16,2-2-16 0,1-1 0 0,-3 2 0 15,-3-1 16-15,-4 3 0 0,0 0 0 0,-1-1 0 16,1-1 64-16,0 2 16 0,4 2 0 0,-3 1 0 15,-6 1-112-15,-1 0-128 0,3 1 176 0,1-1-176 16,-1 2 256-16,4 0-48 0,5 1-16 0,-3 3 0 0,-1 1-16 16,2 1-16-16,-1 3 0 0,-1 1 0 0,-2 1-160 0,2-2 0 15,2-2 144-15,2 0-144 0,-1-1 0 0,2-4 144 16,-1-4-144-16,-1 1 0 0,1 3 144 0,1-3-144 16,-1-2 0-16,3 0 144 0,0-3-144 0,1 1 128 15,0 0-128-15,-1-1 128 0,0 0-128 0,-4 0 128 16,2 1-128-16,0 1 128 0,-1 1-128 0,4 0 128 15,4-1-128-15,0 2 128 0,2-1-128 0,-4-1 0 16,-2 0 144-16,3 2-144 0,0 6 0 0,2 1 144 16,-2 1-144-16,0 2 0 0,4 0 144 0,2 0-144 15,0 0 0-15,3 1 144 0,0 0-144 0,0-2 0 16,-3-2 144-16,0 2-144 0,-1 1 0 0,1-2 128 16,0 0-128-16,-4-1 0 0,2 1 0 0,-1 3 128 0,1 2-128 15,2-2 0-15,-3-6 0 0,-1 1 0 0,-4 2 0 0,0 1 0 16,-1-1 0-16,-2 1 0 0,1 0 0 0,1 0 128 15,1 1-128-15,0-4 0 0,4-2 0 0,-1-1 128 16,-1 0-128-16,-1 2 0 0,-4-2 0 0,2-1 0 16,-2-3 0-16,1 1 144 0,-1 1-144 0,2 1 0 15,0-3 176-15,-2 1-176 0,-4 0 160 0,-1 0-160 16,-1-1 160-16,-2 0-160 0,-2-2 160 0,3 2-160 16,-1 1 128-16,0 1-128 0,-2-1 0 0,-1-4 144 15,-2-2 16-15,-2 1 0 0,-5 4 0 0,2-1 0 16,4-2-160-16,-3-2 128 0,-2 0-128 0,-2 1 128 15,-5 3 32-15,2 0 0 0,-2-3 0 0,1 3 0 16,-2-2 32-16,-3 1 0 0,-3 1 0 0,3 0 0 0,2-1 32 16,2-4 16-16,2-1 0 0,-2-1 0 15,3 1 16-15,-2 0 0 0,4 2 0 0,1-2 0 0,7-3-96 0,0-1-16 16,0-2 0-16,3 3 0 0,2 1-144 0,5 1 0 16,-2 0 144-16,8-1-144 15,3-2-1296-15,4 0-336 16,6-1-64-16,2 0-16 0</inkml:trace>
  <inkml:trace contextRef="#ctx0" brushRef="#br0" timeOffset="49211.84">21822 9299 5519 0,'-8'-4'496'0,"8"4"-496"15,0 0 0-15,0 0 0 0,-10 0 1136 0,1 0 128 16,9 0 16-16,-11 1 16 0,-2 1-704 0,2-1-144 15,2-2-16-15,-3 0-16 0,1-1-144 0,-1 2-16 16,-3 2-16-16,-1-2 0 0,1-2 80 0,-4 0 32 16,-2-1 0-16,-1 1 0 0,-1 2 112 0,-4-1 32 15,-1 0 0-15,-3-1 0 0,-3-1-96 0,-2 2-16 16,-5 0 0-16,0-1 0 0,1 1-32 0,-1 1-16 16,1 0 0-16,-2 0 0 0,3-2 112 0,-2-1 32 15,0 0 0-15,-4 1 0 0,-5 2-96 0,-1 2 0 16,-3-1-16-16,0 1 0 0,-1 1-112 0,-2 2 0 15,-1-4-16-15,-4-1 0 0,-5 0-64 0,1 1-16 16,-1 1 0-16,0-2 0 0,0-2-32 0,-1 1 0 0,-3 1 0 0,1 0 0 16,-3-1 32-16,6-2 0 0,1 0 0 0,-1 1 0 15,-2 1-32-15,-3-1 0 0,-2-1 0 0,2 1 0 16,1-2 16-16,-1 2 0 0,-5-2 0 0,-5 2 0 16,1-1 16-16,0-1 0 0,3-1 0 0,-4-1 0 15,-3 0-16-15,0 0 0 0,0 1 0 0,-1 0 0 16,3 4 16-16,-8 0 0 0,-3 0 0 0,1-1 0 15,3 0-16-15,-3 0 0 0,-6 2 0 0,1-2 0 16,0 2 32-16,2 3 0 0,-3 1 0 0,0 0 0 16,-1 0-176-16,7 0 192 0,6 2-192 0,-4-1 192 15,-1 1-192-15,4 0 128 0,4 1-128 0,6-2 128 16,0 0-128-16,5 0 0 0,-1 2 0 0,5-4 128 0,1 2-128 0,10-2 0 16,3-1 144-16,5 1-144 0,2 0 0 0,2 1 0 15,4-3 0-15,5 2 0 16,-2 4-1440-16,10-2-256 15,6 0-48-15,1-2-16 0</inkml:trace>
  <inkml:trace contextRef="#ctx0" brushRef="#br0" timeOffset="50289.16">18608 12119 21183 0,'0'-7'1888'0,"-1"2"-1504"16,-1-1-384-16,-1 1 0 0,3 5 464 0,0 0 32 16,-4-5 0-16,4 5 0 0,0 0-496 0,0 0 0 0,0 0 0 0,-3-5 0 15,3 5 240-15,0 0-48 0,0 0-16 0,0 0 0 16,-7-5 80-16,7 5 32 0,-3-5 0 0,0 1 0 16,-6 1-112-16,3 0-32 0,3-1 0 0,-3-1 0 15,0 1 80-15,-2-2 16 0,0-1 0 0,-1-1 0 16,0 0 16-16,-3-2 16 0,1-1 0 0,0-1 0 15,0-1 128-15,-3-1 32 0,-1-2 0 0,1 1 0 16,-1-2-48-16,-1-3 0 0,-1-4 0 0,-1 1 0 16,-3 2-96-16,0-4-32 0,-2 0 0 0,0-4 0 15,-1 3 0-15,0-3-16 0,0 1 0 0,0-1 0 16,-2 0-112-16,1 2 0 0,1-4-128 0,0 3 192 16,-1 0-192-16,1 2 176 0,2-2-176 0,-1 0 160 0,0 0-160 15,-3-1 128-15,-1 0-128 0,-1-1 128 0,0-1-128 16,-3 3 128-16,-1-1-128 0,1 3 128 0,0-3-128 0,-1 2 128 15,-2-2-128-15,1 0 128 0,0 1 0 16,3-2 0-16,0-2 0 0,1 1 0 0,2 1-128 0,-3 0 0 16,-1-1 0-16,0 0 128 0,0 2-128 0,-1 1 160 15,2 3-160-15,-1-1 160 0,-4 0-160 0,2 1 160 16,1-2-160-16,1 3 160 0,-1 0-160 0,2 1 0 16,-1 0 0-16,0 0 0 0,-1-3 0 0,0 4 0 15,-2-2 0-15,1 3 0 0,-3 1 0 0,-2 2 0 16,-2-1 0-16,-1 0 0 0,0 0 0 0,3 1 0 15,-2 0 0-15,3 2 0 0,-2 2 0 0,1-1 0 16,-4-1 0-16,1-1 0 0,1 4 0 0,0-1 0 0,1-1 0 0,1 2 0 16,1 0 0-16,1 1 0 0,1 4 0 15,0-2 0-15,0-3 0 0,-4 1 0 0,2 0 0 0,-3 2 0 16,3 2 0-16,-2 1 0 0,2 0 128 0,2 2-128 16,-4 3 0-16,6-1 0 0,2-1 0 0,2-3 128 15,0 2-128-15,2-2 0 0,0 0 0 0,0 2 0 16,0-2 0-16,3 3 0 0,-2 0 0 0,6-3 0 15,1 4 0-15,2-3 0 0,-2-2 128 0,4 4-128 16,2 3 0-16,4-1 128 0,-1-2-128 0,1 0 128 16,2-1-128-16,7 5 0 0,0 0 0 0,0 0-176 15,0 0-240-15,0 0-48 16,0 0-16-16,0 0 0 0,10-2-1632 0,1 1-336 0,3-2-64 0,2 4-9584 16</inkml:trace>
  <inkml:trace contextRef="#ctx0" brushRef="#br0" timeOffset="52051.03">19235 16948 10127 0,'0'0'896'0,"0"0"-704"0,0 0-192 0,8-5 0 16,-8 5 1472-16,0 0 256 0,0 0 48 0,0 0 16 16,-10-5 80-16,-3-1 32 0,-4 4 0 0,-1 3 0 15,-7 4-1056-15,-1 1-208 0,-2 0-32 0,-1 7-16 16,1 4-208-16,1 3-32 0,-3 5-16 0,0 2 0 15,3 3-16-15,-1 3 0 0,4 2 0 0,1 1 0 0,1-2-128 16,3-1-48-16,6-2 0 0,5-2 0 0,1-2-144 0,7-2 0 16,2-5 144-16,5 0-144 0,2-1 176 15,7-5-48-15,1-3 0 0,2-2 0 0,4-2 224 0,5-3 32 16,1-3 16-16,3-2 0 0,2-2-144 0,5-3-16 16,3 0-16-16,0-3 0 0,-1-3-16 0,0-3 0 15,-2-1 0-15,-1-2 0 0,-1-3 256 0,0-1 48 16,-1-2 16-16,-4-1 0 0,-5-8 176 0,-2 1 48 15,-6-2 0-15,-3 0 0 0,-5 1-48 0,-3-1 0 16,-4 0 0-16,-4 3 0 0,-6 2-192 0,1 3-64 16,-1 1 0-16,-3 4 0 0,-4 2-240 0,-1 2-48 15,-2 1-16-15,-2 1 0 0,-1-1-144 0,3 3-176 16,0 2 48-16,4 1 0 16,2 0-2064-16,4 0-416 0,3 0-80 0</inkml:trace>
  <inkml:trace contextRef="#ctx0" brushRef="#br0" timeOffset="54075.5">18244 14412 4607 0,'11'-8'192'0,"-4"3"64"0,3 0-256 0,-3 0 0 0,-7 5 0 0,8-4 0 16,-4-2 1904-16,-4 6 336 0,6-7 64 0,-1-1 0 0,-5 8-1120 0,3-7-224 15,-1-1-64-15,-2 8 0 0,0 0-16 0,0 0-16 16,-4-6 0-16,4 6 0 0,-7-3 64 0,-1 1 16 16,-1 0 0-16,0 2 0 0,-4 3-112 0,0 1 0 15,-1 4-16-15,-4 1 0 0,-4-2-448 0,2 2-96 16,4 1-16-16,-3 3 0 0,-3 5-64 0,1 2 0 15,1-1-16-15,3 3 0 0,-3 3-32 0,2 0 0 16,3 2 0-16,0-1 0 0,-1-2-144 0,1 1 192 16,-1 2-192-16,2 0 192 0,0 4-192 0,2-1 192 15,-3-2-192-15,3 4 192 0,0 2-192 0,3 0 128 16,0 0-128-16,3-1 128 0,1-2 48 0,3 0 0 16,2-4 0-16,4 1 0 0,1-4 64 0,1 0 16 15,3 1 0-15,-1 0 0 0,2-1 32 0,2-1 16 0,-3 0 0 16,1 0 0-16,-1 0-144 0,1 1-32 0,0-4 0 15,-3 2 0-15,1 2-128 0,-1-2 160 0,0-3-160 0,-1 1 160 16,0 1-160-16,0 0 160 0,-1-1-160 16,0 0 160-16,-2-1-32 0,-2 0-128 0,1 0 192 0,0-2-64 15,-2 1 0-15,0 0-128 0,0-1 192 0,0 2-64 16,0 2 32-16,0-3 0 0,-2-1 0 0,2-1 0 16,0 2-16-16,-1-1 0 0,1-2 0 0,-1 3 0 15,1-3 16-15,0-2 0 0,0 3 0 0,0-1 0 16,-3 0-32-16,1 1 0 0,-2-4 0 0,1 0 0 15,-1 0 16-15,-3 0 0 0,1-4 0 0,-1 1 0 16,0-2 48-16,3 0 16 0,-4-2 0 0,2 1 0 16,-2-3-16-16,0 1 0 0,-4-2 0 0,1-1 0 15,-1-1 0-15,-1 0-16 0,-1-2 0 0,-1 2 0 0,0 0-176 0,1 0 160 16,-1-1-160-16,3 1 160 0,1 1-160 0,2 1 0 16,2-1 144-16,7-1-144 0,-8 0 0 0,8 0 144 15,0 0-144-15,0 0 0 16,0 0 128-16,0 0-128 0,0 0 0 0,9 4 0 0,2 0 0 0,1 2 0 15,1 2 0-15,1 1 0 0,2-2 0 0,-2 3 0 16,-2 0 0-16,2 1 0 0,0 5 0 0,-2-2 0 16,-1-1 0-16,-1 5 0 0,0 2 0 0,-1 0 0 15,-1 1 0-15,1 4 0 0,-5 1 0 0,2 1 0 16,0 0 0-16,-2 1 0 0,-2 2 0 0,-1 0 0 16,-2 1 0-16,0 1 0 0,-2 3 0 0,0 1 0 15,-3 3 0-15,-1 1 0 0,-2 2 0 0,2 1 0 16,-3-1 128-16,0 0-128 0,-1 0 0 0,0 2 0 0,0-2 128 15,1 1-128-15,-2 1 0 0,1 0 128 16,-1-2-128-16,2 1 0 0,0 2 0 0,3-2 0 16,1-2 0-16,2-1 0 0,3 0 0 0,5-2 0 15,2 0 0-15,1-2 0 0,4 1 0 0,-1 0 0 0,3 0 0 16,2-1 0-16,3 1 0 0,3-2 0 0,0-2 0 0,4 0 0 16,0-3-368-16,4-1-16 0,1 1-16 0,5 0 0 31,3 1-2384-31,5-5-480 0</inkml:trace>
  <inkml:trace contextRef="#ctx0" brushRef="#br0" timeOffset="54668.95">21786 15006 8287 0,'-2'-6'736'0,"0"-1"-592"16,-3 1-144-16,2 0 0 16,-1 1 1808-16,1-1 336 0,-2 2 64 0,5 4 16 0,0 0-944 15,0 0-176-15,-6-3-32 0,6 3-16 0,-8 7 0 0,0 3 0 16,0 1 0-16,1 2 0 0,-2 3-288 0,1 1-64 15,0 2-16-15,2 0 0 0,-1-1-224 0,2 0-32 16,0 1-16-16,2-1 0 0,-3 2-128 0,2 0-32 16,0-1 0-16,-1-2 0 0,1 1-96 0,-1-3-32 15,3-3 0-15,-2-1 0 0,2-2-128 0,2-9 0 16,0 0 144-16,0 0-144 16,0 0-1232-16,0 0-320 0,0 0-64 0</inkml:trace>
  <inkml:trace contextRef="#ctx0" brushRef="#br0" timeOffset="54855.87">21640 14782 29487 0,'-3'-7'2624'0,"0"0"-2112"0,3-1-512 0,1 0 0 16,-1 8 304-16,3-7-48 0,-3 7-16 0,0 0 0 16,6-6-16-16,1 2 0 0,1-1 0 0,-2 2 0 15,-6 3-224-15,12-1 0 0,3 1 0 16,0 0 0-16,0-1 0 0,1 3 0 0,-1 1 0 0,1 2-160 31,2-3-2144-31,3 0-448 0</inkml:trace>
  <inkml:trace contextRef="#ctx0" brushRef="#br0" timeOffset="55179.61">22981 14515 22223 0,'0'-22'976'0,"0"7"224"0,-1 0-960 16,0 0-240-16,-2-1 0 0,2 2 0 0,-3 3 896 0,-1-1 144 15,-1-4 32-15,-2 1 0 0,0 2-16 0,0 1 0 16,-1 0 0-16,-4 3 0 0,-2 2-560 0,-1 2-112 16,-4 1-32-16,-2 4 0 0,-3 6-64 0,-2 3-16 15,-3 2 0-15,0 4 0 0,3 5-112 0,2 3-32 16,0 3 0-16,2 6 0 0,2 5-128 0,2 4 160 15,3 4-160-15,0 2 160 0,5-1-160 0,5-2 0 16,0 1 144-16,4 1-144 0,1 3 0 0,1-4 0 0,2-5 0 16,1-2 128-16,2-4-128 0,-3-2 0 15,1-5 0-15,-1-1 128 0,1-6-128 0,-2-1-256 16,0-2 64-16,-3-4 0 16,-3-2-1600-16,1-2-336 0,-4-3-64 0</inkml:trace>
  <inkml:trace contextRef="#ctx0" brushRef="#br0" timeOffset="55305.77">22297 15002 17503 0,'-3'-13'768'0,"3"13"176"0,6-10-752 0,5 1-192 0,2 1 0 0,4 4 0 16,2 3 1216-16,4 1 192 0,4 2 64 0,0 0 0 15,2-2-704-15,4-1-144 0,3 1-32 0,3-1 0 16,0-1-368-16,5 0-80 0,3 1-16 0,-2 1 0 16,-4 3-128-16,-3 0 0 0,-5 0 0 0</inkml:trace>
  <inkml:trace contextRef="#ctx0" brushRef="#br0" timeOffset="55806.9">23631 14819 8287 0,'-11'-3'736'0,"0"3"-592"0,-3 2-144 0,0 3 0 15,1 0 3008-15,-1 5 560 0,0 0 112 0,-1 1 32 16,1 3-2896-16,4 2-576 0,0-1-112 16,4 0-128-16,-1 1 320 0,3 3-48 0,0-2 0 0,4-1 0 15,4-3 48-15,0-3 16 0,1 0 0 0,3-1 0 16,4-2 96-16,1-3 16 0,0-1 0 0,1-4 0 15,5 2 256-15,-3-4 48 0,-1-1 16 0,2-4 0 16,-2 1-64-16,3-3-16 0,0-1 0 0,-2-1 0 16,-2-3-192-16,1 3-48 0,-3 1 0 15,1 1 0-15,-4-1-80 0,0 3-32 0,-6 0 0 0,-3 8 0 16,0 0 80-16,0 0 16 0,0 0 0 0,0 0 0 16,-5 12-208-16,-3 6-32 0,-3 2-16 0,-1 6 0 15,-3-1-176-15,-3 6 128 0,-4 0-128 0,2 5 128 16,-1-1-128-16,0 4 0 0,-3-3 144 0,2 2-144 15,4 0 0-15,2-4 128 0,-1-4-128 0,3-4 0 0,0-2 144 16,3-2-144-16,2-3 192 0,-1-3-192 0,3-3 176 0,1-4-176 16,1-1 160-16,5-8-160 0,0 0 0 0,0 0-320 15,0 0 64-15,0 0 0 16,5-10-2272-16,3-2-448 0,2-1-96 16</inkml:trace>
  <inkml:trace contextRef="#ctx0" brushRef="#br0" timeOffset="56060">23975 15247 17503 0,'0'0'1552'0,"-8"2"-1232"15,2 4-320-15,-3 4 0 0,-2 2 1440 0,0 3 224 16,0 1 64-16,-4 2 0 0,-1 3-1120 0,1-2-224 0,-1-1-32 16,3 0-16-16,2-1 288 0,4-3 48 0,-1-2 16 0,5-1 0 15,1-3-32-15,2-8 0 0,6 8 0 16,3-3 0-16,1 1 160 0,1-5 16 0,1-3 16 0,1-3 0 15,2 0-16-15,1-3-16 0,-1-3 0 0,-1-3 0 16,2-3-336-16,-3 1-64 0,-2-2-16 0,-3-1 0 16,-5-5-16-16,-1 1-16 0,-1 1 0 15,-3 2 0-15,-3 0-144 0,-3 3-32 0,1-1 0 16,1 2 0-16,-3 4-192 0,0 2 0 0,0 1-144 0,1 2 144 16,1 2-1568-1,0 2-224-15,7 3-32 0,0 0-8608 0,-4-5-1712 0</inkml:trace>
  <inkml:trace contextRef="#ctx0" brushRef="#br0" timeOffset="56590.14">24291 14691 12431 0,'0'0'544'0,"-7"-3"128"0,0 1-544 0,-1 2-128 0,-1 5 0 0,9-5 0 16,-9-4 1072-16,9 4 176 0,0 0 32 0,0 0 16 15,-7 4-32-15,7-4-16 16,0 0 0-16,0 0 0 0,0 0-112 0,0 0-32 0,0 0 0 0,0 0 0 15,0 0-224-15,7 4-48 0,2 4-16 0,0-2 0 16,0-3-240-16,3 0-64 0,0 1 0 0,1 2 0 16,0-1-32-16,4 2-16 0,5-1 0 0,-1 3 0 15,3-2-16-15,0 2-16 0,2-3 0 0,-1 2 0 16,-4 2-272-16,1 0-160 0,2 1 192 0,-3 0-192 16,-2-2 192-16,0-2-64 0,-3-1 0 0,-4 0-128 15,-1 1 144-15,-1 2-144 0,-10-9 0 0,6 9 144 16,-3-1-144-16,-3-8 160 0,0 0-160 0,-4 14 160 15,-3-1 48-15,-4-1 16 0,0 0 0 0,-4-1 0 16,-3 0 16-16,-1 3 0 0,0 1 0 0,-2-2 0 0,1-1-64 0,2 1-16 16,0-2 0-16,-2 1 0 0,0 0-160 15,3-2 192-15,1-2-192 0,2 1 192 0,0-1-192 0,2 0 128 16,2-2-128-16,-1-1 128 0,2 0-128 0,9-5 0 16,-7 3 144-16,7-3-144 0,0 0 0 0,0 0-160 15,0 0 16-15,0 0 0 16,0 0-1728-16,7-6-352 0,2-1-64 0,3-1-7376 15,-1 0-1472-15</inkml:trace>
  <inkml:trace contextRef="#ctx0" brushRef="#br0" timeOffset="57998.44">24974 14569 19343 0,'0'0'1728'0,"0"0"-1392"0,-3-8-336 0,3 8 0 16,0 0 176-16,0 0-48 0,0 0 0 0,0 0 0 16,7-3 544-16,-7 3 96 0,0 0 32 0,8 9 0 15,2 1 16-15,-5 4 0 0,-6 2 0 0,1 4 0 16,1 5-176-16,-1 2-48 0,-5 0 0 0,2 4 0 16,2 2-208-16,-3 0-64 0,1-3 0 0,-3-1 0 15,1 1-128-15,2-3-48 0,2 1 0 0,-2-3 0 16,0-3-16-16,-1-2-128 0,-1-2 192 0,-1-2-64 15,-3 0-128-15,-1-4 192 0,-3 0-192 0,4-2 192 16,0-3-192-16,4 0 0 0,-2 0-192 0,7-7-8720 16,0 0-1744-16</inkml:trace>
  <inkml:trace contextRef="#ctx0" brushRef="#br0" timeOffset="58368.9">25372 14611 21183 0,'0'0'944'0,"6"-6"192"0,2-3-912 0,-2 6-224 15,-6 3 0-15,0 0 0 0,0 0 816 0,0 0 112 16,0 0 32-16,0 0 0 0,0 0-48 0,0 0 0 0,-8 6 0 16,-1 4 0-16,0 6-272 0,-1-1-64 15,-1-1-16-15,1 4 0 0,0 2-48 0,-1 2-16 16,2 1 0-16,-1 2 0 0,-4 0 16 0,-3 0 0 0,2 0 0 0,-4 1 0 15,1 1-240-15,-1-4-32 0,0-3-16 0,2-3 0 16,-4 2 160-16,0-4 48 0,0-4 0 0,0 1 0 16,3-3 48-16,2-1 16 0,-1 0 0 15,6-2 0-15,6 1-192 0,0 1-48 0,-2-3 0 0,7-5 0 16,-1 12-128-16,3 0-128 0,1 0 144 0,4 0-144 16,5 3 128-16,3-1-128 0,2 1 0 0,1 0 144 15,4-3-144-15,3 0 0 0,1 0 0 0,-3 0 0 16,1-1 0-16,-2 0 0 0,3-2 0 0,-2 2 128 15,-1 1-128-15,-5 0-224 0,-1-2 48 0,-2 1 16 16,-4 1-2592-16,-4 1-528 16</inkml:trace>
  <inkml:trace contextRef="#ctx0" brushRef="#br0" timeOffset="59132.46">21565 16572 18143 0,'0'0'800'0,"0"0"160"0,0 0-768 0,0 0-192 0,0 0 0 0,0 0 0 16,0 0 1024-16,0 0 144 0,0 0 48 0,2 10 0 16,-2 2 208-16,0 3 48 0,-4 0 16 0,-1 4 0 15,1 3-464-15,0 2-112 0,-4 1-16 0,2 0 0 16,0-2-480-16,-2 0-96 0,0 0-32 0,1 0 0 15,-1-2-160-15,0-1-128 0,1-4 144 0,-1 2-144 16,0-1 0-16,3-2 0 0,1-2-128 0,0-3 128 16,1-1-2000-16,3-9-304 0,0 0-48 0</inkml:trace>
  <inkml:trace contextRef="#ctx0" brushRef="#br0" timeOffset="59315.2">21540 16362 34383 0,'-4'-14'1520'0,"4"14"320"0,0 0-1472 0,0-7-368 15,0 7 0-15,0 0 0 0,0 0-128 0,0 0-112 16,7-9-16-16,1 3 0 0,-8 6 256 0,10 1 0 16,1-1 0-16,0 0 0 0,0 0-256 0,1 4-16 15,0-2 0-15,1 1-9488 16,0 1-1888-16</inkml:trace>
  <inkml:trace contextRef="#ctx0" brushRef="#br0" timeOffset="59641.7">22525 16325 31103 0,'-4'-13'1376'0,"3"3"288"0,2-3-1344 0,0-1-320 0,1-1 0 0,-2 2 0 16,0 0 0-16,-2-2 0 0,-2-3 0 0,0 0 128 16,1 3 448-16,-4 2 80 0,2 1 32 0,-1 3 0 0,6 9-64 15,-11-3-16-15,2 1 0 0,0 0 0 16,-2 2-176-16,-1 6-48 0,-4 4 0 0,-1 3 0 0,-3 3-208 0,-1 5-48 16,-1 3-128-16,-2 5 192 0,-2 3-192 0,4 3 0 15,6 7 128-15,2-1-128 0,-1-1 0 0,4 2 0 16,-2 1 0-16,5-3 0 0,4-6 0 0,1 2 0 15,1 0 0-15,0-3 0 0,1-2 0 0,1-4 0 16,1-4 0-16,-1-2 0 16,-1-2-416-16,2-3-32 15,1-4 0-15,-4-2 0 0,-2-1-2080 0,4-9-416 0,0 0-96 0</inkml:trace>
  <inkml:trace contextRef="#ctx0" brushRef="#br0" timeOffset="59799.78">21957 16650 29599 0,'0'0'1312'0,"0"0"272"0,5-7-1264 0,4 4-320 16,1 4 0-16,3 1 0 0,5-2 0 0,3 0 128 0,3-1-128 16,7 1 0-16,5 0 368 0,1 0-48 0,3 0 0 15,1 0 0-15,1 0-80 0,-1 0-32 0,-3 1 0 0,-5-1 0 16,-5-2-208-16,-3 1 0 0,-1 1 0 0,-4 0-9440 16,-4-5-1776-1</inkml:trace>
  <inkml:trace contextRef="#ctx0" brushRef="#br0" timeOffset="61566.84">23314 16523 15663 0,'0'0'1392'0,"0"-9"-1120"16,-2 2-272-16,4-1 0 0,-2 8 256 0,3-9-16 15,0 2 0-15,-3 7 0 0,4-8 768 0,-4 8 144 16,0 0 48-16,0 0 0 0,0 0-144 0,0 0-32 0,0 0 0 0,0 0 0 16,0 0-128-16,-8 6-48 15,-1 4 0-15,1 4 0 0,-6 2-416 0,2 6-96 0,0-1-16 16,0 3 0-16,0 3-96 0,1 0-32 0,3 3 0 0,5-3 0 16,2-1-192-16,1-4 144 15,0-4-144-15,7 1 128 0,1-1-128 0,4-5 0 0,1-4 144 0,2-1-144 16,3-1 272-16,1-4-16 0,2-4 0 0,1-1 0 15,0-5 272-15,1-3 48 0,2-4 16 0,-1-2 0 16,2-3-144-16,-2-2-48 0,2-2 0 0,-3-1 0 16,-1-2-144-16,-2 2-48 0,-4 1 0 0,1 1 0 15,-3 0-48-15,-1 5-16 0,-1 4 0 0,-3 4 0 16,-1-1 112-16,-2 4 0 0,-6 6 16 0,0 0 0 16,0 0-48-16,0 0-16 0,0 12 0 0,0 6 0 0,-2 3-64 15,-3 4-16-15,-5 1 0 0,0 6 0 16,1 1-128-16,-3 5 0 0,-4 0 0 0,1 1 0 0,0 3 128 0,-3-4-128 15,0-1 0-15,-2 5 128 0,-4-1-128 0,4-1 192 16,-4-3-192-16,2 0 192 0,-3-3-16 16,3-3 0-16,-1-3 0 0,1-1 0 0,-3-4-16 0,2 0 0 15,0-3 0-15,1-2 0 0,0-2-160 0,2-2 0 16,3-5 144-16,5 1-144 0,4-4 0 0,8-6-208 16,0 0 16-16,-8-1 16 15,2-4-2464-15,2-5-496 0</inkml:trace>
  <inkml:trace contextRef="#ctx0" brushRef="#br0" timeOffset="61896.69">23873 17003 21183 0,'0'0'944'0,"-11"2"192"0,1 5-912 0,0 3-224 0,-2 1 0 0,1 5 0 16,-1 5 2176-16,0 0 384 0,-4-1 64 0,2-1 32 16,-1 1-2016-16,1-3-384 0,5 0-96 0,1 0-16 15,1-1-144-15,5-2 0 0,0-3 144 0,3 0-144 16,2-4 128-16,3 1-128 0,1-1 160 0,4-3-160 16,4-2 640-16,0-4 48 0,2-5 0 0,0 1 0 15,1-3 144-15,1-4 48 0,0-5 0 0,-2-1 0 16,-1 0-112-16,0-1-32 0,-2-1 0 0,-4-1 0 0,-1-1-128 15,-4 0-32-15,1-1 0 0,-6 3 0 0,-5 3-192 0,0 0-64 16,-1 2 0-16,-4 3 0 0,-1 3-320 0,0 2 128 16,-2 2-128-16,-2 2 0 15,-1 2-1344-15,2 1-320 0,1 3-80 16,2 0-10048-16,1-1-2016 0</inkml:trace>
  <inkml:trace contextRef="#ctx0" brushRef="#br0" timeOffset="62528.01">24765 16585 2751 0,'0'0'128'0,"0"0"16"0,0 0-144 15,0 0 0-15,0 0 0 0,0 0 0 0,8-3 3152 0,-8 3 608 16,6-4 112-16,-6 4 32 0,0 0-1680 0,7-4-336 16,-7 4-64-16,0 0-16 0,8-6-400 0,-8 6-64 15,0 0-32-15,0 0 0 0,0 0-160 0,0 0-16 16,-8 5-16-16,-1 1 0 0,-2 4-288 0,-1 1-48 15,-3 1-16-15,-4 2 0 0,-3 1-176 0,-3-3-32 16,-2-2-16-16,-3 4 0 0,-1 3-64 0,2 0-16 16,7 1 0-16,-2 0 0 0,-2-1-144 0,2 0-48 15,2-2 0-15,1-1 0 0,3 0-112 0,1-3-32 16,3-3 0-16,2 1 0 0,3-1-128 0,2 0 0 16,7-8 0-16,0 0 128 0,0 0-128 0,4 6 0 0,-4-6 0 0,11 5 0 15,2-2 128-15,3-2-128 0,2-3 192 0,3 0-64 16,2 0 48-16,1 1 0 0,0 1 0 0,3 0 0 15,-3 0-176-15,3 1 0 0,2 2 0 0,-1-2 0 16,-8-2 0-16,-1 2 0 0,-2 2 128 0,-3 0-128 16,-2 0 0-16,-1-1-176 0,-11-2 48 0,9 2 0 15,0 1-2304 1,-9-3-448-16,8 4-80 0</inkml:trace>
  <inkml:trace contextRef="#ctx0" brushRef="#br0" timeOffset="63279.12">25150 16523 4607 0,'0'0'192'0,"0"0"64"0,0 0-256 0,0 0 0 15,0 0 0-15,0 0 0 0,0 0 2256 0,0 0 416 16,0 0 80-16,0 0 0 0,0 0-1408 0,0 0-272 16,5-9-64-16,-5 9-16 0,0 0 64 0,0 0 16 15,0 0 0-15,5-6 0 0,-5 6 64 0,0 0 16 16,0 0 0-16,0 0 0 0,3-9-224 0,-3 9-32 15,3-11-16-15,-3 11 0 0,0 0-112 0,0 0 0 16,0 0-16-16,0 0 0 0,0 0-176 0,0 0-48 16,0 0 0-16,0 0 0 0,0 0-160 0,0 0-48 15,0 0 0-15,0 0 0 0,0 0-112 0,-1 11-16 16,-1 4-16-16,0 1 0 0,-1 4-48 0,0 4 0 16,-3 3 0-16,-1 4 0 0,1-1-128 0,-2 3 160 15,0 0-160-15,-2-1 160 0,-2 0-160 0,1-3 128 16,2-1-128-16,-2-2 128 0,0-2-128 0,4 0 0 0,-1-4 0 0,1 0 128 15,0 3-128-15,-2-5 0 0,-2-3 144 0,2 2-144 16,5-1 0-16,-1-1 0 0,2-5 0 0,3-2 128 16,3-1-128-16,-3-7-256 0,0 0 64 0,0 0 0 31,12 2-1856-31,-2-4-368 0,1-4-80 0,1-2-11168 0</inkml:trace>
  <inkml:trace contextRef="#ctx0" brushRef="#br0" timeOffset="65117.1">15352 6680 4607 0,'-16'8'400'0,"-1"0"-400"0,2 1 0 0,-1-2 0 15,1-1 1088-15,2 0 144 0,1 1 32 0,3 1 0 16,-1-4-560-16,3 0-96 0,7-4-32 0,-6 7 0 16,6-7 32-16,0 0 0 0,0 0 0 0,0 0 0 15,7 12 112-15,3-2 32 0,5-4 0 0,3-2 0 16,5 0-384-16,5 0-80 0,3-2-16 0,3 2 0 15,4 0 48-15,5 0 16 0,3-1 0 0,3 3 0 16,3 0-16-16,1-1-16 0,7-5 0 0,3 3 0 16,1 0-32-16,5 3 0 0,-2-1 0 0,5 1 0 15,0-2 0-15,7 2 0 0,6 1 0 0,1 0 0 0,-1-1-16 16,6-1 0-16,3-2 0 0,2 5 0 0,1 2-64 0,2-2-32 16,0-4 0-16,3 4 0 0,1 3 0 0,1-1 0 15,-2-5 0-15,6 4 0 0,6-2-160 0,0-1 0 16,-2 0 0-16,2-1 0 0,6 1 0 0,-2-2 192 15,-4-2-192-15,5 3 192 0,4-2-192 0,-1-1 128 16,-1-1-128-16,0 3 128 0,1 1 16 0,0-1 0 16,2-1 0-16,-4 2 0 0,-1 4 96 0,6 0 16 15,1-2 0-15,2 1 0 0,0-5-48 0,1 3 0 16,4-2 0-16,-1 2 0 0,-1-1-208 0,-1 0 144 16,0-2-144-16,-1-1 128 0,-3 0-128 0,2-2 0 15,2-1 144-15,-2 4-144 0,0 2 128 0,-7 2-128 0,-7 0 160 16,1-1-160-16,3-3 128 0,-5 2-128 15,-6 0 0-15,-1 4 0 0,0-4 0 0,-6 4 128 0,-6 1-128 16,-8 2 0-16,-12 4 0 0,-5-1-160 0,-5-1 32 16</inkml:trace>
  <inkml:trace contextRef="#ctx0" brushRef="#br0" timeOffset="66306.42">18990 17948 14735 0,'0'0'1312'0,"0"-7"-1056"16,-1-2-256-16,0 3 0 0,1 6 1280 15,-1-9 208-15,1 9 48 0,-2-7 0 0,2 7 400 16,0 0 96-16,0 0 16 0,0 0 0 0,0 0-1408 0,-3 10-256 15,-2 2-64-15,-1 6-16 0,2 1 160 0,-2 0 48 16,2 2 0-16,-1 0 0 0,1 0-192 0,1 0-16 16,-2-1-16-16,2 0 0 0,1-2-160 0,-3-1-128 15,1-4 144-15,2 2-144 0,1 1 144 0,0-3-144 0,1-2 128 0,0-11-128 16,0 0 0-16,3 11 0 0,1-1-192 0,-4-10 192 31,11 3-2176-31,0-4-304 0,-3-5-64 0</inkml:trace>
  <inkml:trace contextRef="#ctx0" brushRef="#br0" timeOffset="66653.53">19466 17828 3679 0,'0'0'160'0,"0"0"32"0,0 0-192 0,0 0 0 0,0 0 0 0,0 0 0 0,0 0 4096 0,0 0 784 15,0 0 160-15,0 0 16 0,0 0-3264 0,-2 8-640 16,-2-1-144-16,-3 2-32 0,-2 1 0 0,-2-1 0 15,-1 0 0-15,-2 0 0 0,-2 1-256 0,0 0-48 16,-3 0-16-16,2 2 0 0,-2 0-176 0,2-2-32 16,-1 0-16-16,-1-1 0 0,-1 0-176 0,1-2-16 15,1 0-16-15,1 0 0 0,2-1-48 0,1-1-16 16,3-1 0-16,0-1 0 0,3 2 0 16,8-5 0-16,0 0 0 0,0 0 0 0,0 0 16 0,6 9 0 15,4-2 0-15,6 0 0 0,4-1 256 0,2 4 48 16,2-1 16-16,3 1 0 0,2 1-352 0,4-1-144 15,3 1 128-15,4 0-128 0,0-1 160 0,-1 1-160 0,-3-1 192 16,-4 1-192-16,-3 0 288 0,-4-1-48 16,-3-2-16-16,-3 0 0 0,-5-2-224 0,-2-1 0 0,-3 2 0 0,-9-7 0 31,11 5-704-31,-11-5-192 0,10 1-48 0</inkml:trace>
  <inkml:trace contextRef="#ctx0" brushRef="#br0" timeOffset="67123.58">21623 17863 23951 0,'0'0'512'0,"0"0"128"0,0 0 0 0,0 0 64 0,0 0-576 16,0 0-128-16,0 0 0 0,0 0 0 0,0 0 848 0,3 12 144 0,0 1 32 15,-3 4 0-15,-3 0-336 0,0 4-64 0,0 1-16 0,0-1 0 16,-1 1-160-16,0-1-48 0,0-1 0 0,0-2 0 15,1-2-240-15,-1-3-160 0,1 0 192 0,2-3-192 16,1-10 0-16,0 0-144 0,-2 10-16 0</inkml:trace>
  <inkml:trace contextRef="#ctx0" brushRef="#br0" timeOffset="67310">21602 17685 27519 0,'0'0'1216'0,"0"0"256"0,0 0-1168 16,0 0-304-16,0 0 0 0,0 0 0 0,0 0 576 0,0 0 64 16,0 0 16-16,0 0 0 0,0 0-208 0,0 0-64 15,0 0 0-15,0 0 0 0,0 0-256 0,11 3-128 16,-11-3 128-16,8 5-128 0,-8-5-192 0,10 5-112 16,2-2-16-16,-1 2-8816 15,2 2-1744-15</inkml:trace>
  <inkml:trace contextRef="#ctx0" brushRef="#br0" timeOffset="67594.39">22359 17694 11967 0,'0'-12'528'0,"2"4"112"0,1-1-512 0,-1-1-128 0,-1 0 0 0,2 0 0 15,-2 2 2752-15,0-1 528 0,-2 0 112 0,1-1 0 16,0 0-1552-16,-1 1-320 0,-4 2-64 0,0-1-16 15,1-2-336-15,-4 2-64 0,1 3-16 0,-4 2 0 16,-2 3-384-16,-1 1-64 0,-1 1-32 0,-2 2 0 16,0 6-288-16,-4 3-64 0,-1 3-16 0,0 1 0 15,2 3-176-15,0 3 0 0,4-1 0 0,0 1 128 16,2 4-128-16,3-1 0 0,0 2 0 0,3-1 0 16,3 0-192-16,1-1 0 0,2 0-16 0,2-1 0 15,0-1 208-15,0-2 160 0,0-4-32 0,2-1 0 16,1-2-1824-16,-2-3-368 15,-1-3-80-15</inkml:trace>
  <inkml:trace contextRef="#ctx0" brushRef="#br0" timeOffset="67710.82">21978 17818 13823 0,'0'0'1216'16,"0"0"-960"-16,0 0-256 0,8-2 0 0,1-2 1472 0,0 3 256 16,1 1 64-16,1 1 0 0,3 4-656 0,4-1-128 15,3 0-32-15,2-1 0 0,2 0-624 0,4-1-128 16,-2 3-32-16,0-2-7360 15,-5-1-1472-15</inkml:trace>
  <inkml:trace contextRef="#ctx0" brushRef="#br0" timeOffset="68108.36">22735 17781 13823 0,'0'0'1216'0,"0"0"-960"0,0 0-256 0,0 0 0 16,0 0 1664-16,0 0 304 0,0 0 48 0,-7 8 16 16,-1 3-608-16,0-1-112 0,1 2-32 0,-1 0 0 15,-2 1-384-15,3 2-96 16,-1 0-16-16,3 0 0 0,4-4-784 0,1 0-256 0,3 1 0 0,4-1 0 16,2-1 832-16,3-4 144 0,-1 1 48 0,3-6 0 15,2-3-64-15,2 0 0 0,0 0 0 0,3-3 0 16,1-7-80-16,1 2-32 15,-1-1 0-15,-1 0 0 0,-2-1-592 0,-1-1 0 0,-2-2 0 0,-3 4 0 0,-2 4 896 0,-1-1 96 16,-1-1 32-16,-3 4 0 0,-6 5-1024 16,0 0 0-16,0 0-256 0,0 0 48 0,0 0 208 0,-1 14 256 15,-3 5-48-15,-2 0-16 0,-2 2-192 16,2 1 0-16,-5 1 0 0,-1 4 0 0,-1 1 0 0,-3 1 176 16,-1-1-176-16,-3 0 160 0,0 0-160 0,-4-2 128 15,1-2-128-15,0-2 128 0,2-2-128 0,2-3 128 16,-1-1-128-16,5-4 128 0,2-3-128 0,3-2-192 15,1-3 32-15,1-2 16 16,2-3-2336-16,1-3-464 0,2-5-80 0</inkml:trace>
  <inkml:trace contextRef="#ctx0" brushRef="#br0" timeOffset="68400.05">23163 18072 22863 0,'0'0'1008'0,"0"0"208"0,-4 7-960 0,-3 0-256 0,0 2 0 0,-5 2 0 16,-3 3 960-16,1 2 160 0,0-3 32 0,-1 1 0 16,2 1-16-16,2-1 0 0,-2-2 0 0,4 0 0 15,4 0-240-15,2-1-64 0,3-11 0 0,2 11 0 16,3 0-256-16,5-3-64 0,3-3-16 0,3-1 0 16,1-2 144-16,5-2 48 0,2 0 0 0,-2-6 0 15,1-1-176-15,1-3-16 0,1-1-16 0,-3-1 0 16,-3-1-144-16,-4-3-16 0,-4-1-16 0,-2-1 0 15,-7 3 32-15,-2-1 16 0,-3 2 0 0,-5-4 0 0,1 5-96 16,-6-1-32-16,-2 4 0 0,-2 0 0 0,1 1-368 16,-1 4-80-16,2 0-16 0,-1 4 0 15,1 2-2320-15,1-1-448 16,3 0-112-16</inkml:trace>
  <inkml:trace contextRef="#ctx0" brushRef="#br0" timeOffset="68800.06">23474 17900 26623 0,'0'0'0'0,"0"0"0"0,9 0 816 0,0 0 160 16,3-1 48-16,4-1 0 0,1-1 0 0,4 1 0 0,1 4 0 0,4-4 0 0,0 1-832 16,0-2-192-16,1-1 0 0,-4 2 0 0,1 2 288 0,-4-2 16 15,-4-4 0-15,-1 4 0 0,-3 4-496 16</inkml:trace>
  <inkml:trace contextRef="#ctx0" brushRef="#br0" timeOffset="68938.06">23579 17999 15663 0,'0'0'688'0,"0"0"144"16,11 4-656-16,0-1-176 0,0-1 0 0,5-1 0 0,2 0 2592 0,3-1 480 16,0-2 112-16,1 2 16 0,2 0-1568 0,0-2-304 15,1-2-64-15,2-1-16 0,0 2-480 0,-2-1-80 16,0-3-32-16,-3 0 0 0,-2 0-448 0,0 1-80 16,-4 4-128-16,0-1 176 15,-4-2-2128-15,0 3-416 0</inkml:trace>
  <inkml:trace contextRef="#ctx0" brushRef="#br0" timeOffset="69294.92">24435 17596 23039 0,'0'0'2048'0,"0"0"-1648"15,0 0-400-15,0 0 0 0,0 0 512 0,0 0 0 16,0 0 16-16,-8 5 0 0,-2 0 432 0,2 1 64 16,-1 2 32-16,0 3 0 0,0 3-176 0,-1 1-48 15,1 2 0-15,1 3 0 0,-3 3-256 0,3 2-64 16,-1 0-16-16,3 1 0 0,-4 4-64 0,1-2-16 15,0 0 0-15,1 4 0 0,0 4-416 0,-1-2 0 16,1-3 128-16,0-4-128 0,2-2 128 0,-1-6 0 16,-1-1 0-16,4-4 0 0,-1-2 0 0,0-1-128 15,5-11 192-15,0 0-64 0,0 0-128 0,0 0 0 16,0 0-192-16,0 0 192 16,-4-7-2544-16,2-4-384 0,2-5-80 0</inkml:trace>
  <inkml:trace contextRef="#ctx0" brushRef="#br0" timeOffset="69639.03">24568 17746 19343 0,'11'-3'1728'0,"-3"0"-1392"0,-8 3-336 0,9-3 0 16,-9 3 672-16,0 0 64 0,0 0 16 0,0 0 0 16,0 0 256-16,7 0 48 0,-7 0 16 0,0 0 0 15,0 0-112-15,0 0-32 0,-1 9 0 0,-1 1 0 16,-6 0-208-16,-1 0-32 0,-5-1-16 0,-1 1 0 15,-3 0-64-15,-3 1-16 0,-1 1 0 0,-1-2 0 16,-1-1-192-16,1-1-32 0,2 3-16 0,2 0 0 16,4-2-352-16,-2 0 0 0,1 0 0 0,2 1 0 0,1-2 624 15,2-2 96-15,0-4 32 0,3 5 0 0,1 3-400 0,2 0-80 16,0-2-16-16,3 1 0 0,2-9-96 16,0 10-32-16,1 2 0 0,3-1 0 0,1-1 32 15,3 2 0-15,0-1 0 0,4 1 0 0,3 1 96 0,1 1 0 16,2-6 16-16,4 3 0 0,4 0-64 15,5-1-16-15,3 0 0 0,0 0 0 0,-1-2-48 0,-2 0-16 16,-2 1 0-16,-2-3 0 0,-6 1-128 0,-3-3 0 16,-5 3 0-16,-1-1 0 15,-1-3-2608-15,-11-3-544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1:23.073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3699 6274 16575 0,'3'-12'368'0,"0"4"80"0,1-5 0 0,-1 8 16 0,-2-2-464 0,0 1 0 0,0-2 0 0,-1 0 0 15,-1 2 912-15,0-1 96 0,-2-1 16 0,-2 1 0 16,0-1 0-16,-2 1 0 0,-1 2 0 0,0 1 0 16,-2-2 0-16,-5 3 0 0,-1 1 0 0,1 2 0 15,-1 2 0-15,-3 1 0 0,-1 5 0 0,-4 2 0 0,-5 3-832 0,-2 4-192 16,-2 4 0-16,-4 6 0 0,-2 2 0 15,-6 7 0-15,-2 2 0 0,0 2 0 0,2 4 0 0,1 5 0 16,4 1 0-16,4-1 0 0,5 2 864 0,5 1 128 16,4 1 32-16,5 1 0 0,5-2-832 0,5-5-192 15,3-4 0-15,5-4 0 0,4-5 0 0,4-4 0 16,5-5 0-16,5-3 0 0,4-2 0 0,6-6 0 16,6-3 0-16,4-6 0 0,3-2 0 0,3-4 0 15,0-6 0-15,1-4 0 0,-1-4 0 0,1-3 0 16,-1-2 0-16,-1-4 0 0,0-4 0 0,-4 0 0 15,-1-4 0-15,-6 1 0 0,-1 0 864 0,-3-1 128 16,-5-2 32-16,-2 0 0 0,-6 0-832 0,-1 0-192 16,-8 3 0-16,0-1 0 0,-6 2 0 0,-1 1 0 15,-1 0 0-15,-5 3 0 0,0 1 864 0,-3 3 128 0,-1 3 32 0,-6-3 0 32,-2 5-1648-32,7 5-320 0,-1 2-64 0,-8-2-16 15,-3 6-816-15,2-1-160 0,4-2-48 0,6 5 0 0</inkml:trace>
  <inkml:trace contextRef="#ctx0" brushRef="#br0" timeOffset="306.88">3911 5787 20271 0,'-4'-8'448'0,"-2"0"80"0,-2 1 32 0,3 3 16 16,-1 0-576-16,-2 4 0 0,-1 3 0 0,-1 2 0 0,-1 3 1744 0,-2 4 240 15,-3 4 64-15,-1 4 0 0,-4 4-832 0,-5 7-144 16,-4 7-48-16,-3 8 0 0,-3 7 0 0,0 6 0 16,-2 7 0-16,1 7 0 0,-2 4 0 0,-1 2 0 15,1 5 0-15,-2 6 0 0,0 3-816 0,-3 3-208 16,0-1 0-16,1 1 0 0,0-2 0 0,3-2 0 16,1-4 0-16,4-9 0 0,3-6 864 0,2-8 128 15,4-5 32-15,3-6 0 0,2-4-832 0,3-7-192 16,2-5 0-16,3-3 0 0,2-3 0 0,2-5 0 15,2-5 0-15,1 2 0 16,3-12-2416-16,3-12-528 0,0 0-96 0,10-8-12720 0</inkml:trace>
  <inkml:trace contextRef="#ctx0" brushRef="#br0" timeOffset="661.83">4849 5800 23951 0,'-5'-12'512'0,"5"12"128"0,-6-6 0 0,3 1 64 0,-1 0-576 0,0 0-128 0,-2 2 0 0,-1 3 0 16,-3 3 0-16,-1 4 0 0,-2 2 0 0,-2 4 0 0,-4 3 848 0,-2 6 144 15,-2 4 32-15,-6 7 0 0,-2 6-832 0,-2 6-192 16,-4 5 0-16,2 5 0 0,2 3 864 0,1 5 128 16,-4 4 32-16,3 6 0 0,1 4 0 15,2 2 0-15,1 0 0 0,3 2 0 0,-1 6-832 0,6-10-192 16,-2-3 0-16,2 2 0 0,3-3 0 0,3-9 0 16,1-4 0-16,7-6 0 0,3-6 0 0,4-4 0 15,6-5 0-15,3-5 0 0,3-6 0 0,2-3 0 16,3-8 0-16,11 2 0 15,-1-7-2416-15,2-9-528 0,1-10-96 0,-6-4-32 0</inkml:trace>
  <inkml:trace contextRef="#ctx0" brushRef="#br0" timeOffset="930.97">5170 5959 27647 0,'11'-31'1216'0,"-7"20"256"0,0-1-1168 0,1 2-304 0,0 3 0 0,-5 7 0 16,0 0 0-16,0 0 0 0,0 0 0 0,-4 11 0 16,-2 5 880-16,-4 6 112 0,-2 4 32 0,-7 9 0 15,-1 5 0-15,-6 3 0 0,-1 2 0 0,-3 7 0 16,1 6-832-16,1 6-192 0,-1 2 0 0,2 3 0 16,1-2 0-16,4-3 0 0,2 1 0 0,0 3 0 15,3-1 0-15,4-5 0 0,2-6 0 0,4-6 0 16,2-3 0-16,3-9 0 0,2-6 0 0,2-4 0 0,2-5 0 15,1-4 0-15,4-2 0 0,3-2 0 16,-2-11-768-16,2-8-208 0,-2-3-48 16,1-8-13504-16</inkml:trace>
  <inkml:trace contextRef="#ctx0" brushRef="#br0" timeOffset="1115.01">4647 6696 27647 0,'0'0'608'0,"0"0"128"0,0 0 32 0,11 2 0 0,-2-3-624 0,4 0-144 16,2 1 0-16,4-1 0 0,3-2 0 0,5 0 0 16,3-1 0-16,4-1 0 0,4 0 0 0,2-2 0 15,5-2 0-15,-2 4 0 0,2 1 0 0,-3-2 0 16,-1 3 0-16,12-4 0 16,-5 1-1600-16,-5-1-368 0,11-4-64 0,-2 2-16 0</inkml:trace>
  <inkml:trace contextRef="#ctx0" brushRef="#br0" timeOffset="1461.74">5767 5597 27647 0,'0'0'608'0,"0"0"128"0,10 4 32 0,-1 2 0 0,0 3-624 0,2 0-144 0,1 4 0 0,2 3 0 0,3 5 0 0,1 4 0 15,2 5 0-15,2 4 0 0,-4 3 0 0,1 10 0 16,-1 7 0-16,-1 5 0 0,-3 4 848 0,-3 5 144 16,-3 4 32-16,-3 5 0 0,-7 5-832 0,-5-1-192 15,-4 0 0-15,-6-3 0 0,-4-4 864 0,-3 0 128 16,-2-5 32-16,-5-4 0 0,-4-4-832 0,0-5-192 15,0-1 0-15,4-9 0 0,1-4 864 0,1-2 128 16,2-4 32-16,1-2 0 0,2-2-832 0,3-4-192 16,3-3 0-16,-5 0 0 15,6-11-2416-15,6-8-528 0,11-6-96 0,0 0-32 0</inkml:trace>
  <inkml:trace contextRef="#ctx0" brushRef="#br0" timeOffset="1807.72">6856 6412 23951 0,'0'0'512'16,"0"0"128"-16,0 0 0 0,0 0 64 0,7 0-576 0,1 0-128 0,0 0 0 0,3 0 0 0,2 0 848 0,3 0 144 16,1-2 32-16,3-3 0 0,3 1 0 0,3-2 0 15,3-1 0-15,3 0 0 0,3 4-832 0,-1-3-192 16,1 0 0-16,0 0 0 0,0 2 0 0,-5-1 0 15,-2 1 0-15,7 2 0 16,-12 5-768-16,-5 0-208 0,-7-1-48 0,-11-2 0 0</inkml:trace>
  <inkml:trace contextRef="#ctx0" brushRef="#br0" timeOffset="1985.3">6749 6823 35007 0,'-17'-6'768'0,"12"5"176"0,5 1 16 0,0 0 16 0,0 0-784 0,0 0-192 0,8 4 0 0,3 0 0 16,0 0 0-16,5-1 0 0,5-5 0 0,7 2 0 16,2-1 864-16,3 0 128 0,0-2 32 0,3-1 0 15,-2-3-832-15,1 1-192 0,-2 0 0 0,15-2 0 32,-4 0-1600-32,-6-2-352 0,-6 4-80 0,-9 3-16 0</inkml:trace>
  <inkml:trace contextRef="#ctx0" brushRef="#br0" timeOffset="2467.88">9227 5306 27647 0,'1'-13'608'0,"0"6"128"0,1-2 32 0,0 3 0 0,2 1-624 0,-4 5-144 0,0 0 0 0,0 0 0 16,0 0 0-16,0 0 0 0,0 0 0 0,0 7 0 15,-2 6 848-15,-2 3 144 0,-3 6 32 0,-2 4 0 16,-1 4-832-16,-3 4-192 0,0 3 0 0,-3 5 0 15,0 8 864-15,-3 2 128 0,1-1 32 0,1 0 0 16,4 1-832-16,0-1-192 0,-2 0 0 0,5-4 0 16,3-2 0-16,-1-3 0 0,4 0 0 0,-1 6 0 15,1-7-768-15,1-8-208 0,-2-4-48 0,3-10-8736 16,-2 1-1760-16</inkml:trace>
  <inkml:trace contextRef="#ctx0" brushRef="#br0" timeOffset="2702.3">8253 6601 31327 0,'0'0'1392'0,"10"2"272"0,1 3-1328 0,4-2-336 16,5-1 0-16,3 0 0 0,4 1 896 0,6-1 96 15,6-2 32-15,3-1 0 0,5-3-832 0,5 0-192 16,5-1 0-16,0-1 0 0,-1 1 864 0,1-1 128 15,3 1 32-15,-2-2 0 0,-1 4-832 0,-2 0-192 0,-4 2 0 16,-8 0 0-16,-5 0 0 0,-4 1 0 0,-5 2 0 0,4 2 0 31,-7 0-1600-31,-8 2-352 0,-5 1-80 0,-8 1-16 0</inkml:trace>
  <inkml:trace contextRef="#ctx0" brushRef="#br0" timeOffset="3199.01">8489 7063 35007 0,'0'0'768'0,"0"0"176"0,0 0 16 0,3 6 16 0,-1 0-784 0,-1 4-192 15,-1 3 0-15,0 2 0 0,-1-2 864 0,1 2 128 16,0 3 32-16,0 2 0 0,0 2-832 0,1 0-192 15,1 2 0-15,0 0 0 0,0 0 864 0,3-3 128 16,0 0 32-16,3-2 0 0,2-1-832 0,2-1-192 16,-1-2 0-16,3-1 0 0,-1-2 0 0,3-2 0 15,0-2 0-15,3-3 0 0,2 0 0 0,1-1 0 16,0-4 0-16,1-3 0 0,1 1 0 0,1-3 0 16,0-3 0-16,9-7 0 15,-5-4-768-15,-1-1-208 0,-1-2-48 0,-2 0 0 16,-1-2-816-16,-3 0-160 0,2-3-48 0,-6 3 0 15,-6-3 832-15,4 0 144 0,0 2 48 0,-1 4 0 16,-1 3 0-16,-2 6 0 0,-2 1 0 0,-3 7 0 0,-3-2 816 0,-3 6 208 0,0 0 0 16,0 0 0-16,0 0 768 0,-4 4 208 0,-5 2 48 0,0 4 0 15,-4 4 816-15,0 6 160 0,0 3 48 0,-3 6 0 16,-1 5-832-16,-1 6-144 0,-3 4-48 0,0 3 0 16,0 0 0-16,-1 5 0 0,0 2 0 0,1 2 0 15,-1 0-816-15,2 2-208 0,-2-2 0 0,-2-1 0 16,1-2 864-16,1 1 128 0,3-3 32 0,-2-3 0 15,1-3-832-15,4-1-192 0,5 0 0 0,5-3 0 16,0-7 0-16,4-4 0 0,3-4 0 0,4 3 0 16,1-8-1600-16,4-9-352 0,-1-6-80 0,0-7-10384 15,3-4-2096-15</inkml:trace>
  <inkml:trace contextRef="#ctx0" brushRef="#br0" timeOffset="3634.44">11184 5497 16575 0,'5'-15'736'0,"-2"10"160"0,0-2-720 0,-1 1-176 0,-2 6 0 0,0 0 0 16,0 0 848-16,0 0 144 0,0 0 32 0,0 0 0 16,-5 4 0-16,-2 4 0 0,-4 3 0 0,-1 8 0 15,-2 5 0-15,-5 7 0 0,-1 5 0 0,-7 7 0 16,-4 4 0-16,-4 10 0 0,-5 10 0 0,-3 10 0 15,1 6-832-15,-4 8-192 0,5 9 0 0,0 4 0 16,0 1 864-16,2 2 128 0,0 1 32 0,2-4 0 16,2-3-832-16,3-6-192 0,1-9 0 0,4-4 0 15,5-2 0-15,6-5 0 0,5-3 0 0,4-7 0 0,2-7 864 0,3-5 128 16,1-4 32-16,5 12 0 16,7-13-1648-16,4-11-320 0,3-11-64 15,6-6-16-15,1-4 0 0,5-7 0 0,2-7 0 0,-7-6-8736 16,4-7-1760-16</inkml:trace>
  <inkml:trace contextRef="#ctx0" brushRef="#br0" timeOffset="4179.1">11108 6709 23951 0,'-7'3'512'0,"0"2"128"0,0-1 0 0,4 2 64 0,0-1-576 0,2 3-128 0,1-1 0 0,2 4 0 15,2 2 848-15,3-1 144 0,3-2 32 0,3-3 0 16,2 0 0-16,5-2 0 0,3 1 0 0,5-2 0 15,3-2-832-15,2-2-192 0,5-1 0 0,4-2 0 16,2-1 864-16,0-4 128 0,-3 0 32 0,-1-2 0 16,2-3-832-16,-2-1-192 0,0-2 0 0,2 1 0 15,-4 0 864-15,0-1 128 0,0 2 32 0,-4-3 0 0,-5 0-832 16,-2-2-192-16,-6-2 0 0,-3 3 0 16,-3-3 0-16,-4 0 0 0,-4 0 0 0,-2 0 0 0,-5 1 0 0,-2 1 0 15,-6 1 0-15,-3 3 0 0,-3 3 0 16,-5 4 0-16,-4 1 0 0,-5 6 0 0,1 1 0 0,-4 5 0 15,-3 5 0-15,-1 6 0 0,-1 5 0 0,0 3 0 16,0 2 0-16,-4 5 0 0,-2 2 0 0,0 3 0 16,-6 7 0-16,4 4 0 0,6 4 0 0,1 2 0 15,3 0 0-15,5-2 0 0,4-3 0 0,7-1 0 16,3-1 0-16,8-2 0 0,1-3 0 0,6-4 0 16,6-4 0-16,4-1 0 0,5 2 0 0,5-3 0 15,1-5 0-15,7-2 0 0,9-4 864 0,4-3 128 16,3-4 32-16,18-2 0 15,-7-9-1648-15,2-7-320 0,3-6-64 0,0-3-16 16,3-2-816-16,0 1-160 0,0-5-48 0,0-3-13104 0</inkml:trace>
  <inkml:trace contextRef="#ctx0" brushRef="#br0" timeOffset="4701.08">12787 5337 20271 0,'0'0'896'0,"0"0"192"0,-2-6-880 0,2-2-208 16,2 0 0-16,6-1 0 0,-1 4 864 0,5-1 128 16,3 0 32-16,2 1 0 0,3-1 0 0,2 1 0 15,2-1 0-15,2 1 0 0,1 1-832 0,1 1-192 16,1-1 0-16,-1 4 0 0,-4 5 0 0,-3 0 0 15,-1 3 0-15,-5 2 0 0,-4 2 864 0,-3 2 128 16,-8 2 32-16,-5 6 0 0,0 6-832 0,-6 4-192 16,-7 2 0-16,-3 2 0 0,-2-1 0 0,0 0 0 0,-2 0 0 0,2-3 0 15,-2-4 0-15,1-2 0 0,2-1 0 0,4-2 0 16,1-4 864-16,3 0 128 0,2-4 32 16,4-1 0-16,0 2-832 0,5-3-192 0,4-2 0 0,4-3 0 15,2-3 0-15,2 0 0 0,3-1 0 0,4-1 0 16,1-2 0-16,5 1 0 0,1-2 0 0,5-3 0 15,0 0 864-15,1-4 128 0,-4 1 32 0,14-4 0 32,-4 6-1648-32,-2-2-320 0,-4-1-64 0,-3 1-16 15,-5-5-1632-15,1 2-336 0,8-2-64 0,-6 0-16 0</inkml:trace>
  <inkml:trace contextRef="#ctx0" brushRef="#br0" timeOffset="4983.71">14017 4991 23951 0,'0'0'512'0,"0"0"128"0,-8-6 0 0,8 6 64 0,-5 4-576 0,-2 3-128 16,-1 1 0-16,-1 5 0 0,0 1 848 0,-2 5 144 15,-3 4 32-15,1 5 0 0,0 0 0 0,2 0 0 16,-2 2 0-16,2 1 0 0,3 2-832 0,0 2-192 15,4-1 0-15,2 0 0 0,2 0 864 0,2 2 128 16,2 2 32-16,3-3 0 0,-2-2-832 0,5-2-192 16,-1-1 0-16,1-2 0 0,0-3 0 0,1-1 0 15,1-4 0-15,2 3 0 16,-2-5-768-16,-2-5-208 0,1-3-48 0,-1-2 0 16,-10-8-1632-16,0 0-336 0,0 0-64 0,0 0-16 0</inkml:trace>
  <inkml:trace contextRef="#ctx0" brushRef="#br0" timeOffset="5164.68">13533 5379 31327 0,'0'0'688'0,"9"-9"144"0,4 2 16 0,1 0 48 0,6 0-720 0,6 1-176 0,5 0 0 0,2 2 0 16,2-1 848-16,4 2 144 0,-1 1 32 0,3-1 0 15,1-2-832-15,1 1-192 0,0-2 0 0,1 2 0 16,2 1 0-16,-1-1 0 0,-4 1 0 0,-2 0 0 15,-3-1 0-15,-1 2 0 0,-1 0 0 0,9-1-15520 16</inkml:trace>
  <inkml:trace contextRef="#ctx0" brushRef="#br0" timeOffset="6200.73">15360 6735 20271 0,'-11'-5'448'0,"-1"-2"80"0,0 2 32 0,4 3 16 0,0-1-576 0,1 0 0 15,0-1 0-15,3 4 0 0,-2 0 1744 0,1 4 240 16,0 0 64-16,3 0 0 0,2-4-832 0,0 0-144 15,0 0-48-15,0 0 0 0,0 0 0 0,0 0 0 16,0 0 0-16,0 0 0 0,9 3-816 0,3-3-208 16,0-1 0-16,4 0 0 0,5 2 864 0,5-1 128 15,4 0 32-15,7-2 0 0,0-3-832 0,4 1-192 16,1 0 0-16,-1 0 0 0,-1 0 864 0,2 2 128 0,1 1 32 16,1-3 0-16,1 3-832 0,-1-1-192 15,1 2 0-15,-4 0 0 0,-4-1 0 0,-4 0 0 0,-7 0 0 0,-1 1 0 16,-4 0 0-16,-5 1 0 15,-2 2 0-15,-3-1 0 0,-2 2 0 0,-9-4 0 0,0 0 0 0,0 0 0 16,0 0 0-16,0 0 0 0,0 0 0 0,0 0 0 16,-5 5-2416-1,5-5-528-15,-8 4-96 0,1-2-32 0</inkml:trace>
  <inkml:trace contextRef="#ctx0" brushRef="#br0" timeOffset="6846.7">18490 5466 16575 0,'0'0'368'0,"-1"-6"80"0,1 6 0 0,0 0 16 0,0 0-464 0,0 0 0 0,0 0 0 0,-1 10 0 0,-2 1 912 0,1 3 96 16,0 0 16-16,-1 5 0 0,0 4 0 0,1 4 0 16,2 2 0-16,-5 2 0 0,1-1 0 15,0 4 0-15,-1 6 0 0,-2 7 0 0,0 8 0 0,-4 6 0 16,-1 5 0-16,-2 3 0 0,-2 4 0 0,-1 0 0 16,-3 3 0-16,-3 1 0 0,-2-4 0 0,-1-2 0 15,1-5 0-15,1-2 0 0,-1 0-832 0,3-2-192 16,0-4 0-16,3-3 0 0,0-4 864 0,3-4 128 15,2-6 32-15,1-4 0 0,1-2-832 0,2-5-192 16,1 0 0-16,1-2 0 0,2 0 0 0,0-2 0 16,3-6 0-16,0-5 0 0,1-4 0 0,2-4 0 15,0-7 0-15,0 0 0 16,11 0-2416-16,2-7-528 0,3-6-96 0,1 1-32 0</inkml:trace>
  <inkml:trace contextRef="#ctx0" brushRef="#br0" timeOffset="7520.59">19320 6557 20271 0,'0'0'448'0,"0"0"80"0,0 0 32 0,0 0 16 0,0 0-576 0,0 0 0 0,0 0 0 0,4 7 0 15,2-3 1744-15,4 1 240 0,0-2 64 0,5 1 0 16,5 0-832-16,3-2-144 0,7 0-48 0,4 0 0 0,4-3 0 0,2 1 0 16,3 0 0-16,-2 2 0 0,-1 0-816 0,-1 1-208 15,-3-2 0-15,2-1 0 0,1-1 864 0,1 0 128 16,-4-1 32-16,0 2 0 0,0 0-832 0,-2 0-192 16,0 2 0-16,-7-2 0 0,-3 0 0 0,-3-2 0 15,-3 1 0-15,-4 1 0 16,-1 3-2416-16,-4-2-528 0,0-1-96 0,-1-1-32 0</inkml:trace>
  <inkml:trace contextRef="#ctx0" brushRef="#br0" timeOffset="8170.33">21220 5908 23951 0,'0'0'512'0,"0"0"128"0,0 0 0 0,1-8 64 0,9-6-576 16,3 1-128-16,3 0 0 0,2 3 0 0,1 3 0 0,4 0 0 15,4-3 0-15,6 1 0 0,1 0 848 0,2 2 144 16,-2 3 32-16,-1 2 0 0,0-4 0 0,-3 5 0 15,-2 3 0-15,2 3 0 0,-1-3-832 0,0 4-192 16,-3 1 0-16,1 6 0 0,-3 6 0 0,-2 3 0 16,-2 0 0-16,-5 5 0 0,-4-1 0 0,-3 7 0 15,-4 8 0-15,-8 4 0 0,-7 1 864 0,-5 1 128 16,-3 1 32-16,-8 5 0 0,-7 8-832 0,-1 2-192 16,-1 0 0-16,-4-4 0 0,-4-4 0 0,-7-4 0 0,-6-3 0 15,1-1 0-15,2 1 0 0,5-1 0 16,-3-3 0-16,5-6 0 0,2 0 0 0,2-3 0 0,-2-4 0 0,2-3 0 15,1-4 864-15,7-4 128 0,5 1 32 0,8-1 0 16,2 1-832-16,5-3-192 0,4-1 0 0,4-4 0 16,7-2 0-16,5-1 0 0,3-2 0 0,5 1 0 15,3 0 0-15,8 0 0 0,10-3 0 0,3-2 0 16,4-4 0-16,3-2 0 0,0-5 0 0,7 6 0 16,4 1 864-16,4 0 128 0,3-7 32 0,0 1 0 15,-2 1-832-15,-4-2-192 0,-6-1 0 0,-1 3 0 16,1 3-768-1,-4-1-208-15,-3 2-48 0,-5-3 0 0,-2-5-816 0,-6 0-160 0,-4-1-48 0,-3 0 0 16</inkml:trace>
  <inkml:trace contextRef="#ctx0" brushRef="#br0" timeOffset="8530.23">23027 5716 27647 0,'0'0'608'0,"0"0"128"0,0 0 32 0,0 0 0 0,0 0-624 0,-6 0-144 16,0 3 0-16,-3 4 0 0,-2 2 848 0,-4 5 144 15,-4 2 32-15,-12 15 0 0,-3 4-832 0,-4 6-192 16,-1 0 0-16,10-7 0 0,0 6 0 0,-1 7 0 15,1 0 0-15,3 3 0 0,2 4 864 0,3 5 128 0,3 3 32 16,4 2 0-16,3-1-832 0,3-4-192 0,4-3 0 0,3-1 0 16,3-3 0-16,2-4 0 0,3-2 0 0,3-5 0 15,2 0 0-15,3-5 0 0,4-4 0 0,2-4 0 16,-1-4 0-16,5-6 0 0,2-5 0 0,1-3 0 16,0-5 0-16,-1-4 0 0,-3-4 0 0,-1-4 0 15,-3-1-2416 1,-2-6-528-16,9-21-96 0,-15 3-32 0</inkml:trace>
  <inkml:trace contextRef="#ctx0" brushRef="#br0" timeOffset="8677.87">22381 6519 31327 0,'0'0'688'0,"7"1"144"0,7-5 16 15,3 2 48-15,1 1-720 0,8 0-176 0,-1 0 0 0,7-1 0 0,5 0 0 0,3-4 0 16,4 2 0-16,4-1 0 0,6 1 0 0,-4-1 0 15,-3 0 0-15,-2-2 0 16,-1-1-1600-16,-3 1-368 0,32-6-64 0,-19 3-16 0</inkml:trace>
  <inkml:trace contextRef="#ctx0" brushRef="#br0" timeOffset="9688.7">23875 4392 20271 0,'-8'-26'448'0,"4"8"80"0,0-1 32 0,1 0 16 0,-1-1-576 0,3 2 0 16,0 3 0-16,1 3 0 0,1 2 0 0,1 2 0 16,1 2 0-16,-3 6 0 0,0 0 928 0,0 0 80 15,7-1 16-15,3 3 0 0,-4 3-832 0,4 3-192 16,2 2 0-16,2 2 0 0,1 2 864 0,4 5 128 16,-3 3 32-16,6 3 0 0,4 1-832 0,-1 1-192 15,0 3 0-15,3 6 0 0,2 4 0 0,-8-6 0 16,2 9 0-16,-1 3 0 0,-1 6 0 0,-3 3 0 15,2 3 0-15,0 6 0 0,-4 7 0 0,0 6 0 16,0 5 0-16,-2 1 0 0,0 3 864 0,-1 4 128 0,-1 8 32 0,-5-1 0 16,-4-5-832-16,1 2-192 0,-4 0 0 0,-4 1 0 15,-5 1 864-15,1-4 128 0,-3-3 32 0,0-2 0 16,-1 1-832-16,-2-4-192 0,-2-3 0 0,-2-3 0 16,-3-2 864-16,-2 0 128 0,-2-6 32 0,-2 0 0 15,-4-6-832-15,0-3-192 0,2-1 0 0,-2-4 0 16,-1 2 864-16,0-1 128 0,1-3 32 0,1-2 0 15,3-2-832-15,-1-1-192 0,4-1 0 0,-4 17 0 16,4-8-768-16,7-4-208 16,5-6-48-16,5-6-16784 0</inkml:trace>
  <inkml:trace contextRef="#ctx0" brushRef="#br0" timeOffset="10554.97">17254 8319 20271 0,'0'0'896'0,"0"0"192"0,0 0-880 0,0 0-208 0,0 0 0 0,0 0 0 16,0 0 864-16,4-5 128 0,3-1 32 0,2 0 0 16,4-2 0-16,4-2 0 0,-1-4 0 0,4 0 0 15,3 1 0-15,-5 2 0 0,0 0 0 0,3-4 0 16,-1-4-832-16,1 0-192 0,1-1 0 0,8-8 0 15,-5 3 864-15,-2 5 128 0,-3 3 32 0,-4 3 0 16,-4 4-832-16,2 3-192 0,-5 0 0 0,0 5 0 16,-9 2 0-16,0 0 0 0,7 11 0 0,-2 4 0 15,-4 4 0-15,-1 3 0 0,-2 6 0 0,-2 3 0 16,1 4 0-16,-2 0 0 0,-1 1 0 0,-2 3 0 0,-1 1 0 16,1-2 0-16,1-5 0 0,-1 0 0 15,-1 0 0-15,0-1 0 0,-1-4 0 0,4 0 0 0,-2-2 0 0,0 2 0 16,1 0 0-16,-1-1 0 15,1-8-768-15,1-2-208 0,0-4-48 0,2 0 0 16,0 0-1632-16,0-5-336 0,4-8-64 16,0 0-16-16</inkml:trace>
  <inkml:trace contextRef="#ctx0" brushRef="#br0" timeOffset="10765.91">17454 8456 31327 0,'0'0'688'0,"0"0"144"0,-7 2 16 0,7-2 48 0,-8 9-720 0,3 2-176 16,0 1 0-16,1 4 0 0,-2 6 848 0,-2 1 144 16,3 1 32-16,-3 2 0 0,0 7-832 0,0 0-192 15,-1 1 0-15,-4 0 0 0,1 0 864 0,-3 0 128 0,-2 0 32 0,-1 1 0 16,0 2-832-16,0 1-192 0,1 3 0 0,1 0 0 16,-2 3 0-16,1 2 0 0,-1 2 0 0,1 0 0 31,1-4-3136-31,1 1-688 0</inkml:trace>
  <inkml:trace contextRef="#ctx0" brushRef="#br0" timeOffset="11265.49">15133 10556 27647 0,'1'-9'608'0,"-1"9"128"0,0 0 32 0,0 0 0 0,0 0-624 0,0 0-144 0,0 0 0 0,-1 18 0 15,-1 4 0-15,-1 2 0 0,-3 2 0 0,1 3 0 16,-3 5 848-16,0 4 144 0,0 4 32 0,-1 1 0 16,-4 1-832-16,0 1-192 0,0 2 0 0,0 0 0 15,-2-4 864-15,-3-1 128 0,-2-1 32 0,5-3 0 16,5 0-832-16,0-5-192 0,-5-7 0 0,0-1 0 16,4-3-768-16,4-5-208 15,-1-2-48-15,4-6 0 0,4-9-1632 0,0 0-336 0,0 0-64 16,0-17-16-16</inkml:trace>
  <inkml:trace contextRef="#ctx0" brushRef="#br0" timeOffset="11559.92">15551 10583 23951 0,'0'0'512'0,"0"0"128"0,7 18 0 0,-10-8 64 0,-3 1-576 0,-1 1-128 16,0 1 0-16,-2 0 0 0,0 3 848 0,-3-2 144 15,0 0 32-15,-3 2 0 0,-4 0-832 0,2 2-192 16,3-1 0-16,-1 0 0 0,-4-3 864 0,-1 4 128 16,0 2 32-16,1-3 0 0,1-1 0 0,-2 1 0 15,3 3 0-15,1 0 0 0,2-2-832 0,2 1-192 16,-1408-1 0-16,2818-1 0 0,-1404 0 0 0,5-1 0 0,1 0 0 16,3-2 0-16,3-1 0 0,3-2 0 0,4-1 0 0,2-1 0 15,1-2 864-15,5-2 128 0,3-1 32 0,0-1 0 16,2-3-832-16,4 0-192 0,2-4 0 0,0 2 0 15,-1-1 0-15,-3 0 0 0,0-2 0 0,-6 0 0 32,-2-2-2416-32,-4 2-528 0,-3 0-96 0,-2 0-32 0</inkml:trace>
  <inkml:trace contextRef="#ctx0" brushRef="#br0" timeOffset="11776">15776 10840 31327 0,'0'0'688'0,"0"0"144"15,0 0 16-15,11-2 48 0,5-2-720 0,-3 3-176 0,-3 1 0 0,7-1 0 0,10-2 848 0,3-2 144 16,0 1 32-16,-2 0 0 0,-1 2-832 0,-3 1-192 16,-3 1 0-16,-4 0 0 0,-3-1 0 0,-3 0 0 15,-3-1 0-15,-8 2 0 16,3 9-3232-16,-3-9-688 0,-13 8-144 0,-2 4-32 0</inkml:trace>
  <inkml:trace contextRef="#ctx0" brushRef="#br0" timeOffset="11909.09">15806 11009 27647 0,'0'0'608'0,"0"0"128"0,9 0 32 0,3-2 0 0,0 2-624 0,1 0-144 16,0 0 0-16,4-1 0 0,6-3 848 0,6 3 144 0,-1 0 32 15,0 1 0-15,-1-1-832 0,-1 0-192 0,-4-1 0 0,-1 1 0 16,-5 2 0-16,-1-1 0 0,-3 0 0 0,-2-1-13888 15</inkml:trace>
  <inkml:trace contextRef="#ctx0" brushRef="#br0" timeOffset="12466.22">16765 10572 23951 0,'-6'-5'512'0,"-2"-1"128"0,-2 1 0 0,-4 4 64 0,-5 3-576 0,-1 2-128 0,1 2 0 0,-2 4 0 16,-3 2 1664-16,-3 5 320 0,0 3 48 0,-4 3 16 15,-1 3-1648-15,-3 2-400 0,-2 5 0 0,4 1 0 16,3 0 896-16,13-9 112 0,5 2 16 0,-3 14 0 16,5-4-832-16,6-2-192 0,5-3 0 0,9-4 0 15,8-4 0-15,8-3 0 0,5-5 0 0,4-5 0 16,3-5 0-16,2-6 0 0,0-3 0 0,0-5 0 16,2-2 0-16,1-5 0 0,-2-6 0 0,5 1 0 15,2 0 864-15,-3-1 128 0,-4-5 32 0,-5-1 0 16,-5 1 0-16,-5-4 0 0,-4-3 0 0,-5-1 0 15,-4 0-832-15,-4 2-192 0,-5 4 0 0,-3 2 0 16,-3 4 0-16,-2 4 0 0,-5 0 0 0,-1 6 0 0,-5 2 0 0,-6 3 0 16,-4-1 0-16,-4 4 0 15,-3 3-2416-15,-4 2-528 0,-1 0-96 0,4 3-32 0</inkml:trace>
  <inkml:trace contextRef="#ctx0" brushRef="#br0" timeOffset="15390.75">14907 12204 12895 0,'0'0'576'16,"0"0"112"-16,0 0-560 0,0 0-128 0,0 0 0 0,6-7 0 0,-2-1 1664 0,-4 8 320 16,-2-7 48-16,2 7 16 0,0 0-832 0,-2-8-144 15,-4 3-48-15,6 5 0 0,-6-6 0 0,0 3 0 16,-3 3 0-16,0 0 0 0,0-3 0 0,-3 2 0 15,1 2 0-15,-2 5 0 0,-4 3-816 0,1 2-208 16,-2 2 0-16,-2 2 0 0,-4 3 0 0,1 4 0 16,-3 2 0-16,-3 2 0 0,-3 2 0 0,3 2 0 15,1 3 0-15,4 1 0 0,5-3 0 0,0 0 0 16,3 0 0-16,6-1 0 0,8-3 864 0,0-1 128 16,1-2 32-16,4-3 0 15,0 2-1648-15,7-4-320 0,4-3-64 0,7-3-16 0,2-3 1648 0,6-2 320 16,4 0 64-16,1-5 16 0,0-2-832 0,-1-4-192 15,1-5 0-15,0-5 0 0,2-3 0 0,-1-1 0 16,-3-4 0-16,5 0 0 0,3-1 0 0,-1 0 0 0,1 0 0 16,-5-2 0-16,-5-3 0 0,-5 2 0 0,-5 1 0 0,-5-1 0 15,-4 0 864-15,-2 2 128 0,-6 1 32 0,0 1 0 16,-6 2-832-16,0 0-192 16,-4 1 0-16,0 4 0 0,-3 2 0 0,-2 1 0 0,-1-1 0 0,-3 2 0 31,-1 1-768-31,-1 3-208 0,1 3-48 0,2-2-9824 0,-3-3-1968 0</inkml:trace>
  <inkml:trace contextRef="#ctx0" brushRef="#br0" timeOffset="15691.56">15553 11987 27647 0,'0'0'608'0,"0"0"128"0,0 0 32 0,15 10 0 0,-15-10-624 0,0 0-144 15,0 0 0-15,0 0 0 0,0 0 848 0,0 0 144 16,3 15 32-16,-2 3 0 0,-2-3 0 0,-1 4 0 16,-3 4 0-16,-1 1 0 0,-2 4-832 0,0 2-192 15,1 5 0-15,0 0 0 0,1-1 0 0,1 1 0 16,-3 4 0-16,3-3 0 0,2-4 0 0,-2-1 0 15,3-4 0-15,2-6 0 0,1 1 0 0,1 0 0 16,3-2 0-16,-2 6 0 16,1-6-1600-16,3-2-352 0,-3-2-80 0,2-3-11472 0</inkml:trace>
  <inkml:trace contextRef="#ctx0" brushRef="#br0" timeOffset="15973.93">15522 12956 27647 0,'0'0'1216'0,"0"0"256"0,0 0-1168 0,-4-4-304 0,0-5 0 0,2 0 0 16,2 9 880-16,1-6 112 0,0-1 32 0,2-1 0 16,-1 1 0-16,-2 7 0 0,0 0 0 0,0 0 0 15,5-7 0-15,-1409 1 0 0,2812 6 0 0,-1408 0 0 0,0 0-832 16,0 0-192-16,0 0 0 0,0 0 0 0,0 0 864 0,0 0 128 15,0 0 32-15,0 0 0 0,-8 6-832 0,0 0-192 16,-1 2 0-16,-3 0 0 0,1-1 0 0,1 1 0 16,-2 0 0-16,-4 4 0 15,4-3-768-15,2 0-208 0,2-4-48 0,8-5 0 16,0 0-1632-16,0 0-336 0,0 0-64 0,14-5-16 0</inkml:trace>
  <inkml:trace contextRef="#ctx0" brushRef="#br0" timeOffset="16383.68">16278 12404 12895 0,'0'0'272'15,"-3"6"64"-15,-6-3 16 0,9-3 32 0,-4 4-384 0,-2-1 0 0,1 1 0 0,5-4 0 0,0 0 896 0,0 0 96 16,0 0 32-16,0 0 0 0,0 0 0 0,0 0 0 16,0 0 0-16,10 0 0 0,4-3 816 0,0 1 160 15,1-2 48-15,3 2 0 0,1-2-1648 0,3 1-400 16,2 0 0-16,0-1 0 0,-2 0 0 0,0 1 0 16,0 0 0-16,-4 0 0 0,-1 0 0 0,-4 1 0 15,-1-1 0-15,-6 3 0 0</inkml:trace>
  <inkml:trace contextRef="#ctx0" brushRef="#br0" timeOffset="16561.91">16216 12622 27647 0,'0'0'1216'0,"0"0"256"0,7-6-1168 0,4 1-304 0,4-1 0 15,0 1 0-15,2-2 880 0,5 1 112 0,6 2 32 0,4 1 0 16,1-1-832-16,2 1-192 0,-1 1 0 0,0-2 0 15,-1-1 864-15,-1 1 128 0,-2 2 32 0,11-3 0 32,-8 4-1648-32,-6 1-320 0,-4 2-64 0,-6-3-16 0</inkml:trace>
  <inkml:trace contextRef="#ctx0" brushRef="#br0" timeOffset="17987.93">17889 12058 20271 0,'0'0'448'0,"0"0"80"0,2-10 32 0,-2 10 16 0,0 0-576 0,0 0 0 0,9-8 0 0,-5-1 0 16,-4 9 1744-16,7-8 240 0,-7 8 64 0,7-6 0 0,0-2-832 15,-7 8-144-15,7-7-48 0,-7 7 0 0,0 0 0 0,0 0 0 16,7-6 0-16,-7 6 0 0,0 0 0 0,6 5 0 16,-4 3 0-16,0 2 0 0,-3 2-816 0,0 5-208 15,-1 5 0-15,-3 4 0 0,0 0 0 0,-1 7 0 16,-2 6 0-16,-1 2 0 0,0 1 864 0,0 0 128 15,0-3 32-15,0-1 0 0,2-1-832 0,-1-1-192 16,3-4 0-16,-1-3 0 0,0 0 0 0,1-2 0 16,1-1 0-16,-1-4 0 0,1-4 864 0,2 2 128 15,-3 1 32-15,1-2 0 0,0-4-832 0,0-1-192 16,-1-3 0-16,0 0 0 16,0-1-1600-16,-2-2-352 0,0-1-80 0,-2-4-16400 0</inkml:trace>
  <inkml:trace contextRef="#ctx0" brushRef="#br0" timeOffset="19147.22">14775 13739 16575 0,'0'0'368'0,"0"0"80"0,0 0 0 0,0 0 16 0,-14-6-464 0,17-2 0 0,-1 1 0 0,-2 7 0 16,0 0 1728-16,0 0 256 0,0 0 64 0,0 0 0 15,0 0-832-15,0 0-144 0,0 0-48 0,0 0 0 0,0 0 0 0,0 0 0 16,-6 10 0-16,0 2 0 0,-2 1 0 0,-2 5 0 16,1 4 0-16,-4 1 0 0,0 6-816 0,-4 3-208 15,-1 2 0-15,-4 4 0 0,0 5 864 0,-2 3 128 16,-4 5 32-16,3-3 0 0,2-1-832 0,4 0-192 15,6 0 0-15,1-2 0 0,0-5 0 0,2-2 0 16,4-1 0-16,3-4 0 0,1-5 0 0,3-7 0 16,3-1 0-16,3-1 0 0,2-4 0 0,-2 2 0 15,2-4 0-15,1-1 0 0,3-1 0 0,1-3 0 16,2-3 0-16,1-1 0 0,3-1 0 0,-2 0 0 16,-2-2 0-16,0-1 0 0,-1-2 0 0,-1-1 0 15,1-3 0-15,0-2 0 16,-5 1-2416-16,-1-1-528 0,-4-2-96 0,-2-1-11088 0</inkml:trace>
  <inkml:trace contextRef="#ctx0" brushRef="#br0" timeOffset="19338.81">14340 14240 31327 0,'0'0'688'0,"-6"-7"144"0,2-2 16 0,4 4 48 0,0 5-720 0,6-6-176 0,0 0 0 0,3 0 0 16,5 1 0-16,4 0 0 0,5 2 0 0,0-3 0 15,1 0 848-15,6-1 144 0,5 1 32 0,2 1 0 16,0 0-832-16,-1-1-192 0,-3 4 0 0,-3-1 0 16,-2-2 0-16,-2 0 0 0,-3 2 0 0,0-4 0 15,0-2-1600-15,-1 0-352 0,-5 1-80 16,-2-2-16-16</inkml:trace>
  <inkml:trace contextRef="#ctx0" brushRef="#br0" timeOffset="19694.53">15386 13597 27647 0,'0'0'608'0,"0"0"128"0,-4-9 32 0,-1 4 0 0,-3 2-624 0,1 4-144 16,-2 3 0-16,0 2 0 0,1 4 848 0,-2 1 144 0,0-2 32 0,-3 6 0 15,-1 1 0-15,2 5 0 0,0-1 0 0,2 3 0 16,0 1-832-16,4 0-192 16,-1 0 0-16,4-1 0 0,1-2 0 0,2-3 0 0,2 0 0 0,3-2 0 15,2 0 0-15,3-2 0 0,2-2 0 0,3-3 0 16,2-7 864-16,3-3 128 0,-3-2 32 0,5-6 0 16,3-2-832-16,-1-3-192 0,0-3 0 0,-1 0 0 15,0-2 864-15,-4 0 128 0,-4 3 32 0,-4-4 0 16,-6-1-832-16,-4 0-192 0,-5 0 0 0,-2 2 0 15,-5 2 0-15,-2 1 0 0,-3 1 0 0,-1 4 0 16,-1 4-1600 0,0 4-352-16,5 3-80 0,-1 2-9296 0,-1 3-1856 0</inkml:trace>
  <inkml:trace contextRef="#ctx0" brushRef="#br0" timeOffset="20210.97">16453 13961 16575 0,'-11'3'368'0,"-1"-3"80"0,-2-3 0 0,3 3 16 0,2 3-464 0,9-3 0 0,0 0 0 0,0 0 0 0,0 0 1728 0,0 0 256 15,15 0 64-15,5-4 0 0,1 0-832 0,6-1-144 16,1 0-48-16,3-2 0 0,1-1 0 0,3-1 0 15,4-1 0-15,0 2 0 0,1 2-816 0,0 0-208 16,7 2 0-16,-3 0 0 0,-4 1 0 0,-4 3 0 16,-5 3 0-16,-3 1 0 15,-7-2-1600-15,-5 2-352 0,0 2-80 0,-16-6-16 0</inkml:trace>
  <inkml:trace contextRef="#ctx0" brushRef="#br0" timeOffset="20378.41">16597 14228 35007 0,'0'0'1552'0,"0"0"320"0,0 0-1488 0,11-4-384 0,3 2 0 0,0 1 0 16,2 0 0-16,5-1 0 0,3-2 0 0,5 2 0 15,2 2 0-15,5-1 0 0,6-3 0 0,1 0 0 16,-4 3 0-16,0 0 0 0,-6 0 0 0,0-1 0 16,-2 0 0-16,0-1 0 0,-1 1 0 0,-1 1-10304 15,-3 1-2144-15</inkml:trace>
  <inkml:trace contextRef="#ctx0" brushRef="#br0" timeOffset="20676.46">18368 13602 35007 0,'-7'-4'768'0,"-2"3"176"16,-1 3 16-16,-2 4 16 0,0 4-784 0,-4 3-192 0,-3 4 0 0,-2 5 0 0,-1 4 0 0,-3 7 0 16,2 4 0-16,-2 6 0 0,-1 1 0 0,0 6 0 15,0 4 0-15,3 0 0 0,1 1 864 0,3-3 128 16,3-2 32-16,0 0 0 0,3 1-832 0,2 0-192 15,3-4 0-15,-2 1 0 16,2 0-1600-16,-1-1-352 0,0-4-80 0,-1-1-13120 0</inkml:trace>
  <inkml:trace contextRef="#ctx0" brushRef="#br0" timeOffset="21421.36">14467 15522 27647 0,'-29'9'608'0,"29"-9"128"0,0 0 32 0,0 0 0 0,0 0-624 0,1-7-144 0,-1 7 0 0,8-3 0 15,2-2 848-15,1-2 144 0,1 4 32 0,3-1 0 16,5 1-832-16,4 1-192 0,2 1 0 16,0 2 0-16,3 1 0 0,-3 1 0 0,-1 1 0 0,1 2 0 15,-6 3 0-15,0 1 0 0,-1 1 0 0,-5 1 0 16,-2 0 0-16,-3 3 0 0,-1 1 0 0,-3 3 0 16,-5 2 864-16,-4 2 128 0,-3 3 32 0,-3 3 0 15,-3 3-832-15,-4 0-192 0,-5-1 0 0,-3 2 0 0,-2-1 864 16,-6 2 128-16,-4 3 32 0,0-2 0 0,2-2-832 15,1 1-192-15,-1-1 0 0,2 1 0 0,2-2 0 0,1-3 0 16,5-4 0-16,3 0 0 0,2 1 0 0,4-4 0 16,4-5 0-16,2-1 0 0,5-3 0 0,1-2 0 15,3-1 0-15,3-2 0 0,2-1 0 0,5-1 0 16,3-3 0-16,4-2 0 0,5-2 0 0,3-2 0 16,4-4 0-16,3-1 0 0,1 1 0 0,3-1 0 15,5 0 0-15,-4-1 0 16,0 1-768-16,-1-1-208 0,-4 1-48 0,0-1 0 15,-4-2-1632-15,-2-1-336 0,1-1-64 0,-5 0-16 0</inkml:trace>
  <inkml:trace contextRef="#ctx0" brushRef="#br0" timeOffset="21805.83">15511 15210 27647 0,'-6'-5'608'0,"2"1"128"0,-4 1 32 0,8 3 0 0,-6-4-624 0,0 3-144 0,-2 1 0 0,-1 4 0 16,1 1 0-16,-3 3 0 0,0 1 0 0,1 4 0 15,-2 3 848-15,-1 4 144 0,0 3 32 0,-1 3 0 0,0 1-832 0,0 1-192 16,3-1 0-16,3-1 0 0,1 0 0 0,2-3 0 15,1-3 0-15,5 1 0 0,6-4 0 16,1-3 0-16,3-3 0 0,2-2 0 0,3-1 864 0,5-6 128 16,5-4 32-16,2-4 0 15,3-1-832-15,0-4-192 0,0-2 0 0,-1-4 0 0,-1-2 864 0,-3 0 128 16,-1-2 32-16,-6 0 0 0,-4-1 0 0,-3-2 0 16,-6-1 0-16,-2 1 0 0,-7 1-832 0,-2 2-192 15,-5 0 0-15,-3 3 0 0,-5 3 0 0,-5 3 0 16,-4 2 0-16,-17 1 0 15,1 3-768-15,3 4-208 0,3 2-48 0,13 2 0 16,-1 2-2448-16,3 0-496 0,-19-3-112 0,12 2-16 0</inkml:trace>
  <inkml:trace contextRef="#ctx0" brushRef="#br0" timeOffset="22297.78">16345 15683 23951 0,'-4'-2'512'0,"0"2"128"0,-3-3 0 0,7 3 64 0,0 0-576 0,0 0-128 16,0 0 0-16,0 0 0 0,8-2 1664 0,2 1 320 0,4-1 48 0,5-1 16 16,3-4-1648-16,5 3-400 0,1 0 0 0,2 0 0 15,3-3 0-15,2 1 0 0,3 0 0 0,2 3 0 16,-1-3 0-16,3 2 0 0,2 0 0 0,-1 0 0 31,-1 2-1552-31,-4 2-400 0,-4 2-80 0,-4 1-16 0</inkml:trace>
  <inkml:trace contextRef="#ctx0" brushRef="#br0" timeOffset="22495.62">16613 15906 31327 0,'0'0'688'0,"0"0"144"0,-5 1 16 0,0 3 48 0,-1 0-720 0,6-4-176 0,0 0 0 0,0 0 0 0,0 0 0 0,0 0 0 16,11 1 0-16,4-1 0 0,2-1 0 0,6 0 0 15,3-2 0-15,8-2 0 0,3 0 0 0,5 1 0 16,-1-1 0-16,2 0 0 0,-2 1 0 0,0 0 0 16,0 0 0-16,1 1-9248 15,-1-1-1888-15</inkml:trace>
  <inkml:trace contextRef="#ctx0" brushRef="#br0" timeOffset="22811.18">18328 15201 38703 0,'0'0'848'0,"0"0"176"0,0 0 48 0,10 8 16 0,-15 4-880 0,-5 2-208 0,0 4 0 0,-1 5 0 16,-3 3 0-16,0 5 0 0,-2 4 0 0,0 3 0 15,-2 2 864-15,0 4 128 0,1 1 32 0,2 3 0 16,0 1-832-16,2 2-192 0,-1 2 0 0,0-3 0 15,-2-2 0-15,3 1 0 0,2-2 0 0,3-2 0 16,-1-1-768-16,5 3-208 0,2-1-48 0,2 0-16784 16</inkml:trace>
  <inkml:trace contextRef="#ctx0" brushRef="#br0" timeOffset="26497.21">21775 8372 24063 0,'0'0'1072'0,"-6"-1"208"0,-3 1-1024 0,9 0-256 0,-8 0 0 0,8 0 0 0,0 0-208 16,-9 4-112-16,9-4 0 0,-5 6-16 0,5-6 560 0,0 0 112 15,0 0 32-15,0 0 0 0,0 0 112 0,0 0 32 16,0 0 0-16,0 0 0 0,10-4 336 0,0-1 80 15,1-4 16-15,-2-1 0 0,2 1-48 0,3-5-16 16,1-1 0-16,3-3 0 0,1-1-304 0,2-1-48 16,-3-1-16-16,1-2 0 0,-1-3-176 0,1-2-32 15,1 3-16-15,-1-4 0 0,-1-2-128 0,1 1-32 16,1 2 0-16,-3 3 0 0,3 1-128 0,0 4 0 16,-2 0 0-16,0 3 128 0,-2 3-128 0,-2 3 0 15,-3 3 0-15,0 4 128 0,-1 1-128 0,-10 3 0 16,0 0 0-16,4 11 0 0,1 4 0 0,-3 0 0 15,-2 4 0-15,-3 1 0 0,-3 3 0 0,1 0 0 16,0 0 0-16,-1 5 0 0,0 4 0 0,-1-2 0 0,2-1 0 0,-1 1 0 16,2 2 0-16,1-2-192 0,1 0 0 0,-1-4 16 31,2-5-448-31,2-2-80 0,4-2-32 0,-3-2 0 16,1-1-544-16,2-2-96 0,0-2-32 0,1-1 0 15,-1-1-1472-15,0-2-288 0</inkml:trace>
  <inkml:trace contextRef="#ctx0" brushRef="#br0" timeOffset="26861.3">22156 8181 15663 0,'0'0'1392'0,"0"0"-1120"0,-6-8-272 0,1-1 0 0,0 0 336 15,1 3 16-15,4 6 0 0,0 0 0 0,0 0 704 0,-8-5 144 16,4 3 16-16,4 2 16 0,-9 2-208 0,9-2-64 15,-7 7 0-15,1 2 0 0,0 5-80 0,3 3-32 16,-2 1 0-16,0 3 0 0,1 3-128 0,-1 1-16 16,-1 1-16-16,1 3 0 0,2-2-112 0,-2 4-32 15,0 0 0-15,2 2 0 0,1 2-96 0,-1 1 0 16,3 2-16-16,4 1 0 0,-2 3-48 0,3 0-16 16,4-4 0-16,1 1 0 0,2-4-48 15,4 0-16-15,2-2 0 0,5-1 0 0,5-1-16 0,-3 0 0 16,-1 0 0-16,7-2 0 0,7 1-32 0,0-1-16 15,0-1 0-15,1 0 0 0,-3-4-16 0,5 0 0 0,-2-1 0 16,1-2 0-16,2-3 0 0,0-2 0 0,0 1 0 16,1-2 0-16,-4-5-96 0,0 2-128 0,-3-1 176 0,-3 0-176 15,-1-2 0-15,-3-1 0 0,-2-4-160 0,1 6 160 32,-4 4-1696-32,-1-4-224 0,-2-1-32 0,-1 0-16 0</inkml:trace>
  <inkml:trace contextRef="#ctx0" brushRef="#br0" timeOffset="28718.37">23191 9857 8287 0,'6'-14'368'0,"-1"7"80"0,-5 7-448 0,5-7 0 0,-1-2 0 0,-4 9 0 0,0 0 2144 0,5-6 352 16,-5 6 64-16,0 0 0 0,0 0-736 0,0 0-160 15,0 0-16-15,0 0-16 0,0 0-608 0,-8 14-112 16,-5 2-16-16,2 6-16 0,2 4-304 0,-4 4-48 16,-3 1-16-16,0 4 0 0,1 4-64 0,-2 1 0 15,2 2-16-15,0-4 0 0,1-4-144 0,2-1-32 16,0-1 0-16,2-2 0 0,-1-2-112 0,4-2-16 15,0 0-128-15,3-2 192 0,-2 1-192 0,3-4 128 16,0-6-128-16,1 1 0 0,1-2 176 0,1-1-176 16,1-2 192-16,3-4-192 0,-4-7 0 0,0 0-256 15,0 0 32-15,10-3 0 16,1-3-2432-16,0-6-480 0</inkml:trace>
  <inkml:trace contextRef="#ctx0" brushRef="#br0" timeOffset="29144.71">23766 9718 25791 0,'0'0'2304'0,"0"0"-1856"0,-6-7-448 0,6 7 0 15,-9-2 128-15,1 2-128 0,0 2 0 0,1 5 0 16,-2 1 0-16,0 2 0 0,0 1 0 0,-4 5-160 15,-1 2 160-15,-1 1 144 0,1 1-16 0,1 2-128 16,0 1 256-16,-2-1-48 0,-2 1-16 0,-2-1 0 0,0 2 192 0,-1-2 16 16,-2 1 16-16,1 3 0 0,-2-3 16 0,1-3 0 15,-3-4 0-15,2 2 0 0,-3-3-144 0,1-1-32 16,-2-2 0-16,2 1 0 0,3-6-64 0,0 2 0 16,2-1-16-16,4-2 0 0,0-2-16 0,5-2 0 15,5-1 0-15,-3 0 0 0,2 0-16 0,7-1 0 16,0 0 0-16,0 0 0 0,-4 7-144 0,4-7 0 15,0 0 144-15,4 12-144 0,1 1 0 0,6 0 0 16,3 2 0-16,2-1 128 0,6 0 48 0,3 2 16 16,-1 0 0-16,1-1 0 0,1 0-64 0,-1-2-128 15,-1-2 192-15,-1 2-64 0,0 3 0 0,-3-3-128 16,-3-2 192-16,-1 2-64 0,-2 0-128 0,-3 3 128 16,-2-3-128-16,-4-1 128 0,-1-3-128 0,-4-9 128 0,2 11-128 0,-1-3 128 31,-1-8-608-31,0 0-128 0,0 0-32 0,0 0-9216 0,0 0-1856 0</inkml:trace>
  <inkml:trace contextRef="#ctx0" brushRef="#br0" timeOffset="29458.4">24019 10056 15663 0,'-12'-8'1392'0,"12"8"-1120"16,0 0-272-16,0 0 0 0,-5-3 400 0,5 3 32 15,3-4 0-15,-3 4 0 0,12-2 400 0,3-2 64 16,3-2 32-16,4 4 0 0,3 1-128 0,4 2-32 15,3-1 0-15,1-3 0 0,0-1-272 0,1-1-64 16,-2 0-16-16,-1 3 0 0,-2 1-192 0,-3-1-32 16,-2-2-16-16,-3 4 0 0,-4 5-176 0,-5-2 0 15,-12-3 0-15,0 0-11280 0</inkml:trace>
  <inkml:trace contextRef="#ctx0" brushRef="#br0" timeOffset="29647.58">23960 10370 14735 0,'3'-14'1312'0,"-1"6"-1056"0,3 3-256 0,5 1 0 16,2 3 3712-16,3-2 672 0,4-4 144 0,-1 0 16 15,6 4-3648-15,2 0-752 0,4-3-144 0,3 0 0 16,1-2 160-16,1 4 48 0,-3 0 16 0,-5 1 0 16,-1-4-80-16,-1 4-16 0,-2 2 0 0,-1 0 0 15,-5-1-128-15,-1-2-272 0,2 0 64 0,-4 2 16 16,-2 4-2192-16,-2-2-432 0,1-2-96 0</inkml:trace>
  <inkml:trace contextRef="#ctx0" brushRef="#br0" timeOffset="30080.78">25281 9736 21183 0,'0'-17'1888'0,"-1"8"-1504"0,1 9-384 0,-1-10 0 16,-2 1 752-16,1 3 80 0,-1 0 0 0,3 6 16 16,0 0 64-16,-7 6 16 0,0 0 0 0,-1 6 0 15,-4 5-224-15,0 4-64 0,-1 7 0 0,-1 2 0 16,-2 2-96-16,-2 4-32 0,0 7 0 0,-1 7 0 16,-2 7 112-16,0 2 16 0,0-3 0 0,4 0 0 15,1 4-176-15,2-2-16 0,3-3-16 0,5 0 0 16,3-1-160-16,2-5-16 0,-1-2-16 0,2-7 0 15,2-3-112-15,0-1-128 0,0-2 176 0,1-3-176 0,2-6 192 16,-1-2-192-16,0-3 192 0,-2-1-192 16,3-1-704-16,1-4-256 15,-6-14-64-15,8 6-14464 0</inkml:trace>
  <inkml:trace contextRef="#ctx0" brushRef="#br0" timeOffset="39463.22">2879 4747 21183 0,'-8'-16'1888'0,"4"7"-1504"0,0 1-384 0,0 1 0 0,4 7-192 0,-4-7-128 16,0 1 0-16,4 6-16 0,0 0 336 0,-4-6 192 15,2 2-32-15,2 4 0 0,0 0 0 0,0 0 0 16,0 0 0-16,0 0 0 0,0 0-16 0,0 0 0 15,-4 9 0-15,-1-1 0 0,1 1 256 0,-3 2 48 16,2 4 16-16,-1 3 0 0,-4 5 240 0,0 5 32 16,1-1 16-16,-6 9 0 0,1 4-144 0,-3 5-32 15,0 5 0-15,-2 4 0 0,3 3-32 0,-3 0-16 16,-3 4 0-16,-1 7 0 0,0 2-128 0,-5 7-16 16,0 2-16-16,-1 4 0 0,-1-1-128 0,2 8-32 15,-1 3 0-15,-1-1 0 0,0 0-16 0,0 1-16 0,1 3 0 16,2 1 0-16,0 1 80 0,5 0 32 0,2-1 0 15,-2 1 0-15,2-2-48 0,1-2-16 0,3-2 0 16,0 1 0-16,2 3 16 0,1-3 0 0,2-7 0 0,3 0 0 16,0 1-64-16,3-2-16 0,0-4 0 0,-1-4 0 15,0-6-32-15,3-3-128 0,-4-1 192 0,4-1-64 16,1 1-128-16,1-4 0 0,-1-6 144 0,-2-2-144 16,1-4 144-16,1-2-144 0,0 1 192 0,-1-1-192 15,2-1 128-15,0 3-128 0,-1-6 0 0,2-2 0 16,0-3 144-16,0-4-144 0,2-3 0 0,-2 1 144 15,0-1-144-15,0-1 0 0,1-2 0 0,0-3 0 16,3-5 0-16,0 0 0 0,-1-1 0 0,3-1 0 16,0-5 0-16,2-4 0 0,1-3 0 0,1 2 0 15,2 1-128-15,1-2 128 0,-2-5 0 0,3 2 0 0,3-3 0 16,-1 1 0-16,0 3 0 0,-1-3 0 0,3 0 0 0,2 1 0 16,-1-1 0-16,3 1 0 0,2-3 0 0,1 2 0 15,0 2 0-15,3 1 0 0,1-1 0 0,0 2 0 16,2-2 0-16,3-1 0 0,3-3 0 0,2 1 0 15,-1-2 0-15,6 2 0 0,4-2 0 0,-1 1 0 16,0 0 0-16,0 0 128 0,0-2-128 0,3 0 0 16,0-1 0-16,4 3 128 0,0 5-128 0,1-4 0 15,1 1 144-15,2-1-144 0,2 0 0 0,2 1 0 16,3-2 0-16,2-2 128 0,2 0-128 0,1 0 0 16,-2 1 128-16,1-1-128 0,4-1 0 0,3 2 0 15,-3-2 0-15,5 1 128 0,-1 1-128 0,3 1 0 16,-2 0 0-16,1 0 0 0,6 1 0 0,-1 0 0 15,-2 1 0-15,5 0 128 0,-2-2-128 0,6 0 0 0,-1-1 0 16,1 1 0-16,-2 3 0 0,4-3 0 0,3-2 128 0,-3 0-128 16,-5 0 0-16,4 0 0 0,6 0 0 0,-3-1 0 15,-2-1 0-15,1 2 0 0,-1 0 0 0,3 0 0 16,1 0 0-16,-4-1 0 0,-3-1 0 0,6-1 0 16,4 1 0-16,-1-1 0 0,-3 0 0 0,2-1 0 15,2 0 0-15,0-2 0 0,-3 1 0 0,0-2 0 16,-2 0 0-16,2 3 0 0,-2 0 0 0,-3-2-128 15,-2-3 128-15,1 4 0 0,2 3 0 0,-2-1 0 16,-2 2 0-16,1 0 0 0,0-3 0 0,-2 3 0 16,1 2 0-16,-3-1 0 0,-4-1 0 0,5-3 0 15,-1 0 0-15,3 0 0 0,0-1 0 0,0-1 0 0,-1-3 0 16,1 0 0-16,1 0 0 0,-2 0 0 16,-1 3 0-16,0-4 0 0,-4-1 0 0,5 1 0 0,4 1 0 0,-6 4 0 15,-5 0 0-15,2 0 128 0,0-3-128 0,2 4 0 16,-2 3 0-16,-2-2 0 0,-2-3 0 0,4-3 0 15,-1 0 0-15,1 2 0 0,-1 1 0 0,-2 1 0 16,-1-2 0-16,0 0 0 0,1 0 0 0,-3-1 0 16,-1 0 0-16,0 3 0 0,-1 1 0 0,0 1 0 15,2 0 0-15,-4-2 0 0,0-2 0 0,-3-1 0 16,-1 1 0-16,0 2 0 0,-2 1 0 0,1-1 0 16,0 0 0-16,-3-3 0 0,-3-2 0 0,-1 0 0 15,1 0 0-15,-1 0 0 0,0-1 0 0,0 4 0 16,-5 0 0-16,-2 0 0 0,-5 1 0 0,2-1 0 15,2 0 0-15,-4-1 0 0,-1 0 0 0,2-1 0 0,-1 3 0 0,-1-1 0 16,-3 1 0-16,-1-1 0 0,-1 0 0 16,1-1 0-16,0-5 0 0,2 2 0 0,5-1 0 15,0 2 0-15,1 1 0 0,-4-1 0 0,-1-1 0 16,-1-1 0-16,2-2 0 0,-2 4 0 0,-1 5 0 0,1-3 0 16,-4-4 0-16,2 1 0 0,0 0 0 0,-2 2 0 15,-1 3 0-15,0-1 0 0,-1-1 0 0,2 2 0 16,1-3 0-16,2 0 0 0,1 0 0 0,2 1 0 15,-1-2 0-15,0 1 0 0,-1-1 0 0,1-1 0 16,-2 1 0-16,4-2 0 0,3 1 0 0,1 0 0 16,1-1 0-16,-3 0 0 0,2 1 0 0,-1 0 0 15,-6 0 0-15,2 0 0 0,1 0 0 0,3-1 128 0,0 0-128 16,2 0 0-16,0-1 0 0,-2 2 0 0,-3 0 0 0,2-2 0 16,0-3 128-16,0 0-128 0,3 2 0 0,0 1 128 15,2 1-128-15,-1-1 0 0,0-4 128 16,-1 3-128-16,0-1 128 0,1 2-128 0,2 0 144 0,4 1-144 15,0-1 192-15,0 2-192 0,-1 1 128 0,-3 0-128 16,1 0 0-16,-1 0 0 0,2-1 160 0,-2 2-160 16,4-1 128-16,-3 3-128 0,-1-1 0 0,-2 0 128 15,-1 1-128-15,2-1 0 0,2 0 128 0,1-1-128 16,3 2 0-16,-3-1 128 0,0 0-128 0,-2 0 0 16,0-6 0-16,1 3 0 0,3 1 0 0,0 1 0 15,2 1 128-15,0-1-128 0,-3-2 0 0,-1 0 0 16,2-1 0-16,2 0 0 0,3-2 0 0,-3 4 128 15,0 1-128-15,-1-1 0 0,-2-2 0 0,2 0 128 0,-1 0-128 0,1 3 0 16,0 2 128-16,-4 2-128 0,0-1 0 0,-1 2 128 16,1 2-128-16,0-1 0 0,2 0 0 0,3 2 128 15,1 0-128-15,1-2 0 0,-4-2 0 0,2 3 0 16,0 2 0-16,3-2 0 0,3-5 128 0,-1 2-128 16,-1 0 0-16,-2 2 0 0,-3 1 0 0,1 1 0 15,3 0 0-15,1 1 0 0,3 2 0 0,-6-2 0 16,-2 0 0-16,-1 0 0 0,1 0 0 0,1 4 0 15,-1 4 0-15,1-1 0 0,0-1 128 0,0-1-128 16,-1-2 0-16,1 2 0 0,4 3 0 0,0-1 128 16,-1-4-128-16,0 2 0 0,-1 3 0 0,1-1 0 15,-2-2 0-15,4 0 0 0,1-1 0 0,0 4 0 16,1 4 0-16,-2-3 0 0,-3-2 0 0,2 1 0 0,1 0 0 16,4 1 0-16,-3 2 0 0,1-3 0 0,-7 0 0 0,5 0 0 15,5 1 0-15,1-1 0 0,-3 0 0 16,2 0 0-16,-5-2 0 0,0 1 0 0,1 0 0 0,4 0 0 15,3 1 0-15,-1 1 0 0,-6 0 0 0,-2 0 0 16,-1 1 128-16,2 0-128 0,3 0 0 0,-2-2 0 16,-3 0 0-16,-1 1 0 0,-4 4 0 0,2-2 0 15,-2-2 0-15,2 2 0 0,2 0 0 0,-2-2 0 16,-2-1 0-16,-3 2 0 0,-4 0 0 0,3 2 0 16,3 0 0-16,-1 0 0 0,-3 0 0 0,-1 1 0 15,-5-1 128-15,-2 2-128 0,-4 0 0 0,-4 1 0 16,0 1 0-16,0-2 0 0,-4-3 0 0,-1 1 128 15,-2 1-128-15,-2 1 0 0,0-1 0 0,-4-2 0 16,-3 0 0-16,0-1 0 0,-1-2 0 0,-5 1 0 0,0-2 128 16,0 2-128-16,-4-1 0 0,-1-1 0 0,-1-3 0 0,-2 0 0 15,0-3 0-15,0-1 128 0,-10 0-128 0,6-2 0 16,-6 2 176-16,10-1-48 0,-4-3-128 0,-1-1 192 16,1-5-64-16,-2 0 0 0,0-1-128 0,-1-1 192 15,0-4-192-15,-1-1 144 0,1-5-144 0,0 0 128 16,0 2-128-16,3-5 0 0,-3-4 0 0,4-3 128 15,0-1-128-15,0-1 0 0,-1-3 0 0,3-3 128 16,6-1-128-16,-2-3 0 0,1-4 0 0,4-4 0 16,1-3 0-16,1-3-176 0,-2-1 176 0,2 0-128 15,4 2 128-15,-3-3-192 0,-1-6 192 0,-1 0-192 16,0-3 64-16,1 2 0 0,-3 1 0 0,0 0 0 16,-2-2 128-16,0-2-128 0,-3 3 128 0,0 0-128 0,-3-1 128 15,-2 1 0-15,1 0 0 0,-1 2 0 0,-3-1 0 0,0 3 0 16,2-1 0-16,-2 2-128 0,1 2 128 0,0-1 0 15,-1 0-144-15,1-3 144 0,3-4 0 0,-5 4 0 16,0 3 0-16,3 2 0 0,0-1-128 0,1 0 128 16,1-2 0-16,-2 2 0 0,2 2 0 0,-1 3 0 15,1 0 0-15,3 0 0 0,3-2 0 0,-2 0 0 16,0-3 0-16,1-1 0 0,-2 2 0 0,2-2 0 16,2 3 0-16,-3-1 0 0,-1-3 0 0,0 0 0 15,-1 4 0-15,-1-1 0 0,-1 2-128 0,1 2 128 16,-2 3 0-16,0 0 0 0,-1 3 0 0,0-2 0 15,2 2 0-15,-1-1 0 0,-1-1 0 0,1 4 0 0,-1 3-144 16,0 0 144-16,4-2 0 0,-5 2 0 0,2 0 0 0,1 0 0 16,-1-1 0-16,1 3 0 0,0-3 0 0,1 3 0 15,2 3 0-15,-4 1 0 0,2 1 0 0,0 0 0 16,0 2 0-16,-1 2 0 0,1 0 0 0,0 1 0 16,-5 2 0-16,0 2-128 0,-2 3 128 0,-1-1 0 15,-2 2 0-15,0 2 0 0,-2 1 0 16,-1 6 0-16,0 2 0 0,-1 2 0 0,0 1 0 0,-1 1 0 15,-1 1-160-15,-1 4 160 0,-2 0-128 0,0 0 128 16,0 1 0-16,-3 3-160 0,-2 2 160 0,-2 0 0 16,-3 2-160-16,-2 0 160 0,-4 0-128 0,-4 3 128 15,0 2 0-15,-6 1-128 0,0 1 128 0,-6 2 0 16,-2 1 0-16,0 3 0 0,0 1 0 0,-4-2-128 0,-5-3 128 0,-3 1 0 16,0 3 0-16,-4 0-128 15,1 2 128-15,0 0 0 0,-2-3 0 0,0 1 0 0,-7-1 0 0,-3 2 0 16,-5-2 0-16,1 2 0 0,0 1 0 0,-2-2 0 15,-1 0 0-15,-4-1 0 0,-3 1 0 0,-1-1 0 16,2 1 0-16,-7-1 0 0,-4 2 0 16,0 0 0-16,2-3 0 0,-7 3 128 0,-3-2-128 0,-1 3 0 15,0-1 0-15,-1 0 0 0,-6-3 0 0,2 2 0 16,1 2 0-16,0-1 128 0,-3-3-128 0,1 0 0 16,1 2 0-16,-2 0 0 0,-6-1 0 0,2-2 0 15,-1 1 0-15,0-2 0 0,-5 1 0 0,3-2 0 16,2-2 0-16,-4-2 0 0,-5 1 0 0,3 1 0 15,2-2 128-15,-3-3-128 0,-6 1 0 0,2-3 0 16,3-1 0-16,-5 1 128 0,-2 1-128 0,3-3 0 0,3-1 0 16,-2-2 0-16,2-3 0 0,1 1 0 15,-2-1 0-15,2 0 128 0,0-3-128 0,0 1 0 0,-1-1 0 16,3-1 0-16,2 0 0 0,-1-3 0 0,-7-1 0 0,4 1 128 16,2 2-128-16,-1-2 0 0,-4-2 0 0,4-1 128 15,4 0-128-15,-4-1 0 0,-4-1 0 0,1-1 128 16,3 1-128-16,0 1 0 0,-2 3 0 0,1-2 0 15,-1-3 0-15,-2 2 0 0,0 3 0 0,-3-1 128 16,-3 0-128-16,1 0 0 0,0-2 0 0,-2 3 0 16,-3 2 0-16,2 2 0 0,2 1 0 0,1-1 128 15,0-2-128-15,-1 0 0 0,-3 0 0 0,3 1 0 16,0-1 0-16,1 1 0 0,-4 1 0 0,0 0-128 16,3-1 128-16,-2 1 0 0,-1 0 0 0,0 1 0 15,0 0 0-15,1 1 0 0,-4 0 0 0,-1 3 0 0,-6 4 0 16,4-5 0-16,1 0 0 0,3 1 0 0,0 4 0 0,-1 2 0 15,-6-1 0-15,5 0 0 0,4-1 0 0,0 0 0 16,-3-1 0-16,3 1 128 0,3 0-128 0,1 3 0 16,0 1 0-16,0 0 0 0,2-7 0 0,5 6 0 15,-2-1 0-15,-2 0 128 0,0 0-128 0,4 0 0 16,1 0 0-16,0 1 0 0,-7 0 128 0,5 3-128 16,4-3 128-16,-1 2-128 0,-2 2 0 0,0-1 0 15,2-2 0-15,2 0 128 0,3 1-128 0,-4-1 0 16,-1 4 0-16,3 0 128 0,6-1-128 0,-2 1 0 15,3 2 0-15,2-1 128 0,-5-2-128 0,4 2 0 16,0 0 128-16,1 1-128 0,-2 2 0 0,2 1 0 16,1 3 0-16,1-3 128 0,2 1-128 0,4-1 0 0,2 0 0 0,0 3 0 15,0 1 0-15,5-1 0 0,3-4 0 0,-2 0 0 16,0 1 0-16,2 3 0 0,3 0 0 16,1 1 0-16,1-2 0 0,0-1 0 0,0 1 0 0,3 0 0 15,7 3 0-15,-2-1 0 0,-2 0 0 0,1-2 0 16,4-1 0-16,2 2 0 0,-1-1 0 0,0 1 0 15,0-1 0-15,1 0 0 0,-1 1 0 0,4-1 0 16,4 0 0-16,1 0 0 0,-4 0 0 0,4 3 0 16,4 1 0-16,1-1 0 0,3 2 0 0,-1-3 128 15,3-2-128-15,1-2 0 0,2 2 0 0,0-1 0 16,0-1 0-16,2 1 0 0,3 1 0 0,1-2 128 16,1-1-128-16,1-1 0 0,2-1 0 0,1 2 0 15,-2 0 0-15,-1-2 0 0,-1 0 0 0,2 1 0 16,3-2 0-16,2-1 128 0,3 1-128 0,0 1 0 0,3 1 0 0,2-1 128 15,1-1-128-15,0 0 0 0,0-2 0 0,0 0 128 16,1-2-128-16,2 2 0 0,4 1 0 0,2-1 128 16,1 1-128-16,-1-2 0 0,0-2 0 0,3-1 0 15,0 0 0-15,4-1 128 0,2 0-128 0,0-2 0 16,2 0 0-16,1 0 0 0,1 0 0 0,1 0 128 16,0-2-128-16,2 2 0 0,0-1 0 0,6 1 0 15,0 0 0-15,0 0 0 0,0 0 0 0,-5 2 0 16,-2-3 0-16,7 1 0 0,0 0 0 0,0 0 0 15,0 0 0-15,0 0 0 0,0 0 0 0,0 0 0 16,0 0 0-16,0 0 0 0,0 0 0 0,0 0 0 16,0 0 0-16,0 0 0 0,0 0-192 0,0 0 32 15,0 0 16-15,0 0 0 16,0 0-1616-16,0 0-320 0,0 0-64 0</inkml:trace>
  <inkml:trace contextRef="#ctx0" brushRef="#br0" timeOffset="79321.14">25220 3000 24703 0,'0'0'1088'0,"0"0"240"0,-6-5-1072 16,6 5-256-16,0 0 0 0,0 0 0 0,0 0 352 0,0 0 16 16,0 0 0-16,0 0 0 0,0 0 512 0,9-4 96 15,0 0 32-15,1-1 0 0,4 2-48 0,2-4-16 16,3 2 0-16,5-1 0 0,5 0-192 0,4-1-48 16,3 0 0-16,2 1 0 0,2-1-336 0,0 1-80 15,-2-1-16-15,-1 2 0 0,-1-1-128 0,-2 2-16 16,-1-1-128-16,-4 0 192 0,-1-2-192 0,-3 1 0 15,-5 1 128-15,-6 2-128 0,-4 0 0 0,-10 3 0 16,8-5-192-16,-8 5 192 16,10-1-1952-16,-10 1-288 0,0 0-48 15,0 0-11728-15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20:09:31.18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44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09-18T20:10:41.751"/>
    </inkml:context>
  </inkml:definitions>
  <inkml:trace contextRef="#ctx0" brushRef="#br0">18281 871 12895 0,'0'0'272'0,"0"0"64"0,0 0 16 0,0 0 32 0,0 0-384 0,0 0 0 16,9-3 0-16,-9 3 0 0,6-8 1712 0,-6 8 272 15,6-6 48-15,-6 6 16 0,0 0-1648 0,0 0-400 0,5-7 0 0,-5 7 0 16,0 0 896-16,0 0 112 0,0 0 16 0,0 0 0 16,0 0 0-16,0 0 0 0,0 0 0 0,0 0 0 15,0 0-832-15,0 0-192 0,1 11 0 0,-1 1 0 16,-1-1 864-16,-1 2 128 0,-2 3 32 0,-1 5 0 16,0 4-832-16,1 2-192 0,-2 2 0 0,3 0 0 15,1 0 0-15,1 1 0 0,1-4 0 0,2-2 0 16,1-4 0-16,4 0 0 0,-2-4 0 0,5-4 0 0,-1-2 0 0,2-3 0 15,2-2 0-15,3-2 0 0,0-3 864 0,2-2 128 16,-1-3 32-16,3 1 0 16,1-3 0-16,2-1 0 0,1-3 0 0,1-5 0 0,-3-2-832 0,0-2-192 15,0 3 0-15,-3-1 0 0,2-2 0 0,0 0 0 16,-4-1 0-16,-1 1 0 0,1 0 0 0,-2 1 0 16,-1-2 0-16,0 4 0 0,-6 4 0 0,2 2 0 15,0 3 0-15,-2 1 0 0,-3-1 0 0,2 4 0 16,-7 4 0-16,0 0 0 0,0 0 0 0,0 0 0 15,0 0 0-15,6 11 0 0,-3 3 0 0,-2 2 0 16,-1 5 0-16,-2 2 0 0,-2 2 0 0,0 3 0 16,-1 6 0-16,-2 3 0 0,-1 1 0 0,-2 2 0 15,-2 0 0-15,0 0 0 0,-2 0 0 0,-2-2 0 16,0-2 0-16,-2 3 0 0,-1 0 0 0,1 3 0 16,4-3 0-16,-3 0 0 0,-3-1 0 0,1-4 0 0,-1-3 0 0,1-3 0 15,3-1 0-15,-3-2 0 16,1-3 0-16,2-2 0 0,-1-3 0 0,1 1 0 0,0-2 0 0,1 0 0 15,1-3 864-15,0-5 128 0,0-5 32 0,0-2 0 16,1-1-832-16,-2-4-192 0,0-5 0 0,1-4 0 16,-2-4 0-16,1-3 0 0,1-4 0 15,0 2 0-15,1 0 0 0,7-1 0 0,-1 0 0 0,6 0 0 16,2-1 0-16,4 0 0 0,2-1 0 0,3 3 0 16,3 1 0-16,1 2 0 0,5 1 0 0,2 3 0 15,3 0 0-15,2 3 0 0,1-1 0 0,4 3 0 16,3 2 0-16,6 0 0 0,5 1 0 0,-2 5 0 15,-1 2 0-15,2 2 0 0,-1 2 0 0,-3 5 0 0,-5 4 0 16,-4 1 0-16,-8 0 0 0,0 0 0 0,-6 1 0 0,-2-1 0 16,-5 0 0-16,-2 2 0 0,-3-3 0 0,-2 0 0 15,-4 0 0-15,0 0 0 16,-1-1-768-16,-2-2-208 0,-4-3-48 0,0 0-10912 16,1-2-2192-16</inkml:trace>
  <inkml:trace contextRef="#ctx0" brushRef="#br0" timeOffset="470.01">19408 1082 16575 0,'0'0'736'0,"-7"4"160"0,0-1-720 0,-1 0-176 0,-1 1 0 0,2-1 0 0,0-1 848 0,7-2 144 16,0 0 32-16,0 0 0 0,0 0 816 0,0 0 160 15,0 0 48-15,11-2 0 0,4 1-832 0,4-1-144 16,4-2-48-16,1 0 0 0,5 0 0 0,4-1 0 16,5 3 0-16,-1 1 0 0,0-2 0 0,-1-1 0 15,-1-1 0-15,2-1 0 0,-1 2-816 0,0-1-208 16,1 2 0-16,-3 0 0 0,-6 0 0 0,1 0 0 15,-3 1 0-15,-1 1 0 0,-8 0 0 0,-1 2 0 16,-2 2 0-16,-7 2 0 16,-7-5-1600-16,0 6-352 0,-5 2-80 0,-5 3-13120 0</inkml:trace>
  <inkml:trace contextRef="#ctx0" brushRef="#br0" timeOffset="670.62">19452 1304 27647 0,'0'0'1216'0,"0"0"256"0,0 0-1168 0,0 0-304 16,4 6 0-16,6-1 0 0,4-2 880 0,4-1 112 0,2 0 32 0,-1-2 0 16,6 2 0-16,5 0 0 0,1-2 0 15,4 0 0-15,2 0 0 0,0-4 0 0,4 2 0 0,3-1 0 16,-2 1-832-16,1-3-192 0,0 1 0 0,-4 0 0 16,-1 1 864-16,-5 0 128 0,-5 0 32 0,-2-1 0 15,-5 1-1648-15,-3 1-320 16,-2 0-64-16,-3 0-16 0,-1 1-2448 15,-3 1-496-15,4-1-112 0,-13 1-16 0</inkml:trace>
  <inkml:trace contextRef="#ctx0" brushRef="#br0" timeOffset="1154.58">21077 813 20271 0,'0'0'448'0,"5"-8"80"0,1-2 32 0,-2-1 16 0,2 0-576 0,-1 0 0 0,-1 1 0 0,1 1 0 16,0 0 1744-16,-1 1 240 0,-1 0 64 0,-1 3 0 15,-2 5-832-15,0 0-144 0,0 0-48 0,0 0 0 16,2 8-816-16,-2 5-208 0,-2 4 0 0,-1 3 0 15,-2 3 864-15,-1 4 128 0,-2 5 32 0,-2 2 0 16,-1 4-832-16,0 5-192 0,-3 0 0 0,1 4 0 16,0 3 864-16,-1-1 128 0,-1-3 32 0,1-3 0 15,3 0-832-15,-3-4-192 0,2-5 0 0,2-2 0 0,3-3 0 16,-1-1 0-16,0-3 0 0,3-3 0 0,2-3 0 0,-1-4 0 16,1-1 0-16,1-5 0 15,-2-4-768-15,4-5-208 0,0 0-48 0,3-7-9824 16,-3-4-1968-16</inkml:trace>
  <inkml:trace contextRef="#ctx0" brushRef="#br0" timeOffset="1558.73">21759 769 23951 0,'0'0'1056'0,"0"0"224"0,1-4-1024 0,-1 4-256 0,0 0 0 0,0 0 0 16,-7 4 880-16,-2 1 112 0,-2 3 32 0,-1 1 0 16,-2 2-832-16,-3 1-192 15,-3 2 0-15,-1 0 0 0,-2 0 864 0,-4 1 128 0,-3 0 32 0,-1 0 0 16,-4-1 0-16,-1 2 0 0,2 0 0 0,0 0 0 16,1-3 0-16,2-1 0 0,0-1 0 0,2 0 0 15,2 0-832-15,4 0-192 0,1-1 0 0,3 1 0 16,2 1 0-16,1-1 0 0,3 0 0 0,2 0 0 15,2-1 0-15,3 2 0 0,0 1 0 0,4 0 0 16,2-1 864-16,3 2 128 0,4-3 32 0,3 2 0 16,3 0-832-16,6 1-192 0,5 3 0 0,8-1 0 0,8 3 0 15,6 2 0-15,5 1 0 0,-1 2 0 0,-1 0 864 0,0 0 128 16,-4 0 32-16,-1-1 0 0,-1-1-832 0,-4-3-192 16,2-1 0-16,-3 1 0 0,-3-1 0 15,-4 1 0-15,-3-2 0 0,-3-1 0 0,-3 0 0 0,-2-2 0 16,-4-2 0-16,-6-1 0 0,-3-2 0 0,-3 2 0 15,-6-1 0-15,-2 0-13616 16,-7 1-2768-16</inkml:trace>
  <inkml:trace contextRef="#ctx0" brushRef="#br1" timeOffset="5552.64">18369 824 9215 0,'0'0'192'0,"0"0"64"0,3-9 0 0,-1 1 0 0,-2 8-256 0,4-8 0 15,-2-1 0-15,3 1 0 0,-1-2 864 0,2 1 128 16,-2 1 32-16,2-1 0 0,-1 0 0 0,0-1 0 15,0-1 0-15,1 2 0 0,-3 3 816 0,-3 6 160 16,4-8 48-16,-4 8 0 0,5-8-1648 0,-5 8-400 16,0 0 0-16,0 0 0 0,0 0 896 0,0 0 112 15,0 0 16-15,-5 14 0 0,2 1-832 0,-1 4-192 16,-5 3 0-16,3 1 0 0,-3 1 864 0,3 2 128 16,-4-1 32-16,3 2 0 0,-1 3-832 0,2 1-192 0,1-1 0 0,1-1 0 15,3-4 0-15,2-3 0 0,3-3 0 16,1-3 0-16,1 0 0 0,5-5 0 0,2-5 0 0,2-1 0 15,2-4 864-15,2-2 128 16,8-7 32-16,3-2 0 0,1-3 0 0,4 0 0 0,-4 1 0 0,4-6 0 16,2-5-832-16,-4 0-192 0,-6 1 0 0,0 0 0 15,-3-1 0-15,-5-1 0 0,-2 1 0 0,0 1 0 16,-4 1 0-16,-2 1 0 0,-2-2 0 0,-3 5 0 16,-1 6 864-16,-1 5 128 0,-4 6 32 0,0 0 0 15,0 0-832-15,0 0-192 0,0 0 0 0,-3 12 0 16,-1 1-768-16,-3 5-208 15,0 1-48-15,0 5 0 0,-2 4 832 0,-1 6 192 0,0 4 0 0,-3 5 0 0,-3 6 0 16,0 5 0-16,-6 3 0 0,-2 0 0 0,-4-1 0 0,-1 2 0 16,-2-1 0-16,-1 1 0 0,0 2 0 0,0-3 0 15,0-3 0-15,2-9 0 0,3-6 768 0,2-2 208 16,-1-2 48-16,1-2 0 0,1-2-832 0,-3-1-192 16,1 0 0-16,-3-3 0 0,0-4 0 0,1-4 0 15,0-2 0-15,1-4 0 0,2-3 0 0,2-4 0 16,3-3 0-16,-2-3 0 0,0-2 0 0,3-5 0 15,2-4 0-15,4-5 0 0,-2-6 0 0,5-2 0 16,5-2 0-16,3 2 0 0,3 3 0 0,2 1 0 16,5 4 0-16,4-1 0 0,4 1 0 0,7 1 0 15,2 4 0-15,8 1 0 0,6 2 0 0,4 0 0 16,3 2 0-16,2 3 0 0,-2 1 0 0,0 0 0 0,-1 0 0 16,-3 0 0-16,0 4 0 0,-5 0 0 0,-4 0 0 15,-6 0 0-15,-2-1 0 0,-3 1 0 0,-2 2 0 16,-4 0 0-1,-5-1-1600-15,0 0-352 0,-1-2-80 0,-3-1-14752 0</inkml:trace>
  <inkml:trace contextRef="#ctx0" brushRef="#br1" timeOffset="5956.65">19462 1070 20271 0,'0'0'448'0,"0"0"80"0,0 0 32 0,0 0 16 0,0 0-576 0,0 0 0 16,0 0 0-16,6 3 0 0,5-2 1744 0,4 1 240 16,4-1 64-16,7 0 0 0,2-2-1648 0,5 0-400 15,0 1 0-15,0-2 0 0,1-1 896 0,2-1 112 16,1-3 16-16,2 1 0 0,2 1-832 0,-2 3-192 0,-3 1 0 0,-3 0 0 15,-3 1 0-15,-6 1 0 16,-4 4 0-16,-8-1 0 16,-3-1-1600-16,-9-3-352 0,-5 12-80 0,-12 3-16 0</inkml:trace>
  <inkml:trace contextRef="#ctx0" brushRef="#br1" timeOffset="6105.65">19633 1266 23951 0,'-21'-1'512'0,"14"1"128"0,0 1 0 0,7-1 64 0,0 0-576 0,0 0-128 0,0 0 0 0,8 3 0 16,4 1 1664-16,4 0 320 0,5-2 48 0,4 2 16 15,0-2-832-15,6 0-144 0,5-1-48 0,4-2 0 16,7-1 0-16,5-1 0 0,0 0 0 0,1 1 0 0,-2-1-816 0,-4-2-208 16,-3 0 0-16,-5 1 0 15,-1 0-768-15,-5 1-208 0,-2 0-48 0,-1-1-15152 16</inkml:trace>
  <inkml:trace contextRef="#ctx0" brushRef="#br1" timeOffset="6574.17">21233 504 20271 0,'0'0'896'0,"0"0"192"0,8-5-880 0,-8 5-208 0,5-2 0 0,2 0 0 16,0 0 864-16,0 2 128 0,-7 0 32 0,0 0 0 15,5 5 0-15,-3 2 0 0,-2 3 0 0,1 2 0 16,0 0 0-16,-1 5 0 0,-1-1 0 0,0 8 0 16,-2 4-832-16,-2 14-192 0,-1-2 0 0,-1 3 0 15,-2 1 864-15,0 3 128 0,0 5 32 0,-2 0 0 0,1 0-832 16,2-3-192-16,-3-2 0 0,2-4 0 0,0-5 0 0,2-4 0 16,1-6 0-16,0-1 0 0,2-5 864 0,1 0 128 15,-1-6 32-15,2 2 0 0,0-3-832 0,-1-2-192 16,0-3 0-16,2-2 0 0,1-8 0 0,0 0 0 15,0 0 0-15,0 0 0 16,2-5-2416-16,3-3-528 0,-2-3-96 0,3-1-32 0</inkml:trace>
  <inkml:trace contextRef="#ctx0" brushRef="#br1" timeOffset="6993.75">21970 686 23951 0,'0'0'512'0,"0"0"128"0,0 0 0 0,0 0 64 0,0 0-576 0,0 0-128 0,0 0 0 0,0 7 0 16,-1-1 0-16,-5 1 0 16,-1 3 0-16,-4 3 0 0,-4 3 848 0,-2 1 144 0,-4 1 32 0,-2 2 0 15,0 1 0-15,-5 1 0 0,-1 3 0 0,1-1 0 16,-1-1 0-16,3 3 0 0,-3 2 0 0,3-3 0 15,-2-1-832-15,2-4-192 0,-4-2 0 0,1-1 0 16,0-1 864-16,0-2 128 0,1-2 32 0,2-1 0 16,2-1-832-16,4 0-192 0,3 0 0 0,-1-1 0 15,6 0 0-15,0 0 0 0,3-1 0 0,4 1 0 0,3-1 0 0,3 0 0 16,2 0 0-16,6 2 0 0,0 2 864 16,7-2 128-16,7 2 32 0,7 3 0 0,5 0-832 0,5 3-192 15,0 0 0-15,7 3 0 0,3 0 0 0,5 1 0 16,3 0 0-16,1 0 0 0,-6 0 864 0,-4 0 128 15,-5-1 32-15,-2-1 0 0,-5 0-832 0,1-3-192 16,-5-1 0-16,-4-2 0 0,-4 0 0 0,-2-2 0 16,-6-1 0-16,-2-2 0 0,-6-3 0 0,-1-2 0 15,-3 0 0-15,-5-4 0 16,0 0-768-16,-5 4-208 0,-3-2-48 0,-3-1-18432 0</inkml:trace>
  <inkml:trace contextRef="#ctx0" brushRef="#br1" timeOffset="10026.75">3487 4698 35007 0,'0'0'768'0,"0"0"176"0,0 0 16 0,0 0 16 0,0 0-784 0,0 0-192 16,0 0 0-16,0 0 0 15,0 0-1600-15,0 0-352 0,14-6-80 0,-14 6-16 0</inkml:trace>
  <inkml:trace contextRef="#ctx0" brushRef="#br1" timeOffset="13883.5">2413 5297 12895 0,'0'0'272'0,"-9"8"64"0,0 2 16 0,-1-1 32 0,0-1-384 0,2-2 0 15,-3 0 0-15,1 0 0 0,1 3 896 0,-1 0 96 16,3 1 32-16,-1-3 0 0,1-2 0 0,1 2 0 0,4 1 0 0,2-8 0 16,0 0 0-16,0 0 0 0,0 0 0 0,9-1 0 15,1 0 0-15,4-4 0 0,3-4 0 0,4-2 0 16,-2 1-832-16,5-4-192 16,1-3 0-16,1-5 0 0,2-4 864 0,0-4 128 0,3-3 32 0,4-4 0 15,1-5-832-15,4 1-192 0,1 1 0 0,2-1 0 16,-1 0 0-16,-3 2 0 0,-2 0 0 0,-7-1 0 15,-3 0 0-15,-3-2 0 0,-3-2 0 0,-2 2 0 16,-1 0 0-16,-2 6 0 0,-4 4 0 0,-2 2 0 16,-6 2 0-16,0 3 0 0,-2 4 0 0,-2 2 0 15,-5 4 0-15,1 2 0 0,-3 5 0 0,-1 2 0 0,1 2 0 16,-4 3 0-16,0 3 0 0,0 3 0 16,-4 3 0-16,1 2 0 0,-1 5 0 0,-2 4 0 15,2 5-768-15,-6 5-208 0,-3 3-48 0,-3 7 0 16,0 8 832-16,-2 2 192 0,1 4 0 0,-1 0 0 0,3-3 0 15,5 1 0-15,1-2 0 0,5 2 0 0,-1 0 768 0,4-3 208 16,-1-3 48-16,5-4 0 0,4-5-832 0,2-4-192 16,0-1 0-16,2-6 0 0,3-3 0 0,1-4 0 15,4-1 0-15,-1-1 0 0,3-4 0 0,0-1 0 16,-1-2 0-16,0 0 0 0,-4-2 0 0,3 2 0 16,1 0 0-16,2-4-9232 15,2-2-1904-15</inkml:trace>
  <inkml:trace contextRef="#ctx0" brushRef="#br1" timeOffset="14157.98">3263 5119 23951 0,'0'0'1056'0,"0"0"224"0,0 0-1024 0,0 0-256 0,-7 10 0 0,2-1 0 16,-3 1 880-16,1 2 112 0,-2 1 32 0,0 4 0 16,-4 0-832-16,0 2-192 0,-1 0 0 0,3 1 0 15,1 1 0-15,2-2 0 0,-1 0 0 0,0-1 0 16,4-1 864-16,-1 1 128 0,2 1 32 0,3-2 0 16,3-1-832-16,1-3-192 0,1-2 0 0,-4-11 0 15,0 0-2416-15,0 0-528 0,0 0-96 0,0 0-32 0</inkml:trace>
  <inkml:trace contextRef="#ctx0" brushRef="#br1" timeOffset="14731.13">3714 5031 20271 0,'0'0'448'0,"-4"11"80"0,1 5 32 0,0 1 16 0,-2 4-576 0,-4 2 0 16,1 3 0-16,-4 0 0 0,-2 2 928 0,-1-1 80 16,0-2 16-16,0 3 0 0,0-2 0 0,1 0 0 15,1-4 0-15,3 0 0 0,-1-1 0 0,2-5 0 0,0-6 0 0,6 1 0 16,3-11-832-16,0 0-192 0,0 0 0 0,0 0 0 16,0 0 864-16,8-1 128 0,1-5 32 0,-1-4 0 15,2-4 0-15,6-2 0 0,6-4 0 0,1 0 0 16,0-1-832-16,2 1-192 0,3 1 0 0,0-2 0 15,-1-2 0-15,-1-1 0 0,0 4 0 0,0-4 0 16,-3 4 0-16,0-1 0 0,0 2 0 0,-1 4 0 16,0 4 0-16,-11 7 0 0,4 3 0 0,1 1 0 15,-2 2 0-15,-1 4 0 0,-2 3 0 0,0 2 0 16,-4 1-768 0,-3 3-208-16,-1 2-48 0,-5 16 0 0,-1-17 832 0,-1 1 192 0,-3-2 0 0,1 0 0 0,-1 1 0 15,-1 1 0-15,4-4 0 0,1-1 0 0,-8 6 768 0,3-4 208 16,0-6 48-16,8-8 0 0,0 0-832 0,0 0-192 15,0 0 0-15,0 0 0 0,5-11 0 0,2-1 0 16,1-1 0-16,0 5 0 0,-1 1 0 0,4-2 0 16,4-2 0-16,0 0 0 0,0 0 0 0,3 1 0 15,2 0 0-15,17-6 0 0,-4 1 0 16,-3 6 0-16,-5 5 0 0,-10 4 0 0,0 1 0 0,0 2 0 16,1 3 0-16,-1 2 0 0,-1 2 0 0,1 2 0 15,-1 1 0-15,0 2 0 0,9 15 0 0,-3-3 0 16,-5 0 0-16,-4-3 0 0,-3-3 0 0,-3 0 0 15,-5-1 0-15,3-4 0 0,4-3 0 0,3-1 0 16,-5-5 0-16,1-1 0 0,-2 1 0 0,0-1 0 16,-4-6 0-16,0 0 0 0,0 0 0 0,-5 1 0 15,0-3 0-15,-4-5-17152 0</inkml:trace>
  <inkml:trace contextRef="#ctx0" brushRef="#br1" timeOffset="14923.57">3457 4588 35007 0,'-10'-3'1552'0,"10"3"320"0,0 0-1488 0,0 0-384 0,0 0 0 0,0 0 0 16,0 0 0-16,0 0 0 0,0 0 0 0,0 0 0 15,0 0 0-15,0 0 0 0,0 0 0 0,0 0 0 16,0 0 0-16,0 0 0 0,0 0 0 0,9 5-10304 15,-9-5-2144-15</inkml:trace>
  <inkml:trace contextRef="#ctx0" brushRef="#br1" timeOffset="21932.41">5500 4795 12895 0,'0'0'576'0,"-1"-9"112"0,0-2-560 0,0 2-128 16,-1 2 0-16,1 0 0 0,0 0 848 0,0 2 144 16,-3-1 32-16,4 6 0 0,0 0 0 0,0 0 0 15,0 0 0-15,0 0 0 0,-7 4 0 0,1 2 0 16,-2 4 0-16,2 5 0 0,-3 1-832 0,2 4-192 16,-1-1 0-16,1 3 0 0,-2 2 864 0,4 3 128 0,-1-3 32 0,2 4 0 15,-1-1-832-15,5 0-192 0,5-4 0 0,4-3 0 16,-1-3 0-16,3-1 0 0,2-4 0 0,2-3 0 15,4-5 864-15,3-2 128 0,1-2 32 0,1-3 0 16,0-4-832-16,3-3-192 0,-3-3 0 0,2-2 0 16,1-2 0-16,-3-1 0 0,0-2 0 0,-2 1 0 15,0 3 864-15,-4-1 128 0,-1 1 32 0,-4-1 0 16,-3 1-832-16,0 2-192 0,1 5 0 0,-2 1 0 16,-9 8 0-16,7-5 0 0,-7 5 0 0,0 0 0 15,0 0 0-15,3 11 0 0,-1 5 0 0,-2 4 0 16,-2-1 0-16,-1 7 0 0,-5 5 0 0,1 6 0 15,4 5 0-15,-6 2 0 0,-2 5 0 0,-3 3 0 0,-3-3 0 16,-1 1 0-16,-3-1 0 0,0 1 0 0,0 4 0 16,0-5 0-16,-1-5 0 0,-1-2 0 0,0-2 864 0,0-3 128 15,0-4 32-15,-2-2 0 0,-1-4-832 16,2 0-192-16,2-3 0 0,2-2 0 0,1-2 864 0,2-6 128 16,4-4 32-16,0-2 0 0,5-3-832 0,0-3-192 15,0-3 0-15,1-3 0 16,-1-5-1600-16,2-4-352 0,4-6-80 0,2-2-9296 15,-1-1-1856-15</inkml:trace>
  <inkml:trace contextRef="#ctx0" brushRef="#br1" timeOffset="22309.16">6525 4274 16575 0,'0'0'368'0,"0"0"80"0,0 0 0 0,0 0 16 0,0 0-464 0,0 0 0 0,0 12 0 0,-8 0 0 16,3 3 912-16,-4 3 96 0,-2 0 16 0,-3 4 0 16,2 2 0-16,-2 2 0 0,-3 3 0 0,-1 4 0 0,0 2 0 15,-1 4 0-15,1 5 0 0,1 1 0 0,3 2 816 0,2-2 160 16,2-2 48-16,1-4 0 16,-1-4-2464-16,4-2-480 15,2-3-112-15,1-2-16 0,2-3 832 0,3-1 192 0,3 0 0 0,-1-3 0 0,-1-2 0 0,-1-1 0 16,0-3 0-16,3-2 0 0,4-2 0 0,1-2 0 15,0-1 0-15,1-4-9328 16,2-3-1808-16</inkml:trace>
  <inkml:trace contextRef="#ctx0" brushRef="#br1" timeOffset="22623.99">7069 4245 23951 0,'0'0'512'0,"0"0"128"0,-2-7 0 0,2 7 64 0,0 0-576 0,0 0-128 0,0 0 0 16,-9 3 0-16,0 2 848 0,0 4 144 0,0 3 32 0,-2 3 0 16,-2 5 0-16,-1 3 0 0,1-2 0 0,-1 4 0 15,-1 4-832-15,0 4-192 0,-3 1 0 0,3 4 0 16,0 1 864-16,1 5 128 0,2 2 32 0,5 1 0 15,-1-2-832-15,5-2-192 0,0-6 0 0,3-3 0 16,1-2 0-16,3-2 0 0,0-6 0 0,4 0 0 16,2-1 0-16,-3-2 0 0,3-3 0 0,-2-4 0 15,0-5 0-15,-1 1 0 0,1-2 0 0,-3-2 0 16,-5-6-1600-16,0 0-352 0,6-3-80 0,-1-4-11472 16</inkml:trace>
  <inkml:trace contextRef="#ctx0" brushRef="#br1" timeOffset="22825.97">6567 4772 31327 0,'0'0'1392'0,"11"-1"272"0,3 0-1328 0,1 0-336 16,2-1 0-16,3 2 0 0,5 2 0 0,1-2 0 16,4-3 0-16,-6 1 0 0,6-1 0 0,4-2 0 15,2 3 0-15,3-2 0 0,2-2 0 0,0 0 0 16,2-2 0-16,0-1 0 0,-4-2 896 0,0 2 96 15,-4 1 32-15,-2 1 0 16,-2 2-1648-16,-5-1-320 0,-5 1-64 0,-3 0-8752 0,-5-3-1760 16</inkml:trace>
  <inkml:trace contextRef="#ctx0" brushRef="#br1" timeOffset="23222.55">7491 3878 23951 0,'3'-13'1056'0,"-3"13"224"15,3-6-1024-15,0 1-256 0,-3 5 0 0,6-2 0 0,-1-1 0 0,3 2 0 16,-3 1 0-16,4 1 0 0,0 6 880 0,1-1 112 15,0 2 32-15,2 1 0 0,1 5-832 0,0 2-192 16,-1 3 0-16,3 2 0 0,-1 2 864 0,3 4 128 16,-1 6 32-16,2 3 0 0,-3 5-832 0,0 1-192 15,0 8 0-15,-2 1 0 0,-4 0 864 0,0 4 128 16,-6 5 32-16,-1-1 0 0,-4 3-832 0,-1 3-192 16,-5-6 0-16,0-1 0 0,-5-4 864 0,0-3 128 15,1-3 32-15,-4-2 0 0,-4-2 0 0,1-2 0 0,-6-1 0 16,3 0 0-16,-3-3-832 0,2-3-192 0,-3-3 0 0,-1 0 0 15,0-2 0-15,-1-3 0 0,-1-1 0 0,-2-2 0 16,1-1 0-16,-13 11 0 0,6-1 0 16,6-8 0-1,5-9-768-15,2-3-208 0,2 0-48 0,3-3-10912 0,-4-3-2192 0</inkml:trace>
  <inkml:trace contextRef="#ctx0" brushRef="#br1" timeOffset="34963.87">2075 6042 20271 0,'0'0'448'0,"0"-7"80"0,0-3 32 0,0 10 16 0,0 0-576 0,0 0 0 0,0 0 0 0,0 0 0 15,0 0 928-15,0 0 80 0,1 7 16 0,-1 3 0 16,0-1-832-16,-2 3-192 0,0 1 0 0,-4 5 0 16,1 4 864-16,-3 1 128 0,-2 2 32 0,0 3 0 15,-1 1 0-15,1 1 0 0,-2 3 0 0,1 4 0 16,2-3-832-16,0 2-192 0,0 0 0 0,2-2 0 0,3-2 0 16,3-2 0-16,0-4 0 0,1-1 0 0,1-2 0 0,1-2 0 15,2-5 0-15,4 0 0 0,-1-2 864 0,2-3 128 16,0 1 32-16,4-3 0 0,-2-4-832 0,4-1-192 15,0-3 0-15,1 1 0 0,-1-1 0 0,-1-1 0 16,-3-3 0-16,5-1 0 16,-4 0-1600-16,-3-4-352 0,-6-2-80 0,-2 4-16 0</inkml:trace>
  <inkml:trace contextRef="#ctx0" brushRef="#br1" timeOffset="35145.05">1824 6522 23951 0,'0'0'1056'0,"0"0"224"0,0 0-1024 0,0 0-256 0,0-7 0 0,0 7 0 16,0 0 880-16,8-2 112 0,2 1 32 0,3 0 0 16,0 0 0-16,5 0 0 0,1 0 0 0,1 0 0 15,5 1 0-15,-3-4 0 0,3 2 0 0,0-2 0 16,3-2-832-16,-1-2-192 0,1 3 0 0,-4 1 0 31,-2 4-768-31,-2-2-208 0,0 1-48 0,-4 0-13504 0</inkml:trace>
  <inkml:trace contextRef="#ctx0" brushRef="#br1" timeOffset="35624.19">2552 6527 16575 0,'0'0'368'0,"0"0"80"0,0 0 0 0,0 0 16 0,0 0-464 0,0 0 0 0,0 0 0 0,0 0 0 15,0 0 912-15,0 0 96 0,0 0 16 0,4 6 0 16,-4-6 0-16,9 4 0 0,2-4 0 0,1 1 0 15,1 2 0-15,3-2 0 0,3-1 0 0,2 0 0 16,1 0 0-16,3 0 0 0,3 1 0 0,-1 0 0 16,1 0-832-16,-1 1-192 0,-4 2 0 0,-1-2 0 15,-2-2 0-15,-2 0 0 0,-3 0 0 0,3 0 0 16,-6 0-2416 0,-12 0-528-16,0 0-96 0,0 0-32 0</inkml:trace>
  <inkml:trace contextRef="#ctx0" brushRef="#br1" timeOffset="35850.98">2900 6343 23951 0,'0'0'512'0,"0"0"128"0,9-1 0 0,-1 3 64 0,0 2-576 0,1 2-128 16,2 1 0-16,0 1 0 0,2 0 848 0,-1 1 144 15,2 0 32-15,-1 4 0 0,-1 1 0 0,1 1 0 16,-2 3 0-16,-1 1 0 0,-4 0-832 0,-2 1-192 15,-4 0 0-15,-4 1 0 0,-4 1 0 0,-2 1 0 0,-1-3 0 0,-3 2 0 16,-2-4 0-16,0 3 0 0,-4-2 0 16,2-2 0-16,1-4 0 0,0-1 0 0,3 1 0 0,-7-2-13888 15</inkml:trace>
  <inkml:trace contextRef="#ctx0" brushRef="#br1" timeOffset="36239.01">3688 6290 16575 0,'-9'-7'736'0,"6"3"160"0,-2-4-720 0,2 0-176 15,-2 1 0-15,2 0 0 0,3 7 848 0,0 0 144 16,-3-3 32-16,3 3 0 0,0 0 0 0,0 0 0 16,0 0 0-16,-2 6 0 0,-2 2 0 0,0 6 0 15,3 3 0-15,-2 2 0 0,-3-1 0 0,1 5 0 16,0 2 0-16,0 3 0 0,-3 3-832 0,-1 2-192 15,-1-2 0-15,5-1 0 0,5-1 864 0,-5 1 128 16,-1 2 32-16,0-4 0 0,-3-2-832 0,4-3-192 16,-2-2 0-16,3 0 0 0,1-6 0 0,2 0 0 0,-1-5 0 15,-2 2 0 1,0-3-1600-16,4-9-352 0,0 0-80 0,-5-3-16 0</inkml:trace>
  <inkml:trace contextRef="#ctx0" brushRef="#br1" timeOffset="36410.01">3337 6566 27647 0,'0'0'608'0,"0"0"128"0,7-1 32 0,7 1 0 0,1 1-624 0,4-1-144 0,2-1 0 0,4 0 0 16,4 0 0-16,1 0 0 0,0-2 0 0,2 0 0 16,1 0 848-16,1-2 144 0,-2 1 32 0,-3 1 0 0,-3 0-832 15,-5 2-192-15,-2-3 0 0,-3 2-9232 16,-2 0-1904-16</inkml:trace>
  <inkml:trace contextRef="#ctx0" brushRef="#br1" timeOffset="36946.39">4391 6423 20271 0,'0'0'448'0,"0"0"80"0,4 4 32 0,-1 5 16 0,1 0-576 0,-2 3 0 16,-2 2 0-16,-2 3 0 0,-2-1 928 0,-1 2 80 16,-5 1 16-16,-1 0 0 0,-1 2 0 0,-1 1 0 15,-3-1 0-15,-3-1 0 0,0 4 0 0,-2-2 0 0,-1-1 0 16,0-3 0-16,-1-2 0 0,-2 0 0 0,1-3 0 0,0-2 0 16,-1-6-832-16,3 1-192 0,2-2 0 0,1 1 0 15,1-2 0-15,2-3 0 0,2-4 0 16,2-2 0-16,3-2 864 0,-1 0 128 15,3-3 32-15,1-2 0 0,3-1-832 0,0 0-192 0,2 0 0 0,3-1 0 16,2 1 0-16,2 0 0 0,1 0 0 0,3 2 0 16,0 0 0-16,4 1 0 0,-1 0 0 0,4 4 0 15,1 2 0-15,3 4 0 0,0 4 0 0,1 2 0 16,0 0 0-16,0 2 0 0,0 2 0 0,-1 1 0 16,-1-1 0-16,1 2 0 0,-5-1 0 0,1 0 0 15,-1-1 0-15,0-1 0 0,-1-3 0 0,2 0 0 0,0 1 0 16,3-2 0-16,1-3 0 0,-2-2 0 0,-2-4 0 15,2 0 0-15,1 0 0 0,1-2 0 0,1-2 0 0,0-1 0 16,-1 2 0-16,-2-2 0 0,0-1 0 0,-4-1 0 16,-2 0 0-16,-1-1 0 0,-2 1 864 0,-4-1 128 15,-4-2 32-15,-3 2 0 0,-3 0-832 0,-2 1-192 16,-5 0 0-16,-2 1 0 0,-3 2 0 0,-3 2 0 16,-2 3 0-16,-1 1 0 0,0 1 864 0,-3 4 128 15,-1 1 32-15,1 3 0 0,-2 2-832 0,0 1-192 16,2 0 0-16,0 0 0 15,2-1-768-15,2 1-208 0,2 0-48 0,4 0 0 16,2-2-1632-16,6 1-336 0,0 0-64 0,5-3-16 0</inkml:trace>
  <inkml:trace contextRef="#ctx0" brushRef="#br1" timeOffset="37993.05">8374 4938 20271 0,'-12'0'448'0,"5"1"80"0,-3 1 32 0,5-1 16 0,-1-1-576 0,6 0 0 0,0 0 0 0,0 0 0 16,0 0 928-16,0 0 80 0,0 0 16 0,6 6 0 15,0-1 0-15,7-1 0 0,3-1 0 0,2-2 0 16,6-1 0-16,1 0 0 0,6 2 0 0,2-1 0 15,2-1 0-15,1-2 0 0,5-2 0 0,0 2 0 16,-2-2-832-16,-1 1-192 0,-2 0 0 0,-4-1 0 0,-1 4 0 0,-4 0 0 16,-1 0 0-16,-1 3 0 0,-4-2 0 0,-5 0 0 15,-2 0 0-15,-4 3-10336 16,-6 4-2112-16</inkml:trace>
  <inkml:trace contextRef="#ctx0" brushRef="#br1" timeOffset="38192.8">8304 5401 31327 0,'0'0'688'0,"5"-8"144"0,1 3 16 0,2 3 48 0,-1 2-720 0,3 1-176 16,3 1 0-16,2 1 0 0,3-3 848 0,3 0 144 16,5 0 32-16,5 0 0 0,1 0-832 0,6 0-192 0,6 1 0 0,2-2 0 15,0-2 864-15,-4 0 128 0,-1-2 32 0,-3 2 0 16,-4 2-832-16,-2-1-192 0,-5 2 0 0,-1 0 0 31,-2-3-1600-31,-4 1-352 0,-1 0-80 0,-5 0-16 0</inkml:trace>
  <inkml:trace contextRef="#ctx0" brushRef="#br1" timeOffset="38879.72">10122 4497 16575 0,'2'-14'368'0,"0"5"80"0,-1 0 0 0,1 2 16 0,3 0-464 0,-3-1 0 0,0 0 0 0,1 1 0 16,1 0 912-16,0-1 96 0,-2-1 16 0,2 3 0 15,-4 6 0-15,0 0 0 0,0 0 0 0,0 0 0 16,5-3 0-16,-5 3 0 0,0 0 0 0,0 0 0 0,4 7 0 0,-2 4 0 16,-2 2 0-16,-2 5 0 0,-1 3-832 0,0 4-192 15,-2 4 0-15,2 7 0 0,-3 9 864 0,-2 5 128 16,-2 4 32-16,1 3 0 0,-5 3-832 0,0 5-192 16,-3 5 0-16,2 0 0 0,0-2 864 0,1-4 128 15,0-5 32-15,1-4 0 0,0-1-832 0,5-3-192 16,-1-4 0-16,3-3 0 0,-1-1 0 0,0-3 0 15,3-6 0-15,-2-2 0 0,2-3 0 0,0-1 0 16,0-3 0-16,1-4 0 0,1-3 864 0,2-4 128 16,2-2 32-16,-2-4 0 0,-1-1-832 0,0-2-192 15,1-5 0-15,0 0 0 16,0 0-768-16,0 0-208 0,3-9-48 0,2 0 0 16,1 0-1632-16,0-3-336 0,0-2-64 0,-2 2-16 0</inkml:trace>
  <inkml:trace contextRef="#ctx0" brushRef="#br1" timeOffset="39361.22">10899 4575 16575 0,'5'-12'736'0,"-1"7"160"0,2 2-720 0,-6 3-176 0,0 0 0 0,7-2 0 16,-2-2 848-16,-5 4 144 0,0 0 32 0,0 0 0 16,0 0 0-16,0 0 0 0,0 0 0 0,-2 5 0 0,-3 1-832 0,-1 0-192 15,-1 2 0-15,-3 3 0 0,0 4 864 0,-3 4 128 16,-4-1 32-16,0 2 0 0,-2 5 0 0,-2-1 0 16,-1 0 0-16,-2 1 0 0,-2 2-832 0,-2-3-192 15,-2-1 0-15,-1-1 0 0,-5 0 864 0,0 0 128 16,-6-3 32-16,3 1 0 0,1-1-832 0,2 1-192 15,-3-1 0-15,5-2 0 0,2-1 864 0,3-2 128 16,0 0 32-16,3 2 0 0,1-2-832 0,5-1-192 16,1 1 0-16,3-2 0 0,3 1 0 0,3-1 0 15,4-1 0-15,4 2 0 0,3 0 0 0,5 3 0 16,1 0 0-16,6 1 0 0,4-1 0 0,2 1 0 16,4-1 0-16,6 5 0 0,2 3 864 0,2 6 128 15,3 3 32-15,4 1 0 0,5-1-832 0,-2 3-192 16,0 3 0-16,-1-1 0 0,-3 1 0 0,-1-4 0 0,-3-1 0 0,0-3 0 15,-1-3 864-15,-3-1 128 0,-4-3 32 16,0-1 0-16,-2-1-832 0,-2-1-192 0,-1-1 0 0,-4-2 0 16,-3-5 0-16,-2-2 0 0,-3-1 0 0,-1-1 0 31,-2-1-768-31,-4 0-208 0,-3-1-48 0,-6 0-18432 0</inkml:trace>
  <inkml:trace contextRef="#ctx0" brushRef="#br1" timeOffset="44120.66">1888 3709 13183 0,'-10'-3'576'0,"10"3"128"0,-8-2-560 0,8 2-144 16,-9-2 0-16,9 2 0 0,0 0 720 0,0 0 112 15,0 0 32-15,0 0 0 0,0 0-464 0,0 0-80 16,0 0-32-16,0 0 0 0,0 0 16 0,9-6 0 15,-1 1 0-15,3 0 0 0,2 3 32 0,-1 0 16 16,2-3 0-16,0 3 0 0,1-2 32 0,3 0 0 16,2 1 0-16,1 0 0 0,4 2 64 0,0-4 32 15,3 0 0-15,4 0 0 0,4 1 32 0,5 1 0 0,3-2 0 0,1 3 0 16,0 1-128-16,2 1-32 16,0-1 0-16,4 1 0 0,4 0-96 0,-1 1 0 0,1-1-16 0,3-1 0 15,3-1-32-15,-2 1 0 0,-2 1 0 0,3 0 0 16,0-1-48-16,3 2-16 0,1 2 0 0,0-3 0 15,-2 0-16-15,3-2-128 0,0 0 192 0,1 2-64 16,-2 0 16-16,3 0 0 0,3-2 0 0,-1 1 0 16,0-2 80-16,-1 1 16 0,4 1 0 0,-1 0 0 15,4-3-32-15,-1 1 0 0,-4 0 0 0,1-2 0 16,2 1-48-16,1 3-16 0,1-2 0 0,-2 0 0 16,0 1 0-16,-2 1 0 0,3-1 0 0,1-1 0 15,0-1 32-15,-3 1 0 0,-1 1 0 0,0 0 0 0,-2-4-16 16,4 3 0-16,3 2 0 0,-5 0 0 0,0-2-32 0,-2 1-128 15,-1 1 192-15,1 0-64 0,0-1-128 0,-2 2 0 16,0 0 0-16,-3 0 0 0,-4 0 128 0,3 0-128 16,-1 0 0-16,-2-1 128 0,0-3-128 0,-3 2 0 15,-2 0 0-15,-4 1 128 0,-2 0-128 0,-1-1 0 16,4-2 0-16,-3 1 0 0,-1 1 128 0,-2 0-128 16,-2-1 0-16,-1 1 128 0,-2-1-128 0,-4 1 0 15,-1 1 0-15,-2-1 0 0,-1 1 0 0,-1-1 0 16,-2-1 0-16,0 2 0 0,-2 1 0 0,-4-2 0 15,-3 0 0-15,-3 1 128 0,0 4-128 0,-2-3 192 16,-1 0-192-16,-2 0 192 0,-6 0-192 0,-7 0 0 16,0 0 0-16,0 0 0 0,0 0 128 0,0 0 0 15,0 0 0-15,0 0 0 0,0 0 16 0,0 0 0 0,-9 2 0 16,-4 0 0-16,-1 1-144 0,-5 1 0 0,-5-1 0 0,-2-2 0 16,-1 1 0-16,-4 0 0 0,0 2 0 15,-7-3 0-15,-1-2 128 0,-4 2-128 0,-4 1 0 0,-2 0 128 16,-8-1-128-16,-2 0 0 0,0 3 0 0,0-3 0 15,-6 0 0-15,-2 0 0 0,-3 0 0 0,-3 1 0 16,0 0 0-16,2 1 0 0,-1 0 128 0,-4-1-128 16,-5-1 0-16,-3 0 0 0,1 0 0 0,-2-1 128 15,-2 0-128-15,-3 0 0 0,-5 0 0 0,2 3 0 16,0 0 0-16,0-2 0 0,-5-3 0 0,-2 4 0 16,-3 2 0-16,1 0 0 0,-1-1 128 0,4 0-128 15,-2-2 0-15,-1-1 0 0,-4 2 0 0,3 1 0 0,3-2 0 16,1-2 0-16,2-2 0 0,1 5 128 15,-4 1-128-15,3-1 0 0,1-2 0 0,1 0 0 0,2 0 0 0,2 0 0 16,3 1 0-16,5-2 0 0,6-2 0 0,-1 1 0 16,2 0 0-16,1-1 0 0,1 1 0 0,4-1 0 15,3-2 0-15,1 2 0 0,1 1 0 0,3 0 0 16,1 0 0-16,5 0 0 0,4 1 160 0,4 1-160 16,3 0 192-16,4 0-192 0,3-2 0 0,0 1 0 15,2 1-160-15,5 1 160 0,6 0 0 0,2-1 0 16,1-2 0-16,5-1 0 0,7 6 0 0,0-3 0 15,4-1 0-15,6 1 0 0,0 0-144 0,0 0 144 16,0 0 0-16,0 0 0 0,10 2-192 0,6-1 192 16,5 0-192-16,4-1 192 0,3 0-144 0,5 0 144 15,4-1 0-15,3 1-144 0,3 0 144 0,5 0 0 0,7-2 0 16,6 1-128-16,5-1 128 0,3 2 0 0,1 3 0 16,5-4-128-16,4-2 128 0,6 0 0 0,4 2 0 15,0 1 0-15,0-1 0 0,4 0 0 0,5-1 0 0,2 2 0 16,-1 2 0-16,4-1 0 0,4-2 0 0,0 2 0 15,-2 1 0-15,4 0 0 0,2-1 0 0,4-1 0 16,0 0 0-16,2 1 0 0,-1-1 0 0,1 3 0 16,-2-1 0-16,3-1 0 0,2-2 0 0,-8 2 128 15,-5 2-128-15,1-2 0 0,-1 0 0 0,-2 1 0 16,-1 0 0-16,-1 5 0 0,-2-1 0 0,-2-3 0 16,-3-3 0-16,-4 0 0 0,-2 3 0 0,-6-1 0 15,-3-2 0-15,-4 1 128 0,-4 0-128 0,-5 3 0 16,-4-1 0-16,-6-2 0 0,-3 2 0 0,-2-1 0 15,-1 0 0-15,-5 0 0 0,-5 0 0 0,-5 1 128 0,-6 1-128 16,-2-1 0-16,-6 0 0 0,-5 2 0 0,-1-1 0 16,-4-2 0-16,-2 0 0 0,-11-2 128 0,7 5-128 0,-7-5 0 15,0 0-176-15,0 0 176 16,0 0-2016-16,-3 10-304 0,-4 4-64 0,-5-11-16 16</inkml:trace>
  <inkml:trace contextRef="#ctx0" brushRef="#br1" timeOffset="58462.04">2533 3565 8751 0,'-17'-6'384'0,"7"2"80"0,-4 2-464 0,1-1 0 0,-3-1 0 15,0 0 0-15,-2 0 752 0,2 0 48 0,-3 1 16 0,-1 0 0 16,-1-1-304-16,0 1-48 0,1 0-16 0,-1 0 0 16,-2-1-176-16,2 2-32 0,3 0-16 0,0-1 0 15,-1-1 160-15,2 3 48 0,2 1 0 0,2 1 0 16,2-3 16-16,-3 1 16 0,3 1 0 0,4 0 0 15,7 0-96-15,-9 0-32 0,9 0 0 0,0 0 0 16,0 0-48-16,0 0-16 0,0 0 0 0,0 0 0 16,8 7-16-16,0-1-16 0,6-1 0 0,3-1 0 15,4 4 128-15,5-3 16 0,6 0 16 0,6 0 0 16,1-1 64-16,5 2 16 0,4-1 0 0,6 1 0 0,3-2-128 0,4 1-32 16,4-2 0-16,5 0 0 0,3 2-16 0,-1-1-16 15,0 1 0-15,6-1 0 0,4 0-48 0,0 1-16 16,0-1 0-16,2 1 0 0,6-2-32 0,-1 1-16 15,0 2 0-15,0-1 0 0,-1 0-176 0,2-2 192 16,2-3-192-16,3 1 192 0,2 2-192 0,0 1 192 16,-4-2-192-16,1 1 192 0,-2-1-192 0,-3 4 192 15,-2 0-192-15,-2 0 192 0,-4-3-192 0,-2 1 128 16,-1-1-128-16,-4 1 128 0,-9 3-128 0,-1-3 0 16,-1-2 144-16,-1 4-144 0,0-1 0 0,-3 2 144 15,-6-1-144-15,-6-2 0 0,-5-1 144 0,-3-1-144 16,-6-2 0-16,-3 0 144 0,-3-1-144 0,-4 1 160 0,-4 1-160 15,-6 1 160-15,-2-1 32 0,-11-1 16 0,0 0 0 16,0 0 0-16,0 0 48 0,-10 2 0 0,-4-2 0 16,-6 2 0-16,-5 1-48 0,-5 2 0 0,-4-2 0 0,-5-1 0 15,-5-1-208-15,-9-4 144 0,-3 0-144 0,-5 2 128 16,-3 2-128-16,-3-3 0 0,-1-5 144 0,-7 0-144 16,-7 0 0-16,-3 3 0 0,-7 1 0 0,-3-1 128 15,-4-4-128-15,-4 1 0 0,-1 5 128 0,-6-3-128 16,-5-4 0-16,3 1 144 0,-1-2-144 0,1 5 0 15,-2 0 0-15,1 1 0 0,3-3 0 0,3 3 0 16,3 2 144-16,-2 1-144 0,3 0 0 0,5 1 144 16,7 1-144-16,1 2 0 0,0 2 0 0,6 0 0 15,3-3-128-15,6 2 128 0,4 4 0 0,6-1 0 16,3-3 0-16,10-2 0 0,8 1 0 0,4 0 0 16,5 1 0-16,9 2 0 0,5-2 0 0,6 1 0 0,6-5 0 15,9 0 0-15,0 0 0 0,0 0 0 0,16-2 0 0,9 1 0 16,8-1 0-16,10 0 0 0,10 0 0 0,6 0 0 15,5-4 0-15,7 3 0 0,7 1 0 0,6-2 0 16,9 0 0-16,1-1 0 0,2 0 160 0,6-1-160 16,10 2 192-16,3 0-192 0,2-3 192 0,4-1-192 15,3 1 192-15,1 2-192 0,1 2 240 0,4-1-64 16,5-3-16-16,-1 1 0 0,0 1-16 0,0-1 0 16,-4 1 0-16,0 1 0 0,-2-1 16 0,-10 3 0 15,-5 0 0-15,-3 1 0 0,0-2-160 0,-6 2 192 16,-9 2-192-16,-4 1 192 0,-4-1-192 0,-6 0 128 0,-4 1-128 15,-8 2 128-15,-9 3-128 0,-6 0 0 16,-5-1 144-16,-7 2-144 16,-7 0-560-16,-5 1-176 0,-6 4-32 0,-6-2-14336 0</inkml:trace>
  <inkml:trace contextRef="#ctx0" brushRef="#br1" timeOffset="61311.1">18466 3406 23951 0,'0'0'512'0,"0"0"128"15,15-8 0-15,-17-2 64 0,1 3-576 0,1 7-128 0,0 0 0 0,0 0 0 0,-4-6 0 0,4 6 0 16,0 0 0-16,-8 6 0 0,3 0 848 0,0 4 144 15,-1 0 32-15,1 0 0 0,2 2-832 0,-4 3-192 16,2 3 0-16,-1 4 0 0,-1 0 0 0,1 6 0 16,-3 6 0-16,3 6 0 0,-3 4 864 0,1 3 128 15,-2 4 32-15,2 5 0 0,-1 1-832 0,0 4-192 16,0 1 0-16,-2 4 0 0,5 4 0 0,-3-1 0 16,3 0 0-16,-1 0 0 0,0 1 0 0,2 1 0 15,1 3 0-15,-2 26 0 0,0-12 864 0,0-4 128 0,0-3 32 16,-1 2 0-16,2-1-832 0,-1-3-192 0,0-2 0 0,-2 3 0 15,-4-1 0-15,1 0-128 0,0 1 128 0,2-7-208 16,0-7 208-16,2 1 0 0,-5 1 0 0,2-3 160 16,1-8 64-16,-2 2 16 0,0-2 0 0,1-3 0 15,-2-1 32-15,0 0 16 0,-1-2 0 0,1 0 0 16,-1-1-96-16,2-1-32 0,2-4 0 0,0-2 0 16,-1-3 0-16,2-1 0 0,-1-4 0 0,4-3 0 15,-1-2-160-15,3-2 160 0,0 0-160 0,2-3 160 16,1-5-160-16,2-4 0 0,0-2-160 0,2-2 160 15,2-5-1568-15,1-1-224 16,-7-6-32-16,12-7-13184 0</inkml:trace>
  <inkml:trace contextRef="#ctx0" brushRef="#br1" timeOffset="63384.74">14409 5133 16575 0,'0'0'368'0,"-11"5"80"0,4-6 0 0,0-1 16 0,2-1-464 0,5 3 0 16,0 0 0-16,0 0 0 0,0 0 912 0,0 0 96 15,0 0 16-15,6-6 0 0,2 2-832 0,3-1-192 16,4 2 0-16,4-1 0 0,4 1 0 0,2 2 0 16,2 2 0-16,4-1 0 0,4-1 864 0,2 1 128 15,1 4 32-15,2-3 0 0,2-4-832 0,7 1-192 16,3-2 0-16,4 3 0 0,6 1 720 0,4 2 112 16,1 0 0-16,6 0 16 0,0 1-448 0,6 1-80 15,2-2-32-15,-1 4 0 0,2 1-112 0,0-1-32 16,2-4 0-16,5 1 0 0,1 3-144 0,-1-2 0 15,-3-2 144-15,6 2-144 0,4 0 0 0,0 2 0 0,-4-2 0 0,2 0 128 16,0 0-128-16,2 0 144 0,1 3-144 0,-4-3 160 16,1-3-32-16,4 3-128 0,5 2 192 0,-5-1-64 15,-8-2-128-15,4 0 192 0,2-1-192 0,0 2 192 16,-2 1-48-16,-2-2 0 0,-1 0 0 0,2 0 0 16,0 1-144-16,-4 0 0 0,-4-2 0 0,1 0 0 15,3-2 0-15,1 1 0 0,-4 1 144 0,0-1-144 16,-3-2 0-16,2 1 0 0,1 0 0 0,-3 0 0 15,-4 0 0-15,-1-1 0 0,-1-2 0 0,1 1 128 16,0 0-128-16,-4-1 0 0,-7 0 128 0,-1 1-128 16,-3-5 144-16,6 1-144 0,-1 2 192 0,2 1-192 15,-4 0 160-15,-3-1-160 0,-5-1 128 0,0-1-128 16,-1 0 0-16,-1 1 0 0,-1 0 0 0,0 2 0 0,0 0 0 0,-2 1 0 16,-4 0 0-16,-2-1 0 0,-1-3 0 15,-1 1 0-15,0-2 0 0,-1 3 0 0,-2-3 0 0,-1 2 0 16,-2-1 0-16,-4 3 0 0,-1 1 0 0,-3-2 0 15,-4 0 0-15,0 1 0 0,-4-1 0 0,2 0 0 16,-2 0 0-16,3-1 0 0,2 1 0 0,-2-1 0 16,-1 5 0-16,-9 0 0 0,1-1 0 0,-1 1 0 15,1 0 0-15,-1 1 0 0,-1 0 0 0,-2 1 0 16,-2-2 0-16,-1 1 0 0,-1 0 0 0,-3 0 0 16,0 0 0-16,-6-1-13840 0</inkml:trace>
  <inkml:trace contextRef="#ctx0" brushRef="#br1" timeOffset="63734.25">21166 4898 16575 0,'0'0'368'0,"5"-4"80"0,3-2 0 0,1 2 16 0,2 2-464 0,2-4 0 0,2 2 0 0,5 1 0 16,7 0 0-16,-1 3 0 0,1-2 0 0,6 4 0 16,5-2 912-16,0 0 96 0,1 3 16 0,-4 0 0 15,0 0-832-15,2 2-192 0,-3 0 0 0,0 3 0 16,0 0 864-16,-2 1 128 0,-3 4 32 0,-1 1 0 16,-2 2 0-16,-4 2 0 0,-2 0 0 0,-3 1 0 0,-4 3-832 0,-3 4-192 15,-4 1 0-15,-1 0 0 0,-6 1 0 0,-5-1 0 16,-2-2 0-16,-3-1 0 0,-2 0 864 0,-2-2 128 15,-3-2 32-15,0 0 0 0,-4-1-832 0,-2-1-192 16,0 0 0-16,1-1 0 0,0-1 0 0,0-3 0 16,1 1 0-16,1-2 0 15,0 1-1600-15,4-4-352 0,-15 6-80 0,13-8-16 0</inkml:trace>
  <inkml:trace contextRef="#ctx0" brushRef="#br1" timeOffset="64432.14">22743 4826 16575 0,'11'-15'368'0,"-6"9"80"0,-1-5 0 0,1 0 16 0,2-1-464 0,0 0 0 0,-1 2 0 0,-2 2 0 0,-1 3 1728 0,0 0 256 16,-3 5 64-16,0 0 0 0,0 0-1648 0,0 0-400 16,-2 9 0-16,-2 4 0 0,-4 5 0 0,-2 2 0 15,-1 3 0-15,-4 12 0 0,1-1 896 0,1 3 112 16,0 3 16-16,3-2 0 0,3-1-832 0,4-1-192 16,4-3 0-16,5-11 0 0,0-1 0 0,5-1 0 15,-1-2 0-15,6-2 0 0,5-4 0 0,2-4 0 16,1-1 0-16,2-2 0 0,1-3 864 0,-1-2 128 15,3-4 32-15,-1-4 0 0,-1-3 0 0,0-2 0 16,2-2 0-16,-2 0 0 0,0-2-832 0,-3 0-192 0,-2-2 0 16,-1 4 0-16,-4 3 0 0,1 2 0 15,-2 1 0-15,-3 3 0 0,-5 4 0 0,-1 2 0 0,-7 0 0 0,1 10 0 16,-4 4 0-16,-4 6 0 0,-2 4 0 0,-6 4 0 16,0 3 0-16,-5 3 0 0,-6 3 0 0,-1 5 0 15,-2 5 0-15,-1 4 0 0,-3 2 0 16,-2 0 0-16,0-1 0 0,-5 0 0 0,-3-5 0 0,-17 14 0 15,7-12 0-15,5-6 0 0,4-4 0 0,4-6 0 16,5-9 864-16,4-4 128 0,5-4 32 0,2-1 0 16,2-4-832-16,3-6-192 0,3-4 0 0,1-4 0 15,3-3 0-15,2-4 0 0,2-2 0 0,3-2 0 16,3-5 864-16,3-3 128 0,3-3 32 0,5 1 0 16,0 2-832-16,4 2-192 0,2 4 0 0,0 0 0 15,1 1 0-15,3 2 0 0,1 0 0 0,-1 5 0 16,2 2-768-16,2 2-208 0,1 0-48 0,-5 2 0 15,0 1-2448-15,4 0-496 0,25-4-112 0,-9 1-16 16</inkml:trace>
  <inkml:trace contextRef="#ctx0" brushRef="#br1" timeOffset="64707.02">23692 5056 23951 0,'0'0'512'0,"0"0"128"0,-3-4 0 0,3 4 64 0,0 0-576 0,0 0-128 16,0 0 0-16,9 4 0 0,3 0 1664 0,2 0 320 0,3 1 48 0,3-1 16 15,3 1-1648-15,3-2-400 0,1-3 0 0,1 0 0 16,2-1 0-16,1 0 0 0,1 0 0 0,-4 0 0 15,-3-1 0-15,-3 2 0 0,-4 2 0 0,-5-1 0 32,-4-1-1552-32,-9 0-400 0,0 0-80 0,0 0-16 0</inkml:trace>
  <inkml:trace contextRef="#ctx0" brushRef="#br1" timeOffset="64857.14">23664 5293 16575 0,'0'0'736'0,"0"0"160"0,0 0-720 0,0 7-176 0,0-1 0 0,3 3 0 0,3-1 1664 0,2 0 320 16,5-2 48-16,2 1 16 0,4-2-832 15,2-1-144-15,2-2-48 0,1-1 0 0,2-2-816 0,3-1-208 16,3-3 0-16,3 1 0 0,-1-1 864 0,2 0 128 16,0-3 32-16,-2 2 0 15,-2-1-2464-15,-3 0-480 0,-3 1-112 0,-2-4-16 0</inkml:trace>
  <inkml:trace contextRef="#ctx0" brushRef="#br1" timeOffset="65188.7">24864 4752 23951 0,'0'0'512'0,"1"-4"128"0,-1-3 0 0,0 7 64 0,0 0-576 0,0 0-128 0,0 0 0 0,0 0 0 15,-2 7 0-15,-4 1 0 0,0 3 0 0,-2 3 0 16,-1 3 848-16,-2 3 144 0,-1 1 32 0,0 4 0 16,-2 4 0-16,-2 4 0 0,0 3 0 0,-3 4 0 15,0 2-832-15,-1 0-192 0,0 1 0 0,0-4 0 16,6-6 864-16,2-1 128 0,-2-4 32 0,4-2 0 16,3-3-832-16,-2-5-192 0,2-3 0 0,0-1 0 15,1 1 0-15,4 0 0 0,-4-3 0 0,4-2 0 16,-1-5 0-16,3-5 0 0,0 0 0 0,0 0 0 15,0 0-1600-15,8-5-352 0,2-3-80 0,3-1-16 0</inkml:trace>
  <inkml:trace contextRef="#ctx0" brushRef="#br1" timeOffset="66535.25">16238 7118 12895 0,'-9'6'576'0,"3"-2"112"0,0-1-560 0,-1 2-128 0,1-2 0 0,0 4 0 15,-2-4 848-15,2 0 144 0,-2-1 32 0,1 3 0 16,1-1 0-16,0 1 0 0,2-3 0 0,4-2 0 15,0 0 0-15,0 0 0 0,0 0 0 0,0 0 0 16,0 0 0-16,0 0 0 0,0 0 0 0,3-5 0 0,5-3 0 0,2-3 0 16,3-4 0-16,5-1 0 0,5-3-832 0,3-3-192 15,4-2 0-15,18-12 0 16,5-1 864-16,2 1 128 0,1-2 32 0,6-4 0 0,6-1-832 0,-15 13-192 16,8-2 0-16,39-18 0 0,-6 3 0 0,2 0 0 15,5 0 0-15,-1 2 0 0,-3 2 0 0,-3 4 0 16,-1 2 0-16,2 4 0 0,4 2 0 0,-4 1 0 15,-6 3 0-15,1 1 0 0,4 0 0 0,-6 3 0 16,-5 2 0-16,3 1 0 0,-2 1 0 0,1 0 0 16,-4 1 0-16,-3 4 0 0,-3 1 0 0,-3 1 0 15,1 1 0-15,-3 0 0 0,-5 4 0 0,-2 3 0 16,-5 0 0-16,-7 3 0 0,-8 2 0 0,-6 1 0 16,-5-2 0-16,-4 1 0 0,-3 1 0 0,-7-1 0 0,-4-1 0 15,-4 1 0 1,-10-1-2416-16,0 0-528 0,0 0-96 0,0 0-32 0</inkml:trace>
  <inkml:trace contextRef="#ctx0" brushRef="#br1" timeOffset="66851.07">18798 5865 27647 0,'22'-5'608'0,"-13"1"128"0,6 4 32 0,1-4 0 0,2 0-624 0,6 0-144 0,4 1 0 0,10-2 0 16,4-2 0-16,9 1 0 0,3 2 0 0,2 1 0 0,0-1 0 0,4 2 0 15,3 2 0-15,-14 2 0 0,7 3 848 16,5 1 144-16,-1 1 32 0,-2 0 0 0,-1-1-832 0,-2 3-192 16,-1 2 0-16,-6 1 0 0,-7 1 864 0,-4 1 128 15,-5-1 32-15,-7 1 0 0,-3 3-832 0,-6-3-192 16,-3-1 0-16,-8 0 0 0,-2 2 0 0,-7-1 0 15,-4 1 0-15,-1 0 0 0,-7-1 0 0,0 0 0 16,-9 2 0-16,0-1 0 0,-1 0 0 0,-1-1 0 16,2-1 0-16,0-2 0 15,-1-1-2416-15,0-2-528 0,0 0-96 0,-2-1-32 0</inkml:trace>
  <inkml:trace contextRef="#ctx0" brushRef="#br1" timeOffset="67649.41">16857 3234 16575 0,'0'0'368'0,"0"0"80"0,-7-8 0 0,5-2 16 0,2 10-464 0,0 0 0 0,0 0 0 0,0 0 0 16,0 0 912-16,0 0 96 0,0 0 16 0,10 5 0 16,0-2-832-16,2 2-192 0,-1-1 0 0,3 5 0 15,3 2 864-15,0-2 128 0,-1-3 32 0,1 4 0 16,1 5-832-16,2 3-192 0,1 2 0 0,2 0 0 15,3-2 864-15,5 3 128 0,4 3 32 0,6 2 0 16,1 0 0-16,3 2 0 0,2-1 0 0,0 5 0 16,0 4-832-16,-1 2-192 0,0-1 0 0,2 3 0 15,4 2 0-15,1 3 0 0,5 3 0 0,1-3 0 0,-2-3 288 0,-1-1 16 16,0-2 0-16,0 0 0 0,6 0-304 0,1 1 160 16,6-7-160-16,-7 1 128 0,-2 0 0 15,-2-3 0-15,3-5 0 0,0-1 0 0,1-3 32 0,-1 1 0 16,1-2 0-16,-3-3 0 0,-3-1 48 0,1-2 16 15,-1-1 0-15,2 2 0 0,4-2-48 0,-1 0-16 16,-1-1 0-16,-5 0 0 0,-4 2-32 0,2-1 0 16,1-1 0-16,0-4 0 0,-1 0-128 0,1 0 128 15,-3 3-128-15,-2-3 128 0,-6-1-128 0,-3-1 0 16,-5 2 0-16,1-1 0 0,-3-3-272 0,-1 0-48 16,-4-2 0-16,-3 1 0 15,-4 2-1216-15,-3-2-256 0,-4-1-64 0,-3-2-7264 0,-1-1-1456 0</inkml:trace>
  <inkml:trace contextRef="#ctx0" brushRef="#br1" timeOffset="68067.08">19540 3993 20271 0,'0'0'448'0,"0"0"80"0,9-2 32 0,4 0 16 0,3 1-576 0,3 2 0 0,2 3 0 0,2 5 0 0,2 1 0 16,3 2 0-16,-2 1 0 0,3 5 0 0,2 5 0 0,4 3 0 15,4 3 0-15,4 2 0 0,2 3 928 0,5 3 80 16,2 5 16-16,1-4 0 0,-5 0 0 0,3-2 0 15,-1 0 0-15,3 2 0 0,0 4-832 0,-15-14-192 16,1 2 0-16,1 3 0 0,2 1 0 0,-2 1 0 16,-3-5 0-16,-3 0 0 0,-5-5 864 0,-3-1 128 15,-3-3 32-15,-4-2 0 0,-5-5-832 0,-4-1-192 16,-4-1 0-16,-5-1 0 0,-3-1 864 0,-7-1 128 16,-4-2 32-16,-8 0 0 0,-7 1-832 0,-7 0-192 15,-10-5 0-15,-7 0 0 0,-8-1 864 0,-3 0 128 16,-5-2 32-16,-33 2 0 0,0 0-832 0,3 1-192 15,2 2 0-15,4-1 0 16,6 2-1600-16,4-1-352 0,2-1-80 0,10 2-13120 0</inkml:trace>
  <inkml:trace contextRef="#ctx1" brushRef="#br1">17296 7910 0,'0'0'16,"0"0"0,39 41-1,-22-26 1,-14-7-1,5-3 1,3 3-16,-3-1 16,4 3-1,3 8 1,6 7 0,0 3-1,-3 1 1,-5-9-1,-1-1 1,7 8 0,-18-22-1,-7-5 1,1 0 0,-2 0-1,7 0 1,-9-11-1,5 6 1,-5-10 0,7 15-1,2-2 1,4 2 0,-5-2-1,0 1 1,-6-2-1,6-1 1,-6-3 0,1-1-1,5 5 1,-3-2-16,6 5 16,3 7-1,-2-3 1,-5-6-1,7 10 1,-4-7 0,-2 1-1,-4-5 1,-1-1 0,-2-1-1,2 1 1,-10-11-1,7 10 1,-2-7 0,3 5-1,6 5 1,7 10 0,-8-8-1,-3-4 1,-3 0-1,2-3 1,-1 5 0,0-5-1,-15-11 1,4-2-16,-2 2 16,-8-8-1,3 6 1,9 4-1,5 6 1,2 2 0,8 9-1,6 1 1,-1 3 0,-9-7-1,2 0 1,2 5-1,-3-8 1,1 3 0,3 1-1,2 4 1,7-2 0,8 13-1,-8-13 1,10 6-1,13 32 1</inkml:trace>
  <inkml:trace contextRef="#ctx1" brushRef="#br1" timeOffset="788.77">17187 7389 0,'0'0'16,"0"0"0,70-19-1,-19 19 1,7 3-1,3 5 1,-5 1 0,-8 0-1</inkml:trace>
  <inkml:trace contextRef="#ctx0" brushRef="#br1" timeOffset="71926.67">16976 3488 16575 0,'0'0'368'0,"0"0"80"0,0 0 0 0,6 2 16 0,1 1-464 0,-7-3 0 16,0 0 0-16,0 0 0 0,0 0 912 0,7 1 96 16,-7-1 16-16,0 0 0 0,0 0 0 0,0 0 0 15,7 3 0-15,-7-3 0 0,0 0 0 0,0 0 0 0,5-2 0 0,-5 2 0 16,5-5-832-16,-5 5-192 0,6-3 0 0,-6 3 0 15,1-4 864-15,-1 4 128 0,2-6 32 0,-1 1 0 16,-1 0-832-16,0 1-192 0,0 4 0 0,-2-7 0 16,0-2 864-16,-1 2 128 0,-1-2 32 0,1 0 0 15,-2 0-832-15,0 1-192 0,-2-2 0 0,2 0 0 16,-4 0 864-16,1 1 128 0,-3 0 32 0,-1 0 0 16,-1 0-832-16,-1 0-192 0,-2 0 0 0,1 0 0 15,-2-1 0-15,1 4 0 0,-3-5 0 0,2 1 0 16,0 1 0-16,1 2 0 0,0 0 0 0,-1 0 0 15,-2 2 0-15,1 0 0 0,1 1 0 0,0 0 0 0,2 1 0 16,-1 1 0-16,1 0 0 0,0 1 0 0,-1 1 864 16,1 2 128-16,-1 0 32 0,0 1 0 15,-1 2-832-15,0 0-192 0,-1 2 0 0,-10 3 0 0,2 0-272 0,3 1-112 16,-3 0 0-16,2 0-16 0,0-3 400 0,5 2 0 16,-1 1 0-16,2 3 0 0,2 0 0 0,-1 0 0 15,2-2 0-15,-1 0 0 0,1 0 0 0,1 1 0 16,2-1 0-16,1-4 0 0,-4 2 0 0,4-1 0 15,0 1 0-15,1 2 0 0,-1-2 0 0,2 1 0 16,-1 0 0-16,-1-1 0 0,0 1 0 0,1 1 0 16,-3 1 0-16,2 3 0 0,-2-1 0 0,2-1 0 15,-2 0 0-15,-1 1 0 0,0 0 0 0,-1 1 0 16,1-1 0-16,-1-2 128 0,-3 2-128 0,2-3 128 0,2-2-128 16,-1 1 128-16,-2 1-128 0,1-1 0 0,-1-4 0 0,2 3 0 15,0-2 0-15,3-1 0 16,2-3 0-16,2 0 128 0,8-4-272 0,0 0-48 0,0 0-16 0,0 0-11968 15,8-11-2400-15</inkml:trace>
  <inkml:trace contextRef="#ctx0" brushRef="#br1" timeOffset="73504.96">16086 7043 16575 0,'0'0'736'0,"0"0"160"0,0 0-720 0,0 0-176 16,3 9 0-16,-2-1 0 0,1 0 0 0,1 0 0 15,-2 0 0-15,0 0 0 0,1-1 848 0,-1 1 144 16,-1-1 32-16,0-1 0 0,0-6 0 0,-1 7 0 16,1-7 0-16,-3 7 0 0,-1-2 0 0,2 2 0 15,-3-3 0-15,0 0 0 0,0 1 0 0,-1-2 0 16,0 0 0-16,0 1 0 0,-4-3-832 0,2 3-192 16,-2-3 0-16,-1-1 0 0,-3-1 864 0,2 1 128 15,0 0 32-15,-2 1 0 0,-1-1-832 0,-2 0-192 16,-2-1 0-16,4-1 0 0,1-1 864 0,0-1 128 0,0 1 32 15,0-1 0-15,2-1-832 0,1 0-192 0,1-4 0 0,-1 2 0 16,2-1 0-16,0 0 0 0,0-2 0 0,2 0 0 16,-1-1 0-16,1-1 0 0,1 2 0 0,-1-3 0 15,2 0 0-15,-4-2 0 0,2 0 0 0,-3 0 0 16,1 0 864-16,0-1 128 0,-3-1 32 0,-4-7 0 16,2 2-1024-16,1-1-384 0,0-1 0 0,2 1 16 15,-3 1 368-15,4 1 160 0,3-2-16 0,-3 4 0 16,0-1-144-16,0 2 160 0,1-1-160 0,3 0 160 15,-4-1-160-15,2 2 0 0,-3-1 0 0,2 0 128 16,0-1-128-16,1 0 0 0,-1-2 0 0,-1 2 0 16,0 2 0-16,0 1 0 0,-3 0 0 0,2-1 0 15,3 0 0-15,-4 1 0 0,1 3 0 0,-2 2 0 0,0-1 0 16,1-1 128-16,-2-1-128 0,2 0 0 0,-1 3 128 16,0 2-128-16,0 1 0 0,0-1 128 0,-3 1-128 0,1 0 0 15,0 2 0-15,0-1 0 0,1-1 176 0,-2 1-48 16,1 2-128-16,0-1 192 0,-2 0-192 0,1 0 0 15,-5 1 0-15,1 4 0 0,1 1 0 0,-2 0 0 16,-2-1 0-16,3 0 0 0,1-1 0 0,0 2 0 16,-1 0 0-16,0 0 0 0,-2 1 0 0,1 0 0 15,3 3 0-15,-3 0 0 0,2-2 0 0,1 1 0 16,1 1 0-16,0 2 0 0,-5 0 0 0,5 1 0 16,0-1 0-16,0 3 0 0,-3 1 0 0,3-2 0 15,-1 1 0-15,0 1 0 0,-2 2 0 0,2 1 0 16,1 2 0-16,2 1 0 0,-1-3 0 0,1 3 0 0,-2-4 0 15,1 2 0-15,-2 0 0 0,2 2 0 0,-1-1 0 16,3 0 0-16,0 1 0 0,0-1 0 0,0-2 0 0,-1 1 0 16,-1 2 0-16,1-2 176 0,0-1-176 15,-1 0 160-15,1-1-160 0,-1 0 0 0,1-1 0 0,0 1 0 16,-3 0 0-16,0 0 0 0,2 1 0 0,-2-3 0 16,-2 1 0-16,3 0 0 0,-1 1 0 0,3-3 0 15,-1-1 0-15,1-2 0 0,-1 3 0 0,-1-2 0 16,-1-4 0-16,1 1 0 0,-1-1 0 0,1-1 0 15,0-2 0-15,2 0 0 0,-2-1 0 0,1-3 0 16,-2-2 0-16,2-1 0 0,-4-1 0 0,2 1 0 16,0-1 0-16,0-2 0 0,1-1 0 0,2 1 0 0,-1 1 0 15,-1 0 0-15,1-3 0 0,-3 2 128 0,2-4-128 0,-1 2 0 16,-3-3 0-16,3-1 0 0,2 2 0 16,0-2 0-16,1 0 0 0,-3 0 0 0,0 2 0 15,0 1 0-15,0 3 0 0,2 0 0 0,-2 0 0 16,2 1 0-16,-4 0 0 0,2 0 0 0,1 1 0 0,-1 0 0 15,-2 0 0-15,1 1 0 0,-2-1-128 0,0 0 128 16,-3-1 0-16,-3 1 0 0,1 1 0 0,3 0 0 16,4 0 128-16,-1 2-128 0,-4-1 0 0,1 1 0 15,-4 0 0-15,2-1 0 0,0-4 0 0,-3 5 0 16,3-1 0-16,0 3 0 0,-3-1 0 0,2 0 0 16,-2-2 0-16,1 2 0 0,-4 0 0 0,-1 1 0 15,-2-1 0-15,2 0 0 0,2-1 128 0,0 3-128 16,-2 1 0-16,2 1 128 0,3 0-128 0,-3 1 192 0,-1 1-192 15,-1 2 192-15,0 3-192 0,-3 0 192 0,-2-1-192 16,1-1 192-16,-1 3-192 0,1 0 0 0,-2 1 0 16,2-2 0-16,1-3 0 0,3 2 0 0,2 1 0 0,2-2 0 31,-1 4-448-31,3-1 0 0,0 0-16 0,3 2 0 16,2 5-2496-16,4 1-496 0,-5 2-112 0,13 1-16 0</inkml:trace>
  <inkml:trace contextRef="#ctx0" brushRef="#br1" timeOffset="75235.25">16385 7135 12895 0,'0'0'272'0,"-7"2"64"0,2-2 16 0,5 0 32 0,-4 2-384 0,4-2 0 0,-8 2 0 0,8-2 0 15,0 0 896-15,0 0 96 0,0 0 32 0,0 0 0 16,-2-7 0-16,2 7 0 0,0 0 0 0,1-10 0 16,1 2-832-16,1-2-192 0,1 0 0 0,2 1 0 15,3 3 864-15,-2-2 128 0,1-1 32 0,1-1 0 16,3-2-832-16,1 2-192 0,2-3 0 0,0-1 0 16,2-2 864-16,2 0 128 0,3-1 32 0,0-1 0 15,5-3-832-15,3-4-192 0,1 0 0 0,4 0 0 0,4 2 0 0,5-1 0 16,5-2 0-16,0 0 0 0,-1 2 0 0,1 0 0 15,-1 1 0-15,5-1 0 0,4-2 0 0,3 0 0 16,-1-2 0-16,2 3 0 0,0 1 0 0,-5-2 0 16,-3-1 0-16,1 2 0 0,2 1 0 0,0 1 0 15,0 0 0-15,1 1 0 0,0 1 0 0,-4 3 0 16,-2 0 0-16,-1 0 0 0,0-4 0 0,1 4 0 16,0 0 0-16,2 2 0 0,-2 0 0 0,-2 2 0 15,-2 0 0-15,-1 0 0 0,0 3 0 0,2-1 0 16,1-1 0-16,-3 1 0 0,-2 2 0 0,0 1 0 15,0 2 0-15,-1-2 0 0,-5-1 864 0,2-1 128 16,-5 0 32-16,1-1 0 0,0 1-832 0,-11 3-192 16,6-2 0-16,2 3 0 0,0 0 0 0,2 1 0 0,1 1 0 0,1 1 0 15,0-2 0-15,-1 1 0 0,-2 1 0 0,3 1 0 16,-4-1 0-16,2 0 0 0,0 1 0 0,1 1 0 16,1 1 0-16,-2-3 0 15,0-1 0-15,-3 0 0 0,1 3 0 0,-3 1 0 16,-2 1 0-16,-1-2 0 0,-3-2 864 0,-1 2 128 0,0 1 32 0,0 1 0 15,-1 1-832-15,1 1-192 0,2 1 0 0,-2-1 0 16,0-1 0-16,0 1 0 0,-1 1 0 0,1 0 0 16,-1 0 0-16,0-1 0 0,1-2 0 0,-2 3 0 15,0 0 0-15,1 1 0 0,-5 2 0 0,1-1 0 16,-1-1 0-16,-2-2 0 0,-1 3 0 0,-1 0 0 16,0-3 0-16,-4 0 0 0,1-1 0 0,1 2 0 15,-4-1 0-15,0-1 0 0,-7-1 0 0,0 0 0 16,5 3 0-16,-5-3 0 0,0 0 0 0,0 0 0 0,0 0 864 0,0 0 128 15,0 0 32-15,0 0 0 16,0 0-1648-16,-7 0-320 0,-2 0-64 0,-2 0-16 16,-3-1-816-16,1 0-160 0,-2 0-48 0,-1 0 0 15,0 3-816-15,0-2-160 0,-19-5-48 16,6 3 0-16</inkml:trace>
  <inkml:trace contextRef="#ctx0" brushRef="#br1" timeOffset="75739.67">18915 5819 12895 0,'-10'1'576'0,"2"-1"112"0,2-2-560 0,6 2-128 0,-9 1 0 0,9-1 0 15,0 0 848-15,0 0 144 0,0 0 32 0,0 0 0 16,0 0 0-16,0 0 0 0,0 0 0 0,0 0 0 15,9-4-832-15,0-1-192 0,3 2 0 0,3 0 0 16,3-3 864-16,5 0 128 0,-1-1 32 0,-2 3 0 16,3-2 0-16,5 1 0 0,3-1 0 0,16-3 0 15,-1 0-832-15,-1 4-192 0,-4-2 0 0,-8 4 0 16,6 1 864-16,5-1 128 0,5 0 32 0,5 1 0 16,4 1-832-16,-2 1-192 0,-2 0 0 0,2 2 0 15,3 0 0-15,2 2 0 0,0-1 0 0,2 3 0 16,-1-2 0-16,-5 0 0 0,-2 0 0 0,-2 0 0 0,-1 2 0 15,-1 0 0-15,-2 1 0 0,0-2 0 0,-3-1 864 16,-4 0 128-16,-5 1 32 0,-3 1 0 0,-6-1-832 0,-4 1-192 16,-3 2 0-16,-5-3 0 0,-2-2 0 0,-3 3 0 15,-1 1 0-15,-5-1 0 0,-5-6 0 0,0 0 0 16,0 0 0-16,-4 9 0 0,-2 2 864 0,-4 0 128 16,-5 0 32-16,-5 2 0 0,-5 3-832 0,-4 0-192 15,-4 1 0-15,-4 0 0 0,-5 5 0 0,0 1 0 16,-3 3 0-16,-1-2 0 0,-3-3 0 0,-1 1 0 15,-5 0 0-15,2-1 0 0,-1-1 0 0,5 2 0 16,1-3 0-16,5 0 0 0,5 1 0 0,5-2 0 16,3 0 0-16,3-2 0 0,4 1 0 0,2 1 0 0,2-2 0 15,-2 6 0 1,8-5-2416-16,3-3-528 0,2 3-96 0,12-3-32 0</inkml:trace>
  <inkml:trace contextRef="#ctx0" brushRef="#br1" timeOffset="85680.81">4146 10055 42383 0,'-6'-16'928'0,"5"8"192"0,1 8 32 0,1-5 64 0,1-2-976 0,1 3-240 16,-1 0 0-16,-2 4 0 0,5-3 0 0,-5 3 0 15,6-2 0-15,-6 2 0 0,0 0 0 0,0 0 0 16,7 1 0-16,-7-1 0 15,0 0-2416-15,1 12-528 0,-5 6-96 0,-11-2-32 0</inkml:trace>
  <inkml:trace contextRef="#ctx0" brushRef="#br1" timeOffset="91168.68">3297 10584 16575 0,'-9'7'368'0,"9"-7"80"0,-7 5 0 0,1-1 16 0,1-1-464 0,0 1 0 0,-1 0 0 0,1-1 0 16,5-3 912-16,-3 4 96 0,3-4 16 0,0 0 0 0,0 0 0 15,0 0 0-15,0 0 0 0,9 0 0 0,2-3 0 0,3-2 0 16,3-5 0-16,2-3 0 0,2-6 0 0,5-4 0 15,2-5 0-15,4-3 0 0,2-3-832 0,1-2-192 16,2-1 0-16,2-2 0 0,1 0 0 0,-2-2 0 16,-1-2 0-16,-1-3 0 0,0-4 0 0,-4 0 0 15,0-4 0-15,-3 2 0 0,-6 1 0 0,-5 3 0 16,-1 2 0-16,-2 4 0 0,-1 5 0 0,-3 5 0 16,-3 1 0-16,-3 5 0 0,-2 4 0 0,-3 3 0 15,-2 3 0-15,-1 4 0 0,-3 5 0 0,-2 4 0 16,0 6 0-16,-2 4 0 0,-4 5 0 0,-1 6 0 0,-1 3 0 15,-1 4 0-15,-4 4 0 0,0 4 0 16,-1 4 0-16,-4 7 0 0,-1 8 0 0,0 5 0 16,-1 3 0-16,1 1 0 0,2-3 0 0,4 1 0 0,3-3 0 15,3-3 0-15,4-5 864 0,5-3 128 0,2-2 32 0,3-1 0 16,1-7-832-16,2-3-192 0,5-5 0 16,0-1 0-16,3-3 0 0,1-4 0 0,-2-4 0 0,3-3 0 15,3-3 0-15,1-3 0 0,0-2 0 0,1-5-10336 16,-1-4-2112-16</inkml:trace>
  <inkml:trace contextRef="#ctx0" brushRef="#br1" timeOffset="91403.46">4329 10252 27647 0,'0'0'608'16,"0"0"128"-16,0 0 32 0,0 0 0 0,-2 8-624 0,-2 2-144 0,-1 0 0 0,-1 5 0 0,1 4 848 0,-1 2 144 16,-3 3 32-16,1 0 0 0,-2 2 0 0,1 1 0 15,1 0 0-15,0-1 0 0,-1-3-832 0,1 2-192 16,2-4 0-16,0-1 0 0,1-2 0 0,-1-1 0 16,2-3 0-16,0-2 0 0,2-1 0 0,1-2 0 15,1-9 0-15,0 0-10336 16,0 0-2112-16</inkml:trace>
  <inkml:trace contextRef="#ctx0" brushRef="#br1" timeOffset="91894.1">4664 10259 20271 0,'3'10'448'0,"-1"-2"80"0,1 2 32 0,-2-2 16 0,0 1-576 0,0 3 0 0,1 3 0 0,-2 0 0 16,0-2 1744-16,-2 2 240 15,0 2 64-15,1 1 0 0,-4 0-832 0,-1-1-144 0,1-3-48 0,-2-1 0 16,2 1-816-16,1-3-208 0,0-2 0 0,1 0 0 16,-1-5 864-16,4-4 128 0,0 0 32 0,0 0 0 15,0 0-832-15,7-8-192 0,2-3 0 0,2-3 0 16,0-1 864-16,3 0 128 0,1-4 32 0,3 0 0 16,3 3-832-16,0-1-192 0,3 1 0 0,0 0 0 15,3 1 0-15,1 1 0 0,-1 0 0 0,1 3 0 0,1 3 0 0,-1 1 0 16,-1 4 0-16,-3 3 0 0,-2 2 0 0,-6 1 0 15,0 2 0-15,-2 2 0 0,-5 2 0 0,-1 3 0 16,-4 1 0-16,0 2 0 0,-2-1 0 0,-4 0 0 16,0-1 0-16,-1 0 0 0,0-2 0 0,-3-4 0 15,3-1 0-15,3-6 0 0,-3 4 0 0,3-4 0 16,0 0 0-16,0 0 0 0,0 0 0 0,0-5 0 16,0-3 0-16,3-2 0 0,3-2 0 0,0-1 0 15,5 2 0-15,-2-2 0 0,2-2 0 0,2 2 0 16,1 0 0-16,3 3 0 0,0 2 0 0,3 3 0 15,1 1 0-15,1 3 0 0,3 4 0 0,0 2 0 16,0 3 0-16,0 3 0 0,0 3 0 0,1 1 0 16,-4 3 0-16,-2 1 0 0,-3 1 0 0,-4 0 0 15,-2 4 0-15,-1-2 0 0,1 0 0 0,-3-2 0 0,-1-1 0 0,-3-1 0 16,-1-1 0-16,1-1 0 0,0-3 0 16,-3-4 0-16,-2-2 0 0,-1 1 0 0,-2-3 0 0,4-5-11424 15,-8-3-2336-15</inkml:trace>
  <inkml:trace contextRef="#ctx0" brushRef="#br1" timeOffset="92068.52">4800 9701 42383 0,'-4'-4'928'0,"4"4"192"0,-1-9 32 0,1 9 64 0,0 0-976 0,0 0-240 0,0 0 0 0,0 0 0 0,0 0 0 16,0 0 0-16,0 0 0 0,0 0 0 0,-3 6 0 0,0 2 0 15,-3 0 0-15,-1 6 0 16,0 0-3232-16,-2 5-688 0</inkml:trace>
  <inkml:trace contextRef="#ctx0" brushRef="#br1" timeOffset="92615.28">3280 11606 16575 0,'0'0'368'0,"1"-7"80"0,-1-6 0 0,0 6 16 0,2-1-464 0,0 3 0 0,0-2 0 0,-1 0 0 0,-1 0 912 0,0-1 96 16,0 8 16-16,-1-7 0 0,0 1 816 0,1 6 160 16,0 0 48-16,0 0 0 0,0 0-832 0,0 0-144 15,-5 0-48-15,-2 3 0 0,2 5-816 0,-1 3-208 16,-3 3 0-16,3 4 0 0,-5 3 864 0,-1 3 128 16,-2 3 32-16,0 5 0 0,-2 3-832 0,0 2-192 15,2-1 0-15,1-1 0 0,1-1 864 0,3-4 128 16,2-1 32-16,4-6 0 0,2 0-832 0,1-3-192 15,1-3 0-15,3-1 0 0,5-3 0 0,1-3 0 16,1 0 0-16,3-4 0 0,-1-1 0 0,3-3 0 16,-1-1 0-16,4-1 0 0,-3-1 0 0,2-1 0 0,-1-4 0 15,3-2 0 1,-3 3-3232-16,-6-1-688 0,-1-2-144 0,-10 8-32 0</inkml:trace>
  <inkml:trace contextRef="#ctx0" brushRef="#br1" timeOffset="92800.69">2990 11845 27647 0,'0'0'1216'0,"0"0"256"0,0 0-1168 0,6-3-304 0,-1-3 0 0,2 3 0 15,4 2 880-15,3 0 112 0,2 0 32 0,2-3 0 16,3 0 0-16,4 1 0 0,5 0 0 0,2 1 0 16,1-1-832-16,0 1-192 0,-2-1 0 0,-1 2 0 15,-1 2 0-15,1-1 0 0,0 0 0 0,9 3 0 16,-4 2-2416-16,-8 1-528 0,4-2-96 15,-5 3-32-15</inkml:trace>
  <inkml:trace contextRef="#ctx0" brushRef="#br1" timeOffset="93171.64">3794 11819 16575 0,'0'0'736'0,"0"0"160"0,0 0-720 0,0 0-176 0,0 0 0 0,0 0 0 15,0 0 1664-15,0 0 320 0,0 0 48 0,0 0 16 16,0 0-832-16,0 0-144 0,0 0-48 0,0 0 0 16,12 5 0-16,-2-1 0 0,4-2 0 0,1 0 0 15,3-1 0-15,2 0 0 0,4-1 0 0,2 0 0 16,4-2-816-16,3 0-208 0,3 2 0 0,1 0 0 16,-3 1 0-16,1 0 0 0,-7-1 0 0,0 1 0 15,-3 2 0-15,-4 0 0 0,-4 0 0 0,3 0 0 16,-7 0-1600-1,-3 1-352-15,-10-4-80 0,0 0-11472 0</inkml:trace>
  <inkml:trace contextRef="#ctx0" brushRef="#br1" timeOffset="93388.23">4099 11643 23951 0,'7'2'512'0,"-7"-2"128"0,10 1 0 0,1 1 64 0,1 0-576 0,0 4-128 16,0 1 0-16,1 4 0 0,2-1 1664 0,-1 1 320 15,0 1 48-15,-1 3 16 0,1 2-832 0,-1 1-144 16,-1 1-48-16,-4 3 0 0,0-1-816 0,-1-1-208 16,-3 0 0-16,-1-2 0 0,-3 2 0 0,-4-1 0 15,0 0 0-15,-3-1 0 0,-2-3 864 0,0 1 128 16,-5-3 32-16,-2 4 0 16,-4-3-1648-16,-1-2-320 0,-2-2-64 0,-2-2-9840 15,-2 1-1968-15</inkml:trace>
  <inkml:trace contextRef="#ctx0" brushRef="#br1" timeOffset="93819.39">5108 11551 20271 0,'0'0'448'0,"5"-6"80"0,-5 6 32 0,0 0 16 0,8-6-576 0,-8 6 0 15,0 0 0-15,0 0 0 0,0 0 928 0,0 0 80 16,0 0 16-16,1 11 0 0,1 1 816 0,-3 4 160 16,0 2 48-16,-3 3 0 0,-1 5-832 0,-1 0-144 15,-2 3-48-15,-1 2 0 0,-2 2 0 0,0 3 0 16,1 0 0-16,-2-1 0 0,0-1 0 0,-1-2 0 0,0-1 0 16,3 0 0-16,0-3-816 0,3-1-208 15,-5-5 0-15,3-1 0 0,3-4 0 0,4-1 0 0,-3-3 0 16,3-3 0-16,2-10 0 0,0 0 0 0,-8 4 0 0,8-4 0 31,0 0-2416-31,-3-6-528 0,-4-4-96 0,1-5-12720 0</inkml:trace>
  <inkml:trace contextRef="#ctx0" brushRef="#br1" timeOffset="94018.93">4658 11910 31327 0,'0'0'688'0,"0"0"144"0,0 0 16 0,0 0 48 0,14-2-720 0,2 2-176 0,-1 1 0 0,3-1 0 16,2 0 0-16,5-1 0 0,2-4 0 0,7 1 0 0,3-3 848 16,4 0 144-16,0-2 32 0,4 1 0 0,1-1-832 15,-2 2-192-15,-2 0 0 0,-3 3 0 0,-2-1 0 0,-3 2 0 16,-2-2 0-16,-2 5 0 16,-3 0-3232-16,-5 0-688 15,4 0-144-15,-7 2-32 0</inkml:trace>
  <inkml:trace contextRef="#ctx0" brushRef="#br1" timeOffset="94683.06">6214 11709 23951 0,'0'0'1056'0,"0"0"224"0,0 0-1024 0,0 0-256 0,0 6 0 0,-1 2 0 15,0 2 880-15,-1 1 112 0,-1 1 32 0,-2 1 0 16,-4 2 0-16,1 2 0 0,-3-2 0 0,-3 3 0 16,-1 3 0-16,1-1 0 0,-3-1 0 0,0 1 0 15,-3 0 0-15,-1-1 0 0,-1-1 0 0,-4 2 0 16,-2-1-832-16,-10 6-192 0,0-4 0 0,5-1 0 15,0-5 0-15,2 1 0 0,3-6 0 0,4 0 0 16,-1-3 864-16,6-2 128 0,2-3 32 0,1-3 0 16,0-3-832-16,2-2-192 0,1-2 0 0,1-4 0 0,-2-2 0 15,2-3 0-15,1 0 0 0,-1-2 0 0,2 0 0 0,3 2 0 16,-1-1 0-16,5 3 0 0,1 1 0 0,4 2 0 16,0 1 0-16,4 3 0 0,1 1 0 0,3 4 0 15,0-1 0-15,3 3 0 0,2 0 0 16,3 3 0-16,3 2 0 0,1 1 0 0,2 3 0 0,5-2 0 15,-1 0 0-15,-5-1 0 0,4 1 0 0,1 2 0 16,6-3 0-16,-1 0 0 0,3-2 0 0,-1 0 0 16,0-1 0-16,-3 3 0 0,0-5 0 0,-1-1 0 15,1 0 0-15,-1-2 0 0,1 0 0 0,-1-2 0 16,-1-2 0-16,1 0 0 0,-1 3 0 0,2-3 0 16,1 0 0-16,-1-1 0 0,-1-1 0 0,-2 0 0 15,-2 1 0-15,0-2 0 0,-1-2 0 0,-1-1 0 0,-3 1 0 16,0 0 0-16,-4 0 0 0,-2-1 0 0,-1-1 0 15,-7 3 0-15,-1-1 0 0,-5-1 0 0,-1-1 0 0,-4 0 0 16,-5-4 864-16,-2 2 128 0,-5 0 32 16,-4 1 0-16,-2 1-832 0,-3 2-192 0,-2 1 0 0,-2 4 0 15,-2 3 0-15,-3 1 0 0,-2 3 0 0,-15 4 0 16,7 2 0-16,2 3 0 0,6 2 0 0,1 1 0 16,4 4 0-16,2 0 0 0,0 2 0 0,5-3 0 15,1-2 0-15,3 2 0 0,3-1 0 0,0-1 0 16,5-1-768-1,6-1-208-15,-1-2-48 0,6-9-12016 0,5 11-2400 0</inkml:trace>
  <inkml:trace contextRef="#ctx0" brushRef="#br1" timeOffset="95936.31">6803 10125 20271 0,'0'0'448'0,"0"0"80"0,-2-9 32 0,-1 0 16 16,3 9-576-16,0 0 0 0,0 0 0 0,0 0 0 0,-6-1 928 0,-2 6 80 16,2 1 16-16,-2 7 0 0,1 6-832 0,4 2-192 15,-3 1 0-15,1 3 0 0,-2 5 864 0,1 2 128 16,0-1 32-16,3 4 0 0,1-4-832 0,1 2-192 15,1 3 0-15,3-7 0 0,2-7 0 0,3-2 0 16,1-2 0-16,3-6 0 0,-1-2 864 0,6-5 128 16,2-5 32-16,1-3 0 0,4 1-832 0,1-5-192 0,-1-3 0 0,-1-3 0 15,0-3 864-15,-2-3 128 0,-1-2 32 0,-3 0 0 16,1-2-832-16,-6 0-192 0,1 0 0 0,-1 2 0 16,-1 3 0-16,-2 0 0 0,0-3 0 0,-1 3 0 15,-3 6 0-15,-1 3 0 0,-1 1 0 16,-3 8 0-16,0 0 0 0,0 0 0 0,0 0 0 0,0 0 0 15,1 11 0-15,-1 5 0 0,-1 4 0 0,0 6 0 16,-2 2 0-16,1 6 0 0,1 3 0 0,-4 7 0 16,-2 6 0-16,-1 0 0 0,1 1 0 0,-3 2 0 15,-1 0 0-15,-3 0 0 0,-1-1 0 0,0-4 0 0,-2-6 0 16,-2-4 0-16,0-1 0 0,-2-5 0 0,1-1 0 16,-2-3 0-16,0 0 0 0,2-4 0 0,4-1 0 0,-1-2 0 15,2-3 0-15,0-4 0 0,3-4 0 0,2-4 0 16,6 0 0-16,4-6 0 15,0 0-768-15,-4-8-208 0,0-2-48 0,2-3-8736 16,-1-2-1760-16</inkml:trace>
  <inkml:trace contextRef="#ctx0" brushRef="#br1" timeOffset="96548.08">8338 9792 23951 0,'0'0'1056'0,"0"0"224"0,-6 7-1024 0,-1 0-256 16,-2 1 0-16,0 6 0 0,-6 6 0 0,-1 4 0 16,-5 1 0-16,0 6 0 0,-2 3 880 0,0 4 112 0,-1 5 32 0,-1 0 0 15,1 0-832-15,1 2-192 0,1-1 0 16,3 4 0-16,3 3 864 0,3-3 128 0,4-2 32 16,0-2 0-16,5-5-832 0,-1-6-192 0,3-2 0 0,1-7 0 15,2-5 0-15,3-3 0 0,-1-1 0 0,1-4 0 31,0-4-1600-31,-4-7-352 0,0 0-80 0,9 0-9840 0</inkml:trace>
  <inkml:trace contextRef="#ctx0" brushRef="#br1" timeOffset="96745.5">7792 10323 27647 0,'0'0'608'16,"0"0"128"-16,0 0 32 0,11-4 0 0,0-5-624 0,2 7-144 0,2 1 0 0,3 1 0 0,1 0 848 0,4-1 144 15,3-1 32-15,3 0 0 0,0 2-832 0,3 0-192 16,2-1 0-16,-5-1 0 0,6-2 0 0,3 2 0 16,1 0 0-16,1 1 0 0,-3-1 0 0,-3 1 0 15,-1 0 0-15,-5 1 0 16,-3 1-1600-16,-4-2-352 0,-6-3-80 0,-4 2-16 0</inkml:trace>
  <inkml:trace contextRef="#ctx0" brushRef="#br1" timeOffset="97106.21">8506 9506 23951 0,'-1'-15'512'0,"2"8"128"0,2 1 0 0,-1 0 64 0,-2 6-576 0,6-3-128 0,1-2 0 0,3 3 0 16,1 4 848-16,1 3 144 0,0-1 32 0,-1 4 0 16,2 2-832-16,0 7-192 0,2 5 0 0,1 5 0 15,-1 2 0-15,-3-6 0 0,2 5 0 0,-2 6 0 16,2 5 864-16,-2 4 128 0,-1 4 32 0,-4 10 0 16,1 6-832-16,-3 3-192 0,-4 0 0 0,-1 1 0 15,-5 2 864-15,-1 0 128 0,-3-3 32 0,-8 20 0 0,-4-15-832 0,-1-11-192 16,-1-9 0-16,0-5 0 0,3-3 864 0,-3-3 128 15,0-4 32-15,-1-2 0 0,0-1 0 16,-1-4 0-16,1-1 0 0,4-2 0 0,0-6-832 16,3-2-192-16,3-6 0 0,3-4 0 15,0-6-3232-15,1-5-688 0,-4-9-144 16,6-9-32-16</inkml:trace>
  <inkml:trace contextRef="#ctx0" brushRef="#br1" timeOffset="97973.78">9204 10117 27647 0,'0'0'608'0,"0"0"128"0,-9-2 32 16,9 2 0-16,0 0-624 0,0 0-144 0,0 0 0 0,0 0 0 0,0 0 0 0,16 0 0 16,2 1 0-16,6 0 0 0,-1 0 848 0,6 0 144 15,5-1 32-15,4 0 0 0,1-1-832 0,9 1-192 16,6 0 0-16,1 0 0 0,0-1 864 0,1 0 128 15,-3 0 32-15,-2-2 0 0,1-1-832 0,-3 2-192 16,3 0 0-16,-18 2 0 0,0 1 0 0,-6 1 0 16,-5-1 0-16,-5 2 0 15,-5 3-1600-15,-7-1-352 0,-6-5-80 0,-10 11-16 0</inkml:trace>
  <inkml:trace contextRef="#ctx0" brushRef="#br1" timeOffset="98187.78">9243 10446 27647 0,'0'0'608'0,"0"0"128"0,0 0 32 0,0 0 0 0,15 3-624 0,3-2-144 0,3-1 0 0,1 3 0 15,4 1 848-15,5-2 144 0,5-2 32 0,-4-1 0 16,6-2 0-16,4-2 0 0,6 5 0 0,0-2 0 16,1-4-832-16,0 1-192 0,1-2 0 0,-1 3 0 15,-4 1 0-15,-3 0 0 0,-5 0 0 0,-4 2 0 16,-5 1 0-16,-4 1 0 0,-8 2 0 0,-1-1 0 15,-7 0-3232 1,-8-2-688-16,0 0-144 0,0 0-32 0</inkml:trace>
  <inkml:trace contextRef="#ctx0" brushRef="#br1" timeOffset="98508.91">9841 9683 27647 0,'0'0'608'0,"2"-8"128"0,-2 8 32 0,0 0 0 0,0 0-624 0,0 0-144 16,0 0 0-16,0 0 0 0,0 0 848 0,-2 5 144 16,-2 4 32-16,-4 5 0 0,-2 5-832 0,-1 5-192 0,-3 1 0 15,-10 24 0-15,2 6 864 0,-2 4 128 0,1 2 32 16,6-15 0-16,-5 5-832 0,-11 27-192 0,1-1 0 0,2-3 0 15,2-3 864-15,4-3 128 0,5-3 32 0,2-7 0 16,1-4-832-16,0-4-192 0,3-4 0 0,2-4 0 16,-1-2 0-16,3-3 0 0,1-3 0 0,2-7 0 15,-1-5 0-15,3-1 0 0,2-4 0 0,-1-4 0 32,2-8-1600-32,1-5-352 0,0 0-80 0,0 0-16 0</inkml:trace>
  <inkml:trace contextRef="#ctx0" brushRef="#br1" timeOffset="98921.46">11100 9647 23951 0,'0'0'512'0,"0"0"128"0,-2 12 0 0,0-1 64 0,-1 5-576 0,-3 3-128 0,-1 6 0 0,-3 4 0 15,-1 7 0-15,-2 4 0 0,-5 4 0 0,-1 8 0 16,0 8 848-16,-1 2 144 0,-2 1 32 0,0 5 0 16,-1 5-832-16,2 0-192 0,3 2 0 0,2-7 0 15,-1-3 864-15,4-4 128 0,1-5 32 0,1-7 0 16,2-6-832-16,1-7-192 0,3-5 0 0,0-2 0 16,3-3 0-16,-1-5 0 0,2-8 0 0,0-1 0 15,1-12 0-15,0 0 0 0,0 0 0 0,2-9-13888 16</inkml:trace>
  <inkml:trace contextRef="#ctx0" brushRef="#br1" timeOffset="99328.19">11743 9845 23951 0,'0'0'512'0,"0"0"128"0,0-5 0 16,0 5 64-16,0 0-576 0,0 0-128 0,0 0 0 0,0 0 0 0,0 0 848 0,0 8 144 15,-3 2 32-15,-2 2 0 0,-2 3-832 0,-2 1-192 16,0-1 0-16,-4 1 0 0,-1 2 0 0,-2 0 0 0,1 3 0 0,-2-1 0 16,-3-1 864-16,1 1 128 0,-3-2 32 0,-3 1 0 15,-1-3-832-15,-15 6-192 0,0-3 0 0,3-1 0 16,2-4 864-16,0 0 128 0,-2-4 32 0,0 2 0 15,2-1 0-15,3-1 0 0,2-2 0 0,1 1 0 16,1 1-832-16,4-2-192 0,3 1 0 0,3-1 0 16,3-1 0-16,3 2 0 0,0 2 0 0,5 3 0 15,1-3 0-15,4 1 0 0,3 1 0 0,1 2 0 16,3 1 0-16,6 1 0 0,4 2 0 0,3 2 0 16,5 2 864-16,3 1 128 0,4 0 32 0,4 0 0 15,2-2-832-15,7 0-192 0,2-2 0 0,4 0 0 16,4-3 0-16,3-1 0 0,-3 1 0 0,-3-2 0 15,-3-1 0-15,-3 1 0 0,-1-2 0 0,-3 1 0 16,0 3 0-16,-1-2 0 0,1-3 0 0,-5-1-18800 16</inkml:trace>
  <inkml:trace contextRef="#ctx0" brushRef="#br1" timeOffset="101924.23">15328 10961 7359 0,'-9'2'656'0,"-3"-2"-528"16,-2-2-128-16,1 4 0 0,3 0 2176 0,-2 1 384 15,2 1 96-15,2-1 16 0,-2-2-1328 0,10-1-256 16,0 0-48-16,0 0-16 0,0 0 0 0,0 0 0 0,0 0 0 15,0 0 0-15,10 2-224 0,3-2-48 16,4-2-16-16,2 2 0 0,7 2-352 0,1 0-80 0,5-1-16 0,4 2 0 16,6-2 32-16,1 2 16 0,0 4 0 0,1-2 0 15,1 0-96-15,1 1-32 0,-2 1 0 0,0 0 0 16,3 1-208-16,2 0 128 0,-1-2-128 0,3 0 0 16,-1 1 176-16,1 0-176 0,-2-2 192 0,5-2-192 15,4-1 368-15,6-1-48 0,3-1 0 0,0-1 0 16,-4-1 144-16,4 0 32 0,4 0 0 0,2-2 0 15,2 1-96-15,-1 0-16 0,-1-1 0 0,1 2 0 16,-4-1-224-16,4 2-160 0,3-1 192 0,-2-1-192 16,-4 1 160-16,-2 1-160 0,1 0 128 0,-1 0-128 15,4-2 0-15,-2 3 128 0,-1-3-128 0,-1 2 0 0,-2 0 128 16,2 0-128-16,3-2 0 0,0 2 128 0,2 2-128 16,-2-1 0-16,-3-1 0 0,3-2 128 0,0-1-128 0,4 2 0 15,3 1 0-15,-1-1 128 0,-5-2-128 0,2 2 128 16,4-1-128-16,-1 2 128 0,-1 1-128 15,-5-1 0-15,-6-1 0 0,0 2 128 0,0 2-128 0,-2-2 0 16,-1-2 144-16,-2 2-144 0,-3 3 0 0,-5-2 0 16,-2-2 0-16,3-2 128 0,3-1-128 0,-1 0 0 15,0 0 128-15,1 1-128 0,0 0 0 0,0-2 128 16,-5 1-128-16,4 0 0 0,-1-2 0 0,1 1 128 16,-2 0-128-16,2 2 0 0,3 0 128 0,-4 0-128 15,-1 1 160-15,-1 0-160 0,0-1 0 0,-2 0 0 16,0 1 0-16,0 1 0 0,-2 0 0 0,-2 0 0 15,-1-1 0-15,-4 1 0 0,-2 0 0 0,1-1 0 0,-4 1 0 0,4-1 0 16,-2-1 128-16,1 1-128 16,-1 3 0-16,-2-1 144 0,-2-1 0 0,-1 1 0 0,-2 3 0 0,-1-1 0 15,0-2-16-15,-2 0-128 0,1-2 192 0,-1 2-64 16,-2 0-128-16,-1 0 0 0,-1 0 0 0,-2 2 128 16,-2 1-128-16,-5 1 0 0,-2-2 0 0,-3-1 128 15,-2 0-128-15,0 1 0 0,-9-2 0 0,0 0 0 31,0 0-1088-31,0 0-192 0,0 0-32 0,0 0-9296 0,0 0-1856 0</inkml:trace>
  <inkml:trace contextRef="#ctx0" brushRef="#br1" timeOffset="102237.95">21654 10706 30575 0,'0'0'1344'0,"11"-6"304"0,1 0-1328 0,5 1-320 15,1 3 0-15,6 2 0 0,-2 2 0 0,5 2-128 16,3 1 0-16,2 6 0 0,-2 2 128 0,1 3 0 16,-4 2 160-16,-2 4-160 0,-2 4 288 0,-5 4-32 15,-3 5-16-15,0-3 0 0,-4 1 32 0,-2 0 16 16,-4-1 0-16,-3 0 0 0,-2-2 144 0,-3-2 16 15,-3 0 16-15,-2-5 0 0,0 0-32 0,-2-2-16 16,-4-4 0-16,0 0 0 0,-2-3-32 0,-4-2-16 16,0-2 0-16,-4-1 0 0,1-2-144 0,2-4-32 0,1-3 0 15,1-3 0 1,2-1-1152-16,0-3-256 0,3-4-32 0,1-1-14160 0</inkml:trace>
  <inkml:trace contextRef="#ctx0" brushRef="#br1" timeOffset="103266.53">24668 5267 20271 0,'0'0'896'0,"0"0"192"0,-8-5-880 0,1 3-208 0,7 2 0 0,0 0 0 16,0 0-864 0,-7-2-224-16,-1-1-32 0,8 3-16 0,0 0 1136 0,0 0 320 0,-7-4 0 0,7 4 16 15,0 0 240-15,0 0 64 0,0 0 0 0,0 0 0 16,0 0 128-16,0 0 16 0,0 0 16 0,9-2 0 16,-2-1-112-16,3 0-32 0,1-1 0 0,1 0 0 15,0-2-64-15,3 1-16 0,-2-2 0 0,4 0 0 0,0-2-64 0,2-2-32 16,0-2 0-16,5-2 0 0,-2 0-16 0,3-2 0 15,-2 1 0-15,2-2 0 0,-1 3-80 0,0 0 0 16,-4-3-16-16,2 4 0 0,0-1-96 0,-2 3-16 16,-3-1 0-16,-4 1 0 0,1 0-256 0,-3 2 160 15,-3 1-160-15,-1 0 128 0,-3 2-128 0,0-1 0 16,-4 8 0-16,0 0 0 16,4-7-448-16,-4 7-160 0,-1-7-32 0,1 7-16 15,0 0-2352-15,0 0-480 0</inkml:trace>
  <inkml:trace contextRef="#ctx0" brushRef="#br1" timeOffset="103674.11">24667 5245 16415 0,'0'0'720'0,"0"0"160"0,0 0-704 0,0 0-176 0,10-5 0 0,0 1 0 15,-1 3 144-15,-9 1 0 0,11-2 0 0,-3 1 0 0,3-2 624 0,-2 3 112 16,-9 0 16-16,11 0 16 0,1 0 32 0,-2 4 0 15,-10-4 0-15,0 0 0 0,9 9 0 0,-1 0 0 16,-3 1 0-16,1 2 0 0,-1 4-208 0,1 1-32 16,-2 4-16-16,2 1 0 0,-3 3-144 0,2-2-32 15,3 2 0-15,0 1 0 0,1 2-96 0,-1 0-32 16,1 2 0-16,2-1 0 0,-2-5-176 0,2-2-32 16,0-1-16-16,-1-2 0 0,-1-3-160 15,-2 2 192-15,-1-1-192 0,1-1 192 0,0-4-192 0,-5 1 128 16,-2 0-128-16,5-2 128 15,6-2-1472-15,-1 0-288 0,-4 3-64 0</inkml:trace>
  <inkml:trace contextRef="#ctx0" brushRef="#br1" timeOffset="104924.94">22312 10752 18431 0,'-1'-15'1632'0,"0"6"-1312"0,0 3-320 0,-2 0 0 16,3 6 352-16,3-5 0 0,-3-1 0 0,0 6 0 15,0 0-96-15,0 0 0 0,0 0-16 0,0 0 0 16,0 0 384-16,0 0 80 0,-9 8 0 0,1 2 16 16,-4 2-128-16,1 3-16 0,0 4-16 0,3 2 0 15,5 5-96-15,-2 3-16 0,0 1 0 0,3 2 0 16,2 1-144-16,2-4-48 0,1-2 0 0,4-3 0 16,-3-1-128-16,4-4-128 0,1-4 192 0,4-4-192 15,4-2 416-15,0-4-32 0,2-1 0 0,2-4 0 16,0-4 304-16,1-2 48 0,1-3 16 0,0-2 0 15,1-4-224-15,-1-2-32 0,-2-2-16 0,-1-1 0 0,-1-2-224 0,-1 0-32 16,1 0-16-16,-1 0 0 0,-2-3-32 0,-2 3-16 16,1 4 0-16,-4 0 0 0,0-2-160 0,-2 4 128 15,-6 1-128-15,0 6 128 0,-3 9-128 0,0 0 0 16,0 0 0-16,0 0 128 0,0 0-128 0,0 0 0 16,0 14 144-16,-2 0-144 0,0 2 144 0,-5 4-144 15,-3 6 192-15,-1 3-192 0,-1 4 192 0,-1 5-192 16,-2 3 192-16,-3 0-192 0,-1 2 144 0,1 6-144 15,-2 3 0-15,-2 5 144 0,-1 1 0 0,0-1 0 16,-2-2 0-16,-2-1 0 0,-1-5 48 0,0-1 0 16,-1-4 0-16,3-1 0 0,-3-2 0 0,3-3 0 15,2-3 0-15,-3-3 0 0,3-1 32 0,1-4 16 16,2-8 0-16,3-1 0 0,2-2-96 0,2-3-16 16,-1-1 0-16,4-4 0 0,1-4-128 0,4-2 128 0,-3-2-128 15,9 0 128 1,-6-6-464-16,2-1-112 0,3-1 0 0,4-3-16 15,-1-4-2288-15,6 0-448 0,2 1-80 0</inkml:trace>
  <inkml:trace contextRef="#ctx0" brushRef="#br1" timeOffset="105235.39">22961 11020 18431 0,'0'0'816'0,"-7"-4"160"16,1-2-784-16,1 2-192 0,5 4 0 0,0 0 0 0,-5-8 1024 0,5 8 176 15,0 0 16-15,0 0 16 0,11-7-16 0,1 3-16 16,0-3 0-16,3 2 0 0,3 4-608 0,5-1-112 15,1-1-32-15,3 2 0 0,-1 0-192 0,3 1-64 16,2 2 0-16,-2 1 0 0,0-1-64 0,-2 0 0 16,-4 3-128-16,-3 1 192 0,-7 1-368 0,-3-1-80 15,-10-6 0-15,0 11-16 16,-5 0-2544-16,-11 3-496 0,-8 1-96 0</inkml:trace>
  <inkml:trace contextRef="#ctx0" brushRef="#br1" timeOffset="105386.26">22834 11199 21823 0,'-13'-1'960'0,"13"1"208"0,0 0-928 15,0 0-240-15,0 0 0 0,0 0 0 0,11-5 1392 0,5 1 224 0,3 2 48 0,2-2 16 16,4-2-992-16,-3 3-208 0,3 0-32 0,5-1-16 16,1 1-128-16,2 0-32 0,2-1 0 0,1 2 0 15,2-1-128-15,1 1-16 0,-2 1-128 0,-3 0 192 16,-4 1-192-16,-2 0 144 0,-8 4-144 0,-2-1 128 16,-4-3-1584-1,-4 0-320-15,-10 0-64 0</inkml:trace>
  <inkml:trace contextRef="#ctx0" brushRef="#br1" timeOffset="105780.82">23966 10624 7359 0,'0'-15'320'0,"1"7"80"0,-1 8-400 0,3-7 0 16,-3 7 0-16,0 0 0 0,0 0 3424 0,0 0 608 16,0 0 112-16,0 0 16 0,0 0-2512 0,0 0-512 15,-1 12-112-15,-2 4 0 0,1 5-176 0,-4 2-16 0,-2 1-16 0,0 6 0 16,0 4-176-16,-4 4-16 0,-1 5-16 0,-1 1 0 15,-2 2-32-15,-1-1 0 0,-2 1 0 0,3-4 0 16,-2-1-304-16,0-3-64 0,3-4-16 16,0-1 0-16,0 1-48 0,1-6-16 0,0-6 0 15,1-1 0-15,2-1 32 0,2-3 0 0,-2-2 0 0,2-3 0 16,1-3-32-16,1-1 0 0,0-3 0 0,7-5 0 16,0 0-128-16,0 0 0 0,-9-3 0 0,9 3 0 15,2-10-1568-15,3-1-400 16,-4-1-80-16,4-3-11648 0</inkml:trace>
  <inkml:trace contextRef="#ctx0" brushRef="#br1" timeOffset="106182.66">24400 10741 22111 0,'0'0'1968'0,"0"0"-1584"15,0 0-384-15,0 0 0 0,0 0 640 0,0 0 64 16,0 0 0-16,0 0 0 0,0 0 160 0,-6 11 32 16,0-2 16-16,-3 2 0 0,-2 2-144 0,-1 2-16 15,-1 3-16-15,0 0 0 0,-1 1-304 0,2 1-64 16,-2-3-16-16,1-1 0 0,-2-4 208 0,1 0 32 16,0-2 16-16,-1-1 0 0,1-1 0 0,-2 0 0 15,-4-2 0-15,2 0 0 0,1 3 32 0,-3-1 0 0,0-2 0 16,0 2 0-16,-4-2-256 0,3 0-64 0,3 3 0 15,2-2 0-15,-3-2-64 0,6-1 0 0,1 1-16 0,4 1 0 16,2 1-112-16,6-7 0 0,0 0-128 0,0 11 192 16,2 1 0-16,7-1-16 0,2-2 0 0,5 0 0 15,4 0 128-15,-1 0 16 0,2 4 16 0,3-4 0 16,4 1-96-16,0 0-32 0,2 3 0 0,0-2 0 16,0-2-48-16,0 1-16 0,-3 1 0 0,1 1 0 15,-2-2-144-15,-1 1 128 0,1-1-128 0,-4-1 128 16,1-3-128-16,-4 2 0 0,0-1 0 0,-3 2 0 15,-6-1-1408 1,-6 0-320-16,-4-8-64 0</inkml:trace>
  <inkml:trace contextRef="#ctx0" brushRef="#br1" timeOffset="112698.76">16748 10602 3679 0,'0'0'320'0,"0"0"-320"0,0 0 0 0,0 0 0 16,0 0 1824-16,0 0 288 0,0 0 64 0,10 0 16 16,-10 0-1424-16,0 0-272 0,0 0-64 0,11 2-16 15,-11-2 0-15,10 3 0 0,0-1 0 0,-1-1 0 16,-9-1 96-16,9 1 32 0,-9-1 0 0,10 0 0 16,-10 0 176-16,10-1 48 0,-10 1 0 0,12 0 0 15,-1 0-80-15,-1 0-16 0,-1-1 0 0,0-2 0 16,-1 3-80-16,1 0-16 0,1 0 0 0,0-2 0 15,0 1-144-15,-1 1-48 0,1 0 0 0,2 0 0 0,-3-1-48 0,2 0-16 16,1 0 0-16,1 0 0 0,-3 1-64 16,2 0 0-16,1-1-16 0,0-1 0 0,3 1-32 15,-1 0 0-15,1 0 0 0,0 1 0 0,2 0-16 0,-1 1 0 16,2 0 0-16,-1 0 0 0,-4-2-48 0,2 1-16 16,4-1 0-16,-2 2 0 0,1 2-128 0,-1-3 192 15,1-3-192-15,1 2 192 0,-4 0-32 0,2 1 0 16,-1-1 0-16,1 0 0 0,0-1 64 0,-2 1 16 15,1 0 0-15,0-1 0 0,0-2-64 0,-1 1-16 16,0 1 0-16,-1-1 0 0,2 1 0 0,0 0 0 16,2-1 0-16,0-2 0 0,1 1-32 0,-3 1 0 15,-3 0 0-15,3 1 0 0,4-1-128 0,-3 0 192 0,-1-1-192 16,2 0 192-16,-2 2-192 0,1-1 128 0,-3 0-128 16,1 2 128-16,-1-2 0 0,0-1-128 0,0 0 192 0,0 1-64 15,0-1 80-15,0 1 16 0,-3-2 0 16,2 0 0-16,-1 1-48 0,2-1-16 0,0 0 0 0,2-1 0 15,-1 0 16-15,2-2 0 0,0 2 0 0,-1-1 0 16,-1 1-176-16,2 1 160 0,0-2-160 0,-1 3 160 16,0 0-160-16,0-1 128 0,2 2-128 0,-1-2 128 15,-1 1-128-15,0 0 0 0,-1 3 144 0,0-2-144 16,-3-2 128-16,0 0-128 0,1 2 128 0,-2-1-128 16,2-4 144-16,-1 1-144 0,-1 1 192 0,1 0-192 15,-2 3 208-15,1-1-64 0,-1-2-16 0,1 2 0 16,-2 0 0-16,1 2-128 0,0 0 192 0,2-2-64 15,-3-3-128-15,0 3 0 0,1 0 0 0,-3 1 0 16,1-1 0-16,-2-1 0 0,3 1 0 0,-2 1 128 16,-8 3-128-16,7-5 0 0,0 0 144 0,1 2-144 0,-1 0 128 0,-7 3-128 15,7-3 160-15,-7 3-160 0,7-5 128 0,-2 1-128 16,-5 4 0-16,6-4 144 0,0 0-144 0,-6 4 0 16,9-5 0-16,0 3 128 0,0-1-128 15,-1 2 0-15,-8 1 0 0,0 0 0 0,6-3 0 0,-6 3 0 16,7-1 0-16,-7 1 0 0,0 0 128 0,0 0-128 15,0 0 0-15,0 0 128 0,0 0-128 0,0 0 0 16,0 0 0-16,0 0 0 0,0 0 0 0,0 0 0 16,0 0 0-16,0 0 0 0,0 0 0 0,0 0 0 15,0 0 144-15,0 0-144 0,0 0 0 0,0 0 0 16,0 0 0-16,0 0 0 0,0 0 0 0,0 0 0 16,0 0 0-16,0 0 0 0,0 0 0 0,0 0 0 15,6-3 0-15,-6 3 0 0,0 0 0 0,0 0 0 16,0 0 0-16,0 0 0 0,0 0 0 0,0 0 0 15,0 0 0-15,0 0 0 0,5-6 0 0,-5 6 0 0,0 0 0 16,5-4 0-16,-5 4 0 0,0 0 0 0,0 0 0 0,7-4 0 16,-7 4 0-16,0 0 0 0,6-2 0 0,-6 2-128 15,0 0 128-15,8-3 0 0,-3 1 0 0,-5 2 0 16,0 0 0-16,6-4 0 0,-6 4 0 0,6-3 0 16,-6 3 0-16,6-2 176 0,-6 2-48 0,7-4 0 15,-7 4-128-15,5-3-144 0,-5 3 144 0,7-2-208 16,-7 2 208-16,7-2 0 0,-7 2 0 0,7-3 0 15,-7 3 0-15,7-4 0 0,-1 1 0 0,-6 3 0 16,0 0 0-16,8-3 0 0,-8 3 0 0,6-4 0 0,-6 4 0 16,8-2 0-16,-8 2 0 0,7-3 0 0,-7 3 0 0,10-4 0 15,-10 4 0-15,7-4 0 0,-7 4 0 16,8-4 0-16,-2-2 0 0,-6 6 0 0,6-3 0 0,0 0 0 16,-1-2 0-16,-5 5 0 0,9-2 0 15,-9 2 0-15,9-3 0 0,-2 0 0 0,-1-2 0 0,-6 5 0 16,8-3 0-16,-3 0 0 0,-5 3 0 0,7-5 0 15,1 2 0-15,-8 3 0 0,7-6 0 0,0 1 0 16,0-1 0-16,-1 2 0 0,-6 4 0 0,6-6 0 16,-1 0 0-16,0 0 0 0,-5 6 0 0,6-6 0 15,2-3 0-15,-3 1 0 0,2 1 0 0,-1 0 0 16,-2 0 0-16,1 2 0 0,3-1 0 0,-1-1 0 16,-1-2 128-16,1 1-128 0,2 3 0 0,-2-3 0 15,0 0 0-15,-1 1 0 0,3 2 0 0,-2 1 0 0,2-1 0 0,-5 0 0 16,2-3 0-16,0 0 0 0,-1 1 0 0,4-2 0 15,-2 1 128-15,3 1-128 0,-2-1 0 16,0 2 0-16,-2 1 128 0,2-2-128 0,-4 0 144 16,3-1-144-16,1-4 0 0,-1 4 0 15,0 3 0-15,-1-1 0 0,2-2 0 0,-1-2 128 0,2 3-128 0,-2-1 0 16,1 1 144-16,0 1-144 0,-1-3 128 0,0 0-128 16,2 3 144-16,-2-3-144 0,1 3 160 0,0-4-160 15,0 2 144-15,-3-2-144 0,2 2 128 0,0 0-128 16,1 0 144-16,0-2-144 0,-2-1 160 0,1 3-160 15,0 0 176-15,0 1-176 0,-1-3 192 0,1 0-192 16,-2 0 192-16,0 1-192 0,2-1 192 0,-2 0-192 16,5-1 192-16,-3 2-192 0,-2 2 192 0,4-2-192 15,1-3 176-15,-2 0-176 0,1 0 160 0,1 1-160 0,-1 0 144 16,-1 0-144-16,0 2 128 0,0 0-128 0,0 0 128 16,3-1-128-16,4 3 0 0,-9-1 128 0,0-1-128 15,0 1 0-15,3 2 0 0,1-2 128 0,0-1-128 0,-1 2 0 16,1-1 0-16,1-1 128 0,-3 0-128 0,1 0 0 15,1 0 144-15,-1 0-144 0,0 0 0 0,-2 1 128 16,3 1-128-16,-1-1 0 0,-1 1 0 0,1 0 128 16,-2-2-128-16,2 0 0 0,0 0 0 0,-1 1 0 15,-1 2 0-15,1-3 128 0,0-1-128 0,-1 0 0 16,0 1 0-16,1 2 0 0,-1-1 0 0,2-1 0 16,-2-2 0-16,1 2 0 0,-1 4 128 0,1 1-128 0,-1 0 160 15,0-2-160-15,0-4 0 0,-1-1 0 16,3 2 0-16,-2 1 0 0,2 2 0 0,-2-2 0 15,1-1 0-15,0 1 0 0,1 4 0 0,-1-4 0 0,1-4 0 0,2 6 0 16,-2 5 0-16,1-1 0 0,0-3 0 16,-1-1 0-16,-1-2 0 0,0 1 0 0,1-2 0 0,0 5 0 15,0-1 0-15,-1 0 0 0,1-2 0 0,1 2 0 16,-1-2 0-16,0-2 0 0,-1-2 0 0,2 5 0 16,1 5 0-16,-2-1 0 0,1-1 0 0,1-1 0 15,-3-3 0-15,2 2 0 0,-2 2 0 0,2-2 0 16,0 0 0-16,-1-1 0 0,0 1 0 0,-3 0 0 15,3 3 0-15,-1 0 0 0,0-1 0 0,-1-2 0 16,1 1 0-16,-1 0 0 0,1 2 0 0,-1-2 0 16,1-3 0-16,-3 1 0 0,2-1 0 0,-1 2 0 15,3 0 0-15,-1 1 0 0,0-1 0 0,-1 1 0 0,0 0 0 16,1 0 0-16,-2 0 0 0,2-1 0 0,0 0 0 16,-1 2 0-16,-1-2 0 0,3 1 0 0,-2-2 0 15,4 2 128-15,0 0-128 0,-2-1 0 16,0 1 0-16,-1-1 0 0,-1 1 0 0,-1 0 0 0,0-1 0 0,1 0 144 15,1-3-144-15,-1 4 128 0,-7 4-128 0,13-5 0 16,-4 0 0-16,2 0 0 0,0 1 0 0,0 2 0 16,-1-3 0-16,0 1 0 0,-1-3 0 0,1 3 0 15,1 1 0-15,-2-1-176 0,1 1 176 0,-2-1 0 16,-1-3 0-16,1 3 0 0,-1 0 0 0,1 0 0 16,-1-3 0-16,2 3 0 0,-1-2 0 0,2 2 0 15,-3-2 0-15,3 3 0 0,-3-2 0 0,2-2 0 16,-1 4 0-16,1-2 0 0,0 1 0 0,0-2 0 15,2-1 0-15,-2 0 128 0,0 1-128 0,1-2 0 16,0 1 0-16,0 2 0 0,0 0 0 0,1 2 0 16,0 1 0-16,1-1 0 0,-2-4 0 0,2 0 0 0,0 2 0 0,2-1 0 15,-1 0 0-15,-2-1 0 0,0-1 0 0,0 3 0 16,-1 1 0-16,2 0 0 0,0-1 0 0,1 0 0 16,-2 2 0-16,0 0 0 0,-2-1 0 0,1 1 128 15,0-3-128-15,1 2 0 0,-1 2 0 0,-1 2 0 16,-9 0 0-16,11 0 0 0,-3-1 0 0,-8 1 0 15,10 3-176-15,-10-3 0 0,5 7 0 0,-5-7 0 16,0 0-3264 0,-4 10-656-16</inkml:trace>
  <inkml:trace contextRef="#ctx0" brushRef="#br1" timeOffset="114070.07">19324 9672 14735 0,'-5'-5'640'0,"5"5"160"0,0 0-640 0,0 0-160 16,-8 3 0-16,0 2 0 0,1-1 736 0,-1 3 112 0,0 1 32 0,-1 3 0 16,0 0-176-16,-5 3-48 0,0 0 0 0,-1 1 0 0,-2 2-16 0,1 3 0 15,-2-1 0-15,-2 3 0 0,0 0-32 0,1 0-16 16,0-1 0-16,-3 2 0 0,1-1-64 0,-2 2-16 15,-2 0 0-15,0 1 0 0,3 0-112 0,0 0-16 16,0-5-16-16,0 2 0 0,2-1-48 0,-1-2-16 16,0-2 0-16,-1-2 0 0,3 0 144 0,-2-1 16 15,0-3 16-15,0-2 0 0,-1 4-32 0,0-2-16 16,0 0 0-16,3 0 0 0,1-3-32 0,0 2 0 16,0-1 0-16,-3 1 0 0,0 0-144 0,1 0-48 15,0-1 0-15,2 3 0 0,-2 1-48 0,1 0-16 16,-1 0 0-16,0-1 0 0,1 0-144 0,0 1 128 15,-2-4-128-15,1-1 128 0,0 1-128 0,-3-2 160 16,1-2-160-16,-2 2 160 0,1-1-16 0,1 0 0 16,-1-1 0-16,0 2 0 0,-1-1-16 0,-1 1 0 0,2 0 0 15,-1-2 0-15,1 0-128 0,1-1 128 0,0 0-128 16,0 1 128-16,0-3-128 0,1 0 0 0,-2-2 0 0,1 2 128 16,0 1-128-16,-1-1 0 0,-2-3 144 15,2 2-144-15,1 3 0 0,0-1 0 0,0 1 0 0,-2 0 128 16,0 2-128-16,1-1 0 0,1 0 0 0,1-1 0 15,1 0 0-15,2 1 0 0,-4-2 0 0,2 0 0 16,0 1 0-16,-1-3 128 0,-1-2-128 0,2 1 0 16,-2 2 0-16,0 0 0 0,-2-2 0 0,0 0 128 15,-3 1-128-15,2 1 0 0,3 1 0 0,-1-1 0 16,-2-1 0-16,-1 1 0 0,1 1 0 0,3 1 128 16,1-1-128-16,1-1 128 0,1 0-128 0,1 1 128 0,1 1-128 15,0-1 0-15,1-2 0 0,1 2 0 0,1-1 0 16,0 0 0-16,-3 0 0 0,1 0 0 0,-1-3 0 0,0 3 0 15,-4 1 0-15,1 0 128 0,0 0-128 16,0-1 0-16,3 0 0 0,-1 0 0 0,-2 1 0 0,3 0 0 16,1 1 0-16,1-2 0 0,-2 0 0 0,3 1 0 15,3 1 0-15,0-2 128 0,2-2-128 0,-1 1 128 16,4 0-128-16,-3-2 128 0,4 0-128 0,5 1 0 16,-8-3 0-16,2 3 128 0,6 0-128 0,0 0 0 15,-6-2 0-15,6 2 128 0,0 0-128 0,0 0 0 16,0 0-176-16,0 0 176 15,0 0-672-15,0 0-32 0,0 0-16 0,12-1 0 16,2-2-2352-16,4 0-480 0</inkml:trace>
  <inkml:trace contextRef="#ctx0" brushRef="#br1" timeOffset="114421.12">17126 10484 25791 0,'-12'-7'2304'0,"8"1"-1856"0,-3 1-448 0,7 5 0 16,-7-3 512-16,-1 3 16 0,0 0 0 0,-1 3 0 15,0-1-208-15,-1 1-64 0,0 1 0 0,-2 2 0 16,-4 2 64-16,0-1 0 0,-1 3 0 0,-1 0 0 16,-3 1 16-16,-1 0 16 0,-1 0 0 0,-3 1 0 15,0 3 224-15,1 0 64 0,1-2 0 0,2 1 0 0,2 0-48 0,-2-1 0 16,1 0 0-16,4-1 0 0,2-1-192 15,0 0-32-15,3-1-16 0,4 1 0 0,0 2-96 0,3-3 0 16,-1-3-16-16,1 0 0 16,3 4-48-16,3 0 0 0,2-1 0 0,-3-10 0 0,0 0-32 0,9 10-16 15,0-1 0-15,2-2 0 0,1-5 144 0,6-1 32 16,3-2 0-16,2 0 0 0,1 0-176 0,5-4-16 16,4-1-128-16,3-1 192 0,-1 4-192 0,0-3 0 15,-2-1-144-15,-1 1 144 16,-2 2-1536-16,-1-1-192 0,-1 1-64 0,0-1-9008 15,1 1-1808-15</inkml:trace>
  <inkml:trace contextRef="#ctx0" brushRef="#br1" timeOffset="116006.36">20680 8559 8287 0,'0'0'736'0,"0"0"-592"0,0 0-144 0,0 0 0 15,0 0 928-15,0 0 160 0,0 0 16 0,0 0 16 16,0 0-512-16,0 0-96 0,-3-8-32 0,3 8 0 0,0 0 80 0,0 0 16 15,0 0 0-15,9-5 0 0,0 1-64 16,-9 4-16-16,11 0 0 0,0-2 0 0,-11 2 16 0,8-5 16 16,-1-1 0-16,1 3 0 0,-8 3 48 0,11 0 16 15,1-3 0-15,-1 1 0 0,-1 1-16 0,1-1 0 16,2 1 0-16,2-2 0 0,0-4-128 0,1 2-48 16,0 1 0-16,-1-1 0 0,2 2-64 0,-1 1-16 15,3 1 0-15,2-3 0 0,1 0-80 0,-3-1-32 16,0 2 0-16,2-2 0 0,-1 1-48 0,0 2-16 15,-1 0 0-15,0 0 0 0,-1-4 48 0,2 2 0 16,1-1 0-16,-2 2 0 0,-2 0-32 0,4 1 0 16,2-2 0-16,-3 1 0 0,1-1 16 0,1-2 0 15,-1 1 0-15,2 1 0 0,0 3-32 0,0 0 0 16,-1-2 0-16,1 2 0 0,0 1-16 0,0 0-128 0,-1-1 192 16,1-2-64-16,-1 0 0 0,1 1-128 0,2 0 192 15,-1 0-64-15,-1-1 32 0,1 1 0 0,0-1 0 0,4 0 0 16,-3 0-32-16,3 1 0 0,-1-1 0 0,1 0 0 15,-1-2 16-15,-1 2 0 0,0 1 0 0,-2 1 0 16,-2-3-16-16,1 2-128 0,-1 1 192 0,0 1-64 16,2 0-128-16,-1-2 160 0,4 1-160 0,0 0 160 15,3 2-160-15,-4-1 0 0,1-1 144 0,0 1-144 16,3 2 128-16,-3 0-128 0,1-1 160 0,1 0-160 16,-3-1 0-16,-1 0 128 0,-2 0-128 0,3 0 0 15,-4-1 0-15,2 0 144 0,-3-1-144 0,2 1 128 16,0 2 0-16,0-1 0 0,-1 0 0 0,1 0 0 0,-1-1 0 15,0 1-128-15,2 0 192 0,-3-1-64 0,-1 1-128 16,1 0 160-16,-3 0-160 0,0 0 160 0,0 0-160 16,1 0 160-16,-1-2-160 0,-2 1 160 0,-4 0-160 15,2-1 160-15,-1-1-160 0,-1 1 160 0,0-1-32 0,-2 2-128 16,1 1 192-16,1-1-64 0,1-3-128 0,-4 0 160 16,1 2-160-16,2-1 160 0,-2 2-160 0,1-1 0 15,0-1 0-15,0 2 0 0,-1 2 0 0,2-1 128 16,3-1-128-16,-2 0 0 0,-4 1 0 0,1 0 0 15,1 0 128-15,-11 0-128 0,0 0 0 0,7 0 0 16,2 0 0-16,-9 0 0 0,0 0 0 0,0 0 0 16,0 0 144-16,0 0-144 0,0 0 0 0,0 0 0 15,0 0 0-15,0 0 0 16,0 0-560-16,0 0-16 0,0 7-16 0,0-7 0 16,0 0-832-16,0 0-176 0,-9 4-16 0,9-4-7664 0,-10 5-1520 0</inkml:trace>
  <inkml:trace contextRef="#ctx0" brushRef="#br1" timeOffset="116533.49">22781 8088 3679 0,'-19'-7'320'0,"8"1"-320"0,-1-2 0 0,1 1 0 0,1-1 2896 0,0 4 512 15,0-1 112-15,2 1 0 0,8 4-2240 0,0 0-448 16,0 0-80-16,0 0-32 0,0 0-176 0,0 0-32 16,0 0-16-16,0 0 0 0,9 2-64 0,3 1-16 15,-1 1 0-15,4 0 0 0,0 0-32 0,5 2 0 16,0-1 0-16,4 1 0 0,1-3 80 0,3 2 16 15,0-1 0-15,3 3 0 0,0 3 64 0,2-2 16 16,5 0 0-16,0 0 0 0,-5-1-160 0,4 1-16 16,5-1-16-16,1 2 0 0,-5 0 112 0,1 2 32 15,-4-2 0-15,-1 1 0 0,-1 0-176 0,-2 2-16 16,-1-1-16-16,0-1 0 0,2-1-32 0,-3 1 0 16,-4-1 0-16,0 0 0 0,2 4-80 0,-3-2-32 15,-6-2 0-15,-2 1 0 0,0 1 48 0,-3-1 16 0,-2-1 0 16,-4 0 0-16,-2 0 0 0,-2-1 0 0,0 2 0 0,-4-1 0 15,1-9 64-15,-8 9 16 0,-1-1 0 0,-2 0 0 16,-4 2 32-16,-1 1 16 0,-2-3 0 0,-3 0 0 16,1-1-32-16,-2-1 0 0,-2-2 0 0,1 2 0 15,-1 2-112-15,0-3-16 0,-1 2-16 0,2-4 0 16,1-3-176-16,0-2 192 0,0 1-192 0,1 2 192 16,-1 2-192-16,3 1 0 0,2 0 0 0,5-1 128 15,2 0-1248 1,5 2-256-16,3 4-48 0,4-1-16 0</inkml:trace>
  <inkml:trace contextRef="#ctx0" brushRef="#br1" timeOffset="127657.39">15076 12227 14735 0,'0'0'1312'0,"-7"0"-1056"0,7 0-256 0,-7-1 0 16,-1 1 384-16,8 0 0 0,0 0 16 0,0 0 0 16,0 0-112-16,0 0-32 0,0 0 0 0,0 0 0 15,0 0 96-15,0 0 16 0,3-8 0 0,2 2 0 16,2 2 16-16,1 1 0 0,1-4 0 0,0 3 0 0,-2-2 64 0,2 1 32 15,0 0 0-15,1-2 0 0,-2-2 32 0,2-1 16 16,1 1 0-16,0-1 0 0,-2-1-80 0,4 0 0 16,-2-1-16-16,1 1 0 0,1 0-112 0,1-1 0 15,2-3-16-15,-1 0 0 0,1 2 16 0,1 0 0 16,1 0 0-16,5-2 0 0,1 0 64 0,2 0 32 16,2 2 0-16,-4 1 0 0,1-2-64 0,-2 1-16 15,-1 2 0-15,0 1 0 0,1 1-208 0,-1-1-128 16,-2-1 128-16,0 1-128 0,0 0 144 0,-1 3-144 15,-1-1 192-15,2 0-192 0,-1-2 256 0,3 1-64 16,2-1-16-16,-1 1 0 0,-2 0 112 0,2 0 32 16,3 2 0-16,2-1 0 0,-1 0-32 0,1 0 0 0,-1 2 0 15,0-1 0-15,-1 1-96 0,1 0-32 0,-3 1 0 0,0 0 0 16,0 1-32-16,2 2 0 0,-1 2 0 16,1 0 0-16,3-1-128 0,-6-1 128 0,1 2-128 0,-1 2 128 15,4 0-128-15,-1-1 128 0,-3-2-128 0,2 1 128 16,-1 2-128-16,-1-1 192 0,-1-1-192 0,1 0 192 15,-3 0-64-15,0 1-128 0,1 5 192 0,-2-2-64 16,0 0 0-16,1 2-128 0,2 3 192 0,-4-2-64 16,1 3 0-16,3-2-128 0,-3 0 192 0,-2 3-64 15,-2 2-128-15,-1 1 0 0,0 2 0 0,2-1 128 16,-2-2-128-16,-3 3 0 0,1-1 0 0,0 0 0 16,0 2 0-16,-3-3 128 0,0 2-128 0,0-2 0 15,2-1 0-15,-2-1 0 0,0-1 128 0,0 1-128 16,2 3 0-16,-2-2 0 0,0-1 144 0,1 1-144 15,2-2 0-15,0-1 128 0,0 2-128 0,1 1 0 0,-3-4 0 16,2 3 144-16,0 3-144 0,2-1 0 0,-3-2 128 0,4-2-128 16,0-2 0-16,1 1 0 0,-1 4 144 0,0-2-144 15,2 0 0-15,3-2 144 0,-1 4-144 0,-1-2 0 16,-4 0 0-16,4 1 128 0,0-4-128 0,0 1 0 16,1-1 144-16,1 0-144 0,1-3 128 0,-2 1-128 15,-1-2 128-15,1 0-128 0,-2 1 128 0,1 1-128 16,-2-2 160-16,0-1-160 0,-2-3 176 0,0 3-176 15,2 0 192-15,0 0-192 0,0-5 192 0,0 2-192 16,1 2 192-16,-2-2-192 0,-1-2 192 0,3 1-192 16,3-1 192-16,-3 1-192 0,-1-1 176 0,0-1-176 15,2-2 160-15,-2 2-160 0,0 1 160 0,0 0-160 0,2-2 160 0,-1 0-160 16,0-1 144-16,-2-1-144 0,1 2 128 16,2-3-128-16,0-2 128 0,-1 0-128 0,-1-2 128 15,2 0-128-15,0 0 128 0,1-1-128 0,0-3 0 0,-2 0 128 16,1-1-128-16,2 0 160 0,2 0-160 0,0-1 160 15,0-2-160-15,-2-1 0 0,-3 0 0 0,1 5 128 16,0 0-128-16,1-1 0 0,0 1 0 0,-3 2 128 16,-1-1-128-16,0 3 128 0,-3-2-128 0,0 1 128 15,-2 0 0-15,2-1 0 0,-3 2 0 0,2-2 0 16,0-1-128-16,-1 3 160 0,1 3-160 0,1-2 160 16,-1-4-160-16,1 0 0 0,0 2 0 0,1 1 128 15,2 0-128-15,-1-2 0 0,1 2 0 0,1-2 0 16,-2 2 0-16,2 0 0 0,0 3 0 0,-2-1 0 0,-2-3 0 15,1 3 0-15,-1 0 0 0,1 1 0 0,1-2 0 0,2 0 0 16,-1-2 0-16,1 3 0 0,1 1 192 0,-1-1-64 16,1 0 0-16,-1 0 0 0,2 2-128 15,0 2 0-15,-1 0 0 0,2 2-176 0,-3-5 176 0,1 4 0 16,2 2 0-16,-2 1 0 0,1-2 0 0,-1 1 128 16,2-1-128-16,-1 3 176 0,3 3-176 0,0-1-176 15,-1 1 48-15,2-1 0 0,0 2 128 0,-2 3 0 16,2 0 0-16,-1 0 0 0,-2-3 0 0,1 3 0 15,-2 2 0-15,1 0 0 0,-2-2 0 0,0 1 0 16,1-1 0-16,-2 1-128 0,0 3 128 0,-1 2 0 16,0-2 0-16,0 1 0 0,-1 2 0 0,-1 1 0 15,0 0 0-15,1-2 0 0,-2-1 0 0,1 2 0 16,1 3 0-16,1 0 0 0,-2-1 0 0,1 0 0 16,-2 1 0-16,2 0 0 0,2 1 0 0,-3 1 0 0,-2-3 0 15,2 3 0-15,2-2 0 0,-1 0 0 0,0-1 0 0,-1 0 0 16,3-2 0-16,-2 2 0 0,0 1 0 0,0-1 0 15,-3-4 0-15,2 0 0 0,0 3 0 0,0-1 0 16,0 2 0-16,2-1 0 0,-2-2 0 0,1 3 0 16,0 0 0-16,3 0 0 0,-2-3 0 0,2-1 0 15,-1-2 0-15,2 0 0 0,0 0 0 0,1 0 0 16,-1-5 0-16,4 1 0 0,0-2 0 0,-3 0 0 16,-1 2 0-16,1-1 128 0,0-1-128 0,1-1 0 15,-4 0 0-15,2 1 128 0,0 0-128 0,0-2 0 16,0 0 0-16,0 2 0 0,-1-1 0 0,-1-1 128 15,1-2-128-15,-1-3 0 0,1 1 0 0,-1 0 0 0,0-1 0 0,-1 0 128 16,2-1-128-16,-1-1 0 0,1 0 0 16,-1-2 0-16,2-2 0 0,0 1 128 0,-1-2-128 0,-1 1 0 15,0 2 128-15,-1-5-128 0,0-2 0 0,-1-2 144 16,-3 0-144-16,3 3 0 0,2 1 128 0,-2-3-128 16,-3 0 0-16,1-3 0 0,-3 2 128 0,1 0-128 15,-2 2 0-15,0-1 0 0,0-3 128 0,0 3-128 16,-1 0 0-16,1 0 0 0,-3-1 144 0,2 0-144 15,-1 1 0-15,-2 0 144 0,0 1-144 0,-1-1 0 16,1-2 0-16,0 1 0 0,-1 1 0 0,0 1 0 16,0-1 128-16,2-2-128 0,-1-1 0 0,0 0 0 15,1 3 0-15,-1-1 0 0,2 0 0 0,-1-1 0 16,1-2 0-16,-1 3 0 0,1 2 0 0,1 0 0 16,-1 0 0-16,2 2 0 0,-2 1 0 0,1 2 0 0,0 0 0 0,2 0 0 15,1-4-128-15,1 5 128 0,-2 0 0 0,2 2 0 16,0-2 0-16,-1 0 0 0,1 0 0 0,-1 4 0 15,-1 1-128-15,2-1 128 0,2 0 0 0,0 1 0 16,-5 0 0-16,3 1 0 0,1 0-144 0,3-1 144 16,1-1 0-16,0 2 0 0,-1 5 0 0,2-3 0 15,-1-1 0-15,0 1-128 0,-1 1 128 0,0 3 0 16,-1-1 0-16,0 0 0 0,-3-2 0 0,1 3 0 16,0-2 0-16,3 2 0 0,-2 1 0 0,-2-1 0 15,1 1-128-15,0 0 128 0,0 2 0 0,1 0 0 16,-1-2 0-16,3 1-128 0,-1 3 128 0,0 0 0 15,0 0 0-15,1 0 0 0,1-1 0 0,0 2 0 16,-4 2 0-16,2 0 0 0,2 1 0 0,-1-1 0 0,0-1 0 0,1 2 128 16,-2 1-128-16,0-1 0 0,-3-1 0 0,2 4 0 15,-2-1-192-15,3 1 192 0,-4 1 0 16,1 1 0-16,0-4 0 0,1 2 0 0,-2-1 0 0,2-1 0 16,0 1 0-16,1-3 0 0,-3 0 0 0,1 0 0 15,0 1 0-15,-2-1 0 0,2-1 0 0,1 0 0 16,1 1 0-16,-2 0 0 0,1-4 0 0,1 0 0 15,2-2 0-15,-1 4 0 0,0 5 0 0,2-6 0 16,-1-1 0-16,1 2 0 0,-1 1 0 0,0 0 0 16,1 1 0-16,-1-3 0 0,-1 0 0 0,0 1 0 15,0 0 128-15,0-3-128 0,2 2 0 0,-2-2 0 16,0-1 0-16,1 3 0 0,0 3 0 0,0-1 0 0,0-5 0 16,-1 0 0-16,-1 3 0 0,1 0 128 0,0-1-128 0,-2-4 0 15,1-2 0-15,0 1 0 0,0 2 0 0,1-1 0 16,0-2 0-16,-2 2 128 0,6 0-128 0,-5-1 0 15,0 1 0-15,1-2 0 0,3-2 0 0,-4 2 0 16,-2 1 144-16,1 1-144 0,-1-1 128 0,2 1-128 16,2-1 0-16,-2 0 0 0,-2 2 0 0,0-2 0 15,-2-1 0-15,0-1 0 0,-9-1 0 0,8 2 0 16,-8-2 0-16,9 3 0 0,-9-3 0 0,0 0 0 16,7 5 0-16,-7-5 0 0,4 8 0 0,-4-8 0 15,0 0-2576-15,0 0-400 0,5 13-80 16,-5-13-16-16</inkml:trace>
  <inkml:trace contextRef="#ctx0" brushRef="#br1" timeOffset="134481.6">17426 10587 8287 0,'0'0'368'0,"0"0"80"0,0 0-448 0,0 0 0 0,0 0 0 0,0 0 0 15,0 0 672-15,0 0 48 0,0 0 16 16,0 0 0-16,0 0 0 0,0 0 0 0,0 0 0 0,0 0 0 15,0 8-144-15,0-8-16 16,0 0-16-16,0 0 0 0,5 7 32 0,-5-7 16 0,7 4 0 0,2 0 0 16,-1-4 48-16,3 0 16 0,-2-1 0 0,1-1 0 15,2 1-80-15,-2-1-16 0,1-2 0 0,1 0 0 16,2 3-96-16,2 0-32 0,0-2 0 0,2 1 0 16,0 0-128-16,0-1-16 0,4 1-16 0,-2 0 0 15,2-1-96-15,0-1 0 0,0 1-16 0,1 1 0 16,1 1 0-16,1-1 0 0,-1-3 0 0,0 2 0 15,2 2 16-15,1-3 0 0,-1-1 0 0,2-2 0 16,0 1 64-16,0-1 32 0,3-1 0 0,-1 0 0 0,0-2-48 16,0 0-16-16,2-1 0 0,-2 1 0 0,1 1 16 0,-2 0 0 15,-2 1 0-15,1-2 0 0,-4 0 16 16,2 0 0-16,2 1 0 0,2-2 0 0,-2 1-32 0,4 1 0 16,0 2 0-16,0-4 0 0,-6-3-224 0,2 0 176 15,0 3-176-15,1-1 160 0,-1-3-160 0,-1 0 160 16,1 1-160-16,-2 0 160 0,-1-1 0 0,-2 0 0 15,3 1 0-15,-3-2 0 0,1-3 48 0,1 0 16 16,3 0 0-16,-2 2 0 0,2-4-32 0,-4 0-16 16,1-1 0-16,4 1 0 0,-1 2-16 0,-1-2 0 15,-2-1 0-15,0 0 0 0,-2 2-160 0,2 1 0 16,-6-2 0-16,1 1 0 0,0 1 0 0,-1 2 0 16,-3-1 176-16,1-1-176 0,-3 0 144 0,1 0-144 0,0 1 128 15,-1 1-128-15,-3-2 144 0,1 1-144 16,-1-1 160-16,0 3-160 0,-2 1 144 0,1-1-144 0,2-1 128 0,-1 1-128 15,-2 4 0-15,0 0 128 0,-1-1-128 0,0 0 0 16,0-2 0-16,-2 3 128 0,0 6-128 0,-3 0 0 16,2 0 0-16,-2-2 0 0,1-1 0 0,-2 4 0 15,-2 5 0-15,0 0 0 0,5-5 0 0,-5 5 0 16,0 0 0-16,0 0 0 0,0 0 0 0,0 0 0 16,0 0 0-16,0 0 0 0,0 0 0 0,0 0 0 15,0 0 0-15,-6 6 0 0,1 1 0 0,-2 2 0 16,0 2-128-16,-2 0 128 0,0-1 0 0,0 4 0 15,-7 5 0-15,0 4 0 0,-5 3-144 0,2-1 144 16,-2-2 0-16,-5 1 0 0,1 1 0 0,2 2 0 0,-1 0 0 0,-2 0 0 16,0-2 0-16,-1 3 0 0,-2 1 0 0,-2 1 0 15,-2-3 0-15,1 2 0 0,1-1 0 0,1 2 0 16,-2 0 0-16,2-2 0 0,1-4 0 0,3-1 0 16,0-1 0-16,0-1 0 0,2-5 0 0,0 0 128 15,-1 0-128-15,-2 1 0 0,1-2 0 0,-3 2 0 16,-3 0 0-16,4 0 0 0,2 0 128 0,-1 2-128 15,-5 2 0-15,0-2 0 0,0-5 128 0,3 2-128 16,-2 3 0-16,1-4 0 0,1 1 128 0,0-5-128 16,-1-2 0-16,0 1 144 0,0 2-144 0,-1-2 0 15,-1-3 144-15,1 1-144 0,0 1 0 0,0 0 128 16,1-3-128-16,2 3 0 0,0-5 0 0,1 1 128 16,1 0-128-16,0 0 0 0,0-3 0 0,0-1 128 0,0-1-128 15,-1 0 0-15,-1 0 0 0,0 2 0 0,-3-1 0 16,2 3 0-16,2-1 0 0,-2 1 0 0,2 2 0 0,0-1 0 15,2 0 0-15,1-2 0 0,2 1 0 16,1 0 0-16,2-1 0 0,2-1 0 0,0 0 0 0,2 1 0 16,2-1 0-16,0-2 0 0,2-2 0 0,-1 0-128 15,4 4 128-15,0-1 0 0,-2-1 0 0,4 0 0 16,-2-1 0-16,8 1 0 0,0 0 0 0,0 0 0 16,0 0 0-16,0 0 0 0,-6 1 0 0,6-1-128 15,0 0 128-15,0 0-192 0,0 0 192 0,0 0-192 16,0 0 192-16,13 2 0 0,-3 0 0 0,2-2-128 15,2-2 128-15,1 1 0 0,1-1-144 0,2-1 144 16,0 0 0-16,4-1 0 0,0-1-144 0,3 2 144 0,5-1 0 16,-1-1 0-16,-1-1 0 0,7-1 0 15,4 1 0-15,0 0 0 0,0-2-128 0,0-1 128 0,-1-1 0 0,0 1 0 16,1-1 0-16,0-5 0 0,1-3 0 0,3-1 0 16,3 1 0-16,0 2 0 0,-1 2 0 0,-2-2 0 15,-2-1 0-15,-2 0 0 0,0 3 0 0,-1-1 128 16,0 0-128-16,1 1 0 0,2 1 0 0,0-1 0 15,0-1 0-15,-1-2 0 0,2-1 128 0,-1-1-128 16,-2 0 0-16,1 0 0 0,1-6 144 0,0-3-144 16,1-7 128-16,2-1-128 0,2 1 160 0,2 2-160 15,-2 0 192-15,-2 1-192 0,-6 1 160 0,-1 4-160 16,-3 3 128-16,-3 1-128 0,-4 1 144 0,1 0-144 16,-1 1 160-16,1 0-160 0,-6 0 128 0,-1-1-128 0,-2-7 0 0,1 6 144 15,0 5-144-15,-2-2 128 0,-1-3-128 0,-1 3 128 16,-3 4-128-16,-1 1 0 0,-2 3 144 0,1 0-144 15,-4-1 128-15,2 0-128 0,-4 3 128 0,0 0-128 16,2 0 0-16,-4 1 128 0,0-1-128 0,1 4 0 16,-4 6 0-16,0 0 0 0,0 0 0 0,0 0 128 15,0 0-128-15,0 0 0 0,0 0 0 0,0 0 0 16,3-5 0-16,-3 5 0 0,0 0 0 0,0 0-128 16,0 0 128-16,0 0 0 0,0 0 0 0,0 0-128 15,-6 11 128-15,3 0 0 0,-1-2 0 0,-2 2-128 16,1-2 128-16,0 3 0 0,-2 1 0 0,-1-2 0 15,-1 1 0-15,0-1 0 0,-4 4 0 0,1 2 0 16,-2-1 0-16,-2 2 0 0,0 1 0 0,-3 3 0 16,-4 4 0-16,-1-1 0 0,-5 2 0 0,0-1-128 15,0 2 128-15,-1 0 0 0,1 1 0 0,-1 0 0 0,-2-2 0 16,-1 2 0-16,-2-3 0 0,-3 2 0 0,-1-2 0 0,-2 0 0 16,0 1 0-16,0 0 0 0,-2 0 0 0,1-1 0 15,0-3 0-15,-2 0 0 0,-1 0 0 0,-2 0 128 16,-1-1-128-16,1-1 0 0,-2-1 0 0,-2-1 0 15,4 0 0-15,2 0 0 0,3 1 0 0,-3-1 0 16,-2-4 0-16,2 2 128 0,1 0-128 0,0 1 0 16,-1 1 0-16,5-1 0 0,0 0 0 0,4 0 128 15,3-3-128-15,-1-2 0 0,-1-2 0 0,2-1 0 16,-1 0 0-16,1 0 128 0,3-1-128 0,0-1 0 16,5 0 0-16,1-1 0 0,0-1 0 0,4-3 0 15,5-1 0-15,1-2 128 0,1 0-128 0,4-1 0 16,2-2 0-16,7 3 128 0,0 0-128 0,-1-8 0 0,1 0 0 15,4-1 0-15,4 0 0 0,2 1-128 0,1-3 128 0,3 0 0 16,2 2-144-16,1-1 144 0,2 0-160 0,4 2 160 16,4 2-144-16,-1 1 144 0,4 2-128 0,-1 1 128 31,2-2-1632-31,0 3-240 0,0 2-48 0</inkml:trace>
  <inkml:trace contextRef="#ctx0" brushRef="#br1" timeOffset="135418.28">18562 9776 22287 0,'-12'-7'976'0,"12"7"224"0,-9-1-960 0,9 1-240 0,0 0 0 0,0 0 0 16,0 0 0-16,15-4 176 0,5-1-176 0,2 0 160 15,1 2-160-15,6-4 128 0,3-2-128 0,5 1 128 16,1 2 144-16,2-3 32 0,1-4 0 0,4 1 0 16,4 1 80-16,2-2 32 0,3-5 0 0,1 3 0 15,-3-3 256-15,-2 0 48 0,-1 0 16 0,-1-5 0 16,0-1 0-16,-3 0 0 0,-2 4 0 0,-3 2 0 15,-2-1-192-15,-2 2-32 0,-2 3-16 0,-4 2 0 16,-6 2-160-16,-2 2-16 0,-3 5-16 0,-5-1 0 16,-3 0-160-16,-11 4-16 0,8 6-128 0,-2 2 192 15,-6-8-16-15,-3 15-16 0,-1 4 0 0,-3 5 0 16,-4 6 32-16,0 3 16 0,0 1 0 0,-2 3 0 0,-2 3-208 16,2-2 0-16,0 1 0 0,3-5 0 0,2-3 0 15,3 1 0-15,-3 0 144 0,5-1-144 16,1-1-640-16,2-1-224 0,-2-3-32 0,3-1-13968 15</inkml:trace>
  <inkml:trace contextRef="#ctx0" brushRef="#br1" timeOffset="137425.91">19035 11524 2751 0,'0'0'256'0,"0"0"-256"0,0 0 0 0,0 0 0 16,0 0 1728-16,0 0 320 0,-6 4 48 0,6-4 16 16,0 0-992-16,-9 2-192 0,2 1-32 0,-2-1-16 15,9-2-112-15,-9 2-32 0,-1 0 0 0,2 1 0 16,-1 2-320-16,1-2-64 0,0 0-16 0,1 1 0 15,0-1-144-15,1 3-48 0,0-3 0 0,6-3 0 16,-9 2-144-16,9-2 0 0,0 0-160 0,0 0 160 16,-10-1 0-16,3 0 0 0,0 0 0 0,7 1 0 15,-8 0 224-15,8 0-16 0,-10-2 0 0,10 2 0 16,-7 0 32-16,-1 0 0 0,1 0 0 0,7 0 0 16,-6 1-112-16,6-1 0 0,-8 2-128 0,8-2 192 0,0 0-192 0,0 0 0 15,-8 3 128-15,8-3-128 0,0 0 192 16,0 0-16-16,-6 3 0 0,6-3 0 0,0 0 288 0,0 0 64 15,0 0 16-15,0 0 0 0,0 0 32 0,0 0 16 16,0 0 0-16,0 0 0 0,0 0-256 0,0 0-48 16,0 0-16-16,0 0 0 0,0 0-64 0,8-3-16 15,-2-1 0-15,2 2 0 0,-8 2-64 0,11-4 0 16,-2 3-128-16,2-1 192 0,2 0-32 0,0 1-16 16,-2 2 0-16,3-1 0 0,2 0 64 0,-1 1 16 15,1 1 0-15,0 1 0 0,1 2 32 0,2 0 0 16,-3 1 0-16,0 1 0 0,1 3 0 0,-1 2 0 15,2 4 0-15,-1-1 0 0,2 1-128 0,1 0-128 16,-2 3 176-16,-1 1-176 0,1 1 128 0,-2-1-128 16,1 1 0-16,0 2 0 0,1 2 160 0,1-3-160 0,-2-1 128 15,-1-3-128-15,0 2 192 0,1 1-64 0,0-1 0 16,2-2 0-16,-3-1 48 0,1-1 0 0,-2 0 0 0,1 1 0 16,-1 2 32-16,-1-3 16 0,-1-1 0 0,-1 0 0 15,1 3-32-15,-3 0-16 0,0-9 0 0,0 5 0 16,-5-2 32-16,3 0 16 0,-2 0 0 0,1-1 0 15,-2-3-80-15,-1-1-16 0,-1 2 0 0,0-2 0 16,-3-7 80-16,0 0 16 0,0 0 0 0,0 0 0 16,0 0 48-16,0 0 16 0,0 0 0 0,0 0 0 15,0 0 0-15,-3-7 0 0,-2-2 0 0,-1-1 0 16,-1-2-48-16,2 0-16 0,-4-1 0 0,3-2 0 16,-3-4-224-16,-1 0 0 0,-2 1 0 0,2 1 0 15,4 2 0-15,-2-2 0 0,-2 0 0 0,-2-1 0 0,-3 4 0 0,0-1 0 16,2 0 0-16,-1 2 0 0,0-3 0 0,0 2 0 15,2 2 0-15,-3-2 0 0,2 0 0 0,-1 1 0 16,0-1 0-16,-1 2 0 0,1 0 0 0,0-3 0 16,-2-2 0-16,0 1 0 0,0 3 0 0,0 2 0 15,-2 0 0-15,2 2 0 0,-3-3 0 0,2 1 0 16,-2 4 0-16,1-2 0 0,2-1 0 0,-1 1 0 16,1 1 0-16,0 3 0 0,4 2 0 0,0-2 0 15,-2 0 0-15,2-1 0 0,1 4 0 0,1 0-128 16,0-1 128-16,0-1-160 0,-1 1 160 0,3 1 0 15,0 0 0-15,8 2-128 0,-10-3 128 0,1 2 0 16,1 0 0-16,8 1-128 0,-9 0 128 0,2 0 0 16,-1 0 0-16,2-2-128 0,6 2 128 0,-6 2 0 0,6-2 0 15,0 0 0-15,-7 0 0 0,7 0 0 0,0 0 0 16,0 0-128-16,0 0 128 0,0 0 0 0,-7 1 0 0,7-1 0 16,0 0 0-16,0 0 0 0,0 0 0 0,0 0 0 15,0 0 0-15,0 0-192 0,12-1 192 0,1 1-192 16,-2-3 192-16,3 2 0 0,2 1-144 0,1 2 144 15,2 0 0-15,4-1-144 0,3 4 144 0,1-2 0 16,-4 1-128-16,3 1 128 0,4-2 0 0,1 1 0 16,0 4 0-16,-1 0 0 0,1-2 0 0,-1 4 0 15,-2 0 0-15,3 2 0 0,2 3 0 0,-1-2 0 16,0 2 0-16,-2 3 0 0,-8-2 0 0,3 4 144 16,0 1-144-16,-2-1 0 0,-1 0 0 0,-1-1 0 15,-2 2 0-15,-1 0 0 0,-4-3 0 0,0-1 0 16,-1 0 128-16,-2 1-128 0,-1-2 0 0,0 1 128 0,-4-3-128 0,0 1 128 15,1 1-128-15,-1-2 128 0,0 0 0 0,-2-1-128 16,0 0 192-16,-1 0-64 0,-1-1 0 0,2 1 0 16,-3-3 0-16,1 0 0 0,0 1-128 0,0 0 160 15,0-1-160-15,0-3 160 0,-2-7 32 0,0 0 16 16,0 0 0-16,0 0 0 0,0 0-208 0,0 0 0 16,0 0 128-16,0 0-128 0,0 0 160 0,0 0-16 15,0 0 0-15,0 0 0 0,0 0-16 0,-3-7-128 16,3 7 192-16,-3-11-64 0,1-4-128 0,0 3 160 15,0 2-160-15,-3-2 160 0,2-2-160 0,-2 0 160 16,0-1-160-16,-3 1 160 0,3 1-160 0,-5-1 0 16,1-1 0-16,-1 0 0 0,0 0 0 0,-2-2 0 15,-2-2 0-15,-2 1 0 0,0-2 0 0,-4 0 0 0,-1 0 0 16,-1-2 0-16,2-1 0 0,-1 0 0 0,-6 0-192 16,2 2 192-16,0 1-192 0,-1 2 192 0,2 0-192 0,2 3 192 15,1 0-144-15,-2 1 144 0,1-1 0 0,0-2 0 16,0-2-160-16,-1 4 160 0,0 1-128 0,1 2 128 15,0 1-128-15,1 0 128 0,1 0-128 0,1 2 128 16,4 3 0-16,2 1-160 0,1-2 160 0,2 3 0 16,2 0-144-16,8 4 144 0,0 0 0 0,0 0-144 15,0 0 144-15,0 0-160 0,-7-3 160 0,7 3-160 16,0 0 160-16,0 0-192 0,0 0 192 0,0 0-192 16,14 5 192-16,-1-2-192 0,2 0 192 0,2 4-192 15,2 2 192-15,5 3-160 0,-2 2 160 0,3 2-160 16,-1 4 160-16,2 2-128 0,2 2 128 0,-2 4-128 0,1 3 128 15,-1-2 0-15,2 0 0 0,-3 3 0 0,0 0 0 16,1-1 0-16,-2-2 0 0,0-1 0 0,-3-2 0 0,-1 2 128 16,-3-3-128-16,0-2 0 0,-3-5 0 0,-1 0 144 15,0 1-144-15,-3-2 0 0,-1-5 192 0,-2-1-64 16,-3-1 0-16,2 0-128 0,-1-1 256 0,-3-2-48 16,-2-7-16-16,0 0 0 0,0 0-64 0,4 9-128 15,-4-9 176-15,0 0-176 0,0 0 0 0,0 0 0 16,0 0 0-16,0 0 0 15,0 0-2112-15,-6-3-448 0,0-2-64 0</inkml:trace>
  <inkml:trace contextRef="#ctx0" brushRef="#br1" timeOffset="137924.68">19710 11672 8287 0,'-3'-7'736'0,"1"1"-592"0,2 6-144 0,0 0 0 16,-3-8 3008-16,3 8 576 0,0 0 128 0,0 0 0 15,0 0-2624-15,0 0-512 0,0 0-128 0,11 1 0 0,-2 3 16 0,0 1 16 16,1 1 0-16,-1 1 0 0,1 2 112 0,1 4 32 16,-1 4 0-16,1 1 0 0,1 0 32 0,-2 3 16 15,1 2 0-15,0 3 0 0,1 1-80 0,-2 2-16 16,-1-4 0-16,-1 4 0 0,2-2-64 0,-3-2-32 16,-3 3 0-16,1-1 0 0,0 1-144 0,1-1-16 15,-6 0-16-15,0-4 0 0,0-4 32 0,-1-1 16 16,-3 2 0-16,0-5 0 0,-3-2 144 0,0-2 16 15,-1-2 16-15,-2 2 0 0,-2 2 32 0,-1-2 0 16,-1-3 0-16,-1 1 0 0,-4 1-96 0,1-1-16 16,-2-1 0-16,-2-3 0 0,-1-2-64 0,-3 3 0 15,1-4-16-15,-3-2 0 0,-1-2 16 0,0 0 0 16,2 1 0-16,0-1 0 0,-2 1-224 0,1-1-32 16,2-1-128-16,3 0 192 0,2-3-192 0,2 2 0 0,3-2 128 15,2 1-128-15,6-2-256 0,-1 3-112 0,4-4-16 0,5 8 0 31,2-8-2768-31,4-1-560 0</inkml:trace>
  <inkml:trace contextRef="#ctx0" brushRef="#br1" timeOffset="147261.87">7828 9587 12895 0,'0'0'1152'0,"0"0"-928"16,4-6-224-16,-4 6 0 0,6-10 336 0,-6 10 32 15,0 0 0-15,0 0 0 0,7-6 416 0,-7 6 96 16,5-7 16-16,-5 7 0 0,0 0-320 0,0 0-48 16,2-9-16-16,-2 9 0 0,0 0-96 0,0 0-32 15,0 0 0-15,0 0 0 0,0 0 112 0,0 11 16 16,0 2 0-16,-2-3 0 0,2-10 0 0,-4 7 0 16,-2 2 0-16,1 2 0 0,-1 0-128 0,-3 0-32 15,-2-4 0-15,0 6 0 0,1 3-80 0,-1 1-16 16,0-2 0-16,-3 1 0 0,-2 3 64 0,1 0 0 15,3 3 0-15,-2 2 0 0,-3 0-64 0,1 3 0 16,-1-2 0-16,0 4 0 0,-1 5-64 0,0 1 0 0,1-1-16 16,1 1 0-16,-1 3-32 0,2-4 0 0,0-4 0 0,1-1 0 15,1 1 32-15,1-2 0 0,2 3 0 16,1 0 0-16,1 0 0 0,3 1 0 0,-2 1 0 0,4 1 0 16,2 4-48-16,1-1 0 0,1-4 0 0,2 1 0 15,2 1 32-15,1-3 0 0,1-5 0 0,1 1 0 16,-2-1 64-16,2 2 16 0,0-1 0 0,-1-1 0 15,2-3-32-15,-1-2 0 0,-1 0 0 0,0 0 0 16,1 0-80-16,-1 0-128 0,0-3 176 0,2-2-176 16,-3 4 176-16,3-4-176 0,-2-2 160 0,2-1-160 15,-2-1 192-15,2-2-64 0,-1 0-128 0,0-4 192 16,0-1-32-16,0-1-16 0,-8-5 0 0,9 7 0 16,-9-7-1184-1,9 5-240-15,-9-5-64 0</inkml:trace>
  <inkml:trace contextRef="#ctx0" brushRef="#br1" timeOffset="154726.56">3362 16453 4607 0,'-3'-9'192'0,"3"9"64"0,0 0-256 0,-6-5 0 0,2-2 0 0,-2 1 0 16,0 0 1856-16,0 0 336 0,2 1 64 0,-4 2 16 15,2 0-1296-15,-1 1-256 0,-1-1-48 0,4 2-16 16,4 1-32-16,0 0-16 0,0 0 0 0,-9-1 0 15,9 1 64-15,0 0 16 0,0 0 0 0,0 0 0 16,0 0 80-16,0 0 32 0,0 0 0 0,0 0 0 16,0 0 80-16,0 0 16 0,10-1 0 0,0-1 0 15,4 1-128-15,3-1-32 0,1 1 0 0,3 0 0 16,2 0-112-16,4-2-32 0,2-3 0 0,4-1 0 16,3 1-48-16,4 0-16 0,5 1 0 0,2 2 0 15,-1-2-192-15,-1 2-32 0,-2 0-16 0,-4 0 0 16,2 0-112-16,1 0-32 0,2-1 0 0,4 3 0 0,6 1-144 0,-1 1 192 15,0 1-192-15,-3-2 192 0,0-2-192 16,1 0 192-16,0-1-192 0,3 2 192 0,1-1 0 0,2-2 16 16,-3 2 0-16,2 2 0 0,-2 0-16 0,2-2-16 15,2-8 0-15,1 5 0 0,3 1-16 0,-1 3 0 16,-3-1 0-16,0-1 0 0,-4-4-32 0,2 2 0 16,3 1 0-16,2 0 0 0,0-2 0 0,-1 4 0 15,-1 3 0-15,-2-2 0 0,-3-2-128 0,0-2 0 16,1 1 144-16,4 2-144 0,4 1 0 0,-1 1 144 15,-2 2-144-15,0-3 0 0,-1-5 128 0,0 1-128 16,1 0 0-16,2 3 0 0,3 0 208 0,-1-1-64 16,-4-2-16-16,-1 1 0 0,1 3-128 0,0-2 0 15,5-3 0-15,-3 3 0 0,0 1 0 0,-4-1 0 16,-2 0 192-16,2-1-64 0,1-1-128 0,-2 1 0 0,3-1 144 16,-3 0-144-16,-1-2 0 0,-2 0 128 0,-2-2-128 0,0 1 0 15,0 0 0-15,1 2 128 0,0 0-128 0,3 0 0 16,2 0 128-16,-2 2-128 0,-4 2 128 0,-3-4-128 15,-2 0 0-15,-1 0 144 0,3 3-144 0,0-1 0 16,0 0 176-16,0 0-176 0,-3-3 160 0,-1 3-160 16,-2-1 128-16,1 3-128 0,-2-1 0 0,0-1 0 15,1 1 144-15,2 0-144 0,2 2 128 0,-2-1-128 16,-1-3 160-16,-1 2-160 0,-2 4 192 0,-2-2-192 16,-3-4 192-16,-1 4-192 0,0-1 192 0,1 0-192 15,-2 1 176-15,2-1-176 0,3-2 160 0,-3 1-160 16,3 1 176-16,-2 0-176 0,-2-1 192 0,-1 1-192 15,1 0 176-15,-3 1-176 0,2-2 160 0,-1 2-160 16,2-3 160-16,-1 1-160 0,1-1 160 0,1 0-160 0,0 4 128 0,1 0-128 16,-2-2 0-16,-2 0 144 0,-2 1-144 0,-2-1 128 15,0-2-128-15,-1 3 128 0,-5 0-128 0,3 0 0 16,-2 1 0-16,0 0 128 0,2-2-128 0,-4 1 0 16,-4 0 0-16,3-1 0 0,-1 2 0 0,1-1 0 15,0-1 128-15,-5 1-128 0,0 1 0 0,-1-1 0 16,-4-1 0-16,1 1 0 0,-3 0 0 0,-1 1 0 15,-2 1 128-15,1-1-128 0,2-1 0 0,-9 1 0 16,0 0 0-16,5 0 0 0,-5 0-128 0,0 0-16 16,0 0 0-16,0 0 0 15,0 0-1440-15,0 0-272 0,0 0-64 0,0 0-9504 16,0 0-1888-16</inkml:trace>
  <inkml:trace contextRef="#ctx0" brushRef="#br1" timeOffset="155115.81">9519 15577 18015 0,'11'-7'800'0,"-4"4"160"0,3 3-768 0,7-1-192 0,3-1 0 0,3 1 0 16,0 2 464-16,1 1 48 0,1 2 16 0,2-3 0 15,0 2 432-15,3-1 64 0,2 0 32 0,2 2 0 16,2 0-160-16,2 3-48 0,-4-1 0 0,3 3 0 0,4 4-160 0,-4 2-48 16,-2 0 0-16,-4 3 0 0,-4-1-128 0,-2 2-48 15,-4 1 0-15,-1-1 0 0,-4 0 48 0,-2 2 16 16,-3 1 0-16,0 1 0 0,-1-1 16 0,-2-4 0 16,-2-2 0-16,-3 1 0 0,-3-1 48 0,-1 0 16 15,-4-2 0-15,0-1 0 0,-2-1-16 0,-3 0 0 16,0-1 0-16,-1-1 0 0,-4-3 16 0,0-1 0 15,-4 1 0-15,0-1 0 0,-2-1-160 0,-1-3-16 16,-3-3-16-16,-1 3 0 0,-2 3-208 0,3-1-32 16,1-3-16-16,1 3 0 0,-5-1-160 0,5 0 0 15,3 2 0-15,3-2 0 16,1-3-656-16,5 1-224 0,2 0-32 0,9-1-17392 0</inkml:trace>
  <inkml:trace contextRef="#ctx0" brushRef="#br1" timeOffset="156999.07">4842 14675 11055 0,'0'0'976'0,"0"0"-784"0,0 0-192 0,0 0 0 15,0 0 1328-15,0 0 208 0,0 0 64 0,0 0 0 16,0 0-432-16,0 0-80 0,0 0 0 0,0 0-16 16,-8-3-304-16,8 3-64 0,0 0-16 0,0 0 0 15,0 0-208-15,0 0-32 0,0 0-16 0,0 0 0 16,0 0 96-16,0 0 32 0,0 0 0 0,9 3 0 16,-9-3-48-16,0 0 0 0,6 6 0 0,4-1 0 15,-2 0-64-15,0-3 0 0,-8-2-16 0,7 4 0 16,1 3-48-16,-3-1 0 0,-5-6 0 0,10 7 0 15,-4 0-48-15,2 1-16 0,-3 2 0 0,2 0 0 16,-7-10 0-16,10 10 0 0,1 3 0 0,-3-1 0 16,2-2-48-16,2 0-16 0,-2 1 0 0,3-1 0 15,2 3-96-15,0-1-32 0,2-1 0 0,0 4 0 0,1 1-128 16,2 2 192-16,-2 1-192 0,0-2 192 0,-3 0-64 0,2-1-128 16,-1 2 192-16,2-4-64 0,2 0-128 0,0 0 192 15,3-2-192-15,1 1 192 0,-1 1-48 0,1-2 0 16,0-1 0-16,-1 0 0 0,3 1-16 0,2 2 0 15,-1-2 0-15,1-1 0 0,0-3 0 0,-1 3 0 16,-2 2 0-16,-1-2 0 0,0-2-128 0,0 1 192 16,1 2-192-16,1 1 192 0,1-2-64 0,1 0-128 15,-4-3 192-15,0 2-64 0,0 2-128 0,4 2 128 16,-2-1-128-16,2 2 128 0,-3-1-128 0,1 1 0 16,0-1 0-16,-4 1 128 0,2 0-128 0,-3 0 0 15,1-4 0-15,0 1 128 0,1-1-128 0,0 1 0 16,0-2 144-16,1-1-144 0,-1 2 128 0,2-2-128 0,0 0 160 0,-1-2-160 15,3-1 192-15,1 3-64 0,3 2-128 16,1-4 192-16,-1-1-64 0,-2-1-128 0,-1 1 176 16,-2 2-176-16,-2-1 144 0,2 0-144 0,-1-2 0 0,1 1 144 15,3 2-144-15,-1-3 0 0,1-1 0 0,1 1 128 16,-1 0-128-16,-2 2 0 0,2 1 0 0,-2-2 128 16,2-4-128-16,-1 2 0 0,0-2 144 0,-1 1-144 15,-4 2 0-15,4-2 128 0,0-1-128 0,1 1 0 16,2 2 0-16,-1-2 128 0,1-2-128 0,-1 0 0 15,-3 2 0-15,0-1 144 0,2 0-144 0,0-2 0 16,1-1 0-16,-1 0 0 0,-2 0 0 0,-2 1 0 16,-1 1 128-16,0-1-128 0,-1-2 0 0,-1 0 0 15,-1 5 0-15,1-2 0 0,0-2 0 0,-1 0 0 0,1-1 0 16,-1 5 0-16,-2 1 0 0,-3-2 0 0,-1-2 0 16,1 0 0-16,-1 2 0 0,3 1 0 0,-1-2 0 15,2-1 0-15,0-4 0 0,-1 4 0 0,1 4 0 0,-3-2 0 16,-2 0 0-16,-1-1 0 0,1-1 0 0,-2 1 0 15,-2 0 0-15,1-1 0 0,-10 0 0 0,7 0 0 16,-7 0 0-16,0 0 0 0,0 0 0 0,0 0 0 16,8-1 0-16,-8 1 0 0,0 0 0 0,0 0 0 15,0 0 0-15,0 0 0 16,0 0-288-16,0 0-112 0,-11 3-32 0,1-5 0 16,1-1-2512-16,0-1-512 0,0-2-112 0</inkml:trace>
  <inkml:trace contextRef="#ctx0" brushRef="#br1" timeOffset="157471.74">7462 15396 11055 0,'0'0'976'0,"-5"-6"-784"0,2-1-192 0,3 7 0 16,0 0 1728-16,0 0 288 0,0 0 64 0,0 0 16 15,0 0-576-15,0 0-112 0,11 2-32 0,2 1 0 16,3 1-496-16,2 1-112 0,3 0 0 0,1 1-16 0,5-1 0 0,-1 2 0 16,3 0 0-16,-2 1 0 0,0 3-48 0,3 0-16 15,4 0 0-15,-1 1 0 0,-1 1-128 0,-2-1-32 16,-2-1 0-16,-4-3 0 0,-2 2-96 0,-1-1-32 15,-4 1 0-15,-1-1 0 0,-3-1-112 0,-2-1-32 16,0 0 0-16,-3 1 0 0,0 0-64 0,-2 0-32 16,-6-8 0-16,5 11 0 0,0-2-32 0,-4 1-128 15,-3 0 192-15,-2-2-64 0,4-8 16 0,-4 10 0 16,-2 0 0-16,-1-1 0 0,-2-2 112 0,-3-2 0 16,0 0 16-16,-3 0 0 0,0 3 192 0,-1-3 48 15,-2-3 0-15,-2 3 0 0,-1 0-64 0,-4 0-16 16,-4-2 0-16,0 0 0 0,-3 2-176 0,3-2-48 15,3-1 0-15,0 0 0 0,0 2-80 0,2-1-128 16,2 1 176-16,2 2-176 0,-1 1 128 0,6-1-128 0,3 1 0 0,0-1 0 31,3 3-432-31,2-1-192 0,4-3-32 0,3-5-11632 0,0 0-2304 0</inkml:trace>
  <inkml:trace contextRef="#ctx0" brushRef="#br1" timeOffset="160715">4671 16688 2751 0,'0'0'256'0,"0"0"-256"0,-8 2 0 0,8-2 0 16,0 0 2384-16,-6 2 432 0,6-2 96 0,-9 1 16 15,9-1-1456-15,0 0-272 0,0 0-64 0,0 0-16 0,0 0-224 16,0 0-32-16,0 0-16 0,0 0 0 0,10 4 112 0,0-3 0 16,3-4 16-16,3-2 0 0,4 2-112 0,2 2-32 15,5-1 0-15,3-3 0 0,1-2-96 0,3-1-32 16,2 4 0-16,4 1 0 0,6 5-256 16,1-2-48-16,-2-2-16 0,-3 4 0 0,-3 0-160 0,3 1-32 15,0-1-16-15,1 3 0 0,1-3 0 0,3 2 0 16,5 5 0-16,0-3 0 0,0 0 32 0,-2 1 16 15,-4-2 0-15,-1 1 0 0,0-2 0 0,3 2 0 16,5-1 0-16,1 3 0 0,1 2 64 0,-4-1 16 16,-3-2 0-16,1 1 0 0,0 1-64 0,2 0-16 15,-2-2 0-15,3 2 0 0,2 0 0 0,-1 2 0 16,-1-1 0-16,-3 2 0 0,-3 0-32 0,1-1-16 0,-1-1 0 16,1 1 0-16,-2 2-32 0,-1-1 0 15,1-2 0-15,-2 1 0 0,-1 0 96 0,-5 0 16 0,-3 0 0 16,0 1 0-16,-2 1-32 0,-1-1 0 0,0 3 0 0,-1-1 0 15,2 3-80-15,-2-3-16 0,-5-2 0 0,2 0 0 16,0 0-128-16,1 0 160 0,-2-1-160 0,-1 2 160 16,1 1-160-16,-3 0 0 0,1 0 0 0,-2 2 128 15,-1-4-128-15,1 2 0 0,1-1 0 0,-1 0 0 16,-1 0 0-16,-1-1 128 0,1-1-128 0,-6-1 0 16,-1-1 0-16,1 0 128 0,-3-1-128 0,-3-1 0 15,-5-1 144-15,1 0-144 0,-1-2 160 0,2 2-160 16,-6-6 144-16,0 0-144 0,0 0 128 0,0 0-128 15,0 0 0-15,0 0 0 0,0 0 0 0,0 0 0 16,0 0-1216-16,0 0-208 0,0-11-48 0,-1 2-16 16,-3 0-1456-16,-1 0-304 0,-1 0-48 15</inkml:trace>
  <inkml:trace contextRef="#ctx0" brushRef="#br1" timeOffset="161118.26">7560 16943 19583 0,'0'0'864'0,"0"0"176"0,0 0-832 0,0 0-208 16,7-2 0-16,2 0 0 0,0 0 576 0,2 2 80 0,0 1 16 0,4 2 0 15,5 3 304-15,0 1 64 0,1 2 16 0,3 4 0 16,5 1-336-16,3 0-64 0,-1 1-16 0,1 4 0 15,0 3 112-15,-3 0 16 0,-4-2 0 0,-1 0 0 16,-1-1-48-16,-1 3 0 0,-1-1 0 0,0-1 0 16,-3-1-192-16,-3 0-32 0,0-1-16 0,-1 2 0 15,1-2-80-15,-5-2-16 0,-4 0 0 0,-2-2 0 16,4 0 16-16,-3-1 0 0,-6-1 0 0,1 1 0 16,-3-1-16-16,0 0-16 0,-4 1 0 0,-2-3 0 15,-1 0 112-15,-4 0 32 0,-3 0 0 0,-2-2 0 16,-1 0-64-16,-1 1 0 0,-4-3 0 0,-2 4 0 15,-2-1-64-15,-6 0-32 0,-3-2 0 0,-6-1 0 16,-2 0-144-16,1 0-16 0,1 0-16 0,2 0 0 0,1 0-176 16,5-2 0-16,4-2 144 0,6 1-144 0,-1-1-192 15,7 0-96-15,2-2-32 0,6 0 0 16,1 0-2880-16,11 0-592 16</inkml:trace>
  <inkml:trace contextRef="#ctx0" brushRef="#br1" timeOffset="163570.51">11757 15741 10943 0,'1'-12'480'0,"-1"12"96"0,0 0-448 0,3-11-128 0,-2-3 0 0,-2 3 0 16,-3 3 1152-16,-2 4 224 0,-1-5 32 0,1 2 16 16,-2 0-176-16,-1 1-32 0,-4 4-16 0,1 0 0 15,-4-1-160-15,-2 6-16 0,-2 1-16 0,-2 5 0 16,-2 2-320-16,-3 4-64 0,0 3-16 0,-5 6 0 16,-2 4-224-16,1 2-32 0,0 3-16 0,2-1 0 15,3 0-80-15,5 0-32 0,5-2 0 0,4-3 0 0,5-4-96 16,5-2-128-16,5-3 176 0,3-3-176 0,2-3 192 0,6-3-192 15,7-2 192-15,6-4-192 0,5-3 336 0,3-2-32 16,4-3-16-16,1-3 0 0,0-2 32 0,-1-2 0 16,0 0 0-16,2-2 0 0,1-3-32 0,-2-1 0 15,-3-2 0-15,-2 3 0 0,-2-1 96 0,-5 1 0 16,-3-2 16-16,-6 2 0 0,-5 2-96 0,-5 0-32 16,-3-2 0-16,-5 1 0 0,-5-2 160 0,-2 4 16 15,-4 2 16-15,-3 1 0 0,-4 0-192 0,-1 1-32 0,1 2-16 16,-3 1 0-16,0 1-224 0,1 0 0 15,0 1-144-15,1 0 144 16,2 2-1984-16,3 1-320 0,3 0-48 0,3-2-11600 0</inkml:trace>
  <inkml:trace contextRef="#ctx0" brushRef="#br1" timeOffset="163899.5">12432 15581 26719 0,'0'0'2368'0,"0"0"-1888"0,-3 11-480 0,-2-2 0 16,-3 1-592-1,1 5-224-15,-1 1-32 0,0 5-16 0,-2 2 1280 0,0 0 256 0,-1-2 48 0,-3 3 16 16,0 4-144-16,-2 0-16 0,0-1-16 0,-1-2 0 16,2-2 0-16,2-1 0 0,2-1 0 0,3-5 0 15,0-5 48-15,4-2 16 0,1-1 0 0,3-8 0 0,0 0 16 0,0 0 0 16,0 0 0-16,0 0 0 0,0 0-64 0,0 0 0 15,8-13 0-15,6-2 0 0,1-3-64 0,4-2-32 16,3-2 0-16,1-2 0 0,1-4-256 0,1 2-48 16,1 1-16-16,0-1 0 0,-1 1-160 15,2 0 0-15,0 1 144 0,4 2-144 0,2 5 0 0,3 3 0 16,1 1 0-16,0 3 0 0,-2 2 0 0,0 5 0 16,-3 4 0-16,-2 1 0 15,-5 0-1216-15,1 3-224 0,-3 0-32 16,0 3-14512-16</inkml:trace>
  <inkml:trace contextRef="#ctx0" brushRef="#br1" timeOffset="164906.44">13979 15913 3679 0,'0'0'320'0,"-7"-4"-320"0,-1 2 0 0,-1 1 0 16,0 2 1824-16,3-2 288 0,-2-1 64 0,8 2 16 15,-8-2-1088-15,8 2-208 0,-7 0-64 0,7 0 0 16,0 0-128-16,0 0-16 0,0 0-16 0,0 0 0 16,0 0 64-16,1-9 16 0,-1 9 0 0,5-9 0 15,1 3-48-15,4 0 0 0,-2-2 0 0,5 3 0 16,1 0-48-16,2 2-16 0,2-1 0 0,6 0 0 0,4 1-64 0,5 1 0 15,0 1-16-15,6-2 0 0,4 0-112 0,6-1 0 16,4-3-16-16,5 0 0 0,4-3 32 0,5 2 16 16,5 0 0-16,-1 1 0 0,1-1-32 0,1 2 0 15,1 1 0-15,4 1 0 0,2 1-160 0,-3 1-32 16,-5 1-16-16,2-1 0 0,2-4-112 0,-2 2 0 16,1 3-128-16,-1 1 192 0,-2 0-192 0,-1-1 144 15,0-3-144-15,2 3 128 0,2 4 0 0,-2-2-128 16,-4-1 192-16,-1 0-64 0,4-1-128 0,-2 1 192 15,2 1-192-15,-3-1 192 0,-2-1 0 0,-2 1 0 16,2 0 0-16,-1 0 0 0,0 0 0 0,-1 0 0 16,-2-2 0-16,-4 4 0 0,-4 1-16 0,1-1 0 0,2-3 0 15,0 1 0-15,-3-1-32 0,2 1 0 0,-4 3 0 16,-4-1 0-16,-5-2 48 0,-2 0 0 0,-4-2 0 16,1 2 0-16,-2 0-64 0,1-1-128 0,-3-4 192 15,1 3-64-15,0 5-128 0,-1-1 0 0,-1 0 144 0,0-1-144 16,-2 2 128-16,-4 1-128 0,-1-1 128 0,-3-2-128 15,-2-2 0-15,0 0 128 0,-1 0-128 0,-5 1 0 16,0 0 128-16,-1-1-128 0,-3-3 128 0,-2 1-128 16,-10 3 0-16,0 0 128 0,8 0-128 0,-8 0 0 15,0 0 128-15,0 0-128 0,0 0 160 0,0 0-160 16,0 0 128-16,-10 3-128 0,-2 0 0 0,-1-1 144 16,-2 1-480-1,4-4-112-15,-2-4 0 0,1 3-16 0,0 5-1568 0,1-2-304 0,-1-3-64 0,2 0-7104 16,1 2-1424-16</inkml:trace>
  <inkml:trace contextRef="#ctx0" brushRef="#br1" timeOffset="165348.22">17595 15502 12319 0,'0'0'544'0,"0"0"112"0,6-5-528 0,0 1-128 0,-6 4 0 0,11-4 0 16,-1-2 656-16,2 2 112 0,1-1 0 0,3 2 16 16,-1 1 192-16,6 1 48 0,4 0 0 0,3 2 0 15,5 3-128-15,0 0 0 0,3-1-16 0,0 2 0 16,2-1 16-16,0 2 16 0,3 1 0 0,2 0 0 15,1-2-208-15,0 3-64 0,2 1 0 0,-1 3 0 16,-1 1-96-16,-3 0-32 0,-4-3 0 0,1 2 0 16,-5 3-176-16,0 0-32 0,-2 2-16 0,-4-2 0 15,-5-1 32-15,-2 2 0 0,-4 0 0 0,-6 0 0 16,-8-3 64-16,-2-2 32 0,-3 1 0 0,-6 4 0 16,-3 4 96-16,-4 0 0 0,-6-3 16 0,-1 0 0 15,-5 3 112-15,1-4 0 0,-3-2 16 0,0-2 0 16,-1-3-144-16,-2-2-16 0,-3 0-16 0,2-1 0 0,-1 1-224 15,2-1-64-15,1-1 0 0,2 1 0 16,5 1-192-16,0-1 128 0,4-3-128 0,1 1 0 0,5 3 0 16,1 0-128-16,3-2-16 0,4 1 0 15,7-6-2640-15,0 0-528 0</inkml:trace>
  <inkml:trace contextRef="#ctx0" brushRef="#br1" timeOffset="166641.21">14455 17332 6447 0,'-9'-1'576'0,"2"0"-576"15,2-1 0-15,-4 2 0 0,0 2 1600 0,4-2 224 16,-2-2 32-16,3 2 16 0,-2 0-592 0,3 0-128 16,3 0-32-16,0 0 0 0,0 0-480 0,0 0-80 15,0 0-32-15,0 0 0 0,-1-6 288 0,1 6 48 0,5-11 16 0,1 0 0 16,2 1 48-16,2-4 16 0,-1-5 0 0,3 2 0 15,0 0-192-15,3-1-48 0,-1 1 0 0,0-1 0 16,3-1-128-16,0 3-48 0,3-2 0 0,3-2 0 16,0-4-128-16,3 0-16 0,0 0-16 0,2 4 0 15,-1-1-112-15,3 0-32 0,3-3 0 0,2 1 0 16,1-1 0-16,3 1 0 0,4 0 0 0,4-1 0 16,2 0 0-16,1 1 0 0,-3 1 0 0,3-2 0 15,-2-2-96-15,4-1-128 0,3-1 176 0,3 2-176 16,7 5 192-16,-2 0-64 0,-5-1 0 0,-1 2-128 15,0 0 192-15,2 1-64 0,-2 4 0 0,2-1-128 16,3 1 192-16,-4 1-64 0,-5-1 0 0,-3 2-128 16,-1 0 176-16,-2-1-176 0,1-2 160 0,1 3-160 0,3 2 160 15,-4 2-160-15,-3 5 160 0,-4-3-160 0,-5 1 160 16,-2 0-160-16,-4 4 160 0,1-1-160 0,-2-1 192 0,-1 2-64 16,2 1-128-16,-3-1 192 0,-2 1-192 0,2 0 176 15,1 2-176-15,0 2 160 0,2 1-160 0,0 1 128 16,-5-2-128-16,1 1 128 0,-2 0-128 0,-3 0 0 15,-1 1 0-15,-2 0 0 0,-2-2 0 0,0 1 128 16,-1-2-128-16,-3 1 0 0,-2-3 128 0,-1 0-128 16,1 0 128-16,-10 0-128 0,6 1 0 0,-6-1 0 15,0 0 0-15,0 0 0 0,0 0-160 0,0 0-112 16,0 0-32-16,0 0 0 16,0 0-1344-16,0 0-272 0,-7 7-48 0,-2-2-7648 15,-1 1-1536-15</inkml:trace>
  <inkml:trace contextRef="#ctx0" brushRef="#br1" timeOffset="167044.62">16656 16114 18431 0,'0'0'1632'0,"-8"-7"-1312"0,2-1-320 0,3 1 0 15,3 7 384-15,0 0 0 0,0 0 0 0,11-7 0 16,1 0 240-16,3 0 48 0,2 2 16 0,3 1 0 16,4 1-176-16,5 1-16 0,8 1-16 0,4 0 0 0,1-2 80 0,-1 1 16 15,1 2 0-15,-1 2 0 0,2 2 64 16,2-1 0-16,0-1 16 0,2 2 0 0,3-1 32 16,-2 0 0-16,-2 0 0 0,-4 3 0 0,-3-3-176 0,-3 2-16 15,-5 0-16-15,-4 2 0 0,1 0-96 0,-4 1-32 16,-3-2 0-16,-3 2 0 0,-3 3-80 15,-2 0-16-15,-4-1 0 0,-4 2 0 0,-5 2 16 0,-3 2 0 16,-5 1 0-16,-1 1 0 0,-7 3 176 0,0 2 48 16,-6 5 0-16,0-3 0 0,0-4 32 0,-4 1 16 15,1-1 0-15,-5-1 0 0,-3-4-32 0,-2 2-16 16,-2-1 0-16,-1-3 0 0,3-2-128 0,0 1-32 16,2 1 0-16,3-3 0 0,3-5-112 0,0 1-32 15,5 3 0-15,5-1 0 0,2-1-384 0,4-3-96 16,2 1-16-16,9-6 0 15,0 0-2848-15,0 0-576 0</inkml:trace>
  <inkml:trace contextRef="#ctx0" brushRef="#br1" timeOffset="169425.26">14554 15330 11167 0,'0'0'496'0,"0"0"96"0,0 0-464 0,-8 1-128 16,8-1 0-16,0 0 0 0,-8 0 832 0,8 0 160 16,0 0 32-16,0 0 0 0,0 0-176 0,0 0-16 15,0 0-16-15,0 0 0 0,-9 2-112 0,9-2-32 16,0 0 0-16,0 0 0 0,0 0-128 0,0 0-32 15,0 0 0-15,0 0 0 0,0 0 0 0,0 0 0 16,7 9 0-16,3-5 0 0,2-2 112 0,2 1 16 16,4-1 0-16,1-2 0 0,3-1-176 0,1 0-16 15,1-2-16-15,2 1 0 0,3 0-96 0,3-1-16 0,1-6 0 0,4 2 0 16,1 3-16-16,2 0-16 0,0 0 0 0,3-1 0 16,2 1-96-16,0 0-32 0,-1 0 0 0,-2-2 0 15,0-2 32-15,0 2 16 0,4-1 0 0,-1 0 0 16,-2 1-64-16,2-1-16 0,1-1 0 0,0 0 0 15,-2 0 144-15,-1 2 32 0,0-1 0 0,-2 0 0 16,0 0-48-16,2-2-16 0,1-1 0 0,0 1 0 16,2-1 0-16,0 2 0 0,-4-2 0 0,0 0 0 15,-1 2 16-15,0-4 0 0,-1-2 0 0,0-1 0 16,0 2-48-16,4-1 0 0,4 0 0 0,-2-1 0 16,-1 0-16-16,-3-2 0 0,1 1 0 0,1-3 0 0,-2-2-48 15,2 0-16-15,-4-1 0 0,3 3 0 0,0 1 16 0,1 1 0 16,-3-2 0-16,-1 0 0 0,-4 1 16 0,-2 1 0 15,0 0 0-15,-1-1 0 0,-2 0 0 0,1 0 0 16,1 0 0-16,2-2 0 0,-2-1-16 0,3 0 0 16,-2-3 0-16,2 1 0 0,-1 0-144 0,-3-2 192 15,-3-2-192-15,-1 1 192 0,0 4-192 0,-1 0 128 16,-2-2-128-16,2 1 128 0,0-1-128 0,2 2 128 16,-3 7-128-16,2-4 128 0,-2-2-128 0,3 0 0 15,1 1 144-15,0 2-144 0,-2-1 128 0,-1 0-128 16,-1-4 160-16,2 1-160 0,-6 1 128 0,1-1-128 15,-4-2 0-15,-1 0 0 0,0 1 128 0,-1 2-128 16,-1 3 0-16,-3 1 0 0,-2-1 0 0,1 3 0 16,-2-3 0-16,-1 5 0 0,-2-1 0 0,0-2 0 0,-2 2 0 0,-1 2 0 15,2 1 0-15,-4 2 0 0,0 0 0 0,0 2 0 16,-1-2 0-16,-1 9 0 0,0 0 0 0,3-8 0 16,-3 0-304-16,0 3 48 0,0 5 16 0,0 0 0 31,0 0-1280-31,0 0-256 0,0 0-48 0,0 0-16 15,-9 6-704-15,1 3-144 0,0-1-16 0,-3 1-16 0</inkml:trace>
  <inkml:trace contextRef="#ctx0" brushRef="#br1" timeOffset="169969.94">17080 14154 14735 0,'0'0'1312'0,"0"0"-1056"16,0 0-256-16,0 0 0 0,0 0 560 0,0 0 48 15,0 0 16-15,0 0 0 0,6-7 80 0,3 4 0 16,-1 0 16-16,3-1 0 0,3-1 16 0,0-2 0 16,1-2 0-16,2 2 0 0,3 1 96 0,2 0 0 0,0-3 16 15,5-1 0-15,2 0-48 0,4 0-16 0,0 1 0 0,-3-2 0 16,1-2-112-16,0 0-32 0,-2 1 0 0,-1 0 0 16,2-3-192-16,0 1-32 15,-2 0-16-15,2 2 0 0,-1-1-80 0,0-1-32 0,1-1 0 16,1 2 0-16,-2 1-96 0,-1 0 0 0,-2-2-16 0,1 1 0 15,-3-1 0-15,-1 1 0 0,-2 1 0 0,0 2 0 16,-2-1 0-16,-1 2 0 0,2 0 0 0,-1 2 0 16,-1 4-32-16,-1-1 0 0,1-2 0 0,-2 3 0 15,-2 3-16-15,1 2-128 0,-1 1 192 0,-3 4-64 16,-1-1-128-16,0 2 192 0,-5 2-192 0,3 2 192 16,-5 0-192-16,-1 3 128 0,-2 0-128 0,-1 5 128 15,-1 3-128-15,1 1 0 0,-3-1 0 0,-1 2 128 0,0 2-128 16,-1 3 0-16,2 2 0 0,-1-3 0 0,-1-1 0 15,0-2 0-15,1 1 0 0,-1-3 0 0,2-1 0 16,0-2 0-16,-1-4 0 0,1 2 128 0,-2 0-128 0,3 1 0 16,-1-3 0-16,1 1-10832 15,2-3-2128-15</inkml:trace>
  <inkml:trace contextRef="#ctx0" brushRef="#br1" timeOffset="183649.16">24145 13701 20847 0,'0'0'912'0,"0"0"208"0,7-4-896 0,1 1-224 0,-8 3 0 0,12-3 0 15,-1-2 368-15,2 2 16 0,-2 1 16 0,2 0 0 16,1-1 176-16,1 1 48 0,0-1 0 0,2 2 0 16,-1 2-304-16,0 1-64 0,-3 0-16 0,-1 2 0 15,-2 0-240-15,-3 3-128 0,-7-7 128 0</inkml:trace>
  <inkml:trace contextRef="#ctx0" brushRef="#br1" timeOffset="201714.73">20732 14298 23951 0,'-8'-19'1056'0,"2"9"224"0,-2-1-1024 0,2 4-256 16,-1-1 0-16,7 8 0 0,-6-9 0 0,6 9 160 15,-7-4-160-15,7 4 128 0,-10 6 128 0,2 2 0 16,1 1 16-16,1 5 0 0,-2 7-272 0,1 4 160 16,-4 5-160-16,1 5 128 0,1 5 80 0,-4 6 16 0,0 2 0 15,-2 2 0-15,1-2 112 0,1 3 32 0,3 2 0 0,-3-2 0 16,1 1-48-16,2-3-16 0,0-3 0 0,2-3 0 16,2-3 96-16,3-6 32 0,2-3 0 0,1-2 0 15,2-4 784-15,3-3 176 0,4-2 16 0,-1-2 16 31,3-2-1760-31,3-2-368 0,-1-2-64 0,3-3 0 0,2 0 768 0,1-3 128 0,-1-4 32 0,0-2 16 16,0-1-176-16,-3-3 0 0,-1-1 0 0,-3-2 0 16,-2 0-1424-1,-2 0-320-15,-7 7-64 0</inkml:trace>
  <inkml:trace contextRef="#ctx0" brushRef="#br1" timeOffset="201897.55">20356 14990 32415 0,'0'0'1440'0,"-1"-9"288"0,5 0-1376 0,3 0-352 16,4 1 0-16,3-2 0 0,3 0 0 0,5 0 0 15,5 1 0-15,5 0 0 0,2 4 0 0,0 0 0 16,2 1 0-16,-4 3 0 0,-3 1 0 0,1 0 0 16,-3-3 0-16,1 4 0 15,-2 2-1408-15,-1 3-256 0,-1-1-64 0</inkml:trace>
  <inkml:trace contextRef="#ctx0" brushRef="#br1" timeOffset="202147.68">21292 14907 26719 0,'-13'-15'1184'0,"10"7"240"0,3 8-1136 0,3-7-288 0,5-3 0 0,1 2 0 16,4 5 384-16,4-2 32 0,8 1 0 0,4-1 0 16,8 0-240-16,3 1-48 0,0-1-128 0,2 3 192 15,1-1-192-15,-1-1 176 0,5 0-176 0,-4 4 160 16,-4 5-160-16,0 0 0 0,-2-3 0 0,-5 4 0 16,-1 2 0-16,-7 2 0 0,-5-2-192 0,-2 3 192 15,-6 0-928-15,-1 0-64 0,-4-1-16 16</inkml:trace>
  <inkml:trace contextRef="#ctx0" brushRef="#br1" timeOffset="202462.91">21946 14681 3679 0,'4'-10'320'0,"2"1"-320"15,1 2 0-15,3 2 0 0,2-1 4080 0,1 2 736 16,1-1 160-16,3 1 16 0,1 4-3424 0,1 0-688 15,1 0-144-15,4 2-32 0,-1 2 128 0,2 3 0 16,2 3 16-16,-5 1 0 0,-1 0-208 0,-1 4-32 0,-3 1-16 16,-2 3 0-16,-3 0-144 0,-7 1-16 0,-4 2-16 0,-4 4 0 15,-2 5 112-15,-3 2 32 0,-4-3 0 0,-1 1 0 16,-1 0-240-16,-4-2-32 16,-2-3-16-16,-5-2 0 0,-1-3 32 0,-3-2 0 0,1-2 0 0,2-1 0 15,2-5-64-15,0-1-16 0,2-3 0 0,1 1 0 16,0-1-224-16,3-3 144 0,2-1-144 0,3-2 128 15,4-1-128-15,9 0 0 0,0 0-160 0,-1-7 160 32,6-3-2560-32,5-2-400 0,4 0-96 0</inkml:trace>
  <inkml:trace contextRef="#ctx0" brushRef="#br1" timeOffset="202792.64">23336 14618 15663 0,'0'0'1392'0,"0"0"-1120"16,0 0-272-16,0 0 0 0,0 0 1040 0,0 0 160 15,-9 4 16-15,-1 3 16 0,-1 3-80 0,-2 4 0 16,-1 4-16-16,-2 2 0 0,0 2-208 0,-2 4-32 16,1 5-16-16,-1 2 0 0,2 0-112 0,0 3-32 15,1 4 0-15,-2 2 0 0,1-2-352 0,-1-1-80 0,2-4-16 0,1-3 0 16,-1-4-288-16,2-1 0 0,0-2 128 0,1-2-128 16,3-3 0-16,-2-2 0 0,0-3 128 0,2-2-128 31,-1-1-416-31,3-5-144 0,-4-6-16 0,1-2-12736 0</inkml:trace>
  <inkml:trace contextRef="#ctx0" brushRef="#br1" timeOffset="202945.17">22804 14998 14735 0,'0'0'1312'0,"4"-9"-1056"0,3 0-256 0,1 1 0 16,3 3 1696-16,2 3 288 0,2-1 48 0,1 1 16 16,3-2-736-16,1 2-144 0,1-1-16 0,4 2-16 15,5 0-272-15,4 0-48 0,2-1-16 0,5 3 0 16,1 3-224-16,0 2-64 0,-1-1 0 0,-1 2 0 15,-7 1-384-15,-3 2-128 0,-2-2 0 0,-5 1 0 16,0-1-1008-16,-2-2-304 16,0 0-64-16</inkml:trace>
  <inkml:trace contextRef="#ctx0" brushRef="#br1" timeOffset="203417.36">24402 14877 22223 0,'0'0'976'0,"0"0"224"0,-4 11-960 0,-5 2-240 0,2 0 0 0,-4 3 0 15,-2 4 272-15,-1 0 16 0,-2 1 0 16,0 0 0-16,-3-1 416 0,-1 1 96 16,-4-2 16-16,-1 0 0 0,-3 3 32 0,-1-3 16 0,-1-3 0 0,3 0 0 15,5-3-256-15,-3-1-48 0,-2 0-16 0,-1-2 0 16,1-2-32-16,-3-2 0 0,1 1 0 0,2-5 0 15,0-2-128-15,1-1-48 0,1-2 0 0,2-2 0 16,0-2-16-16,3-3-16 0,4-2 0 0,4-2 0 16,2 2-64-16,5-3-16 0,3-6 0 0,4 3 0 15,3 1-48-15,5 0-16 0,2 0 0 0,4 0 0 16,1 2-160-16,3 2 0 0,2 2 144 0,1 2-144 16,4 2 0-16,2 2 0 0,3 1 0 0,5 2 0 15,1 7 0-15,4 2 0 0,0 2 0 0,3 2 0 0,2 2 0 16,0 0 0-16,0 1 0 0,0-1 0 0,1-4 0 0,3-1 0 15,-3 1 0-15,0-2 0 0,-2-3 0 0,-4-2 0 16,-2-3 0-16,-3-2 176 0,-4 0 80 0,-7-3 32 16,-3-1 0-16,-3-3 0 0,-5 2 112 0,-3-3 32 15,-3-2 0-15,-3-3 0 0,-4-1 16 0,-2-2 0 16,-2-2 0-16,-3-1 0 0,-1-3-144 0,-4 2-32 16,-2 0 0-16,-4 4 0 0,-4 4-272 0,-2 1 0 15,-3 3 0-15,-1 5 0 0,-5 6-176 0,2 3-144 16,0 5-16-16,3 1-12000 15,4-1-2384-15</inkml:trace>
  <inkml:trace contextRef="#ctx0" brushRef="#br1" timeOffset="-213706.84">19715 16096 7359 0,'0'0'656'0,"0"0"-528"0,4-9-128 0,-2 0 0 16,-2 9 2528-16,4-9 480 0,-4 9 80 0,0 0 32 16,0 0-1632-16,0 0-320 0,0 0-64 0,0 0-16 15,0 0-384-15,-5 10-64 0,2 2-32 0,-1 6 0 16,0 4-160-16,-2 4-16 0,-1 4-16 0,2 2 0 15,-2 1-32-15,1 1 0 0,-2 1 0 0,2-3 0 16,0-3 0-16,-1 1-16 0,-1-3 0 0,3-3 0 0,0-3 128 0,1-4 16 16,0-1 16-16,0-1 0 0,2-2 96 0,1-3 16 15,1-10 0-15,0 0 0 0,0 0 64 0,0 0 0 16,0 0 16-16,8-2 0 0,0-7 16 0,5-3 0 16,0-1 0-16,1-3 0 0,1-3-288 0,0-3-48 15,0-4-16-15,1 1 0 0,-1 0-240 0,1-2-144 16,4-1 160-16,-2 1-160 0,-3 3 128 0,2 5-128 15,-1 5 0-15,0 3 0 0,-2 6 0 0,0 2 0 16,-3 6 0-16,0 2 0 0,-1 2 0 0,-2 4 0 16,-3 4-160-16,-2 3 160 0,-1 6 0 0,-2 2-128 15,-2 2 128-15,-1-1 0 0,-2 2 0 0,-1 0 0 16,0 0 0-16,-1-1 128 0,2-2-128 0,-1-3 0 16,3-3-176-16,1-1 176 0,-1-2-320 0,3-3 48 15,2-6 0-15,0 1 0 16,0 1-1968-16,-2-10-400 0,0 0-80 0,11-2-11728 0</inkml:trace>
  <inkml:trace contextRef="#ctx0" brushRef="#br1" timeOffset="-213423.23">20376 16301 21183 0,'-9'8'1888'0,"0"1"-1504"0,-2 0-384 0,0 4 0 16,-3 1 544-16,1 3 32 0,1 2 16 0,-1 0 0 15,-1 0 144-15,2 0 32 0,0 2 0 0,3-1 0 16,1-2-400-16,1-2-80 0,5 0-16 0,2-2 0 16,1 0-16-16,4-2-16 0,2-7 0 0,3-1 0 0,2-2 496 0,3-3 96 15,4-2 32-15,2-6 0 0,1-3 128 0,1-1 32 16,2-2 0-16,-2-1 0 0,-3-5-304 0,-3 1-48 16,-3-2-16-16,-4 4 0 0,-3-1-48 0,-4 2-16 15,-4 1 0-15,-3 0 0 0,2 3-144 0,-3 3-48 16,-2 3 0-16,-1 1 0 0,-1 2-400 0,-4-1 0 15,-2 5 0-15,0 3 0 16,0 1-1504-16,3-1-384 0,2 1-80 0,-1 0-14112 0</inkml:trace>
  <inkml:trace contextRef="#ctx0" brushRef="#br1" timeOffset="-213198.69">21012 15797 26495 0,'-6'-13'1168'0,"6"13"240"0,0 0-1120 0,-6 3-288 0,0 4 0 0,-3 2 0 15,2 4 400-15,-4 5 32 0,1 9 0 0,1 2 0 16,-1 0 160-16,1 4 48 0,2 4 0 0,-1 2 0 16,0 4-384-16,0 0-80 0,0-6-16 0,1 5 0 15,2 4-160-15,-1 0 0 0,-1-4 144 0,3-3-144 31,1-6-256-31,1 0-128 0,-4-1-32 0,3-4-8544 0,-2-3-1728 0</inkml:trace>
  <inkml:trace contextRef="#ctx0" brushRef="#br1" timeOffset="-213049.24">20603 16259 28799 0,'4'-15'1280'0,"0"7"256"15,6 0-1232-15,1 4-304 0,5 1 0 0,2 2 0 0,5-3 704 0,7 1 64 16,6-1 32-16,6 1 0 0,4 1-352 0,2 1-80 15,-3-1-16-15,-1 2 0 0,0 5-160 0,-5-1-16 16,0 0-16-16,-2-3-14960 16</inkml:trace>
  <inkml:trace contextRef="#ctx0" brushRef="#br1" timeOffset="-212558.11">22163 16213 17503 0,'0'0'1552'0,"-8"-3"-1232"0,-3-1-320 0,0 2 0 0,-3 1 1088 0,-1 2 144 16,-1 3 48-16,-1 1 0 0,-1 3 64 15,1 2 0-15,-3 2 16 0,0 3 0 0,0 1-592 0,0 1-112 16,-2 2-16-16,2 2-16 0,3-1-256 0,3-2-48 15,3 0-16-15,5-2 0 0,5 1-48 0,5-2-16 16,2-3 0-16,4-1 0 0,3-2 224 0,5-2 48 16,1-3 16-16,3-3 0 0,-3-3 96 0,1-2 16 15,0-4 0-15,0 0 0 0,0-3-48 0,-3-1 0 16,-2-2 0-16,-4-2 0 0,-3 0 32 0,-4 1 0 16,-3 0 0-16,-3 0 0 0,-4-3-64 0,-2 3-16 0,-3 3 0 15,-1 1 0-15,0 0-320 0,-2 2-64 0,0 3-16 0,0 3 0 16,0 3-272-16,1 1-64 0,0 0-16 15,3 2 0 1,0 0-2416-16,10-3-464 0,-7 4-112 0</inkml:trace>
  <inkml:trace contextRef="#ctx0" brushRef="#br1" timeOffset="-212207.92">22367 16213 15663 0,'-15'0'688'0,"5"6"144"0,0 5-656 0,-2 1-176 0,-2 1 0 0,1 3 0 16,-1 3 2112-16,1 2 384 0,3 0 64 0,0 0 32 0,-4 0-1120 16,-1-2-240-16,3 1-32 0,1-3-16 15,1-2-336-15,0-2-64 0,5-3-16 0,-2 0 0 16,3-4-64-16,4-6-32 0,0 0 0 0,0 0 0 0,0 0 80 0,9 0 16 16,1-1 0-16,2-6 0 0,3-4-80 0,-1-3-16 15,0-2 0-15,1-1 0 0,3-3-336 0,0 0-64 16,0-1-16-16,2 2 0 0,1 2-112 0,-2 1-16 15,-1 2-128-15,-3 4 192 0,0 4-192 0,-3 1 0 16,-1 2 128-16,-3 5-128 0,0 4 0 0,-3 1 0 16,-2 5 0-16,-1 3 0 0,-1 0 0 0,-2 2-128 15,-2 0 128-15,-1 2 0 0,-3 1 0 0,-1 1 0 16,-2 0 0-16,2-4 0 0,-5 2 0 0,4 0 0 16,1 0 0-16,-2-2 0 0,2-3 0 0,-1-1-160 15,3 1 160-15,0-6-192 16,6-8-1488-16,0 0-304 0,0 0-64 0,0 0-13920 0</inkml:trace>
  <inkml:trace contextRef="#ctx0" brushRef="#br1" timeOffset="-211858.37">22548 16436 24063 0,'0'0'1072'0,"0"0"208"0,0 0-1024 0,0 0-256 0,0 0 0 0,11 8 0 16,3-4 1376-16,2-1 224 0,4-4 32 0,2-2 16 0,3 0-592 16,2-2-112-16,0-2-32 0,-5 0 0 15,-1 1-272-15,-1-2-64 0,-4-1-16 0,0 0 0 16,-4 1-336-16,-2 0-64 0,-1-2-16 0,-5 1 0 0,-1-1 96 0,-3 2 16 16,0 8 0-16,-7-9 0 0,-2-1-16 0,-2 2 0 15,-4 5 0-15,2 1 0 0,-2 3-112 0,-4 3 0 16,-1 3-128-16,-2 4 192 0,-1 4-192 0,2 1 0 15,3-1 128-15,-1 1-128 0,4 3 0 0,2 0 128 16,5-2-128-16,3 2 0 0,3-5 128 0,2 2-128 16,4-1 0-16,4 1 144 0,2 1-144 0,4-2 0 15,3-3 144-15,0 0-144 0,2 0 0 0,1-3 144 16,1-5-144-16,2-3 0 16,-1-2-768-16,3-1-272 0,-2-1-48 0,4-6-15072 0</inkml:trace>
  <inkml:trace contextRef="#ctx0" brushRef="#br1" timeOffset="-211620.96">23106 16495 15663 0,'-9'-3'688'0,"9"3"144"0,-8 2-656 0,8-2-176 0,0 0 0 0,0 0 0 15,0 0 3328-15,0 0 640 0,0 0 128 0,11-4 32 16,3 0-2448-16,1 1-480 0,2 0-112 0,-2 1 0 16,3-2-576-16,2-2-128 0,2 3 0 0,-4 0-16 15,0 0-224-15,-2 0-144 0,-1 0 192 0,-3 1-192 16,-2 2 0-16,-2 2 0 0,1-2 0 0,-9 0-10704 16,10 0-2064-16</inkml:trace>
  <inkml:trace contextRef="#ctx0" brushRef="#br1" timeOffset="-211253.56">23841 16272 17503 0,'0'-12'768'0,"0"12"176"0,0 0-752 0,0 0-192 0,-3-10 0 0,-2 2 0 15,0 0 1728-15,-2 2 320 16,-2 2 64-16,1 1 16 0,-1 1-896 0,-3 4-176 0,-2 3-32 0,0 2-16 16,-1 1-480-16,0-1-80 0,3 1-32 0,2 2 0 15,2 1-160-15,2 1-48 0,4 0 0 0,2 0 0 16,3 0-16-16,4 1-16 0,2 1 0 0,3-1 0 16,-1 1 208-16,2 0 32 0,0 2 16 0,-1 0 0 15,-1-1-48-15,-4-2-16 0,-3 0 0 0,1 1 0 16,-4 2-96-16,-5-2-16 0,-1-1 0 0,-2-1 0 15,-4-2 160-15,-1 2 32 0,-4-1 0 0,-3 0 0 16,-1-3 48-16,-3-1 16 0,2-3 0 0,-1 0 0 16,-1 0-272-16,3-1-48 0,3-5-16 0,4 0 0 15,-1-1-176-15,4-1 0 0,4 0 0 0,5-5 0 16,2 0-2176-16,4 0-512 16,2 3-96-16</inkml:trace>
  <inkml:trace contextRef="#ctx0" brushRef="#br1" timeOffset="-211031.61">24238 16206 22863 0,'0'0'1008'0,"0"0"208"0,-8 2-960 0,0 1-256 16,-1 3 0-16,-2 3 0 0,-1 1 1392 0,-3 1 224 15,0 1 48-15,0 4 16 0,0 1-560 0,3 2-112 16,-1 3-32-16,1 0 0 0,-1 0-496 0,2 0-96 15,1-1-32-15,0 3 0 0,-1 0-224 0,1-1-128 0,2-2 128 0,1-1-128 16,0-1 0-16,4-1 0 0,2-1 0 16,1-4 0-1,0-3-1920-15,0-10-464 0</inkml:trace>
  <inkml:trace contextRef="#ctx0" brushRef="#br1" timeOffset="-210590.61">24460 16335 21183 0,'-1'-8'1888'0,"0"0"-1504"0,-1-1-384 0,1-1 0 16,0 0 1152-16,-3 1 176 0,-1 4 16 0,-2 0 16 16,7 5 64-16,-9-4 16 0,-3 3 0 0,-1 1 0 0,-2 3-736 0,-2 4-160 15,0 2-32-15,-1 4 0 0,-3 0-192 0,1 1-64 16,1-2 0-16,1 4 0 0,1 0-16 0,2 1-16 15,1 0 0-15,3-1 0 0,5-3-224 0,2-1 0 16,4-3 0-16,3 2 0 0,-1-2 128 0,6-3 0 16,3-1-128-16,1-3 192 0,-1-2 80 0,2-2 16 15,3-3 0-15,0-2 0 0,1-3 16 0,-1-1 0 16,0-1 0-16,1-3 0 0,0-6-80 0,-1-2-16 16,1-3 0-16,-1-2 0 0,1-4-208 0,0-3 144 15,2-4-144-15,2-4 128 0,-2-5 0 0,2-1-128 16,-2-2 192-16,1 6-64 0,-2 5-128 0,-3 7 0 15,-2 6 0-15,-2 10 0 0,-3 1 0 0,-4 7 0 16,-4 9-144-16,0 0 144 0,-6 5-240 0,-4 5 64 0,-3 3 16 16,-3 4 0-16,0 7 160 0,-2 2 0 0,0 4 0 0,-1 4 0 15,-3 0 0-15,0 7 0 0,-1 0-192 0,2 3 64 16,2 1 128-16,5-3 0 0,3-2 0 0,4-3-128 16,5-4-80-16,2-4-16 0,2-6 0 0,4-2 0 31,4-1-1632-31,-2-6-336 0,5-5-64 0,-1-6-11776 0</inkml:trace>
  <inkml:trace contextRef="#ctx0" brushRef="#br1" timeOffset="-210288.06">24589 16403 11967 0,'0'0'1072'0,"11"5"-864"0,-11-5-208 0,11 2 0 0,1 1 1856 0,1-1 320 15,3-3 64-15,0 0 0 0,2 0-128 0,2 0-16 16,-3-2-16-16,2-3 0 0,-2 0-720 0,2-1-144 15,-1-1-16-15,-2 0-16 0,-1-3-256 0,-2-2-48 16,-1 0-16-16,-2-2 0 0,-6-3-224 0,-1 4-64 16,-3 3 0-16,-2 0 0 0,-2 2 48 0,-5 3 0 15,-3 4 0-15,-2 4 0 0,-2 3-320 0,-1 2-64 16,-3 1-16-16,0 2 0 0,-1 1-96 0,1 1-128 16,1 3 176-16,1 0-176 0,1 2 128 0,3-1-128 15,2 0 0-15,4 0 0 0,4 1 0 0,3-1 0 16,2 1 0-16,6-3 0 0,0-1 0 0,4-1 0 15,2-2 0-15,0 1 0 0,0-2 0 0,2-5 0 0,1-4-144 16,-3 0 144 0,-1-1-1840-16,1 0-272 0,1 0-64 0,1-2-13504 0</inkml:trace>
  <inkml:trace contextRef="#ctx0" brushRef="#br1" timeOffset="-209687.52">25097 16337 20271 0,'-4'-4'1792'0,"-5"-2"-1424"16,-1-1-368-16,0-1 0 0,-1 1 1024 0,-1 3 128 15,-1 1 16-15,-1 5 16 0,-3 1-48 0,2 4-16 16,-2 1 0-16,2 3 0 0,-2 3-656 0,1 0-128 16,-1 2-16-16,4-2-16 0,3-2-176 0,-1 2-128 15,3 3 144-15,4-4-144 0,2-3 192 0,2 0-64 0,0-10-128 0,6 11 192 16,2-1 256-16,3-2 32 0,-2-5 16 0,2-3 0 16,1-1 112-16,2-2 32 0,2-1 0 0,-1-2 0 15,-2-3-112-15,3-4-16 0,-1 0 0 0,-1-1 0 16,1-3-128-16,-1 0-16 0,-1-3-16 0,0-2 0 15,0-2-144-15,1-5-16 0,-3-3-16 0,2 0 0 16,1-1-176-16,1 3 192 0,-2 2-192 0,0 3 192 16,-1 2-192-16,-2 4 0 0,-1 8 0 0,-1 1 128 15,-2 0-128-15,-1 6 0 0,-5 4 0 0,0 0 0 16,0 0 0-16,0 0 0 0,0 0 0 0,-2 15 0 16,0 3 0-16,-2 4 0 0,-3 3 0 0,-2 4 0 15,0 2 0-15,-4 3 0 0,0 2 0 0,0 1 0 0,1 1 0 0,-1-5 0 16,-2 0 0-16,3-2 0 0,2-4-272 15,1 2-96-15,0-3-16 0,1-2-10832 16,-2-3-2176-16</inkml:trace>
  <inkml:trace contextRef="#ctx0" brushRef="#br1" timeOffset="-209520">24390 15787 35935 0,'-7'-22'1600'0,"5"14"320"0,2 8-1536 0,0 0-384 16,0 0 0-16,0 0 0 0,-3-6 192 0,3 6-48 16,0 0 0-16,0 0 0 0,0 0 0 0,-4 8 0 0,-1 1 0 0,-2 3-11024 15,0 3-2224 1</inkml:trace>
  <inkml:trace contextRef="#ctx0" brushRef="#br1" timeOffset="-208853.52">20345 17708 18719 0,'-5'3'832'0,"0"2"160"0,2-3-800 0,0 0-192 0,-2 1 0 0,3 0 0 15,-1-1 1248-15,3-2 208 0,0 0 32 0,0 0 16 16,0 0-224-16,0 0-64 0,14-4 0 0,1-2 0 15,2-2-48-15,3-4-16 0,3-3 0 0,3-4 0 16,3 0-176-16,2-6-32 0,-1-1-16 0,3 0 0 16,-2 0-256-16,4-3-48 0,-2-4-16 0,2 0 0 15,0 1-160-15,1-4-48 0,-2-6 0 0,-1-3 0 16,-1-3-112-16,-4-1-32 0,-5 4 0 0,-2 0 0 16,-7 2-112-16,-3 10-16 0,-2 8-128 0,-4 7 192 15,-3 6-192-15,-3 3 0 0,-3 2 0 0,-2 7 0 16,-6 5 0-16,-2 10 0 0,-3 1 0 0,-1 8 0 0,-6 3 0 15,0 3-128-15,0 6 128 0,2 3 0 16,-2 0-144-16,3 1 144 0,4 0 0 0,-2-1-144 0,2-2 144 0,3 0 0 16,3-4 0-16,0-1-128 0,3-2 128 0,4-3 0 15,2 2 0-15,2-4 0 0,3-2-240 0,3-3-64 16,-2-3-16-16,4-4 0 16,0-4-2432-16,3-4-512 0,8-9-80 0,1-4-32 0</inkml:trace>
  <inkml:trace contextRef="#ctx0" brushRef="#br1" timeOffset="-208686.08">21180 17434 28559 0,'0'0'2544'0,"-7"4"-2032"16,0 4-512-16,-1 2 0 0,0 1 496 0,1 1 0 15,-1 0 0-15,1 6 0 0,2 2-64 0,0-2-16 0,1 0 0 0,0 1 0 16,0-1-288-16,2 0-128 0,2-3 128 0,0 0-128 31,1-5-1024-31,1 1-304 0,2-3-48 0</inkml:trace>
  <inkml:trace contextRef="#ctx0" brushRef="#br1" timeOffset="-208199.49">21588 17493 14735 0,'-8'4'1312'0,"-1"1"-1056"16,0 2-256-16,-1 3 0 16,0 1 2112-16,0 1 384 0,1 1 64 0,2 2 0 15,-1 3-1344-15,3-3-256 0,0-2-64 0,2-1-16 0,-1 1-416 0,3-2-80 16,1-1 0-16,2-4-16 0,-2-6 16 0,8 3 0 16,1-3 0-16,3-3 0 0,-1-2 192 0,4-5 64 15,3-4 0-15,0-2 0 0,-2 0-400 0,4-3-80 16,2-1-16-16,0 0 0 0,-1 3 16 0,2 0 0 15,0 2 0-15,0 2 0 0,0 0 64 0,-2 3 16 16,-4 2 0-16,-2 2 0 0,0 3-16 0,-2 3 0 16,-2 2 0-16,-3 3 0 0,-1 0-32 0,-2 5 0 15,0 0 0-15,-2 1 0 0,-3 2-64 0,-1 2 0 16,-2 0-128-16,-1 0 192 0,-1 2 128 0,-2-2 0 16,0 0 16-16,-1-2 0 0,0-1-64 0,2 0-16 0,0-2 0 15,2-1 0-15,0-3 64 0,4-6 0 0,0 0 0 16,0 0 0-16,0 0-64 0,0 0-16 0,9-4 0 0,1-3 0 15,0-4 176-15,3 1 32 0,0-4 16 0,3 3 0 16,3 0-336-16,-3 1-128 0,1 0 0 0,-2 0 144 16,-1 5-144-16,-3 2 0 0,1 0 0 0,0 4 0 15,1 4 0-15,-1 0 0 0,-4 5 0 0,1 0 0 16,0 3-128-16,-2 3 128 0,-3 0 0 0,0 2 0 16,0-2 0-16,-1 1 0 0,-3-1 0 0,0 0 0 15,-1-1 0-15,-1-2 0 0,0-1-176 0,0-1 176 16,2-1-1744-16,0-10-272 15,0 0-48-15,0 0-14368 0</inkml:trace>
  <inkml:trace contextRef="#ctx0" brushRef="#br1" timeOffset="-207943.59">22575 17500 21183 0,'0'0'944'0,"0"0"192"0,0 0-912 0,-6-3-224 16,0 1 0-16,6 2 0 0,-6 2 2176 0,-1 2 400 16,-1 2 80-16,1-1 16 0,0 2-1072 0,0 3-224 15,-1 2-32-15,1 0-16 0,0-1-624 0,1 1-112 16,-1 0-16-16,1 1-16 0,1 0-288 0,-1 1-48 16,2-3-16-16,-1 0 0 0,2-1-208 0,1 2 128 0,0-2-128 15,2-2 0-15,0-8 224 0,-1 11-48 0,2-2-16 0,-1-9 0 31,0 0-1328-31,0 0-272 0,0 0-48 0,12 2-9200 0,-2-2-1824 0</inkml:trace>
  <inkml:trace contextRef="#ctx0" brushRef="#br1" timeOffset="-207625.1">23369 17066 24879 0,'7'-11'2208'0,"-7"11"-1760"0,2-8-448 0,-2 8 0 0,0 0 640 0,0 0 32 16,0 0 16-16,0 0 0 0,-11-1 592 15,1 3 112-15,0 1 16 0,-5 7 16 0,-2 4-640 0,2 2-128 16,-2-1-16-16,-4 5-16 0,-1 4-272 0,4 5-48 16,-1 2-16-16,4 1 0 0,1 2-96 0,1 0-32 15,0 1 0-15,4 2 0 0,4 1-160 0,2-2 0 16,2-3 144-16,4 2-144 0,1-1 128 0,5-1-128 15,0 0 160-15,3-3-160 0,1-2 256 0,2-4-32 16,-2-7-16-16,2-3 0 0,0-3 80 0,-2-5 16 16,-2-1 0-16,0-5 0 0,0-4-304 0,-3 0 0 15,0-2 0-15,-4 0 0 16,1-4-2816-16,-4-4-608 0,-4-15-128 0,-4 3-32 0</inkml:trace>
  <inkml:trace contextRef="#ctx0" brushRef="#br1" timeOffset="-207471.2">23141 17508 20271 0,'0'0'1792'0,"10"0"-1424"0,0-1-368 0,0 1 0 16,1 0 2272-16,3 1 384 0,3 0 80 0,2-1 16 15,3 0-1072-15,0 1-208 0,2-2-32 0,0 1-16 16,-1 2-672-16,-2-2-144 0,-1-1-32 0,-2 1 0 16,-2 0-336-16,-5 0-80 0,-2-1-16 0,-9 1 0 15,0 0-2496-15,0 0-496 0</inkml:trace>
  <inkml:trace contextRef="#ctx0" brushRef="#br1" timeOffset="-207283.69">22498 17180 40543 0,'-18'-19'1792'0,"6"8"384"0,2 0-1744 0,1 1-432 15,1 2 0-15,1 1 0 0,0 3 896 0,7 4 80 16,-4-8 32-16,4 8 0 0,0 0-512 0,0 0-112 15,0 0 0-15,0 0-16 0,0 0-368 0,0 0 0 16,0 0 0-16,0 0 0 16,-7 2-1792-16,-2 2-384 0,0 2-80 0,-6-3-16 0</inkml:trace>
  <inkml:trace contextRef="#ctx0" brushRef="#br1" timeOffset="-207085.38">21242 17090 50687 0,'-28'-22'4496'0,"15"10"-3600"0,3 1-704 0,3 1-192 32,0 3-1152-32,2 2-272 0,2-1-48 0,3 6-16 0,0 0 1344 0,0 0 272 0,0 0 48 0,0 0 16 15,4 11-192-15,2 0-224 0,-5-1 48 0,1 2-13360 16,-2 1-2672-16</inkml:trace>
  <inkml:trace contextRef="#ctx0" brushRef="#br1" timeOffset="-202563.5">14791 17115 15599 0,'0'0'688'0,"0"0"144"0,-10 4-656 0,4-1-176 0,-3 0 0 0,9-3 0 15,-7 3 1056-15,-2 1 176 0,9-4 48 0,-7 3 0 16,-3-2-64-16,2-1-16 0,2-1 0 0,6 1 0 15,-7 0-224-15,-2-2-32 0,4-2-16 0,-2 0 0 16,2-2-32-16,1-1-16 0,-1-3 0 0,1-1 0 16,1 0-112-16,0-3-32 0,2-4 0 0,-1 0 0 15,4 2-176-15,-1-1-48 0,0-1 0 0,3 0 0 16,2-1-144-16,0 2-48 0,3-1 0 0,2 1 0 16,1-1-128-16,3-2-16 0,0 0-16 0,2 3 0 15,-1 0-160-15,3 2 128 0,-1-2-128 0,3 4 128 0,-3 4-128 16,1 4 0-16,-2 2 0 0,0 4 0 0,-2 4 0 15,-3 4 0-15,-1 2 0 0,-2 4 0 16,-1 5-144-16,-4 3 144 0,-3 3 0 0,-1 2 0 0,-3 2 0 0,-3 2 0 16,-3 0 0-16,-1 1 0 0,0 0 0 0,-6-5 0 15,1-1 0-15,-4-5 0 0,2 0 0 0,-2-1 0 16,0-2 144-16,3-2-144 0,-1-2 320 0,1-4 0 16,0-1-16-16,1-3 0 0,0-4 48 0,1-4 16 15,3-3 0-15,3-4 0 0,-3-4 80 0,3-1 0 16,3-9 16-16,3-2 0 0,2-2-112 0,5-5-32 15,1-3 0-15,3 1 0 0,3-1-320 0,2 2 144 16,3-1-144-16,3 1 0 0,2 0 0 0,0 0 0 16,4-1 0-16,3 4 0 0,2 1 0 0,-1 5 0 15,1 3 0-15,-4 7 0 0,-1 7 0 0,-1 2 0 16,-4 3 0-16,-1 6-144 0,-1 6 144 0,-4 5-160 0,-5 4 160 0,-2 4-160 16,-3 4 160-16,-4 2 0 0,-4 1 0 15,-5 2 0-15,-3 1 0 0,-4 5 0 0,-5 3 0 0,-1-6 0 16,-1-6 0-16,-4-3 0 0,-1-1 0 0,2-1 0 15,-1-3 0-15,0-3 0 0,2-1 0 0,3-4 0 16,0-4 0-16,3-4 0 0,1-6 0 0,3-2 0 16,1-4 0-16,3-5 176 0,1-4-176 0,1-3 192 15,4-2-64-15,3-7-128 0,3-7 192 0,5-3-64 16,1 1-128-16,4 2 0 0,3 0 0 0,3 1 128 16,3-3-128-16,5 0 0 0,3 0 0 0,2 5 0 15,-1 5 0-15,1 4-144 0,-1 3 144 0,0 7 0 16,-5 9-144-16,0 6 144 0,-4 6 0 0,-4 5-144 0,-1 4 144 15,-4 4 0-15,-2 4-144 0,-3 5 144 0,-1 1 0 16,-5 2 0-16,-6 1 0 0,-1 3 0 0,-4 4 0 0,-1-2 0 16,-3-7 0-16,-2-3 0 0,1-2 0 0,-2-2 0 15,-5-3 0-15,0-3 0 0,-2-5 0 0,2-2 0 16,0-2 0-16,0-3 0 0,1-5 0 0,-1-3 192 16,2-3-64-16,3-5 0 0,0-4 48 0,3-4 0 15,1-5 0-15,2-4 0 0,2-3 0 0,1-5 0 16,4-7 0-16,2 0 0 0,2 1-48 0,3-1-128 15,4 2 192-15,1-4-64 0,5-2-128 0,2 0 0 16,1 3 0-16,5 4 0 0,4 2 0 0,-2 6 0 16,0 5 0-16,-1 5 0 0,2 8 0 0,-3 4 0 15,0 2-144-15,-3 7 144 0,-1 9 0 0,-3 3-160 16,-2-2 160-16,-1 6-128 0,-1 7 128 0,-4 4 0 16,-1 3-144-16,-4 2 144 0,-3 3 0 0,-3 1 0 15,-4 2 0-15,-2-3 0 0,-5-4 0 0,0-1 0 0,-6-1 0 0,0-4 0 16,0-1 0-16,-1-4 0 0,-1-3 0 15,1 0 128-15,-1-3-128 0,2-5 0 0,3-5 0 0,-3-1 0 16,3-3 0-16,1-6 0 0,2-5 0 0,2-4 0 16,1-2 144-16,1-6-144 0,4-2 160 0,0-3-160 15,3-2 128-15,4 1-128 0,2 0 0 0,3 1 0 16,2-1 0-16,2 1 0 0,4 0 0 0,4 0 0 16,-1 0 0-16,4 2 0 0,2 0 0 0,1 8 0 15,0 6 0-15,0 5-128 0,0 4 128 0,2 6 0 16,0 6 0-16,-1 3 0 0,-4 3 0 0,-3 4 0 15,0 1-144-15,-4 3 144 0,-3 2-208 0,-3 1 80 16,-3 2 128-16,-3 1 0 0,-4-2 0 0,-3 1 0 0,0 1 0 16,-4-6 0-16,-4-6 0 0,1-3 0 0,-1 0 0 0,-2-4 0 15,-3-1 0-15,-2-3 176 0,-3-1-176 16,0-3 0-16,1-2 0 0,-2-2 0 0,2-5 0 0,2-2 0 16,2-2 0-16,3-4 128 0,-2-3-128 0,5-5 0 15,1-6 144-15,2-3-144 0,3 3 0 0,5-2 128 16,1 2-128-16,6-3 0 0,3 0 0 0,3 2 0 15,4-3 0-15,2 1 0 0,5 0 0 0,0 2 0 16,4 0 0-16,5 6-128 0,1 5 128 0,1 2 0 16,-3 4 0-16,4 8-128 0,-1 6 128 0,0 2 0 15,-2 0 0-15,-2 6 0 0,-3 9 0 0,-2-1-128 16,-7 3 0-16,0 3 0 0,-3 3 128 0,-7 2 0 16,-2-1 0-16,-4 1 0 0,-5-1 0 0,-2-1 0 0,-3-2 0 15,-5-2-128-15,-3-2 128 0,-4-2 0 0,-4-2 0 16,-2 1 0-16,-2-3 0 0,0-3 0 0,-2-4 0 0,2-1 0 15,-1-4 0-15,2-3 144 0,2-3-144 0,3-6 0 16,0-2 176-16,5-3-176 0,0-8 160 0,4-1-160 16,-1-2 128-16,6-3-128 0,4-1 0 0,5 0 144 15,1-1-144-15,3-1 0 0,6-2 0 16,3 2 128-16,3-1-128 0,5 1 0 0,2 0 0 0,5 6 0 16,1 3 0-16,2 4 0 0,-2 0-144 0,2 5 144 15,0 5 0-15,-1 6-128 0,1 5 128 0,-1 4 0 16,-4 3-144-16,-2 9 144 0,-3 4 0 0,-5 4-144 15,-3 1 144-15,-4 1 0 0,-5 2 0 0,-6 2 0 16,-2 3 0-16,-5-3 0 0,-5-2 0 0,-1-4-128 0,-1 1 128 16,-2-4 0-16,-3-3 0 0,-5-3 0 0,0-4 0 15,-2-4 0-15,-1-2 160 0,3 0-160 0,-2-5 0 16,4-3 0-16,2-4 0 0,0-4 0 0,2-1 0 0,3-7 144 16,2-1-144-16,0-4 128 0,3-3-128 0,2-1 128 15,5-2-128-15,1 0 128 0,4-1-128 0,4-2 0 16,3-1 0-16,4 1 128 0,4-2-128 0,5 4 0 15,-2 0 0-15,5 3 0 0,3 3 0 0,1 4 0 16,1 1 0-16,1 6 0 0,-1 4-160 0,2 6 160 16,-3 4 0-16,1 6-144 0,-2 5 144 15,-5 5 0-15,-2 2-144 0,-4 4 144 0,-3 1 0 0,-3 0 0 16,-5 3 0-16,-5-3 0 0,-6 2 0 0,-2-2 0 16,-4 0 0-16,-3-2 0 0,-3-3 0 0,1-1 0 0,-3-2 0 15,1-2 0-15,2 1 0 0,-2-7 0 16,-1-9 0-16,1-3 0 0,4 0-224 0,0-5-32 0,3-4 0 15,4-3-12800-15,0 0-2560 16</inkml:trace>
  <inkml:trace contextRef="#ctx0" brushRef="#br1" timeOffset="-201066.75">14659 17300 4607 0,'0'0'400'0,"0"0"-400"16,0 0 0-16,0 0 0 0,0 0 1984 0,0 0 320 15,0 0 64-15,0 0 16 0,-8 2-944 0,0-1-192 16,1-1-32-16,7 0-16 0,0 0-48 0,-10 2 0 15,0-2 0-15,3 0 0 0,7 0-112 0,-8 0-16 0,-1 1-16 0,1 1 0 16,1-2-160-16,-1 0-16 0,-1 1-16 0,9-1 0 16,-10-1-80-16,4 1-16 0,6 0 0 0,-9 0 0 15,9 0-112-15,-7-2-32 0,1 1 0 0,6 1 0 16,0 0-32-16,-8-3-16 0,8 3 0 0,0 0 0 16,0 0-144-16,-6-7-48 0,6 7 0 0,-3-7 0 15,3 7-48-15,0-9-16 0,1 0 0 0,4 0 0 16,-1-1 16-16,4-1 0 0,1-3 0 0,2-1 0 15,-3-2-96-15,4 0 0 0,3-1-16 0,0 0 0 16,1 2-176-16,0-3 160 0,1-2-160 0,0 0 160 16,1-1-160-16,-1 2 0 0,2 0 0 0,-2 1 128 15,0-1-128-15,2 0 0 0,1 1 0 0,1-1 0 0,-1 1 0 0,1-1 128 16,1-2-128-16,1 0 0 0,4-1 0 0,-1 1 0 16,-3-1 128-16,3 0-128 0,1-1 0 0,-4 4 0 15,0-1 0-15,-3 0 0 0,1-5 0 0,1 4 0 16,-3 2 0-16,1 2 0 0,-2 3 128 0,2 0-128 15,-3-1 128-15,1 2-128 0,2 0 0 0,3 2 0 16,-1-1 0-16,2 0 0 0,3 0 0 0,1 1 0 16,3 2 0-16,0 0 0 0,0 1 0 0,0-2 0 15,-1 1 0-15,-1 1 0 0,0 0 0 0,-1 0 0 16,-1 0 0-16,0-1 0 0,1 0 0 0,0 0 0 16,1-1 0-16,-1 2 0 0,-2 0 0 0,0 0 0 15,0-1 0-15,1 3 0 0,1 2 192 0,0-2-64 16,-1 0 0-16,-3 0 0 0,0 3-128 0,-1-1 0 0,-1-1 0 0,-2 1 0 15,-2 1 0-15,2 1 128 0,0-1-128 0,1 2 128 16,2-2-128-16,0 0 0 0,1 2 0 16,-1 0 128-16,2-1-128 0,-1 0 0 0,1 0 0 0,3 0 0 15,-2-2 0-15,0 1 0 0,0 0 128 0,-1 1-128 16,0 2 0-16,2 0 0 0,-3-1 144 0,2 0-144 16,2 0 0-16,0 1 128 0,-1 1-128 0,1 0 0 15,0 0 0-15,0 0 128 0,2-2-128 0,1 4 0 16,-1 1 192-16,-4-1-48 0,0-3 0 0,0 1 0 15,-4 2-144-15,1 0 0 0,-3-1 0 0,-1-1-176 16,0 0 176-16,2 0 0 0,0 2 0 0,0-1 128 16,-1-1-128-16,-1 2 0 0,2 2 128 0,1 0-128 15,-4 0 144-15,-2-1-144 0,0 2 192 0,1-3-192 16,3 0 0-16,1 2 0 0,-1 4 0 0,0-1 0 0,1-3 0 16,-3 2 0-16,0-1 0 0,1 2 0 0,-2-1 0 0,1 0 0 15,-3-1 0-15,0 1 0 0,-1-1 0 16,-1 0 0-16,0-2 0 0,0 1 0 0,1 2 208 0,-2-2-64 15,0 0-16-15,0-2 0 0,-1 0-128 0,0 0 0 16,-1-1 0-16,0 3 0 0,0-4 0 0,-2 0 160 16,0-1-160-16,0 1 160 0,2-3-160 0,-10 3 128 15,0 0-128-15,0 0 128 0,0 0-128 0,0 0 128 16,0 0-128-16,0 0 128 0,0 0 0 0,0 0-128 16,0 0 192-16,0 0-64 0,0 0-128 0,-11 0 0 15,-1-2 144-15,0 2-144 16,-2 2-384-16,3 1-128 0,0-6-48 0,1 6 0 15,1 0-1600-15,1-1-320 0,-1-3-64 0,9 1-8256 0,-10-1-1648 16</inkml:trace>
  <inkml:trace contextRef="#ctx0" brushRef="#br1" timeOffset="-200650.45">17077 15997 9215 0,'-8'-8'816'0,"1"-1"-656"0,-1 0-160 0,2 2 0 16,-1 2 1696-16,7 5 304 0,-6-4 64 0,6 4 16 15,0 0-656-15,0 0-128 0,0 0-16 0,0 0-16 16,0 0-560-16,0 0-96 0,0 0-32 0,11 1 0 0,0-1 48 0,3 1 0 16,4-1 0-16,4 2 0 0,0 0 336 0,6 1 64 15,1 1 0-15,8 0 16 16,3 3-32-16,4 0-16 0,0 3 0 0,0 0 0 0,-1 0-304 0,-1 1-64 15,-1-1-16-15,-3 1 0 0,0 1-224 0,-5 0-32 16,-5-1-16-16,-4 0 0 0,-2 1-96 0,-2 3-32 16,-4-1 0-16,-5-1 0 0,-5-1-64 0,-3 1-16 15,-4 1 0-15,-1-1 0 0,-6 1 128 0,-5 3 32 16,-8 2 0-16,-3 1 0 0,-1 0 176 0,-3 0 48 16,-2 1 0-16,-3-1 0 0,-2 2-96 0,0-3-16 15,-4-3 0-15,-2-1 0 0,-2 1-80 0,1-2-32 16,2 1 0-16,1-2 0 0,-1 0-144 0,7-1-16 15,4 1-128-15,3-2 192 0,4-1-192 0,5-3 0 0,3-3 128 16,5 0-128 0,3 2-656-16,6-6-176 0,0 0-48 0,0 0 0 15,0 0-2368-15,0 0-464 0</inkml:trace>
  <inkml:trace contextRef="#ctx0" brushRef="#br1" timeOffset="-199928.95">15036 16985 10079 0,'-18'7'448'0,"8"-2"80"0,-3 1-528 0,1 0 0 16,-1 1 0-16,4 1 0 0,-1 1 1168 0,1-3 128 0,-1-5 32 0,2 4 0 15,8-5 64-15,-9 4 16 0,0-4 0 0,1 1 0 16,-2 1 64-16,1-3 0 0,-2-4 16 0,1-1 0 16,0 0-144-16,2-3-48 0,-1-2 0 0,1-1 0 15,1-3-288-15,3 0-64 0,1-1-16 0,2-2 0 16,0-2-320-16,-1-4-64 0,4 0-16 0,-1-3 0 15,2-1-176-15,2-1-32 0,3-1-16 0,1 3 0 16,2 3-112-16,2 3 0 0,1 0-16 0,2 2 0 16,-1 3-176-16,1 5 0 0,-2 3 0 0,0 5 128 15,2 2-128-15,-2 5 0 0,-2 2 0 0,1 5-176 16,0 3 176-16,-3 3-128 0,-4 2 128 0,-2 3-128 16,1 5 128-16,-6 0 0 0,-7-2 0 0,1 2 0 15,-4 0 0-15,-1 2 0 0,-2-4 0 0,-2-3 0 0,0-3 0 16,1-2 176-16,-1-1-48 0,1-4 0 0,-1-2 64 0,2-4 0 15,3-2 0-15,-1-3 0 0,2-3 112 16,2-3 16-16,1-4 16 0,1-4 0 0,3-2 144 0,-2-2 32 16,3-2 0-16,3-6 0 0,0-3-272 0,4-2-48 15,-1-1-16-15,4 3 0 0,1-1-176 0,3 2 128 16,2 0-128-16,3 4 128 0,0 9-128 0,0 1 0 16,-4 2 0-16,1 4 0 0,2 5 0 0,0 4 0 15,1 3-128-15,-4 2 128 0,-2 3 0 0,0 4 0 16,0 4 0-16,-5 2 0 0,0 1-208 0,-4 1 80 15,0 0 128-15,-1 0-208 16,-1 0-1840-16,-1 2-384 0,-2-3-64 0</inkml:trace>
  <inkml:trace contextRef="#ctx0" brushRef="#br1" timeOffset="-199049.22">14462 17332 4607 0,'0'0'400'0,"0"0"-400"16,-10 4 0-16,2-3 0 0,0 1 2368 0,8-2 384 15,0 0 64-15,0 0 32 0,0 0-1184 0,0 0-224 0,-7-5-48 0,4-1-16 16,3 6-96-16,1-9 0 0,1-2-16 0,4-2 0 16,-1 0-208-16,5 0-32 0,-1-2-16 0,2-2 0 15,1-2-192-15,-1 0-48 0,2-3 0 16,2 1 0-16,0 0-144 0,3 0-48 0,2-1 0 0,0 0 0 15,4-1-176-15,-2 0-32 0,2 0-16 0,-1 1 0 16,2 0-144-16,-1 0-16 0,3-3-16 0,0 0 0 16,-1-2-176-16,4-2 128 0,1-1-128 0,1 1 128 15,0-1-128-15,0 2 0 0,1 2 0 0,0 0 0 16,-1 3 0-16,-1-1 0 0,0 0 128 0,1 2-128 16,-1 0 0-16,3 2 0 0,5-2 0 0,-1 0 0 15,3 0 0-15,4 3 0 0,2-1 0 0,0 1 0 16,2 2 0-16,-2 0 0 0,0-1 0 0,1 2 0 0,0-1 0 15,2 4 0-15,0 2 0 0,-1 1 0 0,0 3 0 0,-2-1 0 16,0 2 0-16,-3-1 128 0,-1-3-128 0,-2 1 128 16,3 1-128-16,1 1 128 0,1-1 48 0,-4 0 0 15,0 2 0-15,-2 2 0 0,-1 2 64 0,-2-2 16 16,-2-4 0-16,2 4 0 0,-1 4-48 0,3-4 0 16,1-2 0-16,0 1 0 0,-2 2 16 0,3 1 0 15,4 0 0-15,-5-1 0 0,-1 0-224 0,-1 3 128 16,1 3-128-16,-1 0 0 0,2-2 192 0,-2 0-64 15,1-1-128-15,2 4 192 0,0 1-64 0,0-2-128 16,-3-1 176-16,-4 0-176 0,-2 2 240 0,-5 0-64 16,-3 0-16-16,-4 1 0 0,-2-2-160 0,-1 2 192 15,-2-1-192-15,-2-2 192 0,0 1-64 0,-1 0-128 0,-1-1 192 0,-1 3-64 16,-1 2-128-16,-3-3 0 0,4 0 144 0,-4-2-144 16,-6-2 0-16,0 0 144 0,0 0-144 0,0 0 0 15,0 0 0-15,0 0 0 0,0 0 0 0,-6 10 0 16,-1-1-192-16,-1-2-128 0,-2-2-48 0,0-2 0 31,0 2-2416-31,-1-2-480 0,-1-4-112 0</inkml:trace>
  <inkml:trace contextRef="#ctx0" brushRef="#br1" timeOffset="-198693.29">16945 15949 22111 0,'0'0'1968'0,"-3"-4"-1584"0,3 4-384 0,0 0 0 0,0 0 288 16,5-6-32-16,-5 6 0 0,14-2 0 0,3 0 560 0,3 1 96 16,3 0 32-16,5 1 0 0,3-2 80 0,6 1 32 15,4 0 0-15,6 3 0 0,1 4-208 0,1 2-32 16,0-1-16-16,-3 2 0 0,-2 0-176 0,-1 3-48 16,-1 2 0-16,-2 0 0 0,1-5-144 0,-5 6-48 15,0 0 0-15,-4 2 0 0,-5 1-64 0,-4 3 0 16,-6 0-16-16,-3 1 0 0,-7-1-144 0,-5 3-32 15,-6 4 0-15,-4 1 0 0,-6 0 128 0,-4-1 0 16,-4-3 16-16,-2-2 0 0,-3-1 32 0,-4 1 0 16,-5-2 0-16,0-1 0 0,-1-3 128 0,-1 0 16 15,-1-2 16-15,-2 3 0 0,0 1-160 0,1-3-48 0,3-3 0 16,4 2 0-16,7-1-96 0,-1-2-32 0,4-2 0 16,2-1 0-16,5-1-128 0,1-2 0 0,5 2 0 0,3-2 0 15,2 0 0-15,5-6 0 0,0 0 0 0,0 0 0 31,0 0-1232-31,0 0-288 0,0 0-48 0,11 3-10288 0,0 1-2064 0</inkml:trace>
  <inkml:trace contextRef="#ctx0" brushRef="#br1" timeOffset="-196247.82">5250 15155 13471 0,'-10'0'592'0,"10"0"128"0,-9 0-576 0,1-3-144 0,1-2 0 0,0 4 0 16,0 1 1408-16,7 0 256 0,-7-5 64 0,7 5 0 16,-6-6-272-16,6 6-48 0,0 0-16 0,-2-11 0 15,2-1-256-15,3 1-48 0,2 0-16 0,2-1 0 16,3 0-384-16,1 1-80 0,4-2-16 0,2 0 0 15,4 0-336-15,0 1-80 0,4 0-16 0,-2 4 0 16,2-2-160-16,1 5 0 0,0-1 0 0,1 3 0 16,0 1 0-16,-3 4 0 0,0 4 0 0,-6 1 0 0,-2 4 0 15,-4 0 0-15,-3 4 0 0,-4 2 0 0,-4 3 0 0,-5 1 0 16,-3 0 0-16,-5 1 0 0,-4 2 208 0,-6 2-32 16,-7 2-16-16,0-1 0 0,2-6 80 0,-3-3 16 15,-1-5 0-15,2 0 0 0,1 1 128 0,2-5 48 16,3-5 0-16,1 3 0 0,2 1 80 0,4-3 32 15,2-7 0-15,3-1 0 0,3-2-176 0,2-2-48 16,3-2 0-16,3-2 0 0,4-3 16 0,4-1 0 16,0-2 0-16,5 1 0 0,2-2-192 0,3 3-144 15,1 0 192-15,4 1-192 0,4 3 128 0,0-1-128 16,1 1 0-16,3 2 0 0,2 0 0 0,3 5 0 16,-2 2 0-16,-1-1 0 0,-3 3 0 0,-3 4 0 15,-6 0 0-15,-2 2 0 0,-6 0 0 0,-3 2-144 0,-2 0 144 0,-4 3-128 16,-6 4 128-16,-4 3-128 0,-1-3 128 15,-8 0-128-15,-6 3 128 0,-3-1 0 0,-4-1 0 0,-4-6 0 16,-1 0 0-16,0-5 0 0,0 1 0 0,1-2 128 16,0 0-128-16,3-2 0 0,2-3 0 0,3 0 128 15,2-2-128-15,2-1 192 0,1-4-64 0,5-1 0 16,4 0 16-16,1-2 16 0,4-2 0 0,4 0 0 16,2-2-32-16,4-1-128 0,5 2 192 0,3 1-64 15,4 0-128-15,4 1 0 0,6-2 144 0,4 5-144 16,1 0 0-16,3 2 0 0,4-1 0 0,-2 6 0 15,3 1 0-15,-7 4 0 0,-3 4 0 0,-5 1 0 16,-3-2 0-16,-6 4-128 0,-3 2 128 0,-5 0 0 16,-4 1 0-16,-4 0-128 0,-5 2 128 0,-5 3 0 15,-2 0 0-15,-4-1 0 0,-2-5 0 0,0 1-128 16,1-1-1152 0,-1 0-208-16,0-4-48 0,2-1-14656 0</inkml:trace>
  <inkml:trace contextRef="#ctx0" brushRef="#br1" timeOffset="-195440.04">4924 14611 2751 0,'0'0'256'0,"0"0"-256"0,0 0 0 0,0 0 0 15,0 0 2384-15,0 0 432 0,0 0 96 0,0 0 16 16,-9-3-1712-16,9 3-320 0,0 0-80 0,0 0-16 16,0 0-32-16,0 0-16 0,0 0 0 0,0 0 0 15,0 0-48-15,0 0-16 0,0 0 0 0,0 0 0 0,0 0-160 0,6 11-16 16,-3-1-16-16,3 0 0 0,0-1-128 0,1 1-32 16,-3 2 0-16,3 3 0 0,4 1-64 0,-1 0-16 15,2-2 0-15,2 8 0 0,0 7 16 0,3 1 0 16,0-2 0-16,2 5 0 0,2 4 64 0,-2 0 16 15,1 0 0-15,-1-4 0 0,2-5-48 0,-1-3-16 16,4-2 0-16,2-1 0 0,3-2 160 0,4 0 48 16,4-1 0-16,-1 0 0 0,2 2-240 0,3-1-64 15,2-1 0-15,-2 1 0 0,-1 3 0 0,1-4 0 16,-4-1 0-16,5 0 0 0,3-2 64 0,0 1 0 16,1-1 0-16,-2 2 0 0,2-5-112 0,-1 0-16 15,-1-1 0-15,-2 0 0 0,-5-1 80 0,0 0 16 16,1-2 0-16,0 0 0 0,-1 0-48 0,-2 1-16 0,-3 2 0 15,1-3 0-15,1-3-32 0,-2 1 0 0,-1 0 0 16,-1 1 0-16,-3 0-128 0,0-4 192 0,0-3-192 16,0 4 192-16,0 2-32 0,1 0 0 0,3-3 0 15,0 1 0-15,-2-1-32 0,3 2-128 0,0 1 192 0,1-2-64 16,1-3-128-16,-2 0 0 0,0 0 0 16,-1 1 0-16,-1-1 0 0,2-1 240 0,-1-2-64 0,1 1-16 15,1 0-32-15,0 0-128 0,0-5 192 0,-1 2-64 16,0 1-128-16,0 1 192 0,0 0-192 0,-2-1 192 15,-2-2-64-15,0 2 0 0,-2 0 0 0,-1 1 0 16,1 0 0-16,0-2-128 0,2 1 192 0,-1 2-64 16,0 4-128-16,0-2 128 0,-3-2-128 15,-1 2 128-15,-2 0-128 0,-2 1 0 0,-3 2 0 0,3-2 128 0,-1-4-128 0,-1 3 0 16,-1 3 0-16,-2-2 0 0,-1-2 0 0,-3 1 128 16,-2-1-128-16,-8-1 0 0,0 0 0 0,0 0 0 15,0 0 128-15,0 0-128 0,0 0-224 0,0 0-80 16,0 0-16-16,0 0 0 15,0 0-2352-15,0 0-464 0,-13 11-112 0,13-11-16 0</inkml:trace>
  <inkml:trace contextRef="#ctx0" brushRef="#br1" timeOffset="-195143.48">7642 15312 20271 0,'0'0'896'0,"10"-2"192"0,1 2-880 0,1-2-208 16,1 1 0-16,3 1 0 0,0 0 704 0,6 1 112 0,4 2 16 0,-1 0 0 15,1 3 176-15,1 2 32 0,-2 1 16 0,-1 4 0 16,1 1-400-16,-3 2-80 0,-1 0 0 0,-1 1-16 16,-3 3-80-16,-4 1-16 0,-3-1 0 0,-4 2 0 15,-5 1-64-15,-3 0-16 0,-5 0 0 0,-1-3 0 16,-4-4 192-16,-3 2 48 0,-1-1 0 0,-2-3 0 15,-1-5-112-15,-2-1 0 0,-1 1-16 0,-5-1 0 16,1 0-160-16,1-2-16 0,-3-1-16 0,4-1 0 16,1 2-464-16,2-1-96 0,1 1 0 0,1-2-16048 15</inkml:trace>
  <inkml:trace contextRef="#ctx0" brushRef="#br1" timeOffset="-194222.5">3722 15532 10127 0,'0'0'448'0,"-7"-1"96"0,7 1-544 0,-9 0 0 15,2 1 0-15,-4-2 0 0,-1-2 2368 0,2-1 352 16,-2 1 80-16,2 0 16 0,1-2-1040 0,-1 0-208 15,2-4-32-15,4 1-16 0,3 1-112 0,1-2-32 16,0-2 0-16,3-1 0 0,4 0-464 0,4 1-80 0,2 0-32 0,1 1 0 16,0-1-448-16,3 2-96 0,2 1 0 0,2 2-16 15,-1-1-112-15,2 1-128 0,-2-2 176 0,-1 5-176 16,-1 1 208-16,-3 4-64 16,-1-1-16-16,-2 2 0 0,-1 6-128 0,-3 2 128 0,-2 2-128 0,-3 2 128 15,-6 1-128-15,-4 0 160 0,-3 2-160 16,-2-2 160-16,-6-1 128 0,0-2 32 0,-4-1 0 0,-4-2 0 15,-2 0-16-15,-3-3 0 0,-2-2 0 0,2-1 0 16,3 1 0-16,1-3 0 0,1-2 0 0,4-2 0 16,-1-3 80-16,5-1 0 0,3-2 16 0,4-1 0 15,5-3-48-15,5 0-16 0,3-3 0 0,4-2 0 16,1 1-80-16,8 0 0 0,1-4-16 0,5 4 0 16,3 2-240-16,3 0 128 0,4 2-128 0,-1 2 0 0,1 2 0 0,-1 4 0 15,-2 3 0-15,-1 1 0 0,-4 0 0 0,-2 5 0 16,-5 1 0-16,-1 3 0 0,-5 3 0 15,-3-1 0-15,-2 0 0 0,-3 1 0 0,-2 2 0 0,-2 0 0 16,-4-1 0-16,-3-2 0 0,-2-2 0 0,-1-1 0 16,-1 0 0-16,-1-2 0 0,-2-3 0 0,1-1 0 15,1-1 0-15,-1-1 0 0,1 0 128 0,0-1-128 16,-1-2 0-16,2-2 0 0,2 1 0 0,4 0 128 16,-1-2-128-16,1 1 0 15,0 0-1040-15,7 5-256 0,0 0-48 0,0 0-10576 16,-3-7-2112-16</inkml:trace>
  <inkml:trace contextRef="#ctx0" brushRef="#br1" timeOffset="-193442.76">3289 14894 4607 0,'0'0'400'0,"0"0"-400"15,-6-10 0-15,1 0 0 0,-2 6 1968 0,1 0 304 16,6 4 64-16,-7-4 16 0,7 4-944 0,-6-4-176 16,6 4-32-16,0 0-16 0,-4-8-48 0,-2 2-16 15,2-1 0-15,4 7 0 0,0 0-208 0,0 0-32 16,0 0-16-16,0 0 0 0,0 0-304 0,0 0-64 16,0 0-16-16,0 0 0 0,0 0-112 0,0 0-32 15,7 3 0-15,2 1 0 0,0 2-32 0,-1 0-16 16,1-1 0-16,-3 3 0 0,2 2 64 0,-2 1 16 15,4 2 0-15,-2 1 0 0,2 3-80 0,1 0-16 16,1 2 0-16,0 3 0 0,-1 0-48 0,2 0-16 16,-2 1 0-16,4 0 0 0,-1-2 0 0,2 1 0 0,2 0 0 15,3 1 0-15,-1 4 16 0,2-2 0 0,0 0 0 0,4-1 0 16,2 3 32-16,2-2 16 0,2 5 0 0,0-4 0 16,1 0-32-16,-1-3-16 0,0-1 0 15,-1-3 0-15,0 0 32 0,1-2 16 0,-1-3 0 0,2 0 0 16,0 1-16-16,3-1 0 0,0-5 0 0,1 5 0 15,0 1-32-15,-2 0-16 0,-2-3 0 0,-1 0 0 16,0-3-32-16,-2 3-16 0,-1 2 0 0,2-1 0 16,2-2-32-16,-3-1-128 0,-4-1 192 15,0 1-64-15,4-2 48 0,0-2 0 0,-1 2 0 0,2 0 0 16,1 3-176-16,-1 0 160 0,-1-4-160 0,0-1 160 16,1-4-32-16,1 1-128 0,0 2 192 0,1-1-64 15,-2 0-128-15,-1 1 160 0,-2-2-160 0,3 5 160 0,1 0-160 16,1-1 160-16,-1 3-160 0,-3-2 160 0,-2 2-160 15,0 0 0-15,-4-4 144 0,2 0-144 0,-3-2 128 16,1 1-128-16,-2-2 128 0,2-1-128 0,1-2 128 0,0 1-128 16,-3-1 160-16,-2 2-160 0,-2 1 144 0,0-3-144 15,-3-2 128-15,0 4-128 0,0 0 0 0,-1-1 128 16,-1 0-128-16,-4-1 0 0,-8 0 0 0,8 1 128 16,-8-1-128-16,0 0 0 0,0 0 0 0,9-1 0 15,-9 1 128-15,0 0-128 0,0 0 0 0,0 0-144 16,0 0 144-16,0 0-208 15,0 0-1520-15,0 0-320 0,0 0-48 0,-7-4-8832 16,-3-1-1760-16</inkml:trace>
  <inkml:trace contextRef="#ctx0" brushRef="#br1" timeOffset="-193079.33">5286 15708 3679 0,'-2'-9'320'0,"2"9"-320"0,1-5 0 0,-1 5 0 16,0 0 3056-16,5-6 528 0,-1 0 128 0,1 1 0 15,-5 5-1664-15,10 1-320 0,3 2-80 0,-1-2-16 16,2 1-416-16,1 2-64 0,1 4-32 0,4-1 0 16,0-2-160-16,5 3-16 0,2 3-16 0,0 0 0 15,1 3-176-15,0-1-48 0,-1-2 0 0,-2 4 0 16,-1 0-64-16,-5 0-32 0,-1 0 0 0,-3 0 0 0,-2-2-224 0,-1 3-32 15,-4-1-16-15,-3-1 0 0,-1-3-48 16,-4 0-16-16,-4 2 0 0,0-4 0 0,-3 2 176 16,-5-2 16-16,-2 1 16 0,-5-1 0 15,-3 0 0-15,-3-2 0 0,-4-2 0 0,-4-1 0 0,-3-2-224 0,1 4-64 16,1-3 0-16,1-1 0 0,1-3-48 0,0 2-16 16,1 3 0-16,5-1 0 0,5-1-256 0,0-2-64 15,3-1-16-15,3 0 0 16,2 1-2576-16,4-2-512 0,-2-4-96 0,11 6-32 0</inkml:trace>
  <inkml:trace contextRef="#ctx0" brushRef="#br1" timeOffset="-192106.12">7585 14732 13295 0,'0'0'576'0,"0"0"144"0,0 0-576 0,-8 5-144 0,8-5 0 0,-9 0 0 16,1 0 1664-16,-1 0 320 0,0 3 48 0,0-2 16 15,-3-2-576-15,1 0-128 0,0 2 0 0,0 1-16 16,1 1-336-16,1-2-64 0,2-5-16 0,7 4 0 16,0 0-128-16,0 0-16 0,0 0-16 0,0 0 0 15,0 0 48-15,0 0 16 0,0 0 0 0,10-5 0 16,-3-1-432-16,4 1-96 0,3 0-16 0,-2 3 0 16,2 1-272-16,-1 1 128 0,0 0-128 0,-1 3 0 15,-1 0 0-15,-3 1 0 0,1 2 0 0,-4 1 0 16,1 4 0-16,-3-2 0 0,-5 0 0 0,-1 1 0 15,-3 0 192-15,-3-3-64 0,0 1 0 0,-5 0-128 0,1-1 320 16,-1-3-32-16,0-5-16 0,0 2 0 0,1 2-16 16,2-2 0-16,-2-1 0 0,3-2 0 0,2-6 80 0,0 3 16 15,8 5 0-15,-6-6 0 0,4-6-176 0,2 1-48 16,1 2 0-16,4 2 0 0,5-1 0 0,0 0 0 16,2 1 0-16,4 3 0 0,1 4-128 0,4-1 0 15,1-1 0-15,2 1 0 0,-3 1 0 0,1 1 0 16,-1 3-160-16,-4 3 160 0,-4 0 0 0,-4-1 0 15,-2 1-128-15,-2 0 128 0,-2 4 0 0,-2-1 0 16,-1-10 0-16,-5 8 0 0,-4 0 0 0,-1-1 0 16,-5-3-128-16,-2-2 128 0,-3 0 0 0,1 0 0 15,-1 1 0-15,2-5 0 0,-2-2 0 0,3 0 0 16,0-1 0-16,2 0 0 0,1 1 0 0,4-3 0 16,-1-4 0-16,3 2 0 0,1 2 144 0,4 2-144 0,2-2 0 0,1 7 144 15,0 0-144-15,4-5 0 0,-4 5 0 16,11-4 0-16,-1 2 0 0,2 0 0 0,2 1 0 15,-1 4 0-15,0 2 0 0,-2-1 0 0,1-2 0 0,0 7 0 16,0 5 0-16,-2 2 0 0,0-5 0 0,0 1 0 16,-6-3-128-16,0 1 128 0,-3 3 0 0,-1-2 0 15,0-11 0-15,-5 11 0 0,2-1-144 0,-1-3 144 16,4-7-368-16,0 0-16 0,0 0 0 0,0 0 0 31,-6 6-1056-31,6-6-224 0,0 0-32 0,0 0-13568 0</inkml:trace>
  <inkml:trace contextRef="#ctx0" brushRef="#br1" timeOffset="-191324.85">7038 14363 11055 0,'0'0'976'0,"0"-8"-784"15,0 8-192-15,0 0 0 0,-2-8 1216 0,2 8 192 0,0 0 32 16,0 0 16-16,-2-7-496 0,2 7-112 0,0 0-16 0,0 0 0 15,0 0-256-15,0 0-64 0,0 0-16 0,0 0 0 16,0 0 64-16,0 0 16 0,0 0 0 0,0 0 0 16,0 0 64-16,0 0 32 0,11 2 0 0,-11-2 0 15,0 0-64-15,11 5-16 0,-5 2 0 0,3 2 0 16,-2 1 32-16,2 1 0 0,-1 0 0 0,1 2 0 16,2 2-80-16,-1 3-16 0,2 3 0 0,3 0 0 15,0 1-32-15,3 1-16 0,-1 2 0 0,3 2 0 16,0-2-96-16,2-1-32 0,2-2 0 0,2 3 0 15,2 3-32-15,-2-3 0 0,1-2 0 0,-2 3 0 16,1 3 32-16,3 0 0 0,1-2 0 0,0-1 0 0,2-3-16 16,4 0 0-16,-2-1 0 0,4 0 0 0,4 0-16 0,1-1-16 15,0-3 0-15,-1 0 0 0,-3-1-112 0,0-2 0 16,-2-2-16-16,3 1 0 0,-2 0-16 0,3 0 0 16,1-1 0-16,-3 0 0 0,1-1-32 0,-3 2-128 15,3 0 192-15,-4 0-64 0,2 1-128 0,-1-2 128 16,0-2-128-16,2 0 128 0,0 0-128 15,0 0 160-15,-3 0-160 0,2 1 160 0,-2 1-160 0,-1 0 160 16,-2-1-160-16,-1-1 160 0,-2 0-160 0,-2-1 0 16,0-1 0-16,-1-1 128 0,1-2-128 0,0 0 0 15,2-2 0-15,-1 3 128 0,-2 1-128 0,1-1 0 16,-3-2 0-16,1 0 128 0,1 4-128 0,-1-4 128 16,0 1-128-16,-1-1 128 0,-2 0-128 0,1-1 0 0,-1 1 0 15,0-3 128-15,-1-1-128 0,3-1 0 0,-5-1 0 0,5 1 128 16,-3 1-128-16,3 0 0 0,-2-1 0 0,0 0 0 15,-4 0 0-15,1 1 0 0,-2 1 128 16,2 1-128-16,-3-2 0 0,-1 0 0 0,1 0 0 16,-2 1 0-16,-2 0 0 0,2-1 0 0,-7-1 0 0,1 1 0 15,-9-1 0-15,9 2 0 0,-1-4 0 0,-8 2 0 16,0 0 0-16,0 0 0 0,0 0 0 0,0 0 0 16,0 0 0-16,3 9 0 0,-3-9 0 0,0 0 0 31,0 0-512-31,0 0-48 0,0 0 0 0,0 0 0 0,-7 7-1968 15,7-7-400-15,-11 2-80 0,11-2-12096 0</inkml:trace>
  <inkml:trace contextRef="#ctx0" brushRef="#br1" timeOffset="-190927.23">9283 15165 14735 0,'0'0'1312'0,"-2"-8"-1056"15,0 1-256-15,2 7 0 0,0 0 848 0,0 0 112 16,0 0 32-16,0 0 0 0,0 0 288 0,13 0 48 16,3 5 16-16,1 0 0 0,3 2-352 0,2 2-64 15,2 6-16-15,6 1 0 0,3 0-64 0,0 1-16 16,0 0 0-16,0 2 0 0,1 3 48 0,-1 0 0 0,-2 0 0 0,-4 0 0 15,-4 1-176-15,-3-3-48 0,-3 1 0 0,-3 0 0 16,-3-6-256-16,-2 1-48 0,-3 1-16 0,-3-1 0 16,-5-1 0-16,1-3 0 0,-5 1 0 15,-3 1 0-15,-3 2 144 0,-4-2 32 0,-1-3 0 0,-5 0 0 16,-6 1 64-16,-6-2 32 0,-4-1 0 0,-2-5 0 16,1 0-96-16,-2-1 0 0,-2-1-16 0,1 0 0 15,1 2-208-15,4-2-32 0,-1-2-16 0,3 1 0 16,4 4-240-16,1 0 144 0,2-1-144 0,5-1 128 15,2 1-128-15,6-1 0 0,5 1-160 0,2 0 160 16,8-4-2816-16,0 0-480 0</inkml:trace>
  <inkml:trace contextRef="#ctx0" brushRef="#br1" timeOffset="-178965.45">1466 7314 9215 0,'-7'-19'816'0,"4"9"-656"0,1 5-160 0,-2-2 0 16,3 0 1728-16,0-2 304 0,-1-1 64 0,0 3 16 0,2 7-1504 0,0 0-288 16,-3-5-64-16,3 5-16 0,-2-8-240 0,2 8 0 15,0 0-192-15,-4-7-4992 16,-2-2-1024-16</inkml:trace>
  <inkml:trace contextRef="#ctx0" brushRef="#br1" timeOffset="-177799.08">1462 6145 21183 0,'8'-20'1888'0,"-5"11"-1504"0,2 1-384 0,1 1 0 16,0-1 0-16,-6 8-160 0,0 0 16 0,0 0 0 15,0 0 560-15,0 0 112 0,0 0 32 0,2 11 0 16,-3-1-16-16,-1 4 0 0,-2 3 0 0,-4 2 0 0,-2 3-48 16,-1 3-16-16,-1 2 0 0,-2 3 0 15,1 3-160-15,2 0-16 0,-2-2-16 0,0 3 0 0,-1 4-288 0,-2 1 0 16,0-2 128-16,0-1-128 0,2 0 0 15,0-1 160-15,0 1-160 0,3-3 128 0,3-3 0 0,-1-2 0 16,-1 0 0-16,2-2 0 0,2-4 128 0,0 0 0 16,1-1 16-16,0-3 0 0,1-5 32 0,-1-1 0 15,1-1 0-15,1 0 0 0,2-1-16 0,1-1 0 16,0-9 0-16,0 0 0 0,0 0 96 0,0 0 32 16,0 0 0-16,0 0 0 0,0 0-32 0,7 3-16 15,2-1 0-15,2-2 0 0,0-2-176 0,5 0-16 16,2-2-16-16,3 0 0 0,-2 2-160 0,3-1 128 0,2 1-128 0,5 0 128 15,0 5-128-15,3 0 0 16,-1 1 0-16,3 0 128 0,2-2-128 0,4 1 128 0,4 4-128 16,2-2 128-16,3 1-128 0,5-2 128 0,4 1-128 0,1 1 128 15,1 1-128-15,1-1 0 0,2-1 144 16,3-1-144-16,7 2 192 0,-2 1-48 0,3 2 0 0,-2-1 0 16,1-2-144-16,4 3 0 0,4 1 0 0,0-2 0 15,-3 1 0-15,4-1 0 0,4 1 128 0,5 0-128 16,3 0 144-16,2-1-144 0,-1-3 160 0,2-1-160 15,1 0 224-15,-1-1-48 0,-4 6-16 0,6-4 0 16,6 0 16-16,-2 0 0 0,-3 2 0 0,3 1 0 16,1-2-48-16,1 1 0 0,0-2 0 0,2 2 0 15,1 1-128-15,-1-1 0 0,0-3 144 0,0 1-144 16,2 2 128-16,3-3-128 0,2-2 128 0,-4 0-128 16,0 1 128-16,0-1-128 0,1-2 128 0,-2 2-128 0,-2-2 0 0,-1 2 0 15,-1 0 0-15,-2 2 128 0,-2-1-128 0,4-2 0 16,-1-3 0-16,-2 0 0 0,-3 0 0 0,2-1 144 15,3 1-144-15,-3 1 0 0,0-3 128 0,0-1-128 16,3 4 0-16,0-3 0 0,-5-3 144 0,2 1-144 16,-2 2 0-16,1 0 144 0,2-2-144 0,-3 1 0 15,-1-1 144-15,-2 3-144 0,3 3 128 0,-2 0-128 16,-8-1 128-16,3-1-128 0,0 0 128 0,1-2-128 16,2 3 128-16,-1-2-128 0,-5-3 176 0,1 1-48 15,0-2 0-15,-2 2 0 0,-5-1 64 0,-1 1 0 16,1-3 0-16,-3 3 0 0,-1-1 112 0,-2 2 16 15,-7 3 16-15,0-3 0 0,-3 0-64 0,-1 2-16 16,-1 2 0-16,-1-3 0 0,-4 0-64 0,-5 1-32 0,-2 0 0 0,-1 1 0 16,-1 2-160-16,1-1 192 0,-2 0-192 0,0 1 192 15,1 1-192-15,-3 0 128 0,-4 2-128 0,-2-3 128 16,-2-2-128-16,-3 1 0 0,-1 0 0 0,-1 0 128 16,0-4-128-16,-4 3 0 0,-2-2 0 0,0 0 128 15,-5-2-128-15,-1 0 128 0,-2-3-128 0,0 1 128 16,-3 3-128-16,-1 0 128 0,-2-5-128 0,1 0 128 15,-1 0-128-15,-1 0 128 0,-3-2-128 0,0-2 128 16,0-2-128-16,0-2 160 0,-1-1-160 0,1-2 160 16,-1-1-160-16,0-6 128 0,0-3-128 0,1-3 128 15,-1-1 0-15,0-2 0 0,1-1 0 0,-1-4 0 16,0-3 96-16,0-1 16 0,1-2 0 0,0-2 0 16,-2 1 0-16,2-1 0 0,2-2 0 0,-1 5 0 15,-1 5-48-15,0 0-16 0,1 1 0 0,1 1 0 0,1 4-176 0,-2 1 128 16,0 0-128-16,1 1 128 0,-2 1-128 15,-2 2-144-15,1 3 144 0,0 2-208 16,-2 3-1200-16,1 5-224 0,-2 5-48 0,1 3-11744 16,1 3-2336-16</inkml:trace>
  <inkml:trace contextRef="#ctx0" brushRef="#br1" timeOffset="-173165.72">19155 9823 5519 0,'0'0'240'0,"0"0"64"0,0 0-304 0,0 0 0 15,-7 6 0-15,7-6 0 0,-7 2 512 0,7-2 64 16,0 0 0-16,0 0 0 0,-8 0-16 0,8 0 0 15,0 0 0-15,0 0 0 0,0 0 96 0,-6-6 32 16,2 0 0-16,4 6 0 0,0-12-32 0,2 0 0 16,0-1 0-16,4-1 0 0,4 0-144 0,1-3-48 15,3-1 0-15,3-3 0 0,1-1-144 0,4-2-48 16,1-5 0-16,5-1 0 0,-1-3-64 16,7 1-16-16,4-2 0 0,4-1 0 0,-1-2 32 0,7-1 0 15,2 2 0-15,0-2 0 0,-3-2 32 0,3-1 0 16,-1-5 0-16,4 5 0 0,3 3-64 0,3-1 0 15,3-2 0-15,1 5 0 0,0 5-192 0,-1 1 176 0,0-2-176 16,-2 0 160-16,1 0-160 0,-1 3 0 0,2 3 0 0,-2-1 0 16,-2-2 128-16,3 1-128 0,3 2 128 0,0 3-128 15,-1 2 160-15,-1 1-160 0,1 0 192 0,0 3-192 16,-2 3 160-16,4 3-160 0,4 0 128 0,3 2-128 16,2 0 128-16,-3 2-128 0,-3 1 0 0,2 0 128 15,0 3-128-15,0 2 160 0,0 1-160 0,-3 0 160 16,-10-1-160-16,2-3 0 0,3-2 0 0,-1 1 0 15,-3 5 0-15,0 0 0 0,-1 0 0 0,-3-1 128 16,-4 1-128-16,-4-2 0 0,-3 0 0 0,3 0 0 16,0-3 144-16,0 1-144 0,-5 0 160 0,0 2-160 0,0 0 256 15,-7 0-64-15,-2-1 0 0,-4 0 0 0,-5 3-192 16,0 0 176-16,-3 0-176 0,-3 0 160 0,-2-3-160 0,-1 2 160 16,0 1-160-16,-1 0 160 0,-7 0-160 15,-6 0 192-15,8 0-192 0,-8 0 192 0,0 0-192 0,0 0 0 16,0 0 0-16,0 0 0 0,-7 10 0 0,0 0-176 15,-4-4 48-15,0 1 0 16,-1 0-608-16,0-1-112 16,-4 3-32-16</inkml:trace>
  <inkml:trace contextRef="#ctx0" brushRef="#br1" timeOffset="-172811.84">22240 8296 11967 0,'-5'-12'1072'15,"1"1"-864"-15,-3-2-208 0,3 2 0 0,1 2 384 0,3 1 16 0,6 1 16 0,3-1 0 16,-2 3 96-16,11-2 0 0,7 1 16 0,7 2 0 16,4 2-208-16,3-3-64 0,1 2 0 0,4 1 0 15,5 0 0-15,8 0 0 0,8-2 0 0,3 8 0 16,2 4-16-16,-4 0-16 0,-1-5 0 0,-1 1 0 15,5-1 64-15,0 4 16 0,-3 5 0 0,-2 0 0 16,-7 4 0-16,-3 0 0 0,-4-2 0 0,-2 2 0 16,-2 1-112-16,-8 3 0 0,-5-2-16 0,-6 3 0 15,-6 1-32-15,-9-1 0 0,-8-2 0 0,-7-1 0 16,-6-1 208-16,-11 0 32 0,-5 1 16 0,-7-1 0 16,-5-3 128-16,-1 0 32 0,-1 1 0 0,-5-1 0 15,-5-1-320-15,-1-1-64 0,-2-2-16 0,-5 6 0 0,-1 5-160 0,4-1 128 16,6-1-128-16,3 2 128 15,0 1-1504-15,2 2-304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20:13:53.50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6699 1645 6447 0,'7'-8'576'0,"-7"8"-576"16,4-6 0-16,-4 6 0 0,0 0 832 0,5-5 64 16,0-1 16-16,-5 6 0 0,6-5-368 0,0 0-80 15,1 1-16-15,-7 4 0 0,0 0-192 0,7-5-64 16,-3 0 0-16,-4 5 0 0,0 0-64 0,0 0 0 15,0 0-128-15,0 0 192 0,0 0 224 0,0 0 32 16,0 0 16-16,0 0 0 0,0 0-16 0,0 0-16 0,0 0 0 16,0 0 0-16,0 0 48 0,0 0 16 0,0 0 0 0,0 0 0 15,0 0-112-15,11 5 0 0,0 0-16 0,3 1 0 16,4-2 16-16,2 1 16 0,0 0 0 0,4-1 0 16,0 1-64-16,3-2-16 0,1-3 0 0,3 1 0 15,1 1 48-15,4-2 0 0,4-3 0 0,-1 0 0 16,3-1 32-16,3 2 16 0,1 1 0 0,2-1 0 15,-2 0-16-15,0-1 0 0,0 1 0 0,3-1 0 16,1 1-64-16,4 0-16 0,0 0 0 0,3 2 0 16,3 3-64-16,-1-1-32 0,-5-1 0 0,4 1 0 15,4-2-224-15,3 0 0 0,1 1 0 0,1 1-160 0,-2 1 160 16,1-3 0-16,0-3 128 0,2 1-128 16,1-1 192-16,2 3-48 0,-1-1 0 0,-2 0 0 0,-3 0 0 0,3-2 0 15,4-1 0-15,1 2 0 0,2 2-144 0,-3 0 192 16,-2 0-192-16,-1-1 192 0,2-3-192 0,0 3 160 15,1 4-160-15,-3-1 160 0,-3-2-160 0,0 0 128 16,-1 0-128-16,3 1 128 0,-1 1-128 0,2 1 192 16,-2 2-192-16,-4 0 192 0,0 0-192 0,1 0 0 15,0 0 144-15,1 0-144 0,2 3 0 0,-3-3 128 16,-3 0-128-16,3-2 0 0,0-1 0 0,2 0 144 16,2-1-144-16,-3 1 0 0,-2-1 160 0,-4-1-160 15,-2-1 128-15,0-1-128 0,2-1 224 0,-1 2-32 16,0 0-16-16,-3 1 0 0,-2 1-16 0,-2-1 0 0,-1-1 0 15,-1 0 0-15,-1 0-160 0,2 1 192 0,0 0-192 0,-2 0 192 16,-1 0-192-16,-1 0 128 0,-2-1-128 0,-3 0 128 16,-2-1-128-16,2 0 0 0,1-1 144 0,-1 0-144 15,-1-2 144-15,0 1-144 0,-2-2 192 16,0 3-192-16,-3 0 288 0,-2-1-48 0,-1 1-16 0,-4 0 0 16,-1 1 32-16,-2-1 16 0,-4 1 0 0,-1 0 0 15,-1 0-64-15,-1-1-16 0,-1 3 0 0,-1-2 0 16,-3 2-192-16,-2 2 144 0,-2 0-144 0,0 0 128 15,-1 1-128-15,-8-3 0 0,0 0 0 0,7 7 0 32,0-1-1472-32,-7-6-256 0,0 0-64 0</inkml:trace>
  <inkml:trace contextRef="#ctx0" brushRef="#br0" timeOffset="2398.78">22500 1228 13295 0,'7'-9'576'0,"-2"3"144"0,-5 6-576 0,5-6-144 16,-5 6 0-16,5-7 0 0,-5 7 432 0,6-5 48 16,-6 5 16-16,0 0 0 0,0 0-336 0,4-8-160 15,-3 0 160-15,-1 8-160 0,0 0 144 0,0-7-144 16,-1-2 128-16,-1 2-128 0,2 7 128 0,-4-9-128 15,-1 1 0-15,1-2 128 0,-2-1 112 0,-2-1 16 16,1-2 0-16,-2 0 0 0,0-1 128 0,-2-3 16 16,0-2 16-16,-1 0 0 0,-2 3 48 0,-3 0 16 15,1 2 0-15,-4-3 0 0,-1 0-48 0,-2 1-16 0,-1 1 0 16,-5-1 0-16,-3 0-160 0,-1 1-16 0,-4 3-16 0,0-2 0 16,1-3-80-16,-1 0-16 0,-1 2 0 0,-3-1 0 15,-5 1-128-15,-2-3 0 0,-5-2 144 0,0 6-144 16,2 6 0-16,0-4 128 0,2-8-128 0,21 8 0 15,-5-2 144-15,-3-1-144 0,-6-1 192 0,-3 0-192 16,-5 0 128-16,1 2-128 0,-1 0 0 0,-42-12 0 16,13 5 0-16,7 5 0 0,7 1 0 0,3 4 0 15,-1 5 208-15,5 1-64 0,3 0-16 0,2 1 0 16,1-2-128-16,1 4 160 0,-2 2-160 0,1 2 160 16,-2 1-160-16,2 4 192 0,4 0-192 0,-1 3 192 15,2 0-192-15,0 1 0 0,-1 0 144 0,0 2-144 0,2 3 0 0,1 6 0 16,0 3 0-16,21-5 0 0,-4 7 128 15,1 6-128-15,-2 5 128 0,3-1-128 0,-1-1 0 0,2 1 144 16,1 2-144-16,-18 30 0 0,10-11 128 0,9-4-128 16,3-2 0-16,9-5 0 0,3-1 0 0,7-2 0 15,4-1 128-15,1-3-128 0,5-4 160 0,2 1-32 16,-4 1 0-16,6-4 0 0,1-1-128 0,1 4 0 16,-2 3 0-16,3-2 0 0,0 3 0 0,2-3 0 15,0-1 192-15,1 0-64 0,2-1 64 0,4-1 16 16,2-1 0-16,5 1 0 0,3 1 16 0,4 4 0 15,0 0 0-15,4 1 0 0,2 2-32 0,0-3-16 16,3 0 0-16,2-3 0 0,3-4-48 0,5 1-128 16,3-6 192-16,0 3-64 0,0-1 48 0,-1-1 0 0,0 1 0 15,1-4 0-15,3-2-16 0,-1-1 0 0,-1-2 0 16,-2 1 0-16,1-4 80 0,-3-3 16 0,0-4 0 16,2-3 0-16,4 0 64 0,1-4 32 0,4 2 0 0,-2-3 0 15,-4-4-48-15,3-2-16 0,4 0 0 0,-2-5 0 16,1-1-80-16,-2-1-16 0,-5 0 0 0,-2-5 0 15,-1-8-64-15,0 1 0 0,1-1-128 0,-3 0 192 16,-4 1-64-16,-3-1 0 0,0-1-128 0,-7 2 192 16,-4-3-64-16,0 1 0 0,-1-4-128 0,0-3 192 15,-1-2-192-15,-1-2 176 0,-3-1-176 0,-2-2 160 16,-2-3-160-16,-3 2 0 0,-3 0 144 0,-4 2-144 16,-4-4 128-16,-4 0-128 0,-3-3 160 0,-3 0-160 15,0-4 192-15,-3 1-48 0,-4 0-16 0,-3 0 0 16,0 3 32-16,-6 0 0 0,-2-1 0 0,-6-1 0 15,-6-3 64-15,-2 2 16 0,-3-2 0 0,-7 6 0 0,-3 1-96 0,-3 3-16 16,1 1 0-16,-2 6 0 0,-3 4-128 0,-5 3 0 16,-3 1-160-16,-5 5 160 15,-4 6-1632-15,-1 8-224 0,1 9-64 0</inkml:trace>
  <inkml:trace contextRef="#ctx0" brushRef="#br0" timeOffset="5936.41">7683 4313 11967 0,'-1'-15'1072'0,"0"7"-864"0,0 0-208 0,-1 3 0 16,2 5 224-16,0-8 0 0,3 0 0 0,0 1 0 15,-1-1 48-15,-2 8 16 0,6-5 0 0,-1-1 0 0,2 2 0 0,-7 4 0 16,7-6 0-16,2 3 0 16,-9 3-160-16,7-5-128 0,-7 5 144 0,9-3-144 0,-2 0 144 0,-7 3-144 15,0 0 128-15,10-1-128 0,-10 1 176 16,12 0-48-16,-4 0-128 0,2 0 192 0,0-1 16 0,0 0 0 15,1-2 0-15,-2 1 0 0,2 0 144 0,1-2 32 16,0-1 0-16,-1 2 0 0,1 1-48 16,0-3 0-16,1-2 0 0,3 2 0 0,-1 3 48 0,0-1 16 15,0-3 0-15,0 2 0 0,0-3-64 0,3 3-16 16,0 2 0-16,3 0 0 0,2 1-32 0,-6-2-16 16,-1-4 0-16,2 5 0 0,7 3-48 0,-5-2-16 15,-1-4 0-15,1 1 0 0,0 4-208 0,-2 0 0 16,-1-1 128-16,-2-1-128 0,0-1 0 0,-2 1 128 15,1 3-128-15,-3-1 0 0,0-2 0 0,0-2 0 0,0 3 0 0,-2 0 0 16,0-1 0-16,-9 2 128 0,10-2-128 0,-3-1 0 16,-7 3 0-16,10-3 144 0,-1 0-144 0,-9 3 128 15,9-3 0-15,-9 3 0 0,8-4 0 0,0 1 0 16,-2-1-128-16,0-1 192 0,0 1-192 0,-6 4 192 16,9-2-192-16,-9 2 0 0,9-5 144 0,-2 3-144 15,-7 2 0-15,11 0 144 0,0-1-144 0,0 0 0 16,-3 0 128-16,3 0-128 0,2 1 0 0,-1 0 0 15,1-2 0-15,3 2 0 0,1 0 0 0,5 0 0 16,0-1 128-16,4 0-128 0,1 0 0 0,1 1 0 16,1 0 144-16,3 0-144 0,4-1 0 0,0-2 144 15,5-1-16-15,4 2 0 0,1 1 0 0,2 0 0 16,4-4 32-16,1 1 0 0,-2 2 0 0,2 1 0 16,2 0 16-16,2-1 0 0,2-1 0 0,1 1 0 0,2 1 0 0,-1 1 0 15,0 2 0-15,3-1 0 0,5-1-32 0,0 2 0 16,5 0 0-16,1-1 0 0,-1-1-144 0,1 0 128 15,2 0-128-15,3 1 128 0,2 0-128 0,1 1 192 16,-2-3-192-16,5 1 192 0,3 0-192 0,-2 2 0 16,1 1 144-16,-1-2-144 0,-4-2 0 0,3 3 128 15,-2 2-128-15,-1-2 0 0,-1-2 0 0,-3 1 0 16,0 1 0-16,2 0 128 0,0-2-128 0,-2 3 0 16,-2 0 128-16,0 0-128 0,0-1 0 0,1 0 128 15,3 0-128-15,-4 0 0 0,-4-2 0 0,2 1 0 16,-1-1 0-16,3 0 128 0,2 0-128 0,-3 2 0 15,-2-1 0-15,3 2 128 0,0 0-128 0,0-1 176 0,-2-3-176 0,-3 2 192 16,-1 3-192-16,1-1 0 0,-1 0 0 16,1 2 0-16,-2 0 0 0,1-1 0 0,-2-2 144 0,0 0-144 15,-4 0 0-15,1 0 0 0,-2-2 0 0,-1 0 128 16,-2 0-128-16,-1 0 0 0,-2 0 0 0,0 3 0 16,0-2 0-16,0 1 0 0,0-1 128 0,2 1-128 15,0-2 0-15,-4 1 0 0,-2 0 0 0,0-1 128 16,1-1-128-16,0 1 128 0,1 1-128 0,1 2 128 15,0-1-128-15,0-2 0 0,-2-2 0 0,-4 0 0 16,1 2 0-16,1 0 0 0,1 0 0 0,0-1 128 16,-4 0-128-16,2 1 0 0,1 0 128 0,-5-1-128 15,-1-2 0-15,1 1 144 0,0-2-144 0,-1 1 0 16,0-2 192-16,-1 0-64 0,0 1 0 0,-2 0-128 16,-1 3 192-16,-2-1-64 0,-1 0 0 0,1 0-128 0,-4 0 192 15,5 2-64-15,3 0 0 0,-2-2-128 0,-2-1 144 16,0 0-144-16,-1 0 0 0,-1 0 144 0,-2 1-144 0,-1 1 0 15,-3-2 0-15,-1-1 0 0,0 4 0 0,1 2 128 16,-2-5-128-16,-2 2 0 0,-4 0 128 0,1 0-128 16,2 1 128-16,-4 0-128 0,-2-1 128 0,-1-1-128 15,2 1 128-15,-8 1-128 0,-1 0 144 0,-4 1-144 16,-1-1 160-16,-9 0-160 0,0 0-144 0,0 0-128 16,2 10-32-16,-6-2-9456 15,-3 2-1888-15</inkml:trace>
  <inkml:trace contextRef="#ctx0" brushRef="#br0" timeOffset="7816.71">19370 5126 4607 0,'-16'-14'400'0,"-4"1"-400"0,-2-2 0 0,1 1 0 16,-2-1 1072-16,1 0 128 0,-3 0 16 0,3 1 16 15,-2 0-912-15,3 3-176 0,-3 1-144 0,3 3 192 16,2 0 48-16,0 1 16 0,1-2 0 0,-1 2 0 15,-1 4-16-15,0 1 0 0,0 0 0 0,1 1 0 16,0 0-240-16,-2 3 128 0,1 4-128 0,2-2 0 16,1-1 0-16,1 0 0 0,0 0 0 0,1 3 0 15,0 0 288-15,2-2-32 0,1-2-16 0,2-1 0 16,1 1 512-16,3-1 96 0,0 1 32 0,6-3 0 16,0 0 160-16,0 0 48 0,0 0 0 0,0 0 0 15,0 0-448-15,0 0-64 0,0 0-32 0,0 0 0 0,10 6-32 0,3-2-16 16,3 0 0-16,1-1 0 0,3 2-80 0,6-2-16 15,-1-3 0-15,5-3 0 0,1 2-16 0,8 0-16 16,6 1 0-16,2-1 0 0,4-2-16 16,1 1 0-16,0-2 0 0,5 1 0 0,2-1 96 0,5 0 0 15,4 1 16-15,2-1 0 0,1 1-208 0,-1 0-64 16,-1-2 0-16,6 0 0 0,3 4 16 0,3 0 0 16,0 0 0-16,2 0 0 0,-3-1 32 0,2-1 0 15,4 1 0-15,-2 1 0 0,-2 0-240 0,4-1 176 16,3 1-176-16,-2 1 160 0,0 1-32 0,-3-1-128 15,-5-1 192-15,3 2-64 0,4 1 752 0,0 1 144 16,0 2 16-16,-3-1 16 16,-1-3-1584-16,1 5-320 0,4-1-64 0,-4 0-16 0,-5-2 720 0,1 1 208 0,0 1 0 15,0 0 0-15,4 2 0 0,-5-3 0 0,-4-2 0 16,-1 2 128-16,-2-1-128 0,0 0 0 0,-1-1 0 0,-3 0 0 16,-6-2 0-16,-3-2 0 0,-7 1 0 0,-2-1 0 15,-3 0 0-15,-1-1 0 0,0-2 0 0,-5 2 0 16,-2 1 0-16,-5 0 0 0,-2-1 128 0,-2 1-128 15,-2 0 0-15,-3 2 0 0,-2 0 0 0,-2-1 0 16,-3-2 0-16,-3-1 0 0,-4 2 0 0,-1 0 0 16,-9 2 0-16,0 0 0 0,0 0 0 0,0 0 0 15,0 0-160-15,0 0 160 0,0 0 0 0,-9-6-144 16,-1 4 144-16,-6 1-160 0,-4 0 160 0,-6 2-160 16,-3-3 160-16,-7 2-192 0,-8 2 192 0,-2 1-192 15,-2 0 192-15,-4 1-128 0,-2-2 128 0,-3 1-128 16,-6 1 128-16,-4-2 0 0,-9-2 0 0,1-1 0 0,1-2 0 15,-4 3 0-15,-5 2 0 0,-6-2 0 0,-3-2 0 16,0 0 0-16,4 1 0 0,-7 1-128 0,-8 0 128 0,0 1 0 16,5 1 0-16,-7-2 0 0,-2-3 0 0,1 0 0 15,6 0 0-15,-5 1 0 0,-1-1 0 0,-3-1 0 16,-2-2 0-16,-1 2 0 0,-3 0 0 0,0-1 0 16,-5-1 0-16,0 0 128 0,-3 0-128 0,7-1 0 15,6 0 128-15,2 1-128 0,2 1 912 0,3 2 112 16,8-1 32-16,5 0 0 15,8 2-1584-15,3 1-320 0,1 3-64 0,4-2-16 0,8-1 768 0,4 1 160 16,5 2 0-16,5-1 0 0,0-1 0 0,5 0 0 16,7-1 0-16,2 0 0 0,8 1 160 0,2 0-160 15,5-1 160-15,5 0-160 0,5 0 0 0,3 1 0 0,3 0 0 16,7 0 0-16,0 0 128 0,0 0-128 0,0 0 0 0,15-2 144 16,3 0-144-16,2-1 0 0,4-1 0 15,6 2 0-15,8 0 0 0,6 0-144 0,5 2 144 0,8 0 0 16,5-1 0-16,10 1-128 0,9 4 128 0,1-4 0 15,2-1 0-15,7 2 0 0,7 2-128 0,1 1 128 16,-1 2 0-16,6-1 0 0,2 1 0 0,3 0 0 16,2 2 128-16,4 2-128 0,-1 0 0 0,1-1 144 15,-4 1-144-15,-1 0 0 0,4-2 0 0,-1-1 128 16,0-5-128-16,-1 5 0 0,-1 3 0 0,1 0 0 16,1-5 192-16,-2 1-64 0,-1-2 0 0,0 5 0 15,-1 3-128-15,-2-1-144 0,-4-1 144 0,1 3-208 0,0 3 208 16,-7-1 0-16,-6-3 0 0,0-1 0 15,0-2 0-15,-4 2 0 0,-8 2 0 0,-4-3 0 0,-8-4 160 16,-2 0-160-16,0 0 128 0,-5 2-128 0,-6 1 0 16,-3-1 0-16,-4-2 0 0,-5 2 0 0,-6 0 192 0,-3-2-64 15,-3 0 0-15,-4-1 0 0,-2 0-128 0,-2 0 0 16,-2 0 0-16,-3-1 0 0,-4-1 0 0,-3-1 0 16,-10-2-192-16,0 0 192 0,0 0-160 0,0 0 160 15,0 0 0-15,-8 3-144 0,-6-3 144 0,-6 0 0 16,-5-1 0-16,-5-2 0 0,-5 0 0 0,-8-1-192 15,-9-2 64-15,-6 0 0 0,-8-3 128 0,-1 0 0 16,-2-1-144-16,-6-1 144 0,-8-2 0 0,0 0 0 16,-6 1 0-16,-1-3 0 0,1 0 0 0,-4-3 0 15,-5 0 0-15,1 1 0 0,-1 3 0 0,-3-1 0 16,-5-1 128-16,0-1-128 0,-1 1 0 0,-2 2 0 0,-1 2 144 16,0-2-144-16,0-1 128 0,0 1-128 0,1-2 128 15,-1 3-128-15,-3 0 176 0,3 0-48 0,1-1 0 16,1 2 0-16,-1 0-128 0,3 1 0 0,1 1 0 15,3-1 0-15,0-1 0 0,6 2 0 0,8 2 0 0,1 1 0 16,0 1 0-16,7 2 0 0,6-1 0 0,10 1 0 16,10 2 0-16,8 1 160 0,5-1-32 0,11 1-128 15,6 0 0-15,8 2 0 0,5 2 0 0,11-3 0 16,0 0 0-16,5 9 0 0,8-3 0 0,7 2 0 16,7-1 0-16,7-1 0 0,7-4 128 0,11 3-128 15,11 0 0-15,8 1 128 0,6-1-128 0,4 3 0 16,8-2 160-16,8 1-160 0,11 1 128 0,4 0-128 15,3-1 208-15,8 3-32 0,4 0-16 0,8 1 0 0,1-2-160 16,0 3 0-16,-1-1 0 0,6 2 0 0,3 3 0 16,3-2 0-16,-2-1 0 0,-5 3 128 0,-6 0-128 0,2 2 128 15,-2-1-128-15,-3 1 128 0,-5-1-128 0,-3 1 0 16,0 1 0-16,-6-2 128 16,-8 3-608-16,-3-1-128 0,-1 0-32 0,-11-1-9472 15,-7 2-1888-15</inkml:trace>
  <inkml:trace contextRef="#ctx0" brushRef="#br0" timeOffset="9786.54">7281 6816 16127 0,'-16'-16'704'0,"3"4"160"0,-4-2-688 0,3 1-176 0,2-1 0 0,-1 3 0 15,-1 5 432-15,3-3 48 0,3-1 16 0,-3 2 0 0,-2 3-256 16,2 1-48-16,3-1-16 0,0 3 0 0,0 0-176 0,-1 2 0 16,1 2 0-16,-2 0 0 15,0-1 0-15,0 1 0 0,-1 3 0 0,1 0 0 0,-1 1 0 0,1 0 0 16,2 1 0-16,0 1 0 0,1-1 0 0,0 1 0 16,2-1 0-16,5-7 0 0,-2 9 256 0,2-9 0 15,1 9 16-15,1-2 0 0,-2-7 368 0,0 0 64 16,11 7 0-16,-2 1 16 0,3 2 0 0,3-4 0 15,4-4 0-15,3 1 0 0,0 2-128 0,6-2-16 16,3-1-16-16,5 0 0 0,3 1-144 0,2 1-32 16,3 2 0-16,3-4 0 0,3-4-32 0,3-2-16 15,3 2 0-15,5-1 0 0,5 2-48 0,2-2-16 16,6 1 0-16,1-1 0 0,2 0-16 0,3-1-16 16,5 0 0-16,1 2 0 0,2 1-80 0,0 0-16 15,3-1 0-15,3 1 0 0,1 0-144 0,3-1 192 0,-2 2-192 0,4-1 192 16,2-3-192-16,2-2 0 0,-4-1 144 0,3 3-144 15,4 1 128-15,-5-1-128 0,-2 0 128 0,3 0-128 16,1-2 176-16,1 2-48 0,-1-1 0 0,-3 1 0 16,2 1 0-16,-1-3 0 0,1 3 0 0,1-2 0 15,2 0-128-15,-1-2 192 0,3 0-192 0,0 3 192 16,-3 1-192-16,2 0 160 0,0-3-160 0,-3 4 160 16,-2-2-160-16,2 1 128 0,1 1-128 0,0 0 128 15,-8 0-128-15,3 2 0 0,2 2 0 0,-3-1 128 16,-5 0-128-16,0-1 0 0,0 0 0 0,0 2 0 15,-1 4 0-15,0-1 0 0,-2 0 0 0,-3-2 0 16,2 0 0-16,-4 0 0 0,-3 0 0 0,1-1 0 16,-3-1 128-16,-1 1-128 0,-1 2 0 0,-2-2 128 0,-3-3-128 15,-2 1 160-15,-5 0-160 0,-2 2 160 0,-2 5-160 16,-2-3 0-16,-5-1 0 0,-4 1 0 0,-3-3 0 0,-3 1 0 16,-2 0 0-16,-1 0 0 0,-2 1 0 0,-4-2 0 15,-2 0 0-15,-4 0 128 0,-2-1-128 16,-1 0 0-16,-5-2 0 0,-4 2 128 0,-3 2-128 0,-4 0 0 15,-2-4 0-15,-10 2 128 0,0 0-128 0,0 0 128 16,0 0-128-16,0 0 128 0,-5-6-128 0,-7 2 0 16,-4 2 0-16,-4 1 128 0,-3-5-128 0,-6 3 0 15,-4 0-160-15,-3 0 160 0,-7 0-128 0,-3 2 128 16,-2-2 0-16,-5 0-144 0,-3 1 144 0,-4 1 0 16,-4 0 0-16,-3 0 0 0,-3-2 0 0,-4 2 0 15,-4-2 0-15,-3 0-128 0,-3-1 128 0,-2-1 0 16,-1 1 0-16,-2-1-128 0,-6 2 128 0,-2-1 0 0,-2-2 0 15,-5 1 0-15,-2-2 0 0,-1 3 0 0,0-1 0 16,-3 1 0-16,-1-2 0 0,-2 2 0 0,-4-1 0 16,-1 0 0-16,-2 1 0 0,-2-2 0 0,-1 1 0 0,0-1 0 15,-3 3 0-15,1-3 0 0,0 1 0 0,-6 1 0 16,-3 0 0-16,1 1 0 0,2-1 0 0,-2 0 0 16,1 3 0-16,0-1 0 0,-2 0 0 0,3 1 0 15,-1-2 0-15,2 1 0 0,-2-1 0 0,4 1 0 16,3 0 0-16,2-1 0 0,1 2 0 0,4 0 0 15,6 1 0-15,2 0 0 0,0-1 0 0,4 0 0 16,5 0 0-16,2 0 0 0,1 0 0 0,4 1 0 0,5 0 0 16,5 0 0-16,3-1 0 0,4 1 128 15,3 0-128-15,2 1 0 0,4 0 0 0,6 1 0 0,5 1 0 16,4-1 0-16,3 2 0 0,0-3 0 0,3 1 0 16,5 0 0-16,6 2 0 0,4-1 0 0,1 0 0 15,4 2 0-15,6-1 0 0,2 0 0 0,2 0 0 0,8-1 0 16,0-2 0-16,9-1-128 0,0 0 0 0,0 0 0 15,0 10 0-15,4-3 0 0,4-1 0 16,5 1 0-16,4-1 0 0,3 0 0 0,5-2 128 0,2 0 0 16,3-1-144-16,6-1 144 0,3 2 0 0,4 0 0 15,1-2 0-15,2 0 0 0,4-1 0 0,6-1 0 16,5 0 0-16,3 1 0 0,4 0 0 0,2-1 0 16,2 0 0-16,4 0 0 0,6-3 0 0,3 1 0 15,3-1-128-15,4 0 128 0,1 1 0 0,1-1 0 16,5 0 0-16,1-2 0 0,-3-1 0 0,8 1 0 15,3 0-144-15,-2-1 144 0,1 4 0 0,4-1 0 0,0 1 0 16,0-2 0-16,-1-1 0 0,4 0 0 16,3 1 0-16,1 2 0 0,-5 0 128 0,3-1 0 0,0 2-128 0,0 0 192 15,-1 0-192-15,5 0 0 0,-1 1 0 0,-1 2 0 16,-4-1 0-16,2 3 0 0,0-2-144 0,-1 0 144 16,-7-2 0-16,2 1 0 0,4 0 0 0,-3 0 160 15,-5 1-160-15,1 0 0 0,2-2 0 16,-3 1 0-16,-5 0 0 0,0-1 0 0,3-1 144 15,-2 1-144-15,-3 0 208 0,0 0-16 0,0 1-16 0,-4-1 0 16,-2 0-176-16,-5 0 0 0,-5 0 144 0,0 2-144 16,2-2 128-16,-5 2-128 0,-1 0 128 0,-3 1-128 15,-3 0 0-15,-4 0 0 0,2-2 0 0,-6 3 128 16,-2-1-128-16,-3 1 0 0,-5 1 0 0,-2-3 128 0,-4 0-128 0,-2-1 0 16,-2 0 0-16,-3 0 0 0,-7-1 128 0,-2 0-128 15,-3 0 128-15,-2 0-128 0,-6 1 192 16,-4-1-16-16,-2 0-16 0,-5 0 0 0,-1 0 16 0,-10 0 0 15,0 0 0-15,0 0 0 0,0 0-48 0,0 0-128 16,0 0 192-16,-9-3-64 0,-2 1-128 0,-1-1 0 16,-4 3 144-16,1 0-144 15,-2 2-416-15,-1 1-160 0,-1-2-16 0,-1 4-10160 16,0 2-2016-16</inkml:trace>
  <inkml:trace contextRef="#ctx0" brushRef="#br0" timeOffset="12506.46">6779 8270 11967 0,'-10'-16'528'0,"4"9"112"0,1 0-512 0,-1 2-128 0,1-1 0 0,-2 3 0 16,-1 1 1472-16,8 2 256 0,-5-4 48 0,-3 3 16 15,-1 0-1040-15,2 1-208 0,-1 0-32 0,0 3-16 16,1 2-336-16,-2 0-160 0,0 3 160 0,1-1-160 16,0 1 160-16,0 1-160 0,0 1 160 0,2 0-160 15,0-1 128-15,1-1-128 0,-1 0 0 0,2-1 144 0,4-7-16 0,-4 9-128 16,4-9 192-16,-2 9-64 0,2-9 256 0,0 0 64 15,0 0 0-15,0 0 0 0,2 8-16 16,-2-8 0-16,8 8 0 0,2-4 0 0,2-2 144 0,2-2 16 16,2-3 16-16,4 1 0 0,2-2-144 0,4 0-16 15,4 0-16-15,4 0 0 0,0 0-112 0,3 2-32 16,2-3 0-16,1-1 0 0,3 3-80 0,4-3-16 16,1 0 0-16,5-1 0 0,0 1-32 0,4 0-16 15,2 3 0-15,-2-1 0 0,1 1-144 0,-1-2 192 16,1-4-192-16,3 4 192 0,-1 2-64 0,1 1-128 15,-1 0 192-15,-1 1-64 0,0-2 0 0,-2 2 0 16,-2 1 0-16,3 0 0 0,-1 0-128 0,1 1 160 16,-2 2-160-16,-6-1 160 0,0 0-160 0,-1-1 0 0,-1-1 0 0,-3 0 128 15,-2 3-128-15,-3-3 0 0,-1 0 0 16,-2 2 128-16,-4-2 0 0,-1 1-128 0,-3 0 192 0,-4 0-64 16,-4-1-128-16,-3 0 0 0,-5-1 0 0,-3 1 0 15,-10 0 0-15,0 0 128 0,0 0-128 0,0 0 128 16,0 0 128-16,0 0 32 0,-9 0 0 0,-2-1 0 15,-3 0-128-15,-5-1-32 0,-2-2 0 0,-8 2 0 16,-4 1-128-16,-4 1 192 0,0 0-192 0,-5 1 192 16,-3 0-192-16,-4 1 128 0,0 1-128 0,-4-1 128 15,-4-1-128-15,-4 1 0 0,-3-1 0 0,2 2 0 16,-3 4 144-16,-1-5-144 0,-1 0 160 0,-3-1-160 16,-1-1 0-16,-1 3 0 0,2-1 0 0,0 1 0 15,4 0 0-15,-5-3 0 0,1-3 0 0,-1 1 0 16,3 4 0-16,4-1 0 0,0-2 0 0,2 2 0 0,1-1 0 15,3 5 0-15,2-3 0 0,0 1 0 0,-1 0 0 0,5 2 0 16,6-1 0-16,4-1 0 0,1 0 0 16,6-2 0-16,4 0 0 0,5 0 0 0,4-1 0 0,2 0 0 15,5 0 0-15,4 0 0 0,2 0 0 0,9 0 0 16,-7 2 0-16,7-2 0 0,0 0 0 0,0 0 0 16,11 3 0-16,5 0 0 0,4-2-128 0,4-1 128 15,2 0 0-15,5-1 0 0,3 0-128 0,9-1 128 16,5 0 0-16,5-1 0 0,3 1 0 0,5 0 0 15,0 0 0-15,4 1 0 0,0-1 0 0,7 1-128 16,5 1 128-16,-1 0 0 0,-2 0 0 0,2 0 0 16,-2-1 0-16,1 1 0 0,0 0 0 0,0 0 0 0,2 0 0 15,-2 0 0-15,-2 1 0 0,-2 0 0 0,1-1 0 16,-2 2 0-16,-2 1 0 0,-3-1 0 0,-5 0 0 0,-1 0 0 16,-3-1 0-16,-2-1 0 0,-7 0 0 0,0 2 0 15,-6 3 0-15,-1-1 0 0,-6 0 0 0,-4-1 0 16,-5-1 0-16,-4 0 128 0,-6 0-128 0,-4-2 0 15,-11 0 0-15,0 0 0 0,0 0 0 0,0 0 0 16,0 0 0-16,-9-3 0 0,-5 1 0 0,-5-1 0 16,-8-1 0-16,-4 1-208 0,-5-2 64 0,-6 0 16 15,-5 5 128-15,-4-2 0 0,0 2-144 0,-8-3 144 16,-1-2 0-16,-5 2 0 0,-8-1 0 0,1 2 0 16,-1 1 0-16,-2-1 0 0,-1-2 0 0,-2 0 0 15,-1 1 0-15,0 3 128 0,1-2-128 0,-2 2 192 0,-1 0-64 16,1 1 0-16,-1 0 0 0,2 5 0 0,5-2-128 0,-1 0 192 15,-1 1-192-15,1-1 192 0,3 1-192 16,2 0 128-16,5 2-128 0,6-1 128 0,3-1-128 16,5-1 0-16,2-1 0 0,5 1 0 0,5 0 0 15,3 1 0-15,5 0 0 0,7-1 0 0,3-1 0 0,5 0 128 16,2 0-128-16,4-1 0 0,3 0 0 0,7-2 0 16,0 0 0-16,0 0 0 0,0 0-160 0,10 0-16 15,2 0 0-15,3-2 0 0,4 0 176 0,4-1-128 16,4 0 128-16,5-3-128 0,4 3 128 0,-2-2-128 15,2 2 128-15,2 1-128 0,0-1-224 0,5-1-32 16,2 1-16-16,0 0 0 16,-1 1-2064-16,4-2-416 0</inkml:trace>
  <inkml:trace contextRef="#ctx0" brushRef="#br0" timeOffset="13560.09">9805 8160 10127 0,'-11'-5'896'0,"-5"2"-704"0,1 1-192 0,-2-1 0 16,-1 0 1376-16,1 1 240 0,1 0 48 0,-2 1 16 15,-1 1-656-15,3 2-128 0,-1 1-16 0,3 0-16 0,0-6-192 0,3 6-32 16,2-1-16-16,1 0 0 0,8-2 96 0,0 0 32 16,0 0 0-16,0 0 0 0,0 0-304 0,15 6-48 15,2-1-16-15,5-1 0 0,1 0 48 0,5-2 0 16,3-2 0-16,5-1 0 0,5-1-48 0,5-1 0 16,3 0 0-16,9 2 0 0,5 1-32 0,3-2-16 15,3 2 0-15,1-2 0 0,6-3 16 0,4 1 0 16,5-1 0-16,2 3 0 0,1-1-32 0,8 0-16 15,4-2 0-15,0 3 0 0,-1 1 0 0,2 1 0 16,5 1 0-16,-1-1 0 0,-1 3-64 0,-1 1-16 16,3 1 0-16,-2 2 0 0,-3-1-80 0,-2 2-16 15,-5-1 0-15,-3 1 0 0,-6-1-128 0,-8 2 0 16,-9-1 0-16,-4 0 0 0,-9 1-128 0,-5-3-64 16,-5-2-16-16,-7-1 0 0,-7 1-32 0,-7 0 0 0,-4-4 0 0,-9 0 0 15,-11 0 96-15,0 0 16 0,0 0 0 0,-11-2 0 16,-8-1 704-16,-6 0 160 0,-7-1 32 15,-9 1 0 1,-4 0-1536-16,-8-2-320 0,-7-3-48 0,-10-1-16 0,-9 4 928 0,-4-1 224 0,-2 1 0 0,-9-1 0 16,-7 0 0-16,-1 4 0 0,-2 2 0 0,-3 0 0 15,-4-3 128-15,-2 2-128 0,0 1 192 0,1 0-192 16,-1-1 128-16,5 1-128 0,3 1 0 0,6-1 0 16,2 3 128-16,7 0-128 0,4 3 0 0,7-2 0 15,9-2 0-15,0 0 0 0,7 0 0 0,5-2 0 16,8-1 128-16,6 0-128 0,6 0 0 0,8 0 0 15,4 0 128-15,8 0-128 0,4-1 0 0,8 0 0 0,6 2 144 16,0 0-16-16,14-4-128 0,7 2 192 0,8 0-192 0,12-1 176 16,10-1-176-16,8 0 160 0,4-5-160 15,10 1 0-15,7-1 0 0,7 1 0 0,8-2 0 0,5 3-144 16,6-2 144-16,2 7 0 0,2 2-288 0,4 1 48 16,1-1 16-16,2 0-13920 15</inkml:trace>
  <inkml:trace contextRef="#ctx0" brushRef="#br0" timeOffset="14568.43">14676 8220 14735 0,'-23'-12'640'0,"7"7"160"0,0 1-640 0,-6 3-160 16,-3 2 0-16,3 1 0 0,2-1 1104 0,1 2 192 15,-1 1 48-15,4 1 0 0,1-1-640 0,3-1-128 16,1 0-32-16,2 0 0 0,3 1-144 0,6-4-16 16,0 0-16-16,0 0 0 0,0 0-32 0,0 0 0 15,5 6 0-15,6-3 0 0,4-3 176 0,5 1 48 0,8 1 0 16,5 0 0-16,4-2-112 0,4 1-32 0,5-4 0 15,6 1 0-15,1-2-160 0,7-2-16 0,7 0-16 16,6-1 0-16,3 2 240 0,3-2 48 0,2-1 16 0,7 1 0 16,6 0 112-16,1 2 0 15,-1-2 16-15,5 1 0 0,1 2-64 0,1 1-16 0,-4-1 0 0,1 2 0 16,2 1-128-16,-1 0-16 0,4 0-16 0,-4 2 0 16,-3 0-176-16,1 2-48 0,-3 2 0 0,-6 1 0 15,-5 1-192-15,1-1 128 0,-2-2-128 0,2 3 0 16,-3 1 0-16,-5 2 0 0,-5-1 0 0,-6 0 0 15,-3-1 128-15,-1 0-128 0,-6 1 0 0,-2 1 144 16,-4-1-144-16,-6 1 0 0,-7 0 0 0,-5-2 0 0,-5 0-240 16,-7-1 80-16,-3 0 16 0,-5-1 0 0,-11-6-64 15,0 0-16-15,0 0 0 0,0 0 0 0,-15 3-32 16,-8-2 0-16,-7-2 0 0,-9-1 0 0,-8-1 64 0,-8-1 16 16,-3-1 0-16,-1 1 0 0,-6-4 176 15,-6-2 0-15,-9-1 160 0,-7 1-160 0,-3 2 0 0,-2-2 0 16,1-3 0-16,-7 3 0 0,-7 4 0 0,2-2 0 15,-4-1 0-15,-2 0 0 0,-9 0 0 0,5-1 0 16,3-1 0-16,-3 2 0 0,0 1 0 0,3 0 0 16,3-1 0-16,2 2 0 0,3 0 0 0,4 0 0 15,8 0 0-15,5 2 0 0,4 0 0 0,6 2 0 16,5 0 0-16,8 0 0 0,8 1 0 0,9-1 0 16,7 3 0-16,9 0 0 0,6 0 0 0,7 0 0 0,7 0 0 15,9 0 0-15,0 0 176 0,12 0-16 16,9 0 0-16,10-1 0 0,10 0-160 0,19-2 0 15,15-1 144-15,13 0-144 0,10-3 128 0,16 3-128 0,14 3 128 0,12-1-128 16,6 0 272-16,7 0-16 0,3 2 0 0,8 4 0 16,2 2 112-16,6 2 16 0,1 0 0 15,1 2 0-15,0 0-144 0,-1 3-32 0,-6 1 0 0,1 1 0 16,-2 2-16-16,-2 0-16 0,-4 4 0 0,-7 0 0 16,-12 2-176-16,-4-1-224 0,-2 1 48 0,-9 4-17040 15</inkml:trace>
  <inkml:trace contextRef="#ctx0" brushRef="#br0" timeOffset="15753.88">3204 7490 20271 0,'-7'-13'896'0,"4"8"192"0,-3 1-880 0,1 2-208 16,-2-3 0-16,-2 3 0 0,-2 1 864 0,-2 3 128 15,0 4 32-15,-4 0 0 0,-2 4 0 0,-6 5 0 16,2 1 0-16,-2 4 0 0,1 1-832 0,0 4-192 16,-2 3 0-16,0 3 0 0,-2 4 0 0,2 0 0 15,4 2 0-15,1-2 0 0,6-2 864 0,5-1 128 16,2-4 32-16,5-4 0 0,3-3-832 0,3-4-192 15,2-1 0-15,3-4 0 0,4-3 864 0,4-4 128 16,-1-5 32-16,1-1 0 0,1-4-832 0,1-3-192 0,-1-2 0 16,2-3 0-16,1-3 864 0,-1 0 128 0,-1-3 32 0,1-1 0 15,-2-2-832-15,0 0-192 0,2 2 0 0,-5 3 0 16,-4 2 0-16,0 3 0 0,-1 2 0 16,-2 4 0-16,0 5 0 0,-7 1 0 0,0 0 0 0,6 8 0 15,-3 4 0-15,-1 3 0 0,-2 2 0 0,0 1 0 16,1 1 0-16,0-1 0 0,-1 4 0 0,1-4 0 15,0 1 0-15,2-2 0 0,0-4 0 0,2-1 0 16,2-1-2416 0,2-2-528-16,1-4-96 0,2-3-11088 0</inkml:trace>
  <inkml:trace contextRef="#ctx0" brushRef="#br0" timeOffset="16122.4">3739 7481 27647 0,'5'-5'608'0,"-4"-3"128"0,0-1 32 16,-1 1 0-16,0 2-624 0,-1-1-144 0,-4 2 0 0,1 0 0 0,-1 0 1664 0,-3 2 320 15,-1 3 48-15,-5 2 16 0,-3 0-1648 0,1 3-400 16,-1 1 0-16,-1 1 0 0,0 1 896 0,3-1 112 16,1 2 16-16,3-3 0 0,-1405 3-832 0,2818-3-192 15,-1402-6 0-15,0 0 0 0,2 6 0 0,3 0 0 16,1 0 0-16,3-1 0 0,5-2 0 0,4 0 0 15,3 1 0-15,0 0 0 0,2 2 0 0,-1-1 0 0,-2 1 0 16,-2 0 0-16,-1 1 0 0,-3 0 0 0,-3 2 0 16,-1 1 0-16,-4 1 0 0,-3 1 0 0,-3 3 0 0,-2-1 0 15,-4-1 864-15,-3 1 128 0,-3 0 32 0,-3 0 0 16,-5 0-832-16,-2 0-192 0,-4 1 0 0,0-1 0 16,1 1 0-16,-1-1 0 0,-2-1 0 0,3-1 0 15,-2-2 0-15,4-1 0 0,2-3 0 16,4 1 0-1,1-4-768-15,4-2-208 0,1-2-48 0,4 0 0 16,2 0-1632-16,5 1-336 0,0-7-64 0,2-1-16 0</inkml:trace>
  <inkml:trace contextRef="#ctx0" brushRef="#br0" timeOffset="16404.39">4064 7398 23951 0,'0'0'1056'0,"0"0"224"0,0 0-1024 0,0 0-256 15,6 4 0-15,-1 4 0 0,-3-1 880 0,-1 5 112 16,1 1 32-16,-1 1 0 0,2 3-832 0,-2 3-192 16,2 2 0-16,0 1 0 0,2 2 864 0,0 0 128 15,3 5 32-15,1-1 0 0,-2 1-832 0,1 1-192 16,1 1 0-16,0-4 0 0,1 0 0 0,-4-4 0 15,3-1 0-15,-2-2 0 0,1-3 0 0,-2-3 0 16,-1 0 0-16,2-4 0 0,-3-1 0 0,2-2 0 16,-1-3 0-16,-5-5 0 15,0 0-1600-15,0 0-352 0,5-3-80 0,1-2-16 0</inkml:trace>
  <inkml:trace contextRef="#ctx0" brushRef="#br0" timeOffset="16656.02">4424 7453 27647 0,'0'0'608'0,"4"-6"128"0,4 1 32 0,-1-4 0 0,1 3-624 0,-1 1-144 0,-7 5 0 0,0 0 0 15,0 0 848-15,6-1 144 0,-6 1 32 0,6 6 0 16,-6 3 0-16,-2 3 0 0,-1 4 0 0,-1 4 0 16,-3 4 0-16,-1 3 0 0,-2 4 0 0,0 4 0 15,-2 6-832-15,-3 5-192 0,-1 3 0 0,-1 4 0 0,0-1 864 0,-1 0 128 16,-4-1 32-16,1-1 0 0,1 2-832 15,-3-4-192-15,1-2 0 0,-2-2 0 0,3-3 0 0,-1-4 0 16,4-4 0-16,2-2 0 0,2-6 0 0,1-4 0 16,2-2 0-16,0-5 0 15,3-3-1600-15,2-3-352 0,6-8-80 0,0 0-14752 16</inkml:trace>
  <inkml:trace contextRef="#ctx0" brushRef="#br0" timeOffset="17226.68">4878 7453 23951 0,'0'0'1056'0,"0"0"224"0,0 0-1024 0,-3 7-256 0,0 4 0 0,-2 1 0 16,-3 3 880-16,0 2 112 0,0 1 32 0,-2 2 0 15,-2 2 0-15,0 3 0 0,-1 2 0 0,1 3 0 16,-2 3 0-16,1-1 0 0,0-1 0 0,2-3 0 16,-1-4-832-16,3 0-192 0,1-6 0 0,3-1 0 15,0-6 0-15,2-4 0 0,1 0 0 0,2-7 0 16,0 0 864-16,0 0 128 0,6-9 32 0,3-2 0 0,0-2-832 0,1-3-192 15,1-4 0-15,-1 0 0 0,1-4 864 0,1 0 128 16,2 1 32-16,-3-4 0 0,0 1-832 0,2 2-192 16,3 2 0-16,-1 1 0 0,0 0 0 0,2 4 0 15,-2 2 0-15,-3 4 0 0,-3 3 0 0,0 4 0 16,1 3 0-16,-5 3 0 16,-5-2-768-16,6 7-208 0,-2 2-48 0,-3 4 0 0,-4 1 832 15,0 1 192-15,0 2 0 0,-2-1 0 0,0 2 768 0,-1-4 208 16,1-4 48-16,-3-1 0 0,2 0-832 0,4-3-192 15,2-6 0-15,0 0 0 0,0 0 0 0,0 0 0 16,0 0 0-16,7-4 0 0,3-5 0 0,-1-1 0 16,0-3 0-16,4 2 0 0,2 1 0 0,0-1 0 15,1 1 0-15,-1 0 0 0,2 7 0 0,0 2 0 0,1 1 0 16,-1 3 0-16,1 5 0 0,-3 4 0 0,0 4 0 0,-2 5 0 16,-2 4 0-16,-2 2 0 0,-3 4 0 15,0 3 0-15,-3 0 0 0,2 0 0 0,-4-1 0 0,3-1 0 31,2 0-1600-31,2-1-352 0,18 23-80 0,-1-17-16 0</inkml:trace>
  <inkml:trace contextRef="#ctx0" brushRef="#br0" timeOffset="19861.34">5470 10243 11055 0,'-16'-4'976'0,"9"1"-784"16,-3-2-192-16,3 2 0 0,7 3 864 0,0 0 128 0,-10-4 32 0,6 0 0 16,4 4-576-16,0 0-96 15,0 0-32-15,0 0 0 0,0 0 48 0,0 0 0 0,0 0 0 0,0 0 0 16,0 0 0-16,7 0 0 0,2 0 0 0,0 0 0 15,-9 0 80-15,13 2 0 0,0 1 16 0,4 0 0 16,1 0-16-16,0 2 0 0,2 0 0 0,2-2 0 16,2-1-16-16,5 0-16 0,-2-1 0 0,7 2 0 15,2-1-32-15,4-1 0 0,3-2 0 0,5 1 0 16,2 0 32-16,1 0 0 0,0-2 0 0,3 1 0 16,0 2-80-16,2-1-16 0,2-3 0 0,2 2 0 15,3-3 112-15,1 3 16 0,-2 0 0 0,2 0 0 16,4 0-256-16,4-1-32 0,4 0-16 0,0-1 0 15,-2 3 80-15,8 0 16 0,2-3 0 0,3 0 0 16,4 0-48-16,-5 0-16 0,1 0 0 0,5 1 0 0,1-3-176 16,1 2 192-16,0 0-192 0,0 0 192 0,0-2-48 0,3 2 0 15,1-3 0-15,0 3 0 0,0 2 16 0,0 0 0 16,-3-1 0-16,0-1 0 0,-3 1-16 0,3 0 0 16,1 1 0-16,3 1 0 0,-5-3 48 0,4-1 16 15,2 0 0-15,-3 0 0 0,-1 0 64 0,-2 2 16 16,-2 0 0-16,2 0 0 0,3 1-80 0,1-1-16 15,-4 2 0-15,0 0 0 0,2-2-64 0,-1 1-128 16,-1 2 176-16,1-1-176 0,-2 0 128 0,4 0-128 16,1 0 0-16,-3 0 0 0,-3 1 128 0,0-2-128 15,1-2 0-15,0 2 0 0,-1 4 0 0,-2-3 160 0,1-2-160 16,-1 2 128-16,0 2 48 0,-2 1 0 16,-2 1 0-16,-1-2 0 0,3-2-32 0,1 2 0 0,0 3 0 15,-3-4 0-15,-4-1-16 0,4 1 0 0,6 1 0 0,-6 0 0 16,0 1-128-16,0 0 160 0,0-3-160 15,4 3 160-15,1 1-160 0,-2 2 192 0,-4-1-192 0,2-2 192 16,2-1-64-16,-1 2-128 0,-2 3 192 0,0-3-64 16,1 2-128-16,-4-2 128 0,1 3-128 0,-3-1 128 15,-2 1-128-15,3-1 0 0,3-1 144 0,-2 0-144 16,2 1 0-16,-4-2 128 0,-3 3-128 0,4-2 0 16,0-1 128-16,4 3-128 0,0 0 160 0,-1-2-160 15,-4-2 160-15,4 0-160 0,-1 0 160 0,2 2-160 16,-4-2 128-16,0 0-128 0,3 1 0 0,-5 1 144 15,-1-1-144-15,-2 2 160 0,-3-1-160 0,1 1 160 16,-3-2-160-16,2 2 160 0,1 0-160 0,-1 0 160 16,-2-2-160-16,1 0 0 0,-1-1 144 0,3 1-144 0,0 1 128 0,1-1-128 15,-4 1 128-15,1 0-128 0,-4-2 0 0,4 2 0 16,3-3 0-16,0 1 128 0,1-1-128 0,-6 3 0 16,0-1 0-16,-1 0 128 0,2-4-128 0,1 3 176 15,2 0-176-15,-6 2 192 0,-4-2-64 0,3-1-128 16,-3-2 192-16,1 3-64 0,0 4-128 0,-2 0 160 15,-7 0-160-15,1-2 160 0,-1-3-160 0,-3 1 192 16,2 0-192-16,-1 2 192 0,-2-2-192 0,-3 2 0 16,-1-1 144-16,-4 1-144 0,-5 1 0 0,-3-3 128 15,-3-1-128-15,-2 1 0 0,-2 0 0 0,-1-1 128 16,-1 3-128-16,-2-2 0 0,-3 0 0 0,1 2 0 16,-4 2 0-16,-2 0 128 0,-3-2-128 0,-2 1 0 15,-2 2 0-15,-5-2 0 0,-2 3-320 0,-4-9-48 0,0 0 0 16,-8 15 0-1,-3-1-2352-15,-5 0-480 0,-4-1-80 0,-7-1-32 0</inkml:trace>
  <inkml:trace contextRef="#ctx0" brushRef="#br0" timeOffset="23078.89">6220 12395 13823 0,'-12'1'1216'0,"12"-1"-960"16,-10-5-256-16,1 0 0 15,-3 3-400-15,1 1-128 0,1 2-32 0,-1-1 0 0,0-3 1008 0,0 2 208 16,0 3 48-16,-1 0 0 0,0-2-112 0,0 0-16 15,1 0 0-15,-2 3 0 0,-1 3-64 0,2-3 0 16,1-2-16-16,1 1 0 0,2 1 80 0,-1 0 32 0,1 1 0 16,8-4 0-16,-7-1 192 0,7 1 32 0,0 0 16 0,0 0 0 15,0 0-48-15,0 0-16 0,0 0 0 0,0 0 0 16,9-2-208-16,2 0-64 0,1-3 0 0,3 3 0 16,1 0-96-16,3 2-32 0,1 2 0 0,3-3 0 15,1-3-32-15,3 0-16 0,3 3 0 0,5-2 0 16,4 0-32-16,5 0-16 0,1-2 0 0,3 3 0 15,2 0-64-15,2 2-16 0,1-2 0 0,7 0 0 16,-2 0-80-16,5 2 0 0,4 1-128 0,-1 0 192 16,0-2-192-16,2 0 128 0,4 0-128 0,0-1 0 15,3 0 160-15,1-1-160 0,-1 2 160 0,0-1-160 0,0 2 0 16,4 0 0-16,3 0 0 0,-2 0 0 0,2-1 128 16,0 0-128-16,2 0 0 0,2 1 0 0,-1-2 144 0,2-1-144 15,-2 1 128-15,3-1-128 0,2-5 160 16,-2 3-160-16,0 0 192 0,2 1-192 0,2-2 240 0,1 3-64 15,1 1-16-15,-2 0 0 0,1-2-160 0,-1 2 0 16,1 0 144-16,0 2-144 0,-4-1 0 0,1 0 144 16,0 0-144-16,1 1 0 0,-2-3 0 0,-1 2 0 15,-4 0 0-15,1 0 0 0,-1-1 160 0,-2 1-160 16,0 1 128-16,-1 1-128 0,-2 0 224 0,2-1-32 16,0 0-16-16,-1 2 0 0,-2 0-176 0,-1 1 0 15,-2-3 144-15,1 0-144 0,2 0 128 0,-1 0-128 16,-1 0 128-16,-1 0-128 0,-1 2 0 0,-3-1 144 15,4-1-144-15,-3 1 0 0,0 2 144 0,-3 1-144 0,-3-2 0 0,2 0 144 16,-2-4-144-16,3 4 0 0,0 0 144 0,-3 2-144 16,-4-4 128-16,-1-2-128 0,2 1 128 0,1 0-128 15,1 5 128-15,-2-2-128 0,-1-2 128 16,-2 2-128-16,0 1 0 0,-2-1 0 0,3 2 0 0,-2-2 128 16,0-1-128-16,-4 2 0 0,0 3 0 0,-3-5 128 15,-2-1-128-15,-1 0 0 0,1 1 0 0,-3 1 128 16,0 0-128-16,2 1 128 0,-1-1-128 0,0 0 128 15,1 0-128-15,-3 0 0 0,-1 2 128 0,0-3-128 16,-1-2 0-16,1 1 144 0,2 2-144 0,-2-2 0 16,-5-1 128-16,0 0-128 0,-2-1 0 0,1 3 0 15,-1 1 0-15,1-2 0 0,-1-5 0 0,2 4 0 16,-1 2 128-16,-1-1-128 0,-2-1 0 0,2 1 0 0,-4 0 192 16,0 0-192-16,0 1 192 0,-3-2-192 0,-4 0 0 15,0 1 0-15,-4 0 0 0,0-2 0 0,-2 0 0 0,0 1 0 16,0 0 0-16,0 1 0 0,-3 0 0 0,2 0 0 15,-3 0 0-15,-3 0 160 0,-3 0-160 0,-1 0 160 16,0 1-160-16,-10-1 160 0,0 0-160 0,0 0 128 16,0 0-128-16,0 0 128 0,0 0-128 15,0 0 192-15,0 0-192 0,-12 3 192 0,-6 1-64 0,-3 0 0 16,-2-3 0-16,-2 1 0 0,-6 0-128 0,-4 2 0 16,-5-1 0-16,-2 0 0 0,-7-4 0 0,-4-1 0 15,-4 1 0-15,-4-1 0 0,-1 2 0 0,-6-4 0 16,0-2 0-16,-4 1 0 0,-3 0 0 0,-4 1 0 15,-4 2-144-15,-6-2 144 0,-3-3 0 0,-1 2 0 16,1 3 0-16,-4-3 0 0,-1-4 0 0,-5 2 0 0,-1 0 0 16,-1 3 0-16,-2-2 0 0,-4 1 0 15,-6-2 0-15,4 2 0 0,1 0 0 0,-4 2 0 0,-2-4 0 0,-2 2 0 16,0-2 0-16,-3 3 0 0,-2 2 0 0,0-3 0 16,1-3 0-16,2 4 0 0,-1 3 0 0,1 0 0 15,0-4 0-15,-1 4 0 0,-1-1 0 0,-1 1 0 16,-2 2 0-16,3 1 0 0,1-1 0 0,-4 2 0 15,-3-2 0-15,4 2 0 0,2 3 0 0,-1-3 0 16,-5-3 0-16,3 0 0 0,1 2 0 0,2 1 0 16,0 2 0-16,4-4 0 0,1-4 0 0,4 5 0 15,-5 5 0-15,4-4 0 0,1-6 0 0,5 3 0 16,3 4 0-16,5 0 0 0,0-3 0 0,5-1 0 16,1-1 0-16,3 1-128 0,0 2 128 0,2-1 0 0,-1 1 0 0,2-1 0 15,1 1-128-15,4 0 128 0,4 5 0 16,0-3-160-16,-1-1 160 0,4 2-128 0,2 1 128 15,8 2 0-15,2-1 0 0,3-3-128 0,1-2 128 16,6 2 0-16,5 2 0 0,3 0 0 0,2-2 0 16,8-1 0-16,4-2 0 0,4 4-128 0,4-2 128 15,3 0 0-15,4-1 0 0,5-1 0 0,4 1 0 0,2 0-128 16,7-2 128-16,0 0 0 0,0 0-272 0,0 0 16 16,0 0 16-16,0 0 0 0,12 0 64 0,3-1 16 15,1-2 0-15,6-1 0 0,5 2 160 0,3-1 0 16,2-3-144-16,7 3 144 0,8 2 0 0,3 1 0 15,4 0 0-15,3-2 0 0,5-4-160 0,8 3 160 16,7 1 0-16,2-2-144 0,2 1 144 0,7-2 0 16,4-2 0-16,5 3 0 0,7 4 0 0,5-6 0 15,5-3 0-15,4 4 128 0,6 3-128 0,4-3 0 0,9-1 0 16,6-2 128-16,6 0-128 0,5 3 0 0,1 1 128 16,8 0-128-16,8-3 0 0,3 0 144 0,0-2-144 0,7 2 0 15,3 3 144-15,1 1-144 0,2-2 0 0,4 2 144 16,-1 2 32-16,5-1 0 0,2 2 0 0,0-3 0 15,-2 1 96-15,2 1 32 0,1 0 0 0,-2 0 0 16,0-2-48-16,-4-3 0 0,0 2 0 0,-1 3 0 16,0 3-64-16,-4-2-32 0,-4-5 0 0,-2 5 0 15,-9 3-160-15,-4 1 0 0,-10 2 144 0,-6 1-144 16,-13 1 0-16,-4 3 0 0,-8 2 0 0,-11 3 128 16,-11-1-128-16,-10 0-192 0,-9 1 64 0,-11-1 0 15,-7 2-1344-15,-6-1-272 16,-3-2-48-16,-10 1-14592 0</inkml:trace>
  <inkml:trace contextRef="#ctx0" brushRef="#br0" timeOffset="26367.99">8904 13009 22687 0,'-1'-16'1008'0,"1"12"208"0,0 4-976 0,0 0-240 15,3-8 0-15,-3 8 0 0,6-5 288 0,-6 5 16 16,0 0 0-16,6-7 0 0,2 3-16 0,-8 4 0 16,4-6 0-16,-4 6 0 0,0 0-64 0,0 0-16 0,1-5 0 0,-1 5 0 15,0 0-80-15,-8-1-128 0,-3 0 176 0,-5 2-176 16,1 4 272-16,-2 0-48 0,-4-1-16 0,-3 0 0 15,-2 1-64-15,-5 1-16 0,-4 3 0 0,-2 1 0 16,-1 0-128-16,-5 0 128 0,-4 0-128 0,-2 1 128 16,1 1 64-16,0 1 0 0,-3-1 0 0,1 0 0 15,0 0 32-15,0 2 16 0,2 1 0 0,2 0 0 16,1-5-32-16,3 2 0 0,6 0 0 0,1-3 0 16,5-1-16-16,2-3-16 0,2 0 0 0,4-1 0 15,-1 1 0-15,2 0 0 0,0 0 0 0,5-1 0 16,5-1-48-16,-2 1 0 0,0-1 0 0,3 1 0 15,4-2 752-15,6-2 144 0,-8 6 16 0,3-1 16 16,5-5-800-16,-2 9-256 0,2-9 160 0,-4 16-160 0,1-1 128 0,0 2-128 16,1-2 128-16,1 4-128 0,1 2 0 15,-1 5 0-15,-3 5 0 0,2 1 0 0,4-3 0 0,-2 7 0 16,-2 4 0-16,-4 4 0 16,-2 0-784-16,3 5-192 0,0-3-48 0,2 2 0 0,0 5 832 0,-3 1 192 15,2 1 0-15,2 1 0 0,2 1 0 0,-2 3 0 16,0-2 0-16,2 4 0 0,0 1 0 0,-1 3 160 15,-3 3-160-15,3-2 128 0,2-1-128 0,-1 1 128 16,-1-2-128-16,0 0 128 0,-1 1 0 0,1-3-128 16,-1 0 192-16,-1-5-64 0,1-2-128 0,-4 1 128 15,1-1-128-15,-2-4 128 0,0-2-128 0,2-3 128 16,-3-5-128-16,2-2 128 0,-4-3 0 0,3-3-128 16,-2-2 192-16,3 2-64 0,-4 2-128 0,1 2 0 0,2 0 144 15,3 2-144-15,2-2 0 0,-1 2 0 0,3-1 0 16,3-1 128-16,-1 3-128 0,0-4 0 0,0 2 0 15,2 1 0-15,-3 3 0 0,1 1 0 0,-2 1 0 0,-1 2 0 16,-1-1 0-16,-2 1 0 0,-1-2 0 0,-3 1 0 16,2-3 0-16,1 1 0 0,2-3 0 0,-1 4 0 15,-2 5 0-15,-3-5 0 0,0-6 128 0,1-2-128 16,-1-6 160-16,0 0-32 0,2-1-128 0,1 0 192 16,-1-1-32-16,2 0-16 0,-1 3 0 0,1 3 0 15,-2 2-144-15,1 1 128 0,-3-3-128 0,2 0 128 16,-3-2-128-16,3-1 192 0,-2-1-192 0,1 0 192 15,0-4-192-15,1 0 0 0,-2-2 0 0,1-2 0 16,0 0 0-16,1-1 0 0,-2 1 0 0,-3-1 0 16,3-2 128-16,1-2-128 0,1-3 128 0,-3 3-128 0,-2-3 128 15,-3 0-128-15,2-1 128 0,2-1-128 0,0 1 0 16,0-2 128-16,-1 1-128 0,1-3 0 0,0 1 0 16,0-1 128-16,0-3-128 0,1 1 0 0,0 0 0 0,1 2 0 15,-2-1 128-15,3 0-128 0,1-3 0 0,3 1 0 16,-3 1 0-16,3-2 0 0,0 0 0 0,0-2 0 15,4-4 128-15,0 0-128 0,0 0 0 0,0 0 0 16,0 0 0-16,0 0 128 0,0 0-128 0,0 0 128 16,0 0-128-16,13-1 128 0,-1 0-128 0,3-1 192 15,0 1-192-15,4-3 192 0,0 1-192 0,5 1 128 16,4 0-128-16,2 1 128 0,-3 1-128 0,7 0 128 16,2-1-128-16,1 2 128 0,4 1-128 0,2 3 0 15,-2 2 144-15,10 0-144 0,2-2 0 0,2 2 128 16,-1 0-128-16,1 0 0 0,0-3 0 0,-2 3 0 0,-6-3 0 15,3 3 0 1,3 0-1984-16,1 1-384 0,-1-1-64 0</inkml:trace>
  <inkml:trace contextRef="#ctx0" brushRef="#br0" timeOffset="28494.4">8200 15352 11967 0,'-11'2'1072'16,"1"-2"-864"-16,0 2-208 0,1-1 0 16,3 0 1264-16,6-1 208 0,-9 1 32 0,9-1 16 15,0 0-560-15,0 0-96 0,0 0-32 0,0 0 0 0,11 3-192 0,5-3-64 16,5 0 0-16,5 0 0 0,3-1-80 0,5 1-32 15,4-2 0-15,4 1 0 0,2-3-256 0,4 2-48 16,6-2-16-16,2 2 0 0,3 1-144 0,3 0 128 16,-2-1-128-16,3-1 128 0,2 1 16 0,4 0 0 15,0 0 0-15,1 1 0 0,-2 1 48 0,3 0 16 16,-3 0 0-16,-1 0 0 0,0 0-64 0,-3 2-16 16,-3 3 0-16,-3 0 0 0,-6-2-128 0,-3 0 0 15,-5-3 0-15,-1-2 128 0,-4 0-128 0,-1 1 128 16,-5-1-128-16,-3 0 128 0,1 0-128 0,-2 0 0 15,-4 1 144-15,-2-1-144 0,-4-3 160 0,-4-1-32 16,-3 4-128-16,-3-1 192 0,-9 3 0 0,0 0 0 0,4-7 0 0,-4 7 0 16,0 0 352-16,-6-5 64 0,-1 0 16 15,-6 2 0-15,-3 0-208 0,-5 0-32 0,-2 2-16 16,-4 0 0-16,-1 0-112 0,-4 1 0 0,-3 0-16 0,-2 1 0 16,-4 1-64-16,-3-2-16 0,-4-1 0 0,-2 1 0 15,-6 1-32-15,-3 3-128 0,0-1 192 0,-3 0-64 16,-2 2-128-16,0-2 160 0,-4-2-160 0,1 1 160 15,-2 0-160-15,3 2 160 0,3 0-160 0,5-2 160 16,2-2-160-16,1-2 0 0,-1 2 144 0,4 0-144 16,5-2 0-16,2 2 0 0,0 0 0 0,4 1 0 15,5 0 0-15,4 1 0 0,3-2 0 0,7 0 0 16,2-2 0-16,7 1 0 0,1 1 0 0,4-1 0 16,8 1 144-16,0 0-144 0,0 0 192 0,12-6-192 15,6 1 192-15,6 1-64 0,6-1 0 0,6 1-128 0,8-1 0 0,9 4 0 16,8-1 0-16,3-1 0 0,1-2 0 15,1 1 0-15,4 3 0 0,1-2 0 0,2-2 0 16,-4-1 0-16,1 0 0 0,-2 2 0 0,-2 0 0 0,-4 0 0 16,-2-3 0-16,-4 2 0 0,-2 3 0 0,-6-1 0 15,-7 1 144-15,-8 1-144 0,-6 1 0 0,-7 0 0 16,-7 0 0-16,-3 1 0 0,-10-1 128 0,0 0-128 16,-9-2 176-16,-4 1-176 0,-6 1 256 0,-8-1-48 15,-9-1-16-15,-6 1 0 0,-5-1 64 0,-7 2 0 16,-6-3 0-16,-2 0 0 0,-2 0 0 0,-6 0 16 15,0 2 0-15,-6 1 0 0,-2-2-32 0,3-1-16 16,5-1 0-16,1 3 0 0,-2 0 0 0,8 0 0 16,8 0 0-16,5 1 0 0,6 0-224 0,5 1 176 0,7 1-176 0,7 1 160 15,8-2-160-15,8 1 0 0,9-2 0 16,0 0 128-16,10 3-128 0,13 0 0 0,10 1 0 0,13-2 128 16,12-1-128-16,5-1 0 0,6-1 144 15,4 1-144-15,3 2 0 0,4-2 0 0,3-1 0 0,-1-1 128 16,-4-1-128-16,1 0 0 0,-1 4 0 0,-5-2 128 15,-10-2-128-15,-8 1 0 0,-6 0 128 0,-8 1-128 16,-9 2 128-16,-8-1-128 0,-9-3 128 0,-6 3-128 16,-9 0 144-16,0 0-144 0,0 0 192 0,-17-1-192 15,-10 1 464-15,-6 0-16 0,-5 3 0 0,-5-3 0 16,-7 0-128-16,-2-2-16 0,-3 1-16 0,-2 1 0 16,1 3-112-16,-3-1-32 0,-4 1 0 0,6-2 0 15,4 2-144-15,7 2 0 0,5-1 0 0,9 2 0 16,7-1-288-16,8 0-144 0,6-2-16 0,11-3-16 15,0 0-1936-15,9 3-384 0,10-3-80 0,11-2-13344 16</inkml:trace>
  <inkml:trace contextRef="#ctx0" brushRef="#br0" timeOffset="29611.69">8310 17667 1839 0,'0'0'0'0,"0"0"160"0,0 0-160 0,0 0 0 0,0 0 0 0,0 0 0 15,0 0 2272-15,0 0 416 0,0 0 96 0,0 0 16 16,0 0-1584-16,0 0-320 0,13 4-64 0,-3-1-16 15,0 0-224-15,2 0-32 0,3 1-16 0,1-1 0 16,2 0-48-16,6 2-16 0,2-1 0 0,6-1 0 16,3 0-32-16,7-2-16 0,4-1 0 0,6 0 0 15,-1 0-96-15,3-1-16 0,1-3 0 0,6 1 0 16,6-1 0-16,4 0 0 0,-2 1 0 0,1-1 0 16,-4-2-48-16,6 3-16 0,-1 2 0 0,1 2 0 15,-4 2-96-15,-6 2-32 0,-3-1 0 0,-3 3 0 16,-8-1-128-16,0 1 128 0,-4 2-128 0,1-1 128 15,2 2-448-15,-2-1-112 16,-4-1-16-16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20:15:28.76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4652 7079 4607 0,'-4'-14'400'0,"2"7"-400"15,1-2 0-15,1 0 0 0,0 1 2736 0,1 1 464 16,1-1 80-16,1 0 32 0,2 3-2592 0,-1-2-512 15,3-3-208-15,0 3 176 0,0 0-48 0,2 0-128 16,0 0 192-16,2-2-64 0,1-1-128 0,1 1 128 16,0 3-128-16,-1-2 128 0,1-2-128 0,1-1 0 15,0-1 0-15,1 2 0 0,1 1 0 0,-1 0 0 16,-1-2 0-16,3 4 0 0,3 1 0 0,-3 0 0 0,-2-2 0 0,1 0 0 16,4-1 240-16,-3 1 16 0,2 0 0 0,1-1 0 15,-1 2 112-15,-1-1 16 0,2-2 16 0,1 3 0 16,1 3-16-16,-1-1-16 0,0-1 0 0,1 0 0 15,0 2-80-15,0 1-16 0,-1-1 0 0,1 1 0 16,0-1-80-16,1-1-32 0,-1 2 0 0,-1 1 0 16,-4 2 16-16,1 0 0 0,1 0 0 0,-3 4 0 15,0 3-48-15,-1 4-128 0,-1-1 192 0,-2 2-64 16,0-2-128-16,-2 3 192 0,0 5-192 0,-2 0 192 16,-3 0-32-16,1 0 0 0,-2 2 0 0,1 2 0 15,0 0 32-15,-1-1 16 0,0-2 0 0,-1-1 0 0,3 2-80 16,-4-1 0-16,0-6-128 0,1 1 192 0,1 2-192 0,0-3 176 15,-3-1-176-15,3-1 160 0,-1-1-160 16,1-1 0-16,-4-9 0 0,7 8 128 16,-1-3-1392-16,-6-5-272 15,9 2-64-15,-9-2-8448 0</inkml:trace>
  <inkml:trace contextRef="#ctx0" brushRef="#br0" timeOffset="361.08">5883 6834 18431 0,'0'0'1632'0,"0"0"-1312"16,10-2-320-16,-10 2 0 0,0 0 160 0,9 1-32 0,-9-1-128 0,11 4 192 15,0 2 16-15,-3 1 0 0,-1 0 0 0,-2 3 0 16,-1 2-16-16,1 1 0 0,-1 2 0 0,0 3 0 15,0-5 32-15,-2 2 0 0,1 1 0 0,-1-1 0 16,1-1-48-16,-1-1-16 0,-3 1 0 0,-2-1 0 16,2 0-160-16,-3 0 160 0,1-2-160 0,-1-1 160 15,0-2 96-15,0 3 0 0,-2-2 16 0,1-1 0 16,-2-1 176-16,-2 0 16 0,-1-1 16 0,-2 1 0 16,-1-2 112-16,-2 0 32 0,-2-1 0 0,-1 2 0 15,-1 1-112-15,-1 1-32 0,-3 0 0 0,1-2 0 16,-1 2-304-16,0-1-176 0,-1-1 192 0,2 3-192 15,3 3 0-15,-2-1 0 0,2-2 0 0,3-1 0 16,0-3-1136-16,4 1-176 16,4-2-32-16</inkml:trace>
  <inkml:trace contextRef="#ctx0" brushRef="#br0" timeOffset="1051.81">4878 6976 19343 0,'-10'-9'1728'0,"6"3"-1392"0,-1-3-336 0,3 2 0 0,2 7 0 0,0 0 0 0,0 0 0 0,0 0 0 16,0-8 0-16,2 0 0 0,1-1 0 0,3 1 128 16,1 2-128-16,2-2 0 0,4 0 0 0,-1 1 0 15,0-2 0-15,-1-1 0 0,3 0 0 0,1-2 0 16,1 1 0-16,0-1 0 0,2 0 0 0,1-1 128 15,3-3-128-15,1 2 0 0,-2 0 0 0,1-2 0 16,1 0 0-16,0-3 272 0,1-2-32 0,2 2-16 0,4 4 176 0,1 0 48 16,2-1 0-16,3 0 0 0,-1-1 16 0,2 2 16 15,-1 1 0-15,3 0 0 0,-2-1-32 0,1 1 0 16,2-1 0-16,2 3 0 0,-3 1-160 0,4-1-32 16,2 0-16-16,4 3 0 0,1 5-240 0,2-2 144 15,-2-2-144-15,0 1 128 0,1 3 0 0,1 0-128 16,1 1 192-16,0-1-64 0,-3-1-128 0,-1 4 0 15,1 3-160-15,-2 0 160 0,-2-2 0 0,1 2 0 16,-3 2 0-16,0 0 0 0,-2 2 0 0,1-2 0 16,-5 0 0-16,4 2 0 0,-3 5 0 0,0 1 0 15,-3-2 0-15,-2 1 0 0,-2-3 0 0,0 1 0 0,1 1 0 16,-2 1 0-16,-3 2 320 0,1-1-32 0,-2 0-16 0,-1 2 0 16,-4 2-80-16,-1 0 0 0,-2 1-16 0,0-1 0 15,-2 1-48-15,-1 1-128 0,2 4 192 0,-3-2-64 16,-2-4 0-16,-1 1 0 0,2 1 0 0,-3-2 0 15,1 0 0-15,-1-2-128 0,0-1 192 0,-3 0-64 16,1 2-128-16,0-1 192 0,1 0-192 0,-2-2 192 16,-2-3-192-16,1 0 0 0,1 0 144 0,-1-3-144 15,0 1 0-15,1 0 144 0,1 1-144 0,0-1 0 16,-1-2 0-16,0-1 0 0,-8-4 0 0,10 4 0 16,-1 2-560-1,0-2-160-15,0-3-48 0,-9-1-7680 0,9 0-1552 0</inkml:trace>
  <inkml:trace contextRef="#ctx0" brushRef="#br0" timeOffset="1436.24">7538 6584 3679 0,'0'0'160'0,"0"0"32"0,-7-6-192 0,7 6 0 15,0 0 0-15,0 0 0 0,0 0 3504 0,0 0 656 16,0 0 128-16,0 0 16 0,6 10-2832 0,1 1-560 0,2 0-112 0,3 2-32 16,-2 1-208-16,1 3-48 0,0 2-16 15,3-2 0-15,2 3-192 0,-2 2-48 0,-1 3 0 0,-1 0 0 16,-1-2-256-16,0 1 160 0,-3-1-160 15,2 1 128-15,4 5-128 0,-4-3 128 0,-2 1-128 0,-2-2 128 16,-3-1 224-16,-3-1 32 0,-4-2 16 0,1 0 0 16,-1 0 240-16,-4 0 32 0,-1 0 16 0,-5-2 0 15,0-8-32-15,-2-1 0 0,1-1 0 0,-2 1 0 16,-5 2-160-16,0-2-48 0,-1-2 0 0,1-1 0 16,1 1-224-16,-1 0-48 0,1 0-16 0,4-2 0 15,0 0-1248 1,2-2-256-16,1-1-64 0</inkml:trace>
  <inkml:trace contextRef="#ctx0" brushRef="#br0" timeOffset="7499.93">15109 4302 12895 0,'0'0'272'0,"0"0"64"0,0 0 16 0,0 0 32 0,0 0-384 0,0 0 0 0,0 0 0 0,7 0 0 16,-3-4 896-16,0-2 96 0,2 3 32 0,-4-1 0 0,0-1 0 0,-2 5 0 16,3-4 0-16,-3 4 0 15,0 0 0-15,0 0 0 0,0 0 0 0,0 0 0 0,0 0 0 0,-6 1 0 16,-3 2 0-16,3 0 0 0,-4 2-832 0,0 1-192 16,0 3 0-16,-3 1 0 0,-2 2 0 0,-1 1 0 15,-3 3 0-15,-1 1 0 0,1 2 864 0,-2 2 128 16,-3 2 32-16,-1 1 0 0,0 4-832 0,0 4-192 15,1 2 0-15,0 2 0 0,1 2 0 0,1-1 0 16,3-1 0-16,-3 2 0 0,1-3 0 0,2 2 0 16,0 0 0-16,1 0 0 0,1 1 0 0,2 2 0 15,0 1 0-15,3-1 0 0,2 1 0 0,3-1 0 16,2-2 0-16,3-4 0 0,2-3 0 0,4-2 0 16,0-2 0-16,3 0 0 0,2-2 864 0,2-1 128 15,0-1 32-15,2-1 0 0,2-1-832 0,-1 0-192 16,0 0 0-16,0 0 0 0,-2-1 0 0,0-2 0 0,0 0 0 0,-1 0 0 15,0-1 0-15,-3-1 0 0,0-3 0 0,6 4 0 32,-6-5-1600-32,1 1-352 0,0-4-80 0,0-2-11472 0</inkml:trace>
  <inkml:trace contextRef="#ctx0" brushRef="#br0" timeOffset="8024.05">15707 4951 16575 0,'0'0'736'0,"-2"-5"160"0,1-1-720 0,-1 0-176 16,-1-1 0-16,-1 0 0 0,0 1 848 0,0 0 144 15,-3 2 32-15,0-1 0 0,-4 1 0 0,0 1 0 16,0 1 0-16,-3 3 0 0,-1 1-832 0,-4 2-192 16,-2 3 0-16,-1 2 0 0,-2-2 864 0,1 4 128 15,-1 4 32-15,3 0 0 0,0 2-832 0,2 2-192 0,0 3 0 16,3 4 0-16,2 0 0 0,1 2 0 15,2 0 0-15,3-1 0 0,0-2 864 0,4-2 128 0,1-1 32 0,4-2 0 16,3-2-832-16,2-1-192 0,1-2 0 0,3-3 0 16,1-2 0-16,2-2 0 0,0-4 0 15,3 0 0-15,2-2 864 0,3-2 128 0,-1-2 32 0,1-2 0 16,0-2-832-16,-2-1-192 0,0 1 0 0,0-2 0 16,-1 0 0-16,-4 1 0 0,0-1 0 0,-1 2 0 15,-2 1 0-15,0 4 0 0,-3 0 0 0,1 1 0 16,-1 2 0-16,-1 2 0 0,-2 4 0 0,0 1 0 15,1 0 0-15,-3 0 0 0,1 2 0 0,2 3 0 16,-2-3 0-16,3 1 0 0,0-1 0 0,-1 1 0 16,3-1 0-16,-1 1 0 0,3-1 0 0,2-1 0 15,1-2-2416-15,2-2-528 16,0 0-96-16,2-3-32 0</inkml:trace>
  <inkml:trace contextRef="#ctx0" brushRef="#br0" timeOffset="8483.06">16971 4463 16575 0,'0'0'368'0,"15"-2"80"0,-15 2 0 0,3-6 16 0,2-2-464 0,-1 3 0 0,-1-2 0 0,-2 0 0 16,-1-2 912-16,-1 1 96 0,-2 0 16 0,1 3 0 16,-3-1 0-16,2 2 0 0,-5 0 0 0,2 0 0 15,-1 4 0-15,-3 0 0 0,-2 0 0 0,-3 2 0 16,-3 3-832-16,-1-1-192 0,-3 4 0 0,0 2 0 15,-1 0 864-15,1 1 128 0,1 4 32 0,0 3 0 16,0 5-832-16,1 0-192 0,0 3 0 0,0 4 0 16,2 4 0-16,1 1 0 0,1 4 0 0,1-2 0 15,1 1 0-15,0 0 0 0,3 0 0 0,2-2 0 0,0 1 0 16,1-2 0-16,3 2 0 0,0-2 0 0,4 1 0 0,0-2 0 16,0-4 0-16,1-2 0 0,1-2 0 0,0-2 0 15,-1-1 0-15,2-1 0 0,0-3 0 0,0-4 0 16,-2-1 0-16,0-2 0 0,-2-2 0 0,1-2 0 15,-1-1 0-15,-1-3 0 16,-4-3-1600-16,1-2-352 0,-15-4-80 0,1-2-16 0</inkml:trace>
  <inkml:trace contextRef="#ctx0" brushRef="#br0" timeOffset="8664.01">16199 5015 23951 0,'0'0'1056'0,"0"0"224"0,0 0-1024 0,0 0-256 16,9 3 0-16,0-2 0 0,0 2 0 0,4-1 0 15,3 1 0-15,5 0 0 0,-1 2 880 0,5-3 112 0,2-1 32 0,2 0 0 16,3 1 0-16,3-1 0 16,-3-2 0-16,0-1 0 0,-1-2-832 0,0 2-192 0,0-2 0 0,-4 1 0 15,2-1 0-15,-4-1 0 0,-4 1 0 0,0 0 0 32,-4 2-1600-32,2-1-352 0,-2 2-80 0,-2-1-16 0</inkml:trace>
  <inkml:trace contextRef="#ctx0" brushRef="#br0" timeOffset="9103.79">17165 4091 20271 0,'0'0'448'0,"8"-7"80"0,-8 7 32 0,4-5 16 0,3 0-576 0,-1 1 0 16,1 0 0-16,-1 1 0 0,-6 3 0 0,0 0 0 15,6 0 0-15,3 2 0 0,0 0 928 0,2 1 80 16,2 1 16-16,2 4 0 0,-1 3 0 0,3 5 0 15,1-3 0-15,0 5 0 0,1 7-832 0,-1 2-192 16,0 5 0-16,0 2 0 0,-2 2 864 0,1 3 128 0,-2 1 32 0,0 0 0 16,-2 5-832-16,-4 3-192 0,-1 1 0 0,-2 2 0 15,-2-1 864-15,0-2 128 0,-8-3 32 0,0 1 0 16,-2-2 0-16,-1-1 0 0,-2-1 0 0,-3-1 0 16,-1 0-832-16,-3-3-192 0,-1-3 0 0,-2 0 0 15,-2-4 864-15,0-3 128 0,0 0 32 0,-1-4 0 16,1-3-832-16,4-2-192 0,0-3 0 0,4-2 0 31,1-3-768-31,4-2-208 0,0-2-48 0,8-7-10912 0,0 0-2192 0</inkml:trace>
  <inkml:trace contextRef="#ctx0" brushRef="#br0" timeOffset="10441.62">18873 4710 20271 0,'0'0'448'0,"0"0"80"0,-11 7 32 0,11-7 16 0,0 0-576 0,-7 5 0 0,7-5 0 0,-7 6 0 0,7-6 928 0,0 0 80 16,0 0 16-16,0 0 0 15,0 0 0-15,0 0 0 0,11 2 0 0,1-2 0 0,7-2 0 0,2-1 0 16,5-1 0-16,5 1 0 0,1 0 0 0,-3 0 0 16,6 0 0-16,3 1 0 0,3 0-832 0,-1 0-192 15,-2-1 0-15,-2 1 0 0,-2-1 0 0,-2 2 0 16,-4-1 0-16,-3 0 0 0,-4 1 0 0,-4 1 0 16,-4 1 0-16,-5 3 0 15,-8-4-1600-15,0 6-352 0,-3 2-80 0,-11 5-11472 0</inkml:trace>
  <inkml:trace contextRef="#ctx0" brushRef="#br0" timeOffset="10639.3">18875 4901 27647 0,'0'0'1216'0,"0"0"256"0,0 0-1168 0,0 0-304 0,0 0 0 0,0 0 0 16,6 9 0-16,5-2 0 0,5-4 0 0,5 2 0 15,4-1 880-15,4 1 112 16,2-1 32-16,-3-1 0 0,7 2 0 0,2 0 0 0,3 0 0 0,0-3 0 15,1 2-832-15,-2-2-192 0,-2 1 0 0,-1-1 0 16,-3 0 0-16,-4 0 0 0,-6 0 0 0,-3 1 0 16,0-2 0-16,-4 1 0 0,0 2 0 0,-1 0-15520 15</inkml:trace>
  <inkml:trace contextRef="#ctx0" brushRef="#br0" timeOffset="11293.14">21051 4686 20271 0,'0'0'448'0,"-1"-9"80"0,0-1 32 0,-1 0 16 0,0 1-576 0,-2-1 0 0,0-1 0 0,-1 1 0 15,-2 2 928-15,-2 3 80 0,1-5 16 0,-4 4 0 16,-1 2 0-16,-1-1 0 0,-2-1 0 0,0 4 0 16,-3 2 0-16,3 0 0 0,0 0 0 0,0 2 0 15,-7 2-832-15,1 3-192 0,-1 2 0 0,1-1 0 16,-1 1 0-16,-1 2 0 0,1 3 0 0,-1 4 0 15,0 1 864-15,2 1 128 0,0 0 32 0,3 4 0 0,3-1-832 0,0 0-192 16,2-3 0-16,5 0 0 0,4 0 0 0,4-1 0 16,3-3 0-16,3-1 0 0,1-4 0 0,5-1 0 15,-1-2 0-15,4-2 0 0,1-3 0 0,2-2 0 16,-1-2 0-16,1-2 0 0,2 1 864 0,-3-3 128 16,2-2 32-16,-1-1 0 0,0 0-832 0,-2-3-192 15,1 0 0-15,-2 2 0 0,0 2 0 0,-1 1 0 16,1 2 0-16,-6 2 0 0,-8 2 0 0,9 2 0 15,-9-2 0-15,9 11 0 0,-1 3 0 0,-3 2 0 16,-1-2 0-16,1 2 0 0,3 5 0 0,-1 1 0 16,0 1 0-16,2-2 0 0,1-5 0 0,3 0 0 15,3 3 0-15,2-2 0 0,2-1 0 0,0-3 0 0,2-2 0 16,0-1 0-16,-1-1 0 0,1-4 0 0,-5-4 0 16,3-3-11424-16,1-2-2336 15</inkml:trace>
  <inkml:trace contextRef="#ctx0" brushRef="#br0" timeOffset="11846.47">22528 4236 16575 0,'6'-10'736'0,"1"7"160"0,-1 0-720 0,3-2-176 16,-3 1 0-16,0-1 0 0,1 1 848 0,-2-1 144 15,2-2 32-15,-3 0 0 0,1 1 0 0,-1 0 0 16,-1 2 0-16,1-2 0 0,-3 1 0 0,0-2 0 16,0 0 0-16,-2 0 0 0,-1 0-832 0,0 1-192 15,0-3 0-15,-3 0 0 0,-2 0 864 0,1 2 128 16,-1-1 32-16,1 1 0 0,-3 1 0 0,0-1 0 16,-1 4 0-16,-1-2 0 0,-1 1-832 0,1 1-192 0,-3 3 0 0,-1 0 0 15,1 3 0-15,-1 1 0 0,-2 3 0 0,1 2 0 16,-1 1 0-16,-2 2 0 0,1 2 0 0,-1 4 0 15,1 3 0-15,2 3 0 0,-1 2 0 0,2 4 0 16,0 2 0-16,0 1 0 0,1 1 0 0,0 1 0 16,1 0 0-16,-1 2 0 0,3 1 0 0,-1 0 0 15,2-3 0-15,3 3 0 0,-2 3 0 0,2-4 0 16,1 1 864-16,0-4 128 0,3-2 32 0,0 0 0 16,-1-4-832-16,1 0-192 0,0-2 0 0,0-1 0 15,2 0 0-15,-2-2 0 0,0-3 0 0,1-1 0 16,-1 1 0-16,1-3 0 0,0-3 0 0,-1-2 0 15,0-2-1600-15,1-3-352 0,2-7-80 16,0 0-8208-16,-6-3-1632 0</inkml:trace>
  <inkml:trace contextRef="#ctx0" brushRef="#br0" timeOffset="12042.99">21846 4749 27647 0,'0'0'608'0,"4"-4"128"0,0 0 32 0,3 3 0 0,0 1-624 0,1 0-144 15,2 0 0-15,2 1 0 0,3-1 0 0,0 2 0 16,2-2 0-16,1 0 0 0,3-2 848 0,-1 1 144 16,1-1 32-16,1 0 0 0,1-2 0 0,1 0 0 15,1-2 0-15,1 1 0 0,0-2-832 0,-5 3-192 16,-2-4 0-16,-2 2 0 16,2-1-1600-16,-2 0-352 0,-2 1-80 0,0-1-16 0</inkml:trace>
  <inkml:trace contextRef="#ctx0" brushRef="#br0" timeOffset="16858.45">23380 3801 11455 0,'0'0'512'0,"3"-8"96"0,-3-4-480 0,0 2-128 0,0 2 0 0,0-1 0 16,0 1 912-16,0-2 176 0,-1 3 16 0,1 0 16 0,0 7-160 0,1-8-16 15,0 0-16-15,-1 8 0 0,0 0-240 0,0 0-48 16,0 0-16-16,0 0 0 0,0 0-80 0,0 0-16 16,-2 8 0-16,-2 4 0 0,-3 3 96 0,-2 3 16 15,1 3 0-15,-3 2 0 0,-3 2-128 0,-3 3-32 16,-2-2 0-16,-1 1 0 0,1 0 16 0,-3-1 0 16,1-2 0-16,3-2 0 0,3-2-80 0,1-1-16 15,2-3 0-15,5 0 0 0,-2-4-48 0,3-2-16 16,2-2 0-16,4-8 0 0,0 0 0 0,0 0 0 15,0 0 0-15,4-6 0 0,3-4 320 0,3-5 64 16,2-1 16-16,1-2 0 0,5-4-352 0,0-3-64 16,6 0 0-16,1-2-16 0,-2-4-176 0,-1 1-128 0,0-1 144 15,0 1-144-15,-3-3 128 0,0 3-128 0,-1 2 0 16,-1 7 0-16,-2 5 0 0,-2 3 0 0,-3 2 0 16,-2 3 0-16,-8 8 0 0,0 0 0 0,0 0 0 0,-2 13 0 15,-3 3 0-15,-5 6 0 0,-4 5 0 0,-3 4-160 16,-1 2 160-16,-2 0 0 0,-3-1 0 0,0-1 128 15,-1-2-128-15,-1-1 0 0,1-3 0 0,2-2 128 16,2-3-128-16,4-1 0 0,2 2 0 0,3-6 128 16,2-5-128-16,4-2 0 0,5-8 0 0,0 0 128 15,0 0-128-15,0 0 176 0,5-6-176 0,5-4 192 16,4-2 96-16,1-3 32 0,3-4 0 0,3-1 0 16,2-1-112-16,-2-1-16 0,0 1 0 0,-1-4 0 15,-2-1-64-15,0 0-128 0,-1 3 176 0,-1 5-176 16,-4 2 0-16,-1 4 0 0,-4 1 0 0,-2 3 0 15,-5 8 0-15,0 0 0 0,0 0 0 0,0 0 0 16,-5 9-1184-16,-2 2-144 0,-3 2-16 0,-1 4-14784 16</inkml:trace>
  <inkml:trace contextRef="#ctx0" brushRef="#br0" timeOffset="17824.28">16663 6486 12895 0,'0'0'272'0,"1"-9"64"0,1 0 16 0,-1-1 32 0,0 1-384 0,0 2 0 0,-1 7 0 0,0 0 0 0,-1-7 896 0,1 7 96 16,0 0 32-16,0 0 0 0,0 0 0 0,0 0 0 15,-6-2 0-15,-1 2 0 0,0 2-832 0,-2 2-192 16,1 2 0-16,-4 3 0 0,-1 1 864 0,-1 2 128 16,0 3 32-16,-2 1 0 0,0 3-832 0,-4 3-192 15,-3 1 0-15,-3 5 0 0,-3 2 864 0,-1 7 128 16,-2 8 32-16,2 2 0 0,2 2-832 0,0 4-192 15,2 5 0-15,1-3 0 0,5-6 0 0,3 1 0 16,4-1 0-16,2 0 0 0,5-5 864 0,-1-2 128 16,4-2 32-16,0-1 0 0,3-3-832 0,3-2-192 15,1-6 0-15,2-3 0 0,-2-2 0 0,4-1 0 16,0 0 0-16,3-4 0 0,-1-3 0 0,1-2 0 16,0-1 0-16,4 1 0 0,-1-1 0 0,1-1 0 0,-1 0 0 0,2-4 0 31,4-1-2416-31,0-2-528 0,-1-2-96 0,-4-3-32 0</inkml:trace>
  <inkml:trace contextRef="#ctx0" brushRef="#br0" timeOffset="22144.88">17520 6801 12895 0,'5'-11'576'0,"-5"11"112"0,4-5-560 0,0-2-128 16,2 3 0-16,-1-3 0 0,2-2 848 0,-1 0 144 15,-1 1 32-15,1-2 0 0,-2 0 0 0,-1-2 0 16,-1 0 0-16,0 1 0 0,-1 2 816 0,0 0 160 15,-1-2 48-15,-2 0 0 0,-2 0-1648 0,0 0-400 16,-3 0 0-16,2 1 0 0,-4 0 896 0,2 2 112 16,-4 1 16-16,0 2 0 0,-1 1-832 0,-1 3-192 15,-5 1 0-15,-7 2 0 0,0 6 864 0,-3 3 128 16,-2 1 32-16,-1 5 0 0,-1 4-832 0,3 3-192 0,4 2 0 0,2 4 0 16,0 2 0-16,3 4 0 0,-1 4 0 0,5 1 0 15,1 2 0-15,3-4 0 0,2-3 0 0,4-3 0 16,1 0 0-16,4-3 0 0,2-5 0 0,1 3 0 15,2 1 0-15,1-1 0 0,2-2 0 0,1-4 0 16,-3-5 0-16,4-2 0 0,-3-1 0 0,3 0 0 16,-3-3 0-16,3-1 0 0,-4-2 0 0,-5-8 0 31,6 8-3232-31,-6-8-688 0,0 0-144 0,0 0-32 0</inkml:trace>
  <inkml:trace contextRef="#ctx0" brushRef="#br0" timeOffset="22318.21">16950 7170 23951 0,'0'0'1056'0,"0"0"224"0,-3-5-1024 0,3 5-256 0,0 0 0 0,0 0 0 0,10-4 880 0,3 2 112 16,0 2 32-16,5 1 0 0,0 0 0 0,4-2 0 15,2-2 0-15,6 3 0 0,3 2-832 0,2-1-192 16,2-3 0-16,3 1 0 0,2-2 0 0,-16 3 0 16,1 0 0-16,-1 0 0 15,-4-2-768-15,-4-1-208 0,0 0-48 0,-6-1 0 0</inkml:trace>
  <inkml:trace contextRef="#ctx0" brushRef="#br0" timeOffset="22553.51">17983 6835 27647 0,'0'0'608'0,"0"0"128"0,0-4 32 0,0 4 0 0,0 0-624 0,-1 7-144 16,0 0 0-16,-1 5 0 0,1 3 0 0,-1 2 0 0,-4 10 0 0,3-1 0 16,-2 1 848-16,3-1 144 0,-2-2 32 0,2 3 0 15,-1 0-832-15,2 2-192 0,0 0 0 0,1 2 0 16,-1-1 0-16,0 0 0 0,0 0 0 0,-3-1 0 16,-1-3-1600-1,0 0-352-15,-2-3-80 0,-1-5-16 0</inkml:trace>
  <inkml:trace contextRef="#ctx0" brushRef="#br0" timeOffset="22718.15">17779 7132 23951 0,'0'0'1056'0,"7"-2"224"0,4-4-1024 16,2 3-256-16,2 1 0 0,1-1 0 0,3 0 880 0,2-2 112 15,1 1 32-15,1 1 0 0,0 3-832 0,-1 2-192 16,0-3 0-16,-1 2 0 15,-2 1-768-15,0 1-208 0,-1 2-48 0,-1-1 0 0</inkml:trace>
  <inkml:trace contextRef="#ctx0" brushRef="#br0" timeOffset="23109.99">18696 6867 27647 0,'0'0'608'0,"0"0"128"0,0 0 32 0,-1 4 0 0,-10-2-624 0,-1-1-144 0,-3 0 0 0,-4 3 0 15,-1 3 848-15,-1 3 144 0,-2 3 32 0,0 0 0 16,-1 2-832-16,1-1-192 0,2 1 0 0,3 1 0 16,3-1 0-16,3-1 0 0,2 0 0 0,3-2 0 15,4-1 0-15,2-5 0 0,3 1 0 0,6-3 0 16,0 1 864-16,6-4 128 0,2-1 32 0,3-3 0 15,3-2-832-15,0-3-192 0,0 2 0 0,-2-2 0 16,2 0 0-16,-1 1 0 0,-2 0 0 0,-1 2 0 0,-2 1 864 16,-1 2 128-16,-2 2 32 0,-2 5 0 0,-2 2-832 15,-3 5-192-15,-2 5 0 0,-4 0 0 0,-3 2 0 0,1 4 0 16,-4 5 0-16,-2 3 0 0,-5 0 0 0,-2 5 0 16,-2 2 0-16,-1 3 0 0,0 1 0 0,-1-3 0 15,-2-2 0-15,1-2 0 0,-3-1 0 0,2-2 0 16,0-3 0-16,1-2 0 0,2-1 0 0,0-3 0 15,2 0 0-15,-2-3 0 0,-1 0 0 0,2-3 0 16,0-4 0-16,2-3-11424 16,-1-4-2336-16</inkml:trace>
  <inkml:trace contextRef="#ctx0" brushRef="#br0" timeOffset="23586.64">19124 6425 16575 0,'-2'-9'368'0,"-3"-1"80"16,2 1 0-16,0-1 16 0,-2 0-464 0,1 2 0 0,4 8 0 0,0 0 0 0,0 0 1728 0,0 0 256 15,7-8 64-15,3 7 0 0,2 7-832 0,3 3-144 16,2 2-48-16,2 5 0 0,0 6-816 0,2 4-208 15,0 4 0-15,-1 4 0 0,-2 5 864 0,0 0 128 16,-3 1 32-16,-1 6 0 0,-2 6-832 0,-2 6-192 16,-3 6 0-16,-2 0 0 0,-4-5 0 0,-1-2 0 15,-1-3 0-15,-3-4 0 0,-3-4 864 0,-2-2 128 16,-2 0 32-16,0-2 0 0,-1-4-832 0,-3-3-192 16,0-6 0-16,0-4 0 0,-1-4 0 0,0-2 0 15,-4-1 0-15,2-7 0 0,2-3 864 0,0-3 128 0,4-4 32 0,2-4 0 31,2-8-3280-31,3-4-656 0,4-2-128 0,2-4-32 0</inkml:trace>
  <inkml:trace contextRef="#ctx0" brushRef="#br0" timeOffset="24084.31">19820 6216 20271 0,'3'-9'896'0,"-3"9"192"16,2-7-880-16,-2 7-208 0,0 0 0 0,0 0 0 0,0 0 864 0,0 0 128 15,0 0 32-15,-6 11 0 0,-4 4 0 0,-1 4 0 16,0 1 0-16,-3 5 0 0,0 6-832 0,-1-1-192 15,-1-1 0-15,-1 2 0 0,2 0 864 0,1-4 128 16,3-4 32-16,3-3 0 0,0-3 0 0,3-2 0 16,-1-4 0-16,4-2 0 0,2-9-832 0,0 0-192 15,2 6 0-15,-2-6 0 0,10-2 864 0,0-6 128 16,-1-4 32-16,1-2 0 0,2-1 0 0,-2-5 0 16,1-3 0-16,0-1 0 0,-1-1-832 0,0 0-192 15,0-2 0-15,-3-2 0 0,2-2 0 0,-1 4 0 16,1 1 0-16,1 4 0 0,-1 5 0 0,1 1 0 0,-4 2 0 0,-1 5 0 15,-5 9 0-15,0 0 0 16,0 0 0-16,0 0 0 0,-1 11 0 0,-2 4 0 0,-4 1 0 0,-2 4 0 16,-1-3 0-16,0 5 0 0,0 4 0 0,1-1 0 15,-2-3 0-15,1 0 0 0,1-1 0 0,2-2 0 16,0-1 0-16,2-2 0 0,1-5 0 0,1 0 0 16,1-1 0-16,0-2 0 0,2-8 0 0,0 0 0 15,0 0 0-15,0 0 0 0,0 0 0 0,0 0 0 16,0 0-1600-16,0 0-352 15,9-3-80-15,0 1-16 0</inkml:trace>
  <inkml:trace contextRef="#ctx0" brushRef="#br0" timeOffset="24449.55">20030 6901 20271 0,'-9'-4'896'0,"9"4"192"0,0 0-880 0,0 0-208 0,0 0 0 0,5-5 0 16,5-1 1680-16,4 1 304 0,3 3 48 0,5-1 16 15,4 0-832-15,3-2-144 0,-2-2-48 0,3 0 0 16,2 1-816-16,1-1-208 0,-2-1 0 0,2 4 0 16,0 1 0-16,-4 1 0 0,-4 1 0 0,-11 0 0 31,0 0-768-31,-2 1-208 0,-2 0-48 0,-10 0-11872 0</inkml:trace>
  <inkml:trace contextRef="#ctx0" brushRef="#br0" timeOffset="24595.55">20105 7123 27647 0,'0'0'608'0,"0"0"128"0,0 0 32 0,10-4 0 0,3 2-624 0,5 0-144 0,3 0 0 0,3-1 0 0,3 1 848 0,1 1 144 16,3 1 32-16,2-2 0 0,2-2 0 0,4-1 0 15,1-1 0-15,1-1 0 0,0 0-832 0,-14 2-192 16,2-2 0-16,-5 2 0 15,-2-1-2416-15,-2 1-528 0,12-7-96 0,-15 4-32 0</inkml:trace>
  <inkml:trace contextRef="#ctx0" brushRef="#br0" timeOffset="25195.92">21981 6348 20271 0,'-6'-12'896'0,"3"1"192"0,1-2-880 0,-3 2-208 16,3 1 0-16,0 1 0 0,-1-1 0 0,-1-1 0 15,-1 0 0-15,1 2 0 0,4 9 1680 0,0 0 304 16,-8-2 48-16,-2 0 16 0,1-3-1648 0,-1-1-400 16,-2 4 0-16,-2 1 0 0,-2 3 896 0,0 1 112 15,-2 3 16-15,0 1 0 0,-5 3-832 0,1 0-192 16,0-2 0-16,0 10 0 0,2 8 864 0,-2 5 128 15,1 1 32-15,2 2 0 0,-2-1-832 0,4 5-192 16,1 1 0-16,3-1 0 0,2-1 0 0,1-1 0 0,5-2 0 16,0 2 0-16,4 4 0 0,3-2 0 0,3 0 0 15,-2-1 0-15,1 1 0 0,1-4 0 0,0-1 0 0,1-5 0 16,-2-1 0-16,2-3 0 0,-2-1 0 0,1-3 0 16,-1-5 0-16,-2-3 0 0,0 0 0 0,-1-1 0 31,-1-1-1600-31,0-10-352 0,0 0-80 0,0 0-7120 0,-8-2-1408 0</inkml:trace>
  <inkml:trace contextRef="#ctx0" brushRef="#br0" timeOffset="25381.23">21227 6914 27647 0,'0'0'608'0,"4"-7"128"0,2 3 32 0,4-2 0 0,3-2-624 0,4 3-144 0,3 0 0 0,3 2 0 0,-1 2 848 0,7 0 144 15,6-1 32-15,3 0 0 0,-2-2-832 0,1 2-192 16,-2-1 0-16,-2-1 0 0,-1-1 864 0,-1-2 128 15,-3 3 32-15,1-2 0 0,-6 2-832 0,-2-3-192 16,-4 3 0-16,0 1 0 16,-1-1-2416-16,0 0-528 0,-1-3-96 0,1 1-32 0</inkml:trace>
  <inkml:trace contextRef="#ctx0" brushRef="#br0" timeOffset="25900.66">22517 6048 16575 0,'0'0'368'0,"0"0"80"0,0 0 0 0,0 0 16 0,0-5-464 0,0 5 0 0,0 0 0 0,0 0 0 16,0 0 912-16,0 0 96 0,0 0 16 0,0 0 0 0,0 0 0 0,-2 10 0 15,-1 0 0-15,0 3 0 0,-4 2 0 16,1 2 0-16,-2 2 0 0,0 0 0 0,-4-3 0 0,-3 7 0 15,2-2 0-15,0-2 0 0,4-3 0 0,-1 2 0 16,3-5 0-16,0-2 0 0,7-11-832 0,-5 7-192 16,5-7 0-16,0 0 0 0,-1 9 864 0,1-9 128 15,0 0 32-15,0 0 0 0,6-9-832 0,3-2-192 16,-1 1 0-16,0 2 0 0,-3 1 864 0,4-6 128 16,-2 0 32-16,1 0 0 0,-1 2-832 0,1-3-192 15,-3-4 0-15,2 1 0 0,-2 0 0 0,1 3 0 16,-1 1 0-16,1 2 0 0,-3 1 0 0,0 4 0 15,-3 6 0-15,0 0 0 0,0 0 0 0,-2 8 0 16,-1 2 0-16,-2 2 0 0,-2 2 0 0,1 2 0 16,-3 0 0-16,-4 9 0 0,0 1 0 0,2-4 0 15,-1-4 0-15,8-4 0 16,-2-1-1600-16,3 0-352 0,2 1-80 0,3-2-16 0</inkml:trace>
  <inkml:trace contextRef="#ctx0" brushRef="#br0" timeOffset="26516.35">23006 6581 16575 0,'0'0'368'0,"4"-10"80"0,2-2 0 0,-1 1 16 0,-1 0-464 0,-1-1 0 0,0 2 0 0,-3 10 0 15,1-8 1728-15,-1 8 256 0,0 0 64 0,0 0 0 16,0 0-832-16,0 0-144 0,0 0-48 0,0 0 0 16,-4 9 0-16,-1 4 0 0,-2 2 0 0,0 4 0 15,2 3-816-15,-4 1-208 0,0 2 0 0,0 0 0 0,3 0 864 0,-1 1 128 16,2 6 32-16,-1-1 0 0,2-3-832 0,-1-1-192 15,3-5 0-15,-1 1 0 0,1 0 0 0,1-1 0 16,0-5 0-16,-1-2 0 0,1-3 0 0,1-2 0 16,-1 0 0-16,1-10 0 15,0 0-1600-15,0 0-352 0,0 0-80 0,-3-6-16 0</inkml:trace>
  <inkml:trace contextRef="#ctx0" brushRef="#br0" timeOffset="26698.04">22812 6729 23951 0,'0'0'1056'0,"0"0"224"0,11-8-1024 0,2 5-256 16,-1 2 0-16,1-2 0 0,1 0 880 0,2 1 112 15,1 1 32-15,2-1 0 0,-2-1 0 0,1-1 0 16,2-3 0-16,0 5 0 0,-1 2-832 0,2 0-192 0,0 0 0 0,-1-1 0 16,-2-2 864-16,-3 1 128 15,-1 3 32-15,-6-1 0 16,1-1-2464-16,0 1-480 0,-1 1-112 0,5-1-11472 0</inkml:trace>
  <inkml:trace contextRef="#ctx0" brushRef="#br0" timeOffset="27286.8">23958 6524 16575 0,'0'0'368'0,"3"-4"80"0,0-1 0 0,-2-1 16 0,-1-2-464 0,0 1 0 0,-2 1 0 0,-2 0 0 0,0 1 1728 0,0 0 256 15,-2 1 64-15,0 0 0 0,-1-2-832 0,-3 4-144 16,0 0-48-16,1 0 0 0,-5 0 0 0,0 4 0 16,-4 1 0-16,1 2 0 0,-6 3-816 0,-3 1-208 15,-2 1 0-15,-3 3 0 0,-3 3 0 0,3 1 0 0,4-1 0 0,0 3 0 16,4 2 0-16,4-1 0 16,4-1 0-16,5-4 0 0,2-3 0 0,4 0 0 15,2 0 0-15,4-1 0 0,4-2 864 0,2-2 128 0,3-2 32 0,4-2 0 16,0 0-832-16,5-4-192 0,0-3 0 0,3 0 0 15,0-3 0-15,2 0 0 0,-2-2 0 16,1-1 0-16,-3 1 864 0,0 0 128 0,0 0 32 0,-3 1 0 16,-1-1-832-16,0 1-192 0,-2 2 0 0,0 2 0 15,-3 3 0-15,-1 1 0 0,-3 1 0 0,1 6 0 16,-3 1 0-16,-1 3 0 0,0 3 0 0,-3 3 0 16,0 5 0-16,-2 5 0 0,-2 4 0 0,0 4 0 15,-5 4 0-15,0 4 0 0,-4 2 0 0,0 2 0 16,-2-1 0-16,0-1 0 0,-2-2 0 0,-3 0 0 0,0-4 0 15,0-2 0-15,-3-3 0 0,-1-3 0 0,-1-2 0 0,0-2 0 16,-3-4 0-16,3 1 0 0,1-6 864 0,4-3 128 16,-1-4 32-16,2-2 0 0,1-3-832 0,3-2-192 15,2-5 0-15,1-4 0 16,0-3-1600-16,2-4-352 0,2-1-80 16,0-4-9296-16,3-1-1856 0</inkml:trace>
  <inkml:trace contextRef="#ctx0" brushRef="#br0" timeOffset="27853.74">24422 5867 16575 0,'0'0'368'0,"0"0"80"0,-1-5 0 0,1 5 16 0,0 0-464 0,0 0 0 0,0 0 0 0,0 0 0 15,0-6 912-15,0 6 96 0,0 0 16 0,0 0 0 16,0 0 0-16,0 0 0 0,-1 6 0 0,-2 4 0 15,0-1-832-15,1 3-192 0,-3 2 0 0,1 0 0 0,0 1 864 0,-3-1 128 16,2 1 32-16,0 4 0 0,-4 0 0 0,3-1 0 16,-3 1 0-16,2-1 0 0,-1-3-832 0,2 1-192 15,-2-7 0-15,3 1 0 0,0 1 864 0,0-4 128 16,1 0 32-16,0-3 0 0,4-4-832 0,0 0-192 16,0 0 0-16,0 0 0 0,0 0 864 0,0-6 128 15,1-2 32-15,2-2 0 0,-1-2-832 0,1-3-192 16,3-2 0-16,-2-2 0 0,1 1 0 0,2-1 0 15,1-4 0-15,-1-1 0 0,1 1 0 0,0 1 0 16,1 1 0-16,-2 4 0 0,-1 1 0 0,0 5 0 16,-1 2 0-16,-1 3 0 0,-2-1 0 0,-2 7 0 15,0 0 0-15,0 0 0 0,-5 9 0 0,-3 4 0 16,-1 5 0-16,1-1 0 0,-2 0 0 0,-1 3 0 0,1 2 0 0,1 0 0 16,1-1 0-16,2-2 0 0,0-2 0 0,1 1 0 15,-1-1 0-15,4-1 0 16,-1-2 0-16,2-2 0 0,1-1 0 0,1-1 0 0,2-1 0 0,-1 0 0 31,3-2-2416-31,1 0-528 0,6 2-96 0,-2-4-32 0</inkml:trace>
  <inkml:trace contextRef="#ctx0" brushRef="#br0" timeOffset="48420.7">14272 10096 6447 0,'0'0'272'0,"0"0"80"0,0-10-352 0,0 1 0 15,0 2 0-15,0 7 0 0,0 0 1328 0,-2-7 192 16,-2 0 32-16,4 7 16 0,0 0-880 0,0 0-176 15,-6-6-48-15,0 2 0 0,6 4-128 0,-6-1-16 16,-2-1-16-16,8 2 0 0,-8 0 400 0,-2-1 64 16,2 0 32-16,-1 0 0 0,0-1 96 0,0 1 32 15,-4-1 0-15,1 5 0 0,-2 1-192 0,-2 0-32 16,-1 0-16-16,-1 1 0 0,0 2-176 0,3 1-16 16,0-2-16-16,1 1 0 0,0-4 96 0,2 1 0 15,0 2 16-15,2-3 0 0,2 1-16 0,8-4-16 16,0 0 0-16,-6 2 0 0,6-2-64 0,0 0-16 0,0 0 0 15,0 0 0-15,0 0-96 0,12 3 0 0,0 0-16 16,4-3 0-16,3 0 0 0,2 0 0 0,5 3 0 16,4 0 0-16,0-3-128 0,3 1-32 0,0 0 0 0,3 1 0 15,3-1 32-15,0-1 0 0,4-2 0 0,1 2 0 16,0 1 16-16,3 1 16 0,2 3 0 0,-1-2 0 16,-2 0-32-16,1 2-16 0,-1-2 0 0,1 0 0 15,-1 1-48-15,-1-2-16 0,1 0 0 0,-1 3 0 16,1-3-160-16,-5 0 160 0,-4-2-160 0,-3 0 160 15,-3-1-160-15,-3 1 192 0,-2-1-192 0,-3-1 192 16,-4-2-64-16,-3 2-128 0,-2 0 192 0,-3-1-64 16,-3-2 32-16,-8 5 0 0,0 0 0 0,0 0 0 15,0 0 0-15,0 0 0 0,-3-8 0 0,-3 4 0 0,-4 2-32 0,-2 1-128 16,-2 1 192-16,-3 0-64 0,-2 0-128 0,-2 2 192 16,-6 0-192-16,0 0 192 0,-5 1-192 15,-4-1 0-15,-5 0 144 0,1 2-144 0,-3 3 0 0,1 0 144 16,-2-3-144-16,2 3 0 0,-2-1 128 0,-2 1-128 15,-2-1 0-15,-1 0 0 0,0 2 160 0,0-1-160 16,-3 2 128-16,4-1-128 0,3-3 0 0,3 2 128 16,4-1-128-16,2-1 0 0,4 1 0 0,3-1 0 15,2-1 128-15,0 1-128 0,4 0 0 0,3 1 128 16,3-3-128-16,4 0 128 0,2-1-128 0,3 1 0 16,8-3 0-16,0 0 0 0,0 0 0 0,0 0 0 15,0 0 0-15,12 2 0 0,6-3 0 0,4-1 0 16,3-2 0-16,5 2 0 0,5 0 0 0,5 0 128 15,1-2-128-15,6 2 0 0,5-1 0 0,1 0 0 16,4-1 128-16,2-1-128 0,-2-2 0 0,0 2 0 16,1-1 0-16,1 1 0 0,3-2 0 0,0 2 0 0,0-1 0 15,-5 5 0-15,-3 0 0 0,-6 1 0 0,-5 0 128 0,-5 1-128 16,-6 0 0-16,-5 2 0 0,-4 1 0 0,-4-1 0 16,-8-1 0-16,-11-2 0 0,5 3 0 0,-5-3 0 15,0 0 0-15,0 0 0 0,-8 3 0 0,-6 0 0 16,-3 1 0-16,-4 1 128 0,-3-2-128 0,-5-1 128 15,-5-1-128-15,-5 3 0 0,-6 1 144 0,-2-2-144 16,-9 1 0-16,0-1 128 0,-1 1-128 0,1 1 0 16,1-2 0-16,-6-2 128 0,-4 1-128 0,2 2 0 15,0-1 0-15,1 1 128 0,5 1-128 0,2-2 0 16,5-2 128-16,5 1-128 0,3 4 160 0,4-2-160 16,4-1 128-16,5 0-128 0,7 0 0 0,6 0 0 0,4 1 0 15,3-2 0-15,9-2 0 0,0 0 0 0,0 0 0 0,0 0 0 16,15-2 0-16,7-2 0 0,7 1 0 0,5 0 128 15,3 0-128-15,5-4 0 0,4-3 0 0,5 1 0 16,2 2 0-16,4-3 0 0,3 1 0 0,2 0 0 16,0 1 0-16,-4 2 0 0,-1-1 0 0,4 2 0 15,0-1 0-15,-2 3 0 0,-4 2 0 0,-5 1 0 16,-9 2 0-16,-5 0 0 0,-8 0 0 0,-6 2 0 16,-6 0 0-16,-4 2 0 0,-12-6 0 0,0 0 0 15,0 0 0-15,0 0 0 0,-14 8 0 0,-6-1 0 16,-6 0 0-16,-5-2 0 0,-3-1 0 0,-8 1 0 15,-3-1 128-15,-2 0-128 0,-3-3 0 0,2 1 0 0,-4 0 0 0,-2-2 0 16,-6 0 128-16,0 0-128 0,1-2 0 16,1 2 0-16,1 1 0 0,6-2 128 0,3-2-128 15,8-1 0-15,1 4 0 0,8 1 0 0,6 4 0 16,5-4 0-16,7-2 0 0,4 0 0 0,9 1 0 0,0 0 0 16,9-3 0-16,7-1 0 0,3 0 0 0,8 1 0 15,6 2 0-15,4-1 0 0,7-2 0 0,5 0 0 16,2 2 0-16,4-1 0 0,5 0 0 0,-4-2 0 15,0 1 0-15,1 1 0 0,-1 0 0 0,1 1 0 16,1-1 0-16,-6 1 0 0,2 2 0 0,-6 1 0 16,-9 1 0-16,-6 1 0 0,-6-1 0 0,-8 1 0 15,-5-1 0-15,-6 3 0 0,-8-5 0 0,0 0 0 16,-4 8 0-16,-7 0 0 0,-6 1 0 0,-9-1 0 0,-8 0 0 16,-6 1 0-16,-5-3 0 0,-3 3 0 0,-4 0 0 0,3-5 0 15,-2-1 0-15,0-1 0 0,-2 0 128 0,-4 0-128 16,1 0 0-16,0-2 0 0,0-2 160 0,4 1-160 15,5 0 160-15,5 0-160 0,6 0 128 0,4 0-128 16,5 1 0-16,8 0 0 0,4 0 0 0,5 0 128 16,10 0-128-16,0 0 0 0,0 0 0 0,13-5 0 15,6 4 0-15,6-3 0 0,6-4 0 0,5 0 0 16,8 5 0-16,4-2 0 0,4-3-128 0,2 0-80 16,2 2-16-16,-2 3-12784 15,-5 3-2560-15</inkml:trace>
  <inkml:trace contextRef="#ctx0" brushRef="#br0" timeOffset="66011.82">1688 7680 14735 0,'-1'-16'1312'0,"0"5"-1056"15,-4-2-256-15,3-1 0 0,1 1 512 0,1 2 32 0,2 2 16 0,-1 1 0 16,-2-1-96-16,1 9-16 0,6-8 0 0,-6 8 0 16,0 0-160-16,0 0-32 0,7-4-16 0,-7 4 0 15,11 0-240-15,-2 2 128 0,-9-2-128 0,9 6 0 16,1 2 160-16,-4 0-160 0,0 1 160 0,1 3-160 15,1 3 192-15,-2-1-64 0,-3 0-128 0,2 3 192 16,2 4-192-16,-2 0 128 0,-2-2-128 0,0-3 0 16,2-1 144-16,-2-3-144 0,1-1 128 0,0-1-128 15,-4-10 288-15,4 7-32 0,-4-7 0 0,0 0 0 16,0 0 352-16,11-4 64 0,0-3 16 0,2-8 0 16,2-7 144-16,1-2 16 0,3-6 16 0,-1-4 0 15,2-2-304-15,-1-3-64 0,1-1-16 0,2-1 0 0,-2-4-224 16,2-2-64-16,2 0 0 0,0 2 0 0,1 3 64 0,1 6 16 15,-2 5 0-15,0 0 0 0,1 0-80 0,1 4-32 16,-1 5 0-16,0 3 0 0,2 4-160 0,-2 2 0 16,-2-1 0-16,0 7 0 15,-3 3-1792-15,1 3-224 0</inkml:trace>
  <inkml:trace contextRef="#ctx0" brushRef="#br0" timeOffset="68790.69">3792 12296 4607 0,'0'0'400'0,"0"0"-400"16,9-3 0-16,-9 3 0 0,7-7 1872 0,-7 7 304 15,7-4 48-15,0-1 16 0,-2-2-1248 0,0 1-240 16,-5 6-48-16,6-8-16 0,1 2-32 0,0-1 0 16,-3 1 0-16,1 1 0 0,-5 5-64 0,9-6-16 15,-1-2 0-15,-1 2 0 0,-7 6 192 0,5-6 48 16,-5 6 0-16,6-8 0 0,-1 0 0 0,-5 8 0 16,4-7 0-16,0 0 0 0,0-2-32 0,-3 4 0 15,-2-2 0-15,1 7 0 0,0 0-80 0,-3-8-32 16,0 1 0-16,-2-1 0 0,1-2-176 0,-3 2-48 15,7 8 0-15,-8-7 0 0,-3-4-128 0,2 2-16 0,-1 2-16 16,0 0 0-16,0-2-64 0,-1 0-16 0,0 0 0 0,0 3 0 16,1 1-80-16,-2 1-128 0,1-2 176 0,-1 1-176 15,-3 0 224-15,2 2-64 0,0 0-16 0,-2 2 0 16,-1-1-144-16,0 2 160 0,-5 3-160 0,1-1 160 16,1-2-160-16,2 1 128 0,1 1-128 0,1 2 128 15,-2 2-128-15,-1 0 128 0,0-2-128 0,1 3 128 16,-3 2 0-16,2-1 0 0,-2 1 0 0,3 1 0 15,-1 0 80-15,2 4 16 0,-1 4 0 0,1-1 0 16,-2-1-48-16,3 4-16 0,0 1 0 0,1 2 0 16,1 3 0-16,1 2 0 0,2 0 0 0,3 1 0 0,3 0 16 0,1 2 0 15,1 0 0-15,2-3 0 16,0 1-16-16,0 3 0 0,2 2 0 0,0-2 0 0,-1-5 32 0,2 1 0 16,0 3 0-16,2 1 0 0,-2-1-64 15,2-3-128-15,-2-1 192 0,1-3-64 0,1 0-128 0,-1-2 160 16,0-2-160-16,-1 0 160 0,-1-1-160 0,-1 0 128 15,-1 0-128-15,1-2 128 0,0-1-128 0,0-1 160 16,-2 1-160-16,0-1 160 0,0 0-160 0,1 0 0 16,-1-2 0-16,1 2 128 0,0 0-128 0,0-2 0 15,1-2 0-15,0 0 0 0,1-2-192 0,0-2 0 16,-2-7-16-16,5 8 0 16,-5-8-1408-16,0 0-288 0,0 0-48 0,0 0-8880 0,0 0-1776 0</inkml:trace>
  <inkml:trace contextRef="#ctx0" brushRef="#br0" timeOffset="69092.69">2879 12789 34095 0,'0'0'1504'0,"-1"-8"320"0,-2-3-1456 0,6 2-368 0,5 2 0 0,2-1 0 16,2-2 0-16,0 2-192 0,4 1 32 0,4 0 0 16,3-1 304-16,5 1 64 0,3-3 16 0,2 1 0 15,2 1-32-15,3 3 0 0,4 0 0 0,-2 1 0 16,0-5 64-16,-1 2 16 0,-2 3 0 0,0 0 0 0,-4-2-64 0,0 2-16 16,-2-1 0-16,-3 2 0 0,-4 3-192 0,-2 3 144 15,2 0-144-15,-3-1 128 0,-2 1-128 0,-1 0 0 16,0 2 0-16,-2-3 0 15,-4-3-1776-15,0 4-272 0,-1 2-64 0</inkml:trace>
  <inkml:trace contextRef="#ctx0" brushRef="#br0" timeOffset="70162.98">5074 11701 13823 0,'0'0'1216'0,"0"0"-960"15,0 0-256-15,1-7 0 0,-1 1 592 0,0 6 80 16,0-7 16-16,0 7 0 0,0 0 208 0,0 0 32 15,-6-7 16-15,6 7 0 0,0 0-128 0,0 0-32 16,-10-2 0-16,2 2 0 0,-2 0-48 0,0 0-16 16,0 5 0-16,1-2 0 0,-3-1-16 0,0 1-16 15,-1 2 0-15,4 0 0 0,0 2 16 0,2-2 16 16,-4 0 0-16,0 0 0 0,-3 6-80 0,1 1 0 16,1 2-16-16,-2 0 0 0,-1 1-176 0,1 2-48 15,0 0 0-15,0 2 0 0,0-1-96 0,1 0-32 16,0 1 0-16,1 1 0 0,-4-1-48 0,2-1-16 15,0 0 0-15,0 4 0 0,0 1-16 0,0 2 0 0,-2 1 0 0,0-1 0 16,-2-1-32-16,2 4-16 0,0 0 0 16,1 3 0-16,1-2-16 0,1 1 0 0,0 2 0 15,4-1 0-15,-2-3 32 0,2-1 0 0,0 1 0 0,5-1 0 16,0 2-16-16,1-2 0 0,-3 2 0 0,4-4 0 16,-1-4 16-16,2 4 0 0,1 3 0 0,0-2 0 15,0-2-32-15,1 1 0 0,3-1 0 0,-1 1 0 16,0 0 16-16,2 0 0 0,3-3 0 0,0 0 0 15,1 0-144-15,2 0 192 0,0-1-192 0,4-3 192 16,0 0-192-16,2 1 128 0,-2 3-128 0,3-5 128 16,-2 0-128-16,1 1 0 0,-2 2 0 0,2-2 0 15,0-5 0-15,2-1 0 0,1-1-144 0,1 0 144 16,1 2-2016-16,2-1-288 16,1 0-64-16</inkml:trace>
  <inkml:trace contextRef="#ctx0" brushRef="#br0" timeOffset="72034.56">8110 11579 10127 0,'-8'-5'448'0,"8"5"96"0,0 0-544 0,0 0 0 0,0 0 0 0,0 0 0 15,-8 3 1136-15,8-3 112 0,0 0 32 0,0 0 0 16,0 0-480-16,0 0-96 0,0 0 0 0,5 8-16 16,-5-8 64-16,7 8 16 0,2-4 0 0,-9-4 0 15,10 4-16-15,2 0 0 0,-1 1 0 0,2-1 0 16,1-1-160-16,0 2-16 0,-1 1-16 0,2 1 0 15,3-3-256-15,-1 3-48 0,-1 1-16 0,2 1 0 0,0 2 48 16,2 2 16-16,-2-2 0 0,0 2 0 0,0 5 64 0,2 0 16 16,0-1 0-16,-1-1 0 0,-1 2-64 0,2-3-16 15,0 4 0-15,-1-1 0 0,0 1-32 0,-1 0 0 16,-2 2 0-16,4-1 0 0,-1-1-112 0,1 1-32 16,-3-1 0-16,1 2 0 0,0 1-128 0,-2 1 192 15,-2 0-192-15,-3-1 192 0,0 2-64 0,0 3-128 16,-1-2 192-16,-1-1-64 0,-1 1 144 0,-2 1 32 15,0-1 0-15,-1 1 0 0,-2-1 32 0,1-2 16 16,-2-2 0-16,-1 1 0 0,0 1-32 0,-1 0 0 16,-1 0 0-16,-1 1 0 0,-1 1 0 0,0 1-16 0,-2 3 0 15,-2-2 0-15,0-5-80 0,-2 1-16 16,0 0 0-16,0-1 0 0,-2 1 16 0,0-3 0 0,1-3 0 0,-2-1 0 16,2 1 96-16,0 1 32 0,-4-3 0 0,2 0 0 15,0 0 16-15,0-1 0 0,0-1 0 0,2-1 0 16,6-4-128-16,0 1-32 0,0 0 0 15,0-1 0-15,4-8-48 0,-3 9-16 0,-4-3 0 0,7-6 0 16,-3 7 0-16,3-7 0 0,0 0 0 0,0 0 0 16,-5 4-144-16,5-4 0 0,-3 5 144 0,3-5-144 15,0 0 0-15,0 0 0 0,0 0 0 0,0 0-128 16,0 0-1584-16,2-8-304 0,0-2-64 16,2-1-14416-16</inkml:trace>
  <inkml:trace contextRef="#ctx0" brushRef="#br0" timeOffset="73753.77">9630 11966 2751 0,'0'0'256'0,"0"0"-256"0,0 0 0 0,-7 7 0 16,1-2 2112-16,6-5 384 0,-7 3 80 0,7-3 16 15,0 0-1136-15,0 0-240 0,0 0-32 0,0 0-16 16,0 0 80-16,0 0 16 0,0 0 0 0,0 0 0 16,0 0-64-16,0 0-16 0,10 3 0 0,3-2 0 0,3 0-96 0,1-1-32 15,3-1 0-15,1-3 0 0,4 2-304 0,4 0-64 16,2 0-16-16,3-3 0 0,4-1-160 0,3-1-16 16,2 1-16-16,0 0 0 0,2 3-96 0,-2-4 0 15,-4 1-16-15,-1 0 0 0,-4 5-96 0,-2-1-16 16,-3 2 0-16,-3-2 0 0,-4-1-256 0,-3 2 0 15,-2 0 0-15,-5 2 0 0,-1-2 0 0,-1 1-176 16,-1 1 176-16,-9-1-208 16,0 0-480-16,5 8-80 0,-5-8-32 0,1 10-9056 15,-3 2-1792-15</inkml:trace>
  <inkml:trace contextRef="#ctx0" brushRef="#br0" timeOffset="74071.33">9728 12404 25791 0,'0'0'2304'0,"0"0"-1856"0,0 0-448 0,0 0 0 15,0 0 368-15,0 0-32 0,0 0 0 0,10 1 0 16,0-2 128-16,-1 1 32 0,5 1 0 0,1-3 0 15,4-4 272-15,3 0 64 0,2-1 16 0,2-1 0 16,1 1-112-16,4-2-32 0,5-2 0 0,2 2 0 16,0 6-48-16,1-2-16 0,-3 0 0 0,-1 1 0 0,-1 0-112 15,0 3-16-15,-2 1-16 0,-2 0 0 0,-3 0-240 0,-2 1-32 16,-2 1-16-16,-1 2 0 0,0 0-208 0,-2 0 0 16,-6 0 128-16,-1 0-128 15,-1 2-880-15,-1 1-208 0,-3-1-64 0,-8-6-15168 16</inkml:trace>
  <inkml:trace contextRef="#ctx0" brushRef="#br0" timeOffset="82306.64">10891 8063 1839 0,'0'0'160'0,"-7"-4"-160"16,7 4 0-16,-7-3 0 0,0-1 2048 0,7 4 384 16,-7-5 80-16,2 1 16 0,5 4-1632 0,-7-3-336 15,7 3-64-15,0 0-16 0,-7-2-96 0,7 2-32 16,0 0 0-16,0 0 0 0,0 0 96 0,0 0 32 15,0 0 0-15,9 0 0 0,3-2 304 0,5 0 64 16,1 0 16-16,4 0 0 0,-2 1-368 0,3-1-80 0,0-3-16 0,1 3 0 16,-1 2-192-16,0 2-32 0,0-1-16 0,0-1 0 15,0-1-160-15,1-2 192 0,0 1-192 16,2 0 192-16,-4 1-192 0,2-1 128 0,-3 1-128 0,-1-1 128 16,-4 0-128-16,-3 0 128 0,-2 0-128 0,1 0 128 15,-2 2-128-15,0-1 0 0,-10 1 0 0,10-2 128 16,-10 2-128-16,0 0 0 0,0 0 0 0,0 0 128 15,0 0 128-15,0 0 32 0,0 0 0 0,0 0 0 16,0 0 64-16,-9-3 16 0,-2 0 0 0,0 0 0 16,-4 7-240-16,-4-1-128 0,-3-1 160 0,1 0-160 15,-3-1 0-15,2 1 128 0,-3-1-128 0,3 2 0 16,-3-2 0-16,1-1 0 0,1-1 128 0,0 1-128 16,-1 2 0-16,1 0 0 0,-1-2 0 0,2 1 0 0,2 1 0 0,1 0 0 15,2-1 0-15,2 0 0 0,5-1 0 0,3 1 0 16,7-1 0-16,0 0 0 0,0 0 0 0,0 0 0 15,0 0 0-15,11 0 0 0,3 0 0 0,5 0 128 16,-2-1-128-16,5-1 0 0,3 0 192 0,0-1-48 16,-1 1-16-16,2 0 0 0,0-4-128 0,1 2 160 15,1 1-160-15,1 1 160 0,0-1 16 0,-1 1 0 16,-1-1 0-16,-3 1 0 0,-6 2-176 0,-2 0 0 16,-1 0 0-16,-3 1 0 0,-12-1 0 0,0 0 0 15,0 0 0-15,0 0 0 0,0 0 0 0,-9 10 0 16,-3-2 0-16,-5-1 0 0,-4-4 128 0,-3 2 0 15,-1 1 0-15,-3-2 0 0,1-1 0 0,-1-1-128 16,0-2 192-16,1 1-64 0,0 3-128 0,-2-2 0 16,-1-1 0-16,-1 0 0 0,-1 0 0 0,3 1 0 0,5 0 0 15,0 1 0-15,3-4 0 0,6 1 0 0,4-2 0 0,4 2 0 16,7 0 0-16,0 0 0 0,0 0 0 0,9-2 0 16,5 0 0-16,6 1 0 0,4 0 0 0,5 0 128 15,1-1 0-15,3 0-128 0,0 2 192 0,3-1-64 16,0-2-128-16,-1 0 0 0,1-1 0 0,2 3 0 15,-1 1 0-15,-4 0 0 0,-5 3 0 0,-4 0 0 16,-5 1 0-16,-4 0 0 0,-3-1 0 0,-12-3 0 16,2 9 0-16,-6 1 0 0,-4-1 0 0,-5 1 0 15,-6-1 0-15,-5-1 0 0,-4-2 0 0,-2 2 0 16,-3 1 0-16,1 0 0 0,0-3 0 0,1 0 128 16,2-3-128-16,-2-1 0 0,-2-2 0 0,1 1 0 15,0 3 0-15,1-1 128 0,1 0-128 0,3 1 0 0,3-3 128 16,5-1-128-16,4 3 0 0,3-3 128 0,4-2-128 15,8 2 0-15,-2-7 0 0,2 7 0 0,10 1 128 0,4-1-128 16,3-2 192-16,5 0-64 0,2 0-128 0,4-3 0 16,3-2 0-16,1-1 0 0,2 2 0 0,0 1 0 15,0-1 0-15,0 2 0 0,-2 0 0 0,-2 1 0 16,-3 1 0-16,-2 2-176 0,-6 0 176 0,-3 4 0 16,-4-1 0-16,-12-3 0 0,5 6 0 0,-4 4 0 15,-5 1 0-15,-4-4-128 0,-6-6 128 0,-4 3 0 16,-4 5 0-16,0-2 0 0,-1-3 0 0,0-2 0 15,0-3 0-15,0 1 128 0,0 1-128 0,-1-1 0 16,-5-1 0-16,3 0 128 0,-1-1-128 0,2 0 0 16,1 2 128-16,3-1-128 0,2-1 0 0,5 0 144 0,3 1-144 15,4 0 0-15,7 1 160 0,0 0-160 0,0 0 128 0,0 0-128 16,10-2 128-16,3-1-128 0,4-4 128 0,6 5-128 16,2 3 0-16,4 2 0 0,1 2 0 0,2-1-8592 15,1 1-1776-15</inkml:trace>
  <inkml:trace contextRef="#ctx0" brushRef="#br0" timeOffset="88095.53">5669 12014 12383 0,'0'0'544'0,"0"0"112"0,3-11-528 0,3 4-128 0,-6 7 0 0,0 0 0 15,3-9 880-15,-3 9 144 0,3-10 16 0,-3 10 16 16,0 0-256-16,0 0-48 0,5-8-16 0,-5 8 0 16,0 0-176-16,0 0-48 0,0 0 0 0,0 0 0 15,4-10 112-15,-4 10 16 0,0 0 0 0,0 0 0 0,0 0-16 16,0 0 0-16,-1-8 0 0,1 8 0 0,0 0-208 0,0 0-32 15,0 0-16-15,0 0 0 0,0 0 80 0,0 0 0 16,-7 5 16-16,7-5 0 0,-4 6 32 0,4-6 0 16,-3 7 0-16,-1 0 0 0,4-7-160 0,-3 9-16 15,3-9-16-15,-3 12 0 0,0 0-48 0,1-1 0 16,0-1 0-16,-2 3 0 0,0 5 0 0,1 2-16 16,1 2 0-16,-3 2 0 0,3-2 48 0,0 4 16 15,-1 4 0-15,-1 0 0 0,2 1 0 0,-1-1 0 16,2-1 0-16,0 0 0 0,-1 0-48 0,-1-2 0 15,0-2 0-15,2 1 0 0,-2 3-16 0,0-1-16 16,-1-1 0-16,2-3 0 0,0-3 0 0,2 2 0 16,-3 3 0-16,0-3 0 0,1 0 32 0,1-2 0 0,0 1 0 0,0-1 0 15,-2-2-16-15,2-2 0 16,0 1 0-16,0-3 0 0,0 1-80 0,2-4-16 0,-1 1 0 0,-1-2 0 16,-2-2-144-16,2 2 0 0,0-1 144 0,-1-1-144 15,2-9 0-15,0 0 128 0,0 0-128 0,0 0 0 16,-1 8 0-16,1-8 0 0,0 0 0 0,0 0 0 31,0 0-1728-31,5-7-272 0,0-3-48 0</inkml:trace>
  <inkml:trace contextRef="#ctx0" brushRef="#br0" timeOffset="88579.81">6730 12144 17503 0,'0'0'1552'0,"0"0"-1232"0,0 0-320 16,0 0 0-16,0 0 1120 0,0 0 160 0,-7 1 48 0,7-1 0 15,0 0-560-15,0 0-128 0,0 0 0 0,-7 4-16 16,0 4-176-16,3 2-16 0,0 0-16 0,-1 4 0 15,1 6 80-15,-1 4 16 0,2 4 0 0,-1-3 0 16,-1-1 96-16,1 3 32 0,-1-2 0 0,0 2 0 16,2-1-80-16,-1-2-16 0,2-2 0 0,-2 1 0 15,0 0-160-15,1-2-48 0,0 1 0 0,2-3 0 16,0-3-96-16,-2 1-32 0,2 1 0 0,0-2 0 16,1-2-208-16,0 2 176 0,-1-1-176 0,2-5 160 15,-1-10-160-15,2 11 0 0,-2-2 0 0,0-9 0 16,-2 10-1664-16,2-10-384 15,0 0-64-15,-6 5-11040 0</inkml:trace>
  <inkml:trace contextRef="#ctx0" brushRef="#br0" timeOffset="88824.79">6273 12518 26607 0,'0'0'1168'0,"1"-6"256"0,-1 6-1136 0,0 0-288 15,12-3 0-15,0 0 0 0,-1 0 624 0,7 1 64 16,2 2 16-16,7-2 0 0,-1 0 48 0,4-1 16 16,2-3 0-16,0 4 0 0,-3 3-208 0,2 0-48 15,1-2 0-15,-1 1 0 0,-1 3-272 0,-2 1-64 16,0-2-16-16,-2 3 0 0,-4-3-160 0,0 1 0 0,0 0 0 0,-2 0 128 16,-2-2-128-16,-1 0 0 0,-1 0 0 15,1-1 0 1,-1 0-608-16,-1 0-96 0,-2-1-32 0,1-1-9008 0,0-1-1808 0</inkml:trace>
  <inkml:trace contextRef="#ctx0" brushRef="#br0" timeOffset="89225.79">7673 11894 27647 0,'0'0'608'0,"0"0"128"0,0 0 32 0,0 0 0 0,0 0-624 0,7 17-144 0,-7-9 0 0,0 3 0 0,-2 3 0 0,0 5 0 16,0 2 0-16,-1 2 0 0,1 0 848 0,-2 4 144 15,-1 10 32-15,-1-1 0 0,2-1-832 0,-1 1-192 16,2 4 0-16,-5 14 0 0,2-7 848 0,0-5 128 16,2-6 32-16,0 2 0 0,0 0-400 0,-1-2-80 15,1-1-16-15,1-2 0 0,0-5-48 0,-3 1-16 0,2 0 0 16,1-2 0-16,3-4-80 0,-3-2-32 16,-1-1 0-16,2-2 0 0,1 0-112 0,0-3-32 0,-2-1 0 15,1-1 0-15,2 0-64 0,-1-2 0 0,0 1-128 16,1-2 192-16,0-10-192 0,0 9 128 0,1 1-128 0,-1-10 0 15,0 0-192-15,3 11-128 0,2-1-16 0,-1 1-11568 16,1 0-2320-16</inkml:trace>
  <inkml:trace contextRef="#ctx0" brushRef="#br0" timeOffset="90321.16">12164 11787 8287 0,'7'-7'736'0,"1"-2"-592"0,0-1-144 0,0 0 0 15,-1 1 2128-15,0 0 400 0,2 2 80 0,-3-2 16 16,-3-3-1264-16,0 1-240 0,1 0-48 0,-1 0-16 15,-3 1-240-15,0-1-48 0,-2-2-16 0,-3 2 0 16,-1-2 208-16,4 1 32 0,2-1 16 0,-5-1 0 16,-1 2-96-16,-2 0-16 0,-1 1 0 0,-1 1 0 0,0-1-256 0,-2 3-64 15,0-1-16-15,-1 3 0 0,-1 2-128 0,-1 3-32 16,1 0 0-16,-1 3 0 0,-2 1-112 0,-1 3-32 16,1 1 0-16,-1 2 0 0,0 2-128 0,0 1-128 15,-2 3 192-15,0 1-192 0,1 2 0 0,-2 3 0 16,0 1 0-16,1 3 0 0,2 1 0 0,0 3 0 15,0 2 0-15,3 3 0 0,0 3 0 0,2 2 0 16,2-3 0-16,2-1 0 0,2-3 128 0,1 0-128 16,2 2 0-16,0-1 0 0,2-2 128 0,0-1-128 15,-1-2 0-15,2 1 0 0,0-1 144 0,1 0-144 16,0-4 0-16,0 0 144 0,0-3-144 0,1 1 0 16,1-1 0-16,1-3 0 0,-2-3 0 0,1 0-304 15,1 1 48-15,-1-3 16 16,-1-4-1952-16,1 1-400 0,1-1-80 0,-3-9-16 0</inkml:trace>
  <inkml:trace contextRef="#ctx0" brushRef="#br0" timeOffset="90533.64">11347 12253 28271 0,'0'0'1248'0,"10"-4"272"0,1-6-1216 0,3 2-304 0,5 1 0 0,1 1 0 16,3-3 672-16,3 0 80 0,3 0 16 0,2 1 0 15,1 1-32-15,1-2 0 0,0 2 0 0,1-1 0 16,0 6-416-16,-2-1-96 0,0 1-16 0,-1-1 0 16,1 0-80-16,-2 0 0 0,-1 7-128 0,-4-3 192 15,-1-1-192-15,-1 2 0 0,-2 1-144 0,-2 2 144 16,1-1-1376-16,-1 1-176 0,0-3-48 16,1 1-7680-16,0-1-1536 0</inkml:trace>
  <inkml:trace contextRef="#ctx0" brushRef="#br0" timeOffset="90861.71">13166 11475 24879 0,'-4'-8'2208'0,"1"0"-1760"16,3 8-448-16,0 0 0 0,-7-3 592 0,7 3 48 0,-8 3 0 0,0 5 0 16,-7 3 32-16,1 4 16 0,-1 3 0 0,-3 6 0 15,-2 2-240-15,0 5-64 0,0 2 0 0,1 2 0 16,-1 1 64-16,4 2 16 0,1 0 0 0,3 1 0 16,-1-1-80-16,3-1 0 0,3-1-16 0,1-3 0 15,1-1-368-15,3-4 0 0,1-1 0 0,3 0 0 16,2 1 0-16,1-5 0 0,3-3 0 0,2-2 0 15,-1 0 0-15,3-1-192 0,0-3 192 0,3-3-192 16,1-5-1968 0,0-1-400-16,1-3-64 0</inkml:trace>
  <inkml:trace contextRef="#ctx0" brushRef="#br0" timeOffset="91274.58">13286 11810 27647 0,'-1'-17'1216'0,"5"11"256"0,0-2-1168 0,5-2-304 15,3-2 0-15,2 1 0 0,4 2 880 0,3 0 112 16,-2 2 32-16,5-1 0 0,-1-2-832 0,1 5-192 16,0 0 0-16,10 0 0 0,-3 4 160 0,-2 1-16 15,-3 1 0-15,-3 6 0 0,-2 5-144 0,-6 5 160 16,-6 1-160-16,-1 4 160 0,-6 4-32 0,-1 4 0 15,-3-1 0-15,-7 2 0 0,-6 1 64 0,-4 2 16 0,-1 0 0 16,-3 0 0-16,0-2 112 0,-1-1 0 0,0-1 16 16,-2-3 0-16,3-1 16 0,2-4 0 15,2-3 0-15,1-1 0 0,3-2 96 0,0-1 0 0,4-3 16 0,4-1 0 16,-1-3-144-16,5-2-16 0,1 1-16 0,2-7 0 16,0 0-96-16,10 1-32 0,1-1 0 0,1-1 0 15,3 1 0-15,1-1 0 0,3-5 0 0,1 2 0 16,0-1-160-16,2 2 128 0,2 0-128 0,-1-1 128 15,1 0-128-15,2 2 0 0,7-1 0 0,-1 1 0 16,-3 1 0-16,0 1 128 0,-3 0-128 0,0 1 0 16,-1 1 0-16,-1-2 0 0,-2-4 0 0,0 4-176 15,-1 5-1552-15,0-2-320 0,-2-3-64 16,-1-1-13456-16</inkml:trace>
  <inkml:trace contextRef="#ctx0" brushRef="#br0" timeOffset="91732.44">14112 11251 20271 0,'-9'-24'448'0,"4"12"80"0,2 0 32 0,2 5 16 0,-3 1-576 0,4 6 0 0,0 0 0 0,0 0 0 15,5-4 928-15,-5 4 80 0,5-1 16 0,5 2 0 16,-2-1-832-16,3 3-192 0,1 4 0 0,8 4 0 16,0-1 768-16,2 1 96 0,1 0 32 0,1 6 0 15,1 3-112-15,3 2-16 0,0 0 0 0,2 5 0 16,0 0-64-16,1 2-32 0,-1 0 0 0,1 3 0 15,-2-1-288-15,-4 1-64 0,0 0-16 0,1 3 0 16,-5 1-48-16,-4 1-16 0,-4-2 0 0,-2 3 0 16,-3 6-32-16,-4-2 0 0,-2-2 0 0,-5-2 0 15,-1 1 176-15,-2-2 16 0,-3 2 16 0,-4-2 0 16,-2-1-96-16,-4 0-32 0,0-1 0 0,0-1 0 16,-2 0 64-16,0-1 16 0,-1-1 0 0,0-2 0 0,0-2-160 15,-2-1-16-15,3-5-16 0,-2-3 0 0,2 1-176 0,3-2 0 16,2-2 144-16,2 0-144 0,-1-4 0 0,5-1 0 15,4-1 0-15,0-1 128 16,6-9-1952-16,0 0-384 0,0 0-80 0,6-5-16 0</inkml:trace>
  <inkml:trace contextRef="#ctx0" brushRef="#br0" timeOffset="92262.33">15533 11754 14735 0,'0'0'640'0,"-8"-3"160"0,8 3-640 0,-8-3-160 16,-1-2 0-16,9 5 0 0,0 0 1264 0,0 0 208 15,0 0 64-15,0 0 0 0,0 0-192 0,11-4-16 16,3 1-16-16,0 0 0 0,2-1-368 0,1 1-80 15,3 0-16-15,2-2 0 0,1 3-240 0,4-1-48 16,0-1-16-16,0 0 0 0,0 5-208 0,0-1-32 0,-2-1-16 0,-3 1 0 16,-6 4-288-16,-2-1 0 0,-3 0-128 0,-2 0-9040 15,-9-3-1808-15</inkml:trace>
  <inkml:trace contextRef="#ctx0" brushRef="#br0" timeOffset="92441.95">15445 12018 18431 0,'2'-11'816'0,"-2"11"160"0,10-5-784 0,4 3-192 0,4 1 0 0,4-1 0 16,2 0 2336-16,4 0 416 0,0 5 96 0,3-2 16 15,1 2-1712-15,4-1-352 0,3 2-64 0,1 0-16 16,-3 1-176-16,3 1-32 0,3-2-16 0,-5 3 0 16,1 2-352-16,-6-2-144 0,-2-1 128 0,-2 2-128 15,-4 0-2304-15,-2 0-560 0,6-1-96 16,-7-3-32-16</inkml:trace>
  <inkml:trace contextRef="#ctx0" brushRef="#br0" timeOffset="93583.07">16833 12169 18431 0,'-12'4'1632'0,"-2"-1"-1312"16,0-1-320-16,2 3 0 0,3 0 320 0,2 2 0 16,0-1 0-16,4 1 0 0,-4-3 208 0,7-4 48 15,-3 9 0-15,3-9 0 0,0 0-96 0,0 0-16 16,11 7 0-16,-11-7 0 0,11 3 368 0,4-3 64 15,5-2 0-15,3-4 16 0,2 2-64 0,5-3-16 16,2 1 0-16,0-6 0 0,1-7-208 0,1 1-48 16,4 1-16-16,1-3 0 0,3-4-176 0,2-2-16 0,2-2-16 15,1 0 0-15,3 2-80 0,-3-4-16 0,-3-8 0 0,-1-3 0 16,-6-4-64-16,1-1-32 0,-3-3 0 16,-1 0 0-16,-1-2-160 0,-4 1 0 0,-3-1 0 0,-5 3 0 15,-1 3 0-15,-4 3 128 0,-3 1-128 0,-3 6 128 16,-2 6 0-16,-2 4 0 0,-6 0 0 0,0 5 0 15,-4 3 0-15,0 5-128 0,-3 3 192 0,-2 2-64 16,0 1-128-16,-6 6 0 0,-1 2 0 0,-2 4 128 16,1 2-128-16,-3 3 0 0,-2 4 0 0,-5 5 0 15,0 6 0-15,-2 5 0 0,0 4 0 0,-1 4 0 16,1 4 0-16,-5-2 0 0,-1 1 0 0,4 0 0 16,1-1 0-16,2 2 0 0,1 2 0 0,7-2 0 15,9-2 0-15,0 1 0 0,2-1 0 0,4-4 0 0,5 1 0 0,1-6 0 16,-1-5 0-16,4-3 0 0,2-1 0 0,8-2 0 15,0-2 176-15,5-2-176 0,-2-3 288 0,4-2-32 16,2 0-16-16,-1-5 0 0,3-5 96 0,-1-3 32 16,-1-3 0-16,0-1 0 0,0-2-96 0,0-3-16 15,0-4 0-15,0-1 0 0,1 0-112 0,2-3-16 16,-1-4-128-16,4-1 192 0,-1-2-192 0,1 0 176 16,-2 2-176-16,2 0 160 0,-1 4-160 0,-1 4 0 15,-6 4 0-15,-3 1 0 0,-1 4 0 0,-4 3 0 16,-2 6 0-16,-1 3 0 0,-6 5 0 0,1 3 0 15,-2 4 0-15,-2 3-176 0,-1 1 176 0,0 2 0 16,-1-2 0-16,-1 3-128 0,0 1 128 0,0 0 0 16,0 3 0-16,1-2 0 0,0-1 0 0,1-1 0 0,-1-4 0 0,0-1 0 15,-1 1 0-15,2-4 0 0,2-6 0 0,-2-11 0 16,2 10 144-16,3-5-144 0,-5-5 192 0,11 0-192 16,-1-3 384-16,2-5-48 0,1-2 0 0,3-3 0 15,0-2-96-15,0-2-32 16,1-1 0-16,0 1 0 0,3 2-208 0,-2 0 128 0,0 1-128 0,0 1 0 15,-1 3 0-15,-1 2 0 0,1 5 0 0,-1-1 0 16,-1 0 0-16,-1 4 0 0,-2 5 0 0,-1 1 0 16,-4 1 0-16,1 3-128 0,-2 3 128 0,-2 1 0 15,-2 3-144-15,2-1 144 0,-4 0 0 0,1 0-144 16,1 2 144-16,0 2 0 0,-2-2 0 0,2 0 0 16,2-2 0-16,0 1 0 0,-3-1 0 0,1-2-128 15,2-2-224-15,-1-2-32 0,-3-10-16 0,5 11 0 16,-1 0-1632-16,0-4-320 0,-4-7-64 15,0 0-16-15</inkml:trace>
  <inkml:trace contextRef="#ctx0" brushRef="#br0" timeOffset="94033.85">19610 11258 21183 0,'-5'-13'1888'0,"1"7"-1504"0,-2-2-384 0,1 3 0 31,5 5-352-31,-5-4-144 0,-5 1-16 0,1 3-16 0,2 2 1152 0,-2 4 224 0,0 1 48 0,-3 2 16 16,0 1-256-16,-3 2-48 0,-1 4-16 0,-2 6 0 16,0 4 160-16,-1 6 16 0,-4 3 16 0,1 4 0 15,-1 1 0-15,1 2 0 0,0 0 0 0,1 2 0 16,1 2-240-16,2 1-48 0,0 2-16 0,2-4 0 15,5-3-160-15,3-3-16 0,4-1-16 0,3-4 0 0,2-6 80 0,4-2 16 16,2-3 0-16,1 0 0 0,2 1-192 0,2-3-48 16,-1-4 0-16,3 0 0 0,2 0-16 0,-2-2-128 15,3-3 192-15,-1-2-64 16,1-4-1216-16,1-2-256 0,0 0-64 0,-2-5 0 0</inkml:trace>
  <inkml:trace contextRef="#ctx0" brushRef="#br0" timeOffset="94466.8">19883 11630 27871 0,'0'0'1232'0,"0"0"256"0,6-11-1184 0,2-1-304 0,3 1 0 0,1 3 0 16,2 1 192-16,1 0-32 0,2 2 0 0,5 2 0 16,1-2 144-16,3 5 16 0,2-1 16 0,-3 1 0 15,-2 0 48-15,-2 3 16 0,-3 5 0 0,-4 2 0 16,-2-1-64-16,-3 3-16 0,-5 3 0 0,-3 6 0 16,-3 4-160-16,-3 3-32 0,-4-1-128 0,-4 6 192 15,-5 2 64-15,-3-1 0 0,-4-1 0 0,-4 0 0 16,-2-1 64-16,2-4 0 0,0 0 16 0,3-6 0 15,0-4 176-15,4-2 16 0,3-3 16 0,3-1 0 0,4-1 64 16,4-3 16-16,8-8 0 0,0 0 0 0,-2 12-240 0,3-4-64 16,-1-8 0-16,13 4 0 0,3 0 0 15,1-1 0-15,5-1 0 0,3-4 0 0,3-2-64 0,1 1-32 16,5-3 0-16,-1 0 0 0,3 0-224 0,-2 0 144 16,-3-3-144-16,-1 2 128 0,-2 3-128 0,0 0 0 15,-1-1 0-15,-3 1 0 0,-1 2 0 0,-4-1 0 16,1 1 0-16,-2 0 0 15,-3-2-1120-15,1-1-304 0,-1 3-64 0,0-1-10160 16,1-3-2048-16</inkml:trace>
  <inkml:trace contextRef="#ctx0" brushRef="#br0" timeOffset="94948.18">20810 10933 22111 0,'-12'-18'1968'0,"8"7"-1584"0,4 3-384 0,0 1 0 16,0 7 624-16,5-7 32 0,4 1 16 0,-1 4 0 16,2 6-128-16,3 3-32 0,2 1 0 0,2 2 0 0,2 2-208 0,3 3-48 15,1 7-16-15,6 0 0 0,2 0 80 0,1 2 0 16,-1 0 16-16,-1 5 0 0,-1 3 144 0,-2 2 32 16,-1 0 0-16,1 8 0 0,-3 6-48 0,-2 4 0 15,-4 2 0-15,-2 1 0 0,-3-1 48 0,-3 3 16 16,-3 0 0-16,-5 2 0 0,-6 1-64 0,-3 0-16 15,-3 2 0-15,-4 1 0 0,-2-2-64 0,1 0-32 16,-5 0 0-16,0 3 0 0,0 2 32 0,2-5 0 16,-1-5 0-16,0-1 0 0,-1-3 64 0,0-1 0 15,-6-1 16-15,2-4 0 0,0-7-64 0,-3-2-16 16,-1-3 0-16,3-2 0 0,-2-6-64 0,2-1 0 16,0-2-16-16,-2-1 0 0,2-4-144 0,1-1-32 15,1-2 0-15,1-2 0 16,2-1-1088-16,-1 0-208 0,2-1-48 0</inkml:trace>
  <inkml:trace contextRef="#ctx0" brushRef="#br0" timeOffset="96632.69">3713 13942 10127 0,'0'0'448'0,"9"-4"96"0,0 1-544 0,-1-1 0 16,1-3 0-16,1 1 0 0,-10 6 1552 0,8-4 208 15,-1-1 32-15,-7 5 16 0,5-6-592 0,-5 6-112 16,0 0-16-16,5-8-16 0,-1 1-112 0,-1-1 0 16,-2 0-16-16,-1 2 0 0,0 6-32 0,0-8 0 15,-2-1 0-15,-3 0 0 0,2 3-80 0,-1 1 0 16,-2-2-16-16,-1 2 0 0,-4 1-368 0,1 2-64 0,-4 3 0 0,-1-1-16 15,-3 0-80-15,-4 2-16 0,0 2 0 0,0 3 0 16,0 0-80-16,0 2 0 0,0 4-16 0,2 2 0 16,0 3 80-16,0 0 32 0,0 1 0 0,3 3 0 15,0 3-64-15,2 4-16 0,0 3 0 0,0 0 0 16,1-2-80-16,0 2-128 0,2 1 176 0,4 4-176 16,-3-4 128-16,2 3-128 0,1 1 0 0,1 1 0 15,1-1 128-15,1-1-128 0,0-1 0 0,3-1 0 16,1-1 144-16,1-4-144 0,0-1 0 0,1-4 144 15,0 0-144-15,1-2 0 0,1-3 144 0,-2-1-144 16,2-3 0-16,-2-2 0 0,-1-1 0 0,1 0 0 16,1 2-336-16,1-6-144 15,-3-8-32-15,0 0-9776 0,0 0-1952 0</inkml:trace>
  <inkml:trace contextRef="#ctx0" brushRef="#br0" timeOffset="96836.72">3027 14518 31327 0,'0'0'688'0,"9"-4"144"0,4-4 16 0,-5 2 48 0,6 1-720 0,4-1-176 15,5 1 0-15,6 0 0 0,4 2 0 0,2 1 0 16,1 2 0-16,1 0 0 0,-1-3 848 0,0 2 144 16,1 1 32-16,11 1 0 0,-5 2-768 0,-7 0-128 15,-4 2-128-15,0 0 144 0,2 3-144 0,0 2 0 16,-5-3-192-16,-2-1 192 15,-4-3-2480-15,1 1-368 0</inkml:trace>
  <inkml:trace contextRef="#ctx0" brushRef="#br0" timeOffset="97315.23">4936 13913 8287 0,'0'0'736'0,"0"0"-592"0,-2-8-144 0,-6 3 0 0,1 1 3200 0,-3 1 592 16,2-1 128-16,-1 3 32 0,-1 3-2480 0,0 1-512 16,-3 0-80-16,1 4-32 0,1 2-192 0,1 1-32 15,-3 1-16-15,1 4 0 0,0 2 96 0,1 2 32 16,0 3 0-16,1 4 0 0,1-1-32 0,-1 1 0 0,1 2 0 15,3 3 0-15,1 2-240 0,0-1-48 16,2-3-16-16,0 3 0 0,1 8-192 0,1-6-32 16,1-4-16-16,0-1 0 0,1 1-160 0,1-1 128 15,2-5-128-15,0-2 128 0,2-1-128 0,0-1 128 0,2-2-128 0,-2-2 128 16,2-1-128-16,-2-2 0 0,-1-1 0 0,3-1 0 31,1-1-256-31,-2-1-128 0,-7-9-16 0,12 6-9856 0,3-3-1968 0</inkml:trace>
  <inkml:trace contextRef="#ctx0" brushRef="#br0" timeOffset="97685.11">5569 13945 24879 0,'0'0'1088'0,"0"0"256"0,0 0-1088 0,0 0-256 16,0 0 0-16,0 0 0 0,-4 10 576 0,2 3 64 15,0 5 16-15,0 2 0 0,-2 5 48 0,3 3 16 16,-3 1 0-16,2-1 0 0,1 2-64 0,0-2-16 15,-1-1 0-15,1 2 0 0,0 2-128 0,0 0-48 16,0-1 0-16,0-1 0 0,1-2-208 0,0-3-32 0,0 0-16 16,0-2 0-16,0-2-80 0,2-1 0 0,-1 0-128 0,0-4 192 15,-1-2-192-15,0-2 0 0,1-1 0 16,2-1 0-16,-3-9 0 0,0 0-192 0,0 0 48 0,7 6 0 31,-7-6-2336-31,9-3-464 0,2-5-80 0,0-6-32 0</inkml:trace>
  <inkml:trace contextRef="#ctx0" brushRef="#br0" timeOffset="98179.92">5972 13630 8287 0,'0'0'736'0,"0"0"-592"16,-5-5-144-16,5 5 0 0,0 0 1952 0,0 0 352 15,-2-8 80-15,2 8 16 0,0 0-1120 0,0 0-208 16,0 0-48-16,0 0-16 0,0 0-112 0,11 3 0 16,1 1-16-16,-1 0 0 0,1 0-32 0,2 3 0 15,3 2 0-15,0 2 0 0,4 1-16 0,0 3 0 0,3 1 0 0,-2 1 0 16,4 2-16-16,-3 3-16 0,2 2 0 0,0 2 0 16,1-1-288-16,-7 2-48 0,-4 5-16 15,0 2 0-15,2 2-128 0,-2 1-16 0,-3 0-16 0,-2 2 0 16,-2 0 32-16,-2 0 16 0,-5-4 0 0,-3 1 0 15,-6 1-32-15,2 0-16 0,-6-4 0 0,-1 1 0 16,-2-3 16-16,1 0 0 0,0 0 0 0,-2-4 0 16,-1 0 0-16,-2-2 0 0,0 0 0 0,-2-1 0 15,3-3-112-15,0-3-32 0,0 1 0 0,2-4 0 16,1 1-160-16,0-1 0 0,2-3 144 0,2-1-144 16,2-2-176-16,0-3-96 0,4-1-32 0,5-5-11504 15,0 0-2304-15</inkml:trace>
  <inkml:trace contextRef="#ctx0" brushRef="#br0" timeOffset="98806.26">7511 13939 16575 0,'0'0'368'0,"-1"-6"80"0,0-6 0 0,1 6 16 0,1 1-464 0,0-1 0 16,-1 6 0-16,1-5 0 0,-1-1 912 0,0 6 96 16,0 0 16-16,0 0 0 0,0 0 0 0,0 0 0 15,0 0 0-15,-4 7 0 0,1 5 0 0,-3 0 0 16,2 1 0-16,-1 3 0 0,0 6-832 0,0 2-192 15,1 2 0-15,1 2 0 0,-4 0 864 0,3 3 128 16,-1 1 32-16,2 0 0 0,-2-2-832 0,0 0-192 16,2 2 0-16,-3-1 0 0,1-5 0 0,2 0 0 15,1-1 0-15,-1 7 0 0,2-7 448 0,1-4 32 16,1-3 16-16,0-3 0 0,-1-5-368 0,2-2-128 0,-2-8 0 0,0 0 144 31,0 0-1312-31,0 0-272 0,0 0-48 0,2-7-11808 0</inkml:trace>
  <inkml:trace contextRef="#ctx0" brushRef="#br0" timeOffset="99018.71">7178 14218 27647 0,'0'0'608'0,"0"0"128"0,0 0 32 0,0 0 0 0,0 0-624 0,0 0-144 0,8-4 0 0,0 2 0 15,0 1 0-15,4 1 0 0,5 0 0 0,3-3 0 16,3 4 848-16,1 1 144 0,2-2 32 0,3 0 0 15,1-2-832-15,-1 0-192 0,2-1 0 0,13 0 0 0,-8 0 464 0,0 1 48 16,-2-2 16-16,0 2 0 0,-5 1-528 0,0 0 0 16,2 0 0-16,-3 0 0 15,0 0-1696-15,-2 1-288 0,-4-1-64 0,1-2-10592 16</inkml:trace>
  <inkml:trace contextRef="#ctx0" brushRef="#br0" timeOffset="99412.72">8938 13766 12895 0,'0'0'1152'0,"8"-7"-928"16,-3-2-224-16,-2 3 0 0,2-2 1680 0,-3 1 304 0,0 0 48 0,0 1 16 15,0-3-832-15,-2 3-144 0,-2-3-48 0,1 0 0 16,-1 2-816-16,-1-1-208 0,-3-2 0 0,0 2 0 16,-3 1 864-16,-1 1 128 0,0 3 32 0,-1 0 0 15,0 1-832-15,-3 3-192 0,0 3 0 0,-2-1 0 16,0 5 864-16,-1-1 128 0,0 3 32 0,-3 1 0 16,-1-1-832-16,0 5-192 0,-3 1 0 0,2 1 0 15,-2 5 864-15,3 0 128 0,4 0 32 0,1 4 0 16,0 1-832-16,3 2-192 0,-1-2 0 0,4 2 0 15,3 1 0-15,2 0 0 0,0 3 0 0,2 11 0 0,1-4 0 16,2-5 0-16,1-2-144 0,1-1 144 16,0 0 0-16,1 1 0 0,-1-2 0 0,1-4 0 0,-2-1 0 0,0-1-224 15,-1 2 64-15,0-3 16 16,-1-6-640-16,0-1-128 0,-2-4-32 16,2 0-8656-16,0-3-1744 0</inkml:trace>
  <inkml:trace contextRef="#ctx0" brushRef="#br0" timeOffset="99595.77">8340 14221 27647 0,'0'0'1216'0,"0"0"256"0,6-3-1168 0,3-1-304 16,2 2 0-16,2 1 0 0,0-2 0 0,4 1 0 16,2-2 0-16,4 1 0 0,4 0 880 0,0-1 112 0,1 0 32 0,15-2 0 15,-1 2-832-15,-4 2-192 0,-4 1 0 0,-4 0 0 16,-3-2-160-16,-2 2-32 0,-3 0 0 0,-1 0 0 31,-4 1-2656-31,1-1-544 0</inkml:trace>
  <inkml:trace contextRef="#ctx0" brushRef="#br0" timeOffset="99904.97">9631 13719 26079 0,'0'0'1152'0,"0"0"256"0,-6-11-1136 0,1 4-272 0,-1 1 0 0,6 6 0 0,0 0 352 0,-11 0 16 16,0 3 0-16,-3 3 0 0,0 4 32 0,-2 2 16 15,0 2 0-15,-1 3 0 0,2 0 64 0,-5 6 16 16,0 6 0-16,3 3 0 0,3-1-192 0,0 2-48 15,1 4 0-15,3 2 0 0,3 0-128 0,1 0-128 16,3-4 144-16,2-3-144 0,-3-2 128 0,5-2-128 16,3 0 0-16,0-4 144 0,1-2-144 0,1-1 0 15,0-4 0-15,4-1 0 16,-2-3-288-16,3-4-144 0,1-5-16 0,-1-1-8800 0,3-1-1760 16</inkml:trace>
  <inkml:trace contextRef="#ctx0" brushRef="#br0" timeOffset="100205.37">10133 13780 28623 0,'0'0'1264'0,"0"0"272"0,0 0-1232 0,0 0-304 0,0 0 0 0,3 11 0 16,0 5 320-16,-2 4 0 0,-3 2 0 0,-1 3 0 0,-3 1 80 0,1 7 32 16,-1 0 0-16,0 3 0 15,-2-1-176-15,0 0-48 0,2 0 0 0,-1-1 0 0,-1-1-80 16,2-1-128-16,0-2 176 0,1 1-176 0,-1 0 160 0,2-4-160 16,-1-3 128-16,3-1-128 0,-2-5 128 15,2 0-128-15,2-3 128 0,2-1-128 0,1-6 0 0,-3-8-176 16,8 7 16-16,1-4-9488 15,1-5-1888-15</inkml:trace>
  <inkml:trace contextRef="#ctx0" brushRef="#br0" timeOffset="100683.63">10349 13300 20271 0,'0'0'1792'0,"0"0"-1424"0,0 0-368 0,0 0 0 0,0 0 544 16,0 0 32-16,8 1 16 0,3 2 0 0,2 0-112 15,-2 3-32-15,1 1 0 0,5 4 0 0,2 4 128 0,3 3 32 16,2 2 0-16,2 3 0 0,2 4-144 0,-1 5-16 16,1 4-16-16,-2 2 0 0,-2 1 112 0,0 1 32 15,-2 3 0-15,-2 3 0 0,-2 1-96 0,-2 2-16 16,-1 3 0-16,-5 1 0 0,-5 2-112 0,-2-3-32 15,0 1 0-15,-3-1 0 0,-2-3 144 0,-1 1 32 16,-3-2 0-16,-2 0 0 0,-1-6 128 0,0 0 16 16,-2 1 16-16,1-5 0 0,-2-1-112 0,-1-5-32 15,0-1 0-15,-1-1 0 0,-3 1-240 0,2-2-48 16,-2-3-16-16,0 3 0 0,-1 2-208 0,-1-1 176 0,-2-2-176 16,2-2 160-1,-1 0-1344-15,2 0-272 0,3 4-48 0</inkml:trace>
  <inkml:trace contextRef="#ctx0" brushRef="#br0" timeOffset="102070.04">11474 13933 11055 0,'0'0'976'0,"0"0"-784"0,0 0-192 0,0 0 0 16,-8 2 1360-16,8-2 240 0,0 8 32 0,0-8 16 15,0 0-432-15,10 0-96 0,1-1-16 0,3 1 0 16,3 1 80-16,1-2 16 0,3-4 0 0,1 3 0 16,2 0-304-16,2 0-64 0,1-3-16 0,6-1 0 15,6-3-272-15,6 1-48 0,3 3-16 0,2-2 0 16,-4-1-96-16,-3 2 0 0,-5 1-16 0,-4 2 0 0,-4 0-240 16,-1 2-128-16,-3-1 128 0,-4 2-128 0,-5 2 0 0,-3 0 0 15,-1 0 0-15,-4 3-128 16,-9-5-2128-16,0 0-432 0,1 13-64 0</inkml:trace>
  <inkml:trace contextRef="#ctx0" brushRef="#br0" timeOffset="102269.18">11703 14162 16575 0,'-13'4'736'0,"13"-4"160"0,-5 5-720 0,5-5-176 15,0 0 0-15,0 0 0 0,7 5 1728 0,3-1 304 0,5-3 64 16,2-1 16-16,4-1-640 0,8 1-128 0,7-2-32 0,1 0 0 15,4 0-528-15,0-2-96 0,-2 0-32 0,3 1 0 16,-2-2-272-16,1 0-48 0,-1-2-16 0,1 3 0 16,1 0-144-16,0 2-48 0,-2 2 0 15,-3-1 0 1,-4 0-928-16,-7 1-192 0,-2 0-32 0</inkml:trace>
  <inkml:trace contextRef="#ctx0" brushRef="#br0" timeOffset="103289.25">13137 14224 15263 0,'-12'5'672'0,"9"-1"144"0,3-4-656 0,0 0-160 0,0 0 0 0,-2 7 0 16,2 0 672-16,0-7 96 0,0 0 32 0,0 0 0 16,0 0 224-16,0 0 32 0,0 0 16 0,0 0 0 15,16-3-64-15,6-4-16 0,4 0 0 0,3-2 0 16,-2-1-384-16,4-5-80 0,0-3-16 0,2-3 0 16,-1-4-128-16,0 0-48 0,-2-5 0 0,2-3 0 15,1-1 64-15,4-3 16 0,2 0 0 0,2-1 0 0,0-4-80 0,-2 0-16 16,-6-1 0-16,-2-1 0 0,-7-3-128 0,-2-2-16 15,-4-1-16-15,-3 6 0 0,-3 6-160 0,-4 3 0 16,-4 2 0-16,1 6 0 0,-2 4 0 0,-2 4 128 16,-2 3-128-16,-1 4 0 0,0 2 192 0,-4 4-64 15,1 1 0-15,-3 3 0 0,-2 7-128 0,-1 1 128 16,-3 2-128-16,-2 5 128 0,0 7-128 0,-3 6 0 16,-1 5 0-16,-4 5 0 0,-1 3 0 0,1 5-144 15,1 5 144-15,2 0 0 0,0-3-128 0,2-3 128 16,8-2 0-16,1-3 0 0,5-2 0 0,0-4 0 0,3-5 0 15,1-4 0-15,1 0 0 0,2-4 0 16,3-3 0-16,0-2 0 0,4-3 0 0,1-3 0 0,3-3 144 0,5-3-144 16,2-3 384-16,2-4 0 15,4 0 0-15,-2-4 0 0,1-3-48 0,1-2-16 0,-1-4 0 16,0 0 0-16,-3 2-176 0,0-2-144 0,-2 0 192 0,0 0-192 16,-3 5 128-16,0 2-128 0,-3 1 0 0,-1 1 0 15,1 0 0-15,-2 4 0 0,-1 0 0 0,-3 5 0 16,-8 0 0-16,0 0 0 0,9 8 0 0,-3 2 0 15,-1 2 0-15,0 0 0 0,-8 0 0 0,3 3 0 16,3 0 0-16,-2-1 0 0,-2-2 0 0,1-1 0 16,0-11 0-16,0 0 0 0,0 0 0 0,0 0 0 15,1 9 0-15,-1-9 0 0,0 0 0 0,14-1 0 16,4-1 0-16,0-5 0 0,3-5 0 0,2 2 160 16,2-1-160-16,-1 1 0 0,-2 5 0 0,0-2 128 0,-2-2-128 15,-1 5 0-15,-1 3 0 0,0 2 128 0,-3 2-128 0,-3 4 0 16,0 3 0-16,-2 4 0 0,-2 6 0 0,-3 3 0 15,-4-1 0-15,-1 2 0 0,0 4 192 0,-1-5-64 16,-3-1 0-16,3 1 0 0,-1-4-128 0,0-2 128 16,1 0-128-16,2-4 128 0,3-2-128 15,2-3 0-15,-6-8 0 0,10 3 0 16,2-3-1088-16,2-1-256 0,3-6-64 0,1-2-13488 0</inkml:trace>
  <inkml:trace contextRef="#ctx0" brushRef="#br0" timeOffset="103671.8">15459 13304 10127 0,'-9'-13'896'0,"1"8"-704"0,-2-1-192 0,2 2 0 16,-2 0 2672-16,0 1 496 0,-1 3 96 0,-2 4 32 0,2 1-2016 0,-4 5-384 15,-1 2-96-15,-3 5-16 0,0 4-192 0,0 2-32 16,0 0-16-16,0 5 0 0,1 7 96 0,1 2 0 15,-2 4 16-15,6 0 0 0,0-1-96 0,4 2-32 16,3-3 0-16,3-2 0 0,1-6-336 0,5-3-64 16,0-1 0-16,2-2-128 0,2-1 144 15,-1-2-144-15,3-5 0 0,0-2 144 0,1 0-144 0,2-3 0 16,-2-2 0-16,1-4 128 0,1-2-384 0,-1 0-96 16,2-4-16-16,3-6-8816 15,-1-4-1760-15</inkml:trace>
  <inkml:trace contextRef="#ctx0" brushRef="#br0" timeOffset="103957.08">15866 13462 26719 0,'-3'-20'1184'0,"1"12"240"0,2 8-1136 0,0 0-288 0,-1-6 0 0,1 6 0 15,0 0 128-15,0 0-128 0,0 0 144 0,-2 14-144 16,-3 3 448-16,-2 0 0 0,-2 0 0 0,0 5 0 16,0 6-48-16,1 3-16 0,-1 1 0 0,2 2 0 15,-4 1-96-15,6-2-32 0,-1-2 0 0,3 1 0 16,0-1-256-16,2 0 160 0,1-1-160 0,1-3 128 16,0-5-128-16,0-1 0 0,0-4 144 0,1 0-144 15,1-5 0-15,-1-3 0 0,-2-9 0 0,0 0 0 16,5 6-1152-16,-5-6-320 0,0 0-48 0,9-8-16 0</inkml:trace>
  <inkml:trace contextRef="#ctx0" brushRef="#br0" timeOffset="104285.74">16149 13139 8287 0,'0'-19'368'0,"2"10"80"0,-2 9-448 0,2-7 0 15,2-2 0-15,1 0 0 0,0 2 3424 0,-5 7 608 0,9 2 112 0,1 2 16 16,1 1-2672-16,-1 5-528 0,2 1-128 0,2 7 0 16,2 0-160-16,-1 5-32 0,2 5 0 0,1 3 0 15,4 3 64-15,-1 2 16 16,1 3 0-16,0 7 0 0,-1 8-32 0,-3 7-16 0,-6 3 0 0,-5 0 0 15,-4-4-416-15,-4-2-64 0,-6-3-32 0,-1-1 0 16,-5-5-32-16,-2-4 0 0,-3-4 0 0,0-4 0 16,-1-2 80-16,0-3 16 0,1-3 0 15,2-4 0-15,0-3-224 0,1-2 0 0,-1-3 0 0,0-3 0 16,1-4-784 0,0-5-256-16,1 2-48 0,0-7-16 0</inkml:trace>
  <inkml:trace contextRef="#ctx0" brushRef="#br0" timeOffset="104767.45">17472 13456 21535 0,'0'0'960'0,"0"0"192"0,0 0-928 0,6-3-224 0,-6 3 0 0,0 0 0 16,0 0 576-16,7 6 64 0,-7-6 0 0,2 15 16 15,-3 5 176-15,-1 3 16 0,0 6 16 0,-4-1 0 16,-1 1-352-16,0 0-64 0,-1 2 0 0,2 0-16 15,-2-2 16-15,2-2 16 0,0 1 0 0,1-3 0 0,2 0-240 16,-1-1-48-16,3-2-16 0,1 0 0 0,-1-3-160 16,1 0 192-16,1-4-192 0,0-3 192 15,-1-2-1056-15,0-1-208 0,0-9-32 0,0 0-16 0</inkml:trace>
  <inkml:trace contextRef="#ctx0" brushRef="#br0" timeOffset="104934.28">17137 13745 22111 0,'0'-10'976'0,"4"4"208"0,-4 6-944 0,10-9-240 16,4 0 0-16,4 1 0 0,4 1 1984 0,6 3 368 15,5 1 64-15,5 0 16 0,3 0-1568 0,0-1-304 16,-4 0-64-16,-1 2-16 0,-4 0-304 0,-2-1-176 0,-1-2 192 0,-2 2-192 16,-1 2 0-16,-3 0 0 0,-2-1 0 0,3 2-9808 15,3 1-1840 1</inkml:trace>
  <inkml:trace contextRef="#ctx0" brushRef="#br0" timeOffset="105566.56">18120 13869 28559 0,'-8'2'2544'15,"8"-2"-2032"-15,0 0-512 0,0 0 0 16,0 0-384-16,0 0-192 0,0 0-16 0,0 0-16 0,0 0 1360 16,11-4 272-16,3-2 48 0,6-3 16 0,5-2-560 0,3-2-96 15,3-1-32-15,0-1 0 0,-1-3-80 0,1-1 0 16,-4-5-16-16,-1-1 0 0,-1-2 16 0,-1-5 16 16,1-7 0-16,-2-1 0 0,-2 1-32 0,-2-4-16 15,-1-5 0-15,-3 1 0 0,-2 2-96 0,-5 5 0 16,-2 3-16-16,-1 10 0 0,-1 3-176 0,-3 6 0 15,-2-1-160-15,-4 10 160 0,-1 5 0 0,-5 6-144 16,-4 6 144-16,0 4 0 0,1 4-128 0,-3 5 128 16,0 6-128-16,0 1 128 0,2 0 0 0,-1 5-128 15,1 5 128-15,1 5 0 0,0 2 0 0,3-2-128 16,3-1 128-16,1-6 0 0,3-2 0 0,2-4 0 16,4-6 0-16,1-3-128 0,2-4 128 0,1-3 0 15,4-2 0-15,0-5 128 0,3-5 0 0,1-2 0 16,2-3 0-16,2-4 0 0,4-3 128 0,2-2 16 0,2-3 16 15,1-2 0-15,-3-1-160 0,3 2-128 0,0-1 192 0,-1 1-192 16,0 1 128-16,-2 1-128 0,-6 4 0 0,-2 4 0 16,-1 1 0-16,-4 5 0 0,-4 5 0 0,-1 3 0 15,-1 0 0-15,-2 4 0 0,-3 2-144 0,-2-1 144 16,0 2 0-16,-3 1 0 0,-1-2 0 0,2-2-128 16,-3 0 128-16,3-1 0 0,2-1 0 0,2-10 0 15,0 0 0-15,0 0 0 0,5 10 0 0,3-6 0 16,0-4 192-16,3-2 0 0,3-1 16 0,1 0 0 15,0-1 80-15,1 1 16 0,-2 0 0 0,2 0 0 0,-2 2-304 0,-1 1 160 16,0 1-160-16,0 3 128 0,-2 0-128 16,0 5 0-16,-2 4 0 0,0 1 0 0,0 3 0 0,-2 1 0 15,-5 4 0-15,2 2 0 0,-2 0 0 0,-2 0 0 16,-2 0 0-16,0 1 0 0,0 1 0 0,1-3-192 16,1-4 64-16,2-2 128 15,1 2-1648 1,3-4-208-16,3-4-32 0,2-5-13184 0</inkml:trace>
  <inkml:trace contextRef="#ctx0" brushRef="#br0" timeOffset="105938.66">19924 13255 26719 0,'-19'-6'1184'0,"8"3"240"0,-3 0-1136 0,-2 1-288 0,1 1 0 0,1 4 0 16,-2 4 560-16,1 4 48 0,-1 1 16 0,0 5 0 15,-4 4-64-15,2 2-16 0,-1 4 0 0,1 5 0 16,3 5-48-16,-2 5-16 0,1 2 0 0,1 1 0 0,7-1-224 0,1-2-64 16,4 0 0-16,3-5 0 0,3-3-192 0,4-1 144 15,1-5-144-15,2 0 128 0,2 1 0 0,2-5 0 16,0-3 0-16,1-4 0 0,0-1-128 0,-1-4-272 16,-1-3 64-16,2-5 16 15,-3-3-2624 1,2-4-528-16</inkml:trace>
  <inkml:trace contextRef="#ctx0" brushRef="#br0" timeOffset="106203.86">20347 13337 30175 0,'0'0'1344'0,"0"0"256"0,0 0-1280 0,0 0-320 0,0 0 0 0,-3 11 0 16,0 0 272-16,-3 9-16 0,0 6 0 0,-3 5 0 16,-1 4 192-16,1 2 48 0,0 4 0 0,1 1 0 15,-1 2-304-15,2-4-48 0,-3-2-16 0,4-2 0 16,-3 3-128-16,3-1 192 0,-1 1-192 0,1-4 192 16,2-2-192-16,-1-7 160 0,2 2-160 0,1-5 160 15,0-7-160-15,1-1 0 0,1-15 0 0,1 8 0 16,-1-8-1696-16,0 0-416 15,0 0-96-15</inkml:trace>
  <inkml:trace contextRef="#ctx0" brushRef="#br0" timeOffset="106621.58">20623 12994 14735 0,'-4'-19'640'0,"2"11"160"0,2 8-640 0,0 0-160 0,0-9 0 0,0 9 0 15,0 0 2176-15,0 0 384 0,0 0 96 0,11-2 16 16,0 2-1328-16,-1 5-256 0,0 8-48 0,1 2-16 16,1 3-224-16,1 5-48 0,0 5-16 0,0 6 0 15,1 8 0-15,-1 1 0 0,1 2 0 0,-2 4 0 16,1 2-256-16,-4 6-48 0,-3 3-16 0,-3 5 0 16,-1 5-112-16,-5-3-32 0,-2-4 0 0,0-1 0 15,-5-5-64-15,-1-6-16 0,0-4 0 0,-3-4 0 16,-1-3 160-16,0-2 32 0,-3-5 0 0,3-7 0 15,0-1-112-15,-2-4-16 0,0-1 0 0,3-3 0 16,2-5-112-16,2-4-16 0,2-1-128 0,-1-4-11488 16,9-3-2400-16</inkml:trace>
  <inkml:trace contextRef="#ctx0" brushRef="#br0" timeOffset="107278.53">21308 13694 11967 0,'0'0'528'0,"0"0"112"0,0 0-512 0,0 0-128 15,3-9 0-15,0 3 0 0,-3 6 2656 0,6-7 496 0,-2 0 112 0,7 2 0 16,6-3-1696-16,6 3-352 0,4-3-64 15,6 1 0-15,2 0-496 0,1-2-80 0,-2-2-32 0,-1 1 0 16,-1 2-160-16,0 1-48 0,-2-3 0 0,-1 4 0 16,-2 4-336-16,-3 1 128 0,-5 2-128 0,-1 0 0 15,-3-1 0-15,-4 1-256 0,-3 5 32 0,-8-6-8880 16,2 9-1776-16</inkml:trace>
  <inkml:trace contextRef="#ctx0" brushRef="#br0" timeOffset="107456.22">21489 13805 17503 0,'0'0'1552'16,"-1"10"-1232"-16,1-10-320 0,2 11 0 16,5 0 1472-16,2-1 256 0,-1-3 32 0,6-1 16 15,1-1-144-15,3-1-32 0,1 0 0 0,2 0 0 0,4-4-624 0,3 0-128 16,3-1-16-16,2-1-16 0,2-1-336 0,-1-1-64 16,1-2-16-16,0 2 0 0,-5-1-272 0,-2 0-128 15,-4-4 128-15,-4 4-128 16,-1 0-1712-16,-3-1-416 0,2-4-96 0,-4 0-16 0</inkml:trace>
  <inkml:trace contextRef="#ctx0" brushRef="#br0" timeOffset="108050.34">22906 13242 2751 0,'0'0'128'0,"0"0"16"0,7-9-144 0,-3 0 0 0,0 1 0 0,0 1 0 16,-4 7 3200-16,0 0 592 0,3-9 128 0,-3 9 32 16,0 0-2112-16,0 0-432 0,0 0-64 0,-9-3-32 15,1 0-256-15,-4 1-48 0,1 5-16 0,-1 1 0 0,-3 3-320 16,-2 0-64-16,-2 2-16 0,-5 5 0 0,-3 3 32 0,-1 4 0 16,1 1 0-16,-1 4 0 0,2 5-144 0,-1 5-32 15,1 5 0-15,3 0 0 0,1-1-208 16,3 1-48-16,4 0-16 0,3-5 0 0,4-3-176 0,5-4 128 15,2-4-128-15,3-3 128 0,1-1 32 0,4-1 0 16,2-3 0-16,3-1 0 0,2-5 240 0,3 1 48 16,-1-2 16-16,2-5 0 0,3-3-112 0,2-3-32 15,0-3 0-15,3-3 0 0,2 0-80 0,3-3-32 16,-2-3 0-16,0-2 0 0,-1 4-208 0,-1-3 176 16,-5-4-176-16,0-1 160 0,-3-5-160 0,-2-2 192 15,-1-5-192-15,-1-3 192 0,-2-2-16 0,-2 2 0 16,-2 2 0-16,0 2 0 0,-2 2 80 0,-1-1 0 0,-4-2 16 0,0 6 0 15,1 5 48-15,-5 0 16 0,-1 0 0 0,0 1 0 16,-4 3-112-16,1 3-32 0,-3 1 0 0,0 1 0 16,-1 1-192-16,0 2 0 0,0 5 0 15,-1-1 0 1,0 3-832-16,0 1-224 0,-2 0-32 0,3 1-16 16,-1 3-1936-16,0-2-384 0</inkml:trace>
  <inkml:trace contextRef="#ctx0" brushRef="#br0" timeOffset="108382.97">23585 13219 16575 0,'0'0'1472'15,"0"0"-1168"-15,4-6-304 0,-4 6 0 0,0 0 1088 0,0 0 176 16,0 0 16-16,0 0 16 0,4 14-240 0,-2 1-48 16,-2 3-16-16,-3 0 0 0,-2 2-224 0,0 2-64 15,1 7 0-15,0 3 0 0,0-1-96 0,1 4-32 16,-1-1 0-16,-1 3 0 0,3 6-208 0,0-1-48 15,0-5-16-15,1-2 0 0,1-2-128 0,0-1-32 16,-2-3 0-16,2-3 0 0,0-4-144 0,0-1 128 16,-1-2-128-16,0-4 128 0,1-3-256 0,-1-1-64 0,1-11-16 0,0 0-13488 15</inkml:trace>
  <inkml:trace contextRef="#ctx0" brushRef="#br0" timeOffset="108578.76">23353 13603 22111 0,'0'0'1968'0,"8"-5"-1584"0,0-2-384 0,3 1 0 16,2-2 1600-16,3 5 224 0,-1 3 48 0,4-1 16 15,1-3-848-15,3 1-160 0,3 1-48 0,4 2 0 16,2 2-384-16,4 1-96 0,5-2-16 0,-2 1 0 16,-2 1-192-16,-3 1-144 0,-4-1 192 0,-2-1-192 0,-4-1 0 0,-3-1 0 15,-2 0 0-15,-3 0 0 16,0 0-1680-16,-3-1-448 0,-1-2-96 0,-2 3-16 15</inkml:trace>
  <inkml:trace contextRef="#ctx0" brushRef="#br0" timeOffset="109045.02">24598 13114 21183 0,'-8'-4'1888'0,"1"-2"-1504"0,-1 1-384 0,2-1 0 16,-3 0 528-16,4 3 48 0,-4 6 0 0,1-1 0 15,-2 0 352-15,-2 5 80 0,-4 3 16 0,-1 5 0 16,0 4-544-16,-2 6-96 0,-1 2-32 0,-2 4 0 15,0 7 400-15,0 4 80 0,0-1 0 0,4 8 16 16,-1 9-176-16,6 4-32 0,1-3-16 0,6-4 0 16,6-8-352-16,6-4-64 0,1-5-16 0,4-1 0 15,2-1 144-15,4-5 32 0,2-4 0 0,3-4 0 16,-1-3 320-16,2-5 64 0,1-3 16 0,2-3 0 16,2-4 64-16,3-2 0 0,3-7 16 0,-1-3 0 0,2-4-192 15,-1-3-32-15,-2 0-16 0,-4-5 0 0,-1-5-224 0,-4-2-32 16,-2-5-16-16,-1-4 0 0,-2-5 80 15,0-6 16-15,-2-8 0 0,-2 5 0 0,-6 6-128 0,-2 3-32 16,-4 4 0-16,-4 4 0 0,-6 2-144 0,-5 6-128 16,-3 1 192-16,-5 3-192 0,-4 1 128 0,-4 3-128 15,-6 0 0-15,-6 3 0 0,-8 3 0 0,2 5-192 16,2-1 16-16,3 3 16 16,5 1-2464-16,4 4-480 0,-13 4-96 15,10-2-32-15</inkml:trace>
  <inkml:trace contextRef="#ctx0" brushRef="#br0" timeOffset="113856.28">25054 13502 13823 0,'0'0'1216'0,"0"0"-960"0,0 0-256 0,0 0 0 16,9-5 1248-16,-1 2 208 0,1 3 32 0,4 0 16 16,2-5-272-16,3-2-48 0,-1-4-16 0,4 3 0 15,2 4-544-15,-2-1-112 0,0-1-32 0,-1 3 0 16,0 6-192-16,-2-2-32 0,1-2-16 0,-2 4 0 15,-3 5-240-15,-1 2 0 0,-2 1 0 0,-3-3 0 16,-8-8-1552-16,0 0-368 0</inkml:trace>
  <inkml:trace contextRef="#ctx0" brushRef="#br0" timeOffset="114006.26">25242 13727 23039 0,'0'0'2048'0,"7"-5"-1648"16,-2-4-400-16,5 3 0 0,-1 3 576 0,2 2 48 15,1 0 0-15,1 0 0 0,-2-2-176 0,3 1-16 16,1 0-16-16,-2 0 0 0,-1 0-240 0,2 2-48 16,-5 0-128-16,1 1 192 15,-10-1-752-15,0 0-144 0,0 0-48 0</inkml:trace>
  <inkml:trace contextRef="#ctx0" brushRef="#br0" timeOffset="115759.34">22306 14594 3679 0,'0'0'320'0,"-7"2"-320"16,7-2 0-16,-7 2 0 0,7-2 2416 0,-9 0 400 16,9 0 96-16,-8 1 16 0,0-1-1376 0,8 0-272 15,0 0-48-15,-8 0-16 0,0 0 112 0,8 0 16 0,0 0 0 0,0 0 0 16,0 0-128-16,0 0-32 0,0 0 0 16,0 0 0-16,13-3-80 0,1 0-16 0,0-1 0 0,4 2 0 15,0-2-16-15,6 1-16 0,1-1 0 0,0 2 0 16,-2-1-416-16,1 2-64 0,3 0-32 0,-2 1 0 15,-1 0-352-15,-1 2-192 0,2 0 192 0,-1 1-192 16,-2 2-144-16,-3 0-144 0,-4 1-32 0,-2 0 0 31,-6 2-2624-31,-4 0-544 0</inkml:trace>
  <inkml:trace contextRef="#ctx0" brushRef="#br0" timeOffset="115930.78">22282 14974 32255 0,'-15'-5'2864'0,"7"1"-2288"0,8 4-576 0,0 0 0 0,0 0 1984 0,0 0 272 16,8-6 64-16,4 3 16 0,6 1-1968 0,2-2-368 15,4 3-128-15,2-1 0 0,1-1-48 0,1 0 0 16,-1 1 0-16,0 1 0 16,0-3-720-16,2 2-128 0,-2-1-48 0,2 0 0 15,-3 0-1552-15,1 1-320 0,-2-1-64 0</inkml:trace>
  <inkml:trace contextRef="#ctx0" brushRef="#br0" timeOffset="116349.49">23850 14553 32255 0,'-15'-16'2864'0,"6"7"-2288"0,-7 1-576 0,0 2 0 15,-3 3 0-15,-4 3 0 0,-6 1-160 0,1 5 160 16,-2 4 384-16,-1 3 192 0,-2 1 32 0,-2 4 16 16,0 3 464-16,0 3 112 0,4 2 16 0,3 2 0 15,1-2-384-15,5 4-64 0,3 3 0 0,5 2-16 16,4-1-368-16,4 2-80 0,6-2-16 0,7-1 0 15,2-4-128-15,5 0-32 0,3-3 0 0,7-4 0 16,5-2 0-16,6-4 0 0,3-3 0 0,6-6 0 0,6-2 48 16,1-6 0-16,3-5 0 0,-1-1 0 0,-1-4 16 0,-3-6 16 15,-2-5 0-15,-1-4 0 0,-2-4 176 0,-8-2 16 16,-8-1 16-16,-2-2 0 0,-4-3 32 0,-8 2 0 16,-6 1 0-16,-10 2 0 0,-8 2-144 0,-5 1-32 15,-3 2 0-15,-9 3 0 0,-9 0-80 0,-1 4-32 16,-2 3 0-16,-2 2 0 15,-3 3-928-15,-5 4-192 0,-3 3-48 0,5 5 0 16,3 4-1936-16,2 5-384 0</inkml:trace>
  <inkml:trace contextRef="#ctx0" brushRef="#br0" timeOffset="120463.48">3747 16750 4607 0,'0'0'400'0,"-2"-3"-400"0,-3 3 0 0,5 0 0 16,-3-2 2736-16,3 2 464 0,0 0 80 0,0 0 32 15,0 0-1936-15,0 0-384 0,2-8-80 0,-2 8-16 16,7-9 16-16,3 1 0 0,2-4 0 0,-1-1 0 15,2-1-64-15,1-4-16 0,3-1 0 0,3-3 0 16,1-4-176-16,3-3-32 0,2-2-16 0,1 1 0 16,0-1-160-16,6-2-48 0,6-5 0 0,0 1 0 15,-1 1-128-15,-1-4-16 0,-2 1-16 0,-2-5 0 16,-6-4-240-16,-4 2 144 0,-2 0-144 0,-4 4 128 16,-1 2-128-16,-4 2 192 0,-3 1-192 0,-5 4 192 0,1 4-192 15,1 1 0-15,-5 2 0 0,-1 5 0 0,-1 4 0 0,-2 6 0 16,2 0 144-16,-4 3-144 0,-4 2 0 0,1 6 0 15,-2 6-192-15,-2 7 64 0,-2 6 128 0,-4 6-160 16,-2 6 160-16,-2 5-160 0,-2 3 160 0,-4 4 0 16,-3 1 0-16,-3 6 0 0,-3 6 0 0,5 4 0 15,8 1 0-15,2-4 0 0,-1-5 0 0,6-6 0 16,5-5 0-16,3-7 0 0,2-4 0 0,3-4 128 16,3-4-128-16,4-2 176 0,4-1 80 0,1-7 0 15,2-8 16-15,2 1 0 0,-1 1 160 0,6-8 16 16,4-3 16-16,7-5 0 0,-2-6 48 0,4 0 0 15,1-2 0-15,-2-2 0 0,-1-3-256 0,-1 2-32 16,-5-1-16-16,3 0 0 0,-3 1-208 0,2 2 0 16,-2 0 0-16,-1 6 0 0,-3 1 0 0,-1 3 0 0,-1 2 0 15,0 4 0-15,-3 3 0 0,-5 4 0 0,-4 5 0 0,2 3 0 16,-3 3 0-16,-2 1 0 0,-4 2 0 0,2 3 0 16,2 2 0-16,-2-5 0 0,-2-3 0 0,-1 0 0 15,1 0 144-15,-1-1-144 0,2-3 128 0,1-5-128 16,1-6 224-16,0 0-32 0,0 0-16 0,7-3 0 15,-3-4 144-15,5-3 16 0,5-3 16 0,4 0 0 16,4 0-16-16,3-1 0 0,1-4 0 0,0 3 0 16,-2 1-336-16,-1 3 0 0,0 7 0 0,-2-2 128 15,0 3-128-15,-5 5 0 0,0 5 0 0,-2 4 0 16,-3 3 0-16,-1 3 0 0,-2 3-144 0,-3 0 144 16,-3 5 0-16,0 3 0 0,-2 1 0 0,0-2 0 15,-2 0 0-15,0-3 0 0,0-3 128 0,2-4-128 16,0 1 0-16,2-5 0 0,0-1 0 0,3-3 0 15,-5-9-2384-15,10-3-464 0</inkml:trace>
  <inkml:trace contextRef="#ctx0" brushRef="#br0" timeOffset="120801.93">5762 15647 22399 0,'0'0'992'0,"0"0"208"0,0 0-960 0,-7 5-240 0,-4 5 0 0,-2 4 0 16,-1 3 784-16,-1 5 112 0,-2 4 32 0,-1 7 0 15,-1 2-32-15,-3 3-16 0,1 4 0 0,0 0 0 16,-2 2-176-16,2 5-48 0,1 4 0 0,4-3 0 16,-1-1-256-16,7-2-48 0,5 0-16 0,5-4 0 15,4-7-160-15,3-3-48 0,3-2 0 0,2-2 0 16,1-5 16-16,2-4 0 0,3-4 0 0,2-1 0 16,1-3-1072-1,2-3-224-15,-2-6-32 0,2-5-12496 0</inkml:trace>
  <inkml:trace contextRef="#ctx0" brushRef="#br0" timeOffset="121179.12">5834 16076 17503 0,'0'0'1552'0,"6"-7"-1232"16,3-1-320-16,2-1 0 0,3-2 1968 0,5 2 336 15,1 1 64-15,4-1 0 0,3-2-1216 0,0 3-240 16,4 1-48-16,-3 1-16 0,-1 3-128 0,-2 3-16 16,-1 3-16-16,-5 5 0 0,-4 0-336 0,-1 4-64 15,-7 4-16-15,1 3 0 0,-5 0-112 0,-3 4-32 0,-3 3 0 0,-7 5 0 16,-3 4 192-16,-2 1 16 0,-3-2 16 0,-2-2 0 16,-2 2-80-16,0-4-16 15,1-6 0-15,-2-2 0 0,2-5 144 0,5-2 32 16,1-3 0-16,7-1 0 0,0-3-80 0,8-8-16 0,0 0 0 0,0 0 0 15,11 9-128-15,4-6-16 0,5-5-16 0,0 0 0 16,3 2 80-16,2-1 32 0,3-3 0 0,0 1 0 16,-2 0-160-16,2 2-128 0,2 1 192 0,2 0-192 15,1 1 0-15,2 0 0 0,-1 1 0 0,-1 0 0 16,-3 0 0-16,-3 2 0 0,-6-1-192 0,-2-1-11616 16,-4 0-2320-16</inkml:trace>
  <inkml:trace contextRef="#ctx0" brushRef="#br0" timeOffset="121519.98">6707 15529 23951 0,'0'0'2128'0,"0"0"-1696"15,10-2-432-15,0 4 0 0,1 2 256 0,-2 5-16 0,-3 1-16 16,3 5 0-16,2 6 496 0,3 5 112 16,3 2 0-16,1 4 16 0,-2 2-112 0,1 7-32 0,-2 5 0 0,-1 4 0 15,-2 0 160-15,-2 2 32 0,-2 3 0 0,-6 1 0 16,-6 0-208-16,-2-1-48 0,0-1 0 0,-5-2 0 15,-3-3-256-15,-2-6-48 0,-2-2-16 0,0-6 0 16,-4-2-32-16,2 0-16 0,2 1 0 0,4-8 0 16,3-7-272-16,-1-1 0 0,1 2 0 0,0-6-11184 15,5-6-2320-15</inkml:trace>
  <inkml:trace contextRef="#ctx0" brushRef="#br0" timeOffset="121989.99">7700 16038 14847 0,'-26'1'656'0,"16"1"144"0,10-2-640 0,0 0-160 0,-10 0 0 0,3 2 0 16,1 0 1536-16,6-2 288 0,-9-4 48 0,9 4 16 15,0 0-416-15,0 0-96 0,9-6-16 0,8-1 0 16,8-2-272-16,8 2-64 0,4-1-16 0,4-1 0 16,2-1-336-16,0 2-64 0,0 0-16 0,2-1 0 15,0 0-208-15,4 2-32 0,6 0-16 0,1 1 0 16,3 1-144-16,-8 3-48 0,-4 2 0 0,-6-1 0 15,-4 1-144-15,-8 1 0 0,-2 3 0 0,-7-2 0 16,-3 3-1072-16,-5 0-192 0,-5 2-32 16,-4 2-12496-16</inkml:trace>
  <inkml:trace contextRef="#ctx0" brushRef="#br0" timeOffset="122190.22">7879 16267 26655 0,'0'0'1184'0,"0"0"240"0,12 2-1136 0,-1-2-288 16,3 1 0-16,1-2 0 0,3-1 752 0,3-1 80 16,1-4 32-16,7 2 0 0,6 0 96 0,4-1 0 15,4-4 16-15,3 2 0 0,3 2-336 0,-3 0-64 0,-1-2 0 16,-5 0-16-16,-3 1-352 0,-2 3-64 16,-2 4-16-16,-5 0 0 0,-5-2-128 0,-4 2 0 0,-7 5 0 0,-1-3-176 31,-1 0-2704-31,-10-2-560 0</inkml:trace>
  <inkml:trace contextRef="#ctx0" brushRef="#br0" timeOffset="122514.14">8475 15542 21183 0,'0'0'1888'0,"0"0"-1504"16,0 0-384-16,0 0 0 0,0 0 960 0,0 0 112 15,-3 7 16-15,-4 1 16 0,-2 5-32 0,0 3-16 16,-2 8 0-16,-1 4 0 0,-2 3-80 16,0 6-16-16,-3 7 0 0,0 4 0 0,-2 3-32 0,0 4-16 15,-1 1 0-15,-1-2 0 0,1 0-240 0,0-1-48 16,1-1-16-16,1-4 0 0,0-4-192 0,2-4-32 15,3 1-16-15,2-8 0 0,2-3-128 0,1-4-32 16,0-3 0-16,2-1 0 0,5-1-80 0,1-4 0 16,0-5-128-16,5-1 192 0,-2-1-448 0,1-5-112 15,-4-5-16-15,12-1-11344 16,4-3-2288-16</inkml:trace>
  <inkml:trace contextRef="#ctx0" brushRef="#br0" timeOffset="123021.82">9795 15814 11055 0,'0'0'976'0,"-8"-9"-784"0,-1-2-192 0,2 2 0 15,1 1 1920-15,0 3 352 0,-2 1 64 0,-1 0 16 0,0 2-848 16,-1 2-160-16,-1 3-48 0,-4 4 0 0,-5 2-352 0,-1 3-80 16,-2 1-16-16,-3 6 0 0,-5 4-176 0,1 2-32 15,1 3-16-15,1 2 0 0,1 3 0 0,2 3 0 16,1-1 0-16,3 6 0 0,4 1-160 0,1 1-16 15,2 2-16-15,6-6 0 0,3-4-208 0,4-4-32 16,2-5-16-16,3-1 0 0,5-5 64 0,1-2 16 16,4-8 0-16,7-1 0 0,2-2 272 0,7-3 64 15,4-6 16-15,8-3 0 0,6-6 32 0,2-1 0 16,-3-2 0-16,-3-3 0 0,-4 0-304 0,-1-4-48 16,0-3-16-16,-5-2 0 0,-5-1 16 0,4-2 0 0,5 2 0 15,-3-3 0-15,-3-1 64 0,-3-1 16 0,-9-1 0 16,-5-1 0-16,-6-1-128 0,-6-2-32 0,-6-4 0 15,-5 0 0-15,-4 0-208 0,-8 5 144 0,-9 3-144 0,-1 6 128 16,-2 7-384-16,0 0-64 0,-1 2-32 0,2 6 0 31,2 5-1504-31,3 2-288 0,2 1-64 0,3 2-14416 0</inkml:trace>
  <inkml:trace contextRef="#ctx0" brushRef="#br0" timeOffset="123741.33">11009 15949 17503 0,'-7'-1'1552'0,"7"1"-1232"15,0 0-320-15,0 0 0 0,0 0 928 0,0 0 128 16,0 0 32-16,13-4 0 0,2 0-96 0,3 2-16 16,4-1 0-16,4-1 0 0,3-2-384 0,3-1-80 15,3 0 0-15,6-2-16 0,4-2-256 0,4 0-48 16,6 0-16-16,-2 2 0 0,-3 0-176 0,-5 1 128 0,-6 1-128 0,-1 2 128 15,-4 3-128-15,-3 2 0 0,-4 2-192 0,-5 3 192 32,-4 0-1088-32,-7 3-112 0,-4 4-16 0</inkml:trace>
  <inkml:trace contextRef="#ctx0" brushRef="#br0" timeOffset="123968.95">11051 16232 23951 0,'-5'-11'1056'0,"5"11"224"0,0 0-1024 0,0 0-256 0,8-7 0 0,5 2 0 16,2-1 608-16,4 1 64 0,3 0 16 0,3-1 0 15,6-2 0-15,3-2 0 0,2-3 0 0,9 2 0 16,7 2-176-16,3 2-48 0,-2-2 0 0,-3 3 0 0,-2 1-176 0,-2 1-32 16,-2 2-16-16,-1 1 0 15,0 1-240-15,-2 1 128 0,0 0-128 0,-3 1 0 16,-3 2 0-16,-4-3 0 0,-7-1-128 0,-2 3 128 15,-6-1-1824-15,-1-1-256 0,-6-3-48 16,0 1-9632-16</inkml:trace>
  <inkml:trace contextRef="#ctx0" brushRef="#br0" timeOffset="124329.58">11657 15595 24239 0,'-2'-10'1072'0,"2"10"224"0,0 0-1040 0,7-7-256 0,3 0 0 0,1 2 0 16,3 4 496-16,2 1 32 0,7 1 16 0,6 1 0 16,5 1-96-16,4 4-32 0,1 4 0 0,1 0 0 15,-2 1-96-15,-1 4 0 0,-4 3-16 0,-2 1 0 16,0 2 96-16,0 4 32 0,-1-1 0 0,-3 5 0 15,-6 7-112-15,-1 1 0 0,-2-1-16 0,-3-2 0 16,-2-2 224-16,-3 0 48 0,-3 1 16 0,-7-3 0 16,-6-5 112-16,-3 1 0 0,-2-1 16 0,-6-2 0 15,-3-2 80-15,-3 2 16 0,-2 0 0 0,-4 0 0 0,-2 0-224 16,-2-2-32-16,-1-2-16 0,0 0 0 0,-3-5-304 0,-1-2-64 16,-1 1-16-16,1-2 0 0,4-4-160 15,4-1 128-15,8-3-128 0,5 0 128 16,2-4-1488-16,7-5-304 0,1-2-64 15,7-3-15152-15</inkml:trace>
  <inkml:trace contextRef="#ctx0" brushRef="#br0" timeOffset="125370.33">13516 15757 6447 0,'-9'-9'576'0,"4"1"-576"0,-3 0 0 0,5 3 0 15,-3 0 2112-15,4 1 320 0,-1 0 64 0,3 4 16 0,0 0-992 0,0 0-208 16,-4 3-32-16,-2 1-16 0,1 2-640 0,0 2-128 15,-3 4-32-15,4 1 0 0,1 2-48 0,-2 0-16 16,2-2 0-16,3 1 0 0,2 1-48 0,4-1-16 16,-2-6 0-16,2 1 0 0,-1-1 320 0,5-3 64 15,3-2 16-15,4-3 0 0,0-5-96 0,2-1 0 16,-4-3-16-16,6-3 0 0,7-4-176 0,0-1-48 16,-2-3 0-16,0 0 0 0,1 1-192 0,-4 1-32 15,0-4-16-15,-6 1 0 0,1 0-32 0,-3 2-128 16,-1 3 192-16,-6 0-64 0,0 2 80 0,-2 3 16 0,-2 3 0 15,-4 8 0-15,0 0 80 0,0 0 16 16,0 0 0-16,-3 10 0 0,-4 10-176 0,-1 5-16 0,0 8-128 16,-2 5 192-16,-2 4-192 0,-3 4 176 0,-1 5-176 15,-2 1 160-15,-2-1-32 0,-3 3-128 0,-3 3 192 16,-1-1-64-16,2-1-128 0,2-4 192 0,0-5-192 0,0-2 192 16,-2-2 176-16,0-7 32 0,-1-6 16 0,2-2 0 15,2 1 224-15,2-2 64 0,-1-6 0 16,2-3 0-16,1-1-464 0,1-3-96 0,2-2-16 0,0-1 0 15,3-5-128-15,4-3 0 0,-1-6 144 0,4-2-144 16,5 6-848 0,-4-11-240-16,4-6-64 0,4-1-9920 0,4 3-2000 0</inkml:trace>
  <inkml:trace contextRef="#ctx0" brushRef="#br0" timeOffset="125643.5">14248 15862 19343 0,'0'0'1728'0,"0"0"-1392"16,0 0-336-16,0 0 0 0,6-5 1344 0,4 0 208 15,1 2 48-15,6 0 0 0,3-3-432 0,4 0-80 16,3-3 0-16,5 1-16 0,0 1-576 0,-2 4-112 16,-4-1-32-16,2 4 0 0,-2-1-352 0,-3 4 128 0,-5 4-128 0,-4-1-8944 15,-3 3-1824 1</inkml:trace>
  <inkml:trace contextRef="#ctx0" brushRef="#br0" timeOffset="125785.55">14269 16136 18431 0,'0'0'1632'0,"4"-7"-1312"0,4-2-320 0,1 0 0 16,3-1 1568-16,3 1 240 0,3 1 48 0,0 1 16 16,3-1-752-16,2-1-160 0,4 4-16 0,0-2-16 15,2-1-528-15,-2 3-96 0,3 0-32 0,0 2 0 16,-2 0-144-16,-1-2-128 0,-4 5 192 0,-1 0-13376 16</inkml:trace>
  <inkml:trace contextRef="#ctx0" brushRef="#br0" timeOffset="126479.71">14954 16155 18431 0,'0'0'1632'0,"0"0"-1312"0,0 0-320 16,0 0 0-16,0 0 608 0,10 3 48 15,2-1 16-15,-1-5 0 0,2-4 384 0,4-3 80 0,2-3 16 0,1 0 0 16,2-1-512-16,0-1-80 0,-2 1-32 0,1-1 0 16,0-1-32-16,0 0-16 0,-1-4 0 0,0-1 0 15,-1 0-16-15,1-2 0 0,-1-2 0 0,0-4 0 16,-2-4-208-16,-1-2-32 0,1-1-16 0,-2-1 0 15,-1 2-80-15,1-1-128 0,-1-1 176 16,-2 2-176-16,-1 9 128 0,-1 1-128 0,-5 3 0 0,-1 5 0 16,-3 5 0-16,-2 3 0 0,1 9 0 0,0 0 0 15,-9-1-176-15,-3 6 176 0,-2 5-192 0,-2 4 192 16,0 5-160-16,-3 3 160 0,-2 1-128 0,2 6 128 16,-2 8 0-16,2 3-128 0,-3 4 128 0,3-2 0 15,3-3 0-15,3-4-160 0,3-1 160 0,3-9 0 16,3-4 0-16,0-3 0 0,4-2 0 0,4-5 0 0,-2-1 368 15,3-4 16-15,-5-6 16 0,12 2 0 0,1-4 240 0,1 1 32 16,1-3 16-16,1-2 0 0,0-4-256 0,1-1-48 16,0 1-16-16,2-2 0 0,1-3-192 0,0 2-48 15,-5 0 0-15,1 3 0 0,1 4-128 0,-2 1 0 16,0 2 0-16,-5 3 0 0,-1 3 0 0,0 3 0 16,-5 2-128-16,-1 3 128 0,-2 4 0 0,-3 0 0 15,-2 1-144-15,-4-1 144 0,1-3 0 0,-3 2 0 16,0 2 0-16,1-3 0 0,3-2 0 0,1-2 0 15,5-9 0-15,0 0 0 0,0 0 0 0,0 0 0 16,9 5 0-16,1-4 0 0,2-3 144 0,3-3-16 16,2-3 0-16,4 0 0 0,0-2 0 0,1 2 0 0,-1-2 0 15,1 3 0-15,-1 0-128 0,-1 0 0 16,-3-1 0-16,1 4 0 0,-3 3 0 0,-1 2 0 0,-1 2 0 16,-2 4 0-16,-3 0 0 0,-1 5 0 0,-3 3 0 0,0 0 0 15,-4 2-128-15,-1 1 128 0,-2 1 0 0,-2 2 0 16,-3 1 0-16,0-1 0 0,1-1 0 0,-1-4 0 15,0-2-240-15,4-2-16 0,-2-1-16 0,3-3-10480 16,3-8-2080-16</inkml:trace>
  <inkml:trace contextRef="#ctx0" brushRef="#br0" timeOffset="126840.12">16712 15186 18431 0,'-11'-6'1632'0,"4"3"-1312"15,-2 0-320-15,2 0 0 0,-2 3 976 0,-2 4 128 16,-1 1 32-16,-4 5 0 0,-3 4-256 0,-2 6-48 16,0 3-16-16,-3 4 0 0,0 5-112 0,-3 5-32 15,-2 1 0-15,2 4 0 0,-1 2 16 0,4 0 0 0,1 0 0 0,4 2 0 16,6 4-304-16,3 1-64 16,0 0-16-16,6-3 0 0,4-4-160 0,2-3-16 0,5-4-128 0,2-4 192 15,-1-4-192-15,3-2 0 0,1-4 0 0,3-1 0 16,0-5-272-16,2-1-112 0,-1-5 0 15,1-5-8816-15,-1-4-1744 16</inkml:trace>
  <inkml:trace contextRef="#ctx0" brushRef="#br0" timeOffset="127109.11">17042 15451 23951 0,'0'0'2128'0,"0"0"-1696"0,0 0-432 0,0 0 0 0,0 0 320 0,0 0-32 16,-6 10 0-16,-1 4 0 0,-3 4 496 0,-1 0 112 15,-1 0 0-15,-2 2 16 0,0 2-256 0,1 3-48 16,0 4-16-16,-1-1 0 0,2 0-192 0,5-2-32 16,-1 6-16-16,4 0 0 0,1-1-144 0,3-3-16 15,1-2-16-15,3-2 0 0,-1-1-32 0,1-2 0 16,3-4 0-16,1 1 0 0,1-4-144 0,-2-1 128 15,-1 0-128-15,-1-5 128 16,-5-8-496-16,0 0-96 0,0 0-32 0,0 0-13712 0</inkml:trace>
  <inkml:trace contextRef="#ctx0" brushRef="#br0" timeOffset="127259.82">16671 15815 22223 0,'0'0'976'0,"0"0"224"0,0 0-960 0,10-6-240 0,3 0 0 0,3 1 0 16,-1 4 896-16,3 0 144 0,2-1 32 0,7 1 0 15,3 1-448-15,1 0-96 0,2 1-16 0,2-2 0 16,-2-2-64-16,1-1-32 0,-2 1 0 0,-4 0 0 16,-1-2-224-16,-3 1-32 0,-1-2-16 0,-1 2-8944 15,-6 0-1792-15</inkml:trace>
  <inkml:trace contextRef="#ctx0" brushRef="#br0" timeOffset="127535.58">17285 15143 23951 0,'0'0'1056'0,"12"4"224"0,3 2-1024 16,3 1-256-16,3 3 0 0,1 2 0 0,-2 3 768 0,-2 4 112 16,0 2 16-16,-2 6 0 0,0 5-16 0,-3 4 0 15,-1 4 0-15,-1 0 0 0,-3 5-144 0,0 2-32 16,-5-1 0-16,-2 4 0 0,-4 5 16 0,-5 4 0 15,-5 2 0-15,-5-2 0 0,-3-6-240 0,-5-4-48 16,-5-5-16-16,-2-2 0 0,-3-3-192 0,4-4-32 16,1-4-16-16,1-1 0 0,1 0-32 0,4-5 0 15,6-4 0-15,2-4 0 16,3 0-2448-16,3-6-512 0,-1-4-80 0,12-7-11120 0</inkml:trace>
  <inkml:trace contextRef="#ctx0" brushRef="#br0" timeOffset="127981.14">18297 15656 23903 0,'0'0'1056'0,"0"0"224"0,0 0-1024 0,0 0-256 16,0 0 0-16,-5 7 0 0,-1 1 864 0,-5 2 128 16,0 2 32-16,-2 4 0 0,-2 4-304 0,2 1-48 0,0 0-16 0,1 2 0 15,2 0-176-15,1 0-32 0,1-1-16 0,3 0 0 16,2-3-240-16,-2-2-32 0,3-1-16 0,0-2 0 15,1-2-144-15,1-2-224 0,0-10 48 0,0 0-13904 16</inkml:trace>
  <inkml:trace contextRef="#ctx0" brushRef="#br0" timeOffset="128146.12">18219 15518 32255 0,'-8'-17'1424'0,"7"7"304"0,1-1-1392 0,2 2-336 0,0-1 0 0,1 4 0 16,-3 6 704-16,0 0 64 0,0 0 0 0,0 0 16 16,0 0-528-16,0 0-128 0,0 0 0 0,8 9-128 0,-1-2-144 0,2 1-144 15,-2 0-32-15,2 1-9984 16,1-3-2016-16</inkml:trace>
  <inkml:trace contextRef="#ctx0" brushRef="#br0" timeOffset="128439.74">19015 15583 15663 0,'-11'-7'1392'0,"5"5"-1120"16,-4 2-272-16,-1 1 0 0,-3 1 1920 0,-1 2 336 16,-1-3 64-16,-4 5 16 0,-1 5-1104 0,-3 1-208 15,1-1-64-15,-4 1 0 0,4 4-288 0,0-1-64 0,2 4-16 0,2-4 0 16,7-3-16-16,2-1-16 0,6 5 0 0,5-1 0 15,5 2-176-15,3-1-16 0,5 1-16 0,1 0 0 16,3 3-32-16,1 0-16 0,0-1 0 0,0-1 0 16,-4-1-48-16,-2-1 0 0,-2 2 0 15,-4-5 0-15,-3-2-64 0,-1 0-32 0,-4 0 0 0,-5-1 0 16,-3-3 160-16,-3 0 16 0,-4 1 16 0,-5-2 0 16,-6-3 32-16,-1 1 0 0,-5-2 0 0,0-2 0 15,2-3-832 1,2 0-176-16,1 1-16 0,4-5-15680 0</inkml:trace>
  <inkml:trace contextRef="#ctx0" brushRef="#br0" timeOffset="128998.17">19889 15727 20271 0,'0'0'1792'0,"0"0"-1424"0,0 0-368 0,0 0 0 16,0 0 752-16,0 0 80 0,-7 9 0 0,0 2 16 15,0 1-96-15,-1 4-32 0,-1 3 0 0,0 3 0 16,-1 4-208-16,-2 1-32 0,2-4-16 0,0 0 0 16,-3 0 112-16,-1-1 32 0,1 0 0 0,2-3 0 15,0-4-80-15,0-2-16 0,0-1 0 0,4-3 0 16,7-9 128-16,-6 6 32 0,6-6 0 0,0 0 0 15,0 0 64-15,0 0 16 0,4-10 0 0,4-2 0 16,3 0-48-16,1-3 0 0,3 0 0 0,4 0 0 16,0-3-448-16,0-2-112 0,3 1-16 0,0 1 0 15,5-2-128-15,-1 0 0 0,0 0 0 0,-1 5 0 0,1 5 0 16,-3 3 0-16,-3 3 0 0,-2 6 0 0,-4 6 0 0,-4 4 0 16,-3 6 0-16,-3 3 0 0,-4 3 0 0,-6 3-144 15,-6 2 144-15,-1 3-160 0,-6 0 160 0,1 1 0 16,-3-1 0-16,2-1-128 0,-1 0 128 0,3-4 0 15,-1-5 0-15,4 0 0 0,1 0 0 0,4-4 0 16,2-1-144-16,4-5 144 16,3-12-608-16,0 0-48 0,0 0-16 0,0 0-10512 15,10 0-2096-15</inkml:trace>
  <inkml:trace contextRef="#ctx0" brushRef="#br0" timeOffset="129290.24">20433 16004 23727 0,'-14'8'1040'0,"4"-3"240"0,-2 1-1024 0,-1 1-256 0,-2 3 0 0,1 2 0 15,0 1 720-15,1 0 112 0,-1 0 0 0,2 1 16 16,2 1-48-16,4-2-16 0,1-1 0 0,2-4 0 16,3-8 0-16,4 11 0 0,2 1 0 0,6-7 0 15,3-3 112-15,5-2 32 0,4-2 0 0,-2-2 0 16,0-4-224-16,0-1-32 0,0-5-16 0,0 3 0 15,-2 1-336-15,-2-3-64 0,-4-4 0 0,-4 2-16 16,-6 1 64-16,-2 2 16 0,-5-1 0 0,-1 1 0 16,-7-1-80-16,-1 1-16 0,-2 4 0 0,-3 1 0 15,-2 3-224-15,1 2 0 0,0 0 0 0,-1 1 0 16,3 1-1568-16,2 0-256 0,3 1-48 16,0-1-9088-16,4 0-1824 0</inkml:trace>
  <inkml:trace contextRef="#ctx0" brushRef="#br0" timeOffset="129545.41">21112 15476 26079 0,'0'0'1152'0,"0"0"256"0,0 0-1136 0,-5 8-272 16,-1 1 0-16,-4 4 0 0,0 4 432 0,-1 4 16 0,-4 1 16 0,-3 5 0 15,-1 3 288-15,1 5 48 0,0 1 16 0,3 2 0 16,-1 2-176-16,2 1-48 0,0 0 0 0,2 0 0 16,3-2-256-16,-1-2-48 15,1-1-16-15,-1 0 0 0,-2-1-272 0,2-1 0 0,2-1 128 0,0-7-128 32,-2-4-1344-32,0-2-336 0,2-2-64 0,-3-5-16 0</inkml:trace>
  <inkml:trace contextRef="#ctx0" brushRef="#br0" timeOffset="129680.49">20717 15884 25103 0,'13'-11'1104'0,"-3"6"240"15,4 0-1072-15,4 1-272 0,4-2 0 0,2 4 0 0,5 0 432 16,4 2 16-16,4 2 16 0,1 0 0 0,-2 1-160 16,-2 1-48-16,-4 3 0 0,-4-3-12416 15</inkml:trace>
  <inkml:trace contextRef="#ctx0" brushRef="#br0" timeOffset="130279.52">21662 16366 18431 0,'0'0'816'0,"0"0"160"16,0 0-784-16,0 0-192 0,0 0 0 0,0 0 0 16,0 0 1648-16,9-8 272 0,2-2 64 0,4 2 16 0,5-1-592 0,4-4-128 15,4-3-32-15,2 0 0 0,9-3-480 0,0 1-80 16,1 0-32-16,0-4 0 0,-3-6-16 0,2 0-16 15,0-1 0-15,4-1 0 0,2-3-160 0,0-3-16 16,-1-5-16-16,2-4 0 0,2-4-80 0,-3-5-16 16,-6-3 0-16,-1 5 0 0,-6 7-208 0,-3 4-128 15,-4 8 128-15,-3 4-128 0,-4 3 0 0,-3 4 128 16,-7 7-128-16,-2 4 0 0,-2 4 224 0,-4 7-32 16,0 0 0-16,-11 1 0 0,-4 6-32 0,-5 4-16 15,-1 2 0-15,-4 7 0 0,-1 3-144 0,-5 8 0 16,-3 5 0-16,-3 5 0 0,-1 2 0 0,2 3 0 15,1 4 0-15,4-1 0 0,0-5 0 0,4-2 0 16,6-4 0-16,3 1 0 0,5-2 0 0,2-2 0 0,4-4 0 16,5-2 0-16,1-1 0 0,3 1 0 0,2-3 0 0,2-4 0 15,0-3-160-15,2-4-64 0,3-5-16 0,1-1-11184 16,6-7-2240 0</inkml:trace>
  <inkml:trace contextRef="#ctx0" brushRef="#br0" timeOffset="130518.6">22924 16003 28559 0,'0'0'2544'0,"0"0"-2032"15,-8 1-512-15,-1 3 0 0,-1 2 384 0,-3 3-32 16,-2 1 0-16,-3 2 0 0,-2 0 448 15,1 3 96-15,0 4 0 0,0 1 16 0,1 0-512 0,4-3-96 16,2-1-32-16,2-1 0 0,1-2-144 0,0 3-128 16,5 1 144-16,2 0-144 0,-4-3 0 0,4 1-208 15,1 0 16-15,0-4-14912 0</inkml:trace>
  <inkml:trace contextRef="#ctx0" brushRef="#br0" timeOffset="130940.78">23229 15897 23951 0,'-8'8'2128'0,"0"0"-1696"0,-2-1-432 0,0 4 0 16,-1 2 256-16,-1 2-48 0,-2 3 0 0,-3 0 0 15,-3 0 512-15,2 3 112 0,0 1 0 0,-2 0 16 16,2-1-256-16,1 1-48 0,1 2-16 0,2-4 0 16,6-5 80-16,-1-2 16 0,3-2 0 0,2-3 0 15,4-8 176-15,0 0 32 0,0 0 16 0,0 0 0 16,0 0 48-16,0 0 0 0,10-10 0 0,2-1 0 16,2-3-320-16,3-2-48 0,0-2-16 0,3-1 0 0,2 0-320 15,1-1-192-15,1-2 192 0,2 3-192 0,3-1 128 16,3 2-128-16,2 1 0 0,-2 0 0 0,-1 0 0 0,-5 3 0 15,-1 4 0-15,-4 4 0 0,-4 3 0 0,-3 3 0 16,-1 2 0-16,-4 4 0 0,-4 5 0 16,-3 3-144-16,-3 2 144 0,-3 2-128 0,-3 1 128 0,-2 6-160 15,-1 2 160-15,-4 4-160 0,-4 2 160 0,0-1 0 16,-1 0 0-16,-2-1 0 0,1-3 0 0,4-3 0 16,0-4 0-16,3-2 0 0,2-2-304 0,3-5 32 15,4-1 0-15,4-11 0 16,0 0-2048-16,0 0-416 0</inkml:trace>
  <inkml:trace contextRef="#ctx0" brushRef="#br0" timeOffset="131443.5">23861 15941 20207 0,'0'0'896'16,"0"0"192"-16,0 0-880 0,0 0-208 0,6-4 0 0,-6 4 0 15,0 0 1136-15,9 0 176 0,-9 0 32 0,10-1 16 16,-2 0-224-16,2 0-48 0,1 1-16 0,1 0 0 0,-1-1-96 0,2-1-16 15,3 0 0-15,0 1 0 0,-2-2-272 16,3 1-64-16,0-2-16 0,-1 2 0 0,-3 0-224 0,-1 0-32 16,-12 2-16-16,10-4 0 0,0 1-96 0,-10 3-32 15,0 0 0-15,0 0 0 0,0 0 16 0,0 0 0 16,0 0 0-16,0 0 0 0,0 0 64 0,0 0 16 16,0 0 0-16,-8-5 0 0,-3 1-64 0,-3 1-16 15,-1 2 0-15,-2 1 0 0,-8 0-224 0,-1 4 176 16,1 0-176-16,0 3 160 0,-2 1-160 0,2 1 0 15,0-1 0-15,3 0 0 0,-3 2 0 0,6 1 0 16,1 0 0-16,3 1 0 0,1 0 0 0,6 1 0 16,3 0 0-16,5-1 0 0,4 0 0 0,3 0 0 0,5-1 128 0,2 0-128 15,4-1 0-15,0-2 0 0,1-4 0 16,1 0 0-16,2 4 144 0,-3-3-144 0,2-4 160 0,-1 1-160 31,-3 0-256-31,3 2-128 0,1-2-48 0,1-1 0 16,-1-1-2640-16,0 0-544 0,9-3-96 0,-1 0-32 0</inkml:trace>
  <inkml:trace contextRef="#ctx0" brushRef="#br0" timeOffset="131889.4">24502 15936 24479 0,'0'0'1088'0,"0"-8"208"0,0 8-1040 0,-4-6-256 16,-3 1 0-16,-1 3 0 0,1 0 752 16,-3 0 80-16,-2 4 32 0,-3 1 0 0,-1 1-352 0,-2 2-80 15,0 1-16-15,0 4 0 0,1 0 128 0,1 1 32 16,2-2 0-16,-1 2 0 0,3 2 64 0,3 0 0 16,4-1 16-16,2 1 0 0,0-4-288 0,3 1-64 15,3 0-16-15,1-2 0 0,3 1-32 0,-1-2-16 16,4-4 0-16,1 3 0 0,0-3 96 0,2-1 32 15,3-6 0-15,-1 0 0 0,2-2-112 0,0-1-32 16,1 3 0-16,-1-4 0 0,1-6-80 0,-1 4-16 16,-1 2 0-16,-1-3 0 0,1-1-128 0,-4-1 0 0,-4-1 144 0,-1 5-144 15,2 0 0-15,-2 2 144 0,-3 0-144 0,-4 6 0 16,0 0 0-16,0 0 0 0,0 0 0 0,0 0 0 16,-9 8 0-16,5 1-176 0,2 2 176 0,-3 2-160 15,1-5 160-15,2 4 0 0,1 2 0 16,0 1-128-16,-2-2 128 0,3 2 0 0,4-2 0 0,-1-1 0 15,-1-3 0-15,4-1 0 0,-1 1 0 0,6-2 0 16,2-4-192-16,1 3-16 0,-2 0 0 0,2-1 0 16,1-6-2224-1,2-1-448-15,-2 1-96 0</inkml:trace>
  <inkml:trace contextRef="#ctx0" brushRef="#br0" timeOffset="132257.43">25042 15792 19343 0,'0'0'1728'0,"0"0"-1392"15,0 0-336-15,-9 4 0 0,1 5 1328 0,-3 2 192 16,0 1 32-16,-3 2 16 0,0 2-64 0,-2 2-16 16,-2 3 0-16,1 1 0 0,2 3-464 0,0-5-112 15,1 2-16-15,2 2 0 0,1 0-288 0,3-2-64 16,1-4-16-16,1-1 0 0,2 1-144 0,-1-2-16 15,1 1-16-15,2-6 0 0,2-11 96 0,0 0 0 16,-2 7 16-16,2-7 0 0,0 0 240 0,0 0 64 16,0 0 0-16,11-3 0 0,-2-3-192 0,2-3-48 15,1-6 0-15,0 2 0 0,2-1-320 0,0-2-64 0,0-2-16 0,1 1 0 16,3-2-128-16,-1 3 0 0,2-2 0 0,-1 1 128 16,1-3-128-16,3 5 0 0,3 0 0 0,1 2 0 15,0 1 0-15,-1 3 0 0,-3 3 0 0,-3 2 0 16,-3 3 0-16,-1 1 0 0,-1 0 0 0,-4 3 0 15,-1 2-144-15,-2 0 144 0,-1 1 0 0,0 0 0 16,-6-6-320-16,3 10 64 0,-1 0 0 0,-3 0 0 31,-3 1-1552-31,-3-1-304 0,-4-1-64 0,-5 0-14512 0</inkml:trace>
  <inkml:trace contextRef="#ctx0" brushRef="#br0" timeOffset="132463.71">23520 15500 35007 0,'-10'-16'3120'0,"8"8"-2496"16,2 8-496-16,4-8-128 0,3 2 176 0,3 0 16 15,3 2 0-15,0 1 0 0,-3 3-192 0,2 2 0 16,-2 1 0-16,0 1 0 15,-10-4-1248-15,6 10-176 0,-3 1-48 0</inkml:trace>
  <inkml:trace contextRef="#ctx0" brushRef="#br0" timeOffset="133255.91">21257 16844 2751 0,'0'0'256'0,"0"0"-256"0,0 0 0 0,0 0 0 16,0 0 2688-16,0 0 480 0,0 0 96 0,0 0 32 15,0 0-1392-15,0 0-288 0,0 0-48 0,0 0-16 16,12-1-256-16,6-1-48 0,-1-4-16 0,9 1 0 16,7 2-112-16,5-3-32 0,7 0 0 0,3-3 0 15,1 0-192-15,7-2-32 0,8-3-16 0,11 2 0 16,9 1-144-16,4 1-16 0,3 0-16 0,8 1 0 15,14 0-160-15,1 1-16 0,0 0-16 0,6 2 0 16,5 4-48-16,-4 1-16 0,-4-3 0 0,-1 3 0 0,5-1-192 16,-8 0-32-16,-7-3-16 0,2 0 0 0,3 3 64 15,-8-2 16-15,-9-4 0 0,-1 1 0 0,-1 2-16 16,-5-3 0-16,-4-3 0 0,-7 1 0 0,-8 2-112 0,3 0-128 16,-4 1 176-16,0 0-176 0,-3-1 128 0,-6 2-128 15,-9 3 0-15,-2-1 0 0,-4-1 128 0,-4 3-128 16,-5 2 0-16,0 0 0 0,0-1 0 0,-6 1 0 15,-7 2-208-15,-1 0 80 0,1-2-208 0,-7 3-48 16,-3 0 0-16,-11-3 0 16,0 0-592-16,0 0-128 0,0 0-32 15,-3 10 0-15,-4-1-1264 0,-3-3-256 0,-4 0-48 0</inkml:trace>
  <inkml:trace contextRef="#ctx0" brushRef="#br0" timeOffset="134081.91">19427 16864 6447 0,'-10'0'576'0,"10"0"-576"0,-10 1 0 0,3 2 0 0,7-3 2032 0,-9 2 288 16,9-2 64-16,0 0 16 0,-6 2-688 0,6-2-144 16,0 0-32-16,0 0 0 0,0 0-448 0,0 0-112 15,0 0-16-15,0 0 0 0,10 4 352 0,5-1 64 16,4-5 16-16,7 1 0 0,6 1-368 0,9-1-64 15,7-1 0-15,3 1-16 0,2-1-224 0,5 0-32 16,6-1-16-16,7 1 0 0,14-1-144 0,-1 1-16 16,0 1-16-16,0-3 0 0,3 0-16 0,2 2 0 15,5-1 0-15,-2 1 0 0,-6-1-32 0,4 1 0 16,2 0 0-16,-6-1 0 0,-6 0-96 0,1 0-32 16,-3-3 0-16,2 2 0 0,0-2-128 0,-7 4-48 15,-10 2 0-15,-8 0 0 0,-6-1-144 0,-8 2 0 0,-6 1 0 16,-5 2 0-1,-6-1-2080-15,-4 1-448 0</inkml:trace>
  <inkml:trace contextRef="#ctx0" brushRef="#br0" timeOffset="136155.69">2032 11027 23951 0,'-11'-20'2128'0,"6"9"-1696"0,0-1-432 0,1-3 0 16,2-2 0-16,1 1 0 0,1 4-144 0,2 1 144 0,0 0 0 0,1 0 224 16,-1 1-16-16,-2 10 0 0,0 0-208 0,0 0 0 15,0 0 128-15,9 11-128 0,-1 3 0 0,-1 4 0 16,-1 5 0-16,-3 4 0 0,1-1 0 0,-1 4-128 15,0 2 128-15,-3 3 0 0,-3 2 0 0,1 3 304 16,0 2-48-16,-2 3 0 0,0 7 0 0,-2-6 0 16,2-6 0-16,1-2 0 0,-3-4 32 0,2-3 0 15,-2-5 0-15,-1-4 0 0,0-4 176 0,-1-3 48 16,1-2 0-16,0-5 0 0,2-2 208 0,5-6 48 16,-9 4 16-16,2-4 0 0,7 0 96 0,-5-9 16 15,-2-3 0-15,3-6 0 0,0-4-256 0,3-3-64 16,1-2 0-16,0-4 0 0,-1-7-288 0,1-1-64 15,1-1-16-15,1-3 0 0,2-4-208 0,0-1 144 0,3-2-144 0,3 2 128 16,2-1-128-16,2-2 0 0,3-5 0 16,2 4 128-16,4 2-128 0,5 6 0 0,1 4 0 0,2 2 0 15,2 3 0-15,2 5 0 0,-2 6 0 0,1 7 0 16,1 3 0-16,-4 7-224 0,-6 3 80 16,-1 8 16-16,-2 6 128 0,-4 3-160 0,-4 3 160 0,-2 4-160 15,-2 3 160-15,-6 4 0 0,0 2 0 0,-4 1-128 16,-4 0 128-16,0 0 0 0,-4 2 0 0,-4 0-128 15,-4-2 128-15,-4-4 0 0,-2-4 0 0,-6 0 0 16,-2 1 0-16,-3-2 0 0,-3-4 0 0,2-2 128 16,2 0-128-16,2-3 0 0,0-2 0 0,5-4 128 15,0-4-416-15,7-1-80 0,2 1-16 0,5-5-10448 16,4-3-2096-16</inkml:trace>
  <inkml:trace contextRef="#ctx0" brushRef="#br0" timeOffset="136692.35">3392 10540 17503 0,'1'-11'1552'0,"-1"-1"-1232"15,0 1-320-15,-1 1 0 0,0 2 256 0,-2-1 0 16,2 0 0-16,-1 0 0 0,2 9-256 0,0 0 0 16,-2-9 128-16,1 3-128 0,0-1 0 0,1 7 0 0,0 0 0 15,0-8 0-15,0 0 0 0,1 0 0 0,-1 0 0 0,1 2 0 16,-1-1 528-16,-1-1 48 0,0-3 16 0,0 5 0 16,1 6 288-16,0 0 48 0,0 0 16 0,0 0 0 15,-6-4-288-15,6 4-48 0,-6 7-16 0,-2-3 0 16,-2-2-240-16,1 0-48 0,-3 2-16 0,1 4 0 15,-1 2 32-15,0 1 0 0,-1 3 0 0,-2 4 0 16,4 3 64-16,-2 3 0 0,-1 3 16 0,0 2 0 16,1 1 0-16,-2 0 0 0,-5 3 0 0,4 3 0 15,-2-1-80-15,1 1-32 0,-3 0 0 0,0 3 0 16,5 2-144-16,2-3-16 0,0-6-128 0,4 0 192 0,2 1-192 16,1-5 128-16,1-2-128 0,1-3 0 15,2-2 176-15,-1 1-176 0,1-2 192 0,2-2-192 0,0-1 160 16,1 0-160-16,0 2 128 0,2-1-128 0,-2-2 128 0,-1 0-128 15,0-4 128-15,0 3-128 0,0 4 0 0,3-2 0 16,0-3 128-16,0 0-128 0,-1-2 0 0,3-1 0 16,-3-1 144-16,2-4-144 0,-4-6 128 0,9 5-128 15,-9-5 128-15,10 0-128 0,0 0 0 0,1-1 0 16,-3-3 0-16,-8 4 128 16,0 0-576-16,7-3-96 0,-7 3-32 0,8-4-9216 15,-8 4-1840-15</inkml:trace>
  <inkml:trace contextRef="#ctx0" brushRef="#br0" timeOffset="137009.44">2796 11181 18431 0,'0'0'1632'0,"0"0"-1312"0,0 0-320 0,0 0 0 16,0 0-608-1,0 0-192-15,5-9-32 0,2 3-16 0,1 3 672 0,-1-3 176 0,1-1 0 0,-2 2 0 16,-6 5 0-16,11-3 144 0,-1 0-16 0,0 1-128 16,0-2 496-16,1 3-16 0,1-2 0 0,2 1 0 15,1-3 256-15,1 1 48 0,2 1 16 0,1-2 0 16,0 0-64-16,3-2-16 0,3-1 0 0,3 2 0 0,1-1-144 0,2-2-16 15,0-1-16-15,-1 2 0 0,-2 2-176 0,-2 0-48 16,-2 1 0-16,-3 1 0 0,-2-3-128 0,-4 4-48 16,-3 2 0-16,-1-1-7952 15,-2-1-1600-15</inkml:trace>
  <inkml:trace contextRef="#ctx0" brushRef="#br0" timeOffset="137660.59">1490 12110 18431 0,'-13'0'816'0,"13"0"160"0,-8 0-784 0,8 0-192 16,0 0 0-16,0 0 0 0,0 0 864 0,0 0 128 16,5-7 32-16,6 1 0 0,5-3-160 0,3-1-32 0,4-3 0 0,5 0 0 15,6 1-320-15,6-2-80 16,4-1-16-16,8-3 0 0,6-1 32 0,2-1 16 0,2 0 0 0,4-2 0 16,4-4 128-16,6 0 32 15,5 2 0-15,0 2 0 0,-1 2 16 0,2-1 16 0,0-3 0 16,3 7 0-16,3 2-224 0,-3 0-48 0,-5-4-16 0,0 2 0 15,3-1-112-15,-2 3-32 0,-3-1 0 0,-4 1 0 16,-5-2-64-16,-4 1-16 0,-5 0 0 0,-7 3 0 16,1 3-16-16,-9 0 0 0,-8-1 0 15,-5 4 0-15,-6 3-128 0,-5 2 160 0,-5-1-160 0,-3 0 160 16,-4-2-1568 0,-9 5-320-16,0 0-64 0,0 0-12544 0</inkml:trace>
  <inkml:trace contextRef="#ctx0" brushRef="#br0" timeOffset="138129.68">3976 10706 28559 0,'0'0'2544'0,"0"0"-2032"15,-10-12-512-15,6 4 0 16,4 8-672-16,0 0-224 0,0 0-64 0,-9-5 0 0,2 1 1200 0,7 4 224 16,-9-2 48-16,9 2 16 0,-8-5 16 0,-2 1 0 0,4-1 0 0,6 5 0 15,0 0-128-15,0 0-32 0,0 0 0 0,0 0 0 16,0 0-176-16,0 0-32 0,7 7-16 0,3-5 0 15,-3-1 0-15,3 1 0 0,3 3 0 0,2-4 0 16,-3-3 16-16,0 0 0 0,-3-1 0 0,-9 3 0 16,11 5-48-16,-11-5 0 0,0 0 0 0,7 6 0 15,1 1-128-15,-3 1 0 0,-10 2 0 0,-1-1 0 16,-4-1 288-16,-1 2-32 0,-4 3 0 0,-1-4 0 16,-4-3 112-16,4-3 16 0,1 0 0 0,4 0 0 15,-1 0 64-15,4-4 32 0,3-4 0 0,5 5 0 16,0 0-176-16,0 0-48 0,4-10 0 0,4 0 0 0,4-1-96 15,0 1-32-15,3 3 0 0,0-2 0 0,0 0-128 0,0 1 0 16,-2 3 0-16,-1 2 0 16,0 3-768-16,-12 0-256 15,0 0-32-15,0 0-9600 0,2 13-1920 0</inkml:trace>
  <inkml:trace contextRef="#ctx0" brushRef="#br0" timeOffset="138482.85">3946 11160 15663 0,'0'0'1392'0,"0"0"-1120"16,-8 0-272-16,8 0 0 0,-7-3 1792 0,7 3 288 0,-7-4 64 0,3 0 16 15,4 4-480-15,-5-6-80 0,5 6-32 0,-2-9 0 16,2-2-496-16,2 1-112 0,-2 10 0 15,6-11-16-15,-1 0-496 0,3 0-112 0,2 2-16 0,-1 1 0 16,3 1-176-16,-1 2-144 0,-3 0 192 0,-8 5-192 16,0 0 144-16,8 5-144 0,-8-5 0 0,3 9 144 15,-3-9-144-15,0 12 128 0,0-1-128 0,-3 0 128 16,-2-4 0-16,-1-1 0 0,1-2 0 0,5-4 0 16,-9 6 288-16,9-6 48 0,-7 3 16 0,7-3 0 15,0 0 176-15,0 0 48 0,0 0 0 0,0 0 0 16,2-10-304-16,1 1-48 0,3 1-16 0,4-2 0 15,2-1-336-15,2 0 144 0,-6 1-144 0,5 1 0 16,0 2-1856-16,-1 2-464 0</inkml:trace>
  <inkml:trace contextRef="#ctx0" brushRef="#br0" timeOffset="166330.37">8268 10380 12895 0,'-5'-2'1152'0,"-1"-1"-928"0,6 3-224 0,-8-1 0 15,5-4 768-15,3 5 96 0,-4-6 32 0,4 6 0 16,0 0-112-16,0 0-16 0,0 0 0 0,12-4 0 16,1-2 192-16,2 1 48 0,2 3 0 0,4-1 0 15,2 1-464-15,4-2-96 0,3-3 0 0,5 3-16 16,7 2-16-16,2-1 0 0,6 1 0 0,2-1 0 0,8 1 96 0,-1-2 32 15,1 4 0-15,3-2 0 16,9-5-48-16,3 1-16 0,2 2 0 0,1-1 0 0,-1-1-144 0,2 0-16 16,3 1-16-16,1 0 0 0,1 2-64 0,0 0-16 15,1-2 0-15,2 1 0 0,3 2 752 0,0-1 160 16,-5 0 16-16,2 1 16 16,-1 1-1552-16,1 1-304 0,2 2-64 0,-5 0-16 15,-1-3 768-15,-1 2 0 0,0 1 0 0,-3 2 0 0,-2 0 128 0,-4-1-128 16,-4-1 0-16,0 0 0 0,-4 1 144 0,3-1-16 15,1 2-128-15,-8-2 192 0,-1-2-32 0,-5 0-16 16,0-1 0-16,-3 0 0 0,0-3 144 0,0 3 32 16,-2-1 0-16,0 1 0 0,-4 1-144 0,-3 0-32 15,-6-1 0-15,-1 1 0 0,-6 0-144 0,-2 0 128 16,-1-1-128-16,0 0 128 0,-4-2-128 0,-3 2 0 0,-6 1 144 0,-2 0-144 16,0-1 128-16,-4 0-128 0,-8 1 128 0,0 0-128 15,0 0 160-15,0 0-32 0,0 0-128 0,0 0 192 16,-11-2 0-16,-2 1 0 0,-3 0 0 0,-5-2 0 15,-2 1-48-15,-2 0-16 0,-5 1 0 0,-2-1 0 16,-5-3-128-16,-4 1 0 0,-6 0 0 0,-5 2 0 16,-3 2 0-16,-4-1 0 0,-1-2 128 0,-2 2-128 15,-3 0 0-15,-7 0 0 0,-5 0 0 0,-3-2 0 16,-1 1 0-16,-7 0 0 0,-4 0 0 0,-2 1 0 16,-3-3 0-16,1 1 0 0,-2-1 0 0,-2 2 0 15,0 2 0-15,-1-2 0 0,2 1 0 0,-2 1 0 16,-4 0 0-16,6 1 0 0,2-1 0 0,2 3 0 0,-2 1 0 15,1 4 0-15,3-2 0 0,4 2 0 16,2-2 0-16,1 1 0 0,-1 1 0 0,6 1 0 0,4-2 0 0,4 2 0 16,3-2 0-16,1 2 0 0,2 5 0 15,2-1 0-15,3-1 0 0,0 0 0 0,5-2 0 0,4 1 0 16,0 1 0-16,6-4 0 0,3-4 0 0,5 0 0 16,5-1 0-16,4 0 0 0,2 3 0 0,4-3 0 15,2-3 0-15,4 3 0 0,5 4 0 0,3-4 0 16,2 0 0-16,8-3 0 0,0 0 0 0,0 0 0 15,0 0 0-15,14 2 0 0,1-4 0 0,6-2 0 16,5 2-128-16,6-1 128 0,8-3 0 0,7 0 0 16,8-5 0-16,7 1 0 0,6 3 0 0,6 1 0 15,5-4 0-15,2-2 0 0,2-2 0 0,3 1 0 0,4 1 0 16,7-1 0-16,5-1 0 0,3-1 0 0,4 1 0 0,1 2 0 16,1 1 0-16,2 0 0 0,0-2 0 0,-1 5 0 15,3 2 0-15,-2 2 0 0,-4-4 128 0,0 3-128 16,1 3 0-16,-2 1 0 0,-4-4 0 0,-1 4 0 15,1-1 0-15,-6 2 0 0,-7 1 0 0,-5 2 0 16,-4 1 0-16,-4-3 0 0,-5 0 0 0,-8 1 0 16,-8 1 0-16,-11-1 128 0,-4 1-128 0,-6-2 0 15,-6-1 0-15,-7 2 0 0,-3-1 128 0,-7-2-128 16,-6-2 0-16,-7 3 0 0,0 0 0 0,0 0 128 16,-10-6-128-16,-3 2 160 0,-4-1-160 0,-4 3 160 15,-3 1-160-15,-6-1 192 0,-4-1-192 0,-4-1 192 16,-7 0-192-16,-6 1 0 0,-3 0 144 0,-3 2-144 15,-2-1 0-15,-3 1 0 0,-2 0 0 0,-7 1 0 0,-7-1 0 0,-6 1 0 16,-1 0 0-16,-2 2 128 0,-3 0-128 0,1 1 0 16,-3 2 0-16,0-2 0 0,4-1 0 0,-2 2 0 15,-3-1 0-15,4 1 0 0,2 0 0 0,2-1 0 16,1-2 0-16,4 3 0 0,1 3 0 0,2-1 0 16,2-2 0-16,8 1 0 0,8 3 0 0,4-1 0 15,5-2 0-15,10 0 0 0,10-2 0 0,10 1 0 16,8 1 0-16,12-5 0 0,0 0 0 0,26-2 0 15,14-2 0-15,13-2 0 0,11-4 0 0,18-2 0 16,15-3 0-16,7 2 0 0,11 3 0 0,8 0 0 16,9-1 0-16,4-1 0 0,-1 0 0 0,4 3 0 15,3 3 0-15,3-1 0 0,4 1 0 0,-6 0 0 16,-5 2 0-16,-1 3 0 0,-2 3 0 0,-10-1 0 0,-6-2 0 16,-4 4 0-16,-4 4 0 0,-13-1 0 0,-13-1 0 15,-9 0 0-15,-9 2 0 0,-7 0 0 0,-7 2 0 0,-10 0-11568 16,-9-1-2304-16</inkml:trace>
  <inkml:trace contextRef="#ctx0" brushRef="#br0" timeOffset="168588.1">4496 6991 8751 0,'8'-16'384'0,"-2"7"80"0,2-1-464 0,0-2 0 0,0-2 0 0,-2 1 0 16,3 1 704-16,0 1 32 0,0 0 16 0,0-1 0 15,2-3-192-15,2 3-48 0,-1 2 0 0,2 0 0 16,1 2-192-16,2-2-64 0,-2-1 0 0,2 1 0 16,1 1-112-16,3-1-16 0,2 1-128 0,3 1 192 15,1 0-192-15,3 0 144 0,2 0-144 0,4 1 128 0,-1-1-128 0,4 1 128 16,-1 3-128-16,1 1 128 0,-2-1-128 16,0 0 0-16,-3-3 144 0,-1 4-144 0,2 0 240 0,-3 3-32 15,2-1 0-15,-1 2 0 0,-2 4 48 0,-1 3 16 16,0 1 0-16,0 0 0 0,-3 3-32 0,-1 2-16 15,-3 1 0-15,-1 3 0 0,0 0-16 0,-2-1 0 16,-1 0 0-16,0 3 0 0,0 2 48 0,-3-2 16 16,0 0 0-16,-1 1 0 0,0 0-16 0,-1 0-16 15,-3-2 0-15,1-2 0 0,-2 2-64 0,0-4-16 16,-1 2 0-16,-1-3 0 0,-1-5-160 0,-1 1 160 16,1-1-160-16,-2-1 160 0,-1 1-160 0,0 0 160 15,-4-9-160-15,2 10 160 0,-1 0-160 0,1 0 0 16,-2-10 0-16,1 7 0 0,-1-7-256 0,0 0-96 15,1 9-16-15,-1-9-5792 0,0 0-1168 0</inkml:trace>
  <inkml:trace contextRef="#ctx0" brushRef="#br0" timeOffset="168914.55">5899 6765 5519 0,'10'-13'496'0,"-5"6"-496"0,5 1 0 0,-2 0 0 15,2 1 1408-15,-3 1 192 0,-7 4 48 0,10 1 0 16,-10-1-592-16,11 7-112 0,-4 2-32 0,-1 4 0 0,-1 0-560 0,-1 5-112 16,-1-3-32-16,0 7 0 0,-4 5 16 0,-3 2 0 15,-1 3 0-15,-1-2 0 0,2-3 32 0,-1 0 0 16,2-1 0-16,-3-4 0 0,-1-3-256 0,-2-1 144 15,0-1-144-15,-3-3 128 0,-1-3 112 0,1-1 16 16,-1 0 0-16,0 1 0 0,0 0 192 0,-1-1 64 16,-2-2 0-16,-3-4 0 0,1 2-256 0,1-1-32 15,-1 2-16-15,2-5 0 0,0-3-208 16,2 0 128-16,2-1-128 0,3 1 0 16,-1-1-1152-16,5-1-336 0</inkml:trace>
  <inkml:trace contextRef="#ctx0" brushRef="#br0" timeOffset="169637.49">4657 6874 5519 0,'0'0'496'0,"0"-10"-496"16,1-2 0-16,3 2 0 0,3 1 1936 0,4-1 304 16,3-3 48-16,3-3 16 0,2-3-1392 0,5 0-272 15,3 2-48-15,5-3-16 0,4-3-384 0,5 2-192 16,0 1 160-16,2-1-160 0,1-3 272 0,-2 1-32 15,0 0-16-15,0 0 0 0,0-3 16 0,2-1 0 16,2-4 0-16,1 5 0 0,1 4-80 0,1 0-16 0,2-3 0 16,0 2 0-16,-2 0-144 0,0 0 160 0,2 4-160 0,3 2 160 15,1 1-32-15,2 3 0 0,1 2 0 0,-3 4 0 16,0 1 80-16,0 1 16 0,0-3 0 0,1 5 0 16,-1 5-32-16,0 0-16 0,0 0 0 0,-1 1 0 15,-6 2-176-15,-1 0 128 0,-1 3-128 0,3-1 128 16,-1-3-128-16,-1 4 192 0,-1-1-192 0,1 3 192 15,0 0-192-15,-3 0 0 0,-2-3 0 0,-4 5 0 16,1 4 0-16,-2 1 0 0,2-1 0 0,-3 1 0 16,0-1 0-16,-3 3-176 0,-3 2 48 0,-4 3 0 15,0 1 128-15,-4 3 0 0,-1 1 0 0,-2 2 0 16,-3 4 128-16,-2-6 48 0,0 1 16 0,-2 0 0 0,1-1 32 0,-2 2 16 16,0 0 0-16,-4-2 0 0,1-3-240 0,-3 0 128 15,1 4-128-15,1-4 0 0,-4-2 160 0,1-2-160 16,1-5 160-16,-1-1-160 0,-1-3 128 0,1-1-128 15,0-2 0-15,-1-1 144 0,1-3-144 0,-4-6 0 16,3 7 144-16,-3-7-144 0,0 0 144 0,4 6-144 16,1 1 192-16,-5-7-192 15,0 0-240-15,0 0-144 0,0 0-48 0,0 0-9536 0</inkml:trace>
  <inkml:trace contextRef="#ctx0" brushRef="#br0" timeOffset="170047.85">7854 6537 2751 0,'5'-11'256'0,"-4"0"-256"0,-1-1 0 0,1 1 0 15,1 2 2288-15,-1 3 400 0,-1 6 96 0,0 0 16 16,0 0-1712-16,0 0-320 0,0 0-80 0,0 0-16 16,-2 11-448-16,2 2-96 0,-1 2 0 0,2 4-128 15,1 2 160-15,2 1-160 0,1-1 128 0,-3 2-128 16,2 1 192-16,-1 4-32 0,1 0-16 0,1 3 0 16,-1 0 112-16,1 1 32 0,0 0 0 0,-1-3 0 15,1-1-288-15,-1-2 0 0,1 1 0 0,-3-4 0 0,0-2 128 16,-2-1 0-16,-1-5 16 0,-1 1 0 0,-2 2 112 0,-4-1 0 15,-3-4 16-15,-4-2 0 0,-1-1 160 16,-6-2 16-16,-5 1 16 0,-2-4 0 0,-4-3 0 0,-2-2 0 16,-1 0 0-16,-5 0 0 0,-6 2 0 0,2-3 0 15,1-2 0-15,0-1 0 0,-2 4-240 0,1-2-48 16,1-1-16-16,-1 3 0 0,-1 2-160 0,4 1 192 16,1 3-192-16,5-4-7232 15,3 0-1536-15</inkml:trace>
  <inkml:trace contextRef="#ctx0" brushRef="#br0" timeOffset="193625.19">8355 10363 8287 0,'-9'-23'736'0,"5"8"-592"15,-1-3-144-15,-1 4 0 0,0 3 1120 0,1 1 192 16,-2 0 32-16,3 1 16 0,-2 2-768 0,6 7-144 16,0 0-48-16,0 0 0 0,-3-8-96 0,3 8-32 15,0 0 0-15,10-5 0 0,4 0 96 0,4 1 16 16,5-2 0-16,5 3 0 0,7-1-80 0,5 0-16 15,8-3 0-15,5 1 0 0,1 0 16 0,7 0 0 16,3-1 0-16,7-1 0 0,6-1 128 0,7 0 16 16,6 4 16-16,2 3 0 0,4 0-80 0,3 1 0 0,3 0-16 15,2 3 0-15,-1 5-192 0,5-1-48 0,4 0 0 0,-2 0 0 16,-1 2-128-16,4 0 0 0,4 0 0 0,-2 0 128 16,-1-1-128-16,2-1 160 0,0 4-160 0,-4-1 160 15,-4-2 80-15,0-1 16 0,0 1 0 0,-7 2 0 16,-4 3-128-16,-4-2-128 0,-3 1 176 0,-2 1-176 15,-5 1 160-15,-8 0-160 0,-7 1 128 0,-9-4-128 16,-4-1 0-16,-5 0 0 0,-6-1 128 0,-8-2-128 16,-10-1 0-16,-6-2 0 0,-7-1 0 0,-4 1 128 15,-9-3-128-15,0 0 0 0,-11 2 0 0,-9-1 0 16,-7 1 0-16,-8 0 192 0,-5-1-192 0,-3-2 192 16,-2-3-192-16,-6-1 0 0,-5 1 144 0,-3-1-144 0,-5 0 128 15,-4 1-128-15,0 0 128 0,-7 0-128 16,-6 3 128-16,-7-4-128 0,-4-2 128 0,0 2-128 0,-4 3 0 0,-4 0 0 15,-6 0 0-15,0-1 0 0,1-4 0 0,-3 0 0 16,0 6 0-16,2-3 0 0,0-2 0 0,-2 1 0 16,-2-2 128-16,7 2-128 0,3 3 144 15,3 0-144-15,3-2 192 0,0 1-192 0,4 1 240 0,6 2-64 16,6 3-16-16,3-1 0 0,1-1-160 0,6 2 0 16,7 2 0-16,7-1 0 0,6-2 0 0,7 0 0 15,7-2 0-15,6 4 0 0,5-2 0 0,8 0 0 16,4-2 0-16,11 0 0 0,0 0 0 0,9 3 0 15,6 0 0-15,11-2 0 0,12-1 144 0,13 0-144 16,12-1 160-16,10 0-160 0,7-3 0 0,8 0 128 0,6-1-128 16,5 2 0-16,7 2 144 0,5-3-16 0,4-4 0 15,2 4 0-15,7 0-128 0,0 2 0 0,-1-2 0 16,0-1 0-16,1-1 0 0,-1 1 128 0,0 7-128 16,-5-4 0-16,-8 0 128 0,-4 0-128 0,-4 1 0 0,-8 1 128 15,-7 3-128-15,-12-1 128 0,-12-2-128 0,-9 2 128 16,-9 2-128-16,-10-1 160 0,-8 1-160 0,-9-1 160 15,-9-3-160-15,-9 0 0 0,-11 3 0 0,-11-1 0 16,-10-1 144-16,-14-1-144 0,-10-2 160 0,-9 1-160 16,-9 2 128-16,-4-2-128 0,-5-3 0 0,-4 1 144 15,-3 6-144-15,-2-2 0 0,-4-1 144 0,-1-1-144 16,-3-2 256-16,-1 4-32 0,-6 5 0 0,-3-4 0 16,-2-3-224-16,-3 0 0 0,-1 0 0 0,-2-1 0 15,4 1 0-15,-3-1 0 0,3 0 0 0,5 2 0 16,1 1 0-16,7 2 144 0,3-2-144 0,9-1 128 0,9 2-128 15,5-1 0-15,7 1 0 0,6-1 0 0,7-1 0 0,9 0 0 16,6 0 0-16,10 1 0 0,8 0 0 16,12-1 0-16,10 0 0 0,0 0 0 0,17 3 0 0,13-2 0 15,6-3 144-15,14-2-144 0,11-2 0 0,13 3 128 16,10 2-128-16,15-3 0 0,8-4 160 0,12-1-32 16,9 1-128-16,2 1 192 0,4 3-192 0,7-2 0 15,6-2 0-15,-2 3 0 0,-2 3 0 0,2 2 0 16,2 0 0-16,2 1 0 0,4-1 0 0,-6 2 0 15,-8 1 0-15,-2 1 0 0,-6 0 0 0,-7 0 192 16,-7 0-16-16,-11 2-16 0,-9 3-160 0,-11-3 0 16,-12-5 0-16,-14 1 0 0,-13 6 0 0,-14-2 192 0,-14-1-192 0,-19-5 192 15,0 0-192-15,-20 5 0 0,-15 1 0 16,-19-4 0-16,-16-3 160 0,-12 1-160 0,-10 1 192 16,-11-2-192-16,-10-3 128 0,-5-1-128 0,-6-3 0 0,-3 3 0 15,-6 3 128-15,1-3-128 0,-1-4 0 0,-2 3 0 16,2 1 0-16,-2 1 0 0,-3-2 0 0,6 5 0 15,3-2 0-15,4 1 0 0,4 0 0 0,6 1 0 16,4 3 144-16,9-2-144 0,13-2 0 0,12 3 144 16,12 7-1264-1,13 0-256-15,10 0-48 0</inkml:trace>
  <inkml:trace contextRef="#ctx0" brushRef="#br0" timeOffset="-212932.43">9916 6014 11807 0,'0'0'512'0,"-10"-5"128"0,1 1-512 0,0 1-128 15,2 2 0-15,7 1 0 0,-10 4 656 0,3 0 112 16,7-4 32-16,-4 9 0 0,-1 1-544 0,4-1-128 16,1-9 0-16,0 9-128 0,1-1 240 0,4 0-64 15,0 0-16-15,3-2 0 0,4 0 256 0,0-2 48 16,5 0 16-16,2-1 0 0,2 0-96 0,5-1 0 16,4-2-16-16,3 0 0 0,7 4-176 0,-1-4-48 0,0-4 0 15,3 1 0-15,3-2-16 0,1 0 0 0,-1 1 0 0,2 1 0 16,-1-1 16-16,-1 3 0 0,-1-2 0 15,-7 3 0-15,-4 0-16 0,-3-1 0 0,-2-1 0 0,-3 0 0 16,-8 2 112-16,-3 0 16 0,-7 0 0 0,-7 0 0 16,0 0-96-16,-5 6-16 0,-6 2 0 0,-7-3 0 15,-6 0 288-15,-7-3 48 0,-5 0 16 0,-6-1 0 16,-4 0-192-16,-3-1-48 0,0 0 0 0,-2 2 0 16,-3 5-256-16,1-5 0 0,-6-1 0 0,2-1 0 15,-2-1 0-15,1 0 0 0,2 0 0 0,6 1 0 16,5 0 0-16,5 0 0 0,6 0 0 0,6-2 0 15,5 1 0-15,7-2 0 0,4-1 0 0,6 1 0 16,6 3 0-16,0 0 0 0,8-7 144 0,7 1-144 0,7-1 480 16,5 0 0-16,5 1 0 0,6-2 0 0,6 0-240 0,3 2-48 15,0 1-16-15,2 1 0 0,4 0-176 0,2-1 128 16,0 1-128-16,2-1 128 0,1 3-128 0,1 1 160 16,-5 1-160-16,-4 3 160 0,-3 3-160 0,-8-1 128 15,-6 0-128-15,-6 0 128 0,-8 0-128 0,-4 2 0 16,-4 0 144-16,-9 2-144 0,-2-9 0 0,-8 10 144 15,-2-2-144-15,-6 0 0 0,-8-1 208 0,-4-3-64 16,-5-2-16-16,-3 1 0 0,-3 1-128 0,-2-2 0 16,0 1 144-16,0 0-144 0,0-2 0 0,5 1 144 15,3 0-144-15,7 0 0 0,2-4 0 0,7 2 0 16,3 2 0-16,3-1 0 0,3 4 0 0,8-5 0 0,0 0 0 0,-1 9 0 16,5 4 0-16,5 0 0 0,0-1-240 15,6 0 80-15</inkml:trace>
  <inkml:trace contextRef="#ctx0" brushRef="#br0" timeOffset="-212046.05">5432 5979 2751 0,'-9'-10'128'0,"3"4"16"0,-4 5-144 0,1-2 0 0,-3-2 0 0,2 1 0 0,1 1 2576 0,-2 0 496 16,0 3 80-16,3 0 32 15,-5-2-2208-15,5 1-432 0,0 2-96 0,1-1 0 0,1-1-64 0,6 1-16 16,-7-4 0-16,7 4 0 0,0 0 0 0,0 0 0 16,-6 6 0-16,6-6 0 0,0 0-48 0,0 0-16 15,0 0 0-15,11 1 0 0,2-3 144 0,0-1 16 16,5-4 16-16,-1 2 0 0,2 0 64 0,2 2 16 15,1 1 0-15,-1 0 0 0,4-2-288 0,-1 2-48 16,1 0-16-16,-1-1 0 0,-5-3-208 0,-3 5 128 16,-2 3-128-16,-5-2 0 0,-9 0 0 0,0 0 128 15,0 0-128-15,0 0 0 0,-13 6 208 0,-7-1 0 16,-7 0 0-16,-1-1 0 0,-4 2-32 0,-3-1-16 16,-3 1 0-16,1 1 0 0,-3 3-160 0,4-1 128 15,2-1-128-15,3-3 128 0,3-1 0 0,2-1-128 0,0-3 192 16,5 1-64-16,0 1-128 0,6-1 0 0,5-2 0 15,10 1 0-15,0 0 128 0,0 0-128 0,0 0 0 0,12-3 128 16,5 0 112-16,3 0 16 0,3 2 0 0,4-3 0 16,0-7-16-16,3 2 0 0,2 1 0 0,1 2 0 15,1-2-32-15,0 3 0 0,0 0 0 0,-1 3 0 16,1 2-208-16,-3 0 176 0,-3 0-176 0,-8 3 160 16,-3 2-160-16,-5 2 0 0,-3 8 0 0,-4-2 0 15,-1-1 0-15,-4 3 0 0,-3 4 0 0,0 2 0 16,-6-1-1984-1,3-2-320-15</inkml:trace>
  <inkml:trace contextRef="#ctx0" brushRef="#br0" timeOffset="-211494.62">6085 6012 6447 0,'-15'-3'576'0,"0"0"-576"0,-3-2 0 0,1 0 0 15,-1 1 1728-15,0 0 256 16,5 2 32-16,1-1 16 0,3-3-1184 0,4 2-224 0,5 4-48 0,0 0-16 16,0 0 0-16,12-5 0 0,-1-4 0 0,4 4 0 15,5 3 128-15,0-2 16 0,2 0 16 0,2 0 0 16,4 0-160-16,0-1-48 0,3 4 0 0,0-2 0 16,-1-3-240-16,0 2-48 0,-1408 0-16 0,2815 0 0 15,-1411 2-80-15,-3 2 0 0,-3 1-128 0,-5 2 192 16,-1 2-192-16,-14-5 0 0,0 0 0 0,0 0 0 15,-8 6 304-15,-8 3-48 0,-4 1 0 0,-8 0 0 16,-1 0-112-16,-4 0-16 0,-3 0-128 0,-1410-1 192 16,2817-2-192-16,-1405-1 0 0,-1-2 0 0,4 1 0 15,6-3 0-15,1-2 0 0,4-2 0 0,5-2 0 0,2 4 0 0,7 0 0 16,6 0 0-16,0 0 0 0,0 0 176 0,11-6-176 16,5-2 192-16,6 2-192 0,7-1 448 0,3-1 0 15,5-2-16-15,4 4 0 0,4-1-48 0,1 0-16 16,0 0 0-16,4 1 0 0,3 3-176 0,-2 2-16 15,-3 1-16-15,-1-1 0 0,0-3-160 0,-2 5 160 16,-4 4-160-16,-5 7 160 0,-5 4-160 0,-7 3 0 16,-3 1-160-16,-4 5 160 0</inkml:trace>
  <inkml:trace contextRef="#ctx0" brushRef="#br0" timeOffset="-139154.64">1477 5331 22399 0,'-14'-9'992'0,"8"7"208"0,6 2-960 0,-9 2-240 16,0 3 0-16,3 2 0 0,1 2 0 0,2 3 0 16,1 0 128-16,-4 4-128 0,3 4 0 0,1 1 128 15,1 1-128-15,1 2 0 0,2 3 128 0,2-1-128 16,3-2 0-16,-3 1 0 0,2-1 0 0,1-2 128 16,2-5-128-16,1 2 0 0,-1 1 0 0,-2-4 0 15,1-1 128-15,-1-4-128 0,0 1 0 0,1-2 0 16,2-3 0-16,-2-1 0 0,1-2 160 0,0-4-160 0,0-4 160 0,2-1-160 15,-2 1 400-15,2-5-16 16,1-3 0-16,4-3 0 0,-1-6 80 0,4-1 16 0,2-5 0 16,1-3 0-16,-1-7 48 0,4-2 16 0,-1-4 0 0,4 1 0 15,1 0-32-15,0 0 0 0,1 1 0 0,-4-1 0 16,0 0-80-16,2-2-32 0,1-2 0 0,-1-1 0 16,-1-3-144-16,1 3-48 0,1 3 0 0,-1 5 0 15,1 2-80-15,2 2 0 0,0 3-128 0,0 2 192 16,2-1-192-16,0 5 0 0,-2 4 0 0,-2 2-160 15,-1 2-1680 1,-2 4-336-16</inkml:trace>
  <inkml:trace contextRef="#ctx0" brushRef="#br0" timeOffset="-134896.9">1371 6558 11807 0,'-1'-10'512'0,"1"10"128"0,-4-10-512 0,0 2-128 16,-2-2 0-16,0 4 0 0,6 6 816 0,-9-3 144 16,-1-1 16-16,3-1 16 0,7 5-656 0,-7-3-128 15,-1-3-16-15,2 4-16 0,6 2-48 0,0 0-128 16,0 0 192-16,0 0-64 0,-11-2 32 0,4 2 0 15,7 0 0-15,-9 2 0 0,2 1 16 0,-3 3 0 16,1 1 0-16,1-1 0 0,0 4-32 0,-2 2 0 16,-1 4 0-16,0-2 0 0,1 0 144 0,-1 3 32 15,0 0 0-15,2 2 0 0,-2 1 0 0,2 1 16 16,0 1 0-16,2 2 0 0,1 1-128 0,2 0-16 16,2-1-16-16,-1-1 0 0,6 0-48 0,-1-2-128 15,2-3 192-15,3-2-64 0,2-4 128 0,2-2 0 0,3-4 16 16,2 1 0-16,1-7 480 0,5-2 80 0,4-3 32 0,3 0 0 15,-1-2-352-15,1-3-64 0,1-2 0 0,-1-1-16 16,2 3-256-16,-3-1-48 0,-3 0-128 0,-3-3 192 16,-1-4-192-16,-1 1 176 0,-5 0-176 15,-2 0 160-15,-4-2-32 0,0-1-128 0,-5 2 192 0,-1 1-64 16,-2 0 160-16,-2 1 32 0,-3-1 0 0,0 3 0 16,-5 2 0-16,1 1 0 0,-3 0 0 0,-3 1 0 15,-2 0 16-15,-2 2 16 0,-3 2 0 0,-1 0 0 16,-2 1-352-16,0 2 0 0,1 0 0 0,1 4 0 15,2 3-544-15,-1 0-176 0,2-1-48 16,3 3-8192-16,0-1-1664 0</inkml:trace>
  <inkml:trace contextRef="#ctx0" brushRef="#br0" timeOffset="-134465.14">1898 6507 13823 0,'0'0'1216'0,"0"0"-960"15,-6 5-256-15,2 5 0 0,2-1 224 0,-3 1 0 16,2 0 0-16,0 2 0 0,1 2 336 0,-1 1 64 0,-1 0 16 0,2 0 0 15,-1 0-320-15,-1 2-64 0,0-1-16 0,-1 2 0 16,1 0 0-16,0 1 0 0,-4-1 0 0,2-4 0 16,2-2-32-16,0-3 0 0,-3 1 0 0,3-3 0 15,4-7 224-15,0 0 32 0,0 0 16 0,0 0 0 16,-8 3 272-16,0-6 48 0,2-7 16 0,1-1 0 16,1-2 112-16,2-4 32 0,2 0 0 0,0-4 0 15,0-5-304-15,2 1-48 0,2-1-16 0,0-1 0 16,0 0-112-16,4-1-32 0,-2-1 0 0,3 2 0 15,2 4-176-15,3 3-32 0,3 4-16 0,2-2 0 16,-1-2-224-16,3 5 144 0,1 5-144 0,-1 1 128 16,1 2-128-16,2 2 0 0,2 3 0 0,0 2 0 15,4 5 0-15,0 0 0 0,1 3 0 0,3 3 0 16,4 4-960-16,1 4-160 16,2 2-32-16,1 1-12032 0</inkml:trace>
  <inkml:trace contextRef="#ctx0" brushRef="#br0" timeOffset="-131218.12">3580 10848 18431 0,'-18'1'1632'0,"9"-1"-1312"0,2-1-320 0,7 1 0 16,-10-4 544-16,3 1 32 0,7 3 16 0,0 0 0 16,0 0 128-16,-1-10 32 0,1-1 0 0,1 0 0 15,4 1-176-15,6-1-48 0,3-3 0 0,1-3 0 16,1-1-144-16,0 2-16 0,4-1-16 0,2-1 0 16,1-2-32-16,0 1-16 0,0 2 0 0,3-2 0 15,-3-1-80-15,2-1-16 0,-3-2 0 0,2 1 0 16,-2 3 176-16,2-3 48 0,-3-2 0 0,1 4 0 15,0 5 48-15,-1 2 16 0,-2 1 0 0,-1 1 0 0,-6 0-176 16,-1 2-16-16,-1 3-16 0,-2 3 0 0,-8 3-144 0,0 0-16 16,10 7-128-16,-4 2 192 0,-1 3-192 0,-4 5 144 15,-1 4-144-15,0 7 128 0,0 5 64 0,0 4 16 16,-1 5 0-16,-3-1 0 0,-1-1-208 0,0 5 144 16,-4 3-144-16,3-3 128 0,1-3-128 0,-1 0 192 15,-3 2-192-15,0-1 192 0,1-1-192 0,1-6 128 16,-2-4-128-16,1-3 128 0,0 0 0 0,3-3 0 15,2-2 0-15,-3-3 0 0,2-3 64 0,1-1 0 16,2 1 0-16,0-4 0 0,0-3-48 0,1-1 0 16,1 1 0-16,0-1 0 0,0-2-16 0,-1-8-128 15,0 0 192-15,0 0-64 0,5 11-256 0,-5-11-64 16,0 0-16-16,0 0-10608 0,0 0-2128 16</inkml:trace>
  <inkml:trace contextRef="#ctx0" brushRef="#br0" timeOffset="-131007.98">3717 11248 34095 0,'0'0'3024'0,"12"-9"-2416"0,2 1-480 0,2-1-128 16,1-2 0-16,4 1 0 0,3 2 0 0,1 0 0 15,6 0 256-15,2 1 48 0,1-4 0 0,4 3 0 16,9 1-112-16,-1 3-32 0,-1 2 0 0,-2-2 0 15,-2 2-160-15,-4 0 0 0,-2 1 144 0,-4 0-144 0,-2 0-128 16,-2 2-112-16,-3 3-16 0,-2-2-10240 16,-5 2-2048-16</inkml:trace>
  <inkml:trace contextRef="#ctx0" brushRef="#br0" timeOffset="-130545.3">5117 10529 30351 0,'0'0'1344'0,"0"0"272"0,0 0-1296 0,0 0-320 0,1-6 0 0,-1 6 0 15,0 0 256-15,0 0-32 0,0 0 0 0,-8 6 0 16,-1 1 32-16,-1 0 16 0,-2 0 0 0,0-1 0 15,0-4 128-15,-2 2 32 0,-2-1 0 0,3-1 0 16,-1-2 0-16,1-2 0 0,3-5 0 0,2 5 0 16,0-2 48-16,4 0 16 0,1-1 0 0,1-3 0 15,4-1-48-15,0-1 0 0,2 0 0 0,5-1 0 16,2-1-144-16,3 1-48 0,2 1 0 0,3 1 0 16,2 1-256-16,0-1 0 0,0-2 0 0,-2 4 0 15,-2 5 0-15,-1 3 0 0,-3 2 0 0,0 2 0 16,-3 4 0-16,-2 3 0 0,-3 3 0 0,-1 3 0 15,-4-1 0-15,-3 6 0 0,-2 3-160 0,-5 0 160 0,-3 1 0 16,-3-3 0-16,-1-6 0 0,-2 1 0 16,0-2 0-16,2-4 0 0,0-4 0 0,2-4 0 0,3 0 0 0,2-4 192 15,1-1-192-15,9 0 192 0,-4-9 0 0,2-2 0 16,0 0 0-16,5-1 0 0,1-1-64 0,2-3 0 16,3 1 0-16,1-1 0 15,1 1-512-15,0 2-128 0,-1 0 0 0,0 2-16 16,0 3-2560-16,-2 5-512 0,-8 3-112 0,11 0 0 0</inkml:trace>
  <inkml:trace contextRef="#ctx0" brushRef="#br0" timeOffset="-130138.55">5153 11099 19343 0,'-12'-2'1728'0,"1"-2"-1392"0,2-3-336 0,-1 3 0 16,3 0 3408-16,7 4 624 0,-11-4 112 0,4 1 16 15,-1-2-2864-15,8 5-576 0,0 0-112 0,0 0-32 16,1-11-192-16,4 0-64 0,1 1 0 0,2 0 0 16,2 2-64-16,3-2 0 0,-1-1-16 0,3 1 0 15,4 0-240-15,-1 2 144 0,-2 0-144 0,0 3 128 16,-3 1-128-16,-2 2 0 0,-1 5 0 0,-1 2 0 15,-5 4 144-15,0 1-144 0,-1 3 160 0,-3 1-160 16,-3 2 224-16,0-1-48 0,-1-2-16 0,-4-1 0 0,0-2 128 16,-2-1 32-16,0 0 0 0,-1-5 0 0,0 0 96 0,2-2 32 15,0-1 0-15,1-4 0 0,1-4-48 0,4-3 0 16,-1-2 0-16,3-2 0 0,1-4 64 0,2-5 16 16,3-4 0-16,3-2 0 0,0 0-224 0,2 4-32 15,1-2-16-15,1 1 0 0,0 0-208 0,-2 5 0 16,2 4 0-16,-1 3 0 0,-1 2 0 0,-1 4 0 15,-1 3 0-15,-8 5 0 16,0 0-848-16,0 0-224 0,1 15-32 0,-1 6-18352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20:19:24.69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3986 6410 16575 0,'0'0'368'0,"0"0"80"0,0 0 0 0,-2 5 16 0,-2 1-464 0,4-6 0 15,0 0 0-15,-1 6 0 0,-1 4 912 0,0-2 96 0,2-3 16 0,0 3 0 16,-2-1 0-16,2-1 0 0,-2 1 0 0,2-2 0 16,0-5-832-16,2 6-192 0,2 1 0 0,-4-7 0 15,5 1 864-15,-5-1 128 0,0 0 32 0,9-4 0 16,1 0 0-16,1-2 0 0,0-1 0 0,3-3 0 15,2-1-832-15,1-2-192 0,3-3 0 0,1 0 0 16,0-3 0-16,1-2 0 0,1-2 0 0,-1 0 0 16,2 0 864-16,-2-4 128 0,3-1 32 0,-1-1 0 15,2 0-832-15,1-3-192 0,-4-2 0 0,2 1 0 0,-4-3 0 16,3 3 0-16,-2 0 0 0,3 0 0 16,0 0 0-16,-1 1 0 0,-2 1 0 0,0-1 0 0,-1 1 0 15,0-3 0-15,-1-3 0 0,-3 3 0 0,-1 2 0 0,0-1 0 16,0-1 0-16,-1 2 0 0,-2 3 0 15,-3 2 0-15,1 3 0 0,0 1 0 0,-1 0 0 0,0 2 0 16,-1 1 0-16,-2 2 0 0,2-1 0 0,-4 2 0 16,1 2 0-16,-1 1 0 0,0 0 0 0,-1 3 0 15,2-1 0-15,-5 1 0 0,0 1 0 0,0 2 0 16,-1 0 0-16,1 1 0 0,0 2 0 0,-1 5 0 16,-2-6 0-16,2 6 0 0,0 0 0 0,0 0 0 15,0 0 0-15,0 0 0 0,0 0 0 0,-7 0 0 16,1 3 0-16,0-2 0 0,-3 3 0 0,3 0 0 15,-1 3 0-15,0 2 0 0,-2 1 0 0,1 2 0 16,-2 1 0-16,2 1 0 0,-1 1 0 0,0 2 0 0,-1 3 0 0,0 2 0 16,-1 4 0-16,1 2 0 0,-2 2 0 0,0 4 0 15,-2 5 0-15,-1 2 0 0,1 2 0 0,2 0 0 16,-4-2 0-16,1-3 0 0,1 3 0 0,-1-2 0 16,4 0 0-16,2-3 0 0,0-1 0 0,2 1 0 15,2 1 0-15,0-4 0 0,2-4 0 0,1-2 0 16,1-1 0-16,1-1 0 0,1-2 0 0,2-3 0 15,-2-4 0-15,2-2 0 0,1-2 0 0,2 2 0 16,-2-2 0-16,0-1 0 0,2-4 0 0,-1 0 0 16,1 3 864-16,-1-5 128 0,-5-5 32 0,7 3 0 15,-1 0-832-15,1 0-192 0,1 1 0 0,-1-4 0 16,0-4 0-16,1 0 0 0,-3-4 0 0,4 0 0 0,-1 0 0 16,1-3 0-16,0-3 0 0,1 5 0 0,1 0 0 15,-2-1 0-15,1-2 0 0,2 0 0 0,-1 1 0 0,2 0 0 16,1-1 0-16,1 1 0 0,-2 0 0 0,1 1 0 15,1 0 0-15,0 2 0 0,0 1 0 0,1 1 0 16,0-1 0-16,0 4 0 0,-2 2 0 0,-3 2 0 16,0 1 0-16,-1 3 0 0,0 1 0 0,-1 3 0 15,-3 0 0-15,2 2 0 0,0 1 0 0,-2 1 0 16,0 1 0-16,0 3 0 0,-4-3 0 0,1 3 0 16,-3 0 0-16,-1 0 0 0,-2-2 0 0,-1-1 0 15,0-4 0-15,-1 4 0 0,2 0 864 0,-2-2 128 16,3-2 32-16,0-1 0 0,-1-3-832 0,1 2-192 15,2 1 0-15,0-3 0 0,0-6 0 0,0 0 0 16,0 0 0-16,0 0 0 0,0 0 0 0,6-6 0 16,3-5 0-16,-1 1 0 0,2 1 0 0,1 0 0 0,-2 0 0 15,5 0 0-15,-1-7 0 0,0 1 0 0,1 0 0 16,1 1 0-16,-2 1 0 0,2-1 0 0,1 0 0 0,-1 1 0 16,-1 3 0-16,1 2 0 0,-2 1 0 0,1 1 0 15,-2 4 0-15,0 1 0 0,-2 2 0 0,0 1 0 16,0 5 0-16,-2 1 0 0,2 1 0 0,-4 2 0 15,2 1 0-15,-3 2 0 0,2-1 0 0,0 1 0 16,-2 3 0-16,2-1 0 0,-4 1 0 0,3-2 0 16,-2 1 0-16,0-1 0 0,0-1 0 0,-1 2 0 15,1-1 0-15,2 1 0 0,-3-1 0 0,2 0 0 16,1 0 0-16,0-1 0 0,-3 0 0 0,4 2 0 16,2-5-2416-1,2-5-528-15,4-2-96 0,5-8-32 0</inkml:trace>
  <inkml:trace contextRef="#ctx0" brushRef="#br0" timeOffset="1158.1">6752 5140 12895 0,'0'0'272'0,"0"0"64"0,0 0 16 0,0 0 32 0,0 0-384 15,0 0 0-15,0 0 0 0,0 0 0 0,0 0 896 0,0 0 96 16,1-5 32-16,-1 5 0 0,0 0-832 0,0 0-192 15,0 0 0-15,0 0 0 0,0 0 864 0,-5-1 128 16,-1 0 32-16,1 1 0 0,5 0 0 0,-7 3 0 16,1 0 0-16,-2 3 0 0,-1-1-832 0,0 2-192 15,-1-1 0-15,2 2 0 0,-3 0 864 0,1 2 128 16,-1-3 32-16,1 2 0 0,-2 4-832 0,1 2-192 16,-1 0 0-16,0 3 0 0,-5 2 864 0,2 2 128 0,-3 2 32 0,-1 3 0 15,-2 4-832-15,-1 5-192 0,-2 6 0 0,0 2 0 16,1 0 0-16,0 2 0 0,1-1 0 0,3-1 0 15,4 0 0-15,3 0 0 0,1-2 0 0,3 1 0 16,4 3 864-16,-1-1 128 0,2 1 32 0,2-5 0 16,2-3-832-16,1 1-192 0,-1-1 0 0,2-2 0 15,3-3 0-15,-1 0 0 0,0-4 0 0,1-2 0 16,3-2 0-16,2 0 0 0,4-2 0 0,0-2 0 16,3-3 0-16,0 1 0 0,2-4 0 0,-1 0 0 15,2-2 0-15,2-3 0 0,-2-2 0 0,8-2 0 16,-1-1-2416-16,-3-7-528 15,-1-2-96-15,-5-1-32 0</inkml:trace>
  <inkml:trace contextRef="#ctx0" brushRef="#br0" timeOffset="1728.03">7216 5596 23951 0,'0'0'512'0,"0"0"128"0,0 0 0 0,0 0 64 0,0 0-576 0,0 0-128 0,0 0 0 0,9-1 0 16,-4-6 848-16,2 0 144 0,2 0 32 0,2-1 0 16,3-1-832-16,2 0-192 0,0-2 0 0,4 2 0 15,2 1 864-15,1-1 128 0,0-1 32 0,0 2 0 16,1 3 0-16,-1 1 0 0,1-1 0 0,-1 5 0 16,0 2-832-16,-1 3-192 0,-1 1 0 0,-2 4 0 15,-2 5 0-15,-5 2 0 0,-1 2 0 0,-2 3 0 16,-6 4 0-16,-3 3 0 0,-2 2 0 0,-5 2 0 15,-1 2 864-15,-5 2 128 0,-3 2 32 0,-1 0 0 0,-3-2-832 0,-1-1-192 16,0-1 0-16,-3-1 0 0,1-1 0 0,-3-3 0 16,-1-4 0-16,1 1 0 0,-3-1 864 0,3-3 128 15,1-2 32-15,3-3 0 0,3-1-832 0,3-1-192 16,6-2 0-16,4-2 0 0,1-2 0 0,2-2 0 16,1-1 0-16,6-1 0 0,6 2 0 0,7-1 0 15,3-1 0-15,5 0 0 0,2 1 0 0,2 0 0 16,-1-2 0-16,3 0 0 0,0-2 0 0,1 0 0 15,3 0 0-15,-3-3 0 0,0-2 0 0,1 1 0 16,1 2 0-16,-1-1 0 0,-1-1 0 0,-5 1 0 16,-4 1 0-16,-4-1 0 0,-3-1 0 0,-3-2 0 15,-7-4 0-15,1 4 0 16,-7 3-2416-16,0 0-528 0,0 0-96 0,0 0-32 0</inkml:trace>
  <inkml:trace contextRef="#ctx0" brushRef="#br0" timeOffset="2238.04">8395 5982 20271 0,'0'0'448'0,"0"0"80"16,8 3 32-16,-8-3 16 0,7 5-576 0,0-3 0 0,-1-2 0 0,2 1 0 0,-3 0 928 0,1 2 80 16,-6-3 16-16,5 5 0 0,-5-5 816 0,0 0 160 15,0 0 48-15,0 0 0 0,0 0-832 0,0 0-144 16,0 0-48-16,0 0 0 0,0 0 0 0,0 0 0 15,0 0 0-15,0 0 0 0,0 0 0 0,0 0 0 16,0 0 0-16,0 0 0 0,0 0-816 0,6-5-208 16,-1 1 0-16,1-1 0 0,-6 5 0 0,0 0 0 15,0 0 0-15,0 0 0 0,0 0 0 0,0 0 0 16,-6 8 0-16,1 1 0 0,-1 1 0 0,-4 2 0 16,-1-1 0-16,2 1 0 0,-5 0 0 0,2-1 0 15,1-2 0-15,1 0 0 0,2 0 864 0,1-4 128 16,-1-2 32-16,4 1 0 0,1 0-832 0,3-4-192 0,0 0 0 15,0 0 0-15,5-5 0 0,4-2 0 0,0-5 0 0,3 1 0 16,1-1 0-16,1-1 0 0,2-1 0 0,-1 0 0 16,-1 2 0-16,-4 2 0 0,0 2 0 0,2-2 0 31,-7 1-768-31,-5 9-208 0,0 0-48 0,0 0 0 16,0 0-1632-16,0 0-336 0,-1 11-64 0,-1-4-16 0</inkml:trace>
  <inkml:trace contextRef="#ctx0" brushRef="#br0" timeOffset="2750.32">9672 5284 20271 0,'0'0'448'0,"3"-6"80"0,-3-10 32 0,1 5 16 0,1-1-576 0,-1 0 0 0,0 0 0 0,-1 2 0 16,-1 1 1744-16,1 3 240 0,0 0 64 0,0 6 0 16,0 0-832-16,0 0-144 0,-4 5-48 0,0 2 0 15,-2 4-816-15,-1 5-208 0,2 4 0 0,-4 3 0 16,0 1 0-16,2 5 0 0,2 4 0 0,-1 3 0 16,-1 6 864-16,0 5 128 0,1 5 32 0,0 2 0 15,-2 1-832-15,1 2-192 0,-2 0 0 0,3-1 0 16,-3-3 864-16,2-3 128 0,-2 0 32 0,2-5 0 15,-4-4-832-15,4-5-192 0,5-4 0 0,0-2 0 16,-2-2 0-16,2-2 0 0,1-4 0 0,0-2 0 16,0 0 864-16,-1-3 128 0,-1-5 32 0,1-1 0 15,1-1-832-15,1-3-192 0,0-1 0 0,0-6 0 16,0 0-768-16,0 0-208 0,-1-13-48 0,5 1 0 16,5 0-2448-16,3-8-496 0,5-21-112 0,4 7-16 0</inkml:trace>
  <inkml:trace contextRef="#ctx0" brushRef="#br0" timeOffset="3258.99">9716 4588 20271 0,'0'0'448'0,"0"0"80"0,0 0 32 0,0 0 16 0,0 0-576 0,0 0 0 0,0 0 0 0,0 0 0 15,0 0 928-15,1-2 80 0,6 4 16 0,2-2 0 16,1 1 0-16,1 1 0 0,2 0 0 0,2 1 0 15,0 1-832-15,2 2-192 0,1 1 0 0,5 3 0 16,2 5 864-16,1 2 128 0,3 4 32 0,0 3 0 16,3 2-832-16,0 0-192 0,0 3 0 0,-1 1 0 15,-2 2 0-15,0 2 0 0,-4 4 0 0,0 4 0 0,-3 4 864 16,-2 0 128-16,-2 1 32 0,0 2 0 0,-2-1-832 0,0 4-192 16,-3-2 0-16,0 1 0 0,-4-3 0 0,1 4 0 15,-3 4 0-15,-1-3 0 0,-3-3 864 0,-3-2 128 16,-2-1 32-16,-1 2 0 0,-4-2-832 0,-1 0-192 15,-2 1 0-15,-1-1 0 0,0 1 864 0,-3-4 128 16,-1-3 32-16,-3 1 0 0,-1 1-832 0,1-2-192 16,-3 1 0-16,-2-2 0 0,-1-5 0 0,-4-2 0 15,-1-1 0-15,0 1 0 0,-3-2 864 0,3-2 128 16,5-2 32-16,-1-3 0 0,3-2-832 0,0-1-192 16,2-3 0-16,-4-2 0 15,6-5-1600-15,6-7-352 0,3-7-80 0,6-6-16 0</inkml:trace>
  <inkml:trace contextRef="#ctx0" brushRef="#br0" timeOffset="4529.58">11465 5529 16575 0,'0'0'368'0,"-16"6"80"0,16-6 0 0,-6 5 16 0,0-2-464 0,3 1 0 16,3-4 0-16,-6 3 0 0,6-3 912 0,0 0 96 16,0 0 16-16,0 0 0 0,0 0 816 0,6 7 160 15,1 1 48-15,1-3 0 0,6 0-832 0,1-2-144 16,3-3-48-16,2 0 0 0,5 1-816 0,1 0-208 15,7-1 0-15,3-2 0 0,5-3 864 0,5 0 128 16,7 1 32-16,0-1 0 0,-1 1-832 0,-3-1-192 0,1 0 0 16,-1 1 0-16,1-2 0 0,0 3 0 0,-1-1 0 0,-1 0 0 15,-2 1 0-15,-3 0 0 0,-8-2 0 0,-5 2 0 16,-4 1 0-16,-6 2 0 0,-3 0 0 0,-4-1 0 16,-2-3 0-16,-2 0 0 0,-3 3 0 0,-6 1 0 31,0 0-2416-31,0 0-528 0,0 0-96 0,-11 4-9440 0</inkml:trace>
  <inkml:trace contextRef="#ctx0" brushRef="#br0" timeOffset="4824.49">11615 5919 23951 0,'0'0'512'0,"0"0"128"0,0 0 0 0,8-2 64 0,2 1-576 0,1 0-128 16,4 0 0-16,3 0 0 0,2-1 1664 0,5-1 320 16,8-3 48-16,5 1 16 0,3 1-832 0,2 0-144 15,1 0-48-15,1 0 0 0,2-2 0 0,1 3 0 16,0-3 0-16,5 0 0 0,7-2 0 0,-7 0 0 16,-1 2 0-16,-2 0 0 0,-7 1-816 0,-1-1-208 15,-1 1 0-15,-2 0 0 0,-2 1 0 0,-2 1 0 16,-1-1 0-16,-4 2 0 0,-6 1 0 0,-2 2 0 15,-6 0 0-15,-4-1 0 0,-3-1 0 0,-9 1 0 16,0 0 0-16,0 0 0 16,-8 13-3232-16,-6-1-688 0,-15 2-144 0,0-6-32 0</inkml:trace>
  <inkml:trace contextRef="#ctx0" brushRef="#br0" timeOffset="6400.32">14756 5277 16575 0,'-9'-5'736'0,"5"3"160"0,-4-1-720 0,4-2-176 16,0 0 0-16,4 5 0 0,0 0 848 0,0 0 144 16,0 0 32-16,5-11 0 0,1-1 0 0,6-1 0 15,3-1 0-15,1 3 0 0,2 0 0 0,4 0 0 16,0 0 0-16,3-1 0 0,0 0-832 0,5 0-192 16,3 1 0-16,3 1 0 0,3 3 0 0,-1-4 0 15,-2 3 0-15,-2 1 0 0,-2 4 864 0,-4 1 128 16,-1 2 32-16,-3-4 0 0,-2 4-832 0,-5 0-192 15,-2 2 0-15,-3 2 0 0,-6 5 0 0,0 2 0 16,-2 2 0-16,-3 0 0 0,-2 0 0 0,-3 3 0 0,1 0 0 16,-3 1 0-16,0 0 0 0,0 1 0 15,1 0 0-15,0-2 0 0,0-2 0 0,0 0 0 0,2-2 0 0,-3-1 0 16,2 0 0-16,1 0 0 0,1 0 0 0,-2-1 0 16,4-10 0-16,0 0 0 0,0 0 0 0,-2 8 0 15,2-8 0-15,0 0 0 0,-3 12 0 0,2-4 0 16,1-8 0-16,0 0 0 0,-3 9 0 0,3-9 0 15,0 0 0-15,0 0 0 0,0 0 0 0,0 0 0 16,-2 9 0-16,2-9 0 0,-4 10 0 0,4-10 0 16,-6 6 0-16,6-6 0 0,-4 8 0 0,0 1 0 15,-2 2 864-15,2 0 128 0,1 0 32 0,-1 0 0 16,0-1-832-16,-1 0-192 0,2-1 0 0,-3 2 0 16,2 2 0-16,1-2 0 0,2-3 0 0,-3 1 0 15,4-9 0-15,-2 10 0 0,1-2 0 0,-1-1 0 16,0 2 0-16,2-9 0 0,0 0 0 0,-3 11 0 0,1 0 0 15,-2 0 0-15,1 1 0 0,-1-6 0 0,4-6 0 0,0 0 0 16,-4 5 0-16,-2 2 0 0,1 1 0 0,0 0 0 16,-1 0 0-16,0 0 0 0,3-2 0 0,-2 1 0 15,-1 0 0-15,2-1 0 0,-1 4 0 0,1-2 0 16,1-2 0-16,3-6 0 0,0 0 0 0,0 0 0 16,-4 6 0-16,4-6 0 0,0 0 0 0,0 0 0 15,-4 7 0-15,4-7 0 0,0 0 0 0,0 0 0 16,0 0 0-16,0 0 0 0,0 0 0 0,0 0 0 15,0 0 0-15,0 0 0 0,0 0 0 0,0 0 0 16,0 0 0-16,0 0 0 0,0 0 0 0,0 0 0 16,0 0 0-16,6-6 0 0,-6 6 0 0,7-4 0 15,-7 4 0-15,0 0 0 0,0 0 0 0,7-4 0 16,-7 4 0-16,0 0 0 0,0 0 864 0,0 0 128 0,0 0 32 16,0 0 0-1,4-5-1648-15,-4 5-320 0,0 0-64 0,0 0-16 0,3-8 832 0,-3 8 192 16,0 0 0-16,4-8-10432 0,0 2-2032 0</inkml:trace>
  <inkml:trace contextRef="#ctx0" brushRef="#br0" timeOffset="9343.31">14497 6017 12895 0,'-6'13'272'0,"0"-4"64"0,-2 1 16 0,-1 2 32 0,1 1-384 0,0 2 0 0,0-4 0 0,-1 3 0 16,1 0 896-16,0-1 96 0,0 1 32 0,1-1 0 15,-2-1 0-15,3 2 0 0,-1-1 0 0,0 1 0 16,-1 0 0-16,2 0 0 16,2-1 0-16,-2-1 0 0,3-4 0 0,3-8 0 0,0 8 0 0,0-8 0 15,0 0 0-15,0 0 0 0,12 0 0 0,2-7 0 16,3-4 0-16,4-5 0 0,2-6 0 0,4-5 0 15,4-5-832-15,4-4-192 0,6-6 0 0,2-5 0 16,0-7 0-16,0 0 0 0,-4-2 0 0,4 2 0 0,-1-3 864 16,1-2 128-16,1-4 32 0,1 0 0 0,4 1-832 15,1-1-192-15,-5 2 0 0,-5 3 0 16,-5 1 0-16,-3-1 0 0,-1-4 0 0,-5 3 0 0,-4 4 0 0,-4 4 0 16,-3 7 0-16,-4 2 0 0,-2 4 0 0,-2 5 0 15,0 4 0-15,-3 4 0 0,0 2 0 0,-4 3 0 16,-2 4 0-16,-2 5 0 0,0 4 0 0,-3 1 0 15,-3 5 0-15,-2 2 0 0,-2 5 0 0,-3 4 0 16,-1 4 0-16,-5 6 0 0,-2 4 0 0,-3 5 0 16,-3 2 0-16,-2 10 0 0,-8 9 0 0,3 7 0 15,-3 7 0-15,5 5 0 0,1 4 0 0,4-1 0 16,2 1 0-16,4 0 0 0,2 1 0 0,4-6 0 16,4-5 0-16,2-5 0 0,2-7 0 0,0-4 0 15,3-3 0-15,2-2 0 0,2-3 0 0,3-4 0 16,0-4 0-16,2-5 0 0,1-3 0 0,4-4 0 0,1-8 0 15,1-4 0-15,1-2 0 0,4-5 0 16,2-8 0-16,3-5 0 0,4-6 0 0,2-3 0 0,0-4 0 0,4-3 0 16,0-2 864-16,7 1 128 0,3-3 32 0,-2 2 0 15,1 2-832-15,0 2-192 0,-4-1 0 0,-1 5 0 16,-2 3 0-16,-1 4 0 0,-2 2 0 0,-2 5 0 16,-2 5 0-16,-4 4 0 0,-2 5 0 0,-2 5 0 15,-3 5 0-15,-4 4 0 0,-4 3 0 0,0 1 0 16,-4 0 0-16,-3 3 0 0,-1 4 0 0,-3 0 0 15,-2-3 0-15,2 1 0 0,-1-2 0 0,1-3 0 16,1-3 0-16,2-3 0 0,3-6 0 0,2-1 0 16,-1-10 0-16,0 0 0 0,11 0 0 0,3-9 0 15,-5-6 0-15,8 0 0 0,6-1 0 0,6-6 0 0,1-5 0 0,2 3 0 16,0 4 0-16,0 1 0 0,-2 2 0 0,-2 3 0 16,-1 3 0-16,-7 6 0 0,-2 2 0 0,2 3 0 15,-1 1 0-15,0 4 0 0,-3 5 0 0,-1 5 0 16,0 0 0-16,-4 5 0 0,-1 4 0 0,-3 2 0 15,0 2 0-15,0 14 0 0,-5-2 0 0,-2-3 0 16,-2-4 0-16,0-5 0 0,-1-6 0 0,1 0 0 16,1-3 0-16,2-8 0 15,1-2-2416-15,0-3-528 0,-2-6-96 0,0 0-32 0</inkml:trace>
  <inkml:trace contextRef="#ctx0" brushRef="#br0" timeOffset="9704.96">17415 4601 35007 0,'-29'-26'768'0,"13"13"176"16,0 2 16-16,4 5 16 0,0 5-784 0,0 3-192 0,-2 2 0 0,-3 7 0 15,-2 5 0-15,0 6 0 0,-5 6 0 0,2 7 0 16,-3 4-768-16,-1 7-208 0,-1 3-48 0,-2 7 0 0,-2 7 832 0,-4 9 192 16,-3 10 0-16,-1 3 0 15,-3 0 768-15,2 3 208 0,6 3 48 0,6-5 0 0,2-1-832 16,9-11-192-16,7-11 0 0,4-8 0 0,2-7 0 0,4-5 0 15,5-4 0-15,3-6 0 0,2-5 0 0,0-6 0 16,1-1 0-16,6-6 0 0,9-8 0 0,1-7 0 16,3-8 0-16,2-5-10336 15,2-5-2112-15</inkml:trace>
  <inkml:trace contextRef="#ctx0" brushRef="#br0" timeOffset="10096.99">17640 5163 31327 0,'14'-13'688'0,"3"0"144"0,1 0 16 0,7 3 48 0,6-1-720 0,2 3-176 0,2 3 0 0,0 3 0 16,0 3 0-16,-2 2 0 0,-2 1 0 0,-5 6 0 15,-2 3 0-15,-5 5 0 0,-2 5 0 0,-5 4 0 16,-7 1 0-16,-5 5 0 0,-4 3 0 0,-6 4 0 16,-6 4 848-16,-6 9 144 0,-5 6 32 0,-6 2 0 15,-5-1-832-15,-6-7-192 0,-1-5 0 0,5-4 0 16,8-5 0-16,2-5 0 0,3-3 0 0,5-6 0 16,8-5 864-16,5-2 128 0,1-3 32 0,8-3 0 0,7-2-832 0,2-6-192 15,3-4 0-15,9-1 0 0,7-2 864 0,11-4 128 16,5-4 32-16,2 4 0 0,0 1-832 0,0 0-192 15,-1-3 0-15,3-1 0 0,2-1 0 0,4 0 0 16,8-1 0-16,-18 6 0 0,1 2 0 0,0-2 0 16,-1 0 0-16,-3-1 0 15,0-1-1600-15,-4 1-352 0,-6-2-80 0,-3-2-14752 0</inkml:trace>
  <inkml:trace contextRef="#ctx0" brushRef="#br0" timeOffset="10579.31">19047 4043 23951 0,'0'-8'512'0,"2"0"128"0,2 3 0 0,-1-3 64 0,2 4-576 0,0 0-128 0,4 1 0 0,-2 2 0 16,3 1 0-16,3 1 0 0,-2 1 0 0,3 3 0 16,-1 1 0-16,1 3 0 0,1 1 0 0,3 5 0 15,1 5 848-15,3 4 144 0,-1 3 32 0,1 5 0 0,0 3-832 16,0 4-192-16,1 4 0 0,0 5 0 0,1 1 0 15,4 6 0-15,-2 7 0 0,4 6 0 0,2 7 864 16,3 4 128-16,-1 4 32 0,0 5 0 0,-3 6-832 0,-5-1-192 16,-4-3 0-16,-4 0 0 0,-6 0 864 0,-6-2 128 15,-2 1 32-15,-8-5 0 0,-1-3 0 0,-7-1 0 16,-6 2 0-16,-5-4 0 0,-4-1 0 0,-3-6 0 16,0-4 0-16,-2-4 0 0,-2-2-832 0,1-1-192 15,-2-3 0-15,1-3 0 0,0-6 864 0,0-3 128 16,-3-4 32-16,-1 0 0 0,-4-3-832 0,3-3-192 15,1-4 0-15,3-2 0 0,2-2 0 0,1-3 0 16,2-4 0-16,-8 1 0 16,7-9-1600-16,6-7-352 0,2-7-80 0,4-10-16 0</inkml:trace>
  <inkml:trace contextRef="#ctx0" brushRef="#br0" timeOffset="11635.72">3717 9119 20271 0,'0'0'448'0,"0"0"80"0,3-9 32 0,-1 0 16 0,1 1-576 0,1 0 0 16,4-2 0-16,3-2 0 0,1-1 928 0,4 1 80 16,1 1 16-16,3-3 0 0,3-6 0 0,-2 2 0 15,-1 3 0-15,5-1 0 0,7-1-832 0,3 1-192 0,3 2 0 0,2 2 0 16,9 1 864-16,-3 4 128 0,-3 4 32 0,-4 2 0 16,-4 2-832-16,-5 4-192 0,-2 4 0 0,-4 2 0 15,-1 1 0-15,-2 8 0 0,-1 6 0 0,-5 2 0 16,-2-1 0-16,-5 2 0 0,-5 2 0 0,-1 0 0 15,-1-2 0-15,-5 1 0 0,-4 1 0 0,-1-3 0 16,-1 2 864-16,-4 1 128 0,-6 1 32 0,1-4 0 16,0-1 0-16,0 0 0 0,-2 2 0 0,-2 0 0 15,-2 1-832-15,-3 1-192 0,-3-2 0 0,-1 1 0 16,-1 0 0-16,2-2 0 0,2-3 0 0,3-2 0 16,5 0 0-16,7-2 0 0,3-2 0 0,1-1 0 15,-2-3 0-15,3-2 0 0,3-1 0 0,5-1 0 0,1 0 864 16,4-1 128-16,5-2 32 0,2 1 0 0,5-1-832 0,11 1-192 15,7-2 0-15,6-3 0 0,6-4 0 0,0 1 0 16,0 3 0-16,1-4 0 0,1-6 0 0,-1 1 0 16,-1 0 0-16,5-1 0 0,4-3 0 0,-1 0 0 15,-5 0 0-15,-4-1 0 0,-5 0 0 0,-5 2 0 16,-5-3 0-16,-6 2 0 0,-4-1 0 0,-3 1 0 16,-5 1 0-16,-5 2 0 15,-7 6-1600-15,-1-8-352 0,-5 2-80 0,-2-1-16 0</inkml:trace>
  <inkml:trace contextRef="#ctx0" brushRef="#br0" timeOffset="12831.97">5896 9577 16575 0,'0'0'736'0,"0"0"160"0,-7 0-720 0,7 0-176 0,-8 3 0 0,8-3 0 16,0 0 848-16,0 0 144 0,-2 10 32 0,2-3 0 16,0-7 0-16,4 5 0 0,-4-5 0 0,11 2 0 15,-1-3 0-15,3 0 0 0,4-2 0 0,2-3 0 16,3-4 0-16,1 2 0 0,1-5 0 0,2-3 0 16,-2-3-832-16,4-4-192 0,1 0 0 0,0-1 0 15,1-2 864-15,-1-1 128 0,0-3 32 0,6 1 0 16,3-1-832-16,3-2-192 0,-2-1 0 0,-1-3 0 15,-4-5 0-15,-4-1 0 0,-2-4 0 0,-3-2 0 0,2-4 0 0,-3 2 0 16,-3 4 0-16,0-3 0 0,0-4 0 0,-5 0 0 16,-1-1 0-16,-2 4 0 0,0 4 0 0,-3 5 0 15,-4 1 0-15,2 5 0 0,0 3 0 0,-3 3 0 16,-2 2 0-16,-1 3 0 0,-5 3 0 0,2 3 0 16,0 1 0-16,0 6 0 0,-3 3 0 0,4 8 0 15,-6-6 0-15,1 5 0 0,-4 5 0 0,-1 2 0 16,-2 6 0-16,-1 4 0 0,-2 2 0 0,0 8 0 15,-3 2 0-15,2 6 0 0,-2 4 0 0,-2 8 0 16,2 5 0-16,-2 5 0 0,2 5 0 0,-1 1 0 16,0-1 0-16,-1 1 0 0,-2 0 0 0,1-1 0 15,1 0 0-15,4-2 0 0,4-4 0 0,3-3 0 16,3-5 0-16,4-4 0 0,3-8 0 0,3-1 0 0,1-2 0 0,3-3 0 16,4-6 0-16,1-4 0 0,1-4 0 15,1-2 0-15,-1 2 864 0,1-8 128 0,1-6 32 0,1-3 0 16,-1-2-832-16,-1-3-192 0,1-2 0 0,-1-6 0 15,3-5 0-15,-3-5 0 0,2 0 0 0,1 0 0 16,2 2 864-16,2 0 128 0,-2 0 32 0,2 2 0 16,0 1-832-16,5 1-192 0,2 0 0 0,2 5 0 31,-2 4-768-31,-1 2-208 0,-3 4-48 0,-2 2 0 0,-1 4 832 0,-4 2 192 0,-2 4 0 0,-1 2 0 16,-2 1 0-16,-4 2 0 0,-2 3 0 0,-2 3 0 15,-2 1 0-15,-1-3 0 0,-3 2 0 0,0-2 0 16,0-1 0-16,-1-1 0 0,-1 0 0 0,0-2 0 15,-1-4 0-15,1 1 0 0,-1 0 0 0,4-10 0 16,0 0 768-16,0 0 208 0,0 0 48 0,7-11 0 16,1-2-832-16,4-1-192 0,0-3 0 0,3-1 0 0,3-2 0 0,-1 4 0 15,5-1 0-15,3 1 0 0,-4-1 0 0,4 4 0 16,5 4 0-16,-3 3 0 0,2 2 0 0,0 4 0 16,0 2 0-16,-3 6 0 0,-5 3 0 0,-1 5 0 15,-2 2 0-15,-3 3 0 0,-2 3 0 0,-3 2 0 16,-2-1 0-16,-2 2 0 0,0 3 0 0,-3-2 0 15,1-4 0-15,-2 0 0 0,0-3 0 0,1-2 0 16,2-2 0-16,0-2 0 16,2-4-3232-16,2-7-688 0,3-7-144 0,0-8-32 0</inkml:trace>
  <inkml:trace contextRef="#ctx0" brushRef="#br0" timeOffset="13454.62">8764 8028 20271 0,'0'0'448'0,"0"0"80"0,0 0 32 0,-5-2 16 0,-1 3-576 0,-2 0 0 0,-1 1 0 0,-1 4 0 16,-2-1 0-16,-1 4 0 0,-1 4 0 0,-1 4 0 15,-1-1 928-15,1 8 80 0,1 8 16 0,-2 7 0 16,0 6-832-16,-1 3-192 0,1 3 0 0,-1 6 0 16,1 9 864-16,0 4 128 0,2 4 32 0,1-2 0 15,2-3-832-15,1-3-192 0,1-3 0 0,3-2 0 16,2-5 0-16,1-5 0 0,2-5 0 0,1-4 0 15,1-6 864-15,3-4 128 0,0-4 32 0,2-5 0 16,3-4-832-16,2-1-192 0,-1-4 0 0,1-3 0 0,1-2 0 0,2-2 0 16,-2-2 0-16,3-4-9232 15,-1-4-1904-15</inkml:trace>
  <inkml:trace contextRef="#ctx0" brushRef="#br0" timeOffset="13827.39">9438 8263 20271 0,'5'-9'448'0,"0"-4"80"0,2-2 32 0,-3 7 16 0,1 3-576 0,0 0 0 0,0 1 0 0,-5 4 0 16,0 0 928-16,0 0 80 0,6 6 16 0,-1 4 0 16,-6 4 0-16,1 4 0 0,1 6 0 0,0 4 0 15,-2 2 0-15,-2 4 0 0,0 3 0 0,-1 5 0 16,-2 6-832-16,-1 6-192 0,0 6 0 0,0 3 0 16,1 0 864-16,0-1 128 0,-1-3 32 0,1-1 0 15,-1-4-832-15,2-3-192 0,-1-3 0 0,0-5 0 16,0-4 0-16,4-5 0 0,-1-3 0 0,1-5 0 15,1-2 0-15,1-3 0 0,1-4 0 0,1-4 0 16,1-2 0-16,-1-5 0 0,-2-6 0 0,0 0 0 16,12-3-2416-16,-1-6-528 0,9-8-96 15,-2-4-32-15</inkml:trace>
  <inkml:trace contextRef="#ctx0" brushRef="#br0" timeOffset="14338.82">10010 7851 12895 0,'0'0'272'0,"0"0"64"0,0 0 16 0,0 0 32 0,3-2-384 0,-4-6 0 0,-2-1 0 0,0 2 0 15,3 2 0-15,3-1 0 0,-3 6 0 0,5-4 0 16,1 1 896-16,4 1 96 0,2-2 32 0,3 4 0 15,1 4 0-15,3 2 0 0,1 2 0 0,2 2 0 16,3 1-832-16,0 4-192 0,3 4 0 0,0 3 0 16,1 1 864-16,3 4 128 0,1 4 32 0,2 8 0 15,7 5-832-15,-1 7-192 0,0 8 0 0,1 2 0 0,-5 3 0 16,-3 4 0-16,-4 5 0 0,-2 4 0 0,-6 2 864 16,-3-2 128-16,-7-4 32 0,-2-3 0 0,-4-3 0 0,-2-2 0 15,-8-1 0-15,-3-4 0 0,-6-1 0 0,-1-3 0 16,-5-6 0-16,-1 2 0 0,-10-1 0 0,-2-1 0 15,-5-1 0-15,-1-3 0 0,3 0-832 0,0-5-192 16,2-1 0-16,2-6 0 0,1-5 0 0,6-2 0 16,2-4 0-16,-2 1 0 15,3-9-1600-15,9-10-352 0,2-11-80 0,8-1-16 0</inkml:trace>
  <inkml:trace contextRef="#ctx0" brushRef="#br0" timeOffset="15022.74">11773 8592 20271 0,'0'0'448'0,"0"0"80"0,0 0 32 0,0 0 16 0,-5 6-576 0,5-6 0 0,0 0 0 0,0 0 0 16,8 5 928-16,5 0 80 0,6-2 16 0,5-1 0 15,5-2 0-15,4 0 0 0,4 0 0 0,5-2 0 16,0-4 0-16,5 0 0 0,4-2 0 0,5-2 0 16,8-1-832-16,-1-1-192 0,-2 0 0 0,-3-2 0 15,-2 2 0-15,5-2 0 0,1 0 0 0,0 1 0 0,0 0 0 16,-6 1 0-16,-3 2 0 0,-7 2 0 0,-7 1 0 0,-6 3 0 16,-5 2 0-16,-1 2 0 15,-9 3-1600-15,-8 6-352 0,-10 3-80 0,-8-1-16 16</inkml:trace>
  <inkml:trace contextRef="#ctx0" brushRef="#br0" timeOffset="15198.81">11829 9254 35007 0,'16'-10'768'0,"4"2"176"0,8-1 16 0,-1 3 16 0,8 1-784 0,9-3-192 16,9-2 0-16,10-1 0 0,12 2 0 0,-2 0 0 15,1-2 0-15,1-2 0 0,1-2 0 0,4 2 0 0,7 2 0 16,-9 0 0-16,-4 0 0 0,-6 0 0 0,-4 1 0 0,0 2-10336 16,-1 1-2112-16</inkml:trace>
  <inkml:trace contextRef="#ctx0" brushRef="#br0" timeOffset="17446.61">14759 8092 9215 0,'0'0'192'0,"0"0"64"0,0 0 0 0,0 0 0 0,0 0-256 0,0 0 0 0,0 0 0 0,0 0 0 15,0 0 864-15,0 0 128 0,0 0 32 0,0 0 0 16,-5 6 0-16,1-1 0 0,4-5 0 0,0 0 0 16,-4 1-832-16,4-1-192 0,-3 4 0 0,3-4 0 15,-8 2 864-15,4-1 128 0,4-1 32 0,-6 0 0 16,1 0 0-16,5 0 0 0,-5-1 0 0,5 1 0 0,-5 1-832 0,5-1-192 15,0 0 0-15,0 0 0 0,-5-2 864 16,5 2 128-16,0 0 32 0,-2-4 0 0,1-3-832 0,1 0-192 16,0-1 0-16,1 1 0 0,1 3 864 0,2-3 128 15,1 0 32-15,-2-2 0 0,3 2-832 0,1-2-192 16,-2-1 0-16,5 1 0 0,-3-1 0 0,1 0 0 16,2 0 0-16,1 2 0 0,1-3 0 0,2 1 0 15,0 0 0-15,1 0 0 0,2-1 0 0,-1-1 0 16,4 4 0-16,1-2 0 0,0 1 0 0,0 0 0 15,2-1 0-15,0 4 0 0,2-1 0 0,1 3 0 16,-3 2 0-16,-1 1 0 0,0 0 0 0,-4 2 0 16,1 3 0-16,-2-1 0 0,-2 1 0 0,-1 2 0 15,-1-1 0-15,1 3 0 0,-1 1 0 0,-4 1 0 0,-1 2 0 0,0 1 0 16,-1 2 0-16,-3 4 0 0,2 3 0 0,-2 0 0 16,-3-1 0-16,0 4 0 0,-1 4 0 0,0 3 0 15,-1 3 0-15,0 2 0 0,-2 2 0 0,-1-1 0 16,-1 0 864-16,1-2 128 0,-3 0 32 0,0 1 0 15,-1-1-832-15,-1 1-192 0,-2 4 0 0,0-1 0 16,-1 0 0-16,-3 0 0 0,-2 0 0 0,-2-2 0 16,-1-2 0-16,-1 0 0 0,-3-2 0 0,0 0 0 15,-1 2 864-15,-1-4 128 0,1 0 32 0,0 0 0 16,-2 2-832-16,1 0-192 0,1-1 0 0,-1 0 0 16,2-3 0-16,-1-2 0 0,2 0 0 0,-1-3 0 15,-3-3 0-15,3-2 0 0,-2-2 0 0,1-3 0 16,1 0 0-16,3-3 0 0,0-4 0 0,2-1 0 15,1-3 864-15,3 2 128 0,0-2 32 0,4-4 0 0,7-3-832 16,-1-2-192-16,0 1 0 0,3-3 0 0,2 0 0 0,3-1 0 16,6 1 0-16,1 1 0 0,4 0 0 0,6 1 0 15,1-2 0-15,5 3 0 0,1 0 0 0,1 2 0 16,1 1 0-16,2 1 0 0,2-2 0 0,1 1 0 16,3 0 0-16,3 1 0 0,1 0 0 0,3 1 0 15,3 1 0-15,-2 0 0 0,-2 2 0 0,-6-1 0 16,-2-1 0-16,-3 1 0 0,-4 3 0 0,-2-1 0 15,-4 1 0-15,-1-3 0 0,-3-1 0 0,-4 1 0 16,-4-1 0-16,2-3 0 16,-2-3-1600-16,-10 4-352 0,2-7-80 0,-4-1-14752 0</inkml:trace>
  <inkml:trace contextRef="#ctx0" brushRef="#br0" timeOffset="17972.91">16161 8621 20271 0,'0'0'448'0,"-8"3"80"0,-1 4 32 0,1-2 16 0,0 1-576 0,1-2 0 15,-1 0 0-15,2 1 0 0,0 1 1744 0,6-6 240 16,0 0 64-16,0 0 0 0,0 0-832 0,0 0-144 15,0 0-48-15,0 0 0 0,5-7 0 0,-1-3 0 16,3-2 0-16,1 0 0 0,3 0 0 0,-1-1 0 16,1-1 0-16,1 1 0 0,2 1-816 0,-4 1-208 15,-1 0 0-15,2 2 0 0,-3 2 864 0,0 3 128 16,-8 4 32-16,0 0 0 0,0 0-832 0,0 0-192 0,-3 9 0 16,-4 4 0-16,-3 5 0 0,0-2 0 0,-4-3 0 0,1 2 0 15,-2 1 0-15,2-2 0 0,2-3 0 0,1-1 0 16,1-1 0-16,3-1 0 0,0-2 0 0,6-6 0 15,0 0 0-15,0 0 0 0,0 0 0 0,0 0 0 16,6-6 0-16,0-3 0 0,2-2 0 0,0 0 0 16,0 3 0-16,-2 1 0 0,1 0 0 0,-3 0 0 31,-1 1-1600-31,-3 6-352 0,0 0-80 0,0 0-16 0</inkml:trace>
  <inkml:trace contextRef="#ctx0" brushRef="#br0" timeOffset="18667">17709 7729 20271 0,'-1'-12'448'0,"0"3"80"0,1 9 32 0,-1-8 16 0,-2-2-576 0,0 0 0 0,-2 6 0 0,5 4 0 16,-3-7 928-16,3 7 80 0,-8-4 16 0,-1 3 0 16,3 2 0-16,-5 4 0 0,-1 1 0 0,-2-2 0 15,0 5 0-15,-1 5 0 0,-3 8 0 0,-1 4 0 16,1 1 0-16,-2 6 0 0,-3 6 0 0,0 1 0 15,-4 4-832-15,0 4-192 0,-4 3 0 0,-1 8 0 16,-2 4 0-16,4 3 0 0,5-3 0 0,3-5 0 0,3-3 0 0,5-2 0 16,6-1 0-16,5-7 0 0,3-3 0 0,3-4 0 15,4 1 0-15,4-5 0 0,9-3 0 16,2-5 0-16,5-4 0 0,5-2 0 0,1-6 864 0,1-4 128 16,1-4 32-16,0-4 0 0,1-2-832 0,2-2-192 15,1-7 0-15,2-4 0 0,-1-6 864 0,4-2 128 16,2-1 32-16,0-4 0 0,-2-5-832 0,-3-4-192 15,-3-3 0-15,0-1 0 0,-1-3 0 0,-2 0 0 16,-2-1 0-16,-2-2 0 0,-3-2 0 0,-4-2 0 16,-4 1 0-16,-4 2 0 0,-4 5 864 0,-7 4 128 15,-4-1 32-15,-5 7 0 0,-6 3-832 0,-3 3-192 16,-5 3 0-16,-5 2 0 0,-6 1 0 0,0 3 0 16,-2 0 0-16,-2 3 0 0,-1 1 0 0,-1 0 0 0,-2-1 0 15,1 0 0 1,0 2-768-16,3 2-208 0,3 0-48 0,5 0 0 15,4 2-2448-15,5 2-496 0,0-3-112 0,16 8-16 0</inkml:trace>
  <inkml:trace contextRef="#ctx0" brushRef="#br0" timeOffset="19204.66">19355 8144 23951 0,'-11'-5'512'0,"1"2"128"0,1 3 0 0,9 0 64 0,-7-4-576 0,7 4-128 0,0 0 0 0,0 0 0 15,0 0 848-15,12-3 144 0,3 2 32 0,6-1 0 16,3-3 0-16,5 1 0 0,2 0 0 0,5-1 0 16,5 0 0-16,4-1 0 0,2 1 0 0,0-2 0 15,-2 0-832-15,3 1-192 0,2-2 0 0,-2 3 0 16,-2-2 864-16,0 4 128 0,0-2 32 0,-4 2 0 15,-6 1-832-15,-6 1-192 0,-5-1 0 0,-8 0 0 16,-3 2-768-16,-14 0-208 16,0 0-48-16,0 0 0 0,0 0-1632 0,-11 9-336 0,-3-1-64 0,-7 3-16 0</inkml:trace>
  <inkml:trace contextRef="#ctx0" brushRef="#br0" timeOffset="19420.29">19390 8410 27647 0,'0'0'1216'0,"-4"6"256"0,4-6-1168 0,-6 7-304 16,6-7 0-16,4 7 0 0,-4-7 880 0,11 8 112 16,5-2 32-16,6-2 0 0,7-2 0 0,4 2 0 15,6-4 0-15,8 0 0 0,5 2 0 0,3-2 0 16,1-2 0-16,4-2 0 0,2-1 0 0,4 0 0 16,3 1 0-16,-21 0 0 0,0-2-832 0,-2 1-192 15,-3-2 0-15,-3 0 0 0,-2 1 0 0,-3-1 0 16,-3-1 0-16,-4 2 0 15,-4 0-3232-15,-1 2-688 0,-4-2-144 0,1 1-32 0</inkml:trace>
  <inkml:trace contextRef="#ctx0" brushRef="#br0" timeOffset="20328.96">22104 7753 9215 0,'0'0'400'0,"0"0"96"0,8-3-496 0,-1-1 0 0,1 2 0 0,0-1 0 16,-8 3 1728-16,9-6 256 0,1 2 64 0,-4-1 0 0,3 1-832 0,-9 4-144 15,0 0-48-15,4-7 0 0,-4 7 832 0,3-7 144 16,-3 7 48-16,0 0 0 0,0 0-832 0,-5-8-144 16,-3 0-48-16,1 2 0 0,-4-1-816 0,-1 2-208 15,-4-1 0-15,1 3 0 0,-2 3 864 0,-1 3 128 16,-2 2 32-16,-4 0 0 0,-1 2-832 0,-3 0-192 15,-5 1 0-15,-5 5 0 0,-1 3 864 0,-5 7 128 16,1 5 32-16,-1 4 0 0,0 3-832 0,3 5-192 16,-1 0 0-16,2 3 0 0,-3 2 0 15,1 4 0-15,5 4 0 0,6 1 0 0,8-1 0 0,4-5 0 16,5 3 0-16,7-5 0 0,7-4 0 0,5-2 0 16,2 0 0-16,12-4 0 0,10-2 0 0,7 0 0 15,1-1 0-15,5-4 0 0,2-4 0 0,4-4 0 16,3-2 0-16,11-4 0 0,7-1 0 0,0-6 0 0,-1-1 0 15,0-4 0-15,-5-5 864 0,6-3 128 0,1-3 32 0,-18-1 0 16,4-4-832-16,-1-5-192 16,0-3 0-16,0-2 0 0,1-3 0 0,0-4 0 0,-2-3 0 0,0-3 0 15,-6-2 864-15,-2-2 128 0,-8-4 32 0,-4-8 0 16,-6-6-832-16,-3-1-192 0,-9 7 0 0,-3 3 0 16,-6 6 864-16,-5 4 128 0,-5 2 32 0,-4 4 0 15,-6 3-832-15,-8-1-192 0,-6 0 0 0,-9 1 0 16,-4 2 0-16,-6 5 0 0,-3 2 0 0,-4 1 0 15,2 0 0-15,-26-3 0 0,3 4 0 0,8 4 0 16,7 1-768-16,7 3-208 16,5 1-48-16,6 3 0 0,7 3-2448 0,8 2-496 0,0-2-112 15,14 0-16-15</inkml:trace>
  <inkml:trace contextRef="#ctx0" brushRef="#br0" timeOffset="22315.39">5726 13671 20271 0,'0'0'896'0,"0"0"192"0,0 0-880 0,0 0-208 0,8 5 0 0,3-5 0 16,3-3 0-16,2-5 0 0,2-3 0 0,2-6 0 16,2-5 864-16,5-8 128 0,2-4 32 0,6-1 0 15,1-1 0-15,4-3 0 0,-4-3 0 0,1-4 0 16,0-3 0-16,2-5 0 0,3-8 0 0,0 0 0 16,0-1 0-16,4-1 0 0,4 0 0 0,-4-4 0 15,-5-5-1648-15,-3 3-320 16,-7 3-64-16,-5 5-16 0,-1 4 1648 0,-6 5 320 0,-1 6 64 0,-5 5 16 0,-5 3-832 0,-4 8-192 15,-2 4 0-15,-2 6 0 0,-2 6 0 0,-1 3 0 16,-3 3 0-16,0 6 0 0,-3 3 0 0,-2 6 0 16,-3 6 0-16,-3 6 0 0,-3 4 0 0,0 7 0 15,-6 4 0-15,-1 6 0 0,-5 5 0 0,-4 5 0 16,-2 4 0-16,6 9 0 0,6 11 0 0,3-3 0 16,-4-5 0-16,9-3 0 0,2-6 0 0,3-7 0 15,5-5 0-15,4-2 0 0,2-7 0 0,4-3 0 16,2-4 0-16,4-6 0 0,1-7 0 0,3-3 0 15,2-4 0-15,3-5 0 0,1-5 0 0,7-5 0 16,2-3 0-16,5-4 0 0,2-7 864 0,1-4 128 16,-2-6 32-16,1 1 0 0,-1-3-832 0,0 1-192 15,-1 5 0-15,-1 2 0 0,-3 5 0 0,-3 4 0 0,-4 4 0 16,0 8 0-16,-1 6 0 0,0 5 0 0,-4 3 0 16,-5 3 0-16,-2 3 0 0,-3 3 0 0,-1 6 0 0,-6 0 0 15,-5 1 0-15,1 1 0 0,-3 2 0 0,0-5 0 16,4-3 0-16,-3-4 0 0,3-6 0 0,2-3 0 15,2 1 0-15,0-9 0 0,0 0 0 0,6-4 0 16,4-6 0-16,4-4 0 0,4-4 0 0,3-3 0 16,4-2 864-16,3-1 128 0,-2 0 32 0,2 1 0 15,0-2-832-15,0 4-192 0,-2 4 0 0,0 5 0 16,0 3 0-16,1 7 0 0,0 2 0 0,-8 5 0 16,-9 6-768-16,0 8-208 15,0 6-48-15,-1 3 0 0,-2 0 832 0,-3 5 192 0,-2 4 0 0,-3 0 0 16,-1 3 0-16,-3-2 0 0,0-4 0 0,-1-1 0 15,-1-4-864-15,2-3-128 0,4-3-32 0,2-6 0 16,0-6-2448-16,-1-11-496 0,14-2-112 0,0-13-16 0</inkml:trace>
  <inkml:trace contextRef="#ctx0" brushRef="#br0" timeOffset="22589.95">8203 12102 27647 0,'-4'-5'608'0,"-5"3"128"0,-1-1 32 0,-1 3 0 0,-1 4-624 0,-2 5-144 0,-1 5 0 0,-4 6 0 16,-5 2 848-16,-1 8 144 0,-2 10 32 0,2 4 0 15,3 4 0-15,0 2 0 0,0 2 0 0,3 6 0 16,-1 9-832-16,6 2-192 0,0 0 0 0,7-6 0 15,1-3 0-15,4-3 0 0,3-5 0 0,2-7 0 16,2-6 0-16,1-3 0 0,2-3 0 0,2-5 0 16,2-7-1600-1,-1-4-352-15,1-5-80 0,-3-7-11472 0</inkml:trace>
  <inkml:trace contextRef="#ctx0" brushRef="#br0" timeOffset="22920.58">8364 12618 31327 0,'6'-20'1392'0,"0"6"272"0,4-2-1328 0,2 4-336 16,7 2 0-16,-2 2 0 0,3-2 0 0,3 3 0 16,0 4 0-16,2 2 0 0,-3 0 896 0,0 3 96 15,-4 3 32-15,-3 6 0 0,2 5-832 0,-4 2-192 16,-7-6 0-16,-3 10 0 0,-4 7 0 0,-6 7 0 15,-5 0 0-15,0 2 0 0,-3 0 864 0,-5 1 128 16,-3-1 32-16,0-2 0 0,1-4-832 0,3-6-192 16,5-5 0-16,3-1 0 0,2-1 0 0,4-6 0 15,5-13 0-15,0 0 0 0,9 12 864 0,4-4 128 0,4-5 32 16,6-2 0-16,7-4-832 0,2-1-192 0,1-3 0 16,5-2 0-16,5-3 0 0,-2 0 0 0,-1 1 0 15,-2 0 0-15,-5 2 0 0,-2-1 0 0,-4-2 0 0,-4 3 0 31,0 5-2416-31,-5 0-528 0,2-4-96 0,-4 0-32 0</inkml:trace>
  <inkml:trace contextRef="#ctx0" brushRef="#br0" timeOffset="23309.84">9545 11627 33919 0,'-6'-15'1504'0,"6"15"304"0,2-9-1440 0,4 3-368 15,6 5 0-15,1 4 0 0,3-2 0 0,3 6-288 16,-3 7 48-16,4 5 16 16,1 6-224-16,1 8-32 0,-3 7-16 0,-1 8 0 0,0 4 496 0,-2 7 0 15,0 2 0-15,-3 6 0 0,-3 7 0 0,-2 5 0 16,-3 7 0-16,-2-3 0 0,-3-4 0 0,-3 0 0 0,-3-3 0 16,-4-5 0-16,-5-2 720 0,-2-10 240 15,-6-7 64-15,-5-2 0 0,-5 0-832 0,-4-5-192 0,-5-2 0 0,1-7 0 16,4-1 864-16,1-2 128 0,-2-4 32 15,5-5 0-15,2-5-832 0,5-6-192 0,4-5 0 0,5-4-11424 16,4-7-2336-16</inkml:trace>
  <inkml:trace contextRef="#ctx0" brushRef="#br0" timeOffset="23621.09">10689 12356 31327 0,'0'0'1392'0,"-5"-6"272"0,5-3-1328 0,5 1-336 15,4 1 0-15,5-2 0 0,5-2 0 0,7-1 0 16,5-1 0-16,7 3 0 0,5 1 0 0,-9 2 0 16,6 1 0-16,4-1 0 0,1-1 0 0,3 2 0 15,-1 1 0-15,1 0 0 0,0-3 896 0,1 2 96 16,4 2 32-16,-5 1 0 0,-2-1-832 0,-8 0-192 16,-4 3 0-16,-4 1-10336 0,-6 1-2112 15</inkml:trace>
  <inkml:trace contextRef="#ctx0" brushRef="#br0" timeOffset="23828.74">10710 12662 31327 0,'0'0'688'0,"7"7"144"0,9-10 16 0,6-1 48 0,7 4-720 0,4-1-176 0,8-1 0 0,7-1 0 16,4-4 848-16,-14 4 144 0,5-1 32 0,4 0 0 15,3-3-832-15,0 0-192 0,2-2 0 0,0 0 0 16,0 0 0-16,-5-2 0 0,-6 0 0 0,-4 1 0 16,-3 2-2416-16,-3-1-528 15,-6 1-96-15,-3-2-32 0</inkml:trace>
  <inkml:trace contextRef="#ctx0" brushRef="#br0" timeOffset="24056.88">11573 11505 35007 0,'-16'6'1552'0,"6"0"320"0,-3 4-1488 0,-5 7-384 16,-2 5 0-16,-6 9 0 0,-6 9 0 0,0 8 0 16,1 9 0-16,-2 4 0 0,1 6 0 0,0 8 0 0,0 2 0 0,1 4 0 15,0 4 0-15,-12 31 0 16,9-14 0-16,3-9 0 0,2-6 896 0,2-9 96 0,3-4 32 0,11-28 0 31,0-1-2464-31,1-4-480 0,2-2-112 0,0 8-13120 0</inkml:trace>
  <inkml:trace contextRef="#ctx0" brushRef="#br0" timeOffset="28872.9">13923 11931 11055 0,'2'-15'976'0,"3"-2"-784"16,-1-2-192-16,3-1 0 0,1-1 448 0,-2-1 64 16,0-1 0-16,0 4 0 0,2 0 400 0,-1 0 96 15,-2 0 16-15,-1 1 0 0,3-1 0 0,-3 1 0 0,0 1 0 16,-1 3 0-16,0 3-832 0,-2 0-192 0,-2 0 0 0,-2 4 0 16,-4 5 864-16,-1 0 128 0,-4-2 32 0,-4 5 0 15,-3 6 0-15,-4 3 0 0,-5 3 0 0,-4 6 0 16,-4 4-832-16,-6 8-192 0,-4 3 0 0,-2 6 0 15,-2 6 864-15,1 5 128 0,0 3 32 0,1 4 0 16,2 3-832-16,3 3-192 0,4 3 0 16,1 1 0-16,8-1 0 0,6-2 0 0,9-6 0 0,7-7 0 15,8-8 0-15,9-2 0 0,8-2 0 0,8-9 0 16,2-5 0-16,10-8 0 0,7-4 0 0,7-10 0 16,11-4 864-16,11-7 128 0,5-5 32 0,3-4 0 15,4-5-832-15,1-8-192 0,-1-7 0 0,-2-2 0 16,-4-2 0-16,-2-4 0 0,-2-1 0 0,-2-8 0 15,-6-6 0-15,-8-1 0 0,-8 0 0 0,-7 0 0 0,-11 1 864 16,-9 1 128-16,-8 0 32 0,-8 5 0 0,-8 5 0 0,-8 6 0 16,-7 6 0-16,-9 4 0 0,-10 3-832 0,-7 7-192 15,-6 6 0-15,-4 5 0 0,-2 0 0 0,2 6 0 16,0 1 0-16,4 4 0 16,0 3-2416-16,3 0-528 0,5 1-96 0,5 4-12720 15</inkml:trace>
  <inkml:trace contextRef="#ctx0" brushRef="#br0" timeOffset="29250.15">15724 11991 27647 0,'0'0'608'0,"-9"-3"128"0,1 1 32 0,8 2 0 0,0 0-624 0,0 0-144 0,7-9 0 0,7 2 0 0,8 2 848 0,7 0 144 16,5-1 32-16,10 1 0 0,4 2-832 0,4 2-192 16,3-1 0-16,-1-1 0 0,1-2 0 0,-13 2 0 15,7 0 0-15,2-1 0 0,3-1 0 16,1 1 0-16,-3 0 0 0,-4 1 0 16,-3 1-768-16,-4-2-208 0,-5 2-48 0,-5 2-7632 15,-6 2-1536-15</inkml:trace>
  <inkml:trace contextRef="#ctx0" brushRef="#br0" timeOffset="29477.35">15740 12391 23951 0,'-17'-3'512'0,"9"-1"128"0,3 0 0 0,5 4 64 0,0 0-576 0,0 0-128 0,12-5 0 0,5 3 0 15,9-2 848-15,6 1 144 0,5 0 32 0,10-2 0 16,8-1-832-16,5 1-192 15,-3-1 0-15,-11 4 0 0,9-6 0 0,7 2 0 0,4-1 0 0,1 1 0 16,0 2 0-16,-3-3 0 0,1 1 0 0,-4-2 0 31,-5-1-768-31,-5 3-208 0,-3 1-48 0,-4 0 0 16,-5-2-1632-16,-5 1-336 0,18-8-64 0,-18 5-16 0</inkml:trace>
  <inkml:trace contextRef="#ctx0" brushRef="#br0" timeOffset="29829.69">16460 11481 27647 0,'6'-19'608'0,"0"13"128"0,2-2 32 0,5 0 0 0,2 5-624 0,6-2-144 15,6 0 0-15,3 3 0 0,7 5 0 0,3 3 0 16,7 0 0-16,3 6 0 0,3 1 0 0,0 4 0 16,-3 2 0-16,1 3 0 0,1 0 0 0,-5 5 0 15,-1 4 0-15,-5 4 0 0,-3 3 848 0,-6 4 144 16,-6 7 32-16,-12 4 0 0,-6 2 0 0,-10 4 0 16,-7 2 0-16,-7 1 0 0,-4 3-832 0,-2-4-192 0,-5-2 0 0,-3-4 0 15,-3-5 864-15,-3-3 128 0,-4-2 32 16,-3-3 0-16,-2-4-832 0,-1-1-192 0,-1-3 0 0,2-2 0 15,2-3 0-15,4-2 0 0,5-3 0 0,3-5 0 32,3-6-2416-32,6-8-528 0,-12-6-96 0,18-16-32 0</inkml:trace>
  <inkml:trace contextRef="#ctx0" brushRef="#br0" timeOffset="31332.27">18922 11643 27647 0,'-10'-19'608'0,"4"9"128"0,1 2 32 0,-1 1 0 0,1 0-624 0,5 7-144 0,0 0 0 0,-11 8 0 16,0 4 848-16,2 3 144 0,-3 7 32 0,1 7 0 16,0 4-832-16,2 3-192 0,1-1 0 0,2 0 0 15,2 1 0-15,0-2 0 0,2-1 0 0,3-2 0 0,4-5 0 0,2-1 0 16,3-2 0-16,5-3 0 0,2-7 0 0,4-1 0 16,4-2 0-16,7-3 0 0,5-5 0 0,8-3 0 15,5-4 0-15,4-4 0 0,3-3 864 0,-4-3 128 16,-3 0 32-16,-13 3 0 0,-2-4-832 0,1 0-192 15,-1 1 0-15,-2-2 0 0,-2-1 0 0,-3 3 0 16,-4 2 0-16,-3 2 0 0,-2 4 0 0,-7 4 0 16,-1 3 0-16,-6 5 0 0,-5 8 0 0,-4 5 0 15,-4 5 0-15,-6 5 0 0,-2 3 0 0,-5 3 0 16,-3 8 0-16,-2 3 0 0,-3 2 0 0,1 1 0 16,-1-1 0-16,-2-1 0 0,-2-2 0 0,0-1 0 15,-2-5 0-15,-1 2 0 0,-5-1 0 0,4 0 0 16,-1-1 0-16,3 0 0 0,2-4 864 0,3-2 128 15,4-1 32-15,3-4 0 0,1-2-832 0,4-5-192 0,4-3 0 0,-1 4 0 32,5-6-1600-32,3-8-352 0,7-7-80 0,0 0-8208 15,9-3-1632-15</inkml:trace>
  <inkml:trace contextRef="#ctx0" brushRef="#br0" timeOffset="31611.17">20186 11761 31327 0,'0'0'688'0,"3"-7"144"0,0-1 16 0,4 2 48 0,3 0-720 0,3 1-176 0,3 1 0 0,5-3 0 0,4 2 848 0,3-1 144 15,5 1 32-15,16-3 0 0,-5 2-1024 0,-4 3 0 16,1 0-224-16,-5 3 32 0,-5 2 192 0,-5 1-192 16,-5 0 192-16,-5 2-192 15,-6 3-1808-15,-6 3-368 0,-4 1-80 0,-8 5-16 16,-7 2 880-16,-8 5 176 0,-8 1 48 0,7-5-8480 0</inkml:trace>
  <inkml:trace contextRef="#ctx0" brushRef="#br0" timeOffset="31722.84">20253 12039 23951 0,'0'0'512'0,"0"0"128"0,0 0 0 0,0 0 64 0,0 0-576 0,6-4-128 15,4 0 0-15,5-1 0 0,1 0 1664 0,5-2 320 0,5-3 48 0,3 2 16 16,-2 0-1648-16,8 0-400 16,1-1 0-16,3 3 0 0,-2 0 0 0,0 1 0 0,-1 0 0 0,12 0 0 31,-10 1-1344-31,-5 1-336 0,-4 3-80 0</inkml:trace>
  <inkml:trace contextRef="#ctx0" brushRef="#br0" timeOffset="32377.12">21195 12009 26719 0,'0'0'2368'16,"0"0"-1888"-16,0 0-480 0,0 0 0 0,8 2 512 0,3-2 16 15,2-2 0-15,4 0 0 0,2-5 256 0,6-1 48 16,2 0 16-16,9-2 0 0,0-2-512 0,3-2-96 15,0-3-32-15,-1-1 0 0,-2-2-16 0,-1-3-16 16,0-3 0-16,0-5 0 0,-1 0 144 0,-1-3 48 16,-1 0 0-16,1-3 0 0,1-8-96 0,0-2-16 15,-3 1 0-15,-3-7 0 0,-2-2-256 0,-2-1 160 16,-5 3-160-16,-4 8 128 0,-2 7-128 0,-8 7 0 16,-3 6 0-16,-2 6 0 0,-3 7 176 0,-3 4 0 15,-5 5 0-15,-5 4 0 0,-5 5-176 0,-10 9-144 16,-7 5 144-16,-3 5-208 0,0 6 48 0,-4 8 16 15,-1 8 0-15,2 4 0 0,3 3 144 0,4-2-128 16,3-3 128-16,3 1-128 0,7-3 128 0,8-4 0 0,8-4-144 0,3-3 144 16,7-3 0-16,6-3 0 0,4-4 0 0,4-4 0 15,2-7 256-15,4-5 32 0,1-4 0 0,5-5 0 16,-2-1 304-16,5-3 64 0,2-8 16 0,3-4 0 16,0 0-320-16,0-2-64 0,0 0-16 0,-1-4 0 15,-2-2-128-15,-3 2-16 0,-3 2-128 0,-5 3 192 16,-5 0-192-16,-3 4 0 0,-3 6 128 0,-4 3-128 15,-7 3 0-15,0 0 0 0,-1 11 0 0,-2 4-160 16,-4 2 160-16,-2 3-160 0,-2 1 160 0,0 1-160 16,-4 0 160-16,-1 1 0 0,1 1 0 0,0-3 0 15,3-4 0-15,2-3 0 0,2-1 0 0,6-4 0 16,2-9 0-16,0 0 0 0,0 0 160 0,11 3-160 16,3-2 240-16,4-3-48 0,1-3-16 0,2-3 0 0,0-3 64 0,2-1 16 15,4 2 0-15,-1-4 0 0,4-2-256 0,2 1 0 16,3 2 128-16,-3 1-128 0,-2 2 0 0,-2 3 0 15,2 2 0-15,-4 5 0 0,-4 4 0 0,-3 5 0 16,-4 4 0-16,-3-1-160 0,-3 0 160 0,-3 3-192 16,-2 1 192-16,-3 1-192 0,1-2 192 0,-2 0 0 15,-2-1 0-15,0-1 0 0,-2 0-336 0,1-2 16 16,2 1 0-16,1-12 0 16,4 9-592-16,-4-9-112 0,8 4-32 0,5-2-10032 15,-2-3-2016-15</inkml:trace>
  <inkml:trace contextRef="#ctx0" brushRef="#br0" timeOffset="32694.89">23518 10802 25791 0,'-11'-10'1152'0,"5"5"224"0,-3-2-1104 0,-2 7-272 0,-2 8 0 0,-1 5 0 15,-2 4 672-15,0 5 80 0,-4 4 16 0,-1 8 0 16,-3 8-320-16,-2 4-48 0,-3-1-16 0,-2 8 0 16,-1 4-160-16,4 5-32 0,5 0-16 0,-2 4 0 15,-1-1-176-15,6-4 0 0,6-6 144 0,4-2-144 0,3-1 160 16,4-5-32-16,3-7-128 0,3-2 192 0,3-2-192 15,3-3 0-15,1-10 128 0,3-3-128 16,3-4-560-16,3-2-144 16,-1-6-48-16,4-3-12400 0</inkml:trace>
  <inkml:trace contextRef="#ctx0" brushRef="#br0" timeOffset="32963.73">24202 11007 29487 0,'-9'-2'2624'0,"-3"0"-2112"15,-7 4-512-15,0 4 0 0,0 7 464 0,-6 4-16 0,-1 2 0 0,-5 4 0 16,0 5-192-16,1 5-32 0,0 4-16 0,2 3 0 16,1 4-64-16,3 4-16 0,0 0 0 0,5-2 0 15,5-2 0-15,5-2-128 0,4-4 192 0,5 2-64 16,6 1 48-16,3-5 0 0,2-2 0 0,0-1 0 15,3 0-32-15,0-4 0 0,1-4 0 0,-1-5 0 16,-1-5-320-16,0-3-64 0,0-2-16 0,-2-8 0 31,3-3-1424-31,-3-3-304 0,-3-4-48 0,-3-1-16 0</inkml:trace>
  <inkml:trace contextRef="#ctx0" brushRef="#br0" timeOffset="33144.19">23486 11540 17503 0,'0'0'1552'0,"0"0"-1232"15,2-9-320-15,9 3 0 0,3 0 3024 0,7 2 560 16,2 2 96-16,9 1 32 0,7 1-2304 0,6 2-448 16,1 0-80-16,2 2-32 0,1 1-544 0,0 0-112 15,3 1-32-15,0-1 0 0,0 2-160 0,1 0 0 16,-2-2 0-16,-4 1 0 0,-2-3-240 0,-3 0 32 16,-7 0 0-16,-3 1 0 15,-4-2-2288-15,-1-4-464 0,6-3-96 0,-8 0-16 16</inkml:trace>
  <inkml:trace contextRef="#ctx0" brushRef="#br0" timeOffset="33417.49">24591 10687 31327 0,'0'0'688'0,"0"0"144"0,8 1 16 0,-4-3 48 0,3 3-720 0,-1 1-176 0,2 2 0 0,1 4 0 15,0 4 576-15,1 3 64 0,0 7 32 0,-1 5 0 16,0 4-400-16,-1 4-80 0,-1 4 0 0,-1 4-16 16,0 2-176-16,-2 43 128 0,-2-7-128 0,-3-2 128 15,-2 0 0-15,-3-4-128 0,-4-5 192 0,-1-1-64 16,-1-3 0-16,-2 0-128 0,-2-6 192 0,-3-2-64 16,-1-2 32-16,-1-5 0 0,-1-3 0 0,0-2 0 0,-3-4-16 15,0-1 0-15,-1-3 0 0,1-1 0 16,0 1-2112-1,-3-3-416-15</inkml:trace>
  <inkml:trace contextRef="#ctx0" brushRef="#br0" timeOffset="33889.26">18342 13780 31615 0,'0'0'1408'0,"0"0"272"15,0 0-1344-15,0 0-336 0,-6 5 0 0,2 4 0 0,-3 4 192 0,1 5-48 16,-2 1 0-16,0 3 0 0,1 3 112 0,-1 2 0 16,0 1 16-16,1 1 0 0,0 0-272 0,0 0 0 15,1-1 0-15,-1 1 0 0,2-4 160 0,-2-2-32 16,2-1 0-16,0-2 0 0,-1-2-128 0,0-3 128 16,2-2-128-16,-2 0 128 15,3-5-1888-15,3-8-384 0,0 0-80 0,0 0-16 0</inkml:trace>
  <inkml:trace contextRef="#ctx0" brushRef="#br0" timeOffset="34053.72">18248 13482 26719 0,'-12'-27'1184'0,"5"14"240"0,-1 3-1136 0,4 0-288 0,1 0 0 0,3 3 0 15,0 7 2576-15,0 0 464 0,0 0 96 0,0 0 0 16,11 7-2576-16,0 1-560 0,-1 2 0 0,1 1 0 31,-1 1-1808-31,2 0-240 0,-1-1-64 0,4 1-12544 0</inkml:trace>
  <inkml:trace contextRef="#ctx0" brushRef="#br0" timeOffset="34360.56">19326 13515 20271 0,'0'0'896'0,"-7"-4"192"0,-3 0-880 0,-2 0-208 0,-3-2 0 0,-2 4 0 0,-3 4 2384 0,-5 0 432 16,-4-2 96-16,-2 6 16 0,-2 8-1936 0,1 3-384 16,2-1-80-16,1 1-16 0,2 0-272 0,1 1-64 15,4-1-16-15,5 3 0 0,2-3 144 0,7-2 16 16,0-1 16-16,3 2 0 0,3-1-80 0,4 2-32 16,3-3 0-16,4 4 0 0,1 0-224 0,1 3 128 15,1-1-128-15,1 3 0 0,1 2 0 0,-4-1 128 16,-2-4-128-16,-3 1 0 0,-1 0 0 0,-4 1 144 15,-5 0-144-15,-1 0 128 0,-5-1 176 0,-2-2 16 16,0-4 16-16,-2 1 0 0,-3-2 112 0,-2-1 32 16,1-3 0-16,-3 0 0 0,2 0-224 0,2-2-64 15,2-2 0-15,1-4 0 16,1-2-960-16,5-2-192 0,9 2-32 0,-3-10-10064 16,5-3-2000-16</inkml:trace>
  <inkml:trace contextRef="#ctx0" brushRef="#br0" timeOffset="34832.18">20968 13409 25791 0,'-15'-4'1152'0,"4"2"224"0,-4-1-1104 0,0 2-272 15,-1 3 0-15,-1 5 0 0,-4 5 576 0,1 2 48 16,-2 2 16-16,1 8 0 0,0 9 192 0,0 2 32 16,1-2 16-16,0 4 0 0,-2 0-336 0,2-1-64 15,0-1-16-15,1-3 0 0,1-3-16 0,2-3 0 16,2-3 0-16,3-4 0 0,2-2 16 0,2-4 0 15,2-3 0-15,5-10 0 0,0 0 144 0,0 0 32 16,10 0 0-16,3-5 0 0,2-3 160 0,3-7 32 16,1-1 16-16,3-6 0 0,0-2-432 0,1-3-96 15,0 2 0-15,2-6-16 0,3-3-304 0,0-2 160 16,1-4-160-16,0 7 128 0,-2 8-128 0,1 2 0 0,-1 1 0 16,-3 6 0-16,-5 9 0 0,-3 4 0 0,-2 7 0 0,-3 3 0 15,-4 5-224-15,-2 8 80 0,-5 7 16 0,-2 5 0 16,-3 3 128-16,-1 1 0 0,-4 0 0 0,0 1-128 15,2 0 128-15,-3 0 0 0,0 0 0 0,2 0 0 32,-1 1-528-32,5-1-32 0,-2-1 0 0,5-3 0 15,3-5-1904-15,5-6-384 0,2-5-80 0,5-6-11936 0</inkml:trace>
  <inkml:trace contextRef="#ctx0" brushRef="#br0" timeOffset="35142.67">21729 13572 21183 0,'-7'-7'944'0,"0"5"192"0,-1 1-912 0,-4 7-224 16,0 3 0-16,-3 4 0 0,-1 0 2032 0,-2 2 352 15,0 2 80-15,-1 2 16 0,-3 3-1632 0,1 3-320 16,1-7-64-16,-1 3-16 0,3 1-96 16,2-1-32-16,4-3 0 0,4-3 0 0,6-2 0 0,4 1 0 15,4-3 0-15,5-3 0 0,4-2 352 0,3-3 64 16,3-1 16-16,1-3 0 0,1-2-96 0,2-3-16 15,3-1 0-15,-1-1 0 0,3 1-272 0,0 0-64 16,-2-2-16-16,0-1 0 0,-1-2-160 0,-4 0-128 16,-2-1 192-16,-5-3-192 0,-6 2 208 0,-5-3-64 15,-2 2-16-15,-4-4 0 0,-8 2 64 0,-3-2 16 16,-4-1 0-16,-3 0 0 0,-1 5-208 0,-2 3 0 0,0 1 128 16,3 2-128-1,-2 1-368-15,4 3-112 0,3-2-32 0,2 4 0 16,1 1-1952-16,3 0-400 0,3-2-80 0</inkml:trace>
  <inkml:trace contextRef="#ctx0" brushRef="#br0" timeOffset="35397.98">22742 12826 29951 0,'0'0'1328'0,"0"0"272"0,0 0-1280 0,0 0-320 0,-10 2 0 0,-2 8 0 16,-3 9 320-16,-3 7 16 0,-1 6 0 0,-3 7 0 0,-4 6-16 0,2 8 0 16,3 6 0-16,2 2 0 0,0-4-16 0,4 1-16 15,4-2 0-15,-1 6 0 0,2 2-160 0,1-3-128 16,2 2 144-16,-1-4-144 0,-3-3 144 0,2-2-144 16,0-3 128-16,-2-4-128 15,-1-3-1536-15,-2-3-384 0,-3-3-64 16,0-7-32-16</inkml:trace>
  <inkml:trace contextRef="#ctx0" brushRef="#br0" timeOffset="35535.99">22238 13449 31327 0,'11'-19'2784'0,"8"0"-2224"16,7 1-560-16,7 1 0 0,6 6 1024 0,2 2 80 16,0 3 32-16,4 2 0 0,5 4-512 0,5 5-112 15,3 1 0-15,4 5-16 0,3 5-368 0,-5 1-128 0,-5 2 0 0,-1 8 144 31,-1 3-960-31,-6 2-192 0,-7 5-32 0</inkml:trace>
  <inkml:trace contextRef="#ctx0" brushRef="#br0" timeOffset="36168.98">17297 15593 6447 0,'-24'-22'272'0,"13"10"80"0,5 1-352 0,1 0 0 0,-3-2 0 0,0 6 0 16,0 1 4544-16,1 1 848 0,-2 0 176 0,3 3 16 15,-5 4-3872-15,1 4-784 0,-1 2-160 0,-5 4-16 16,-2 3-432-16,0 5-96 0,1 3-16 0,0 1 0 16,1 1-208-16,2 3 176 0,1 2-176 0,3 0 160 15,1 0-160-15,5-3 0 0,2-4 0 0,1-2 0 16,1-1 0-16,2-3 0 0,4-5 0 0,3-4 0 15,2-4 224-15,5-5 16 0,2-6 0 0,5-6 0 16,5-7 528-16,0-3 96 0,3-2 32 0,3-1 0 16,4-2-384-16,-3 0-64 0,-1-2 0 0,-4 2-16 15,-5 4-112-15,-5 2-32 0,-5 1 0 0,-6 6 0 0,0 4-32 16,-4 3-16-16,-5 8 0 0,0 0 0 0,0 0-48 0,0 0 0 16,3 12 0-16,0 7 0 0,-2 5-192 0,-1 3 0 15,-1-1 0-15,1 3 0 0,-2 1-128 0,4 1-32 16,-1 0 0-16,1-2 0 15,3-2-1984-15,3-4-400 0,-1-3-80 0</inkml:trace>
  <inkml:trace contextRef="#ctx0" brushRef="#br0" timeOffset="36635.62">18478 15935 18431 0,'-18'6'1632'0,"7"0"-1312"0,-1 0-320 0,2 2 0 15,-1 0 1664-15,5-4 272 0,6-4 48 0,0 0 16 16,0 0-1472-16,0 0-288 0,8 0-64 0,4-5-16 15,4-6 368-15,6-6 80 0,6-4 16 0,2-3 0 16,0-4 16-16,10-5 16 0,6-3 0 0,0 0 0 16,-2 1 176-16,2-4 16 0,-4 1 16 0,4-4 0 15,-1-3-112-15,3-6-32 0,4-6 0 0,5-6 0 16,5-4-304-16,-4 0-64 0,-8 1-16 0,-3-2 0 0,-6-3-160 16,-3 2-48-16,-3 4 0 0,-9 13 0 0,-4 10 0 0,-6 10-128 15,-8 7 192-15,-6 9-64 0,-6 4-128 0,-2 9 160 16,-6 4-160-16,-5 9 160 0,-5 7-160 0,-2 10 0 15,-3 7 0-15,-2 4 0 0,0 5 0 0,-4 4-144 16,-2 2 144-16,-3 4-160 0,-4 2 160 0,3 1 0 16,5 0-144-16,3 2 144 0,4 2 0 0,5-5 0 15,4-5 128-15,6-6-128 0,7-6 0 0,3-3 0 16,5-3-224-16,5-2 80 0,1-4-96 0,5-4-16 16,1-7 0-16,2-3 0 15,-1-3-1744-15,3-5-368 0,2-6-64 0,3-3 0 0</inkml:trace>
  <inkml:trace contextRef="#ctx0" brushRef="#br0" timeOffset="36839.9">19860 15323 31327 0,'0'0'1392'0,"-8"11"272"0,0 5-1328 0,-1 6-336 0,0 0 0 0,1 3 0 16,-3 0 0-16,0 3 0 0,-1 4-192 0,1-3 64 15,-3-1 320-15,2-1 64 0,0-3 0 0,2 1 16 16,-1-1-96-16,2-3-32 0,1-6 0 0,5 1 0 16,-2-1-272-16,4-4-64 0,1-11-16 0,0 0 0 15,0 0-2112-15,9-2-432 0,1-6-64 0</inkml:trace>
  <inkml:trace contextRef="#ctx0" brushRef="#br0" timeOffset="37229.9">20314 15175 17503 0,'-10'11'1552'0,"5"0"-1232"15,-1 6-320-15,-1 4 0 0,-2 1 1056 0,0 5 160 16,-3 2 16-16,0 3 16 0,-2 1-704 0,-3 0-144 16,-2-2-16-16,0-1-16 0,-2-4 176 0,-1 0 32 15,1-1 16-15,-1-3 0 0,2-5-96 0,3-1-32 16,3-3 0-16,2-2 0 0,2-7 64 0,10-4 16 15,0 0 0-15,0 0 0 0,6-9 448 0,4-3 96 0,3-4 0 16,3-3 16-16,5-2-400 0,1-2-64 0,2-5-32 16,0-3 0-16,1-1-368 0,-1-1-80 0,-2-1-16 0,2 1 0 15,0 0-144-15,3 2 0 0,-3 2 0 16,4 5 0-16,-1 5 0 0,-2 4 0 0,-4 3 0 0,0 4 0 16,-1 5 0-16,0 6 0 0,-4 3 0 0,-3 5 0 15,-6 6 0-15,-1 6 0 0,-2 5 0 0,-4 3 0 16,-4 2 0-16,-2 1 0 0,-1 2 0 0,0-1 0 15,-1-2 0-15,-1-3 128 0,5-5-128 0,-2 0 0 16,1-2 0-16,2-5 128 0,1-3-128 0,5-3 0 16,-1-2 0-16,3-3 128 0,2-1-128 0,2-6 0 15,1-2-208-15,1-2-128 0,-1 2-32 0,-1-1 0 16,2-2-2448-16,-3 0-480 0</inkml:trace>
  <inkml:trace contextRef="#ctx0" brushRef="#br0" timeOffset="37603.01">20995 15320 31039 0,'-4'-12'1376'0,"4"12"288"0,-1-10-1344 0,5 0-320 15,2-1 0-15,5 4 0 0,0 1 0 0,6-1 0 0,2 1 0 0,3-2 128 16,1-1-128-16,1 0 128 0,0 0-128 16,4 0 128-16,-2-2-128 0,2 1 0 0,-1 1 128 0,1 0-128 15,-5-2 960-15,1-1 128 0,1-1 32 0,-1 1 0 32,-5 2-1568-32,-4 1-320 0,-5-1-64 0,-10 10-16 0,0 0 976 0,-10-2 208 0,-7 2 48 0,-3 2 0 15,-6 4 0-15,-4 2 16 0,-5 6 0 0,1 1 0 16,-1 0-400-16,3 6 0 0,2 2 0 0,0 4 0 15,3 0 0-15,-1-1 0 0,3-1 0 0,2 0 0 16,2 0-128-16,6 0 128 0,5-2 0 0,4-1 0 16,5-4 0-16,3-1 0 0,4-2 0 0,7 1 0 15,5-6-816-15,4-2-80 16,2-4-32-16,3-4-8896 0,1-1-1776 0</inkml:trace>
  <inkml:trace contextRef="#ctx0" brushRef="#br0" timeOffset="37923.98">21919 15135 12895 0,'0'0'1152'0,"0"0"-928"16,-9-4-224-16,0 0 0 0,-1 2 2064 0,-5 2 368 15,-3 0 80-15,-1 5 16 0,-1 1-1120 0,0 4-208 16,-3 0-48-16,3 4-16 0,2-1-624 0,1 3-128 16,2 1-32-16,1-1 0 0,0-1 96 0,6-2 32 15,0 1 0-15,2-3 0 0,3-4-144 0,2 2-16 16,1-9-16-16,0 0 0 0,0 0 368 0,0 0 80 15,11-2 16-15,2-2 0 0,0-2-48 0,1-2 0 0,1-2 0 0,3 1 0 16,-2-1-368-16,-1-1-80 16,1-3-16-16,-1 5 0 0,0 0-256 0,-3 4 160 0,-1 2-160 0,-1 0 128 15,-10 3-128-15,0 0 0 0,0 0 0 0,0 12 0 16,0 4 0-16,0 3 0 0,0-2 0 0,1 2 0 16,-1 0 0-16,2 2 0 0,2 2 0 0,1 0 0 15,-2-3 0-15,2-1 0 0,5-2 0 0,-1 0 0 16,2-2 0-16,2-4-192 0,2-4 32 0,0-1 16 31,0-2-2288-31,2-2-448 0,1-3-80 0</inkml:trace>
  <inkml:trace contextRef="#ctx0" brushRef="#br0" timeOffset="38255.97">22540 15053 21183 0,'-11'0'1888'0,"-1"3"-1504"15,-4 1-384-15,1 4 0 0,-2 3 1184 0,-1 3 160 16,-4 3 48-16,-2 1 0 0,1 2-688 0,1 2-144 16,1 0-32-16,1 2 0 0,2-2-112 0,4-2-32 15,4-2 0-15,1-2 0 0,3-2 128 0,0-3 32 16,0-5 0-16,6-6 0 0,0 0 368 0,0 0 80 15,0 0 16-15,0 0 0 0,0 0-96 0,14-4-16 16,3-5 0-16,4-4 0 0,2-4-352 0,1-3-80 16,2 0-16-16,0-2 0 0,-3-4-208 0,1 2-48 0,-3 1-16 15,0 3 0-15,0 4-176 0,-4 0 0 0,-2 2 144 0,-1 2-144 16,1 2 0-16,-4 4 0 0,0 2-160 0,-2 0 160 31,0-1-2448-31,-1 3-384 0,-8 2-80 0</inkml:trace>
  <inkml:trace contextRef="#ctx0" brushRef="#br0" timeOffset="38689.41">24506 14624 8287 0,'10'-16'736'0,"0"-3"-592"16,1-1-144-16,-1 0 0 0,0 2 2224 0,-3 2 400 15,-3 1 96-15,-4 2 16 0,-1411 1-432 0,2814 2-96 16,-1410 4-16-16,-8-3 0 0,-2 2-1200 0,-9 2-240 0,-2 1-48 16,-4 7-16-16,-2 3-160 0,-1 3-16 0,-5 2-16 0,-2 5 0 15,-5 5-112-15,-1 8 0 0,-2 3-16 0,3 2 0 16,-2 2 0-16,8 6 0 0,4 4 0 0,6 4 0 16,2 1-32-16,3 2 0 0,6 1 0 0,4-3 0 15,5-6-176-15,6-2-32 0,0-5-128 16,4 3 192-16,2 0-192 0,3-4 0 0,-2-3 0 0,2-4 0 15,2-3 0-15,-2-2 0 0,2-3 0 0,-1-5 0 16,-1-5-2288 0,2-2-496-16</inkml:trace>
  <inkml:trace contextRef="#ctx0" brushRef="#br0" timeOffset="38880.07">23489 15084 32655 0,'0'0'1440'0,"12"-5"304"16,3-2-1392-16,4 2-352 0,4 0 0 0,5 2 0 0,4 2 256 0,4 1 0 16,1 0-16-16,4 2 0 0,-2 5 32 0,0-2 16 15,-3 1 0-15,2 2 0 0,-1-1-144 0,1 2-16 16,-1 1-128-16,-5-1 192 16,-3-4-624-16,-3 2-128 0,3 1-16 0,-2-4-9424 15,-4-1-1888-15</inkml:trace>
  <inkml:trace contextRef="#ctx0" brushRef="#br0" timeOffset="39286.44">24654 15207 28559 0,'-23'11'2544'0,"-3"3"-2032"0,0 3-512 0,0 4 0 15,-5 1 448-15,1 4 0 0,-1 1 0 0,3 0 0 16,2-1 352-16,4-2 64 0,4-2 16 0,1-2 0 16,3-4-448-16,2-2-96 0,2-1-16 0,2-3 0 15,3-4 80-15,5-6 16 0,-5 5 0 0,5-5 0 16,0 0 352-16,0 0 80 0,9-7 16 0,1-3 0 16,2-2-96-16,5-3-32 0,2-4 0 0,3-2 0 15,2-2-320-15,5-3-64 0,8-5-16 0,0-1 0 16,4-2-96-16,0 0-32 0,6 2 0 0,-2 1 0 15,-2 1-208-15,-2 5 176 0,0 3-176 0,-2 4 160 0,-3 6-160 0,-6 5 0 16,-6 3 0-16,-1 5 0 0,0 5 0 0,-9 5-176 16,-7 5 176-16,-4 6-128 0,-4 5 128 15,-3 5 0-15,-3 4-144 0,-4 5 144 0,-3 2 0 0,0 2 0 16,0 1 0-16,1-2 0 0,0-7-128 0,4-3 128 16,6-4 0-16,-2 1 0 0,3 0 0 0,2-3 0 15,2-3 0-15,3-3 0 16,-3-6-1392-16,2 2-144 0,2-2-48 0</inkml:trace>
  <inkml:trace contextRef="#ctx0" brushRef="#br0" timeOffset="66719.47">2171 4330 16575 0,'-19'-1'1472'0,"8"1"-1168"0,0 0-304 0,0 2 0 16,-2 1 720-16,1 1 96 0,1 1 16 0,2 1 0 16,-1 1 128-16,3 1 16 0,0 1 16 0,1-3 0 15,1 0-448-15,5-6-96 0,0 0 0 0,0 0-16 16,0 0 64-16,0 0 16 0,0 0 0 0,0 0 0 0,0 0 192 0,5-7 64 15,1-4 0-15,3-4 0 0,0-5-208 0,4-7-48 16,1-4 0-16,1-6 0 0,1-5-192 0,1 2-32 16,5-3-16-16,-2-1 0 0,1-1-144 0,1-4-128 15,-3-2 192-15,2-5-192 0,2-1 352 0,-2 0-32 16,-1-4-16-16,0 5 0 0,1 4-304 0,-1 2 128 16,0 2-128-16,-4 2 0 0,0 3 160 0,-1 0-160 15,-4 3 128-15,2 4-128 0,0 4 160 0,0 5-160 16,-2 4 192-16,-3 2-192 0,2 4 128 0,0 4-128 15,0 0 0-15,0 5 0 0,-1 5 0 0,1 1 0 0,1-1 0 16,-4 6 0-16,3 0 0 0,-1 1 0 16,1 2 0-16,-2 3-144 0,-3 2 144 0,1 4-128 0,1 4 128 0,1 2-128 15,0 1 128-15,1 2 0 0,0 5 0 16,2 4 0-16,-3 5-128 0,1-1 0 0,-2 1 0 0,2-1 0 16,-1 0 128-16,0 2 0 0,-3 3 0 0,1 0 0 15,-1-1 0-15,0 4 0 0,-3 4 0 0,0-3 0 16,1-3 0-16,-3-2 0 0,-2-3 0 0,1 0 0 15,0-2 0-15,0-1 224 0,-1-1-48 0,1 0-16 16,3 1-160-16,0 0 0 0,0-5 0 0,3 0 0 16,-3-4-224-16,3-1-32 0,2-3 0 0,-2-5 0 15,1-4-2640 1,1-3-544-16</inkml:trace>
  <inkml:trace contextRef="#ctx0" brushRef="#br0" timeOffset="66974.02">2336 4076 23951 0,'-15'-16'2128'0,"9"8"-1696"0,-1 1-432 0,5-2 0 0,1 0 352 0,0 3-16 15,1 6 0-15,0 0 0 0,5-8 96 0,6 2 16 16,-1 2 0-16,3 0 0 0,3-1-160 0,1 1-32 15,2-3 0-15,2 4 0 0,2 0-32 0,0-1-16 16,3-1 0-16,2-1 0 0,0 0-208 0,1 0 176 16,2 1-176-16,0 0 160 0,-1 3-160 0,-3-2 0 0,0 0 0 0,-4 3 0 31,-2-1-1872-31,-3-1-464 0</inkml:trace>
  <inkml:trace contextRef="#ctx0" brushRef="#br0" timeOffset="67347.64">3738 2943 26719 0,'2'-7'2368'16,"-2"7"-1888"-16,0 0-480 0,0 0 0 0,0 0 0 0,0 0-192 16,3 15 16-16,-6 6 0 0,0 5 176 0,-1 2 224 15,-4 1-48-15,-1 6-16 0,-2 3 64 0,-3 8 16 16,-3 3 0-16,0 7 0 0,-1 5 0 0,2-1 0 16,0-2 0-16,1 1 0 0,1-1-240 0,-1-2 128 15,2-1-128-15,0-1 0 0,2 0 0 0,0-7 128 16,3-5-128-16,2-2 0 0,1-4 0 0,0 0 176 15,1-3-176-15,4-3 160 0,3-4-160 0,3-1 192 16,1-7-192-16,3-1 192 0,-1-3-192 0,4-2 192 16,2-2-192-16,2-1 192 0,0-1-384 0,3-4-80 0,0-3-16 0,2 0 0 31,0 0-1872-31,-3-2-368 0,-2-1-80 0</inkml:trace>
  <inkml:trace contextRef="#ctx0" brushRef="#br0" timeOffset="67610.64">3254 3867 13823 0,'-5'-13'1216'0,"0"6"-960"0,2-1-256 0,2 3 0 16,1 5 1536-16,0 0 272 0,0 0 48 0,0 0 16 15,11-3-816-15,2 2-160 0,1 1-48 0,4 0 0 0,-1 0-368 0,2 0-80 16,3 0-16-16,3-2 0 0,2 2 0 0,5-3 0 16,1-2 0-16,1 1 0 0,-1 1-208 0,3 2-48 15,0-3-128-15,-1 4 192 0,1 2-192 0,-3 3 0 16,-2-3 0-16,-5-2-11936 0</inkml:trace>
  <inkml:trace contextRef="#ctx0" brushRef="#br0" timeOffset="68005.6">4209 3837 20271 0,'0'0'1792'0,"0"0"-1424"0,0 0-368 0,0 0 0 16,0 0 1344-16,0 0 208 0,10 0 48 0,1 0 0 15,0 0-1312-15,2 0-288 0,-1 1 0 0,4-3 0 16,0-6 128-16,2 1 64 0,-3-1 0 0,2-2 0 16,-2 0-48-16,3-1 0 0,-2-2 0 0,0-2 0 15,-3 1-16-15,0 1 0 0,-3 0 0 0,0-2 0 16,-4-1-128-16,1 2 128 0,-5-1-128 0,0 1 128 16,-2-1-128-16,-2-1 128 0,-2 2-128 0,-5 3 128 15,-1 2 96-15,-1-1 16 0,-4 0 0 0,-2 1 0 16,0 5-80-16,-1 2-16 0,-2 1 0 0,0 3 0 0,-1 2-16 15,1 4-128-15,-2 2 192 0,-3 2-64 0,2 3-128 0,-2 6 0 16,-1 6 0-16,1 2 128 0,0 2-128 0,4 1 0 16,1 1 0-16,6 0 0 0,4-1 0 0,4-1 0 15,3-3 0-15,3-2 0 0,0-3 0 0,6-2 0 16,3-3 0-16,4-1 0 0,3-3 0 0,4-2 128 16,2-2-128-16,3-1 0 15,3-2-1536-15,1-4-384 0,0-5-64 0</inkml:trace>
  <inkml:trace contextRef="#ctx0" brushRef="#br0" timeOffset="68342.32">4787 3722 6447 0,'0'0'576'0,"0"0"-576"0,0 0 0 0,0 0 0 15,-4 13 4048-15,2 2 704 0,-2 1 144 0,0 4 32 16,1 3-3872-16,0 0-768 0,-1-1-160 0,0 2-128 16,2 0 192-16,0-1-64 0,-2-1 0 0,2-1-128 15,-3-4 160-15,0 0-160 0,1-2 128 0,2-3-128 16,2-12 192-16,-4 9-64 0,4-9 0 0,0 0 0 16,0 0 384-16,0 0 64 0,0 0 0 0,5-9 16 15,-2 1 368-15,4-5 64 0,-1-1 0 0,3-2 16 16,0-3-336-16,3-1-80 0,-1-2-16 0,1-1 0 15,1-3-240-15,2 0-48 0,0 0-16 0,1 1 0 16,1 0-176-16,2 2-128 0,2 4 144 0,-3 2-144 0,0 2 0 16,2 1 0-16,3 3 0 0,0 4 0 0,1-2-176 0,0 6-80 15,2 2 0-15,-1-1-15040 16</inkml:trace>
  <inkml:trace contextRef="#ctx0" brushRef="#br0" timeOffset="69608.55">2856 4299 14335 0,'0'0'640'0,"-9"2"128"0,2 0-624 16,-1 2-144-16,0-1 0 0,8-3 0 0,-6 4 592 0,6-4 96 16,-6 6 16-16,6-6 0 0,0 0-128 0,0 0-32 15,0 0 0-15,0 0 0 0,7-8 64 0,0-2 16 16,0-4 0-16,3 0 0 0,1-2-240 0,2-3-32 16,0-3-16-16,0-2 0 0,2-3-96 0,-2-2-32 15,1 1 0-15,2-8 0 0,-1 1 176 0,2-2 16 16,1-2 16-16,-1-3 0 0,-1-2 160 0,2-5 16 0,-1-3 16 0,2 1 0 15,-1 2-80-15,2 0-16 0,-4 0 0 16,2 1 0-16,-1-2-256 0,0 3-48 0,-1 1-16 0,1 2 0 16,-2 0 0-16,1 4-16 0,-3 5 0 15,1 2 0-15,-1 2-48 0,0 2-128 0,-3 0 192 0,0 3-64 16,0 2-128-16,-2 1 0 0,1-2 0 0,-4 2 0 16,1 1 128-16,-1 2-128 0,0 1 0 0,-2 3 128 15,-1 1-128-15,-1 1 0 0,-1 2 0 0,0 1 0 16,0 1 0-16,-1 3 0 0,-1 1 0 0,2 6 0 15,-6-3 0-15,6 3-176 0,-7-3 176 0,-1 3-128 16,0 1 128-16,1 1-128 0,-2 0 128 0,1 1-128 0,0 2 128 0,1 4-160 16,-1 0 160-16,0 7-160 0,-2 3 160 0,3 0-192 15,-3 3 192-15,2 6-192 0,-1 3 192 0,-1 1 0 16,-1 1-144-16,-2 4 144 0,0 7 0 0,-1 0-144 16,-3 2 144-16,1 5 0 0,-2 4 0 0,3-1-128 15,1-2 128-15,0-1 0 0,-3-5 0 0,3 0 0 16,2 0-128-16,2 0 128 0,0 2 0 0,5-1 0 15,-3-1 0-15,5-6 0 0,1 0 0 0,2-5 0 16,0-1 0-16,3-1 0 0,1-1 0 0,3-2 128 16,0-1-128-16,3-1 0 0,3-2 144 0,0-3-144 15,5 1 128-15,-1-5-128 0,2 2 0 0,5-3 0 16,4-2 0-16,5-1-8640 16,3-4-1760-16</inkml:trace>
  <inkml:trace contextRef="#ctx0" brushRef="#br0" timeOffset="70441.67">5561 3725 22975 0,'-4'-11'1024'0,"4"11"192"0,0 0-960 0,0 0-256 0,0 0 0 0,0 0 0 16,0 0 0-16,-4 12-128 0,-2 3 128 0,1 4-208 16,2 3 208-16,0 3 0 0,-3 2 0 0,0 0 0 15,-2 4 0-15,0 0 128 0,-3-1 0 0,0 0-128 16,-2 3 208-16,1 0-64 0,0-1-16 0,2-3 0 0,1-6-128 0,0-3 192 16,5-5-192-16,2-4 192 0,-3-3-192 0,5-8 160 15,0 0-160-15,9-4 160 0,1-1 352 0,0-5 64 16,3-3 0-16,1-5 16 0,2-3-96 0,0-1-32 15,2-1 0-15,1-1 0 0,0-1-320 0,-2-1-144 16,-1 0 128-16,2 1-128 0,0-2 128 0,0 1-128 16,2-3 0-16,-1 4 128 0,1 3-128 0,0 3 0 15,2 6 0-15,-1 3 0 0,-1 2 0 0,1 5 0 16,0 5 0-16,-2 7 0 0,-4 4 0 0,4 5 0 16,-1 5 0-16,-1 5-176 0,-4 0 176 0,-3 1 0 15,0-1-144-15,-1 3 144 0,-6 1 0 0,0 2 0 16,-2-1 0-16,1-1 0 0,-1-2 0 0,0-2 0 15,-1 1 0-15,2-5 0 0,1-3 0 0,-2-2-192 0,2-2 64 0,1-1-8096 16,4-3-1616 0</inkml:trace>
  <inkml:trace contextRef="#ctx0" brushRef="#br0" timeOffset="70940.34">6783 4081 17503 0,'0'-21'1552'0,"0"8"-1232"0,0-2-320 0,-1 0 0 0,0 3 720 0,-1 0 96 16,1 1 16-16,-4 1 0 0,0 1-448 0,-1 3-64 15,0-1-32-15,-2 3 0 0,-2 0-32 16,-2 3-16-16,-2 2 0 0,-3 2 0 0,-1-2-112 0,1 3 0 15,-3 3-128-15,1 0 192 0,-2 1-192 0,2 1 144 16,-2 2-144-16,-1 0 128 0,1 3 96 0,-1 2 16 16,0 0 0-16,1 2 0 0,1 2-240 0,4-1 128 15,0-1-128-15,4-2 0 0,0-1 192 0,3-3-48 16,3 2-16-16,2-2 0 0,-1-1 0 0,3-3 0 16,2-8 0-16,0 0 0 0,4 8 192 0,-4-8 16 15,9 1 16-15,2-2 0 0,-1-4 128 0,2 2 32 16,1-3 0-16,2-2 0 0,1-4-224 0,-1-2-32 0,2 1-16 15,-1-3 0-15,0-5-240 0,0 0 176 0,0 1-176 0,-1-1 160 16,-1 5-160-16,1-1 0 0,-3 2 144 0,1-1-144 16,-3 1 0-16,1 2 144 0,0 3-144 15,-4 2 0-15,1 3 0 0,-8 5 0 0,0 0 0 0,8 5 0 16,-8-5 0-16,6 12 0 0,-3 0 0 0,-1 6-144 16,-2 3 144-16,-2 3 0 0,1 2 0 0,-3 4 0 15,2-1 0-15,1 0 0 0,1-1 0 0,3-4 0 16,3-2 0-16,1-2 0 0,1-4 0 0,3-1 128 15,2-5-128-15,4-5-240 0,2-5 64 0,1-2 16 16,4-4-2016 0,2-3-384-16</inkml:trace>
  <inkml:trace contextRef="#ctx0" brushRef="#br0" timeOffset="71192.67">7414 3295 11055 0,'-15'-6'480'0,"6"4"112"0,-1 1-464 0,0 2-128 16,1 4 0-16,-2 5 0 0,-5 5 1840 0,1 3 336 16,-2 4 80-16,1 5 16 0,0 3-1328 0,2 5-272 15,-1-1-48-15,-1 2-16 0,0 5 0 0,-2 3 0 16,2 4 0-16,0 4 0 0,1 2-352 0,3-3-64 15,-1-2 0-15,5-6-16 0,2-5-48 0,3-3-128 0,3-2 192 0,0-3-64 32,1-2-1456-32,2-3-288 0,1-2-64 0</inkml:trace>
  <inkml:trace contextRef="#ctx0" brushRef="#br0" timeOffset="71480.05">6914 3775 35935 0,'0'0'3200'16,"0"0"-2560"-16,8-2-512 0,2 3-128 15,-1 5-1392-15,2 0-288 0,4 1-64 0,2 1-16 0,4-3 1408 0,3 2 352 16,4-1 0-16,2 0 0 0,3-3-128 0,-1-1 128 15,-1-2-160-15,4 2 160 16,2 2-576-16,-2-1-32 0,-2-3 0 0,-1 2 0 0,-1 3 240 0,-3-4 48 16,0-1 16-16,-3-1 0 15,-1-4 144-15,1 3 32 0,-2 1 0 0,-1 1 0 16,-1 0-896-16,0-1-160 0,3-1-32 0,-8 1-16 0</inkml:trace>
  <inkml:trace contextRef="#ctx0" brushRef="#br0" timeOffset="72008.64">8116 3785 21183 0,'0'0'944'0,"0"0"192"0,0 0-912 0,0 0-224 0,9-3 0 0,2 2 0 15,-1 2 704-15,2 1 112 0,0 1 16 0,4 2 0 16,3-1-560-16,0 1-96 0,0-3-32 0,1 1 0 16,-3 0-16-16,1 0-128 0,-1-2 192 0,1-1-64 15,0-5-128-15,1 1 160 0,-2-3-160 0,3 2 160 16,1-3-160-16,-1-1 192 0,1-1-192 0,2-4 192 0,-1 2-192 0,0 0 0 15,-2 1 0-15,-4-1 0 0,-2-1 0 0,-4-3 128 16,0 2-128-16,-4 1 0 0,0 1 0 0,-5-1 128 16,0 4-128-16,-3-4 0 0,-4 2 224 0,0 2-32 15,-2-1-16-15,-3 3 0 0,-4 3-176 0,-5 0 192 16,0 3-192-16,-2 5 192 0,-7 4-64 0,2 3-128 16,-2 3 192-16,-1 1-64 0,-2 1 16 0,-2 5 0 15,-2 4 0-15,0 1 0 0,1 4-144 0,1 2 192 16,1-1-192-16,3 1 192 0,1-1-64 0,5-1 0 15,3-6 0-15,5 0 0 0,3 0-128 0,5-3 128 16,0-3-128-16,6-2 128 0,4 0-128 0,6-2 160 0,1-1-160 16,5-1 160-16,1-3 144 0,7-2 16 0,2-2 16 0,5 0 0 15,5-1-80-15,5-4 0 0,3-2-16 16,2 0 0-16,1 0-416 0,1-1-80 0,2 0 0 0,0-2-16 31,-2-2-1520-31,0 0-320 0,0 2-48 0,-2-2-9152 0</inkml:trace>
  <inkml:trace contextRef="#ctx0" brushRef="#br0" timeOffset="72532.97">9854 3688 23951 0,'-5'-16'1056'0,"4"6"224"0,0 0-1024 0,-1 5-256 15,2 5 0-15,0 0 0 0,0 0 288 0,-5 7 0 16,-1 3 0-16,-1 7 0 0,-2 6-288 0,0 5 0 15,-3 3-176-15,1 2 176 0,-1-1 0 0,1 3 0 16,-3 0 0-16,-1 2 0 0,1-4 0 0,-1 3 0 16,-3 5 0-16,2-3 0 0,-1 0 0 0,2-4 0 15,0-3 0-15,1-4 0 0,1-3 0 0,3-5 144 0,1-4-16 0,3-4 0 16,-1-4 320-16,3-4 48 0,4-3 16 0,0 0 0 16,-4-9 256-16,4-4 48 0,2-1 16 0,1-6 0 15,3-4-208-15,2-2-48 0,-3-2 0 0,3-1 0 16,0 3-288-16,2-3-64 0,-4-2-16 0,3-1 0 15,-2-1-48-15,3 0-16 0,1 1 0 0,2-1 0 16,1 0-144-16,2 3 128 0,-1 4-128 0,3 1 128 16,1 2-128-16,0 4 0 0,2 1 0 0,2 5 0 15,-1 4 0-15,2 3 0 0,-2 3 0 0,0 3-176 16,0 1 176-16,-2 3 0 0,-2 2 0 0,-1 3 0 16,-1 0 0-16,-3 2-160 0,-2 2 160 0,0-1-160 0,-2-2-144 15,-3 1-16-15,-4 0-16 0,1-1 0 16,-3-1-736-16,-3-3-144 0,3-6-16 15,-8 10-7456-15,-3-1-1488 0</inkml:trace>
  <inkml:trace contextRef="#ctx0" brushRef="#br0" timeOffset="72958.99">10384 3698 19631 0,'0'0'864'0,"0"0"192"0,0 0-848 0,0 0-208 0,-1-7 0 0,1 7 0 15,0 0 736-15,0 0 96 0,0 0 32 0,-5 9 0 16,-1 4-608-16,0 2-112 0,-6 1-16 0,1 4-128 15,0 2 448-15,-1 5 0 0,-2 1-16 0,1 1 0 16,0-2-80-16,1 0-16 0,2-3 0 0,2-1 0 16,2-4-192-16,2-4-144 0,-1-4 192 0,3 0-192 15,-1 0 256-15,3-4-64 0,0-7-16 0,0 0 0 16,0 0 80-16,0 0 32 0,7-8 0 0,2-3 0 16,1-3 96-16,-1-3 32 0,0 0 0 0,4-2 0 15,-2-2-176-15,0 0-48 0,0-3 0 0,0-1 0 0,2-1-192 16,0 1 144-16,0 1-144 0,0 2 128 0,1 1-128 15,-5 4 128-15,3 3-128 0,2 1 128 0,3-1-128 16,1 5 0-16,0 2 0 0,-2 4 0 0,0 0 0 0,-1 2-144 16,-1-1 144-16,1 7-9088 15,-1 3-1712-15</inkml:trace>
  <inkml:trace contextRef="#ctx0" brushRef="#br0" timeOffset="74058.71">11201 3694 21935 0,'3'-12'960'0,"0"3"224"0,0 0-944 0,-1 0-240 0,-1 2 0 0,-1 7 0 15,0 0 256-15,0 0 0 0,0 0 0 0,-9-3 0 16,0 2-112-16,-1 5-16 0,-3 1 0 0,-1 2 0 15,-3-3-128-15,1 4 0 0,-4 2 0 0,0 1 128 16,-2 0-128-16,0 2 160 0,0 1-160 0,-1 4 160 16,0 3-160-16,2 1 0 0,0 1 0 0,5-2 0 15,0-1 0-15,4-3 0 0,2 0 0 0,5-5 0 16,3-3 0-16,2-9 0 0,2 8 0 0,-2-8 0 16,9 5 624-16,2-4 32 0,-1-3 16 0,3-2 0 15,2 2-224-15,1-3-64 0,-2-4 0 0,2 0 0 16,1-1-192-16,-1 0-64 0,1 1 0 0,-2-3 0 15,0-2-128-15,0-1 0 0,-1-1 0 0,1 1 0 0,-1-2 0 0,-2 1 128 16,0-1-128-16,-4 2 0 0,-1 1 128 0,-3-2-128 16,-2-2 0-16,-1 1 128 0,-2 3-128 0,-1 2 0 15,-2 1 144-15,-3 0-144 0,-3 0 0 0,-1 3 0 16,-2 4 0-16,-2-1 128 0,0-1-128 0,-2 3 0 16,1 1 0-16,2 1-128 0,2 1 128 0,3 0 0 15,-1-2 0-15,10 2 0 0,0 0 0 0,0 0 0 16,0 0 0-16,0 0 0 0,0 0 0 0,11-2 0 15,0-1 192-15,3 0-64 0,2 1 0 0,1-1 0 16,3-2 0-16,1 0 0 0,1 5-128 0,1-2 0 16,2-4 0-16,-1 1 0 0,2 2 0 0,0 1 0 0,1 0 0 15,-1 0 0-15,1-3 0 0,-1 3 0 0,-1 2 0 0,0 1 0 16,-4 1 0-16,-2 1 0 0,-5-1 0 0,-3 1 0 16,-2 2 0-16,-9-5 0 0,6 7 0 0,-3 2 0 15,-3 1 0-15,-2 2 0 0,-2 2 0 16,-2 2-128-16,-2-1 128 0,-3 3 0 0,0 4 0 0,-3-1 0 15,-3 2 0-15,1 0 0 0,1-1 0 0,3 0 0 16,2-1 0-16,3-4 0 0,2 0 0 0,3-4 128 16,1-2-128-16,5 0 0 0,5-4 128 0,1-2-128 15,2-2 128-15,1 0-128 0,3-2 128 0,1-1-128 16,1-1 144-16,0-2-144 0,0-2 192 0,0-2-192 16,-3 1 176-16,2-3-176 0,-3-1 160 0,0-1-160 15,-1 1 0-15,-2-1 128 0,-2 0-128 0,-1-1 0 16,-1 0 0-16,-5 0 128 0,-1 0-128 0,-2 0 0 15,-1 1 144-15,-5 0-144 0,-1-1 128 0,0 2-128 0,-3 2 0 16,0 0 0-16,0-1 0 0,-1 2 0 0,-1-1 0 0,2 3 0 16,0-1 0-16,3 2 0 0,0-1 0 0,1 3 0 15,7 2 0-15,-7-3 0 0,7 3 0 0,0 0 0 16,-3-7 0-16,3 7 0 0,0 0 0 0,6-4 0 16,1-5 0-16,-1 3 0 0,3 3 0 0,1 0-144 15,2 1 144-15,1-1 0 0,3 1 0 0,0 1 0 16,2-1 0-16,1 0 0 0,3-2 0 0,5 1 0 15,-1 0 0-15,4 0 0 0,0 0 0 0,3-1 128 16,4-3-128-16,-1 1 0 0,2-1 208 0,0-2-48 16,1-1-16-16,0-2 0 0,2 0-144 0,-1-2 0 15,1-1 144-15,2-3-144 0,-3-1 240 0,0-2-32 16,-1-2 0-16,-1 0 0 0,-5 0 48 0,-2-1 0 0,-2-1 0 16,-4-3 0-16,-3-2-48 0,-2 0 0 0,-2 1 0 15,-3 1 0-15,-2 2-32 0,-2 0-16 0,1 0 0 0,-4 3 0 16,0 1-32-16,-3 4-128 0,2 3 192 0,-2 4-64 15,-5 4-128-15,0 7 0 0,0 0 0 0,0 0 0 16,-8 9 0-16,-1 6-192 0,-4 2 64 0,-3 4 128 16,1 1-224-16,-2 7 80 0,-2 4 16 0,-1 5 0 15,-2 4 128-15,-4 5-128 0,-1 4 128 0,-2 1-128 16,-1-1 128-16,2-1 0 0,1-3 0 0,0 1-128 16,1-3 128-16,2 0 128 0,0 1-128 0,2-2 176 15,3 0-176-15,2-4 0 0,3-3 0 0,1-5 0 16,2-5 128-16,4-2 0 0,0-5 0 0,5-1 0 15,1 0-464 1,3-4-112-16,2-3 0 0,0-2-16 0,-2 1-2400 0,3-3-464 0</inkml:trace>
  <inkml:trace contextRef="#ctx0" brushRef="#br0" timeOffset="74288.13">11623 3911 31327 0,'0'0'2784'0,"7"-8"-2224"16,2 1-560-16,3 3 0 0,3-1 912 0,6 4 80 15,4 1 16-15,8 3 0 0,6 0-848 0,6-2-160 16,7 2 0-16,0 2 0 0,6-1 0 0,3-1 0 16,6 1 0-16,1-1 0 0,1-1 0 0,-4 0 0 15,-3 2 0-15,0-3-128 16,-2 0-368-16,1 1-64 0,0 1-16 0,-2 3 0 15,-10-2-1744-15,-3 1-368 0,-6-3-64 0</inkml:trace>
  <inkml:trace contextRef="#ctx0" brushRef="#br0" timeOffset="75482.78">2276 4772 19919 0,'0'0'880'0,"0"0"192"16,0 0-864-16,0 0-208 0,0 0 0 0,0 0 0 16,0 0 384-16,0 0 16 0,14 0 16 0,-2 0 0 0,3 0-48 15,3-1-16-15,-2 0 0 0,1 1 0 0,1 0 96 0,3 0 0 16,2-1 16-16,2-1 0 0,-1 1 0 0,4 0 0 16,3-1 0-16,3-1 0 0,3-1 48 0,3 4 0 15,3-1 0-15,2 1 0 0,-1 1-16 0,2-1 0 16,2 0 0-16,1 0 0 0,4-1-48 0,5 1 0 15,5-1 0-15,2 2 0 0,2 0-64 0,0-1 0 16,0-1-16-16,6-1 0 0,4 0 0 0,2 1 0 16,0 0 0-16,2 0 0 0,-2-2-192 0,3 1-48 15,-1 0 0-15,2 2 0 0,2 0 32 0,2 0 0 16,0-4 0-16,2 0 0 0,3 3-160 0,1 0 160 16,0-1-160-16,1-1 160 0,2-2-160 0,-1 2 192 15,-4 1-192-15,4-4 192 0,2 0-32 0,2 1 0 16,2 1 0-16,0-2 0 0,-1-5-32 0,4 3-128 0,1 3 192 15,1-1-64-15,0-3 16 0,0 0 0 0,2 2 0 16,-3 1 0-16,-1-3-16 0,4 2 0 0,1 3 0 0,-2 0 0 16,-1-2-128-16,3 1 128 0,2 0-128 0,-3 3 128 15,-3 1-128-15,0 0 0 0,5-3 0 0,-5 0 128 16,-1-1-128-16,-1 0 0 0,3 3 144 0,-4 0-144 16,0 0 128-16,1-1-128 0,-1 1 128 0,0 0-128 15,-3-1 128-15,-1-1-128 0,-2 0 128 0,0 1-128 16,4 2 0-16,-3 1 128 0,-5-2-128 0,3 0 0 15,-1-1 0-15,0 0 0 0,-3-1 0 0,-2 1 128 16,0 0-128-16,-1-1 0 0,1 2 0 0,-5-1 128 16,-3 1-128-16,0-2 0 0,-1-1 0 0,-2-1 128 0,0 3-128 15,-1 0 0-15,-5-2 0 0,0 2 0 0,3 0 0 16,0 0 0-16,-1-2 0 0,-4 1 0 0,-4 3 0 0,1 0 0 16,-2-1 0-16,0 2 128 0,1 0-128 15,-1-1 0-15,0-1 0 0,-5 1 0 0,-3 1 0 0,3 0 128 16,1 0-128-16,1 1 0 0,-2 0 0 0,1 0 0 15,-2-1 0-15,-3 0 0 0,-2 0 0 0,1-1 0 16,1 0 0-16,1 0 128 0,-4-1-128 0,2 1 0 16,-4 0 0-16,-1 0 0 0,-5-2 128 0,-2 3-128 15,-1-1 160-15,-1 1-160 0,2 0 224 0,0 0-48 16,-2 1-16-16,-1-1 0 0,-2-1-160 0,-1 1 192 16,-3 0-192-16,-1-1 192 0,-4-1-192 0,-2 0 192 15,2 0-192-15,-4-1 192 0,2 2-192 0,-1-1 128 0,-1-1-128 16,2 1 128-16,-3-1-128 0,-4 2 0 0,-3 1 144 15,-1-1-144-15,-3-1 128 0,-1 2-128 0,-2 1 128 0,-2 0-128 16,-8-1 0-16,0 0 128 0,0 0-128 0,0 0 0 16,0 0 0-16,0 0 0 0,0 0 0 0,0 0 0 31,0 0-368-31,-11 0-32 0,0 2-16 0,-3 1-11632 0,-3-1-2336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5:08.445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14150 12207 8287 0,'0'0'736'0,"0"0"-592"15,0 0-144-15,0 0 0 0,0 0 1120 0,0 0 192 16,6 9 32-16,-6-9 16 0,9 5-720 0,-9-5-128 15,10 5-48-15,1-2 0 0,-1 2-80 0,0 0 0 16,-1-3-16-16,1 1 0 0,0 3 0 0,1 0 0 0,-2 0 0 0,2 3 0 16,3 2-32-16,0 3 0 0,-1 0 0 15,5 2 0-15,-2-2-112 0,3 1-32 0,3 3 0 0,1 1 0 16,0 0-192-16,1 0 176 0,2 2-176 16,0 2 160-16,0 1-160 0,3 3 0 0,2 0 0 0,0 3 128 15,-2 2-128-15,3-1 0 0,0-2 0 0,4-2 0 16,3-4 192-16,1 3 0 0,2 3 0 0,4-4 0 15,1-2 224-15,3 0 48 0,3 0 16 0,0-2 0 16,1 4-208-16,4-3-32 0,4 2-16 0,7-2 0 16,2-2-224-16,0 4 176 0,-2 2-176 0,3-1 160 15,2-6-160-15,0 2 0 0,2 2 0 0,-1 0 128 16,-2 1-128-16,1 1 0 0,5-2 0 0,1 1 0 16,1 1-448-16,1 3 0 0,-5 0-16 15,-3 1 0-15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5:10.009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23540 4158 6447 0,'-5'-9'272'0,"5"9"80"0,-2-5-352 0,2 5 0 15,-2-7 0-15,-4 2 0 0,2-2 1424 0,-1 2 224 16,1-2 32-16,0 3 16 0,-2-2-928 0,3 1-192 16,-3-3-48-16,2 1 0 0,1 0 128 0,-3 2 32 0,2 0 0 0,4 5 0 15,-5-7-160-15,5 7-16 0,-6-8-16 0,6 8 0 16,0 0-112-16,-8-3-32 0,0 3 0 0,8 0 0 16,0 0-128-16,-7 6-32 0,-1-1 0 0,2 3 0 15,2 1-192-15,0 3 176 0,-2 3-176 0,1 6 160 16,-1 0-32-16,1 4-128 0,0 2 192 15,-2 0-64-15,0 2-128 0,0 1 0 0,1 2 144 0,0 2-144 16,-4 2 0-16,3 1 0 0,-1 0 0 0,-1 2 0 16,0 1 0-16,1-1 128 0,-1 1-128 0,1-3 0 15,1-2 0-15,2-3 0 0,-1-3 0 0,3-3 0 16,1-4 0-16,1 0 0 0,-2-5 0 0,3-2 0 16,1-1 0-16,-1-5 0 0,-1-1 0 0,1-8 128 15,0 0-128-15,0 0 0 0,0 0 0 0,0 0 128 0,0 0-272 16,0 0-48-16,5-6-16 0,2-3 0 15,0-5-544-15,-1 0-96 0,3-1-32 16,-4-2 0-16,1-2-208 0,0 0-32 0,2-3-16 0,0 2-3488 16,-2 1-704-16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5:10.329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23600 4105 1839 0,'0'0'160'0,"0"0"-160"15,0 0 0-15,-1-7 0 0,0 0 1920 0,1 7 336 16,0 0 80-16,0 0 16 0,0 0-1216 0,-8 2-240 16,-1 1-64-16,2 6 0 0,-1 2-320 0,-1 1-64 0,-1 3 0 15,0 4-16-15,0 8 16 0,1 1 16 0,-2 3 0 0,1 3 0 16,0 3 0-16,1 1 0 0,1 3 0 0,-3 2 0 15,0 2-80-15,2 5 0 0,-3 5-16 0,1 4 0 16,-1-3-176-16,1 1-16 0,-1-3-16 0,-1 3 0 16,-1 5-160-16,-2-2 0 0,0 0 144 0,0-5-144 15,2-6 0-15,2-5 128 0,1-6-128 0,1-4 0 16,2-6 0-16,-2 0 128 0,-1-2-128 0,4-3 0 16,0-2 0-16,1-3 0 0,-3-3 0 0,2-2-128 15,5-2-448 1,-2-3-96-16,4-8-16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5:10.613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23411 4721 9215 0,'0'0'816'0,"-9"8"-656"15,0 4-160-15,-3 3 0 0,0 4 1008 0,0 2 160 16,1 3 48-16,-3 4 0 0,-1 7-464 0,1 5-96 16,1 2-16-16,0 8 0 0,-1 3 256 0,0 2 32 15,1 0 16-15,0 0 0 0,-2 0-320 0,1 3-64 16,-2 0-16-16,2 3 0 0,2-3-288 0,-1 2-48 16,-1-1-16-16,-2-1 0 0,-1-2-192 0,-1 2 0 0,2 0 0 0,0-5 0 15,3-3 144-15,3-4-144 16,0-4 128-16,2-1-128 0,-1-5 0 0,2-1-176 0,3-5 16 0,2-2 0 31,-1-2-560-31,2-3-112 0,1-4-32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5:10.944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23167 5523 20671 0,'-17'14'912'0,"7"-1"192"0,-1 3-880 0,-3 5-224 15,0 3 0-15,-2 5 0 0,1 3 0 0,-1 1-128 16,0 0 128-16,-1 3-208 0,1 5 208 0,2 4 0 15,0 5 0-15,1 3 0 0,-2 0 272 0,-1 1 0 16,1 1 0-16,-3 3 0 0,3 4 144 0,-1 0 32 16,-1 1 0-16,2 1 0 0,1-2-288 0,1 1-160 15,-3 1 192-15,-1 1-192 0,1 1 0 0,-1-2 0 16,1 0 0-16,0-3 0 16,0 0-320-16,0-2-192 0,2-4-16 0,1-3-16 15,2-2-1664-15,2-2-336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9-18T19:45:11.377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22940 6518 2751 0,'0'0'128'0,"0"0"16"0,-8 0-144 0,1-2 0 15,-1 1 0-15,8 1 0 0,-8 7 2160 0,1 0 400 16,1 1 64-16,-3 3 32 0,0 3-1680 0,1 2-336 15,-2 2-64-15,0 4 0 0,-4 3 64 0,-2 4 0 16,2 2 16-16,-2 6 0 0,0 2-192 0,-1 5-32 16,-5 3-16-16,0 3 0 0,-1 3-96 0,0 3 0 15,0 1-16-15,-1 8 0 0,-1 3-112 0,-1 3 0 16,0-1-16-16,2 2 0 0,1-1-176 0,0 3 160 16,-2 2-160-16,0 0 160 0,1-2-160 0,-1-1 0 0,-1-4 144 15,2 0-144-15,-2-5 0 0,5 1 0 0,-1-2 0 0,3-2 0 16,1-5-256-16,3-2-32 0,1-3 0 0,3 2 0 31,2 0-544-31,-1-3-96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9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79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2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96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9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532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3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879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3" Type="http://schemas.openxmlformats.org/officeDocument/2006/relationships/image" Target="../media/image38.png"/><Relationship Id="rId7" Type="http://schemas.openxmlformats.org/officeDocument/2006/relationships/hyperlink" Target="https://c3d.libretexts.org/DirectionField/index.html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.xml"/><Relationship Id="rId18" Type="http://schemas.openxmlformats.org/officeDocument/2006/relationships/image" Target="../media/image13.png"/><Relationship Id="rId26" Type="http://schemas.openxmlformats.org/officeDocument/2006/relationships/image" Target="../media/image17.png"/><Relationship Id="rId39" Type="http://schemas.openxmlformats.org/officeDocument/2006/relationships/customXml" Target="../ink/ink22.xml"/><Relationship Id="rId21" Type="http://schemas.openxmlformats.org/officeDocument/2006/relationships/customXml" Target="../ink/ink13.xml"/><Relationship Id="rId34" Type="http://schemas.openxmlformats.org/officeDocument/2006/relationships/image" Target="../media/image21.png"/><Relationship Id="rId7" Type="http://schemas.openxmlformats.org/officeDocument/2006/relationships/customXml" Target="../ink/ink6.xml"/><Relationship Id="rId12" Type="http://schemas.openxmlformats.org/officeDocument/2006/relationships/image" Target="../media/image10.png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38" Type="http://schemas.openxmlformats.org/officeDocument/2006/relationships/image" Target="../media/image23.png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customXml" Target="../ink/ink8.xml"/><Relationship Id="rId24" Type="http://schemas.openxmlformats.org/officeDocument/2006/relationships/image" Target="../media/image16.png"/><Relationship Id="rId32" Type="http://schemas.openxmlformats.org/officeDocument/2006/relationships/image" Target="../media/image20.png"/><Relationship Id="rId37" Type="http://schemas.openxmlformats.org/officeDocument/2006/relationships/customXml" Target="../ink/ink21.xml"/><Relationship Id="rId40" Type="http://schemas.openxmlformats.org/officeDocument/2006/relationships/image" Target="../media/image24.png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18.png"/><Relationship Id="rId36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customXml" Target="../ink/ink12.xml"/><Relationship Id="rId31" Type="http://schemas.openxmlformats.org/officeDocument/2006/relationships/customXml" Target="../ink/ink18.xml"/><Relationship Id="rId4" Type="http://schemas.openxmlformats.org/officeDocument/2006/relationships/image" Target="../media/image6.png"/><Relationship Id="rId9" Type="http://schemas.openxmlformats.org/officeDocument/2006/relationships/customXml" Target="../ink/ink7.xml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customXml" Target="../ink/ink16.xml"/><Relationship Id="rId30" Type="http://schemas.openxmlformats.org/officeDocument/2006/relationships/image" Target="../media/image19.png"/><Relationship Id="rId35" Type="http://schemas.openxmlformats.org/officeDocument/2006/relationships/customXml" Target="../ink/ink20.xml"/><Relationship Id="rId8" Type="http://schemas.openxmlformats.org/officeDocument/2006/relationships/image" Target="../media/image8.png"/><Relationship Id="rId3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customXml" Target="../ink/ink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customXml" Target="../ink/ink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7BCF9D-BA5B-4C1F-B6AD-4ADED870FF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25" b="39923"/>
          <a:stretch/>
        </p:blipFill>
        <p:spPr>
          <a:xfrm>
            <a:off x="0" y="158786"/>
            <a:ext cx="9144000" cy="251870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DD70A4-EAE6-4020-8086-28D96B718D65}"/>
                  </a:ext>
                </a:extLst>
              </p14:cNvPr>
              <p14:cNvContentPartPr/>
              <p14:nvPr/>
            </p14:nvContentPartPr>
            <p14:xfrm>
              <a:off x="369720" y="3960"/>
              <a:ext cx="8728560" cy="6158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DD70A4-EAE6-4020-8086-28D96B718D6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0360" y="-5400"/>
                <a:ext cx="8747280" cy="61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A1A81C8-9BB8-4D9A-8D73-02FD07AC484D}"/>
                  </a:ext>
                </a:extLst>
              </p14:cNvPr>
              <p14:cNvContentPartPr/>
              <p14:nvPr/>
            </p14:nvContentPartPr>
            <p14:xfrm>
              <a:off x="415080" y="34920"/>
              <a:ext cx="8919720" cy="6563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A1A81C8-9BB8-4D9A-8D73-02FD07AC48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720" y="25560"/>
                <a:ext cx="8938440" cy="658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872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01170-D753-4EE5-8455-E812981FB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1956"/>
            <a:ext cx="9144000" cy="18525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4B2A6A-F547-4D34-AD6E-62D76D4FC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2277"/>
            <a:ext cx="9144000" cy="13434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3E26AD-25D5-4F29-BC3C-594F734F4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3" y="1461770"/>
            <a:ext cx="5147674" cy="12481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CE2CD7-8749-4551-922B-BD7A200DA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4225"/>
            <a:ext cx="9144000" cy="403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104EBC-0A78-4ED8-B076-0D95347DD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2937" y="1531118"/>
            <a:ext cx="3767126" cy="30088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DCEFD1-7D7E-4171-A9E4-7F60B2E3AAC2}"/>
              </a:ext>
            </a:extLst>
          </p:cNvPr>
          <p:cNvSpPr/>
          <p:nvPr/>
        </p:nvSpPr>
        <p:spPr>
          <a:xfrm>
            <a:off x="4902335" y="4462113"/>
            <a:ext cx="4008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https://c3d.libretexts.org/DirectionField/index.html</a:t>
            </a:r>
            <a:r>
              <a:rPr lang="en-US" sz="140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1FA0293-CA6A-4859-9AC8-1DBF1A7767D6}"/>
                  </a:ext>
                </a:extLst>
              </p14:cNvPr>
              <p14:cNvContentPartPr/>
              <p14:nvPr/>
            </p14:nvContentPartPr>
            <p14:xfrm>
              <a:off x="830880" y="1341000"/>
              <a:ext cx="8310600" cy="52401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1FA0293-CA6A-4859-9AC8-1DBF1A7767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1520" y="1331640"/>
                <a:ext cx="8329320" cy="525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498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BD8B01-9175-4541-8BC7-D9FE75018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79" y="-100208"/>
            <a:ext cx="8602641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E768BA-85B3-49B6-904C-709A674F36FD}"/>
                  </a:ext>
                </a:extLst>
              </p14:cNvPr>
              <p14:cNvContentPartPr/>
              <p14:nvPr/>
            </p14:nvContentPartPr>
            <p14:xfrm>
              <a:off x="428760" y="177480"/>
              <a:ext cx="8651880" cy="6219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E768BA-85B3-49B6-904C-709A674F36F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9400" y="168120"/>
                <a:ext cx="8670600" cy="623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7327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48259D-37E3-4310-9382-BC3A42867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48"/>
            <a:ext cx="9144000" cy="679750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38D0583-9A06-44ED-88D9-3BFBDBDDD370}"/>
                  </a:ext>
                </a:extLst>
              </p14:cNvPr>
              <p14:cNvContentPartPr/>
              <p14:nvPr/>
            </p14:nvContentPartPr>
            <p14:xfrm>
              <a:off x="776880" y="133920"/>
              <a:ext cx="7695000" cy="6276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38D0583-9A06-44ED-88D9-3BFBDBDDD3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7520" y="124560"/>
                <a:ext cx="7713720" cy="629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4105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C35B9F-FD54-4A4E-AF1B-18A6E5674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604"/>
            <a:ext cx="9144000" cy="380086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275C959-7BAA-4B68-BF94-40C93B7BD1F2}"/>
                  </a:ext>
                </a:extLst>
              </p14:cNvPr>
              <p14:cNvContentPartPr/>
              <p14:nvPr/>
            </p14:nvContentPartPr>
            <p14:xfrm>
              <a:off x="399600" y="1318680"/>
              <a:ext cx="8747280" cy="4758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275C959-7BAA-4B68-BF94-40C93B7BD1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0240" y="1309320"/>
                <a:ext cx="8766000" cy="477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1945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62D82B5-CB19-42B7-BE32-346648C8A8DC}"/>
                  </a:ext>
                </a:extLst>
              </p14:cNvPr>
              <p14:cNvContentPartPr/>
              <p14:nvPr/>
            </p14:nvContentPartPr>
            <p14:xfrm>
              <a:off x="734040" y="1015920"/>
              <a:ext cx="8269920" cy="4734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62D82B5-CB19-42B7-BE32-346648C8A8D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4680" y="1006560"/>
                <a:ext cx="8288640" cy="475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9602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F92CAF-BEAD-45F2-95F6-C0B23DBD8F0F}"/>
                  </a:ext>
                </a:extLst>
              </p14:cNvPr>
              <p14:cNvContentPartPr/>
              <p14:nvPr/>
            </p14:nvContentPartPr>
            <p14:xfrm>
              <a:off x="722880" y="1029600"/>
              <a:ext cx="8584560" cy="48625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F92CAF-BEAD-45F2-95F6-C0B23DBD8F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3520" y="1020240"/>
                <a:ext cx="8603280" cy="48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5863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7591A4-7AE7-4E22-AC35-0FF6C000C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36"/>
            <a:ext cx="9144000" cy="64462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66F3D94-1682-4C74-B723-06A9F42DB0D3}"/>
                  </a:ext>
                </a:extLst>
              </p14:cNvPr>
              <p14:cNvContentPartPr/>
              <p14:nvPr/>
            </p14:nvContentPartPr>
            <p14:xfrm>
              <a:off x="5094000" y="4394520"/>
              <a:ext cx="869760" cy="420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66F3D94-1682-4C74-B723-06A9F42DB0D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78160" y="4331160"/>
                <a:ext cx="901080" cy="54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0C7A66-260E-465F-A1B2-D0ECCD34123C}"/>
                  </a:ext>
                </a:extLst>
              </p14:cNvPr>
              <p14:cNvContentPartPr/>
              <p14:nvPr/>
            </p14:nvContentPartPr>
            <p14:xfrm>
              <a:off x="8375400" y="1457280"/>
              <a:ext cx="99360" cy="300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0C7A66-260E-465F-A1B2-D0ECCD3412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59560" y="1393920"/>
                <a:ext cx="130680" cy="42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4F914EB-7680-420B-A94D-0201E1A0FC2D}"/>
                  </a:ext>
                </a:extLst>
              </p14:cNvPr>
              <p14:cNvContentPartPr/>
              <p14:nvPr/>
            </p14:nvContentPartPr>
            <p14:xfrm>
              <a:off x="8347680" y="1472760"/>
              <a:ext cx="148680" cy="495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4F914EB-7680-420B-A94D-0201E1A0FC2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31840" y="1409400"/>
                <a:ext cx="180000" cy="62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37B8B2B-0F7B-4442-BF18-4E4550985453}"/>
                  </a:ext>
                </a:extLst>
              </p14:cNvPr>
              <p14:cNvContentPartPr/>
              <p14:nvPr/>
            </p14:nvContentPartPr>
            <p14:xfrm>
              <a:off x="8271000" y="1699560"/>
              <a:ext cx="157320" cy="569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37B8B2B-0F7B-4442-BF18-4E45509854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55160" y="1636200"/>
                <a:ext cx="188640" cy="69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510E461-1429-464A-B7D8-28777B6CBE63}"/>
                  </a:ext>
                </a:extLst>
              </p14:cNvPr>
              <p14:cNvContentPartPr/>
              <p14:nvPr/>
            </p14:nvContentPartPr>
            <p14:xfrm>
              <a:off x="8147880" y="1988280"/>
              <a:ext cx="192600" cy="628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510E461-1429-464A-B7D8-28777B6CBE6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132040" y="1924920"/>
                <a:ext cx="22392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0213EC5-2F5A-4858-B4EE-3DB5494BAAFA}"/>
                  </a:ext>
                </a:extLst>
              </p14:cNvPr>
              <p14:cNvContentPartPr/>
              <p14:nvPr/>
            </p14:nvContentPartPr>
            <p14:xfrm>
              <a:off x="7977240" y="2345400"/>
              <a:ext cx="281520" cy="7452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0213EC5-2F5A-4858-B4EE-3DB5494BAAF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61400" y="2282040"/>
                <a:ext cx="312840" cy="8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7C56945-64FC-4DE8-B704-894D8AEC180D}"/>
                  </a:ext>
                </a:extLst>
              </p14:cNvPr>
              <p14:cNvContentPartPr/>
              <p14:nvPr/>
            </p14:nvContentPartPr>
            <p14:xfrm>
              <a:off x="7840800" y="2781360"/>
              <a:ext cx="313560" cy="676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7C56945-64FC-4DE8-B704-894D8AEC180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24960" y="2718000"/>
                <a:ext cx="344880" cy="80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E20C6AB-CB97-45F3-BFB5-D0293ECF5100}"/>
                  </a:ext>
                </a:extLst>
              </p14:cNvPr>
              <p14:cNvContentPartPr/>
              <p14:nvPr/>
            </p14:nvContentPartPr>
            <p14:xfrm>
              <a:off x="7642800" y="3088800"/>
              <a:ext cx="370800" cy="8031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E20C6AB-CB97-45F3-BFB5-D0293ECF510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26960" y="3025440"/>
                <a:ext cx="402120" cy="9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4F319F1-EA74-4F52-BC92-01ABAA9A2F78}"/>
                  </a:ext>
                </a:extLst>
              </p14:cNvPr>
              <p14:cNvContentPartPr/>
              <p14:nvPr/>
            </p14:nvContentPartPr>
            <p14:xfrm>
              <a:off x="7815960" y="3671280"/>
              <a:ext cx="10080" cy="158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4F319F1-EA74-4F52-BC92-01ABAA9A2F7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800120" y="3607920"/>
                <a:ext cx="414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F48447B-6737-451F-A786-2328EB7F53C5}"/>
                  </a:ext>
                </a:extLst>
              </p14:cNvPr>
              <p14:cNvContentPartPr/>
              <p14:nvPr/>
            </p14:nvContentPartPr>
            <p14:xfrm>
              <a:off x="7270560" y="3654000"/>
              <a:ext cx="466200" cy="8362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F48447B-6737-451F-A786-2328EB7F53C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254720" y="3590640"/>
                <a:ext cx="497520" cy="9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1B5E220-17DC-4000-B514-DC5B77FC241B}"/>
                  </a:ext>
                </a:extLst>
              </p14:cNvPr>
              <p14:cNvContentPartPr/>
              <p14:nvPr/>
            </p14:nvContentPartPr>
            <p14:xfrm>
              <a:off x="6952680" y="4323240"/>
              <a:ext cx="451080" cy="4996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1B5E220-17DC-4000-B514-DC5B77FC241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36840" y="4259880"/>
                <a:ext cx="48240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F9FA3DA-5706-4831-8422-A9B7E157183F}"/>
                  </a:ext>
                </a:extLst>
              </p14:cNvPr>
              <p14:cNvContentPartPr/>
              <p14:nvPr/>
            </p14:nvContentPartPr>
            <p14:xfrm>
              <a:off x="6353280" y="4752360"/>
              <a:ext cx="681840" cy="2361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F9FA3DA-5706-4831-8422-A9B7E157183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37440" y="4689000"/>
                <a:ext cx="71316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E8D5B80-AB84-452B-A5E4-C8DD048BC121}"/>
                  </a:ext>
                </a:extLst>
              </p14:cNvPr>
              <p14:cNvContentPartPr/>
              <p14:nvPr/>
            </p14:nvContentPartPr>
            <p14:xfrm>
              <a:off x="5797800" y="4752360"/>
              <a:ext cx="650880" cy="1980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E8D5B80-AB84-452B-A5E4-C8DD048BC12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781960" y="4689000"/>
                <a:ext cx="68220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CF00119-8855-4165-80F0-5A7F8C48019C}"/>
                  </a:ext>
                </a:extLst>
              </p14:cNvPr>
              <p14:cNvContentPartPr/>
              <p14:nvPr/>
            </p14:nvContentPartPr>
            <p14:xfrm>
              <a:off x="4195800" y="4045680"/>
              <a:ext cx="299880" cy="492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CF00119-8855-4165-80F0-5A7F8C48019C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79960" y="3982320"/>
                <a:ext cx="33120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F73D86E-8ABD-4CF8-8AB4-E877275FCC02}"/>
                  </a:ext>
                </a:extLst>
              </p14:cNvPr>
              <p14:cNvContentPartPr/>
              <p14:nvPr/>
            </p14:nvContentPartPr>
            <p14:xfrm>
              <a:off x="4326120" y="4521600"/>
              <a:ext cx="317880" cy="286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F73D86E-8ABD-4CF8-8AB4-E877275FCC0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310280" y="4458240"/>
                <a:ext cx="34920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31BBDB-2F5C-40E2-A578-519BDF9CD72D}"/>
                  </a:ext>
                </a:extLst>
              </p14:cNvPr>
              <p14:cNvContentPartPr/>
              <p14:nvPr/>
            </p14:nvContentPartPr>
            <p14:xfrm>
              <a:off x="4352400" y="4380840"/>
              <a:ext cx="299520" cy="5032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31BBDB-2F5C-40E2-A578-519BDF9CD72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36560" y="4317480"/>
                <a:ext cx="330840" cy="6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F63166F-7171-4988-BD39-6C16C1781BEB}"/>
                  </a:ext>
                </a:extLst>
              </p14:cNvPr>
              <p14:cNvContentPartPr/>
              <p14:nvPr/>
            </p14:nvContentPartPr>
            <p14:xfrm>
              <a:off x="4729320" y="4725360"/>
              <a:ext cx="278280" cy="1756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BF63166F-7171-4988-BD39-6C16C1781BEB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4713480" y="4662000"/>
                <a:ext cx="3096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2455A59-13B1-40EB-AB66-D5F38E1ECEE4}"/>
                  </a:ext>
                </a:extLst>
              </p14:cNvPr>
              <p14:cNvContentPartPr/>
              <p14:nvPr/>
            </p14:nvContentPartPr>
            <p14:xfrm>
              <a:off x="256320" y="5202000"/>
              <a:ext cx="165960" cy="2052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2455A59-13B1-40EB-AB66-D5F38E1ECEE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40480" y="5138640"/>
                <a:ext cx="1972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79E401E-A320-455F-824F-89226A8C78BF}"/>
                  </a:ext>
                </a:extLst>
              </p14:cNvPr>
              <p14:cNvContentPartPr/>
              <p14:nvPr/>
            </p14:nvContentPartPr>
            <p14:xfrm>
              <a:off x="237960" y="957600"/>
              <a:ext cx="8273880" cy="508176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79E401E-A320-455F-824F-89226A8C78BF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28600" y="948240"/>
                <a:ext cx="8292600" cy="510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7983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0562A3-D6B3-4F03-A0D5-A52292ECA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43"/>
            <a:ext cx="9144000" cy="649589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861D206-3067-45C5-8AAF-E98617D77284}"/>
                  </a:ext>
                </a:extLst>
              </p14:cNvPr>
              <p14:cNvContentPartPr/>
              <p14:nvPr/>
            </p14:nvContentPartPr>
            <p14:xfrm>
              <a:off x="818280" y="114480"/>
              <a:ext cx="8506800" cy="6107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861D206-3067-45C5-8AAF-E98617D7728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8920" y="105120"/>
                <a:ext cx="8525520" cy="612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859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9E0EE7-2888-40DC-A8E6-5C61A6681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64"/>
            <a:ext cx="9144000" cy="628290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77C47AD-CA47-4D83-9146-F41D5A47F0A0}"/>
                  </a:ext>
                </a:extLst>
              </p14:cNvPr>
              <p14:cNvContentPartPr/>
              <p14:nvPr/>
            </p14:nvContentPartPr>
            <p14:xfrm>
              <a:off x="260640" y="1830240"/>
              <a:ext cx="9043920" cy="471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77C47AD-CA47-4D83-9146-F41D5A47F0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280" y="1820880"/>
                <a:ext cx="9062640" cy="473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89EDA4-FC16-4E51-9A7C-B9C9EB0FC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846"/>
            <a:ext cx="9144000" cy="5071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44DC84F-0E4E-43C6-8B5B-612A42EDC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8635"/>
            <a:ext cx="9144000" cy="18525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A135332-B028-457E-ADC3-33C0DECA62C0}"/>
                  </a:ext>
                </a:extLst>
              </p14:cNvPr>
              <p14:cNvContentPartPr/>
              <p14:nvPr/>
            </p14:nvContentPartPr>
            <p14:xfrm>
              <a:off x="300960" y="174600"/>
              <a:ext cx="9011160" cy="6282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A135332-B028-457E-ADC3-33C0DECA62C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1600" y="165240"/>
                <a:ext cx="9029880" cy="630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829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215C7E-6DB9-4B59-A480-0636EE927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8" y="9734"/>
            <a:ext cx="9144000" cy="52978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91DD75-DD99-4EE4-9D6B-893CC770A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9" y="4763688"/>
            <a:ext cx="9144000" cy="18525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B143432-4D1E-41FC-90AF-DC29626A4520}"/>
                  </a:ext>
                </a:extLst>
              </p14:cNvPr>
              <p14:cNvContentPartPr/>
              <p14:nvPr/>
            </p14:nvContentPartPr>
            <p14:xfrm>
              <a:off x="385920" y="982080"/>
              <a:ext cx="8658000" cy="4517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B143432-4D1E-41FC-90AF-DC29626A452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560" y="972720"/>
                <a:ext cx="8676720" cy="45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480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4CB2A3-84EC-4367-8384-BB9558CE9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185"/>
            <a:ext cx="9144000" cy="629562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C166AE0-974A-4475-802A-E2F42F05EC12}"/>
                  </a:ext>
                </a:extLst>
              </p14:cNvPr>
              <p14:cNvContentPartPr/>
              <p14:nvPr/>
            </p14:nvContentPartPr>
            <p14:xfrm>
              <a:off x="1955520" y="747720"/>
              <a:ext cx="7063560" cy="5527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C166AE0-974A-4475-802A-E2F42F05EC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46160" y="738360"/>
                <a:ext cx="7082280" cy="554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6773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CEA9-DCD6-4879-B0FF-FB5B6CE7D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318"/>
            <a:ext cx="9144000" cy="593084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B23EB4-403B-4A98-9DF5-5FFDFAD44282}"/>
                  </a:ext>
                </a:extLst>
              </p14:cNvPr>
              <p14:cNvContentPartPr/>
              <p14:nvPr/>
            </p14:nvContentPartPr>
            <p14:xfrm>
              <a:off x="541440" y="1085400"/>
              <a:ext cx="8821080" cy="5511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B23EB4-403B-4A98-9DF5-5FFDFAD442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080" y="1076040"/>
                <a:ext cx="8839800" cy="5530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2894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3653</TotalTime>
  <Words>13</Words>
  <Application>Microsoft Office PowerPoint</Application>
  <PresentationFormat>On-screen Show (4:3)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27</cp:revision>
  <dcterms:created xsi:type="dcterms:W3CDTF">2020-09-07T00:11:40Z</dcterms:created>
  <dcterms:modified xsi:type="dcterms:W3CDTF">2020-09-18T21:20:30Z</dcterms:modified>
</cp:coreProperties>
</file>