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308" r:id="rId8"/>
    <p:sldId id="291" r:id="rId9"/>
    <p:sldId id="295" r:id="rId10"/>
    <p:sldId id="292" r:id="rId11"/>
    <p:sldId id="293" r:id="rId12"/>
    <p:sldId id="294" r:id="rId13"/>
    <p:sldId id="296" r:id="rId14"/>
    <p:sldId id="29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5" d="100"/>
          <a:sy n="55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9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7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9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9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7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7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c3d.libretexts.org/DirectionField/index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7BCF9D-BA5B-4C1F-B6AD-4ADED870FF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25" b="39923"/>
          <a:stretch/>
        </p:blipFill>
        <p:spPr>
          <a:xfrm>
            <a:off x="0" y="158786"/>
            <a:ext cx="9144000" cy="25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72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BD8B01-9175-4541-8BC7-D9FE7501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79" y="-100208"/>
            <a:ext cx="8602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27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48259D-37E3-4310-9382-BC3A42867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48"/>
            <a:ext cx="9144000" cy="67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05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C35B9F-FD54-4A4E-AF1B-18A6E5674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604"/>
            <a:ext cx="9144000" cy="380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45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602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94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7591A4-7AE7-4E22-AC35-0FF6C000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36"/>
            <a:ext cx="9144000" cy="644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8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0562A3-D6B3-4F03-A0D5-A52292ECA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43"/>
            <a:ext cx="9144000" cy="6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9E0EE7-2888-40DC-A8E6-5C61A6681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64"/>
            <a:ext cx="9144000" cy="62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89EDA4-FC16-4E51-9A7C-B9C9EB0FC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846"/>
            <a:ext cx="9144000" cy="5071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4DC84F-0E4E-43C6-8B5B-612A42EDC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38635"/>
            <a:ext cx="9144000" cy="18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215C7E-6DB9-4B59-A480-0636EE927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8" y="9734"/>
            <a:ext cx="9144000" cy="52978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91DD75-DD99-4EE4-9D6B-893CC770A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9" y="4763688"/>
            <a:ext cx="9144000" cy="18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8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4CB2A3-84EC-4367-8384-BB9558CE9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185"/>
            <a:ext cx="9144000" cy="629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7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CEA9-DCD6-4879-B0FF-FB5B6CE7D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318"/>
            <a:ext cx="9144000" cy="593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01170-D753-4EE5-8455-E812981F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1956"/>
            <a:ext cx="9144000" cy="18525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4B2A6A-F547-4D34-AD6E-62D76D4FC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277"/>
            <a:ext cx="9144000" cy="13434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3E26AD-25D5-4F29-BC3C-594F734F4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3" y="1461770"/>
            <a:ext cx="5147674" cy="12481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CE2CD7-8749-4551-922B-BD7A200DA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4225"/>
            <a:ext cx="9144000" cy="403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04EBC-0A78-4ED8-B076-0D95347DD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937" y="1531118"/>
            <a:ext cx="3767126" cy="30088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DCEFD1-7D7E-4171-A9E4-7F60B2E3AAC2}"/>
              </a:ext>
            </a:extLst>
          </p:cNvPr>
          <p:cNvSpPr/>
          <p:nvPr/>
        </p:nvSpPr>
        <p:spPr>
          <a:xfrm>
            <a:off x="4902335" y="4462113"/>
            <a:ext cx="4008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7"/>
              </a:rPr>
              <a:t>https://c3d.libretexts.org/DirectionField/index.html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4981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3530</TotalTime>
  <Words>13</Words>
  <Application>Microsoft Office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25</cp:revision>
  <dcterms:created xsi:type="dcterms:W3CDTF">2020-09-07T00:11:40Z</dcterms:created>
  <dcterms:modified xsi:type="dcterms:W3CDTF">2020-09-17T23:48:16Z</dcterms:modified>
</cp:coreProperties>
</file>