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6" r:id="rId3"/>
    <p:sldId id="267" r:id="rId4"/>
    <p:sldId id="283" r:id="rId5"/>
    <p:sldId id="284" r:id="rId6"/>
    <p:sldId id="285" r:id="rId7"/>
    <p:sldId id="288" r:id="rId8"/>
    <p:sldId id="287" r:id="rId9"/>
    <p:sldId id="268" r:id="rId10"/>
    <p:sldId id="294" r:id="rId11"/>
    <p:sldId id="282" r:id="rId12"/>
    <p:sldId id="286" r:id="rId13"/>
    <p:sldId id="289" r:id="rId14"/>
    <p:sldId id="296" r:id="rId15"/>
    <p:sldId id="290" r:id="rId16"/>
    <p:sldId id="297" r:id="rId17"/>
    <p:sldId id="299" r:id="rId18"/>
    <p:sldId id="298" r:id="rId19"/>
    <p:sldId id="291" r:id="rId20"/>
    <p:sldId id="301" r:id="rId21"/>
    <p:sldId id="300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15"/>
    <a:srgbClr val="5C5C5C"/>
    <a:srgbClr val="060606"/>
    <a:srgbClr val="000000"/>
    <a:srgbClr val="010101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38" autoAdjust="0"/>
    <p:restoredTop sz="94660"/>
  </p:normalViewPr>
  <p:slideViewPr>
    <p:cSldViewPr snapToGrid="0">
      <p:cViewPr varScale="1">
        <p:scale>
          <a:sx n="52" d="100"/>
          <a:sy n="52" d="100"/>
        </p:scale>
        <p:origin x="49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20:26.85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8103 2000 24239 0,'0'0'1072'0,"0"0"224"0,0 0-1040 0,0 0-256 0,-3 10 0 0,2 2 0 16,3 4 0-16,0 0-256 0,1-2 64 0,0 0 0 15,1 0 192-15,-1 1 0 0,-2 4 0 0,3-1-144 16,-1 1 144-16,1 1 0 0,1 2 0 0,-1 2-128 15,-3 2 128-15,3 3 0 0,0 3 0 0,-2 4 0 16,-2 5 176-16,0 1 64 0,1 1 16 0,-1 0 0 16,-1-1 224-16,0 4 48 0,-1 0 16 0,0 5 0 15,-1 8 16-15,1 1 0 0,-3 2 0 0,0-1 0 16,2 0-48-16,1 1-16 0,-4 2 0 0,4-1 0 16,3-1-112-16,0-2-32 0,-1 0 0 0,0-1 0 15,0-3-48-15,0 5-16 0,0 1 0 0,-2 0 0 16,-1-4-48-16,0-1-16 0,1 1 0 0,0-4 0 0,0-4 16 15,0 0 0-15,0-2 0 0,1 2 0 0,-1-1-16 16,2-2 0-16,0 0 0 0,-1-7 0 0,0-2-80 0,0-3-16 16,0-1 0-16,1-2 0 0,-1-2-128 0,1-1 128 15,-1 1-128-15,-1-3 128 0,1-1-128 0,1-5 0 16,-2 0 0-16,2-1 0 0,0-1 0 0,-2-2 0 16,-2-2 0-16,3-1 0 15,2-2-704-15,-1-2 0 0,-1-1-16 0,1-9 0 16,-1 7-2096-16,1-7-432 0</inkml:trace>
  <inkml:trace contextRef="#ctx0" brushRef="#br0" timeOffset="1480.88">8278 2100 19343 0,'10'-2'1728'15,"2"-3"-1392"-15,3 1-336 0,5 2 0 0,3 1 272 0,5-2-16 16,3 0 0-16,4 0 0 0,7 0-256 0,-1-1 0 16,4 1 0-16,5-1 0 0,4-2 0 0,2-2 0 15,-2 3-192-15,6-3 192 0,5-1-176 0,5 3 176 16,0 0-192-16,1 0 192 0,0 1 0 0,5-2 0 15,6-1 0-15,0-2 0 0,-1 1 192 0,2-1 128 16,0-1 48-16,7 5 0 0,4-1 64 0,2 2 16 16,-2 1 0-16,5-3 0 0,3-4-96 0,4 1-16 15,1 2 0-15,5 0 0 0,6 1-128 0,-3 0-16 16,3-1-16-16,1 2 0 0,4-2-48 0,-1 2 0 16,-2 1 0-16,3-1 0 0,4 1-128 0,-4-1 0 0,-4 0 0 15,3 1 128-15,2 3-128 0,-1-2 0 0,-6 1 144 0,4-1-144 16,3 1 0-16,-2 0 0 0,-2-2 0 0,-1 0 128 15,1-2-128-15,-2 1 0 0,-3-2 0 0,2 2 128 16,0 2-128-16,1 0 144 0,0-1-144 0,-2 0 160 16,1-2 112-16,-3 3 32 0,1-1 0 0,-1 3 0 15,1 1-64-15,-4 0-16 0,-2 0 0 0,2 0 0 16,0 0-224-16,-1-2 0 0,-1 0 0 0,0 2 0 16,2 0 0-16,-2 0 0 0,-5-3 0 0,2 1 0 15,0 1 0-15,-4 0 0 0,-7 0 0 0,3-1 0 16,2 1 0-16,-1 0 0 0,-9-2 0 0,-2 4 0 15,-3-2 0-15,-5 1 0 0,0 0 0 0,-4 1 0 16,-7 1 0-16,-2-1 0 0,-4-2 0 0,-2 1 0 0,3 1 144 0,-2 2-144 16,-3 0 128-16,-5-2-128 0,-3-2 192 15,-4 1-32-15,-3-1-16 0,1 2 0 0,1 0 0 0,-1 0 0 16,-2 0 0-16,0 2 0 0,-2 0-144 0,-3-1 0 16,-3 1 144-16,-3 0-144 0,-3 2 0 0,-2 2 128 15,-3-1-128-15,-2 0 0 0,-6-3 192 0,2 0-16 16,-2 2-16-16,1 3 0 0,-5 1-160 0,2 2 160 15,-2 1-160-15,1 2 160 0,-1-2-160 0,1 3 0 16,-2 1 0-16,-3 3 0 0,2 2 0 0,-1 2 0 16,-2 0 0-16,-2 4 0 0,0 6 0 0,-2 4 0 15,-4 3 0-15,-5 3 0 0,2-3 0 0,-4 3 0 16,-3 1 0-16,-3 8 0 0,-2 9 0 0,1 5 0 16,-4 5 0-16,-2-1 0 0,1-2 0 0,0 6 0 0,-3 4 0 0,2 0 0 15,-1 2 0-15,1-6 0 0,1-3 0 0,-1 4 0 16,0 1 0-16,3 0 0 0,-1-1 0 0,-2-2 0 15,0 0 0-15,2-1 0 0,0 3 0 0,1 1 0 16,3 3 0-16,-1-3 0 0,1-4 0 0,0 4 0 16,3 0 0-16,-1 0 0 0,1-3 0 0,2-3 0 15,4-3 0-15,-2-2 0 0,1-1 144 0,3 1-144 16,-1 2 0-16,2-5 0 0,-1-2 0 0,0-8 128 16,1-1-128-16,1-4 0 0,2-2 128 0,0 0-128 15,0-1 0-15,1-2 0 0,-2-5 0 0,1-1 128 16,1-3-128-16,0-2 0 0,-2-3 128 0,0-1-128 15,-1-6 0-15,0-1 144 0,0-1-144 0,0 0 0 0,0 0 176 0,-1-1-176 16,-3-1 160-16,1-2-160 0,-2 0 224 16,-2-3-48-16,-1-2-16 0,-1 1 0 0,0 0-16 0,-3 1 0 15,-2 1 0-15,-4-2 0 0,-2-3 48 0,-3-1 0 16,-3 1 0-16,-6 1 0 0,-2-2 0 0,-2 2 16 16,-5-2 0-16,-1 2 0 0,-2-2-80 0,-3-3 0 15,-2-5-128-15,-8 2 192 0,-4 2-192 0,-5 0 176 16,0 2-176-16,-3-3 160 0,0-7-160 0,-9 2 0 15,-4-1 0-15,-1 0 0 0,-1-4 0 0,-2 1 0 16,-3 1 0-16,-3 1 0 0,-3 1 0 0,-2 1 0 16,0-1 0-16,-5 1 0 0,-7-2 0 0,1 2 0 15,1-1 0-15,-4 2 0 0,-5 0 0 0,0 0 0 16,3 2 128-16,-7-3-128 0,-5-5 0 0,1 1 0 16,0 3 0-16,0-1 0 0,1 0 144 0,-4 1-144 0,-1 2 160 0,4 1-160 15,2-2 160-15,-1 2-160 0,-3-1 160 16,3 0-160-16,1-3 128 0,-5 3-128 0,-5-1 0 0,5 0 144 15,4 0-144-15,-1 1 0 0,1-4 0 0,-3 2 0 16,1-1 0-16,1-1 0 0,1-1 0 0,-1 0 0 16,1 2 128-16,1 0-128 0,-1 0 128 0,0 0-128 15,-6-3 240-15,5 0-48 0,2 1 0 0,0 1 0 16,-1 0 16-16,1 2 0 0,1-1 0 0,1 1 0 16,0-2-64-16,2-1-16 0,5 1 0 0,-2 2 0 15,-1 2-128-15,3 0 192 0,2-2-192 0,0-1 192 16,4 0-64-16,3 2 0 0,3-1 0 0,3 1 0 15,-2 2 160-15,4-3 32 0,5 0 0 0,1 0 0 16,1 0 80-16,4-1 32 0,4 1 0 0,8 3 0 16,9 1-32-16,4-2 0 0,3 0 0 0,7-1 0 0,6 2-160 0,7-2-48 15,10 1 0-15,4 2 0 0,6 2-192 0,5 0 0 16,3 0 0-16,11-1 0 16,0 0-1200-16,0 0-176 0,14 9-32 0,7 2-10448 15,6 2-2096-15</inkml:trace>
  <inkml:trace contextRef="#ctx0" brushRef="#br0" timeOffset="3821.45">21167 11645 21183 0,'0'0'1888'0,"0"0"-1504"16,8-7-384-16,-2 2 0 0,-6 5 512 0,6-8 16 16,-6 8 16-16,5-10 0 0,0 1-416 0,-2 0-128 15,-3 9 0-15,1-12 0 0,-2 1 256 0,-2 3-64 0,-2-6-16 16,0 3 0-16,-2-1-176 0,0 0 0 0,0-1 144 0,-3-1-144 15,-1-1 240-15,0-1-32 0,0-3 0 0,-1 0 0 16,-3-3 112-16,0-1 0 0,-1 0 16 0,-3-1 0 16,-1-2-16-16,-4-1-16 0,0 1 0 0,-3-1 0 15,1 4-80-15,-4-1-16 0,-5 0 0 0,-1 0 0 16,-4 0-16-16,2 0 0 0,-3 2 0 0,-2 0 0 16,-4-3-192-16,-3-1 128 0,0-2-128 0,-7 1 0 15,0 0 128-15,0 0-128 0,-2-3 0 0,-2 3 144 16,-4 2-144-16,-3 1 0 0,-2 0 0 0,0 0 0 15,3 0 0-15,-2 1 0 0,-2-3 0 0,-2 1 0 16,-3-1 0-16,-1 0 0 0,-1 1 0 0,-1 0 0 16,-1-2 128-16,-1 0-128 0,-8-1 192 0,3 2-64 15,2-3 80-15,2 4 16 0,-6 1 0 0,1 2 0 0,-1 0 32 0,0 1 0 16,4 1 0-16,-4 0 0 0,-4 2-128 0,3-1-128 16,3 0 176-16,-3-1-176 0,-1-1 128 15,-1 3-128-15,-2 0 0 0,5 1 0 0,5-1 0 0,-2-1 0 16,-5-1 0-16,3 2 0 0,1 2 0 0,-1 0 0 15,3-2 0-15,-2-2 0 0,0 0 0 0,2-1 0 16,3 2 0-16,-1 2 0 0,1 1 0 0,-3 1 0 16,-3-1 0-16,5 3 0 0,4 1 0 0,-1 0 0 15,-5-1 0-15,3 0 0 0,-1 2 0 0,3 0 0 16,2-1 0-16,-5 4 0 0,-2-1 0 0,4 0 0 16,0-1 0-16,3-1 0 0,2-1 0 0,-2 0 0 15,-3 0 0-15,-1 1 0 0,3 3 0 0,0-2 0 16,1-1 0-16,-4 0 0 0,0 0 128 0,2 0-128 0,-4 1 0 15,3 0 0-15,0-1 128 0,-2 3-128 0,-1 3 0 16,-1-4 0-16,3-1 128 0,-6 2-128 0,-3 4 144 0,4 1-144 16,3-1 0-16,3 4 0 0,2 1 0 0,-3-2 0 15,-1-2 0-15,0 3 0 0,-1 3 128 0,3-1-128 16,2 1 0-16,1 1 0 0,0 1 0 0,0 0 0 16,4 2 128-16,4-2-128 0,1-3 0 0,1 2 0 15,-3 3 0-15,1 2 0 0,3 5 0 0,0-1 0 16,2-2-128-16,1 1 128 0,1-1 0 0,-2 2 0 15,-2 4 0-15,2-1 0 0,4 1 0 0,1-2 0 16,4 2-128-16,1-2 128 0,1-1 0 0,0 3 0 16,2-1 704-16,-2 1 256 0,1-1 64 0,2 0 0 15,4 0-1600-15,0 1-320 0,2 1-64 0,-1 0-16 16,-1 2 848-16,1 1 128 0,0 0 0 0,0 2 160 0,0 1-160 0,3 0 0 16,0-1 0-16,3 3 0 0,0 0 0 15,3 0 0-15,-1 1 0 0,-2-3 0 0,2 2 0 0,2 1 0 16,0-1 0-16,3 3 0 0,2-2 0 0,1 3 0 15,2-1 0-15,3 2 0 0,2 4-144 0,4-2 144 16,-1-2 0-16,3 0 0 0,1 0 0 0,3-1 0 16,0-2 0-16,3 1 0 0,-2-3 0 0,2 2 0 15,1 3 0-15,1-1 0 0,0 0 0 0,4 1 0 16,-2 2 0-16,1 1 0 0,2 1 0 0,1-1 0 16,1-2 0-16,2-1 0 0,2 0 0 0,1 2 0 15,-2 0 0-15,4-1 0 0,0 0 0 0,0 1 0 16,1 4 0-16,2-1 0 0,0 1 0 0,3-3-160 15,0-1 160-15,3 1-128 0,1 0 128 0,3-1 0 0,0-2 0 0,2 2 0 16,2 1 0-16,-1 0 0 0,1 1 0 16,2-1 0-16,0 0 0 0,4 0 128 0,-1 1-128 0,2 0 0 15,-2-1 0-15,1-1 0 0,-2-1 0 0,2 0 0 16,2 1 0-16,1 0 0 0,3-1 0 0,-1 5 0 16,2 3 0-16,0-1 0 0,1 0 0 0,2-2 0 15,4 0 0-15,-3 0 0 0,-1-3 0 0,4 0 0 16,0-2 0-16,0 1 0 0,3 0 0 0,3-1 128 15,4-3-128-15,0 4 0 0,-2 4 0 0,2-2 0 16,-2-1 0-16,3-1 128 0,2-2-128 0,2-1 0 16,4-2 128-16,-1 2-128 0,-1 0 128 0,-2-4-128 15,3 1 0-15,3 0 0 0,2-1 0 0,2 2 0 16,0 0 0-16,1-1 0 0,-1-2 0 0,5 0 128 16,3 0-128-16,3-1 0 0,-1-1 0 0,4 0 128 0,-4 0-128 0,5-2 0 15,2 0 0-15,0-2 0 0,-1-1 0 0,-1 1 0 16,1 0 0-16,4-3 0 0,7 0 128 0,-2 1-128 15,-3 0 128-15,2-2-128 0,3 0 0 0,1 0 0 16,0-5 0-16,2 3 0 0,1 2 0 0,2 1 144 16,-1-2-144-16,2-1 0 0,1-2 0 0,1 1 0 15,5 0 0-15,-1-2 0 0,-2-3 128 0,3-3-128 16,1 3 0-16,1-2 0 0,-4-1 0 0,2 2 0 16,0-1 0-16,-2-2 0 0,-3-2 0 0,0 3 0 15,3 0 0-15,-2 0 0 0,-7-1 0 0,3-3 0 16,-2-1 0-16,0 0 0 0,-4 2 0 0,4-3 0 15,3-3 0-15,1 1 0 0,-5 3 0 0,2-1 0 16,-4-2 128-16,3-2-128 0,1 0 0 0,-2-2 0 16,-1-2 0-16,-1 2 0 0,2 2 224 0,-3-3-64 0,-5-2-16 0,-1 3 0 15,1 0-144-15,0 1 0 0,-1-4 0 0,-2 1 0 16,-2 0 0-16,-2 0 0 0,3 0 0 0,-3-1 0 16,-4-4 0-16,-2-1 0 0,0 1 0 0,0-3 0 15,3 2 0-15,-5-2 0 0,-4-4 0 0,-3 2 0 16,3 0 0-16,-2-2 0 0,5-4 0 0,-2 0 128 15,-7 1 16-15,-2-4 0 0,-3-2 0 0,0-4 0 16,-2-4 240-16,1 2 64 0,-2 1 0 0,-3-1 0 16,-5 0 32-16,1-3 16 0,-3-1 0 0,-1-6 0 15,0-1-176-15,0 0-48 0,1-1 0 0,-2 0 0 16,-1-2-272-16,-1 2 128 0,-6-1-128 0,1 0 0 16,-6-4 0-16,-2-4 0 0,-2-2-192 0,-2 2 48 0,-3 4-112 15,-2 0 0-15,-2-2-16 0,-4 2 0 0,-4-4 96 0,-4 1 32 16,-6-3 0-16,-3 3 0 0,-3 0 144 0,-7 3 0 15,-7 2 0-15,-4 0 0 0,-2 1 0 0,-6-3 0 16,-4-1 0-16,-9 4 0 0,-8 8 0 0,-9 1-256 16,-4 2 64-16,-4 3 0 15,-2 5-624-15,-7 4-128 0,-8 0-16 0,-3 3-14272 0</inkml:trace>
  <inkml:trace contextRef="#ctx0" brushRef="#br0" timeOffset="10368.29">15328 8721 5231 0,'0'0'224'0,"-9"2"64"0,0 0-288 0,1 0 0 0,0 1 0 0,0-1 0 16,-1 2 0-16,2 0 0 0,-2-3 0 0,1 1 0 15,-2 0 320-15,1 0 0 0,3 3 0 0,6-5 0 16,-9 0 752-16,9 0 144 0,-7 3 48 0,7-3 0 15,0 0-288-15,0 0-48 0,0 0-16 0,0 0 0 16,0 0-208-16,0 0-32 0,0 0-16 0,0 0 0 16,0 0-80-16,0 0 0 0,0 0-16 0,0 0 0 15,8 4-48-15,1 0-16 0,1-4 0 0,-1 2 0 16,2-2 16-16,2 0 16 0,1-2 0 0,4 4 0 16,3 0-96-16,2 0-32 0,1-3 0 0,3 2 0 0,3 1-112 0,3 1-32 15,0-1 0-15,1 0 0 0,1-2-96 0,0 1-32 16,1 1 0-16,2-2 0 0,0-2-128 0,1 1 0 15,2 0 144-15,2 0-144 0,3 0 128 0,0 0-128 16,-1 0 160-16,-1 1-160 0,0 0 416 0,2 0-16 16,2 0 0-16,3-2 0 0,0 1 32 0,3 0 0 15,2 2 0-15,-1 0 0 0,-2-1-144 0,0-1-32 16,0 0 0-16,3 0 0 0,3 0-80 0,1-1-32 16,-1 0 0-16,0 1 0 0,-1 2-16 0,0-1-128 15,-1 0 192-15,6-3-64 0,1-1-128 0,-1 2 160 16,-1 3-160-16,0-2 160 0,-5-2-32 0,1 1-128 15,0-1 192-15,3 1-64 0,2 0-128 0,-2 1 128 16,0 1-128-16,-2 0 128 0,-4 1-128 0,2 0 192 16,2-1-192-16,-1 0 192 0,3-1-192 0,-1 2 0 0,-3 1 144 0,-2-1-144 15,-2-2 128-15,1 0-128 0,2 1 128 0,1 0-128 16,1-1 144-16,-2 1-144 0,-2 0 192 0,-3 1-192 16,-2 1 224-16,2 1-64 0,0 1-16 0,-2-2 0 15,3-2 32-15,0 2 0 0,0 1 0 0,-1 2 0 16,-3-5-176-16,-3 0 160 0,-2-2-160 0,1 4 160 15,3-1-160-15,-2 0 160 0,0-1-160 0,1 2 160 16,1 0-32-16,-2 2-128 0,-3-1 192 0,1 0-64 16,-2 0-128-16,-3-1 160 0,3 0-160 0,0 0 160 15,-1-2-160-15,2 0 192 0,2 0-192 0,-3 2 192 16,0 1-192-16,-2 0 0 0,-1-3 0 0,-3 1 128 16,-1 1-128-16,-3-1 0 0,-2 0 0 0,1-1 128 15,0-2-128-15,-3 1 0 0,0 0 0 0,-3 1 128 0,1-1-128 0,-2 0 128 16,0-1-128-16,-3 2 128 0,1 0 16 0,0 2 0 15,-3-1 0-15,-1-1 0 0,-1 0-144 0,0 0 160 16,1-1-160-16,-1 1 160 0,0 0-160 0,-2 2 0 16,0 0 0-16,-1 0 128 0,-1-3-128 0,-2 0 0 15,0-1 0-15,0 2 128 0,-3 1-128 0,-7-1 0 16,10 2 144-16,-10-2-144 0,0 0 0 0,0 0 128 16,0 0-128-16,0 0 0 0,0 0 0 0,0 0-160 15,0 0 16-15,0 0-10768 16,-10 1-2144-16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31:32.1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5770 1076 26367 0,'-9'-10'1168'0,"5"4"240"0,-1-2-1120 0,-1-1-288 0,-1 0 0 0,-2 5 0 15,3-1-320-15,-4 1-128 0,-1-3-32 0,1 0 0 16,-2 1 288-16,1-1 48 0,-2 0 16 0,-1 0 0 15,1-1 128-15,-1 1-160 0,-1-2 160 0,-2 1-160 16,-3 2 160-16,0-2 0 0,0-1 0 0,-5 0 0 16,2 1 0-16,-3-1 128 0,-1-1-128 0,-1-1 176 0,-3-1 112 0,0 1 32 15,2 1 0-15,0-1 0 0,-1-2 64 0,-1 1 32 16,1 1 0-16,-2-3 0 0,-5 2-64 0,1 0-16 16,-2-1 0-16,-2 2 0 0,0 1-112 0,1-2-32 15,-3-5 0-15,0 3 0 0,0 3-192 0,-3 0 176 16,0-2-176-16,20 5 160 0,-6-3-160 0,-4-1 0 15,0-2 0-15,-5 1 0 0,1-2 0 0,-4 3 0 16,-1-1 0-16,-38-9 0 0,10 3 0 0,6 6 0 16,5 2 0-16,5 2 0 0,2 4 0 0,2 3 192 15,2 1-192-15,1 1 192 0,1-2-192 0,0 1 192 16,-6-2-192-16,2 4 192 0,3 2-192 0,-4 2 0 16,0-2 0-16,2 3 0 0,2-1 0 0,-1 1 0 0,0-3 0 15,-1 4 0-15,-2 1 0 0,24 0 0 16,-5 3 0-16,-3 1 0 0,0 2 0 0,-1 1 0 0,2 0 0 0,-2 2 0 15,0 0 0-15,-33 18 0 0,12-3 0 16,10-3 0-16,7-2 0 0,5 0 0 0,3-3 0 0,3 1 0 16,2 0 0-16,4 0 0 0,3 1 0 0,0 0 0 15,0-1 0-15,2 3 0 0,-1 4 0 0,4 0 0 16,0-2 0-16,1 1 0 0,-2-2 0 0,3 2 0 16,3 0 0-16,-2-2 0 0,2 0 0 0,0-1 0 15,2 0 0-15,1 2 0 0,-3-1 0 0,6-1 0 16,1 2 0-16,1 2 208 0,1 2-16 0,-2 0-16 15,3 0 16-15,1 0 16 0,1-1 0 0,0-1 0 16,1 0-208-16,1-2 176 0,0-2-176 0,2 2 160 16,-3-1-160-16,4 0 0 0,5 1 144 0,-2 1-144 15,0 1 0-15,2-1 0 0,3-1 0 0,1 0 0 16,0 0 0-16,2-3 128 0,0-2-128 0,1 1 0 0,0-1 0 0,3-1 128 16,-2 0-128-16,3-2 0 0,2-3 128 0,0 3-128 15,1 1 160-15,2 2-160 0,6-6 144 0,0 2-144 16,-1 0 128-16,3 1-128 0,1-1 128 0,1 1-128 15,-2 0 128-15,1-1-128 0,0-2 128 0,0-2-128 16,2 1 0-16,-1-4 128 0,6-1-128 0,3 0 128 16,3-2-128-16,1-3 128 0,0 0 0 0,2 0-128 15,-1-1 192-15,0 0-64 0,0-4 0 0,1 0-128 16,2-3 192-16,1 0-64 0,4-3 0 0,0 3-128 16,-4 0 192-16,0-2-64 0,-2-1 0 0,3-2 0 15,1 0 0-15,2 1 0 0,3-2 48 0,-2-2 0 16,-2-3 0-16,0 0 0 0,-2 0 0 0,2-1 0 0,-1-2 0 0,2 0 0 15,-3-2 0-15,0 1 0 0,-1-5 0 0,0 1 0 16,-3 0-176-16,3 0 160 0,-2-3-160 0,1 0 160 16,-1 1-160-16,-2-1 160 0,-1-1-160 0,-3 0 160 15,-2 3-160-15,0-2 128 0,1-1-128 0,-3-1 128 16,1-1-128-16,-1-2 160 0,1-3-160 0,1 2 160 16,-2-1-160-16,-2 3 192 0,-4-5-192 0,1-2 192 15,-2-6-64-15,-1 4-128 0,-2 4 192 0,-1 1-64 16,1-1-128-16,-1-2 128 0,-1-1-128 0,-2 0 128 15,0 1 0-15,-4-4-128 0,-4-1 192 0,-4-2-64 16,0 1 96-16,-4-2 16 0,0 0 0 0,-3 2 0 16,-1 1 112-16,-3 1 32 0,-4 2 0 0,-1-2 0 15,-5 0-96-15,-2 2-16 0,-3-1 0 0,-3 2 0 0,-5-2-64 16,-3 3-16-16,-3 3 0 0,-5 3 0 0,-7-1-192 0,-2 4 144 16,-6 3-144-16,0 1 128 0,-2 4-128 0,-6-2 0 15,-9 1 0-15,-1 4 0 0,-2 2-320 0,-2 3 64 16,0 0 16-16,-1 4 0 15,-1 0-1232-15,-3 4-256 0,-2 3-64 0</inkml:trace>
  <inkml:trace contextRef="#ctx0" brushRef="#br0" timeOffset="2616.07">14541 9425 16575 0,'0'0'368'0,"-23"8"80"15,23-8 0-15,0 0 16 0,0 0-464 0,0 0 0 0,0 0 0 0,0 0 0 0,-3 4 912 0,3-4 96 16,-2 5 16-16,2-5 0 0,-7 4 0 0,3-1 0 15,4-3 0-15,-5 3 0 0,0 2 0 0,1-1 0 16,-1 1 0-16,5-5 0 0,0 0 0 0,0 0 0 16,0 0 0-16,0 0 0 0,0 0 0 0,-5-2 0 15,5 2 0-15,-6-2 0 0,2-1-832 0,2-1-192 16,-2-1 0-16,2 1 0 0,2 4 864 0,0-6 128 16,0-1 32-16,2 0 0 0,2 0-832 0,-2 1-192 15,2 0 0-15,1 1 0 0,-2-1 0 0,0 1 0 16,4-2 0-16,0 1 0 0,2-2 0 0,2 1 0 15,0 2 0-15,0 0 0 0,0 2 0 0,1 0 0 16,0-1 0-16,-2 2 0 0,1 1 0 0,0 2 0 16,-1 1 0-16,-1 0 0 0,-1-1 0 0,-2 2 0 0,1 4 0 15,-2-1 0-15,-5-6 0 0,4 8 0 0,-2 0 0 0,-2 1 0 16,0 4 0-16,-1-4 0 0,-2 1 0 0,-2 1 0 16,-4 1 0-16,2 0 0 0,-2-3 0 0,-2 0 0 15,-2 1 864-15,-3 1 128 0,0-1 32 0,-1 0 0 16,0-2-832-16,1-1-192 0,3-3 0 0,0-1 0 15,-1-1 0-15,1-3 0 0,0-2 0 0,2-3 0 16,0-5 0-16,1 1 0 0,2 0 0 0,2-2 0 16,1-2 0-16,1-1 0 0,0-1 0 0,3-7 0 15,4 3 0-15,0 3 0 0,3-3 0 0,-1 4 0 16,6 3 0-16,0 2 0 0,-1-1 0 0,0 1 0 16,0 1 0-16,0 1 0 0,1 1 0 0,0 0 0 15,3 2 0-15,2 2 0 0,-2 0 0 0,0 3 0 16,-2 2 0-16,0 1 0 0,2 0 0 0,-3 4 0 0,-1 3 0 0,-1 4 0 15,-3-2 0-15,1 0 0 0,-2 0 0 0,-1 1 0 16,-1 0 0-16,-2 0 0 0,-2 0 0 0,-2 1 0 16,-1 1 0-16,-1 0 0 0,-1-2 0 0,-3 1 0 15,-2 1 0-15,-1 0 0 0,-1-2 0 0,-2-1 0 16,-2-4 0-16,1 2 0 0,-2-1 0 0,1-3 0 16,2-1 0-16,0-2 0 0,-2-2 864 0,2-4 128 15,3-2 32-15,1-2 0 0,-1 3-832 0,4-4-192 16,5-3 0-16,-2-1 0 0,3-1 0 0,2 0 0 15,1-1 0-15,3 3 0 0,0-6 0 0,2 5 0 16,3 2 0-16,3 0 0 0,-3-1 0 0,4 1 0 16,4-1 0-16,-2 2 0 0,-1 1 0 0,3 1 0 15,3 0 0-15,1 2 0 0,1 3 0 0,-3 1 0 0,0 6 0 0,-2-2 0 16,-1 0 0-16,-2 4 0 16,-1 2 0-16,-4 2 0 0,0 0 0 0,-3 0 0 0,-3 1 0 0,-1 1 0 15,-1 4 0-15,-3-1 0 0,-3 0 0 0,-1 1 0 16,-4 0 0-16,0 1 0 0,-1-1 0 0,-3 0 0 15,-4-4 0-15,-1-1 0 0,-2 2 0 0,1-2 0 16,-1-1 0-16,5-3 0 0,2-3 0 0,2-3 0 16,-3-3 0-16,2-3 0 0,3-3 0 0,2-1 0 15,-1 0 0-15,6-1 0 0,1-1 0 0,1-4 0 16,2-4 0-16,3 1 0 0,3 2 0 0,3-3 0 16,2-1 0-16,1 3 0 0,-4 0 0 0,4 3 0 15,3 1 0-15,2 1 0 0,2-1 0 0,0 3 0 16,1 1 0-16,-1 4 0 0,-2 3 0 0,-1 1 0 15,-3 0 0-15,-2 3 0 0,-1 3 0 0,-1 2 0 0,-4 3 0 0,0 0 0 16,-6-10 0-16,2 11 0 0,-3 2 0 0,-2 3 0 16,-3-2 0-16,0 1 0 0,-3 2 0 0,-2 1 0 15,-3-1 0-15,-2-1 0 0,0-5 0 0,-2 0 0 16,-1 1 0-16,2-2 0 0,-1-6 0 0,2-1 0 16,-4-2 0-16,7 0 0 0,3 2 0 0,0-6 0 15,-1-5 0-15,0-2 0 0,6-1 0 0,0 0 0 16,2-2 0-16,2-1 0 0,-1-2 0 0,6 2 0 15,1 1 0-15,1 2 0 0,-4-4 0 0,5 1 0 16,4 1 0-16,3-1 0 0,2 4 0 0,3-1 0 16,3 2 0-16,-2 1 0 0,2 2 0 0,-2 4 0 15,-3 2 0-15,0 2 0 0,-2 1 0 0,-3 2 0 16,-2 4 0-16,-2-1 0 0,-2 0 0 0,0 1 0 0,-4 1 0 16,-2 2 0-16,0 4 0 0,-5-2 0 0,-2-2 0 0,-2 3 0 15,-2 1 0-15,-2-1 0 0,-2 2 0 0,-3-2 0 16,0-3 0-16,-2-1 0 0,-2-2 0 0,3-2 0 15,-1-4 0-15,6-1 0 0,4-5 0 0,-1-2 0 16,-2 0 0-16,4-3 0 0,0-3 0 0,5-1 0 16,4-3 0-16,0 0 0 0,3 1 0 0,2-1 0 15,3-2 864-15,4 3 128 0,4 1 32 0,1-1 0 16,5 1-832-16,2 1-192 0,-2 2 0 0,3 3 0 16,-2 1-768-16,-1 2-208 0,-6 0-48 0,0 2 0 15,-4 5 1648-15,-2 2 320 0,0-1 64 0,-5 2 16 16,-5-6-1648-16,6 9-320 0,-6-9-64 0,0 11-13120 15,-5 0-2624-15</inkml:trace>
  <inkml:trace contextRef="#ctx0" brushRef="#br0" timeOffset="3424.29">8811 9206 20271 0,'0'0'448'0,"0"0"80"0,-7 3 32 0,7-3 16 0,-7 5-576 0,7-5 0 0,0 0 0 0,0 0 0 16,0 0 928-16,0 0 80 0,0 0 16 0,0 0 0 16,0 0 0-16,12 2 0 0,0 1 0 0,4-2 0 15,1-2 0-15,5 0 0 0,3 0 0 0,4 0 0 16,6-1 0-16,6 2 0 0,4 0 0 0,1 0 0 16,1-3-832-16,-2 2-192 0,-3 0 0 0,0 0 0 15,-1-1 864-15,1 0 128 0,0-2 32 0,-14 3 0 16,2 0 0-16,2 1 0 0,1 0 0 0,-1 2 0 15,-4 1-832-15,-1-1-192 0,-6 1 0 0,-1 0 0 16,-4 0 0-16,-3 0 0 0,-1 1 0 0,-1 0 0 0,-4-3 0 0,-7-1 0 16,0 0 0-16,8 4 0 15,-8-4-3232-15,0 0-688 0,0 0-144 0,-7 7-32 0</inkml:trace>
  <inkml:trace contextRef="#ctx0" brushRef="#br0" timeOffset="4100.6">7203 9159 16575 0,'0'0'736'0,"0"0"160"0,0 0-720 15,6-6-176-15,-4 0 0 0,-2 6 0 0,3-8 848 0,4 3 144 16,3 2 32-16,0-2 0 0,-2-3 0 0,6 0 0 16,3-1 0-16,2 3 0 0,1-1-832 0,0 2-192 15,2-3 0-15,-2 4 0 0,1-1 864 0,0 3 128 16,0 0 32-16,0 0 0 0,2-1 0 0,-2 6 0 15,0 2 0-15,0 1 0 0,0-4-832 0,-3 7-192 16,0 2 0-16,0 2 0 0,-3 2 864 0,-7 5 128 16,-6 1 32-16,0 2 0 0,1 2-832 0,0 2-192 15,-3-2 0-15,-3 0 0 0,-6 0 0 0,-4-1 0 16,-2 3 0-16,-3 1 0 0,-1-3 864 0,-2 0 128 16,-1-2 32-16,1 3 0 0,-3 0-832 0,-1 0-192 15,0-3 0-15,-1 0 0 0,-3 1 864 0,3-3 128 0,-3-2 32 16,3-2 0-16,2-1-832 0,4-2-192 0,3-2 0 0,6-2 0 15,6-1 0-15,-1-3 0 16,0 1 0-16,6-7 0 0,0 0 0 0,5 8 0 0,-5-8 0 0,16 6 0 16,3 3 0-16,3-4 0 0,1-2 0 0,5-2 0 15,-1-1 0-15,3 0 0 0,0 0 0 0,2-2 0 16,1-2 864-16,3 0 128 0,3-3 32 0,1 1 0 16,2-2-832-16,1 0-192 0,5 2 0 0,-1 0 0 15,-6 3-2416-15,-1 1-528 0,-6-2-96 16,-1 2-32-16</inkml:trace>
  <inkml:trace contextRef="#ctx0" brushRef="#br0" timeOffset="6923">14603 9438 12895 0,'-9'9'576'0,"9"-9"112"0,-4 10-560 0,-4-3-128 0,0-1 0 0,1 1 0 16,-1-2 848-16,-1 1 144 0,9-6 32 0,-7 3 0 16,7-3 816-16,-10 0 160 0,3-1 48 0,0-3 0 15,3-1-832-15,2 1-144 0,-3-4-48 0,1 0 0 16,0-4 0-16,0 1 0 0,0 0 0 0,2-1 0 15,1-2-816-15,-2-1-208 0,0 0 0 0,2 0 0 16,4-2 0-16,3 3 0 0,-4-1 0 0,4 1 0 16,1 0 864-16,3 1 128 0,2 1 32 0,1-1 0 15,0 0-832-15,2 2-192 0,0 1 0 0,1 2 0 16,-1 0 0-16,1 2 0 0,0 2 0 0,-1 3 0 16,-1 1 0-16,-1 2 0 0,-1 4 0 0,1 2 0 0,-3 2 0 0,-1 2 0 15,1 2 0-15,-6 0 0 0,-1 0 0 0,0 2 0 16,-3-1 0-16,0 1 0 0,-3-2 0 0,-1 0 0 15,-4-1 0-15,1 5 0 0,-2-1 0 0,-1 1 0 16,-3-3 0-16,0 0 0 0,-2-1 0 0,2-1 0 16,-2-2 0-16,-1-2 0 0,0-2 0 0,-2-4 0 15,1-1 0-15,0-2 0 0,-1-2 864 0,3-1 128 16,2-6 32-16,2-1 0 0,1-2-832 0,2-4-192 16,2-3 0-16,1-1 0 0,3-1 0 0,2 0 0 15,1 2 0-15,2 1 0 0,3-2 0 0,-2 3 0 16,3 4 0-16,2-1 0 0,3-1 0 0,-1 2 0 15,2 2 0-15,1 2 0 0,2 3 0 0,-2 1 0 16,-1 3 0-16,-1 2 0 0,2 2 0 0,-3 4 0 16,-2 2 0-16,1 0 0 0,-4 2 0 0,-1 2 0 15,1-1 0-15,-5 4 0 0,-1 0 0 0,-1 1 0 0,-4-2 0 0,-1 2 0 16,-3 2 0-16,-2 0 0 0,-2-1 0 0,-3 3 0 16,-1 0 0-16,-4-2 0 0,-1-1 0 0,1-3 0 15,-2-2 0-15,2 1 0 0,-2 0 0 0,1-3 0 16,-2-5 0-16,2-2 0 0,2-4 0 0,0-1 0 15,4-3 864-15,1-2 128 0,2-3 32 0,3-3 0 16,4-1-832-16,2-2-192 0,3 3 0 0,3-4 0 16,4-2 0-16,1-1 0 0,4 1 0 0,2 0 0 15,0 0 0-15,5 1 0 0,0 2 0 0,4 2 0 16,2 4 0-16,0 3 0 0,-1 0 0 0,-2 5 0 16,3 2 0-16,-4 3 0 0,-3 4 0 0,-1 1 0 15,-3 0 0-15,-2 4 0 0,-6 5 0 0,-1-2 0 0,-4 1 0 0,-4 1 0 16,-1 3 0-16,-5 1 0 0,-1-2 0 0,-2-1 0 15,-3-1 0-15,0 1 0 0,-3-1 0 0,3 0 0 16,1-6 0-16,0 0 0 0,-2-4 0 0,0-2 0 16,0-4 0-16,3-3 0 15,2-3-768-15,4-5-208 0,6-6-48 0,3 2-10912 16,3 0-2192-16</inkml:trace>
  <inkml:trace contextRef="#ctx0" brushRef="#br0" timeOffset="11125.71">14519 9302 16575 0,'0'0'368'0,"0"0"80"0,0 0 0 0,0 0 16 0,0 0-464 0,0 0 0 0,-6 3 0 0,6-3 0 15,-1 9 912-15,1-9 96 0,0 0 16 0,-7 5 0 16,7-5 0-16,-5 6 0 0,5-6 0 0,0 0 0 15,0 0 0-15,0 0 0 16,-8 0 0-16,8 0 0 0,0 0-832 0,-3-7-192 0,-1-2 0 0,2 2 0 16,2 7 864-16,5-12 128 0,-2-1 32 0,1 1 0 15,0 2-832-15,-1 1-192 0,-1-2 0 0,2-3 0 16,3-1 0-16,-1 1 0 0,-1 0 0 0,-1 0 0 16,3-2 0-16,0-1 0 0,-2-2 0 0,3 2 0 15,-2 0 0-15,3 2 0 0,-1 1 0 0,2-1 0 16,-2 1 864-16,1 0 128 0,2-1 32 0,-2 1 0 15,2 1-832-15,-1 0-192 0,0-3 0 0,0 3 0 0,0 1 0 0,0 0 0 16,0 1 0-16,-2 0 0 0,1 0 0 0,0 0 0 16,0-2 0-16,2 2 0 0,-3-2 0 0,1-1 0 15,5 1 0-15,-4 1 0 0,-1 0 0 0,4-1 0 16,-5 0 0-16,4-2 0 0,3 0 0 0,-1 1 0 16,-1-1 0-16,2 2 0 0,-4 2 0 0,2 0 0 15,-1-3 0-15,2 4 0 0,0 2 0 0,1-1 0 16,0 1 0-16,1-2 0 0,0 0 0 0,1 1 0 15,-1-1 0-15,2-1 0 0,-2 2 0 0,1-1 0 16,-1 2 0-16,1 0 0 0,-2 2 0 0,2-1 0 16,1-3 0-16,0 1 0 0,-2 1 0 0,2 1 0 15,1-1 0-15,2 1 0 0,-1 1 0 0,1-3 0 16,1 1 0-16,-1 2 0 0,1-1 0 0,0 3 0 0,0-4 0 0,0 2 0 16,0 0 0-16,1 0 0 0,-1 1 0 0,-1-1 0 15,-1 0 0-15,0-1 0 0,-1 0 0 0,3 0 0 16,-4-1 0-16,3 0 0 0,1 0 0 0,-1 0 0 15,2-3 0-15,-1 1 0 0,1 0 0 0,-2 1 0 16,-5 0 0-16,0 2 0 0,3 0 0 0,-1 1 0 16,1 2 0-16,1 2 0 0,-4-3 0 0,3 1 0 15,-1 2 0-15,-1 0 0 0,0 0 0 0,-2-1 0 16,1 1 0-16,-1-1 0 0,2 1 0 0,-2 0 0 16,-1-1 0-16,1 2 0 0,-1-1 0 0,1 0 0 15,1-1 0-15,-1-1 0 0,-2 1 0 0,2 2 0 16,0-1 0-16,1 1 0 0,0-1 0 0,-1 1 0 15,-2-2 0-15,2 1 0 0,-2 0 0 0,-2-1 0 16,-1 1 0-16,2 0 0 0,-1 1 0 0,0 1 0 0,0 1 0 0,1-1 0 16,-2-1 0-16,1-1 0 0,1 0 0 0,-3-1 0 15,1 2 0-15,1 1 0 0,-4-1 864 0,2 0 128 16,-9 1 32-16,9-2 0 0,0 2-832 0,0-1-192 16,-2-1 0-16,-7 2 0 0,10 0 0 0,-2 2 0 15,-8-2 0-15,9 1 0 0,-9-1 0 0,6-2 0 16,-6 2 0-16,8-1 0 0,-8 1 0 0,6 0 0 15,-6 0 0-15,0 0 0 0,7 0 0 0,-7 0 0 16,0 0 0-16,0 0 0 0,7 0 0 0,-7 0 0 16,0 0 0-16,0 0 0 0,0 0 0 0,0 0 0 15,0 0 0-15,0 0 0 0,0 0 0 0,0 0 0 16,0 0 0-16,0 0 0 0,0 0 0 0,0 0 0 16,0 0 0-16,0 0 0 0,0 0 0 0,0 0 0 0,0 0 0 0,-11 2 0 15,0-3 0-15,1-2 0 0,-1 3 0 0,-3 0 0 16,-2 0 864-16,0 2 128 0,-2 0 32 0,-1-1 0 15,-1-1-832-15,0 2-192 0,0 0 0 0,2 2 0 16,3-1 0-16,-5 0 0 0,1 2 0 0,0-1 0 16,0 0 0-16,-1 2 0 0,0 0 0 0,1 0 0 15,1-1 0-15,-2 1 0 0,1-1 0 0,0 2 0 16,-1 1-768-16,-3-2-208 16,0 0-48-16,-3 2 0 0,1-1 832 0,-1 2 192 0,-4 1 0 0,1 0 0 15,2 0 0-15,-1 0 0 0,2 1 0 0,-3 0 0 16,2-1 0-16,0-1 0 0,2-1 0 0,1 2 0 15,1 0 0-15,0-1 0 0,0-2 0 0,-3 1 0 16,1 1 0-16,-1 0 0 0,-4 0 0 0,2 0 0 0,2 0 0 0,1 1 0 16,-3 1 0-16,3-2 0 0,1 0 0 0,0 0 0 15,2-1 0-15,1 1 0 0,2 1 0 0,1-1 0 16,2-4 0-16,0 3 0 0,1 3 0 0,0-1 0 16,-2-1 0-16,1 0 0 0,-1-2 0 0,1 1 0 15,0 0 0-15,-4 0 0 0,1 1 0 0,0 0 0 16,0-2 0-16,2 1 0 0,-3 2 0 0,2 0 0 15,3-2 0-15,-1 2 0 0,1-2 0 0,0 0 0 16,-2 2 0-16,2 0 0 0,-1 0 0 0,1 0 0 16,1 0 0-16,0-2 0 0,2-3 0 0,-1 2 0 15,2 1 0-15,1 1 0 0,0-1 0 0,3 1 0 16,-1-2 0-16,-2 2 0 0,3 0 0 0,-1-1 0 16,1-1 0-16,-1 1 0 0,1 1 0 0,0 0 0 0,-1 0 0 15,1-1 0-15,-2 1 0 0,1 1 0 0,0 0 0 0,0 1 0 16,0 1 0-16,-2-1 0 0,1-3 0 0,-1 3 0 15,2 3 0-15,0 0 0 0,-1 0 0 0,2-5 0 16,-1-4 0-16,1 3 0 0,0 3 0 0,1-2 0 16,-2 2 0-16,2 0 0 0,0 0 0 0,-1 0 0 15,4-2 0-15,0 0 0 0,-5 3 0 0,5-2 0 16,2-1 0-16,0-1 0 0,-2-1 0 0,3-7 0 16,-4 6 0-16,4-6 0 0,-1 10 0 0,1-10 0 15,0 0 0-15,0 0 0 0,-7 4 0 0,7-4 0 16,-3 8 0-16,3-8 0 0,0 0 0 0,0 0 0 15,0 0 0-15,0 0 0 0,0 0 0 0,0 0 0 16,0 0 0-16,0 0 0 0,0 0 0 0,0 0 0 0,0 0 0 0,0 0 0 16,0 0 0-16,0 0 0 0,-2-6 0 0,0 0 0 15,-1-2 0-15,2-2 0 0,1-1 768 0,1 0 208 16,2 0 48-16,1-4 0 16,-2-3-1648-16,3 3-320 0,-1 1-64 0,0 3-16 0,2-2 832 0,3-1 192 15,-2-1 0-15,3-1 0 0,0 1 0 0,1-2 0 16,0 1 0-16,2 0 0 0,-2-1 0 0,2 1 0 15,-1 1 0-15,0 0 0 0,2-1 0 0,-2 4 0 16,1-1 0-16,1 0 0 0,-1-2 0 0,1 1 0 16,0 0 0-16,1 1 0 0,0-2 0 0,0 2 0 15,1-2 0-15,1-1 0 0,2 1 0 0,1-1 0 16,0 1 0-16,1 1 0 0,1 1 0 0,1 0 0 16,3 0 0-16,-1 0 0 0,2 0 0 0,0 0 0 0,2-2 0 0,-4 3 0 15,2 0 0-15,-1 1 0 0,-2 0 0 0,2 0 0 16,0 1 0-16,-3 0 0 0,2 0 0 0,0 1 0 15,1-2 0-15,0 1 0 16,1 2 0-16,1-2 0 0,3 2 0 0,1 1 0 0,-1-2 0 0,1 1 0 16,-3 0 0-16,2 1 0 0,-1-1 0 0,1-1 0 15,1-1 0-15,1-1 0 0,1 3 0 0,-1-2 0 16,-2-2 0-16,-1 2 0 0,2 0 0 0,0 1 0 16,-1 0 0-16,-1 1 0 0,-1 0 0 0,-2 1 0 15,-2-2 0-15,1 3 0 0,-2-4 0 0,-1 2 0 16,0 1 0-16,1 1 0 0,1-2 0 0,-1 3 0 15,2 0 0-15,-3 0 0 0,1-1 0 0,-1 1 0 16,2 0 0-16,1 1 0 0,-3-2 0 0,0 2 0 0,0-1 0 0,-1-1 0 16,0 4 0-16,-1-1 0 15,0-2 0-15,1 2 0 0,-2 0 0 0,-1-1 0 0,1 1 0 0,1 1 0 16,1 1 0-16,-1 1 0 0,-1 0 0 0,-1 0 0 16,-3-1 0-16,1-1 0 0,2 2 0 0,-3 0 0 15,0 0 0-15,1 0 0 0,-2-2 0 0,1 2 0 16,-1 0 0-16,-1 0 0 0,-1 2 0 0,0 1 0 15,-1-1 0-15,-1 0 0 0,0-1 0 0,-3 0 0 16,1-1 0-16,0 1 0 0,0 2 0 0,-3-2 0 16,1-1 0-16,-7 0 0 0,7 0 0 0,-1 2 0 15,-6-2 0-15,5 1 0 0,-5-1 768 0,0 0 208 16,6-1 48-16,-6 1 0 0,0 0-832 0,0 0-192 16,0 0 0-16,0 0 0 0,0 0 0 0,0 0 0 15,0 0 0-15,0 0 0 0,0 0 0 0,0 0 0 16,0 0 0-16,0 0 0 0,0 0 0 0,0 0 0 0,-4-5 0 0,-1 2 0 15,-1 0 0-15,-2 1 0 0,0 1 0 0,-1 1 0 16,-6 1 0-16,0-1 0 0,-2 0 0 0,-4 0 0 16,1 3 0-16,-1 1 0 0,-2 0 0 0,-9-1 0 15,1-2 0-15,2 2 0 0,0 2 0 0,-1-2 0 16,0 3 0-16,-1-2 0 0,-1 0 0 0,-2 1 0 16,-1-1 0-16,-4 1 0 0,-2-3 0 0,-2 4 0 15,1 2 0-15,1 0 0 0,-3-1 0 0,4 2 0 16,2 0 0-16,1 0 0 0,-3 0 0 0,2-4 0 15,-2 1 0-15,-3 0 0 0,2-1 0 0,1 3 0 16,5 1 0-16,-2 2 0 0,1-1 0 0,0 0 0 16,3-1 0-16,2 0 0 0,0-2 0 0,2 2 0 0,0 0 0 0,1 0 0 15,-1 0 0-15,1-1 0 0,-1 1 0 0,2 0 0 16,4 0 0-16,-2 2 0 0,-4 1 0 0,3 1 0 16,-2-1 0-16,2 0 0 0,-2 1 0 0,2 2 0 15,0-1 0-15,0 1 0 0,1 1 0 0,-1 0 0 16,-2 2 0-16,2-3 0 0,-3-3 0 0,0 1 0 15,1 1 0-15,4 2 0 0,3 1 0 0,-1 0 0 16,-5 2 0-16,3 1 0 0,2 0 0 0,2 0 0 16,-1-1 0-16,3 0 0 0,1-2 0 0,1 1 0 15,0 0 0-15,0-1 0 0,2 0 0 0,-1-2 0 16,2 1 0-16,1 0 0 0,0 1 0 0,1-2 0 16,0-1 0-16,2 3 0 0,-1 3 0 0,2-4 0 15,-3-4 0-15,4 0 0 0,0 2 0 0,3-1 0 16,-4 0 0-16,3-1 0 0,-1-1 0 0,1 1 0 0,-1 1 0 15,-2 1 0-15,2-2 0 0,-1-1 0 0,-1 0 0 0,4 1 0 16,-1-2 0-16,0 0 0 0,1-3 0 0,-3 1 0 16,1 1 0-16,2-1 0 15,0-3 0-15,-1 2 0 0,0-3 0 0,5-4 0 0,0 0 0 0,0 0 0 16,-10 3 0-16,10-3 0 0,0 0 0 0,-4 0 0 16,4 0 0-16,-7-3 0 0,3-2 0 0,4 5 0 15,0 0 0-15,-3-10 0 0,2 0 0 0,1-2 0 16,0-3 0-16,0 3 0 0,-1 0 0 0,5-1 0 15,0-2 0-15,3-1 0 0,-4 1 0 0,-1-2 0 16,0 3 0-16,2 0 0 0,1-2 0 0,4 0 0 16,-1-2 0-16,5 1 0 0,1-2 0 0,1 0 0 15,2-5 0-15,1 2 0 0,1-2 0 0,2 0 0 16,-1 0 0-16,1-1 0 0,0-1 0 0,1 2 0 0,0 0 0 0,3-2 0 16,3-1 0-16,-2 0 0 0,4 1 0 0,-1 0 0 15,4 2 0-15,4 1 0 0,1-1 0 0,2 0 0 16,-1 0 0-16,0 2 0 0,-1 2 0 0,1-1 0 15,-2-2 0-15,4 1 0 0,2 1 0 0,-1 0 0 16,0-2 0-16,2 3 0 0,2 1 0 0,-1 3 0 16,-4 0 0-16,0-1 0 0,1-1 0 0,0 2 0 15,-1-1 0-15,-1 4 0 0,-1 3 0 0,2 0 0 16,1-3 0-16,0 2 0 0,0 1 0 0,0 1 0 16,-5-1 0-16,3 2 0 0,-4-1 0 0,5 3 0 15,0 0 0-15,0-1 0 0,1-1 0 0,-2 2 0 16,2 1 0-16,-5 2 0 0,-1 2 0 0,-5 0 0 0,-1-1 0 15,-5 2 0-15,0 0 0 0,0 0 0 0,-2 1 0 16,-1 0 0-16,-1-1 0 0,-1 2 0 16,1 1 0-16,-1 1 0 0,-3-4 0 0,1 0 0 0,-1 1 0 0,-2 1 0 15,0-2 0-15,-2 2 0 0,-1-2 0 0,-1 1 0 16,1 2 0-16,-1-2 0 0,1 0 0 0,-3 0 0 16,1 1 0-16,2 0 0 0,-4 0 0 0,1 1 0 15,-2-1 0-15,-7-2 0 0,9 3 0 0,-4 0 0 16,-5-3 0-16,10 5 0 0,-10-5 0 0,0 0 0 15,0 0 0-15,7 5 0 0,-7-5 0 0,0 0 0 16,0 0 0-16,0 0 0 0,8 7 0 0,-8-7 0 16,0 0 0-16,0 0 0 0,0 0 0 0,0 0 0 15,0 0 0-15,0 0 0 0,0 0 0 0,-9 3 0 0,-1 1 0 0,-1-2 0 16,1-1 0-16,-3 0 0 0,-3 0 0 0,0 0 0 16,-3 0 0-16,-1 0 0 0,-1-1 0 0,2 0 0 15,0 0 0-15,-3 1 0 0,-4-2 0 0,-1 2 0 16,1 2 0-16,-1 0 0 0,-2 0 0 0,1-1 0 15,-3 0 0-15,-1 1 0 0,-1 1 0 0,-4 1 0 16,-1-1 0-16,-1 0 0 0,1 1 0 0,-1 1 0 16,1 3 0-16,0 1 0 0,2 0 0 0,-2 0 0 15,-1 0 0-15,-1 0 0 0,-4 0 0 0,-2 0 0 16,1 2 0-16,-1 1 0 0,-3 1 0 0,3 0 0 16,1 1 0-16,0-2 0 0,0 2 0 0,-1 1 0 15,-5-2 0-15,3 1 0 0,-3 2 0 0,3 2 0 16,-1-1 0-16,4 2 0 0,3 3 0 0,2-1 0 15,-1-1 0-15,2 1 0 0,-1 0 0 0,1-1 0 16,0-1 0-16,5-3 0 0,3 1 0 0,1 1 0 0,0-1 0 0,4 0 0 16,2-4 0-16,0 1 0 0,2 0 0 0,0-2 0 15,1 2 0-15,2-2 0 0,1-2 0 0,0 2 0 16,0-2 0-16,0 1 0 0,2 0 0 0,-1-2 0 16,2-2 0-16,0-1 0 0,0 1 0 0,1 0 0 15,1-2 0-15,3 0 0 0,0-2 0 0,3-1 0 16,0-3 0-16,7 0 0 0,0 0 0 0,0 0 0 15,-6-3 0-15,6 3 0 0,0 0 0 0,0 0 0 16,0 0 0-16,0 0 0 0,2-7 0 0,-2 7 0 16,7-9 0-16,2 0 0 0,2-1 0 0,-2 2 0 15,2 1 0-15,2-1 0 0,1-1 0 0,2-1 0 0,-1-1 0 16,1 1 0-16,3-1 0 0,2-1 0 0,1-2 0 16,-1-2 0-16,4-3 0 0,1-1 0 0,2-1 0 0,5-2 0 15,3-1 0-15,4 0 0 0,3 4 0 0,2-2 0 16,-1-1 0-16,0 0 0 0,-3 0 0 0,2 2 0 15,0 2 0-15,3-1 0 0,0-1 0 0,3 1 0 16,3 0 0-16,2 1 0 0,-2 0 0 0,2 0 0 16,-3-1 0-16,2 1 0 0,1-2 0 0,2 2 0 15,1 2 0-15,1 1 0 0,0 1 0 0,-4 2 0 16,-1 1 0-16,0 1 0 0,4-2 0 0,-4 2 0 16,4 0 0-16,-5 2 0 0,3 0 0 0,-4 0 0 15,-6 0 0-15,1 3 0 0,-1 0 0 0,0 3 0 16,-4-2 0-16,3 2 0 0,1-1 0 0,-1 0 0 15,-1 1 0-15,-7 1 0 0,-3-3 0 0,-2 3 0 16,-1 2 0-16,-1 0 0 0,-3-1 0 0,-8 0 0 0,1 0 0 0,2 1 0 16,0 0 0-16,-1 1 0 0,1 0 0 0,-1-1 0 15,-5 0 0-15,0 1 0 16,0 1 0-16,-2 1 0 0,0-1 864 0,-1-1 128 0,-2 0 32 0,-1-1 0 16,0 3-832-16,-3 0-192 0,1-1 0 0,0 0 0 15,-7-2 0-15,5 2 0 0,-5-2 0 0,0 0 0 16,0 0 0-16,6 1 0 0,-6-1 0 0,0 0 0 15,0 0 0-15,0 0 0 0,0 0 0 0,0 0 0 16,0 0 0-16,0 0 0 0,0 0 0 0,0 0 0 16,0 0 0-16,0 0 0 0,0 0 0 0,0 0 0 15,0 0 0-15,0 0 0 0,0 0 0 0,0 0 0 16,0 0 0-16,0 0 0 0,0 0 0 0,0 0 0 0,0 0 0 0,0 0 0 16,0 0 0-16,0 0 0 0,0 0 0 0,0 0 0 15,0 0 0-15,0 0 0 16,0 0-1600-16,0 0-352 0,0 0-80 0,-7 1-16 15,1 0-1632-15,0-1-336 0,-13-2-64 0,5 3-16 0</inkml:trace>
  <inkml:trace contextRef="#ctx0" brushRef="#br1" timeOffset="17221.47">14647 9477 12895 0,'0'0'576'0,"-4"-4"112"0,-1 0-560 0,2 1-128 16,-3-1 0-16,2 0 0 0,0-2 1664 0,-2 2 320 16,1 2 48-16,0-2 16 0,1 3-832 0,-1-1-144 15,1 0-48-15,0 0 0 0,-2 1 0 0,6 1 0 16,0 0 0-16,0 0 0 0,-5 2-816 0,1 0-208 16,4-2 0-16,-4 4 0 0,1 3 864 0,-1 1 128 15,3-1 32-15,1 3 0 0,1 1-832 0,2 0-192 16,-1-1 0-16,1 4 0 0,1 3 0 0,3 2 0 15,2-2 0-15,-1 3 0 0,1 1 864 0,5 1 128 16,-3 0 32-16,4 1 0 16,-1-1-1648-16,2 0-320 0,0 0-64 0,3 0-16 0,0 1 1648 0,2-1 320 0,-3 0 64 15,3 3 16-15,1 0-832 0,-2-1-192 0,1 0 0 0,1-2 0 16,2-5 0-16,0 0 0 0,2 2 0 0,0-1 0 16,-3-1 0-16,1 0 0 15,-1-3 0-15,2 0 0 0,-2 1 0 0,-1-2 0 0,-1-2 0 0,3 0 0 16,-3 0 0-16,1 0 0 0,-1-2 0 0,1 1 0 15,2-1 0-15,-1 2 0 0,0 2 0 0,-1-2 0 16,2-2 0-16,0 4 0 0,-2-2 0 0,1 0 0 16,2 1 0-16,-2 0 0 0,0 1 0 0,-2-1 0 15,-1 0 864-15,0 0 128 0,-1 0 32 0,-1 0 0 16,0-1-832-16,0 0-192 0,-1 0 0 0,1-1 0 16,-1-1 0-16,-2-2 0 0,2-2 0 0,-1 2 0 0,1-4 0 0,-2 2 0 15,-1-2 0-15,2-1 0 0,0-1 0 0,0 5 0 16,-1-3 0-16,2-1 0 0,-1-2 0 0,1 0 0 15,0-2 0-15,0 2 0 0,-1 1 0 0,1-1 0 16,-2-1 0-16,-1 1 0 0,1 1 0 0,-1 0 0 16,-2-1 0-16,0 0 0 0,1 2 0 0,-3-1 0 15,0 1 0-15,2-2 0 0,-3 0 0 0,1 0 0 16,-1 2 0-16,0-1 0 0,2-2 0 0,-3 1 0 16,1 1 0-16,0 0 0 0,0 0 0 0,1-1 0 15,-3-1 0-15,2 1 0 0,2 1 0 0,-3 1 0 16,-8-2 0-16,8-1 0 0,0 1 864 0,-1-1 128 15,-7 1 32-15,7-1 0 0,-1 1-832 0,-6 0-192 16,0 0 0-16,0 0 0 0,0 0 0 0,0 0 0 0,0 0 0 16,0 0 0-16,6-6 0 0,-6 6 0 0,0 0 0 15,0 0 0-15,0 0 0 0,0 0 0 0,0 0 0 0,0 0 0 16,0 0 0-16,0 0 0 16,0 0 0-16,0 0 0 0,0 0 0 0,0 0 0 0,0 0 0 0,0 0 0 31,-7-1-768-31,0-1-208 0,1 1-48 0,-1 0 0 0,2 1 832 0,-6 0 192 0,0 0 0 0,0 1 0 15,0 1 0-15,-1-2 0 0,-2 0 0 0,3-1 0 16,-1 0-864-16,-2-2-128 0,-5-2-32 16,2 0 0-16,-2-3 0 15,-1 0 0-15,0 1 0 0,-3-3 0 0,1 1 0 0,-2-4 0 0,-1 1 0 0,2-1 0 16,3-2 832-16,-2 0 192 0,-2-2 0 0,1 1 0 16,-2-1-864-16,-2 1-128 0,-1-2-32 0,0 1 0 15,-3-1 0-15,-3 0 0 0,-3 0 0 0,-5-1 0 0</inkml:trace>
  <inkml:trace contextRef="#ctx0" brushRef="#br1" timeOffset="17599.8">14502 9588 16575 0,'-2'-1'368'0,"-3"0"80"0,-2-2 0 0,-1 1 16 0,-2 0-464 0,1 0 0 16,4 1 0-16,-1 0 0 0,0-2 1728 0,-1 3 256 15,4 1 64-15,3-1 0 0,-6 3-832 0,6-3-144 0,0 0-48 0,0 0 0 16,0 6-816-16,2 1-208 0,-1-1 0 0,5 4 0 16,4 4 864-16,2 3 128 0,3 3 32 0,4 2 0 15,5 1-832-15,3 3-192 0,2 3 0 0,3 3 0 16,1 4 0-16,2 4 0 0,2-2 0 0,5 3 0 15,0-2 0-15,7 0 0 0,6-1 0 0,-1-1 0 16,2-4 864-16,-4 0 128 0,-1-1 32 0,2-2 0 16,-1-2-832-16,1 0-192 0,-2-3 0 0,1-2 0 15,0-6 0-15,-5 0 0 0,-2-1 0 0,-3-4 0 16,-3-2 0-16,0-3 0 0,-1-1 0 0,-3-1 0 16,-4 0 864-16,1-3 128 0,0-2 32 0,0-1 0 15,1-1-1648-15,-3-3-320 0,-4-1-64 0,1-2-9840 16,-8 0-1968-16</inkml:trace>
  <inkml:trace contextRef="#ctx0" brushRef="#br1" timeOffset="22130.27">14622 9678 10127 0,'0'0'896'0,"0"0"-704"0,0 0-192 0,0 0 0 16,0 0 1408-16,0 0 240 0,0 0 48 0,0 0 16 15,0 0-832-15,0 0-176 0,-2-7-16 0,2 7-16 16,-8-5-208-16,8 5-32 0,-3-7-16 0,3 7 0 16,0 0-96-16,0 0-32 0,-6-7 0 0,-1 2 0 15,4-3 0-15,0 3 0 0,-3-2 0 0,6 7 0 16,-5-5 0-16,5 5 0 0,-6-6 0 0,6 6 0 15,-7-2 0-15,7 2 0 0,0 0 0 0,0 0 0 0,0 0-32 0,0 0 0 16,0 0 0-16,0 0 0 0,7 10 240 0,2 0 32 16,3-1 16-16,4 2 0 0,1 4 16 0,2 1 0 15,1-2 0-15,0 1 0 0,3 3-256 0,2 1-48 16,2-1-16-16,3 4 0 0,3 1-112 0,2 3 0 16,2 1-128-16,1 1 192 0,3-4-192 0,-2 2 128 15,3 3-128-15,0-2 0 0,-2 3 128 0,-1-4-128 16,0-1 0-16,1-2 144 0,3-1-144 0,-2 2 0 15,2 0 144-15,1-2-144 0,1-2 128 0,-4 1-128 16,-1 0 128-16,-1-1-128 0,-3-4 0 0,-1 2 0 16,0-3 0-16,0 0 128 0,-2-2-128 0,1-2 192 15,0-3-64-15,-3-1 0 0,-4-2-128 0,3 1 0 16,1 1 0-16,-2-2 0 0,1-2 0 0,-2 3 0 16,-1 3 0-16,1-1 0 0,-2-2 0 0,4-1 0 15,-2 0 0-15,3 0 128 0,3 1-128 0,-2 0 0 0,-1 1 0 0,0 0 128 16,2-2-128-16,0 2 0 0,-2-1 0 0,-2-1 0 15,0-2 0-15,-3-1 0 0,1-2 0 0,-2 0 0 16,0-1 0-16,2 0 0 0,-1-1 0 0,-1 1 128 16,0 0-128-16,1 0 0 0,0-2 0 0,-3 3 0 15,-2 5 0-15,1-1 0 0,1 2 0 0,-1-1 0 16,-4 0 0-16,-3-1 0 0,1 0 0 0,-2 2 0 16,-5-1 0-16,0 0 0 0,0-2 0 0,-9-3 0 15,6 7 0-15,-6-7 0 0,0 0 0 0,0 0 0 16,0 0 0-16,-1 8 0 0,1-8 0 0,-8 7-128 15,0-1 128-15,-5-4 0 0,0-1 0 0,-1 0 128 16,-1-1-128-16,-3-1 176 0,-2-2-176 0,-1 0 192 16,1 1-192-16,0 0 0 0,-4-2 0 0,-1 0 0 0,-5 3 0 0,0-1 128 15,-1 2-128-15,0-3 0 0,-1-4 0 0,-2-1 128 16,-2 0-128-16,-3-2 0 0,-6-1 128 0,0 0-128 16,1 1 128-16,0 1-128 0,-1 2 0 0,3 1 128 15,4-2-128-15,1-2 0 0,-1 1 128 0,-1-2-128 16,-4 1 0-16,3-2 128 0,1 0-128 0,-4-1 0 15,-3-5 0-15,1 2 0 0,1 1 128 0,4-2-128 16,-1-2 128-16,1 3-128 0,0 3 128 0,1-1-128 16,0 0 0-16,2 0 128 0,1 0-128 0,0 1 192 15,1 2-192-15,1-1 192 0,2-1-192 0,1 0 0 16,2 0 0-16,-1-2 0 0,0 0 0 0,2-3 0 16,-3 0 128-16,0-1-128 0,0 1 0 0,2 2 0 0,3-2 0 0,1 2 0 15,1-1 144-15,2 2-144 0,1 1 160 0,0-2-160 16,1-2 0-16,2 1 0 0,0 3 0 0,3 1 0 15,-1 0 0-15,2 0 0 0,2-2 0 0,-1-1 0 16,-2 4 0-16,1-2 0 0,-1-2 0 0,1-1 0 16,0 4 0-16,1-1 0 0,1-2 0 0,1 1 0 15,-1-2 0-15,0 1 0 0,-2 0 0 0,4 2 0 16,-2 1 0-16,2-3 0 0,3-1 0 0,-3 1 0 16,1 7 0-16,0 0 0 0,0-1 0 0,4 4 0 15,5 6 0-15,-4-6 0 0,-3 1 0 0,7 5 0 16,0 0 0-16,-3-5 0 0,3 5 0 0,0 0 0 15,0 0-128-15,0 0 128 0,-1-6 0 0,1 6 0 16,0 0-192-16,5 8 192 0,-5-8-192 0,8 13 192 0,-2-1 0 0,4 4 0 16,3 2 0-16,2 1 0 0,-1 0 0 0,3 0 0 15,-1 0 0-15,2 1 0 0,1 0-128 0,2 0 128 16,2 0 0-16,4 2 0 0,-4 0 0 0,6 0 0 16,2-2 0-16,4 7 0 0,2 0 0 0,0 0 0 15,5-2 0-15,2 1 0 0,-1 2 0 0,2-2 0 16,0 3 0-16,1-4 0 0,1-2 144 0,1 0-144 15,3 1 128-15,0-1-128 0,7 0 128 0,-6 0-128 16,0 0 0-16,-1 0 128 0,-1-1-128 0,3 0 128 16,2 1-128-16,-2-1 128 0,-3-2-128 0,-1-1 0 15,1 0 0-15,-1 1 0 0,-5 0 0 0,0-1 128 16,0-4-128-16,-1-1 0 0,0 0 128 0,2-2-128 16,2-1 128-16,0 2-128 0,0-2 0 0,-3 0 0 15,-4-2 0-15,1 0 0 0,-1-3 0 0,-2 1 0 0,1-1 0 16,-2 1 0-16,-1 0 0 0,-4-2 0 0,-1-2 0 0,-4 0 0 15,0 1 0-15,-3 0 0 0,-1-4 128 0,0 1-128 16,-5 1 0-16,-1 0 0 0,0-2 0 0,-2 0 0 16,-1-5 0-16,-1 3 0 0,0 2 0 0,-3-1 0 15,0-1 0-15,1 0 0 0,-6-1 0 0,-5 3 0 16,0 0 0-16,0 0 0 0,8 0 0 0,-8 0 0 16,0 0 0-16,0 0 0 0,0 0 0 0,0 0 0 15,0 0 0-15,0 0 0 0,-11 3 0 0,-1-2 0 16,-4-2 0-16,1 0 0 0,-1-2 0 0,-3 1 0 15,-3 1 0-15,-2 1 0 0,-3-3 0 0,0-1 0 16,-5 0 0-16,-2 1 0 0,-1-1 0 0,-5 0 0 16,1-1 0-16,-2-2 0 0,0 3 0 0,0-3 0 0,-1-5 0 0,-4-1 0 15,-4-4 0-15,-3 2 0 0,-3 2 128 0,1-2-128 16,2-1 0-16,-2-1 128 0,1 0-128 0,-3-3 128 16,-1-2-128-16,-1 0 128 0,3-2-128 0,0 2 0 15,2 2 0-15,2 1 0 0,3 2 128 0,1-2-128 16,-1-2 0-16,2 1 128 0,0 1-128 0,0 1 0 15,1 0 0-15,2 1 0 0,2 0 128 0,3 1-128 16,1-1 0-16,2-1 128 0,1-1-128 0,-1 0 0 16,0 1 0-16,3 3 0 0,3 0 0 0,2 0 0 15,2 0 0-15,0-1 0 0,1 2 0 0,2 1 128 16,1 0-128-16,1 1 0 0,2 1 0 0,0-1 0 16,0-3 0-16,1 3 0 0,0 1 128 0,0-2-128 15,-2 1 128-15,0 2-128 0,1-1 0 0,0-1 0 16,-2-1 0-16,3 1 0 0,2 3 0 0,0-1 0 15,2-1 0-15,2 1 0 0,2 6 0 0,1-2 0 0,2 1 0 0,-2-1 0 16,3 1 0-16,6 5 0 0,-6-3 0 0,6 3 0 16,-7-4 0-16,7 4 0 0,0 0-128 0,0 0 128 15,0 0 0-15,0 0 0 0,0 0 0 0,0 0 0 16,0 0-176-16,0 0 176 0,10 8-128 0,0 0 128 16,4 1 0-16,3 3-160 0,0-2 160 0,4 5 0 15,1-1 0-15,4 0 0 0,0 0 0 0,3 4 0 16,-1 2 0-16,4 1 0 0,-1-1 0 0,5 3 0 15,2 4 0-15,2 0 0 0,-2-2 0 0,3 0 0 16,5 0 0-16,0 3 0 0,-2 1 0 0,1 0 0 16,0-5 0-16,6 2 0 0,-1-2 128 0,3 1-128 0,1 3 0 15,-2-4 0-15,1 0 0 0,-1 3 0 0,0-1 0 0,2 0 192 16,-1 2-48-16,0-3-16 0,-3-3-128 0,1 1 0 16,0-2-160-16,0 3 160 0,-5-3 0 0,0-4 0 15,-1-2 0-15,3-2 160 0,0 1-32 0,3-2-128 16,-1-2 192-16,2 1-64 0,-3 0-128 0,1-2 0 15,-4 0 0-15,0-1 0 0,1-3 0 0,-1 0 0 16,1-2 0-16,-2 0 128 0,-3 1-128 0,-2-1 0 16,-2-1 0-16,-5 2 0 0,-3-4 0 0,-2 1 0 15,-3-1 0-15,-2 1 128 0,-5 0-128 0,1-1 0 16,-2 0 0-16,-2 1 0 0,-2 0 0 0,-2 0 0 16,-1 0 0-16,-10-1 0 0,8 2 0 0,-8-2 128 15,0 0-128-15,0 0 128 0,0 0-128 0,0 0-144 16,0 0 144-16,0 0-208 0,0 0 208 0,-9 6 0 0,0-1 0 0,-3 0 0 15,1-4 0-15,-2 3 0 0,-1 1 0 0,0-2 0 16,-3-1 0-16,-1-1 0 0,-1-2 0 0,-1 2 0 16,-4 2 0-16,-2-3 0 0,-5-3 0 0,-3 2 0 15,-2 2 0-15,-2-1 0 0,-4-2 0 0,0-1 0 16,-2-2 144-16,0 1-144 0,0 0 0 0,-4-3 144 16,-3 0-144-16,-1-1 128 0,-1-3-128 0,0 2 128 15,2 0-128-15,-1-2 128 0,4-2-128 0,-2-1 128 16,-2-3-128-16,1-1 192 0,-3-1-192 0,0-2 192 15,-1 0-48-15,1 0 0 0,1 1 0 0,3-1 0 16,-3-2 0-16,1 0 0 0,0 0 0 0,0 2 0 16,1 1-144-16,5 0 0 0,4 1 144 0,5 2-144 15,3 3 0-15,3 2 144 0,2 0-144 0,5 1 0 16,1-1 128-16,2 1-128 0,3 1 0 0,4 2 0 0,3-2 0 0,0 1 0 16,2 0 128-16,4 2-128 0,5 7 0 0,-4-7 160 15,2 1-160-15,2 6 128 0,0 0-128 0,0 0 0 16,0 0 0-16,0 0 0 0,4-8 0 0,1 2 0 15,-5 6 0-15,9-5 0 0,-9 5 0 0,11-2 0 16,-1-2 0-16,1 3 0 0,0 1-128 0,0 1 128 16,1 2-160-16,0 0 160 0,1 2-144 0,0 1 144 15,2-2-128-15,1 2 128 0,3-1-128 0,0 2 128 16,1 2-128-16,6 1 128 0,3-1 0 0,3 2 0 16,2 2 0-16,6 1-128 0,3 1 128 0,3-2 0 15,1 3 0-15,4 1 0 0,3 3 0 0,3 2 0 16,3 2 0-16,3 1 0 0,4-2 0 0,2 2 0 15,-6 3 0-15,6-3-128 0,2-2 128 0,2 2 0 0,2 3 0 0,-3-2 0 16,-3-1 0-16,3-1 0 0,1-5 0 0,-2 1 0 16,-2 1 0-16,-4-2 0 0,-3-2 0 0,-5 0 0 15,-4-4 0-15,-3-1 0 0,0 0 0 0,-7-3 0 16,-4-2 0-16,-3-4 0 0,-4-3 128 0,-6-1-128 16,-4-1 0-16,-3-1 0 0,-6-3 0 0,-2-1 0 15,-2 2 0-15,-5-2 0 0,-4 7 0 0,-2-10 128 16,-1-1-128-16,-5 4-160 0,1 1 160 0,-4 2-208 15,-1-2-1040-15,-2 1-208 0,-2 0-32 16,0 1-14128-16</inkml:trace>
  <inkml:trace contextRef="#ctx0" brushRef="#br1" timeOffset="30810.3">18881 2077 6447 0,'0'0'272'0,"-8"-3"80"0,-2 0-352 0,3 2 0 16,-1 1 0-16,0 2 0 0,2 2 2768 0,-1 0 496 16,-3-1 80-16,5 0 32 0,5-3-2640 0,-10 2-528 0,2 0-208 0,1-1 176 15,7-1 272-15,0 0 64 0,0 0 16 0,-6 1 0 16,6-1 352-16,0 0 64 0,0 0 16 0,0 0 0 16,0 0 144-16,0 0 48 0,0 0 0 0,0 0 0 15,9-4-208-15,4 1-48 0,1-2 0 0,4 3 0 16,0-2-80-16,4-3-32 0,2-1 0 0,3 1 0 15,5-3-192-15,2 1-32 0,3 1-16 0,3 0 0 16,5 1-176-16,1 1-48 0,1 3 0 0,0-1 0 16,1-3-112-16,5 0-16 0,2 2-16 0,3 2 0 15,3-1-48-15,-2 2 0 0,0-1 0 0,-4-1 0 16,1 0-128-16,1-1 0 0,4 1 0 0,1 1 0 16,-1 0 0-16,-4 0 128 0,-1 1-128 0,-5 1 0 15,-3-1 0-15,-3 0 128 0,-1-2-128 0,-3 2 0 16,-4-2 0-16,-3 3 0 0,-3 3 128 0,-3 1-128 0,-4-2 0 0,-1 3 128 15,-3 0-128-15,-3 0 128 0,-4 1 0 0,-2-1-128 16,-2 0 192-16,-2 1-64 0,-7-5 16 0,0 0 0 16,0 0 0-16,0 0 0 0,-3 9 96 0,-4-3 16 15,7-6 0-15,-14 5 0 0,-6-1-48 0,-2 0 0 16,-6-1 0-16,-1-1 0 0,-3 1-48 0,-5 2-16 16,-4 0 0-16,-3 1 0 0,-1-2-16 0,-6 2 0 15,-5-5 0-15,-4 3 0 0,-1 2 96 0,-4 0 16 16,-3 1 0-16,0-2 0 0,2 1-112 0,-6-1-128 15,-5 2 176-15,-1 0-176 0,-1-2 192 0,2 1-192 16,4-1 192-16,-3-1-192 0,-2-2 128 0,3 2-128 16,7-2 0-16,6 0 0 0,6-2 144 0,7 0-144 15,-2-1 0-15,7 0 144 0,4-1-144 0,7 1 0 16,4 1 0-16,9-1 128 0,3-1-128 0,6 0 0 0,2 2 0 0,9 0 128 16,0 0-128-16,9-1 0 0,5 0 0 0,9 0 128 15,9 1-128-15,6-1 0 0,4-1 0 0,9 0 0 16,3-1 0-16,7 0 0 0,10 0 0 0,1 0 0 15,4-1 0-15,2 2 0 0,0-1-160 0,5-1 160 16,5 0 0-16,-1 2 0 0,-5 1-128 0,1 0 128 16,-1-4 0-16,4 4 0 0,0 0 0 0,-4 3 0 15,-6 4 0-15,-3-2 0 0,-5-4 0 0,-2 1 0 16,-4 1 0-16,-5 2 0 0,-5-2 0 0,-7 0 0 16,-9-2 0-16,-4 1 0 0,-6 1 0 0,-5 0 0 15,-4-1 128-15,-5 0-128 0,-12-1 0 0,0 0 0 16,0 0 160-16,0 0-160 0,0 0 128 0,-14 3-128 15,-7-2 192-15,-7 2-32 0,-5 1-16 0,-8-3 0 0,-6-1-16 0,-6 0 0 16,-7 0 0-16,-2 2 0 0,-2 0-128 0,-8-1 192 16,-7-2-192-16,-3 1 192 0,-6 4-192 0,2-4 192 15,1 0-192-15,-5-2 192 0,-3 0-192 0,5 1 0 16,7 0 0-16,4-1 0 0,4-3 0 0,3 2 0 16,4 0 0-16,5 1 0 0,7 1 0 0,9 1 0 15,7 1 0-15,7 0 0 0,5-1 0 0,9 1 0 16,5 1 0-16,12-2 0 0,0 0 0 0,0 0 0 15,10 1-224-15,9 2 80 0,9 0-64 0,10-3-16 16,13-3 0-16,10 0 0 0,7 2 32 0,7-2 0 16,3-5 0-16,11 1 0 15,8 2-272-15,0-2-48 0,-1 1-16 0,3-1 0 16,6-1-928-16,-6 4-176 0,-5 3-32 0,-5-1-10080 0,-8-4-2016 0</inkml:trace>
  <inkml:trace contextRef="#ctx0" brushRef="#br1" timeOffset="32242.9">1729 3412 20271 0,'-20'-3'1792'0,"10"2"-1424"16,2 1-368-16,8 0 0 0,-5 0 896 0,5 0 128 0,0 0 0 0,0 0 16 15,0 0-720-15,0 0-160 0,0 0-32 0,0 0 0 16,0 0 16-16,0 0 0 0,0 0 0 0,0 0 0 15,0 0-16-15,6 4 0 0,4 0 0 0,0-3 0 16,4-2 64-16,2-1 16 0,-1 4 0 0,7-1 0 16,3 0 176-16,6 0 16 0,4 3 16 0,2-2 0 15,5 1 160-15,4-3 48 0,4-4 0 0,8 2 0 16,2-1-48-16,6 1 0 0,2-1 0 0,3 1 0 16,-2-3-96-16,7-1-32 0,2 0 0 0,1 2 0 15,0 2-176-15,2-1-32 0,-3-2-16 0,1 0 0 16,5 1-64-16,-2 1-16 0,-2 2 0 0,-2-1 0 15,-2-1-144-15,2-1 160 0,1 2-160 0,-4 1 160 16,-1 2-32-16,0 1 0 0,-2-2 0 0,0 3 0 16,-2 1 16-16,3-1 0 0,-5 2 0 0,-2-1 0 0,-3-1-144 0,-3 2 160 15,-1-3-160-15,-3 0 160 0,-3 2-160 0,-3-1 160 16,1-3-160-16,-8 1 160 0,-5-1-32 0,-3 0 0 16,-3-1 0-16,-4-1 0 0,-4-3-128 0,-3 1 192 15,-2-1-192-15,-3 2 192 0,-5 1-48 0,-1-1 0 16,-10 3 0-16,0 0 0 0,0 0 176 0,0 0 16 15,-4-7 16-15,-3-1 0 0,-3 3 48 0,-5 0 16 16,-5 0 0-16,-4 2 0 0,-3 0-272 0,-4-1-144 16,0 0 160-16,-6-1-160 0,-2-1 0 0,-2 1 0 15,1-1 0-15,-5 0 0 0,-5 4 0 0,-1 1 0 16,0 1 0-16,-4 0 0 0,-4-1 0 0,-3 0 0 16,-4-2 0-16,0 3 0 0,2 4 0 0,-2-2 0 15,-3-2 0-15,-2 2-160 0,-3 1 160 0,-3 0-192 0,0 1 192 0,0 0-192 16,-1 1 192-16,0-2-192 0,-6-1 192 0,4 4-192 15,2 3 192-15,1-2 0 0,2-1 0 0,-2 2 0 16,-2-1 0-16,4 4 0 0,7 1 0 0,2 0-128 16,-2-3 128-16,3 0 0 0,1-1 0 0,5 1 0 15,3 2 0-15,5-2 0 0,4 0 0 0,5-1-128 16,4 1 128-16,5 0 0 0,5-2 0 0,4-1 0 16,1-3-160-16,5 0 160 0,5 1-192 0,4-2 192 15,9-2-304-15,0 0 48 0,0 0 16 0,0 0 0 16,12-3 64-16,6-1 16 0,4 0 0 0,3-1 0 15,5 0 160-15,7-2-192 0,4 0 192 0,10-1-192 16,7-1 192-16,8-1 0 0,2 1 0 0,6 1 0 16,3-2 0-16,8 0 0 0,7 1 160 0,1 1-160 0,1 3 224 0,7-3-48 15,7 0-16-15,1 1 0 0,-1 1-32 0,6 1 0 16,2-3 0-16,-3 1 0 0,-3 3 0 0,1-3 0 16,3-1 0-16,-4-1 0 0,-2 0-128 0,-5-1 128 15,-3-2-128-15,-3 2 128 0,-3 2-128 0,-7 3 160 16,-7-2-160-16,-5 1 160 15,-7-1-1728-15,-7 3-352 0,-4-2-64 0</inkml:trace>
  <inkml:trace contextRef="#ctx0" brushRef="#br1" timeOffset="33122.56">2229 3548 7359 0,'0'0'656'0,"0"0"-528"0,0 0-128 0,0 0 0 15,0 0 768-15,0 0 128 0,0 0 32 0,0 0 0 16,0 0-224-16,0 0-32 0,9 2-16 0,-9-2 0 16,0 0-80-16,0 0 0 0,0 0-16 0,0 0 0 0,9 2 0 15,-9-2 0-15,11 3 0 0,-3-3 0 16,5-1 32-16,-1-3 16 0,-2 0 0 0,2 0 0 0,3 0-288 0,0-3-48 16,1-2-16-16,0 0 0 0,1 2-256 0,0-2 128 15,2 0-128-15,-2 0 0 0,-1-2 176 0,0 3-176 16,-1-1 160-16,0 1-160 0,-1-1 288 0,-3 3-32 15,0 2-16-15,0 1 0 0,-5 1 160 0,-6 2 48 16,0 0 0-16,0 0 0 0,9 4-160 0,-4 3-32 16,-5-7 0-16,3 13 0 0,-4 2-64 0,-3 2 0 15,0 2-16-15,-5 2 0 0,-2 1 16 0,1 2 0 16,-1 1 0-16,-1 3 0 0,0-3-192 0,-1-1 192 16,0-2-192-16,-2 2 192 0,1 3-64 0,1-2 0 15,-2-4 0-15,2-2 0 0,0-4 0 0,1-3-128 16,-1 0 192-16,1-3-64 0,0-1-128 0,3-4 0 15,9-4 0-15,-10-2-7856 0,3-1-1600 0</inkml:trace>
  <inkml:trace contextRef="#ctx0" brushRef="#br1" timeOffset="33737.22">2383 3583 23039 0,'0'0'1024'0,"0"0"192"15,0 0-960-15,0 0-256 0,0 0 0 0,-9 2 0 0,9-2 368 0,-6 4 16 16,-3 2 16-16,1 2 0 0,-2 0-240 0,-1 3-160 16,0 1 192-16,-2 2-192 0,-2 0 176 0,0 4-176 15,1 1 160-15,0 3-160 0,-5-2 0 0,3 3 0 16,-1 3 0-16,-2 0 0 0,0 1 0 0,0 0 0 15,2-1 0-15,1 2 0 0,-2-1 0 0,-2 3 0 16,3 0 0-16,-1 4 0 0,0 3 208 0,-1 3-48 16,-3 0-16-16,0 1 0 0,0-1 64 0,-2 0 16 15,-4 2 0-15,0-1 0 0,-2-1-96 0,1 1-128 16,2 3 176-16,-2 0-176 0,2 1 176 0,-1 3-176 16,2 0 160-16,-3-1-160 0,3 1 128 0,-1-3-128 15,2 0 0-15,-2 1 144 0,0 1-144 0,3 1 160 16,-1-1-160-16,0 0 160 0,0 0-160 0,2-1 0 15,2 0 144-15,1 0-144 0,-2-1 0 0,4 3 0 0,1 0 0 0,3-2 128 16,1 3-128-16,-1-3 128 0,1 0-128 0,1-4 128 16,2-4-128-16,1 0 0 0,1-1 0 0,2 0 0 15,0 4 0-15,0 0 0 0,1-4 160 0,0 2-160 16,1-2 256-16,2 1-64 0,-4-2 0 0,3-1 0 16,-2-4 16-16,2 0 0 0,-4 1 0 0,1-1 0 15,-2 0-16-15,2 1 0 0,-1 2 0 0,1 0 0 16,1 0 96-16,-2-2 16 0,3-2 0 0,0 0 0 15,-2 1 16-15,3-2 0 0,-1 0 0 0,2-1 0 16,1 1-32-16,1 0 0 0,0-1 0 0,2 3 0 16,1-1-48-16,-1-1-16 0,1 0 0 0,3-1 0 15,-1-2-32-15,4-1-16 0,-5 1 0 0,3-2 0 16,-1 0-48-16,2 0 0 0,1-4 0 0,2 2 0 16,-2-1 0-16,2 0-128 0,1-3 192 0,-2 1-64 0,1-2-128 15,1 0 160-15,2 2-160 0,2-4 160 0,-1-3-160 0,0-1 0 16,2-1 0-16,-1 0-10704 15,-1-1-2176-15</inkml:trace>
  <inkml:trace contextRef="#ctx0" brushRef="#br1" timeOffset="34838.16">1709 7183 16575 0,'0'0'368'0,"0"0"80"0,-15-7 0 0,11-2 16 0,1 1-464 0,-2 0 0 16,1-1 0-16,0 4 0 0,4 5 912 0,0 0 96 15,0 0 16-15,0 0 0 0,-7-5 0 0,7 5 0 16,0 0 0-16,-4 7 0 0,-1 3-832 0,4 2-192 16,3 5 0-16,0 2 0 0,0 4 864 0,2 6 128 15,4 2 32-15,-2 7 0 0,0 6-832 0,0 3-192 16,3-1 0-16,-1 1 0 0,-4 0 0 0,3-2 0 15,1-2 0-15,0-2 0 0,3-1 0 0,-3-4 0 16,1-4 0-16,-3-6 0 0,3-4 0 0,-2-5 0 16,2-5 0-16,-3-2 0 0,3-4 0 0,-2 0 0 0,-7-6 0 15,10-3 0-15,2-5 864 0,-2-3 128 16,2-3 32-16,1-2 0 0,0-1-832 0,1-2-192 16,2 0 0-16,-1 2 0 0,-2 0 0 0,2 2 0 0,0 1 0 0,2 5 0 15,0 1 0-15,-1 5 0 0,-4 6 0 0,2 2 0 16,0 5 0-16,-2 1 0 0,-1 5 0 0,-2 3 0 15,-2 1 0-15,-6 4 0 0,-2 3 0 0,-4-1 0 16,0 0 0-16,-3 1 0 0,-5 1 0 0,-1-2 0 16,-3 0 864-16,0-1 128 0,-4-1 32 0,0-3 0 15,-1 0-832-15,-2-3-192 0,-2 1 0 0,0-7 0 16,-3-6 0-16,2-3 0 0,1-1 0 0,9-6 0 16,-3-7-768-16,6-5-208 0,3-2-48 0,3-6-13504 15</inkml:trace>
  <inkml:trace contextRef="#ctx0" brushRef="#br1" timeOffset="35088.01">2252 7487 23951 0,'0'0'512'0,"0"0"128"0,0 0 0 0,9 0 64 0,0 0-576 0,1 2-128 15,1 1 0-15,-1 3 0 0,2 0 1664 0,1 3 320 16,-1 0 48-16,2 2 16 0,-1 1-1648 0,2 1-400 16,-1 1 0-16,0 4 0 0,0-1 896 0,-1-1 112 15,0-1 16-15,0 2 0 0,3 1-832 0,-3-2-192 16,0-1 0-16,0 0 0 0,-2-3 0 0,2-1 0 0,2-2 0 0,-1-1 0 31,-1-2-3232-31,-3-3-688 0,8-5-144 0,-5-5-32 0</inkml:trace>
  <inkml:trace contextRef="#ctx0" brushRef="#br1" timeOffset="35338.92">2631 7299 27647 0,'0'0'1216'0,"0"0"256"15,0 0-1168-15,0 0-304 0,-2 7 0 0,-1 1 0 16,2 1 880-16,1 2 112 0,1 3 32 0,4 1 0 0,-1 4 0 15,-1 1 0-15,-2 4 0 0,-2 3 0 0,0 2-832 0,0 4-192 16,0 4 0-16,0 1 0 0,1 3 864 0,0 3 128 16,1 2 32-16,-3 1 0 0,-2-1-832 0,0 0-192 15,3-1 0-15,0-2 0 0,-2-4 0 0,0 0 0 16,3-2 0-16,-1-2 0 16,-2-2-768-16,-1-4-208 0,1-3-48 0,2-4-15152 15</inkml:trace>
  <inkml:trace contextRef="#ctx0" brushRef="#br1" timeOffset="35914.39">3705 6910 20271 0,'-1'-14'896'0,"1"8"192"0,-1 1-880 0,-1-1-208 16,0 1 0-16,1-1 0 0,-1 2 864 0,-1 1 128 16,-1-1 32-16,-2 3 0 0,-1 0 0 0,-1 2 0 15,-3 2 0-15,1-1 0 0,-1 2 0 0,-1 3 0 16,-1 2 0-16,-1 2 0 0,1 3-832 0,1 2-192 15,-1 2 0-15,2 1 0 0,1 0 864 0,2 2 128 16,4 0 32-16,1 0 0 0,-1-3-832 0,4-2-192 16,3 0 0-16,2-1 0 0,-1-1 0 0,7 0 0 15,2-2 0-15,4-1 0 0,1-1 0 0,3-1 0 16,4 0 0-16,-1 0 0 0,3 1 0 0,-2 1 0 0,-4 0 0 16,-1-1 0-16,-2-2 0 0,-2 0 0 15,-4 4 0-15,-2-1 0 0,-4 3 0 0,-2 0 0 0,-2 1 0 0,-6 4 0 16,0 2 864-16,-5 1 128 0,-6 0 32 0,-5 2 0 15,-2 0-832-15,-4-3-192 0,-6 0 0 0,0-3 0 16,1-3 0-16,0-3 0 0,-1-3 0 0,3-3 0 31,1-6-1600-31,4-4-352 0,4-3-80 0,4-3-8208 0,4-2-1632 0</inkml:trace>
  <inkml:trace contextRef="#ctx0" brushRef="#br1" timeOffset="36276">4008 6788 27647 0,'0'0'608'0,"0"0"128"0,0 0 32 0,-5 9 0 0,3 2-624 0,1 2-144 15,2 1 0-15,-2 5 0 0,-3 5 848 0,-1 3 144 16,-2 0 32-16,0 2 0 0,0 1-832 0,2-1-192 15,2 3 0-15,-3-2 0 0,3-4 864 0,3 1 128 16,2-3 32-16,5-4 0 0,0-5-832 0,4-4-192 16,-3-4 0-16,4-4 0 0,5-4 0 0,2-5 0 15,1-5 0-15,3-4 0 0,1-5 864 0,0-3 128 16,-4 0 32-16,1-2 0 0,-4-3-832 0,-2 1-192 16,-3-2 0-16,-2 2 0 0,-4-2 864 0,-3 3 128 0,-4 0 32 0,-2 2 0 15,-4 0-832-15,-3 4-192 0,-4 0 0 0,-3 6 0 16,-1 4 0-16,-5 1 0 0,-3 4 0 0,2 1 0 31,1 4-768-31,0 3-208 0,-1 1-48 0,2 5 0 16,2 0-1632-16,-1 1-336 0,-14 6-64 0,13-1-16 0</inkml:trace>
  <inkml:trace contextRef="#ctx0" brushRef="#br1" timeOffset="36558.89">4288 6211 27647 0,'0'0'1216'0,"0"0"256"0,0 0-1168 0,0 0-304 16,0 0 0-16,0 10 0 0,1 3 0 0,-1 1 0 15,0 3 0-15,0 3 0 0,1 4 880 0,1 5 112 16,0 8 32-16,0 0 0 0,0 0 0 0,1 2 0 15,-1-1 0-15,0 1 0 0,0-1-832 0,0 1-192 16,0 0 0-16,3 0 0 0,-2-1 864 0,0 0 128 16,0-3 32-16,-1-2 0 0,3-3-832 0,0-3-192 15,-1-1 0-15,3-4 0 16,-3-5-1600-16,0-1-352 0,-1-7-80 0,0-2-13120 0</inkml:trace>
  <inkml:trace contextRef="#ctx0" brushRef="#br1" timeOffset="36957.66">4545 6584 20271 0,'0'0'896'0,"0"0"192"15,3-7-880-15,-3 7-208 0,0 0 0 0,0 0 0 16,0 0 864-16,0 0 128 0,0 0 32 0,3 7 0 16,2 1 816-16,-1 3 160 0,-3 3 48 0,2 0 0 0,-2 2-832 0,2 3-144 15,-2 2-48-15,1 1 0 0,0 1-816 0,0-1-208 16,-1 0 0-16,3 0 0 0,-3 2 0 0,1-1 0 16,2-2 0-16,0-2 0 0,0-5 0 0,-2-1 0 15,2-3 0-15,0-2 0 0,2-4 864 0,-6-4 128 16,5-1 32-16,4-4 0 0,-4-5-832 0,1-4-192 15,0-5 0-15,-1-1 0 0,0-1 864 0,1-2 128 16,-2-2 32-16,1 0 0 0,1 0-832 0,-2 2-192 16,1 0 0-16,1 2 0 0,-3 0 0 0,1 3 0 15,0 1 0-15,1 2 0 0,-3 0 0 0,3 3 0 16,-2 1 0-16,2 1 0 16,-3 1-2416-16,0 1-528 0,0 0-96 0,0 3-12720 0</inkml:trace>
  <inkml:trace contextRef="#ctx0" brushRef="#br1" timeOffset="37357">4952 6397 27647 0,'0'0'608'0,"0"0"128"0,0 0 32 0,2 9 0 0,1 2-624 0,-1 4-144 16,-3 2 0-16,1 4 0 0,1 3 848 0,-1 4 144 15,-1-1 32-15,-1 3 0 0,1 2 0 0,-1 1 0 16,-2 2 0-16,-1-1 0 0,2-1-832 0,-2 3-192 16,1-2 0-16,0-5 0 0,2 1 0 0,0-4 0 15,0-2 0-15,1-5 0 16,-4-2-768-16,3-3-208 0,1-3-48 0,-1-5-8736 0,2-6-1760 0</inkml:trace>
  <inkml:trace contextRef="#ctx0" brushRef="#br1" timeOffset="37757.32">5217 6322 23951 0,'3'12'512'0,"-2"-6"128"0,1 2 0 0,0 3 64 16,1 2-576-16,-3 6-128 0,0 5 0 0,0 3 0 16,-3 0 848-16,1 2 144 0,-1 0 32 0,-1 2 0 15,0-1 0-15,-2 1 0 0,0 1 0 0,3-3 0 0,-3 1 0 0,2-1 0 16,1-6 0-16,0-3 0 0,-1-5-832 0,2-4-192 16,1-3 0-16,1-8 0 0,0 0 864 0,0 0 128 15,4-7 32-15,2-2 0 0,-3-6 0 0,2-3 0 16,2-2 0-16,-1 1 0 0,2-3-832 0,0 1-192 15,1-1 0-15,0-1 0 0,1 0 0 0,2 1 0 16,-2 0 0-16,2 2 0 0,1 0 0 0,0 5 0 16,0 4 0-16,2 2 0 0,-4 3 0 0,0 5 0 15,1 3 0-15,1 5 0 0,-3 4 0 0,1 3 0 16,0 4 0-16,-2 2 0 0,0 1 0 0,1 2 0 16,-3 2 0-16,-2-1 0 0,1-1 0 0,-3-1 0 15,2 0 0-15,0-1 0 16,0-1-768-16,2-2-208 0,1-4-48 0,1-3 0 15,-2-2-816-15,4-6-160 0,-2-2-48 0,2-4-8192 16,1-5-1632-16</inkml:trace>
  <inkml:trace contextRef="#ctx0" brushRef="#br1" timeOffset="38412.1">6037 6210 23951 0,'0'0'1056'16,"0"0"224"-16,5-4-1024 0,-1 0-256 0,-4 4 0 0,3-5 0 15,-3 5 880-15,0 0 112 0,0 0 32 0,0 0 0 0,-4-5 0 0,-2 3 0 16,0 1 0-16,-5 3 0 0,-1 1-832 0,-3 2-192 16,-1-1 0-16,-3 4 0 0,-2 3 864 0,-3 3 128 15,2 1 32-15,-2 4 0 0,3 2-832 0,-2 3-192 16,1 3 0-16,2 0 0 0,1 1 0 0,4 2 0 15,5 0 0-15,-1-1 0 0,3-4 0 0,4-2 0 16,1-2 0-16,4-5 0 0,2-2 0 0,4-4 0 16,-1-4 0-16,4-3 0 0,2-3 0 0,3-3 0 15,-1-5 0-15,2-1 0 0,3-7 864 0,0-1 128 16,1-4 32-16,-1-1 0 0,1-1-832 0,-3-1-192 16,-1 1 0-16,0 2 0 0,-2 3 0 0,1 0 0 15,-3 2 0-15,-1 4 0 0,-1 4 0 0,-1 3 0 16,-1 3 0-16,0 3 0 0,-1 2 0 0,0 3 0 15,-1 6 0-15,2 6 0 0,0 3 0 0,0 5 0 16,-1 4 0-16,-1 2 0 0,1 3 0 0,-2 0 0 0,0 4 0 0,1 19 0 16,-4 0 480-16,-2 1 48 0,-2 1 16 0,-5 1 0 15,1 0-192-15,-3 3-32 0,-4 1-16 0,-3 1 0 16,-1-1 0-16,0 0 0 0,1-3 0 0,-2-1 0 16,-1-7-32-16,3-6 0 0,-3-7 0 0,8-16 0 15,-3-1 288-15,2-4 48 0,0-6 16 0,0-4 0 16,1-5-496-16,-4-4-128 0,2-3 0 0,-3-5 0 15,-3-5 0-15,-1-2 0 0,-1-6 0 0,0-3 0 16,-2-4 0-16,1-3 0 0,0-5 0 0,2 0 0 16,2-1 0-16,1 2 0 0,3-2 0 0,3 0 0 15,3 0 0-15,4 2 0 0,4 3 0 0,4 4 0 16,3 0 0-16,4 4 0 0,3 2 0 0,4 3 0 0,3 2 0 16,3 1 0-16,4 0 0 0,3 4 0 0,1 3 0 0,5 1 0 15,4 2 0-15,1 0 0 0,-1 2 0 0,-1 2 0 16,-3 1 0-16,-2 1 0 0,-2 1 0 0,-3 1 0 15,-1 1 0-15,-2 0 0 16,-1 2-800-16,-5-2-176 0,-2-3-48 0,-6 0 0 16,-4-1-816-16,-3-1-160 0,-6 1-48 0,6-4-9280 15,-1-2-1856-15</inkml:trace>
  <inkml:trace contextRef="#ctx0" brushRef="#br1" timeOffset="38684.33">4913 6082 35007 0,'0'0'768'0,"0"0"176"0,0 0 16 0,0 0 16 0,0 0-784 0,0 0-192 0,0 0 0 0,0 0 0 16,0 0 1680-16,0 0 304 0,0 0 48 0,0 0 16 15,0 0-1808-15,0 0-240 0,0 0-288 0,0 0 64 16,0 0-688-16,0 0-144 0,0 0-32 0</inkml:trace>
  <inkml:trace contextRef="#ctx0" brushRef="#br2" timeOffset="49591.85">14440 8280 12895 0,'0'0'272'0,"2"-7"64"0,1-2 16 0,1 1 32 0,-1-1-384 0,2-1 0 16,-2-1 0-16,1 1 0 0,1 2 896 0,-2-1 96 16,-1 3 32-16,2-1 0 0,0 3 0 0,-4 4 0 15,0 0 0-15,0 0 0 0,2-5-832 0,-2 5-192 16,0 0 0-16,0 0 0 0,0 0 864 0,0 0 128 15,0 0 32-15,0 8 0 0,-1 1-832 0,0 3-192 16,0 2 0-16,1 3 0 0,-3 2 864 0,0 0 128 16,1 2 32-16,0 3 0 0,-2 2-832 0,1 3-192 15,0 1 0-15,2 3 0 0,-1 3 0 0,0 3 0 16,-2 2 0-16,2 0 0 0,2 2 0 0,-3 1 0 16,1 0 0-16,-1-2 0 0,2-1 864 0,-1 0 128 15,-2 1 32-15,-1-1 0 0,3-2-832 0,-1 0-192 0,0 1 0 0,0-3 0 16,-1 2 0-16,2-2 0 0,0-2 0 0,0-1 0 15,2-1 0-15,0 0 0 0,-1 0 0 0,0 2 0 16,-1-2 0-16,1 0 0 0,1-2 0 0,-1 1 0 16,-2 1 0-16,0-1 0 0,2 0 0 0,0 0 0 15,0-2 0-15,0 0 0 0,0-3 0 0,1 3 0 16,0-3 0-16,0 2 0 0,0-3 0 0,0 1 0 16,2-2 0-16,-1-1 0 0,-1-1 0 0,0-1 0 15,0-1 0-15,0 1 0 0,0-2 0 0,0 0 0 16,0-2 0-16,1 1 0 0,0 0 0 0,-1 0 0 15,-1-3 0-15,0 3 0 0,1-3 0 0,0 3 0 16,-1-4 0-16,0 3 0 0,1 1 0 0,0-1 0 16,-2 0 0-16,1 1 0 0,1 0 0 0,-1 0 0 0,-3-1 0 0,2 0 0 15,0 2 0-15,0-2 0 0,-1 1 0 0,2-2 0 16,0 1 0-16,0-1 0 0,1 1 0 0,0 1 0 16,-1-3 0-16,1 2 0 0,0-1 0 0,0 2 0 15,0-4 0-15,-1 2 0 0,2-1 864 0,-1 0 128 16,0-1 32-16,0 1 0 15,-1-1-1648-15,-1 2-320 0,1-2-64 0,0 0-16 0,-1 0 832 0,2-2 192 16,2 0 0-16,-2 0 0 0,-2 2 768 0,1-3 208 16,0-1 48-16,0-1 0 0,1-1-832 0,0 0-192 15,0-1 0-15,0-1 0 0,0-7 0 0,0 0 0 16,0 0 0-16,0 0 0 0,0 0 0 0,0 0 0 16,0 0 0-16,0 0 0 0,0 0 0 0,0 0 0 15,0 0 0-15,0 0 0 0,0-8 0 0,0-3 0 16,-1-1 0-16,0-3 0 0,1 1 0 0,0-3 0 0,-1-2 0 0,1-3 0 15,0 1 0-15,0-2 0 0,0 1 0 0,0-2 0 16,1-2 864-16,-1-1 128 0,0-2 32 0,0-2 0 16,-1 2-832-16,0-4-192 0,0-2 0 0,0-1 0 15,1 0 0-15,0-1 0 0,1-3 0 0,0 0 0 16,1 1 0-16,0-2 0 0,0-2 0 0,3-1 0 16,0 0 0-16,1 0 0 0,-2 0 0 0,2-2 0 15,0 1 0-15,2 0 0 0,-1 0 0 0,0 0 0 16,-3 0 0-16,1 1 0 0,2 2 0 0,-5-1 0 15,-1 0 0-15,1 1 0 0,0 1 0 0,-1 2 0 16,2-1 0-16,1 1 0 0,-2-2 0 0,2 1 0 16,-1 3 0-16,0 1 0 0,0-1 0 0,0 2 0 0,0-1 0 15,1 1 0-15,2 2 0 0,-3 0 0 0,0 0 0 0,0 0 0 16,0 1 0-16,1 0 0 0,0 0 0 0,-1 0 0 16,-2 0 0-16,0 1 0 0,1 3 0 0,3-2 0 15,-3-1 0-15,1-11 0 0,-2 6 0 0,0 4 0 16,-1 1 0-16,0 3 0 0,0 0 0 0,0 2 0 15,0-1 0-15,-1 2 0 0,0 0 0 0,0 0 0 16,0-3 0-16,1 3 0 0,2 2 0 0,-1-2 0 16,-2 0 0-16,0 2 0 0,1 0 0 0,0 0 0 15,-1 0 0-15,-1 1 0 0,1 1 0 0,0 0 0 16,1 1 0-16,-3-1 0 0,1 1 0 0,0 2 0 16,0-2 0-16,-1 2 0 0,1 1 0 0,2-1 0 15,0 2 0-15,-1-2 0 0,-2-1 0 0,1 3 0 16,0 0 0-16,1 3 0 0,1 0 0 0,0 1 0 15,-2-1 0-15,1 1 0 0,-1 0 0 0,1 1 0 0,1-3 0 0,-1 4 0 16,1 1 0-16,0 0 0 0,0 0 0 0,0 1 0 16,-3 2 0-16,3 6 0 0,-4-7 0 0,4 7 0 15,0-8 0-15,0 2 0 16,0 6 0-16,0 0 0 0,0 0 0 0,0 0 0 0,-1-7 0 0,1 7 0 16,0 0 0-16,0 0 0 0,0 0 0 0,0 0 0 15,0 0 0-15,0 0 0 0,-4 11 0 0,1 1 0 16,-3 0 0-16,2 4 0 0,-2 1 0 0,3 3 0 15,2 2 0-15,-1-1 0 0,-3 1 0 0,1 4 0 16,0 5 0-16,1 1 0 0,1 2 0 0,1 3 0 16,-1 0 0-16,1-6 0 0,-1 1 0 0,1 4 0 15,1 2 0-15,-3 4 0 0,-1 3 0 0,1 2 0 0,2-1 0 0,0 2 0 16,0-1 0-16,0 2 0 0,0 0 0 0,1 0 0 16,-3-2 0-16,3 0 0 0,0 1 0 0,0-2 0 15,0-2 0-15,0 0 0 0,0-3 0 0,2-1 0 16,-1 1 0-16,-1-1 0 0,1-1 0 0,2 2 0 15,0 0 0-15,-2-1 0 0,-1 0 0 0,0-1 0 16,-1-1 0-16,1-1 0 0,0 0 0 0,-2 0 0 16,1 0 0-16,1 1 0 0,1-2 0 0,-2 0 0 15,-1 1 0-15,0-1 0 0,1-1 0 0,-1 0 0 16,-1 0 0-16,2-1 0 0,0 0 0 0,0-1 0 16,0 0 0-16,0-1 0 0,0-2 0 0,1 1 0 15,0-1 0-15,0 0 0 0,0 0 0 0,0 0 0 16,0-1 0-16,0 0 0 0,-3-1 0 0,1-1 0 15,4 1 0-15,-2-3 0 0,-2 1 0 0,0-2 0 16,1 0 0-16,2 0 0 0,-1-1 0 0,0 0 0 0,-1 0 0 0,0 1 0 16,0-2 0-16,0 1 0 15,-2-2 0-15,1 1 0 0,2-2 0 0,0 1 0 0,-1 1 0 0,0-1 0 16,0-1 0-16,1 0 0 0,0-1 0 0,0-1 0 16,-1 1 0-16,0 1 0 0,-1 1 0 0,1-3 0 15,0 1 0-15,1-1 0 0,0-3 0 0,-2 0 0 16,0 1 0-16,1-3 0 0,0-1 0 0,0 1 0 15,-1 3 0-15,1-2 0 0,-3-1 0 0,2-1 0 16,0 0 0-16,1 2 0 0,1-1 0 0,0 0 0 16,0-4 0-16,-1 1 0 0,1 0 0 0,1-2 0 15,0 0 0-15,0 1 0 0,-1-2 0 0,0-1 0 16,1 1 0-16,-1-2 0 0,0-5 0 0,0 6 0 0,0-6 0 0,0 6 0 16,0-6 0-16,0 6 0 0,0-6 0 0,0 0 0 15,0 0 0-15,0 0 0 0,0 0 0 0,0 0 0 16,0 0 0-16,0 0 0 0,0 0 0 0,-2-7 0 15,1-3 0-15,0 2 0 0,0-3 0 0,1-3 0 16,0-1 0-16,0-2 0 0,-1-1 0 0,1-3 0 16,0-1 0-16,-2-1 0 0,4 0 0 0,-2-3 0 15,0 0 0-15,0-2 0 0,1 0 0 0,-1-2 0 16,-1-1 0-16,-1-1 0 0,1-3 0 0,1-1 0 16,0-1 0-16,-1-2 0 0,-2-1 0 0,2 0 0 15,1-1 0-15,0 1 0 0,0-1 0 0,0-2 0 16,1-1 0-16,2-2 0 0,-2-3 0 0,2 0 0 15,-1-2 0-15,0 0 0 0,-2 1 0 0,2 1 0 0,0 2 0 16,3-1 0-16,-4-2 0 0,2 2 0 16,0 2 0-16,1-2 0 0,-1 0 0 0,-2 3 0 0,2 0 0 0,2 0 0 15,-2-1 0-15,2 2 0 0,-1-1 0 0,1 1 0 16,1 0 0-16,-1 1 0 0,0 2 0 0,0 0 0 16,-5-1 0-16,4 3 0 0,1-1 0 0,1 1 0 15,-5 1 0-15,0 3 0 0,1 0 0 0,-1 0 0 16,-1 2 0-16,0 0 0 0,0 2 0 0,-1-12 0 15,1 5 0-15,0 5 0 0,0 1 0 0,0 2 0 16,-1 1 864-16,0 3 128 0,0 0 32 0,1 0 0 16,0-3-832-16,0 3-192 0,0-5 0 0,0 5 0 15,1 1 0-15,0 2 0 0,-2-1 0 0,0 0 0 16,1 1 0-16,0 1 0 0,1 0 0 0,-1 2 0 16,-1 1-768-16,0 2-208 0,-2 0-48 0,2 2 0 0,0-2 1648 0,0 2 320 15,-1-4 64-15,0 4 16 0,1 1-832 0,0-2-192 16,-2 1 0-16,3 2 0 0,0 2 0 0,0 1 0 15,0 0 0-15,1 0 0 0,3-1 0 0,-1 2 0 16,-3 1 0-16,0 8 0 0,7-5 0 0,-5 0 0 16,-1-4 0-16,-1 9 0 0,0 0 0 0,0 0 0 15,0 0 0-15,0 0 0 0,0 0 0 0,0 0 0 16,0 0 0-16,0 0 0 16,0 0-768-16,0 0-208 0,0 0-48 0,2 12 0 15,1 1-816-15,-1-2-160 0,-4 0-48 0,1 2 0 0</inkml:trace>
  <inkml:trace contextRef="#ctx0" brushRef="#br2" timeOffset="55991.03">11479 1826 12895 0,'0'0'272'0,"0"0"64"0,0 0 16 0,0 0 32 0,0 0-384 0,0 0 0 0,0 0 0 0,0 0 0 16,0 0 0-16,0 0 0 0,0 0 0 0,0 0 0 15,0 0 896-15,0 0 96 0,-5 9 32 0,5-9 0 16,0 0 0-16,0 0 0 0,0 0 0 0,0 0 0 16,-5 6-832-16,5-6-192 0,0 0 0 0,0 0 0 15,0 0 1680-15,0 0 304 0,0 0 48 0,0 0 16 16,3-9-1648-16,3-1-400 0,-2-1 0 0,4 2 0 15,0-1 0-15,1 1 0 0,-1 1 0 0,3 0 0 16,-2-2 896-16,3 2 112 0,1-2 16 0,0 1 0 16,-2 2-832-16,-2 0-192 0,2 2 0 0,-2-1 0 15,1 1 0-15,1 1 0 0,-4 1 0 0,-7 3 0 0,10-2 0 0,-10 2 0 16,7-1 0-16,2 2 0 16,0 1-768-16,-9-2-208 0,0 0-48 0,9 8 0 0,2 2 832 0,-5-3 192 15,0 1 0-15,-1 0 0 0,1-1 0 0,2 2 0 16,-3 2 0-16,1 0 0 0,-1-1 0 0,-2 1 0 15,2 2 0-15,-2 0 0 0,-3 1 768 0,0-1 208 16,-1-1 48-16,0 4 0 0,-2 3-832 0,-1 1-192 16,1 0 0-16,-3 1 0 0,0 2 0 0,-2-1 0 15,-2 0 0-15,0-2 0 0,0-3 0 0,1 1 0 16,0-1 0-16,-1 1 0 0,-2-3 0 0,-1 4 0 16,-1-1 0-16,1-3 0 0,1-1 864 0,1 0 128 15,-3-3 32-15,1 1 0 0,-1 0-832 0,2 1-192 16,-1 1 0-16,1-3 0 0,0-2 0 0,0 0 0 15,-1 0 0-15,2-3 0 0,-3 0 0 0,3-2 0 0,0 1 0 16,1-1 0-16,-1 0 0 0,2-3 0 0,1-3 0 0,1 1 0 16,7 1 0-16,0 0 0 0,0 0 0 0,0 0 0 15,-5-2 0-15,5 2 0 0,-5-6 0 0,1 1 0 16,4 5 864-16,0 0 128 0,-1-8 32 0,2 1 0 16,2-1-832-16,-2 1-192 0,-1 7 0 0,3-9 0 15,-1-2 0-15,2 4 0 0,-4 7 0 0,7-7 0 16,-1 3 0-16,2-2 0 0,-8 6 0 0,9-5 0 15,0 0 0-15,1 1 0 0,1 1 0 0,1 2 0 16,0 1 0-16,1 1 0 0,-2-2 0 0,2 1 0 16,0 1 0-16,1-1 0 0,-1-1 0 0,1 1 0 15,-2 0 0-15,2 1 0 0,1 1 0 0,0 0 0 16,1 1 0-16,0-2 0 0,1 2 0 0,1-1 0 0,0 0 0 0,-2 1 0 16,1 2 0-16,0-2 0 0,1 0 0 0,-1 3 0 15,-2-1 0-15,1 0 0 0,0-3 0 0,-1 1 0 16,0 2 0-16,-1-1 0 0,-2 0 0 0,0 1 0 15,-3 0 0-15,1 0 0 0,1-3 0 0,-4 0 0 16,-7-2 0-16,11 1 0 0,-2 3 0 0,-9-4 0 16,9 1 0-16,-9-1 0 0,10 2 0 0,-10-2 0 15,0 0 0-15,7 4 0 0,-7-4 0 0,0 0 0 16,0 0 0-16,0 0 0 0,6 5 0 0,-6-5 0 16,0 0 0-16,0 0 0 0,0 0 0 0,0 0 0 15,0 0 0-15,0 0 0 0,0 0 0 0,0 0 0 16,0 0 0-16,0 0 0 0,0 0 0 0,0 0 0 15,0 0 0-15,-8 2 0 0,1 2 0 0,-1 2 0 0,-1-4 0 0,0-1 0 16,1 2 0-16,-1-2 0 0,-2-1 0 0,0 0 0 16,1 0 0-16,-3 0 0 15,-2 4 0-15,2-3 0 0,0-2 0 0,-1 0 0 0,-3 0 0 0,2-1 0 16,1 2 0-16,-1 0 0 0,1 0 0 0,0-1 0 16,-2-2 0-16,1 1 0 0,2 0 0 0,-2 1 0 15,0-1 0-15,1 2 0 0,2 0 0 0,-1 0 0 16,0-3 0-16,2 1 0 0,-1-1 0 0,1 2 0 15,-1-2 0-15,1 2 0 0,-2-1 0 0,1 0 0 16,-1 0-768-16,-1 1-208 0,1 1-48 16,2 0 0-16,-2-2 832 0,2 4 192 0,0 2 0 0,1-1 0 15,0-5 0-15,2 2 0 0,-3 3 0 0,6 1 0 16,5-4 0-16,-9 2 0 0,4-2 0 0,5 0 0 0,0 0 0 0,0 0 0 16,0 0 0-16,0 0 0 0,0 0 0 0,0 0 0 15,0 0 0-15,0 0 0 0,0 0 0 0,10-3 0 16,-1-1 0-16,2 1 0 0,-2-1 0 0,2-4 0 15,0-3 0-15,-1 3 0 0,1 0 0 0,0 1 0 16,0-4 0-16,0 2 0 0,0 0 0 0,1 0 0 16,-2-3 0-16,1 1 0 0,0-2 0 0,0 1 0 15,-1 1 0-15,1-1 0 0,-2-1 0 0,1-2 0 16,0 1 0-16,-2-1 0 0,2-2 0 0,-1 1 0 16,-1 0 0-16,0 1 0 0,-2-2 0 0,2 2 0 15,1 0 0-15,-3-1 0 0,0 0 0 0,-3-3 0 16,0 0 0-16,1 4 0 0,-2 5 0 0,0-1 0 15,-4-2 0-15,1 2 0 0,0 2 0 0,-2 1 0 16,0-1 0-16,0 1 0 0,-2 1 0 0,0-2 0 16,-1 5 0-16,1-2 0 0,-1 1 0 0,2 2 0 0,-4-2 0 0,2 1 0 15,-2 2 0-15,0-4 0 0,1 1 0 0,-1 1 0 16,0 4 0-16,1-1 0 0,-2 1 0 0,1-2 0 16,0 0 0-16,0 1 0 0,-1 2 0 0,2 0 0 15,-2-1 0-15,3 3 0 0,-3-2 0 0,2 1 0 16,7-2 0-16,-10 4 0 0,4-2 0 0,6-2 0 15,-10 3 0-15,3 1 0 0,7-4 0 0,-8 3 0 16,1-1 0-16,7-2 0 0,0 0 0 0,-8 4 0 16,2-1 0-16,6-3 0 0,0 0 0 0,0 0 0 15,0 0 0-15,0 0 0 0,0 0 0 0,0 0 0 16,0 0 0-16,0 0 0 0,0 0 0 0,0 0 0 0,0 0 0 0,0 0 0 16,7-6 0-16,2 2 0 0,-2-1 0 0,2 1 0 15,0-3 0-15,1 3 0 0,1 0 0 0,-2-1 0 16,1 1 0-16,2 2 0 0,-2-1 0 0,1 1 0 15,0 0 0-15,-2 0 0 0,1-2 0 0,2 3 0 16,-3-1 0-16,1 2 0 0,1 2 0 0,-4-1 0 16,-7-1 0-16,10 6 0 0,-2 3 0 0,-2-3 0 15,-6-6 0-15,7 11 0 0,0 0 0 0,-3 3 0 16,2 1 0-16,-3 0 0 0,-3 1 0 0,-1 0 0 16,-1 2 0-16,-1 4 0 0,-1-1 0 0,-3 3 0 15,0 1 0-15,-1 2 0 0,0-3 0 0,-2-1 0 16,0-3 0-16,-2 2 0 0,-1-1 0 0,0-3 0 15,0 2 0-15,0-3 0 0,2-2 0 0,-4 0 0 16,2 2 0-16,0-1 0 0,0-1 0 0,-1-1 0 16,0-1 0-16,1 0 0 0,0 1 0 0,0-4 0 15,0-6 0-15,4 1 0 0,1 1 0 0,3-1 0 0,-2 0 0 0,7-5 0 16,-6-2 0-16,6 2 0 0,0 0 0 0,0 0 0 16,0 0 0-16,0 0 0 0,0 0 0 0,0 0 0 15,0 0 0-15,10-6 0 0,-1-2 0 0,2 4 0 16,0 2 0-16,1 2 0 0,1 1 0 0,2 0 0 15,0-1 0-15,1 2 0 0,1 3 0 16,1-3 0-16,-1-5 0 0,3-1 0 0,-1 1 0 0,2 2 0 16,1 1 0-16,-3 0 0 0,1-1 0 0,-1 1 0 15,1 0 0-15,-4 1 0 0,1-1 0 0,-2-1 0 16,0-1 0-16,1 0 0 0,-2 4 0 0,-3-2 0 16,0-4 0-16,0 2 0 0,-2 0 0 0,-9 2 0 0,10 0 768 0,-10 0 208 15,0 0 48-15,0 0 0 0,0 0-832 0,0 0-192 16,0 0 0-16,0 0-11424 15,0 0-2336-15</inkml:trace>
  <inkml:trace contextRef="#ctx0" brushRef="#br0" timeOffset="79427.13">14616 9403 16575 0,'0'0'368'0,"0"0"80"0,0 0 0 0,0 0 16 0,-6-2-464 0,0 1 0 0,-3 2 0 0,4 2 0 15,5-3 912-15,-9 8 96 0,2-2 16 0,-1-1 0 16,0-3 0-16,-3 1 0 0,0 0 0 0,1 0 0 16,-3-4 0-16,1 3 0 0,0 2 0 0,1 1 0 15,4-1 0-15,-2-2 0 0,-1-4 0 0,0 2 0 16,10 0-832-16,-7 0-192 0,-1-1 0 0,8 1 0 0,-7-10 864 0,3 0 128 16,1 0 32-16,3-1 0 0,2-1-832 0,2-1-192 15,-1-1 0-15,3-2 0 0,3 3 864 0,1-1 128 16,0-2 32-16,3 2 0 0,3 1-832 0,3-2-192 15,3 1 0-15,0 0 0 0,1 0 0 0,-1 1 0 16,2 2 0-16,-3 3 0 0,0 1 0 0,-2 3 0 16,0 0 0-16,-3 3 0 0,0 3 0 0,-2 3 0 15,-3-1 0-15,0 4 0 0,-1 2 0 0,-3 2 0 16,2 1 0-16,-2 1 0 0,-4 1 0 0,-1 3 0 16,-4 3 0-16,0 0 0 0,-1 0 0 0,-3 0 0 15,-2 2 0-15,0-1 0 0,-4 2 0 0,-1-3 0 16,-2 1 0-16,0 0 0 0,-4 0 0 0,6-9 0 15,-3 1 0-15,-8 6 0 0,0-3 0 0,-1-3 0 0,0-4 0 16,1-3 0-16,2 0 864 0,6-3 128 0,1-3 32 16,1-3 0-16,-1-3-832 0,0-2-192 0,2-8 0 0,1 3 0 15,3 0 0-15,1-2 0 0,2-3 0 0,5-1 0 16,-5-1 0-16,6-2 0 0,5-2 0 0,0 2 0 16,1 2 0-16,0 2 0 0,1-1 0 0,2 3 0 15,2 0 0-15,-1 3 0 0,0-1 0 0,1 2 0 16,6 0 0-16,1 1 0 0,-1 3 0 0,2 1 0 15,-1 4 0-15,-1 1 0 0,0 2 0 0,-2 1 0 16,-2 0 0-16,0 4 0 0,-2 3 0 0,-2 3 0 16,0 0 0-16,-1 1 0 0,-1-1 0 0,-3 7 0 15,-1 2 0-15,-2 2 0 0,-1-1 0 0,-2-2 0 16,-1-5 0-16,-3 1 0 0,-2 2 0 0,-3 0 0 16,-3 0 0-16,-3-1 0 0,-4-1 0 0,-1 1 0 0,-2-1 0 0,1 0 0 15,-3-3 0-15,2-1 0 0,0-1 0 0,7-3 0 16,0-4 0-16,-11 0 0 0,5-6 0 0,2-1 0 15,4-2 0-15,1-5 0 0,3-3 0 0,2-4 0 16,2-2 0-16,2-3 0 0,2-3 864 0,3-4 128 16,2-4 32-16,3 3 0 0,2 3-832 0,2 3-192 15,2-2 0-15,2 2 0 0,1 2 0 0,4 4 0 16,1 1 0-16,5-1 0 16,0 0-768-16,2 1-208 0,1 3-48 0,1 3 0 0,4 2 832 0,-3 3 192 15,1 0 0-15,-3 4 0 0,-2 2 0 0,-2 3 0 16,-2 3 0-16,-3 2 0 0,-1 1 0 0,-2 2 0 15,-2 3 0-15,-2 1 0 0,-4 2 0 0,1 2 0 16,-6 1 0-16,-2 2 0 0,-2 3 0 0,-1 1 0 0,-1-2 0 16,-4 1 0-16,-2 3 768 0,-2-3 208 0,-3-2 48 0,0-3 0 15,-3 1-832-15,0-1-192 0,-3-3 0 0,0 0 0 16,-4-2 0-16,5-3 0 0,5-4 0 0,-1-2 0 16,0-3 0-16,-1-3 0 0,-1-3 0 0,4-6 0 15,3-1 0-15,-1-1 0 0,2-3 0 0,3-3 0 16,3-4 0-16,2 0 0 0,3 0 0 0,2-3 0 15,3-3 0-15,3 0 0 0,3 1 0 0,2 3 0 16,2 3 0-16,1 0 0 0,6-1 0 0,0 2 0 16,0 2 0-16,1 1 0 0,5 4 0 0,1-1 0 15,1 4 0-15,-2 3 0 0,-1 1 0 0,-2 2 0 16,-4 1 0-16,-1 3 0 0,-3 1 0 0,0 4 0 16,-3 2 0-16,0 3 0 0,-2 2 0 0,-5 4 0 15,-2 1 0-15,-1 0 0 0,0 2 0 0,-6 2 0 0,0 4 0 0,-4 0 0 16,-1 0 0-16,-2 1 0 0,-8-3 0 0,2-1 0 15,-4-2 0-15,-2 1 0 0,-3 1 0 0,6-9 0 16,-4 1 0-16,-11 7 0 0,3-4 0 0,10-8 0 16,-3-2 0-16,-13 2 0 0,6-3 0 0,3-4 0 15,3-3 0-15,2-5 0 0,3-2 0 0,1-4 0 16,4-5 0-16,4 0 0 0,0-3 0 0,5-3 0 16,1-4 0-16,4 0 0 0,4 1 0 0,2-1 0 15,3-3 0-15,3 1 0 0,2 0 0 0,4 3 0 16,2 2 0-16,4 2 0 0,0 0 0 0,2 2 0 15,1 1 0-15,4 3 0 0,4 0 0 0,-1 1 0 16,1 3 0-16,-2 4 0 0,-3 6 0 0,-4 3 0 0,-3 2 0 16,-2 2 0-16,-4 0 0 0,-2 5 0 0,-3 3 0 0,-1 1 0 15,-4 3 0-15,-1 4 0 0,-4 4 0 0,-2 1 0 16,-4 3 0-16,-4-1 0 0,1-5 0 0,-7 5 0 16,1 1 0-16,-4 0 0 0,1-2 0 0,-4-3 0 15,0-4 0-15,6-9 0 0,-3 0 0 0,-7 5 0 16,2-4 0-16,7-7 0 0,1 0 0 0,-9-2 0 15,0-4 0-15,2-3 0 0,5-4 0 0,0 0 0 16,2 0 0-16,1-3 0 0,0-2 0 0,5-3 0 16,-1-3 0-16,4-2 0 0,1-1 0 0,2 0 0 15,3-2 0-15,4 0 0 0,2 1 0 0,2 1 0 16,3 3 0-16,2 0 0 0,3 1 0 0,1 4 0 16,4 1 0-16,1 2 0 0,1 1 0 0,4 2 0 15,1 0 0-15,3 4 0 0,-2 2 0 0,-3 1 0 0,-1 0 0 0,0 2 0 16,-3 3 0-16,-4 3 0 0,-1 0 0 0,-2 1 0 15,-1 1 0-15,-3 1 0 0,-3 3 0 0,-1 3 0 16,-4 2 0-16,-2-1 0 0,-3-3 0 0,-1 1 0 16,-6-1 0-16,-1 2 0 0,-1 1 0 0,-4 0 0 15,-1-4 0-15,0 0 0 0,-5 0 0 0,-1-2 0 16,-2-5 0-16,-2 1 0 0,0-1 0 0,-1-3 0 16,2-2 0-16,0-2 0 0,5-2 0 0,5 0 0 15,-1-2 0-15,-6-6 0 0,1-2 0 0,5-2 0 16,3-4 0-16,3-2 0 0,3-2 0 0,4-1 0 15,3-4 0-15,2 4 0 0,2 1 0 0,5 1 0 16,2 1 0-16,4 1 0 0,1-1 0 0,3 2 0 16,1 3 0-16,3 1 0 0,3-1 0 0,3 3 0 15,1 2 0-15,0 1 0 0,-1 3 0 0,-3 3 0 0,-3 0 0 0,-2 4 0 16,-1 4 0-16,-5 3 0 0,-1 1 0 0,-3 2 0 16,-2-1 0-16,-2 2 0 0,-1 4 0 0,-6 1 0 15,-4 2 0-15,0 2 0 0,-3 0 0 0,-5 1 0 16,-3 0 0-16,-2-1 0 0,-1-2 0 0,-7 1 0 15,1 3 0-15,5-8 0 0,-3 0 0 0,-11 6 0 16,0-4 0-16,11-6 0 0,2-2 0 0,-11 3 0 16,2-5 0-16,4-2 0 0,4-2 0 0,1-5 0 15,5-5 864-15,0-3 128 0,6-3 32 0,2 0 0 16,-1 0-832-16,6-3-192 0,2-2 0 0,4-3 0 16,3-4-768-16,5 0-208 0,1 0-48 0,5 0 0 15,1 0 1648-15,2 2 320 0,2 1 64 0,1 1 16 0,4 2-832 0,4 0-192 16,1 1 0-16,0 5 0 0,-2 3 0 0,-2 2 0 15,-3 4 0-15,-2 1 0 16,-2 2-768-16,-2 3-208 0,-2 1-48 0,-4 5 0 0,-3 0 832 0,0 5 192 16,-7 1 0-16,0 1 0 0,-5 1 0 0,-3-1 0 15,-2 2 0-15,-4 4 0 0,-4 3 0 0,-2 0 0 16,-3-1 0-16,-3-1 0 0,-1-1 768 0,-2 0 208 16,-4 1 48-16,-1-2 0 0,-3-3-832 0,11-4-192 15,-1-1 0-15,-13 1 0 0,2-5 0 0,6-4 0 16,2-4 0-16,3-2 0 0,2 0 0 0,4-4 0 15,2-3 0-15,4-4 0 0,0-7 0 0,6-1 0 16,1 0 0-16,4-1 0 0,2-5 0 0,3 2 0 16,3 3 0-16,3-3 0 0,3-1 0 0,3 3 0 0,3 3 0 15,2 1 0-15,1 2 0 0,1 1 0 0,0 3 0 0,4 3 0 16,1 3 0-16,0 2 0 0,-1 4 0 16,-2 2 0-16,-4 2 0 0,-2 3 0 0,-3 1 0 0,-3 2 0 15,-3 2 0-15,-2 2 0 0,-2 0 0 0,-4 4 0 16,-2 4 0-16,-2 1 0 0,-3 0 0 0,-3 1 0 15,-2 0 0-15,1-7 0 0,-5 0 0 0,-6 8 0 16,-2-5 0-16,4-5 0 0,0 1 0 0,-13 8 0 31,0-3-768-31,4-6-208 0,2-5-48 0,3 0 0 0,2-3 1648 0,3-2 320 0,-1-5 64 0,3-4 16 16,2-1-832-16,2-3-192 0,1-3 0 0,2-2 0 16,2-1 0-16,3-1 0 0,2-4 0 0,3 0 0 15,4 0 0-15,-1 0 0 0,5 2 0 0,3-3 0 16,3 2 0-16,1 0 0 0,-3 2 0 0,5 0 0 0,5 4 0 15,0 2 0-15,3 2 0 0,-2 1 0 0,2 3 0 0,-5 2 0 16,1 2 0-16,-3 2 0 0,-3 0 0 0,-3 4 0 16,-3 2 0-16,-1 3 0 15,-3 2-768-15,-4 2-208 0,-1-2-48 0,-4 5 0 0,-1 4 1648 0,-2 0 320 16,-3 1 64-16,-3-5 16 0,-4-1-832 0,-3-1-192 16,-1-5 0-16,-2 4 0 0,-5 2 0 0,-1-2 0 15,1-3 0-15,2-2 0 0,0 0 0 0,0-6 0 16,1-3 0-16,1-1 0 0,1 2 0 0,7-2 0 15,0-1 0-15,-6-8 0 0,4-6 0 0,4-1 0 16,1-2 0-16,4 0 0 0,2-3 0 0,3 1 0 16,2-1 0-16,4 1 0 15,2 2-768-15,3-1-208 0,-3-1-48 0,6 3 0 0,2 3 1648 0,4 2 320 0,3-2 64 0,-5 7 16 32,0-1-1648-32,1 3-320 0,4 3-64 0,0 3-16 0,-1 3 832 0,-2 3 192 0,0 0 0 0,-4 4 0 15,-3 2 0-15,-2 3 0 0,-3 0 0 0,-3 4 0 16,-2 3 0-16,-4 0 0 0,-3-2 0 0,-4-2 0 15,-2 0 0-15,-2-2 0 0,-4 0 0 0,0 0 0 16,-3-2 0-16,2-1 0 0,-1-2 0 0,1 0 0 16,-3 0 0-16,7-5 0 0,-2-1 0 0,-5 1 0 15,-1-5 0-15,4-2 0 0,1 0 0 0,3-4 0 16,2-2 0-16,4-2 0 0,0-1 0 0,5-2 0 16,1-2 0-16,3-3 0 0,3-1 0 0,3 1 0 15,-1 3 0-15,4 2 0 0,4 0 0 0,-2 2 0 16,1 1 0-16,2 1 0 0,2 1 0 0,0 2 0 0,3 2 0 0,-6 4 0 15,-5 3 0-15,-9-4 0 0,11 4 0 0,-3 3 0 16,-1 3 0-16,-3 3 0 16,-1 0-864-16,-2 0-128 0,-2-2-32 0,0 2 0 15,-1-2-2448-15,-2 1-496 0,-3 1-112 0,7-13-16 0</inkml:trace>
  <inkml:trace contextRef="#ctx0" brushRef="#br1" timeOffset="103973.34">5462 15996 5519 0,'0'0'496'0,"0"0"-496"0,11 0 0 0,-1-1 0 0,0 0 3072 0,-3 0 512 16,3 1 96-16,-1-1 32 0,-1-2-2064 0,-8 3-416 16,6 0-80-16,-6 0 0 0,6-5-544 0,-6 5-96 15,4-7-32-15,-4 7 0 0,3-11-80 0,-5 2-16 16,0 0 0-16,-1-1 0 0,-6 0-80 0,1-1-32 15,-5 2 0-15,-1 1 0 0,-4-6 176 0,-3 0 16 16,-3 0 16-16,1 1 0 0,2-2 240 0,-2 2 48 16,-3-1 16-16,-2 1 0 0,0-1-112 0,-1 1-32 15,0-1 0-15,1 1 0 0,-5 1-208 0,-2-1-48 16,-2 1-16-16,-3 0 0 0,-4-1-144 0,3 1-32 16,-1 1 0-16,3 0 0 0,-2-3-32 0,-1 2-16 0,0-1 0 0,-1 1 0 15,-3 1-144-15,-3 1 192 0,-2 1-192 0,3 1 192 16,3 0-192-16,-1 2 0 0,1 1 0 0,1 0 128 15,1-1-128-15,-3 1 0 0,-4 0 0 0,-1 2 0 16,0 0 0-16,1 0 128 0,-3 1-128 0,4 1 0 16,1 1 0-16,2-1 0 0,1 0 0 0,-2 0 0 15,-3 1 0-15,3 2 0 0,2 1 0 0,1 2 0 16,-2-2 0-16,2 3 0 0,2-1 0 0,0 2 0 16,-1-1 0-16,-1 0 0 0,-2-2 0 0,1 4 0 15,0 2 0-15,1 0 0 0,1 0 0 0,1 2 0 16,2 2 0-16,3 0 0 0,1 2-144 0,-2 0 144 15,1 1 0-15,-2 0 0 0,-1 0 0 0,2 0 0 0,4 2 0 16,-1 2-128-16,-2 0 128 0,2 3 0 0,4 2 0 16,0 0 0-16,0-4-128 0,0 2 128 0,1 0 0 0,0 0 0 15,-1-3-128-15,-1 2 128 0,-3-1 0 0,3 1-128 16,1 2 128-16,2 0 0 0,3-4-128 0,1 2 128 16,-1 0 0-16,4 2 0 0,-1 2-128 0,4-1 128 15,1-1 0-15,1 1 0 0,2 0-128 0,0 1 128 16,-1-2 0-16,2-1 0 0,2-1-128 0,0 4 128 15,0 2 0-15,1 1 0 0,2-4 0 0,1 0-128 16,-2-1 128-16,5 1 0 0,-2 4 0 0,4-1-128 16,1-2 128-16,2 0 0 0,2-1-144 0,2 0 144 15,3-1 0-15,-1 0-144 0,3-2-16 0,2 0 0 16,2-2 0-16,2 0 0 0,-1 0 160 0,3 0-128 16,0 2 128-16,4 1-128 0,-1-1 128 0,3 0 0 15,2-1-144-15,2 0 144 0,1 1 0 0,1-1 0 0,4 0 0 0,1 0 0 16,3 0-128-16,2 0 128 0,-4 0 0 0,1-3 0 15,1-1 0-15,-1-2 0 0,4-2-144 0,-1 2 144 16,4-4 0-16,7 0 0 0,1-2 0 0,1 2 0 16,-3-2 0-16,-1 0 0 0,-1-1 0 0,1-3 0 15,2 0 0-15,5-2 0 0,5 0 0 0,1-1 0 16,-1-3 0-16,-2-1 0 0,-1-2 0 0,-1 0 0 16,-2-1 0-16,5-2 0 0,6 0 0 0,-1-3 0 15,-2-1 0-15,-2 0 0 0,-2-2 128 0,0-1-128 16,-1-3 0-16,3 0 128 0,3-2-128 0,-3 1 0 15,-2-1 144-15,-3-2-144 0,-5-6 128 0,1 2-128 16,-2-2 176-16,4 0-48 0,0-2-128 0,1-1 192 16,-6-4 80-16,-2 0 16 0,0 0 0 0,-5 2 0 0,-1-1 16 15,-2 0 0-15,-1 1 0 0,-5 0 0 16,-3-2-16-16,-6 2 0 0,2 0 0 0,-3 2 0 0,-1 5-80 0,-5-2-16 16,-4-3 0-16,-2 1 0 0,-4 3-192 0,-2 2 128 15,-3 3-128-15,-1 3-11568 16,-1-1-2368-16</inkml:trace>
  <inkml:trace contextRef="#ctx0" brushRef="#br1" timeOffset="105110.72">13209 13911 11343 0,'0'0'496'0,"-2"-8"112"0,0 1-480 0,0 1-128 15,1-2 0-15,0 3 0 0,1 5 560 0,0 0 80 16,0 0 32-16,-3-8 0 0,2 0-320 0,1 8-64 16,0-7-16-16,0 7 0 0,-1-8 240 0,1 8 32 15,0 0 16-15,-2-8 0 0,0 2 320 0,2 6 64 16,-4-7 16-16,4 7 0 0,0 0-256 0,0 0-32 15,0 0-16-15,0 0 0 0,-5-6 48 0,5 6 0 0,0 0 0 0,0 0 0 16,0 0-224-16,0 0-32 0,0 0-16 0,0 0 0 16,0 0-144-16,0 0-32 0,0 0 0 0,0 10 0 15,-1-1 16-15,1 3 0 0,0-1 0 0,0 2 0 16,-2 2 32-16,-1 0 0 0,2 1 0 0,1 0 0 16,0 2-112-16,-1 0-32 0,-1 1 0 0,0 3 0 15,1 0 0-15,0 1 0 0,0 0 0 0,-2 0 0 16,-3-1 32-16,2 1 0 0,2-3 0 0,-1-1 0 15,-6 0 64-15,4-2 0 0,4 1 16 0,1-3 0 16,3 1 80-16,-1 1 16 0,-2-1 0 0,-1-1 0 16,-2-3-80-16,3 2-16 0,2-3 0 0,-1 2 0 15,-3 0-96-15,1-2-32 0,-2 0 0 0,3-2 0 16,0-9-16-16,3 9-128 0,-3-9 192 0,1 9-64 0,0 1 16 0,-1-10 0 16,0 0 0-16,0 0 0 0,0 0 0 0,0 0 0 15,0 0 0-15,0 0 0 16,8-5-1616-16,0-2-320 0,2-2-64 0,-1-1 0 0</inkml:trace>
  <inkml:trace contextRef="#ctx0" brushRef="#br1" timeOffset="105831.47">12878 14868 6447 0,'-10'-17'272'0,"6"12"80"0,4 5-352 0,0 0 0 16,0 0 0-16,0 0 0 0,-7-2 3136 0,7 2 544 15,0 0 112-15,0 0 32 0,0 0-2384 0,0 0-480 16,0 0-80-16,0 0-32 0,0 0-16 0,0 0-16 16,6-9 0-16,4 0 0 0,-1-1-544 0,2 1-96 15,0 2-32-15,-2-1 0 0,2-2-144 0,2 0 0 16,0 0 0-16,2 2 0 0,-1-3 224 0,2 2-32 16,-1-2-16-16,1 1 0 0,-3 1 128 0,2 1 16 15,1-3 16-15,-1 3 0 0,0 2-48 0,-2 0-16 16,-6 1 0-16,1-2 0 0,2 1-48 0,1 1-16 15,-2 3 0-15,-1 1 0 0,-8 1 32 0,0 0 0 0,9-2 0 16,-9 2 0-16,0 0 736 0,0 0 160 0,0 0 16 0,7 5 16 31,-7-5-1648-31,3 11-336 0,-2-1-64 0,-1 0-16 0,-2 0 896 0,0 1 128 0,-4 1 64 0,2 1 0 16,-2 3 64-16,1-1 32 0,-1-1 0 0,2 2 0 16,-3 1-96-16,3-1 0 0,1-3-16 0,1 3 0 15,-4 3-48-15,3-1 0 0,-2-1 0 0,2 2 0 16,-4 0-128-16,3 2 0 0,2 1 144 0,-3-4-144 15,-1-1 0-15,1-1 128 0,4 1-128 0,-3-2 0 16,0 3 0-16,0-3 128 0,3-3-128 0,0 3 0 16,1-1 0-16,0 0 0 0,0 1 0 0,0-1 128 15,1 0-128-15,1 0 0 0,1 1 0 0,0-2 0 16,1 1 0-16,0-2 0 0,0-2-160 0,1-2 160 16,2 1-2000-16,-1-3-304 0,0 2-48 0,-6-8-16 0</inkml:trace>
  <inkml:trace contextRef="#ctx0" brushRef="#br1" timeOffset="106142.1">12781 15353 25791 0,'0'0'2304'0,"0"0"-1856"0,0 0-448 0,13 6 0 15,-4-2 480-15,4-1 0 0,-2 0 0 0,4 0 0 16,0-1 0-16,4 0 0 0,1-2 0 0,3-1 0 16,0 0 208-16,3-1 32 0,3-3 16 0,2-1 0 15,2-1-80-15,1 0-16 0,2 1 0 0,1 1 0 16,-2 1-176-16,-1 0-32 0,-2-1-16 0,-4 5 0 15,-3 0-224-15,-2 0-64 0,-1-2 0 0,-6 2-10784 16,0 2-2160-16</inkml:trace>
  <inkml:trace contextRef="#ctx0" brushRef="#br1" timeOffset="111036.47">13127 6200 16575 0,'-16'-12'1472'0,"10"6"-1168"15,1 1-304-15,-2 0 0 0,-3 2 0 0,1-2 0 0,4 2 0 0,-2 2 0 16,-2 1-144-16,1 2 144 0,1 0-128 0,7-2 128 16,-7 4 176-16,7-4 112 0,-8 6 32 0,1 3 0 15,-1 2-320-15,1 1 128 0,3 0-128 0,0 3 0 16,0 1 0-16,0 2 0 0,0-1 0 0,-1 8 0 16,2 6 176-16,1 4-176 0,2 1 160 0,-1 2-160 15,1 4 320-15,1 1-16 0,1 4-16 0,1 4 0 16,0 2-32-16,0 2-16 0,1 1 0 0,3 2 0 15,-1 2-112-15,2-1 0 0,0 0-128 0,-1 1 192 16,-1 2-48-16,2-1-16 0,0-1 0 0,1 2 0 16,-1 1 128-16,0 1 0 0,0 2 16 0,0 2 0 15,-1 3-112-15,-1 2-32 0,1 2 0 0,1-2 0 16,0 0-128-16,0 2 160 0,-1 1-160 0,-1 1 160 0,3-4-160 0,-2 0 160 16,-4 0-160-16,1-6 160 0,-3-5-160 0,1 1 160 15,0 0-160-15,0-3 160 0,-3-1 144 0,1-2 16 16,2 2 16-16,-1-3 0 0,-1-3-80 0,0-1 0 15,-1-1-16-15,0 0 0 0,0 0-48 0,0-2-16 16,0 2 0-16,-2 0 0 0,2 1-176 0,-2 1 192 16,2-1-192-16,0 2 192 0,0-4-192 0,1-1 192 15,0-3-192-15,1 2 192 0,0 8-192 0,0-6 160 16,-2-5-160-16,2-1 160 0,2 1-160 0,-2-1 0 16,1-4 144-16,-4-2-144 0,2 1 0 0,0-1 0 15,2 2 0-15,-1-2 128 0,-2 0-128 0,1-1 0 16,0 0 0-16,1-2 128 0,-1-4-128 0,1-2 0 15,0-3 0-15,-1-5 128 0,-2-3-128 0,1-5 0 16,1-4 0-16,0-9 0 16,0 0-512-16,0 0-32 0,-2-9 0 0,1-7 0 15,-3-6-1808-15,0-4-352 0</inkml:trace>
  <inkml:trace contextRef="#ctx0" brushRef="#br1" timeOffset="116304.64">13082 6458 11055 0,'0'0'976'0,"-1"10"-784"0,2 3-192 0,-3 3 0 15,-3 1 0-15,4 4 0 0,1 1 0 0,1 2 0 16,-1 3 0-16,0 1 0 0,-1 3 0 0,1 2 0 16,0 0 0-16,0 3 0 0,2 3 0 0,-2 4 0 15,-1 2 0-15,0 2 0 0,0 3-128 0,0 1 128 0,-2 2 0 16,0 4 0-16,0 5 0 0,0 0 0 0,-1 0 0 0,0-1 0 16,2-5 0-16,1 4 0 0,0 3 0 0,1 0 0 15,2-2 0-15,0 0 144 0,0-3 192 0,2-1 48 16,-3 1 0-16,3 0 0 0,6-2-128 0,-7 2 0 15,1 1-16-15,-1 0 0 0,2 2-240 0,0-1 176 16,0 1-176-16,-4 1 160 0,-4 3-160 0,1 1 0 16,2 0 0-16,1 2 128 0,0 3-128 0,0-3 0 15,-1-2 0-15,0-1 0 0,-1-2 0 0,0-1 0 16,0-3 0-16,2-1 128 0,1 0-128 0,-1 0 0 16,-1 2 0-16,0-3 128 0,1-2-128 0,4 0 160 15,-2-3-160-15,1 3 160 0,0 0-32 0,0 0-128 16,-2 0 192-16,3 0-64 0,-1-3-128 0,1-3 0 0,-5-2 0 0,-4 0 128 15,2-3-128-15,1 2 192 0,0-3-192 0,-1 3 192 16,-3-2 16-16,0-1 16 0,1-1 0 0,1-1 0 16,2 0 0-16,1 0 0 0,-2-3 0 0,2 4 0 15,-2 1-96-15,2 1 0 0,2 2-128 0,1 0 192 16,-1 1-192-16,3-3 0 0,0-3 128 0,1 1-128 16,-2 0 0-16,2-2 0 0,-1-2 128 0,3 5-128 15,-4 1 0-15,1 1 0 0,-2 1 0 0,2-1 0 16,-2-1 0-16,-1 0-160 0,-1-1 160 0,-1 0-128 15,-2 1 128-15,-2 0 0 0,-1 1 0 0,-1 1 0 16,2 1 0-16,2-1 0 0,-3 0 0 0,3 0 0 16,0 2 0-16,0 0 0 0,0 0 0 0,1 2 0 15,1-1 0-15,0 1 0 0,-2-1 0 0,0 2 0 16,4-3 0-16,-2 2 0 0,-2-3 128 0,-1 0-128 0,1 3 256 0,2-2-32 16,1 3 0-16,1-4 0 0,0-2 0 0,0 2 0 15,-4-2 0-15,6 1 0 0,-1-3-224 0,1 1 176 16,-2 2-176-16,3 0 160 0,-2-2-160 0,2-2 160 15,-3-1-160-15,0-3 160 0,-2 1-160 0,0-3 0 16,-1-1 144-16,0 1-144 0,-1 2 0 0,0-1 128 16,2-3-128-16,0-3 0 0,2-4 0 0,0-2 0 15,0-4 0-15,1-5 0 16,-1-6-448-16,0-1-144 0</inkml:trace>
  <inkml:trace contextRef="#ctx0" brushRef="#br1" timeOffset="123609.24">19174 17058 7071 0,'0'0'320'0,"0"0"64"0,0 0-384 0,0 0 0 15,0 0 0-15,0 0 0 0,-6-3 0 0,6 3 0 16,0 0 0-16,-9 3 0 0,3-3 0 0,-3 1 128 15,1 2-128-15,-2 1 0 0,1-2 0 0,1 0 0 16,-3 1 0-16,0-3 0 0,1 1 304 0,-1 2-16 16,1-1 0-16,0 1 0 0,-3 0 160 0,0 1 16 15,-3-1 16-15,2 0 0 0,0 1 304 0,-1-1 64 16,0-1 16-16,-1 1 0 0,2 2-128 0,2-3-32 16,-1-3 0-16,0 3 0 0,1 2-48 0,1 1-16 15,1-3 0-15,-1 0 0 0,1 0 16 0,1 0 0 16,1-4 0-16,8 2 0 0,-7 5-16 0,7-5 0 15,0 0 0-15,0 0 0 0,0 0-176 0,0 0-32 16,0 0-16-16,6 6 0 0,3-1 32 0,5-1 16 0,-1-4 0 0,5 2 0 16,2 1-32-16,6-3-16 0,3-1 0 0,5-1 0 15,6 1-80-15,2 1-16 0,5 0 0 0,0 0 0 16,0 0-80-16,2 0-32 0,-1-1 0 0,5 1 0 16,5-2 16-16,-1 2 0 0,3 2 0 0,-2 2 0 15,-1 1-48-15,-4-1-16 0,-2 0 0 0,0-2 0 16,-1 0 0-16,-1 1 0 0,0 1 0 0,-3-2 0 15,-4 2-32-15,-5 0-128 0,-4 0 192 0,-6 3-64 16,-3-3 0-16,-8-1 0 0,-1 0 0 0,-7-1 0 16,-8-2 0-16,0 0 0 0,0 0 0 0,0 0 0 15,0 0 272-15,-1408 0 48 0,2809-1 16 0,-1413 0 0 16,-4-1 48-16,-4 1 16 0,-6-2 0 0,-3 0 0 16,-4-2-176-16,-6 5-32 0,-4 0-16 0,-3 0 0 0,-2 5-64 0,-1-4-16 15,-2-2 0-15,-4 0 0 0,-6 1-80 0,-5 1-16 16,-3 1 0-16,3 0 0 0,4-2-128 0,-1 0 192 15,-1-1-192-15,2-1 192 0,-1-1-192 0,7 0 128 16,4 3-128-16,9 0 128 0,4-1-128 0,6 0 160 16,5 0-160-16,6 0 160 0,6 1-160 0,2 1 0 15,4 1 0-15,10-2 128 0,0 0-128 0,0 0 0 16,0 0 0-16,0 0 0 0,16 0 0 0,3-1 0 16,4-1 0-16,5 0 0 0,7 0 0 0,8 0 0 15,7 0 0-15,3 2 0 0,2 2 0 0,-1 2 0 16,-2 1 0-16,3-1 0 0,3-4 0 0,1 1 0 15,3 2 0-15,-2 1 0 0,-1 3 0 0,-6-2 0 16,-3 0 160-16,-4-2-160 0,-3 4 0 0,-2-2 0 16,-7 1 0-16,-4-2-192 0,-4-1 192 0,-8 1 0 0,-6-2 0 0,-12-2 0 15,0 0 0-15,0 0 0 0,-10 3 0 0,-7-1 0 16,-7 1 0-16,-4-2 0 0,-3-1 0 0,-3 0 0 16,-2-1 0-16,-4-2 192 0,-6-2-64 0,-4 1-128 15,-5 0 224-15,-2 2-64 0,-2 1-16 0,3 1 0 16,2-1-144-16,0 0 192 0,0-1-192 0,1 2 192 15,-1-2-192-15,4 4 0 0,5 0 144 0,5 1-144 16,7 0 0-16,8 1 0 0,5-3 0 0,6 1 128 16,5 0-128-16,9-2 0 0,0 0 0 0,0 0 0 15,0 0 0-15,17 5 0 0,5-3-128 0,10 0 128 16,6-2-128-16,8 1 128 0,3-1-128 0,2 2 128 16,3 2 0-16,1-3 0 0,3-2 0 0,3 1 0 15,5 0 0-15,2 2-128 0,-3 0 128 0,-3-1 0 16,-5 0 0-16,-4 1 0 0,-4 1 0 0,-4-1 0 0,-5-3 0 0,-7 1 0 15,-8 0 0-15,-7 0 0 0,-9 0 0 0,-9 0 0 16,0 0 0-16,-15-3 0 0,-8 2 0 0,-10 1 0 16,-4 1 0-16,-6-1 128 0,-3 0-128 0,-8 0 0 15,-10-1 0-15,-4 1 128 0,-2 1-128 0,-3 2 176 16,1 0-176-16,0-1 192 0,-6 1-192 0,1 2 128 16,-2-2-128-16,5 3 128 0,10 0-128 0,5 0 0 15,5-3 0-15,6 0 128 0,8 0-128 0,9 0 0 16,8 0 0-16,9-1 0 0,5-2 0 0,9 0 0 15,0 0 0-15,18 1 0 0,10-2 0 0,5 1 0 16,8-1 0-16,9 0 0 0,4-3 0 0,12 0 0 16,10-1 0-16,4 1 0 0,-2 0 0 0,2 1 0 15,3-3 0-15,3 2 0 0,-1 1 0 0,-6 1 0 0,-9-1 0 0,-4 1 0 16,-3 1 0-16,-6 0 0 0,-6-3 0 0,-6 1 0 16,-8 2 0-16,-8 1 0 0,-8-1 0 0,-10 0 0 15,-11 1 0-15,0 0 0 0,-9 0 0 0,-10 0 0 16,-9 0 0-16,-11 1 0 0,-6 1 0 0,-3 1 0 15,-2-1 0-15,-5 0 0 0,-7-1 0 0,-8 0 0 16,-5 4 0-16,2-1 192 0,2 0-192 0,1 1 192 16,0-2-192-16,-2 1 0 0,3 1 0 0,4-1 128 15,8 0-128-15,10-1 0 0,8 0 0 0,9 0 0 16,8 0 0-16,8-1 0 0,5-3 128 0,9 1-128 16,0 0 0-16,12 1 0 0,6-2 0 0,11-1 0 15,11-2-208-15,12 0 80 0,12-1 128 0,6 0-208 0,3-3 208 0,9 1 0 16,5-2-160-16,4 1 160 0,2 1 0 0,-2 1 0 15,-3-3-144-15,1 2 144 0,-1 1 0 0,-4 0 0 16,-8 1 0-16,-13 0 0 0,-9-1 0 0,-10 1 0 16,-8 2 0-16,-12-1 0 0,-9-1 0 0,-8 1 0 15,-7 4 0-15,-7-6 0 0,-8 3 0 0,-11 0 0 16,-9-3 0-16,-8 4 0 0,-7 0 0 0,-8 1 0 16,-5 0 0-16,-1 2 0 0,1 1 0 0,2 1-192 15,1 1 192-15,-1-1-160 16,-3-1-1504-16,2 4-288 0,3 1-64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33:48.4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17627 2027 16527 0,'0'0'720'0,"0"0"176"0,10-4-720 0,-4 1-176 0,-6 3 0 0,11-3 0 31,2 1-320-31,-5 1-80 0,-8 1-32 0,12 0 0 16,2 0-240-16,-1 0-48 0,-4 0-16 0,1 0 0 0,-2 0 496 0,-8 0 112 0,9 2 128 0,-9-2-208 16,0 0 208-16,0 0 128 0,0 0 0 0,0 0-128 15,0 0 816-15,0 0 48 0,0 0 16 0,0 0 0 16,0 0 32-16,0 0 16 0,0 0 0 0,0 0 0 16,0 0-240-16,-4 10-48 0,-1-1-16 0,2-1 0 0,2 3-240 15,-3-1-64-15,-4-2 0 0,0 2 0 0,-2 1 128 0,1 5 0 16,-3 1 16-16,0 6 0 0,-1 3 80 0,-1 1 16 15,-2 7 0-15,1 2 0 0,0 2-176 0,0 4-16 16,1 3-16-16,2-2 0 0,0-1-208 0,1-4-144 16,2 1 192-16,-1-2-192 0,1-1 192 0,3 2-64 15,0-2 0-15,0 3-128 0,1 1 320 0,1 1-32 16,-4-1-16-16,1-2 0 0,1-1 112 0,0-1 32 16,1-2 0-16,-3-1 0 0,3 1 0 0,-3-1 0 15,1 0 0-15,4 3 0 0,-1-1-128 0,-1 1-32 16,1-2 0-16,-2-1 0 0,2 4-96 0,0-4-32 15,0-2 0-15,1 0 0 0,2-2-128 0,0 2 128 16,1-2-128-16,-1-3 128 0,-2 3-128 0,1-2 0 0,0 3 0 16,0 0 128-16,-1-2-128 0,0-1 0 0,0 1 0 15,0-2 0-15,-1-1 0 0,0-1 0 0,0-1 128 0,0 0-128 16,2-1 0-16,-3-1 0 0,-3 0 0 0,1 1 128 16,2-2-128-16,-1-1 0 0,1-1 0 0,-1 2 0 15,2 1 0-15,-3-1 0 0,1-4 128 0,0 1-128 16,2 0 0-16,-2-1 0 0,0-3 144 0,0 1-144 15,3-1 0-15,1 1 128 0,2-2-128 0,-2 0 0 16,-3 0 128-16,2 0-128 0,0-3 128 0,1-1-128 16,2-2 128-16,0-6-128 0,-1 8 128 0,1 0-128 15,0-8 144-15,0 7-144 0,0-7 192 0,0 0-192 16,3 8 208-16,-3-8-64 0,0 0-16 0,0 0 0 16,0 0 16-16,6 5 0 0,1 0 0 0,0-1 0 0,-7-4-16 0,10 4-128 15,-10-4 192-15,14 2-64 0,1 0-128 0,0 0 0 16,1-2 0-16,0 1 128 0,2 0-128 0,2 3 128 15,2-4-128-15,-1 0 128 0,2-3-128 0,1 2 160 16,2 1-160-16,4-1 160 0,-1 0-160 0,5-1 0 16,1 0 144-16,2 1-144 0,2 2 0 0,-2 1 0 15,3-1 0-15,0 1 128 0,1 0-128 0,1 1 0 16,2-3 0-16,-1 1 0 0,2 1 0 0,3 0 0 16,4 1 0-16,0 2 0 0,-2 0 0 0,1 0 0 15,-4-2 0-15,1 1 0 0,0-1 0 0,3 1 0 16,2 0 0-16,5 1 0 0,-1-4 0 0,-1 1 0 15,-3 1 0-15,2 1 0 0,-1-2 0 0,2 1 0 16,3 1 0-16,-1-1 0 0,1-1 0 0,-2 1 0 16,-2 1 0-16,0 0 0 0,-1-2 0 0,3 2 0 0,4-1 0 0,0 1 0 15,2 0 0-15,-5 0 0 0,-3 0 0 0,1 2 0 16,1-2 0-16,4 2 0 0,-2-2 0 0,2 2 0 16,-1-1 0-16,-1 2 0 0,-3-3 0 0,-2 1 0 15,2 2 0-15,-1 1 0 0,-2-4 0 0,2 1 0 16,2-1 0-16,0 1 128 0,-5-2-128 0,1 0 0 15,-3 0 0-15,2-1 0 0,0-1 0 0,1 0 0 16,1 2 0-16,-1 0 0 0,-1 0 0 0,-5-1 128 16,-3 0-128-16,1 0 0 0,3 5 128 0,0-2-128 15,-1 1 0-15,3-3 0 0,0 0 0 0,0 1 0 16,-3 1 0-16,-1 0 0 0,1 0 0 0,0 1 128 16,3-1-128-16,3 1 0 0,-2-1 0 0,-1 2 0 0,1 0 0 15,-3 0 0-15,-4-2 0 0,2 0 0 0,-1-2 0 0,2 0 0 16,4 2 0-16,-3-1 0 0,0 1 0 0,0 0 0 15,-2 0 0-15,-1-1 0 0,-2-1 0 0,-1 1 144 16,1-2-144-16,3-1 0 0,2-1 128 0,1 2-128 16,-2 1 0-16,0 1 0 0,-2 0 160 0,-1 0-160 15,-1 1 128-15,0-2-128 0,-3-2 0 0,1 1 0 16,2-2 128-16,2 0-128 0,1 2 0 0,-5-1 0 16,1 2 0-16,-1-2 0 0,-3-2 0 0,1 0 0 15,-4 1 0-15,1 0 0 0,2 0 0 0,-3 0 0 16,1-2 128-16,3 2-128 0,1 0 0 0,0 0 0 15,-3 0 0-15,0 3 128 0,-3-1-128 0,-1-1 0 16,0-1 0-16,-2 0 0 0,-4 0 0 0,3 2 0 16,2 2 0-16,-3-2 0 0,-1-1 0 0,-2 1 0 0,0 0 0 0,0 2 0 15,-3-1 0-15,0 0 0 0,-5-2 128 0,1 4-128 16,-1 1 0-16,1-1 0 0,-1-2 0 0,-2 0 0 16,1 1 0-16,-2 0 0 0,-4-1 0 0,1 1 0 15,0-1 0-15,1 0 128 0,-3 0-128 0,-1 0 0 16,-9-3 0-16,11 3 128 0,-1 0-128 0,-2 1 0 15,-8-4 128-15,7 5-128 0,-7-5 128 0,0 0-128 16,0 0 144-16,9 4-144 0,1-1 160 0,-10-3-160 16,0 0 128-16,7 4-128 0,-1 1 0 0,-6-5 144 15,0 0-144-15,0 0 0 0,0 0 0 0,7 4 0 16,-7-4 128-16,0 0-128 0,0 0 0 0,0 0 128 16,0 0-128-16,0 0 0 0,9 0 0 0,-9 0 0 15,0 0 160-15,0 0-160 0,0 0 192 0,5-7-192 0,-5 7 192 16,6-8-64-16,-3-1 0 0,1-1-128 0,-3-1 192 0,1-1-64 15,-1 0 0-15,-1-5-128 0,-1 0 144 0,-1-3-144 16,4-2 0-16,-2-1 144 0,0-5-144 0,-2 0 0 16,2-4 0-16,0 0 0 0,0-1 0 0,-1-2 0 15,0-2 0-15,2-1 0 0,2-4 0 0,0-2 0 16,-1-3 0-16,0-3 0 0,-2-4 0 0,5 2 0 16,0 2-176-16,0 1 176 0,-3-2 0 0,1 0-128 15,-1 0 128-15,0-1 0 0,2-2 0 0,-1 1 0 16,-2 4 0-16,4 0-128 0,-2 3 128 0,2 0 0 15,3-1 0-15,-5-2 0 0,1 0 0 0,0-2-128 16,0-1 128-16,0 4 0 0,-4-1-128 0,1-1 128 0,1 3-128 16,0-1 128-16,-1-1 0 0,-1-1-160 15,-1 2 160-15,1 2 0 0,1 2-128 0,0 1 128 0,-1 2 0 0,4 4 0 16,-3 2 0-16,-1 2 0 0,0-1 0 0,2-2 0 16,1-1 0-16,0 0-128 0,0 2 128 0,0 0 0 15,-2-3 0-15,1 3 0 0,2 0 0 0,-2 4 0 16,0-1 0-16,4-1 0 0,0 2 0 0,2 0 0 15,-5-2 0-15,3 0-128 0,3-3 128 0,-2 1 0 16,2-1 0-16,-1 2 0 0,-1 3 0 0,1 3 0 16,1 1 0-16,-2 2 0 0,-1 2 0 0,-1 1 0 15,-1 0 0-15,1 1 0 0,-1 0 0 0,1 1 0 16,1 0 0-16,-3-1-128 0,0-1 128 0,2 2 0 16,1 0 0-16,-2-1 0 0,-2 0-128 0,0 3 128 15,0-1 0-15,-2 3 0 0,1 3 0 0,-2 1 0 16,-1-1 0-16,0 0 0 0,0 1 0 0,-1 3 0 15,0 1 0-15,-1 0 0 0,3-1 0 0,-2 2 0 0,3 7 0 0,-5-6 0 16,-1 1 0-16,2 1 0 0,4 4 0 0,-7-6 0 16,-4 3 0-16,4 1 0 0,-2 0 0 0,-1 2 0 15,-2 0 0-15,1 2 0 0,-1-2 0 0,-1 1-128 16,-3 0 128-16,0 1 0 0,-3-1 0 0,-2 3 0 16,-2-1 0-16,2-1 0 0,-3 0 0 0,1 1-128 15,-4 2 128-15,1-1 0 0,0-1 0 0,-1 1 0 16,2 0 0-16,-4 1 0 0,-4 0 0 0,-1 1 0 15,0-2 0-15,-3 0 0 0,-3 2 0 0,-3-1 0 16,1 1-128-16,2-4 128 0,-2 2 0 0,-1 1 0 16,-2-1 0-16,-1 1 0 0,-4-1 0 0,-3 2 0 15,-6-1 0-15,4 1 0 0,2-2 0 0,0-1 0 0,1 1 0 16,-3-1 0-16,-3 0 0 0,1 0 0 0,-2 2 0 0,3-3 0 16,-1 2 0-16,6 0 0 0,-1-1 0 0,-2-1 0 15,-2-2 0-15,-1 0 0 0,-1 2 0 0,1 1 0 16,2-2 0-16,2-1 0 0,2 0 0 0,-2 0 0 15,-3 0 0-15,0 0 0 0,-1 0 0 0,2 2 0 16,-1 0 0-16,3 1 0 0,4 1 0 0,-4-3 0 16,0-2 0-16,-3 1 0 0,-4 2 0 0,4 0 0 15,0 0 0-15,5 1 0 0,-1-1 0 0,1-1 0 16,1-1 0-16,-1 0 128 0,-2-1-128 0,0 2 0 16,1 2 0-16,1 2 0 0,2-2 0 0,1 1 0 15,3-2 0-15,0 0 0 0,0-1 0 0,-1 0 0 16,-3 0 0-16,3 1 0 0,1 0 0 0,1 3 0 15,1-1 0-15,1-1 0 0,3-2 0 0,0 2 0 0,-1-2 0 0,1 1 0 16,-3 0 0-16,2 0 0 0,0 2 0 0,-2 0 0 16,1 0 0-16,2 2 0 0,1-2 0 0,1 1 128 15,2-3-128-15,-3 3 0 0,2-1 0 0,0-1 0 16,-4-1 0-16,3 2 0 0,-3 0 0 0,4 0 0 16,-2 0 128-16,4-1-128 0,2 0 0 0,2 1 0 15,1 0 128-15,0-2-128 0,3 1 0 0,-4 0 0 16,2-2 0-16,-1 1 0 0,1 0 0 0,-2 0 0 15,-1 1 0-15,0-1 0 0,0 0 0 0,3 0 0 16,0 0 0-16,1 2 0 0,2-2 0 0,1 1 0 16,-1-2 0-16,3 1 0 0,-1 2 0 0,1-1 0 15,-4 0 0-15,1 0 0 0,0-1 0 0,0 0 128 0,0-1-128 0,-4-1 0 16,1 1 0-16,2 0 0 0,2 1 0 0,-1 0 0 16,4-1 0-16,-2-1 0 0,2-1 0 0,2 2 0 15,-2 2 128-15,3-3-128 0,1-2 176 0,-2 2-176 16,3 0 0-16,-2 0 0 0,-2 0 0 0,2-1-144 15,-2 0 144-15,-1-1 0 0,-1 2 128 0,1 2-128 16,-3-1 0-16,2 0 0 0,-4-1 0 0,3 2-192 16,-2-1 192-16,1 1 0 0,-1-1 0 0,1 2 0 15,1-2 0-15,1 1 0 0,1 0 0 0,2 1 0 16,-1-3 0-16,1 0 0 0,0 1 0 0,2-1 0 16,0 0 0-16,1 0 0 0,-1 0 0 0,1 2 0 15,-3-1 0-15,3-1 0 0,-1-3 0 0,2 2 0 16,-1 1 0-16,1 0 0 0,-2 0 0 0,1 0 0 15,-2-2 0-15,4 2 0 0,2 0 0 0,2 2 0 0,-2 1 0 0,1-2 0 16,0-1 0-16,0-1 0 0,0-2 0 0,2 3 0 16,1-2 0-16,1 1 0 0,0 1 0 0,2 0 0 15,-4 1 0-15,9-1 0 0,-7-1 0 0,0 1 0 16,7 0 0-16,-8 1 0 0,0-1 0 0,8 0 0 16,-8 0 0-16,8 0 0 0,-6 0 0 0,6 0 0 15,-6-1 0-15,6 1 0 0,-4-1 0 0,4 1 0 16,-8 0 0-16,8 0 0 0,0 0 0 0,-6-1 0 15,6 1 0-15,0 0 0 0,-7 0 0 0,7 0 0 16,-8-1 0-16,8 1 0 0,0 0 0 0,-6-1 0 16,-1 0 0-16,7 1 0 0,0 0 0 0,0 0 0 15,-8-2 0-15,8 2 0 0,-7-1 0 0,7 1 0 16,0 0 0-16,0 0 0 0,-8 1 0 0,8-1 0 0,0 0 0 16,-8 0 0-16,8 0 0 0,-5-1 0 0,5 1 0 0,0 0 0 15,-8-1 0-15,8 1 0 0,-6-1 0 16,6 1 128-16,0 0-128 0,0 0 0 0,0 0 0 0,0 0 0 15,0 0 0-15,0 0 0 0,0 0 0 0,0 0 0 16,-9 0 0-16,9 0 128 0,0 0-128 0,0 0 0 16,0 0 0-16,0 0 0 0,0 0 0 0,0 0 0 15,0 0 0-15,0 0 0 0,0 0 0 0,0 0 0 16,0 0 0-16,0 0 0 0,0 0 0 0,0 0 0 16,0 0 0-16,0 0 0 0,-6 0 0 0,6 0 0 15,0 0 0-15,0 0 0 0,0 0 0 0,0 0 0 16,0 0 0-16,0 0 0 0,0 0 0 0,0 0 0 15,0 0 0-15,0 0 0 0,0 0 0 0,0 0 0 16,0 0 0-16,0 0 0 0,0 0 0 0,0 0 0 0,0 0 0 0,0 0 0 16,0 0 0-16,0 0 128 0,0 0-128 0,0 0 0 15,0 0 0-15,0 0 128 0,0 0-128 0,0 0 0 16,0 0 0-16,0 0 0 0,0 0 0 0,0 0 0 16,0 0 0-16,0 0 0 0,0 0 0 0,0 0 0 15,0 0 0-15,0 0 0 0,4 11 0 0,-1-2 0 16,-3-9 0-16,0 0 0 0,0 0 0 0,2 10 0 15,-2-1 0-15,0-9-128 0,-1 10 128 0,-1-2 0 16,-2 2 0-16,2 1 0 0,0 0 0 0,-1 5 0 16,-1-1 0-16,1 4 0 0,0 2 0 0,-2 1 0 15,0 1 0-15,1 2-128 0,0-1 128 0,-2 4 0 16,-1 0 0-16,0-1 0 0,0 0 0 0,-1 1 0 16,-1 0 0-16,0 0 0 0,2-1-240 0,-3 4 48 15,0 2 0-15,0 3 0 16,-1 3-2192-16,3-2-432 0</inkml:trace>
  <inkml:trace contextRef="#ctx0" brushRef="#br0" timeOffset="6243.48">1276 6318 1839 0,'0'0'160'0,"-8"3"-160"0,-6-7 0 0,5 5 0 16,1 3 2000-16,-2-2 368 0,1-2 80 0,9 0 16 15,-9 1-1440-15,2-1-304 0,0-2-48 0,7 2-16 16,-3 8-32-16,3-8-16 0,0 0 0 0,0 0 0 15,0 0-192-15,-4 8-32 0,8 1-16 0,-3 0 0 16,2-2-128-16,3-1-32 0,2 0 0 0,3-3 0 16,-2-2 48-16,3 0 16 0,5-1 0 0,2 3 0 0,4 1-16 0,0-2-16 15,3-1 0-15,4 0 0 0,2 2 224 0,1-1 48 16,-1-2 16-16,3-2 0 0,1 0 128 0,2-2 32 16,1-4 0-16,2 4 0 0,1 2-208 0,3-2-32 15,3-1-16-15,2 3 0 0,-1-2-176 0,1 1-16 16,-2 0-16-16,2 0 0 0,1-1-64 0,4-1-16 15,4-1 0-15,-2-1 0 0,-2 2 32 0,0-2 0 16,1 0 0-16,0 2 0 0,-1 2-48 0,0-3 0 16,3-2 0-16,-1 2 0 0,1 5 16 0,-3-1 0 15,-5-1 0-15,3-1 0 0,1 2 0 0,0 0 0 16,1 0 0-16,1-2 0 0,-1 1-16 0,-1 1-128 16,-4 0 192-16,0-1-64 0,2 1-128 0,0 0 0 15,-2-1 144-15,2 2-144 0,2-2 0 0,-6 3 128 0,-2 0-128 0,-1 0 0 16,-3 4 0-16,1-2 0 0,2-1 0 0,-2-1 128 15,-1-1-128-15,-3 1 0 0,4 0 0 0,-1 0 128 16,-6 2-128-16,1-3 0 0,-4-1 0 0,0 1 0 16,-1 1 0-16,-4 0 0 0,2-1 128 0,0-2-128 15,0 3 144-15,-1 0-144 0,-4-2 192 0,4 0-192 16,-2 3 192-16,1-1-64 0,-3 0 0 0,0 0-128 16,1 2 128-16,-1-2-128 0,-3-1 0 0,2 2 0 15,-1 3-1008-15,2-2-256 16,-1-3-48-16</inkml:trace>
  <inkml:trace contextRef="#ctx0" brushRef="#br0" timeOffset="7376.43">7768 6534 9215 0,'0'0'816'0,"0"0"-656"0,0 0-160 0,8-5 0 16,-8 5 1664-16,16 0 288 0,-4 0 64 0,2 1 16 15,2-1-1408-15,0 1-288 0,-1 0-48 0,3 0-16 16,4 0-96-16,-1 0-32 0,0-3 0 0,3 1 0 15,4 0-144-15,1-1 0 0,2-1 0 0,2 1 128 16,1 0-128-16,2 2 160 0,2 0-160 0,0-2 160 16,0 0 272-16,-1-2 48 0,1 2 16 0,0 0 0 15,1-1 0-15,1-1 0 0,2 2 0 0,2 1 0 16,-1-2 64-16,0 0 16 0,1 3 0 0,0 0 0 0,1 0-128 0,0 0 0 16,1-1-16-16,2 0 0 0,0 0-128 0,4 1-32 15,2 0 0-15,-3 2 0 0,0-2-80 0,1 0-32 16,-4-1 0-16,1 0 0 0,2-1 0 0,2 0 0 15,-3 0 0-15,4 2 0 0,0 1-160 0,-1-1 192 16,0-4-192-16,-3 1 192 0,3 0-192 0,2-2 192 16,5-1-192-16,-3 2 192 0,0 3-48 0,-2-1 0 15,-2 0 0-15,2-4 0 0,0-1 144 0,0 5 32 16,-2 0 0-16,2 0 0 0,-3-1-64 0,1 1 0 16,-5 1 0-16,-1 1 0 0,0 0 0 0,2-1-16 15,-2-2 0-15,0 2 0 0,1 2-32 0,-1-1 0 16,0-1 0-16,-1 0 0 0,-4 1-64 0,-1 0-16 0,-3-1 0 15,1 0 0-15,-3 0-128 0,0-1 0 0,2-2 144 0,-5 3-144 16,-3 2 192-16,-2-1-48 0,2-2 0 16,-3-1 0-16,0 0-144 0,-3 0 160 0,-2 2-160 0,-1 0 160 15,-2-1-160-15,-3 2 128 0,-1 2-128 0,-1-2 128 16,-3-2-128-16,0 0 128 0,-3 0-128 0,-8 2 128 16,10 2-128-16,-10-2 0 0,7-5 0 0,-7 5 0 15,0 0-208-15,0 0-128 0,0 0-32 0,0 0-14656 16</inkml:trace>
  <inkml:trace contextRef="#ctx0" brushRef="#br0" timeOffset="14853.6">4868 6831 1839 0,'0'0'0'0,"0"0"160"0,0 0-160 0,0 0 0 16,0 0 0-16,0 0 0 0,0 0 1888 0,0 0 352 15,5-8 64-15,-5 8 0 0,0 0-1600 0,0 0-336 16,0 0-64-16,0 0-16 0,6-5-80 0,-6 5-16 16,2-6 0-16,-2 6 0 0,0 0-32 0,0 0-16 15,0 0 0-15,0 0 0 0,0 0 256 0,0 0 48 16,-3-8 16-16,1 0 0 0,1 0 112 0,-4 2 32 15,1 0 0-15,-2-1 0 0,1-1-96 0,0 1-32 16,1-4 0-16,0 3 0 0,-4 2 32 0,1-2 16 0,-2 0 0 0,3 1 0 16,-2-1-96-16,2 2-32 0,-2 2 0 0,0-1 0 15,0-4 0-15,1 1 0 0,-2 1 0 0,1 3 0 16,-3-4-112-16,1 2-32 0,0 0 0 0,1 2 0 16,-1-1-128-16,-1 1-128 0,-3-1 192 0,2 0-192 15,0 2 128-15,1 1-128 0,-2-1 0 0,0 2 0 16,-1-1 128-16,-1 1-128 0,0 0 0 0,-1 1 0 15,2-2 0-15,-1 2 0 0,-3 2 0 0,4 0 0 16,4 0 0-16,-1 1 0 0,-2 0 128 0,1 0-128 16,0-2 0-16,2 3 128 0,-1-2-128 0,1 1 0 15,0 3 0-15,-2-1 0 0,1 1 0 0,0-2 0 16,0-3 0-16,1 3 0 0,2 1 0 0,-3 0 0 16,-1 2 128-16,1 0-128 0,0-4 0 0,1 3 0 0,0 0 144 15,1-1-144-15,2-1 0 0,-2 0 144 0,-1 2-144 0,2 1 192 16,-2 0-192-16,4 1 192 0,-2 3-64 0,3-3-128 15,-3 1 192-15,2 0-64 0,3-2-128 0,-3 0 128 16,-1 1-128-16,1 1 128 0,2 0-128 0,0-2 0 16,-1 0 0-16,0 2 0 0,1 2 0 0,1 1 0 15,1-2 0-15,-1 3 0 0,0-2 0 0,1 2 0 16,0 0 0-16,0 2 0 0,0-3 0 0,-1 2 0 16,-1 1 0-16,1 0 0 0,1-2 0 0,-1-1 128 15,1 0-128-15,2 1 128 0,-1 3-128 0,1-1 128 16,0-3-128-16,1 0 128 0,-1-1 0 0,1 1 0 15,-2 2 0-15,2-2 0 0,0 1 16 0,2 1 0 16,-1 3 0-16,1-3 0 0,1-3-144 0,-1-1 192 16,-3-10-192-16,4 13 192 0,2 1-192 0,0 0 160 0,1-1-160 15,-1-1 160-15,-1 0-160 0,0 1 0 0,2-1 0 0,1-1 0 16,0-2 128-16,1 0-128 0,-1 0 0 0,-2 2 128 16,1 0-128-16,0-2 0 0,0 2 144 0,0-2-144 15,3 1 0-15,-2 0 144 0,0-4-144 0,0 3 0 16,1-1 208-16,0 1-64 0,-1-1-16 0,3 0 0 15,-3-2 16-15,1-3 0 0,0 1 0 0,1 1 0 16,1 2-144-16,0-3 192 0,0 0-192 0,1 0 192 16,0-1-192-16,-2 1 128 0,1-2-128 0,0 0 128 15,-1 0-128-15,1 1 160 0,0-3-160 0,-1 0 160 16,-2-1-160-16,3 1 128 0,3-2-128 0,-3 0 128 16,1-2-128-16,1-1 192 0,1-1-192 0,2-1 192 15,0 4-192-15,-1-2 160 0,0 1-160 0,0-1 160 0,2 0 0 0,-1-3 0 16,0-1 0-16,-1 2 0 0,-1-1-160 15,2 0 0-15,-1 1 0 0,0-2 0 0,0-1 0 0,0-2 0 16,1-2 0-16,0 4 128 0,2 0-128 0,-2-1 128 16,-2-2-128-16,2-1 128 0,-1 1-128 0,1 0 192 15,-2 1-192-15,0 1 192 0,1-5-192 0,-2 4 128 16,0 0-128-16,1-2 128 0,-1-4-128 0,1 1 160 16,-1-1-160-16,-1 2 160 0,-1 4-160 0,0-3 192 15,0 0-192-15,-1 1 192 0,-1-3-192 0,1 2 128 16,-5 1-128-16,2 0 128 0,-3-2-128 0,-1 0 128 15,0 1-128-15,0 1 128 0,-3 0-128 0,0 0 192 16,0-1-192-16,-1-1 192 0,-1 2-192 0,-2-1 192 16,2 1-192-16,-3-1 192 0,-1-3-192 0,-1 4 160 15,0-4-160-15,0 3 160 0,1 2-160 0,-1-3 0 0,-1 1 0 16,-1 1 0-16,-2 2 128 0,0 0-128 0,2-2 0 0,-6 2 128 16,1 2-128-16,0 0 0 0,-1-1 0 0,1 4 0 15,0-1 0-15,-1 1 0 0,0 1 0 0,0 0 0 16,1 2 0-16,-1 0 0 0,0-1 0 0,-1 1 0 15,1-1 0-15,-1-1 0 0,0-1 0 0,1 3 0 16,-1 2 0-16,1-2 0 0,-2 2 0 0,2-1 0 16,-2-2 0-16,1 1 0 0,-1 1 0 0,1-1 0 15,-2 2 0-15,1 0 0 0,0 0 0 0,-2-2 0 16,2 3 0-16,-1 1 0 0,2-1 0 0,-2 1 0 16,-1 0 0-16,2 1 0 0,-3 2 0 0,4 0 0 15,0 0 0-15,0 2 0 0,-2 1 0 0,2-1 0 0,0-1 0 0,0 3 0 16,-3-3 0-16,2 4 0 0,0 2-128 0,-2 1 128 15,0 0 0-15,1 1 0 0,-1 2 0 0,1 0 0 16,-1-3-144-16,0 7 144 0,0 4 0 0,2 0 0 16,0-1 0-16,1-3 0 0,-2-1 0 0,5-1-128 15,-1 2 128-15,3-1 0 0,1 5-320 0,0 0 0 16,0-2 0-16,0 0 0 16,1 0-1728-16,0-1-368 0,2-4-64 0</inkml:trace>
  <inkml:trace contextRef="#ctx0" brushRef="#br0" timeOffset="17482.36">1636 9512 2751 0,'0'0'256'0,"0"0"-256"16,0 0 0-16,2-9 0 0,-4 0 1856 0,2 9 336 16,0 0 64-16,5-9 16 0,-5 1-1248 0,0-3-256 15,1 2-64-15,-1 9 0 0,0 0-128 0,0 0-48 16,0 0 0-16,0 0 0 0,0 0-32 0,0 0-16 16,0 0 0-16,0 0 0 0,-7-2 16 0,7 2 0 0,-9 3 0 0,2 0 0 15,7-3-112-15,-9 6 0 0,-3 1-16 0,2 3 0 16,1 4-192-16,-1-1-48 0,0-2 0 0,0 4 0 15,-1 1 0-15,1 3 0 0,2 2 0 0,0 2 0 16,0-3 16-16,2 2 0 0,-1 1 0 0,3 0 0 16,-1 0-144-16,1 1 0 0,0-2 144 0,0 0-144 15,1 1 0-15,-1 1 128 0,1-1-128 0,2-1 0 16,1-2 0-16,0-2 0 0,1-4 0 0,0-1 128 16,1 0-128-16,1-1 128 0,-2-1-128 0,2-3 128 15,-3-8-128-15,0 0 144 0,0 0-144 0,11 4 160 16,-1 0 208-16,1 0 32 0,-2-3 16 0,2-2 0 15,0-1-80-15,0-3-16 0,0-2 0 0,1-2 0 16,0-2-160-16,2 0-32 0,1-1-128 0,-2-1 192 16,0 0-192-16,-1-1 0 0,0 1 0 0,2 0 0 0,1-3 128 15,0 1-128-15,1-2 0 0,-4 2 0 0,-1 0 128 0,0 0-128 16,0 2 0-16,-3 0 0 0,2-1 0 0,-2-1 0 16,-1 0 0-16,-2 2 0 0,1 2 0 0,-1-1 0 15,-3-2 0-15,1 2 0 0,-1 2 0 0,-1 2 0 16,-1-1 0-16,0 1 0 0,0 8 0 0,0 0 0 15,0 0 0-15,0 0 0 0,0 0 0 0,0 0 0 16,0 0 0-16,0 0-160 0,0 0 160 0,0 0-208 16,0 0 80-16,-3 11 128 0,-1 1-224 0,2 0 80 15,0 0 16-15,-3 4 0 0,2 3 128 0,0 0 0 16,0 1 0-16,-3 3 0 0,2 6 0 0,0 1 0 16,2 3 0-16,-2 4-128 0,2 6 128 0,-3 0 0 15,2 3 0-15,1 0-128 0,-2-1 128 0,1-2 0 16,-2-1 0-16,2 0-128 0,-1-2 128 0,1 0 0 0,-1-3 0 0,-3-1 128 15,-4-3-128-15,0 1 0 0,1-2 128 0,0-2-128 16,0-2 240-16,-2-2-32 0,0-4 0 0,-3 1 0 16,1 2 96-16,-1-2 16 0,-1-2 0 0,0 0 0 15,0 1-64-15,0 0 0 0,-2-2 0 0,0-1 0 16,-2-5-32-16,0-1-16 0,0-2 0 0,2-3 0 16,-1-2 16-16,0-3 0 0,0 0 0 0,-1-3 0 15,3-3-32-15,3 0 0 0,4-4 0 0,-2 0 0 16,0-2-64-16,5-1 0 0,3-1-128 0,0-3 192 15,0-7-192-15,5 2 128 0,6 0-128 0,-1-1 0 16,0 1 0-16,4-2 0 0,0-1-176 0,3 2 176 16,3 3-192-16,2 0 192 0,2-3-160 0,1 2 160 0,-1 3-128 0,2 2 128 15,-1 0 0-15,2 3-144 0,1-2 144 16,0 1-192-16,-3-1 192 0,3 1-192 16,-2 0-1440-16,1 1-288 0,-4 1-64 0,2 0-16 0</inkml:trace>
  <inkml:trace contextRef="#ctx0" brushRef="#br0" timeOffset="18088.15">1952 9241 11055 0,'0'0'480'0,"0"0"112"16,-6-3-464-16,6 3-128 0,0 0 0 0,0 0 0 0,-4-5 560 15,4 5 80-15,0 0 32 0,0 0 0 0,1-6-368 0,2 0-80 16,2 0-16-16,0 0 0 0,3 2 0 0,0-1 0 16,2-1 0-16,1 1 0 0,0 2 96 0,3 0 16 15,2-4 0-15,1 2 0 0,-3-2 64 0,3 2 32 16,1 0 0-16,2 3 0 0,-1 0-64 0,1-1-16 15,-1 0 0-15,1 4 0 0,-1 4-80 0,-3 3 0 16,-1-1-16-16,-1 4 0 0,-1 1-16 0,-2 2 0 16,-2 0 0-16,-5 1 0 0,-2 1 80 0,-5 1 16 15,-3 3 0-15,-2-1 0 0,-2-2-160 0,-4 4-32 16,-4 2 0-16,-2-3 0 0,1-3-128 0,-2 1 160 16,-1 2-160-16,2-2 160 0,2-2-160 0,3 0 0 15,0-1 144-15,0-1-144 0,1-2 128 0,3 1-128 16,2-3 128-16,0-1-128 0,4-3 0 0,5-6 0 0,-1 11 0 0,1-2 128 15,0-9-128-15,4 9 0 0,6-3 0 0,1 0 128 16,4-1 32-16,4 0 16 0,0-3 0 0,5-2 0 16,1-1 192-16,4 1 32 0,3 1 16 0,4-1 0 15,3-1-224-15,-2-2-64 0,0 0 0 0,0 0 0 32,1 0-1312-32,3-4-272 0</inkml:trace>
  <inkml:trace contextRef="#ctx0" brushRef="#br0" timeOffset="19284.23">4352 9630 13583 0,'0'0'592'0,"0"0"144"0,-2-10-592 15,1 1-144-15,1 0 0 0,0 9 0 0,0 0 688 0,0 0 96 16,0 0 32-16,0 0 0 0,0 0-496 0,0 0-112 15,0 0-16-15,0 0 0 0,0 0-192 0,0 0 0 16,0 0 0-16,0 0 0 0,0 0 160 0,0 0-16 16,0 0 0-16,0 0 0 0,-2 9 256 0,-3-1 48 15,0-2 16-15,1 4 0 0,3 5 144 0,1 1 32 16,-5-1 0-16,0 2 0 0,0-2-96 0,-2 2-16 16,3 0 0-16,-1 3 0 0,0 1-208 0,1 1-64 15,-1 1 0-15,2 0 0 0,-4 4-112 0,3-4-16 16,1-4-128-16,-2 2 192 0,4 6-192 0,1-4 128 15,0-4-128-15,2-4 0 0,3-3 128 0,-3-1-128 16,1-2 0-16,3-3 144 0,1 0-16 0,1-3 0 0,0 1 0 0,3-4 0 16,-1-3 160-16,1-2 32 0,0-5 0 0,1-1 0 15,3 0-128-15,1-2 0 0,-2-3-16 0,1 0 0 16,1-2-176-16,-1 0 128 0,0-1-128 0,1-1 128 16,0 2-128-16,0 2 0 0,-2-1 0 0,1 0 128 15,1-2-128-15,-2 0 0 0,-2 0 0 0,0 2 0 16,3 2 0-16,-4 0 0 0,-1 1 0 0,-1 0 0 15,-1 0 0-15,0 1 128 0,-2 1-128 0,2 1 0 16,-3-1 0-16,-1 0 0 0,-1-1 0 0,1 3 0 16,-3 2 0-16,0 0 0 0,0-1 0 0,-1 9 0 15,0 0 0-15,0 0 0 0,0 0 0 0,0 0 0 16,0 0 0-16,-3 10 0 0,-3 0 0 0,1 3 0 16,-3-4 0-16,1 5 0 0,1 3 160 0,-2 2-160 0,1 2 160 0,-1 1-160 15,0 1 128-15,-2 5-128 0,1 2 0 0,0 5 0 16,-2 1 0-16,1 0 0 0,-1 0 0 0,2 2 0 15,-1 0 0-15,-1 1 0 0,0-1 0 0,-1-1 0 16,1-1 0-16,-3 0 0 0,2 3 0 0,0-4 0 16,0-3 0-16,1 1 0 0,-1 1 128 0,-2-2-128 15,-3-1 0-15,2-2 128 0,-1-2 48 0,2-1 0 16,-1-1 0-16,-1 0 0 0,-1-3 48 0,0-1 16 16,0-2 0-16,-3-1 0 0,1-2-16 0,0 0 0 15,1-3 0-15,0-2 0 0,0-1-16 0,3-1 0 16,2-3 0-16,-1-2 0 0,-2-8 0 0,0-1 0 15,-3-1 0-15,6-4 0 0,1-1-208 0,2-4 128 0,1-3-128 0,1 2 0 16,6-4-144-16,0-1-128 0,-5 0-32 16,7-2 0-16,6 0 304 0,1 1-160 0,3 1 160 0,4 0-128 15,1-1 128-15,7 4 0 0,5 3 0 0,3 0 128 16,2-2 0-16,2 4 0 0,0 4 0 0,4 0 0 16,-2-5-128-16,5 4 0 0,5 3 128 0,-4 1-128 15,1 3 0-15,1 2 128 0,1 1-128 0,-1 2 0 16,-3 2 0-16,1 0 0 0,-2 1 0 0,-1 4 0 31,1 1-576-31,-3-1-16 0,-4 1-16 0,-1 0-8512 0,2 4-1696 0</inkml:trace>
  <inkml:trace contextRef="#ctx0" brushRef="#br0" timeOffset="22166.09">6102 10571 12207 0,'0'0'528'0,"0"0"128"0,0 0-528 0,0 0-128 0,0 0 0 0,0 0 0 16,0 0 416-16,0 0 48 0,0 0 16 0,0 0 0 15,0 0-128-15,0 0-32 0,2 10 0 0,-2-10 0 16,0 0 112-16,0 0 16 0,0 0 0 0,0 0 0 16,0 0 192-16,0 0 64 0,0 0 0 0,0 0 0 15,0 0 64-15,0 0 32 0,0 0 0 0,8-5 0 16,-1-4-208-16,1 0-32 0,-1-1-16 0,2-2 0 0,0-2-96 0,1-1-32 15,2 0 0-15,-1 0 0 0,3-2-160 0,0 1-16 16,-1-3-16-16,2 3 0 0,-1 5-64 0,0 0-16 16,0 2 0-16,0-1 0 0,-2 3 0 0,1 2 0 15,-1 0 0-15,3 4 0 0,-1 4-144 0,0 3 160 16,-1-3-160-16,1 6 160 0,-5 3-160 0,2 2 0 16,0 2 0-16,-3-1 0 0,1-1 0 0,-4 3 0 15,1 3 0-15,-1-3 0 0,1-1 0 0,2-3 128 16,-5-1-128-16,1-1 0 0,1-2 0 0,0-3 0 15,-5-6 128-15,7 5-128 0,-7-5 128 0,10 2 0 16,0-1 0-16,1-3 0 0,0-2 224 0,2-3 32 16,-2 3 16-16,4-5 0 0,3-3-112 0,-2-2-32 15,1 1 0-15,0 2 0 0,1 0-256 0,1-1 128 0,1-2-128 0,-2 3 0 16,0 3 0-16,1 2 0 0,0-2 0 0,1 3 0 16,-2 2 0-16,-2 3 0 0,1 3 0 0,-2 3 0 15,-1 1 160-15,1 0-160 0,-1 3 128 0,-2 2-128 16,-1 4 160-16,0-2-160 0,-1-2 192 0,1 1-192 15,0 2 144-15,1-2-144 0,2-1 0 0,-3-2 144 16,0-4-144-16,2 0 0 0,1-2 0 0,1 2 0 16,3-4 144-16,-1-1-144 0,0-2 160 0,3 1-160 15,4-3 144-15,-4-1-144 0,-5-2 128 0,4 0-128 16,3 2 128-16,0 1-128 0,1-2 128 0,-4 0-128 16,-3-2 0-16,2 2 128 0,0 3-128 0,1 1 0 15,-3 0 128-15,-3 2-128 0,1 2 128 0,-1 2-128 16,-1 3 192-16,2 1-32 0,-1-3-16 0,-2 3 0 15,1 2-16-15,1-2-128 0,-1 0 192 0,2-1-64 0,0 0-128 0,1-1 0 16,2-1 144-16,0 0-144 0,3-2 128 0,0-2-128 16,0-2 128-16,0-2-128 0,7 0 128 0,-2-1-128 15,3-1 128-15,-3 0-128 0,-3 0 128 0,1-2-128 16,-1 1 128-16,1-1-128 0,-3-1 0 0,2 2 128 16,0 1-128-16,-1-2 0 0,-2-1 0 0,3 2 0 15,-2 2 0-15,5 2 0 0,-2-3 0 0,0 2 0 16,-4 0 0-16,1 1 0 0,5 5 0 0,-1 1 0 15,0-4 0-15,-2 2 0 0,0 0 0 0,-2 2 0 16,0-2 0-16,1 0 0 0,-2-1 0 0,2-2 0 16,1-1 0-16,0 1 0 0,4-1 0 0,-2-1 128 15,2-5-128-15,2 1 176 0,0-1-176 0,-2 1 0 16,0-2 0-16,1 0 0 0,-2-1 0 0,0 2 0 0,-1 0 0 16,-1 3 0-16,-2 0 0 0,-1 2 0 0,-2 0 0 0,-3 2 0 15,1 2 0-15,1-2 0 0,-1-2 0 0,1 3 0 16,-3 4-128-16,2-2 128 0,0-1 0 0,3-1 0 15,-2-1 0-15,5 0 0 0,0-1 0 0,4 0 0 16,1-3 0-16,0-1 0 0,-1-3 0 0,2 2 0 16,1-2 0-16,-1 0 0 0,-1 0 0 0,2-1 128 15,-2 1-128-15,2 0 0 0,-5 2 0 0,1 0 0 16,0 2 0-16,-1 3 0 0,0 2 0 0,-3 2 0 16,-2 2 0-16,-1 0 0 0,-1 4 0 0,2 1-176 15,-3 2 176-15,-1 0 0 0,1 0 0 0,-1 1 0 16,1 2 0-16,-1-2 0 0,0-3 0 0,1-1 0 15,-1-1 0-15,2 1 144 0,0 0-144 0,2-5 0 16,2-4 144-16,0-1-144 0,1-2 0 0,2-1 144 0,4-3-144 16,-2-2 128-16,1-4-128 0,1 2 128 15,-1-2-128-15,0 0 0 0,1-1 0 0,1 2 128 0,-1 2-128 0,-1 4 0 16,-4 1 0-16,1 3 0 0,-4 1 0 0,-2 3 0 16,-2 3 0-16,0 1 0 0,-2 3 0 0,-1 0 0 15,0 0 144-15,2 1-144 0,0-1 0 0,-1 2 0 16,0 2 0-16,0-4 128 0,-1-2-128 0,1 0 0 15,2-1 0-15,0 0 0 0,2-3 0 0,2 0 128 16,-3-2-128-16,3-1 0 0,4 0 128 0,-3-3-128 16,-2-3 128-16,3 0-128 0,-1 1 0 0,1-2 128 15,-1-1-128-15,-3-1 0 0,0 0 0 0,-1 0 128 16,-2 0-128-16,-1 1 0 0,-1-1 0 0,2 3 0 16,-2 0 0-16,-3 3 128 0,0 1-128 0,1 2 144 0,-2 2-144 15,0 1 160-15,2 5-16 0,-2-1 0 0,3-2 0 0,0 2 0 16,3 0-144-16,-3 1 0 0,1 1 0 0,-1-2 128 15,-1-3-128-15,2 3 0 0,-1-2 0 0,3 1 128 16,-1-4-128-16,0-1 0 0,1-2 0 0,-1 1 128 16,0-1-128-16,-1 0 0 0,2 1 0 0,-2-3 128 15,0-1-128-15,1 0 0 0,1-1 0 0,-1 0 128 16,0-2-128-16,1-1 0 0,0 0 144 0,0-1-144 16,1 3 0-16,0 1 0 0,2 0 0 0,0 2 0 15,-2 1 0-15,2 2 0 0,-3 1 0 0,3 1 128 16,-2-1-128-16,2 3 128 0,-2-2-128 0,2 3 128 15,1-1-128-15,0-1 0 0,-1 0 0 0,0 2 0 16,1-1 0-16,1-2 0 0,0-2 0 0,-1 1 0 16,0 1 0-16,0 0 128 0,1-2-128 0,-2-2 0 0,-1-1 0 0,1 1 0 15,-1 1 0-15,1-1 128 0,-2-4-128 0,3 3 0 16,-2 0 128-16,-2-1-128 0,0 1 208 0,2 0-16 16,-1-1-16-16,-1 2 0 0,-5 2 96 0,2 0 32 15,2 0 0-15,-1 0 0 0,-2 0-48 0,1 2-16 16,-1 1 0-16,1-2 0 0,1-1-240 0,-5 0 144 15,1 1-144-15,2-1 128 16,-11 0-1392-16,9 3-272 0,-9-3-64 0,0 0-15248 0</inkml:trace>
  <inkml:trace contextRef="#ctx0" brushRef="#br0" timeOffset="23801">15651 7860 20271 0,'0'0'448'0,"-1"-6"80"0,-1-1 32 0,0 1 16 0,1-1-576 0,0 2 0 0,1 5 0 0,-1-6 0 16,-1 1 0-16,1 0 0 0,1 5 0 0,-2-8 0 16,2 8 848-16,0 0 64 0,0 0 16 0,0 0 0 15,0 0-288-15,0 0-64 0,-3 9-16 0,0 2 0 16,-1 3-192-16,2 2-48 0,-2 4 0 0,1 2 0 0,2 5 48 0,1 2 0 16,3 1 0-16,1 4 0 15,-2 3-144-15,4 4-32 0,2 1 0 0,0 1 0 0,2 1-192 0,3-7 176 16,-1-4-176-16,3-4 160 0,-1-4-160 0,2-4 192 15,4-5-192-15,0-1 192 0,2-4 64 0,0-4 0 16,0-2 16-16,2-3 0 0,3-4 176 0,0-3 48 16,2-2 0-16,-1-3 0 0,0-1-112 0,2-2 0 15,-6-4-16-15,1-4 0 0,-2-3-64 0,1-2-16 16,1-3 0-16,-3 0 0 0,-2 0-32 0,-1-3-16 16,-3-2 0-16,-3 0 0 0,-1-1 64 0,-3 1 16 15,-6-3 0-15,0-3 0 0,-1 2-48 0,-2-2 0 16,-1-3 0-16,-1 7 0 0,2 4-272 0,0 6 160 15,0 5-160-15,-1 0 128 0,-1 1-128 0,1 6 0 0,-1 4 0 0,-2 4 0 16,4 6-336-16,0 0-48 0,-6 0-16 16,0 4-10544-16,-3 2-2096 0</inkml:trace>
  <inkml:trace contextRef="#ctx0" brushRef="#br0" timeOffset="24251.86">17220 7286 20671 0,'-24'9'912'0,"7"-1"192"0,-1 1-880 0,-4 2-224 15,-2 3 0-15,-2-1 0 0,-4-1 0 0,1-1-128 16,-2 0 128-16,0 3-208 0,0 0 208 0,-1 0 128 16,0-2 0-16,3 1-128 0,3 2 528 0,3 0 0 15,1-3 0-15,5 1 0 0,1-2-160 0,5 0-48 16,5-1 0-16,1 1 0 0,4 1-320 0,5-1 0 16,0 2 0-16,5-1 128 0,3 0 64 0,3 0 0 15,2 0 16-15,4 0 0 0,2-1 32 0,3 3 0 16,-2 4 0-16,1 1 0 0,-3-2-240 0,-2 3 144 0,-2 0-144 15,-3 0 128-15,-4-2-128 0,-1 0 0 0,-1 3 144 16,-7-2-144-16,-1-2 176 0,-3 1-48 0,-7-2 0 0,-4 3 0 16,-5-1 432-16,-6 1 80 0,-5 2 0 0,-5-2 16 15,-4-3-48-15,2-1-16 0,3-3 0 0,-2 1 0 16,1 0-256-16,2-2-48 0,2-3-16 0,5-5 0 16,3-3-272-16,2-3 0 0,3-1-208 0,5-2 80 31,5-1-1760-31,4 1-352 0,3 6-64 0</inkml:trace>
  <inkml:trace contextRef="#ctx0" brushRef="#br0" timeOffset="24642.4">17290 7636 25167 0,'0'0'1104'0,"0"0"240"0,0 0-1072 0,7 10-272 16,-5 0 0-16,5-1 0 0,3-4 0 0,2 1 0 15,4 0-176-15,0-3 176 0,1-8-416 0,3-2 32 16,2-3 0-16,-1-1 0 0,1 0 192 0,1-3 64 16,1 0 0-16,2-1 0 0,-1-4 128 0,-1 0 0 15,-1 2 0-15,-2-2 0 0,2 0 0 0,-5 2 176 16,-3 0-48-16,-1 1 0 0,-4-2 320 0,-1 2 48 15,-1-1 16-15,-4 2 0 0,-5-1 208 0,-3 2 48 0,-3 1 16 0,-2 3 0 16,1 3 816-16,-8 5 176 0,0 3 16 16,-5 3 16-1,-1 1-2000-15,-1 6-416 0,-4 7-80 0,1 3-16 0,-3 3 704 0,0 2 0 0,-2 3 0 0,-1 3 0 16,-1 5 208-16,1 3-16 0,2-2-16 0,4 2 0 16,3-2-48-16,6-3-128 0,7-2 192 0,6-4-64 15,4-1-128-15,8-2 128 0,6-2-128 0,9-4 128 16,6-6-128-16,5-4-192 0,9-2 32 0,6-5-9696 15,12-4-1952-15</inkml:trace>
  <inkml:trace contextRef="#ctx0" brushRef="#br0" timeOffset="25528.1">19376 7146 14735 0,'0'0'1312'0,"-4"-10"-1056"0,-2 0-256 0,3 1 0 16,1 0 576-16,2 9 64 0,0 0 16 0,0-12 0 15,2-3-208-15,1 2-32 0,1 0-16 0,2 2 0 0,-1 3-96 0,0-2-32 16,-2 1 0-16,-1-1 0 0,-2 10 256 0,0 0 48 15,-2-9 16-15,2 9 0 0,-5-10 112 0,-4 6 0 16,0 2 16-16,-2 3 0 0,-4 2-240 0,-1 5-48 16,-4 4-16-16,-2 3 0 0,-2 2-160 0,-3 5-16 15,-4 2-16-15,-1 6 0 0,-2 5-32 0,2 1-16 16,0 6 0-16,6 3 0 0,0 5-48 0,7-2-128 16,3-3 192-16,6-6-64 0,5-10-128 0,6-3 0 15,6-4 144-15,4-6-144 0,4-4 128 0,5-4-128 16,4-5 160-16,6-4-160 0,2-4 288 0,-2-4-32 15,1-3-16-15,0-3 0 0,-1-3-80 0,-5-1-16 16,-1 1 0-16,-2-2 0 0,-3-4 16 0,-2 0 0 0,-4 0 0 16,-2 2 0-16,-2 2 96 0,-2 3 32 0,-4 0 0 15,1 3 0-15,-2 1 112 0,-2 3 32 0,0 10 0 0,0 0 0 16,0 0-160-16,0 0-16 0,0 0-16 0,-8 12 0 16,2 0-240-16,2 7 0 0,0 2 128 0,2 5-128 15,-1 3 0-15,2 0-160 0,1 3 32 0,1 4 0 16,2 7 128-16,-2 2 0 0,-1 10 0 0,0 2 0 15,0 0 0-15,-1 2-128 0,0 2 128 0,-1-3 0 16,0-1 0-16,0-2 0 0,-3-1 0 0,1-2 0 16,1-2 128-16,1-3-128 0,1-8 128 0,1-4-128 15,0-6 128-15,2-6-128 0,0-6 160 0,1-4-160 16,3-3 160-16,-6-10-160 0,0 0 160 0,9-4-160 16,1-3 320-16,-1-5-16 0,2-5-16 0,0-1 0 15,2-2-128-15,-2-2-32 0,2-2 0 0,-2 6 0 16,-2 1-128-16,-2 4 0 0,3 3-192 0,-3 1 192 15,2-1-624-15,-6 4 0 0,-3 6 0 0,0 0-9392 16,0 0-1888-16</inkml:trace>
  <inkml:trace contextRef="#ctx0" brushRef="#br0" timeOffset="25977.86">19795 7017 21183 0,'-8'-15'1888'0,"3"6"-1504"0,1 0-384 0,0 3 0 15,4 6 160-15,0 0-32 0,0 0-128 0,-5 6 192 16,-1 1-192-16,2 4 0 0,1 0 128 0,-2 5-128 16,2 5 320-16,1 2 0 0,-1 2 16 0,2 1 0 15,0-1 32-15,3 0 0 0,3 4 0 0,0-2 0 16,1 0-32-16,1-2 0 0,5-2 0 0,-2-5 0 16,2-7 0-16,1-5 0 0,2-2 0 0,2-2 0 15,1-2 240-15,2-2 32 0,3-5 16 0,0-5 0 16,-2-2 160-16,1-5 48 0,-3 0 0 0,0-2 0 0,-2-1-320 0,0-1-48 15,-3 0-16-15,-3-2 0 0,-2-3-16 0,-3 2-16 16,-2 0 0-16,-3-2 0 0,-1 3-96 0,-2 2-32 16,-3 1 0-16,1 3 0 0,-1 2-288 0,1 4 160 15,1 3-160-15,-3 4 128 0,3 0-256 0,3 6-64 16,0 0-16-16,0 0 0 16,-6 4-2624-16,6-4-528 0,0 0-96 0,0 0-32 0</inkml:trace>
  <inkml:trace contextRef="#ctx0" brushRef="#br0" timeOffset="26369.28">20685 6809 28559 0,'-13'-9'1264'0,"4"4"272"0,0 3-1232 0,-3 2-304 0,1 4 0 0,-2-1 0 16,-5-5 256-16,0 2-16 0,-2 4 0 0,-1 4 0 15,-2 3-240-15,-1 3 0 0,-2 2 0 0,3 5 0 16,5 4-176-16,0 0 176 0,0 3-160 0,3-3 160 16,2-1-128-16,8-2 128 0,5 0 0 0,4-4-144 15,0-6 144-15,7-2 0 0,4-1 0 0,3-4 128 16,2-1-128-16,3-6 0 0,1-4 0 0,4-2 0 16,-1 2 128-16,2-7 48 0,-4 0 16 0,-1-2 0 15,-3-3 0-15,-3 2 0 0,-2 0 0 0,-4-1 0 16,-3-4 64-16,-1 1 0 0,-2 2 16 0,-3 2 0 0,-3 1 144 15,-3 2 32-15,-1 4 0 0,1 2 0 0,3 7-128 0,-7-2 0 16,-1 2-16-16,1 3 0 0,-2 3-160 0,1 5-16 16,1 3-128-16,0 2 192 0,0 1-192 0,3-2 0 15,2 0 0-15,4 1 0 0,3 2 0 0,3-2 0 16,1-2 0-16,3 0 0 0,1-2-352 0,5-1 32 16,3-5 16-16,1 0 0 15,2-1-2160-15,0-2-432 0</inkml:trace>
  <inkml:trace contextRef="#ctx0" brushRef="#br0" timeOffset="26893.7">21166 6769 23551 0,'0'0'1040'0,"0"0"224"0,7-6-1008 0,-1-2-256 0,-4-1 0 0,1 2 0 15,2 1 0-15,-2-2 0 0,0 1 0 0,-1-2 0 16,-2-1 0-16,-2 1 128 0,2 9-128 0,0 0 0 16,-8-4 400-16,0 4-16 0,-3 2 0 0,0 2 0 15,0 2 192-15,-1 2 48 0,-2 3 0 0,-2 5 0 16,0 6-80-16,0 2-16 0,-1 1 0 0,-2 0 0 16,0 0-128-16,5 2-16 0,2 1-16 0,3-1 0 15,1-4-96-15,5-2-16 0,2-4 0 0,4-3 0 16,4-4-96-16,3-4-32 0,0-3 0 0,4-1 0 15,5-2 48-15,-1-3 0 0,2-4 0 0,-2-4 0 0,2-3 0 0,-1-5 0 16,-1-3 0-16,2-2 0 0,0-3-48 0,-1 0 0 16,-1 1 0-16,1 0 0 0,-3-3-128 0,0-1 128 15,-1-2-128-15,-2-2 128 0,-5 0-128 0,2-5 160 16,-1-5-160-16,0-6 160 0,0-2-160 0,0 0 128 16,1 0-128-16,-1-3 128 0,1-2-128 0,2 1 0 15,-1 2 0-15,-1 4 0 0,0 5 0 0,-4 8 0 16,2 5 0-16,-4 8 0 0,1 8 0 0,-4 7-224 15,-1 9 80-15,0 0 16 0,0 0 128 0,0 0-208 16,-1 16 80-16,-2 4 128 0,1 6-160 0,0 4 160 16,0 2 0-16,-4 5-144 0,0 1 144 0,-1 5-128 15,1 2 128-15,-2 7-128 0,-1 8 128 0,0 1 0 16,0 3 0-16,2-2 0 0,0-3 0 0,2-4 0 0,1-2 0 0,2-7-128 16,0-8 128-16,1 0 0 0,2-1 128 0,2-4-128 15,2-6 0-15,-1-4 128 0,2-3-128 0,1-4 0 31,1-4-336-31,1-5-144 0,-9-7-32 0,11-1-13792 0</inkml:trace>
  <inkml:trace contextRef="#ctx0" brushRef="#br0" timeOffset="27256.7">21622 6747 22799 0,'-4'17'1008'0,"1"-4"208"0,0 3-960 0,-2 0-256 15,-1 2 0-15,0 3 0 0,-2 3 0 0,1-4 0 16,-1-2 0-16,2 0 0 0,0-2 432 0,1-1-16 16,2-2 0-16,3-2 0 0,-5-1 304 0,5-10 64 15,-1 9 16-15,1-9 0 0,0 0 0 0,0 0 0 16,0 0 0-16,0 0 0 0,9-5 80 0,1-4 16 15,-2-3 0-15,2-3 0 0,0-5-336 0,-1-3-64 16,1 0-16-16,-2-1 0 0,1-2-144 0,0-2-16 16,1-4-16-16,1-1 0 0,-2 1-112 0,5 1 0 15,0 0-16-15,0 5 0 0,3 3-176 0,-1 3 128 16,1 1-128-16,-1 5 128 0,1 0-128 0,-1 3 0 16,1 2 0-16,1 1 0 0,0 5 0 0,-1 2 0 0,-3 1-144 15,0 2 144 1,-3 2-448-16,1 2-16 0,0 1-16 0,0 1-10144 0,2-2-2016 0</inkml:trace>
  <inkml:trace contextRef="#ctx0" brushRef="#br0" timeOffset="27658.73">22388 6558 24879 0,'0'0'1088'0,"-6"-4"256"15,-1-4-1088-15,0 2-256 0,-1-1 0 0,1 1 0 0,-1 1 352 0,-1-2 16 16,-1 0 0-16,-1 1 0 0,-1 1 0 0,1 2 0 16,-2 3 0-16,2 4 0 0,0 5-64 0,-3-1-16 15,-3 4 0-15,1 3 0 0,-2-1 0 0,2 3 0 16,1 0 0-16,3 1 0 0,2-1-32 0,3-1 0 16,0-3 0-16,6 0 0 0,1 0-256 0,2-3 160 15,5-1-160-15,3-2 128 0,3-3 32 0,4-4 0 16,4-2 0-16,1-3 0 0,-3-3 48 0,3-1 16 15,2-2 0-15,0 1 0 0,-1-4-32 0,-2-1 0 16,0 0 0-16,-3 0 0 0,-3 0 0 0,-2 1-16 16,-3 0 0-16,-1 2 0 0,-3 1 64 0,-2 4 16 15,-4 7 0-15,0 0 0 0,0 0-112 0,0 0-16 16,0 0 0-16,-4 8 0 0,-2 2-128 0,-2 3 0 16,0 3 144-16,-2 3-144 0,2 3 0 0,-2 1 0 15,1 1 0-15,3 0 0 0,1 1 0 0,4-2 0 0,-1-2 0 0,5 0 0 16,1-2 0-16,2 2-192 0,3-2 32 0,3-5 0 31,-1-8-688-31,5-3-144 0,2-6-32 0,0-2-13248 0</inkml:trace>
  <inkml:trace contextRef="#ctx0" brushRef="#br0" timeOffset="27955.78">22995 5831 12895 0,'0'0'576'0,"-7"10"112"0,1 0-560 0,-1 3-128 16,-3 4 0-16,3 6 0 0,-2 4 1888 0,0 5 352 15,-1 3 64-15,0-1 0 0,3-1-1184 0,-1 4-240 16,1 3-48-16,1 2-16 0,-2 0-16 0,0 3 0 15,1 0 0-15,0 4 0 0,1-2-416 0,3-1-96 16,1-7-16-16,2-3 0 0,1-3-144 0,1-4-128 16,2-3 192-16,1-3-192 0,1-1-144 0,-2-3-144 15,1-4-32-15,1-4 0 16,1-5-1632-16,-7-6-336 0</inkml:trace>
  <inkml:trace contextRef="#ctx0" brushRef="#br0" timeOffset="28132.36">22624 6369 7359 0,'0'0'656'0,"0"0"-528"0,0 0-128 0,0 0 0 15,9-4 4720-15,-1 0 912 0,2 3 176 0,5 0 32 16,2-1-4720-16,4 0-944 0,3-2-176 0,1 1 0 16,5 1 0-16,2 0 0 0,-2-2 0 0,1 0 0 15,0-1 0-15,1-2 0 0,0-1 128 0,1 3-128 16,-5 3-1472-16,2-1-336 15,1 0-64-15</inkml:trace>
  <inkml:trace contextRef="#ctx0" brushRef="#br0" timeOffset="28365.35">23470 6238 20271 0,'0'0'1792'0,"0"9"-1424"16,-2 3-368-16,-1 1 0 0,-1 5 1360 0,0-2 208 16,-3 2 32-16,2 4 16 0,1 3-544 0,-2 1-112 15,-1 1-32-15,3 1 0 0,-1-6-384 0,0 2-80 16,1-3-16-16,2 0 0 0,0-1-256 0,2 0-48 16,-2-3-16-16,2-2 0 0,2-3-128 0,1-1-224 15,-1-2 48-15,-2-9-9056 0,0 0-1824 0</inkml:trace>
  <inkml:trace contextRef="#ctx0" brushRef="#br0" timeOffset="28789.85">24201 6215 21183 0,'-11'-4'1888'0,"1"-1"-1504"15,-1 1-384-15,-1 2 0 0,-4 1 1472 0,2 1 208 16,0-2 48-16,-1 2 16 0,0 0-992 0,-2 3-208 15,-1 0-32-15,-2 2-16 0,0 4-80 0,-1 2-16 16,0 2 0-16,4 5 0 0,-2-3-16 0,3 3-16 16,0 3 0-16,2-2 0 0,2-3 64 0,1 1 16 15,2-1 0-15,5 3 0 0,1-2-160 0,4 1-32 16,2-3 0-16,3 1 0 0,2-1-80 0,4 0-32 16,1-4 0-16,4-3 0 0,0 0 144 0,5-1 32 15,4 0 0-15,1-2 0 0,3-4-96 0,1 0-16 16,1 0 0-16,-3-1 0 0,-3 0-32 0,1-2-16 0,-1-1 0 0,-1-2 0 31,-3 0-656-31,-4-2-128 0,-1 0-16 0,-3 0-10096 0,-2-3-2000 0</inkml:trace>
  <inkml:trace contextRef="#ctx0" brushRef="#br0" timeOffset="28995.79">23883 5708 37775 0,'-16'-11'1664'0,"9"7"368"15,-1 0-1632-15,0 3-400 0,8 1 0 0,-7 3 0 0,7-3 128 0,-6 8-128 16,4 0 128-16,2-8-128 0,0 0 0 0,0 0-192 16,0 0 0-16,0 0 16 15,0 0-640-15,-3 8-128 0,3-8-16 0,-7 8-14688 16</inkml:trace>
  <inkml:trace contextRef="#ctx0" brushRef="#br0" timeOffset="30527.94">17929 9010 16991 0,'0'0'752'0,"0"0"144"0,-4-8-704 0,4 8-192 0,0 0 0 0,-2-8 0 16,0-3 448-16,1 1 64 0,-1 3 16 0,1-2 0 15,0 1 128-15,1-1 32 0,-1 0 0 0,1 0 0 16,-3 1 144-16,3 8 48 0,0 0 0 0,-6-9 0 16,1-6-64-16,-1 4-16 0,1 4 0 0,0 1 0 15,-3-1-144-15,0 2-16 0,-3-1-16 0,1 2 0 16,0 1-192-16,-3 3-48 0,-1-1 0 0,-1 2 0 15,1 2-112-15,-1 4-16 0,-2 1-16 0,1 2 0 16,-2-1-80-16,3 4-16 0,-2 4 0 0,3 4 0 16,0 1-144-16,-1 5 128 0,1 3-128 0,1 6 128 15,1 4-128-15,2 3 160 0,1 1-160 0,2 1 160 16,3 1-160-16,2 4 0 0,1 3 144 0,2-1-144 16,0-2 0-16,3-2 128 0,1-2-128 0,2-3 0 15,2-3 128-15,2-5-128 0,-3-5 128 0,2-4-128 0,2-2 0 0,-2-3 0 16,-3-5 0-16,3-2 0 15,0-1-1248-15,-1-2-320 0,-6-2-64 0,-3-9-11600 16</inkml:trace>
  <inkml:trace contextRef="#ctx0" brushRef="#br0" timeOffset="30737.96">17414 9655 28559 0,'0'0'1264'0,"-7"-5"272"0,4-4-1232 0,3 1-304 0,0 8 0 0,7-10 0 16,5-1 528-16,5-2 48 16,2 1 16-16,5-4 0 0,0-2-592 0,6 2 0 0,3 1 0 0,3 1 0 15,-4-1 0-15,3 4 0 0,0 6 0 0,1-3 0 16,-3 0-224-16,-4 4-16 0,-1 2 0 0,-2-1 0 31,-1 2-1744-31,-3 1-336 0,2 1-80 0,-7 3-16 0</inkml:trace>
  <inkml:trace contextRef="#ctx0" brushRef="#br0" timeOffset="31042.77">18298 9319 25791 0,'-23'0'2304'0,"7"1"-1856"0,0 6-448 0,-1 2 0 0,1 5 1888 0,1 1 288 15,-5 4 48-15,4 3 16 0,4 5-1808 0,-2-1-432 16,1-3 0-16,3 1 0 0,2 0 0 0,6-1 0 15,0-5-144-15,6-2 144 0,6-5-128 0,3-5 128 16,3-4 0-16,6-4-144 0,2-3 144 0,7-4-128 16,2-5 128-16,3-4-128 0,-2-3 128 0,1-2 0 15,0-2 0-15,0-2 0 0,-5-1 0 0,-1 1 0 16,1 4 0-16,-6 1 128 0,-8-1-128 0,-4 3 144 16,-4 3-144-16,-3 0 160 0,-4 2-32 0,-7 0 0 15,-4 4 0-15,-6 4 0 0,-6 6 0 0,-1 4 0 16,-4 2 0-16,0 2 0 0,-2-1-128 0,3 1-256 15,-3 3 64-15,4 1 16 16,2-1-1488-16,1-1-288 0,4-1-64 0,4-2-11008 0</inkml:trace>
  <inkml:trace contextRef="#ctx0" brushRef="#br0" timeOffset="31384.01">18922 9150 23951 0,'-9'8'1056'0,"3"-2"224"0,-1 3-1024 0,0 3-256 0,0 6 0 0,2-1 0 16,-1 1 1136-16,-1-1 160 0,0 1 48 0,2-1 0 16,-1 2-1088-16,1 0-256 0,-1 0 0 0,2-1 0 15,-1 1 240-15,2-1-16 0,-1-3 0 0,0-2 0 16,2-1 288-16,2-12 48 0,0 0 16 0,0 0 0 0,0 0 32 0,0 0 16 15,0 0 0-15,12-6 0 0,-1-7 16 0,0-4 16 16,-1-2 0-16,2 1 0 0,-2-4-176 0,2 0-32 16,0-1-16-16,2-2 0 0,-5-2-144 0,5 1-32 15,0 0 0-15,1-2 0 0,0-1-256 0,-1 4 160 16,0 3-160-16,2 3 128 0,0 1-128 0,-2 5 0 16,0 2 0-16,-2 4 0 0,2 1-144 0,-1 5 144 15,-2 3 0-15,1-1 0 16,2-2-1216-16,-6 1-144 0,-8 0-32 0,10 5-9232 15,2 0-1856-15</inkml:trace>
  <inkml:trace contextRef="#ctx0" brushRef="#br0" timeOffset="32128.6">19839 8823 23951 0,'0'0'2128'0,"0"0"-1696"16,0 0-432-16,0 0 0 0,-7 1 304 0,-2 4-32 16,1 5 0-16,-1-3 0 0,0-1-144 0,0 3-128 15,0 2 192-15,-1 6-192 0,0 3 576 0,0 0 0 16,-1 0 0-16,1 4 0 0,1 4 48 0,0 3 16 16,1 0 0-16,1-6 0 0,1-1-32 0,0 1 0 15,-1-3 0-15,2-4 0 0,0-4-176 0,3-1-48 16,0 1 0-16,0-3 0 0,1-2 0 0,1-9-16 15,0 0 0-15,0 0 0 0,0 0-48 0,0 0 0 16,0 0 0-16,6-6 0 0,1-4 80 0,1-2 16 16,-4 1 0-16,3-5 0 0,-1-4-192 0,1 0-32 15,-1 2-16-15,0-3 0 0,3-1-176 0,-3-4 128 0,3-1-128 0,-1 0 128 16,2 7-128-16,0-1 0 0,0 4 0 0,2 0 0 16,2-1 0-16,-3 3 0 0,0 0 0 0,1 2 0 15,0 1 0-15,-2 3 0 0,-2 4 0 0,0 2 0 16,2 6-160-16,0 2 160 0,-4 4 0 0,-1 1-144 15,1 1 144-15,-1 3-128 0,1 2 128 0,-3 1-128 16,-2 1 128-16,-1 3 0 0,0 4 0 0,-1-2 0 16,0-6 0-16,-1-1 0 0,2-1 0 0,0 0 0 15,-1-3 0-15,2-3 0 0,-1-9 0 0,0 0 0 16,0 0 0-16,0 0 0 0,0 0 0 0,11-5 0 16,-4-4 160-16,3 1-32 0,1-2-128 0,0-5 192 15,0-4-192-15,2-2 0 0,-1 0 128 0,2-1-128 16,1-2 0-16,1 1 0 0,-3 1 0 0,1 2 0 0,2 2 0 15,-2 5 0-15,0 0 0 0,2 2 0 0,-5 2 0 16,1 3 0-16,-1 6 0 0,-1 0 0 0,0 3 0 0,-1 0-160 16,-1 7 160-16,1 2-192 0,1 4 192 0,-2 3-128 15,-1-1 128-15,0 2-128 0,-2 2 128 0,2 0 0 16,-4 2 0-16,2 1 0 0,-2 1 0 0,2-1 0 16,-1-4 0-16,1-3 0 0,2 0 0 0,-3-1 0 15,1 1 0-15,1-4-128 16,-1-6-1600-16,-5-8-304 0,12 0-64 0</inkml:trace>
  <inkml:trace contextRef="#ctx0" brushRef="#br0" timeOffset="32539.9">20682 8692 10127 0,'0'0'896'0,"0"0"-704"0,0 0-192 0,0 0 0 16,0 0 704-16,0 0 128 0,0 0 0 0,0 0 16 16,0 0 352-16,0 0 64 0,0 0 16 0,3 11 0 15,-3 1-32-15,0 5 0 0,-1 3 0 0,1 1 0 16,0-2-160-16,0 2-48 0,1 1 0 0,0 1 0 15,1-1-368-15,3 0-80 0,1-1-16 0,-1-2 0 0,0-4-160 0,3-1-32 16,0-3-16-16,3-4 0 0,1 1 80 0,3-8 32 16,2-4 0-16,-1-2 0 0,1 1 336 0,1-6 64 15,2-8 16-15,0 0 0 0,0-1-144 0,-3 1-32 16,0-3 0-16,-1 1 0 0,1-5-256 0,-3 3-48 16,-5-1-16-16,0 0 0 0,-2 0-48 0,-2-2-16 15,-3 0 0-15,-1 5 0 0,2 2-144 0,-1 4-48 16,-4 1 0-16,0 2 0 0,2-2-144 0,0 4 0 15,-1 2 0-15,-1 1 0 16,-1 3-1328-16,3 4-192 0,0 0-32 0,0 0-9376 16,-7 2-1872-16</inkml:trace>
  <inkml:trace contextRef="#ctx0" brushRef="#br0" timeOffset="33063.56">21586 7704 20671 0,'0'0'912'0,"0"0"192"0,0 0-880 0,0 0-224 16,0 0 0-16,0 0 0 0,0 0 656 0,0 0 96 16,-3 7 16-16,-2 3 0 0,2 1-176 0,0 5-16 15,-2 6-16-15,3 5 0 0,-1 0 96 0,3 4 32 16,-1 1 0-16,2 5 0 0,0 3-48 0,1 5-16 16,-2 4 0-16,0 3 0 0,1 6-96 0,-1-1-16 0,0-1 0 0,0 0 0 15,0-1-208-15,0 3-48 0,-1 1-16 0,1-9 0 16,0-8-96-16,0-4-16 0,0-2 0 0,-2-3 0 15,2-1 16-15,-1-7 0 0,1-8 0 0,0 1 0 16,0-1-144-16,1-3 192 0,1-5-192 0,-2-9 192 31,0 7-1488-31,0-7-304 0,0 0-48 0,0 0-11888 0</inkml:trace>
  <inkml:trace contextRef="#ctx0" brushRef="#br0" timeOffset="33811.64">22325 8305 8287 0,'0'0'736'0,"0"0"-592"16,5-8-144-16,-5 8 0 0,0 0 1744 0,0 0 320 16,3-11 64-16,-1 4 16 0,-2 7-1504 0,0 0-320 0,0 0-48 0,-1-7-16 15,0-2 320-15,0 2 64 0,-3 0 16 0,4 7 0 16,-7-6-80-16,-1 3-32 0,-1 0 0 0,-1 1 0 15,-1-1-32-15,0 1-16 0,1 0 0 0,-1 1 0 16,2 1-48-16,-1 1 0 0,-5 0 0 0,1 2 0 16,-1 1 0-16,-1-1 0 0,0 0 0 0,0 1 0 15,1 0 16-15,1 0 0 0,0 1 0 0,2 1 0 16,0 3-32-16,1 1-16 0,-3-1 0 0,2 2 0 16,-1 0-144-16,1 4-16 0,1 1-16 0,-3 1 0 15,1 2-96-15,1 1-16 0,1 1 0 0,1 0 0 16,0 0-128-16,4-2 192 0,-2 0-192 0,4 1 192 15,0 0-192-15,2-2 128 0,2 1-128 0,2-6 128 16,3-2-128-16,0-3 192 0,1-1-192 0,0 0 192 16,3 1 0-16,-1-3 16 0,1 1 0 0,-1-5 0 0,1-2 80 0,2-2 16 15,-2-3 0-15,0 2 0 0,0 0 16 0,0-1 16 16,2-5 0-16,0-1 0 0,-1-1-112 0,1 0-32 16,0-1 0-16,0-2 0 0,0 0-32 0,1 0-16 15,-3-2 0-15,2 3 0 0,0 1-144 0,0-2 192 16,4 0-192-16,-3 1 192 0,-2 1-192 0,1 4 0 15,0-2 144-15,-2 4-144 0,0 4 0 0,-9 3 0 16,0 0 0-16,10 2 0 0,-10-2 0 0,10 4 0 16,-10-4 0-16,8 11 0 0,-1 4 0 0,-2 1 0 15,-3 1 0-15,1 0 0 0,4 0 0 0,-2 0 0 16,0 1 0-16,0-1 0 0,3 2 0 0,1-3 0 16,0-3 0-16,1-1 0 0,2 2 0 0,1-2 0 15,-2-1 0-15,3-3 0 0,2-4 0 0,0-1 144 0,4-3-144 16,-3-2 160-16,2 1-32 0,2-2-128 0,1-4 192 0,1-1-64 15,2-7 0-15,4 2 0 0,-3 1 0 0,3-1 0 16,0 2-128-16,-2-1-192 0,-4 1 32 0,0 1-10880 16,0 0-2176-16</inkml:trace>
  <inkml:trace contextRef="#ctx0" brushRef="#br0" timeOffset="36141.87">7516 14266 2751 0,'0'0'128'0,"0"0"16"0,0 0-144 0,0 0 0 0,0 0 0 0,0 0 0 15,0 0 2160-15,0 0 400 0,0 0 64 0,0 0 32 16,3-8-1680-16,-3 8-336 0,-3-7-64 0,3 7 0 15,-5-7 64-15,5 7 0 0,0 0 16 0,0 0 0 16,-7-4 48-16,-2 0 0 0,3 1 0 0,6 3 0 16,-9-1-256-16,2 3-32 0,-1 0-16 0,0 2 0 15,1-1-80-15,-1 1-32 0,0 1 0 0,1 1 0 16,-1 1 64-16,1 3 16 0,1 3 0 0,0-1 0 0,2 0-64 0,-2 0-16 16,3 2 0-16,1 1 0 0,0 3-32 15,0 0 0-15,2-1 0 0,2 0 0 0,-1 3 48 0,2-2 0 16,0-1 0-16,3 0 0 0,-3-2-48 0,1 1 0 15,3 0 0-15,-1-4 0 0,1-3 48 0,2 0 0 16,1-3 0-16,0 1 0 0,3-3 288 0,0-1 64 16,0-3 16-16,3 0 0 0,0-1-112 0,2-2-32 15,2-1 0-15,1-2 0 0,-4 0-224 0,1-2-48 16,-3 0-16-16,3-3 0 0,2-3-80 0,-1 0-16 16,0-2 0-16,0 2 0 0,-3-1-144 0,0-2 160 15,-2-1-160-15,-2 1 160 0,-1 3-160 0,-3-2 160 16,0-1-160-16,-5-1 160 0,0-1-160 0,-2 3 0 15,1 2 144-15,-2-1-144 0,-1 0 128 0,-1 2-128 0,-2 2 128 0,-1 1-128 16,1 1 128-16,0 2-128 0,-1-2 128 0,0 4-128 16,5 5 0-16,0 0 0 0,-9-1 0 0,1 2 128 15,8-1-128-15,-6 6 0 0,-3 2 0 0,2 0 128 16,-3 2-128-16,4 3 0 0,-3 3 0 0,2 2 0 16,-4 2 0-16,1 2 0 0,0-1 0 0,3 4 0 15,1 8 0-15,-1-1-128 0,-4 2 128 0,-3 2 0 16,2 0 0-16,-1 1 0 0,-1 1 0 0,1-1 0 15,-2-2 0-15,0 3 0 0,2 1 0 0,-2 3 0 16,1 1 0-16,1 1 0 0,-1-2 0 0,0 0 0 16,0-3 0-16,0-1 0 0,-1-4 0 0,0 2 0 15,-1 1 0-15,-1 1 192 0,1-2-64 0,-1-1 0 16,-1-2 0-16,1 0 0 0,0 0 0 0,2-1 0 16,-3-2-128-16,1-4 176 0,1-3-176 0,1-1 192 0,-2-1-48 15,-1-4 0-15,-1-4 0 0,1 0 0 0,1-1 48 0,0-2 0 16,-2-2 0-16,0-5 0 0,-2-3 16 0,2-1 16 15,-3 0 0-15,2-2 0 0,2-4-64 0,-3-1-16 16,0-2 0-16,2 1 0 0,3-1-144 0,-2-1 160 16,-1-1-160-16,5-1 160 0,3 0-160 0,2 2 0 15,3 0 0-15,0 1 128 0,2-4-128 0,3 1 0 16,3 0 0-16,2-2 0 0,2 1 0 0,4-1 0 16,2-2 144-16,3 1-144 0,4 0 0 0,1 1 0 15,2-2 0-15,2 2 0 0,1 0 0 0,3 1 0 16,1 1 0-16,2 1 0 0,1 2 0 0,1 1-160 15,0 2 160-15,3 0 0 0,1 3-128 0,0 0 128 0,-1 2 0 16,-1 3 0-16,-2 3-160 0,-3 0 160 16,0 1-128-16,-1 3 128 0,-2 2 0 0,-2 0-160 0,1-1 160 0,0 0 0 15,-3-3-128-15,0 0 128 0,-5-1 0 0,0 1 0 16,-2 1 0-16,3 0 0 0,-1 0 0 0,2 0 0 16,-3 1 0-16,-1-1 0 0,-1-2 0 0,-1 1 0 15,-4 1 0-15,0 0 0 0,-3-2 0 0,2 3 144 31,-2-2-1120-31,-7-6-240 0,0 0-32 0,0 0-14688 0</inkml:trace>
  <inkml:trace contextRef="#ctx0" brushRef="#br0" timeOffset="38659.9">8315 14412 5583 0,'0'0'240'0,"-6"-2"64"0,-3 2-304 0,2 2 0 0,0 2 0 0,7-4 0 16,-9 0 192-16,-1 1-32 0,3 3 0 0,-1-2 0 15,1-3-32-15,-1 1 0 0,2 1 0 0,-2 4 0 16,1-4 400-16,1 2 80 0,-1-1 16 0,7-2 0 16,-6 0 656-16,6 0 128 0,-7 4 16 0,1-2 16 15,0-2 112-15,6 0 32 0,0 0 0 0,0 0 0 16,-8 0-288-16,8 0-48 0,0 0-16 0,0 0 0 15,0 0-336-15,0 0-80 0,0 0-16 0,0 0 0 0,0 0-352 0,0 0-64 16,0 0 0-16,14 3-16 0,2-3 80 0,1 0 32 16,1 0 0-16,4 0 0 0,4-3-48 0,2-2-16 15,1 0 0-15,1-1 0 0,3 3-160 0,3-1-16 16,2-4-16-16,-4 1 0 0,-1 2-32 0,1-2-16 16,1 1 0-16,1-1 0 0,-2 1 0 0,-2-1 0 15,-2 3 0-15,-1-1 0 0,-1 1-176 0,-5 0 160 16,-2 1-160-16,-2 1 160 0,0-1-160 0,0 0 0 15,-3 2 0-15,-1-1 0 16,-3 1-1424-16,-4 1-320 0,-8 0-64 0</inkml:trace>
  <inkml:trace contextRef="#ctx0" brushRef="#br0" timeOffset="38979.92">8111 14707 23039 0,'-11'2'1024'0,"11"-2"192"0,-7 5-960 0,7-5-256 0,0 0 0 0,-3 7 0 15,3-7 480-15,0 0 48 0,3 6 16 0,4 1 0 16,-7-7-208-16,12 3-32 0,2-3-16 0,5 0 0 15,5-3 528-15,2 0 96 0,4 0 32 0,1-1 0 16,1-3 144-16,2 2 48 0,-1 1 0 0,2-1 0 0,3-3-304 16,0 4-64-16,1-1-16 0,0 3 0 0,-3-1-416 0,2-1-80 15,-4 2 0-15,0-1-16 0,-1 1-240 16,-3 1 0-16,-4 1 128 0,-2 1-128 16,1-1-1264-16,-3 0-288 0,-3 1-64 0</inkml:trace>
  <inkml:trace contextRef="#ctx0" brushRef="#br0" timeOffset="44040.44">2706 10287 7359 0,'0'0'656'0,"0"0"-528"16,0 0-128-16,0 0 0 0,0 0 480 0,0 0 64 15,-8-7 16-15,8 7 0 0,-7-6-320 0,-2 2-64 16,0-2-16-16,9 6 0 0,0 0-160 0,-7-4 0 16,-2-2 0-16,1 1 128 0,8 5-128 0,-10-1 0 15,2-4 0-15,-1 2 128 0,9 3-128 0,-7-3 0 16,7 3 0-16,-8-5 0 0,1 1 144 0,1 0 0 15,6 4 0-15,-6-6 0 0,1-1 560 0,5 7 96 16,-4-7 32-16,1 0 0 0,3 7-96 0,-5-6-16 16,5 6 0-16,-2-8 0 0,2 8-144 0,0 0-48 15,0 0 0-15,0 0 0 0,-2-10-128 0,2 10-16 16,0 0-16-16,0 0 0 0,0 0-128 0,-5-8-32 0,5 8 0 0,0 0 0 16,0 0 16-16,0 0 0 0,-3-6 0 0,3 6 0 15,0 0 16-15,0 0 0 0,0 0 0 0,-5-7 0 16,0 2-48-16,5 5-16 0,0 0 0 0,0 0 0 15,-4-5 128-15,4 5 16 0,0 0 16 0,0 0 0 16,0 0 32-16,0 0 0 0,-6-5 0 0,6 5 0 16,0 0-112-16,0 0-32 0,0 0 0 0,0 0 0 15,0 0-224-15,0 0 128 0,-3 6-128 0,3-6 0 16,-3 10 128-16,2-1-128 0,1-9 0 0,0 14 0 16,1 3 192-16,0-2-64 0,1-1-128 0,0 3 192 15,-2 2 16-15,1 3 0 0,0 1 0 0,0 2 0 16,-2-2-48-16,1 5-16 0,-1 0 0 0,0 1 0 15,1-3-16-15,-1 1-128 0,-2-1 192 0,1 2-64 0,-1-4-128 0,1 0 192 16,-1-5-192-16,2-1 192 0,-1 0-64 0,-2-2 0 16,2-1 0-16,0-3 0 0,-1-1 112 0,0 0 16 15,-1-2 0-15,3-2 0 0,1-7 80 0,-2 8 32 16,2-8 0-16,-5 9 0 0,5-9-96 0,0 0-16 16,0 0 0-16,0 0 0 0,0 0-112 0,1 9-16 15,-1-9-128-15,0 0 192 0,0 0-64 0,0 0 0 16,0 0-128-16,10 2 192 0,-10-2-192 0,10-3 144 15,0-2-144-15,1 2 128 0,-3 0-128 0,2-2 0 16,0-3 144-16,2 4-144 0,2 1 0 0,1-2 0 16,1 1 0-16,0-2 0 0,1 0 0 0,1-1 0 15,2 2 0-15,3 0 0 0,3 1 0 0,1-2 0 16,-2 1 0-16,4 1 0 0,0 4 0 0,0-3 0 16,0-1 0-16,2 2-128 0,0 1 128 0,2 1 0 0,2-1 0 0,2 1 0 15,-1-3 0-15,2 2 0 0,-1 0 0 0,0 2-128 16,-3-2 128-16,-2 0 0 0,-2 0 0 0,0 1 0 15,-2 1 0-15,-2-1 0 0,0 0 0 0,1 1 0 16,0 0 0-16,0 3 0 0,-5-2 0 0,-1 0 0 16,-2-1 0-16,0 2 128 0,0 2-128 0,-1 0 0 15,0-3 0-15,1 2 0 0,-3-2 0 0,0 2 0 16,-1 1 0-16,0-1 0 0,-4-1 0 0,2 3-128 16,-2 1 128-16,0-2 0 0,-3 3 0 0,1-2 0 15,-1 0 0-15,0 2 0 0,-1 0 0 0,0 0 0 16,-7-8 0-16,6 7 0 0,-6-7 0 0,9 7 0 15,-5 1 0-15,-4-8 0 0,0 0 0 0,0 0 128 0,6 7 0 16,-6-7 0-16,0 0 0 0,0 0 0 16,0 0 112-16,0 0 16 0,8-3 16 0,-8 3 0 0,6-8 128 0,1-3 32 15,-3-3 0-15,1 1 0 0,-2 0 0 0,2-3 0 16,0-5 0-16,1 0 0 0,-2-1 48 0,1-4 16 16,4-1 0-16,0-6 0 0,-1-2-64 0,2 0-16 15,0 2 0-15,1 2 0 0,-4 0-96 0,3 5 0 16,1 2-16-16,-2 2 0 0,0 5-160 0,-4 1-16 15,-3 3-128-15,1 2 192 0,0 2-192 0,-3 9-240 16,4-6 48-16,-4 6-12336 16,0 0-2464-16</inkml:trace>
  <inkml:trace contextRef="#ctx0" brushRef="#br0" timeOffset="46502.15">2541 10204 13695 0,'0'0'608'0,"0"0"128"0,0 0-592 0,0 0-144 16,5-6 0-16,-5 6 0 0,5-9 496 0,-5 9 64 15,0 0 16-15,6-4 0 0,-6 4-304 0,8-5-48 16,-8 5-16-16,0 0 0 0,0 0-208 0,0 0 0 0,0 0 0 0,8 5 0 15,-8-5 0-15,6 10 0 0,-3 3 0 0,-1-1 0 16,-1 0 192-16,1 3-64 0,-1 1-128 0,0 6 192 16,-1 3 144-16,1 2 32 0,-1-2 0 0,1 7 0 15,0 7 80-15,0 1 0 0,0-1 16 0,-1-1 0 16,0-3-176-16,4 0-32 0,-2-2-16 0,-1-5 0 16,0-1 0-16,1-3 0 0,-1-2 0 0,-1-2 0 15,0-4 96-15,2-2 32 0,2-4 0 0,-4-10 0 16,5 12 0-16,0-4 0 0,-5-8 0 0,0 0 0 15,11 4-32-15,-1 0 0 0,-2-3 0 0,3-3 0 16,-1-5 48-16,3-1 16 0,3 0 0 0,3-2 0 16,3-1-208-16,2-3-32 0,1-1-16 0,3 2 0 15,0 2-144-15,0-1 192 0,1-1-192 0,7 0 192 16,0 4-48-16,7 0 0 0,1 1 0 0,1 0 0 16,3 1-144-16,-2 1 0 0,-2 3 144 0,0 1-144 15,-1 2 0-15,-1-1 0 0,2-4 0 0,-3 4 0 0,0 1 0 0,-3 1 0 16,-2-1 0-16,1 2 0 0,-1 2 0 0,-1-1 0 15,-3 0 0-15,-3 2 0 0,-4-2 0 0,-2 0 0 16,0 2 0-16,-1-1 0 0,-2 2 0 0,-1-1 0 16,-1 1 0-16,-1 0 0 0,-3 1 128 0,-1 0-128 15,1 0 128-15,-3 2-128 0,-3 1 144 0,0 0-144 16,-1 0 192-16,0-2-192 0,-7-8 192 0,0 0-192 16,4 8 192-16,-4-8-192 0,0 0 352 0,0 0-32 15,0 0-16-15,0 0 0 0,0 0 368 0,0 0 80 16,5-4 16-16,0-3 0 0,-3 0-32 0,1-2 0 15,0-4 0-15,1-3 0 0,0-4-160 0,-2 0-48 16,0-3 0-16,1-3 0 0,-1-4-32 0,-1-4-16 0,0-7 0 0,2 4 0 16,1 1-144-16,0-3-16 0,0-3-16 0,2 5 0 15,-1 4-64-15,1 4-16 0,1 4 0 0,-2 2 0 16,2 1-48-16,-2 4-16 0,3 4 0 0,-2 3 0 16,-1 2-160-16,-1 3 0 0,1 0 0 0,-5 6 0 31,0 0-640-31,8 3-144 0,-8-3-48 0,13 9-11136 0,-1 2-2240 0</inkml:trace>
  <inkml:trace contextRef="#ctx0" brushRef="#br0" timeOffset="50256.62">902 9290 11055 0,'0'0'976'0,"0"0"-784"0,0 0-192 0,0 0 0 15,0 0 0-15,0 0 0 0,0 0 0 0,0 0-160 16,0 0 720-16,0 0 144 0,0 0 16 0,0 0 16 15,4-6-224-15,1-4-64 0,2 1 0 0,3 1 0 16,-1-1-176-16,2 0-32 0,1-1-16 0,2-1 0 16,-2-3-224-16,1-2 176 0,2 0-176 0,-1-1 160 0,0 0-160 0,2-3 192 15,-1 0-192-15,-1 3 192 0,-2 1-192 0,-1 3 160 16,0 3-160-16,0 0 160 0,1-2-160 0,-3 3 0 16,0 6 144-16,-1-3-144 0,-2 1 144 0,-6 5-144 15,0 0 192-15,0 0-192 0,9 1 144 0,-9-1-144 16,6 11 0-16,-3 2 144 0,0 3-144 0,-1 2 160 15,0 4-160-15,-2 6 160 0,-3 5-160 0,0 4 128 16,0 5-128-16,2-1 128 0,-5-3-128 0,2 4 0 16,-1 3 0-16,0 4 128 0,-3 1-128 0,0 0 0 15,1-4 0-15,-1 0 0 0,-1-2 0 0,-1-1 0 16,2-2 0-16,-5-3 0 0,1 0 0 0,1 0 0 16,1 3 0-16,-2-3 0 0,2-2 128 0,2-3-128 15,-3-3 128-15,2 1-128 0,0-2 0 0,1-4 0 16,1-4 0-16,-1 1-5376 15,1-4-1168-15</inkml:trace>
  <inkml:trace contextRef="#ctx0" brushRef="#br0" timeOffset="50482.03">757 10365 23551 0,'0'0'1040'0,"12"-1"224"15,5 1-1008-15,3-2-256 0,0-1 0 0,9-4 0 0,5 3 0 0,6 1 0 16,2-1-144-16,2 1 144 0,2-5-224 0,1-1 48 16,4-2 16-16,0 2-6640 15,4 0-1328-15</inkml:trace>
  <inkml:trace contextRef="#ctx0" brushRef="#br0" timeOffset="52493.2">5219 10489 1839 0,'0'0'160'0,"0"0"-160"15,0 0 0-15,-7 4 0 0,-3-3 2688 0,10-1 512 16,0 0 112-16,-7 2 16 0,7-2-2000 0,0 0-400 15,-8 0-80-15,8 0-16 0,0 0-144 0,0 0-48 0,0 0 0 0,0 0 0 16,0 0 0-16,0 0-16 0,0 0 0 0,0 0 0 16,0-8-240-16,3-2-32 0,2 0-16 0,1-1 0 15,3-1-176-15,2-2-32 0,0-1-128 0,3 2 192 16,3 0-192-16,0-2 128 0,2-1-128 0,1 0 0 16,0 1 128-16,0 3-128 0,5 1 0 0,-3 1 144 15,-1 5 16-15,0 1 0 0,-2 5 0 0,0 2 0 16,0 0-160-16,0 5 192 0,-4 1-192 0,-1 4 192 15,-3 1-192-15,1 3 0 0,-1 4 0 0,-1 2 128 16,0 2-128-16,0-1 160 0,-4 1-160 0,2-2 160 16,-2-2-160-16,0-2 0 0,1-2 144 0,0-1-144 15,-1-4 0-15,0-4 128 0,-6-8-128 0,11 4 0 16,2-1 176-16,-2-4-48 0,2-4 0 0,3-3 0 0,-1-2 208 0,1-3 48 16,1 0 0-16,3-5 0 0,-2 2-64 0,2-1-16 15,0 2 0-15,1-1 0 0,-2-1-96 0,-1 4-16 16,1 5 0-16,-2 3 0 0,-2 0-32 0,-1 3-16 15,-2-2 0-15,2 8 0 0,-1 5 0 0,0 2 0 16,-2 3 0-16,0 1 0 0,-1 4 48 0,-2 1 0 16,0 0 0-16,2-2 0 0,2 0-64 0,-1 1-128 15,0-3 192-15,-1-1-64 0,2 0-128 0,2-4 0 16,-1-2 0-16,2-2 0 0,2 1 160 0,4-4-160 16,3-3 192-16,-1-1-192 0,0-4 192 0,2-1-64 15,4-3 0-15,2 0-128 0,-1-4 192 0,1 0-192 16,-2-1 192-16,-1 1-192 0,0 0 128 0,-2 2-128 15,2 0 0-15,-2 2 0 0,2 1 0 0,-5 5 0 16,1 0 0-16,-3 4 0 0,0 2 128 0,1 4-128 0,0 1 192 0,2 1-192 16,1 0 208-16,0 1-64 0,-1-2-16 0,-1 2 0 15,2 1-128-15,2-1 192 0,-3-2-192 0,2-2 192 16,2 1-192-16,1-2 0 0,5-2 144 0,-2-3-144 16,-2-2 144-16,5-1-144 0,9 0 192 0,-2-4-192 15,0-2 144-15,-1 0-144 0,0-3 0 0,-2 2 144 16,-2-1-144-16,1 1 0 0,0-2 144 0,1 2-144 15,-5 4 0-15,0 3 128 0,-1-2-128 0,0 4 0 16,-1 4 0-16,-3-2 0 0,0 2 0 0,1 2 0 16,-3-1 0-16,2 1-128 0,-1-2 128 0,1 0 0 15,4 3 0-15,0-4 0 0,0-3 0 0,4 0 0 16,2 0 0-16,2-1 0 0,0-1 128 0,0-2-128 16,0-2 0-16,0-2 128 0,-2 0-128 0,1-3 0 0,3-3 128 15,0 0-128-15,-4 0 128 0,2 2-128 0,1 1 0 16,-3 2 128-16,1 1-128 0,-3 2 0 0,-2-2 0 0,1 5 0 15,-4-2 0-15,-1 2 0 0,2-1 0 0,0 4 0 16,0-2 128-16,3 4-128 0,1 2 176 0,-1 0-48 16,0 2 0-16,-1 0 0 0,0 1-128 0,0-1 0 15,0-2 144-15,-1-1-144 0,3-1 0 0,2 1 0 16,2-3 0-16,1 0 128 0,-3-3-128 0,3 1 0 16,4 0 128-16,0 0-128 0,-6-1 0 0,1-2 128 15,0-3-128-15,-1 2 0 0,1-2 0 0,-4 2 128 16,-2-1-128-16,-1 3 0 0,0 2 0 0,0 5 0 15,-2 0 0-15,-3 2 0 0,-2 2 0 0,-2 2 0 16,-2 3 128-16,-1 0-128 0,-1 1 240 0,-1 0-32 0,0 0 0 16,0-1 0-16,0 0-80 0,1 0 0 0,-2-2-128 15,3 0 192-15,1 0-192 0,0-2 0 0,0 0 128 0,2-2-128 16,2-3 0-16,2 1 128 0,-1 0-128 0,1-2 0 16,-4-1 128-16,-1-1-128 0,1-1 0 0,-2 0 0 15,-2-2 128-15,2 1-128 0,-1-1 0 0,1 0 144 16,-4 0-144-16,0 0 0 0,0-1 144 0,0 2-144 15,-3-1 0-15,0 3 0 0,-4 1 0 0,0 3 128 16,-1-3 80-16,0 2 32 0,-2 2 0 0,2 1 0 16,1 1-16-16,1-1 0 0,-3 1 0 0,2 1 0 15,1-2-224-15,3 2 144 0,-1 1-144 0,1-3 128 16,1-2-128-16,1 1 0 0,0 0 0 0,2-3 0 16,-2-2 128-16,1-1-128 0,2-2 0 0,1 1 128 15,0 0-128-15,1-2 0 0,2 0 0 0,-1 0 0 0,-1-2 0 16,1 1 128-16,4-2-128 0,-2 1 0 0,4-1 160 0,-2 3-160 15,2-1 192-15,0 1-192 0,-1 0 416 0,2-1-32 16,0 0 0-16,3 0 0 0,5 3-48 0,-1-1-16 16,3-4 0-16,5 3 0 0,0 2-176 0,4-1-144 15,-2 1 192-15,-1 0-192 0,0-1 128 0,0 0-128 16,2 2 0-16,2 2 0 0,-3-1 0 0,2 3 0 16,-1 0 0-16,-2 2 0 15,-2 2-2176-15,-3 1-448 0</inkml:trace>
  <inkml:trace contextRef="#ctx0" brushRef="#br0" timeOffset="57831.8">5364 12152 2751 0,'0'0'256'0,"0"0"-256"16,0 0 0-16,0 0 0 0,0 0 1616 0,0 0 288 16,-10 0 48-16,2 2 16 0,2 2-1280 0,6-4-256 15,-8 3-48-15,8-3-16 0,-8-1 176 0,8 1 32 16,-6-4 16-16,-1 2 0 0,7 2 224 0,-7-2 32 15,7 2 16-15,0 0 0 0,-9-3 0 0,9 3 0 16,-7-6 0-16,7 6 0 0,0 0-352 0,0 0-64 16,-5-4 0-16,5 4-16 0,0 0-48 0,0 0-16 15,-4-6 0-15,4 6 0 0,0 0-96 0,0 0-16 16,0 0 0-16,0 0 0 0,0 0-128 0,0 0-128 16,9 3 144-16,3 0-144 0,3-2 240 0,-1 1-48 15,-1 3-16-15,6-1 0 0,6-1-16 0,-2 0 0 16,-1 1 0-16,-1 0 0 0,3 0-160 0,-2 1 0 15,2-1 0-15,-2 1 128 0,3-1-128 0,-3 2 0 16,0-2 0-16,1-1 0 0,-1-3 0 0,1 2 0 0,3 0 0 0,-3-4 0 16,2-2 0-16,-3 3 128 0,0 1-128 0,0-1 0 15,0-4 192-15,-3 1-32 0,-2 0-16 0,-1 0 0 16,0 3 144-16,-5 0 32 0,-1 1 0 0,-10 0 0 16,0 0-96-16,0 0-16 0,0 0 0 0,0 0 0 15,0 0 48-15,0 0 0 0,-6 6 0 0,-6 0 0 16,-2-2 0-16,-2 1 16 0,1 2 0 0,-3 0 0 15,1 0-272-15,-4 0 160 0,0-4-160 0,-1 5 128 16,-6 1-128-16,3-2 0 0,0-3 144 0,-3 2-144 16,2-2 0-16,0 0 128 0,-1-2-128 0,-3-1 0 15,0 0 144-15,-2 1-144 0,0 0 192 0,1 0-192 16,2-2 256-16,4 0-64 0,3-2-16 0,-1 2 0 16,2 2 16-16,4-1 0 0,1 1 0 0,6-2 0 0,4-1 0 0,6 1 0 15,0 0 0-15,0 0 0 0,0 0-192 0,0 0 160 16,7 2-160-16,8 1 160 0,2 2-160 0,5-4 160 15,4 1-160-15,3 1 160 0,5 1-160 0,3 1 128 16,-1-2-128-16,0 2 128 0,-2-2-128 0,0 1 0 16,1-2 0-16,0 0 128 0,1-2-128 0,0 0 0 15,1 0-160-15,-2-1 160 16,-2-2-2048-16,-3 0-304 0</inkml:trace>
  <inkml:trace contextRef="#ctx0" brushRef="#br0" timeOffset="58865.1">6565 12211 18879 0,'0'0'832'0,"0"0"192"0,0 0-832 0,0 0-192 16,-6 2 0-16,6-2 0 0,-9 6 0 0,9-6 0 15,-9 3 0-15,1 2 0 0,4 1 0 0,4-6 0 16,-9 5 128-16,9-5-128 0,0 0 0 0,-6 2 0 16,6-2 128-16,0 0-128 0,0 0 560 0,0 0 64 0,0 0 16 0,0 0 0 15,0 0 208-15,0 0 48 0,0 0 16 0,0 0 0 16,0 0-320-16,0 0-64 0,11-1-16 0,1-1 0 16,1-3-64-16,2 2 0 0,2 1-16 0,0-2 0 15,4 0-176-15,1-2-16 0,4 3-16 0,-2 0 0 16,0 0-64-16,2-1-16 0,1 0 0 0,-1 1 0 15,-2 1-16-15,1 2 0 0,0 0 0 0,-2 0 0 16,-1-1-128-16,-4 1 0 0,-3 0 0 0,0 1 0 16,0-2 0-16,-4-1 0 0,0 0 0 0,-1-1 128 15,-10 3-128-15,0 0 128 0,5-4-128 0,-5 4 128 16,0 0 128-16,0 0 32 0,0 0 0 0,0 0 0 16,-7-3 224-16,-4 1 32 0,-1 2 16 0,-2 0 0 0,-4-1-304 15,-1 0-64-15,-2 0-16 0,-1 1 0 0,-4 1-48 0,2-1-128 16,1-1 192-16,0 1-64 0,-1 2-128 0,2-1 160 15,1-2-160-15,2 1 160 0,3 1-160 0,1-1 0 16,1 0 0-16,4 0 128 0,0 0-128 0,10 0 0 16,-6-2 0-16,6 2 0 0,0 0 0 0,0 0 0 15,0 0 0-15,0 0 0 0,9 2 0 0,4 1 0 16,3-1 0-16,3-1 0 0,2-3 0 0,3 1 128 16,4 1-128-16,0 0 128 0,1 0-128 0,0 0 0 15,1 0 0-15,-2 0 0 0,0 0 0 0,-1-1 0 16,0-1 128-16,-5 1-128 0,-1 2 0 0,-1-1 0 15,-1 0 0-15,-3-1 0 0,-2 0 0 0,-2 0 0 16,-4-3 0-16,-8 4 0 0,0 0 0 0,0 0 0 16,0 0 144-16,0 0-144 0,0 0 176 0,0 0-48 0,-9-2 0 0,-4 1 0 15,-2 1-128-15,-1 2 192 0,1-1-192 0,-2 3 192 16,-3-3-192-16,-1 1 0 0,0 0 0 0,-1 0 128 16,0-1-128-16,-1-1 0 0,-2-1 0 0,0 2 0 15,-1 3 0-15,3-2 0 0,3-2 128 0,0 3-128 16,4 2 0-16,1 0 0 0,4-1 0 0,1 0 0 15,10-4 0-15,0 0 0 0,0 0 0 0,0 0 0 16,0 0 0-16,0 0 0 0,10 6-128 0,-2-1 128 16,1-2-128-16,4-2 128 0,2-2-160 0,3 1 160 15,2 1-176-15,0-1 176 0,-1-1-192 0,-1-1 192 16,1-3-304-16,-1 4 48 0,1-1 16 0,-2-1 0 16,-1-3-496-16,-2 1-96 0,0 2-32 0,-3 0-8864 15,-2 2-1760-15</inkml:trace>
  <inkml:trace contextRef="#ctx0" brushRef="#br0" timeOffset="64978.65">19951 13333 17391 0,'0'0'768'0,"0"0"160"0,0 0-736 0,0 0-192 0,0 0 0 0,0 0 0 16,0 0 0-16,0 0 0 0,0 0 0 0,-7 5 0 16,0-2 256-16,-2-1 0 0,-2 0 16 0,0 2 0 15,0-1-32-15,-3-2-16 0,-4 1 0 0,0 0 0 16,-1 0-16-16,-1 1 0 0,-2-1 0 0,0-1 0 15,1-2 96-15,-3-1 16 0,-2-1 0 0,-1 0 0 16,-4 1 128-16,-1 0 16 0,-4-1 16 0,-1 2 0 16,-3-1 32-16,1-1 16 0,-1 1 0 0,0 0 0 15,-3 3-80-15,-2-2-32 0,-4-1 0 0,-5 0 0 16,-3 5-144-16,-3-3-16 0,3 0-16 0,-1-1 0 16,-2 1 0-16,-3 1 0 0,-7-2 0 0,1 1 0 15,-1-2 0-15,-1 2 0 0,2 0 0 0,-3-1 0 0,-2 0-16 16,-6 0 0-16,-3 1 0 0,0-1 0 0,3 0-16 0,-6-1 0 15,-6 1 0-15,2 0 0 0,2 1-16 0,-3 0 0 16,-2-3 0-16,-4 0 0 0,-2 1-48 0,2 0-16 16,3-3 0-16,-3 1 0 0,-3 1 32 0,-1-2 0 15,2 0 0-15,-7-2 0 0,-4 3 0 0,1-4 0 16,2 1 0-16,-4 1 0 0,-6 0 32 0,-1 2 0 16,0-4 0-16,-4 3 0 0,-5 0-192 0,-1 1 160 15,5-2-160-15,-5 1 160 0,-4 0-160 0,-1 2 0 16,4 0 0-16,-5-2 0 0,-1 0 0 0,1-1 0 15,-5 0 128-15,2 1-128 0,-1 2 0 0,-1 1 0 16,-1-1 0-16,1 0 0 0,3 2 0 0,-1-2 0 16,0-1 0-16,-3 1 128 0,-3 1 0 0,4 0-128 0,3 0 192 15,1 2-64-15,-6 2-128 0,5-2 192 0,-2 0-192 0,4 1 192 16,1 0-192-16,1 1 0 0,0 0 144 0,2 0-144 16,1 1 0-16,-1 0 144 0,-2 1-144 0,6-1 0 15,3-1 128-15,0 0-128 0,2 1 0 0,2-1 0 16,1 0 144-16,1-1-144 0,4 2 0 0,3-2 144 15,2-1-144-15,0 3 0 0,-2 0 0 0,5 0 0 16,4-2 0-16,-1 0 128 0,-3 5-128 0,5-2 0 16,5 2 0-16,3-1 0 0,-2 0 128 0,3 2-128 15,0 0 0-15,3 2 0 0,0-3 0 0,1 3 0 16,-1-1 0-16,3 1 0 0,5 0 0 0,2-1 0 16,1 1 0-16,-1 2 0 0,2 1 0 0,2-2 0 15,2 0 0-15,2 1 0 0,2 3 0 0,-1 2 0 0,0-1 0 0,3-1 0 16,-1-1 0-16,3 4 0 0,1 6 0 0,0 0 0 15,0-4 0-15,1 2 0 0,1 5 0 0,2 0 0 16,-2 1 0-16,6-2 0 0,-1-1 0 0,1-1 0 16,0 0 0-16,1 0 0 0,1 1 0 0,1 0 0 15,-1-1 0-15,3 2 0 0,3-1 0 0,0 1 0 16,-2 0 0-16,2 2 0 0,1-2 0 0,-2 4 0 16,2 0 0-16,0 1 0 0,1 0 0 0,4-1 0 15,4 0 0-15,-1 0 0 0,4-3 0 0,1-1 0 16,1 0 0-16,2 2 0 0,-2 4 0 0,2-1 0 15,0-3 0-15,6-2 0 0,3 3 0 0,3-2 0 16,0 1 0-16,1-1 0 0,1-1-128 0,2-2 128 16,0 4 0-16,5-3 0 0,1-1 0 0,2 0 0 0,2 0 0 15,0 0 0-15,1 1-144 0,1-2 144 0,2-2 0 0,3 5 0 16,-1-1 0-16,2-1-128 0,6-2 128 0,-1 1 0 16,1 1 0-16,3-1 0 0,-2 0 0 0,7-2 0 15,3-3 0-15,4 1 0 0,-3 2 0 0,4-4 0 16,4 1 0-16,0-2 0 0,-1 1 0 0,5-1 0 15,-2 3 0-15,2-2 0 0,0-1 0 0,5 2 0 16,-1-1 0-16,4 2 0 0,2 0 0 0,1-2 0 16,2-2 0-16,1 4 0 0,-2 2 0 0,3-3 0 15,2-3 0-15,3-2 128 0,-1-1-128 0,4 1 0 16,5 1 0-16,-1 0 0 0,1-1 0 0,0-1 0 16,4-2 128-16,6 0-128 0,-1 1 0 0,3 0 144 15,-2-3-144-15,-1 1 0 0,3-1 0 0,2 2 0 0,3-3 0 16,-1 3 0-16,-2-2 128 0,1-1-128 0,1 1 0 0,2-1 0 15,4 0 0-15,-3-1 0 0,2 0 0 0,2 0 0 16,-1-1 0-16,5-1 0 0,4-1 0 0,-1 0 0 16,1 0 0-16,2 1 128 0,2-3-128 0,1-3 0 15,-5 2 0-15,5 0 0 0,7-1 0 0,-3 0 0 16,0-1 128-16,3-1-128 0,-1 1 0 0,1 2 0 16,-2-1 0-16,3-1 0 0,-3 0 0 0,3 2 0 15,1 1 0-15,-2 0 0 0,0-1 0 0,-2 0 0 16,0 1 0-16,0 0 128 0,-2 0-128 0,5 0 0 15,0-2 0-15,-1 2 0 0,-3 0 0 0,3 0 0 16,1 0 0-16,0-1 0 0,-4-2 0 0,6 0 0 16,5 1 0-16,-4-3 0 0,-3 1 0 0,1-1 0 0,5-2 0 15,-4-1 0-15,-2 3 0 0,2-1 0 0,3 0 128 0,-2 0-128 16,-1 1 0-16,1-1 0 0,0-2 0 0,1 3 128 16,-2-1-128-16,-2 0 0 0,1-4 0 0,2 3 0 15,3 3 0-15,-2-3 0 0,-3-4 0 0,1 1 0 16,2 3 128-16,1-1-128 0,0-2 0 0,0 1 128 15,-2 1-128-15,-3-1 0 0,-3 1 0 0,2-1 128 16,1 0-128-16,0 0 128 0,-5 2-128 0,2-1 128 16,3-1-128-16,-3 1 128 0,-2-1-128 0,1 1 128 15,0 2-128-15,-3 0 0 0,-2-5 0 0,-3 2 128 16,1 3-128-16,1-2 0 0,4 1 144 0,-6 0-144 16,-2-1 0-16,0 0 128 0,1 2-128 0,-3-3 0 15,-4 1 0-15,1-1 128 0,-2 2-128 0,3-1 0 16,1 2 0-16,-7 0 0 0,-5-1 0 0,2 1 0 0,0-1 0 0,0 0 0 15,0 1 0-15,-3 0 128 0,-4 1-128 0,1-1 0 16,1 1 0-16,-2-2 0 0,-3 1 0 0,-3-2 0 16,-3 0 0-16,-3 1 0 0,-4-1 0 0,0 0 0 15,-1-2 0-15,3 3 0 0,-1-3 0 0,-2 2 128 16,-5 1-128-16,-3 1 0 0,-1-3 0 0,-1 0 128 16,-3-2-128-16,1 1 0 0,1 0 144 0,0-1-144 15,-5-1 192-15,1 0-192 0,-1 1 176 0,-2 2-176 16,-3-2 160-16,-2-1-160 0,-2-2 128 0,1 3-128 15,0-1 0-15,-1-1 144 0,-3-2-144 0,1 2 0 16,0-1 0-16,-1-2 0 0,-2 0 0 0,-3-1 128 16,2 0-128-16,-5-2 0 0,-1-1 192 0,-2-1-64 0,-1-1 0 15,0-1 0-15,-2-1 48 0,0 0 0 0,-3-1 0 0,1-2 0 16,-1-2 0-16,-2 1 0 0,0 3 0 0,-1 2 0 16,0 0 32-16,-5-1 16 0,0 2 0 0,-1 2 0 15,-1-1 32-15,0 0 0 0,-1-1 0 0,0 1 0 16,-1-1-64-16,-4 1 0 0,0-2 0 0,-2-1 0 15,-2 1-64-15,-1-4-128 0,-1 1 176 0,-1 2-176 16,-3-4 128-16,-2 4-128 0,-3 0 0 0,-1 1 0 16,0 1 128-16,-2 2-128 0,-2 1 0 0,1 1 0 15,-1 2 0-15,-1 1 0 0,1 0 0 0,0 2 0 16,2 2 0-16,-2 2-272 0,-2 3 48 0,-1-2 16 16,-3 1-1536-16,-5 4-304 15,-5 3-64-15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34:58.97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11206 6709 2751 0,'0'0'256'0,"0"0"-256"16,0 0 0-16,0 0 0 0,-6 4 1664 0,-2 1 304 16,8-5 48-16,0 0 16 0,0 0-1152 0,0 0-240 15,-7 2-32-15,7-2-16 0,0 0 352 0,0 0 64 16,0 0 16-16,0 0 0 0,0 0 0 0,-8-1 0 15,8 1 0-15,0 0 0 0,0 0-192 0,0 0-48 16,-4-3 0-16,4 3 0 0,0 0-192 0,0 0-32 16,0 0-16-16,0 0 0 0,0 0 16 0,8-4 0 0,1 3 0 0,1-1 0 15,-3-1 80-15,4 0 0 0,3 0 16 0,-2 2 0 16,3 1-128-16,-1 0-16 0,1 0-16 0,2 0 0 16,5-1 688-16,2 0 144 0,2 1 16 0,0 0 16 31,1-1-1744-31,1 1-368 0,1 0-64 0,2 2-16 0,-2 0 832 0,3-2 0 0,2 1 0 0,4-1 0 15,-1-1 0-15,5 1 144 0,3-1-144 0,1 0 128 16,0-2-128-16,-1-2 128 0,-2 3-128 0,2 0 128 16,1 1 0-16,-1 0-128 0,0-3 192 0,2 2-64 15,5-1 48-15,-1 3 0 0,2 0 0 0,-3-1 0 16,-2-3-16-16,2 3 0 0,5-2 0 0,3 1 0 16,4 0-16-16,-1-1 0 0,2 1 0 0,-2 0 0 15,0 0-144-15,1 0 160 0,1-2-160 0,4 1 160 16,2 1-160-16,-3-1 0 0,-3-1 0 0,2-2 0 0,2 1 128 0,2 0-128 15,0-1 0-15,-2 3 128 0,1 1-128 0,2-3 0 16,-2 1 144-16,1-3-144 0,1 1 192 0,2 0-48 16,2 1 0-16,-3 0 0 0,1 0-16 0,1-1 0 15,1 0 0-15,3 2 0 0,-2 2-128 0,-3-1 192 16,0-3-192-16,-1 1 192 0,2 1-192 0,2 1 160 16,1 2-160-16,-5 0 160 0,-1-1-160 0,2 0 0 15,4-3 144-15,0 4-144 0,-2 1 0 0,-2-1 128 16,-5-2-128-16,4 1 0 0,0 1 0 0,1 1 144 15,-2-4-144-15,-1 3 0 0,0 0 128 0,-1-1-128 16,-2-3 0-16,5 2 0 0,0 1 144 0,-1 2-144 16,-5 2 0-16,0-1 144 0,-2-2-144 0,2 1 128 15,1 0-128-15,-2 0 128 0,4 0 32 0,-5 0 0 0,-2 0 0 0,0 0 0 16,1 0 16-16,1 0 0 0,-1 0 0 0,1 0 0 16,1 0-16-16,-5 1 0 0,-4 0 0 0,0-3 0 15,3-3 32-15,-1 0 16 0,-2 1 0 0,1 1 0 16,2 1-16-16,-3 0 0 0,-1 0 0 0,-1-1 0 15,2-4-48-15,2 4-16 0,1-3 0 0,1 2 0 16,-1 1-128-16,-1-1 0 0,-3 2 144 0,1 0-144 16,1-1 0-16,1-1 144 0,1 0-144 0,-1 3 0 15,-1 2 128-15,-2-2-128 0,-1-1 0 0,-4 1 0 16,3-1 0-16,1 1 0 0,-2 0 0 0,3 3 0 16,0 3 128-16,-1 0-128 0,-3 1 0 0,-1-3 0 15,-2-3 0-15,2 1 0 0,0 4 128 0,2-2-128 16,-1 1 128-16,2 1-128 0,-3-1 192 0,0 3-192 0,-3 0 0 0,0-1 0 15,-1-4 0-15,3 1 0 0,0 1 144 0,3 1-144 16,-2 0 0-16,1 0 144 0,-2 2-144 0,-1-3 0 16,0-2 0-16,-2 2 0 0,-1 1 0 0,1-2 128 15,1-1-128-15,-1 2 0 0,-1 0 0 0,1 0 0 16,3-3 128-16,-6 2-128 0,-1 3 0 0,0-1 0 16,-4-2 0-16,4 1 0 0,-1-3 0 0,2-1 128 15,0 0-128-15,0 2 0 0,-1 0 0 0,-2 1 128 16,-2 0-128-16,-1-2 0 0,-1 2 128 0,-2-1-128 15,2-1 0-15,1-1 128 0,1 0-128 0,-1 3 0 16,-2-3 144-16,4 1-144 0,-2 1 144 0,1-1-144 16,-1 0 192-16,-4 1-192 0,-1 2 0 0,0-3 0 15,-1-1 0-15,0 0 0 0,0 1 0 0,0-1 0 16,-1 0 0-16,4 0 0 0,1 2 144 0,0-2-144 0,-1 2 0 16,0-1 144-16,-1-2-144 0,-1 0 0 0,-3 0 0 0,0 1 128 15,-1 0-128-15,0 0 128 0,-2 0-128 0,0-3 128 16,2 3-128-16,-1-3 0 0,0 0 0 0,3 2 0 15,-3 2 192-15,1 0-64 0,-2-1 0 0,-2 0 0 16,3 0 0-16,-2 0-128 0,0-1 192 0,-1 0-64 16,-2 1-128-16,0 0 0 0,-1-1 144 0,-1 1-144 15,-2 0 0-15,2 0 144 0,-2 0-144 0,3-1 0 16,-1 0 176-16,-2 0-176 0,2 0 160 0,0 1-160 16,-1 0 192-16,2 0-64 0,-1 0-128 0,2 0 192 15,1 0-64-15,-5 0 0 0,0-3-128 0,-1 3 192 0,3 4-64 16,-1-2 0-16,-2-1-128 0,0 0 192 0,-2 0-64 0,0-1-128 15,1-1 176-15,-2 1-176 0,-1 1 192 0,1 0-64 16,0 1 0-16,-2 0-128 0,-1-2 160 0,-1 0-160 16,0-2 128-16,-9 2-128 0,11 0 0 0,-11 0 128 15,7 2-128-15,-7-2 0 0,0 0 0 0,9 4 0 16,-9-4 0-16,0 0 0 0,0 0 0 0,0 0 0 16,0 0 0-16,0 0 0 15,0 0-1280-15,0 0-176 0,-7 8-32 0,-3-2-18688 0</inkml:trace>
  <inkml:trace contextRef="#ctx0" brushRef="#br0" timeOffset="5669.64">16850 1592 14735 0,'-10'-19'640'0,"5"9"160"0,2 0-640 0,-2 3-160 15,2 1 0-15,3 6 0 0,-3-8 2048 0,-1 3 368 16,1-1 80-16,3 6 0 0,0 0-1984 0,-3-6-512 16,-1 0 0-16,4 6 0 0,0 0 0 0,-2-6 0 15,2 6 0-15,-3-8 0 0,-1 0 128 0,0 3-128 16,4 5 0-16,-5-9 0 0,-3-1 128 0,3 0-128 15,0-1 0-15,-3 1 144 0,1 1 128 0,-2 1 32 16,2-3 0-16,0-1 0 0,-2-2 32 0,-2 1 16 0,2 0 0 0,-1-1 0 16,-2-3 80-16,1 2 16 0,-1-1 0 0,1 3 0 15,-1-2 64-15,1 2 32 0,1-1 0 0,-2 2 0 16,-1-1-144-16,-1 1-16 0,1 1-16 0,-1 0 0 16,-1 0-176-16,-1 1-48 0,0 0 0 0,-2 0 0 15,-2-2-144-15,2 1 0 0,-4 0 144 0,0 0-144 16,-4 2 0-16,2-2 0 0,-2-1 0 0,0 2 128 15,1 2-128-15,-1-2 0 0,1-4 0 0,2 2 0 16,-2-1 0-16,2-1 128 0,-3 0-128 0,1 0 128 16,1 3 64-16,-2 0 32 0,-3 0 0 0,-1-1 0 15,0 0 32-15,-2 1 0 0,-2 1 0 0,-2 0 0 16,2 2-128-16,-2-3 0 0,1-3-128 0,1 4 192 16,0 5-192-16,-3-5 176 0,1-2-176 0,0 3 160 15,-3 0-160-15,1 3 160 0,-3-2-160 0,1 0 160 0,2 1-160 0,2 1 0 16,-3 4 144-16,2 0-144 0,-1-3 0 0,1-1 0 15,0-2 0-15,-4 1 0 0,-3 4 0 0,0 0 0 16,-2-2 0-16,1 2 0 0,-1-1 0 0,4-1 0 16,-2 3 0-16,1-1 0 0,-4-5 0 0,1 5 0 15,-4 1 0-15,1 1 0 0,-1 1 0 0,0-3 144 16,0 1-144-16,1 2 0 0,3 3 0 0,0-4 0 16,0-5 0-16,0 4 0 0,1 4 0 0,0 0 0 15,-1 0 0-15,2 0 0 0,1-1 0 0,1 3 0 16,2 2 128-16,-1 0-128 0,-1-2 0 0,-2 2 0 15,-2-2 0-15,-1 5 0 0,-2 3 0 0,2 1 0 16,1-3 0-16,0 3 0 0,-2-3 0 0,1 1 0 16,-3-1 0-16,2 3 0 0,-1-1 0 0,-3 2 0 15,-1 0 0-15,4-1 0 0,2-1 0 0,3-1 0 0,1 0 0 0,4 2 0 16,-1 3 0-16,1-1 0 0,-1 1-128 0,2 1 128 16,0 2 0-16,3 2 0 0,-1 2 0 0,3 1-144 15,-3 0 144-15,5 1 0 0,0 0 0 0,0-1 0 16,0-2 0-16,-2 1 0 0,-1-2 0 0,0 1 0 15,1 2 0-15,-1-2 0 0,2-1 0 0,1 1 0 16,1 0 0-16,4 0 0 0,0 1 0 0,4-1 0 16,-3-2 0-16,6 2 0 0,-2-1 0 0,2 1 0 15,1 0 0-15,2 1 0 0,-2-2 0 0,2 0 0 16,0-2 0-16,2-1 0 0,0 1 0 0,1 1 0 16,-1 0 0-16,1 2 0 0,1 0 0 0,-1-2 0 15,1 1 0-15,2 0 0 0,1-3 0 0,1 6 0 0,1 2 0 0,0 1 0 16,3-1 0-16,2 1 128 0,-1-1-128 0,1-1 0 15,-2 3 0-15,4-2 0 0,4-3 0 0,-1 2 0 16,1-2 0-16,1-1 0 0,2-1 0 0,1 1 0 16,-1-4 0-16,2 3 0 0,2 1 0 0,0 2 0 15,1 3 0-15,-1-3 0 0,2-2 0 0,1 1 0 16,0-1 0-16,0 2 0 0,2 0 0 0,-1 1 0 16,1-3 0-16,2-1 0 0,0-3 0 0,-1 0 128 15,3 1-128-15,0 0 0 0,2 2 0 0,2-3 0 16,4-2 0-16,-3 2 0 0,1 4 0 0,3-1 0 15,2-1 0-15,1-1 128 0,-1 2-128 0,1-1 0 16,-1 0 0-16,2 1 0 0,0-1 0 0,0-1 0 16,1-3 0-16,3-1 0 0,4 1 0 0,0-2 0 15,2 0 0-15,2-1 0 0,2 2 0 0,1-2 0 0,-3-1 0 0,1-2 128 16,1-3-128-16,4 0 0 0,2-2 0 0,-1-1 0 16,3-2 0-16,0 0 0 0,0 0 0 0,-2-2 0 15,0-2 0-15,0 0 0 0,3-1 0 0,2 2 0 16,1-1 0-16,-1 1 0 0,-1 1 0 0,-1-2 128 15,0 0-128-15,3-1 0 0,-3-3 0 0,2 4 0 16,4 0 0-16,-3 1 0 0,-1 1 0 0,-1-1 0 16,3-4 0-16,0 1 0 0,1-1 0 0,2 0 128 15,3 2-128-15,-4-2 0 0,-5 1 0 0,2 0 0 16,1-2 0-16,2 2 0 0,1-2 0 0,-3 1 128 16,-1-1-128-16,-2-1 0 0,-2 1 0 0,-3-1 0 15,2 0 0-15,0 0 0 0,3 1 0 0,2-2 0 16,-7 0 0-16,1-2 144 0,-2-1-144 0,-2 1 160 0,-1 0-160 0,1 2 0 15,2-1 0-15,-1-2 0 0,2 3 0 0,-2-2 0 16,-4 0 0-16,-1 2 0 0,-1-1 0 0,-1 1 0 16,-1 1 0-16,2 1 0 0,2-4 0 0,0 0 128 15,-1-1-128-15,-2 2 0 0,0 2 0 0,-4 0 0 16,0-2 0-16,-2 0 0 0,-1 1 0 0,1-1 0 16,0 1 128-16,2-1-128 0,-2 0 0 0,2 0 0 15,-4-2 0-15,-1 2 0 0,0-1 0 0,-2 0 0 16,-1 0 128-16,-3 0-128 0,-1-1 0 0,-1-2 0 15,-3-2 0-15,0 0 128 0,-1 2-128 0,-1-2 0 16,2-4 0-16,3 0 128 0,-1 1-128 0,-3-2 0 16,-5-1 144-16,-2 0-144 0,3 0 128 0,-2 2-128 15,-2 3 128-15,0-3-128 0,-2-2 128 0,-1 0-128 0,-1-1 160 16,-2 1-160-16,-1 1 208 0,0-1-48 0,-1 0-16 0,-1 0 0 16,-2-1 48-16,-1 0 0 0,-2 0 0 0,0-3 0 15,-1-4 0-15,0 1 0 0,-1 0 0 0,-2-1 0 16,-2 2-192-16,-2-1 192 0,-1 1-192 0,-2-1 192 15,-3 1-192-15,-3-2 192 0,-1 1-192 0,-1 0 192 16,-1-1-192-16,0 2 160 0,-2-1-160 0,0 1 160 16,2-2-32-16,-1 0 0 0,0 0 0 0,1 3 0 15,-1-4 16-15,1 4 0 0,0 0 0 0,-2 2 0 16,0 2 48-16,-3 0 16 0,0 1 0 0,-4-3 0 16,-5 2 16-16,0-2 0 0,-2 0 0 0,-2 4 0 15,-1 1-224-15,-1 4 0 0,1-1 128 0,-4 3-128 16,-2 3 0-16,-6 1 0 0,-5 1 0 0,-4 2 0 15,-3 2-192-15,0 4 0 0,0 4 16 0,-1 3 0 16,-2-2-1488-16,-4 6-288 0,-4 8-64 0</inkml:trace>
  <inkml:trace contextRef="#ctx0" brushRef="#br0" timeOffset="9543.32">13414 2236 9839 0,'0'0'432'0,"0"0"96"0,0 0-528 0,0 0 0 16,0 0 0-16,0 0 0 0,0 0 496 0,0 0-16 15,0 0 0-15,0 0 0 0,0 0-304 0,0 0-176 16,0 0 192-16,0 0-192 0,0 0 224 0,0 8-64 15,0 1-16-15,0-9 0 0,-1 9 112 0,1-9 0 16,-1 10 16-16,1-10 0 0,0 0 80 0,0 0 16 16,0 0 0-16,-2 8 0 0,2-8 256 0,-2 9 48 15,2-9 16-15,0 0 0 0,0 0 144 0,0 0 48 16,0 0 0-16,0 0 0 0,0 0 0 0,0 0 0 16,0 0 0-16,0 0 0 0,0 0-384 0,0 0-80 15,0 0-16-15,0 0 0 0,6-5-144 0,-1-2-16 0,0-1-16 16,0 0 0-16,-2-1 16 0,1 1 0 0,1 0 0 0,1-3 0 15,-1 0-240-15,0-1 0 0,-2 1 0 0,2 0 0 16,-2 1 176-16,0-1-176 0,2 0 192 0,-3 3-192 16,1 0 192-16,-3 8-192 0,2-10 192 0,-1 1-192 15,-1 1 144-15,0 8-144 0,0 0 0 0,0 0 144 16,0 0-144-16,0 0 0 0,0 0 0 0,0 0 0 16,0 0 0-16,0 0 0 0,0 0 0 0,3 10 0 15,-2 1 0-15,-1 0 0 0,-1 1-128 0,-1 1 128 16,0 0 0-16,0-1 0 0,-1 0 0 0,1 3 0 15,-2 4 0-15,2 1 0 0,-1 0 0 0,-1-2-176 16,1 1 176-16,-1-1 0 0,2-3 0 0,-2 0 0 16,1-1 0-16,1-3 0 0,2-11 0 0,-4 10 0 15,2-1 0-15,2-9 0 0,0 0 0 0,0 0 128 16,0 0-128-16,0 0 144 0,0 8-144 0,0-8 160 0,0 0 32 0,0 0 0 16,0 0 0-16,0 0 0 0,1-10 48 0,0-1 16 15,2-1 0-15,-2 2 0 0,0 0-96 0,0 0-16 16,-1 1 0-16,1-1 0 0,0-1-144 0,1 1 192 15,-1-1-192-15,-1 0 192 0,0 0-192 0,2 1 0 16,-1 0 144-16,1 0-144 0,1-1 0 0,-2 0 0 16,1-2 0-16,0 3 128 0,-2 1-128 0,1 1 0 15,0 1 0-15,-1 7 0 0,0 0 0 0,0 0 0 16,1-9 0-16,-1 9 0 0,0 0 0 0,0 0 0 16,0 0 0-16,0 0 0 0,0 0 0 0,0 0 0 15,0 0-144-15,0 0 144 0,0 0 0 0,-5 7-144 16,-1-1 144-16,0 5 0 0,0 0 0 0,-1 2-128 15,-1-1 128-15,1 4 0 0,-2 1 0 0,0 1 0 0,1-1 0 0,-1-1 0 16,-1 1 0-16,0-4 0 0,0-3 0 16,2 1 0-16,-1 2 0 0,4 1 0 0,-3-5 0 0,3 1 0 15,-1-5 0-15,2 2 0 0,4-7 0 0,-6 5 0 16,6-5 0-16,0 0 128 0,0 0-128 0,0 0 192 16,0 0-192-16,0 0 0 0,0 0 0 0,0 0 0 15,0 0 128-15,0 0 0 0,-1-11-128 0,1 0 192 16,1-2-64-16,1 0-128 0,2 2 176 0,0 0-176 15,2-1 144-15,-1 0-144 0,0 0 0 0,0 1 144 16,1 1-144-16,0 1 0 0,-1 0 144 0,-1-1-144 16,0-2 0-16,1 2 0 0,-1 2 0 0,1 1 128 15,-5 7-128-15,5-6 0 0,-5 6 0 0,0 0 0 16,4-5 0-16,-4 5 0 0,0 0 0 0,0 0 0 0,5-7 0 0,-5 7 0 16,0 0 0-16,0 0 0 0,0 0 0 0,0 0 0 15,0 0 0-15,0 0-128 0,0 0 128 0,0 0 0 16,-2 14-144-16,-2-3 144 0,0-4 0 0,-3 0 0 15,1-1 0-15,-1 3 0 0,-1 2 0 0,1 1 0 16,0 0 0-16,1-3 0 0,-2-1 0 0,2-3 0 16,-2 0 0-16,3 0 0 0,-1 1 0 0,6-6 0 15,0 0 0-15,-8 2 0 0,8-2 0 0,-7 4 0 16,7-4 0-16,0 0 0 0,-9-5 0 0,3 1 128 16,6 4-128-16,-6-7 128 0,2-1-128 0,-2 2 0 15,2-1 0-15,1 2 128 0,-1-1-128 0,4 6 0 16,0-8 0-16,0 8 0 0,0 0 0 0,4-7 0 15,1-2 0-15,3 3 0 0,1 4 0 0,2-2 0 0,1 0 0 0,3 1 0 16,2-1 0-16,0-1 0 0,1 0 0 0,1 2 0 16,0 0 0-16,0 0-144 0,1 0 144 0,1 1 0 15,1-1 0-15,0 2-128 0,0 1 128 0,-2-2 0 16,-4-1 736-16,-2 2 208 0,0 2 32 0,-2 1 16 31,-12-2-1616-31,7 2-320 0,-7-2-64 0,0 0-16 0,0 0 800 0,-6 10 224 0,-5-2 0 0,-3 1 0 16,-5-1-144-16,-3 1 144 0,-2-2 0 0,-2 0 0 15,1 1 0-15,-2-1 0 0,-1-2 0 0,2 0 0 16,-1-2 0-16,0 0 0 0,0 2 0 0,3-1 0 16,0-1 0-16,3 1 0 0,-1-1 0 0,6 0 0 15,3-1 0-15,4-2 0 0,0-2 0 0,9 2 0 16,0 0 0-16,0 0 0 0,0 0 0 0,9-2 0 0,3-5 128 0,1 1-128 16,6-2 0-16,-1-1 144 0,3-2-144 0,2 1 0 15,-1 5 0-15,2-2 0 0,-3 1 0 0,4 0 0 16,-2 2 0-16,2-1 0 0,-4 1 0 0,1 1 0 15,-1-2 0-15,-3 5 0 0,-1 1-128 0,-3 3 128 16,-3 0 0-16,-2-1 0 0,-9-3 0 0,0 0 0 16,8 6 0-16,-8-6 0 0,2 10-160 0,-3 0 160 15,-1 0 0-15,-6-4-144 0,0-2 144 0,-4 1 0 16,-1 4 0-16,-2 2 0 0,-3 1 0 0,-1 0 0 16,2 0 0-16,-2-1 0 0,1-1 0 0,3 0 0 15,1-3 0-15,3-2 0 0,-3 2 0 0,6-3 0 16,8-4 0-16,0 0 0 0,-8 0 0 0,8 0 0 15,0 0 128-15,0 0-128 0,0-10 128 0,3-1-128 16,3-3 128-16,0 2-128 0,3 0 0 0,1 0 128 0,1 1-128 0,-1 0 0 16,1 1 0-16,1 1 0 0,1 0 0 0,-3 0 0 15,-1-1 0-15,-1 3 0 0,-8 7 0 0,7-4 0 16,-1-1 0-16,-6 5 0 0,0 0 0 0,0 0 0 16,-2 11 0-16,-3 0 0 0,-4 2-144 0,-2 4 144 15,-2 2 0-15,-2-1 0 0,-4-2 0 0,-1 0 0 16,1-1 0-16,0-2 0 0,0-3 0 0,3 0 0 15,1-3 160-15,4-1-160 0,4 0 192 0,7-6-192 16,0 0 240-16,0 0-64 0,0 0-16 0,7-8 0 16,4-1 144-16,4-2 16 0,0-3 16 0,4-1 0 15,-1-4-144-15,3 1-48 0,1 2 0 0,-2 1 0 16,0 0-16-16,-1 3-128 0,0 4 192 0,-2 2-64 16,-5-2-128-16,-2 3 0 0,-1 2 144 0,-9 3-144 0,0 0 0 0,1 9 0 15,-7 0 0-15,-1 2 0 0,-4 0 0 0,-3 1-128 16,-2 0 128-16,-1 0-128 0,0 2-64 0,-1-1-16 15,2-1 0-15,0 1 0 16,2-6-432-16,4-2-96 0,2 0-16 0,8-5-13376 16</inkml:trace>
  <inkml:trace contextRef="#ctx0" brushRef="#br0" timeOffset="11142.35">15709 2225 7311 0,'0'0'320'0,"0"0"64"0,0 0-384 0,0 0 0 16,0 0 0-16,0 0 0 0,0 0 768 0,0 0 64 15,0 0 0-15,-5 6 16 0,5-6 144 0,-5 8 32 0,-2-2 0 0,3 1 0 16,4-7-32-16,0 0 0 0,-7 6 0 0,7-6 0 16,0 0-304-16,0 0-64 0,0 0-16 0,0 0 0 15,0 0-128-15,8 7-32 0,-1-4 0 0,6-3 0 16,0-3-32-16,3 1-16 0,2 1 0 0,1-3 0 15,1-1-128-15,-1 2-16 0,0 1-16 0,1-1 0 16,1-1 16-16,-1-1 16 0,1 0 0 0,0 0 0 16,1 2-16-16,-2 1 0 0,-1 0 0 0,-3 1 0 15,0 0-64-15,-3 1-32 0,-2 2 0 0,-1 0 0 16,-1-4-160-16,-9 2 192 0,0 0-192 0,0 0 192 16,0 0-192-16,0 0 0 0,0 0 0 0,0 0 0 15,0 0 0-15,-10 5 0 0,-2-3 0 0,-3 2 192 0,-1-1-192 0,-4 1 192 16,-2 3-192-16,0-1 192 0,-1-2-192 0,1 3 160 15,-3-1-160-15,-2-3 160 0,-3 1-160 0,2 0 192 16,0-1-192-16,2 4 192 0,1-1-192 0,2-1 128 16,2 1-128-16,3-2 128 0,4-1-128 0,3 1 192 15,3-1-192-15,8-3 192 0,0 0-192 0,0 0 0 16,0 0 144-16,0 0-144 0,0 0 128 0,0 0-128 16,9 2 160-16,3-1-160 0,1-3 192 0,4-4-64 15,1-2-128-15,5 2 192 0,-2 5-192 0,6-1 176 16,-2-1-176-16,-1-3 160 0,-1-2-160 0,2 3 0 15,1 0 0-15,-1 2 0 0,-2 0 0 0,-2 0 128 16,-3-1-128-16,-3 2 0 0,-3 0 0 0,-2 1 0 16,-10 1 128-16,0 0-128 0,0 0 0 0,0 0 128 15,0 0-128-15,0 0 128 0,0 0-128 0,0 0 0 0,-5 6-192 0,-4 0 192 16,-4-2 0-16,-3 3 0 0,-1 3 0 0,-2-3 0 16,-3-2 0-16,1 1 0 0,4 1 0 0,-5 0 128 15,-2-2-128-15,4 1 0 0,0 1 0 0,1 1-176 16,3 0 176-16,1-1 0 0,3-1 0 0,4-2 0 15,1 0 0-15,7-4 0 0,0 0 0 0,0 0 0 16,0 0 0-16,0 0 0 0,7-6 0 0,1 2 0 16,3 0 0-16,3 1 0 0,3-1 0 0,2-5 0 15,-1-5 0-15,1 5 0 0,1 1 0 0,1 0 0 16,0 1 0-16,0 2 0 0,-1 2 0 0,0-1 0 16,-1-4 0-16,-3 2 0 0,-1 3 0 0,-4 0 0 15,-1 4 0-15,-10-1 0 0,0 0 0 0,0 0 0 16,0 0 0-16,0 10-160 0,-5-1 160 0,-2 1-160 15,-3-1 160-15,-4 2 0 0,0-1 0 0,-2 0 0 0,-4-1 0 0,0 1 0 16,0-2 0-16,0 0 0 0,-4 2 0 0,3 0 0 16,-3 1 0-16,3-2 0 0,0-1 0 0,3-1 0 15,1 3 0-15,3-4 128 0,2-3-128 0,3-1 0 16,9-2 0-16,0 0 128 0,0 0-128 0,0 0 128 16,0 0-128-16,0 0 128 0,0 0-128 0,7-5 0 15,1-3 128-15,3 0-128 0,-1 1 0 0,3 1 0 16,2 2 0-16,-1-1 0 0,0-1 0 0,0 1 0 15,-1 1-192-15</inkml:trace>
  <inkml:trace contextRef="#ctx0" brushRef="#br0" timeOffset="12514.91">19947 1433 3679 0,'0'0'320'0,"0"0"-320"16,4-8 0-16,2 0 0 0,-4 0 1664 0,1 0 256 15,-3 8 48-15,4-8 16 0,-1 1-784 0,-3 7-160 16,0 0-16-16,0 0-16 0,0 0-64 0,0 0-16 16,0 0 0-16,0 0 0 0,0 0-160 0,0 0-48 15,-6 9 0-15,1 3 0 0,-4 2-320 0,1 3-64 16,-3 0-16-16,-1 6 0 0,0 2-32 0,2 3-16 16,-1 3 0-16,2 2 0 0,1 0-80 0,1-1 0 0,4-5-16 0,3 0 0 15,0-4-48-15,3-2-128 0,2-4 192 0,3-2-64 16,3-4-128-16,2-2 192 0,1-3-192 0,1 0 192 15,3-3 64-15,0-2 32 0,2-2 0 0,2-3 0 16,2-3 176-16,-1-3 48 0,-1-3 0 0,2 1 0 16,-2 0-96-16,0 2-16 0,-5-3 0 0,1-1 0 15,-1 0-48-15,-1 0-16 0,-3 2 0 0,-1-3 0 16,-5 1-16-16,2 0-16 0,-5 2 0 0,0 1 0 16,-1 2-112-16,-1 0-32 0,1 0 0 0,-2 0 0 15,2 1-160-15,1 0 0 0,-1 0 0 0,-3 8 0 16,4-7-928-16,-4 7-272 0,0 0-48 0,0 0-11344 15</inkml:trace>
  <inkml:trace contextRef="#ctx0" brushRef="#br0" timeOffset="13088.11">20545 1353 17215 0,'0'0'768'0,"-4"-5"144"0,4 5-720 0,0 0-192 16,0 0 0-16,0 0 0 0,3-10 0 0,-3 10 0 15,5-7 0-15,-5 7-176 0,5-5-160 0,3 0-48 16,0 3 0-16,-1 0 0 0,-7 2 144 0,10-4 32 16,-1 2 0-16,-1 1 0 0,-8 1 208 0,0 0 0 0,0 0 0 0,0 0-144 15,0 0 144-15,0 0 0 0,0 0 0 0,0 0 0 16,2 10 320-16,-4-1 32 0,-3 0 16 0,0 3 0 15,-3-1 368-15,0 1 80 0,0-1 16 0,0 4 0 16,-3 4-32-16,1 0 0 0,0-3 0 0,-2 4 0 16,0 2-16-16,1 2 0 0,0 3 0 0,-1-3 0 15,-1-2-208-15,3-4-64 0,3 0 0 0,2-1 0 16,-3-3-160-16,2-2-32 0,1-2-16 0,2-2 0 16,3-8-64-16,0 0-16 0,0 0 0 0,0 0 0 15,0 0-32-15,0 0 0 0,0 0 0 0,8-5 0 16,0-4 96-16,1-2 16 0,0-2 0 0,1-1 0 15,-1-3-112-15,2-2-32 0,-1-1 0 0,4-1 0 16,0 1-160-16,1 0 192 0,0 0-192 0,0 2 192 16,0 0-192-16,2 2 128 0,-1-2-128 0,1 3 128 0,-2-1-128 15,0 3 0-15,-1 1 0 0,-1 3 128 0,-3 3-128 0,0 0 0 16,0 2 0-16,-4 1 0 0,-6 3 0 0,0 0 0 16,11 5 0-16,-5 0 0 0,-6-5 0 0,8 12 0 15,-4 4 0-15,0-1 0 0,-1 4 0 0,-2 1 0 16,-1 1 0-16,-1 2 0 0,-2 1 0 0,1 0 0 15,-1 1 0-15,2 1 0 0,-4 0 0 0,2-2 0 16,0-2 0-16,-1-2 0 0,3-4 0 0,0-2 0 16,0-1 0-16,1 0 0 0,-3-1 0 0,4-3 0 15,3 0-160-15,-4-9 160 16,0 0-832-16,0 0-64 0,7 5 0 0,-7-5-7840 16,11-1-1568-16</inkml:trace>
  <inkml:trace contextRef="#ctx0" brushRef="#br0" timeOffset="15493.74">9139 4481 23903 0,'-26'-16'1056'0,"9"8"224"16,-2 3-1024-16,1 0-256 0,3 4 0 0,-1-1 0 15,0 0 288-15,1 2 16 0,2 1 0 0,3 1 0 16,-1 0-112-16,5 2 0 0,-1 1-16 0,7-5 0 0,0 0-176 0,0 0 0 16,0 0 144-16,0 0-144 0,0 0 176 0,3 9-48 15,-3-9 0-15,10 5 0 0,2-2 256 0,4-2 64 16,4-1 0-16,3-1 0 0,0-2 240 0,5 2 48 15,5 0 16-15,4-2 0 0,1-1-80 0,6-1-16 16,3 1 0-16,5 2 0 0,5-1-144 0,6 2-48 16,4 2 0-16,2-1 0 0,-3 0-160 0,7 0-48 15,3 3 0-15,3-1 0 0,3-1-96 0,1 2-32 16,1 0 0-16,3 0 0 0,4-3 0 0,2-1 0 16,2-1 0-16,4 1 0 0,7-1-128 0,-3 1 160 15,3-1-160-15,-1-1 160 0,0-4-160 0,4 1 160 16,0 2-160-16,-2-1 160 0,0 0 0 0,1 2 0 15,1 1 0-15,0-1 0 0,-3 2 96 0,0 0 32 16,2 1 0-16,-6 1 0 0,-6 3-96 0,5-4 0 0,5 1-16 0,-8 1 0 16,-4-1-48-16,0 1-128 0,-2 2 192 0,0-1-64 15,0 0-128-15,-8 2 160 0,-7-2-160 0,-1 1 160 16,0 1-160-16,-2-1 0 0,-1-2 0 0,-9 0 0 16,-3-2 0-16,-7 0 128 0,-1 3-128 0,-6-2 0 15,0-2 128-15,-3 1-128 0,-6 0 128 0,-4 0-128 16,-5 1 0-16,-2-1 128 0,-4 0-128 0,-2 0 0 15,-6 0 160-15,0 2-160 0,-7-1 192 0,-8-1-192 16,0 0 240-16,0 0-64 0,0 0-16 0,0 0 0 16,0 0 192-16,0 0 32 0,-11 2 16 0,-1 0 0 15,-4 2-144-15,-8-1-48 0,-5 1 0 0,-2-1 0 16,-5-2-208-16,-6 0 128 0,-5 1-128 0,-2-1 0 0,0-1 128 16,-3 0-128-16,-3 0 0 0,-4-1 0 0,-3 1 128 0,-1 1-128 15,0 1 0-15,-2-2 0 0,-2-2 0 0,-3 1 128 16,-3 1-128-16,-5 2 0 0,-4 2 0 0,0 0 0 15,-2 0 0-15,-4 0 0 0,-7-3 0 0,4 1 128 16,2 2-128-16,-7 0 0 0,-6 0 0 0,-1 3 176 16,-1 0-176-16,-4 0 160 0,-6-4-160 0,2-1 0 15,2 1 0-15,-3 2-176 0,-1 3 176 0,2 0 0 16,1-1 160-16,-5 0-160 0,0 2 0 0,-1 1 0 16,4-4 0-16,2 3 0 0,-2-2 0 0,5 2 0 15,4 4 0-15,-2-5 0 0,-1-2 0 0,6 0 0 16,6 2 0-16,4-1 0 0,4-2 0 0,1 1 0 15,6-2 0-15,3 2 0 0,2-2 0 0,7-2 0 0,6 2 0 0,2-3 0 16,2 0 0-16,6 1 0 0,3 0 0 0,5 0 0 16,4-1 0-16,5-1 0 0,6 0 0 0,5 0 0 15,5 0 0-15,5 0 0 0,4 0 0 0,1 0 0 16,9 0 0-16,0 0 0 0,0 0 0 0,0 0 0 16,0 0-224-16,10 0 64 0,1-1 16 0,7 0 0 15,3-1 144-15,7-1-160 0,3-1 160 0,6 1-160 16,6-1 160-16,4 2 0 0,6-2 0 0,4-1 0 15,5-2 0-15,5 1 0 0,4-5 0 0,6 4-128 16,5 1 128-16,3 1 0 0,3-3 0 0,5 1 0 16,6-1 0-16,1 0 0 0,2-1 0 0,5 3 0 15,4 1 0-15,2 0 0 0,0-3 0 0,5 2 128 16,6 0-128-16,2 3 0 0,2-4 0 0,-3 3 128 16,2-3-128-16,2 5-128 0,1 2 128 0,4-1-192 0,0-1 192 0,2-1 0 15,3 1 0-15,-2-1 0 0,-5 0 0 0,2 0 0 16,3 2 0-16,-3-1 0 0,-1 0 0 0,-4 0 0 15,-4-3 0-15,0 4 0 0,-2-1 0 0,-4 0 0 16,-6-1 0-16,-2 1 0 0,-4 4 0 0,-6 0 0 16,-7-2 0-16,-3-1 128 0,-4 0-128 0,-8-1 0 15,-3 1 0-15,-7 1 0 0,-6 3 0 0,-8-3 144 16,-9 0-144-16,-10 0 0 0,-5-2 0 0,-5 2 0 16,-5-1 0-16,-5 1 0 0,-6 0 128 0,-10 0-128 15,0 0 0-15,0 0 0 0,-10-4 192 0,-6 1-64 16,-4-4 0-16,-8 0-128 0,-6 1 144 0,-8 1-144 15,-8 1 0-15,-6-1 144 0,-5-1-144 0,-4 1 0 16,-2-1 0-16,-6 3 0 0,-7-2 0 0,-6 3 0 16,-4-1 128-16,-6 2-128 0,-5 1 0 0,-7 1 0 15,-1 0 144-15,-6-1-144 0,-2 0 0 0,-6 0 0 0,-4 1 0 0,-5 1 128 16,-2-1-128-16,1 3 0 0,4-3 0 0,-4 2 0 16,-5 0 128-16,2 2-128 0,4-2 128 0,-2 3-128 15,2 0 0-15,1 1 0 0,0-2 0 0,4 1-128 16,3 1 128-16,1 2 0 0,1 0 0 0,4-1 0 15,2-1 0-15,4 2 0 0,2 0 0 0,8 1 0 16,6-1 0-16,7-3 0 0,5 3 0 0,6-3 0 16,3 0 0-16,8 0 0 0,7-1 0 0,10 1 0 15,6-1 0-15,10 1 0 0,5 0 0 0,6 0 0 16,9-2 0-16,5 0-160 0,9-4 160 0,0 0 0 16,0 0-304-16,11 5 48 0,9-1 16 0,5-2 0 15,7-2 48-15,10 0 16 0,10-2 0 0,9 2 0 0,9-1 176 0,5-1 0 16,6-2 0-16,7-2 128 0,4 2-128 0,5-1 0 15,4-1 0-15,10 0 0 0,6 2 0 0,2-3 0 16,1 2 0-16,3-1-128 0,3 2 128 0,3 0 0 16,-1-1 0-16,1 0 0 0,0 0 0 0,0 1-128 15,0-1 128-15,-5 3-128 0,-1 2 128 0,-1 0 0 16,-1-2 0-16,-3 1 0 0,-6 0 0 0,-3 1 0 16,-3 0 0-16,-4-1 0 0,-8-1 0 0,-3-3 144 15,-10 4-16-15,-2 0-128 0,-5 1 0 0,-5 1 0 16,-2-1 0-16,-9-1 0 0,-7-2 0 0,-6-1 0 15,-5 0 0-15,-6 1-144 0,-5 0 144 0,-7 2 0 16,-9 1 0-16,-3-1 0 0,-10 1 0 0,0 0 0 16,-6-5 128-16,-7 0-128 0,-9 1 0 0,-5 1 0 0,-10-1 0 15,-8 0 0-15,-9 2-144 0,-7 1 0 0,-10 0 0 16,-4 3 0 0,-6 2-368-16,-4 4-80 0,-5 1-16 0,-2 1 0 15,-2-2-1504-15,2 4-320 0,2 3-48 0,-1 0-12960 0</inkml:trace>
  <inkml:trace contextRef="#ctx0" brushRef="#br0" timeOffset="16584.5">17128 4374 15263 0,'-16'-1'672'0,"5"-1"144"0,0 0-656 0,1 0-160 16,-3 0 0-16,1 1 0 0,1 0 320 0,1-2 16 16,2 2 16-16,8 1 0 0,-7 0-32 0,7 0-16 15,-8 0 0-15,8 0 0 0,0 0 336 0,0 0 64 16,0 0 0-16,0 0 16 0,0 0 144 0,0 0 32 0,0 0 0 0,0 0 0 16,0 0-336-16,9 0-64 0,1-1-16 0,1 0 0 15,2 2 176-15,3-1 48 0,3 1 0 0,4-1 0 16,2 0-96-16,6 1-16 0,7 1 0 0,6 0 0 15,3 1-144-15,0 1-16 0,2-2-16 0,3 0 0 16,5-2-32-16,3 1-16 0,5 0 0 0,3 2 0 16,4 2-64-16,0-1-16 0,-1 2 0 0,2-3 0 15,3 1-64-15,0-3-16 0,0 2 0 0,-1 0 0 16,-6 0 32-16,4 3 0 0,3-1 0 0,2-2 0 16,-1-1 16-16,-4 0 0 0,-1 1 0 0,4-1 0 15,1 3 32-15,0-1 16 0,-1-1 0 0,-3 1 0 16,-3-1-32-16,1 0 0 0,2-1 0 0,2 2 0 0,1 0-32 15,-4 1-16-15,-4-2 0 0,2 0 0 0,-3 0 0 0,4 1 0 16,-1-1 0-16,-1 0 0 0,-5 0-16 0,-2 2 0 16,-1-2 0-16,-1 1 0 0,-2-3-48 0,-2 0-16 15,-2-1 0-15,-4 0 0 0,-2-1 80 0,-3 1 16 16,-6 0 0-16,-1 0 0 0,-3 0 32 0,-1 0 16 16,0 0 0-16,0 0 0 0,-5 0 48 0,-3 1 16 15,-2 0 0-15,-3-1 0 0,-1 0-64 0,-2 2-16 16,-3 0 0-16,-1-1 0 0,0-2-64 0,-3 1-16 15,0 0 0-15,-3 3 0 0,1 1-192 0,-9-4 128 16,0 0-128-16,8 4 0 0,0 1 0 0,-8-5 0 16,0 0 0-16,0 0 0 0,6 9 0 0,0 0 0 15,-4 2 0-15,-2-11 0 16,0 0-528-16,0 0-48 0,-2 15-16 0,-3 0-12688 0,1 1-2528 0</inkml:trace>
  <inkml:trace contextRef="#ctx0" brushRef="#br1" timeOffset="25974.46">11325 5441 7359 0,'0'0'656'16,"0"0"-528"-16,7 6-128 0,0 0 0 0,-7-6 1040 0,7 5 176 16,-7-5 48-16,0 0 0 0,0 0-592 0,10 6-112 15,-10-6-32-15,0 0 0 0,8 4-16 0,-8-4-16 16,0 0 0-16,0 0 0 0,7-4 320 0,-7 4 64 15,6-6 16-15,0 1 0 0,1-2-16 0,0-2 0 16,0 2 0-16,2-3 0 0,3-3-48 0,-1 2-16 16,2-3 0-16,-2 2 0 0,3-3-192 0,0-1-48 15,0 1 0-15,0-1 0 0,1-2-144 0,0 1-48 16,1 0 0-16,0-1 0 0,-1 1 16 0,2-2 0 16,-2 0 0-16,1 4 0 0,-2 1 16 0,0 0 0 15,1 3 0-15,-1-1 0 0,0 1-160 0,-3 1-16 16,-3 2-16-16,0 3 0 0,-1 1-80 0,-7 4-16 15,0 0 0-15,0 0 0 0,11 2-128 0,-11-2 128 16,0 0-128-16,3 11 128 0,-1 2-128 0,-2 4 0 0,-2 2 0 0,-1 3 0 16,-1 0 128-16,-2 4-128 0,-1 2 0 15,-2 3 128-15,-3 1 48 0,1 5 0 0,0 5 0 0,0-1 0 16,-1 0 16-16,3 0 16 0,-3 5 0 0,1-2 0 16,2-3 128-16,-2 0 32 0,1-1 0 0,0 3 0 15,-3 2-96-15,2 1-16 0,0 0 0 0,1-2 0 16,0-3-80-16,4-4-32 0,-4-3 0 0,2 0 0 15,-1 2-16-15,0-5-128 0,1-2 192 0,0-1-64 16,1-3-128-16,1-1 160 0,-2-3-160 0,3 0 160 16,-3 0-160-16,2-1 160 0,2-2-160 0,1-1 160 15,0-3-160-15,3-2 0 0,2-3 144 0,-2-9-144 16,4 10-976-16,-4-10-272 0,7 5-48 0,-7-5-16 16,0 0-1552-16,11 0-304 0,-5-4-64 0</inkml:trace>
  <inkml:trace contextRef="#ctx0" brushRef="#br1" timeOffset="26342.11">10994 6400 19343 0,'-9'1'1728'0,"-1"-1"-1392"16,3-1-336-16,7 1 0 0,-7 8 1552 0,4-1 240 0,3-7 64 0,-1 9 0 16,1-9-1280-16,3 10-240 0,-3-10-48 0,10 9-16 15,-3 0 48-15,4-4 16 0,3-4 0 0,1 4 0 16,2 0 288-16,2-2 48 0,4-3 16 0,1-1 0 16,3-2 272-16,3 0 48 0,3-1 16 0,4-2 0 15,2-5-160-15,4 4-32 0,-2 1 0 0,3 0 0 16,0 1-256-16,0-2-48 0,-1-1-16 0,-1 3 0 15,2 3-128-15,2-3-16 0,0-1-16 0,1 1 0 16,-3 5-80-16,-1-2-16 0,-2-1 0 0,-2 4 0 16,-3 3-64-16,-2 1-32 0,0-5 0 0,-3 1 0 15,-4 1-160-15,-1-2 0 0,0-2 0 0,-4 3 128 16,-4 4-1120-16,-5 2-224 0,-4-1-64 0,-9-6-16144 16</inkml:trace>
  <inkml:trace contextRef="#ctx0" brushRef="#br1" timeOffset="27509.81">19957 5533 12895 0,'-2'-12'1152'0,"2"8"-928"0,0 4-224 0,0 0 0 16,6-6 656-16,0 1 96 0,-6 5 16 0,6-4 0 16,-1-1-576-16,0 1-192 0,-5 4 144 0,0 0-144 15,0 0 400-15,0 0 0 0,7-4 0 0,-3-1 0 16,-2-3 512-16,1 0 112 0,-2 4 0 0,-1 4 16 16,-1-7 144-16,1 7 32 0,0 0 0 0,-4-5 0 15,0-1-256-15,2 1-32 0,-3-2-16 0,1 2 0 16,-3 1-288-16,-2 1-64 0,3-1-16 0,-4 1 0 0,0 1-48 0,0 2-16 15,-1 0 0-15,-1 0 0 0,-1 0 0 0,0 1 0 16,-3 3 0-16,2 0 0 0,-1 5-192 0,0 1-32 16,0-2-16-16,1 3 0 0,-2-1-240 0,1 4 128 15,-1 1-128-15,1 5 0 0,0 2 0 0,-2 2 0 16,-3 1 0-16,0 3 0 0,2 1 160 0,-2 2-160 16,-1 1 160-16,2 2-160 0,5-1 176 0,5 1-176 15,0 0 192-15,3-1-192 0,-3-3 160 0,5 0-160 16,3 1 128-16,-1-2-128 0,2 0 176 0,2-3-48 15,1-3-128-15,1-1 192 0,4 2-16 0,2-4-16 16,4-1 0-16,3-1 0 0,2-2 32 0,0 0 0 16,1-5 0-16,3 0 0 0,-1 1 48 0,3-5 16 15,2-2 0-15,0-3 0 0,3-2-64 0,3-2-16 0,3 0 0 0,-1-2 0 16,3-3-176-16,0-1 0 0,3 0 144 0,-1-2-144 16,-2-2 128-16,-1-2-128 0,-4-1 160 0,-2 0-160 15,0 4 176-15,-2-3-176 0,-1-4 192 0,-3-1-192 16,-2-2 208-16,-2 0-64 0,-3-6-16 0,-1 1 0 15,-4 0 48-15,-3 0 0 0,-3 1 0 0,-5-3 0 16,-4-3 48-16,-3 3 16 0,2-1 0 0,-4 3 0 16,-4 0 96-16,-3-1 32 0,1 0 0 0,-4 0 0 15,-1 2-32-15,-3 1 0 0,0-1 0 0,-1 3 0 16,0 3-192-16,-2 2-144 0,-2 2 192 0,0 2-192 16,-4 0 0-16,-1 4 0 0,-3 5 0 0,-1 2 0 15,-1 1 0-15,-1 3 0 0,1 5 0 0,1 3-144 16,0 0-960-16,2 3-192 0,2 3-48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35:43.05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23372 4772 13823 0,'-3'-11'608'0,"3"11"128"15,0 0-592-15,0 0-144 0,0 0 0 0,0 0 0 0,-4-5 816 0,4 5 128 16,0 0 16-16,-4-3 16 16,4 3-1152-16,0 0-224 0,-7-4-48 0,1 2-16 0,6 2 272 0,-6-4 192 15,6 4-208-15,-6-3 80 0,6 3 128 0,-5-3 256 16,5 3-64-16,0 0-16 0,-9-4 304 0,9 4 64 15,0 0 16-15,0 0 0 0,0 0-48 0,-6-4-16 16,2 1 0-16,4 3 0 0,0 0-16 0,0 0 0 16,0 0 0-16,0 0 0 0,0 0-144 0,0 0-16 15,-8-1-16-15,-1 1 0 0,-1 0-176 0,2-2-128 16,0 0 144-16,-4 1-144 0,-6 0 240 0,2 2-48 16,-1 0-16-16,-3 0 0 0,-2-1-176 0,-2 1 192 15,-1 1-192-15,-4-1 192 0,1-1-64 0,-2 0 0 16,-2 3 0-16,0-1 0 0,-1-1 176 0,-5-1 16 15,-5-1 16-15,-3 1 0 0,-6 1-64 0,-1 1-16 0,-1 1 0 0,0 0 0 16,3 0-48-16,-5-1-16 0,-3-2 0 0,-3 0 0 16,-6 0 80-16,1 0 16 0,0 0 0 0,0 0 0 15,-1-1 64-15,-5 0 16 0,-5-1 0 0,-2 2 0 16,0 0-48-16,-1 2-16 0,0-2 0 0,-5 2 0 16,-4 2 752-16,4-1 160 0,6-1 16 0,-6 0 16 31,-4 1-1728-31,0 2-352 0,1-2-64 0,-2 0 0 0,0-3 896 0,-2 1 0 0,-3 0 0 0,2-1 0 15,2 0 128-15,-6 0-128 0,-3 0 160 0,1 2-160 16,3 1 320-16,0 1-48 0,1-2 0 0,-6 1 0 16,-4 3 16-16,3-2 0 0,-1-1 0 0,-2 3 0 15,-3-3-144-15,2 2-16 0,3-2-128 0,-3 1 192 16,2-2-192-16,-1 1 0 0,5-1 0 0,-4-1 0 0,-5 0 128 0,2 0-128 16,5-1 0-16,-5 0 144 0,-2 0-144 0,1 1 160 15,3 0-160-15,-8 3 160 0,-3-4 128 0,0 1 32 16,7 2 0-16,-4-1 0 0,-5-1-48 0,4 2 0 15,2-2 0-15,-2 1 0 0,-5 0-48 0,4-1-16 16,2 0 0-16,-1 0 0 0,-1 0-16 0,1 2-16 16,4-2 0-16,-3 0 0 0,-4-1-176 0,4 1 192 15,4 1-192-15,-2-1 192 0,-5-1-192 0,5 2 0 16,4-2 144-16,-4 0-144 0,-5 0 0 0,5 0 128 16,3 0-128-16,0 0 0 0,-3 0 128 0,2 2-128 15,0 0 128-15,-1-1-128 0,1 0 160 0,2-1-32 16,5 0-128-16,-4-1 192 0,-1 3-192 0,2-1 176 15,-1-1-176-15,-1-1 160 0,-2 0-32 0,3 1-128 0,5 0 192 16,-1 0-64-16,-2 0-128 0,1 0 0 0,-1 1 0 16,1-1 128-16,-1-1-128 0,0 0 0 0,-4-1 0 0,4 1 128 15,3 1-128-15,-3-2 0 0,-1 0 0 0,0 0 128 16,5 1-128-16,-7 0 0 0,-5 0 0 0,4-1 0 16,3-1 0-16,-4 2 0 0,-2 0 0 0,3 0 0 15,3-2 0-15,-2 1 0 0,-7-2 0 0,3 2 0 16,1 1 0-16,1-1 0 0,-2-2 0 0,-1 2 0 15,1 1 0-15,-4 0 0 0,-3 0 0 0,2 0 0 16,5-1 0-16,-3 1 0 0,0 1 0 0,-3 0 0 16,3-2 0-16,-6 2 0 0,-2 0 128 0,2 0-128 15,6 0 0-15,-1 0 0 0,-3 0 0 0,2 0 0 16,2 3 0-16,-2-2 0 0,-2-1 0 0,5 1 0 16,4-1 0-16,-3 2 0 0,-1 1 0 0,7 1 0 15,3-4 0-15,2 2 0 0,0 0 0 0,3 0 0 0,4-2 0 0,0 0 0 16,-1 0 0-16,3 0 0 0,2 0 0 0,5 0 0 15,6-1 0-15,-2 0 0 0,-2-1 0 0,3 0 0 16,4-1 128-16,6 0-128 0,4-3 0 0,-1-1 0 16,-1 0 0-16,2 2 0 0,4-4 0 0,-1 2 0 15,4 1 0-15,0-1 0 0,4 1 0 0,0-3 0 16,-2-1 0-16,3 0 0 0,4 3 0 0,2-1 0 16,1 0 0-16,2-1 0 0,1-1 0 0,2-1 0 15,3-1 0-15,-1-1 0 0,1 2 0 0,-1 0 0 16,0 1 0-16,5 1 0 0,1 0 0 0,2 2 0 15,-1-2 0-15,2 1 0 0,0 1 0 0,3 2 0 16,3 3 0-16,-2 0 0 0,1-4 0 0,-3 3 0 0,2 1 0 16,-1 1 0-16,-2 0-128 0,3 2 128 0,0 1 0 0,1 1 0 15,-2 0 0-15,3 1 0 0,-1-1-144 0,2 1 144 16,1 2 0-16,1-1 0 0,0 2-128 0,2 1 128 16,0 1 0-16,1-1 0 0,-1 0 0 0,3 0 0 15,-1-2 0-15,1 1 0 0,0 1 0 0,2-1 0 16,1 2 0-16,-3 0 0 0,1 0 0 0,1 1 0 15,-2-2 0-15,3 2 0 0,1 0 0 0,-2-1 0 16,0 3 0-16,0 0 0 0,4 0 0 0,-1 0 0 16,-1 1 0-16,1-1 0 0,-1-1 0 0,2 0 0 15,-2 1 0-15,2 0 0 0,1 0 0 0,-1 2 0 16,1 2 0-16,-1 0 0 0,1 2 0 0,-1 2 0 16,-2 2 0-16,1 4 0 0,1 3 0 0,0 1 0 15,0 2 0-15,1 2 0 0,-5 3 0 0,3 2 0 0,0 5 0 0,1 2 0 16,-1 5 0-16,2 3 0 0,-4-1 0 0,4 5 0 15,3 1 0-15,0 1 0 0,0 0 0 0,1 1 0 16,-3 0 0-16,1-1 0 0,3-6 0 0,3 3 0 16,0 2 0-16,-2 0 0 0,-3-3 0 0,2-2 0 15,4 2 0-15,-3-2 0 0,2-3 0 0,1 0 0 16,1-5 0-16,3-3 0 0,2-2 0 0,2-4 144 16,-1-2-144-16,2-1 128 0,1 3-128 0,-1-5 0 15,0-4 0-15,2-2 128 0,2-6-128 0,0 2 0 16,0-1 0-16,0 1 128 0,4-4-128 0,1 0 0 15,-1-1 0-15,2 0 0 0,-1-5 0 0,3-2 0 16,1-3 0-16,0 1 0 0,1 0 0 0,2-1 0 0,4-2 0 16,3-1 0-16,0 0 0 0,4-1 0 0,5 0 0 0,4 0 0 15,3 3 0-15,0-3 0 0,0 1 0 0,3-1 0 16,-1-1 0-16,5 1 0 0,5-2 0 0,4 1 0 16,2-4 0-16,0 2 0 0,2 0 0 0,1-1 0 15,2-4 0-15,6-1 0 0,3 2 0 0,1-2 0 16,-2 3 0-16,2-1 0 0,3-2 0 0,2 0 0 15,4 0 0-15,-2-2 0 0,-1 1 0 0,2-1 0 16,1 0 0-16,2 2 0 0,-1-1 0 0,1 1 0 16,-2-2 0-16,6-1 0 0,3 1 0 0,-3 1 0 15,-3-1 0-15,5 1 0 0,5 0 0 0,1 0 0 16,-1 0 0-16,1 2 0 0,-3-4 0 0,4 0 0 16,-1-1 0-16,0 3 0 0,-1 1 0 0,4 2 0 0,2-2 0 15,2 2 0-15,-2 0 0 0,0 0 0 0,-1 0 0 0,1 1 0 16,-3 0 0-16,2 0 0 0,3-1 0 0,-1 3 0 15,-1-1 0-15,3-1 0 0,4-3 0 0,-2-1 0 16,-1 1 0-16,3 3 0 0,0-1 0 0,-1-2 0 16,-2 1 0-16,4-2 0 0,4-1 0 0,-1 1 0 15,0 0 0-15,0 1 128 0,1-2-128 0,-1 1 0 16,-3 4 0-16,3 0 0 0,-1-3 0 0,0 2 0 16,-4-1 0-16,2 2 0 0,-1 1 0 0,0 2 0 15,0 1 0-15,1 0 0 0,2-1 0 0,-2 0 0 16,2 0 0-16,-4 2 0 0,1 2 0 0,-1-1 0 15,-2 3 0-15,3 0 0 0,2-3 0 0,-1 4 0 16,-1-1 0-16,-1 2 0 0,0 0 144 0,-2 1-144 0,-2 3 160 16,3-1-160-16,2-1 0 0,-2 2 0 15,-3 2 0-15,1 1 0 0,2 0 0 0,-2-1 0 16,-5 0 0-16,1 2-160 0,3-1 160 0,-1 1 0 0,-2-3 0 0,4 1 0 16,3 0 0-16,-3 1 0 0,0-2 0 0,4-2 0 15,4 0 0-15,-1-2 0 0,-4-2 0 0,5 1 0 16,3 2-128-16,-2-3 128 0,1-1-128 0,0 0 128 15,3-3 0-15,0 0 0 0,-4 1 0 0,1 2 0 16,-1 0 0-16,1-1 0 0,-3-2 0 0,0 2 0 16,1 0 0-16,2 1 0 0,-1 0 0 0,-3-1 0 15,-1-1 0-15,0 0 0 0,2-1 0 0,3 1 0 16,0 2 0-16,1-2 0 0,-3-1 0 0,2 0 0 16,-2 0 0-16,-1-2 0 0,1 0 0 0,-1-1 0 15,-1-1 0-15,0 0 0 0,-1 0 0 0,-2-1 0 0,-2-1 0 0,3 1 0 16,3 1 0-16,-5-1 0 0,-4-1 0 0,-1-2 0 15,-1 2 0-15,0-1 0 0,0-1 0 0,-1 1 0 16,-3-3 0-16,1 2 0 0,0 0 0 0,-5 1 0 16,-1-2 0-16,0 1 0 0,0-2 0 0,-5 3 0 15,-4 1 0-15,2-1 0 0,1 0 0 0,-4-1 0 16,-5 1 0-16,-4 1 0 0,-2 1 0 0,0-2 0 16,0 1 0-16,1-1 0 0,0 1 0 0,-7 1 0 15,-1-1 0-15,-3 1 0 0,0 1 0 0,2 1 0 16,-2 0 0-16,-1 0 0 0,-5 0 0 0,-2 0 0 15,-5-3 0-15,1 3 0 0,-3 0 0 0,3-1 0 16,0-1 0-16,-2 2 128 0,-3 1-128 0,-2 1 176 16,-3 1-176-16,-1-2 192 0,-3 0-192 0,0 2 0 15,-2 0-160-15,4 0 160 0,3-3 0 0,-3 2 0 0,-3 0 0 16,-3 1 0-16,1 1 0 0,-2 0 0 0,-3 0 0 0,-2-4 160 16,-2 0-160-16,-1 0 0 0,1 0-160 0,-2 1 160 15,-4-1 0-15,3 2 0 0,-2-2 0 0,0 0 0 16,-2-3 0-16,-2 1 0 0,-2 0 0 0,-1 0 0 15,-1-2 128-15,1 0-128 0,-1-1 192 0,-2-1-192 16,-3 2 160-16,-1-5-160 0,0-2 128 0,-1-1-128 16,0-4 288-16,-2-1-32 0,-2-4 0 0,1-6 0 15,-1-6-96-15,-1-1-32 0,0-2 0 0,-2-4 0 16,0-4-128-16,-1-4 160 0,-1-5-160 0,0-8 160 16,-2-9-32-16,6-4-128 0,-2-7 192 0,2-2-64 15,0-6-128-15,3-4 128 0,0-4-128 0,2 2 128 16,-1 0-128-16,-1 5 160 0,1 2-160 0,-3 6 160 0,1 5 368 15,0 6 80-15,-1 7 16 0,-1 3 0 0,-2 1-64 0,-1 4-16 16,-2 4 0-16,-2 6 0 0,-2 7-304 0,0 2-64 16,1 5-16-16,-2 3 0 15,1 0-2992-15,-8-2-608 0</inkml:trace>
  <inkml:trace contextRef="#ctx0" brushRef="#br0" timeOffset="6862.09">8829 4303 9215 0,'-9'-9'400'0,"9"9"96"0,-7-3-496 0,7 3 0 15,-8-1 0-15,8 1 0 0,0 0 2512 0,-8 0 416 16,8 0 80-16,0 0 0 0,0 0-2336 0,-6 4-480 16,-1 1-192-16,7-5 176 0,0 0-176 0,0 0 0 15,0 0 0-15,-6 5 0 0,6-5 0 0,0 0 0 16,0 0 0-16,0 0 0 0,-5 6 0 0,5-6 0 15,0 0 0-15,0 0 0 0,0 0 128 0,0 0 0 16,0 0 0-16,0 0 0 0,0 0 256 0,8 5 32 16,0 0 16-16,2-3 0 0,1 1 80 0,3-3 32 15,0 0 0-15,2 0 0 0,4 0-16 0,2 0 0 16,2 0 0-16,4 0 0 0,3 0-144 0,3 1-16 0,3 2-16 0,1-1 0 16,2-2-96-16,1 1 0 0,0 1-16 0,2-1 0 15,1-1-112-15,1-1 0 0,4-1-128 0,1 0 192 16,0 1-192-16,3-2 176 0,-2 2-176 0,-1-2 160 15,0 1 0-15,1 0 0 0,1-3 0 0,1 0 0 16,-1 2 16-16,2 1 0 0,2 0 0 0,-2 1 0 16,-3 0 32-16,-1-1 16 0,-1-3 0 0,2 5 0 15,1 0 0-15,-3 0 0 0,2 2 0 0,-2-2 0 16,-1 0-64-16,-3 3-16 0,-2 0 0 0,-3-1 0 16,1-1-144-16,-3 1 0 0,1 1 144 0,-3 0-144 15,-3-2 0-15,-1 1 0 0,-3 0 0 0,-1 1 128 16,-5-2-128-16,-2 0 0 0,-3 0 0 0,-5 2 0 15,0-3 128-15,-3 1-128 0,-2 0 128 0,-8-1-128 0,0 0 272 0,0 0-16 16,0 0 0-16,0 0 0 0,0 0 128 0,0 0 0 16,-8 2 16-16,-3-1 0 0,-3 1-144 0,-4 0-48 15,-4-1 0-15,-4 0 0 0,-2 0-208 0,-2 3 144 16,-3-3-144-16,-1 0 128 0,-1 0-128 0,0-1 128 16,0 0-128-16,-1 0 128 0,-4 0-128 0,1-1 0 15,-7-1 0-15,2 2 0 0,-3 1 128 0,-1 1-128 16,-3 0 128-16,-1 0-128 0,1 1 128 0,-2 0-128 15,-3-1 0-15,-1 0 128 0,-3 0-128 0,1 1 0 16,3 0 0-16,0 0 128 0,3-1-128 0,-1 0 0 16,0-4 0-16,-1 4 128 0,0 0-128 0,-3 0 0 15,0-1 0-15,3 1 0 0,0-1 0 0,2 2 0 16,-5 0 128-16,1-2-128 0,-1 1 0 0,1 1 0 0,-4 1 0 0,5-1 0 16,4 1 0-16,3 0 0 0,-3-2 0 0,3 1 0 15,-1 2 0-15,2-2 0 0,0-1 0 0,1 1 0 16,2 0 0-16,2 1 0 0,4-3 0 0,1 0 0 15,3-1 0-15,3 0 0 0,2 0 0 0,2 0 0 16,0 0 0-16,6-1 0 0,4 0 0 0,2 1 0 16,3 0 0-16,2 0 0 0,4-2 0 0,7 2 0 15,0 0 0-15,0 0 0 0,0 0 0 0,8-2 0 16,7-2 0-16,4 2 0 0,3 0-192 0,1-1 192 16,5-2-128-16,3 1 128 0,2-1 0 0,3 3 0 15,2-1 0-15,6 0 0 0,4-2 0 0,2 1 0 16,3 1 0-16,2 0 0 0,3 2-144 0,-2 0 144 15,2-5 0-15,4 0 0 0,8 3 0 0,-2-1 0 0,2 1 0 0,-2 0 0 16,2 0 0-16,-1-2 0 0,-1 0 0 16,5 1 0-16,2 1 0 0,-2 2 0 0,-3 1 0 0,1-1 0 15,1-1 0-15,-1 2 0 0,2 0 0 0,-6 2 144 16,-2 0-144-16,-1 0 128 0,-2-2-128 0,1 0 0 16,-1-1 0-16,-3 2-176 0,-1 1 176 0,-2-2 0 15,-6-1 0-15,-2 1 0 0,-3 1 0 0,-1-2 0 16,-4-1 0-16,-3 0 0 0,-1 0 0 0,-3 0 0 15,-3-1 0-15,-2 2 0 0,-6-1 0 0,-2 0 0 16,-5 0 0-16,-4 1 0 0,-11 1 0 0,0 0 144 16,0 0-144-16,0 0 0 0,0 0 192 0,0 0-192 15,-9-5 192-15,-5 0-192 0,-2 1 144 0,-2 0-144 16,-6 1 0-16,-3 0 144 0,-2 1-144 0,-3 2 0 0,-1-1 0 0,-1-1 0 16,-2 0 0-16,-1-2 0 0,-3 1 0 0,-4-1 0 15,-4 2 0-15,1 0 0 0,-4 2 0 0,1 2 128 16,-3-2-128-16,0 0 0 0,0 0 0 0,-3-2 0 15,-5 1 0-15,0 0 128 0,-1 0-128 0,1 2 0 16,-1 3 0-16,3-3 0 0,-1-4 128 0,0 1-128 16,-3 0 0-16,-1 2 0 0,2 3 0 0,0 0 0 15,1-3 0-15,3-2 0 0,0 0 0 0,3-1 0 16,-1 1 0-16,2 1 0 0,-3 1 0 0,6 2 0 16,2 0 0-16,2-2 0 0,3-1 0 0,0 0 0 15,-1 0 0-15,3 0 0 0,4-2 0 0,-2 3 0 16,3 3 0-16,1-3 0 0,3 3 128 0,4-1-128 0,4-2 0 15,1 0 0-15,3-1 0 0,4 1 0 16,2 2 0-16,0 0 0 0,4 1 0 0,5-1 0 0,6-2 0 16,0 0 0-16,0 0 0 0,0 0 0 0,0 0-128 0,0 0 128 15,5 9-160-15,6-3 160 0,-1-1-192 0,6-2 192 16,3-3-208-16,3 1 80 0,6 2 128 0,3-2 0 16,3-2 0-16,5 0-128 0,3 0 128 0,6 1 0 15,2 1 0-15,0-2 0 0,0-2 0 0,6 1 0 16,6-3 0-16,1 4 0 0,4-2 0 0,1 1 0 15,-1 1 0-15,1-2 0 0,2-2 0 0,-2 3 0 16,3-2 0-16,-3 2 0 0,2 2 0 0,-5 0 0 16,0-1 0-16,-1 1 0 0,-1-2 0 0,2 3 0 15,1 2 0-15,-4-1 0 0,-5 0 0 0,0-2 128 16,-2-2-128-16,-4 2 0 0,-1 2 0 0,-1 0 0 0,-3 1 0 16,-2 0 0-16,-3 2 0 0,-5-1 0 15,-4 2 0-15,-4-2 0 0,-2-1 0 0,-4 0 0 0,-2-2 0 0,-5 1 0 16,-3-1 0-16,-3 0 0 0,-9-1 0 0,0 0 128 15,0 0 0-15,0 0 16 0,0 0 0 0,0 0 0 16,-11-2 48-16,-3 0 0 0,-3-1 0 0,-3 0 0 16,-3 0-192-16,-2-2 160 0,-6 2-160 0,-6-1 160 15,-3-2-160-15,-2 2 0 0,1-1 144 0,0 1-144 16,-4 2 0-16,-2-3 144 0,0 1-144 0,-6-3 0 16,-2 0 176-16,-2 0-176 0,-2 2 160 0,-2-1-160 15,1 1 0-15,0-1 128 0,2 1-128 0,-4-1 0 16,-4-2 0-16,6 3 0 0,2 1 0 0,3 1 0 15,1 3 128-15,6 0-128 0,2-2 0 0,7 1 0 16,3 1 0-16,6 2-128 0,2 2-16 0,7-1 0 16,6 0-2672-16,7 0-512 0,8-3-128 0,12 2 0 0</inkml:trace>
  <inkml:trace contextRef="#ctx0" brushRef="#br0" timeOffset="8135.67">15431 2418 17903 0,'-12'-6'784'0,"5"3"176"0,-2-1-768 0,1 4-192 16,8 0 0-16,-7 4 0 0,7-4 448 0,0 0 32 16,0 0 16-16,0 0 0 0,0 0-160 0,0 0-16 15,0 0-16-15,13 4 0 0,0 1 240 0,2-1 48 16,4 1 16-16,4-2 0 0,1 0 64 0,5 2 16 15,3 1 0-15,1-1 0 0,1-5-80 0,2 0-16 16,1 0 0-16,4-3 0 0,3-1-208 0,-1 1-32 16,0-1-16-16,0 2 0 0,1 1-80 0,0-1 0 15,-5-1-16-15,-1-2 0 0,-4 1-32 0,-1 1 0 16,-1 0 0-16,-2 1 0 0,-3 0-48 0,-2 1-16 16,-3 1 0-16,-2 0 0 0,-3 0-144 0,-5 0 0 15,-2 0 144-15,-10 0-144 0,0 0 208 0,0 0-16 0,0 0-16 16,0 0 0-16,-9 0 64 0,-3-2 16 0,-6 2 0 0,-4 2 0 15,-4-1-256-15,-2 1 176 0,0-2-176 0,0 1 160 16,-3 0-160-16,-2-1 160 0,0-2-160 0,-2 1 160 16,-1 0-160-16,0 2 128 0,-1 1-128 0,2-1 128 15,-1-2-128-15,1 3 0 0,2 3 0 0,1-1 0 16,2 0 0-16,2-1 0 0,4 0 0 0,1 0 0 16,3 1 0-16,4-2 0 0,2-4 0 0,3 3 0 15,3 3 0-15,8-4 128 0,0 0-128 0,0 0 0 16,0 0 0-16,9 5 0 0,5-1 0 0,5-1 0 15,3-3 0-15,6-1 0 0,3-1 0 0,4-3 0 16,6 0 0-16,0 1 0 0,0-1 0 0,5 3 0 16,1 1 0-16,-2 0 0 0,-1 1 176 0,-3-2-176 15,0-2 0-15,2 2 0 0,1-2 0 0,-3 1 0 0,-2-2 0 0,-3 3 0 16,-4 2 0-16,-4-1 0 0,-1-1 0 0,-6-1 0 16,-5 0 0-16,-4 1 0 0,-3 2 144 0,-9 0-144 15,0 0 128-15,0 0-128 0,-9-2 256 0,-5 1-16 16,-5 0-16-16,-6 1 0 0,-5 0-96 0,-5 2-128 15,-6 2 176-15,1 1-176 0,-2-1 128 0,1-1-128 16,2-1 0-16,-1 0 0 0,1-1 0 0,-1 1 128 16,1 0-128-16,2 0 0 0,2 2 0 0,3 1 0 15,2 3 0-15,4-2 0 0,3-1 0 0,3 0-176 16,7 1 0-16,0-2-15392 0</inkml:trace>
  <inkml:trace contextRef="#ctx0" brushRef="#br0" timeOffset="21925.36">20786 851 14735 0,'-4'-5'1312'0,"4"5"-1056"15,-3-6-256-15,3 6 0 0,0 0 1136 0,-6-7 160 16,2 0 48-16,0 2 0 0,2-1-944 0,2 6-176 16,0 0-32-16,-6-5-16 0,1-1 256 0,5 6 48 15,0 0 16-15,0 0 0 0,-4-5-48 0,4 5 0 16,0 0 0-16,0 0 0 0,0 0-64 0,0 0 0 16,-6 5-16-16,6-5 0 0,-6 9-112 0,1 1-32 15,-4 1 0-15,4 4 0 0,-3 3 32 0,3 1 16 16,0 1 0-16,-1 2 0 0,-1 3-80 0,3 1 0 15,0 2-16-15,2-2 0 0,0-2-176 0,1-2 0 16,2-2 0-16,2-2 0 0,2-4 0 0,0-2 128 16,1-3-128-16,1-2 0 0,-1-1 160 0,5-4-160 15,3-2 192-15,1-3-192 0,-2-3 384 0,7-2-48 0,3-6 0 0,0-1 0 16,-5 0 16-16,1-1 0 0,-1 0 0 0,-1-4 0 16,2 0-224-16,-2 1-128 0,-1 1 128 0,-2 0-128 15,-3 0 0-15,0 2 144 0,-1-2-144 0,-3 2 0 16,1 2 128-16,-4 1-128 0,0 2 0 0,0 5 0 15,-4 6 128-15,3-9-128 0,-3 9 0 0,0 0 0 16,0 0 0-16,0 0 0 0,-4 12 0 0,0 2 0 16,1 3-128-16,0 4 128 0,0 3 0 0,-1 2-144 15,0 3 144-15,-1 3 0 0,0 4 0 0,-2 4 0 16,-2 2 0-16,1 2 0 0,-1 1 0 0,0 1 0 16,-6 1 0-16,-1 1 0 0,2-2 0 0,1-2 0 15,3-4 0-15,-3-2 0 0,-4-3 0 0,1-3 0 0,-1-1 128 0,2-3 48 16,-1-5 16-16,2-1 0 0,0-3 96 0,2 0 32 15,-4 0 0-15,3-5 0 0,1-4-128 0,2-3 0 16,0-1-16-16,1-5 0 0,3-4 48 0,-1-3 16 16,3-1 0-16,-1-3 0 0,2-4 64 0,1-1 16 15,1-1 0-15,1-1 0 0,1 1-320 0,3 0 128 16,-2 1-128-16,3 2 0 0,-1 0 0 0,3 2 0 16,2-1 0-16,-2 4 0 0,0-1 0 0,2 1 0 15,1 1-176-15,1 2 176 16,1-1-1600-16,1 2-224 0,1 0-32 0</inkml:trace>
  <inkml:trace contextRef="#ctx0" brushRef="#br0" timeOffset="22503.34">21495 432 15263 0,'0'0'672'0,"0"0"144"0,0 0-656 0,0 0-160 0,0 0 0 0,0 0 0 16,0 0 224-16,0 0 16 0,-10 3 0 0,10-3 0 16,-10 5 144-16,-3 6 16 0,-2 1 16 0,2 6 0 15,-1 5 64-15,6-8 16 0,-1 8 0 0,2 6 0 16,-5 5 16-16,2 2 0 0,-2 2 0 0,2 1 0 15,1 3-160-15,-5 33-32 0,5-12 0 0,2-11 0 16,4-6-128-16,3-6-48 0,0-5 0 0,0-4 0 16,1-3-144-16,2-4 0 0,3-3 0 0,3-2 0 15,0-6-416 1,4-2-16-16,-2-2 0 0,1-5-9280 0</inkml:trace>
  <inkml:trace contextRef="#ctx0" brushRef="#br0" timeOffset="22820.18">21894 444 24015 0,'0'0'1056'0,"0"0"224"0,0 0-1024 0,-8 4-256 15,8-4 0-15,-7 7 0 0,-1 3 0 0,1 2 0 16,3 4-128-16,-1-4 128 0,1 4 0 0,1 5 128 16,1 4 16-16,-2 2 0 0,1 1 16 0,1 1 0 15,-2 3 0-15,1 23 0 0,-2-10 16 0,1-3 0 16,3-3 0-16,1-4 0 0,0-3-176 0,4-3 160 0,-2 0-160 0,2-6 160 16,-1-4-160-16,3-3 0 0,-1-1 144 0,-1 0-144 15,0 0 0-15,1 1 0 0,-1-4 0 0,-2-2-192 31,0-4-1472-31,-2-6-288 0,0 0-64 0,0 0-16 0</inkml:trace>
  <inkml:trace contextRef="#ctx0" brushRef="#br0" timeOffset="22969.45">21605 955 22511 0,'0'0'992'15,"0"0"224"-15,0 0-976 0,12-2-240 0,0-2 0 0,3 1 0 16,1 0 0-16,1-2 0 0,6 1 0 0,5-3 0 15,2 0 256-15,1-1-64 0,2 0 0 0,0 1 0 16,-1-1-192-16,-2 2 0 0,-2 4-144 0</inkml:trace>
  <inkml:trace contextRef="#ctx0" brushRef="#br0" timeOffset="23239.15">22088 1080 23951 0,'-5'10'2128'16,"3"1"-1696"-16,1 1-432 0,0 0 0 0,1-1 144 0,0 4-144 16,1-2 160-16,1-2-160 0,1-3 0 0,2 4 0 15,0-2 0-15,3-2 0 0,3-1 160 0,0-3-160 16,3 0 160-16,-2-1-160 0,0-3 352 0,3-2-32 16,0-3 0-16,-3 0 0 0,-2-2 0 0,-2 0-16 15,0-2 0-15,-5-1 0 0,0 0 192 0,-3 0 32 0,-2 0 16 0,0-1 0 16,-4-1-32-16,-1-1 0 0,-6-1 0 0,0 3 0 15,0 2-192-15,1 1-64 0,-2-2 0 0,-1 2 0 16,3 3-256-16,2 3 0 0,0 2-176 0,3-1 176 31,7 1-1520-31,0 0-192 0,0 0-32 0,0 0-16 0</inkml:trace>
  <inkml:trace contextRef="#ctx0" brushRef="#br0" timeOffset="23572.13">22254 400 14735 0,'0'0'1312'0,"0"0"-1056"15,0 0-256-15,0 0 0 0,0 0 704 0,0 0 96 16,7-4 16-16,-7 4 0 0,8 1-128 0,2 2-32 16,-3 3 0-16,2 1 0 0,2 1-80 0,0 3-32 15,0 6 0-15,3 3 0 0,0 3-16 0,-5-6 0 16,0 9 0-16,0 1 0 0,2 7-272 0,2 1-64 16,-1 2-16-16,-1 1 0 0,-3 1-176 0,7 31 160 0,-4-12-160 0,-9-1 160 15,-3-7-160-15,-1-5 160 0,-5-5-160 0,2-3 160 31,-4-5-464-31,1-3-80 0,-4-4-32 0,2-4-6768 0,2-6-1360 0</inkml:trace>
  <inkml:trace contextRef="#ctx0" brushRef="#br0" timeOffset="23961.57">22797 787 10127 0,'0'0'448'0,"0"0"96"0,0 0-544 0,0 0 0 16,0 0 0-16,0 0 0 0,9-5 2768 0,1 1 448 15,2-2 96-15,1 1 16 0,2-2-2544 0,3 1-496 0,2-1-96 0,3-1-32 16,-1-1-160-16,2 2 192 0,1 1-192 0,1 1 192 15,1-2-192-15,1 2 0 0,-2 1 0 0</inkml:trace>
  <inkml:trace contextRef="#ctx0" brushRef="#br0" timeOffset="24111.48">22913 957 29951 0,'0'0'1328'0,"0"0"272"15,0 0-1280-15,0 0-320 0,7 1 0 0,3-2 0 16,2-3-176-16,0-1-80 0,2 0-32 0,3-3 0 16,4 1 32-16,1-1 16 0,2 0 0 0</inkml:trace>
  <inkml:trace contextRef="#ctx0" brushRef="#br0" timeOffset="24824.26">23641 616 13823 0,'-21'-11'1216'0,"15"8"-960"0,2-2-256 0,-2 0 0 0,3-1 1984 0,0-1 368 16,1-1 64-16,1 0 16 0,1-3-1952 0,2-6-480 15,2-3 0-15,5 3 0 0,2 1 192 0,3 3-48 16,3-1-16-16,3 5 0 0,-1-2 128 0,6 1 32 15,-2 3 0-15,2 2 0 0,-2 0 0 0,1 2 0 16,-1 0 0-16,0 3 0 0,1 2-128 0,-2 1-32 16,-5 1 0-16,0 3 0 0,-3 3-128 0,-4 2 128 15,-2 3-128-15,-6 4 128 0,-4 4 64 0,-2-6 16 16,-1 5 0-16,-3 3 0 0,-3 3 16 0,-2 1 0 16,-4 3 0-16,-1 1 0 0,-2 0-48 0,-22 24-16 15,2-12 0-15,5-6 0 0,1-7 64 0,2-1 16 16,3-1 0-16,3-4 0 0,5-5 80 0,6-2 0 0,3-3 16 0,6-5 0 15,6-11 16-15,0 0 0 0,0 0 0 0,14 4 0 16,3-2 224-16,7-3 64 0,4-2 0 0,4-5 0 16,3 1-208-16,0-3-48 0,1 1 0 0,2 0 0 15,-3 0-192-15,7 3-32 0,4 2-16 0,1-2 0 16,-4 0 16-16,1 1 0 0,-1-1 0 0,-1 3 0 16,-6 1-16-16,-2 1 0 0,-2 0 0 0,-3-2 0 15,-3 3-144-15,1-1 0 0,-5 0 0 0,2 1 128 16,-2-1-368-16,-3 1-80 0,-5 0 0 0,0 0-16 15,2 0-2768 1,-5 1-544-16</inkml:trace>
  <inkml:trace contextRef="#ctx0" brushRef="#br0" timeOffset="27623.2">21145 2188 7359 0,'0'0'656'16,"0"0"-528"-16,0 0-128 0,0 0 0 16,0 0 1952-16,4-8 352 0,-4 8 80 0,2-10 16 15,1 2-1280-15,-1 0-256 0,-2 8-48 0,2-9-16 0,0 0-176 0,-2 9-48 16,4-7 0-16,-3-1 0 0,2 0-48 0,-3 8-16 15,2-10 0-15,1 3 0 0,-3 7-32 16,0 0-16-16,0 0 0 0,0 0 0 0,0 0-112 0,0 0-32 16,0 0 0-16,0 0 0 0,0 0-80 0,0 0-32 15,0 0 0-15,-1 12 0 0,0 0-208 0,0 3 128 16,0 3-128-16,1 0 0 0,0 2 144 0,1 2-144 16,0 1 128-16,3 2-128 0,1-1 0 0,1-2 128 15,3-4-128-15,1 0 0 0,1-3 0 0,3-2 128 16,-1-5-128-16,2 0 0 0,3-2 176 0,-4-4-48 15,-2-3-128-15,1-4 192 0,7 0 192 0,-2-5 16 16,0 0 16-16,2-1 0 0,0-1-96 0,-2-2-32 16,-3-3 0-16,-2 1 0 0,-3-1-96 0,-1 2-32 15,-1 1 0-15,-2 3 0 0,-4 0-160 0,2 2 128 0,-1-1-128 16,-3 10 128-16,0 0-128 0,0 0 0 16,1-8 144-16,-1 8-144 0,0 0 0 0,0 0 144 0,-4 10-144 0,0 3 0 15,-2 4 128-15,-1 5-128 0,2 5 0 0,-3 2 0 16,3-1 0-16,-2 3 0 0,-2 3 0 0,1 2 0 15,1 3 0-15,-3-1 128 0,-3-1-128 0,-1 2 0 16,-1-1 192-16,-1-1-192 0,-2 1 192 0,4-3-192 16,3-6 256-16,-4 2-64 0,0-1-16 0,0-1 0 15,0-4 128-15,1-3 16 0,-1-2 16 0,1-5 0 16,4 0-16-16,2-4-16 0,-1-4 0 0,2-4 0 16,0-2-48-16,7-1 0 0,-10-6 0 0,1-4 0 15,1-2 0-15,-1-1 0 0,3-3 0 0,0 1 0 16,4-2-256-16,1 1 160 0,0-2-160 0,1 2 128 0,2 4-128 0,0 0 0 15,0-1 0-15,3 2 0 0,0 3 0 0,1 0-144 16,0-1 144-16,3 3 0 16,1 1-624-16,0 1-16 0,1 0 0 0,1 1 0 15,0-1-2176-15,3-2-432 0,1-1-80 0,-1 2-32 0</inkml:trace>
  <inkml:trace contextRef="#ctx0" brushRef="#br0" timeOffset="27886.43">21861 2067 22511 0,'0'0'992'0,"0"0"224"0,0 0-976 0,11-8-240 0,2-2 0 0,1 3 0 16,1 0 0-16,0-2 128 0,2 0-128 0,0 3 0 16,1-1 192-16,1 1-48 0,-3-3-16 0,-1 3 0 15,0 2-128-15,-3 2 0 0,0 2 0 0,-2 2 128 16,-10-2-1168-16,6 8-240 0</inkml:trace>
  <inkml:trace contextRef="#ctx0" brushRef="#br0" timeOffset="28045.37">21793 2276 16575 0,'0'0'1472'0,"0"0"-1168"16,0 0-304-16,0 0 0 0,0 0 1760 0,15-1 288 16,3-1 64-16,2 1 16 0,-3-3-1056 0,5 3-224 15,1-3-32-15,3 0-16 0,-1 0-464 0,1-3-80 16,3 0-32-16,-3-1 0 0,3 0-224 0,-1 2 176 16,1 0-176-16,0 3 160 15,-5-1-1520-15,-2-1-304 0,-6 1-64 0,0 0-16 0</inkml:trace>
  <inkml:trace contextRef="#ctx0" brushRef="#br0" timeOffset="28399.45">22710 1678 15663 0,'7'-7'1392'16,"2"-2"-1120"-16,-4 0-272 0,3 2 0 16,1 0 736-16,-1-1 96 0,-3 3 0 0,1 0 16 15,2 3 240-15,-8 2 64 0,0 0 0 0,0 0 0 16,0 0-224-16,0 0-32 0,8 7-16 0,-3 2 0 15,-4 1-208-15,3 3-32 0,-1 3-16 0,-1 2 0 0,-2 1-192 0,1-1-48 16,1 3 0-16,2 1 0 0,-1 1-208 0,0-1-48 16,1 6-128-16,-2-3 192 0,0-1-192 0,-1 3 0 15,-1-1 0-15,0 0 0 16,-1-1-640-16,-4-3-112 0,-1-3-16 0,2 0-16 16,-3-2-2000-16,-1-4-400 0</inkml:trace>
  <inkml:trace contextRef="#ctx0" brushRef="#br0" timeOffset="28569.94">22545 2013 20959 0,'0'0'928'0,"0"0"192"0,7-9-896 0,-1 3-224 16,1 0 0-16,2 0 0 0,2-3 512 0,1 0 48 0,0 0 16 0,4 0 0 16,5 2 144-16,1-2 48 0,1 0 0 0,4 1 0 15,3 1-320-15,-1 1-64 0,-1 2-16 0,-3-2 0 16,-3 2-368-16,-3 1 0 0,-3-2-192 0,-3 4-7808 15,1 2-1536-15</inkml:trace>
  <inkml:trace contextRef="#ctx0" brushRef="#br0" timeOffset="28749.79">22644 2190 32831 0,'0'0'1456'0,"0"0"288"16,0 0-1392-16,9 0-352 0,2-2 0 0,-1 0 0 15,1-2 0-15,4 1 0 0,4-1-192 0,3-1 64 16,-1 0 128-16,3-1 0 0,4 0 0 0,-1 0 128 0,1 0 0 0,-3 0 16 16,-2-3 0-16,-2 6 0 15,-1 0-1312-15,-4-2-272 0,-5 0-48 0,0 2-11728 16</inkml:trace>
  <inkml:trace contextRef="#ctx0" brushRef="#br0" timeOffset="29673.59">23141 2628 19231 0,'0'0'848'0,"0"0"176"0,0 0-816 0,0 0-208 15,-8-3 0-15,8 3 0 0,0 0 544 0,-4-5 64 16,-1-1 16-16,3-2 0 0,2 1 384 0,2-1 80 16,3-3 0-16,0-3 16 0,0-1-336 0,2-2-64 0,-2 1 0 0,5-5-16 15,-2-1-176-15,4 0-16 0,3-3-16 0,1 2 0 16,-1 2-128-16,1 0-32 0,-2 3 0 0,-2 4 0 15,-1 5-320-15,-1 3 0 0,0 0 0 0,-4 2 128 16,2-2-128-16,-8 6 0 0,0 0 0 0,9 8 0 16,0 1 0-16,-2 2 0 0,1 6 0 0,0 4 0 15,-1 4 0-15,0-1 0 0,-3-5 0 0,2 1 0 16,-1 1 0-16,2-2 0 0,-3-3 0 0,3-3 0 16,0-2 0-16,0-1 128 0,2-3-128 0,0-3 0 15,-1-4 128-15,4-2-128 0,2-1 128 0,1-3-128 16,2-2 480-16,-1-5 32 0,4-2 0 0,-2-1 0 15,-3-2-80-15,1-2-16 0,-1-2 0 0,-2 1 0 16,-1 1-192-16,-4-2-32 0,-1 2-16 0,-2-5 0 16,2-2-16-16,-3 2 0 0,-3-1 0 0,0 1 0 0,-2-3-32 15,0 0-128-15,-5-2 192 0,1 2-64 0,2-2-128 0,0 1 0 16,-5 1 0-16,2-1 0 0,1 5 0 0,0 3 0 16,1 3 0-16,-1 4 0 0,0 0 0 0,3 4 0 15,1 2 0-15,1 0 0 0,0 0 0 0,1-1 0 16,0-1 0-16,0 4 0 0,-1 6 0 0,7-4 0 15,3-1-128-15,4 0 128 0,2 3 0 0,5-1-176 16,0-3 176-16,7 0-128 0,1-2 128 0,2 0 0 16,1-1 0-16,2-2 0 0,5-3 0 0,6 1 0 15,5-1 0-15,2-2 0 0,2 1 0 0,1-1 0 16,2 1 0-16,-5-2 0 0,-3 1 0 0,6-1 0 16,6 1 0-16,-5 2 0 0,-2 0 0 0,-2 2 0 15,-3 2 0-15,-3 3 0 16,-4 0-1408-16,0-1-240 0,-5 1-48 0</inkml:trace>
  <inkml:trace contextRef="#ctx0" brushRef="#br0" timeOffset="31332.77">19501 633 14047 0,'-2'-22'624'0,"2"15"128"0,1-1-608 0,0-3-144 0,0 1 0 0,1 0 0 16,-2-1 192-16,0 2 0 0,0-1 0 0,-2-6 0 15,2 2 192-15,3 4 32 0,1 1 16 0,-2 0 0 0,2 3 64 0,-1 1 16 16,-1 0 0-16,-2 5 0 0,0 0-16 0,0 0 0 16,6-6 0-16,-6 6 0 0,0 0-176 0,0 0-16 15,0 0-16-15,0 0 0 0,0 0-160 0,0 0-128 16,0 0 144-16,4 13-144 0,3 1 256 0,-4-2-32 15,-2 7-16-15,0 5 0 0,3 4 128 0,-1 5 32 16,-2 4 0-16,1 2 0 0,2 4-176 0,3 41-16 16,1-7-16-16,-3-6 0 0,5-1-32 0,0-4 0 15,2-1 0-15,1-4 0 0,3-1-128 0,-1-2 192 16,0 0-192-16,0 3 192 0,-2-2-64 0,2-1 0 16,-3-2 0-16,2-4 0 0,-2-3 0 0,0-3 0 15,1-1 0-15,-2 2 0 0,1 3 224 0,0-2 32 16,-1-2 16-16,0-3 0 0,0-2 144 0,0-3 32 15,3 1 0-15,0-1 0 0,1 2-192 0,2-2-16 0,-2-1-16 0,-1 0 0 16,-1 1-176-16,1-1-48 0,3 1 0 0,3-2 0 16,1-6-128-16,-1 0 128 0,0-3-128 0,-2-2 128 15,2-4 16-15,0-1 0 0,1-2 0 0,-1 0 0 16,0-1 176-16,0-1 16 0,-1-4 16 0,2 0 0 16,1 0-48-16,-1-2-16 0,4 1 0 0,-2 0 0 15,3-3-48-15,0-1-16 0,2 0 0 0,2 0 0 16,3 1-48-16,4-1-16 0,-2 1 0 0,1-1 0 15,2 3 32-15,-1 0 0 0,1-3 0 0,5-1 0 16,4-1-32-16,1 0 0 0,0 2 0 0,2 1 0 16,2 0-160-16,-3 0 192 0,1-2-192 0,-1 0 192 15,5 3-192-15,2-3 0 0,2 1 144 0,1 1-144 16,1 0 0-16,-3-1 144 0,-3 1-144 0,0 1 0 0,3-3 128 0,-2 1-128 16,0 0 0-16,0 0 0 0,0 1 128 0,-2-1-128 15,-6-3 0-15,2 2 0 0,-1 1 128 0,3 0-128 16,-1-2 0-16,5 3 0 0,6-2 160 0,-3 1-160 15,-2 0 128-15,2-1-128 0,-3 1 128 0,5-1-128 16,7-2 128-16,-1 0-128 0,0 3 0 0,-3-2 128 16,-3 1-128-16,3-1 0 0,1 0 0 0,-1 1 128 15,-1 1-128-15,1 0 0 0,-1-1 0 0,-4 2 0 16,-3-1 0-16,0-1 0 0,0 3 0 0,0-2 0 16,-1-1 128-16,-1 0-128 0,-1-2 0 0,-4 4 0 15,-3-2 0-15,-2 1 0 0,-2-3 0 0,2 1 0 16,1-1 0-16,0-1 0 0,-4 1 0 0,3-1 0 15,1 0 128-15,0 2-128 0,-6-2 0 0,2-1 0 0,-4-3 0 0,2 1 0 16,-1 1 0-16,2-2 0 0,0-2 0 0,-3 1 0 16,-3 1 0-16,3 2 128 0,-3 1-128 0,-3 1 0 15,-4-1 0-15,-3 1 128 0,-2 0-128 0,-4 1 0 16,-1-2 0-16,-5 1 0 0,-11-3 128 0,10 2-128 16,-2 1 0-16,-8-3 0 0,0 0 144 0,0 0-144 15,0 0 0-15,0 0 0 0,0 0 0 0,0 0 0 16,0 0-320-16,0 0 32 0,0 0 0 0,0 0 0 15,-9 1-1200-15,-4-1-240 0,2-1-64 16,3-2-13200-16</inkml:trace>
  <inkml:trace contextRef="#ctx0" brushRef="#br0" timeOffset="33569.87">19508 78 12383 0,'2'-1'544'0,"0"1"112"0,3-2-528 0,-2 0-128 0,0-1 0 0,0 0 0 15,-1 1 640-15,2-1 112 0,-1 0 16 0,3 1 0 16,-2 0-224-16,1 2-32 0,0-3-16 0,1 1 0 15,3 2-160-15,-4 1-16 0,2 1-16 0,-2 0 0 16,1 0 32-16,-2 3 16 0,2 1 0 0,-2 3 0 16,-1 2-16-16,-1 4 0 0,-2 4 0 0,0 3 0 15,4 5 176-15,-2 0 48 0,-2 1 0 0,-2 2 0 16,-2 2-240-16,3-2-64 0,0-4 0 0,1 0 0 16,-1-3-256-16,1 1 0 0,-1 2 0 0,1-8 0 15,1 4 160-15,-1 3-32 0,-1 2 0 0,2 3 0 0,-1-2-128 0,2 1 0 16,-2 1 144-16,5 21-144 0,-3-6 240 0,1-9-32 15,2-5 0-15,0-3 0 16,0 2 16-16,0-2 0 0,2-2 0 0,-3 1 0 0,3-1-16 0,-1 3 0 16,2-2 0-16,-1 1 0 0,-2 1-48 0,2-1-16 15,-2-2 0-15,2 2 0 0,-2-2-144 0,-1 1 160 16,0-1-160-16,-1 0 160 0,-1 2-160 0,2-3 192 16,-3 3-192-16,1-1 192 0,-1 2-192 0,1-1 192 15,1 2-192-15,0 0 192 0,0-2-192 0,-1 1 128 16,2 0-128-16,-1-4 128 0,0-1-128 0,2-2 192 15,-1 1-192-15,0-1 192 0,2 0-64 0,-2-1 0 16,2-4 0-16,0 1 0 0,1 2-128 0,1 0 192 16,-3-1-192-16,4 0 192 0,-2 2-192 0,3-1 192 15,-4-1-192-15,4 1 192 0,-2-3-64 0,2 3-128 0,3 0 192 16,-3 0-64-16,-1-4 32 0,2 2 0 0,0-2 0 0,2 1 0 16,-1-1 0-16,-1 1 0 0,0-1 0 0,1 0 0 15,1-2-160-15,-1 0 192 0,0 1-192 0,-3-1 192 16,1-2-192-16,0 1 128 0,0 0-128 0,0 3 128 15,1 0-128-15,0 0 160 0,-2-3-160 0,1 1 160 16,1 2-32-16,0-1-128 0,-2-1 192 0,1 2-64 16,0-3-128-16,0 2 128 0,0 3-128 0,1-4 128 15,1-2-128-15,0-1 160 0,0-2-160 0,2 1 160 16,-1 1-32-16,2-1-128 0,-2 0 192 0,3 0-64 16,-3 1 32-16,2-1 0 0,1-2 0 0,-1 3 0 15,-1 0-32-15,1-1 0 0,-1-1 0 0,0 1 0 16,0 1-128-16,1-1 0 0,0-4 0 0,1 3 0 0,-1 0 144 0,2 0-144 15,0-1 160-15,0-2-160 0,-2 1 160 16,1-1-160-16,-1 2 160 0,0-1-160 0,2-1 160 0,-1 2-160 16,1-1 160-16,-1 1-160 0,2 0 160 0,-2 1-160 15,2 0 160-15,1 2-160 0,1 1 176 0,2-2-176 16,2-5 192-16,-1 2-192 0,-1 2 176 0,1-1-176 16,0 1 160-16,2 0-160 0,1 0 128 0,-2 1-128 15,0 0 0-15,-2-1 144 0,2 0-144 0,-2 0 0 16,0 0 0-16,1-1 128 0,0 1-128 0,1-1 128 15,0-2-128-15,2-3 128 0,2 2-128 0,-1 2 192 16,-5-3-192-16,6 2 192 0,4-1-192 0,1 0 160 16,0 0-160-16,-2 3 160 0,1-1-160 0,-1-1 128 15,0-2-128-15,-1 0 128 0,-2 0-128 0,2 1 0 16,2-2 0-16,3 1 128 0,1 0-128 0,2-2 0 0,-1 2 0 0,-2 0 128 16,3-1-128-16,-1 0 0 0,-5 1 0 0,1 0 0 15,0-2 128-15,1 0-128 0,0 1 0 0,5-1 128 16,4 0-128-16,-5 0 0 0,1-1 0 0,-2 1 0 15,4 2 0-15,-4 0 0 0,2-1 0 0,-5 1 0 16,0-2 0-16,0 0 0 0,2 0 128 0,1 1-128 16,1-1 0-16,1 0 0 0,-1-1 0 0,2 1 128 15,0 0-128-15,-2 1 0 0,-1-4 0 0,-1 2 0 16,-5 1 0-16,4 1 0 0,-2-2 0 0,2 0 0 16,1 2 0-16,-2-1 0 0,0-1 0 0,2 0 0 15,2-2 0-15,-2 2 0 0,-2 2 128 0,0 1-128 16,-2-1 0-16,-1-1 0 0,0-2 0 0,0 1 0 15,-2 0 0-15,3 1 0 0,0 0 0 0,1 0 0 0,2 0 0 16,2 1 0-16,-2 2 0 0,-1-2 0 0,-1-3 0 0,-1 1 0 16,0 0 128-16,-3 1-128 0,0-1 0 0,1 1 0 15,-1-4 0-15,3 2 0 0,1 3 0 0,1-1 0 16,-1-1 144-16,3 1-144 0,-3-1 0 0,0 1 128 16,0 0-128-16,0-2 0 0,0 0 0 0,-2 2 144 15,-1-1-144-15,1 0 0 0,0-1 128 0,2 2-128 16,2-1 0-16,-1 1 0 0,2 3 128 0,2-2-128 15,-4 0 0-15,0 0 0 0,-1-1 128 0,-1 0-128 16,-2 0 0-16,-1 2 0 0,1-1 0 0,-1 0 0 16,-1 0 128-16,0 1-128 0,1-1 0 0,0 0 160 15,-3 1-160-15,2-1 128 0,-1 1-128 0,0-1 0 0,-2 2 0 16,0-2 128-16,0 0-128 0,-3-1 0 0,-4 1 0 16,-1 1 0-16,-1 1 0 0,-1-1 0 0,-2 1 144 0,-2-1-144 15,0 0 0-15,0 2 0 0,-11-6 0 0,9 5 0 31,-9-5-384-31,7 5-64 0,-7-5 0 0,0 0-11072 0,2 11-2208 0</inkml:trace>
  <inkml:trace contextRef="#ctx0" brushRef="#br0" timeOffset="37516.03">8736 4551 8287 0,'-16'-6'736'0,"7"4"-592"0,-4-1-144 0,1 1 0 15,0-3 1040-15,2 2 176 0,0 1 48 0,1-2 0 16,-1 3-960-16,2-3-304 0,-1-2 160 0,0 1-160 31,2 0-336-31,7 5-160 0,-9-5-16 0,3-1-16 16,6 6-544-16,-4-7-96 0,4 7-32 0,-6-7 0 0,1 3 576 0,-1 0 112 0,0 1 32 0,6 3 0 15,-9-4 1088-15,1 0 224 0,-1 1 32 0,2 1 16 16,7 2 352-16,-9-1 80 0,1 0 16 0,-1 1 0 16,9 0-144-16,-7-1-32 0,-3 1 0 0,3 1 0 15,-2-2-144-15,9 1-48 0,0 0 0 0,0 0 0 16,-6 1-320-16,6-1-64 0,0 0 0 0,0 0-16 0,0 0-80 0,0 0-16 16,0 0 0-16,0 0 0 0,0 0 0 0,0 0 0 15,0 0 0-15,8-1 0 0,5-3-80 0,1 3 0 16,3-2-16-16,3-1 0 0,2-1-144 0,4 1-32 15,2-3 0-15,5 2 0 0,3-1-32 0,3 3-16 16,1-2 0-16,-2 3 0 0,3-2 160 0,3 2 16 16,2-2 16-16,5 1 0 0,1 1-16 0,2 0-16 15,1 1 0-15,-1-2 0 0,-1 1-80 0,2-1-16 16,3 0 0-16,-1 1 0 0,5-2-16 0,-1 2-16 16,-2 0 0-16,-1 1 0 0,1-1-48 0,-3 1-128 15,2 2 192-15,5-2-64 0,3 0-128 0,-3 1 128 16,-2 0-128-16,-2 1 128 0,1 2-128 0,-3-1 0 15,-4-1 144-15,4 1-144 0,2 2 0 0,-2-2 0 16,-5-1 0-16,0-1 0 0,-2 0 0 0,-1 0 0 0,-1 0 0 0,-2 0 128 16,0-3-128-16,-4 1 128 0,-4 0-128 0,-6-1 128 15,-1-1-128-15,-7 1 0 0,-2 0 0 0,-4 0 0 16,-5-2 0-16,-3 2 176 0,-10 3-176 0,0 0 192 16,0 0 128-16,0 0 16 0,0 0 16 0,-8-7 0 15,-6 3 112-15,-5-1 32 0,-9 1 0 0,-2 2 0 16,-6 0-368-16,-4 1-128 0,-4-1 0 0,-1 2 144 15,-2 2-144-15,-2-1 0 0,-3 0 0 0,-5 0 0 16,-5-1 0-16,-1 2 0 0,-2 2 0 0,1 1 0 16,-2-2 0-16,-5 0 0 0,-3 2 0 0,-2-2 0 15,0 0 0-15,2 1 0 0,2 0 0 0,-3 1 0 0,-2-1 0 16,-1 1 0-16,-2 0 0 0,3 1 0 0,0 1 0 0,0 0 0 16,-1-1 0-16,1 1 0 0,1-2 0 0,6 2 0 15,5-2 0-15,4 2 0 0,1-5 0 0,4 3 0 16,-1-1 0-16,8-1 0 0,8 0 0 0,3 0 0 15,3 0 0-15,8-2 0 0,2 0 0 0,7 2 0 16,3-2 0-16,5 0 0 0,4-1 0 0,6 0 0 16,0 0 0-16,0 0 0 0,12 2 0 0,6 0 0 15,4-2 128-15,3 0-128 0,5 0 0 0,8-1 128 16,9 0-128-16,5-1 128 0,-1 0-128 0,5-2 160 16,0 2-160-16,7-1 160 0,6-3-160 0,2 4 160 15,5-1-160-15,1 1 160 0,-1-1-160 0,6 1 0 16,1-1 0-16,1 1 0 0,-1 1 128 0,-2-1-128 15,-1 0 0-15,2 1 128 0,2 2-128 0,-3-1 0 16,-4 0 0-16,-1 0 0 0,-1 0 0 0,-3 0 0 0,0 0 0 0,-3 1 0 16,-3-1 0-16,-6 0 0 0,-7 0 0 0,0 1 0 15,-3 2 0-15,-5-2 0 0,-5-1 0 0,-3 0 0 16,-4 0 128-16,-7-1-128 0,-5 0 0 0,-6 2 128 16,-4-1-128-16,-11 0 0 0,0 0 144 0,0 0-144 15,0 0 320-15,-15-3 0 0,-7 1 0 0,-5 1 0 16,-6 0-80-16,-5 0-32 0,-6-1 0 0,-1-2 0 15,-1 0-208-15,-4 1 0 0,-4-1 0 0,-3 3 0 16,-7 0 128-16,1-3-128 0,0 1 0 0,0-1 0 16,-3 0 128-16,-4-3-128 0,-3 1 0 0,-1 0 144 15,1 2-144-15,3 0 0 0,2 2 0 0,-3 0 0 16,-2-1 0-16,2 2 0 0,4 1 0 0,6 1 0 16,1 0 0-16,5 1 0 0,1 0 0 0,5 0 0 0,1 0 0 0,8 0 0 15,3 0 0-15,6 1 0 0,3 1 0 0,6-1 0 16,7-1 0-16,1 0 0 0,6 0 0 0,8-2 0 15,0 0-128-15,0 0 128 0,0 0-128 0,11 6 128 16,5-3-160-16,7 1 160 0,5-2-144 0,7 1 144 16,1 0-128-16,6 1 128 0,4-1 0 0,3 0 0 15,5-3 0-15,4 1 0 0,3-1 0 0,7 0 0 16,2 1 0-16,3-1 0 0,-4 0 0 0,3 0 0 16,4-1 0-16,2 0 0 0,4 1 0 0,-4-1 0 15,-4-2 0-15,0 1 0 0,-1-1 0 0,1 1 0 16,0 0 0-16,-4 0 128 0,-4 1-128 0,-1 0 0 15,-4 0 0-15,-1-2 0 0,-6 0 0 0,-1 1 0 16,-5 0 0-16,-8 2 128 0,-4-3-128 0,-9 2 0 0,-4-1 0 0,-6 1 0 16,-6 1 0-16,-11 0 0 0,0 0 0 0,0 0 128 15,-7-3-128-15,-7 1 128 0,-8 0-128 0,-8-2 128 16,-6 1-128-16,-9 1 0 0,-6 0 0 0,-4 2 128 16,-4 0-128-16,-3-1 0 0,-5 1 128 0,-3 0-128 15,-6 0 176-15,0 1-48 0,2 2 0 0,-2-1 0 16,-2 1 32-16,-3 0 0 0,-1 2 0 0,4 0 0 15,4 1-160-15,3-2 0 0,3 3 0 0,2-1 128 16,0 0-128-16,8 2 0 0,7-5 0 0,6 2 0 16,3 0 0-16,8-1 0 0,5-3 0 0,9 2 0 15,4-1-256-15,7-1-48 0,9-1 0 0,0 0 0 16,9-2-2768-16,8-4-544 0</inkml:trace>
  <inkml:trace contextRef="#ctx0" brushRef="#br0" timeOffset="39605.15">15516 1442 2751 0,'0'0'128'0,"0"0"16"16,0 0-144-16,0 0 0 0,0 0 0 0,0 0 0 0,0 0 960 0,0 0 176 15,0 0 16-15,0 0 16 0,0 0-928 16,0 0-240-16,0 0 0 0,0 0 0 0,2 10 128 0,-2-10-128 16,0 0 176-16,0 0-176 0,0 0 448 0,0 0 0 15,0 0-16-15,0 0 0 0,0 0 352 0,0 0 80 16,0 0 16-16,6 6 0 0,-6-6 64 0,10 3 16 16,-2-3 0-16,2-2 0 0,0-3-384 0,-2 0-80 15,2-3-16-15,1 3 0 0,0-2-176 0,0-1-48 16,1-2 0-16,-1 2 0 0,0 0-32 0,0-3-16 15,0 1 0-15,1-1 0 0,0 1-48 0,0 2-16 16,0 0 0-16,-1-2 0 0,3 0-16 0,-1 1-128 16,1 1 192-16,-1-2-64 0,-1 0-128 0,-1 1 0 15,3 0 144-15,-1-1-144 0,-1 1 0 0,-1 1 128 16,-1 4-128-16,-1-4 0 0,-1 1 0 0,1 1 0 0,-9 6 0 16,9-5 0-16,-1-2 0 0,-8 7 128 0,6-2-128 0,-6 2 0 15,0 0 0-15,0 0 0 0,0 0 0 0,0 0 0 16,0 0 0-16,0 0 0 0,0 0 0 0,0 0 0 15,0 0 0-15,0 0 0 0,0 0 0 0,0 0 0 16,-1 9 0-16,0-1 0 0,1-8 0 0,-1 10 0 16,-2-1 128-16,0 0-128 0,3-9 160 0,-4 12-160 15,-4 0 0-15,4 0 0 0,-3 0 0 0,3 0 0 16,0 0 240-16,-4 2-48 0,0-1-16 0,-1 2 0 16,-1 3-16-16,2-1 0 0,-1 1 0 0,-1 2 0 15,-1 0-16-15,0 2 0 0,1 0 0 0,-2 0 0 16,1-1 48-16,3-1 16 0,-1 0 0 0,4 0 0 15,-4-2-64-15,3-2-16 0,0 0 0 0,1-2 0 16,-1 0 112-16,-1 0 16 0,2 1 0 0,1-2 0 0,-4 1-48 0,2-1 0 16,1 0 0-16,-1-2 0 0,1-2-16 0,-3 1-16 15,3 1 0-15,-1 0 0 0,1-1 64 0,-1 0 16 16,1-1 0-16,0-1 0 0,0-2-128 0,0 3 0 16,2 1-128-16,0-1 192 0,3-9-48 0,-4 10-16 15,2-2 0-15,2-8 0 0,0 0-128 0,0 10 0 16,-1-1 144-16,1-9-144 0,0 0 0 0,1 9 144 15,-1-9-144-15,0 0 0 0,4 7 0 0,-4-7 0 16,5 6 0-16,-5-6 0 0,10 3-160 0,1 0-144 16,-2-1-16-16,1-3-11744 0</inkml:trace>
  <inkml:trace contextRef="#ctx0" brushRef="#br0" timeOffset="40033.01">15297 1962 8287 0,'0'0'736'0,"-9"4"-592"15,2-2-144-15,7-2 0 0,-8 3 976 0,8-3 176 16,-8 2 16-16,8-2 16 0,-5 5-864 0,5-5-160 16,0 0-32-16,0 0-128 0,0 0 128 0,0 0-128 15,11 6 0-15,0-1 0 0,3-5 624 0,5-2 16 16,-2-1 0-16,6 2 0 0,4 0 288 0,3 0 64 15,3 0 16-15,4 1 0 0,3 2-48 0,2 2-16 16,-1-1 0-16,2-2 0 0,2-1-176 0,2 0-48 16,3-1 0-16,2 3 0 0,-2 1-256 0,2 1-48 15,-3 0-16-15,-2-2 0 0,-3-1-144 0,-1-2-48 16,-1-2 0-16,-1 2 0 0,-5 1-208 0,1-1 128 16,-3-1-128-16,-4 2 0 0,-5 2 0 0,-2 0-336 0,-3 1 48 0</inkml:trace>
  <inkml:trace contextRef="#ctx0" brushRef="#br0" timeOffset="49416.57">7691 11740 6447 0,'0'0'576'0,"0"0"-576"15,0 0 0-15,0 0 0 0,0 0 3520 0,0 0 576 16,0 0 128-16,0 0 32 0,0 0-2912 0,0 0-576 16,0 0-112-16,0 0-16 0,1 9-320 0,-1-9-48 15,-8 6-16-15,8-6 0 0,0 9-48 0,0-9-16 16,-8 7 0-16,1 1 0 0,-1 1-16 0,1 1-16 16,0 2 0-16,-1 1 0 0,-2-2-32 0,-2 1-128 15,-4 1 192-15,1 0-64 0,-1 4 0 0,-1-2-128 16,-1 0 192-16,1-1-64 0,-2 1 64 0,2 1 16 15,-1-1 0-15,1-1 0 0,-2-1 112 0,0 0 0 16,-1 1 16-16,3-2 0 0,-2-2-80 0,0 2 0 16,-1 1-16-16,3-1 0 0,0-2-80 0,2 0-16 15,1 0 0-15,0 0 0 0,2 0-144 0,3-3 0 0,9-7 144 0,-6 3-144 16,-1 3 0-16,7-6 0 0,0 0 0 0,0 0 128 16,0 0-128-16,0 0 0 0,0 0 0 0,0 0-128 15,0 0 128-15,12 2 0 0,3 0 0 0,2 0 0 16,2 1 0-16,2 1 0 0,-2-2 0 0,1 1 0 15,4 1 0-15,-4 2 144 0,4 1-144 0,-2-3 0 16,1-3 160-16,1 2-160 0,1 0 128 0,-1-2-128 16,1 0 128-16,2 0-128 0,-1 0 128 0,1 2-128 15,-2-1 944-15,-2 2 96 0,1-4 32 0,1 2 0 16,-1 1-1680-16,-1 1-336 0,-1-2-64 0,-1-1-16 16,0-1 496-16,-1 0 80 0,-4-1 32 0,1-1 0 15,0-2-1680-15,0-1-336 0,-3-2-64 0</inkml:trace>
  <inkml:trace contextRef="#ctx0" brushRef="#br0" timeOffset="49995.46">7476 12040 15487 0,'0'0'688'0,"0"0"144"0,0 0-672 0,0 0-160 0,0 0 0 0,0 0 0 16,0 0 1024-16,0 0 192 0,0 0 16 0,9-5 16 16,-3 0-320-16,2-1-64 0,2 2-16 0,1-1 0 15,3 1-304-15,1-1-64 0,0-2-16 0,5 1 0 16,6 2-144-16,0-1-16 0,0-2-16 0,3-1 0 0,1-1 160 0,3 0 48 15,4 1 0-15,0-2 0 0,-3 0 112 0,4-3 32 16,2-4 0-16,4 2 0 16,1 1 32-16,2-3 16 0,0-2 0 0,1 2 0 0,3 0-16 0,-1 1 0 15,1-2 0-15,0 0 0 0,3-6-48 0,-1 6-16 16,1 0 0-16,1 1 0 0,3-2-208 0,-5-2-32 16,1 0-16-16,-2 2 0 0,2 3-160 0,1-1-16 15,-2 0-16-15,-2-2 0 0,2 4-160 0,-3 0 160 16,-5 3-160-16,-2-1 160 0,-3 0-160 0,-3 1 0 15,0 0 144-15,-2 3-144 0,-3-1 0 0,-3 0 0 16,-7 0 0-16,-1 2 128 0,-1 3-128 0,-4 2 0 16,1 0 0-16,-5 1 0 15,-12 2-1984-15,0 0-384 0,0 0-64 0</inkml:trace>
  <inkml:trace contextRef="#ctx0" brushRef="#br0" timeOffset="51151.72">10241 10942 16575 0,'0'0'736'0,"0"0"160"0,0 0-720 0,0 0-176 15,0 0 0-15,0 0 0 0,0 0 848 0,0 0 144 16,0 0 32-16,6-1 0 0,3 0-832 0,0 2-192 16,0 0 0-16,1-1 0 0,0-3 1680 0,3-1 304 15,4 1 48-15,-1-1 16 0,1-1-1648 0,3 0-400 16,3-3 0-16,4 1 0 0,3 4 896 0,1-4 112 15,0 0 16-15,1 1 0 0,0 2 0 0,-2-1 0 16,2 0 0-16,-1 1 0 0,-1 0-832 0,-3 1-192 16,0-1 0-16,-2 0 0 0,-1 2 0 0,-2 0 0 15,-1-1 0-15,-1 1 0 0,-1 2 0 0,-3 0 0 16,-2 0 0-16,4-3 0 16,-3 0-768-16,-4 1-208 0,-3 2-48 0,-8 0-8736 15,3-5-1760-15</inkml:trace>
  <inkml:trace contextRef="#ctx0" brushRef="#br0" timeOffset="51827.81">11644 10170 20271 0,'0'0'448'0,"0"0"80"0,0 0 32 0,0 0 16 0,0 0-576 0,0 0 0 15,0 0 0-15,0 0 0 0,0 0 0 0,0 0 0 16,0 0 0-16,8-1 0 0,-2-4 928 0,4-1 80 16,3-1 16-16,3-2 0 0,-2-2 0 0,4-2 0 15,4-2 0-15,2-2 0 0,1 1-832 0,2-2-192 16,-1 0 0-16,2 1 0 0,-4-3 864 0,1 2 128 15,-1 1 32-15,-2-1 0 0,-2 1-832 0,-1 0-192 0,-3 2 0 0,-1 3 0 16,-1 2 864-16,-1-1 128 0,-2-1 32 0,-1 2 0 16,-2 4-832-16,-1 1-192 0,-1-1 0 0,-2 2 0 15,-4 4 0-15,0 0 0 0,0 0 0 0,0 0 0 16,5-4 0-16,-5 4 0 0,0 0 0 0,0 0 0 16,0 0 0-16,0 0 0 0,2 7 0 0,0 2 0 15,-2 4 0-15,0 1 0 0,-2 3 0 0,1 3 0 16,-1-2 0-16,-1 5 0 0,0 3 0 0,1 2 0 15,-3 3 0-15,3 2 0 0,-1 1 0 0,-1 3 0 16,0 0 0-16,-1 0 0 0,0 1 0 0,2 0 0 16,-2 2 0-16,0-2 0 0,1-1 0 0,0-2 0 15,0-4 0-15,1-2 0 0,-1 0 0 0,2-2 0 0,0-3 0 0,-1-2 0 16,2-2 0-16,0 1 0 0,-2 0 0 16,2-2 0-16,1-4 0 0,0 2 0 0,-1 0 0 15,0 0 0-15,1-2 0 0,-1 0 0 0,0-2 0 0,0 0 0 16,-3 2 0-16,2 3 0 15,-2-7-3232-15,1-2-688 0,-5 2-144 0,8-11-32 0</inkml:trace>
  <inkml:trace contextRef="#ctx0" brushRef="#br0" timeOffset="52066.33">11515 11040 27647 0,'0'0'1216'0,"8"-2"256"0,2-2-1168 0,1 2-304 0,2 0 0 0,3 0 0 16,3-2 0-16,4 1 0 15,4-1 0-15,1-2 0 0,4 0 880 0,4-2 112 0,1 0 32 0,1 0 0 16,1 2 0-16,-2-2 0 0,1-1 0 0,-4 2 0 16,-1 0-832-16,-2 2-192 0,-1-1 0 0,-1 1 0 15,0-1 0-15,-5 3 0 0,-1 1 0 0,7-2 0 31,-4 1-1600-31,-2 1-352 0,-1 1-80 0,-7 1-16 0</inkml:trace>
  <inkml:trace contextRef="#ctx0" brushRef="#br0" timeOffset="52457.69">12959 10248 23951 0,'0'0'512'0,"0"0"128"0,0 0 0 0,6-1 64 0,2 0-576 0,2-1-128 0,3 0 0 0,-1 0 0 16,3 1 848-16,5 0 144 0,1 0 32 0,4-3 0 16,-1 2-832-16,3-1-192 0,4 1 0 0,0-2 0 15,-1 0 864-15,0 2 128 0,-1-3 32 0,0 2 0 16,-2 1-832-16,-2 0-192 0,-1-4 0 0,5 3 0 15,-4 2-1600-15,-5 1-352 0,-5 0-80 0,-7 1-16 16</inkml:trace>
  <inkml:trace contextRef="#ctx0" brushRef="#br0" timeOffset="52637.51">12934 10491 31327 0,'0'0'688'0,"0"0"144"0,0 0 16 0,0 0 48 0,0 0-720 0,7 5-176 15,2 1 0-15,1-2 0 0,3 1 0 0,4-2 0 16,5-1 0-16,3-2 0 0,1-4 848 0,5 2 144 16,5-1 32-16,0 0 0 0,1-1-832 0,-3 0-192 15,-1 1 0-15,9 1 0 16,-4 1-3232-16,-6 0-688 0,7-4-144 0,-9 2-32 0</inkml:trace>
  <inkml:trace contextRef="#ctx0" brushRef="#br0" timeOffset="53418.6">13863 10838 20271 0,'0'0'448'0,"-5"6"80"0,4 4 32 0,-1-5 16 0,2-5-576 0,0 0 0 0,-4 1 0 0,4-1 0 15,0 0 1744-15,0 0 240 0,-4-4 64 0,3-3 0 16,2 0-832-16,0-3-144 0,3-3-48 0,0-2 0 16,3 0 0-16,-2-3 0 0,4 0 0 0,0-1 0 0,3 0-816 0,0-2-208 15,1-2 0-15,-1 1 0 0,3-1 0 0,-2-1 0 16,-2-2 0-16,2 0 0 0,0 2 0 0,-2 2 0 15,0 2 0-15,0 2 0 0,-1 2 0 0,-1 4 0 16,1 4 0-16,-4 4 0 0,1 1 0 0,0 4 0 16,-1 3 0-16,1 5 0 0,-3 4 0 0,2 5 0 15,-1 0 0-15,-1 2 0 0,0 1 0 0,-1 4 0 16,2 0 0-16,-2-1 0 0,1-1 0 0,2 0 0 16,-3-1 0-16,3-1 0 0,1-2 0 0,-1-4 0 15,4-2 0-15,-1-2 0 0,0-2 0 0,5-2 0 16,-3-4 0-16,3-4 0 0,2-1 0 0,1-3 0 15,2 0 0-15,-3-3 0 0,2-2 864 0,-1-1 128 16,1-1 32-16,2-3 0 0,-2 0-832 0,-1 0-192 0,-2-5 0 0,0 1 0 16,-4-3 0-16,-1-3 0 0,-1-3 0 0,-1-2 0 15,2-3 0-15,-1-2 0 0,1-3 0 0,1-1 0 16,-4-3 0-16,2-1 0 0,-1 0 0 0,0-2 0 16,-1-2 0-16,0 0 0 0,-4 3 0 0,2 0 0 15,1-1 0-15,-2 1 0 0,-1 4 0 0,-2 1 0 16,-2 4 0-16,-1 2 0 0,-1-1 0 0,-1 4 0 15,1-1 0-15,-2 2 0 0,1 3 0 0,-2 0 0 16,2 2 0-16,1 2 0 0,1 2 0 0,-3 3 0 16,2 5 0-16,3 0 0 0,1-2 0 0,2 4 0 15,2-1 0-15,-1 2 0 0,6-1 0 0,-1 1 0 16,2 1 0-16,1 0 0 0,2 1 0 0,0 1 0 16,3 0 0-16,-1 1 0 0,1 0 0 0,2 2 0 15,0 1 0-15,5-3 0 0,0-1 0 0,4 0 0 0,4 3 0 0,6 1 0 16,-1-1 0-16,8-2 0 0,5 1 0 0,0-1 0 15,1 1 0-15,1-2 0 0,0 1 0 0,4-1 0 16,3 0 0-16,0 0 0 0,2 1 0 0,-4-1 0 16,-1 0 0-16,-1 0 0 0,-1-1 0 0,2 1 0 15,-3-1 0-15,0 2 0 0,-3-2 0 0,-3 1 0 16,-1 1 0-16,-9 0 0 0,-3 0 0 0,-3 0 0 16,-4 1 0-16,7-2 0 15,-7 3-768-15,-7-1-208 0,-6 2-48 0,-4 2-15152 0</inkml:trace>
  <inkml:trace contextRef="#ctx0" brushRef="#br0" timeOffset="53958.82">15610 9906 23951 0,'2'-14'512'0,"1"7"128"0,0-1 0 0,0 0 64 0,-3 1-576 0,-2-1-128 16,0-1 0-16,-2 0 0 0,-3 3 848 0,0 0 144 16,-3 1 32-16,0 0 0 0,-5 2 0 0,0 1 0 15,-6 2 0-15,-1 2 0 0,-2 2-832 0,-1 2-192 16,-2-2 0-16,0 2 0 0,-3 5 864 0,0 1 128 16,2 2 32-16,-1 3 0 0,4 4-832 0,2 3-192 15,-1 3 0-15,2 2 0 0,-4 1 0 0,6 2 0 16,0 3 0-16,2 1 0 0,0-3 864 0,5-1 128 15,4-1 32-15,4-3 0 0,5 0-832 0,6-4-192 16,2 1 0-16,6-2 0 0,3-3 0 0,5-1 0 16,0-3 0-16,4-1 0 0,3-2 864 0,0-3 128 0,5-2 32 0,1-3 0 15,3-2-832-15,2 0-192 0,1-3 0 0,-1 1 0 16,4 0 0-16,-2-2 0 0,-3-3 0 0,-2 1 0 16,-1 0 0-16,-2-3 0 0,-1 0 0 0,2-1 0 15,-4 0 0-15,-2 3 0 0,-4 2 0 0,0-1 0 16,-1-1 0-16,-1 2 0 0,-6-1 0 0,-1 2 0 31,-3 0-768-31,-4 2-208 0,-9-1-48 0,0 0-10912 0,4 10-2192 0</inkml:trace>
  <inkml:trace contextRef="#ctx0" brushRef="#br0" timeOffset="55293.93">13692 11019 12895 0,'0'0'576'0,"0"0"112"16,0-7-560-16,0 7-128 0,0 0 0 0,0 0 0 15,-3-9 1664-15,3 9 320 0,0 0 48 0,0 0 16 0,0 0-1648 16,0 0-400-16,0 0 0 0,0 0 0 0,0 0 896 0,8 6 112 15,-2 3 16-15,2 1 0 0,3 0-832 0,-2 3-192 16,1 0 0-16,3 2 0 0,1 2 864 0,2-1 128 16,0 2 32-16,1 2 0 0,0 1-832 0,4 0-192 15,2-2 0-15,2 0 0 0,2-2 0 0,-2-3 0 16,-3-5 0-16,3 1 0 0,5-3 864 0,1 0 128 16,1-3 32-16,-1 1 0 0,-1-4-832 0,1-2-192 15,-3-3 0-15,-2 1 0 0,-2 0 864 0,-1-3 128 16,1-4 32-16,-1 0 0 0,0 1-832 0,-2-2-192 15,0 0 0-15,-1-3 0 0,0 0 0 0,0 1 0 16,2-3 0-16,-2 1 0 0,1 1 0 0,1-1 0 16,0 0 0-16,0 2 0 0,-2 1 0 0,0 1 0 15,1 0 0-15,-1 0 0 0,1 0 0 0,2 1 0 16,-1 1 0-16,2-1 0 0,-3 0 0 0,3 3 0 16,0 2 0-16,1 2 0 0,0 1 0 0,-1 2 0 0,2 2 0 15,-4 2 0-15,-1 2 0 0,1 3 0 0,-2-3 0 0,-1 5 0 16,-2 1 0-16,-3 3 0 0,-3-1 0 0,0 0 0 15,-2-1 0-15,0 1 0 0,-2 1 0 0,0-3 0 16,-2-2 0-16,2-2 0 0,-7-8 0 0,4 8 0 16,-4-8 0-16,6 8 0 0,-6-8 0 0,0 0 0 15,8 5 0-15,-8-5 0 0,7 2 0 0,-7-2 0 16,10-7 864-16,2-1 128 0,-2 1 32 0,2 0 0 16,0 1-832-16,3-3-192 0,0 0 0 0,2 1 0 15,-1 1 0-15,2-1 0 0,0 0 0 0,4 2 0 16,3 1 0-16,-1 3 0 0,1-1 0 0,1 2 0 0,1-1 0 0,0 2 0 15,-4 3 0-15,3 0 0 0,-1-3 0 0,1 0 0 16,1 0 0-16,3 0 0 0,0-3 0 0,3-2 0 16,3-1 0-16,2-3 0 0,-1-3 0 0,5-1 0 15,4-3 0-15,0 0 0 0,-7-5 0 0,0-3 0 16,-6 3 0-16,-4 0 0 0,-3 2 0 0,-5-2 0 16,-5 1 0-16,-3 4 0 15,-7 0-1600-15,-3 3-352 0,-3-1-80 0,-4 4-16 0</inkml:trace>
  <inkml:trace contextRef="#ctx0" brushRef="#br0" timeOffset="55909.3">14852 11773 27647 0,'0'0'608'0,"-5"11"128"0,3 3 32 0,-2-2 0 0,0 3-624 0,0-2-144 16,0 5 0-16,-2 3 0 0,1 1 848 0,0 2 144 16,1 0 32-16,0 3 0 0,-1 1-832 0,1 0-192 15,0-2 0-15,2 1 0 0,-2-1 0 0,1-2 0 16,2-1 0-16,0-5 0 0,1-4 864 0,0-2 128 15,0-2 32-15,0-2 0 0,0-8-832 0,0 0-192 16,0 0 0-16,0 0 0 0,5-7 864 0,0-3 128 16,0-4 32-16,0-2 0 0,1-4 0 0,-1 0 0 15,-1 0 0-15,2-2 0 0,2-2-832 0,-1 0-192 16,2 0 0-16,5-9 0 0,1 4 0 0,0 3 0 0,2-1 0 16,-2 6 0-16,-3 4 0 0,2 2 0 0,2 2 0 0,-1 3 0 15,1 4 0-15,-2 1 0 0,2 5 0 16,-2 4 0-1,-1-2-768-15,-4 3-208 0,-1 3-48 0,-1 2 0 0,0 1 832 0,-5 1 192 0,-2 1 0 0,0-2 0 16,0 2 0-16,-2 3 0 0,-6-2 0 0,0 0 0 16,-4 1 0-16,-1-1 0 0,-2-2 0 0,-3 0 0 15,0-1 768-15,0-1 208 0,1-2 48 0,-8-2 0 32,-2-3-1648-32,7-3-320 0,0-4-64 0,4 1-16 0,4-1-1632 0,2-2-336 15,6-2-64-15,4 1-16 0</inkml:trace>
  <inkml:trace contextRef="#ctx0" brushRef="#br0" timeOffset="56224.77">15307 11710 27647 0,'0'0'608'0,"-8"7"128"0,0 4 32 0,1 1 0 0,-2 1-624 0,4 1-144 16,-3 1 0-16,2 2 0 0,0 0 848 0,3 0 144 15,0-2 32-15,3-3 0 0,1 3-832 0,2-3-192 16,0 1 0-16,1-2 0 0,3-3 0 0,2-2 0 16,4 0 0-16,-2-2 0 0,1-1 0 0,3-3 0 15,3-3 0-15,1 1 0 0,-1-2 0 0,6-7 0 16,0-5 0-16,-3 2 0 0,-3 1 864 0,0-5 128 16,-3 0 32-16,-1 1 0 0,-3-1-832 0,-5 1-192 15,-1-2 0-15,-5 4 0 0,-4 0 864 0,-1 2 128 0,-2 1 32 0,-4 1 0 16,-1 1-832-16,0 2-192 0,0 2 0 0,-2 0 0 15,0 6 0-15,2 2 0 0,0 2 0 0,3 0 0 32,-1 2-2416-32,5-1-528 0,5-5-96 0,-3 10-32 0</inkml:trace>
  <inkml:trace contextRef="#ctx0" brushRef="#br0" timeOffset="56559.81">15844 11614 23951 0,'0'0'1056'0,"0"0"224"0,0 0-1024 0,-10 0-256 15,2 0 0-15,-2 2 0 0,2 1 880 0,-1 3 112 16,0-1 32-16,0 4 0 0,-1 2 0 0,3 0 0 16,-2 0 0-16,4 2 0 0,1 0-832 0,2 0-192 15,2 3 0-15,2 1 0 0,2-4 0 0,3 1 0 16,2 1 0-16,1-2 0 0,3-2 0 0,0-1 0 15,0 0 0-15,0-1 0 0,1-1 0 0,-4 0 0 16,-2-2 0-16,1 1 0 0,-3 0 864 0,-6-7 128 16,3 8 32-16,-3 0 0 0,0-8-832 0,-4 9-192 15,-1-1 0-15,-5-2 0 0,-6 0 864 0,-1 0 128 16,-1 1 32-16,-2 0 0 0,-2-2-832 0,2-1-192 16,2 1 0-16,2-2 0 15,0-1-768-15,3 1-208 0,3-2-48 0,2-1 0 16,8 0-1632-16,0 0-336 0,-9-7-64 0,9 7-16 0</inkml:trace>
  <inkml:trace contextRef="#ctx0" brushRef="#br0" timeOffset="56781.16">16108 11657 27647 0,'0'0'608'0,"0"0"128"0,0 0 32 0,0 0 0 15,0 0-624-15,3 11-144 0,-2-1 0 0,-1 0 0 16,-1 4 848-16,-1-1 144 0,-1 0 32 0,-1 3 0 16,-1 2 0-16,0 2 0 0,2-2 0 0,-2 1 0 0,-1 0-832 0,3 0-192 15,-4 1 0-15,3-3 0 0,-1 2 0 0,3-2 0 16,-2-3 0-16,2-2 0 16,1-2-768-16,2 0-208 0,-1-10-48 0,0 0-8736 15,0 0-1760-15</inkml:trace>
  <inkml:trace contextRef="#ctx0" brushRef="#br0" timeOffset="57073.19">16703 11123 27647 0,'0'0'608'0,"0"0"128"0,0 0 32 0,0 0 0 0,0 0-624 0,0 0-144 0,4 9 0 0,-7 3 0 16,-2 4 848-16,-1 1 144 0,-3 5 32 0,-1 6 0 15,-1 4 0-15,-2 3 0 0,1 4 0 0,-1 1 0 16,-1 1 0-16,0-3 0 0,2 0 0 0,-2 0 0 16,1 0-832-16,1-3-192 0,0 0 0 0,2 0 0 15,0-1 0-15,3 0 0 0,-2-1 0 0,4-3 0 16,-2-2-2416-16,2-5-528 0,1-5-96 15,-2-3-11088-15</inkml:trace>
  <inkml:trace contextRef="#ctx0" brushRef="#br0" timeOffset="57245.42">16246 11612 27647 0,'0'0'1216'0,"0"0"256"0,17 0-1168 0,-2-2-304 15,0 2 0-15,4-2 0 0,7 0 880 0,6-1 112 16,4-1 32-16,2-1 0 0,-1 1-832 0,-1 0-192 15,0 1 0-15,-2 1 0 0,1-1 864 0,-1 2 128 16,0-3 32-16,0 3 0 0,-3 1-832 0,-4 1-192 16,-2 1 0-16,1 2 0 15,-4 0-2416-15,-4 1-528 0,6-1-96 0,-9 0-32 0</inkml:trace>
  <inkml:trace contextRef="#ctx0" brushRef="#br0" timeOffset="57426.69">17013 11568 27647 0,'0'0'608'0,"0"0"128"0,0 0 32 0,-1 10 0 0,-1 1-624 0,1 1-144 0,0 1 0 0,-2 1 0 16,0 3 1664-16,-2 1 320 0,-1 4 48 0,2 2 16 15,-3-1-1648-15,2 0-400 0,0 0 0 0,-1-1 0 16,1 0 0-16,2-2 0 0,-1-3 0 0,2 0 0 16,2-1 0-16,3 1 0 0,1-6 0 0,-1-1 0 15,3-5-1552-15,-6-5-400 0,11 7-80 16,0-7-16-16</inkml:trace>
  <inkml:trace contextRef="#ctx0" brushRef="#br0" timeOffset="57980.65">17305 11536 23951 0,'0'0'1056'0,"0"0"224"0,6-7-1024 0,0 2-256 15,1-2 0-15,1 3 0 0,-8 4 1696 0,8-5 288 16,-8 5 48-16,9-4 16 0,1 0-832 0,-10 4-144 16,9 0-48-16,0-3 0 0,-1 0-816 0,-8 3-208 15,9-2 0-15,-9 2 0 0,0 0 864 0,0 0 128 16,0 0 32-16,0 0 0 0,10 0-832 0,-10 0-192 16,0 0 0-16,0 0 0 0,0 0 0 0,0 9 0 15,-3-1 0-15,3-8 0 0,-3 8 0 0,0 1 0 16,-2-2 0-16,3 0 0 0,-4 0 0 0,0 2 0 0,0 1 0 0,0-3 0 15,2 1 0-15,-3 1 0 0,2-2 0 16,1 2 0-16,-1 1 0 0,0 1 0 0,1 2 0 0,1-1 0 16,-3-2 0-16,2 0 0 0,-1 1 0 0,1-1 0 15,4-10 0-15,-2 12 0 0,-2-1 0 0,4-11 0 16,-1 10 0-16,-1-2 0 0,0 2 0 0,2-10 0 16,0 0 0-16,0 0 0 0,0 0 0 0,0 0 0 15,0 0 0-15,0 0 0 0,0 0 0 0,0 0 0 16,0 0 0-16,0 0 0 0,10-8 0 0,-2 1 0 15,-2 2 864-15,1-2 128 0,-2 0 32 0,1 0 0 16,-1 2-832-16,1-1-192 0,-1 1 0 0,2-3 0 16,1-1 0-16,-2 0 0 0,3 0 0 0,1 0 0 15,1-1 0-15,-1-1 0 0,1-1 0 0,-1-1 0 16,3-1 0-16,-3 0 0 0,1 0 0 0,2 0 0 0,1 1 0 0,1 1 0 16,-4 0 0-16,0 1 0 0,0 1 0 0,2 2 0 15,-1 2 0-15,-1 1 0 0,-1 1 0 0,-3 0 0 16,3 1 0-16,-10 3 0 0,9 0 0 0,-9 0 0 15,0 0 0-15,0 0 0 16,9 3-1600-16,-9-3-352 0,0 0-80 0,9 6-16 16,-9-6-816-16,5 8-160 0,1-2-48 0,0-1 0 0</inkml:trace>
  <inkml:trace contextRef="#ctx0" brushRef="#br0" timeOffset="58311.27">17859 11582 27647 0,'0'0'608'0,"0"0"128"0,9 0 32 0,-3 1 0 0,4 1-624 0,-1-2-144 0,2-2 0 0,1 0 0 16,4-1 848-16,-1-2 144 0,2 0 32 0,0-1 0 16,2 1 0-16,0 0 0 0,-2-1 0 0,2-2 0 15,-5 1-832-15,-1-1-192 0,1-1 0 0,-5 0 0 16,-4 0 864-16,0-1 128 0,-2 3 32 0,-3-1 0 15,-6 0-832-15,-1 3-192 0,0 1 0 0,-3 2 0 16,-2 1 0-16,-1 2 0 0,-3 3 0 0,1 1 0 16,-2 3 0-16,1 2 0 0,-1 2 0 0,2 2 0 15,2 1 864-15,2 3 128 0,1 0 32 0,2-1 0 16,4 0-832-16,3 0-192 0,2 1 0 0,3 0 0 0,3-4 0 0,3 1 0 16,2 0 0-16,3-2 0 0,3-1 0 0,3-2 0 15,-1-3 0-15,12 2 0 16,-3-3-2416-16,-5-5-528 0,-3-4-96 0,-8-5-32 0</inkml:trace>
  <inkml:trace contextRef="#ctx0" brushRef="#br0" timeOffset="58477.29">17256 11097 42383 0,'0'0'928'0,"0"0"192"0,10-7 32 0,-2 6 64 0,2 3-976 0,2 1-240 15,-1-1 0-15,2-1 0 0,-1 0 0 0,0 0 0 0,4 1 0 16,0-2 0 0,0 0-1600-16,-3 0-352 0,-13 0-80 0,6 0-14752 0</inkml:trace>
  <inkml:trace contextRef="#ctx0" brushRef="#br0" timeOffset="58778.95">15548 11380 38703 0,'-17'-6'848'0,"10"2"176"0,3-4 48 0,4 4 16 0,0 4-880 0,0 0-208 15,4-5 0-15,-4 5 0 0,5-4 0 0,3 1 0 16,2-1 0-16,1 1 0 16,1-1-2416-16,-1-1-528 0,3-3-96 0,-4 5-32 0</inkml:trace>
  <inkml:trace contextRef="#ctx0" brushRef="#br0" timeOffset="59845.14">9660 11879 16575 0,'0'0'736'0,"0"0"160"0,0 0-720 0,0 0-176 0,0 0 0 0,0 0 0 16,0 0 848-16,0 0 144 0,-4 7 32 0,4-7 0 15,-3 3 0-15,-1 4 0 0,5 1 0 0,2 2 0 16,-1-1-832-16,3 1-192 0,1 0 0 0,3 1 0 16,2 1 864-16,0 0 128 0,2 0 32 0,3-1 0 15,1 0-832-15,3-1-192 0,1 0 0 0,2-2 0 0,-1-3 0 0,1 1 0 16,-1-2 0-16,2-1 0 0,3 0 0 0,0-3 0 15,1 0 0-15,-2-4 0 0,3 1 864 0,-2-3 128 16,-2-1 32-16,0-2 0 0,-1-1-832 0,-2-2-192 16,0-1 0-16,-2 1 0 0,-1-5 0 0,2 0 0 15,-2 0 0-15,0-1 0 0,-4-2 864 0,1 0 128 16,0-1 32-16,1 2 0 0,0 3-832 0,1 0-192 16,1 2 0-16,-2 3 0 0,1 1 0 0,0 3 0 15,1 6 0-15,1 2 0 0,-2 4 0 0,-1 0 0 16,1 6 0-16,-2 4 0 0,0 1 0 0,-2 4 0 15,-1 0 0-15,0 2 0 0,-4 1 0 0,1 1 0 16,-2-2 0-16,-1-2 0 0,0-1 0 0,1-3 0 16,-3 1 0-16,0-2 0 0,-1-2 0 0,-2-4 0 0,0 0 0 15,1-3 0-15,-3-6 0 0,0 0 0 0,0 0 0 0,0 0 0 16,0 0 0-16,7-4 0 0,-1-4 0 0,-1-1 0 16,2 1 864-16,0-2 128 0,0 0 32 0,0 0 0 15,2 0-832-15,1 1-192 0,1-1 0 0,2 4 0 16,1 0 0-16,1 3 0 0,-1 1 0 0,2 2 0 15,3 2 0-15,2 1 0 0,1 2 0 0,2 0 0 16,-1 2 0-16,1-1 0 0,2-1 0 0,0 0 0 16,1-4 0-16,2-1 0 0,2 0 0 0,5-4 0 15,0-5 0-15,2-2 0 0,-1-2 0 0,4-2 0 16,2-3 0-16,0-3 0 0,-1-4 0 0,-1-1 0 16,0-1 0-16,0-3 0 0,-3 2 0 0,2-3 0 15,-2-2 864-15,1 2 128 0,-5 1 32 0,0 3 0 16,-2-1-832-16,-3 0-192 0,-3 2 0 0,-4 3 0 0,-2 1 0 0,-2 4 0 15,-2 1 0-15,1-3 0 16,-2 6-1600-16,-5 4-352 0,-4 4-80 0,-6 6-14752 16</inkml:trace>
  <inkml:trace contextRef="#ctx0" brushRef="#br0" timeOffset="60541.53">10153 12860 23951 0,'0'0'512'0,"0"0"128"0,0 0 0 16,2-5 64-16,1-2-576 0,2 1-128 0,0-1 0 0,1-3 0 16,2-3 848-16,1 0 144 0,1 2 32 0,1 0 0 15,-2-1-832-15,2-1-192 0,0 4 0 0,0 1 0 16,1 1 0-16,1 3 0 0,-1 2 0 0,1 3 0 0,1 4 0 0,-3 4 0 15,0 3 0-15,-1 1 0 0,-3-1 864 0,-2 4 128 16,1 1 32-16,0 0 0 0,-2-2-832 0,-1 1-192 16,-3-2 0-16,0 0 0 0,-1 2 864 0,-1-3 128 15,4-4 32-15,-2 0 0 0,0-2-832 0,0-7-192 16,0 0 0-16,0 0 0 0,0 0 864 0,0 0 128 16,2-5 32-16,0-3 0 0,2-2-832 0,4-2-192 15,-2-3 0-15,5-1 0 0,0 0 0 0,2-1 0 16,0-1 0-16,1 1 0 0,-1 2 0 0,0 1 0 15,0 3 0-15,-3 2 0 0,0 0 0 0,-1 5 0 16,-1 4 0-16,-1 2 0 0,1 2 0 0,-1 1 0 16,-2 3 0-16,0 4 0 0,-1 4 0 0,-2-1 0 15,-2-2 0-15,0 2 0 0,-1-1 0 0,0 0 0 16,0 0 0-16,2-1 0 0,-1-5 0 0,0 2 0 0,0-2 0 0,1-3 0 16,-1-5 0-16,0 0 0 0,0 0 0 0,0 0 0 15,7-4 0-15,-1-1 0 0,2-3 0 0,-3 0 0 16,2-1 0-16,1 2 0 0,-3 0 0 0,2 0 0 15,-3 2 0-15,3-1 0 0,-2 5 0 0,2-1 0 16,1 4 0-16,-3 2 0 0,3 0 0 0,-3 2 0 16,1 3 0-16,0 1 0 0,-1 1 0 0,0 1 0 15,1 2 0-15,-3 0 0 0,2 0 0 0,1-1 0 16,-1 0-768-16,1-1-208 0,1-1-48 16,2-3 0-16,0-2 0 0,2-2 0 0,0-1 0 15,0-5-8736-15,0-3-1760 0</inkml:trace>
  <inkml:trace contextRef="#ctx0" brushRef="#br0" timeOffset="60909.92">11020 12738 23951 0,'0'0'512'0,"0"0"128"0,0 0 0 0,0 0 64 0,0 0-576 0,0 0-128 16,0 0 0-16,0 0 0 0,5 5 848 0,1-3 144 16,3-3 32-16,2-2 0 0,1-1 0 0,3-3 0 15,0-1 0-15,-1-2 0 0,-1-3-832 0,3-1-192 16,-1 1 0-16,1 2 0 0,-2 0 0 0,-2-1 0 0,-1-2 0 0,-2 1 0 16,1-1 864-16,-1 3 128 0,-6 4 32 0,-1-1 0 15,-1 0-832-15,-3 3-192 0,-1-1 0 0,-5 5 0 16,0 3 0-16,-4 4 0 0,-1 3 0 0,-1 2 0 15,-3 3 0-15,1 2 0 0,-2 3 0 0,0 0 0 16,2 3 0-16,1-1 0 0,1 0 0 0,2 0 0 16,2-1 0-16,4 0 0 0,1-4 0 0,5-1 0 15,1-3 0-15,5-1 0 0,2-2 0 0,0-2 0 16,5-3 0-16,1-2 0 0,2-2 0 0,3-3 0 16,4-3-2416-16,-1-1-528 0,23-12-96 15,-8 2-32-15</inkml:trace>
  <inkml:trace contextRef="#ctx0" brushRef="#br0" timeOffset="61331.69">11620 12497 16575 0,'0'0'368'0,"0"0"80"0,3-7 0 0,-3 7 16 0,0 0-464 0,8-2 0 15,-8 2 0-15,0 0 0 0,0 0 912 0,0 0 96 16,0 0 16-16,0 0 0 0,0 0 0 0,0 0 0 15,-5-1 0-15,0 4 0 0,-4 1 0 0,1 0 0 16,-3 3 0-16,-1 3 0 0,-1 1-832 0,-1 3-192 16,-3-1 0-16,1 5 0 0,-1-2 864 0,2 2 128 15,1 0 32-15,2-2 0 0,-1 0-832 0,5-1-192 16,0-1 0-16,4-2 0 0,0-2 0 0,4-2 0 16,0-8 0-16,0 0 0 0,8 5 864 0,2-1 128 0,0-4 32 0,1-1 0 15,0-3-832-15,1 1-192 0,0 0 0 0,0-4 0 16,-1-3 0-16,0 1 0 0,-1 3 0 0,0-1 0 15,-1-4 0-15,-1 4 0 0,-2-2 0 0,-1 3 0 16,-5 6 0-16,0 0 0 0,0 0 0 0,0 0 0 16,7 7 0-16,-3 5 0 0,0 3 0 0,-2 2 0 15,-1 0 0-15,1 7 0 0,-2 1 0 0,0 1 0 16,-3 2 864-16,0 1 128 0,-2 2 32 0,1 1 0 16,-5 1-832-16,0 1-192 0,0 1 0 0,0 2 0 15,-1-2 0-15,-4-1 0 0,1-1 0 0,0-4 0 16,-1-1 0-16,-1-5 0 0,1-2 0 0,1-3 0 15,0-4 0-15,0-4 0 0,2-3 0 0,1-3-11424 16,1-4-2336-16</inkml:trace>
  <inkml:trace contextRef="#ctx0" brushRef="#br0" timeOffset="61749.34">11916 12455 20271 0,'0'0'448'0,"0"0"80"0,-7 5 32 0,2-2 16 0,-1 2-576 0,-2 2 0 15,0 2 0-15,-4 1 0 0,-1-1 1744 0,1 3 240 0,-2 3 64 0,0 2 0 16,2-2-1648-16,-2 1-400 0,2 0 0 0,2-1 0 15,3 0 896-15,2-2 112 0,0 0 16 0,2-2 0 16,0-2-832-16,2-1-192 0,0-2 0 0,1-6 0 16,0 0 0-16,9-2 0 0,1-2 0 0,2-1 0 15,2-4 0-15,1-2 0 0,-2-2 0 0,1-1 0 16,1 2 0-16,0 1 0 0,-3 0 0 0,-1 0 0 16,-2 1 864-16,-2 2 128 0,1 4 32 0,-1 1 0 15,-3-2-832-15,-4 5-192 0,6 5 0 0,-2 0 0 16,-1 3 0-16,-1 2 0 0,-2 2 0 0,0 1 0 15,0-1 0-15,0 3 0 0,-1 0 0 0,1-1 0 16,0 0 0-16,0 1 0 0,3-2 0 0,-1-2 0 16,0-2 0-16,2-2 0 0,0 1 0 0,0-4 0 15,-4-4-1600-15,8-2-352 0,-1-2-80 0,1-4-16 0</inkml:trace>
  <inkml:trace contextRef="#ctx0" brushRef="#br0" timeOffset="61993.35">12180 12087 27647 0,'0'0'608'0,"0"0"128"0,0 0 32 0,3 10 0 0,-1 0-624 0,-2 1-144 0,-3 4 0 0,0 2 0 15,0-3 848-15,-1 4 144 16,0 2 32-16,-1 5 0 0,-1 2-832 0,1-7-192 0,2 1 0 0,1 2 0 15,-2 2 0-15,0-1 0 0,2 0 0 0,0-1 0 16,-1 1 864-16,1-1 128 0,2-1 32 0,-1-1 0 31,0 0-2464-31,-1-5-480 0,1 1-112 0,-1 4-11472 0</inkml:trace>
  <inkml:trace contextRef="#ctx0" brushRef="#br0" timeOffset="62170.61">12008 12464 27647 0,'0'0'608'0,"7"6"128"0,5-7 32 0,-2 0 0 0,1-1-624 0,2 0-144 16,2-1 0-16,4 0 0 0,0-4 0 0,1 2 0 16,0 2 0-16,0-1 0 0,-4-2 0 0,-3 1 0 15,0-1 0-15,4 1-12256 16</inkml:trace>
  <inkml:trace contextRef="#ctx0" brushRef="#br0" timeOffset="62351.34">12280 12403 20271 0,'0'12'896'0,"0"-2"192"0,0-2-880 0,-1 3-208 15,-1 2 0-15,0 1 0 0,1 1 1680 0,-2 2 304 16,0 0 48-16,-3 3 16 0,1-1-1648 0,1 2-400 0,-1-1 0 15,2-2 0-15,-2-2 0 0,3-3 0 0,1 2 0 0,-1-2 0 32,2-3-1552-32,0-10-400 0,0 0-80 0,0 0-16 0</inkml:trace>
  <inkml:trace contextRef="#ctx0" brushRef="#br0" timeOffset="62665.66">12448 12373 23951 0,'0'0'512'0,"-1"11"128"0,-1 0 0 0,1-2 64 0,0 2-576 0,0 2-128 15,-2 1 0-15,2 2 0 16,-2 0 848-16,1 4 144 0,0 0 32 0,-1-2 0 0,1 0-832 0,1-1-192 16,0 2 0-16,1-3 0 0,-2-3 0 0,0-2 0 15,2-2 0-15,0-3 0 0,0 0 864 0,0-6 128 16,0 0 32-16,0 0 0 0,5-1-832 0,2-1-192 15,0-5 0-15,-1-3 0 0,2-3 864 0,-3-1 128 16,2-2 32-16,-1 0 0 0,1-2-832 0,1 2-192 16,-4 0 0-16,1 0 0 0,1-2 864 0,-3 3 128 15,1 1 32-15,0 2 0 0,0-1-832 0,2 4-192 16,-1 2 0-16,1-2 0 0,-2 1 0 0,2-2 0 16,-1 3 0-16,-5 7 0 15,6-6-1600-15,-6 6-352 0,7-5-80 0,-7 5-16 0</inkml:trace>
  <inkml:trace contextRef="#ctx0" brushRef="#br0" timeOffset="63147.27">12673 12517 20271 0,'1'10'896'0,"-1"-10"192"0,0 0-880 0,0 0-208 15,6 3 0-15,2-1 0 0,1 0 864 0,0-4 128 16,3-2 32-16,0-1 0 0,3-1 0 0,3-1 0 16,-1-1 0-16,-1-2 0 0,-1 1-832 0,3 0-192 15,-3-1 0-15,-1 1 0 0,0-2 864 0,-4 0 128 16,-1 0 32-16,1 2 0 0,-4-1-832 0,-2 0-192 16,0 1 0-16,-4 2 0 0,0 7 0 0,-6-4 0 15,-1 0 0-15,-4 4 0 0,-1 2 864 0,-2 2 128 16,-2 4 32-16,-3 1 0 0,-1 2-832 0,-3 1-192 15,0 3 0-15,1 3 0 0,0 0 0 0,4 3 0 0,1 2 0 16,2-1 0-16,2 2 0 0,3-5 0 0,4 1 0 0,-1 0 0 16,5 0 0-16,3 0 0 0,4-2 0 0,2-1 0 15,0-4 0-15,3-2 0 0,4-1 0 0,2-2 0 32,3-2-1600-32,3-3-352 0,1-3-80 0,10 0-11472 0</inkml:trace>
  <inkml:trace contextRef="#ctx0" brushRef="#br0" timeOffset="63566.03">13279 12232 23951 0,'0'0'512'0,"-8"2"128"0,8-2 0 0,0 0 64 0,0 0-576 0,0 0-128 0,0 0 0 0,0 0 0 16,0 0 848-16,0 0 144 0,11 4 32 0,2-2 0 15,1-2 0-15,3-1 0 0,2-1 0 0,3-1 0 16,-1 0-832-16,4-1-192 0,-2-4 0 0,2 1 0 16,1 1 0-16,1 0 0 0,3 1 0 0,1-1 0 15,-1 2 864-15,0 1 128 0,-2 1 32 0,7 0 0 31,-7-1-1648-31,-5 1-320 0,-3 1-64 0,-8 2-13520 0</inkml:trace>
  <inkml:trace contextRef="#ctx0" brushRef="#br0" timeOffset="63793.27">13268 12465 31327 0,'0'0'688'0,"0"0"144"0,10 3 16 0,-3-1 48 0,2 2-720 0,2-2-176 16,0 1 0-16,3-3 0 0,2-3 0 0,4 0 0 16,0-1 0-16,7-2 0 0,-2 0 848 0,3-3 144 15,-1-2 32-15,4 0 0 0,1 3-832 0,0-1-192 16,-3-1 0-16,0 2 0 0,-1-1 0 0,-3 1 0 16,-1 0 0-16,4-3 0 15,-5 1-1600-15,-5 4-352 0,-2-1-80 0,-7 3-16 0</inkml:trace>
  <inkml:trace contextRef="#ctx0" brushRef="#br0" timeOffset="64181.81">13617 11584 23951 0,'0'0'512'0,"0"0"128"0,-3-3 0 0,3 3 64 0,0 0-576 0,0 0-128 15,-4 4 0-15,0 5 0 0,0 2 848 0,0 3 144 16,-5 6 32-16,0 8 0 0,-1 8 0 0,0 6 0 16,-1 6 0-16,1 5 0 0,-1 4 0 0,0 6 0 15,0 5 0-15,-2 5 0 0,0-1 0 0,1 2 0 16,3-2 0-16,-3 0 0 0,2 0 0 0,2-3 0 16,0-2 0-16,2-5 0 15,-1-8-1648-15,3-5-320 0,1-1-64 0,1-5-16 16,-3-2-816-16,1-2-160 0,-3 21-48 0,-2-23 0 0</inkml:trace>
  <inkml:trace contextRef="#ctx0" brushRef="#br0" timeOffset="71993.89">18321 9797 9215 0,'-2'-8'192'0,"0"1"64"16,2 7 0-16,-4-4 0 0,1-1-256 0,0-1 0 0,1-1 0 0,0 1 0 15,0 3 864-15,-1-2 128 0,0 1 32 0,0-2 0 16,1 1 816-16,0-1 160 0,1 1 48 0,-2-1 0 0,2 2-1648 0,-1-1-400 15,0 1 0-15,2 4 0 0,0 0 1728 0,0 0 256 16,-2-5 48-16,2 5 16 0,0 0-1648 0,0 0-400 16,0 0 0-16,0 0 0 0,-5 5 896 0,-1 3 112 15,-1 3 16-15,0 4 0 0,-2 2-832 0,0 4-192 16,0 3 0-16,1 3 0 0,-1 3 0 0,-3 1 0 16,0 0 0-16,1 3 0 0,2 2 0 0,-1 0 0 15,0-3 0-15,0-3 0 0,1-4 864 0,2-3 128 16,-3-3 32-16,3-1 0 0,-2-4-832 0,4-4-192 15,0-2 0-15,3-2 0 0,2-7 0 0,0 0 0 16,0 0 0-16,2-5 0 0,3-5 0 0,2-2 0 16,2-5 0-16,3-2 0 0,-2-2 0 0,3-2 0 15,2-2 0-15,-1-2 0 0,1 0 0 0,2-2 0 16,1-2 0-16,0 3 0 0,2-2 0 0,-2 6 0 0,0 3 0 0,1 3 0 16,-1 3 0-16,-2 4 0 0,0 3 0 0,-2 4 0 15,-2 3 0-15,-1 4 0 0,-1 6 0 0,-1 4 0 16,1 5 0-16,-5 3 0 0,1 3 0 0,-2 1 0 15,-3 5 0-15,-1 0 0 0,0 0 0 16,-1 2 0-16,-2-1 0 0,0-1 0 0,1-1 0 0,-1-3 0 16,0-3 0-16,2-1 0 0,-3-1 0 0,3-4-10336 15,1-2-2112-15</inkml:trace>
  <inkml:trace contextRef="#ctx0" brushRef="#br0" timeOffset="72323.5">18886 9857 31327 0,'0'0'688'0,"0"0"144"0,-9 2 16 0,2 4 48 0,-2 3-720 0,-1 3-176 16,-1 2 0-16,0 4 0 0,-4 2 0 0,1 2 0 15,-2 3 0-15,2 0 0 0,1 0 0 0,1 0 0 16,3-2 0-16,1 0 0 0,5-2 0 0,3-1 0 15,2-3 0-15,3-1 0 0,3-4 0 0,3 0 0 16,0-5 0-16,2-1 0 0,3-5 0 0,2-1 0 16,2-3 0-16,-1-4 0 0,-1-2 0 0,0-2 0 15,2-4 0-15,-2 0 0 0,-3-4 848 0,-3 0 144 16,0-2 32-16,-3 0 0 0,-3 0-832 0,-5 2-192 16,-1 0 0-16,-4 1 0 0,-2 2 864 0,-6 0 128 15,-3 3 32-15,0 0 0 0,-2 0-832 0,0 3-192 0,-3 1 0 0,-6 3 0 31,-1 6-1600-31,6 2-352 0,-1 2-80 0,9 2-16 0</inkml:trace>
  <inkml:trace contextRef="#ctx0" brushRef="#br0" timeOffset="72878.77">20352 9635 27647 0,'-8'-3'608'0,"-2"-3"128"0,1-3 32 0,-1 2 0 0,1 1-624 0,-2 1-144 16,-2 0 0-16,-1 3 0 0,-2 2 0 0,-3 3 0 15,0 3 0-15,1-1 0 0,-1 2 848 0,0 1 144 0,-4-1 32 0,2 3 0 16,4 5-832-16,-3 1-192 0,0 2 0 0,3-1 0 15,3 1 864-15,2 1 128 0,3-1 32 0,0-1 0 16,4-4-832-16,4 0-192 0,4-1 0 0,3 3 0 16,0-1 0-16,2-1 0 0,4-2 0 0,3 1 0 15,1-3 0-15,-1 1 0 0,2 0 0 0,-1 0 0 16,-1-1 0-16,-3-1 0 0,-1 1 0 0,-5 1 0 16,0 0 0-16,-2 0 0 0,-3-1 0 0,-1-1 0 15,-1 1 864-15,-3-1 128 0,-5-1 32 0,-1 2 0 16,-3 4-832-16,-4-2-192 0,-6 1 0 0,-1-1 0 15,0 0 0-15,4-4 0 0,-3 2 0 0,-1 0 0 16,-1-1 864-16,-1-1 128 0,2 1 32 0,-8 1 0 16,7-1-1648-16,8-4-320 0,3-2-64 0,6-2-16 15,8 0-2448-15,0 0-496 0,7-13-112 0,8 0-16 0</inkml:trace>
  <inkml:trace contextRef="#ctx0" brushRef="#br0" timeOffset="73747.82">20761 9701 27647 0,'0'0'608'0,"-8"-1"128"0,1 2 32 0,-3 1 0 0,0 2-624 0,0-1-144 16,-6 2 0-16,1 4 0 0,1 3 0 0,-2 1 0 15,0 1 0-15,0 1 0 0,0 2 0 0,1 1 0 16,0 0 0-16,2 2 0 0,4 1 0 0,4 2 0 0,1-4 0 0,4-2 0 15,4-7 848-15,2 0 144 0,3 0 32 0,2-2 0 16,-2-2-832-16,4-3-192 0,4-3 0 0,-2 2 0 16,0 1 0-16,3-4 0 0,1-6 0 0,-1 0 0 15,0 1 0-15,-1-3 0 0,-2-3 0 0,-1 2 0 16,1 1 0-16,-6 0 0 0,-2-2 0 0,1 0 0 16,1-1 864-16,-4 0 128 0,-2 0 32 0,0 2 0 15,-3 10-832-15,-3-10-192 0,2 0 0 0,-1 0 0 16,-2-1 0-16,0 3 0 0,2-1 0 0,2 9 0 15,-3-12 0-15,3 1 0 0,1 1 0 0,3 1 0 16,2 0 0-16,4-1 0 0,0-2 0 0,2 0 0 16,0 0 0-16,2 0 0 0,0-3 0 0,2-3 0 0,-1 1 0 0,3 0 0 15,1-2 0-15,0-1 0 0,2-1 0 0,-4-1 0 16,-2-4 0-16,1 0 0 0,-1-5 0 0,-1 1 0 16,1-1 0-16,-3 3 0 0,1 0 0 0,-1-2 0 15,-1 0 0-15,0-1 0 0,-1 0 0 0,-1 2 0 16,-5 3 0-16,3-1 0 0,-2 1 0 0,0 4 0 15,-4 2 0-15,0 5 0 0,-2 3 0 0,0 1 0 16,-2 2 0-16,3 9 0 0,-7 5 0 0,-2 4 0 16,-1 2 0-16,-1 7 0 0,-1 5 0 0,-4 5 0 15,2 6 0-15,0 2 0 0,-2 4 0 0,0-1 0 16,-1 1 0-16,0 2 0 0,-1 3 0 0,0 1 0 16,-4-1 0-16,3 4 0 0,0 1 0 0,8-6 0 15,1-5 0-15,5-5 0 0,0-5 0 0,3-1 0 0,0-5 0 0,4-5 0 16,4-5 0-16,1-4 0 0,4-3 0 0,3-4 0 15,2-4 0-15,1-2 0 0,2-3 0 0,2-2 0 16,0-2 0-16,0-4 0 0,-1-4 0 0,0 3 0 16,-4 0 0-16,1 1 0 0,-3 0 0 0,0 0 0 15,2 1 0-15,-5 1 0 0,0 2 0 0,0 3 0 16,1 3 0-16,-5 2 0 0,-7 3 0 0,10 6 0 16,-3 5 0-16,-3 2 0 0,-4-2 0 0,-1 5 0 15,0 1 0-15,0 2 0 0,0 2 0 0,1 0 0 16,-2-4 0-16,1 1 0 0,0 1 0 0,-2-4 0 15,1-5 0-15,-1 2 0 0,4-2 0 0,-1-10 0 16,5 11 0-16,4-6 0 0,1-1 0 0,3-5 0 16,3-6 0-16,-1-3 0 0,1-3 0 0,3 1 0 0,6-3 0 15,-3 0 0-15,-2 0 0 0,1-2 0 0,0 0 0 0,-1 0 0 16,-1 2 0-16,-3 5 0 0,0 0 0 0,-2 4 0 16,-3 0 0-16,0 2 0 0,-1 3 0 0,0 4 0 15,-1 1 0-15,-2 5 0 0,0 2 0 0,-1 2 0 16,1 1 0-16,1-1 0 0,-1 1 864 0,1 0 128 15,2 1 32-15,3 1 0 0,-1 0-832 0,3 0-192 16,-1-2 0-16,2-2 0 0,3 1 0 0,-1-4 0 16,-1-2 0-16,4-1 0 0,2 5 0 0,-1-3 0 15,3-3 0-15,-1-5-11424 16,0-6-2336-16</inkml:trace>
  <inkml:trace contextRef="#ctx0" brushRef="#br0" timeOffset="74031.69">21655 8896 35007 0,'0'0'768'0,"-7"14"176"0,-2 4 16 0,-1 1 16 0,-4 2-784 15,-1 1-192-15,-2 4 0 0,-1 2 0 0,-3 3 0 0,1-2 0 16,2-2 0-16,-2 2 0 0,2 0 0 0,0-1 0 16,-3-5 0-16,3 0-10336 15,3-1-2112-15</inkml:trace>
  <inkml:trace contextRef="#ctx0" brushRef="#br0" timeOffset="74871.75">13851 9664 16575 0,'0'0'736'0,"1"-6"160"0,-1-3-720 0,1 2-176 0,0 0 0 0,-1 0 0 16,0 1 1664-16,1 0 320 0,0-1 48 0,0 1 16 15,-1 6-832-15,0 0-144 0,0-4-48 0,0 4 0 16,0 0 0-16,0 0 0 0,0 0 0 0,0 0 0 16,0 0-816-16,0 9-208 0,0 0 0 0,0 6 0 15,0 0 864-15,0 4 128 0,0 1 32 0,0 1 0 16,0 2-832-16,0 0-192 0,-1 0 0 0,0 0 0 0,0 1 864 0,0 1 128 16,-1 3 32-16,-1-2 0 0,2 0-832 15,-1-1-192-15,-1 0 0 0,1-2 0 0,-1-1 0 0,0-2 0 16,1-2 0-16,-2-2 0 0,0 1 0 0,1-3 0 15,0-3 0-15,0-1 0 0,0-2 0 0,1-3 0 16,2-5 0-16,0 0 0 16,0 0-1600-16,0 0-352 0,0 0-80 0,-4-3-16 15,-1-3-816-15,1 0-160 0,-6-13-48 0,3 7 0 0</inkml:trace>
  <inkml:trace contextRef="#ctx0" brushRef="#br0" timeOffset="75082.13">13562 9919 27647 0,'0'0'608'0,"0"0"128"0,0 0 32 0,0 0 0 0,0 0-624 0,0 0-144 0,0 0 0 0,8-1 0 16,4-4 848-16,1 2 144 0,6-1 32 0,1-1 0 16,5 0-832-16,3-2-192 0,3 1 0 0,4-2 0 15,-1-1 864-15,3 0 128 0,2 0 32 0,-1 0 0 16,0 0-832-16,-3 1-192 0,1 1 0 0,11 0 0 31,-7 2-768-31,-7 2-208 0,8 2-48 0,-19 0 0 0</inkml:trace>
  <inkml:trace contextRef="#ctx0" brushRef="#br0" timeOffset="78912.25">7553 13458 22111 0,'0'0'1968'0,"0"0"-1584"15,0 0-384-15,0 0 0 0,0 0 640 0,0 0 64 16,-8-3 0-16,8 3 0 0,-6-2-208 0,1-3-48 16,0-1 0-16,-1 2 0 0,6 4-176 0,-5-8-32 15,-3 0-16-15,2 0 0 0,-4-1-80 0,1 1-16 16,1-1 0-16,-1 0 0 0,-1-2 176 0,1 0 16 15,-1-1 16-15,-1 1 0 0,-4 0 240 0,2 1 64 16,-1-3 0-16,-2 1 0 0,-1 0-160 0,-2-1-32 16,-2 2 0-16,-1-3 0 0,-1 0-64 0,1 1-32 15,1-1 0-15,-4 1 0 0,-4 1-144 0,0-1-16 16,-2 0-16-16,0-1 0 0,0 1 0 0,-2-2 0 0,-2-1 0 0,-2 2 0 16,-3 0-32-16,-1 2 0 0,0-1 0 0,-3 0 0 15,-4 0-144-15,2-2 192 0,0 3-192 0,0-1 192 16,-6 0-192-16,-1 0 128 0,-2 2-128 0,-1 0 128 15,0-1-128-15,2 0 128 0,1-1-128 0,0 1 128 16,3 1 0-16,-6 0-128 0,-4 0 192 0,1 1-64 16,0-1 32-16,1-1 0 0,0 2 0 0,2-1 0 15,0-1-160-15,-4 0 192 0,-1 0-192 0,-1 0 192 16,2-1-192-16,-1 0 128 0,2-1-128 0,-1 3 128 16,-1 0-128-16,-2 0 0 0,-1 0 0 0,1 3 0 15,-2-1 0-15,1 0 0 0,1-2 0 0,-1 2 0 16,-5 0 0-16,3 1 0 0,2-3 0 0,2 3 0 15,-1 0 0-15,-2 1 0 0,-2-3 0 0,0 4 0 0,0 3 0 16,2 1 0-16,2-2 0 0,0 1 0 0,2 0 0 16,-3-1 0-16,-3 3 0 0,1 4 0 0,2 0 0 0,0 1 0 15,2 2 0-15,0-2 0 0,0 1 0 0,1 0 0 16,-3 4-128-16,-1 0 128 0,0-2 0 0,4 4 0 16,3 0-144-16,2-1 144 0,0-3 0 0,0 3 0 15,1 3-128-15,-1-1 128 0,2-2 0 0,3 2 0 16,3 3 0-16,2 0 0 0,0-1 0 0,1-1-128 15,-1 0 128-15,1 3 0 0,-1-1 0 0,1 1 0 16,1 1-128-16,0 3 128 0,4-1 0 0,2-1 0 16,-1 1 0-16,1 0 0 0,-1-2 0 0,1 3-128 15,-2 1 128-15,2 2 0 0,-1 1 0 0,2 1 0 16,-2-3 0-16,2 4 0 0,2 3-128 0,0 0 128 16,4 0 0-16,0-2 0 0,-1 0 0 0,0-2-128 0,3-2 128 15,-2 3 0-15,-1-1 0 0,2 0 0 0,3-1 0 0,-1 2 0 16,2 1 0-16,0 0 0 0,3-1 0 0,-1 0 0 15,0 1 0-15,2 0 0 0,1 1 0 0,2-1 0 16,3-1 0-16,-1 0-128 0,2 0 128 0,0 0 0 16,1-2 0-16,1 2-128 0,-2-4 128 0,2 5 0 15,0 0-144-15,2 3 144 0,-2-2 0 0,3 2-144 16,3 1 144-16,0-1 0 0,-1-2-144 0,2 2 144 16,-1 0 0-16,4-1-144 0,1 1 144 0,2 1 0 15,1 0-160-15,0 1 160 0,2-1-128 0,2 2 128 16,1 0 0-16,-1-1 0 0,0 0 0 0,2 1-128 15,3 0 128-15,1 1 0 0,0-3 0 0,3 2 0 0,0-2 0 16,2-1 0-16,-1-2 0 0,3 2 0 0,0 1 0 0,3-3 0 16,1 1 0-16,1 1 0 0,4 0 0 0,0 0 0 15,3-1 0-15,1 0 0 0,1 1 0 0,1 1 0 16,3-2 0-16,-1-3 0 0,0-2 0 0,-1 0 0 16,-1 1 0-16,3-2 0 0,0-4 0 0,-1 2 0 15,2 1 0-15,2-2 0 0,-1-2 0 0,4-2 128 16,2 0-128-16,-1 0 0 0,-1 2 0 0,0-3 0 15,0-3 0-15,-3-2 128 0,3 2-128 0,0-2 0 16,0-1 0-16,4 2 0 0,3-2 0 0,0 0 0 16,-3-2 0-16,0 1 0 0,-1-1 0 0,1-2 0 15,3-3 0-15,-3 0 0 0,1 0 0 0,4 1 0 16,2 0 0-16,-2-1 0 0,-1 1 0 0,-2-2 0 16,0 0 0-16,1-2 0 0,3-3 0 0,4 2 128 0,3 0-128 0,0 0 0 15,-3-2 0-15,-2 0 0 0,1-1 0 0,0-2 0 16,3-1 0-16,1 2 0 0,1-2 0 0,-3 1 0 15,1 2 0-15,-1-2 0 0,-1-2 0 0,3 0 0 16,1 2 0-16,2 0 0 0,1 1 0 0,-2-1-128 16,0-1 128-16,-2 1 0 0,0-3 0 0,0 2-128 15,1 3 128-15,0-2 0 0,-2-1 0 0,0 2 0 16,-1 0 0-16,2 2 0 0,0 1 128 0,-1-1-128 16,1 0 0-16,-3 1 0 0,1-1 0 0,-2 2-128 15,-3-2 128-15,-1 1 0 0,2 3 0 0,-3-2 0 16,0 0 0-16,2-1 0 0,1-1 0 0,-1 1 0 15,-2 2 0-15,1-3 0 0,-4-1 0 0,-1 1 0 16,3 2 0-16,0-4 0 0,1 1 0 0,2 0 0 0,0-2 0 16,-2 0 0-16,-5 0 0 0,0 1 0 0,-1 0 0 0,0 0 0 15,1-1 0-15,-2 0 128 0,-2 0-128 0,0 0 0 16,3-1 0-16,-2 0 0 0,-1-3 160 0,-3 1-32 16,-1-1-128-16,-1-1 192 0,2-3-64 0,-2 1-128 15,-1 0 176-15,1-2-176 0,2 1 176 0,1 0-176 16,1-1 160-16,-1-3-160 0,-5 1 128 0,-1-2-128 15,-1-2 0-15,-1 1 144 0,0-2-144 0,-1 2 0 16,-2 1 0-16,3-1 0 0,1 0 0 0,-2 2 0 16,-4-1 128-16,0 2-128 0,3 0 0 0,-1-2 0 15,-4-1 144-15,-2-1-144 0,-2-1 192 0,-1 0-16 16,2 0-16-16,-4-3 0 0,-1-2 144 0,0 0 16 16,-2-2 16-16,0 1 0 0,-4-4 0 0,1 0 0 0,0 3 0 15,-1-3 0-15,-3 0 48 0,-1-2 0 0,1-5 0 16,-5 0 0-16,-1-4-96 0,-1-2-16 0,0 0 0 0,-1 0 0 15,-1 1-144-15,-4 2-128 0,1 2 144 0,-2 4-144 16,-2 0 224-16,0 0-48 0,-1 0-16 0,-5 1 0 16,0 4-160-16,-2 0 160 0,-3 0-160 0,-5 1 160 15,-1 4-160-15,0 1 0 0,0 3 0 0,-1 3 0 16,-1 3-256-16,1 1 32 0,1 3 0 0,-2 3 0 16,-2 3-1120-16,2 2-208 15,0 3-48-15,4 2-10288 0,-1 3-2048 0</inkml:trace>
  <inkml:trace contextRef="#ctx0" brushRef="#br0" timeOffset="80005.95">10288 14828 22111 0,'0'0'1968'0,"0"0"-1584"0,0 0-384 0,0 0 0 16,0 0 960-16,0 0 128 0,0 0 0 0,0 0 16 16,0 0-720-16,7 2-160 0,2-4-32 0,3 2 0 15,3 0-192-15,0 0 176 0,1 0-176 0,-1-1 160 16,-1 0-160-16,4 0 192 0,3-2-192 0,3 1 192 15,2 5 224-15,3-2 48 0,1-1 16 0,1 0 0 16,1 1 96-16,2 0 32 0,6 0 0 0,-1 0 0 16,1-1-96-16,4 0 0 0,1-1-16 0,4 0 0 0,0-1-96 0,2 1-16 15,-2 0 0-15,2-1 0 0,1 1-128 0,0 0-16 16,1-2-16-16,2 1 0 0,1 4-16 0,0-4 0 16,-5 0 0-16,1-2 0 0,1 2-48 0,-3 1-16 15,2 1 0-15,3-2 0 0,0-4-144 0,-1 2 192 16,-4 2-192-16,0-2 192 0,-4 0-192 0,0 2 0 15,0-3 144-15,0 2-144 0,-2 2 176 0,1-1-48 16,1-2 0-16,-2 1 0 0,-1 0 48 0,-6 1 0 16,-1-1 0-16,0 2 0 0,-4 0-48 0,-2 1 0 15,1 0 0-15,0 0 0 0,-1 2 0 0,-2-2-128 16,0 0 192-16,-1 2-64 0,0 0 16 0,-3 0 0 16,-1-1 0-16,-1 0 0 0,-2 0-16 0,0 1-128 15,-5 2 192-15,0-2-64 0,0-3 80 0,-4 1 16 16,0 2 0-16,-1 1 0 0,-2-4 16 0,1 1 0 0,-9 0 0 0,0 0 0 15,9-1 16-15,-9 1 16 0,0 0 0 0,0 0 0 16,0 0-80-16,0 0 0 0,0 0-16 0,0 0 0 16,0 0-176-16,0 0 0 0,0 0 0 0,0 0 0 31,-6-8-1424-31,-3 3-176 0,-4-1-16 0,-5 1-15904 0</inkml:trace>
  <inkml:trace contextRef="#ctx0" brushRef="#br0" timeOffset="82859.92">15765 8282 2751 0,'0'0'256'0,"-8"2"-256"0,1 1 0 0,7-3 0 16,0 0 1424-16,-8 4 240 0,8-4 64 0,0 0 0 15,-7 3-1008-15,7-3-192 0,0 0-32 0,0 0-16 16,0 0 192-16,0 0 32 0,0 0 16 0,0 0 0 15,0 0-112-15,0 0-32 0,0 0 0 0,0 0 0 16,0 0-96-16,0 0-32 0,-8 3 0 0,8-3 0 16,0 0 144-16,0 0 32 0,-7 5 0 0,7-5 0 15,0 0 32-15,0 0 16 0,-8 3 0 0,8-3 0 16,0 0-96-16,0 0-32 0,0 0 0 0,-7 1 0 16,7-1-144-16,0 0-16 0,0 0-16 0,0 0 0 15,-9-1-16-15,9 1 0 0,0 0 0 0,0 0 0 16,0 0-128-16,0 0-32 0,0 0 0 0,0 0 0 0,-6-5-32 0,-1401 5-16 15,2814 0 0-15,-1407 0 0 0,0 0-144 0,0 0 0 16,0 0 144-16,0 0-144 0,0 0-224 0,0 0-112 16,-6-4-32-16,6 4-11536 15</inkml:trace>
  <inkml:trace contextRef="#ctx0" brushRef="#br0" timeOffset="84165.47">16548 8168 16575 0,'0'0'1472'0,"0"0"-1168"0,0 0-304 0,0 0 0 16,0 0 752-16,0 0 80 0,0 0 32 0,0 0 0 15,0 0-512-15,0 0-96 0,0 0-32 0,0 0 0 16,0 0 112-16,0 0 32 0,0 0 0 0,0 0 0 15,-9 0 64-15,1-2 16 0,8 2 0 0,-7 0 0 0,-1 2-32 0,8-2 0 16,-9-4 0-16,-1 0 0 0,0 3 96 0,0-1 32 16,1-2 0-16,-1 2 0 0,0 1 16 0,1 1 0 15,-1 1 0-15,-3-3 0 0,-1-4-128 0,-1 3-32 16,1 3 0-16,0-3 0 0,0-5 16 0,1 3 0 16,-1-2 0-16,0 1 0 0,-3 0-48 0,0-1-16 15,-1 0 0-15,-2-1 0 0,-2 5-112 0,1-1-32 16,0 2 0-16,0-1 0 0,-1-4-64 0,2 3-16 15,-4 2 0-15,2 0 0 0,-1 1 16 0,-1 0 0 16,-3-2 0-16,0 2 0 0,0 1-144 0,1 0 192 16,2 0-192-16,1 0 192 0,-2 0-192 0,2 2 128 15,-4 2-128-15,3-1 128 0,0-3-128 0,0 1 160 16,1 2-160-16,-3 1 160 0,2 2-160 0,0 1 0 16,-2 0 0-16,0 1 128 0,-2 0-128 0,0-1 0 0,0-1 0 0,4 2 0 15,1-1 0-15,4 2 0 0,1 0 0 0,-1 1 0 16,2 0 0-16,1 1 128 0,4 3-128 0,0 0 128 15,1 2-128-15,3 0 0 0,1 1 144 0,1-1-144 16,2 2 0-16,-1-3 0 0,2-2 0 0,1 3 128 16,2 1-128-16,2 1 0 0,1-2 0 0,4-1 0 15,-2-3 0-15,5 0 0 0,0-4 0 0,3 4 0 16,3 1 0-16,1 0 0 0,2-3 0 0,2 0 128 16,0-1-128-16,2-2 0 0,-2 0 128 0,2 1-128 15,1-1 128-15,3 1-128 0,-1 1 128 0,2-2-128 16,-1-3 128-16,1 1-128 0,1 3 128 0,1-3-128 15,3-5 128-15,0 1-128 0,2 1 160 0,-1 0-160 0,-1-4 128 16,2 1-128-16,-2-4 0 0,2 3 144 0,-2 2-144 16,-2-1 0-16,0-2 0 0,0-2 128 0,0 0-128 0,1-2 0 15,0 2 0-15,0-2 0 0,-2 1 0 0,1-2 0 16,0-1 0-16,0 0 0 0,-2 2 0 0,1-1 0 16,-1 0 0-16,-4-1 128 0,-3 2-128 0,0-3 0 15,-4 0 0-15,-1 0 0 0,0 1 0 0,-3 0 0 16,-1 1 128-16,-1 0-128 0,-2-2 0 0,-1 0 0 15,-1 0 144-15,-2-1-144 0,-2 0 0 0,-1-1 128 16,-1-1-128-16,-1 1 0 0,-1 2 0 0,-1 0 144 16,-1 0-144-16,-2-1 0 0,-2-1 144 0,1 1-144 15,-1 1 0-15,-3-2 144 0,-1 1-144 0,0 0 0 16,1 0 144-16,-2 1-144 0,-2 3 0 0,1-1 0 0,1-3 0 16,-2 1 128-16,-2 0-128 0,-1 1 0 0,1 4 0 15,-3-3 0-15,-1-1 0 0,-1 2 0 0,-6 2 0 0,4-1 0 16,-2 0 0-16,0-1 0 0,-2-2 0 0,-1 5 128 15,1 1-128-15,1-1 0 0,-3 0 0 0,3-1 128 16,1 0-128-16,-1 2 0 0,1 2 0 0,-2-1 0 16,0 0 0-16,2 4 0 0,-2 0 0 0,-2 1 0 15,-2-2 0-15,1 0 0 0,1-1 0 0,-1 1 0 16,-3 4 0-16,2 0 0 0,4 1 0 0,-1-1 0 16,1 1 0-16,0 0 0 0,2 2 0 0,1 1 0 15,0-1 0-15,0 0 0 0,0 1 0 0,1 1-128 16,2 1 128-16,-1 1 0 0,2-1 0 0,1 1 0 15,1 0 0-15,2 3 0 0,1-1 0 0,-1 2 0 0,1 2 0 0,1 2 0 16,1-4 0-16,2 2 0 16,0-3 0-16,2 1 0 0,3-1 0 0,2 1-128 0,-2-1 128 0,3-2 0 15,2-1 0-15,0 0 0 0,2-1 0 0,3 0 0 16,2-1 0-16,2 1 0 0,2 1 0 0,3 2 0 16,4-3 0-16,3 0 0 0,1-3 0 0,4 0 0 15,3-1 0-15,2 3 0 0,1-2 0 0,2 3 0 16,-1 0 0-16,3-2 0 0,4-4 0 0,0-2 0 15,5 0 0-15,4 0 0 0,2 2 0 0,0-2 0 16,1 0 0-16,1-4 0 0,-3-4 0 0,3-2 0 16,1 0 0-16,1-2 0 0,0-2 0 0,-2 0 0 15,-2-2 0-15,-4 0 0 0,-8 1 0 0,0 0 0 16,-7-1 0-16,-3 0 128 0,-3-1-128 0,-3-1 0 16,-2 0 0-16,-4-1 128 0,-5 2-288 0,-2 0-48 0,-2 0-16 0,-6 1-11168 15,-5-1-2240-15</inkml:trace>
  <inkml:trace contextRef="#ctx0" brushRef="#br0" timeOffset="86599.3">10624 16187 17503 0,'0'0'768'0,"-6"-1"176"0,0-3-752 0,6 4-192 0,-7-1 0 0,7 1 0 16,-7-3 1248-16,-1 1 224 0,1 2 32 0,7 0 16 15,0 0-752-15,-9-4-128 0,1 0-48 0,-1 2 0 16,4 1-224-16,5 1-48 0,0 0-16 0,0 0 0 16,0 0-304-16,0 0 0 0,0 0 0 0,0 0 0 0,0 0 256 0,0 0-16 15,0 0 0-15,9 5 0 0,2 1 80 0,1-3 0 16,2 0 16-16,1-3 0 0,3-2 192 0,3 1 48 16,3 1 0-16,5-1 0 0,-1-1-64 0,5-1-16 15,0 0 0-15,0 2 0 0,4 1-128 0,0 1-32 16,-3-1 0-16,0-1 0 0,-1-1-128 0,-1 0-16 15,-3-1-16-15,-1 1 0 0,1-2 32 0,-3 3 16 16,2 0 0-16,-4-2 0 0,-3-1-64 0,-1 2-16 16,-1 2 0-16,-2-3 0 0,-4-1 32 0,-2 2 0 15,-2 2 0-15,-9 0 0 0,9-5 48 0,-9 5 16 16,0 0 0-16,0 0 0 0,0 0 16 0,0 0 0 16,0 0 0-16,0 0 0 0,0 0 0 0,-8 1 16 15,-4-1 0-15,-3 1 0 0,-4 1-128 0,-1 1-16 16,-3-1-128-16,0 0 192 0,-1-4-192 0,-1 2 176 0,0 0-176 0,0 0 160 15,0-1-160-15,-3 1 192 0,1 1-192 0,-2-1 192 16,-2 0-192-16,3 2 0 0,1 1 0 0,0-3 0 16,0-2 0-16,2 2 128 0,-3 2-128 0,3-1 0 15,4-1 0-15,3 1 0 0,-1 0 0 0,2 0 0 16,2 0 0-16,4 2 0 0,0 0 0 0,2 1 0 16,9-4 0-16,0 0 0 0,0 0 0 0,0 0 0 15,-5 6 0-15,5-6 0 0,0 0 0 0,0 0 0 16,6 10 0-16,5-5 0 0,1-2 0 0,4 1 0 15,2-5 0-15,6 1 0 0,0 1 0 0,2-2 0 16,2-3 0-16,1 4 0 0,4 3 0 0,0-2 0 16,1-4 0-16,1 5 0 0,-2 1 0 0,1-1 0 15,-6-2 0-15,2-2 0 0,-1 0 0 0,-2-1 0 0,1 1 0 16,-3 1 0-16,-2 1 0 0,-3 0 0 0,-4-1 0 0,-3 1 0 16,-3 1 0-16,-10-1 0 0,0 0 0 0,0 0 0 15,0 0 0-15,0 0 0 0,0 0 0 0,0 0 0 16,-6 7 0-16,-4-2 0 0,-6 1 144 0,-1 1 48 15,-5-2 16-15,-1-1 0 0,-5 0 32 0,0-2 0 16,-2 3 0-16,-3-3 0 0,-2-2-48 0,-6 0-16 16,-1 3 0-16,0-2 0 0,0-1-176 0,0 1 160 15,2 1-160-15,1-1 160 0,3 2-160 0,6-3 0 16,2-3 0-16,3 0 0 0,3 0 0 0,3-1 0 16,4-1 128-16,4 4-128 0,2 0 0 0,9 1 0 15,-6-5 0-15,6 5 128 0,0 0-128 0,0 0 0 16,9-1 0-16,3-1 0 0,4-1 128 0,3-1-128 15,6 1 128-15,3 0-128 0,3-1 0 0,6 1 0 0,3-5 0 0,2 2 0 16,1-1 0-16,-1 5 0 0,2 4 0 0,-3-1 0 16,0-3 0-16,-2 0 0 0,-3 2 0 0,-1 1 0 15,-2 1 0-15,-2 0 0 0,-1-1 0 0,-5 2 0 16,-3-1 0-16,-6 0 0 0,-6 0 0 0,-1 0 0 16,-9-2 0-16,0 0 0 0,0 0 0 0,0 0 0 15,0 0 0-15,-8 9 0 0,-4-1 144 0,-6-3-144 16,-4 1 256-16,-2-2 0 0,-3 1-16 0,-1 0 0 15,0 1-48-15,-2-2-16 0,-2 3 0 0,-3-3 0 16,-5-3-176-16,1 3 160 0,-4 1-160 0,1-1 160 16,1 0-160-16,4 0 0 0,2 2 0 0,3-2 0 15,3-1 0-15,6 1 0 0,1 0 0 0,5 0 0 16,3-1 0-16,6-2 0 0,8-1 0 0,0 0 0 0,0 0 0 0,0 0 0 16,0 0 0-16,0 0 0 0,13-1 0 0,8-4 0 15,2-2-160-15,7-1 160 0,4-2-128 0,5 2 128 16,3-1 0-16,4 1-144 0,2-1 144 0,-2 0 0 15,1 1 0-15,0 1 0 0,1-2 0 0,-1 1 0 16,0 0 0-16,-3 1-128 0,-4-1 128 0,-3 3 0 16,-2 1 0-16,-5-1 0 0,-5-1 0 0,-7 2 0 15,-4 1 0-15,-4 0 0 0,-10 3 0 0,0 0 0 16,0 0 0-16,0 0 0 0,-7 0 0 0,-9 1 0 16,-7 1 0-16,-2 1 0 0,-6 2 128 0,-2 1-128 15,-7-2 128-15,0 2-128 0,-2 0 0 0,-1 1 0 16,-1 1 0-16,-2-4-128 0,-4-1 128 0,1 2 0 15,1 0 128-15,2 2-128 0,1 1 0 0,6-1 0 0,3 1 0 0,8-1-192 16,5-2 192-16,3-2 0 0,6-2 0 0,4 1 0 16,10-2 0-16,0 0 0 0,0 0 0 0,0 0 0 15,8-7-160-15,7-2 160 0,6 1-192 0,4 0 192 16,8 2-176-16,4 1 176 0,4-5-160 0,3 2 160 16,2-2 0-16,2 1-144 0,-2-1 144 0,0 2 0 15,-1 0 0-15,1 1 0 0,3 1 0 0,-6-1-128 16,-6 1 128-16,-2 0 0 0,-2 3 0 0,-4-1 128 15,-6 2-128-15,-6 1 0 0,-3 2-128 0,-6-1 128 16,-8 0 0-16,0 0 0 0,0 0 0 0,0 0 0 16,-14 2 0-16,-3 2-128 0,-5 0 128 0,-3 1 0 15,-1-2 0-15,-5 0 0 0,-4 0 0 0,-1 1 0 16,-2 1 0-16,1 2 0 0,-3-2 0 0,3 1 0 0,-2-2 0 0,2 1 0 16,0-2 0-16,2 1 0 0,4 1 128 0,3-3-128 15,5-2 128-15,2 0-128 0,6 1 0 0,5-1 0 16,10 0 0-16,0 0-128 0,0 0 128 0,0 0 0 15,0 0 0-15,13-2 0 0,2 0-128 0,5-2 128 16,8 3-128-16,-1 0 128 0,3-2 0 0,2 0 0 16,2-1 0-16,-1-1-128 0,0 0 128 0,-1 0 0 15,-3-3 0-15,1 4 0 0,0 0 0 0,-4 0 0 16,-4-1 0-16,-2 0 0 0,-2 4 0 0,-5 1 0 16,-4 0 0-16,-9 0 0 0,0 0 0 0,0 0 0 15,-10-2 0-15,-6 1 176 0,-3 0-176 0,-6 1 0 16,-2 1-160-16,-2 2 160 0,-4-1 0 0,0 2 0 0,-2-1-128 15,-2 0 128-15,-5 2 0 0,1 1 0 0,2 3 0 16,0-1 0-16,4-4 0 0,3 2 0 0,3 0 0 16,7 1 0-16,3-2 0 0,4 0 0 0,6-1 0 0,9-4 0 15,0 0 0-15,0 0 0 0,0 0 0 0,11 0 0 16,5 0 0-16,5-3 0 0,6-2 0 0,3 1 0 16,2 1 0-16,3-3 0 0,4 0 0 0,-2-2 0 15,-2-2 0-15,-3 1 0 0,-3-1 0 0,-3 1 0 16,-4 0 0-16,-3 1 0 0,-4 0 0 0,-3 3 0 15,-3-2 0-15,-9 7 0 0,0 0 0 0,0-5 0 16,-4-1-1856 0,-4 2-256-16,-4 3-64 0</inkml:trace>
  <inkml:trace contextRef="#ctx0" brushRef="#br0" timeOffset="88006.01">15454 8052 15663 0,'0'0'688'0,"-12"3"144"0,1-2-656 0,4 2-176 15,-2-1 0-15,9-2 0 0,-9 4 1296 0,9-4 240 16,-4 7 32-16,4-7 16 0,0 0-1264 0,0 0-320 16,0 0 0-16,11-1 0 0,3 0 256 0,2-3 0 15,2-1 0-15,1-4 0 0,-1 0 64 0,3-2 0 16,2 1 0-16,1-4 0 0,-1-1 144 0,1-2 48 16,1 2 0-16,3-4 0 0,1 0-96 0,0 0-16 15,0-1 0-15,0 1 0 0,1 1 336 0,2-1 64 16,-1-2 16-16,-1 4 0 0,1 3-80 0,0 1-16 15,-5 0 0-15,1-1 0 0,-1 0-352 0,0 1-80 16,-2 2-16-16,1 2 0 0,-2 0-272 0,2 4 0 16,1-2 0-16,0-1 0 15,-1 0-272-15,1-1-112 0,-2 0-32 0,1 4 0 16,-5-1-1312-16,-1 2-272 0,-2 3-48 0</inkml:trace>
  <inkml:trace contextRef="#ctx0" brushRef="#br0" timeOffset="88377.03">15564 7524 28559 0,'0'0'2544'0,"0"0"-2032"15,0 0-512-15,11 4 0 0,2 0 704 0,1 0 32 16,2 3 16-16,2 3 0 0,-2 4-752 0,5 4 0 16,1 2 0-16,3 4 0 0,-3 0 160 0,4 3 32 15,3 6 16-15,1-1 0 0,2 3 208 0,2 3 32 16,2 0 16-16,1-1 0 0,-2-3-80 0,3 0 0 15,-2-2-16-15,0 2 0 0,5 3-96 0,-3-3-16 16,3-3 0-16,2 0 0 0,0-4 80 0,1-1 16 16,-1 0 0-16,-1-4 0 0,-9-3-96 0,1-3-32 15,-1 0 0-15,-1-5 0 16,-1-5-1280-16,0-2-256 0,-3-4-48 0</inkml:trace>
  <inkml:trace contextRef="#ctx0" brushRef="#br0" timeOffset="89603.42">18126 10627 4607 0,'0'0'192'0,"0"0"64"0,0 0-256 0,1-5 0 16,6-3 0-16,2 4 0 0,1 0 3712 0,1-1 688 16,2 0 144-16,3 1 16 0,3 1-3632 0,4-2-736 15,3 1-192-15,1 0 0 0,3-2 192 0,1-2-48 16,0-2 0-16,4 1 0 0,3 1 160 0,5-1 16 15,1-1 16-15,4 1 0 0,6 2-96 0,0 0-32 16,1-1 0-16,2 0 0 0,3-1 0 0,2-1 0 16,7 0 0-16,0 2 0 0,1 1-80 0,0-1-128 15,0 0 176-15,3-1-176 0,0-2 128 0,5 4-128 16,3 1 0-16,0 1 0 0,-3 0 0 0,5-4 0 16,4 3 0-16,0-1 0 0,-3 4 0 0,1 0 0 0,0 0 0 0,-4-1 0 15,-1-1 128-15,-3 0-128 0,-4 2 0 16,1-2 0-16,-4-1 0 0,1 0 0 0,-5 2 0 0,-2 0 0 15,-3 0 128-15,-5 0-128 0,-6-1 0 0,0 2 0 32,4 3-864-32,-3 0-224 0,15-1-64 0,-12 1 0 0</inkml:trace>
  <inkml:trace contextRef="#ctx0" brushRef="#br0" timeOffset="95184.91">1702 16798 15663 0,'0'0'1392'0,"0"0"-1120"16,0 0-272-16,0 0 0 0,0 0 736 0,0 0 96 15,0 0 0-15,0-9 16 0,3-3-32 0,0 2-16 16,-4 2 0-16,2 0 0 0,2-1-96 0,2 0 0 16,-2-2-16-16,2 4 0 0,3 1-224 0,-4 1-32 0,-3-3-16 0,-1 8 0 15,0 0-144-15,0 0-16 0,0-8-16 0,0 8 0 16,0 0 16-16,0 0 16 0,3-6 0 0,-3 6 0 16,0 0 16-16,9-1 0 0,-9 1 0 0,14-2 0 15,-4 0 64-15,2 2 16 0,0 2 0 0,3 2 0 16,2-1 80-16,-1-1 32 0,4 3 0 0,3-1 0 15,0-1 48-15,5 1 16 0,0-2 0 0,4-1 0 16,2-1-96-16,7 0-32 0,1 0 0 0,4 0 0 16,3 0-96-16,2 2-32 0,3 0 0 0,0 2 0 15,0-1-144-15,3-3-16 0,6-3-128 0,-2 0 192 16,1 3-192-16,1 0 0 0,1 2 128 0,0-2-128 16,-2-3 0-16,5 1 0 0,3 0 0 0,3 2 0 15,1 2 128-15,-5-1-128 0,0-1 0 0,1 0 0 16,0 1 144-16,1 2-144 0,2-1 128 0,-3 0-128 0,-4 0 176 0,-1 1-48 15,-2 0-128-15,6-1 192 0,4 1 32 0,-2 0 0 16,-1 0 0-16,-3 0 0 0,-3 0 80 0,3 1 16 16,2-2 0-16,-2 2 0 0,-2 3-80 0,-2-3-16 15,-3 1 0-15,2-2 0 0,-2-1-48 0,3 1-16 16,2 4 0-16,-5 0 0 0,-2-1-32 0,-6-1-128 16,-1-2 192-16,0 0-64 0,1 2-128 0,3 1 160 15,2-1-160-15,-4-1 160 0,-3 0-160 0,-3 1 0 16,-2-1 144-16,-2-2-144 0,1-1 0 0,-2 1 0 15,1 0 0-15,2-1 128 0,-2-1-128 0,0 2 0 16,-4 0 128-16,0-2-128 0,-2-1 0 0,-4 0 0 16,-3 0 0-16,0 0 128 0,-2 1-128 0,0 0 0 15,0 0 128-15,-3 0-128 0,-2 0 0 0,-2 0 128 0,-2 0-128 0,-2 0 0 16,-3-2 0-16,-4 1 0 0,-10 1 0 0,9 0 128 16,-9 0-128-16,0 0 0 0,0 0 128 0,0 0-128 15,0 0 176-15,0 0-48 0,0 0 0 0,0 0 0 16,-10 1-128-16,-2 0 160 0,-3-1-160 0,-1-1 160 15,-3 0-160-15,-3-1 128 0,-3 0-128 0,-1 2 128 16,-1 0-128-16,1 0 0 0,-6-1 0 0,-6-2 0 16,-4 2 0-16,-2-1 128 0,-6-2-128 0,-3 3 0 15,-3 1 128-15,0 0-128 0,2 0 0 0,-4-1 128 16,-7-2-128-16,-3 1 0 0,-2-1 144 0,0 1-144 16,3 0 0-16,-3-1 144 0,-4-1-144 0,-3 0 0 15,-1 1 128-15,-2-2-128 0,-1-1 0 0,-3 0 0 0,-7 1 128 0,2 0-128 16,-2 2 0-16,1-3 0 0,-3-5 0 0,-1 4 0 15,-2 1 0-15,4 2 0 0,2-4 0 0,-2 3 0 16,-2-5 0-16,1 4 0 0,2 2 0 0,1-4 0 16,0-2 0-16,0 4 0 0,-2 0 0 0,3 1 0 15,9-2 0-15,-5 3 0 0,0-1 0 0,1 0 0 16,3 4 0-16,6 1 0 0,4 2 0 0,-4-2 0 16,1-1-160-16,4 4 160 0,2 3 0 0,5 2 0 15,5 2 0-15,3-3 0 0,1-4-160 0,3 2 160 16,3 1 0-16,2 1-144 0,1 0 144 0,3 1 0 15,3-1-144-15,3-1 144 0,3 1-128 0,4 0 128 16,4 0-160-16,1 0 160 0,2-2-192 0,7 2 48 16,1 0 16-16,4-2 0 0,3 1 0 0,7-6 0 15,0 0 0-15,0 0 0 0,2 9-64 0,6 1 0 0,3-5 0 16,4-1 0-16,4 1 192 0,4-3-208 0,5-1 80 0,5-1 128 16,7-1-128-16,6 1 128 0,7-2 0 0,1-2 0 15,1-1 0-15,4-2 0 0,3-1 0 0,5 0 0 16,8-3 0-16,2 1 0 0,1 1 0 0,1-1 0 15,3-5 0-15,3 0 0 0,1 4 0 0,2 0 0 16,-1 4 0-16,2-3 0 0,5-1 0 0,0 0 0 16,1 3 0-16,-1 1 0 0,0 2 0 0,1 4 0 15,-1 1 0-15,-3 0 0 0,0-2 0 0,-3 2 0 16,2 2 0-16,0 1 0 0,0 0 0 0,-1 3 0 16,-4 2 0-16,2-1 0 0,-2 1 0 0,-1 0 0 15,0 2 0-15,-3-3 0 0,1-1 0 0,-1 0 0 16,2 2 0-16,-5 0 0 0,-6 1 0 0,2-3 128 15,-4 0-128-15,3-2 0 0,1 1 144 0,-6 1-144 0,-4 2 0 0,-2-4 0 16,1 0 0-16,-3-1 128 0,-1-1-128 0,-2 0 0 16,-5-1 0-16,-4 3 128 0,-3 1-128 0,-5-2 0 15,-7 0 0-15,-3-1 128 0,-4 0-128 0,-3-1 0 16,-4-1 128-16,-4 2-128 0,-5 1 128 0,-10-3-128 16,0 0 128-16,0 0-128 0,0 0 224 0,-10-3-32 15,-4 3 0-15,-6-2 0 0,-3-1-16 0,-4 1-16 16,-9-2 0-16,-4 1 0 0,-8 0-160 0,-7-1 0 15,-5 1 0-15,-4 2 0 0,-1 1 0 0,-5-2 0 16,-6-5 0-16,-4 3 0 0,-4 2 0 0,0 1 0 16,2-1 0-16,-6 0 0 0,-6-2 0 0,1 2 0 15,-4 2 0-15,-2-1 0 0,-4-4 0 0,0 3 0 0,3 0 0 0,0 0 0 16,0 0-128-16,-2 2 128 0,-2 2 0 0,4-2 0 16,6 0 0-16,0-2-144 0,-2 4 144 0,4 0 0 15,3 0-176-15,3-1 176 0,-2-2-160 0,6 0 160 16,-1 4-144-16,7 0 144 0,6-1-128 0,6 0 128 15,1-1 0-15,3-1-160 0,0 0 160 0,8 1 0 16,4 1 0-16,8-1-128 0,3-1 128 0,7 0 0 16,3 0 0-16,6-1 0 0,6-2 0 0,4 0 0 15,2-1 0-15,9 4-128 0,0 0 128 0,0 0 0 16,4-5-240-16,7 0 64 0,3 1 16 0,4-2 0 16,7-1 160-16,1 0-208 0,5-1 80 0,6 1 128 15,7-1-176-15,1 4 176 0,1 1-128 0,3 0 128 16,-2 0 0-16,7 0-128 0,3-3 128 0,6 4 0 15,4 2 0-15,2 2 0 0,1 0 0 0,2 0-128 0,4 2 128 0,3-1 0 16,3-3 0-16,0 3 0 0,-1 3 0 0,3-3 128 16,4-4-128-16,5 1 128 0,2 1-128 0,1 0 0 15,-1-2 128-15,3 3-128 0,1 3 0 0,1-3 0 16,-5-2 0-16,3 1 128 0,0 0-128 0,-1 1 0 16,-5 2 0-16,0-3 0 0,-7-2 0 0,5 2 0 15,2 2 0-15,-3-1 0 0,-8-1 0 0,1-1 0 16,-2-1 0-16,-1 2 128 0,-3 3-128 0,-3-2 0 15,-6-1 0-15,-4-1 128 0,-4 0-128 0,-5-1 0 16,-3-2 0-16,-6-1 0 0,-4 1 0 0,-6 1 128 16,-5 7-128-16,-7-3 0 0,-6-2 0 0,-6 2 144 15,-11-2-144-15,0 0 0 0,0 0 192 0,0 0-192 16,-12-4 192-16,-7 1-192 0,-4 1 208 0,-8 0-64 16,-5-1-16-16,-4 1 0 0,-6-1-128 0,-1 1 0 0,-6-2 0 0,-3 3 0 15,-9-2 0-15,-5 0 0 0,-7-3 128 0,-4 5-128 16,0 3 0-16,-7-2 0 0,-8-2 0 0,-4 0 0 15,1 4 0-15,-5-4 0 0,-4 1 0 0,-3 2 0 16,-1 1 0-16,-4-2 0 0,1 0 0 0,-4 0 0 16,-1 2 0-16,-2 0 0 0,-1 1 0 0,0-3 0 15,6-3-192-15,-3 3 192 0,-3 5-192 0,3-1 192 16,4-3-240-16,-3 4 80 0,-4-2 16 0,7 3 0 16,7-1 144-16,-1 1-208 0,-4-2 80 0,12 4 128 15,5 2-128-15,4-2 128 0,-1-2 0 0,7 0 0 16,5 2 0-16,9 1 0 0,7 0 0 0,8-3 0 15,2-1-128-15,8-1 128 0,4 1 0 0,7-1 0 0,6-1 0 0,11 1-176 16,7-2 176-16,6-1-128 0,7-1-16 0,0 0 0 16,17 1 0-16,8 0 0 0,4-1-32 0,8 1 0 15,7 0 0-15,6-1 0 0,5-2 176 0,10 0 0 16,10 1-144-16,6-3 144 0,3 1 0 0,4-1 0 16,5-1 0-16,5 3 0 0,6 4 0 0,2-2 0 15,2-5 0-15,5 3 0 0,5 2 0 0,2-1 128 16,-3-1-128-16,3 2 0 0,2 0 0 0,1 0 0 15,0 2 0-15,-1 0 0 0,0 2 0 0,-2 1 0 16,-1-2 128-16,-2 3-128 0,-7 3 0 0,-2 2 0 16,4-2 0-16,-7 1 0 0,-7 1 0 0,-3 2 0 15,-4 1 0-15,-1 0 128 0,-1-6-128 0,-11 1 192 16,-8-1-192-16,-8 0 192 0,-3-2 0 0,-8-2 16 0,-4-6 0 16,-6 4 0-16,-1 0 96 0,-13-2 16 0,-6-4 0 0,-5 1 0 15,-7-1-192-15,-9 4-128 0,0 0 144 0,-8-5-144 16,-8 1 352-16,-2-3-32 0,-9 1 0 0,-3-1 0 15,-10 1-176-15,-5-2-144 0,-4-1 192 0,-6 1-192 16,-8 0 0-16,-9 1 0 0,-5-5 0 0,-4 3 0 16,-5 2 128-16,-8 2-128 0,-9-1 0 0,-1 2 0 15,-5 1 0-15,-5-3 0 0,-4 5 0 0,-1 0 0 16,4 0 0-16,-6 0 0 0,-4 0 0 0,4 2 0 16,4 1 0-16,0 1 0 0,-2 0 0 0,6 1 0 15,0 1 0-15,3 1 0 0,-1 1 0 0,10-1 0 16,8 2 0-16,2 2-176 0,4 0 176 0,7-2-160 15,6-1 160-15,12 1 0 0,10-1 0 0,10 1 0 16,6-3 0-16,11-3 0 0,7-1 0 0,10-1 0 0,8 0-192 16,11 0 64-16,11-1 0 0,12-1 0 0,13-3-16 0,14-1 0 15,14-3 0-15,6-1 0 0,10-1 144 0,11-2 0 16,12-3 0-16,8-1 0 0,3-2 0 0,3-1 192 16,8-1-32-16,3-1-16 0,3-2-16 0,6 1 0 15,4 0 0-15,0 2 0 0,1 4-128 0,1 3 160 16,0 2-160-16,-4 7-12928 15,-9 6-2672-15</inkml:trace>
  <inkml:trace contextRef="#ctx0" brushRef="#br0" timeOffset="103704.47">14548 5215 8287 0,'0'0'736'0,"0"0"-592"0,0 0-144 0,0 0 0 15,-3-8 1008-15,3 8 160 0,0 0 48 0,0 0 0 16,-2-7-640-16,-2 0-112 0,2-2-16 0,2 9-16 16,0 0-208-16,0-7-32 0,1-2-16 0,-1 9 0 0,0 0 112 0,0 0 32 15,0 0 0-15,0 0 0 0,0 0 160 0,0 0 32 16,0 0 16-16,0 0 0 0,-5 5 96 0,0 4 16 15,-1 2 0-15,0 1 0 0,1 4 112 0,-4 5 16 16,2-2 16-16,-2 6 0 0,3 1-96 0,-3 4-32 16,2 2 0-16,-1 1 0 0,1 3-304 0,-1 5-64 15,2 3-16-15,-3 1 0 0,2-2-272 0,0-1 128 16,0 0-128-16,2 1 0 0,0-2 128 0,1-4-128 16,0-2 0-16,0 1 0 0,1 0 0 0,1-3 128 15,-2-3-128-15,3-3 0 0,0-3 176 0,1-3-176 16,0-2 160-16,0-3-160 0,0 0 0 0,1-3-128 15,-1-1-16-15,0-4 0 16,0-8-1840-16,0 0-352 0</inkml:trace>
  <inkml:trace contextRef="#ctx0" brushRef="#br0" timeOffset="103980.34">13945 5738 24879 0,'0'0'2208'0,"0"0"-1760"0,0 0-448 0,0 0 0 16,12 0 640-16,2 1 32 0,2 1 16 0,4-1 0 0,5-1-560 0,5 1-128 15,4 1 0-15,6-2 0 0,4-2 0 16,2-1 0-16,3 0 0 0,3 0 0 0,3 2 0 0,3-1 128 15,2-1-128-15,-2 2 0 0,-5 0 0 0,-3-1-144 16,-1 1 0-16,-1 0 0 16,-5-1-1392-16,-2 2-288 0,-4 2-48 0</inkml:trace>
  <inkml:trace contextRef="#ctx0" brushRef="#br0" timeOffset="104254.73">14071 6305 5519 0,'0'0'496'0,"0"0"-496"0,0-11 0 0,6 4 0 0,4 4 7488 0,7 2 1392 0,5 1 272 0,5 0 64 16,4-2-7504-16,5 0-1520 0,7-1-192 0,6-2-240 16,10 1 240-16,5 0 0 0,3 0 0 0,4 0 0 15,0-1-320-15,4 1 48 0,2-1 0 0,2 3-10848 16,2 1-2160-16</inkml:trace>
  <inkml:trace contextRef="#ctx0" brushRef="#br0" timeOffset="107440.51">14389 5227 7359 0,'-2'-7'656'0,"-1"-1"-528"0,1-1-128 0,1 0 0 15,0 2 1584-15,1 0 272 0,0 7 64 0,2-9 16 16,0 0-976-16,3 1-192 0,-2-1-32 0,1 1-16 16,1 1-176-16,-1 0-32 0,0-2-16 0,2 3 0 15,-6 6 0-15,9-3 0 0,-4-1 0 0,-5 4 0 16,0 0-112-16,10 4-32 0,-3 2 0 0,-7-6 0 15,0 0 32-15,4 15 0 0,-1 2 0 0,-4 1 0 16,-2 4 256-16,-2 5 48 0,-2-1 16 0,0 4 0 16,0 1-192-16,0 4-16 0,0 3-16 0,2 2 0 0,-5-2-80 0,3 4-16 15,-2 1 0-15,2 2 0 0,-1-5-160 0,3-2-32 16,-3-1-16-16,4-4 0 0,0-4-176 0,2 0 128 16,-1-2-128-16,2 1 128 0,0-2-128 0,0-2 0 15,1-3 0-15,1-2 0 16,1-4-576-16,1-4-112 0,-3-11-16 0,3 8-11744 15</inkml:trace>
  <inkml:trace contextRef="#ctx0" brushRef="#br0" timeOffset="107723.26">14028 5656 30927 0,'0'0'1360'0,"0"0"304"0,0 0-1344 0,9 0-320 0,-2-2 0 0,5 2 0 15,6 2 0-15,3 0-128 0,0-2 0 0,5 0 0 16,4-1 128-16,4 0 0 0,3-1-144 0,4-2 144 15,2-4-336-15,3 0 0 0,1 1 0 0,3 0 0 16,-1 3-368-16,-2 0-80 0,-4 2-16 0,-5 2-7328 16,-4 3-1472-16</inkml:trace>
  <inkml:trace contextRef="#ctx0" brushRef="#br0" timeOffset="107963.84">14020 6259 41471 0,'0'0'1840'0,"0"0"368"0,0 0-1760 0,14-2-448 16,5 2 0-16,6 3 0 15,5 0-544-15,3 2-192 0,4-1-32 0,5 0-16 0,4-1 320 0,7-2 64 0,8-3 16 0,5-2-10848 32,4-4-2160-32</inkml:trace>
  <inkml:trace contextRef="#ctx0" brushRef="#br0" timeOffset="109614.31">14066 5501 21471 0,'-33'-2'960'0,"12"1"192"0,2-1-928 0,0-1-224 0,1 1 0 0,4-1 0 16,3-4 272-16,4 2 16 0,0 0 0 0,4-2 0 16,5-5 352-16,5-3 64 0,3 2 0 0,7-1 16 15,4 0-432-15,5-3-96 0,5-1 0 0,5-4-16 16,4-1-176-16,1 0 0 0,2 0 0 0,1 0 0 15,-2-1 0-15,2-3 0 0,1-2 0 0,3 1 0 16,2 3 144-16,1 0 0 0,-5 4 0 0,-3 0 0 16,-1 2 240-16,-4 5 64 0,-6 4 0 0,-2 1 0 15,-6 3-192-15,-1 4-48 0,-6 7 0 0,-2 0 0 16,-6 1-208-16,-3 3 0 0,-3 4 0 0,-6 6 0 16,-5 5-240-16,-6 1 64 0,-4 4 16 0,-5 1 0 0,-6 0 160 0,-7 0 0 15,-3 2-144-15,-3-1 144 0,-2-1 0 0,-2-1-144 16,-2-4 144-16,0-2 0 0,1-3 0 0,2-2 0 15,4-4 0-15,2 0 0 0,5 1 480 0,3-4 48 16,3-5 16-16,7-2 0 0,6-6-32 0,4 0-16 16,11 2 0-16,0 0 0 0,6-12-176 0,5 2-48 15,5-1 0-15,5-3 0 0,4-5-272 0,5 2 0 16,4-1-128-16,3 0 128 0,1-1 0 0,4 0 0 16,3 0 0-16,2 3 0 0,1 4 128 0,0 3 112 15,-3 1 16-15,-2 4 16 0,-6 3-32 0,-3 2-16 16,-2 2 0-16,-5 5 0 0,-5 4-224 0,-4 4 0 15,-6 5 0-15,-3 0 0 0,-4-1 0 0,-9 3-128 16,-6 5 128-16,-3 2-208 0,-6 8-32 0,-1-3 0 0,-2-4 0 16,-4-3 0-16,-2-1 240 0,-2-5 0 0,-2-4 0 0,-4-2 0 15,-5-1 0-15,3 0 0 0,-1-3 208 0,3-6-64 16,-1-1-144-16,6-5 160 0,4-5-160 0,3 2 160 16,5-4 0-16,4 1 0 0,4-3 0 0,3-2 0 15,3-1-160-15,4-4 128 0,3-1-128 0,4-2 128 16,5-2-128-16,3-2 0 0,4-1 0 0,4 1 0 15,7 2-128-15,3 1 128 0,2 1 0 0,4 1 0 16,2-3 0-16,2 4 0 0,-2 5 0 0,-2 6 0 16,-3 3 0-16,-2 8 0 0,-2 3 144 0,-4 4-144 15,-2 2 0-15,-5 5 0 0,-2 3 0 0,-6 6 0 16,-6 6-192-16,-6 4-16 0,-7 1 0 0,-5 2 0 16,-8 1-304-16,-3-5-48 0,-2-3-16 0,-4-2 0 0,-4-1 336 0,-2-1 64 15,-4-3 16-15,0-4 0 0,-2-7 544 0,-2 0 128 16,-2 2 0-16,1-4 16 0,1-3-160 0,5-4-48 15,3-6 0-15,6-2 0 0,6-3-144 0,5-4-48 16,4-6 0-16,6-3 0 0,6-5-128 0,3-3 192 16,6-3-192-16,3-1 192 0,4 1-192 0,1-2-224 15,4-1 48-15,4-1 16 0,4-2 160 0,3 0-128 16,4-1 128-16,4 1-128 0,1 1 128 0,3 0 0 16,2 2 0-16,0 8 0 0,-2 7 0 0,-3 6 0 15,-4 5 0-15,-2 3 128 0,-5 2-128 0,-3 6 128 16,-6 5-128-16,-3 5 128 0,-4 4-128 0,-7 3-160 15,-6 3 160-15,-4 3-208 16,-6 0-192-16,-6-1-48 0,-4 1 0 0,-7 2 0 0,-3-2 176 0,-6-2 16 16,-2-6 16-16,-2-3 0 0,-2-5 240 0,2-2 160 15,-3-4-32-15,2-3 0 0,0-1 384 0,5-3 64 0,1-3 0 0,6-3 16 16,3-6-48-16,6-3-16 0,0-2 0 0,5-2 0 16,3 2-160-16,2-3-48 0,0-1 0 0,4-2 0 15,1-4-112-15,3 2-16 0,3 3-16 0,4 0 0 16,2-1-176-16,4 1 192 0,2 3-192 0,3 6 192 15,1 4-192-15,4 4 0 0,1 3 0 0,3 3 0 16,2 2-128-16,3 5 128 0,2 4-160 0,0 4 160 16,-2 5-208-16,4 4 48 0,2 2 16 0,4 3-10880 15,-2 1-2176-15</inkml:trace>
  <inkml:trace contextRef="#ctx0" brushRef="#br0" timeOffset="111816.26">14459 6199 12895 0,'0'0'576'0,"0"0"112"0,0 0-560 0,0 0-128 15,0 0 0-15,0 0 0 0,0 0 928 0,0 0 160 16,0 0 16-16,-6 6 16 0,6-6-896 0,-3 8-224 16,-2 1 0-16,5-9 0 0,0 0 0 0,-6 7 128 15,1 1-128-15,-2 1 0 0,2 0 448 0,-4 3 0 16,0 3 0-16,-1 2 0 0,-1-2 112 0,1 4 16 0,-2 3 0 0,1 4 0 16,-2 3-80-16,1 2-16 0,-1 0 0 0,-3 4 0 15,0-1-144-15,-1 1-16 0,0 1-16 0,-1 2 0 16,-1-1-144-16,-1 4-32 0,0 2 0 0,-1 2 0 15,-1 0-128-15,-1 4 160 0,-1 0-160 0,0-1 160 16,-2-1-160-16,-1 3 160 0,2 3-160 0,0-1 160 16,-2 3 16-16,0-1 0 0,-2 2 0 0,1-1 0 15,1-3 64-15,-2 2 16 0,-3 2 0 0,-1 2 0 16,1 6-256-16,3-1 144 0,1-4-144 0,-3 3 128 16,-2 2-128-16,2 2 0 0,4 3 144 0,0-1-144 15,1-4 128-15,2 0-128 0,-1-3 160 0,2 1-160 16,0-3 128-16,0 3-128 0,-1 1 0 0,0-1 0 15,-6 1 0-15,-1 0 128 0,-2 1-128 0,-1-2 0 0,1 2 0 16,0-1 0-16,-2-2 0 0,2 2 0 0,-2 2 0 16,2-4 128-16,0-1-128 0,1 3 0 0,0 2 272 0,0-1-32 15,0-3-16-15,0 0 0 0,0-1-48 0,0 1-16 16,0 4 0-16,2-3 0 0,0 0-32 0,2-2 0 16,1 0 0-16,2-1 0 0,-2 1-128 0,2 0 0 15,0 4 144-15,-3-1-144 0,0-3 0 0,-1-1 0 16,-1 0 0-16,-1 1 128 0,1 2-128 0,0 2 0 15,1 1 0-15,3-2 128 0,-3-2-128 0,3 0 176 16,1 1-176-16,0 2 192 0,3 1-32 0,-1 0 0 16,1-4 0-16,0 0 0 0,1-4 0 0,2 1 0 15,-3 1 0-15,1 3 0 0,-1 2 32 0,0-1 16 16,0-3 0-16,-1 1 0 0,2-2 0 0,-1 3 0 0,-2 3 0 0,0 0 0 16,1-4-80-16,2 0 0 0,2-2-128 15,-1-1 192-15,2 0-192 0,-2 3 0 0,3 5 0 16,-1-1 0-16,1-7 0 0,0 1 0 0,2-3 0 0,-1-1 0 15,1 1 0-15,0 0 0 0,-1 4 0 0,2-2 0 16,-2-3 192-16,2-4-48 0,0 0-16 0,-2-2 0 16,0 2 80-16,1 2 16 0,1 3 0 0,1-2 0 15,0-6-96-15,0 1 0 0,2-3-128 0,0 0 192 16,-2-1-192-16,0-1 128 0,1 0-128 0,1 0 0 16,1 1 0-16,1-1 128 0,1-2-128 0,1-2 0 15,1-4 0-15,-2-2 0 0,2 0 0 0,-1-2 0 16,0-1 128-16,1 0-128 0,-1 1 0 0,1 1 144 15,-2-2-144-15,1 2 160 0,-2 2-160 0,3-2 160 0,-4-3-160 16,1 0 0-16,-2-1 144 0,2-3-144 0,1-2 0 0,-1 2 128 16,0-3-128-16,0 2 0 0,1-1 176 15,1-1-48-15,-1-1 0 0,-1 1 0 0,2 2 0 0,1 0 0 16,-3 0 0-16,2 2 0 0,0-1-128 0,-1 0 128 16,0 1-128-16,0-1 128 0,0 1-128 0,0-2 0 15,4-1 144-15,-3 2-144 0,3 2 128 0,-1-1-128 16,-1 0 160-16,0 1-160 0,4 0 192 0,-5-1-64 15,3 0-128-15,1 0 192 0,1 2-64 0,-2-4 0 16,0-2-128-16,2 2 192 0,-1-1-192 0,0 0 0 16,-2 0 128-16,0-4-128 0,4 0 0 0,0-2 0 15,0 0 0-15,-3 0 0 0,2-3 0 0,2-2 0 16,2 3 0-16,1-5 0 0,-2-3 0 0,-1 1-128 16,2 0 128-16,-2-9-208 15,3 7-240-15,-3-7-32 0,0 0-16 0,0 0 0 16,0 0-592-16,0 0-128 0,10-6-32 0,-3-2-8656 0,-4-1-1728 0</inkml:trace>
  <inkml:trace contextRef="#ctx0" brushRef="#br0" timeOffset="112136.38">10665 15297 28559 0,'-13'18'2544'0,"4"-4"-2032"0,-4 1-512 0,1 3 0 0,3 0 752 0,1 4 48 15,4-1 16-15,-2 1 0 0,3 0-816 0,2 1-176 16,1 0-16-16,2 1-16 0,1-2 528 0,3 0 128 16,-3-2 0-16,3 4 16 0,0-2-464 0,1-4 128 15,3-1-128-15,-2-2 0 0,3-1 0 0,2-6 0 16,1-2 128-16,1-4-128 0,5-7 128 0,2-2-128 15,0-6 176-15,4-4-176 0,1-3 480 0,3-5-16 16,4 0 0-16,2-4 0 0,-1 2-112 0,2 0-32 16,-1 2 0-16,0 0 0 0,-1-1-96 0,3 1-32 15,0 0 0-15,1 0 0 0,-2 1-192 0,3 1 0 16,2 0 0-16,-2 1-10784 16,1-1-2160-16</inkml:trace>
  <inkml:trace contextRef="#ctx0" brushRef="#br0" timeOffset="113480">22961 9280 21183 0,'3'-15'1888'0,"1"1"-1504"16,-2-1-384-16,2 1 0 0,-3 3 1520 0,3 2 224 16,-1-1 48-16,-2-1 16 0,-2-1-1440 0,0-4-368 15,-3-4 0-15,1 5 0 0,-3 3 0 0,-2-6-208 16,-2-5 16-16,-3-1 16 0,-3-1 176 0,-5-3-160 15,-2-4 160-15,-3 1-160 0,-5 4 416 0,-5-2 64 16,-3-1 32-16,-1-3 0 0,-3-4 112 0,0 2 32 16,-2-3 0-16,0 1 0 0,0 1 16 0,-5 0 16 15,-5 3 0-15,-2 1 0 0,-1 0-160 0,-3 2-48 16,2 2 0-16,-3 0 0 0,0-1-192 0,-6 0-128 16,-9 2 128-16,-1 2-128 0,-1 2 0 0,-1410 0 0 15,2812-1 0-15,-1411 1 0 0,0 1 0 0,2 1 0 16,4 2 0-16,-3 4 0 0,-2 0 0 0,0 3 0 0,-4 3 0 15,1 1 0-15,0-2 0 0,-2 1 0 0,-6 0 0 16,4 5-128-16,1 4 128 0,-3 2 0 0,-5 2 0 16,3 2 0-16,4-1 0 0,-1 4-128 0,-2 3 128 0,4 4 0 15,0 1 0-15,6 5 0 0,3 3 0 0,-1 2-128 16,0-3 128-16,5 5 0 0,3 1 0 0,4 1 0 16,5 0 0-16,2-1 0 0,-1-2 0 0,3 3 0 15,2 1 0-15,2 2 0 0,3 1 0 0,1 5 0 16,2 3 0-16,-4 0-128 0,-1-3 128 0,1 3 0 15,1 2 0-15,0-2 0 0,7 0 0 0,3 0 0 16,2 2 0-16,1 3 0 0,2 2 0 0,4-1 0 16,-3-3 0-16,6 1 0 0,3 1 0 0,1 1 128 0,2-2-128 0,3 3 176 15,3 2-176-15,-2 1 192 0,4 2-192 0,0-3 0 16,2-2 0-16,3-2 0 0,0-2 0 0,2 3 0 16,1-1 0-16,3 4 0 0,2-2 0 0,4 0 0 15,1-3 0-15,3-1 0 0,3-1 128 0,3-1-128 16,5-1 0-16,5 0 128 0,2 1 0 0,5-1-128 15,7 0 192-15,3 0-64 0,2-5 0 0,9 0 0 16,7-2 0-16,4-2 0 0,-1-2 0 0,4 0 0 16,3 0 0-16,6-2 0 0,5-2 160 0,5 1 32 15,3-1 0-15,3-1 0 0,3-4 0 0,4 1 0 16,3 0 0-16,3-2 0 0,3-3-64 0,8 0 0 16,4-4 0-16,1-2 0 0,-1-2-48 0,9 0-16 15,5-5 0-15,1-1 0 0,1-3-32 0,7-3-16 16,7-1 0-16,4-2 0 0,2-5-144 0,3-3 0 0,2-5 144 0,-2 1-144 15,0-1 0-15,-1-4 0 0,2-5 0 0,-1 0 0 16,-5 1 0-16,-1-3 0 0,-1-2 0 0,-4 0 0 16,-5 2 0-16,-4-3 0 0,-9 0 0 0,0-4 128 15,-1-3 0-15,-8-4 16 0,-9-2 0 0,-4-7 0 16,-2-4 176-16,-10-4 16 0,-4-5 16 0,-11-4 0 16,-7-6 96-16,-10-6 0 0,-9-9 16 0,-6 0 0 15,-8-1 0-15,-10-2 0 0,-7 0 0 0,-9 4 0 16,-11 5-224-16,-8 4-48 0,-8 2-16 0,-11-2 0 15,-11-2-176-15,-13 5 0 0,-14 7 0 0,-13 1 0 16,-15 4-320-16,-15 1 64 0,-18 1 16 0,-11 5 0 16,-8 5-2048-16,-11 7-400 0,-3 4-96 15</inkml:trace>
  <inkml:trace contextRef="#ctx0" brushRef="#br0" timeOffset="115472.3">10825 16169 6447 0,'-7'0'576'0,"-1"0"-576"0,-1 0 0 0,0 1 0 15,-2 1 1888-15,-2 2 272 0,-1-1 48 16,0 1 16-16,-2-1-720 0,2 2-144 0,0 1-16 0,0-2-16 16,-1-2-192-16,1 1-48 0,2-3 0 0,1 0 0 15,0-2-208-15,1 2-48 0,1-1-16 0,1 0 0 16,3-2-256-16,5 3-48 0,0 0-16 0,0 0 0 15,0 0-128-15,0 0-32 0,0 0 0 0,13-2 0 16,3 0-80-16,2 0 0 0,4 0-16 0,6-3 0 16,3-1 96-16,5 2 32 0,2-1 0 0,3 1 0 15,1-2-32-15,2 0 0 0,2-3 0 0,-1 1 0 16,-2 2-128-16,0 0-16 0,0 1-16 0,0-1 0 16,-1 1 16-16,-4-2 16 0,-3-1 0 0,-4 4 0 0,-1 1-32 15,-7 0-16-15,-4 1 0 0,-5 2 0 0,-5 0-160 0,-9 0 160 16,0 0-160-16,0 0 160 0,0 0-160 0,-16 5 192 15,-6-1-192-15,-2 3 192 0,-3-2-192 0,-6 2 192 16,-7-2-192-16,-1 3 192 0,-3 0-192 0,-1 0 0 16,-1 1 0-16,-2-1 128 0,-1-4-128 0,1 2 0 15,-1 0 0-15,6 0 0 0,1-2 0 0,5 0 128 16,3 0-128-16,8-3 0 0,3 0 0 0,6 0 0 16,4 0 128-16,13-1-128 0,0 0 0 0,0 0 0 15,0 0 0-15,14-4 0 0,4 0 0 0,5-3 0 16,6-4 0-16,2 0 0 0,6 1 0 0,5 2 0 15,4 1 0-15,0-2 0 0,0-1 0 0,0 0 0 16,-4 1 0-16,-1 2 0 0,-2-1 0 0,-4 5 0 16,-4 2 0-16,-6 1 0 0,-7-2 128 0,-6 1-128 15,-12 1 0-15,0 0 128 0,0 0-128 0,0 0 0 0,-8 11 144 0,-8-1-144 16,-6 0 144-16,-3 0-144 0,-5-1 192 0,-1 2-192 16,1 1 160-16,-4-2-160 0,-6-2 128 0,1-1-128 15,-1 1 128-15,5-3-128 0,3-1 0 0,2 0 128 16,5 2-128-16,4-2 0 0,5 0 0 0,5-2 0 15,5-2 0-15,6 0 0 0,0 0 128 0,0 0-128 16,6-5 0-16,6 2 0 0,5 1 0 0,2-3 0 16,2-1 0-16,4 1 0 0,5 2-144 0,3 0 144 15,1-2 0-15,1 2 0 0,-3 1 0 0,1 0 0 16,0-2 0-16,-2-1 0 0,-3 0 128 0,-3 2-128 16,-4 1 416-16,-5 2-16 0,-6-2 0 0,-10 2 0 15,0 0 16-15,0 0 0 0,0 0 0 0,0 0 0 0,0 0-160 16,-11 5-48-16,-3 0 0 0,0-1 0 0,-1-1-208 0,-1-1 0 15,1 3 0-15,0-3 0 16,-1-3-2368-16,3 3-560 0</inkml:trace>
  <inkml:trace contextRef="#ctx0" brushRef="#br0" timeOffset="117569.28">12036 3109 28559 0,'-5'-12'2544'0,"5"12"-2032"0,0 0-512 0,0 0 0 16,5-7-208-16,-5 7-144 0,0 0-32 0,0 0 0 15,0 0 384-15,0 0 0 0,1-8 0 0,-1 8 0 16,0 0 0-16,-5-7 0 0,5 7 0 0,-7-7 128 0,-3-1-128 0,-2 2 160 15,-2-1-160-15,-6 2 160 0,-4-1 96 0,-5-2 32 16,-6-2 0-16,-7 1 0 0,-2-1 16 0,-2 0 0 16,-3 0 0-16,1-2 0 0,-1-1 176 0,-3-1 32 15,-3 2 16-15,-2-1 0 0,-1 0-32 0,-2 0-16 16,-2 1 0-16,0 1 0 0,0-2-96 0,-5 4 0 16,-3-1-16-16,-3 2 0 0,-1 1-144 0,0 2-32 15,2-2 0-15,-8 6 0 0,0 0-192 0,-2-1 0 16,-3-1 128-16,-2 0-128 0,-1 2 0 0,-3 1 0 15,-3 2 128-15,2 1-128 0,2-1 0 0,2 0 0 16,-4 0 0-16,3 5 0 0,1 2 0 0,3-1 0 16,5 1 128-16,-1 2-128 0,0 0 0 0,4 5 0 15,2 1-144-15,3 2 144 0,4 0 0 0,0 2 0 16,1-2 0-16,-4 3 0 0,3 3 0 0,2-2 0 0,5-1 0 0,3 1 0 16,-2 0 0-16,1 3 0 0,3 3 0 0,1 2 0 15,2-2 0-15,5 1 0 0,3 4 0 0,4-1 0 16,3 0 0-16,0-1 0 0,4-1 0 0,0 0 0 15,2 1 0-15,3-1 0 0,0 1 0 0,4 4 0 16,6 1 144-16,2 0-144 0,2 1 0 0,2-1 144 16,4 2-144-16,4-1 0 0,1 1 0 0,5-2 0 15,4-2 0-15,4 0 0 0,0 0 0 0,7 1 0 16,3 2 128-16,3 0-128 0,4-4 0 0,1 3 128 16,8 5-128-16,-2-2 0 0,1-1 0 0,3 0 0 15,2-4 0-15,5 1 0 0,1-3 128 0,4 4-128 16,5 0 0-16,2 0 0 0,4-1 144 0,-1-5-144 15,4 0 0-15,3-4 128 0,4-3-128 0,4 1 0 0,3-4 144 0,1 2-144 16,-1-6 192-16,4-4-192 0,5-2 144 0,2 0-144 16,-3 1 0-16,3-4 144 0,1-3-144 0,1-2 160 15,2 1-160-15,-1-3 160 0,-3-1 16 0,3-2 0 16,5-1 0-16,-1-1 0 0,0 0 16 0,0-5 0 16,1-1 0-16,1 0 0 0,3-2-64 0,0-3-128 15,1-5 192-15,-1 1-64 0,0 1-128 0,-1-1 160 16,-6-4-160-16,2 1 160 0,1 0 32 0,-5 0 0 15,-2-2 0-15,-3 1 0 0,-2 1 0 0,0 0 0 16,1 1 0-16,-7 1 0 0,-8-4-192 0,0 2 0 16,-6-1 144-16,-2 0-144 0,-3-2 0 0,-5 0 144 15,0-4-144-15,-6 0 0 0,-9 0 176 0,-1-2-176 16,-8-1 160-16,-4-2-160 0,-3-2 0 0,-5-2 0 0,-2 3 0 0,-4-1 0 16,-3-1 192-16,-4 1-48 0,-5 0-16 0,-2-2 0 15,-8-1-128-15,-2-1-176 0,-3 1 48 0,-4 0 0 16,-4 1 128-16,-5 0 0 0,-5 2 0 0,-6 1 0 15,-5 2 0-15,-2 0 0 0,-2 0 0 0,-1 0 0 16,-2-2 0-16,-3 2-192 0,0 1 192 0,-4-1-192 16,-5 0 192-16,0 0-128 0,-6 0 128 0,2 2-128 15,1 3 128-15,-4 0 0 0,-4-3-144 0,-1 1 144 16,-2 2 0-16,1 1-176 0,1-1 176 0,-2-1-128 16,-3-2 128-16,-3 5 0 0,0 6 0 0,2 0-128 15,2 2 128-15,-5 0 0 0,0 1 0 0,1 3 128 16,-2 3-128-16,3-1-208 0,-3 0 48 0,1 3 16 15,0 4 0-15,0 0 0 0,4 0 0 0,-1 5 0 0,3 2 16 0,-1 2 0 16,-1 2 0-16,1 0 0 0,-1 2-16 0,1 2 0 16,0 4 0-16,0 2 0 0,1-1 144 0,5 3-192 15,0 2 192-15,2 3-192 0,-2 2 48 0,0 4 0 16,-1 1 0-16,2 3 0 0,0-1 0 0,3 1 0 16,0 1 0-16,3 0 0 0,0 2 144 0,3 0-192 15,1 2 192-15,6 2-192 0,5 5 192 0,2-1-128 16,0-1 128-16,4 0-128 0,2 2 128 0,4 0 0 15,1-1 0-15,4 1 0 0,3-1 0 0,2 4 0 16,2 1 0-16,3 2 0 0,4-3 0 0,4-2 0 16,0-1 0-16,2-1-128 0,4-1 128 0,4 2 0 15,-1 0 0-15,6 2-128 0,2-1 128 0,5-1 0 16,-1-2 0-16,6 0 0 0,3-5 0 0,5 1 0 16,5-2 0-16,5 1-128 0,4-2 128 0,2-1 0 0,4-2 0 0,5 1 0 15,6 2 0-15,3-3 0 0,-2-3 0 0,6-2 0 16,8-1 0-16,4 0 0 0,4-3 0 0,1-2 0 15,3-2 0-15,5-2 0 0,5 1 128 0,0-4-128 16,3-4 0-16,1 1 0 0,3-1 0 0,3-3 128 16,6-5-128-16,0 1 0 0,3-2 0 0,-1-2 0 15,3-2 128-15,-1-2-128 0,-2 0 128 0,4-3-128 16,5-5 208-16,-2-1-16 0,-1 0-16 0,2-1 0 16,4-4 0-16,-2 0 0 0,1 0 0 0,1-2 0 15,1-1-176-15,-1-2 0 0,-4-5 144 0,2 0-144 16,1-1 0-16,-5 0 144 0,-3-6-144 0,1 0 0 15,1-2 144-15,-5 2-144 0,-8 1 0 0,-2-2 144 16,-3 0-144-16,-5 0 0 0,-4-1 144 0,-8-1-144 0,-9-3 128 0,-4 1-128 16,-2 0 160-16,-5-2-160 0,-8-1 176 0,-2 3-176 15,-9 0 192-15,-3-1-192 0,-5-1 128 0,-6-2-128 16,-6 0 0-16,-3-3 0 0,-6-5 0 0,-5 5 0 16,-3 1 0-16,-5 2 0 0,-4 0-256 0,-7 1 64 15,-5 0 0-15,-4 0 0 0,-7-1 32 0,-6 1 16 16,-3 0 0-16,-4-2 0 0,-2 0 144 0,-3 5-128 15,-1-1 128-15,-6 1-128 0,-6 0 128 0,-8 0 0 16,-4 0-144-16,-3 2 144 0,-4 0 0 0,-5 3 0 16,-6 1 0-16,-6 2 0 0,-1 4-128 0,-11 2 128 15,-6 5 0-15,-7 4 0 0,-1 1 0 0,-11 2-144 16,-4 3 144-16,-7 1 0 0,-4 5 0 0,-2 0-128 16,-3 5 128-16,-1 5 0 0,-1 0 0 0,-3 6 0 15,1 4 0-15,5 2 0 16,2 5-448-16,7 8 32 0,8 7 0 0,2 9 0 15,3 5-1280-15,5 6-256 0,9 4-48 0,2 5-16 0</inkml:trace>
  <inkml:trace contextRef="#ctx0" brushRef="#br0" timeOffset="119534.18">10698 16169 2751 0,'0'0'128'0,"0"0"16"0,0 0-144 0,0 0 0 15,0 0 0-15,0 0 0 0,-7 9 1872 0,1-3 352 16,6-6 64-16,-9 7 16 0,0-5-944 0,2 4-176 16,-4 1-32-16,2-1-16 0,1-3-96 0,0 1-16 15,0-2 0-15,0 3 0 0,0 1-272 0,8-6-64 16,-8 4-16-16,3 4 0 0,5-8-48 0,0 0-16 16,0 0 0-16,0 0 0 0,-4 8-176 0,4-8-48 15,0 0 0-15,0 0 0 0,0 0 112 0,0 0 16 16,12 2 0-16,2-2 0 0,1-2-64 0,4-2-16 0,1-2 0 0,3 0 0 15,4 2-192-15,5-1-48 0,6-2 0 0,-3 0 0 16,2 0 16-16,2 3 0 0,2 2 0 0,-3 0 0 16,-1-1 16-16,0 0 0 0,-5-1 0 0,0 0 0 15,-3 1 16-15,2 0 0 0,-1 1 0 0,-1-1 0 16,-1 2-112-16,-4 1-128 0,-6 1 176 0,-2-1-176 16,0-2 144-16,-3 2-144 0,-1 2 0 0,-4 1 144 15,-8-3-144-15,0 0 0 0,8 2 0 0,-8-2 0 16,0 0 0-16,0 0 0 0,0 0 144 0,0 0-144 15,0 0 256-15,-5 8-32 0,-5-3 0 0,-2 1 0 16,-1-2 64-16,-2 1 16 0,0-1 0 0,-5 0 0 16,-5-1-16-16,-1 1 0 0,-4-1 0 0,-1 0 0 15,-1 0-48-15,-4-2-16 0,0-2 0 0,-4-1 0 16,-2 1-64-16,-3 0-16 0,1 0 0 0,0 2 0 0,0 1-144 0,3 1 128 16,1-2-128-16,4-1 128 0,6-2-128 0,2-1 0 15,8 2 0-15,5 0 0 0,3-1 0 0,12 2 0 16,0 0 0-16,0 0 0 0,0 0 0 0,0 0 0 15,13-2 0-15,6 1 0 0,6 0 0 0,4-1 0 16,6 0 0-16,1 0 0 0,5 0 128 0,4 0-128 16,1 1 0-16,0-1 128 0,-2 2-128 0,-1-2 0 15,-2 2 144-15,-4-1-144 0,1 0 160 0,-6 0-32 16,-2 0-128-16,-6 1 192 0,-4 0-48 0,-7 0-16 16,-13 0 0-16,0 0 0 0,0 0 48 0,0 0 0 15,0 0 0-15,0 0 0 0,-15 2 112 0,-2 2 32 16,-5-2 0-16,-3 0 0 0,0-2-144 0,-3 1-32 15,-2 0 0-15,-2-1 0 0,-2-1-144 0,-1 0 128 0,1-1-128 16,2 0 128-16,1 2-128 0,2-2 0 0,2 1 0 0,3 1 0 16,2 3 0-16,3-3 0 0,3 0 0 0,7 3 0 15,9-3 0-15,0 0 0 0,0 0 0 0,0 0 0 16,0 0-128-16,5 6-64 0,7-1-16 0,5-2 0 31,4 0-2160-31,3-1-416 0</inkml:trace>
  <inkml:trace contextRef="#ctx0" brushRef="#br0" timeOffset="127758.6">4660 14061 7359 0,'0'0'656'15,"-7"-2"-528"-15,0 1-128 0,7 1 0 16,-8 1 960-16,0-1 176 0,1-1 16 0,7 1 16 16,-8 3-736-16,2 1-160 0,6-4-16 0,-9 3-16 0,1-1-112 0,8-2 0 15,0 0-128-15,-8 2 192 0,8-2 128 0,0 0 32 16,0 0 0-16,0 0 0 0,-5 4 256 0,5-4 48 15,0 0 16-15,0 0 0 0,0 0-32 0,0 0 0 16,0 0 0-16,0 0 0 0,0 0-256 0,0 0-48 16,0 0-16-16,0 0 0 0,0 0 80 0,0 0 16 15,-9 0 0-15,9 0 0 0,0 0-64 0,0 0-16 16,0-6 0-16,0 6 0 0,11 0-96 0,2 0-32 16,-2-1 0-16,4-2 0 0,3 0-16 0,3 0-16 15,3 3 0-15,1-1 0 0,2-3-16 0,-2-1 0 16,2 1 0-16,0 0 0 0,3 0 16 0,-1 0 0 15,-2-3 0-15,-1 3 0 0,0 2 16 0,-2 2 16 16,2 0 0-16,1 0 0 0,-4-1-80 0,0 3-128 16,-6 2 176-16,0 1-176 0,-4-3 192 0,-3 0-192 0,-1 0 192 0,-9-2-192 15,6 7 192-15,-6-7-64 0,0 0 0 0,0 0-128 16,1 11 192-16,-4-1-64 0,-2-5 0 0,-2 2-128 16,-2-4 384-16,-1 2-16 0,0 0-16 0,-4-1 0 15,-2-2-32-15,-4 0-16 0,-1-1 0 0,0 1 0 16,-3 0-304-16,2 0 0 0,-2 1 128 0,2-1-128 15,-1 1 0-15,-1 0 0 0,-3 1 128 0,2-1-128 16,0-1 0-16,1 0 0 0,1 1 0 0,-1-3 0 16,2-3 144-16,-1 2-144 0,2 0 0 0,2 1 144 15,-2 0-144-15,4 0 0 0,1 0 0 0,3 1 0 16,4 2 0-16,1-1 0 0,8-2 0 0,0 0 0 16,0 0 0-16,0 0 0 0,0 0 0 0,0 0 0 15,9 1 0-15,6 2 0 0,3-1 0 0,4-1 0 0,3-1 0 16,2-1 0-16,0-2 0 0,2 1 0 0,3 1 0 0,1-1 0 15,3-2 0-15,0 1 0 0,-3 0 0 0,-1 0 0 16,-3 2 0-16,1 0 0 0,-1 0 0 0,-3 0 128 16,-3 0-128-16,-4 1 128 0,-3 1-128 0,-4-1 0 15,-3-1 0-15,-9 1 128 0,0 0 0 0,0 0-128 16,0 0 192-16,0 0-64 0,-8 3 112 0,-1-1 16 16,-7 4 0-16,-6-3 0 0,-2-1-80 0,-2 2-16 15,-1-1 0-15,-3 3 0 0,-3-1-160 0,2 1 128 16,-2-1-128-16,0 1 128 0,-2-2 16 0,2 0 0 15,0 1 0-15,3-2 0 0,1-1 0 0,0 0 0 16,3 2 0-16,2-1 0 0,2-4 32 0,1 1 0 16,3-1 0-16,4 2 0 0,3-1-176 0,3 0 0 15,8 0-160-15,0 0 160 0,0 0 0 0,0 0 0 0,12-3 0 0,6 0 0 16,4 1 0-16,4 0 0 0,3 1 0 0,1-1 0 16,2-2 0-16,3 0 0 0,-2 0 128 0,2-1-128 15,0 1 0-15,3-3 0 0,-3 1 0 0,-2 0 0 16,-3 3 0-16,-3 1 128 0,1-4-128 0,-6 4 160 15,-3 1-160-15,-3 0 0 0,-6 1 0 0,-10 0 0 16,0 0 0-16,0 0 0 0,0 0 0 0,-11 2 0 16,-5 1 0-16,-6 2 128 0,-5-3 0 0,-4 3 0 15,-4 4-128-15,-3 1 128 0,-2-3-128 0,0 0 128 16,2 1-128-16,-3 1 0 0,3 0 144 0,0-4-144 16,1 0 144-16,2 0-144 0,4 1 192 0,4-1-192 15,1 1 144-15,6-2-144 0,5-2 0 0,1 1 144 16,6 2-144-16,8-5 0 0,0 0 0 0,0 0 0 0,0 0 0 0,13 2 128 15,3-2-128-15,7-1 0 0,4 0 0 0,5-4 128 16,2 1-128-16,3 1 0 0,3 1 0 0,-1-2 128 16,1-1-128-16,1 1 0 0,-1 2 0 0,0 0 0 15,-5-5 0-15,-1 3 0 0,-2 1 0 0,-3-1 0 16,-4 2 128-16,-6 0-128 0,-4 0 0 0,-3 2 0 16,-12 0 0-16,0 0 0 0,0 0 128 0,-11 3-128 15,-3 0 0-15,-6 3 128 0,-5 1-128 0,-3-1 192 16,-5 0-192-16,-1 0 192 0,-1 2-192 0,-2 0 128 15,-1-1-128-15,4 0 128 0,-2-2-128 0,4 1 0 16,1-2 0-16,4 2 0 0,1-1 0 0,4-1 0 16,1-3 128-16,6 0-128 0,4 4 0 0,11-5 0 15,0 0 0-15,0 0 128 0,0 0-128 0,0 0 0 0,11-1 0 0,7-1 0 16,5-5 0-16,1 3 0 0,5 1 0 0,0-1 0 16,2 0 0-16,1-1 0 0,1-3 128 0,0 2-128 15,2 3 0-15,-3 1 0 0,-6-1 0 0,0-1 0 16,-2 0 0-16,-6 1 0 0,-5-1 0 0,-4 2 0 15,-9 2 0-15,0 0 0 0,0 0 0 0,0 0 0 16,0 0 0-16,-16 1 0 0,-6-1 144 0,-3 3-144 16,-4 3 0-16,0-2 128 0,-1 0-128 0,-1 0 0 15,-1 0 0-15,0 1 0 0,0 0 0 0,2-1 0 16,0-2 0-16,5 0 128 0,-1 1-128 0,5 1 0 16,3-2 0-16,4-1 0 0,5-1 0 0,9 0 0 15,0 0 0-15,0 0 0 0,0 0 0 0,0 0 128 16,9-3-128-16,7-3 0 0,1 2 0 0,8-1 0 0,2 1 0 15,3 0 0-15,2-3 0 0,1 1 0 0,1 2 0 16,2-3 0-16,0 0 0 0,0 0 0 0,0 2 0 0,-5 0 0 16,0-1 0-16,-6 0 128 0,-2 2-128 0,-4 0 0 15,-4 2 0-15,-3-2 0 0,-12 4 0 0,0 0 0 16,0 0 0-16,0 0 0 0,-16-1 0 0,-3 1 0 16,-5 1 0-16,-3 3 128 0,-3 1-128 0,-5 0 0 15,-1 1 0-15,1-1 0 0,0 0 0 0,0 0 0 16,0 1 0-16,4-1 0 0,-4-1 0 0,7-1 0 15,0 0 0-15,6 1 0 0,4-1 0 0,3-2 0 16,7 1 0-16,8-2 0 0,0 0 0 0,0 0 128 16,0 0-128-16,0 0 128 0,9-8-128 0,9 4 0 15,4 0 0-15,4-1-128 0,2-3 128 0,3 2 0 16,1 0 0-16,2 1 0 0,-2-2 0 0,4-1 0 0,1 0 0 0,-1 0 0 16,-6 1 0-16,1 2 0 0,-4-1 0 0,-3 1 0 15,-3 1 0-15,-5 3 0 0,-5 0 0 0,-11 1 0 16,0 0 0-16,0 0 0 0,0 0 0 0,-12 0 0 15,-3 1 0-15,-4 2 0 0,-2 0 0 0,-3 1 0 16,-1 3 0-16,-4-2 0 0,1-2 0 0,3 1 0 16,2 1 0-16,4 2 0 0,2 0 0 0,5-4 0 15,0-2 0-15,12-1 0 0,0 0 0 0,0 0 0 16,0 0 0-16,0 0 0 0,12 0 0 0,4-1 0 16,5 2 0-16,3-2 0 0,0-2 0 0,4-1 0 15,-1 1 0-15,3 1-128 0,0 0 128 0,0-2 0 16,-3 0 0-16,-2 1 0 0,-3-2 0 0,-3 2 0 15,-7-1 0-15,-3 0 0 0,-9 4 0 0,0 0 0 0,0 0 0 16,-10-3 0-16,-6 0 0 0,-4 2 0 0,-4 2 0 16,-1 2 0-16,1 0 0 0,0 4-128 0,-1-2-96 0,3 4-16 15,0 1 0-15,3 0-10912 16,0-1-2192-16</inkml:trace>
  <inkml:trace contextRef="#ctx0" brushRef="#br0" timeOffset="133499.15">5612 16843 14735 0,'0'0'1312'0,"0"0"-1056"16,0 0-256-16,0 0 0 0,9 0 560 0,1 3 48 15,-10-3 16-15,11 2 0 0,1 0-128 0,1-1-32 16,-1-1 0-16,3 1 0 0,3 4-288 0,4-4-176 15,1 1 192-15,3-1-192 0,1-1 224 0,2 0-64 16,4 0-16-16,5 2 0 0,-3 0 176 0,2 1 16 16,2-1 16-16,-1 0 0 0,1 1 48 0,4 1 16 0,-2 0 0 0,6 0 0 15,2 1 32-15,2 1 0 0,0 2 0 0,1 0 0 16,1-2 0-16,1 0 16 0,4-3 0 0,5 3 0 16,7 1 112-16,0-1 0 0,0-3 16 0,-2 2 0 15,4 0-112-15,2 1-32 0,3-2 0 0,3-1 0 16,0-1-64-16,4 4-32 0,0 1 0 0,6 1 0 15,1-1-48-15,0-2-16 0,-2 0 0 0,6 1 0 16,6 3-288-16,1 1 0 0,-2-1 128 0,5 1-128 16,-1 0 0-16,5 1 0 0,-1 2 128 0,6-3-128 15,2-6 0-15,2 2 0 0,-2 4 0 0,7-2 0 16,6 1 176-16,-5-2-176 0,-4-3 160 0,7 2-160 16,3 4 144-16,0-3-144 0,1-1 128 0,0 2-128 15,0 0 128-15,3-1-128 0,5-2 0 0,-5 2 128 0,-2 3-128 0,1-1 0 16,3-3 0-16,-1 1 0 0,-5-2 0 0,3 1 0 15,4 3 128-15,-2-3-128 0,-2 3 0 0,1-2 0 16,-4-2 0-16,5 1 128 0,4 0-128 0,-4-1 0 16,-5 0 0-16,2 1 0 0,1-3 0 0,-1 3 0 15,-5-2 0-15,0 0 0 0,3 0 0 0,-1-1 0 16,-3 4 0-16,-1-4 0 0,-3 0 0 0,2 2 0 16,-1-3 0-16,-1 1 0 0,-8 0 0 0,2 1 0 15,3 0 0-15,-2-1 0 0,-3-2 0 0,2 1 0 16,2-1 0-16,-3 2 0 0,-4-1 0 0,1 0 0 15,1 1 0-15,-4 0 0 0,-4-1 0 0,2 1 0 16,3 0 0-16,-3-1 0 0,-4-1 0 0,-1 1 0 16,1 2 0-16,0-1 0 0,-2-2 0 0,-1-1 0 0,-3 0 0 15,2-1 0-15,4 0 128 0,-7-2-128 0,-7 0 0 0,2 1 128 16,1 0 96-16,-1-2 16 0,-3-1 0 0,-3 0 0 16,-4 2 64-16,2-1 16 0,2-1 0 0,-2 1 0 15,-5 0-96-15,-2 0-16 0,-2 1 0 0,3 1 0 16,1-2-208-16,-2 2 144 0,-2 0-144 0,-4 0 128 15,-2-1-128-15,4-1 0 0,0 1 0 0,0 0 0 16,-6-1 0-16,-3 0 0 0,-4-2 0 0,0 1 0 16,-6-1 0-16,1 2 0 0,-3 0 0 0,-2 0 0 15,-2 1 0-15,-3 1 0 0,-5 0 0 0,-4-1 128 16,-2 1-128-16,-3-1 160 0,-1 0-160 0,-5 0 160 16,0 1 0-16,-1 0 0 0,-1 0 0 0,-2 0 0 15,-1-2 0-15,-1 1 0 0,0 0 0 0,-1-1 0 0,-4 1 64 16,1-1 16-16,-1-1 0 0,-1 1 0 0,-1 0-32 0,-3-2 0 15,0-2 0-15,-2 0 0 0,4-2-16 0,-3-1 0 16,-1-4 0-16,0-1 0 0,1-4-16 0,0-3-16 16,-2-3 0-16,2-2 0 0,0-1-32 0,0 0-128 15,-2-5 192-15,1 2-64 0,2-3-128 0,0-5 160 16,-2-6-160-16,2-4 160 0,0-3-160 0,1-5 0 16,-1 0 0-16,5 0 128 0,-5 0-128 0,3 0 0 15,1-2 0-15,-1-4-176 0,2-6 32 0,0 2 0 16,0 6 0-16,0 1 0 0,0 1 144 0,-2-3 0 15,0 0-144-15,0-1 144 0,0 2 0 0,0 1 0 16,1 5 0-16,1-3 0 0,-5-1 0 0,2 1 0 16,2-3 0-16,-2 4 0 0,0 2-176 0,1 0 176 0,-2 2-128 0,2-1 128 15,1 3-192-15,2 0 64 0,-4-1 0 0,2 2 0 16,2-1-64-16,-2 4 0 0,-1 3 0 0,1 2 0 16,0 0 48-16,-1 3 0 0,0 3 0 0,-2 2 0 15,-1 0 144-15,0-2 0 0,2 3 0 0,-3 0 0 16,-3 4 0-16,0 3 0 0,2 2 0 0,-3 0 0 15,-1 1 0-15,-2 4 0 0,-2 4 0 0,0 0 0 16,0 1 0-16,-3 3 0 0,-4 1 0 0,-2 1 0 16,0 1 0-16,-6 0 0 0,-5 2 0 0,-1 1-128 15,-5 3 128-15,0 0-128 0,-3-1 128 0,-2 3-128 16,-2 2 128-16,-4-1 0 0,1 0-144 0,-3 3 144 16,2-1 0-16,-3 1 0 0,-2-1 0 0,-4 4 0 15,0-4 0-15,-5 1 0 0,2 1 0 0,0 1 0 16,2 3 0-16,-1-2 0 0,0-1 144 0,-2 1-144 15,-6 2 128-15,-2 1-128 0,-4 0 128 0,1-1-128 0,2-1 0 0,-3 2 0 16,-1 0 0-16,-5-2 128 0,-3 0-128 0,3 1 0 16,0-5 0-16,2 4 0 0,2 1 0 0,-5-2 0 15,-1-4 0-15,0 1 0 0,-1 2 0 0,3 0 0 16,-1-1 0-16,-3-2 0 0,-3 2 0 0,0-1 0 16,2 0 0-16,-1 0 0 0,-1-1 0 0,-1 4 0 15,-2-1 0-15,1 2 0 0,-2-2 0 0,0 3 0 16,-1 1 0-16,-3-3 0 0,-5 1 0 0,1 0 128 15,3 2-128-15,-5-1 0 0,-2-2 0 0,-1 2 0 16,-1 5 0-16,-2-4 0 0,1-2 0 0,-3 2 0 16,-4 3 0-16,4-3 0 0,5-3 0 0,-6 0 0 15,0-1 0-15,-1 2 0 0,5 1 0 0,-6-2 0 0,-1 0 0 0,1 0 0 16,4 2 0-16,2-2 0 0,-3-3 0 0,0 1 0 16,-2 1 0-16,3-1 0 0,2 0 0 0,-3 1 0 15,-3-1 0-15,0 1 0 0,3 1 0 0,-2 0 0 16,-4-1 0-16,3 1 144 0,2 0-144 0,-2 0 0 15,-2-2 144-15,2 2-144 0,-1 1 0 0,1 1 144 16,-2 0-144-16,-1-2 0 0,-2 0 0 0,2 1 128 16,-2 0-128-16,0 1 128 0,1 1-128 0,-1 1 128 15,4 0-128-15,-4-1 0 0,-1-2 0 0,1 2 128 16,3 0-128-16,-4-1 192 0,-4 1-192 0,1 0 192 16,2-2-192-16,-1 0 0 0,-5 2 0 0,3 0 0 15,1-2 0-15,-3 0 0 0,-3 0 0 0,2 1 0 16,0-1 0-16,2 2 0 0,-1 0 0 0,1 1 0 15,1-1 0-15,-1 0 0 0,-3 1 0 0,5-1 128 0,4-1-128 0,0 0 0 16,-6-2 144-16,6 2-144 0,0 1 0 0,-2 1 0 16,-4-5 0-16,6 2 128 0,4-1-128 0,-2 0 0 15,-2 0 128-15,2-1-128 0,3 1 0 0,-3 0 0 16,-2-2 0-16,3 2 0 0,0-3 0 0,1 3 0 16,0-3 0-16,1 2 128 0,1 1-128 0,4-1 144 15,2-1-144-15,-1 0 160 0,-5 0-160 0,4 1 0 16,4-2 144-16,-1 0-144 0,-4 1 128 0,2-2-128 15,3 0 128-15,2 1-128 0,3 0 0 0,-3 2 128 16,-1-3-128-16,3-1 0 0,5-1 0 0,-1 0 0 16,-2-1 0-16,-1 1 128 0,1-1-128 0,2 1 0 15,4-1 128-15,-4-1-128 0,-4-1 144 0,4 3-144 16,3 0 192-16,1 0-192 0,1-3 192 0,-1 1-192 0,-3 1 192 0,3-1-192 16,1-1 128-16,2 0-128 0,1 1 0 0,-2 1 0 15,-1-1 128-15,0 1-128 0,5 0 0 0,-4 0 0 16,-2-2 0-16,1 1 0 0,0 0 0 0,3 0 0 15,3-1 0-15,-1-1 0 0,-4 0 0 0,2-1 0 16,0 3 0-16,2-1 0 0,3 1 0 0,-3-2 0 16,-2-2 0-16,0 1 0 0,-1 2 0 0,4 0 0 15,5 0 0-15,-4-3 0 0,-1 2 0 0,1 0 0 16,0 0 0-16,2 1 0 0,3 0 0 0,1 0 0 16,-1 1 0-16,2-1 0 0,1 0 0 0,-3 2 0 15,1 0 0-15,3 0 0 0,4 0 0 0,0 1 0 16,1 0 0-16,-2 0 0 0,2-1 0 0,4 1 0 15,5 2 0-15,1-1 0 0,3-2 0 0,2 1-144 0,0-1 144 0,1 0-160 16,1-3 160-16,5 1-160 0,4 2 160 0,0 0 0 16,-3-2-144-16,6 0 144 0,1-1 0 0,4 1 0 15,2 0 0-15,2 0 0 0,1 1-144 0,3 0 144 16,3-1 0-16,0-1 0 0,2 3 0 0,2 0 0 16,0 0 0-16,2 2 0 0,2 1 0 0,6-2-128 15,-8 4 128-15,8-4 0 0,0 0 0 0,0 0 0 16,-6 4-128-16,6-4 128 0,-3 8 0 0,3-8 0 15,-4 10-128-15,3-1 128 0,1-9 0 0,3 11 0 16,-1 0 0-16,1 1 0 0,-1 1-144 0,0 0 144 16,0 0 0-16,0 4-144 0,1-1 144 0,-1 5 0 15,0 0 0-15,-2 2 0 0,1 2 0 0,0 5 0 16,0 6 0-16,-1 3-128 0,-1-2 128 0,-1 6 0 0,1 1 0 0,0 0-128 16,-5 1 128-16,1 4 0 0,-1 1 0 0,-2 8-128 15,0 4 128-15,-5 1 0 0,1 0 0 0,1-2 0 16,1 0 0-16,-1 0 0 0,-2 0 0 0,0 2 0 15,-1 0 0-15,3-1 0 0,-4-4 0 0,3-2-128 16,-1-2 128-16,2 0 0 0,2 0 0 0,0-1 0 16,2 0 0-16,-4-2 0 0,0-3 128 0,2-4-128 15,1-6 128-15,3-3-128 0,3-2 128 0,-4-1-128 16,1-3 128-16,1-4-128 0,3-2 160 0,0-4-160 16,-4-4 128-16,2 0-128 0,2-2 0 0,1-4 144 15,0-9-144-15,-2 6 128 0,2-6-128 0,0 0 128 16,0 0-128-16,0 0 0 0,0 0 0 0,0 0 0 15,4 7 0-15,-4-7 0 0,0 0 0 0,0 0 0 16,0 0 0-16,11 1 0 0,0-1 128 0,-2 0-128 0,2 0 0 0,1 0 0 16,-12 0 0-16,15-2 0 15,3-3-768-15,3 3-128 0,1-1-16 0,-1-3-16672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38:03.53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2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9-14T02:39:02.406"/>
    </inkml:context>
  </inkml:definitions>
  <inkml:trace contextRef="#ctx0" brushRef="#br0">7045 2627 12095 0,'0'0'528'0,"0"0"112"0,2 6-512 0,-1 0-128 0,-1-6 0 0,0 0 0 15,0 0 304-15,0 0 16 0,3 10 16 0,1-2 0 16,-4-8 240-16,0 0 64 0,2 6 0 0,-2-6 0 0,0 0-64 0,0 0-16 15,0 0 0-15,0 0 0 0,5 8-48 0,-5-8-16 16,0 0 0-16,0 0 0 0,0 0 336 0,9-6 64 16,-3-5 0-16,1-2 16 0,-2-2-176 0,1-2-32 15,2-4-16-15,1-1 0 0,0-2-240 0,2-3-32 16,-1-4-16-16,1-5 0 0,1-3-144 0,2-1-16 16,1 2-16-16,2-3 0 0,1-4-96 0,0 2-128 15,1 3 176-15,1-7-176 0,-4-5 144 0,1-2-144 16,0-1 0-16,-1 1 144 0,-3 0-144 0,-2 1 192 15,1 2-192-15,-2 4 192 0,1-3 32 0,-4 0 16 16,-1-2 0-16,1 3 0 0,-2 3-96 0,2 1-16 16,-4 4 0-16,2 1 0 0,-2 5-128 0,1 0 128 15,-3-1-128-15,-1 3 128 0,0 5 0 0,-1-1 0 16,-3-1 0-16,1 1 0 0,-2 7-128 0,2-1 128 0,0 1-128 16,-1 1 128-16,0 5-128 0,1-1 0 0,-2 1 0 0,1-1 0 15,-2-2 0-15,3 5-224 0,-1 2 48 0,-1 0 16 16,1-1 160-16,-1 1 0 0,1-1-144 0,1 4 144 15,0 0 0-15,2 1 0 0,0 0 0 0,1 8 0 16,-4-6 0-16,2 0 192 0,1-1-64 0,1 7 0 16,0 0-128-16,0 0 160 0,0-6-160 0,0 6 160 15,0 0-160-15,0 0 0 0,0 0 0 0,0 0 0 16,9 0 0-16,4 0 0 0,-4 0-128 0,5 0 128 16,-1 1 0-16,3-1 0 0,3-2 0 0,3 1 0 15,-1 1 0-15,6 0 0 0,2-1 0 0,0-1 0 16,-1-1 0-16,4 3 0 0,4 1 0 0,0-1 0 15,0-1-144-15,1 2 144 0,1 4 0 0,0-1 0 0,-1-3 0 0,3-1 0 16,1-1 0-16,6 1 0 0,5-1 0 0,-3 1 0 16,2 1 0-16,0 0 0 0,0 2 0 0,1-1 0 15,4-2 0-15,-2 0 0 0,1-2 0 0,4 2 0 16,4 0 0-16,-5-2 0 0,1 0 128 0,1-1-128 16,4-3 0-16,4 2 0 0,-2 1 0 0,1 2 128 15,2 1-128-15,-3-3 0 0,0-2 0 0,4-1 0 16,3 4 128-16,-1 0-128 0,0-2 0 0,0 0 0 15,1 1 0-15,2-1 0 0,2-4 0 0,1 2 0 16,1-1 0-16,-1-1 0 0,-2 1 128 0,1 2-128 16,2-2 0-16,0 1 0 0,1-2 0 0,-1 0 0 15,-2 1 0-15,-32 1 0 0,8-3 0 0,6-1 128 16,3 1-128-16,2-1 0 0,4-1 0 0,2 2 0 0,4 1 128 16,63-4-128-16,-22 2 0 0,-16 5 0 0,-6-4 0 15,-1 4 0-15,-2 1 0 0,0 2 0 0,-6-1 0 0,1-2 0 16,1 0 0-16,0 2 0 0,-1 2 0 0,-1-1 0 15,-4-3 0-15,4-1 0 0,5 2 0 0,-2 0 0 16,-6 3 0-16,-1-2 0 0,0-2 0 0,-2 1 0 16,0 2 0-16,-2 2 0 0,-3 0 0 0,1-1 0 15,-2-1 0-15,3-2 0 0,0 3 0 0,0 1 0 16,0 1 0-16,1-1 128 0,-1-2-128 0,-1 0 0 16,0 0 0-16,-3 1 0 0,1 1 128 0,-1-1-128 15,-2-3 0-15,2 1 128 0,1 1-128 0,0 1 0 16,-4 1 0-16,-1 0 128 0,-2 0-128 0,3-1 0 15,-3-4 0-15,2 3 0 0,3 1 128 0,-2 2-128 0,-2 0 0 16,0-1 0-16,-2-2 0 0,3-1 0 0,6 3 0 0,-2 0 128 16,-4 0-128-16,-3 0 0 0,2 0 0 0,-1 0 0 15,1 0 128-15,-2 4-128 0,6-1 0 0,-2 0 0 16,-4-2 0-16,2 0 0 0,1 0 0 0,2 1 0 16,2 0 0-16,-3 2 0 0,-2 0 0 0,0-1 0 15,0-1 0-15,0 1 0 0,4-2 0 0,-3 2 0 16,-3 1 0-16,-1 1 0 0,-3-1 0 0,2-3 0 15,-1-1 0-15,4 0 0 0,-1 3 128 0,0-1-128 16,-2-1 0-16,-3-1 0 0,-2 0 160 0,4 0-160 16,0-1 160-16,1 1-160 0,-5 1 208 0,-1 1-48 15,-2 0-16-15,-1 0 0 0,-3 1-16 0,3-2-128 16,0-1 192-16,0 1-64 0,-1 1-128 0,-4 1 0 0,0 1 0 16,0-1 0-16,-4-1 0 0,1 0 0 15,-1-1 128-15,-1-1-128 0,2 0 0 0,-1 0 0 0,0 0 0 0,0 3 0 16,0 0 0-16,-2 0 0 0,-4 1 0 0,1-2 128 15,-3-1-128-15,1 0 0 0,1-1 0 0,-2 0 0 16,1-1 0-16,1 0 0 0,-4-1 0 0,0 2 0 16,0 0 128-16,0 0-128 0,-3-2 0 0,-1 1 128 15,-3 0-128-15,1 1 128 0,-2-3-128 0,0 1 128 16,1 0-128-16,-2-1 0 0,3 1 0 0,-3 0 0 16,1 1 0-16,2-2 0 0,-1 1 0 0,0 1 0 15,-2 0 0-15,0 1 0 0,0 0 0 0,-3 0 0 16,-3-1 0-16,0 1 0 0,-1-1 0 0,-2 0 128 15,1 0-128-15,-2-1 128 0,-1-1-128 0,0 3 128 16,-1 0 0-16,-1 0 0 0,-2 0 0 0,0 2 0 0,1-1 64 0,-4 2 16 16,2 0 0-16,-2 4 0 0,2 2-48 0,-5 2-16 15,-1 2 0-15,0-2 0 0,-2 4-16 0,2 4-128 16,-3 2 192-16,-2 2-64 0,0 4-128 0,0 2 0 16,0 4 0-16,-3 26 0 0,-4-7 0 0,2-5 0 15,-3 3 128-15,1-1-128 0,-3 6 0 0,3-3 0 16,-2-3 0-16,1-1 0 0,-4-1 0 0,4 2 0 15,-3-1 0-15,2 6 0 0,1 2 0 0,4 1 0 16,-2 2 0-16,2-6 0 0,-2 0 0 0,2-2 128 16,0 1-128-16,1 0 0 0,3 2 0 0,2-1 0 15,3-3 0-15,1-1 0 0,0-3 0 0,-2 2 0 16,2-3 0-16,1-1 0 0,0-3 0 0,-2 1 0 16,1 1 128-16,1-2-128 0,-2 0 0 0,2-4 0 15,-1-2 0-15,1-4 0 0,-1-9 0 0,-1 0 0 0,-2-3 0 0,0-4 0 16,1-2 0-16,-2-2 0 0,-2-4 0 0,1-2 0 15,1-5 128-15,-6 6-128 0,-2-6 0 0,-1 1 128 16,-3 1-128-16,-3 0 192 0,-2-2-192 0,-4-1 192 16,-2-2-192-16,-2 0 0 0,-2-1 144 0,-4 0-144 15,-5-3 128-15,0 1-128 0,1-1 128 0,-5 1-128 16,-1 1 160-16,-2 0-32 0,-4-1-128 0,-8 1 192 16,-8-1-64-16,-2 2-128 0,1 0 176 0,-5 2-176 15,0 1 176-15,-6 0-176 0,-3 0 160 0,-1 1-160 16,-4-1 0-16,1 1 128 0,-1 3-128 0,-6-2 0 15,-6-2 0-15,1 0 0 0,2-2 128 0,-2 2-128 16,-4 1 0-16,2 2 0 0,0 0 0 0,-2-1 0 16,-7-3 0-16,2 1 0 0,2 2 0 0,-5 1 0 0,0-1 0 0,-1 1 0 15,1 1 0-15,2 0 0 0,-1-1 0 0,-3 1 0 16,-5 2 0-16,3-2 0 0,2 2 0 0,-1-2 0 16,-1 0 0-16,2 0 0 0,0 1 0 0,-3 0 0 15,-6 2 0-15,5-3 0 0,3 1 0 0,-3 0 0 16,-5-1 0-16,4 1 0 0,4 2 0 0,-4-1 0 15,-5-1 0-15,2 0 0 0,1 0 0 0,-1 2 128 16,-5-1-128-16,4 1 0 0,0-1 0 0,1 2 0 16,-1 2 0-16,0-1 0 0,3-2 0 0,-3 0 0 15,3-3 0-15,3 2 0 0,0 2 0 0,-1 0 0 16,-3 0 0-16,6-1 0 0,4-1 0 0,-1 2 0 16,-2 0 0-16,4-1 0 0,1-3 128 0,1 1-128 15,-5 0 0-15,6 2 0 0,3-1 0 0,-1 2 128 0,-2-1-128 16,4-1 0-16,2-3 0 0,1 0 0 0,1-1 128 0,-1 3-128 15,2 1 0-15,2 1 176 0,2-3-176 0,1-1 160 16,-2 0-32-16,3 0-128 0,1 1 192 0,4-1-64 16,1-1-128-16,1 0 128 0,2 2-128 0,-1 0 128 15,-2-1-128-15,5-3 0 0,6-3 144 0,-1 1-144 16,-1 3 0-16,-1 0 0 0,1-2 0 0,2 0 128 16,4-1-128-16,0-2 0 0,1-3 0 0,-2 4 128 15,-2 4-128-15,3-2 0 0,3-5 0 0,4 0 128 16,4 5-128-16,-2 1 144 0,-6-2-144 0,4-2 160 15,1-2-160-15,1 1 0 0,-1 2 144 0,0 3-144 16,4 1 0-16,-2 2 0 0,-3 2 0 0,0 0 128 16,-2-4-128-16,2-3 0 0,2-1 0 0,2 3 0 0,2 2 0 0,-2 1 0 15,-2 0 0-15,-1-2 0 0,5-3 0 16,-3 0 0-16,2 1 0 0,-1-1 0 0,1 0 0 0,4 3 144 16,-4-2-144-16,1 1 0 0,2-1 192 0,-1-2-192 15,4 0 192-15,5 2-192 0,0 2 192 0,7-4-64 16,-1 0 0-16,4 1-128 0,2 1 128 0,1 2-128 15,0 1 0-15,2-1 0 0,3-1 0 0,2 1 0 16,1 2 0-16,1 0 0 16,3-1-528-16,1 1-16 0,6 0 0 0,4 2-11616 15,6-4-2336-15</inkml:trace>
  <inkml:trace contextRef="#ctx0" brushRef="#br0" timeOffset="11469.12">7684 4648 27871 0,'0'0'1232'0,"0"0"256"0,0 0-1184 0,0 0-304 16,0 0 0-16,0 0 0 15,0 0-416-15,0 0-144 0,0 0-16 0,0 0-16 0,-11 2 592 0,-3 1 0 16,-3 1 0-16,-4 2 0 0,-2-1 0 0,-2 2 0 16,-4 0 192-16,-3 0-64 0,-1 1 96 0,-3 0 16 15,-5-1 0-15,-4 1 0 0,-4 1 112 0,-4-1 32 16,-5-1 0-16,-1 2 0 0,0 1 64 0,-4-2 0 16,-4-2 16-16,-2 2 0 0,-3 0 80 0,0-1 16 15,4-2 0-15,-3 1 0 0,0 3-160 0,-3-1-16 16,-3 0-16-16,1-2 0 0,2 1-128 0,1-3-32 15,0 0 0-15,-6-2 0 0,-4-1-80 0,2 1-128 16,2 0 176-16,-2 0-176 0,-5 0 208 0,-1-1-64 16,0-1-16-16,-1 0 0 0,3 0 64 0,-5 2 16 0,-3 0 0 15,1 0 0-15,0 0-48 0,1 0-16 0,2-2 0 0,0 1 0 16,0 1-144-16,0 0 0 0,4-3 144 0,1 1-144 16,-4 0 0-16,1 2 128 0,1 1-128 0,2 0 0 15,2-1 0-15,-4 0 144 0,-3 0-144 0,3 2 0 16,0-2 128-16,3 1-128 0,-3 0 0 0,-1 1 0 15,-1-4 0-15,4 0 0 0,6 0 128 0,1 0-128 16,0 1 0-16,4-2 0 0,-3-2 0 0,6 1 0 16,6 1 160-16,-1-2-160 0,3 0 128 0,0-1-128 15,-1 1 0-15,2 0 128 0,3-1-128 0,4 1 0 16,1-2 0-16,5 0 0 0,0 2 0 0,3 0 0 16,1-2 128-16,0 0-128 0,1-1 0 0,2 2 128 15,3-1-128-15,3 2 160 0,3-1-160 0,1-2 160 16,2 0-160-16,1 2 160 0,2 0-160 0,0 1 160 0,0-2-160 0,3 2 0 15,1-2 0-15,0 2 0 0,1 1 0 0,1 0 0 16,2 1 128-16,0 1-128 0,0 0 0 0,3 1 0 16,-2 1 0-16,4 0 0 0,1 1 0 0,0 2 0 15,0-3 0-15,0 2 0 0,1 2 0 0,0 1 0 16,0-1 0-16,1 3 0 0,2 1 0 0,-2 2 0 16,2 1 0-16,-1 4 0 0,-1-2-144 0,2 6 144 15,-1 3 0-15,3 5 0 0,-2 5 0 0,1 4 0 16,4 3 0-16,-5 1 0 0,2 1 0 0,-2 2 0 15,3 3 128-15,-1 3-128 0,0 1 0 0,0 3 0 16,-3 3 128-16,4 2-128 0,-1-2 0 0,1-1 0 16,-1-3 0-16,1 3 0 0,1 4 0 0,1 2 0 15,0 0 0-15,2-3 0 0,1 0 128 0,0-2-128 0,0-1 0 0,0 4 0 16,1-2 192-16,-1 3-48 0,0-2-16 0,0 1 0 16,1-2-128-16,1 1 192 0,-1-2-192 0,1 3 192 15,1 4-192-15,-1-3 192 0,2-3-192 0,-3 0 192 16,-1-4-192-16,3 2 0 0,0 4 0 0,1 0 128 15,2-3-128-15,-3-1 0 0,1-3 144 0,3-1-144 16,-4-1 0-16,3-2 0 0,0-1 0 0,-1 1 128 16,1 1-128-16,1-3 0 0,0-1 0 0,-1-4 0 15,-2-4 0-15,0 1 0 0,-1-3 0 0,3 1 0 16,-3-2 0-16,1 1 0 0,2-3 0 0,-3 2 0 16,1 0 0-16,-1-1 128 0,-1-3-128 0,1-1 0 15,0-3 0-15,0 1 0 0,1 0 0 0,0-5 128 16,-1-2-128-16,0-1 0 0,3-2 0 0,0 0 0 0,-2 0 0 0,1-3 0 15,3 0 0-15,-1-2 0 0,1 0 0 0,0 0 0 16,1-2 0-16,1-1 0 0,-1-3 0 0,2 3 0 16,-2-2 0-16,2 1 0 0,2-4 0 0,1-1 0 15,-1-2 0-15,2 2 0 0,3-1 0 0,-1 2 0 16,3-1 0-16,0 1 128 0,-1-2-128 0,1 2 0 16,0 0 0-16,2 2 0 0,2 1 0 0,1-2 128 15,3 0-128-15,0-1 0 0,-1-2 0 0,4 0 144 16,7 0-144-16,-1-1 0 0,4-1 128 0,-1 1-128 15,3 0 0-15,1-1 0 0,-1 0 0 0,5 0 0 16,-2 0 0-16,4 0 0 0,5-2 128 0,0 3-128 16,3-1 0-16,1 0 0 0,-3 0 0 0,1 0 0 15,2-4 0-15,2 0 0 0,2 0 144 0,2-1-144 16,1 2 0-16,1 0 144 0,-3-3-144 0,3 1 0 0,5 0 144 0,1-1-144 16,3 1 144-16,0-1-144 0,0-1 192 0,0 0-192 15,1 1 144-15,4 1-144 0,3 1 0 0,-2 1 144 16,-3-5-144-16,4 2 0 0,-1 0 0 0,4 0 128 15,2 2-128-15,0 0 0 0,-1-3 0 0,2 3 0 16,-1 0 0-16,0 0 0 0,-2 0 0 0,2 1 128 16,4-1-128-16,0 1 0 0,-2 2 0 0,2-2 0 15,2-1 0-15,2 0 0 0,1 0 0 0,1-2 0 16,0 2 0-16,3 1 0 0,6-1 0 0,0 1 0 16,-3-1 0-16,4-1 0 0,0 1 0 0,-3 3 0 15,-1 4 0-15,1-3 0 0,4-3 0 0,-1 1 0 16,-2 2 0-16,1-2 0 0,5-1 0 0,-4 2 0 15,-2 3 0-15,0-1 0 0,-4-6 0 0,5 3 0 0,2 4 0 0,-1-1 0 16,-1-5 128-16,3 2-128 0,-2 2 0 0,1 0 0 16,1-1 0-16,0-1 0 0,1-1 0 0,-2 1 0 15,-5-1 0-15,9 3 0 0,1 3 0 0,0-4 0 16,-1-3 0-16,0 2 0 0,0 4 0 0,0-2 0 16,-5 0 0-16,2 2 0 0,5-3 0 0,-4 2 0 15,-6 3 0-15,3-1 0 0,3-2 0 0,-3 2 0 16,-3 0-128-16,4 1 128 0,2 0 0 0,-2 0-176 15,-7-3 176-15,2 2-128 0,0-3 128 0,-2 2 0 16,-2 2 0-16,1-1-128 0,2-1 128 0,-2 0 0 16,1 1 0-16,-1-2-128 0,2-1 128 0,1 1 0 15,-5 2 0-15,-1-2 0 0,-1-3 0 0,2 2 0 16,4 0 0-16,-2 2 0 0,-2-1 0 0,0 0 0 0,5 0 0 0,-2 0 0 16,-3-1 0-16,0 0 0 0,-1-1 0 0,3 0 0 15,4 0 0-15,-2 2-128 0,-2-3 128 0,-1 3-128 16,1-1 128-16,-4-2 0 0,-2-1 0 0,2 1 0 15,-1 2 0-15,-2 1 0 0,-5-1 0 0,-3 0 0 16,2-1 0-16,0 0 0 0,-1 2 0 0,-2 1 0 16,-4-1 0-16,4-1 0 0,1-2 0 0,2 1 128 15,-4 0 0-15,2 0 16 0,-3-1 0 0,5 0 0 16,0 0-144-16,0 0 0 0,-4 0 0 0,0 0-176 16,3 4 176-16,1-2 0 0,4 0 128 0,-2-1-128 15,-4-1 0-15,0 0 144 0,4 0-144 0,0 1 0 16,1 0 128-16,-3 0-128 0,1-1 0 0,5 0 0 15,4 0 128-15,-3 0-128 0,-4 0 0 0,4 2 0 16,1-2 0-16,2 2 0 0,-3 2 128 0,3-2-128 0,-2-2 0 0,0 3 0 16,-1-1 0-16,1 0 0 0,-4 0 0 0,2 0 0 15,1-1 0-15,-1 2 0 0,-5-1 0 0,7 1 0 16,-1 0 0-16,0 1 0 0,-4-1 160 0,-1 1-160 16,-1 0 128-16,3 0-128 0,-1-3 0 0,-2 3 0 15,-5 1 0-15,2 1 0 0,3-3 0 0,-4-2 0 16,1 1 0-16,-1 3 128 0,-2 0-128 0,0 2 0 15,5-3 0-15,-3-1 0 0,-6 0 0 0,-1 1 0 16,0 1 0-16,3 1 0 0,-1-3 0 0,-1 2 0 16,-4-2 0-16,0 1 0 0,-4 2 0 0,4 2 0 15,1-4 0-15,-1-1 0 0,-3-1 0 0,1 2 0 16,-3 1 0-16,2 2 0 0,4-3 0 0,-4 2 0 16,-2 0 0-16,-3-2 0 0,-5-2 0 0,3 1 0 15,1 3 0-15,1-2 0 0,-2 0 0 0,-1 1 128 0,-2-2-128 16,-1 0 0-16,-1 5 128 0,-2-2-128 0,4-1 128 0,-1 2-128 15,-1 2 160-15,-4-3-160 0,-6 0 192 0,3 2-192 16,-2 2 176-16,-1-2-176 0,-1 0 160 0,2-2-160 16,0 0 0-16,-3-1 0 0,-3 3-128 0,-2 0 128 15,-3-1 0-15,-2 1-128 0,-1-1 128 0,1-1 0 16,-3 1 0-16,2 1 0 0,0-2 176 0,-1 0-176 16,0-3 0-16,0 1 0 0,-2 4-160 0,-2-1 160 15,-2-1 0-15,-1 1 0 0,-2-2 192 0,-1 0-64 16,1 1-128-16,1 1-176 0,0-1 48 0,-1 1 0 15,-2 1 128-15,3 0 0 0,-1-1 0 0,2 0 0 16,0-2 0-16,-4 2 0 0,-3 0 0 0,2-2 0 0,-1 1 0 16,0-1 0-16,-5 2 0 0,-2-4 0 0,-1 1 144 0,-2-1-144 15,-2-4 192-15,0 1-192 0,-2 1 0 0,-2-1 0 16,-7 0 0-16,10-3 0 0,-1 0 0 0,-9 3 0 16,8-4 0-16,-8 4 160 0,9-4-160 0,-3-1 0 15,1-4 144-15,-1 1-144 0,-6 8 128 0,4-5-128 16,1-2 128-16,1 2-128 0,-6 5 176 0,2-8-48 15,1-2 0-15,-1 1 0 0,-2 0-128 0,0-1 0 16,-1-2 0-16,0-2 0 0,-2 0 0 0,2 0 0 16,-1-2 0-16,-2-3 0 0,1-5 0 0,1-1 0 15,1-2 0-15,1-3 0 0,0-2 0 0,2-2 0 16,1-2-192-16,2-3 192 0,-2 0-144 0,4-7 144 16,1-1 0-16,2 0 0 0,0-5-208 0,4-3 64 0,2-4 16 0,0 2 0 15,1 2 128-15,0 0-128 0,2 0 128 0,-1 1-128 16,-6-6 128-16,3 0 0 0,5-1 0 0,-2 2 0 15,1 4 128-15,-2-2-128 0,-4-4 160 0,1 2-160 16,2-2 144-16,-4 1-144 0,-3-2 128 0,-3 3-128 16,1 0 0-16,0 2 0 0,-4-3 0 0,1-3 0 15,-2-4 0-15,1 3-144 0,-1 5 0 0,1 0 0 16,-2 1 144-16,3 0-192 0,-2-3 192 0,1 2-192 16,1 0 32-16,0 2 0 0,0 4 0 0,5 2 0 15,-4 4 160-15,2 0 128 0,0-1-128 0,-1 1 176 16,3-2-176-16,-2 1 0 0,-1 3 144 0,1 1-144 15,2 2 0-15,-3 1 0 0,-1-2 0 0,-1 4 0 16,0-3 0-16,0-3 0 0,-2-1 0 0,1 2 128 16,-3 3-128-16,1 3 0 0,-1 0-128 0,0 2 128 15,0 0 0-15,1 0 0 0,-1 1 0 0,0-2-128 0,0-2 128 0,0 2 0 16,3-1 160-16,0 0-160 0,-2 3 0 0,1 1-160 16,0 0 0-16,3 3 0 0,-3 2 160 0,0 1 0 15,-1 0 0-15,2-1 0 0,-1 4 0 0,1 0 0 16,-1 1 0-16,-2-1 0 0,0 2 0 0,0-2 0 15,-1 2 0-15,-2 1 0 0,1 0 0 0,-1 0 0 16,-1 1 0-16,1 3-128 0,-3 3 128 0,1 2 0 16,0 0-144-16,-1 2 144 0,-2 0 0 0,0 2 0 15,1 2-144-15,-2-2 144 0,-3 3 0 0,1-2-128 16,-5 3 128-16,2 0 0 0,-2 1-160 0,-5-1 160 16,0 1-128-16,-3 0 128 0,-4-1 0 0,-2 2 0 15,2-3 0-15,-5 3-128 0,-8 0 128 0,0 2 0 0,1 0 0 0,-1-2 0 16,1-2 0-16,-5 2 0 0,-2-1 0 0,-5 2-128 15,-4 0 128-15,-1 1 0 0,-2 1 0 0,-1 0 0 16,2 0 0-16,-6 0 0 0,-3 0 0 0,-6 0 0 16,-4 0 0-16,3 0 0 0,0 0 0 0,-2 0 0 15,-4 0 0-15,-5 0 0 0,-2-2 0 0,-2-1-128 16,2 0 128-16,-8-1 0 0,-2-2 0 0,-2 2 0 16,2 2 0-16,-3-1 0 0,-8 0 0 0,2 2 0 15,2 1 0-15,-6-2 0 0,-6 1 0 0,0 1 0 16,2 0 0-16,-4 0 0 0,-3 0 160 0,4-1-160 15,1 0 0-15,0-1 0 0,-8 1 0 0,0 0-160 16,2-1 160-16,-2 0 0 0,-5 1 0 0,-1 0 0 16,2-2 0-16,-4 3 0 0,1 0 0 0,-5-1 0 0,0-1 0 0,1 0 0 15,2 0 0-15,-5 0 0 0,-4-2 0 0,3 1 0 16,1 1 0-16,2 0 0 0,-1-1 0 0,-1 1 0 16,-3 0 128-16,2-1-128 0,3 2 0 0,-1-1 0 15,-4 1 0-15,1 1 0 0,2-2 0 0,2 1 0 16,-3 0 0-16,0 0 0 0,-4-1 0 0,3 1 0 15,5-1 0-15,-4 0 0 0,-5 1 0 0,3 0 0 16,4-1 0-16,0 0 0 0,0-1 0 0,-2 0 0 16,1 0 0-16,3 3 0 0,6-3 0 0,-1 1 0 15,-3 1 0-15,2 0 0 0,4-3 0 0,1 3 0 16,-1 0 0-16,3 1 0 0,0-1 0 0,0 1 0 16,5 0 0-16,0 0 0 0,2 0 0 0,1 0 0 15,1 1 0-15,2 0 0 0,0-1 0 0,0 1 0 0,-2 0 0 0,0-1 0 16,2-1 0-16,1 1 0 0,6 1 0 0,0-1 0 15,1-1 0-15,2 2 0 0,0 2 0 0,2-1 128 16,3-3-128-16,2 1 176 0,-5 1-176 0,7 1 192 16,5-1-32-16,3-2 0 0,-3-2 0 0,1 3 0 15,1 4-160-15,1-2 0 0,5 0 0 0,-3 0 0 16,-1 0 0-16,4 1 0 0,-1 0 128 0,2 0-128 16,2 1 208-16,-1-1-32 0,1 0-16 0,0 2 0 15,0 1-160-15,1 1 0 0,0-1 0 0,0 2 0 16,0-1 0-16,1 0 128 0,-1-1-128 0,3 3 0 15,3-3 0-15,-1 1 128 0,-2-1-128 0,2 1 0 16,-2 0 0-16,4 0 0 0,4-1 128 0,0-1-128 16,-1 0 0-16,-1-1 128 0,1 1-128 0,5 0 128 0,6-2-128 0,3 3 0 15,-2 2 144-15,2-3-144 0,-4-1 144 0,1 1-144 16,0-4 192-16,3 2-192 0,1 2 0 0,3-2 0 16,0-3 0-16,1 3 0 0,-2-2 0 0,4 3 192 15,1-2-64-15,2 1-128 0,-2-3 128 0,4 1-128 16,3 0 0-16,1 3 0 0,6-2 128 0,0 2-128 15,-1 0 144-15,1-1-144 0,0 0 160 0,0 0-160 16,1 2 160-16,1-1-160 0,3 0 912 0,-3-1 96 16,-1-1 16-16,2 2 0 15,0 0-1648-15,4 1-320 0,0-3-64 0,2 1-16 0,-2-1 832 0,2-1 192 16,1-1 0-16,-1 0 0 0,2 1 0 0,-1 0 0 16,1 2 0-16,0-1 0 0,-2-2 0 0,0 0 0 15,2 3 0-15,-1-1 0 0,2-1 0 0,1-1 0 16,0 0 0-16,-4 0 0 0,1 2 0 0,0-1 0 0,-2-2 0 0,2 2 0 15,1 1 0-15,2 1 0 0,1-3 0 0,-2 1 0 16,0-1 0-16,2 0 0 0,-2 1 0 0,2 0 0 16,0-1 0-16,1 1 0 0,-1-1 0 0,1 0 0 15,-2-2 0-15,0 2 0 0,1 0 0 0,-3 0 0 16,0 0 0-16,4 0 0 0,1 0 0 0,1 1 0 16,-1 0 128-16,0-1-128 0,3-1 0 0,1 0 0 15,-2 0 0-15,1 0 0 0,1 0 0 0,1 1 0 16,2-2 0-16,1 2 0 0,-1 0 0 0,8 0 0 15,-8 0 0-15,2 0 0 0,0 0 0 0,6 0 0 16,-4-2 0-16,4 2 0 0,0 0 0 0,0 0 0 16,-8 2 0-16,8-2 0 0,0 0 0 0,0 0 0 0,0 0 0 15,0 0 0-15,0 0 0 0,0 0 0 0,0 0 0 0,0 0 0 16,0 0-144-16,0 0 144 0,0 0 0 0,0 0-160 16,0 0 160-16,0 0 0 0,0 0 0 0,8 8-128 15,-8-8 128-15,0 0 0 0,6 7 0 0,-6-7-128 16,0 0 128-16,0 0 0 15,0 0-1152-15,0 0-112 0,0 0-16 0,0 0-11312 16,0 0-2256-16</inkml:trace>
  <inkml:trace contextRef="#ctx0" brushRef="#br0" timeOffset="13842.45">7436 6298 9215 0,'0'0'816'0,"0"0"-656"0,0 0-160 0,0 0 0 15,0 0 1408-15,0 0 240 0,0 0 48 0,0 0 16 16,0 0-1120-16,0 0-208 0,0 0-64 0,11-3 0 15,-1 1-144-15,0 0-48 0,0-1 0 0,1 0 0 16,-3 1 112-16,2 1 16 0,2 1 0 0,-2 0 0 16,1 0 0-16,2 1 16 0,1 0 0 0,2 3 0 15,0 0 288-15,3-2 48 0,2-3 16 0,1 1 0 16,2 2 144-16,5-1 48 0,0-2 0 0,4 2 0 0,5 3-64 16,-2-2-16-16,5-2 0 0,3 1 0 15,6 1-160-15,4 0-48 0,4-2 0 0,3 0 0 0,2 0-48 0,2 2-16 16,1 0 0-16,3-1 0 0,5-2-112 0,-1 0-32 15,4-2 0-15,1 5 0 0,3 2-32 0,1 0-16 16,7 1 0-16,-1-1 0 0,1-1-80 0,5 4 0 16,3 1-16-16,-1-3 0 0,0-3-48 0,2 2-128 15,4 0 192-15,4 2-64 0,-2-1-128 0,2-2 0 16,0-3 144-16,1 3-144 0,1 2 0 0,-1 0 144 16,-2-5-144-16,2 1 0 0,2 3 128 0,-4 0-128 15,-6 0 0-15,1-4 0 0,1-2 128 0,-1-2-128 16,-2 1 0-16,-4 2 0 0,0 1 128 0,0-1-128 15,-2 0 0-15,-2 0 0 0,-7-1 160 0,-2 1-160 16,-3-1 128-16,-2 1-128 0,-1 2 0 0,-7-1 0 16,-7-1 128-16,-6 2-128 0,-7 4 0 0,-3-2 160 0,-2 0-160 15,-8-2 160-15,-5 0-160 0,-4 2 0 0,-7-1 0 0,-5 1 0 16,-5 3 144-16,-9-6-144 0,0 0 160 0,0 0-160 16,-8 6 256-16,-4-1-32 0,-6-2-16 0,-8-1 0 15,-4 0 48-15,-5 2 0 0,-1 1 0 0,-7-3 0 16,-4-5-256-16,-6 1 176 0,-5 1-176 0,-7 2 160 15,-1 1-160-15,-2-2 0 0,-3-2 144 0,-3 0-144 16,-3-1 0-16,-7 2 128 0,-3 1-128 0,-1-2 0 16,1-2 0-16,-4-1 144 0,-5 1-144 0,-1 2 0 15,2 1 128-15,-8-3-128 0,-1-1 0 0,-1 0 0 16,1 3 0-16,-4 0 0 0,-4-2 0 0,3-1 0 16,3 3 0-16,-2 0 0 0,-4 0 0 0,0-3 0 15,-1-1 128-15,3 1-128 0,0 3 0 0,-2-4 0 0,-1 1 0 0,1-2 0 16,1 0 0-16,2-1 0 0,4 0 176 0,1 2-176 15,3 3 160-15,0-1-160 0,3-4 0 0,3 0 0 16,3-1 0-16,-1 2 0 0,1 2 0 0,4-1 0 16,7 0 0-16,4-1 0 0,1-1 0 0,4 2 0 15,4 1 0-15,-1 0 0 0,-3-1 0 0,8 2 0 16,4 2 0-16,2-2 0 0,2 0 0 0,3 1 0 16,4 2 0-16,3-1 0 0,0-1 0 0,6 1 0 15,5 2 0-15,4 0 0 0,5 0 0 0,5 0-128 16,3 1 128-16,5-1 0 0,3 0 0 0,10 0-128 15,0 0 128-15,0 0 0 0,0 0-320 0,8 6 32 16,1-2 16-16,7 0 0 0,7 0 48 0,9-2 16 16,10 0 0-16,4-1 0 0,2 0 208 0,8 0 0 0,8-2 0 0,6 0 0 15,6-1 0-15,9-1 0 0,7-4 0 0,6 2 0 16,-1 1 0-16,8 0 0 0,7-2 0 0,4 1 0 16,1 2 0-16,4-2 0 0,3 0 0 0,2-1 0 15,1 2 0-15,4 2 0 0,-1-4 0 0,4 3 0 16,3-1 0-16,-5 2 0 0,-1 0 0 0,1 2 0 15,5 1 0-15,-4 1 0 0,-8-3 0 0,0 1 160 16,1 0-160-16,-3 2 0 0,-1 1 0 0,-3-1 128 16,-3 0-128-16,-6 0 160 0,-5-2-160 0,-5 2 160 15,-5 3-160-15,-7-1 192 0,-9-2-192 0,-4 2 192 16,-4-2-64-16,-8 0-128 0,-7-1 192 0,-4 0-64 16,-7 0 0-16,-10-1 0 0,-6 0 0 0,-8 2 0 15,-6 0-128-15,-5-1 192 0,-10-1-192 0,0 0 192 16,0 0 80-16,-11-5 32 0,-8 1 0 0,-7 1 0 0,-7 2-112 0,-7-2-32 15,-8 0 0-15,-5 0 0 0,-3-2-160 0,-6 1 0 16,-5 2 0-16,-6-3 0 0,-7 1 0 0,-2-1 0 16,-5-1 0-16,-8 1 0 0,-9-1 0 0,-3-1 128 15,-2 2-128-15,-6-3 128 0,-8 5-128 0,-3 1 160 16,0 1-160-16,-8 0 160 0,-2-3-32 0,-3 1 0 16,-1-3 0-16,-6 4 0 0,-5 4-128 0,-6 3 160 15,-4-1-160-15,1 1 160 0,2-1-160 0,-2 0 0 16,0 0 0-16,0 1 128 0,3 3-128 0,-1 1-256 15,0 0 64-15,6 3-11872 16,5 1-2384-16</inkml:trace>
  <inkml:trace contextRef="#ctx0" brushRef="#br0" timeOffset="16738.39">5394 7645 15487 0,'0'0'688'0,"0"0"144"0,-4-7-672 0,4 7-160 0,0 0 0 0,0 0 0 15,-1-7 560-15,1 7 80 0,-3-7 0 0,3 7 16 16,0 0-336-16,0 0-64 0,0 0 0 0,0 0-16 16,0 0-16-16,0 0 0 0,0 0 0 0,0 0 0 15,0 0 176-15,8-5 48 0,1 0 0 0,3 2 0 16,0 1 256-16,3 0 48 0,3-2 16 0,2 2 0 15,4 1-16-15,3 0 0 0,2-1 0 0,3-1 0 16,2-1-240-16,4 0-64 0,6-1 0 0,4 0 0 16,4-1 112-16,6 1 16 0,2-1 0 0,3 1 0 15,1-1 64-15,3 1 0 0,2-3 16 0,4 3 0 0,1 2-336 16,-1-1-64-16,-4-2 0 0,3 2-16 0,3 1 0 0,-1-1 0 16,-2 2 0-16,-3 1 0 0,-2-2-112 0,0 1-128 15,3-2 176-15,-4 2-176 0,-4 0 240 0,0 0-64 16,-3 1-16-16,-2 0 0 0,-9-1-16 0,-2 1 0 15,-1-1 0-15,-4 0 0 0,-3 0-16 0,-3 0 0 16,-6 0 0-16,-1 0 0 0,-4 0 0 0,-2 1 0 16,-6 0 0-16,-2 0 0 0,-7 1 48 0,-7 0 0 15,0 0 0-15,0 0 0 0,0 0 144 0,0 0 48 16,0 0 0-16,-14-4 0 0,-6 3-64 0,-1 1-16 16,-6 1 0-16,-5 1 0 0,-5-2-288 0,-3 2 128 15,-1 2-128-15,-2-3 0 0,-4-3 128 0,-2 1-128 16,-3 0 0-16,-4 1 0 0,-5 2 0 0,1-2 0 0,3-1 0 0,-8 1 0 15,-2 1 128-15,-3 1-128 0,-6-1 0 0,2 2 0 16,-1-1 0-16,-1 2 0 0,-3 1 0 0,-1 0 0 16,-1 1 0-16,0 0 0 0,3 3 0 0,-1-1 0 15,-1 0 0-15,3 1 0 0,5-2 0 0,4 2 0 16,7-2 0-16,6 0 0 0,2-2 0 0,7 1 0 16,2-1 0-16,4 0 0 0,4 0 0 0,8 1 0 15,4-2 0-15,9 1 0 0,5-1 0 0,10-4 0 16,0 0 0-16,5 9-304 0,9-5 64 0,5 2 16 15,11-1-160-15,5-1-48 16,6-3 0-16,5-1 0 0,5-1-784 0,5 1-144 16,2 1-48-16,5-1 0 0</inkml:trace>
  <inkml:trace contextRef="#ctx0" brushRef="#br0" timeOffset="18584.73">13407 7481 22111 0,'0'0'1968'0,"0"0"-1584"16,0 0-384-16,0 0 0 0,-5 7 192 0,5-7-64 16,0 0 0-16,0 0 0 0,-1 9-128 0,1-9 0 0,6 6 0 0,1 0 0 15,2-2 0-15,2-1 160 0,3 0-160 0,4-1 160 16,4-2 96-16,4-1 32 0,3 0 0 0,7-1 0 16,7 1 288-16,3 1 64 0,2-2 16 0,5 1 0 15,1 1 0-15,4-1 0 0,4 1 0 0,4-2 0 16,4 0-80-16,1 2-32 0,0 2 0 0,4-3 0 15,3-3-32-15,1 2 0 0,0 0 0 0,-2 1 0 16,-2 1-128-16,5-1-16 0,-1 1-16 0,2-1 0 16,3 0-96-16,-4 1 0 0,-1 0-16 0,3-3 0 15,2 0-96-15,-1 1-16 0,-2 2 0 0,0-1 0 16,-7-4-128-16,5 1 0 0,0-2 144 0,-3 3-144 0,-2 2 0 0,0-1 128 16,-3 1-128-16,-1-4 0 0,3 3 128 0,0 1-128 15,-2 1 160-15,-2-1-160 0,-6-2 256 0,2 0-64 16,-1 3 0-16,1 0 0 0,-1 0-64 0,-3 2 0 15,-4-1-128-15,-2 1 192 0,-6 0-192 0,1 0 0 16,-1-2 128-16,-2 1-128 0,-6 0 0 0,-1 3 0 16,-4-3 128-16,-2 2-128 0,-5-1 0 0,-5 1 0 15,-3-2 128-15,-4 0-128 0,-3-1 128 0,-5 0-128 16,-2 0 176-16,-7 0-176 0,0 0 224 0,0 0-64 16,0 0-16-16,0 0 0 0,0 0 96 0,0 0 16 15,-14-1 0-15,-4 1 0 0,-2-3-96 0,-6 2-16 16,-3-1 0-16,-3 0 0 0,-2 1-144 0,-6 1 0 15,-2-1 0-15,1 1 128 0,-3 0-128 0,2-2 0 16,-5-2 144-16,-2 2-144 0,-5 1 0 0,-2 1 0 0,-1 1 0 0,-2-1 128 16,0 0-128-16,1-1 0 0,-6 0 0 0,-5 0 0 15,-4-1 0-15,0-1 0 0,-1 0 0 0,-3 1 128 16,-3-1-128-16,-3-1 0 0,-4-1 128 0,-2 0-128 16,-1 0 0-16,-6-1 0 0,-5 1 0 0,-2-1 128 15,0 1-128-15,-3-2 0 0,-3 0 0 0,3 0 128 16,2 3-128-16,-1-2 0 0,-3-3 0 0,6 4 0 15,2 4 0-15,5-3 128 0,3 1-128 0,5 1 0 16,3 1 0-16,2 2 128 0,1 1-128 0,6-1 0 16,7-3 0-16,3 0 0 0,3 0 0 0,7 2 128 15,6 2-128-15,7 0 0 0,6-1 0 0,5 3 0 16,5 0 0-16,6 0 0 0,6-3 0 0,4 1 0 16,10-2 0-16,0 0 0 0,0 0 0 0,12 5 0 0,7-2 0 15,9-1-208-15,11-2 80 0,8 0 128 0,11 0-176 0,6 0 176 16,8 0-128-16,10 0 128 0,8 0 0 0,7 3 0 15,3 0 0-15,6-1-128 0,5-4 128 0,3 2 0 16,1 3 0-16,4-1 0 0,4-3 0 0,-3 3 0 16,2 3 0-16,3-1 0 0,4 0 0 0,-4 0 0 15,0 1 0-15,0 2 0 0,2 0 0 0,-5-2 0 16,-5-2 0-16,1 1 0 0,3 2 0 0,-4 0 0 16,-8-1 0-16,-5-2 0 0,1 0 0 0,-9 2 0 15,-8 2 0-15,-2-2 0 0,-8-3 0 0,-1-1 0 16,-7 1 128-16,-9-1-128 0,-7 2 0 0,-10-1 0 15,-8-2 0-15,-6 2 0 0,-9-1 0 0,-6 1 128 16,-5 1-128-16,-10-3 0 0,0 0 0 0,0 0 0 16,-12-2 0-16,-7 0 128 0,-9-2-128 0,-11 1 0 0,-9-3 128 0,-8 1-128 15,-7 2 0-15,-3 0 0 0,1-3 0 0,-4 1 0 16,-7-2 128-16,-3 3-128 0,-7 1 128 0,-1-1-128 16,-2-3 160-16,-8 2-32 0,-6 2-128 0,-3-1 192 15,2 0-64-15,-7-2-128 0,-7 0 176 0,-1 1-176 16,-3 2 160-16,-3 1-160 0,-6-1 128 0,-1-1-128 15,-1 1 0-15,1 2 0 0,-4 3 128 0,1-1-128 16,-2-2 0-16,5 3 0 0,-2 2 0 0,9 1 0 16,6-5 0-16,9 2 0 0,7 3 0 0,6-2 0 15,7 1 0-15,11 1 0 0,8 0 128 0,11 3-128 16,8 1 0-16,10-2 0 0,10-1 0 0,7-2 0 16,9 0 0-16,7-1 0 0,9-3 0 0,0 0 0 0,17 3 0 15,11-2-224-15,13-3 80 0,12-1 16 0,13 1 128 0,9-1-160 16,7 0 160-16,10-1-160 0,9-3 160 0,7 2 0 15,6 1 0-15,9-1 0 0,6-3 0 0,2 0 0 16,0 3 0-16,7 2-128 0,5 0 128 0,2 0 0 16,1-3 0-16,2 4 0 0,-2 2 0 0,0 2 0 15,0-2 0-15,-5 2 0 0,-4-1 0 0,-4 2 0 16,-3 3 0-16,-7-3 0 0,-8-1 0 0,-6 3 0 16,-7 2 0-16,-8-2 0 0,-12-4 0 0,-7 0 0 15,-7 0 0-15,-8 2 0 0,-7 2 0 0,-14-2 144 16,-7 0-144-16,-9-1 0 0,-7 1 0 0,-16-3 0 15,0 0 0-15,0 0 0 0,-17 1 0 0,-10-1 0 16,-9-1 0-16,-9 1-144 0,-9-3 144 0,-1 0 0 16,-6-1 0-16,-11-2 0 0,-7-1 0 0,-6-2 144 0,-5 0-16 0,-7 1-128 15,-2 1 224-15,-6 1-64 0,-7 2-16 0,-5-4 0 16,-2-5-144-16,-4 6 0 0,-1 4 144 0,-7-3-144 16,-1-6 128-16,-2 3-128 0,4 3 128 0,-4 0-128 15,-3 2 0-15,5-2 128 0,2-1-128 0,1 2 0 31,-1 6-864-31,2 2-240 0,3-2-48 0</inkml:trace>
  <inkml:trace contextRef="#ctx0" brushRef="#br0" timeOffset="25913.73">9314 3528 5519 0,'0'0'240'0,"0"0"64"0,0 0-304 0,0 0 0 0,9 0 0 0,-2-1 0 16,-2-2 0-16,1 0 0 0,-1 0 0 0,-5 3 0 16,8-2 0-16,-1-1 0 0,1 0 0 0,0 1 0 15,-2 0 0-15,2 0 0 0,-2 0 0 0,0 1 0 16,-6 1 880-16,7-1 112 0,-7 1 32 0,6 0 0 16,1-1 816-16,-7 1 160 0,0 0 48 0,0 0 0 15,0 0-1648-15,0 0-400 0,0 0 0 0,0 0 0 16,6 0 896-16,-6 0 112 0,0 0 16 0,0 0 0 15,0 0 0-15,0 0 0 0,0 0 0 0,0 0 0 16,0 0 0-16,0 0 0 0,0 0 0 0,0 0 0 0,0 0-832 0,-5-4-192 16,0-1 0-16,-3 2 0 0,-1 2 864 0,-1 0 128 15,-1 0 32-15,-1 1 0 0,-1 0-832 0,-2 1-192 16,-3 1 0-16,0-1 0 0,0 2 0 0,-1 1 0 16,-3 0 0-16,1 3 0 0,0 0 864 0,-2 2 128 15,0 0 32-15,-2 2 0 0,-1 1-832 0,3 2-192 16,3 3 0-16,0 1 0 0,-1 2 0 0,3 2 0 15,0 2 0-15,3 2 0 0,2 3 0 0,1 1 0 16,3 2 0-16,3-1 0 0,5-2 0 0,4-4 0 16,2 0 0-16,6-3 0 0,4-4 0 0,3-3 0 15,3-2 0-15,2-2 0 0,7-1 0 0,3-2 0 16,2-5 0-16,1 0 0 0,1-3 0 0,1 0 0 16,-3-4 0-16,2-2 0 0,0-3 0 0,-3-3 0 0,-1 0 0 0,-1-3 0 15,-1-1 0-15,0-2 0 0,-2-4 0 0,-2 1 0 16,-5 0 0-16,-4-2 0 0,-1-2 0 0,-4 1 0 15,-4 0 864-15,-4-1 128 0,-2 0 32 16,-6 0 0-16,-2-2-832 0,-4 2-192 0,-4 0 0 0,-3 2 0 16,0 5 0-16,-2 3 0 0,0 2 0 0,1 3 0 15,2 2 0-15,0 4 0 0,-2 1 0 0,-6 2 0 32,3 3-768-32,6 2-208 0,5 0-48 0,9-4-9824 0,0 0-1968 0</inkml:trace>
  <inkml:trace contextRef="#ctx0" brushRef="#br0" timeOffset="26362.09">10149 3381 23951 0,'0'0'512'0,"7"8"128"0,-7 0 0 0,0 3 64 0,-1 2-576 0,-2 2-128 15,1 4 0-15,-6 2 0 0,0 1 848 0,-4 2 144 16,-2 4 32-16,-2 3 0 0,-3 2-832 0,-2-2-192 16,-2 5 0-16,3 0 0 0,1 1 864 0,0-1 128 15,2-5 32-15,1 0 0 0,2-3-832 0,0-4-192 16,1-4 0-16,3-5 0 0,1-4 864 0,3-2 128 16,1-4 32-16,5-5 0 0,0 0 0 0,0 0 0 0,5-6 0 0,3-5 0 15,3-3-832-15,1-5-192 0,-2-3 0 0,3-2 0 16,2-1 864-16,3 0 128 15,2 0 32-15,-1-3 0 0,3-1-832 0,0 2-192 0,-1 2 0 0,2 1 0 16,-1 1 0-16,-1 2 0 0,0 3 0 0,-2 4 0 16,0 3 0-16,-1 2 0 0,-1 1 0 0,-2 5 0 15,-1 3 0-15,0 4 0 0,-2 3 0 0,-1 3 0 16,-2 1 0-16,-3 2 0 0,-1 5 0 0,-3 2 0 16,-2-1 0-16,-1 3 0 0,0 1 0 0,-4 5 0 15,-3 4 0-15,1 0 0 0,0-5 0 0,-2 8 0 16,-1-6-768-16,4-5-208 15,-1-7-48-15,5-1 0 0,2-5 0 0,0-11 0 16,6 7 0-16,-6-7-15152 0</inkml:trace>
  <inkml:trace contextRef="#ctx0" brushRef="#br0" timeOffset="26799.86">10755 3607 20271 0,'0'0'448'0,"-2"7"80"0,2-7 32 0,0 6 16 0,0-6-576 0,1 7 0 16,-1-7 0-16,3 7 0 0,1 1 928 0,2-1 80 0,1-1 16 0,3-1 0 15,0-5 0-15,1 0 0 0,0-5 0 0,3 3 0 16,5 0 0-16,2-1 0 0,1-3 0 0,-1 0 0 16,3-1 0-16,-3-1 0 0,0 1 0 0,-1-2 0 15,-3 0-832-15,-1 1-192 0,-1-1 0 0,-1 1 0 16,-3-2 864-16,-1-1 128 0,-2 2 32 0,-3-1 0 16,0 1-832-16,-3 0-192 0,-2 0 0 0,0 2 0 15,-4-2 0-15,-1 3 0 0,-5-2 0 0,-2 1 0 16,-2 1 864-16,-4 1 128 0,-3 4 32 0,-4 4 0 15,-4 3-832-15,-2 4-192 0,-2 2 0 0,0 3 0 16,-1 3 0-16,4 2 0 0,1 0 0 0,3 5 0 16,1 5 0-16,7 0 0 0,0 1 0 0,7-3 0 15,2 0 0-15,6-1 0 0,3-3 0 0,4-1 0 0,4-2 0 0,7-1 0 16,3-5 0-16,6 0 0 16,5-6-768-16,8-1-208 0,6-3-48 0,7 0-10912 15,0-1-2192-15</inkml:trace>
  <inkml:trace contextRef="#ctx0" brushRef="#br0" timeOffset="27399.53">13485 3451 20271 0,'0'0'448'0,"-6"-2"80"0,-2-1 32 0,3 2 16 0,-1 0-576 0,-3 0 0 16,-1 2 0-16,-1-1 0 0,-2-1 928 0,-1 1 80 15,-1-3 16-15,-3 2 0 0,-1 1 0 0,-4 0 0 16,1-1 0-16,-5 3 0 0,-1 1 0 0,2 1 0 15,0 3 0-15,2 2 0 0,0 4-832 0,-2-1-192 16,4 4 0-16,-1 1 0 0,3 0 864 0,2 0 128 16,4 4 32-16,3 2 0 0,5 1-832 0,3 1-192 15,5-2 0-15,4-2 0 0,6-4 0 0,3-1 0 16,7-5 0-16,2 0 0 0,3-4 0 0,3-1 0 16,6-3 0-16,-1-3 0 0,0-4 0 0,-1-4 0 15,-1 3 0-15,-2-5 0 0,-4-4 0 0,-1 0 0 16,-1-1 0-16,-4-2 0 0,-1 1 864 0,-2-3 128 0,-4 1 32 0,-3 1 0 15,-2-1-832-15,-5 1-192 16,-1-2 0-16,-4 0 0 0,-3-1 0 0,-3 2 0 0,0 1 0 0,-3 1 0 16,-1 1 0-16,0 3 0 0,0 2 0 0,-6 1 0 31,3 1-768-31,2 3-208 0,3 2-48 0,5 2-9824 0,4 1-1968 0</inkml:trace>
  <inkml:trace contextRef="#ctx0" brushRef="#br0" timeOffset="27820.19">13988 3231 20271 0,'0'14'896'0,"0"-14"192"0,-1 7-880 0,-3 4-208 16,-1 5 0-16,-2 5 0 0,-7 5 864 0,0 5 128 16,-2 6 32-16,-2 0 0 0,-3 0 816 0,-1 4 160 15,-1 3 48-15,-1 4 0 0,-2 5-1648 0,1 1-400 16,-3 1 0-16,0 0 0 0,1-1 896 0,2-2 112 15,-1-3 16-15,5-6 0 0,2-5-832 0,4-7-192 16,4-3 0-16,0-5 0 0,3-4 0 0,3-7 0 16,0-6 0-16,5-6 0 0,0 0 864 0,5-8 128 15,2-7 32-15,-1-3 0 0,-1-5 0 0,3-6 0 16,4-1 0-16,0-3 0 0,3-2-832 0,1-6-192 16,1-4 0-16,2-3 0 0,3-4 0 0,3 3 0 15,0 1 0-15,0 5 0 0,3 4 0 0,1 3 0 16,1 1 0-16,1 6 0 0,-2 0 0 0,-1 6 0 15,-1 3 0-15,0 6 0 0,-1 4 0 0,0 6 0 0,-2 4 0 0,-4 5 0 16,-3 4 0-16,-1 3 0 0,-4 3 0 0,-4 4 0 16,-3 3 0-16,-6 3 0 0,-6 3 0 0,-3 1 0 15,-5 1 0-15,-5 1 0 0,2-1 0 16,-3 0 0-16,-1-2 0 0,-1 0 0 0,-2-4 0 0,2 0 0 16,0-6 0-16,1-4 0 0,2-4 0 0,-8-1 0 31,1-5-1600-31,6-8-352 0,-3-6-80 0,11 1-9296 0,0-4-1856 0</inkml:trace>
  <inkml:trace contextRef="#ctx0" brushRef="#br0" timeOffset="28182.35">14257 3572 23951 0,'0'0'512'0,"9"0"128"0,10 1 0 0,-5-1 64 0,5 0-576 0,1-1-128 16,1-1 0-16,1-3 0 0,1 0 848 0,-2-2 144 15,-1 0 32-15,-1 1 0 0,-1-3 0 0,0 0 0 16,-1 0 0-16,-1 0 0 0,-3-2 0 0,0 0 0 16,-5 1 0-16,-1 0 0 0,-1 0 0 0,-4 1 0 15,-4-2 0-15,-4 1 0 0,-2 1-832 0,-6 3-192 16,-1 1 0-16,-4 3 0 0,-2 3 864 0,-3 4 128 15,-2 3 32-15,-2 6 0 0,-1-2-832 0,0 4-192 0,3 3 0 0,1 0 0 16,0-1 0-16,5 1 0 0,1-1 0 0,5 1 0 16,2 3 0-16,6 2 0 0,1-5 0 0,5-1 0 15,4-4 0-15,2-1 0 0,3 0 0 0,9 2 0 32,2-4-768-32,4-3-208 0,0-6-48 0,-4-4 0 15,4-2 0-15,-1-4 0 0,1-2 0 0,5-1-9824 0,1-3-1968 0</inkml:trace>
  <inkml:trace contextRef="#ctx0" brushRef="#br0" timeOffset="28526.73">14919 3281 23951 0,'0'0'1056'0,"0"0"224"0,2 8-1024 0,-2 1-256 16,-2 1 0-16,-2 2 0 15,3 4 880-15,-4 4 112 0,-2 2 32 0,-2 3 0 0,0 3 0 0,-4 3 0 16,1 0 0-16,0-1 0 0,0 1 0 0,-1-1 0 15,1 1 0-15,0-2 0 0,1-2-832 0,2-3-192 16,1-5 0-16,2-3 0 0,1-2 0 0,1-3 0 16,2-3 0-16,2-8 0 0,0 0 1680 0,0 0 304 15,5-4 48-15,1-6 16 0,5-7-1648 0,-1-1-400 16,3-2 0-16,2-3 0 0,2-3 0 0,0 0 0 16,4-3 0-16,-2 1 0 0,2 0 896 0,1 2 112 15,1 0 16-15,1 2 0 0,0 5-832 0,0 3-192 16,0 5 0-16,-4 1 0 0,0 5 0 0,-1 2 0 15,-3 6 0-15,0 2 0 0,-4 7 0 0,-1 3 0 16,-1 3 0-16,-1 4 0 16,-3 3-768-16,1 0-208 0,-2 1-48 0,0 2 0 0,-1 5 1648 0,-3 2 320 0,1 4 64 0,0-4 16 31,-1-2-2464-31,1-1-480 0,1-3-112 0,2-2-10384 0,-1-5-2096 0</inkml:trace>
  <inkml:trace contextRef="#ctx0" brushRef="#br0" timeOffset="29159.92">16853 3355 16575 0,'0'0'368'0,"5"-8"80"0,1 0 0 0,-3 2 16 16,1 2-464-16,-4 4 0 0,0 0 0 0,0 0 0 15,0 0 1728-15,0 0 256 0,0 0 64 0,2 4 0 0,-4 7-832 0,-2 3-144 16,-1 6-48-16,-6 3 0 0,-2 4 0 0,-2 3 0 15,-3 0 0-15,1 4 0 0,-1 3 0 0,-2 0 0 16,2 1 0-16,-1 3 0 0,1-2-816 0,2-2-208 16,0 0 0-16,1-4 0 0,0-2 0 0,0-5 0 15,4-6 0-15,5-2 0 0,-2-3 0 0,4-2 0 16,0-7 0-16,4-6-10336 16,0 0-2112-16</inkml:trace>
  <inkml:trace contextRef="#ctx0" brushRef="#br0" timeOffset="29590.07">17282 3373 23951 0,'0'0'512'0,"0"0"128"0,0 0 0 0,0 0 64 0,-2 8-576 0,-2-1-128 0,0 2 0 0,-2 3 0 16,-4 2 848-16,0 4 144 0,-1 2 32 0,-2-1 0 16,-2 2 0-16,-3 1 0 0,-3 1 0 0,0 3 0 15,2 0 0-15,-3 2 0 0,2 0 0 0,1-2 0 16,1-3-832-16,3-2-192 0,3-4 0 0,1 0 0 16,2-5 864-16,0-3 128 0,6-3 32 0,3-6 0 0,0 0-832 0,0 0-192 15,6-9 0-15,1-4 0 0,6-3 864 0,2-5 128 16,3-3 32-16,2-2 0 0,6 4-832 0,-2 0-192 15,0-2 0-15,5-1 0 0,-2-1 0 0,4 3 0 16,2 1 0-16,0 4 0 0,-1-1 0 0,-3 4 0 16,-2 1 0-16,-2 4 0 0,-2 4 0 0,-2 4 0 15,-1 4 0-15,-4 3 0 0,-1 4 0 0,-3 3 0 16,-3 4 0-16,-3 0 0 0,-2 6 0 0,-4 2 0 16,-4 3 0-16,-2 1 0 0,-3 1 0 0,-2 2 0 15,-2 0 0-15,-6 10 0 16,1-5-768-16,4-9-208 0,2-5-48 0,4-3 0 15,4-3-816-15,2-4-160 0,1-4-48 0,1-8-13104 0</inkml:trace>
  <inkml:trace contextRef="#ctx0" brushRef="#br0" timeOffset="29920.42">18317 2882 20271 0,'0'0'448'0,"0"0"80"0,0 0 32 15,-5 6 16-15,2 0-576 0,-1 2 0 0,-3 1 0 0,-1 3 0 0,-2 3 928 0,-2 2 80 16,-1 1 16-16,-5 4 0 0,1 3 0 0,-2 2 0 15,0 3 0-15,1 4 0 0,-2 4 0 0,0 3 0 16,-1 4 0-16,3 2 0 0,-3 3 0 0,4 2 0 16,1-3 0-16,0 1 0 0,2-2-832 0,2-1-192 15,1-2 0-15,2-3 0 0,2-4 0 0,2-6 0 16,3-6 0-16,0 4 0 16,2-11-768-16,1-6-208 0,-1-13-48 0,0 0-8736 15,0 0-1760-15</inkml:trace>
  <inkml:trace contextRef="#ctx0" brushRef="#br0" timeOffset="30132.62">17924 3390 23951 0,'0'0'1056'0,"0"0"224"0,9 1-1024 0,1 2-256 16,2 0 0-16,1 0 0 0,2-4 880 0,4 1 112 0,3 0 32 0,1 0 0 15,4-1 0-15,1 1 0 0,3-1 0 0,2 1 0 16,0 1-832-16,-1-1-192 0,-2-1 0 0,-2 1 0 16,1 0 0-16,-4 0 0 0,-1 0 0 0,9 0-13888 15</inkml:trace>
  <inkml:trace contextRef="#ctx0" brushRef="#br0" timeOffset="30550.71">18544 3633 20271 0,'10'-4'448'0,"2"-2"80"0,-2 0 32 0,-1-1 16 0,3 0-576 0,2-3 0 16,1 0 0-16,1 0 0 0,2-1 928 0,2-1 80 16,-1 2 16-16,2-1 0 0,-3-1 0 0,0-1 0 15,-2 2 0-15,-2-2 0 0,0 1 0 0,-2 0 0 0,-5 0 0 0,2 1 0 16,-6 1-832-16,0 1-192 0,-2 1 0 0,-2 1 0 16,1 7 864-16,-5-2 128 15,-6 2 32-15,0 1 0 0,-3 4-832 0,-4 5-192 0,-3 5 0 0,-3-2 0 16,-2 2 0-16,-3 4 0 0,2 2 0 0,-1 2 0 15,1 3 0-15,3 2 0 0,2-1 0 0,3 2 0 16,2-3 0-16,5 0 0 0,5-3 0 0,3-1 0 16,3-1 0-16,2-2 0 0,6-1 0 0,4-3 0 15,4-2 864-15,4-2 128 0,3-6 32 0,5 2 0 16,6-3-832-16,4-3-192 0,-2-3 0 0,16-4 0 16,-6 0-768-16,-2-2-208 0,-3-3-48 15,-2 0-15152-15</inkml:trace>
  <inkml:trace contextRef="#ctx0" brushRef="#br0" timeOffset="31138.11">19270 3416 23951 0,'-4'-9'512'0,"4"9"128"0,0 0 0 0,0 0 64 0,0 0-576 0,0 0-128 0,-3 3 0 0,-3 1 0 15,1 3 848-15,0 1 144 0,-1 2 32 0,0 2 0 16,1 1-832-16,-4 2-192 0,2 2 0 0,0 2 0 15,1-1 0-15,-1 2 0 0,1-1 0 0,-2 1 0 16,2-1 864-16,0-1 128 0,-1-3 32 0,3 1 0 0,1-6-832 0,2-2-192 16,-4-1 0-16,5-7 0 0,0 0 864 0,0 0 128 15,0 0 32-15,1-5 0 0,3-2 0 0,-1-3 0 16,1-3 0-16,3-3 0 0,-2-1 0 0,3-2 0 16,-1-1 0-16,2 1 0 0,-1-2-832 0,3 0-192 15,-2 1 0-15,2 0 0 0,0 1 0 0,1 2 0 16,1 1 0-16,2 3 0 0,1-1 0 0,1 2 0 15,1 0 0-15,0 4 0 0,3 0 0 0,0 3 0 16,1 0 0-16,0 3 0 0,0 2 0 0,-2 1 0 16,1 3 0-16,7 2 0 15,-3 3-2416-15,-3-1-528 0,-3 1-96 0,-7-3-32 0</inkml:trace>
  <inkml:trace contextRef="#ctx0" brushRef="#br0" timeOffset="31615.91">20030 3240 23951 0,'0'0'512'0,"0"-8"128"0,4 0 0 0,-4 8 64 0,0 0-576 0,0 0-128 15,0 0 0-15,0 0 0 0,0 0 848 0,0 0 144 16,-8 5 32-16,3 4 0 0,-4 6 0 0,1 3 0 15,-3 4 0-15,2 5 0 0,1 0-832 0,0 3-192 16,1 0 0-16,0 2 0 0,-2-2 0 0,1 1 0 16,4-1 0-16,0 0 0 0,2-1 864 0,2-4 128 15,0-6 32-15,1 0 0 0,4-2-832 0,0-3-192 16,1-1 0-16,-1-3 0 0,1-5 0 0,0-2 0 16,3-4 0-16,2-3 0 0,1 1 864 0,1-4 128 15,2-1 32-15,0-3 0 0,0-4-832 0,0-1-192 16,-1-3 0-16,4-6 0 0,-2 5 0 0,0 2 0 0,-3 1 0 0,-2 4 0 31,1-1-768-31,-1 4-208 0,1 1-48 0,-2 0-9824 0,1 0-1968 0</inkml:trace>
  <inkml:trace contextRef="#ctx0" brushRef="#br0" timeOffset="32803.62">21109 3453 16575 0,'0'0'368'16,"0"0"80"-16,6-8 0 0,0 3 16 0,-6 5-464 0,7-7 0 0,0-1 0 0,0 1 0 0,-1-1 912 0,-3 0 96 15,1 1 16-15,-2-2 0 0,0-1 0 0,0 0 0 16,-2 0 0-16,0 1 0 0,0 2 816 0,0 7 160 16,-3-9 48-16,0 2 0 0,-2 1-1648 0,5 6-400 15,-8-1 0-15,0-1 0 0,-3 1 896 0,0 4 112 16,0 0 16-16,-3 2 0 0,-2 2-832 0,-4 3-192 15,-2 3 0-15,-3 5 0 0,0 4 0 0,-3 1 0 16,2-1 0-16,-1 3 0 0,2-2 0 0,1 1 0 16,1-2 0-16,4 0 0 0,2-1 0 0,6-2 0 15,4 2 0-15,3-7 0 0,4-14 0 0,-2 10 0 16,6 0 0-16,3-3 0 0,1-3 0 0,3-2 0 16,2-5 0-16,4 0 0 0,2-3 864 0,-2-2 128 15,-3 0 32-15,2-1 0 0,-1-2-832 0,1-2-192 0,-2-2 0 0,0 3 0 16,-1 1 0-16,2 5 0 0,-4-3 0 0,-1 3 0 15,-4 1 0-15,-6 5 0 16,7-6 0-16,-7 6 0 0,0 0 0 0,6 5 0 0,-6-5 0 0,8 8 0 16,-1 1 0-16,0 1 0 0,0 0 0 0,2-1 0 15,0-1 0-15,-1-2 0 0,3 1 0 0,-1-1 0 16,2 0 0-16,3-2 0 0,0-2 0 0,2 0 0 16,1-2 864-16,4-2 128 0,0-1 32 0,4 0 0 15,-2 0-832-15,2-3-192 0,2-1 0 0,1-2 0 16,3-5 0-16,2 1 0 0,1 0 0 0,-4 0 0 15,0 1 0-15,-1-2 0 0,-1 0 0 0,-1-3 0 16,1-3 864-16,2-3 128 0,0-4 32 0,5-4 0 16,0-3-832-16,1 0-192 0,-1-1 0 0,1-1 0 15,0-6 0-15,-1-2 0 0,-3 1 0 0,-8 8 0 0,3-9 0 0,5-3 0 16,3-5 0-16,2 0 0 0,-3 2 0 0,3 1 0 16,-1 3 0-16,-1 3 0 0,-1 2 0 0,-5 2 0 15,-2 2 0-15,-4 3 0 0,-5 6 0 0,-3 1 0 16,-1 3 0-16,-3 2 0 0,-6 3 0 0,0 3 0 15,-1 1 0-15,-4 1 0 16,0 6-768-16,-2-1-208 0,-1 1-48 0,-3 3 0 0,-2-1 832 0,-1 3 192 16,-2 2 0-16,-3 3 0 0,-3 2 0 0,-3 3 0 15,-6 2 0-15,1 3 0 0,-1 4 0 0,-1 3 0 16,-4 2 0-16,-1 5 0 0,0 5 0 0,-1 1 0 16,0 1 0-16,1 2 0 0,1 0 0 0,1 6 0 15,0 1 0-15,3 2 0 0,-3 4 0 0,3 2 0 16,0-1 0-16,4 1 0 0,4-4 0 0,-6 16 0 15,9-9 0-15,7-17 0 0,3 0 0 0,2 12 0 0,5-9 0 0,2-14 0 16,4 2 0-16,5-2 0 0,2 1 0 0,3-3 0 16,4-2 0-16,0-2 0 0,4-3 0 0,0-1 0 15,3-2 0-15,3-4 0 0,4-5 0 0,12 4 0 16,-2-5 0-16,-14-1 0 0,3-1 0 0,15 1 0 16,-7-2-576-1,-6 2-80-15,-3-1-16 0,-6 0-17504 0</inkml:trace>
  <inkml:trace contextRef="#ctx0" brushRef="#br0" timeOffset="34453.3">20209 3609 3679 0,'0'0'320'0,"0"0"-320"16,0 0 0-16,-5 6 0 0,5-6 1536 0,-8 5 256 15,2 0 32-15,6-5 16 0,-8 5-816 0,3-1-144 16,5-4-48-16,-8 5 0 0,8-5-176 0,-8 5-32 0,2-4-16 15,6-1 0-15,-6 5-64 0,6-5-16 16,0 0 0-16,0 0 0 0,0 0-96 0,0 0-32 0,0 0 0 0,0 0 0 16,0 0 0-16,0 0 0 0,0 0 0 0,9-9 0 15,-3 0-16-15,1-1 0 0,2-2 0 0,1-2 0 16,0-1-32-16,1-3-16 0,0-1 0 0,2 1 0 16,-2-1-96-16,3-1-32 0,3-1 0 0,-1-2 0 15,0-6-208-15,0 1 176 0,2-2-176 0,-2 2 160 16,0 0-160-16,-3 5 0 0,-2 2 144 0,-1 3-144 15,-1 2 0-15,-3 3 128 0,-1 3-128 0,-3 1 0 16,-1 2 0-16,-1 7 144 0,0 0-144 0,0 0 0 16,-10 5 240-16,-3 4-64 0,0 3-16 0,-3 3 0 15,-2 4 32-15,0 3 0 0,-3 4 0 0,1 4 0 16,1 3-32-16,-3 0 0 0,1-2 0 0,1 0 0 0,-3-3-160 0,1 1 0 16,-1-1 0-16,2 2 0 0,2-1 0 0,3-2 0 15,1 0 0-15,4-7 0 0,7-4-128 0,3-3-128 16,0-2 0-16,1-11-11152 15</inkml:trace>
  <inkml:trace contextRef="#ctx0" brushRef="#br1" timeOffset="58345.19">2064 9269 16575 0,'-2'-8'368'0,"0"0"80"0,1 1 0 0,-2 0 16 15,0-1-464-15,1-1 0 0,-1 1 0 0,-1-2 0 0,1-1 912 0,-4 1 96 16,2-1 16-16,-1 1 0 0,-1 0 0 0,-1 0 0 15,-1 5 0-15,0-4 0 0,1 0-832 0,-2 1-192 16,-4 0 0-16,1 2 0 0,-1 3 864 0,-3 2 128 16,-1 3 32-16,-3 2 0 0,-4 4-832 0,0 1-192 15,-2 3 0-15,0 2 0 0,-1 3 0 0,1 0 0 16,-1 2 0-16,0 2 0 0,1 1 864 0,-2-1 128 16,0 1 32-16,-2 2 0 0,-1 3-832 0,-1 1-192 15,-2-1 0-15,1 4 0 0,2 2 0 0,-1 2 0 16,-1 1 0-16,3 1 0 0,1 1 0 0,3 0 0 15,1-1 0-15,1 1 0 0,1 0 0 0,2-1 0 16,2-2 0-16,2-1 0 0,3 0 0 0,2 1 0 16,2 0 0-16,2 1 0 0,2-2 0 0,4 1 0 15,3 0 0-15,2-2 0 0,3-3 0 0,0 0 0 0,4 0 0 0,1 2 0 16,2 1 0-16,2 1 0 0,2 0 0 0,1 2 0 16,2-1 0-16,2 0 0 0,-2-1 0 0,3-1 0 15,1 2 0-15,0-1 0 16,-1-1 0-16,-2 0 0 0,2-1 0 0,0 0 0 0,0 0 0 0,1 0 0 15,-1 1 0-15,-1-1 0 0,-2 0 0 0,1 0 0 16,-1 2 0-16,0-1 0 0,1-1 0 0,-2 1 0 16,-3 0 0-16,1 3 0 0,0 0 0 0,-1 1 0 15,-2 2 0-15,0-1 0 0,-3-1 0 0,1 0 0 16,-1 0 864-16,-4-2 128 0,3-1 32 0,-5 1 0 16,0-1-832-16,0 3-192 0,2-2 0 0,-2 1 0 15,0-3 0-15,-2 1 0 0,-2 3 0 0,1-1 0 16,1 0 0-16,-4-1 0 0,-1 2 0 0,-2-1 0 0,1 0 0 0,-4 2 0 15,0 0 0-15,-3 3 0 0,0 4 0 0,-2 0 0 16,0 2 0-16,-5 1 0 0,1 0 0 0,-2 3 0 16,-1 0 0-16,-2 4 0 0,0 1 0 0,1-1 0 15,-3-4 0-15,3-1 0 0,-2-2 864 0,0-3 128 16,-2-1 32-16,2-2 0 0,0 4-832 0,1-4-192 16,-2-5 0-16,5 0 0 0,0-2 0 0,-1-2 0 15,0 0 0-15,3-5 0 0,2-1 0 0,3-3 0 16,2-1 0-16,-1-2 0 0,3-3 0 0,0-4 0 15,4-3 0-15,-2 0 0 0,3-2 0 0,-1-2 0 16,3-1 0-16,1-6 0 0,0 0 0 0,0 0 0 16,0 0 0-16,0 0 0 0,0 0 0 0,0 0 0 15,5 4 0-15,4-2 0 0,-2 1 0 0,4-2 0 16,4 0 0-16,-1 2 0 0,0-1 0 0,0 2 0 0,2 0 0 0,1 2 0 16,1 0 0-16,0 1 0 0,-3 0 0 0,2 3 0 15,0 4 0-15,1-1 0 0,-3 0 0 0,2 5 0 16,0 7 0-16,2 0 0 0,-4-1 0 0,-1 3 0 15,-1 2 0-15,0 2 0 0,-1 1 0 0,-1 2 0 16,-3 0 0-16,-1 3 0 0,0 2 0 0,1 2 0 16,-5 4 0-16,0 2 0 0,1 0 0 0,-1 1 0 15,-1 3 0-15,-2 0 0 0,-2 2 0 0,0 4 0 16,-2 4 0-16,0 4 0 0,3-2 0 0,-5 1 0 16,1 1 0-16,-1-1 0 0,-2 3 0 0,1 3 0 15,-1 0 0-15,2 0 0 0,-3-3 0 0,2 1 0 16,1 1 0-16,-1-1 0 0,4 0 0 0,-2-2 0 0,2-1 0 0,3-1 0 15,1 0 0-15,1 0 0 0,3 2 0 0,-1-1 0 16,2-2 0-16,1-1 0 0,2-3 0 0,1 0 0 16,1-1 0-16,2-2 0 0,-1-2 0 0,3 1 0 15,0-6 0-15,1-2 0 0,-1-3 0 0,1-3 0 16,3-1 0-16,0-4 0 0,3-1 0 0,0-2 0 16,-2-2 0-16,6-1 0 0,3-7 0 0,4 1 0 15,0-2 0-15,-1 0 0 0,2-3 0 0,-1-4 0 16,-3-2 0-16,14 5 0 15,-3 1-1600-15,-7-7-352 0,-2-9-80 0,-11-1-16 0</inkml:trace>
  <inkml:trace contextRef="#ctx1" brushRef="#br1">5525 11654 0,'0'0'16</inkml:trace>
  <inkml:trace contextRef="#ctx0" brushRef="#br1" timeOffset="59271.7">388 13980 16575 0,'0'0'368'0,"0"0"80"0,0 0 0 0,0 0 16 0,0 0-464 0,0 0 0 0,0 20 0 0,0-20 0 16,0 0 1728-16,7 4 256 0,-7-4 64 0,9 6 0 15,3-1-832-15,0 2-144 0,4 1-48 0,8 5 0 0,-3-1-816 0,1 3-208 16,1 3 0-16,0-2 0 0,-4 0 864 16,0 0 128-16,-1 2 32 0,0-1 0 0,-1 0-832 0,0-1-192 15,-2 1 0-15,-2-1 0 0,2 0 0 0,-3-1 0 16,-3 1 0-16,-1-2 0 0,0-4 0 0,-1 0 0 16,-4-3 0-16,-3-7 0 0,0 0 0 0,0 0 0 15,0 0 0-15,-11-4 0 0,-3-6 864 0,-1-2 128 16,1-3 32-16,-2-3 0 0,-3-3-832 0,1-1-192 15,0-2 0-15,-1-1 0 0,0-2 0 0,0 1 0 16,2-1 0-16,5 8 0 0,0-4 0 0,1-3 0 16,-4 0 0-16,4-3 0 0,1-2 0 0,2 1 0 15,1-1 0-15,2 1 0 0,0 3 0 0,2 1 0 16,1 1 0-16,2-6 0 0,1 8 0 0,6 3 0 16,2 4 0-16,2 3 0 0,1 4 0 0,0 2 0 15,6 7 0-15,-3 2 0 0,1 4 0 0,-1 2 0 16,-2 5 0-16,-3-2 0 0,1 2 0 0,1 2 0 0,-3 3 0 0,1 2 0 15,-3 1 0-15,-1 0 0 0,-2 0 0 0,-1 1 0 16,-1 2 0-16,-2-1 0 0,-3-3 0 0,0-2 0 16,0-2 0-16,-3-3 0 0,-1-3 0 0,-2-5 0 31,2-4-2416-31,-3-5-528 0,3-5-96 0,-3-3-32 0</inkml:trace>
  <inkml:trace contextRef="#ctx0" brushRef="#br1" timeOffset="59648.02">536 13197 20271 0,'0'0'448'0,"0"0"80"0,0 0 32 0,2 6 16 0,2 1-576 0,-1 1 0 16,1 1 0-16,4 2 0 0,0 1 928 0,2 2 80 15,2 2 16-15,-2 3 0 0,2 1-832 0,0 1-192 16,1 0 0-16,-2 2 0 0,1 2 864 0,0-1 128 16,0 1 32-16,4 5 0 0,-6-3-832 0,-1-7-192 15,2-4 0-15,-7-5 0 0,-2-1 0 0,0-2 0 16,0-3 0-16,-2-5 0 0,0 0 864 0,-4-2 128 16,0-2 32-16,-2-5 0 0,-1-4-832 0,0-3-192 15,-2-1 0-15,0-3 0 0,0-4 0 0,2-1 0 0,-2 1 0 16,1 2 0-16,2 1 0 0,0 3 0 0,1 0 0 0,0 3 0 15,4 0 0-15,-1 2 0 16,0 0 0-16,2 2 0 0,2 2 0 0,0 1 0 0,-1 1 0 0,2 1 0 16,-3 6 0-16,6-3 0 0,-1-3 0 0,1 4 0 31,-6 2-2416-31,0 0-528 0,0 0-96 0,0 0-32 0</inkml:trace>
  <inkml:trace contextRef="#ctx0" brushRef="#br1" timeOffset="59952.39">780 13076 16575 0,'0'0'736'0,"0"0"160"0,5-6-720 0,-5 0-176 16,-4-1 0-16,1 1 0 0,6-5 848 0,-3-2 144 15,-1-1 32-15,0 1 0 0,1 0 816 0,-1 0 160 16,-2-1 48-16,1 2 0 0,-4 2-1648 0,2 2-400 15,-1 0 0-15,0 1 0 0,3 2 896 0,2 5 112 16,0 0 16-16,0 0 0 0,-4 5 0 0,2 3 0 16,2 2 0-16,0 3 0 0,0 2-832 0,2 4-192 15,3 1 0-15,1 1 0 0,-2 0 0 0,0-1 0 16,-1-4 0-16,3-1 0 0,-1-1 0 0,3-2 0 16,-3-2 0-16,3-3 0 0,1-2 0 0,1-4 0 15,-4-2 0-15,4-4 0 16,-2-2-768-16,0-3-208 0,-5-1-48 0,3-1-8736 0,1-2-1760 15</inkml:trace>
  <inkml:trace contextRef="#ctx0" brushRef="#br1" timeOffset="60292.9">832 12382 12895 0,'0'0'272'0,"0"0"64"0,-6-4 16 0,6 4 32 0,-4-2-384 0,1 0 0 16,-4 0 0-16,7 2 0 0,0 0 1712 0,0 0 272 16,-5 1 48-16,5-1 16 0,0 0 0 0,-3 7 0 15,-2 0 0-15,2 3 0 0,2 1-832 0,2 2-144 16,1 3-48-16,1 1 0 0,2 3-816 0,0 3-208 15,-1 3 0-15,3 0 0 0,2 0 864 0,1-1 128 16,1-5 32-16,0 1 0 0,-1 0-832 0,1-3-192 16,1-5 0-16,-1-2 0 0,0-2 0 0,0-4 0 15,-1-2 0-15,0-2 0 16,0-2-768-16,-4-4-208 0,4-4-48 0,-4-2 0 16,-1 0 0-16,2-3 0 0,-2-4 0 0,0 1-11872 0</inkml:trace>
  <inkml:trace contextRef="#ctx0" brushRef="#br1" timeOffset="62172.31">934 12154 20271 0,'-6'8'896'0,"2"-3"192"0,2 1-880 0,0 0-208 0,-1 2 0 0,-1 1 0 15,3 1 864-15,0 2 128 0,1 1 32 0,-2 2 0 16,0 1 0-16,1-1 0 0,0 1 0 0,2 0 0 16,2 0-832-16,1-1-192 0,-1 1 0 0,0-1 0 15,-1-3 0-15,1-1 0 0,2-1 0 0,-2-1 0 0,2-2 0 0,1 0 0 16,-6-7 0-16,5 3 0 0,-5-3 0 0,7 2 0 16,-7-2 0-16,7-3 0 0,-1-2 0 0,1-1 0 15,-4-1 0-15,1 0 0 0,-3-2 864 0,0 0 128 16,-1 0 32-16,1 1 0 0,-2-2-832 0,-1 1-192 15,-2 0 0-15,1 1 0 0,-1 1 0 0,0-1 0 16,1 1 0-16,1 2 0 0,2 5 0 0,0 0 0 16,0 0 0-16,0 0 0 0,0 0 0 0,0 0 0 15,0 0 0-15,0 0 0 0,9 2 0 0,-1 0 0 16,-1 0 0-16,0 2 0 0,-1-1 0 0,2-1 0 16,-1-2 0-16,0-1 0 0,-2-1 0 0,0-1 0 15,2-2 0-15,-4 0 0 0,1-3 0 0,2-2 0 16,-4-3 0-16,0-2 0 0,-1-3 0 0,1-2 0 0,-2-1 0 0,0 0 0 15,-2 0 864-15,1-1 128 0,0-1 32 0,0-1 0 16,-4 0-832-16,0 0-192 0,0-2 0 0,-2 1 0 16,-1-2 0-16,-1-2 0 0,-2-3 0 0,-2 0 0 15,-2-2 0-15,-1 0 0 0,-4-1 0 0,1-4 0 16,-1 2 0-16,1 1 0 0,-3 2 0 0,3 1 0 16,2 2 0-16,2 2 0 0,-3 3 0 0,3 4 0 15,3 0 0-15,0 2 0 0,-2 2 0 0,3 3 0 16,1 3 0-16,3 1 0 0,-2 0 0 0,1 4 0 15,2 2 0-15,1 3 0 0,5 2 0 0,0 0 0 16,-6 5 0-16,3 4 0 0,3 3 0 0,3 6 0 16,1 1 0-16,-1 6 0 0,2 1 0 0,5 5 0 15,1 2 0-15,3 0 0 0,1 3 0 0,1 0 0 16,0-2 0-16,1-1 0 0,3-2 0 0,-1-2 0 16,7-4-768-16,-4-2-208 0,1-2-48 0,-5-3 0 15,1-3 1648-15,0-2 320 0,-4-2 64 0,0-2 16 16,-2-1-1648-16,1-5-320 0,-1-3-64 0,-3-1-16 0,-2-2 1648 0,-1-5 320 15,-1-2 64-15,-3-2 16 0,1-1-832 0,-1-3-192 16,0-2 0-16,-2-1 0 0,-1-3 0 0,0 2 0 16,-1 2 0-16,1-1 0 0,1-1 0 0,-1 1 0 15,0 2 0-15,2 0 0 0,0 2 0 0,-1 1 0 16,0 0 0-16,0 2 0 0,1 2 0 0,0 2 0 16,2-1 0-16,-3 1 0 0,-1 3 0 0,1-2 0 15,0 1 0-15,-1 6 0 0,2-3 0 0,-2 3 0 16,5-5 0-16,-5 5 0 0,0 0 0 0,0 0 0 15,0 0 0-15,0 0 0 0,0 0 0 0,0 0 0 16,0 0 0-16,0 0 0 0,0 0 0 0,0 0 0 16,-1 7 0-16,-1 2 0 0,2 2 0 0,0 2 0 0,0 2 0 0,2 1 0 15,-1 1 0-15,0 0 0 0,1 1 0 0,1-2 0 16,-2 0 0-16,3-2 0 0,-1 0 0 0,1-2 0 16,1-3 0-16,-1-2 0 0,1-2 0 0,-5-5 0 15,0 0 0-15,7 1 0 0,0-3 0 0,1-1 0 16,-4-1 0-16,1-4 0 0,1-3 0 0,-2 0 0 15,-3-3 0-15,2-1 0 0,-1 0 0 0,-1-1 0 16,1 1 0-16,-1 0 0 0,0-1 0 0,-2 2 0 16,-2 1 0-16,1 0 0 0,0-1 0 0,0 1 0 15,1 1 0-15,-1 1 0 0,0-1 0 0,-2 1 0 16,0 0 0-16,0 2 0 0,-1 0 0 0,-1 2 0 0,1-1 0 16,2 0 0-16,-2 1 0 0,-1 0 0 0,2 1 0 0,-2 2 0 15,3 0 0-15,3 4 0 0,0 0 0 0,0 0 0 16,0 0 0-16,0 0 0 0,0 0 0 0,0 0 0 15,0 7 0-15,1 2 0 0,2 0 0 0,2 0 0 16,0 0 0-16,3-1 0 0,-3 2 0 0,2-1 0 16,-1-1 0-16,0 2 0 0,3-3 0 0,-4 0 0 15,3 0 0-15,-1-2 0 0,4-1 0 0,-5 0 0 16,-6-4 0-16,0 0 0 0,10 0 0 0,-2-1 0 16,-8 1 0-16,3-5 0 0,1 0 0 0,-2-3 0 15,0-2 0-15,-2 1 0 0,-3 1 0 0,2-2 0 16,-1 0 0-16,0 0 0 0,-1 1 0 0,1 0 0 15,2-1 0-15,-2 2 0 0,-3 1 0 0,2-1 0 16,1-2 0-16,-1 4 0 0,1-1 0 0,1 2 0 0,0-1 0 0,1 6 0 16,-2-5 0-16,2 5 0 0,0 0 0 0,0 0 0 15,0 0 0-15,0-5 0 0,0 5 0 0,0 0 0 16,0 0 0-16,0 0 0 0,0 0 0 0,0 0 0 16,0 0 0-16,6 5 0 0,2-3 0 0,0 1 0 15,-8-3 0-15,8 2 0 0,-8-2 0 0,6 3 0 16,3-2 0-16,0-1 0 0,-2-1 0 0,0-1 0 15,-7 2 0-15,9-2 0 0,-4-3 0 0,3-1 0 16,-4 0 0-16,1-2 0 0,-2-1 0 0,2-2 0 16,-3-1 0-16,0-1 0 0,-3-3 0 0,0 0 0 15,0-2 0-15,-2 0 0 0,-2-2 0 0,-1-2 0 16,0-3 864-16,-3-2 128 0,-1-1 32 0,-2-3 0 16,-1-2-832-16,-5-5-192 0,0-2 0 0,-3-4 0 0,0-4 0 15,-5 0 0-15,3 1 0 0,-2 0 0 0,-1 2 0 0,0 1 0 16,2 5 0-16,1-1 0 0,-1 5 0 0,1 3 0 15,2 2 0-15,1 2 0 0,5 2 0 0,-1 7 0 16,1 2 0-16,3 4 0 0,0 1 0 0,3 2 0 16,-2 3 0-16,4 4 0 15,7 3-768-15,0 0-208 0,-6 6-48 0,1 5 0 0,3 3 832 0,2 5 192 16,0 1 0-16,3 5 0 0,6 2 0 0,3 4 0 16,1 2 0-16,3 1 0 0,2 2 0 0,4 0 0 15,2 1 0-15,0-3 0 0,1 1 0 0,0-3 0 16,-1-2 0-16,-2-4 0 0,1-3 0 0,-1-4 0 15,-1-4 0-15,-2 0 0 0,-1-2 0 0,-3-2 0 16,1-3 0-16,-3-1 0 0,0-1 0 0,-2-2 0 16,-1 0 0-16,-2-4 0 0,1-2 0 0,-6-2 0 15,-3-3 0-15,1 0 0 0,2-4 0 0,-3 0 0 0,-4-5 0 0,1 1 0 16,-5 1 768-16,0-3 208 0,-1 0 48 0,-1-2 0 16,1-1-832-16,-1 2-192 0,2 1 0 0,-1 0 0 15,3 2 0-15,-2 2 0 0,2 0 0 0,3 2 0 16,-2 1 0-16,1 1 0 0,1 2 0 0,2 2 0 15,1 5 0-15,0 0 0 0,0 0 0 0,0 0 0 16,0 0 0-16,0 0 0 0,0 0 0 0,6 2 0 16,2-1 0-16,-1 1 0 0,-7-2 0 0,0 0 0 15,7 4 0-15,-1-1 0 0,-6-3 0 0,9 3 0 16,0 2 0-16,-1-2 0 0,0 0 0 0,0 0 0 16,-1 0 0-16,1 0 0 0,0-2 0 0,0 0 0 0,-1 0 0 15,2-1 0-15,2 0 0 0,0-1 0 0,-2 1 0 0,-1 0 0 16,-1-1 0-16,1 0 0 0,0 0 0 0,-2-1 0 15,1 2 0-15,-3-3 0 0,-4 3 0 0,0 0 0 16,0 0 0-16,0 0 0 0,6-2 0 0,-6 2 0 16,0 0 0-16,0 0 0 0,0 0 0 0,0 0 0 15,0 0 0-15,0 0 0 0,5 7 0 0,-3 1 0 16,1-1 0-16,-3 2 0 0,0 0 0 0,0 0 0 16,0-3 0-16,-1 2-11424 15,-1-1-2336-15</inkml:trace>
  <inkml:trace contextRef="#ctx0" brushRef="#br1" timeOffset="68454.77">6614 10939 10703 0,'0'0'464'0,"0"0"112"0,0 0-448 0,0 0-128 16,8-7 0-16,0 3 0 0,3 0 400 0,2 2 64 15,2 0 16-15,0 0 0 0,2-1 16 0,1 0 0 16,1 3 0-16,4 0 0 0,3-1 128 0,3 0 16 16,1 1 16-16,3 0 0 0,2 0-160 0,0 0-48 15,3-1 0-15,1 1 0 0,2 0-112 0,2 0-16 16,2 0-16-16,4 2 0 0,5 0 0 0,0 3 0 15,-1 1 0-15,-1 0 0 0,-2-2 16 0,4 1 0 0,4-1 0 16,2 0 0-16,0 4 16 0,2-2 16 16,-3-1 0-16,2-1 0 0,0 1 0 0,5-1 0 0,3 0 0 0,0 0 0 15,2-1 160-15,0-2 48 0,0 2 0 0,2-3 0 16,-2 1-128-16,4 0-32 0,0 1 0 0,-1 0 0 16,-6-1-112-16,6-1-32 0,2-1 0 0,1 2 0 15,-2 0 16-15,1-2 0 0,-4-1 0 0,4 0 0 16,1-1-16-16,0 0-16 0,-1 3 0 0,-2 0 0 15,2-3 96-15,-1-2 32 0,0-2 0 0,3 3 0 16,3 1-32-16,-4 2 0 0,0-4 0 0,-3 1 0 16,2 1-48-16,0 1-16 0,0 0 0 0,1-2 0 15,-2 0-96-15,4-3-32 0,1 0 0 0,3 2 0 16,-4 0-16-16,1-2-128 0,-2 1 192 0,3-1-64 16,3 0-128-16,-3 2 0 0,-2-1 0 0,1 0 128 0,2-1-128 0,0 1 0 15,-1 0 144-15,1 1-144 0,-3 1 0 0,4-1 0 16,0-3 0-16,3-1 128 0,-5-1 0 0,0 3 0 15,-2 0 0-15,1 2 0 0,4-2 0 0,-1 3 16 16,1-2 0-16,-3 1 0 0,-1 1 48 0,1 0 16 16,4 0 0-16,-5 0 0 0,-1 1 16 0,-1 0 0 15,-2-1 0-15,3 2 0 0,4-1-32 0,-2-2 0 16,-2 0 0-16,3 2 0 0,0-1-64 0,3 2-128 16,-1-2 176-16,-1 0-176 0,-1 2 128 0,0 0-128 15,3 0 0-15,0 0 0 0,0-2 128 0,-2 2-128 16,-4 1 0-16,1-1 0 0,2 0 0 0,-3 2 0 15,0-1 128-15,-2-1-128 0,-3 1 0 0,2 0 0 16,1 0 0-16,-1 0 0 0,1 2 192 0,-3-1-192 0,-1 0 192 0,1 1-192 16,-3-2 192-16,5 0-192 0,-1 0 192 0,-4 1-192 15,-2-1 160-15,1 0-160 0,-1-1 128 0,4 0-128 16,2 4 128-16,-4-2-128 0,-1-2 0 0,-2 2 128 16,1 0 0-16,-1 0 0 0,4 0 0 0,-4-1 0 15,-2 1 0-15,1 0-128 0,0 4 192 0,4-2-64 16,1-4-128-16,0 2 128 0,-2 1-128 0,-3 1 128 15,-4 0-128-15,2 1 0 0,3 0 0 0,-2 1 128 16,-1-1-128-16,-2 1 128 0,-2-1-128 0,-1 0 128 16,0 1-128-16,-2-1 192 0,4 0-192 0,-2 0 192 15,0 1-64-15,-2-1-128 0,-2 1 192 0,-3 0-64 16,0-3-128-16,0 2 0 0,1-1 144 0,1 1-144 16,2-3 128-16,-4 1-128 0,-3 0 128 0,2 0-128 15,-4-1 0-15,-2 1 128 0,3 0-128 0,0 0 0 0,1 0 0 0,-3-1 0 16,0 0 0-16,-1 0 128 0,-4 0-128 0,-1 0 176 15,-2 4-176-15,0-2 192 0,-2 1-192 0,2-1 192 16,-3-3-192-16,2 1 192 0,-1-1-48 0,0 1 0 16,-2 0 0-16,0 0 0 0,-5-3-144 0,-3-1 160 15,0 1-160-15,-1 1 160 0,2 1-160 0,-3 0 160 16,0 1-160-16,3-1 160 0,-2-2-160 0,2 3 192 16,0 3-192-16,0-3 192 0,-3-3-192 0,0 2 128 15,1 1-128-15,-3 1 128 0,0-2-128 0,-3 0 160 16,-2-3-160-16,0 4 160 0,-2 0-160 0,1 2 192 15,-1-4-192-15,-1 2 192 0,-2 2-64 0,-2 1 0 16,0 0 0-16,-1-2 0 0,0 0 16 0,0 1 0 16,-4 0 0-16,3-1 0 0,-9-1-144 0,8 2 192 0,-8-2-192 15,0 0 192-15,8 4-192 0,-8-4 0 16,0 0 0-16,0 0 128 0,0 0-128 0,0 0 0 0,6 4 0 0,-6-4 0 16,0 0 0-16,0 0 0 0,0 0-192 0,0 0 192 31,-4 6-1344-31,4-6-160 0,-11 5-32 0,0-3-11456 0,-5-3-2288 0</inkml:trace>
  <inkml:trace contextRef="#ctx0" brushRef="#br1" timeOffset="71327.17">6189 14746 14447 0,'0'0'640'0,"-8"2"128"0,8-2-608 0,-7 2-160 15,-1 0 0-15,8-2 0 0,0 0 736 0,-8 5 112 16,8-5 32-16,0 0 0 0,0 0-224 0,-5 4-32 15,5-4-16-15,0 0 0 0,0 0-96 0,0 0-32 16,0 0 0-16,0 0 0 0,0 0 64 0,0 0 16 16,0 0 0-16,0 0 0 0,0 0 144 0,0 0 48 15,1 9 0-15,-1-9 0 0,0 0-48 0,0 0-16 16,0 0 0-16,11 3 0 0,0 0-272 0,1 0-48 0,-2-2-16 0,3 0 0 16,-1 0-352-16,0 1 144 0,-3-4-144 0,3 4 0 15,1 1 128-15,2 0-128 0,-2-3 0 0,-1 0 0 16,2-1 160-16,2 2-160 0,0 1 128 0,2-2-128 15,-2-1 192-15,1 0-32 0,0 1-16 0,1-1 0 16,-2-1-16-16,-1407 2 0 0,2817 2 0 0,-1409-2 0 16,2-2 32-16,-2 2 0 0,-1 2 0 0,1-2 0 15,2-2-16-15,1 1 0 0,0 1 0 0,0 0 0 16,2 1-144-16,0-2 192 0,-2-3-192 0,1 2 192 16,0 1-64-16,0 1-128 0,1-5 192 0,0 3-64 15,5 1 16-15,-4 0 0 0,0 1 0 0,0-1 0 16,0 0-16-16,-2-2 0 0,0 0 0 0,1 1 0 15,1-1 0-15,1-1 0 0,2 1 0 0,0 1 0 0,-1 1 0 16,3 1 0-16,-4 1 0 0,2-3 0 0,2-3 0 16,-1 2 0-16,3 2 0 0,-2-2 0 0,1-1 16 0,0 1 0 15,-2 0 0-15,1 0 0 0,-2 0-16 0,2 2 0 16,-1 1 0-16,4-1 0 0,0-1-128 0,-1 0 160 16,0-1-160-16,1 1 160 0,1-1-160 0,0 0 160 15,1 0-160-15,0 1 160 0,0 0-160 0,1 0 160 16,-1-2-160-16,1 1 160 0,0-1-160 0,2-1 160 15,2 1-160-15,-2 1 160 0,1-3-160 0,3 3 160 16,2-3-160-16,-5 2 160 0,2 1-160 0,-2-2 128 16,1 0-128-16,0 0 128 0,4 0-128 0,-1 3 160 15,0-5-160-15,2 3 160 0,-2-1-160 0,2 1 0 16,0-1 144-16,1 1-144 0,-4 0 0 0,3-1 144 0,-1-1-144 16,2 0 0-16,2 0 128 0,2-1-128 0,-1 0 0 0,2 2 0 15,0 0 0-15,-2 3 0 0,-1-2 0 0,1-2 0 16,-1 0 0-16,0-1 0 0,0-1 0 0,0 2 0 15,2 0 128-15,-1 3-128 0,0 1 0 0,1 0 0 16,-6-1 0-16,1 0 0 0,1-2 0 0,-2 0 0 16,2 2 0-16,-1-1 0 0,-1 1 0 0,0 2 0 15,-1 1 128-15,1 0-128 0,-2-1 0 0,-2 0 0 16,0 0 0-16,-1 0 0 0,2 0 0 0,-1 0 0 16,-3 0 0-16,3 1 0 0,-1-4 0 0,2 4 0 15,0 1 128-15,0 2-128 0,-2-6 0 0,1 3 0 16,0-2 0-16,1 0 0 0,-1 0 0 0,1 0 0 15,0-3 128-15,3 3-128 0,0 1 0 0,0 1 0 0,-3-1 128 16,0 0-128-16,-1-2 0 0,0 1 0 0,-2 1 128 16,5 1-128-16,-1 1 144 0,1-1-144 0,-5-2 160 0,3 1-160 15,4 0 160-15,-3 2-160 0,1 1 128 0,-2-1-128 16,-2-1 0-16,-1 1 144 0,1-1-144 0,0 0 0 16,0-1 0-16,2 0 128 0,1 1-128 0,2 0 0 15,0-1 144-15,-1 2-144 0,-1 2 0 0,-1 0 0 16,-3-1 0-16,3-2 128 0,-1-1-128 0,4 1 0 15,-2 0 0-15,1 0 128 0,-1 0-128 0,0 0 0 16,2 0 0-16,-4 0 128 0,1 0 0 0,-4 1 0 16,-1 2 0-16,0-2 0 0,-1-1-128 0,2 0 0 15,2 0 0-15,1 0 0 0,-1 0 0 0,3 0 128 16,-4 1-128-16,3 2 128 0,-2-1-128 0,0-1 0 16,-3-2 0-16,1 1 128 0,-1 2-128 0,1 0 0 0,0-2 0 15,1 0 128-15,-5 0-128 0,0 0 0 0,1 1 128 0,2 0-128 16,-1-1 128-16,0 0-128 0,-1 0 160 0,-2 0-160 15,-2 3 192-15,1-3-48 0,-1-3-16 0,1 3 0 16,0 3-128-16,2-3 160 0,2 1-160 0,-3 0 160 16,-1 0-160-16,2 0 0 0,0 2 144 0,1-1-144 15,-2 0 0-15,1 0 0 0,-1 0 0 0,-2-2 128 16,0 0-128-16,-1 0 0 0,1 0 0 0,-4 0 0 16,1 0 0-16,1 1 128 0,-2-1-128 0,-1 0 0 15,-1-1 0-15,-1-2 144 0,-2 2-144 0,0 1 0 16,-1 1 224-16,-1 0-64 0,-2-2-16 0,-1 2 0 15,-1 1-144-15,2 0 192 0,-5-1-192 0,0 1 192 16,-2 1-192-16,1-1 192 0,-9-2-192 0,10 2 192 16,-2-1-192-16,-8-1 160 0,9 2-160 0,-9-2 160 0,0 0-160 15,7 3 128-15,-7-3-128 0,0 0 128 0,0 0-128 0,0 0 128 16,0 0-128-16,0 0 128 0,0 0-128 0,0 0 0 16,8 2 0-16,-8-2 128 0,0 0-128 0,0 0 0 15,0 0-192-15,0 0 192 16,0 0-1520-16,-2-8-176 0,-3-1-32 0,-2 2-16704 0</inkml:trace>
  <inkml:trace contextRef="#ctx0" brushRef="#br1" timeOffset="72665.17">9282 17474 9215 0,'0'0'816'0,"0"0"-656"0,0 0-160 0,0 0 0 16,0 0 2512-16,9 2 480 0,-1-2 80 0,2 1 32 16,2 0-1776-16,3 0-368 0,3 0-64 0,4-1 0 15,4-2-512-15,4 0-80 0,1-3-32 0,6 0 0 16,4-3-480-16,4 2-112 0,0-3 0 0,1 2-10256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39:24.75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13136 14531 28959 0,'3'-14'1280'0,"0"6"272"0,-1 2-1232 0,-2 6-320 16,6-8 0-16,-6 8 0 0,0-6 128 0,-1 0-128 0,-2 0 144 0,-1 1-144 15,0-2 384-15,-4 2-32 0,-3-1 0 0,-3 1 0 16,-3-1-224-16,-1-3-128 0,-3 1 128 0,0-1-128 16,-3-1 0-16,-1-2 128 0,-2 0-128 0,-3 0 0 15,-2-1 304-15,-2 1-16 0,-6-1 0 0,-2 2 0 16,-4 0 224-16,-2 0 64 0,0-1 0 0,-2 0 0 15,0 3-64-15,-4 0 0 0,-6 1 0 0,0 0 0 16,-6 1-128-16,-3 2-16 0,-4-1-16 0,-2 2 0 16,-2 1-48-16,-4-1-16 0,-6 2 0 0,1 2 0 15,1 1-96-15,-1 1-32 0,-6-1 0 0,0 2 0 16,-2-1-160-16,1 1 192 0,-2 0-192 0,-4 0 192 16,-2-1-192-16,2-1 0 0,4 2 144 0,-2-1-144 0,-5 0 128 0,6-1-128 15,2-1 128-15,-3 0-128 0,-4-1 192 0,4-1-16 16,5 1-16-16,-1 0 0 0,1-1-16 0,0 1 0 15,-1 0 0-15,2 1 0 0,1-1 32 0,1 2 0 16,-4 2 0-16,2 0 0 0,2 0-176 0,4-1 0 16,4-1 144-16,0 2-144 0,-1 4 0 0,0-1 144 15,2-1-144-15,3 0 0 0,3 4 0 0,1 2 0 16,-2 0 0-16,5 0 0 0,5-1 0 0,3 1 0 16,4 2 0-16,1 2 0 0,0-1 0 0,6 0 0 15,5-1 0-15,-1 4 0 0,1 2 0 0,2-1 0 16,2 1 0-16,4 2 0 0,5 2 0 0,0 0 0 15,1-1 0-15,1 0 0 0,0 3 0 0,3 0 0 16,-2 0 0-16,0 1 0 0,5 2 0 0,4 0 0 16,5 1 0-16,0 1 0 0,3 0 0 0,2 0 0 0,1-1-128 15,5-1 128-15,2 3 0 0,5-2 0 0,2-3 0 0,4-1-144 16,0 3 144-16,6-3-128 0,1-1 128 0,6 0-128 16,-1-2 128-16,6 0 0 0,3-2 0 0,4 5 0 15,0 1 0-15,2-2 0 0,3-4 0 0,6 1 0 16,4 1 0-16,5-1 0 0,3-1 0 0,4-1 128 15,4 1-128-15,2-2 0 0,-2-3 0 0,9-2 0 16,8 1 0-16,1-2 0 0,1-2 0 0,4 3 128 16,4-2-128-16,0 0 0 0,2-2 0 0,-2 1 0 15,1-1 0-15,3 0 0 0,6-1 0 0,0 1 0 16,-1 1 0-16,4-2 0 0,4 5 0 0,-2-4 0 16,-1 0 0-16,2 1 0 0,1 0 0 0,1 0 128 15,0-2-128-15,1 3 0 0,-1-3 0 0,1 0 0 0,2-2 0 0,3 2 0 16,-2 1 0-16,0 1 0 0,3-3 0 0,-4-3 144 15,0-2-144-15,-1 1 0 0,2-1 144 0,-4-3-144 16,-1-3 0-16,0-2 144 0,1-2-144 0,-2-2 0 16,-6 2 144-16,0-6-144 0,-2 1 176 0,-6-1-48 15,-6-2 0-15,-5 0 0 0,2 0-128 0,-3-1 0 16,-4-2 0-16,-5 3 0 0,-6-3 0 0,-5-1 0 16,-3-2 0-16,-1 0 0 0,-6 0 0 0,-2-1 0 15,-5-5 0-15,-5 3 0 0,-5 2 0 0,-4-1 0 16,-2-5 0-16,-9 2 0 0,-2-1 128 0,-3 2-128 15,-3-3 128-15,-3 2-128 0,-2-1 128 0,-4 1-128 16,-2-1 0-16,-3 1 128 0,-3-1-128 0,-1-1 0 16,-1-3 0-16,0 1 0 0,-7-1-160 0,0-1 160 0,-3-4-208 0,-4 4 80 15,0 0 128-15,-4 1-160 0,-3-1 160 0,-1 1-160 16,-2 0 160-16,-2 0-128 0,-1 0 128 0,-3 0-128 16,-2 0 128-16,-1-2 0 0,-2 0 0 0,-4 0-128 15,-3 1 128-15,-5 1 0 0,-2 1 0 0,-2 4-128 16,0-1 128-16,0 4 0 0,-1 0-144 0,-3 2 144 15,-3 0 0-15,-3 1 0 0,-8 0 0 0,0 2 0 16,0 4-144-16,-4-2 144 0,-5 1 0 0,-1 4 0 16,0 3 0-16,-3 1-128 0,-2 1 128 0,-2 1 0 15,-2 0 0-15,0 2 0 0,-1 2 0 0,-3 2 0 16,-7 1 0-16,2 4 0 0,3 1 0 0,-2 1 0 16,-3-2 0-16,-1 3 0 0,4 1 0 0,-3 1 0 15,-1 0 0-15,1 1 0 0,5 0 0 0,-2 0 0 0,0-2 0 0,0 2 0 16,-1 2 0-16,0-2 0 0,0-2 0 0,1 4 0 15,1 1 0-15,2-1 0 0,4-1 0 0,-1 2 0 16,-5 2 0-16,6 0 0 0,0 2 0 0,1 2 0 16,-2-3 0-16,4 1 0 0,6 0 0 0,6 1 0 15,0 1 0-15,6 0 0 0,2 0 0 0,2 1 0 16,7 4 0-16,5-4 0 0,1-1 0 0,4-2 0 16,3 1 0-16,1 1 0 0,0 0 0 0,5-1 0 15,0 5 0-15,4-4 0 0,5 0 0 0,2 1 0 16,5 2 0-16,3-1 0 0,3-1 0 0,4 2-128 15,3 3 128-15,4-1 0 0,3-2-160 0,3 2 160 16,5-1-128-16,2 2 128 0,2 0-192 0,5-2 32 16,2-1 16-16,4-1 0 0,2 2 144 0,2-1-128 15,2 2 128-15,6-2-128 0,0-2 128 0,7 4-128 16,4-1 128-16,2 2-128 0,2-2 128 0,2-1 0 0,4-2-144 0,4 2 144 16,-2 1 0-16,2-2 0 0,2-4-144 0,8-1 144 15,6 2 0-15,2 0 0 0,1 0 0 0,2-3 0 16,-1-2 0-16,7 1 0 0,7 0 0 0,2-1 0 15,0 1 0-15,5 0 0 0,1 0 0 0,2 2 0 16,-1-3 0-16,1 2 0 0,-3 0 0 0,5 3 0 16,3-4 0-16,-2 1 0 0,-1-1 0 0,2 0 0 15,2 3 0-15,-2 2 128 0,1 0-128 0,0-3 0 16,0-5 0-16,1 2 0 0,2-1 0 0,-1-1 0 16,-2-1 0-16,4 0 0 0,5-1 0 0,-1-3 0 15,-6-1 144-15,5 1-144 0,2-3 128 0,-4 0-128 16,-5-4 0-16,2 0 0 0,-1-5 128 0,-1 0-128 15,-4 0 0-15,-1-4 0 0,-1-4 0 0,0 0 128 0,1 0-128 0,-4-1 128 16,-8-3-128-16,2-1 128 0,-1-2-128 0,1 1 160 16,-1-3-160-16,-6 0 160 0,-7-2-160 0,3 2 160 15,2 2-160-15,-2-2 160 0,-1 0-160 0,-5 1 0 16,-6-4 0-16,-2 2 128 0,-4-2-128 0,-2-1 192 16,1-3-192-16,-5 0 192 0,-2 2-192 0,-3-3 0 15,-4-1-192-15,-4 0 192 0,-5-2 0 0,-4 0 0 16,-1 1 0-16,-4 1 0 0,-3 2 0 0,-2-2 0 15,-6 1 0-15,-1 2 0 0,-1 2 0 0,-5-3 0 16,-4-3 144-16,-4 3-144 0,-4 1 0 0,-3-2 128 16,-2 0-128-16,-7 1 0 0,-4-1 0 0,-4 2 0 15,-3 1 0-15,-4 1-192 0,-8-1 48 0,-2 1 0 16,-2 0 0-16,-4 0 0 0,-6 3 144 0,0-1-192 0,1-2 192 0,-6-2-192 16,-6 1 192-16,-2-1-128 0,-3 1 128 0,-1 0-128 15,3-1 128-15,-6 2 0 0,-1 3 0 0,-7 1 0 16,-4-1 0-16,0 1 0 0,-4 0 0 0,-3 2 0 15,-6 3 0-15,2-1 0 0,1 1 0 0,-3 0 0 16,-4 2 0-16,1 1 0 0,4 2 0 0,-4-1-128 16,-4-2 128-16,0 2 0 0,0 2 0 0,-1 0 0 15,-1 0 0-15,2 2 0 0,1-1 0 0,1 4 0 16,-4 0 0-16,2 2 0 0,2 2 0 0,1 0 0 16,1-2 0-16,-1 1 0 0,1 7 0 0,-1-1 0 15,4-1 0-15,0 3 0 0,1 0 0 0,6 4 0 16,2 2 0-16,1 0 0 0,-3 0 0 0,5 3-128 15,3 6 128-15,2-3 0 0,0-2 0 0,1 1-128 0,4 4 128 0,5 0 0 16,4 1 0-16,5 0 0 0,3 1 0 0,2 1 0 16,3 2 0-16,3 2 0 0,2-2 0 0,6 2 144 15,4 1-144-15,2 2 0 0,6 0 128 0,3 1-128 16,2-1 0-16,5 0 0 0,2-1 0 0,1 2 0 16,2-1 0-16,5 2 0 0,2-1 0 0,2 0 0 15,2 2 0-15,0-1 0 0,3-2 0 0,5 2-192 16,1 2 192-16,3 2-192 0,2 0 192 0,5-2-192 15,3-1 192-15,3-1-192 0,-1-2 192 0,4 1-144 16,3 0 144-16,3 1-128 0,1-2 128 0,5 1 0 16,4 1-144-16,7-1 144 0,1-1 0 0,7 2 0 15,0 1 0-15,5 0 0 0,1-5 0 0,4 0 0 0,3-3 0 16,6-1 0-16,2 1 0 0,5-5 0 0,2-2 0 0,5 2 0 16,4-1 0-16,3-1 0 0,3 0 0 0,4-3 0 15,0-2 0-15,7 1 0 0,5-2 0 0,5-2 0 16,1-3 0-16,6 0 0 0,6-3 0 0,3-1 0 15,4-3 0-15,0 0 0 0,0-3 0 0,6-1 0 16,5-7 0-16,2 1 128 0,1 0-128 0,4-1 0 16,-4-2 0-16,4-1 0 0,1-2 128 0,-3 0-128 15,-7-1 0-15,3-3 0 0,-1 1 0 0,-4-3 0 16,-5 0 0-16,-8-4 128 0,-5 0-128 0,-3-4 0 16,-6-3 192-16,-7-2-64 0,-11-3 0 0,-8 0 0 15,-11 2 32-15,-9 0 0 0,-7-1 0 0,-7 4 0 16,-11-1-160-16,-7 2-176 0,-10-1 48 0,-9 0-17744 15</inkml:trace>
  <inkml:trace contextRef="#ctx0" brushRef="#br1" timeOffset="5155.34">15629 2884 17503 0,'-13'-3'1552'0,"0"1"-1232"0,-2-2-320 0,1 2 0 16,4 1 720-16,-3 2 96 0,0 1 16 0,2 3 0 15,1-2-288-15,-2 0-48 0,3 1-16 0,0 1 0 16,1 2-240-16,1-3-48 0,-2 1-16 0,5-1 0 15,4-4-16-15,-2 7 0 0,2-7 0 0,0 0 0 16,1 8 96-16,-1-8 32 0,5 8 0 0,-5-8 0 16,10 7 224-16,2-2 32 0,-3-1 16 0,3-2 0 15,0 0 48-15,4-2 16 0,-1 0 0 0,3 0 0 16,0-1 144-16,3 0 48 0,2 0 0 0,4-2 0 16,-2 1-112-16,6 0-32 0,5-5 0 0,2 3 0 15,2 1-224-15,3-1-64 0,7 0 0 0,-2 1 0 0,2 1-96 0,0-1-32 16,3-1 0-16,-1 0 0 0,6-2-128 0,2 4-128 15,2-1 144-15,0 0-144 0,-3 0 128 0,0 0-128 16,1 1 0-16,1-2 0 0,3 0 128 0,0 1-128 16,-1 1 0-16,-2 1 0 0,-1-2 128 0,2 1-128 15,6-1 0-15,0-1 0 0,2 1 208 0,-3 1-48 16,1-2-16-16,1 4 0 0,-1-1 0 0,2 0 0 16,3-1 0-16,1 3 0 0,-2 2-144 0,3 3 128 15,-4-3-128-15,4-1 128 0,2-2-128 0,-2 4 128 16,-1 0-128-16,-3 1 128 0,2-3-128 0,1 0 0 15,0-1 144-15,0 3-144 0,1 0 0 0,-3-1 0 16,-1-3 0-16,0 0 128 0,4-1-128 0,0 3 0 16,-6 4 0-16,-1-4 128 0,-5-2-128 0,0-2 0 0,2 1 0 0,-1 1 0 15,-4 3 0-15,-1-3 128 0,1 0-128 0,-5 1 0 16,-1 2 128-16,0-1-128 0,2-3 160 0,3 1-160 16,-3 3 144-16,-1 0-144 0,-2 2 128 0,-1 0-128 15,-7-2 192-15,-1 0-64 0,-2 1 0 0,-3-2 0 16,-2 0-128-16,-4 0 0 0,-4 0-160 0,0 1 160 15,-2 1 0-15,-6-1 0 0,-2-2 0 0,-4 2 0 16,-1-1 0-16,-3 0 0 0,-5 2 0 0,-6-4 0 16,0 0 0-16,0 0 0 0,0 0 0 0,0 0 0 15,0 0 160-15,-12 3-160 0,-2-1 128 0,-4 1-128 16,-5-1 160-16,-2 2-160 0,-2-2 192 0,-1 1-192 16,-10-1 144-16,1 2-144 0,-1-2 0 0,-3 0 144 15,-4-2-144-15,-4 0 0 0,-7 0 0 0,-1 0 0 0,0 2 0 0,-3-1 0 16,2-1 0-16,-1-1 0 0,-3 1 0 0,-4-2 0 15,-5 1 0-15,-1 0 0 0,-2 0 0 0,0-1 0 16,-3-2 0-16,-5 1 0 0,-5 0 0 0,3 2 0 16,0 1 0-16,-3-3 0 0,-8-2 0 0,-1 2 0 15,1 1 0-15,-1 0 0 0,0-2 0 0,-5 1 0 16,-1 0 0-16,-1 1 0 0,-1-1 0 0,0 1 0 16,-4-2 0-16,4 2 0 0,5-1 0 0,0 1 0 15,-2-1 0-15,1 2 0 0,5 1 0 0,-1 0 0 16,0-1 0-16,-1 1 0 0,4 2 0 0,2 1 0 15,3-2 0-15,0-1 0 0,0 0 0 0,3 2 0 16,5 1 0-16,2-1 0 0,2 0 0 0,2-1 0 16,2 0 0-16,2 2 0 0,2-1 0 0,5 0 0 0,7 0 0 15,-1-2 0-15,2-2 0 0,3 1 0 0,3 0 0 0,4 1 0 16,3 1 0-16,5-1 0 0,4-1 0 0,6 0 0 16,6 0 0-16,1-2 0 0,5 2 0 0,4 0 0 15,0-2 0-15,2 2 0 0,9 1 0 0,0 0 128 16,0 0-128-16,0 0 0 0,0 0 0 0,0 0 0 15,0 0 0-15,11-2-144 0,1 0 144 0,4 0-160 16,1-1 160-16,7 1 0 0,3 0 0 0,4 0-128 16,2-3 128-16,4 3 0 0,6 0-144 0,1 0 144 15,2 1 0-15,1-1 0 0,4-3-144 0,3 0 144 16,2-1 0-16,6 2 0 0,4 0 0 0,0 0 0 16,1 2 0-16,0-1 0 0,4-3 0 0,3 2 0 15,7 0 0-15,-1 1 0 0,-1-1 0 0,2-2 0 16,4-2 0-16,3 2 0 0,4 3 0 0,2-3 0 0,1-3 0 0,4 3 0 15,6 1 0-15,-4 0 0 0,-1-3 0 0,1 0 0 16,7 1 0-16,-2 0 0 0,-3 0 0 0,0 4 0 16,2-2 0-16,-1 0 0 0,-4 1 0 0,0-2 0 15,-1 2 0-15,2 3 0 0,1 3 0 0,-2-2 0 16,-3-3 0-16,2 1 0 0,2-1 0 0,-2 3 0 16,-5 0 0-16,2 0 0 0,-2 0 0 0,-1 0 0 15,-5 0 0-15,-2 0 0 0,1 1 0 0,-2-2 0 16,2-1 0-16,-3 1 0 0,-5 1 0 0,0 0 0 15,-2 0 0-15,-1-1 0 0,0-2 0 0,-4 2 0 16,-2 3 0-16,-2 1 0 0,-1-4 0 0,0 2 0 16,-1 2 128-16,-2-3-128 0,-4 1 0 0,-6 3 0 15,-2-2 128-15,-4 0-128 0,1-1 0 0,-2-1 0 0,-3-1 128 0,0 0-128 16,-4 1 0-16,-1 1 144 0,-2 1-144 0,-4-1 128 16,-4 1-128-16,-2 0 0 0,-4 0 144 0,-1 0-144 15,-3-1 144-15,-3-1-144 0,-3-1 192 0,0 0-192 16,-3 1 192-16,0 0-192 0,0 0 192 0,-10 0-192 15,8 1 192-15,-8-1-192 0,0 0 192 0,0 0-192 16,0 0 192-16,0 0-64 0,0 0 0 0,0 0-128 16,0 0 240-16,0 0-64 0,0 0-16 0,0 0 0 15,0 0-160-15,5 6 128 0,-5-6-128 0,0 0 128 16,0 0-128-16,0 0 0 0,0 0 0 0,0 0 0 16,0 0 0-16,0 0 0 0,0 0 0 0,0 0 0 15,0 0 0-15,0 0 0 0,0 0 0 0,0 0 0 16,6 5 0-16,-6-5 0 0,0 0 0 0,0 0 0 15,0 0 0-15,0 0 0 0,0 0 0 0,0 0 0 0,0 0 0 0,0 0 0 16,0 0 0-16,0 0 0 0,0 0 0 0,0 0 0 16,0 0 0-16,0 0 0 0,0 0 0 0,0 0 0 15,0 0 0-15,0 0 0 0,0 0 0 0,0 0 0 16,0 0 0-16,0 0 0 0,0 0 0 0,0 0 0 16,0 0 0-16,0 0 0 0,0 0 0 0,0 0 0 15,0 0 0-15,0 0 0 0,0 0 0 0,0 0 0 16,0 0 0-16,0 0 0 0,0 0 0 0,0 0 0 15,0 0 0-15,0 0 0 0,-9 3 0 0,9-3-224 16,0 0 48-16,-7 6 16 16,7-6-2384-16,-9 3-464 0</inkml:trace>
  <inkml:trace contextRef="#ctx0" brushRef="#br1" timeOffset="7591.03">10689 13046 11967 0,'0'0'1072'0,"0"0"-864"0,0 0-208 0,0 0 0 16,0 0 896-16,2-9 128 0,2-1 16 0,-2 6 16 15,-2 4-128-15,0 0-32 0,0 0 0 0,0 0 0 16,0 0-208-16,5-3-48 0,-5 3-16 0,0 0 0 15,5-10 160-15,-5 10 48 0,0 0 0 0,0 0 0 16,0 0-32-16,0 0 0 0,1-8 0 0,-1 8 0 16,0 0-240-16,0 0-48 0,-2-4-16 0,2 4 0 15,-9 0-80-15,2 2-16 0,-1 2 0 0,0-1 0 0,-2-5-112 0,0 5-32 16,1 3 0-16,-1 1 0 0,-1-2-32 0,1 1-16 16,-1-1 0-16,0 5 0 0,0 5-64 0,-1-2-16 15,1-1 0-15,1 1 0 0,2 2-128 0,-1 3 0 16,1 1 0-16,4-1 128 0,-1-2-128 0,3-1 0 15,1 1 0-15,2-1 0 0,2-1 0 0,3-2 0 16,-3-3 0-16,3 2 0 0,0 1 288 0,3-1-32 16,0-6 0-16,3 0 0 0,-2 2 80 0,3 1 16 15,0-4 0-15,2-2 0 0,0-3-32 0,0-2 0 16,3-1 0-16,-1 0 0 0,-1-1 64 0,2-3 0 16,1-3 0-16,-1-1 0 0,2 1-96 0,-1-1-16 15,-1-3 0-15,1 0 0 0,-3-2-80 0,0 1 0 16,-2-1-16-16,-2 0 0 0,-1-3 16 0,0 0 0 15,-1 3 0-15,-2-1 0 0,-3-1 64 0,0 4 0 0,-3 1 16 0,-3 3 0 16,-4 1 96-16,-1-1 16 0,-3 1 0 0,-2 1 0 16,-4 1-80-16,-1 3-16 0,2 2 0 0,-3-3 0 15,-1 1-160-15,-1 1-128 0,0 1 192 0,0 2-192 16,-2-1 0-16,1-2-192 0,2-1 0 0,0 4 0 31,0 3-2816-31,-2-4-544 0,-3-9-112 0,4-1-32 0</inkml:trace>
  <inkml:trace contextRef="#ctx0" brushRef="#br1" timeOffset="11680.88">10776 12388 11967 0,'0'0'1072'0,"0"0"-864"0,0 0-208 0,-2-6 0 15,2 6 1328-15,-2-8 208 0,2 8 64 0,-4-8 0 16,3 1-640-16,1 7-112 0,0 0-16 0,-1-9-16 16,-1 0-304-16,1 1-64 0,0 1-16 0,1 7 0 15,0 0 16-15,0-9 16 0,0 0 0 0,1 1 0 16,-1 8-16-16,1-7-16 0,-1 7 0 0,0-9 0 15,0 0 0-15,0 2 0 0,0 7 0 0,0-6 0 0,0 6 80 0,0 0 32 16,-1-9 0-16,1 9 0 0,0 0-80 0,0 0-16 16,0 0 0-16,0 0 0 15,0 0-192-15,0 0-64 0,3 9 0 0,-1 0 0 0,-2-9 0 0,2 13-16 16,-1 0 0-16,-1 1 0 0,0 1-32 0,0 1 0 16,1 1 0-16,0 0 0 0,0 1-16 0,-1 1-128 15,0-3 192-15,0 1-64 0,0 2 48 0,1 0 0 16,-1 1 0-16,0-3 0 0,0 0-176 0,1 1 0 15,0-1 0-15,0-1 0 0,-1-5 128 0,0-2-128 16,0-9 128-16,0 11-128 0,0-1 208 0,0 0-32 16,-1-1-16-16,1-9 0 0,0 0 112 0,-1 9 32 15,-1-1 0-15,2-8 0 0,0 0 16 0,0 0 0 16,0 0 0-16,0 0 0 0,0 0 80 0,-2-9 32 16,0-1 0-16,0 1 0 0,2 9-128 0,0-9-32 0,-1-1 0 0,0 2 0 15,-1 0-112-15,1-1-32 0,0-2 0 0,0-1 0 16,-1-3-128-16,-1 1 0 0,1 2 0 0,1-1 128 15,1-5-128-15,-1 1 0 0,0 0 0 0,-1 2 0 16,2 1 0-16,0 0 0 0,0-1 128 0,0 1-128 16,0-1 0-16,0 2 0 0,-1 0 0 0,-1 1 0 15,1 0 0-15,0 1 0 0,0 2 0 0,0-1 0 16,0 1 0-16,1 3 0 0,0 6 0 0,0 0 0 16,0 0 0-16,0 0 0 0,-1-6 0 0,1 6 0 15,0 0 0-15,-2 9-176 0,-1 1 176 0,0 2-128 16,1 1 128-16,0 5 0 0,0 2-144 0,-2 1 144 15,2-3 0-15,-2 3-144 0,-2 1 144 0,2 2 0 16,-3 1 0-16,1 0 0 0,-1 0 0 0,-1 0 0 0,2 2 0 0,0-3 0 16,1 1 0-16,-3-4 0 0,2-1 0 0,4-3 0 15,-2-3 0-15,2-3 0 0,-2 2 0 0,3-3 176 16,1-10-176-16,0 10 160 0,0-10-160 0,0 0 0 16,0 0 0-16,0 0 0 0,0 0 128 0,0 0 0 15,7-8 0-15,-2-2 0 0,0-2 64 0,-1-3 16 16,3-4 0-16,-3 0 0 0,1-2-80 0,0-1-128 15,-4-3 176-15,4 2-176 0,-1 3 128 0,1-1-128 16,1-2 0-16,-1 3 0 0,1 4 0 0,-1 2 0 16,0 0 0-16,0 1 0 0,0-1 0 0,0 3 0 15,2 5 0-15,-7 6-144 16,3-8-1088-16,2 1-224 0,-5 7-32 0</inkml:trace>
  <inkml:trace contextRef="#ctx0" brushRef="#br1" timeOffset="13585.11">7273 8291 9215 0,'0'0'400'0,"-10"-2"96"0,10 2-496 0,-8-2 0 0,-2 1 0 0,2 2 0 15,1-2 1648-15,7 1 224 0,-9-2 48 0,9 2 16 16,0 0-1296-16,-9 0-256 0,0 0-48 0,9 0-16 16,-7 0-128-16,7 0-16 0,-9 3-16 0,9-3 0 15,-8 3 80-15,8-3 16 0,0 0 0 0,0 0 0 16,0 0 160-16,0 0 32 0,0 0 16 0,0 0 0 0,0 0 96 0,0 0 16 16,0 0 0-16,9 3 0 0,1 0 0 0,2 1 16 15,-3-4 0-15,3 2 0 0,3-1-208 0,3 0-32 16,2-1-16-16,2-1 0 0,2-2-48 0,0 3-16 15,1-2 0-15,-2 0 0 0,2-1-32 0,-2 0-16 16,2-3 0-16,-1 2 0 0,-1-3-48 0,0 4-16 16,-1-2 0-16,0 1 0 0,0 0-32 0,-5-1 0 15,-4 2 0-15,0 0 0 0,3-1-128 0,-3 2 128 16,-4 1-128-16,-1-1 128 0,0 1-128 0,-8 1 0 16,0 0 0-16,0 0 128 0,0 0-128 0,0 0 128 15,0 0-128-15,0 0 128 0,-11 3 176 0,3-2 16 16,0 1 16-16,-2 1 0 0,-3-1-144 0,-3 0-16 15,0 0-16-15,-5 1 0 0,-2 2-32 0,0-2-128 0,-1-1 192 0,0 2-64 16,-2 1-128-16,-2-2 128 0,-2 0-128 0,-2 0 128 16,-2-1-128-16,-2 3 0 0,1-2 0 0,2 0 128 15,1-1-128-15,1 1 0 0,1-1 0 0,0 0 0 16,0-1 0-16,3 0 0 0,0-1 0 0,4 0 0 16,1-1 0-16,2 0 0 0,3-1 0 0,1 0 0 15,3-1 0-15,4 3 0 0,1 0 0 0,8 0 0 16,-8-3 0-16,8 3 0 0,0 0 0 0,0 0 0 15,0 0 0-15,0 0 0 0,8-8 0 0,3 5 0 16,3 2 0-16,1 1 0 0,2-1 0 0,4 1 0 16,3-2-128-16,-1 1 128 0,2-1 0 0,5 0 0 15,1-2 0-15,2 1 0 0,0-1 0 0,1 2 0 0,3 3 0 16,-4 0 0-16,0 0 0 0,-1 2 0 0,-3 0 0 0,-3-2 0 16,-2-1 0-16,-2 2 0 0,-3 0 0 0,-1 2 0 15,-2 1 0-15,1-2 0 0,-5-1 0 0,-1-1 0 16,-2 1 0-16,-9-2 0 0,0 0 0 0,0 0 0 15,0 0 0-15,0 0 0 0,0 0 0 0,0 0 160 16,-5 5-16-16,-5 1 0 0,-1-2 192 0,-3 0 48 16,-2-2 0-16,-3 0 0 0,-3-2-192 0,-1 2-16 15,-1-2-16-15,-4 0 0 0,-1-2-160 0,2 1 160 16,2 0-160-16,-2 1 160 0,6-1-160 0,-1 0-224 16,3-1 48-16,1 1-14944 0</inkml:trace>
  <inkml:trace contextRef="#ctx0" brushRef="#br1" timeOffset="14458.46">6065 8060 17503 0,'-8'-12'1552'0,"8"12"-1232"0,0 0-320 0,0 0 0 16,-4-9 768-16,4 9 80 0,0 0 32 0,0 0 0 16,0 0-384-16,0 0-80 0,-3-8-16 0,3 8 0 15,0 0-400-15,0 0 128 0,0 0-128 0,0 0 0 16,0 0 0-16,-4 8 0 0,-1 2 0 0,0 0 0 16,2-2 0-16,-3 3 0 0,3 3 0 0,0 1 0 15,1 3 384-15,0 1-16 0,0 6 0 0,1 1 0 16,-1 3 160-16,0 1 48 0,-2-1 0 0,2 1 0 15,1-3-128-15,-3-1 0 0,0-4-16 0,1-3 0 16,0-1-48-16,1-3 0 0,-2-1 0 0,2-1 0 16,0-1 80-16,-1-1 16 0,-1-2 0 0,4-9 0 15,0 0-112-15,0 0-32 0,0 0 0 0,0 0 0 16,0 0 192-16,-7-6 48 0,-1-3 0 0,2-2 0 0,2-2-336 16,1-2-64-16,1-3-16 0,-1 1 0 0,-2-4 64 0,2 0 16 15,-1-2 0-15,3-3 0 0,0 0-64 0,0-2-16 16,-3 0 0-16,2 0 0 0,2 2-160 0,3 1 128 15,0 2-128-15,-1 1 128 0,4 2-128 0,-1 3 0 16,0 4 0-16,-1 1 0 0,1 1 0 0,1 2 0 16,-4 3 0-16,-2 6 0 0,0 0 0 0,0 0 0 15,0 0 0-15,8 11 0 0,-2 4 0 0,0 1-176 16,-3 4 176-16,-1 1-128 0,-2 2 128 0,0 4 0 16,-1 2 0-16,0 0 0 0,-1-2 0 0,0 0 0 15,0-2 0-15,-1-1 0 0,0-1 0 0,-1-4 0 16,2-1 0-16,-1-3 0 0,0 1 0 0,1-5 0 15,-1-3 0-15,3-8 0 0,0 0 128 0,0 0 16 16,0 0 0-16,0 0 0 0,0 0 256 0,0 0 48 16,-4-8 16-16,3-3 0 0,2-2-128 0,1-1-16 0,2-2-16 0,-2-2 0 15,0-1-304-15,1 2 128 0,1-2-128 0,2-1 0 16,-2 0 0-16,3 5 0 0,2 2 0 0,1 4-144 31,-2 0-2256-31,1 5-448 0</inkml:trace>
  <inkml:trace contextRef="#ctx0" brushRef="#br1" timeOffset="19206.66">10805 8271 9215 0,'0'0'192'0,"0"0"64"0,0 0 0 0,0 0 0 0,0 0-256 0,0 0 0 0,0 0 0 0,0 0 0 16,0 0 864-16,0 0 128 0,0 0 32 0,0 0 0 15,-6-12 0-15,1 16 0 0,-1 3 0 0,2-4 0 16,4-3 0-16,0 0 0 0,-5 3 0 0,5-3 0 15,0 0 0-15,-5 5 0 0,-1-4 0 0,6-1 0 16,0 0 0-16,0 0 0 0,-6-2 0 0,1 0 0 0,5 2-832 16,-3-5-192-16,1-1 0 0,-1-2 0 0,2 0 864 0,1 0 128 15,3 1 32-15,-1-2 0 0,-1 0-832 0,2 0-192 16,2 2 0-16,0-1 0 0,-1 0 0 0,1-1 0 16,2 1 0-16,-3-1 0 0,1 3 0 0,-1 0 0 15,-1-1 0-15,2 2 0 0,0 0 0 0,1 2 0 16,-6 3 0-16,6 0 0 0,2 0 0 0,-3 3 0 15,1 4 0-15,-1 2 0 0,0 1 0 0,0 2 0 16,0 1 0-16,-3 3 0 0,0 4 864 0,0 1 128 16,-2-2 32-16,-1 2 0 0,-2 0-832 0,-3-1-192 15,1 0 0-15,-1 0 0 0,-1-1 0 0,-1-2 0 16,0 0 0-16,1-2 0 0,-3-2 0 0,1 0 0 16,1-2 0-16,1-3 0 0,-1-2 0 0,1-2 0 15,-2 0 0-15,3-4 0 0,-2-4 0 0,3-1 0 16,-3-2 0-16,2-4 0 0,3-1 0 0,-2-2 0 0,1-2 0 0,2 0 0 15,1-3 0-15,2 0 0 0,2 0 0 0,1 0 0 16,1-1 0-16,0 3 0 0,0-1 0 0,2 3 0 16,-1 0 0-16,2 3 0 0,1 1 0 0,-1 2 0 15,-2 2 0-15,1 2 0 0,-7 5 0 0,0 0 0 16,5-1 0-16,3 4 0 0,-1 3 0 0,-1 2 0 16,0 0 0-16,-4 2 0 0,1 1 0 0,0 1 0 15,1-1 0-15,-2 2 0 0,-4-1 0 0,1 0 0 16,1 0 0-16,-3 0 0 0,-1-1 0 0,1-2 0 15,2 2 0-15,-4-2 0 0,-2-1 0 0,-1 1 0 16,0-2 0-16,0-2 0 0,0 0 0 0,0-2 0 16,0-2 0-16,1-1 0 0,-1-1 0 0,0-1 0 0,0-2 0 0,2-1 0 15,1-1 0-15,2 0 0 0,0-2 0 0,1-1 0 16,-2-1 0-16,3-1 0 0,0-1 0 0,2-1 0 16,1 0 0-16,3-1 0 0,-3-1 0 0,2 2 0 15,1 1 0-15,1 1 0 0,3-2 0 0,-1 3 0 16,-3 2 0-16,3 2 0 0,2 1 0 0,-1 2 0 15,-1 2 0-15,-2-1 0 0,1-1 0 0,-1 3 0 16,1 5 0-16,1-1 0 0,-3 3 0 0,1 1 0 16,-2 0 0-16,-1 3 0 0,1 0 0 0,-2 1 0 15,-2 2 0-15,-1-1 0 0,-1 0 864 0,-3 0 128 16,0-1 32-16,-1-1 0 0,0 3-832 0,-3-2-192 16,0-1 0-16,-3 3 0 0,-1-3 0 0,1-1 0 15,-2-2 0-15,2-3 0 0,1-3 0 0,1-2 0 16,3-1 0-16,-2-2 0 0,2 0 0 0,0-6 0 15,1-1 0-15,2-1 0 0,1-2 0 0,2-2 0 0,0 0 0 0,1-2 0 16,2-1 0-16,3-2 0 0,-2-1 0 0,2 7 0 16,0-2 0-16,3 2 0 15,-1 0 0-15,2-1 0 0,2 2 0 0,-2 2 0 0,2 0 0 0,0 2 0 16,0 6 0-16,0 0 0 0,-1 1 0 0,1 3 0 16,0 3 0-16,-1 2 0 0,-1 1 0 0,-2 2 0 15,1 1 0-15,0 1 0 0,-1 2 0 0,-1 0 0 16,-3 1 0-16,-1-1 0 0,-2 1 0 0,-2 7 0 15,0-3 864-15,-1-3 128 0,-5-2 32 0,1-1 0 16,-2 0-832-16,0-1-192 0,-1-3 0 0,-1 3 0 16,0-3 0-16,0-2 0 0,-2-1 0 0,1-2 0 15,-1 0 0-15,4-1 0 0,-2-4 0 0,1-1 0 0,1-2 0 0,-1-3 0 16,3-2 0-16,1 0 0 0,1-1 0 0,2-1 0 16,2-1 0-16,0-3 0 0,2 0 0 0,0-1 0 15,1 1 0-15,3-1 0 0,2 1 0 0,0 1 0 16,1-1 0-16,-1 4 0 0,3 1 0 0,-1 1 0 15,2 2 0-15,1 3 0 0,2-1 0 0,-3 5 0 16,-1 1 0-16,0 1 0 0,-10-1 0 0,15 6 0 16,-2 2 0-16,-1 0 0 0,-3-1 0 0,-3 2 0 15,2 2 0-15,-3 1 0 0,1 0 0 0,-2 0 0 16,-1 0 0-16,-2-1 0 0,-1 0 0 0,0 1 0 16,-4-1 0-16,2 0 0 0,-3 0 0 0,-2 0 0 15,-2-1 0-15,0-1 0 0,0-1 0 0,-1-2 0 16,-1 1 0-16,0 0 0 0,1-3 0 0,0-1 0 0,-2-3 0 0,1-1 0 15,2 0 0-15,0-3 0 0,4-4 0 0,-1-1 0 16,2-1 0-16,2-2 0 0,2-2 0 0,2-3 0 16,0-2 0-16,5-1 0 0,-1-1 0 0,4 3 0 15,0 3 0-15,1-1 0 0,0 1 0 0,0 1 0 16,0-2 0-16,2 2 0 0,1 4 0 0,1 2 0 16,-2 4 0-16,1 1 0 0,-2 1 0 0,0 3 0 15,1 2 0-15,-2 1 0 0,-4 3 0 0,1 2 0 16,-4 1 0-16,0-2 0 0,-2 3 0 0,1 2 0 15,-5 2 0-15,0-2 0 0,-3-3 0 0,1 2 0 16,-5 1 0-16,3 1 0 0,-4-2 0 0,2 1 0 16,-5-1 0-16,0 0 0 0,0 0 0 0,1-3 0 15,-2 0 864-15,3-4 128 0,-1-1 32 0,2-2 0 0,0-3-832 0,1-3-192 16,4 1 0-16,-2-2 0 0,2-3 0 16,1-3 0-16,2-2 0 0,2-2 0 0,2-1 0 0,1 0 0 15,0 0 0-15,4 1 0 0,1-2 0 0,1 2 0 16,-6-2 0-16,3 2 0 15,3 0-768-15,2 4-208 0,2 3-48 0,-1 0 0 0,1 0 832 0,-1 5 192 16,-2 3 0-16,1 3 0 0,-1 3 0 0,-2 0 0 16,0 3 0-16,-2 1 0 0,1 3 0 0,-5-1 0 15,0-1 0-15,-1 3 0 0,0 1 768 0,-2 0 208 16,-2 0 48-16,-1 0 0 0,-3 0-832 0,0-1-192 16,-4-1 0-16,1 0 0 0,1 0 0 0,-5-1 0 15,0-1 0-15,0-1 0 0,2 0 0 0,0-2 0 16,-3-3 0-16,1-1 0 0,1-3 0 0,-2-1 0 15,3-2 0-15,1-3 0 0,3 1 0 0,-3-4 0 16,5-1 0-16,-1-2 0 0,3-3 0 0,2-1 0 0,2-2 0 0,0-1 0 16,2 1 0-16,1 0 0 0,1 1 0 0,2 0 0 15,1 0 0-15,3 1 0 0,0 0 0 0,0 3 0 16,-1 2 0-16,1 4 0 0,-1 1 0 0,2 3 0 16,-2 2 0-16,1 3 0 0,-1 3 0 0,-1 3 0 15,2 2 0-15,-5 0 0 0,-2 0 0 0,0 0 0 16,2-1 0-16,-5 1 0 0,-4 0 0 0,0 1 0 15,0 1 0-15,0 0 0 0,-2-1 0 0,-1-1 0 16,-2-1 0-16,1 1 0 0,-3 0 0 0,0-1 0 16,-2 1 0-16,2-2 0 0,-2-4 0 0,1 0 0 15,1-4 0-15,1 1 0 0,-2-4 0 0,3 1 0 16,2-4 0-16,0 0 0 0,0-3 0 0,3-2 0 0,0-2 0 16,1-2 0-16,2-2 0 0,0 0 0 0,2-4 0 0,2 0 0 15,0-1 0-15,0 4 0 0,3 1 0 0,2 2 0 16,0 0 0-16,1-1 0 0,0 1 0 0,0 4 0 15,2 1 0-15,-2 3 0 0,2 3 0 0,2 0 0 16,0 3 0-16,-3 3 0 0,0 0 0 0,-2 5 0 16,0-1 0-16,0 4 0 0,-2 1 0 0,0 3 0 15,0 0 0-15,-1 2 0 0,0-1 0 0,1 2 0 16,-5 1 0-16,1 2 0 0,1 0 0 0,-4 0 0 16,-4-3 0-16,-2-2 0 0,3 0 0 0,-1-1 0 15,-3-1 0-15,1 0 0 0,-3 1 0 0,-1-2 0 16,-2-1 0-16,0-1 0 0,-3-1 0 0,2-3 0 15,0-2 0-15,2-1 0 0,0-2 0 0,2-2 0 16,-2-5 0-16,2 0 0 0,2-3 0 0,-1-1 0 0,4-3 0 16,-3-3 0-16,4-4 0 0,0-1 0 0,3-1 0 0,0-1 0 15,3-1 0-15,-1 0 0 0,3-1 0 0,0 1 0 16,4 1 0-16,-1 2 0 0,2 3 0 0,3 1 0 16,-1 4 0-16,0 1 0 0,-1 0 0 0,-1 3 0 15,3 4 0-15,0 3 0 0,0 1 0 0,-2 3 0 16,-1 0 0-16,0 6 0 0,1 3 0 0,0 0 0 15,-4 3 0-15,2-2 0 0,-3 1 0 0,1 4 0 16,-1 3 0-16,0-1 0 0,-2-2 0 0,-2 1 0 16,-2-1 0-16,-1-1 0 0,-2 1 0 0,-2-1 0 15,-2 1 0-15,1 0 0 0,-2-2 0 0,0-1 0 0,0 0 0 16,-1-3 0-16,-2-2 0 0,2-1 0 0,-2-2 0 0,2-1 0 16,2-4 0-16,-5-2 0 0,2-3 0 0,3-2 0 15,-3-1 0-15,2-3 0 0,1-2 0 0,2-1 0 16,0-3 0-16,2 0 0 0,-2 0 0 0,4-1 0 15,0 0 0-15,3-1 0 0,0-3 0 0,1 2 0 16,5-1 0-16,-2 1 0 0,3 1 0 0,0 1 0 16,2 2 0-16,3 4 0 0,-1-1 0 0,1 2 0 15,-1 2 0-15,1 3 0 0,4 2 0 0,-4 2 0 16,-3 0 0-16,1 4 0 0,1 0 0 0,-1 3 0 16,-1 2 0-16,-1 1 0 0,0 0 0 0,-3 1 0 15,0 1 0-15,-1 0 0 0,-3 2 0 0,1-1 0 16,-3-1 0-16,-3 1 0 0,-1 0 0 0,-3 2 0 15,-1-3 0-15,-2 2 0 0,-2-1 0 0,1-1 0 16,1-1 0-16,-4-1 0 0,0-3 0 0,0-2 0 0,0 0 0 16,-1-3 0-16,2-2 0 0,2-2 0 0,-2-3 0 0,2-1 0 15,1-3 0-15,2-2 0 0,2-4 0 0,2-1 0 16,3-3 0-16,2 0 0 0,0-2 0 0,4-2 0 16,-1-2 0-16,5 2 0 0,1 4 0 0,1 0 0 15,2 0 0-15,-2 4 0 0,2 4 0 0,1 2 0 16,-1 1 0-16,0 5 0 0,-2 2 0 0,1 2 0 15,1 2 0-15,0 4 0 0,0 3 0 0,-4 0 0 16,-2 0 0-16,-1 2 0 0,-3 3 0 0,-2 0 0 16,-2-1 0-16,-2 1 0 0,-3-2 0 0,1 2 0 15,0-1 0-15,-1-1 0 0,-3-2 0 0,3-2 0 16,6-9-768-16,-3 6-208 0,3-6-48 0,0 0-18432 16</inkml:trace>
  <inkml:trace contextRef="#ctx0" brushRef="#br1" timeOffset="25832.79">10713 8415 9215 0,'0'0'192'0,"0"0"64"0,0 0 0 0,0 0 0 0,0 0-256 0,0 0 0 15,0 0 0-15,0 0 0 0,0 0 864 0,0 0 128 16,0 0 32-16,-4 4 0 0,4-4 0 0,-3 6 0 15,3-6 0-15,-6 4 0 0,6-4-832 0,-3 5-192 16,3-5 0-16,-4 6 0 0,0-2 864 0,4-4 128 16,0 0 32-16,-4 5 0 0,1 2-832 0,3-7-192 15,0 0 0-15,0 0 0 0,0 0 864 0,-2 5 128 16,2-5 32-16,0 0 0 0,0 0-832 0,0 0-192 16,0 0 0-16,0 0 0 0,0 0 0 0,6 5 0 15,-6-5 0-15,8 1 0 0,-2-2 864 0,1-2 128 16,-1 0 32-16,3-1 0 0,-2-1-832 0,1 0-192 15,-5-1 0-15,1-1 0 0,1-1 864 0,1 0 128 16,2 1 32-16,0-1 0 0,-3-2-832 0,3 3-192 16,-4-1 0-16,3-1 0 0,-1 0 0 0,1 0 0 0,0-1 0 0,-2 0 0 15,4-1 0-15,-2 1 0 0,1-1 0 0,-2 2 0 16,-1-2 0-16,2 1 0 0,0-1 0 0,0 1 0 16,-1 0 0-16,0 0 0 0,1-1 0 0,0 3 0 15,-2-1 864-15,-1 1 128 0,2-2 32 0,1 1 0 16,-1 1-832-16,2 1-192 0,-4-1 0 0,2-1 0 15,0 0 0-15,-1 0 0 0,-1 0 0 0,3-1 0 16,-4 0 0-16,3 0 0 0,-1 0 0 0,-2 1 0 16,2 1 0-16,-1 1 0 0,1-1 0 0,-2 0 0 15,2 1 0-15,0-1 0 0,-3 0 0 0,1 1 0 0,1 0 0 0,-1 0 0 16,1 1 0-16,-2-1 0 0,2-1 0 16,0 2 0-16,-1-2 0 0,1 2 0 0,-1-1 0 0,-1 0 0 15,0 0 0-15,1-1 0 0,-1 0 0 0,1 1 0 16,-2 0 0-16,1-1 0 0,1 1 0 0,-1-1 0 15,-1 0 0-15,1 3 0 0,3-2 0 0,-4 0 0 16,0 0 0-16,1-1 0 0,0 1 0 0,0 1 0 16,1-2 0-16,0 2 0 0,-2 0 0 0,0 1 0 15,1-1 0-15,2-1 0 0,-1 1 0 0,1-4 0 16,-2 4 0-16,0 0 0 0,0 0 0 0,1 0 0 16,-1-2 0-16,0 4 0 0,-2 4 0 0,0 0 0 15,4-7 0-15,-3 2 0 0,-1 1 0 0,0 4 0 16,1-5 0-16,-1 5 0 0,0 0 0 0,0 0 0 15,0 0 0-15,0 0 0 0,0 0 0 0,0 0 0 16,0 0 0-16,0 0 0 0,0 0 0 0,0 0 0 0,-6 3 0 0,2 0 0 16,0 4 0-16,0 1 0 0,-2 2 0 0,0 1 0 15,2 0 0-15,-3 1 0 0,2 1 0 0,-1 2 0 16,1 2 0-16,-2 0 0 0,-2 3 0 0,2 0 0 16,-3 1 0-16,0 1 0 0,0 0 0 0,1 0 0 15,-2 0 0-15,0 1 0 0,-2-2 0 0,1 0 0 16,-1-3 0-16,-2 2 0 0,2-3 0 0,1 0 0 15,-1 1 0-15,1 0 0 0,-1-2 0 0,2-1 0 16,1 1 0-16,0-1 0 0,-1 0 0 0,1-2 0 16,0-1 0-16,1-1 0 0,-2 0 0 0,2-1 0 15,2-1 0-15,-1 0 0 0,0-1 0 0,2 0 0 16,-1 0 0-16,3-2 0 0,-3 1 0 0,2-1 0 16,0-1 0-16,-1-1 0 0,1 1 0 0,5-5 0 15,-3 4 0-15,3-4 0 0,-6 3 0 0,6-3 0 0,0 0 0 0,-4 4 0 16,4-4 0-16,0 0 0 0,0 0 0 0,0 0 0 15,0 0 0-15,0 0 0 0,0 0 0 0,0 0 0 16,0 0 0-16,0 0 0 0,0 0 0 0,0 0 0 16,0 0 0-16,0 0 0 0,0 0 0 0,0 0 0 15,0 0 0-15,0 0 0 0,0 0 0 0,0 0 0 16,0 0 0-16,0 0 0 0,3-5 0 0,2-1 0 16,-2-1 0-16,2-1 0 0,3 1 0 0,-2-2 0 15,2-1 0-15,-1-1 0 0,2-1 0 0,0 0 0 16,2-2 0-16,1 1 0 0,-2-1 0 0,0-3 0 15,1 1 0-15,-3-1 0 0,4 2 0 0,1 0 0 0,0-1 0 16,-2 0 0-16,2-3 864 0,0-1 128 0,0 4 32 16,1-2 0-16,0 2-832 0,-3-1-192 15,1 0 0-15,-1 0 0 0,1 1 0 0,-2-2 0 0,-1 0 0 0,0 1 0 16,-2 0 0-16,1 3 0 0,0-1 0 0,-2-2 0 16,0-1 0-16,-2 1 0 0,1 0 0 0,0 2 0 15,-2 0 0-15,2 0 0 16,-2 1 0-16,1 4 0 0,-2 1 0 0,0 3 0 0,-1-2 0 0,0 1 0 15,-1 0 0-15,0 1 0 0,0 6 0 0,0 0 0 16,0-3 0-16,0 3 0 0,0 0 0 0,0 0 0 16,-2-6 0-16,2 6 0 0,0 0 0 0,0 0 0 15,-2 6 0-15,-3 0 0 0,5-6 0 0,-4 9 0 16,-1 2 0-16,2 1 0 0,-2 2 0 0,1-1 0 16,0 1 0-16,-1 1 0 0,0 3 0 0,-1 0 0 0,0 0 0 15,-1 1 0-15,2 1 0 0,-4 1 0 0,0 1 0 0,0 0 0 16,-1 0 0-16,2 1 0 0,-4 1 0 0,-1 0 0 15,1 0 0-15,4 0 0 0,-6-5 0 0,4 2 0 16,2-1 0-16,-3-1 0 0,1-1 0 0,1 0 0 16,0-3 0-16,1 1 0 0,1-1 0 0,-1 0 0 15,0-2 0-15,2-2 0 0,-2-2 0 0,1 2 0 16,2-3 0-16,-2 1 0 0,2-2 0 0,-1-1 0 16,3-1 0-16,-1 0 0 0,0 0 0 0,4-5 0 15,0 0 0-15,-5 3 0 0,5-3 0 0,-6 2 0 16,6-2 0-16,0 0 0 0,0 0 0 0,0 0 0 15,0 0 0-15,0 0 0 0,0 0 0 0,0 0 0 16,0 0 0-16,0 0 0 0,0 0 0 0,0 0 0 16,0 0 0-16,1-4 0 0,-1 4 0 0,3-7 0 0,-1-2 0 0,2 2 0 15,0 0 0-15,1 0 0 0,1 0 0 0,0-1 0 16,1-1 0-16,0-1 0 0,2-1 0 0,-1 0 0 16,-3-1 0-16,2-1 0 0,1-1 0 0,1-1 0 15,-1 1 0-15,2 0 0 0,1-3 0 0,-1 2 0 16,2 0 0-16,0 0 0 0,0 1 0 0,-2 0 0 15,1-2 0-15,0 2 0 0,-1 1 0 0,0-2 0 16,0 1 0-16,-2 1 0 0,1-1 0 0,-3 2 0 16,3 1 0-16,-4-2 0 0,1 1 0 0,-1 0 0 15,1 0 0-15,-1 0 0 0,1 0 0 0,-1 0 0 16,2-1 0-16,-3 1 0 0,2 1 0 0,1 0 0 16,-3-3 0-16,-1 2 0 0,2 0 0 0,-1 2 0 15,-1 0 0-15,1 3 0 0,-1-2 0 0,1 1 0 0,-3 0 0 0,2 2 0 16,-1-1 0-16,-1 2 0 0,0-2 0 0,0 3 0 15,-1 4 0-15,0 0 0 0,0-5 0 0,0 5 0 16,0-4 0-16,0 4 0 0,0 0 0 0,0 0 0 16,0 0 0-16,0 0 0 0,0 0 0 0,0 0 0 15,-3 8 0-15,0-1 0 0,0 1 0 0,-1 3 0 16,1-1 0-16,-2 2 0 0,2 1 0 0,-1 2 0 16,-1-1 0-16,1 2 0 0,0 2 0 0,-2 1 0 15,-1-1 0-15,1 2 0 0,-1 1 0 0,-1 1 0 16,0 1 0-16,-2 0 0 0,1 0 0 0,-3 2 0 15,0-1 0-15,0-2 0 0,-2-4 0 0,3 1 0 16,-2-2 0-16,1 1 0 0,2 1 0 0,0-1 0 16,0-4 0-16,3-1 0 0,-1 0 0 0,1-1 0 15,1-1 0-15,0-3 0 0,3 0 0 0,-1-4 0 0,4-4 0 0,0 0 0 16,0 0 0-16,0 0 0 16,0 0 0-16,4-6 0 0,0-3 0 0,3-2 0 0,1-2 0 0,2-3 0 15,-3-1 0-15,4 0 0 0,1 1 0 0,-1-1 0 16,1-3 0-16,1-1 0 0,0 1 0 0,0-4 0 15,-2 1 0-15,1-1 0 0,-1-2 0 16,0-1 0-16,0 1 0 0,1-3 0 0,-2-3 0 0,-2 1 0 16,1-1 0-16,-3 2 0 0,3 2 0 0,-2 2 0 15,-3-3 0-15,1 5 0 0,1 4 0 0,-1 3 0 16,0 1 0-16,-2 3 0 0,0 1 0 0,0 2 0 16,1 3 0-16,-3 1 0 0,-1 2 0 0,0 4 0 15,0 0 0-15,0 0 0 0,0 0 0 0,0 0 0 0,0 0 0 0,0 0 0 16,-6 5 0-16,0 3 0 0,2 2 0 0,-3 2 0 15,0 1 0-15,1 4 0 0,-1 2 0 0,1 2 0 16,-2-1 0-16,0 2 0 0,-1 3 0 0,1 3 0 16,-2-2 0-16,-1 1 0 0,0-4 0 0,0 2 0 15,-2-1 0-15,0-1 0 0,1-1 0 0,1-1 0 16,1-1 0-16,-1 5 0 16,5-3-1600-16,0-5-352 0,4-5-80 0,2-12-16 0</inkml:trace>
  <inkml:trace contextRef="#ctx0" brushRef="#br1" timeOffset="31761.82">10771 8456 12895 0,'0'0'272'0,"0"0"64"0,0 0 16 16,0 0 32-16,0 0-384 0,0 0 0 0,0 0 0 0,0 0 0 15,0 0 0-15,0 0 0 0,0 0 0 0,0 0 0 0,0 0 896 0,0 0 96 16,0 0 32-16,0 0 0 0,0 0-832 0,0 0-192 15,0 0 0-15,0 0 0 0,0 0 864 0,0 0 128 16,0 0 32-16,0 0 0 0,0 0-832 0,0 0-192 16,0 0 0-16,-3 7 0 0,-2 1 0 0,1-1 0 15,-1-2 0-15,0 1 0 0,-1-1 0 0,1 1 0 16,-1-2 0-16,1 3 0 0,-1 0 864 0,-3 2 128 16,3-1 32-16,-3 1 0 0,2-2-832 0,-3 3-192 15,2 1 0-15,0 0 0 0,-3-1 0 0,2 1 0 16,-2 0 0-16,1-2 0 0,0 0 864 0,-1-3 128 15,-1 1 32-15,0 1 0 0,1 2-832 0,-3 1-192 16,-2 2 0-16,2-4 0 0,0-2 0 0,0 2 0 16,-2 2 0-16,2-1 0 0,-1-1 0 0,2-1 0 15,0-1 0-15,2 2 0 0,-3 0 0 0,2 1 0 16,0-4 0-16,-2 2 0 0,2 0 0 0,-2-1 0 16,1 2 0-16,1-2 0 0,0-2 0 0,-2 0 0 0,2 0 0 0,-2 0 0 15,1-1 0-15,1 0 0 0,0 1 0 0,2 0 0 16,-2 1 0-16,2-2 0 0,2 0 0 0,-4 0 0 31,3 0-1600-31,2-1-352 0,7-3-80 0,-4 1-16 0</inkml:trace>
  <inkml:trace contextRef="#ctx0" brushRef="#br1" timeOffset="32439.19">10691 8502 12895 0,'0'0'272'0,"0"0"64"0,0 0 16 0,0 0 32 16,0 0-384-16,0 0 0 0,0 8 0 0,0-8 0 15,-4 7 896-15,-1 0 96 0,-2-2 32 0,-1 4 0 16,2 0 0-16,-2 4 0 0,0 0 0 0,-2 0 0 15,0-4-832-15,-1 1-192 0,-1 1 0 0,-1 1 0 16,-1-1 864-16,-2 3 128 0,1-2 32 0,0 0 0 16,-3 1-832-16,0 0-192 0,0-4 0 0,-2 3 0 0,1 5 0 0,1-3 0 15,-2-3 0-15,3 1 0 0,-4 0 864 0,0 2 128 16,-3 2 32-16,1-4 0 0,0-3-832 0,1 1-192 16,1-2 0-16,-2 2 0 0,1 0 0 0,-3 0 0 15,-2 0 0-15,1 0 0 0,-1 1 0 0,1-2 0 16,-4 1 0-16,5 0 0 0,3 2 0 0,-2 0 0 15,-3 1 0-15,1 0 0 0,1-4 0 0,-1 3 0 16,6 5 0-16,-4-5 0 0,2-4 0 0,2-2 0 16,0-3 0-16,2 6 0 15,1 4-768-15,0-3-208 0,1-4-48 0,1-2 0 16,3-2 0-16,1 2 0 0,1 1 0 0,1-2-8592 0</inkml:trace>
  <inkml:trace contextRef="#ctx0" brushRef="#br1" timeOffset="33038.26">10076 8935 8287 0,'0'0'736'0,"0"0"-592"0,-7-2-144 0,7 2 0 15,-7 5 1056-15,1-2 176 0,-3 0 48 0,2-1 0 16,-2 1-208-16,2 0-48 0,-4 1 0 0,0 2 0 16,-1-1-816-16,-1 4-208 0,-1 2 0 0,0-1 0 15,-2-5 0-15,0 1 0 0,-4-3 0 0,-1 6 0 16,0 1 0-16,-1 1 0 0,1-1 0 0,2 0 0 16,-3-1 0-16,2 2 0 0,0 1 0 0,-2-2 0 15,0-4 864-15,-3 2 128 0,-3 1 32 0,2 2 0 16,-2-4-832-16,1 3-192 0,-1 1 0 0,1 0 0 15,-3-1 0-15,0 0 0 0,3 0 0 0,-1 0 0 16,1-2 0-16,1-1 0 0,-1 0 0 0,1-1 0 16,0-1-768-16,-1-2-208 0,-8-3-48 0,2 1 0 0</inkml:trace>
  <inkml:trace contextRef="#ctx0" brushRef="#br1" timeOffset="33663.12">9768 9097 9215 0,'-3'7'816'0,"-1"1"-656"16,-3-3-160-16,1-1 0 0,-2 0 832 0,0 0 144 15,-3 1 32-15,1-1 0 0,0-3-640 0,-2 1-128 16,-1 1-32-16,-1 2 0 0,-3-1-80 0,1 1-128 15,-2-2 176-15,1 1-176 0,0 1 128 0,-4-2-128 16,-1-1 0-16,3 3 0 0,2 1 176 0,-3 2-176 16,-1 1 160-16,0-3-160 0,-2-1 192 0,1-1-64 15,0 4-128-15,-1-3 192 0,-2 1 0 0,1-1-16 16,-5 0 0-16,-1 0 0 0,-2 2-32 0,0 2 0 16,-4-3 0-16,0 3 0 0,0 1-144 0,-4 2 128 15,1 3-128-15,-1-4 128 0,1-3 0 0,1 2 0 0,0 4 0 0,-2-2 0 16,0-3-128-16,-1-1 0 0,0 3 0 0,1 2 0 15,1 1 0-15,0 2 0 0,-1-3 0 0,3 0 0 16,1-2 0-16,0-1 0 0,3-1 0 0,1-3-4880 16,2 0-1008-16</inkml:trace>
  <inkml:trace contextRef="#ctx0" brushRef="#br1" timeOffset="34301.04">9147 9290 5519 0,'0'0'496'0,"0"0"-496"0,0 0 0 0,0 0 0 16,0 0 1728-16,0 0 256 0,0 0 64 0,-8 5 0 15,1 1-1648-15,-1-3-400 0,-1-2 0 0,0 2 0 0,-1 3 0 0,-4-1-224 16,-1 0 32-16,-1 0 0 0,1 2 192 0,-1 0 0 16,-1 1 192-16,-1-3-192 0,1-4 192 0,-1 1-192 15,-1 2 192-15,1 2-192 0,-2-2 928 0,0 2 80 16,-2 1 16-16,0-1 0 0,-2-3-832 0,-3 2-192 15,-1 1 0-15,-3 1 0 0,-1-3 0 0,1 2 0 16,-1 1 0-16,-1-2 0 0,-2-1 0 0,0-1 0 16,1-3 0-16,1 5 0 0,1 2 0 0,1-4 0 15,2-4 0-15,0 1-4864 16,3 2-1024-16</inkml:trace>
  <inkml:trace contextRef="#ctx0" brushRef="#br1" timeOffset="34858.25">8819 9374 9215 0,'0'0'192'0,"-13"0"64"0,-1 1 0 0,-3 3 0 0,0 1-256 0,-3 2 0 15,-2-2 0-15,0 1 0 0,-5-3 864 0,4 3 128 16,1 0 32-16,-3 0 0 0,-1-1-832 0,-3 2-192 15,3 2 0-15,-2-5 0 0,-3-4 864 0,2 1 128 0,1 1 32 0,-3 4 0 16,-3 3-832-16,1-5-192 0,-1-4 0 0,1 1 0 16,0 5 0-16,0-5 0 0,0-1 0 0,-2 2 0 15,1 0 864-15,1 0 128 0,-1 2 32 0,2-4 0 16,2-2-832-16,-1-1-192 0,-1-1 0 0,0 2 0 31,-2 2-768-31,1 0-208 0,0-3-48 0,3 2 0 0,1 5 832 0,3-1 192 0,-4 1 0 0,3 2-4960 16,2-2-944-16</inkml:trace>
  <inkml:trace contextRef="#ctx0" brushRef="#br1" timeOffset="35500.42">7581 9505 9215 0,'0'0'192'0,"0"0"64"0,0 0 0 0,0 0 0 0,0 0-256 0,0 0 0 16,0 0 0-16,0 0 0 0,0 0 864 0,0 0 128 15,8 1 32-15,1-1 0 0,-1-4-832 0,2 1-192 16,2-2 0-16,1 4 0 0,-2 1 864 0,6-2 128 15,3 1 32-15,4 1 0 0,4 3 0 0,1-1 0 16,-1-4 0-16,3 0 0 0,2 0-832 0,0-1-192 16,1 0 0-16,4-1 0 0,-2-3 0 0,5 3 0 15,-3 2 0-15,4-3 0 0,3-1 0 0,-2-2 0 16,0-1 0-16,-1 1 0 0,-1 1 0 0,-1-1 0 16,1-3 0-16,-1 3 0 0,1 2 0 0,-2 0 0 15,-6-4 0-15,1 1 0 0,-1-2 0 0,-1 3 0 16,-3 0 0-16,-1 1 0 15,-5 1-768-15,-1-1-208 0,2-2-48 0,-4 5 0 0</inkml:trace>
  <inkml:trace contextRef="#ctx0" brushRef="#br1" timeOffset="35951.31">8007 9521 12895 0,'0'0'272'0,"0"0"64"0,0 0 16 0,12 1 32 0,1-1-384 0,-1-4 0 16,-1-1 0-16,5 0 0 0,4 7 0 0,-1-2 0 16,-1 0 0-16,8-4 0 0,3 0 0 0,3-2 0 15,-1 1 0-15,2-1 0 0,3-1 896 0,3 0 96 16,-2 3 32-16,4-2 0 0,4-4-832 0,-1-2-192 15,1-3 0-15,1 4 0 0,2 4 864 0,-2 2 128 16,-1-3 32-16,-2-1 0 0,-2-4-832 0,-1 2-192 16,-1 2 0-16,0-1 0 0,-2 1 0 0,-3 0 0 0,-2 0 0 0,-3 0 0 15,-1 3 0-15,-6 0 0 0,-3-2 0 0,-3 3 0 32,-2 2-768-32,-3 2-208 0,-1 1-48 0,-3 0 0 0</inkml:trace>
  <inkml:trace contextRef="#ctx0" brushRef="#br1" timeOffset="36416.01">7587 9505 12895 0,'0'0'272'0,"0"0"64"0,0 0 16 0,0 0 32 0,0 0-384 0,0 0 0 0,0 0 0 0,0 0 0 15,0 0 0-15,5 7 0 0,2-3 0 0,5-3 0 16,4-2 896-16,0 1 96 16,5-2 32-16,7-1 0 0,5-2-832 0,3 1-192 0,2 0 0 0,3 0 0 15,1-1 0-15,4-4 0 0,0-4 0 0,2 2 0 16,1 3 0-16,3 0 0 0,1-1 0 0,-2 2 0 15,0-2 0-15,-4 1 0 0,-1 5 0 16,0-4 0-16,-4-4 0 0,-2 4 0 0,-5-1 0 0,0 6 0 16,-2 2 0-16,-6 0 0 0,4-6 0 15,-9 2 0-15</inkml:trace>
  <inkml:trace contextRef="#ctx0" brushRef="#br1" timeOffset="36794.24">7606 9468 9215 0,'15'9'192'0,"-6"-8"64"0,-9-1 0 0,14-1 0 0,4 1-256 0,4 0 0 0,4 3 0 0,3-2 0 16,2-2 864-16,2 1 128 0,3 3 32 0,1-3 0 16,3-2-832-16,2-1-192 0,4-1 0 0,1 0 0 15,1 0 864-15,0-1 128 0,2 0 32 0,0 0 0 16,0 1-832-16,-1 3-192 0,-2 1 0 0,1-6 0 15,-2-3 0-15,-3 2 0 0,-4 0 0 0,-4 3 0 16,-2 0 864-16,-3 1 128 0,-2-1 32 0,-4 2 0 16,-3-3-1648-16,-5 1-320 0,-1-3-64 15,-4 3-6976-15</inkml:trace>
  <inkml:trace contextRef="#ctx0" brushRef="#br1" timeOffset="37123.18">7772 9418 9215 0,'11'0'192'0,"-1"-1"64"0,1-3 0 0,1 2 0 0,1 3-256 0,3 2 0 16,0-3 0-16,3 0 0 0,3 0 0 0,2 0 0 15,3 1 0-15,8 0 0 0,2 0 864 0,5-1 128 0,3-1 32 0,3 0 0 16,3 0-832-16,1-3-192 0,-1-1 0 0,4 2 0 16,-1 2 0-16,0 0 0 0,-6-4 0 0,2 1 0 15,1-2 0-15,-5 4 0 0,-4 0 0 16,-6-2 0-16,-5-4 864 0,-4 2 128 0,-3 3 32 0,-5 1-5472 15,-4-3-1088-15</inkml:trace>
  <inkml:trace contextRef="#ctx0" brushRef="#br1" timeOffset="37483.69">7969 9489 9215 0,'15'-4'192'0,"5"1"64"0,4 1 0 0,4 0 0 0,7-2-256 0,2 2 0 16,6 1 0-16,2-2 0 0,2-3 864 0,1 1 128 16,1 0 32-16,3 0 0 0,2-3 0 0,-1 2 0 15,-1-1 0-15,-2 0 0 0,2-1-832 0,-3-1-192 0,-2-2 0 16,-5 2 0-16,-3 2 864 0,-2 1 128 0,0-4 32 0,-3 2 0 16,-5 2-832-16,-2-1-192 0,-1 0 0 0,-2 0 0 15,-4-1 0-15,-2 1 0 0,-5 3 0 0,-3 0-5952 16,-3-2-1248-16</inkml:trace>
  <inkml:trace contextRef="#ctx0" brushRef="#br1" timeOffset="38159.57">8164 9463 9215 0,'8'-4'192'0,"4"-3"64"0,-1-1 0 0,5 2 0 0,3 3-256 0,-2-2 0 16,0-3 0-16,2 1 0 0,5 5 0 0,-2 0 0 16,2 0 0-16,1 1 0 0,5-1 864 0,3 0 128 15,1 1 32-15,3-2 0 0,3-3 0 0,2 2 0 16,2-1 0-16,1-1 0 0,-1 0-832 0,2 0-192 15,-2-1 0-15,0-2 0 0,2-1 864 0,1-2 128 16,2 0 32-16,-3 0 0 0,0 2 0 0,-4 0 0 16,-1 1 0-16,-4-1 0 0,-2-3-832 0,-3 0-192 15,-1 0 0-15,-3 2 0 0,-2 2 864 0,1 0 128 0,2-1 32 0,-8 2 0 16,-5 0-832-16,0 1-192 16,-3 3 0-16,-2-1 0 0,-2 1 0 0,-9 4 0 0,0 0 0 0,0 0 0 31,0 0-768-31,0 0-208 0,0 0-48 0,0 0 0 0,-8 3 832 0,-1 4 192 0,-3 2 0 0,-8 3 0 31,-2-1-864-31,-1-1-128 0,-1 0-32 0,5-5 0 0,-3 3 832 0,-1 1 192 0,-3-1 0 0,-3 1 0 16,-3-1 0-16,-2 1 0 0,-4 1 0 0,-1 0 0 15,1-1 0-15,-1 1 0 0,0-1 0 0,2 1 0 16,4 1 0-16,2 0 0 0,0-2 0 0,5 1 0 16,6-5 0-16,0 1 0 0,7 0 0 0,-1-1 0 15,6-3 0-15,1 1 0 0,5 2 0 0,2-5 0 16,0 0 0-16,7-1 0 0,3-3 0 0,6-1 0 15,0-1 0-15,5-1 0 0,4 1 0 0,5-3 0 0,1-3 0 0,2 2 0 16,3-1 0-16,3-1 0 0,-1-1 768 0,3 0 208 16,0 0 48-16,-2-1 0 0,2 1 0 0,-1 0 0 15,1-2 0-15,-1-1 0 0,-3 2-832 0,1 1-192 16,-1-1 0-16,-2 2 0 0,-2 1 0 0,-2 4 0 16,-2-1 0-16,-2 1 0 0,-5 0 0 0,-1-1 0 15,-1 1 0-15,-5 3 0 0,1 2 0 0,-5 1 0 16,0-4 0-16,-2 5 0 0,-3 0 0 0,-6 0 0 15,0 0 0-15,0 0 0 0,0 0 0 0,2 7 0 16,-2 2 0-16,-4 1 0 16,-5-5-1600-16,-2 1-352 0,-3-1-80 0,1 2-16 0</inkml:trace>
  <inkml:trace contextRef="#ctx0" brushRef="#br1" timeOffset="38429.23">9122 9310 16575 0,'30'-7'736'0,"-13"2"160"0,5 0-720 0,4-2-176 0,3-5 0 0,4 2 0 15,2-2 848-15,4-2 144 0,0-3 32 0,2 1 0 16,2-1 0-16,-1 1 0 0,-1 0 0 0,-1 1 0 16,0-3-832-16,-5 3-192 0,-1 3 0 0,-1 0 0 15,-1-2 864-15,-1-1 128 0,-2 1 32 0,-3 3 0 16,-5 3-832-16,-3 3-192 0,0-1 0 0,-2 1 0 15,-4-2 0-15,-1 3 0 0,-1 4 0 0,-3-1 0 0,-2-4 0 16,-5 5 0-16,0 0 0 0,0 0 0 16,0 0-768-16,0 0-208 0,-6 1-48 0,-1 3 0 15,-2 0-816-15,3 0-160 0,-4 1-48 0,-2-1-6544 16</inkml:trace>
  <inkml:trace contextRef="#ctx0" brushRef="#br1" timeOffset="38880.48">8502 9405 12895 0,'14'-4'272'0,"1"-1"64"15,1 1 16-15,-1 1 32 0,3-1-384 0,6 1 0 0,2-1 0 0,4-2 0 16,0-1 896-16,2 1 96 0,2-3 32 0,-1 1 0 0,4 2-832 0,2 0-192 16,2-1 0-16,2-2 0 0,1 0 864 0,1 0 128 15,1 0 32-15,-1 1 0 0,0 0 0 0,-2-1 0 16,0 0 0-16,-1 0 0 0,0 1-832 0,-6 1-192 16,-2-3 0-16,-1 2 0 0,-2 2 0 0,-2 0 0 15,-3 1 0-15,-3 0 0 0,-2 0 0 0,-3 1 0 16,-1 0 0-16,-1 1 0 0,-4-1 0 0,-2 0 0 15,-2 2 0-15,-1 0-7056 16,-7 2-1456-16</inkml:trace>
  <inkml:trace contextRef="#ctx0" brushRef="#br1" timeOffset="39269.26">8661 9416 12895 0,'0'0'272'15,"12"-3"64"-15,5-3 16 0,-2 3 32 0,2 1-384 0,4-3 0 0,2-2 0 0,4-1 0 16,1 2 896-16,5 0 96 0,3-3 32 0,2 1 0 0,3 1 0 0,1-1 0 16,0-1 0-16,2 0 0 0,-3-1 0 0,0 1 0 15,1-2 0-15,-3 1 0 0,1-2-832 0,1 1-192 16,-1-2 0-16,-3 1 0 0,-6 0 0 0,0 0 0 16,0 2 0-16,-2-1 0 0,-2 4 864 0,-3 0 128 15,-4 1 32-15,7-2 0 16,-10 1-1648-16,-1 2-320 0,-5 1-64 0,-11 4-16 0,0 0 832 0,0 0 192 15,0 0 0-15,0 0 0 16,0 0-2496-16,0 0-464 0,0 0-96 0,-8 0-16 0</inkml:trace>
  <inkml:trace contextRef="#ctx0" brushRef="#br1" timeOffset="39931.42">7984 9548 9215 0,'0'0'192'0,"0"0"64"0,0 0 0 0,0 0 0 0,-7 1-256 0,0 1 0 16,-1 0 0-16,2 1 0 0,1-1 864 0,-4-1 128 16,0-1 32-16,-1 0 0 0,0 0-832 0,-1 0-192 15,-1 0 0-15,-3-1 0 0,2 1 864 0,-1 0 128 16,-4-1 32-16,3 1 0 0,-1 0-832 0,1 0-192 16,-1-1 0-16,0 1 0 0,3 0 0 0,0 2 0 15,-2 0 0-15,3-1 0 0,2-1 0 0,-1-1 0 16,0-2 0-16,3 1 0 0,-2 2 864 0,3-2 128 15,-2-1 32-15,4 0 0 0,-3 0-832 0,3 1-192 0,1-1 0 0,-1 1 0 16,5 2 0-16,0 0 0 0,0 0 0 0,-2-5 0 16,1-1 0-16,1 1 0 0,0 5 0 0,0 0 0 15,8-1 0-15,1-1 0 0,2 0 0 0,6 0 0 16,5 1 0-16,5 0 0 0,4 0 0 0,4 0 0 16,3-1 0-16,1 2 0 0,2 0 0 0,4-2 0 15,3-3 0-15,1-1 0 0,0 2 0 0,2 2 0 16,-3 2 0-16,0-4 0 0,-3-4 0 0,0 2 0 15,-5 4 864-15,-1 1 128 0,-4 1 32 0,8-2 0 16,-10-3-1648-16,-8 2-320 0,-8 1-64 0,-6 1-16 16,-2-2 832-16,-3 1 192 0,-6 2 0 0,0 0 0 15,0 0 0-15,0 0 0 0,-7 1 0 0,-3 3-6048 16,-5 0-1168-16</inkml:trace>
  <inkml:trace contextRef="#ctx0" brushRef="#br1" timeOffset="40231.94">7774 9418 12895 0,'-6'7'272'0,"-2"-2"64"0,-1-4 16 0,1-1 32 0,2-1-384 0,-1 1 0 16,-1 0 0-16,8 0 0 0,0 0 0 0,0 0 0 15,0 0 0-15,0 0 0 0,0 0 0 0,0 0 0 16,8 0 0-16,3 0 0 0,3 3 896 0,3-1 96 15,2-1 32-15,4 0 0 0,-1-1-832 0,4 0-192 0,3 0 0 0,2-1 0 16,4 0 0-16,3 0 0 0,2 0 0 0,4-1 0 16,2-1 864-16,1 0 128 15,1 0 32-15,-2-1 0 0,-1 2-832 0,1 1-192 0,3-3 0 0,-3 1 0 16,-3-1 864-16,1 0 128 0,-4-1 32 0,-1 0 0 16,-4-1-832-16,-3-2-192 0,-2 2 0 0,6-3 0 31,-6 2-768-31,-7 2-208 0,-3-1-48 0,-9 3-5456 0,-2 1-1104 0</inkml:trace>
  <inkml:trace contextRef="#ctx0" brushRef="#br1" timeOffset="40537.05">9045 9280 20271 0,'8'-1'448'0,"7"-4"80"0,3 2 32 0,-1 0 16 0,4-2-576 0,2 1 0 16,1 3 0-16,4-2 0 0,-2-2 0 0,2-1 0 16,1 3 0-16,-1-1 0 0,0-2 0 0,3 0 0 15,1-1 0-15,0 0 0 0,-1 2 0 0,0-1 0 16,0 0 0-16,2 1 0 0,0 0 0 0,-1-1 0 0,0 0 0 15,-1-1 0-15,-1 0 0 0,-2 1 0 0,-1-2 0 0,-1 2 0 16,1-3 0-16,-4 1 0 16,-1 1 0-16,-6 1-5888 15,0 2-1296-15</inkml:trace>
  <inkml:trace contextRef="#ctx0" brushRef="#br1" timeOffset="40817.07">9407 9226 12895 0,'14'-9'272'0,"-2"2"64"0,8-1 16 0,-5 2 32 0,3 1-384 0,4-3 0 15,4-3 0-15,2-1 0 0,1 1 896 0,0 0 96 16,2 0 32-16,2-4 0 0,-1-1 0 0,0-1 0 15,-2 2 0-15,1-1 0 0,1-2-832 0,0 1-192 16,-1 2 0-16,-2 0 0 0,2 0 864 0,-4 1 128 16,-2 0 32-16,-1 3 0 0,-4 3-832 0,-1 1-192 15,-3 2 0-15,6-4 0 16,-6 0-768-16,-5 4-208 0,-2 2-48 0,-9 3-8592 0</inkml:trace>
  <inkml:trace contextRef="#ctx0" brushRef="#br1" timeOffset="46071.05">9774 9141 9215 0,'0'0'400'0,"0"0"96"0,0 0-496 0,-3 7 0 15,2 0 0-15,-3 0 0 0,1 0 0 0,-1-1 0 16,-1 2 0-16,2-5 0 0,3-3 0 0,-3 3 0 15,-3 1 0-15,6-4 0 0,-7 3 0 0,3 0 0 0,-3 1 0 0,3-1 0 16,0 0 0-16,4-3 0 0,-7 1 0 0,7-1 0 16,-7 0 912-16,2 0 96 15,5 0 16-15,0 0 0 0,0 0 0 0,0 0 0 0,0 0 0 0,0 0 0 16,0 0-832-16,4-5-192 0,2-1 0 0,3 1 0 16,-2-2 864-16,5 1 128 0,2-2 32 0,1-1 0 15,3-1-832-15,1 0-192 0,5 0 0 0,-1-2 0 16,0-4 0-16,1 0 0 0,2 2 0 0,3-2 0 15,1-3 0-15,0 0 0 0,0-1 0 0,-2 2 0 16,-1 0 0-16,0-2 0 0,-1 3 0 0,-3-1 0 16,1 2 0-16,-5 0 0 0,-1 3 0 0,-2 0 0 15,1-1 0-15,-3 3 0 0,-3 3 0 0,3-2 0 16,-3 1-768-16,-4 5-208 0,-7 4-48 0,0 0-6960 16</inkml:trace>
  <inkml:trace contextRef="#ctx0" brushRef="#br1" timeOffset="46595.6">9634 9130 5519 0,'0'0'240'0,"-9"7"64"0,1-5-304 0,-1 1 0 0,1 2 0 0,8-5 0 16,-8 5 880-16,2 1 112 0,-2-2 32 0,8-4 0 15,0 0 0-15,0 0 0 0,0 0 0 0,0 0 0 16,0 0-832-16,0 0-192 0,9 2 0 0,2-2 0 16,1-2 864-16,3 0 128 0,5 0 32 0,1-4 0 15,1-4-832-15,2-3-192 0,1-2 0 0,2 0 0 16,3 2 864-16,1 0 128 0,-1-3 32 0,0 3 0 16,-2-4-832-16,2-1-192 0,2 0 0 0,1 1 0 0,0-1 0 0,-2 1 0 15,1-2 0-15,0 0 0 0,-2-3 864 0,0-1 128 16,0-1 32-16,0-1 0 0,1-3-832 0,-3 3-192 15,0-3 0-15,1 2 0 0,1-2 0 0,1 3 0 16,0 2 0-16,-3 2 0 0,1 0 0 0,-4 1 0 16,-2 5 0-16,-1 0 0 0,-3 0 0 0,0 2 0 15,-4 1 0-15,1 2 0 0,-5 2 0 0,0 3 0 16,-2 1 0-16,0-1 0 0,-9 5 0 0,7-3 0 16,-7 3 0-16,0 0 0 15,0 0-768-15,0 0-208 0,0 0-48 0,0 0-5456 16,0 0-1104-16</inkml:trace>
  <inkml:trace contextRef="#ctx0" brushRef="#br1" timeOffset="46990.56">10350 8850 9215 0,'0'0'192'0,"0"0"64"0,0 0 0 0,0 0 0 0,0 0-256 0,11-5 0 0,-3-3 0 0,-1 1 0 16,-2-1 864-16,1-1 128 0,4-2 32 0,-1-2 0 16,4-3 0-16,1 0 0 0,1 1 0 0,2-2 0 15,-1-3-832-15,2 0-192 0,0-2 0 0,1 1 0 16,0 1 864-16,0 0 128 0,-1-4 32 0,2 1 0 0,-2-3 0 16,-1 2 0-16,2 0 0 0,-1 2 0 0,-1 1-832 0,2 0-192 15,-2-1 0-15,-1-1 0 0,2-1 0 0,-2-1 0 16,0-1 0-16,-1 0 0 0,0 1 0 0,-1 0 0 15,-3 2 0-15,1 2 0 0,1-1 0 0,1 3 0 16,-1 0 0-16,1-1 0 0,-5-1 0 0,2 3 0 16,0 1 0-16,-1 3 0 0,0 2 0 0,0 1 0 15,-2 1 0-15,1 1 0 0,-3 2 0 0,1 1 0 16,-4-2 0-16,-3 8 0 16,0 0-768-16,0 0-208 0,0 0-48 0,0 0 0 0,0 0 832 0,0 0 192 15,0 0 0-15,0 0 0 16,-4 7-864-16,-4-1-128 0,3 1-32 0,-4 1-4352 15,2 0-896-15</inkml:trace>
  <inkml:trace contextRef="#ctx0" brushRef="#br1" timeOffset="47332.04">10738 8345 12895 0,'0'0'272'16,"0"0"64"-16,3-10 16 0,2 0 32 0,1-1-384 0,-2-3 0 0,4-4 0 0,1 0 0 15,2 1 896-15,-1-3 96 0,2-2 32 0,1 0 0 16,1-1 0-16,1 2 0 0,0-4 0 0,2 2 0 16,0-3 0-16,1 2 0 0,-2 0 0 0,0 2 0 0,-2 1-832 0,0 0-192 15,-2 1 0-15,0-1 0 0,-3 2 0 0,0-2 0 16,-1 0 0-16,-2 3 0 0,0 1 0 0,-1-1 0 15,0 0 0-15,-1 2 0 0,1 0 864 0,0 5 128 16,-3 3 32-16,0 0 0 0,1 0-832 0,-2-2-192 16,-1 5 0-16,0 5 0 0,0 0 0 0,0 0 0 15,0 0 0-15,0 0 0 0,0 0 0 0,0 0 0 16,0 0 0-16,0 0 0 16,0 0-768-16,0 0-208 0,0 0-48 0,2 10-6544 15,-2-10-1328-15</inkml:trace>
  <inkml:trace contextRef="#ctx0" brushRef="#br2" timeOffset="60454.7">12149 7647 5519 0,'0'0'0'0,"0"0"224"0,0 0-64 0,0 0 32 0,0 0-192 0,0 0 0 0,0 0 0 0,0 0 0 16,0 0 848-16,0 0 144 0,0 0 32 0,0 0 0 15,0 6-832-15,0-6-192 0,0 0 0 0,0 0 0 16,0 0 0-16,0 0 0 0,0 0 0 0,0 0 0 15,0 0 864-15,0 0 128 0,0 0 32 0,-2 5 0 0,2-5-832 0,-1 7-192 16,1-7 0-16,-1 5 0 0,-4 0 0 0,5-5 0 16,0 0 0-16,-2 5 0 0,2-5 864 0,0 0 128 15,0 0 32-15,-1 7 0 0,-2-1-832 0,1 1-192 16,2-7 0-16,2 7 0 0,-4-1 0 0,2-6 0 16,-3 5 0-16,3-5 0 0,0 7 0 0,0 0 0 15,0-7 0-15,0 0 0 0,0 7 864 0,0-7 128 16,0 0 32-16,0 6 0 0,0-6-832 0,-1 7-192 15,1 0 0-15,0-7 0 0,0 0 0 0,0 0 0 16,0 0 0-16,0 0 0 0,0 0 0 0,0 0 0 16,0 0 0-16,0 0 0 0,0 0 0 0,0 0 0 15,0 0 0-15,0 0 0 0,0 0 0 0,0 0 0 16,0 0 0-16,0 0 0 16,0 0-768-16,0 0-208 0,0 0-48 0,0 0-6960 0</inkml:trace>
  <inkml:trace contextRef="#ctx0" brushRef="#br2" timeOffset="61228.35">12131 7634 12895 0,'0'0'272'0,"0"0"64"0,0 0 16 0,0 0 32 0,0 0-384 0,0 0 0 16,0 0 0-16,0 0 0 0,0 0 0 0,0 0 0 16,0 0 0-16,0 0 0 0,0 0 896 0,0 0 96 15,0 0 32-15,0 0 0 0,0 0-832 0,0 0-192 16,0 0 0-16,0 0 0 0,0 0 0 0,0 0 0 15,0 0 0-15,0 0 0 0,1 8 864 0,1-1 128 16,-2 0 32-16,1 0 0 0,0 0-832 0,-1 2-192 16,0 0 0-16,1 2 0 0,1 1 0 0,-1 1 0 15,-1 2 0-15,3-2 0 0,0-2 0 0,0 1 0 16,-2 1 0-16,0 2 0 0,0 2 864 0,1-2 128 16,3 4 32-16,-3-1 0 0,-1-2-832 0,2 1-192 15,2-1 0-15,0 3 0 0,-1 2 0 0,0-1 0 0,3-1 0 0,-2 1 0 16,2 0 0-16,-1 1 0 0,1 0 0 0,2 1 0 15,1 1 0-15,1 2 0 0,1 2 0 0,0-1 0 16,2-1 0-16,4 10 0 16,-2-3 0-16,0-1 0 0,-1-2 0 0,-1-2 0 0,0-1 0 0,-5-7 0 15,2 0 0-15,2-1 0 0,-5 0 0 0,2 2 0 16,1-2 0-16,-3 0 0 0,1 1 0 0,-2-1 0 16,3-2 0-16,0 0 0 0,-2-3 0 0,-3-3 0 15,2 1 0-15,0 1 0 0,0-1 0 0,4 6 0 16,0 0 864-16,0-1 128 0,1 0 32 0,-4-4 0 15,1-3-832-15,0 1-192 0,2 1 0 0,1 1 0 16,-2 0 0-16,-3-2 0 0,2 0 0 0,9 5 0 0,-1-2 0 16,-1 0 0-16,-1 0 0 0,0 0 0 0,1 1 0 0,-1-1 0 15,1 0 0-15,0 0 0 0,-1 0 0 16,-1-2 0-16,-1-1 0 0,3 1 0 0,-3 1 0 0,0-1 0 16,0-1 0-16,0 0 0 0,1 1 0 0,1 0 0 15,-1 1 0-15,2-1 0 0,-1-1 0 0,2-3 0 16,-1 1 0-16,1 0 0 0,-2 5 0 0,-3-7 0 15,-1 0 0-15,9 2 0 0,-3-2 0 0,0 3 0 16,2 0 0-16,-1-3 0 0,1-3 0 0,0 0 0 16,-2 1 0-16,0 0 0 0,-2-2 0 0,0 1 0 15,-1 3 0-15,0-3 0 0,-2 0 0 0,1-1 0 16,-2 0 0-16,2 0 0 0,-6 0 0 0,1-2 0 16,-8 0 0-16,0 0 0 15,0 0-768-15,5-4-208 0,-5 4-48 0,0-9-10240 0</inkml:trace>
  <inkml:trace contextRef="#ctx0" brushRef="#br2" timeOffset="68789.92">12139 7785 16575 0,'-11'-7'736'0,"11"7"160"0,0 0-720 0,0 0-176 0,-8-3 0 0,8 3 0 16,-5-5 0-16,3 0 0 0,-2-1 0 0,4 6 0 15,-2-7 848-15,0 0 144 0,0-1 32 0,2 8 0 16,0 0 0-16,0 0 0 0,0 0 0 0,0 0 0 15,0 0 0-15,0 0 0 0,0 0 0 0,2 13 0 16,1 2-832-16,2 1-192 0,-2 1 0 0,4 5 0 0,1 8 0 0,2 0 0 16,-1 1 0-16,4 3 0 15,4 4 864-15,4 1 128 0,1-1 32 0,2 0 0 0,1 0-832 0,3 0-192 16,-3 2 0-16,2-2 0 0,0 0 0 0,0-2 0 16,-1-2 0-16,0 0 0 0,0-1 0 0,0 1 0 15,3-2 0-15,1 1 0 0,0-1 0 0,2-1 0 16,3-1 0-16,1-1 0 0,-1 0 0 0,2-1 0 15,-1-1 0-15,-4-4 0 0,1-3 0 0,0-2 0 16,0 2 0-16,1 0 0 0,2 0 0 0,-2 1 0 16,2 0 0-16,2-2 0 0,0-1 864 0,-2 1 128 15,-2-1 32-15,-1 2 0 0,-3 1-832 0,-4 0-192 16,2 0 0-16,-2 0 0 0,0-1 0 0,0-3 0 16,0 1 0-16,-2-3 0 0,-2 0 0 0,2-1 0 15,3 0 0-15,0-1 0 0,1-2 0 0,-3 0 0 0,3 0 0 0,-4-1 0 16,-2 0 320-16,-2-1 0 0,-1-1 16 0,-1-3 0 15,0-2-208-15,-1 2-128 0,0-1 128 0,-1 0-128 16,2-2 0-16,-2 0 128 0,2 1-128 0,-3-2 0 16,0-1 0-16,2 0 128 0,0 1-128 0,-1-1 0 15,0-1 0-15,-1 0 0 0,0 0 0 0,1 0 128 16,1 1-128-16,2 0 0 0,-1 0 0 0,-1 1 0 16,3-2 0-16,-2 1 0 0,0 1 0 0,1-1 0 15,1-1 0-15,-1 0 0 0,-1-1 0 0,1 2 0 16,1 1 0-16,-1 1 0 0,-2-1 0 0,0-1 0 15,0-1 0-15,1 1 0 0,-1-1 0 0,2 0 0 16,1 1 0-16,-4 2 0 0,-5 1 0 0,4 1 0 16,1-4 0-16,-1 0 0 0,-3 0 0 0,1 0 0 15,1-1 0-15,-1-1 0 0,1 4 0 0,-6-4 0 0,2 0 0 0,1 0 0 16,-3-1 0-16,2 1 0 0,-2 0 0 0,0 0 0 16,1 0 0-16,0 2 0 0,-9 0 0 0,9 0 0 15,-3 0 0-15,1 2 0 0,0 0 0 0,-7-2 128 16,6 5-128-16,1-2 0 0,-7-3 0 0,4 5 0 15,-4-5 0-15,0 0 0 0,6 4 0 0,-6-4 128 16,2 7-128-16,-2-7 0 0,0 0 0 0,0 0 144 16,0 0-144-16,0 0 0 0,0 0 176 0,-8 6-176 15,-1-1 160-15,-1-3-160 0,-2 0 144 0,-2-1-144 16,-2 0 128-16,-1 0-128 0,-3 0 0 0,-2 0 0 16,0-2 128-16,-2 1-128 0,-2-2 0 0,-2 0 0 15,-2 0 0-15,1 1 0 0,-1 0 240 0,0-2 16 0,1 2 0 0,-2-1 0 16,-1 1-256-16,-1 1 0 0,-1-2 0 0,-4-2 0 15,1-1 0-15,0 2 0 0,-1-2 0 0,2 0 0 16,-4-4 0-16,3-1 0 0,0 0 0 0,-2-3 0 16,1-4 0-16,-2 2 0 0,-3 1 0 0,1-2 0 15,3 0 0-15,0 3 0 0,4-1 0 0,1 0 0 16,-4-1 0-16,4 0 0 0,1 1 0 0,3 0 0 16,-2-2 0-16,0 4 0 0,-1-2 0 0,-4 0 0 15,0-2 0-15,2 1 0 0,2 0 0 0,-3-3 0 16,-2 0 0-16,4-3 0 0,1 1 0 0,2 0 0 15,3 0 0-15,-1 0 0 0,2-1 0 0,-1 0 0 16,3 0 0-16,-4 3 0 0,-4-1 0 0,2 0 0 16,2-2 0-16,-1 1 0 0,1-4 0 0,-1 1 0 0,-1 0 0 15,1 0 0-15,3 0 0 0,-1-1 0 0,3-1 0 0,2-1 0 16,1 2 0-16,2 0 0 0,-2 1 0 0,1-1 0 16,1-3 0-16,-1 3 0 0,0-1 0 0,3-1 0 15,-2 1 0-15,2-1 0 0,3-3 0 0,-1 2 0 16,0 0 0-16,7 8 0 0,-3 0 0 0,1 1 0 15,-2-1 0-15,-1 1 0 0,1 0 0 0,0 0 0 16,0 2 0-16,1-2 0 0,1 5 0 0,1-1 0 16,0 1 0-16,2-1 0 0,0 2 0 0,1 0 0 15,-1 0 0-15,3 0 0 0,-1 0 0 0,2 0 0 16,1 0 0-16,-1-1 0 0,1 0 0 0,1 1 0 16,0 1 0-16,1-1 0 0,-3 0 0 0,3-1 0 15,0 1 0-15,1 3 0 0,1-1 0 0,0 2 0 16,-1 1 0-16,1 1 0 15,-1 6-768-15,1-5-208 0,2 0-48 0,-3 5 0 0,0 0 832 0,0 0 192 0,6 6 0 0,-1 0 0 16,0 1 0-16,2 1 0 0,-2 3 0 0,4 3 0 16,-2 4 0-16,3 0 0 0,-3 1 0 0,4 3 0 15,1 0 0-15,0 1 0 0,4 1 0 0,-1 3 0 16,0 0 0-16,1 3 0 0,4 3 0 0,0 1 0 16,3 2 0-16,1 2 0 0,2 2 0 0,1 2 0 15,-1 1 0-15,2 2 0 0,-1 0 0 0,0-1 0 16,0-1 0-16,2 1 0 0,-1 1 0 0,3-2 0 15,2 1 0-15,0-1 0 0,1-2 0 0,17 14 0 16,-8-8 336-16,0-4 112 0,-5-2 32 0,-2-3 0 16,1 1-480-16,-1-2 0 0,1 1 0 0,-1-4 0 15,-5-2 0-15,5-2 128 0,4 0-128 0,1-2 0 0,0-2 0 0,-3-1 0 16,1-1 0-16,-2 0 0 0,-2-2 0 0,3 1 128 16,-4 1-128-16,2-2 0 0,2-2 144 0,-2-1-144 15,6 2 128-15,-2-3-128 0,3 0 0 0,-1-3 128 16,1-2-128-16,-2 1 0 0,-2 0 0 0,0 0 0 15,-2-2 128-15,2 0-128 0,2-1 0 0,3 0 0 16,-2-1 144-16,1 0-144 0,1 0 0 0,-1 1 0 16,0-1 0-16,-2-1 128 0,-1-4-128 0,2-2 0 15,-2 0 0-15,2 0 128 0,2 4-128 0,-3-4 0 16,2 0 0-16,-2-1 0 0,-3-3 0 0,0 0 0 16,-4 0 0-16,1 0 128 0,3 0-128 0,-5 0 0 15,-2-1 0-15,1 2 0 0,1 0 0 0,-1 0 0 0,0 0 0 0,-2 0 0 16,0 0 0-16,-3 2 128 0,-4 0-128 0,0 0 0 15,-3-1 0-15,-1 1 0 0,-2 0 0 0,0 0 128 16,-1 1-128-16,-1-1 0 0,-2-2 0 0,-1 2 0 16,0 1 0-16,0-1 0 0,-4 3 0 0,2-4 128 15,-10-1-128-15,10 4 0 0,-3 0 128 0,-7-4-128 16,0 0 0-16,0 0 128 0,11 2-128 0,-11-2 0 16,0 0 128-16,0 0-128 0,0 0 160 0,-3 7-160 15,3-7 160-15,-4 7-160 0,-2-3 160 0,-2 0-160 16,1 0 144-16,-2-3-144 0,-2 0 128 0,0-2-128 15,-4-1 0-15,-1-1 128 0,1-1-128 0,-3-2 0 16,-4 1 0-16,0-2 0 0,0 0 128 0,-3-1-128 16,-6-1 0-16,-4-1 0 0,-3-1 0 0,2 0 0 15,-2-1 0-15,-1-1 0 0,-3-2 0 0,1-1 128 16,-1 2-128-16,-3 0 0 0,-2 0 0 0,-1 0 0 0,-6-5 0 0,2 1 0 16,4-3 128-16,-1 2-128 0,1 2 0 0,-1 2 0 15,-1-1 0-15,0-3 0 0,-4-2 0 0,1 1 0 16,1 0 0-16,3-1 0 0,0-1 0 0,2 2 0 15,0 1 0-15,1-3 0 0,-3-3 0 0,0 0 0 16,-2 2 0-16,0 1 0 0,4 4 0 0,3-2 0 16,3-3 0-16,1 1 0 0,3 0 0 0,-1 2 0 15,1 0 0-15,-2-1 0 0,-1-3 0 0,-1 0 0 16,-1 0 0-16,4-2 0 0,5-1 0 0,0 3 0 16,0-3 0-16,3 0 0 0,1-2 0 0,-1-2 0 15,3-3 0-15,0 4 0 0,3 6 0 0,-3 1 0 16,-1 0 0-16,2 0 0 0,1-1 0 0,-1 1 0 0,0 0 0 15,1 1 0-15,-1 1 0 0,0 0 0 0,1-1 0 16,0 1 0-16,3-2 0 0,4 3 0 0,-2-1-144 0,3-1 144 16,2 0 0-16,1 2 0 0,-2 0 0 0,2 3 0 15,1 0 0-15,0 3-128 0,-2 1 128 0,2 2 0 16,0 0 0-16,1 0 0 0,-1 1 0 0,2 1 0 16,1 3 0-16,0-1-128 0,-1-2 128 0,1 0 0 15,2-1 0-15,-3 2 0 0,0-2-128 0,2 1 128 16,-1 0 0-16,2 1 0 0,-3 1-128 0,3-1 128 15,0-1 0-15,1 2-128 0,-3-2 128 0,2 2 0 16,4 2-192-16,0 0 64 0,-2 2 128 0,0-1-208 16,0-2 80-16,0 1 128 0,2-2-208 0,-4 1 80 15,-1 1 128-15,0-2-128 0,3 3 128 0,-2-3-128 0,3-1 128 0,-1-2 0 16,2-2-144-16,0 3 144 0,1 1 0 0,-2-1 0 16,0 0 0-16,2 1 0 0,1 0-128 0,-4 0 128 15,3-2 0-15,1 2 0 0,-2 2 0 0,2 1 0 16,-2-2 0-16,4 7 0 0,0 0 0 0,-5-4 0 15,2-2-144-15,3 6 144 0,0 0 0 0,0 0 0 16,0 0-128-16,0 0 128 0,-7-2 0 0,7 2 0 16,0 0 0-16,0 0 0 0,0 0 0 0,0 0 0 15,-4 11 0-15,3 1 0 0,3-1-128 0,1 0 128 16,1 4 0-16,1 1 0 0,1 1 0 0,3 1-128 16,0 1 128-16,2 3 0 0,4 3 0 0,1 2 0 15,4 3 0-15,-2 2 0 0,-1 4 0 0,3 4 0 16,4 2 0-16,4 2 0 0,0 0 0 0,4-1-128 0,-1-3 128 15,-1 2 0-15,-2 1 0 0,2-2 0 0,1-2 0 0,0 0 0 16,1-3 0-16,3-3 0 0,1 0 0 0,5 1 0 16,3 3 0-16,-2-2 0 0,0-1 0 0,0-1 0 15,-1-3 0-15,1 0 0 0,-6 1 0 0,5-1 0 16,1-4 0-16,-1 0 0 0,0 0 0 0,1-3 0 16,2-4 0-16,-2 1 0 0,-1 2 0 0,-1-2 0 15,-1-1 144-15,-3-2-144 0,2-2 128 0,-1-1-128 16,1 0 128-16,3 1-128 0,2 4 0 0,2-3 128 15,0-3-128-15,-3 1 128 0,0-2-128 0,-1-2 128 16,-3 2-128-16,2-2 0 0,4-2 0 0,-2 0 128 16,1-4-128-16,1 0 128 0,2-2-128 0,-1 0 128 15,-1-1-128-15,2-1 0 0,-5 0 0 0,6-1 128 16,-1-1-128-16,1 2 0 0,1 2 0 0,3 0 128 0,-1-1-128 0,-1 2 0 16,-4 0 0-16,-2 1 128 0,1 1-128 0,3 0 0 15,0 1 0-15,-1-1 0 0,-1 0 0 0,-1-2 0 16,1-3 128-16,0 0-128 0,-1-2 0 0,-1 0 0 15,0-1 0-15,3 0 128 0,-1-2-128 0,2-1 0 16,2-1 0-16,-1 0 0 0,0-2 0 0,-2-3 0 16,-1-2-144-16,-3-2-11280 15,-7-1-2256-15</inkml:trace>
  <inkml:trace contextRef="#ctx0" brushRef="#br3" timeOffset="77447.84">12176 7524 12895 0,'0'0'272'0,"0"7"64"0,-1-1 16 0,-2 2 32 0,-1 1-384 0,0 0 0 16,2 0 0-16,2 0 0 0,0-2 896 0,-1 2 96 15,-1-3 32-15,-1 4 0 0,0-1 0 0,1 0 0 16,-1-3 0-16,-2 1 0 0,-2 1-832 0,1-1-192 15,1-1 0-15,0-1 0 0,5-5 864 0,0 0 128 16,0 0 32-16,-4-2 0 0,2-3 0 0,-2-4 0 0,3-2 0 0,1-2 0 16,-1-4-832-16,2-2-192 0,3-3 0 0,-2-3 0 15,2-2 0-15,1-4 0 0,0-2 0 0,1-2 0 16,2-2 864-16,-3 1 128 0,-2 0 32 0,3-3 0 16,2 0-832-16,3 1-192 0,-2 3 0 0,2-3 0 15,1-1 0-15,3 1 0 0,-1-1 0 0,2 3 0 16,0-1 0-16,0 1 0 0,3-1 0 0,1-1 0 15,2 3 0-15,-2 1 0 0,1-2 0 0,1-1 0 16,1 0 0-16,0 3 0 0,-2-2 0 0,15-16 0 16,0 6 0-16,-2 7 0 0,-2 5 0 0,3 0 0 15,4-2 0-15,-1 2 0 0,2 1 0 0,-1 1 0 16,-2 0 0-16,0 1 0 0,2-1 0 0,-2 1 0 16,3 1 0-16,-4 1 0 0,0 3 0 0,3 1 0 0,2 1 0 0,-1 1 0 15,1 0 0-15,-2 0 0 0,-2 0 0 0,-2 3 0 16,1 1 0-16,2 3 0 0,-3-1 0 0,1 2 0 15,2 2 0-15,-3 2 0 0,2 1 0 0,0 2 0 16,0 1 0-16,-2 1 0 0,0-1 0 0,-3 2 0 16,0-2 0-16,-2 2 0 0,1-1 0 0,0 1 0 15,-1 0 0-15,2 2 0 0,0-1 0 0,-2 1 0 16,-5 1 0-16,2 1 0 0,0-1 0 0,-3 0 0 16,-2 1 0-16,-1-1 0 0,1-1 0 0,-3 2 0 15,0 0 0-15,-2-1 0 0,0-2 0 0,-1 1 0 16,-3 1 0-16,-1 0 0 0,1-2 0 0,-5 2 0 15,1 0 0-15,-1 0 0 0,-8 2 0 0,0 0 0 16,5-2 0-16,-5 2 0 0,0 0 864 0,0 0 128 16,0 0 32-16,0 0 0 0,0 0-832 0,0 0-192 0,-12-1 0 0,1 3 0 15,1 1 0-15,-3 1 0 0,-2 2 0 0,-1-1 0 16,-1 2 0-16,-2-1 0 0,-3-1 0 0,-1-1 0 16,-1-1 0-16,-3 1 0 15,0 0 0-15,-2 3 0 0,-4 0 0 0,1 0 0 0,-1 1 0 0,0 1 0 16,0 0 0-16,-1-1 0 0,0 0 0 0,-3 1 0 15,-1 0 0-15,-5 0 0 0,-2-2 0 0,1 2 0 16,4 1 0-16,-4 3 0 0,1 0 0 0,1 1 0 16,2-2 0-16,-1 2 0 0,-1 1 0 0,-2 0 0 15,0 0 0-15,-1 3 0 0,1 0 0 0,0 4 0 16,-3 3 0-16,1 1 0 0,0 0 0 0,0 2 0 16,0-1 0-16,-2 3 0 0,-1 1 0 0,0 3 0 0,1-2 0 0,0 0 0 15,0-1 0-15,7 3 0 0,-1 4 0 0,5 4 0 16,0-2 0-16,3-1 0 0,2-1 0 0,0-1 0 15,0 1 0-15,4 2 0 16,-1 2-768-16,7 2-208 0,0 0-48 0,11-12 0 0,-1 4 832 0,-5 18 192 16,-2-2 0-16,5-4 0 0,2-3 0 0,5-14 0 15,-2 1 0-15,-2 15 0 0,2-8 0 0,1-3 0 16,3-4 0-16,-3-5 0 0,3-1 768 0,2-3 208 16,0-2 48-16,2-5 0 0,-1-4-832 0,1-4-192 15,1-8 0-15,0 0 0 0,2 9 0 0,-2-9 0 16,0 0 0-16,0 0 0 0,0 0 0 0,0 0 0 15,9-7 0-15,-3-5 0 0,0-6 0 0,-1 0 0 16,3 1 0-16,0-3 0 0,-1-2 0 0,2 0 0 16,0-3 0-16,-3 9 0 0,3-5 0 0,-1-1 0 15,1-4 0-15,3-12 0 0,3 3 0 0,3 0 0 0,-4-1 0 0,4 1 0 16,-2-2 0-16,5-2 0 0,4-1 0 0,-2-3 0 16,2-4 0-16,-7 16 0 0,4-5 0 0,14-20 0 15,-3 3 0-15,5-2 0 0,4-3 0 0,4 2 0 16,4 4 0-16,5 3 0 0,-1 3 0 0,2-1 0 15,-2 1 0-15,1 0 0 0,1 1 0 0,1-1 0 16,0 0 0-16,4 0 0 0,1 1 0 0,1 2 0 16,-1 4 0-16,4 1 0 0,4 1 0 0,2 4 0 15,5 1 0-15,-3 2 0 0,-1 1 0 0,-1 0 0 16,-2 4 0-16,-1 3 0 0,-1 2 0 0,1 5 0 16,-1 0 0-16,0 4 0 0,1-1 0 0,-3 0 0 15,0-1 0-15,-2 0 0 0,-3 3 0 0,-5 2 0 16,-6 3 0-16,-2-1 0 0,0 2 0 0,-6-1 0 0,-4 0 0 0,-2 0 0 15,-6 2 0-15,-2 2 0 0,-2 2 0 0,-3 0 0 16,-6-1 0-16,-3-1 0 0,-5 0 0 0,-9 1 0 16,0 0 0-16,0 0 0 0,8 2 0 0,-8-2 0 15,0 0 0-15,0 0 0 0,0 0 0 0,0 0 0 16,-15 4 0-16,-1 0 0 0,-4-1 0 0,-2-1 0 16,1 1 0-16,-3 0 0 0,-1 1 0 0,-2 0 0 15,-1-2 0-15,-1-3 0 0,-3 1 0 0,-2 0 0 16,-3 0 0-16,-4 0 0 0,-2 0 0 0,-4 0 0 15,-3 2 0-15,0 0 0 0,-3 0 0 0,1 3 0 16,-2-1 0-16,0 3 0 0,-3 0 0 0,-2 1 0 16,-3 1 0-16,1 4 0 0,1 5 0 0,0 0 0 15,-3 1 0-15,-2 1 0 0,-5 0 0 0,0 4 0 16,2 7 0-16,1-2 0 0,1 1 0 0,-3 2 0 0,-5 2 0 0,3 4 0 16,1 1 0-16,2 3 0 0,1 1 0 0,2 3 0 15,1 1 0-15,2 1 0 0,-7-2 0 0,8 0 0 16,2 4 0-16,4 0 0 0,6 2 0 0,4 2 0 15,2 1 0-15,13-16 0 0,-2 3 0 0,-15 24 0 16,6-3 0-16,6-5 0 0,3-4 0 0,5-1 0 16,1-1 0-16,6-4 0 0,2-3 0 0,3-4 0 15,1-3 0-15,3-4 0 0,0-2 0 0,6-2 0 16,-3-4 0-16,5-8 0 0,1-3 0 0,1 4 0 16,-1-5 0-16,4-2 0 0,-2-12 0 0,3 9 0 15,-3-9 0-15,0 0 0 0,0 0 0 0,0 0 0 16,8-4 0-16,-2-2 0 0,0-1 0 0,0-5 0 0,-2-5 864 0,-2 4 128 15,0-3 32-15,2-6 0 0,3 2-832 0,-3 5-192 16,1-3 0-16,1-13 0 0,3 0 0 0,2-2 0 16,2-3 0-16,-1-2 0 0,-2-1 0 0,4-1 0 15,5-4 0-15,3-1 0 0,3-2 0 0,3-2 0 16,3 0 0-16,2-3 0 0,2-5 0 0,4-4 0 16,1-1 0-16,8 2 0 0,6 5 0 0,7-2 0 15,11-3 0-15,2 0 0 16,2-1-768-16,6-1-208 0,7 4-48 0,3 2 0 0,1-1 832 0,2 2 192 15,3 0 0-15,5 4 0 0,7 2 0 0,0 4 0 16,-2 3 0-16,1 6 0 0,-1408 4 0 0,2778-17 3984 234,-1553 56-3984-218,-4 1 0-16,1 4 0 0,2 6 0 0,-2 2 0 16,-3 1 0-16,3 5 0 0,3 5 0 0,1 3 0 15,2 4 0-15,-2 6 0 16,-4 6-768-16,1 2-208 0,5 3-48 0,1 5 0 0,4 7 832 0,2 1 192 16,0 1 0-16,3 1 0 0,5 1 0 0,6 3 0 15,2 2 0-15,8 2 0 0,2 1 0 0,2-2 0 16,0-1 0-16,4 1 0 0,0-2 0 0,12-28 0 15,-4 4 0-15,-10 22 0 0,4-10 0 0,7-8 0 16,3-4 0-16,3-4 0 0,-2 2 0 0,2-9 0 16,2-1 0-16,0-6 0 0,1-6 0 0,3-2 0 15,0-3 0-15,3-3 0 0,0-5 0 0,2-6 0 16,6-8 0-16,0 0 0 0,0 0 768 0,0 0 208 0,-3-10 48 0,3-4 0 16,1-6-832-16,7-5-192 15,3-7 0-15,4-5 0 0,5-9 0 0,-4 13 0 0,0-5 0 0,15-23 0 16,5 0 0-16,-9 18 0 0,3-4 0 0,21-29 0 15,-5 6 0-15,0 2 0 0,-3 4 0 0,8-2 0 16,9 0 0-16,4-2 0 0,4-1 0 0,4 2 0 16,-1 4 0-16,5 0 0 0,3-2 0 0,5 1 0 15,2 1 0-15,1 2 0 0,1-1 0 0,0 5 0 16,5 3 0-16,-1 5 0 0,-6 1 0 0,2 2 0 16,-5 1 0-16,5 5 0 0,-2 7 0 0,1 1 0 15,-3-2 0-15,1 6 0 0,0 2 0 0,-2 6 0 16,-5 6 0-16,-1 3 0 0,-6 3 0 0,0 4 0 15,0 2 0-15,-3 2 0 0,-2 1 0 0,-6 2 0 0,-6 1 0 0,-2 2 0 16,-2 2 0-16,-2-2 0 0,-3-1 0 0,-1 1 0 16,-1 1 0-16,-5 2 0 0,-2 0 0 0,-3-1 0 15,-7 0 0-15,-3 3 0 0,-6 1 0 0,-4-4 0 16,-4-1 0-16,-9-7 0 0,0 0 0 0,0 8 0 16,-5 2 0-16,1-5 0 0,-5-2 0 0,-3-2 0 15,-3 0 0-15,-5 1 0 0,-3 2 0 0,-6-1 0 16,-1-1 0-16,-2 1 0 0,-1 1 0 0,-4-3 0 15,0-1 0-15,-16-1 0 0,4-3 0 0,0-1 0 16,-3-2 0-16,-3-1 0 0,-3-3 0 0,0 2 0 16,-3 0 0-16,0 0 0 0,-1-2 0 0,-6 2 0 15,-3 3 0-15,0 2 0 0,-2 1 0 0,0 2 0 16,-2 3 0-16,-4 6 0 0,-5 4 0 0,-2 8 0 0,-2 7 0 16,-4 2 0-16,-6 0 0 0,2 5 0 0,-2 3 0 0,4 6 0 15,1 0 0-15,2 5 0 0,-1 5 0 0,2 4 0 31,2 10-768-31,5 2-208 0,-1-1-48 0,3 4 0 0,2 6 832 0,8 3 192 0,6-2 0 0,7 2 0 16,5 0 0-16,21-27 0 0,-5 6 0 0,1 9 0 16,2 1 0-16,4-2 0 0,5-2 0 0,1 0 0 15,1-1 0-15,6-4 0 0,2-3 0 0,2-7 0 16,4-2 0-16,1-10 0 0,3-5 0 0,3-5 0 16,0-7 768-16,0-6 208 0,4-5 48 0,1-4 0 15,4-5-832-15,0-6-192 0,-3-7 0 0,0-5 0 16,-1-7 0-16,3-5 0 0,1-6 0 0,0-3 0 15,0-1 0-15,1-4 0 0,-3-3 0 0,6-22 0 0,-3 5 0 0,-2 19 0 16,-1-4 0-16,6-24 0 0,1 6 0 0,2 2 0 16,3 4 0-16,2 1 0 0,0 1 0 0,4-2 0 15,4-4 0-15,1 5 0 0,1 2 0 0,8 0 0 16,6-2 0-16,11 1 0 0,8-3 0 0,6 1 0 16,7-1 0-16,4-2 0 0,4-2 0 0,10 4 0 15,8 2 0-15,0-1 0 0,2 1 0 0,-1 2 0 16,1 3 0-16,0 5 0 0,-3 3 0 0,1 4 0 15,0 2 0-15,-2 5 0 0,-3 2 0 0,-1 4 0 16,-1 1 0-16,-3 8 0 0,-3 4 0 0,-5 5 0 16,-5 3 0-16,-2 2 0 0,-4 0 0 0,-3 5 0 15,1 3 0-15,-7 4 0 0,-3 0 0 0,-6 3 0 16,-2-2 0-16,-2-1 0 0,-2-1 0 0,-1 1 0 16,-2-1 0-16,-4 1 0 0,-5 0 0 0,-5-1 0 0,-6 0 0 0,-11-3 0 15,0-2 0-15,-3 0 0 16,-4-1 0-16,-1 0 0 0,-6 0 0 0,0 0 0 15,0 0 0-15,0 0 0 0,-9-1 0 0,-4 0 0 0,-6 0 0 0,-3 0 0 16,-6 0 0-16,-3 0 0 0,-1-2 0 0,-3 1 0 16,-3-2 0-16,-13-2 0 0,2 1 0 0,0 0 0 15,-1 3 0-15,-5 0 0 0,-6 2 0 0,-5 2 0 16,-2 0 0-16,-1 5 0 0,-6 1 0 0,-7 2 0 16,-7 0 0-16,-5 4 0 0,-4 3 0 0,-1 5 0 15,-5 5 0-15,-3 4 0 0,-4 1 0 0,-2 6 0 16,-5 3 0-16,4 5 0 0,5 5 0 0,-3-2 0 15,-6 2 0-15,6 3 0 0,1 4 0 0,1 5 0 16,-3 3 0-16,10 0 0 0,8 0 0 0,6 0 0 0,5-2 0 16,4 0 0-16,6 0 0 0,6 3 0 0,6 6 0 15,5-2 0-15,7-3 0 0,3 3 0 0,4 1 0 0,3 1 0 16,3-3 0-16,12-21 0 0,-1 0 0 0,1 1 0 16,3-2 0-16,2-3 0 0,6-2 0 0,3-5 0 15,1-5 0-15,4-3 0 0,3-2 0 0,1-5 0 16,-1-4 0-16,2-4 0 0,3-4 0 0,0-4 0 15,-2-7 0-15,0 0 0 0,9-9 0 0,2-5 0 16,2-7 0-16,6-8 0 0,0-7 0 0,7-5 0 16,0-5 0-16,16-23 0 0,0 4 0 0,-15 20 0 15,7-6 0-15,21-30 0 0,1 5 0 0,5 3 0 16,3 2 0-16,2-4 0 0,2-3 0 0,-20 25 0 16,11-6 0-16,41-31 0 0,0 9 0 0,-2 4 0 15,-5-2 0-15,5 6 0 0,2 6 0 0,-4 6 0 0,-4 4 0 0,2 5 0 16,0-1 0-16,2 4 0 0,0 5 0 0,-2 5 0 15,-1 4 0-15,-3 8 0 0,0 9 0 0,-2 2 0 16,-6 2 0-16,-1 4 0 0,-1 2 0 0,1 5 0 16,-4 1 0-16,-6 3 0 0,-3 1 0 0,-4 0 0 15,-2-1 0-15,-5 2 0 0,-4-1 0 0,-5 1 0 32,-4 0-768-32,-5 3-208 0,-4 2-48 0,-11-1 0 0</inkml:trace>
  <inkml:trace contextRef="#ctx0" brushRef="#br4" timeOffset="83844.3">13265 7657 12895 0,'0'0'272'15,"-2"8"64"-15,2-8 16 0,-4 5 32 0,-1 5-384 0,2-2 0 0,0-1 0 0,-2-2 0 16,1-1 1712-16,4-4 272 0,-3 5 48 0,-2-1 16 0,2 1-1648 0,-2-1-400 15,1 0 0-15,4-4 0 0,-3 5 1728 0,3-5 256 16,-3 4 48-16,3-4 16 0,0 0-1648 0,0 0-400 16,-5-4 0-16,2-1 0 0,0 1 896 0,-1-1 112 15,3-2 16-15,1-3 0 0,-1-4-832 0,2-3-192 16,0 0 0-16,3-4 0 0,0-2 864 0,3-3 128 16,-2-1 32-16,5-13 0 0,-2 4-832 0,-1 11-192 15,1-4 0-15,6-16 0 0,-1 1 0 0,0 3 0 16,2-1 0-16,-1 3 0 0,1 1 0 0,0 1 0 15,1 4 0-15,-1 0 0 0,-2 0 0 0,7-1 0 16,0-1 0-16,3-2 0 0,0 3 0 0,-7 10 0 16,2 1 0-16,12-14 0 0,4 3 0 0,-1 3 0 15,0 1 0-15,0 4 0 0,1-1 0 0,-11 10 0 16,1-3 0-16,4 0 0 0,-2 0 0 0,4 0 0 16,1 2 0-16,13-12 0 0,-5 4 0 0,1 3 0 0,2 4 0 0,1 1 0 15,1 2 0-15,-3 0 0 0,2 2 0 0,-1 1 0 16,1 1 0-16,-2-1 0 0,0-3 0 0,2 4 0 15,-3 1 0-15,2 2 0 0,2 3 0 0,-4-1 0 16,-2 2 0-16,-3 0 0 0,-2 1 0 0,0 0 0 16,2 1 0-16,-3 2 0 0,2 0 0 0,-1 0 0 15,-2 1 0-15,2 1 0 0,1 1 0 0,1-2 0 16,-3-3 0-16,1 0 0 0,-4-2 0 0,-2 1 0 16,0 2 0-16,-2-1 0 0,-1 0 0 0,-1 0 0 15,-1-1 0-15,0 1 0 0,0-2 0 0,-3 0 0 16,0 2 0-16,-2 1 0 0,0 0 0 0,0 0 0 0,0 1 864 15,-1-1 128-15,-3 2 32 0,-1 1 0 0,-2 0-832 0,-1-1-192 16,0-2 0-16,-1 2 0 0,-8 0 0 0,0 0 0 16,5 6 0-16,-5-6 0 0,0 0 0 0,0 0 0 15,0 0 0-15,0 0 0 0,0 0 0 0,0 0 0 16,-8 6 0-16,-1-2 0 0,1-1 0 0,-2-3 0 16,1-1 0-16,0 0 0 0,-4 1 0 0,0 1 0 15,-2 0 0-15,-2 0 0 0,0-2 0 0,-3 1 0 16,-2 1 0-16,0 0 0 0,0-1 0 0,-1-1 0 15,-1-2 0-15,-3 2 0 0,1 2 0 0,-4 0 0 16,-1-1 0-16,-3 0 0 0,-3 0 0 0,-1 1 0 16,3 1 0-16,-4 1 0 0,-1 2 0 0,-2 2 0 15,3 2 0-15,-1 0 0 0,-3-1 0 0,-3 2 0 16,-5 1 0-16,3 3 0 0,-2 2 0 0,1 3 0 16,-3 1 0-16,2 2 0 0,-3 0 0 0,2 2 0 0,1-2 0 0,-2 1 0 15,2 0 0-15,3 0 0 0,2-1 0 0,2 2 0 16,2-1 0-16,3 0 0 15,-1 1 0-15,3-1 0 0,2-1 0 0,-1 2 0 0,0 0 0 0,-2 2 0 16,2-2 0-16,5 1 0 0,6 5 0 0,-2 1 0 16,-1 1 0-16,11-9 0 0,-1 3 0 0,-9 15 0 15,1-3 0-15,2 0 0 0,2 0 0 0,2 3 0 16,-2 0 0-16,2-2 0 0,1-1 0 0,1-2 0 16,1-1 0-16,0-2 0 0,2-2 0 0,1-4 0 15,0-3 0-15,2-2 0 0,0 0 0 0,1-4 0 16,0 1 0-16,-1 0 0 0,2-2 0 0,1 1 0 15,-2-3 0-15,6-3 0 0,0-1 0 0,-4 7 0 16,2-2 0-16,-1 0 0 0,0-3 0 0,1-4 0 0,1-4 0 0,5-5 0 16,0 10 0-16,0-10 0 0,0 0 0 0,0 0 0 15,0 0 0-15,0 0 0 0,0 0 0 0,0 0 0 16,0 0 0-16,-1-10 0 0,-1-2 864 0,2-2 128 16,1 0 32-16,1-4 0 0,-1-2-832 0,3 2-192 15,1-1 0-15,-1-2 0 0,3-2 0 0,0-2 0 16,-2-2 0-16,4 1 0 0,-1-5 0 0,3-2 0 15,0-1 0-15,1 1 0 0,2 3 0 0,1-2 0 16,2-5 0-16,1-1 0 0,1-1 0 0,3-1 0 16,1 3 0-16,1-2 0 0,0-1 0 0,-4 10 0 15,4-5 0-15,14-16 0 16,0 7-768-16,3 5-208 0,6 1-48 0,1 3 0 0,4 0 1648 0,-5 2 320 16,0 2 64-16,1-1 16 15,2 0-1648-15,1-1-320 0,1 2-64 0,-1 1-16 0,6 1 832 0,-2-1 192 0,0 1 0 16,-1 3 0-16,0 5 0 0,1 3 0 0,-1-3 0 0,2 4 0 15,1 3 768-15,-2 4 208 0,-5 1 48 0,-3 3 0 16,-2-1-832-16,3 0-192 0,-1 1 0 0,2 3 0 16,1 3 0-16,1 0 0 0,-5 1 0 0,-1 0 0 15,-3-1 0-15,-2 0 0 0,-2-2 0 0,-1 0 0 32,-5 2-768-32,0 0-208 0,-1 0-48 0,-3 2 0 0,-6-1 832 0,3 1 192 0,-6 0 0 0,0 1 0 15,-1-2 768-15,-3-1 208 0,-3-4 48 0,-2 6 0 16,-3 2-832-16,-7-4-192 0,0 0 0 0,0 0 0 15,8 2 0-15,-8-2 0 0,0 0 0 0,0 0 0 16,0 0 0-16,0 0 0 0,0 0 0 0,0 0 0 0,-8 1 0 0,-3-2 0 16,-1 0 0-16,-3 1 0 0,0 0 0 0,-2 0 0 15,-4-1 0-15,2 1 0 0,-6 0 0 0,0-2 0 16,-2 0 0-16,-2-1 0 0,-1-1 0 0,0-1 0 16,-1 0 0-16,-4 1 0 0,-3-1 0 0,-4-2 0 15,-2 3 0-15,1-1 0 0,-1 2 0 0,2 0 0 16,0 1 0-16,0 2 0 0,2 2 0 0,-4 2 0 15,0 3 0-15,-4-1 0 0,-6-1 0 0,2 3 0 16,2 1 0-16,0 5 0 0,-3 1 0 0,0 0 0 16,-5-1 0-16,-1 4 0 0,-2 5 0 0,2 1 0 15,3-2 0-15,2 4 0 0,2 3 0 0,3 0 0 16,2 0 0-16,-1 1 0 0,-1-7 0 0,3 4 0 16,3 2 0-16,1 0 0 0,6 0 0 0,-1 2 0 15,4 0 0-15,2 5 0 16,1 4-768-16,0 0-208 0,1 1-48 0,2 0 0 0,-3-2 832 0,-1 2 192 0,-1 0 0 0,3-1 0 15,0 1 0-15,3 4 0 0,3 2 0 0,1 0 0 16,3-3 0-16,7-15 0 0,1 3 0 0,-7 16 0 16,6-6 0-16,4-5 0 0,5-6 0 0,2-4 0 15,0-1 0-15,1-1 0 0,0-1 0 0,1-4 0 16,1-5 0-16,0-1 0 0,2 1 0 0,0-3 0 16,-3-2 0-16,-1-10 0 0,0 0 0 0,0 0 0 15,0 0 0-15,0 0 0 0,0 0 0 0,0 0 0 16,8-7 768-16,0-2 208 0,-3-4 48 0,1-2 0 15,-1-4-832-15,0-2-192 0,-3-3 0 0,1 0 0 16,1-3 0-16,1 0 0 0,0-2 0 0,0-2 0 16,-4 2 0-16,3 7 0 0,3-4 0 0,5-14 0 0,2-1 0 0,3 1 0 15,0 0 0-15,4 1 0 0,-1 1 0 0,-5 11 0 16,3 0 0-16,12-17 0 0,-2 1 0 0,3-1 0 16,1-1 0-16,1 1 0 0,4 1 0 0,7 0 0 15,7-1 0-15,3 3 0 0,5 5 0 0,-16 11 0 16,3-3 0-16,28-17 0 0,-2-1 0 0,-1 4 0 15,-2 5 0-15,2 0 0 0,-1 1 0 0,0 4 0 16,-2 5 0-16,2 2 0 0,3 2 0 0,-3 4 0 16,-4 0 0-16,-3 5 0 0,-3 3 0 0,-2 2 0 15,-5 1 0-15,4 4 0 0,1 1 0 0,-1 3 0 16,-3 6 0-16,-2-2 0 0,-5 1 0 0,-1-1 0 16,-1 1 0-16,0 0 0 0,0 2 0 0,2-2 0 15,-2-2 0-15,-2 2 0 0,-6 0 0 0,-2 1 0 0,-1-4 0 16,-5 2 0-16,-5 0 0 0,-3-1 0 0,-1 1 0 15,-5-1 0-15,-3-3 0 0,0 0 0 16,-3 1 0-16,-9-1 0 0,0 0 0 0,0 0 0 0,0 0 0 0,0 0 0 16,0 0 0-16,0 0 0 0,0 0 0 0,0 0 0 15,0 0 0-15,-11 0 0 0,0-1 0 0,1-2 0 16,-5 0 0-16,1 0 0 0,-2-2 0 0,1 1 0 16,-2 3 0-16,1-3 0 0,-4-4 0 0,-3 0 0 15,-3 3 0-15,-2-2 0 0,1-2 0 0,-3 2 0 16,0-1 0-16,-2 1 0 0,0 1 0 0,-3-1 0 15,1 0 0-15,0 1 0 0,-1-1 0 0,-2 2 0 16,-2 1 0-16,-4 3 0 0,-3 1 0 0,0 0 0 16,0 4 0-16,0 0 0 0,-2 0 0 0,-1 4 0 15,1 0 0-15,-6 4 0 0,-5 1 0 0,0 1 0 0,-2 2 0 16,-1 1 0-16,0 1 0 0,-1 5 0 0,-4 5 0 0,1 0 0 16,0-1 0-16,3 3 0 0,0 5 0 0,2-1 0 15,1-2 0-15,2 1 0 0,1 0 0 0,0 2 0 16,1-1 0-16,4 3 0 0,1 1 0 0,7-1 0 15,2 2 0-15,5 1 0 0,1 1 0 0,2 0 0 16,2-2 0-16,3 1 0 0,4 1 0 0,1-3 0 16,1 2 0-16,1-2 0 0,3 2 0 0,3-3 0 15,2 2 0-15,4-4 0 0,1 0 0 0,3-11 0 16,1 2 0-16,3 9 0 16,3-7-768-16,3-3-208 0,0-6-48 0,7-1 0 15,6 0-1632-15,1-10-336 0,10-1-64 0,-3-11-16 0</inkml:trace>
  <inkml:trace contextRef="#ctx0" brushRef="#br4" timeOffset="86565.62">13360 4241 9215 0,'2'-28'400'0,"2"9"96"0,-1-5-496 0,0 1 0 16,-1 1 0-16,3 1 0 0,-1 5 912 0,-2 0 96 16,-1 1 16-16,-1 1 0 0,2 4 0 0,-2 2 0 15,0 1 0-15,0 7 0 0,1-5 0 0,-1 5 0 0,0 0 0 0,0 0 0 16,0 0 0-16,0 0 0 0,3 12 0 0,1 4 0 16,-1 6-832-16,0 5-192 0,-1 5 0 0,1 2 0 15,2 2 864-15,-1 2 128 0,2 3 32 0,-2 6 0 16,0 2-832-16,3 5-192 0,1 3 0 0,-1 5 0 15,4 4 0-15,2 1 0 0,1 1 0 0,-1 0 0 16,2-3 864-16,5 3 128 0,2 7 32 0,5 0 0 16,2 1-832-16,1 4-192 0,1 5 0 0,1 4 0 15,1 2 224-15,-1 5 0 0,-2 0 0 0,2 4 0 16,-2 3-32-16,2 1-16 0,2-1 0 0,0 1 0 16,1 0-176-16,1-3 192 0,1-3-192 0,-1 0 192 15,1 1-192-15,-2-2 192 0,-2-3-192 0,0 2 192 16,-5 2-64-16,1 2 0 0,-2-1 0 0,1 0 0 0,1 2 0 0,-5-1 0 15,0 1 0-15,-1-5 0 0,0-3 0 0,1 0-128 16,-1 2 192-16,2 1-64 0,1-3 16 0,-1 0 0 16,0 2 0-16,-2-3 0 0,-1 0 48 0,0-2 0 15,1-4 0-15,0 2 0 0,-4 3-64 0,1-3-128 16,1-4 192-16,0-1-64 0,2 1-128 0,-2-3 160 16,-1 0-160-16,1-3 160 0,3-4-160 0,-4 3 0 15,-5 0 0-15,2-1 128 0,0-2-128 0,1-2 0 16,-5-5 0-16,0-2 0 0,1-2 0 0,-3-1 0 15,-3 0 0-15,1-6 0 0,1-7 0 0,-1-3 0 16,0 1 0-16,0-5-176 0,-1 1 0 0,1-1 0 16,1 0 0-16,0 0 0 0,-1 1-128 0,0-2-16 15,-1-4-16-15,0-4 0 16,2-7-464-16,-2-5-96 0,2-4 0 0,-3-8-8848 0,1-2-1776 0</inkml:trace>
  <inkml:trace contextRef="#ctx0" brushRef="#br4" timeOffset="87179.4">15232 3388 20271 0,'-10'3'448'0,"-2"3"80"0,1-1 32 0,5 3 16 0,-5 3-576 0,1 4 0 16,0 5 0-16,-3 4 0 0,-1 3 0 0,-2 4 0 15,-3 4 0-15,-5 6 0 0,0 7 0 0,-5 7 0 0,0 4 0 0,-2 5 0 16,-2 3 928-16,1 4 80 0,-2 6 16 0,1 4 0 16,0 5-832-16,0 5-192 0,-2 7 0 0,-13 42 0 15,3-14 192-15,3 0 0 0,1-2 0 0,2-2 0 16,4-2 240-16,-4 4 32 0,4 4 16 0,-2-2 0 15,-1-6 96-15,1 8 32 0,-3 4 0 0,0-1 0 16,-3-3-128-16,-1 3-32 0,3 1 0 0,-2 5 0 16,-2 4-160-16,2-2-32 0,-1 0-16 0,0-2 0 15,-1 1-96-15,-6-4-16 0,-5 2 0 0,1 0 0 16,-2-2 176-16,2 5 16 0,2 2 16 0,3 2 0 16,-3-1 112-16,0 0 32 0,-2 1 0 0,18-36 0 15,-2 13-256-15,-1 10-48 0,-1 4-16 0,3 2 0 16,1 0-160-16,2-1 0 0,1 4 0 0,1-10 0 0,1-4 848 0,1-4 144 15,1-3 32-15,4-5 0 0,1-9-832 0,3-4-192 16,2-3 0-16,3-7 0 0,2-5 0 0,2-8 0 16,3-7 0-16,2 18 0 15,0-16-768-15,6-18-208 0,6-14-48 0,1-20-9824 16,2-7-1968-16</inkml:trace>
  <inkml:trace contextRef="#ctx0" brushRef="#br0" timeOffset="90629.43">18091 5425 16575 0,'0'0'736'16,"0"0"160"-16,0 0-720 0,0 0-176 0,0 0 0 0,-2 12 0 16,-1 4 0-16,-2 8 0 0,2 7 0 0,0 8 0 15,-1 8 848-15,2 4 144 0,-3 4 32 0,-1 9 0 16,0 5-832-16,-1 8-192 0,-2 7 0 0,1 5 0 0,0 2 864 0,2-25 128 16,1 11 32-16,-3 40 0 0,1-14-832 0,2-8-192 15,0-6 0-15,2-9 0 0,1-10 0 0,2-11 0 16,0-9 0-16,2-5 0 0,1-7 0 0,1-6 0 15,1-6 0-15,1-8 0 0</inkml:trace>
  <inkml:trace contextRef="#ctx0" brushRef="#br0" timeOffset="91068.56">17546 6652 27647 0,'-3'-8'608'0,"3"1"128"0,4-1 32 0,8-1 0 0,4-5-624 0,5-2-144 0,7-1 0 0,5-3 0 16,7-4 0-16,7-2 0 0,1-3 0 0,4 2 0 15,-2 1 0-15,3-4 0 0,3-4 0 0,-1 2 0 16,0 5 0-16,-2 3 0 0,-2 4 0 0,-5 2 0 16,-6 3 0-16,-4 2 0 0,-4 5 0 0,-6 2 0 15,-3 0 0-15,-3 2 0 0,-7 4 0 0,-2 4 0 16,-2 3 0-16,-5 5 0 0,-3 4 0 0,-3 2 0 15,-4 4 848-15,-4 6 144 0,-2 3 32 0,-3 5 0 16,-2 6-832-16,-1 1-192 0,0 2 0 0,3-3 0 16,0-4 0-16,1-3 0 0,3-3 0 0,5-2 0 15,5-1 0-15,2-4 0 0,4-4 0 0,6-5 0 16,5-3 0-16,4-6 0 0,5-3 0 0,5-5 0 16,4-5 0-16,4-4 0 0,2-3 0 0,3-6 0 0,2-7 0 0,-14 6 0 15,0 0 0-15,17-12 0 0,-8 0 864 0,-3 0 128 16,-6 0 32-16,-8-1 0 0,-5 3 0 0,-4-1 0 15,-7 2 0-15,-7 3 0 0,-5 2-832 0,-4 2-192 16,-4 1 0-16,-5 6 0 0,-3 7 864 0,-4 2 128 16,-4 4 32-16,-3 4 0 0,-2 2-832 0,1 3-192 15,3 1 0-15,4 2 0 16,9 2-3232-16,1-2-688 0,-2-5-144 0,18-5-32 0</inkml:trace>
  <inkml:trace contextRef="#ctx0" brushRef="#br0" timeOffset="91423.58">19598 5832 27647 0,'-8'0'608'0,"0"2"128"0,-2 2 32 0,0-1 0 0,0 1-624 0,-1 3-144 0,-1 2 0 0,-2 3 0 16,-3 3 0-16,-2 3 0 0,2 2 0 0,-3 4 0 15,1 2 0-15,2 5 0 0,2 4 0 0,1 1 0 16,0-2 0-16,5 0 0 0,0 0 0 0,5 1 0 16,3-3 0-16,1-5 0 0,3-6 0 0,7 1 0 15,2 1 0-15,4-5 0 0,4-6 0 0,4-5 0 16,5-7 848-16,1-2 144 0,-1-3 32 0,2-5 0 16,0-5 0-16,0-3 0 0,-3 0 0 0,0-3 0 0,-7-2-832 0,-2-3-192 15,-5 0 0-15,-1-1 0 0,-2 2 864 0,-8 1 128 16,-3-1 32-16,-2 2 0 0,-5-4 0 0,-2 5 0 15,-6-1 0-15,-1 2 0 0,-6-1-832 0,1 6-192 16,-1 1 0-16,-1 7 0 16,0 3-768-16,1 2-208 0,2-2-48 0,2 5-16784 15</inkml:trace>
  <inkml:trace contextRef="#ctx0" brushRef="#br0" timeOffset="92310.85">21149 5137 12895 0,'-9'-14'576'0,"5"5"112"0,1-5-560 0,-3 0-128 15,2 2 0-15,-1-1 0 0,1-2 1664 0,0-1 320 16,-1 1 48-16,2 4 16 0,3 11-832 0,0 0-144 16,-6-4-48-16,6 4 0 0,0 0 0 0,0 0 0 15,-6 6 0-15,1 10 0 0,0 7-816 0,1 6-208 16,0 7 0-16,2 0 0 0,-3 1 864 0,1 1 128 0,-1 1 32 0,-3 2 0 16,1 1-832-16,0 0-192 0,-2-1 0 0,-1-1 0 15,5-3 0-15,-2-4 0 16,0-4 0-16,4-7 0 0,-1-6 0 0,1-5 0 0,1-3 0 0,2-8 0 15,0 0 864-15,4-9 128 0,-1-4 32 0,2-7 0 16,2-5-832-16,2-5-192 0,1-4 0 0,1 1 0 16,1 0 0-16,1-2 0 0,1-2 0 0,1-1 0 15,-1 1 0-15,0-1 0 0,2 1 0 0,2 1 0 16,4 1 0-16,1 4 0 0,-3 2 0 0,1 9 0 16,1 7 0-16,-2 5 0 0,1 5 0 0,0 4 0 15,-3 4 0-15,-2 5 0 0,-2 4 0 0,-1 7 0 16,-3 2 0-16,-3 4 0 0,-3 4 0 0,-1-3 0 0,-4 0 0 15,-1-2 0-15,-2-3 0 0,-2 0 0 0,-1 0 0 0,0-3 0 16,0-8 0-16,3-3 0 0,4-9 0 0,0 0 0 16,0 0 0-16,-3-6 0 0,2-6 0 0,4-2 0 15,-1-3 0-15,5-5 0 0,3-4 864 0,-1-3 128 16,0-3 32-16,3 1 0 0,4 3-832 0,1 1-192 16,1 2 0-16,0 3 0 15,0 3-768-15,2 6-208 0,-3 6-48 0,1 3 0 0,-2 3 832 0,0 8 192 16,0 6 0-16,-2 5 0 0,-2 4 0 0,-1 3 0 15,0 3 0-15,-1 4 0 0,-4 1 0 0,0 1 0 16,-4 2 0-16,-1-1 0 0,-1-2 0 0,0-2 0 16,-1-3 0-16,1-4 0 15,2 0-864-15,1-4-128 0,-1-2-32 0,2-7 0 16,-4-11-1632-16,9-2-336 0,3-12-64 0,7-6-16 0</inkml:trace>
  <inkml:trace contextRef="#ctx0" brushRef="#br0" timeOffset="92674.21">22389 4752 23951 0,'-12'-11'512'0,"3"3"128"0,-2 1 0 0,-2-1 64 0,0 2-576 0,-3 2-128 0,-1 2 0 0,-2 3 0 16,1 4 848-16,-3 5 144 0,2 5 32 0,-2 2 0 15,-5 4 0-15,2 3 0 0,-1 4 0 0,2 3 0 16,-1 3-832-16,3 1-192 0,2 3 0 0,4-2 0 0,3-6 0 0,3-2 0 15,5-3 0-15,2-2 0 0,6-1 0 0,0-5 0 16,3-5 0-16,2-5 0 0,4-6 0 0,2-6 0 16,1-5 0-16,5-5 0 0,2-6 0 0,3-1 0 15,0-1 0-15,-1-3 0 0,-4-5 0 0,-1 3 0 16,-6 1 0-16,2 3 0 0,-2 3 0 0,-1 0 0 16,-3 2 0-16,-4 5 0 0,-2 2 0 0,-1 3 0 15,-3 9 0-15,0 0 0 0,0 0 864 0,0 0 128 16,-2 10 32-16,1 2 0 0,-2 3-832 0,3 3-192 15,1-1 0-15,2 5 0 0,3 4 0 0,3-1 0 16,0-1 0-16,5-1 0 0,1-1 0 0,3-3 0 16,0-4 0-16,2 0 0 15,1-2-1600-15,-2-6-352 0,1-2-80 0,-2-5-11472 0</inkml:trace>
  <inkml:trace contextRef="#ctx0" brushRef="#br0" timeOffset="93037.23">22914 4424 27647 0,'0'0'608'0,"-1"12"128"0,-6 2 32 0,0 3 0 0,1 4-624 0,-2 3-144 0,0 3 0 0,1 3 0 16,-1 7 0-16,0 0 0 0,-1 2 0 0,2-2 0 15,0-3 848-15,1-1 144 0,0-4 32 0,-1-2 0 16,3 1-832-16,1-6-192 0,2-1 0 0,-2-7 0 0,6-4 0 0,-3-10 0 15,0 0 0-15,0 0 0 0,5-6 0 0,3-5 0 16,1-3 0-16,2-7 0 0,3-4 864 0,0-4 128 16,-4-2 32-16,2-2 0 0,0-3-832 0,3-1-192 15,-4-4 0-15,2 3 0 0,1 1 0 0,2 5 0 16,0 4 0-16,1 4 0 0,1 3 0 0,0 5 0 16,-2 4 0-16,2 6 0 0,1 3 0 0,-2 7 0 15,-2 3 0-15,-2 9 0 0,-1 5 0 0,0 4 0 16,-5 4 0-16,1 6 0 0,-3 1 0 0,-2 5 0 15,-1-3 0-15,-1 0 0 0,0 2 0 0,-1-3 0 16,-1-3 0-16,1-3 0 0,5-4 0 0,-3-3 0 16,0-3 0-16,3-4-10336 15,1-4-2112-15</inkml:trace>
  <inkml:trace contextRef="#ctx0" brushRef="#br0" timeOffset="93258.32">23733 4225 20271 0,'-2'9'1792'0,"-2"1"-1424"0,0 1-368 0,2 2 0 16,1 4 1520-16,2 2 224 0,1 4 48 0,4 3 16 16,1 0-1008-16,6 3-208 0,1 2-32 0,-1 2-16 15,1 0-112-15,2 0-32 0,0 2 0 0,2-2 0 16,-3 1-160-16,1-3-48 0,-1-5 0 0,0 0 0 0,1-1-192 0,-3 1 0 15,-1-4-192-15,-1-1-8912 16,0-2-1792-16</inkml:trace>
  <inkml:trace contextRef="#ctx0" brushRef="#br0" timeOffset="93487.01">24242 3913 28959 0,'0'0'1280'0,"0"15"272"0,-3 4-1232 0,-1 7-320 16,-3 7 0-16,-5 9 0 0,-1 8 384 0,-5 9 0 15,-3 8 16-15,-3 5 0 0,-2 3 288 0,-1 1 48 16,-2 7 16-16,-1 0 0 0,-2 4-32 0,5-1 0 0,0-2 0 0,4-3 0 16,-2-1-400-16,4-5-64 0,0-3-32 0,2-2 0 31,2-1-928-31,0 1-192 0,3-1-48 0,0-2-14352 0</inkml:trace>
  <inkml:trace contextRef="#ctx0" brushRef="#br0" timeOffset="94121.28">18638 8042 27647 0,'-11'2'608'0,"-3"-1"128"0,0-2 32 0,1 4 0 16,-4 1-624-16,-3 4-144 0,-6 0 0 0,1 7 0 15,0 0 0-15,-3 5 0 0,1 4 0 0,-1 6 0 16,2 7 848-16,-2 4 144 0,0 2 32 0,-1 5 0 0,2 7-832 0,3 4-192 16,2 0 0-16,5 1 0 0,5 1 0 0,3-4 0 15,8-4 0-15,5-7 0 16,4-6-768-16,6-6-208 0,4-4-48 0,4-7 0 0,3-5 1648 0,4-4 320 16,3-8 64-16,1-5 16 15,4-5-1648-15,5-6-320 0,2-5-64 0,2-6-16 0,4-5 832 0,-2-2 192 16,-3-3 0-16,14-17-12336 15</inkml:trace>
  <inkml:trace contextRef="#ctx0" brushRef="#br0" timeOffset="94520.01">19314 7250 27647 0,'-5'-15'608'0,"3"7"128"0,-4 1 32 0,6 7 0 0,0 0-624 0,0 0-144 16,-6 10 0-16,-1 7 0 0,0 4 0 0,0 6 0 0,-2 8 0 0,0 6 0 15,0 4 0-15,0 7 0 0,1 5 0 0,-3 5 0 16,1 3 0-16,3-14 0 0,-1 12 0 0,2 4 0 16,0 4 848-16,1 2 144 0,2 2 32 0,1 0 0 15,1-5-832-15,1-7-192 0,3-8 0 0,0-9 0 16,0-7 0-16,2-7 0 0,0-6 0 0,2-6 0 15,0-6 0-15,3-4 0 0,-3-6 0 0,3-7 0 16,0-8 0-16,3-5 0 0,0-8 0 0,1-2 0 16,2-5 864-16,0-5 128 0,0-6 32 0,0 0 0 0,1 1-832 15,0 0-192-15,4 1 0 0,0 6 0 0,2 1 0 0,-2 6 0 16,-4 4 0-16,-1 6 0 0,2 6 0 0,-1 6 0 16,2 7 0-16,1 3 0 15,-4 4-768-15,1 5-208 0,-3 5-48 0,0 5 0 0,-3 5 1648 0,-1 4 320 16,0 3 64-16,-3 2 16 0,2 0-832 0,-4 1-192 15,-1-3 0-15,2-2 0 16,1-2-768-16,0-4-208 0,-2-3-48 0,2 3-13504 0</inkml:trace>
  <inkml:trace contextRef="#ctx0" brushRef="#br0" timeOffset="94852.09">20246 7695 35007 0,'-9'-8'768'0,"-1"1"176"0,3 5 16 0,-4 4 16 0,1 8-784 0,-2 3-192 0,-4 5 0 0,0 5 0 32,-4 6-768-32,0 3-208 0,2 1-48 0,3-8 0 0,1 8 832 0,0 2 192 0,0 2 0 0,6 0 0 15,3-3 0-15,4 0 0 0,4-1 0 0,6-1 0 16,5-1 0-16,4-4 0 0,5-6 0 0,1-4 0 15,3-5 0-15,3-7 0 0,-2-5 0 0,6-5 0 16,0-9 768-16,3-1 208 0,0-3 48 0,-3-4 0 16,0-8-832-16,-1 0-192 0,-1 0 0 0,-4 1 0 0,-6-1 0 0,2-13 0 15,-10 3 0-15,-8 4 0 0,-10 3 864 0,-7 0 128 16,-6-2 32-16,-5 6 0 0,-6 6-832 0,1 9-192 16,-1 5 0-16,-4 6 0 15,-3 2-768-15,0 5-208 0,0 4-48 0,0 2-9824 16,3 1-1968-16</inkml:trace>
  <inkml:trace contextRef="#ctx0" brushRef="#br0" timeOffset="95154.78">20871 7179 27647 0,'0'0'1216'0,"-1"8"256"0,-1 8-1168 0,2 3-304 0,3 3 0 0,-4 1 0 16,-2-1 0-16,0 6 0 0,2 5 0 0,0 4 0 15,0 3 880-15,1 2 112 0,0-1 32 0,0 5 0 16,0 5-832-16,-2-2-192 0,-3-3 0 0,1 0 0 15,3 2 0-15,0-6 0 0,0-6 0 0,3-3 0 16,5-3 0-16,-2-2 0 0,1-4 0 0,-2-6-13888 16</inkml:trace>
  <inkml:trace contextRef="#ctx0" brushRef="#br0" timeOffset="95526.89">21924 6917 23951 0,'-6'-11'512'0,"0"1"128"0,-2 2 0 0,-1 3 64 0,-2 1-576 0,-1 1-128 15,-3 2 0-15,-2 5 0 0,-2 5 848 0,-2 4 144 0,-2 3 32 0,-1 5 0 16,-6 4 0-16,2 5 0 0,-2 5 0 0,2 3 0 16,0 2-832-16,3 6-192 0,-1 3 0 0,4 6 0 15,5 1 0-15,1-1 0 0,3-5 0 0,7 1 0 16,5-5 0-16,6-4 0 0,2-4 0 0,6-3 0 15,2-6 0-15,5-2 0 0,3-2 0 0,1-6 0 16,3-7-768-16,2-5-208 0,3-2-48 0,-1-4-11872 16</inkml:trace>
  <inkml:trace contextRef="#ctx0" brushRef="#br0" timeOffset="95930.54">22233 7102 27647 0,'0'0'608'0,"9"5"128"0,2 0 32 0,3-5 0 0,5-4-624 0,5 1-144 15,1-5 0-15,5-1 0 0,2-3 848 0,1-1 144 16,1-4 32-16,-1-3 0 0,0-1-832 0,0 0-192 15,0-1 0-15,-2-2 0 0,-5-2 864 0,0 1 128 0,-1-1 32 0,-2 3 0 16,-5 3-832-16,-2-1-192 16,-4-2 0-16,-6 1 0 0,-1 1 0 0,-5 1 0 0,-5-1 0 0,-1 5 0 15,-6 1 864-15,-3 6 128 0,-2 2 32 0,-4 7 0 16,-1 4-832-16,-4 6-192 0,-6 5 0 0,-1 7 0 16,-1 5 0-16,-1 7 0 0,-2 6 0 0,0 5 0 15,-1 3 0-15,2 2 0 0,0 3 0 0,5-5 0 16,3-1 0-16,9-4 0 0,6 0 0 0,8-7 0 15,3-6 0-15,9-2 0 0,8-3 0 0,5-3 0 16,4-5 0-16,5-3 0 0,3-7 0 0,0-3 0 16,3-4 0-16,3-5 0 0,0-5 0 0,5-5 0 15,0-7-2416-15,0 0-528 0,-2 2-96 16,3-4-32-16</inkml:trace>
  <inkml:trace contextRef="#ctx0" brushRef="#br0" timeOffset="96308.13">23686 6322 27647 0,'-11'-11'1216'0,"6"5"256"0,-3 1-1168 0,-2 3-304 16,-1 2 0-16,-5 3 0 0,0 1 880 0,-6 2 112 15,-1 1 32-15,-3 2 0 0,1 1 0 0,1 2 0 16,1 4 0-16,1 3 0 0,2 3-832 0,0 2-192 0,5-1 0 0,4-2 0 16,3 2 0-16,5-1 0 0,3-4 0 0,4 1 0 15,4 0 0-15,4 1 0 0,3 0 0 0,5 0 0 16,7 0 864-16,3 0 128 16,3 3 32-16,4 4 0 0,-1 6-832 0,1 3-192 0,1 2 0 0,-4 2 0 15,-1-2 864-15,-6 0 128 0,-3-2 32 0,-6 0 0 16,-3-3-832-16,-3-2-192 0,-6-2 0 0,-4 0 0 15,-4 2 0-15,-4-1 0 0,-8-4 0 0,-4 2 0 16,-9 1 0-16,-7 1 0 0,-8-1 0 0,-4-1 0 16,-3 1 864-16,-2 0 128 0,-3-6 32 0,1-5 0 15,1-3-1648-15,-3-5-320 0,-5-5-64 0,4-3-12032 16,2-3-2400-16</inkml:trace>
  <inkml:trace contextRef="#ctx0" brushRef="#br0" timeOffset="96494.23">22234 6190 42383 0,'-25'-6'928'0,"10"2"192"0,2-1 32 0,3 3 64 0,10 2-976 0,-10 1-240 15,10-1 0-15,-6 5 0 0,6-5 0 0,0 0 0 16,0 0 0-16,5 5 0 15,2-1-1344-15,0-2-304 0,-7-2-64 0</inkml:trace>
  <inkml:trace contextRef="#ctx0" brushRef="#br0" timeOffset="98441.59">13485 16936 23615 0,'-23'-11'1040'0,"9"5"224"0,-1 0-1008 0,-1-2-256 0,1-1 0 0,-2 1 0 16,1 1 416-16,-1-1 32 0,0-1 16 0,-3 2 0 16,0-3-48-16,1 1-16 0,3-1 0 0,-1 1 0 15,1 0 96-15,2-1 16 0,0 2 0 0,5 1 0 16,1 2 64-16,1-1 32 0,5-1 0 0,2 7 0 16,9-5 192-16,5 1 32 0,6-3 16 0,7 0 0 0,8 1-352 0,7-2-80 15,6 0-16-15,13 0 0 0,9-2 96 0,13 0 16 16,7 2 0-16,11-1 0 0,4 3-128 0,7-5-32 15,7 1 0-15,5 2 0 0,6 4-128 0,3-3-32 16,-3-2 0-16,10 0 0 0,4 3-16 0,1 0-16 16,3 1 0-16,-1-3 0 0,0-2-160 0,3 0 192 15,1 3-192-15,-3 1 192 0,-3-2-192 0,-2 2 128 16,-1 0-128-16,-1 1 128 0,0-2-128 0,-7 3 0 16,-9 2 144-16,1 2-144 0,0 3 0 0,-10 2 128 15,-11-1-128-15,-3-1 0 0,-2 0 128 0,-7 2-128 16,-8 0 128-16,-10 1-128 0,-10-2 0 0,-6 2 144 15,-4-1-144-15,-8 0 0 0,-9-2 176 0,-6 1-176 16,-8-3 160-16,-5 0-160 0,-8-2 336 0,-11 1-16 16,0 0-16-16,-6-4 0 0,-6-3 144 0,-12 4 48 0,-8 3 0 15,-8-2 0-15,-8-4-240 0,-9 1-32 0,-12-2-16 0,-8 1 0 16,-8 1-208-16,-7 0 144 0,-1-3-144 0,-8 1 128 16,-10 2-128-16,-4-1 128 0,-3-3-128 0,-9 1 128 15,-8 1-128-15,-7 2 128 0,-5-1-128 0,1 4 128 16,2-2-128-16,-9-1 0 0,-9 1 0 0,0 1 128 15,-6 1-128-15,3 2 0 0,1 0 0 0,-1 3 0 16,2-1 0-16,-2 4 0 0,-5 2 0 0,7 0 0 16,6-2 0-16,13 2 0 0,13 1 0 0,9-1 0 15,8-2 0-15,12 1 0 0,13-1 0 0,13-1 0 16,13-1 0-16,9 1 0 0,7 1 0 0,11 0 0 16,9-5-240-16,10 0 80 0,11 1 16 0,6-2 0 15,9 1-48-15,15 0-16 0,7 2 0 0,16-2 0 0,10-1-16 0,15-1 0 16,14-2 0-16,10 3 0 0,8 0 224 0,6-1-176 15,9 0 176-15,8 0-160 0,3 1 160 0,6 1 0 16,5 0 0-16,9 3 0 0,6-1 0 0,1 2 0 16,0 3 192-16,3 1-64 0,2 0-128 0,1 2 0 15,-2 0 128-15,-1 0-128 0,-1-3 0 0,-6 1 128 16,-7-2-128-16,-5 3 0 0,-3 3 0 0,-7-1 0 16,-9-4 0-16,-5 1 128 0,-7-2-128 0,-14 2 128 15,-15-2-128-15,-8-2 128 0,-8 0-128 0,-10-2 176 16,-14-3-176-16,-5-1 192 0,-14 0-64 0,-9 0-128 15,-13 1 192-15,0 0-64 0,-13-8 256 0,-15 3 64 16,-13 3 0-16,-11 0 0 0,-9-2-256 0,-15-2-32 16,-18-3-16-16,-9 5 0 0,-4 2-144 0,-12-2 0 15,-10 0 0-15,-10-1 0 0,-5-1 0 0,-5 2 128 0,-5-1-128 16,-9 3 0-16,-9-1 0 0,-4-1 0 0,-4 2 128 0,-2 0-128 16,1 2 0-16,2 3 0 0,6 3 0 0,2-1 0 15,4 2 0-15,9-2 0 0,7 2 0 0,14 1 0 16,10-4 0-16,11 3 0 0,3-1 0 0,17 3 0 15,12 2 0-15,14-3 0 0,12-5 0 0,14 2 0 16,8 1-272-16,13-1 16 0,8-4 0 0,15-1 0 16,0 0-256-1,17 5-32-15,12 1-16 0,13-5 0 0,15-5 144 0,15 2 32 0,15 1 0 0,11-1 0 16,9-2 192-16,9-1 32 0,14 1 16 0,8-1 0 16,8 2 144-16,6-2 0 0,1-2 0 0,6 1 0 15,7 3 0-15,5 1 0 0,5 0 0 0,3-2 128 16,-3 0 0-16,-1 0 0 0,-4-1 0 0,-3 2 0 15,-3 1-128-15,-2 0 0 0,-4-3 128 0,-8 1-128 0,-8-3 160 0,-8 2-32 16,-7-5-128-16,-15 5 192 0,-11 2-192 0,-15 0 176 16,-9-1-176-16,-12 0 160 0,-15 0-160 0,-13-1 0 15,-11 1 144-15,-12-1-144 0,-15 5 256 0,-9-5 0 16,-14-3-16-16,-18 6 0 0,-20 0-32 0,-12 0 0 16,-12-3 0-16,-19 2 0 0,-16 2-208 0,-13 1 0 15,-9 2 0-15,-6-1-160 0,-5-3 160 0,-10 2 128 16,-10 2-128-16,-5 3 176 0,-7-3-176 0,-3 2 128 15,-3 2-128-15,0 2 128 0,-1 0-128 0,6 0 0 16,6 0 0-16,3 1 0 0,4 6 0 0,9-3 0 16,9-1 0-16,13-2 0 0,15 1 0 0,8-4 128 15,12 0-128-15,15-1 128 0,12 5-288 0,18-6-64 0,13-5-16 0,15 2-13248 16,8 1-2640-16</inkml:trace>
  <inkml:trace contextRef="#ctx0" brushRef="#br0" timeOffset="99675.46">15853 15452 16575 0,'0'0'368'0,"0"0"80"0,0 0 0 0,0 0 16 0,2-7-464 0,0 2 0 16,-2 5 0-16,1-5 0 0,0 1 912 0,-1 4 96 16,0 0 16-16,0 0 0 0,0 0 0 0,0 0 0 15,0 0 0-15,0 0 0 0,0 0 0 0,0 0 0 16,0 0 0-16,2 9 0 0,0 1 0 0,0 1 0 15,0 2 0-15,0 2 0 0,1 1 0 0,-1 2 0 16,-2 3 0-16,2 0 0 0,1 0-832 0,0 0-192 16,0-1 0-16,1-2 0 0,-1 2 0 0,1-4 0 15,-1-4 0-15,1-1 0 0,0-2 0 0,0-4 0 16,1-3 0-16,3-2 0 0,-1-3 0 0,2-3 0 16,0-6 0-16,0-2 0 0,3-4 0 0,0 1 0 15,-1-5 0-15,2 1 0 0,0-2 0 0,1 0 0 0,-1-1 0 16,2 0 0-16,0 1 0 0,1 1 0 0,1 0 0 0,-1 3 0 15,1 0 0-15,-1 1 0 0,-1 2 0 0,1 1 0 16,1 2 0-16,-3 2 0 0,-2 1 0 0,0 3 0 31,-2 0-3232-31,-2 3-688 0,6-4-144 0,-14 8-32 0</inkml:trace>
  <inkml:trace contextRef="#ctx0" brushRef="#br0" timeOffset="100209.97">15959 15697 23951 0,'0'0'512'0,"0"0"128"0,0-6 0 0,1-3 64 0,2-2-576 0,1-2-128 16,-1-3 0-16,4-1 0 0,0-2 0 0,1-3 0 15,2-2 0-15,2-3 0 0,2 0 848 0,-2-4 144 16,1-2 32-16,1-3 0 0,2-5-832 0,0-1-192 15,1 0 0-15,0-1 0 0,3-2 864 0,-1-2 128 16,4-2 32-16,1-3 0 0,0-1 0 0,10-24 0 16,4 3 0-16,-1 5 0 0,-3 3-832 0,2-1-192 15,0-1 0-15,-1-2 0 0,-3 0 0 0,2 0 0 16,1 0 0-16,-1 1 0 0,0 1 0 0,0-1 0 16,8-3 0-16,-3 4 0 0,0 2 336 0,-4 2 32 15,2 0 0-15,-3 2 0 0,0 0-240 0,-1 1-128 0,2 2 128 0,1 0-128 16,4 3 256-16,2 1-32 0,-4 1 0 0,4-1 0 15,2-1-32-15,-2-1 0 0,0 5 0 0,0 1 0 16,-3 3-48-16,2-1-16 0,1 0 0 0,-1-1 0 16,2 3 32-16,4 2 0 0,2 3 0 0,2 0 0 15,-4-3-160-15,0 6 0 0,-3 2 0 0,-3 3 0 16,1 1 0-16,0-1 0 0,-3 0 160 0,2 2-160 16,0 0 160-16,-1 1-160 0,1 2 128 0,-3 1-128 15,0 2 192-15,-5 0-32 0,-1 0-16 0,2 2 0 16,0 2 48-16,3 1 0 0,-3 1 0 0,1 1 0 15,-4 2-64-15,2 1 0 0,0 2 0 0,-2 0 0 16,-2 2-128-16,-4 2 160 0,-1 2-160 0,-3 0 160 16,-3 3-160-16,-3 1 128 0,-2-1-128 0,-2 1 128 0,-1-1-128 0,0 3 192 15,-4 1-192-15,-6 1 192 0,0 0-192 0,0 0 0 16,0 0 0-16,0 0 128 0,0 0-128 0,0 0-272 16,0 0 64-16,-6 9-12192 15,0 1-2432-15</inkml:trace>
  <inkml:trace contextRef="#ctx0" brushRef="#br0" timeOffset="102191.33">19455 11508 20271 0,'-4'-8'448'0,"4"8"80"0,0-9 32 0,2 0 16 16,0 1-576-16,-2 8 0 0,2-7 0 0,-2 7 0 16,0 0 1744-16,0 0 240 0,0 0 64 0,0 0 0 0,8 7-1648 0,-4 5-400 15,0 4 0-15,1-1 0 0,1 4 896 0,-1 5 112 16,0 6 16-16,-4 3 0 0,2 1 0 0,-2 2 0 15,-2 5 0-15,0 2 0 0,-1 1-832 0,0 1-192 16,-4-2 0-16,-1-1 0 0,-1-2 0 0,-1-1 0 16,-3-4 0-16,-1-1 0 0,-1-2 864 0,1-1 128 15,-1-3 32-15,1-5 0 16,-2-1-2464-16,0-7-480 0,0-6-112 0,-11-6-13120 0</inkml:trace>
  <inkml:trace contextRef="#ctx0" brushRef="#br0" timeOffset="102402.01">19017 11074 31327 0,'0'0'1392'0,"-8"-2"272"0,-2-2-1328 0,0 1-336 0,3 1 0 0,7 2 0 16,0 0 0-16,0 0 0 0,-5 1 0 0,5-1 0 15,0 0 0-15,0 0 0 0,6 9 0 0,2 1 0 16,2-3-752-16,0 2-208 0,1 0-64 0,2 0-11872 16</inkml:trace>
  <inkml:trace contextRef="#ctx0" brushRef="#br0" timeOffset="102686.92">19753 11437 27647 0,'3'9'608'0,"-1"4"128"0,2 3 32 0,0 3 0 0,2 2-624 0,-4-6-144 15,3 1 0-15,0 0 0 0,2 3 0 0,0-4 0 16,2 1 0-16,2-5 0 0,-2-2 0 0,1-3 0 16,1-1 0-16,-1-5 0 0,2-6 0 0,1-4 0 15,0-5 0-15,3-11 0 0,-4-1 1664 0,-1-3 320 16,-4-3 48-16,1-3 16 0,-3-5-832 0,-2 2-144 15,-6-1-48-15,-3-1 0 0,-1-4-816 0,3 8-208 16,1 4 0-16,0 4 0 0,-2 4 0 0,0 4 0 16,0 3 0-16,2 4 0 0,1 5 0 0,1 3 0 0,-5 0 0 15,6 6 0 1,0 0-2416-16,0 0-528 0,6 9-96 0,-2 0-32 0</inkml:trace>
  <inkml:trace contextRef="#ctx0" brushRef="#br0" timeOffset="103034.27">20463 10845 27647 0,'0'0'608'0,"0"0"128"0,-8-4 32 0,-1 5 0 15,3 2-624-15,-4 1-144 0,-2 2 0 0,2 4 0 0,5 4 848 0,-4 4 144 16,-6 3 32-16,1 2 0 0,0 2 0 0,3 0 0 15,1 2 0-15,0-2 0 0,3-2-832 0,3-2-192 16,2-2 0-16,3-2 0 0,3-2 0 0,2-1 0 16,6-3 0-16,1-2 0 0,2-4 0 0,3 2 0 15,-2-3 0-15,5 1 0 0,4-2 0 0,-2 0 0 16,1 1 0-16,-1 0 0 0,-1 0 0 0,-6 4 0 16,0 1 0-16,-3 1 0 0,-4 0 864 0,-5 3 128 15,-4 1 32-15,-3 4 0 0,-5 0-832 0,-3 4-192 16,-5 2 0-16,-3 0 0 0,-4 1 864 0,0 0 128 15,-5 0 32-15,10-8 0 0,-2 1-832 0,0-1-192 16,0-1 0-16,-7 2 0 16,4-3-768-16,2-5-208 0,6-7-48 0,6-3-10912 15,1-2-2192-15</inkml:trace>
  <inkml:trace contextRef="#ctx0" brushRef="#br0" timeOffset="103306.71">21083 9953 27647 0,'-20'7'1216'0,"9"0"256"15,0 3-1168-15,0 6-304 0,-2 3 0 0,2 6 0 0,1 3 0 16,3 6 0-16,0 3 0 0,5 2 0 0,2 3 880 15,2 5 112-15,4 6 32 0,1 5 0 0,0 5 0 0,2 2 0 16,-2-1 0-16,2 0 0 0,3-1-832 0,-3 4-192 16,2 2 0-16,0-7 0 15,-3-6-1600-15,1-6-352 0,-5-6-80 0,0-9-16 0</inkml:trace>
  <inkml:trace contextRef="#ctx0" brushRef="#br0" timeOffset="103469.09">20823 10662 35007 0,'6'-9'768'0,"3"1"176"0,3 0 16 0,17-7 16 0,6-3-784 0,2 1-192 0,2 0 0 0,0-1 0 16,3 2 0-16,-3-2 0 0,0 0 0 0,2-1 0 31,0 0-1600-31,2 2-352 0,-3 0-80 0,3 0-16 0</inkml:trace>
  <inkml:trace contextRef="#ctx0" brushRef="#br0" timeOffset="103755.09">22370 9073 31327 0,'0'0'688'0,"1"11"144"0,-14 14 16 0,-1 7 48 0,0 4-720 0,-1 6-176 16,0 4 0-16,3 7 0 0,4 5 0 0,1 5 0 16,1 4 0-16,1 4 0 0,1 1 0 0,1 3 0 15,-2 0 0-15,1-2 0 0,-3-4 0 0,5-1 0 16,2 1 0-16,0-5 0 15,-2-2-1600-15,0-9-368 0,2-4-64 0,-2-7-16 0</inkml:trace>
  <inkml:trace contextRef="#ctx0" brushRef="#br0" timeOffset="104370.99">22053 9990 23951 0,'10'-13'512'0,"4"5"128"0,3 0 0 0,8-6 64 0,7-2-576 0,4-4-128 0,0-3 0 0,5 1 0 16,0 1 0-16,1-2 0 0,-1-4 0 0,-5-1 0 16,0-1 0-16,0 3 0 0,-2-4 0 0,1-3 0 15,0-3 848-15,-1-1 144 0,-6-2 32 0,0 1 0 16,2-5-832-16,-2-2-192 0,-3-4 0 0,-4-1 0 16,-3-3 864-16,-1-3 128 0,-3-3 32 0,-1 5 0 15,1 9-832-15,-2 8-192 0,-3 7 0 0,-2 8 0 16,-2 7 0-16,-1 5 0 0,-4 10 0 0,0 0 0 0,0 0 0 15,-7 14 0-15,1 8 0 0,-3 11 0 0,-2 9 864 16,0 4 128-16,-1 7 32 0,-1 4 0 0,-3 2-832 0,-2 4-192 16,-7 7 0-16,5 1 0 0,-1 4 0 0,2-2 0 15,-1-2 0-15,4-5 0 0,4-4 0 0,3-9 0 16,3-9 0-16,3-8 0 0,1-6 0 0,2-7 0 16,1-6 0-16,3-5 0 0,-4-12 864 0,0 0 128 15,10-3 32-15,-1-8 0 0,-2-7-832 0,0-2-192 16,3-1 0-16,1-1 0 0,-3 2 0 0,2 4 0 15,1 5 0-15,-4 3 0 0,-2 1 0 0,-5 7 0 16,8-2 0-16,-8 2 0 0,9 11 0 0,0 4 0 16,0 3 0-16,-1 2 0 0,2 2 0 0,-3-1 0 15,2 1 0-15,1 0 0 0,0 1 0 0,2-4 0 16,2-3 0-16,1-5 0 0,0-3 0 0,3-4 0 0,-1-4 0 16,3-8 0-16,0-3 0 0,3-5 0 0,4-7 0 0,-1-3 0 15,-1 0 0-15,0-3 0 0,-4 0 0 0,1-2 0 16,0-2 0-16,-1-3 0 0,-2-2 0 0,-3 1 0 15,-4 0 864-15,-2 3 128 0,-1 4 32 0,-3 4 0 16,-3 5-832-16,-1 7-192 0,-2 4 0 0,0 10 0 16,0 0 0-16,-8 5 0 0,-6 6 0 0,1 4 0 15,1 5 0-15,-1 1 0 0,-3 5 0 0,2 4 0 16,4 3 0-16,0 0 0 0,6 0 0 0,-1 0 0 16,2 1 0-16,2-6 0 0,1-3 0 0,3-2 0 15,-2 1 0-15,7-1 0 0,5-4 0 0,4-1 0 16,1-3-768-16,3-4-208 0,2-2-48 0,1-1-10912 15,-1 1-2192-15</inkml:trace>
  <inkml:trace contextRef="#ctx0" brushRef="#br0" timeOffset="104939.88">20427 12310 27647 0,'0'0'608'0,"-13"2"128"16,11-11 32-16,-3 1 0 0,-4 2-624 0,1 2-144 0,-3 0 0 0,0 2 0 15,-1 5 1664-15,1 1 320 0,-3 3 48 0,0 5 16 16,-2 3-1648-16,0 6-400 0,-1 4 0 0,5-4 0 0,-1 5 896 0,-1 3 112 16,-3 5 16-16,2 4 0 0,-1 0-832 0,4 1-192 15,2-2 0-15,1-3 0 0,5-3 0 0,4-3 0 16,3-4 0-16,4-6 0 0,2-3 0 0,3-5 0 16,4-7 0-16,4-6 0 0,3-6 0 0,1-7 0 15,4-6 0-15,-1-6 0 0,2-3 0 0,1-4 0 16,-1-1 0-16,1-1 0 0,-3 3 0 0,4-10 0 15,-5 7 0-15,-10 4 0 0,-7 2 0 0,-5 3 0 16,-6 4 0-16,-7 4 0 0,-3 3 0 0,-4 5 0 16,-6 4 0-16,-2 5 0 0,-1 5 0 0,-4 3 0 15,-2 5 0-15,-2 4 0 16,-2 1-3232-16,3 0-688 0,-9 7-144 0,11-7-32 0</inkml:trace>
  <inkml:trace contextRef="#ctx0" brushRef="#br0" timeOffset="105301.8">20938 11903 31327 0,'0'0'688'0,"1"17"144"0,-6 8 16 0,-4 1 48 0,-3 3-720 0,1 4-176 0,1 2 0 0,1 2 0 15,0-1 0-15,2 2 0 0,0 3 0 0,1 1 0 16,-1-4 848-16,2-11 144 0,1 0 32 0,-2-4 0 15,4-1-832-15,-1-3-192 0,1-4 0 0,2-2 0 16,0-6 0-16,0-7 0 0,0 0 0 0,0 0 0 0,4-12 864 0,1-5 128 16,-1-5 32-16,0-4 0 0,4-2-832 0,-2-3-192 15,-6-4 0-15,4-1 0 0,6-3 0 16,-1-1 0-16,2 3 0 0,2 1 0 0,1 0 0 0,4 4 0 16,0 3 0-16,2 5 0 0,-2 5 0 0,2 6 0 15,-4 4 0-15,1 7 0 0,-1 5 0 0,0 6 0 16,-1 5 0-16,0 5 0 0,1 3 0 0,-3 4 0 15,-2 4 0-15,-1 4 0 0,0 1 0 0,-3 0 0 16,0 3 0-16,-3 0 0 0,2 0 0 0,-1-3 0 16,-1-2 0-16,0-8 0 15,3-5-1600-15,-3-2-352 0,3-5-80 0,-7-13-16 0</inkml:trace>
  <inkml:trace contextRef="#ctx0" brushRef="#br0" timeOffset="105678.72">21523 11889 27647 0,'0'0'608'0,"0"0"128"0,0 0 32 0,0 0 0 15,7-2-624-15,3-4-144 0,2 0 0 0,3-8 0 16,3-2 848-16,4-5 144 0,1-5 32 0,3-2 0 0,4 2 0 0,1-3 0 16,-1-1 0-16,-2 2 0 0,0 1-832 0,-2 3-192 15,-4 3 0-15,-4 2 0 0,-5-1 864 0,-3 3 128 16,-6 2 32-16,-4 3 0 0,-3 2-832 0,-5 4-192 16,-2 3 0-16,-7 9 0 0,-6 6 864 0,-5 6 128 15,-3 3 32-15,-2 7 0 0,-1 4-832 0,1 6-192 16,2 3 0-16,5-2 0 0,1 3 0 0,4-2 0 15,4-2 0-15,6-4 0 0,5-3 0 0,5-2 0 16,3-7 0-16,5-3 0 0,6-4 0 0,4-6 0 16,5-3 0-16,9-5 0 15,6-4-1600-15,6-7-352 0,6-5-80 0,1-4-16 0</inkml:trace>
  <inkml:trace contextRef="#ctx0" brushRef="#br0" timeOffset="106240.02">21440 13233 27647 0,'-4'-3'608'0,"-3"-3"128"0,-8 0 32 0,1-1 0 0,-1-1-624 0,-2 1-144 0,2 2 0 16,-2 2 0-16,1 3 848 0,-5 6 144 0,0 1 32 0,1 5 0 15,3 6 0-15,-2 1 0 0,1 2 0 0,4 3 0 16,4 3-832-16,1 4-192 0,3 2 0 0,-1 3 0 16,5 5 0-16,4-4 0 0,4-1 0 0,-1-3 0 15,5-4 0-15,2-2 0 0,7-5 0 0,-1-4 0 16,4-2 0-16,4-5 0 0,2-2 0 0,4-7 0 16,3-3 0-16,1-5 0 0,0-4 0 15,-3-3 0-15,1-8 0 0,0-2 0 0,-1-4 0 0,2-5-10336 16,-1-3-2112-16</inkml:trace>
  <inkml:trace contextRef="#ctx0" brushRef="#br0" timeOffset="106612.15">22119 12334 25791 0,'0'0'2304'0,"-3"3"-1856"16,-1 0-448-16,-1 1 0 0,-1 3 592 0,-1 3 32 15,-2 4 0-15,2 4 0 0,-4 4 0 0,-9 26 0 16,4 5 0-16,1 0 0 0,1 0 176 0,2 2 32 16,1 3 16-16,1 0 0 0,-3-1-208 0,0 2-32 15,0-1-16-15,1 1 0 0,2 3-144 0,1-8-16 16,2-4-16-16,6-25 0 0,-3-2 48 0,3 1 16 16,1 0 0-16,1-2 0 0,3-4-480 0,-3-3 0 15,1-4 0-15,1-4 0 0,2-4 0 0,2-5 0 16,3-8 0-16,1-4 0 0,1-4 0 0,2-4 0 15,-1-4 0-15,-1-3 0 0,1-2 0 0,2-2 0 0,1-4 0 0,7-10 0 16,-1 8 416-16,-10 21-16 0,1 0 0 0,2 2 0 16,0 1-400-16,-1 2 0 0,3 3 0 0,-2 3 0 15,-5 4 0-15,11 6 0 0,-5 8 0 0,-1 9 0 16,-2 6-144-16,-5 9 144 0,-1 1 0 0,-2 1 0 16,0-2 0-16,2 0 0 0,-5-4 0 0,1-1 0 15,2-2 0-15,1-4-240 0,-2-3 80 0,1 0 16 16,2-4-1984-16,-1-4-400 0,3-4-80 15</inkml:trace>
  <inkml:trace contextRef="#ctx0" brushRef="#br0" timeOffset="106964.97">22774 12580 23951 0,'-15'2'2128'0,"0"5"-1696"16,1 2-432-16,1 5 0 0,-2 1 1760 0,1 5 272 16,-1 6 48-16,-3 3 16 0,-1 3-1376 0,3 2-272 15,2 1-48-15,0 0-16 0,1 3 112 0,3-2 16 16,3-1 0-16,3-2 0 0,4-2-304 0,3-4-48 16,1-3-16-16,4-5 0 0,4-4-144 0,5-5 0 15,1-6 144-15,2-5-144 0,1-6 192 0,3-4-48 16,3-5 0-16,4-6 0 0,0-5 64 0,0-1 16 15,-4-2 0-15,-1 0 0 0,-3-2-32 0,-4 1-16 0,1-1 0 0,-5-4 0 16,-3-4 144-16,-4 3 48 0,-2 7 0 0,-3 3 0 16,-4 1 16-16,-1 6 16 0,-4 0 0 0,-1 5 0 15,-4 4 16-15,-4 3 0 0,-2 6 0 0,-5-1 0 16,-5-1-240-16,-1 5-48 0,-6 5-128 0,2 3 192 31,4 2-1104-31,0 0-240 0,-3-4-32 0,5 2-10544 0,0-1-2112 0</inkml:trace>
  <inkml:trace contextRef="#ctx0" brushRef="#br0" timeOffset="107295.68">23312 12194 22111 0,'0'0'1968'0,"0"0"-1584"16,0 10-384-16,-1-2 0 0,1-8 1024 0,-4 16 128 16,0 2 32-16,1 0 0 0,-2 1 624 0,1 4 128 15,-3 2 32-15,3 3 0 0,1 1-560 0,-1 3-128 16,1 2 0-16,1 3-16 0,-1-1-496 0,0 0-80 15,2-1-32-15,2-2 0 0,-1-3-336 0,1-1-80 0,1-1-16 0,-1-2 0 16,2-3-224-16,-1-5 0 0,4-3 0 0,0-3 0 31,-2-2-1520-31,0-4-400 0,-4-6-64 0,0 0-14336 0</inkml:trace>
  <inkml:trace contextRef="#ctx0" brushRef="#br0" timeOffset="107681.07">23975 11945 25791 0,'0'0'2304'0,"0"0"-1856"16,0 0-448-16,-8-1 0 0,-3-2 736 0,3 3 48 15,-4 2 16-15,-1 1 0 0,0 2 576 0,-1 1 112 16,0 3 32-16,-3 4 0 0,-2 4-416 0,0 2-80 16,-3 3 0-16,-3 4-16 0,0 3-304 0,-1 3-64 15,-1 1-16-15,3 1 0 0,2 1-304 0,6 1-64 16,0-2-16-16,3 1 0 0,3-1-48 0,5-1-16 16,1-3 0-16,5 0 0 0,5-1-176 0,4-1 128 15,-1-5-128-15,5-2 128 0,5-2-128 0,3-2 160 16,3-1-160-16,1-5 160 0,2-6-16 0,-1-1 0 15,0 0 0-15,-1-3 0 0,-1-2 32 0,-3-3 0 0,0-1 0 16,-4 1 0-16,-3-2-176 0,1 3 0 0,-3-2 0 0,-2-1 0 16,0-6 0-16,1 1-144 0,-2 0 0 0,-1-1 0 31,-4-4-2032-31,1 1-416 0,-2-1-80 0</inkml:trace>
  <inkml:trace contextRef="#ctx0" brushRef="#br0" timeOffset="108143.95">24187 12074 25791 0,'0'0'2304'0,"0"0"-1856"16,0 0-448-16,0 0 0 0,0 0 144 0,0 0-144 15,0 0 128-15,0 0-128 0,0 0 336 0,0 0-16 16,13-1 0-16,0 0 0 0,-4-2 448 0,2 0 96 16,1 0 16-16,2-3 0 0,1-1 16 0,0-1 16 15,-2 1 0-15,1 0 0 0,0-2 16 0,2-1 0 16,0-2 0-16,1 0 0 0,2 0-128 0,-2-2-32 16,3-2 0-16,0-1 0 0,0 0-240 0,-5-3-48 15,-4 1-16-15,0-1 0 0,0 1-64 0,-2-3-16 16,0 1 0-16,-4 1 0 0,-3 0-128 0,-1-1-16 15,-1-1-16-15,-3 1 0 0,-6 4-80 0,0 1-16 0,2 5 0 16,-8 4 0-16,-4 2 64 0,-4 4 0 0,-4 3 0 0,0 6 0 16,-2 5-64-16,-1 7-128 0,1 5 192 0,-1 6-64 15,1 4-128-15,1 6 0 0,-1 2 0 0,5 1 0 16,4 1 0-16,5-2 0 0,4 0 0 0,3-2 0 16,6-4 0-16,6-2 0 0,6-1 144 0,6-5-144 15,3-5 0-15,4-3 0 0,5-2 0 0,-3-6 0 16,2-7 192-16,2-3-48 0,3-4 0 0,0-3 0 15,-1-6-144-15,-4-1 0 0,-2-5 144 0,-3 0-144 16,2 1-1552-16,-7 0-384 16,-4-1-80-16</inkml:trace>
  <inkml:trace contextRef="#ctx0" brushRef="#br0" timeOffset="108339.04">23280 11627 43199 0,'-9'-8'1920'0,"9"8"384"0,1-7-1856 0,-1 7-448 16,6-7 0-16,0 1 0 0,2 0 0 0,-1 2-256 15,-7 4 16-15,5-6 16 0,-5 6 368 0,0 0 80 16,0 0 16-16,0 0 0 0,0 0-240 0,0 0-192 16,0 0 48-16,-5 8 0 15,-6-2-2128-15,-1 3-416 0,-3 0-96 0</inkml:trace>
  <inkml:trace contextRef="#ctx0" brushRef="#br0" timeOffset="109681.61">24192 8969 21359 0,'23'-26'944'0,"-9"10"208"15,1-4-928-15,-1 0-224 0,2 1 0 0,-1-1 0 0,-3-3 368 0,0 2 16 16,-2-1 16-16,-1-1 0 0,-3-1 240 0,-3 0 32 15,0 2 16-15,-4-2 0 0,-2-3-80 0,-1 2-16 16,-5-1 0-16,-2 1 0 0,-1 1-96 0,-7 1-32 16,-2-1 0-16,-4 2 0 0,-2 1 16 0,-10 1 0 15,-3 2 0-15,-7 3 0 0,-3 4-96 0,-3 1-32 16,-3 2 0-16,-6 1 0 0,-6 1-48 0,-4 4-16 16,-5 3 0-16,0 3 0 0,0 1-48 0,-5 2-16 15,-5-1 0-15,-1 4 0 0,0 2-64 0,1 2-16 16,3 1 0-16,-7 0 0 0,-2-1-144 0,1 0 0 15,1 0 144-15,-1 6-144 0,-5 3 0 0,-3 6 0 16,-4 1 0-16,1 1 0 0,2-2 128 0,-5 3-128 16,-4 2 128-16,2 1-128 0,0 4 0 0,-1 0 0 0,0 3 0 15,2 0-128-15,5 0 128 0,0 4 0 0,-4 7 0 16,6 0 0-16,3-1 0 0,-1 2 0 0,0 1 192 0,4 3-64 16,0 0-128-16,2 3 0 0,-2 2 0 0,2 1 128 15,0 0-128-15,6-1 0 0,2 2 0 0,0 5 0 16,-2 2 0-16,0 3 0 0,1 1 0 0,4 0 0 15,1 1 0-15,0-2 0 0,2 0 0 0,2-1 0 16,4-1 0-16,4-3 0 0,7-1-144 0,-2 2 144 16,2 1 0-16,3 3 0 0,7 0 0 0,1 2 0 15,4 1 0-15,5 1 0 0,3 3 0 0,3-2 0 16,3 0 0-16,3 3 0 0,3 2 0 0,0 0 0 16,3 0 0-16,2-1 0 0,3-4 0 0,2 1 0 15,2 4 0-15,6-1 0 0,4-3 0 0,4 2 0 0,2 0 0 16,6 0 0-16,2-1 0 0,4 0 0 0,5-1 0 15,0-3 0-15,1-1 0 0,4 3 0 0,1 5 0 0,2-5 0 16,2-3 0-16,2 0 0 0,2 1 0 0,2 1 0 16,4-4 0-16,5 1 0 0,0-1 0 0,5 0 0 15,1 0 0-15,5 0 0 0,3-3-128 0,4-5 128 16,8-5 0-16,1-3 0 0,7 0 0 0,2-2 0 16,2 1 0-16,6-4 0 0,5-2 0 0,3-5 0 15,-2-3 0-15,5-1 0 0,8-5 0 0,5-1 0 16,1-4 0-16,3 0 0 0,5-3 0 0,2-1 0 15,0-1 0-15,5-4 0 0,7-1 0 0,-1-6 0 16,-2-4 144-16,4-7-144 0,4-1 128 0,5-8-128 16,4-8 128-16,-5-4-128 0,-7-6 224 0,3-6-32 15,3-9 0-15,3-2 0 0,-1-6 112 0,-2-5 16 16,-5-4 0-16,4-11 0 0,2-9 0 0,-3-4 16 0,-5-2 0 0,-1-6 0 16,3-5-96-16,-4-6-32 0,-4-8 0 0,-6-4 0 15,-5-3-208-15,-1-7 176 0,-4-7-176 0,-5-8 160 16,-8-7-160-16,-7-1 128 0,-5-6-128 0,-7 2 128 15,-5 1-256-15,-13 1-64 0,-9 0-16 0,-12 11 0 16,-11 11-48-16,-10 6 0 0,-13 3 0 0,-9 13 0 16,-10 10 256-16,-15 4 0 0,-13 4-160 0,-15 5 160 15,-12 4-1280-15,-8 4-176 16,-9 5-32-16,-12 5-13776 0</inkml:trace>
  <inkml:trace contextRef="#ctx0" brushRef="#br0" timeOffset="111559.25">18212 11402 36447 0,'-16'-9'1616'0,"6"7"336"16,-1 2-1568-16,0 1-384 0,0 2 0 0,0-1 0 15,1 3-656-15,-1-2-224 0,1-1-32 0,1 0-16 16,1-2 928-16,2 4 144 0,-2-3 48 0,8-1 16 15,-9 3-64-15,1 0-16 0,1 1 0 0,-1 0 0 0,-1 2-128 0,0 0 128 16,-1 1-128-16,-1 2 128 0,-3 0-128 0,1 1 128 16,-2-1-128-16,-2 2 128 0,-1 1-128 0,-3 3 128 15,-2-1-128-15,-5 1 128 0,-3 2-128 0,-1 0 128 16,-3 3-128-16,-2-1 128 0,-2 1-128 0,-1 2 192 16,-1 2-192-16,-1-1 192 0,3-2-32 0,-2 1 0 15,-4 0 0-15,-3-1 0 0,-4-4 0 0,-1 1 0 16,-1 0 0-16,0-1 0 0,0 1-16 0,0-2 0 15,3-1 0-15,-8-2 0 0,-2 1-144 0,-4 0 128 16,-3-2-128-16,0 1 128 0,4-1-128 0,-6-1 128 16,-5-1-128-16,-2 1 128 0,-2-2-128 0,2 1 160 15,1-1-160-15,-4 0 160 0,-4-1-16 0,3-2 0 16,-1 1 0-16,1-1 0 0,2 1 96 0,-2-1 16 0,-7-2 0 0,4 0 0 16,2 1-64-16,1-3-16 0,1 0 0 0,0-2 0 15,-2 3-176-15,2-1 0 0,0-4 0 0,-1 2 0 16,1 0 0-16,-1 0 0 0,-1-1 0 0,1-1 0 15,1-1 0-15,-2 0 0 0,1-1 0 0,0 2 0 16,0 0 0-16,3-1 0 0,1-2 0 0,-1 0 0 16,-5-2 144-16,5-1-144 0,1-2 160 0,5 1-160 15,0-2 160-15,0-2-160 0,0 1 160 0,-1-1-160 16,2-2 176-16,3-1-176 0,1-2 192 0,1 0-192 16,2 2 192-16,-2-3-192 0,-6-4 192 0,6 2-192 15,4 0 176-15,2-2-176 0,5-1 160 0,-3-4-160 16,-3 0 176-16,2 0-176 0,0 2 192 0,0-2-192 15,1-2 192-15,2 2-192 0,3-1 192 0,-1 1-192 0,0-3 256 0,0 0-64 16,1-2-16-16,1 1 0 0,0 0 16 16,3-1 16-16,2-2 0 0,3 0 0 0,2 0-32 0,1 1-16 15,-3-1 0-15,1 1 0 0,3 1-160 0,-1 0 160 16,-2 0-160-16,0-2 160 0,4 0-160 0,0 2 0 16,1 0 0-16,2-3 0 0,1-5 0 0,-2 1 0 15,0 3 0-15,-1 0 0 0,-1-1 0 0,2 3 0 16,1 1 128-16,2 1-128 0,-1 0 0 0,4 1 0 15,2 1 0-15,0 1 128 0,3 1 0 0,-3 1 0 16,2 1 0-16,1 1 0 0,1 2 64 0,1 3 0 16,0 2 0-16,2 0 0 0,-2-1-192 0,4 1 0 15,1 2 144-15,2-1-144 0,1-1 0 0,-3 2 0 16,0-2 0-16,4 2 0 0,0 0 0 0,0-2 0 16,1 3 0-16,1-1 128 0,1 3-128 0,0-1 0 15,-1-3 0-15,1 2 0 0,2-1 0 0,2 1 0 0,-3-1 0 0,2 3 0 16,0 1 0-16,1 0 0 0,1 2 0 0,-1 0 0 15,-1 0 0-15,1 0 0 0,1-3 0 0,0 3 0 16,2 1 0-16,-1 0 0 0,-3-2 0 0,4 2 0 16,-4 0 0-16,2 2 0 0,-1-2 0 0,1-1 0 15,-1-2 0-15,1 0 0 0,-3 2 0 0,-1 0 0 16,1 0 0-16,1 2 0 0,2-2 0 0,-4 0 0 16,0 1 0-16,3 0 0 0,0 0 0 0,1 1 0 15,-1 1 0-15,0 1 0 0,2-1 0 0,2 1 0 16,1 3 0-16,3 4 0 0,-1-8 0 0,-1 2 0 15,2 6 0-15,-2-7 0 0,-3 2 0 0,5 5 0 16,-5-5 0-16,5 5 0 0,0 0 0 0,0 0 0 0,-7 1 0 0,7-1 0 16,0 0 0-16,0 0 0 0,-7 4 0 0,7-4 0 15,-4 7 0-15,-1 1 0 0,4 1 0 0,-1 0-128 16,-2-1 128-16,1 3 0 0,3 1 0 0,1 3 0 16,2 1 0-16,-3 3 0 0,-4 2 0 0,3 1 0 15,1 1 0-15,0 6-128 0,-1 1 128 0,-2 6 0 16,0 2 0-16,0 6 0 0,1 0 0 0,0 2 0 15,0 0 0-15,-3 1 0 0,0-2 0 0,2 1 0 16,0 0 0-16,2-1 0 0,-4 1 0 0,3-2 0 16,-1-1 0-16,2-1 0 0,0-2 0 0,0-4 0 15,0-4 0-15,1 1 0 0,0-6 0 0,0 0 0 16,0-4 0-16,0-2 0 0,3 0 0 0,-1-5 0 16,1-3 0-16,-2-2 0 0,-1-3 0 0,0-8 128 0,1 10-128 15,-1-10 0-15,0 0 0 0,0 0 0 0,0 0 0 0,0 0 128 16,0 0-128-16,0 0 0 0,0-9 0 0,2 0 128 15,0-2-128-15,-2 0 176 0,-2 0-176 0,0 0 192 16,0-2-192-16,1-1 0 0,1 1 0 0,-2-3 0 16,1-1 0-16,-1-2 0 0,1-1 0 0,1-2 0 15,0-2 0-15,1-3 128 0,0-5-128 0,3-1 0 16,-1-1 0-16,1-4 0 0,-3-3 0 0,3 1 0 16,-1-2 0-16,1-1 0 0,2 1 0 0,-1-2 0 15,-2 0 0-15,3 1 0 0,-1 3 0 0,-1 0 0 16,-1 0 0-16,2 5 0 0,-1 3 128 0,0 4-128 15,1 5 0-15,-2 1 0 0,3 1 0 0,-4 2 0 16,0 3 0-16,-2 0 0 0,-3 1 0 0,2-1 0 0,2 1 0 16,0 2 0-16,-3 2-128 0,-1 0 128 0,2 0 0 0,1-1 0 15,3 1 0-15,-3 0 0 0,-2 1 0 0,2 1 0 16,3 2 0-16,-3 7 0 0,0-8 0 0,1 1 0 16,-1 7 0-16,0 0 0 0,0-9 0 0,0 9 0 15,0 0 0-15,0 0 0 0,0 0 0 0,0 0 0 16,0 0 0-16,0 0 0 0,0 0-176 0,0 0 176 15,12 0-128-15,-1 2 128 0,-11-2 0 0,10 5 0 16,-1 0 0-16,3 3 0 0,1 1 0 0,-1 1 0 16,0 0 0-16,2 2 0 0,3 2 0 0,0 0-128 15,1 1 128-15,2 0 0 0,-3 1 0 0,3 2 0 16,0 1 0-16,3-3 0 0,0 3 0 0,1 0 0 16,2 2 0-16,0-2 0 0,2 0 0 0,-1 1 0 15,2-1 0-15,-2-1 0 0,3 0 0 0,1-2 0 16,0 0 0-16,-3-2 0 0,0-1 0 0,-1-2 128 0,-1-2-128 0,-1 1 0 15,0-1 128-15,-1-3-128 0,1-2 160 0,-2-2-160 16,-1 0 160-16,0-3-160 0,-1-3 160 0,-2 1-160 16,-1 3 128-16,-2-2-128 0,0-2 0 0,-2 3 0 31,0 3-832-31,-1 1-272 0,-13-3-48 0,5 11-18704 0</inkml:trace>
  <inkml:trace contextRef="#ctx0" brushRef="#br1" timeOffset="117683.66">24449 8490 26719 0,'11'-10'1184'0,"0"7"240"16,4 2-1136-16,0-1-288 0,0 1 0 0,0 1 0 15,-2 1-672-15,1 1-192 0,3-2-32 0,-2 1-16 16,-1-1 320-16,1-1 64 0,-2-2 16 0,1 2 0 0,-1 0 112 0,-4-1 16 16,-9 2 16-16,9-3 0 0,-9 3 368 0,0 0 0 15,0 0 0-15,7-4 0 0,-7 4 240 0,0 0 160 16,0 0 48-16,0 0 0 0,0 0 608 0,0 0 128 16,0 0 32-16,0 0 0 0,0 0-112 0,-4-6-16 15,1 0 0-15,3 6 0 0,0 0-320 0,-9-5-64 16,1 0 0-16,0 2-16 0,1 0-256 0,-3-1-48 15,-1 1-16-15,0 1 0 0,-2 0-16 0,-2 1 0 16,-5 1 0-16,0-1 0 0,0-1 64 0,-2 2 16 16,-3 0 0-16,0 0 0 0,1 0-64 0,-3-1-16 15,-2 2 0-15,0-1 0 0,-1-1-112 0,-3 0-32 16,-3-1 0-16,-5 2 0 0,-4-1 32 0,2 0 0 0,-1-1 0 16,-1 1 0-16,-4-2-64 0,1 2-16 0,2 0 0 0,-3 0 0 15,-2 1 0-15,-5 1 0 0,-3 1 0 0,0 2 0 16,0 0-160-16,1 0 192 0,3 2-192 0,-3-4 192 15,-1 1-192-15,-3 2 160 0,-2 1-160 0,3 0 160 16,1-2-160-16,2 3 128 0,1 1-128 0,-4-1 128 16,1 3-128-16,-2 0 0 0,-3 0 0 0,0 1 128 15,6 0-128-15,-2 2 0 0,0 3 0 0,-1-1 0 16,-4-2 0-16,1 3 0 0,-1 1 0 0,4 1 0 16,2 1 0-16,0-2 0 0,-2 0 0 0,-1 0 0 15,-1-1 0-15,1 1 0 0,3 2 0 0,3 1 0 16,1-2 0-16,0 1 0 0,1 0 0 0,-2 2 128 15,0-1-128-15,2 5 160 0,-3 1-160 0,7 2 160 16,-1-3-160-16,0 3 0 0,1-2 0 0,-2 1 0 0,2 3 0 0,-2 2 0 16,-3 2 0-16,4-2 0 0,2-2 0 0,1-3 0 15,-2-3 128-15,-2 3-128 0,1 0 0 0,3 2 0 16,1-4 0-16,1 4 0 0,1 4 0 0,1-1 0 16,1 0 0-16,1 0 0 0,0 0 0 0,-1-3 128 15,-2 0-128-15,0 2 0 0,0 2 144 0,0 0-144 16,4-3 160-16,2 2-160 0,2-2 160 0,-1 2-160 15,0 0 160-15,1 3-160 0,-2-2 0 0,3 2 128 16,0 0-128-16,1 0 0 0,-1 0 0 0,2-2 0 16,0-4 128-16,3 1-128 0,1 1 0 0,1 0 0 15,2 0 128-15,-1 2-128 0,0 0 0 0,0 0 144 16,-1-2-144-16,-1 1 128 0,-1 0 16 0,0 1 0 16,0-1 0-16,2 1 0 0,-1-1-144 0,2 0 0 15,3-1 0-15,1 2 0 0,4 2 0 0,0 1 0 16,1 2 0-16,2-2 0 0,3 0 0 0,2-1 0 0,-2 2 0 0,3-2 0 15,1-1 0-15,0-1 0 0,1-1 0 0,2 2 0 16,-2 2 0-16,2 2 0 0,-3-1 0 0,1 2 0 16,1-1 0-16,1 0 0 0,-1-2 0 0,-2 0 0 15,-1 0 0-15,0 1 0 0,-2-1 0 0,2 1 0 16,-1 2 0-16,2 2 0 0,1-2 0 0,-1 1 0 16,0 1 0-16,-1-3 0 0,0-1 0 0,1 2 0 15,-3 1 0-15,2-2 0 0,-1-2 0 0,0 2 0 16,2 0 0-16,-2 3 0 0,2 2 0 0,0-1 0 15,-1 2 0-15,-2 0 0 0,-1 1 0 0,2-1 128 16,0-1-128-16,1 2 0 0,1 2 0 0,-1 1 128 16,0 3-128-16,3-3 0 0,2-1 0 0,3-1 0 0,-2 1 0 0,3-2 0 15,0-1 128-15,-1 1-128 0,4-1 0 0,2 1 0 16,-1 1 0-16,1-1 0 0,0 1 0 0,0-2 0 16,-1-2 128-16,5-3-128 0,-2-2 0 0,2 0 0 15,-1 4 0-15,2-1 0 0,2 0 0 0,1-2 0 16,-1-1 0-16,2-2 0 0,0-1 0 0,3 0 128 15,0-3-128-15,1 0 0 0,2-4 0 0,0 1 0 16,3-2 128-16,2 2-128 0,2-2 0 0,-2-1 0 16,2-3 0-16,1 5 0 0,5-2 0 0,1-1 0 15,0-2 0-15,0-1 0 0,0 1 0 0,0-2 0 16,-2 0 0-16,3 0 0 0,0-1 0 0,1-1 0 16,2-3 0-16,1 2 0 0,2 0 0 0,2 1 0 15,0 1 0-15,-1-1 0 0,2-1 0 0,-3 2 0 0,2-1 0 0,-2 2 0 16,3-2 0-16,3 0 0 0,1 2 0 0,2-2 0 15,4-3 0-15,2 0 0 0,-1-2 0 0,0 1 0 16,-1 3 0-16,3-2 0 0,3-1 0 0,0 1 0 16,4 0 0-16,-2-1 0 0,-2-1 0 0,-2 0 0 15,-1-1 0-15,-1 0 0 0,1-2 0 0,-1-2 0 16,3 1 0-16,-3 0 0 0,-3-5 0 0,2 2 0 16,0-2-128-16,3 0 128 0,-4-2 0 0,3 0 0 15,0 0 0-15,0 0 0 0,0 0 0 0,-2 0 0 16,-3-2 0-16,2 1 0 0,-4 0 0 0,2 0 0 15,3-2 0-15,3 1 0 0,3 0 0 0,-4-1 0 16,1-2 0-16,-2-1 0 0,-1 0 0 0,4-1 0 16,2 0 0-16,2-1 0 0,-3-1 0 0,0-1 0 0,-1 3 0 0,-3-2 0 15,-1-1 0-15,3 1 0 0,4-2 0 0,-1-1 0 16,-5 2 0-16,2-1 0 0,-2 1 0 0,0-2 0 16,-3 0 0-16,0-3 0 0,0-1 0 0,5 0 0 15,0-1 0-15,-1-2 0 0,-1-2 0 0,-1 1 0 16,-2-1 0-16,0 1 0 0,-1 1 0 0,2-2 0 15,2-1 0-15,1-1 0 0,1 2 0 0,-2 0 0 16,-1 0 0-16,-2 1 0 0,-2-3 0 0,3 1 0 16,1 0 0-16,0-1 0 0,1-4 0 0,-1-4 0 15,-3 2 0-15,-1-3 0 0,-3-2 0 0,-1-1 0 16,-1-1 0-16,-2 0 0 0,3 0 0 0,0-1 0 16,0-2 128-16,3 2-128 0,0 1 0 0,-1-3 160 15,-1-3-160-15,-1-2 160 0,-3-1-160 0,3-1 0 0,3 0 0 16,-1 0 0-16,0 1 0 0,0-1 0 0,0-1 0 15,-3 0 0-15,-4-1 0 0,-1-1 0 0,-2-6 0 0,3 1 0 16,-3 3 0-16,1-2 0 0,0-1-144 0,-1 2 144 16,1 0 0-16,0 0-128 0,-5-1 128 0,-1-1 0 15,0 2 0-15,-1 0-128 0,-3 3 128 0,-2 0 0 16,-1-2 0-16,0-2 0 0,-1-5-128 0,-1-1 128 16,-1 2-160-16,-3-1 32 0,-3-2 0 0,0-4 0 15,-4-4-192-15,0-2-16 0,-2-4-16 0,-3 1 0 16,-4 1 112-16,-1-3 32 0,-1 0 0 0,-1-2 0 15,0 0 80-15,-1 0 128 0,-2 0-208 0,-1 1 80 16,-2 0-160-16,1-2-32 0,-4 0 0 0,2 1 0 16,-1 7-32-16,0 2-16 0,1 1 0 0,-2 1 0 15,2-2 240-15,-4 4 128 0,1 2-160 0,-1 0 160 0,1 1-272 16,-3 1 32-16,-2-2 16 0,0-3 0 0,0-1-64 0,0 0-16 16,-2 3 0-16,1-2 0 15,-3-2-80-15,0 4-32 0,-3-1 0 0,-1 3 0 0,-4-1 112 0,2 6 32 16,2 2 0-16,-2 3 0 0,0 2 272 0,2 2 176 15,-4-2-32-15,2 4 0 0,0 4 0 0,-2-2 0 16,-1 0 0-16,1 4 0 0,-2 2-144 0,-3 2 160 16,-2 1-160-16,-4 1 160 0,4-4-160 0,-1 3 0 15,-4 2 144-15,3 3-144 0,-2 0 0 0,3 3 0 16,0-1 0-16,-1 5 0 0,0 3 0 0,-5-2 0 16,-2 1 0-16,-3 3 0 0,-5 1 0 0,-1 4 128 15,-2 0-128-15,-1 3 176 0,1 3-16 0,-5 0 0 16,-3 0 0-16,-6 6 0 0,-4 2-160 0,2-1 0 0,-1 0 0 0,-4 5 0 15,-4 2 0-15,-4 2 0 0,1 0 0 0,0 1 0 16,2 0 0-16,-4 3 0 0,-1 1 0 0,-2 2 0 16,6 0 0-16,-2 2-192 0,4-3 64 0,1 3 128 31,2 0-1264-31,4 1-128 0,3 2-16 0</inkml:trace>
  <inkml:trace contextRef="#ctx0" brushRef="#br1" timeOffset="119230.88">18330 11386 14735 0,'0'0'1312'0,"0"0"-1056"0,0 0-256 0,-2-5 0 15,-3-1 4656-15,5 6 864 0,0 0 176 0,0 0 48 16,0 0-4624-16,0 0-928 0,0 0-192 0,-6 0 0 15,-3 0 0-15,9 0 0 0,-6 6 0 0,0-1 0 16,-2 1 0-16,-1-1 128 0,0 1-128 0,-3-1 0 16,0 2 128-16,-3-1-128 0,-4 0 176 0,0-1-176 15,-3 2 320-15,0 1-64 0,-2 1 0 0,-1-1 0 0,-4-1 176 16,-1 1 16-16,1-1 16 0,-1 2 0 0,-1 1 32 0,0 0 0 16,-4 1 0-16,-3 0 0 0,-2 0-64 0,-1 1-16 15,-1 1 0-15,-2 0 0 0,0 1-160 16,0-2-48-16,-1-2 0 0,1 1 0 0,-1 0-208 0,-4 2 176 15,-3 1-176-15,-4-2 160 0,0-2-160 0,0 3 0 16,0 4 0-16,0-3 128 0,-1-2-128 0,-5 0 0 16,-3 2 144-16,-3 1-144 0,0 3 0 0,1-1 0 15,0 0 0-15,-2-2 128 0,-5-1-128 0,-3 1 0 16,-1-2 128-16,2 1-128 0,1-2 176 0,-2 0-48 16,-3 0 0-16,-1-1 0 0,-2-1-128 0,1 1 0 15,2-1-192-15,-4 0 192 0,-5 0 0 0,3 0 0 16,3 0 0-16,-1 0 0 0,0 1 144 0,-2 0-144 15,-1-1 160-15,-1 1-160 0,4-1 176 0,-4 1-176 16,-1-2 192-16,0 0-192 0,0-1 128 0,0 0-128 0,2-1 0 0,0-1 0 16,0-3 144-16,4-1-144 0,-1 2 0 0,1-3 144 15,3-2-16-15,1-2 0 0,-2 0 0 0,8-2 0 16,4-2 80-16,4 0 16 0,0 2 0 0,0-2 0 16,-4 0-80-16,2 0-16 0,3-4 0 0,1 1 0 15,1 0-128-15,1-1 0 0,0-1 0 0,-2 1 128 16,-5-1-128-16,8 0 0 0,4-2 144 0,-2 0-144 15,4 1 0-15,-2-1 144 0,-3-3-144 0,2 1 0 16,1-2 192-16,-1-1-64 0,3-2 0 0,0 0-128 16,2-2 208-16,1 0-64 0,-4-1-16 0,0-2 0 15,0-3-128-15,2 3 128 0,0 1-128 0,2 1 128 16,-1-2-128-16,0 2 0 0,2-1 144 0,0 1-144 16,-3-1 0-16,2 0 0 0,-1-2 0 0,2 0 128 0,2 1-128 0,0 0 128 15,1-1-128-15,-1-2 128 0,0-3-128 0,0 1 144 16,-2 0-144-16,2 0 160 0,0 0-160 0,1-1 0 15,3 0 0-15,4 0 0 0,-3 1 0 0,2-2 0 16,3-4 0-16,-1 2 0 0,0-1 0 0,6 2 0 16,0-3 0-16,1 1 0 0,-2-1 0 0,2 0 0 15,2 3 0-15,2 0 0 0,3-1 0 0,0 0 0 16,2 0 0-16,0-3 0 0,1 3 0 0,1-4 0 16,-1 1 0-16,2 2 0 0,0 0 0 0,0 2 0 15,-1 4 0-15,3-1 0 16,-2-1-736-16,3 0-224 0,2 1-64 0,1 0 0 0,-1 1 816 0,3-2 208 15,-2 2 0-15,0 1 0 0,2 2 736 0,2-1 224 16,0 0 64-16,1 0 0 0,1 2-832 0,-2 1-192 0,2-2 0 0,1 5 0 16,1 1 0-16,-1 4 0 0,0-2 0 0,-1 1 0 15,1 2 0-15,0 0 0 0,3 2 0 0,-1-1 0 16,-2-2 0-16,1 3 0 0,3 3 0 0,-4 0 0 16,4 1 0-16,0 0 0 0,0-1 0 0,0 5 0 15,3 6 0-15,0 0-128 0,-2-9 128 0,2 9 0 16,-3-6 0-16,3 6 0 0,-3-6-128 0,3 6 128 15,-3-6 0-15,3 6 0 0,0 0-128 0,0 0 128 16,0 0 0-16,0 0 0 0,0 0 0 0,0 0 0 16,-6 8-144-16,1 2 144 0,1 1 0 0,-1 1-144 15,0 1 144-15,0 4 0 0,2 1 0 0,-5 3 0 16,3 0 0-16,-4 4 0 0,3 1 0 0,-4 6-128 16,-2 4 128-16,1 3 0 0,-3 3 0 0,1 3-128 15,0 2 128-15,0-1 0 0,-2-1 0 0,1 0 0 0,0 1 0 16,2-4 0-16,-3 0 0 0,6 0 0 0,2-3 0 0,-3-3 0 15,-2-3 0-15,0-1 0 0,0-1 0 0,0-2 0 16,3-5 0-16,1-2 0 0,3-2 0 0,-1-5 0 16,2-4 0-16,0-2 0 0,0-1 0 0,4-8 0 15,0 0 0-15,0 0 0 0,0 0 0 0,0 0-128 16,1-12 128-16,-1-5 0 0,0-4 0 0,5-3-160 16,-2-4 160-16,1-2 0 0,1-6-128 0,1 1 128 15,3-7 0-15,0 1 0 0,1-3-128 0,-1-3 128 16,2-2 0-16,2-2 0 0,1 1-128 0,4-1 128 15,0 2 0-15,5 0 0 0,-1 4 0 0,4 4-128 16,-3 3 128-16,1 6 0 0,1 2-144 0,-2 6 144 16,-1 4-208-16,2 7 80 0,-4 4-32 0,5 7 0 0,-2 5 0 0,3 6 0 15,2 6-48-15,-2 1-16 0,2 3 0 16,1 2 0-16,2 1-32 0,1 3-16 0,0 4 0 0,1 0 0 31,-3 2-992-31,-1 3-192 0,-1 2-32 0,0 1-16 16,-1-6-768-16,-1-4-160 0,-2-3-16 0,-2-2-12288 0</inkml:trace>
  <inkml:trace contextRef="#ctx0" brushRef="#br1" timeOffset="121540.64">7631 9440 23951 0,'-20'-2'2128'0,"8"1"-1696"0,3-2-432 0,1 0 0 16,-2 5 448-16,2-1 16 0,1 2 0 0,7-3 0 15,0 0-48-15,0 0-16 0,0 7 0 0,3-1 0 0,-3-6-400 0,6 7 0 16,3-1 0-16,4 1 0 0,3 1 0 0,-2-3 0 15,0-3 0-15,5 1 0 0,4 0 128 0,3 0-128 16,4-1 192-16,3 0-64 0,2-4 80 0,2 2 16 16,-1 3 0-16,2-1 0 0,2-1 16 0,4 0 0 15,3 0 0-15,5 1 0 0,3 2-48 0,1-2 0 16,1-1 0-16,-1-1 0 0,2 0 0 0,1-5-16 16,2-3 0-16,1-2 0 0,2-1 64 0,-2 0 16 15,-2-1 0-15,1-2 0 0,-2-3-48 0,5-2 0 16,-3-2 0-16,2 1 0 0,-1 2-16 0,-3-3-16 15,-1 0 0-15,1 0 0 0,-2 0 16 0,0 0 16 16,-1 0 0-16,0-1 0 0,-4-2-80 0,0-1 0 16,-4-2-128-16,3-1 192 0,-5-2-192 0,1 2 144 0,-1 0-144 15,2 2 128-15,1-1-128 0,1 1 0 16,-2 1 0-16,-3-4 128 0,-4 0-128 0,-1 1 0 0,-2-3 144 0,1-1-144 16,0-1 0-16,-3 0 144 0,0 1-144 0,-2 0 0 15,2-1 128-15,-2 0-128 0,-2-2 0 0,-1 3 0 16,-2 1 0-16,-3 1 0 0,0-3 128 0,-1 0-128 15,0-3 0-15,1 3 0 0,0-2 128 0,-1 1-128 16,-1 2 0-16,-1 2 0 0,0 2 128 0,-1 0-128 16,-4 1 0-16,2 4 0 0,2 1 0 0,-4 1 0 15,1 1 0-15,-1 0 0 0,-2-1 0 0,0 2 0 16,-2 0 0-16,0 1 0 0,0 0 0 0,-1-1 0 16,-1-1 0-16,-4 2 0 0,1 0 0 0,-3 2 0 15,-2 2 0-15,-3 2 0 0,1-1 0 0,0 2 0 16,-2 0 0-16,0 2 0 0,-2 2 0 0,2 7 0 0,0 0 0 0,0 0 0 15,-9 0 0-15,0 4 0 0,0 1 0 0,0 4 0 16,0 3 0-16,1 1-144 0,-3 3 144 0,0 1 0 16,-2 0-144-16,0 1 144 0,-1 3 0 0,0 1 0 15,-2-1-144-15,0 2 144 0,-3 5 0 0,1-1 0 16,0 2 0-16,-5 1 0 0,-3-1 0 0,1 3 0 16,0 2 0-16,-1 3 0 0,-2-1 176 0,-2 0-176 15,-2-1 192-15,-3 0-192 0,-2 1 192 0,-2-1-192 16,-5-2 192-16,0 0-192 0,2 1 144 0,-1 0-144 15,-2 3 0-15,0-1 144 0,-4 0-144 0,-1 0 160 16,-2 2-160-16,-4-3 160 0,-6 2-160 0,1 0 0 16,2-2 0-16,2-1 0 0,-4-1 0 0,-1 1 0 15,-1 0 0-15,-3 1 0 0,1 0 0 0,0-2 0 16,1-3 0-16,0-1-176 0,2-4 176 0,-6-3-160 0,0 0 160 0,2-4-160 16,2-2 160-16,3 1 0 0,0-3 0 0,0-1 0 15,-6-1 0-15,3 1 0 0,3-2 0 0,3-3 0 16,-1 2 0-16,0-2 0 0,2-1 0 0,2-2 0 15,-3-1-128-15,2 0 128 0,0 0-128 0,3-1 128 16,3 1-224-16,3-4 32 0,2-4 16 0,3 2 0 16,0 0 176-16,4-1 0 0,0-1-144 0,7 0 144 15,-1 0 0-15,4-3 0 0,3 0 0 0,3 2 0 16,3 2 0-16,0-1 0 0,3 1 0 0,5 0 0 16,0-2 0-16,3 3-144 0,2 0 144 0,6 2 0 15,0 0-144-15,0 0 144 0,0 0 0 0,0 0-144 16,0 0-16-16,0 0 0 0,10 2 0 0,-2 0 0 0,3 2 160 0,1 1-192 15,3 2 192-15,0-1-192 0,-3 1 192 0,7 1 0 16,0-3 0-16,4 4 0 0,2 0 0 0,3-2 0 16,-4-1 0-16,3 1 0 0,2 4 0 0,-1-4 0 15,2-1 0-15,1 1 0 0,3 3 0 0,2-1 0 16,2-2 0-16,1-4 0 0,6-3 0 0,2 2 0 16,-2 3 0-16,0-3 128 0,0-2-128 0,1-2 0 15,0-2 128-15,2 1-128 0,-1 0 0 0,4-2 128 16,2-1-128-16,0-3 0 0,1-2 128 0,-3-2-128 15,-2 2 160-15,3-4-160 0,2-3 160 0,3-4-160 16,-1-1 160-16,1 0-160 0,2 1 160 0,-3-4-160 16,-1-5 160-16,3-3-160 0,0-4 128 0,4 0-128 15,0 2 0-15,-1-2 144 0,0 0-144 0,-2 2 0 0,-1 3 144 16,2-4-144-16,1-1 0 0,0 1 0 0,-2 0 0 16,0 0 0-16,-1-5 0 0,-1 3 0 0,-5 1 0 0,1 1 0 15,0 3 0-15,0-1 0 0,0 0 0 0,-1 2 0 16,-4 2 0-16,-3-4 0 0,-2 1 0 0,-1-2 128 15,-2-1-128-15,-1-1 0 0,-1 1 0 0,-3 1-128 16,-1-2 128-16,-2 4 0 0,-2 1 0 0,-3 1 0 16,1 0 0-16,-3 1 0 0,-3 2 0 0,0 1 0 15,-3 1 0-15,-1 0 0 0,-1 1 0 0,-1 1 0 16,0-1 0-16,-2 1 0 0,-2 0 0 0,1 1 0 16,-3 0 0-16,0 2 0 0,1 3 0 0,-3 1-128 15,-1 2 128-15,1 1 0 0,0 2-144 0,-4 3 144 16,0-1 0-16,-1 2-176 0,1 1 176 0,-4 8-128 15,-1-8 128-15,1 8 0 0,0 0-144 0,-5-6 144 0,-1 2 0 16,6 4 0-16,-10 0-144 0,1 3 144 0,-3 4 0 0,1 2-128 16,-2-1 128-16,-1 5 0 0,1 1-128 0,-3 2 128 15,-1 1 0-15,-2 7 0 0,-1 5 0 0,0 3-128 16,-5-1 128-16,0 4 0 0,-3 1 0 0,-1 0 0 16,-3 0 0-16,-4 3 0 0,-1 1 0 0,2 0 0 15,-1 1 0-15,-2 1 0 0,0 2 0 0,-2 0 0 16,0-1 0-16,-1 2 0 0,-7 2 0 0,-1-1 0 15,1-1 0-15,2 2 0 0,-2-2 0 0,-1 2 0 16,1 2 0-16,-1 0 0 0,-6-5 0 0,1 0 0 16,-1 1 0-16,1-2 0 0,-3-2 0 0,5-1 0 15,-2 1 0-15,0 1 0 0,-5-3 144 0,1 2-144 0,1-1 128 16,0-2-128-16,-2 0 128 0,1-4-128 0,3-4 128 0,-2 1-128 16,1-2 0-16,0-1 0 0,-4-1 128 0,0-2-128 15,2-2 0-15,1-1 0 0,1-1 0 0,-2-2-176 16,0-4 176-16,1 1-160 0,-4-1 160 0,3 1-160 15,1-2 160-15,2-1 0 0,0-5 0 0,2-1 0 16,-1 0 0-16,1-4 0 0,1-4 0 0,1 2 0 16,3 2 0-16,2-3 0 0,4 0 0 0,2-4-128 15,1-2-112-15,3-1-16 0,1 0 0 0,0-1 0 16,4-1-128 0,2-2-16-16,1 1-16 0,6 2 0 0,6 3 96 0,1-2 0 0,-2-1 16 0,3 2 0 15,2 0 128-15,0 2 32 0,1 1 0 0,3-1 0 16,1-1 144-16,7 5 0 0,0 0 0 0,0 0 0 15,0 0 0-15,0 0 0 0,0 0 0 0,0 0 0 16,0 0-144-16,0 0 144 0,0 0-160 0,0 0 160 0,5 7 0 0,2 1 0 16,-2 0-128-16,5-2 128 0,4-1 0 0,-2 3 0 15,-3-2 0-15,4 1 0 0,5-2 0 0,3 2 0 16,2 1 0-16,3 0 0 0,2 2 0 0,1-2 0 16,-1 0 0-16,1 1 0 0,2 0 192 0,3 1-192 15,1-1 192-15,4-1-192 0,4 0 128 0,4-2-128 16,2 1 0-16,2-3 0 0,0-2 128 0,0-5-128 15,1-4 144-15,2-2-144 0,3-5 240 0,2-1-48 16,3-4-16-16,0-1 0 0,1-3 48 0,0-2 16 16,0-2 0-16,4-1 0 0,2-2-48 0,2-1-16 15,3-2 0-15,-1-4 0 0,0-5-48 0,2-3-128 16,1-1 192-16,2-2-64 0,1-4-128 0,1-1 160 16,-2 1-160-16,1 0 160 0,1 0-160 0,1-1 192 0,-3-1-192 15,-2-3 192-15,-5-5-32 0,1 1 0 0,1 0 0 0,-4 1 0 16,-3-1 0-16,-4 0 0 0,-5-4 0 0,0 0 0 15,-7 0-160-15,-1 4 160 0,-2 5-160 0,-3 4 160 16,-1 3-160-16,-6 4 0 0,-4 3 0 0,-3 7 128 16,-4 3-352-16,-2 7-80 0,-3 3-16 0</inkml:trace>
  <inkml:trace contextRef="#ctx0" brushRef="#br3" timeOffset="134981.34">11140 7720 3679 0,'0'0'320'0,"0"9"-320"16,0-9 0-16,-1 12 0 0,-2 0 1552 0,1 3 240 16,-1 2 64-16,2 0 0 0,-1 1-1344 0,0 5-256 15,0-1-48-15,-4 0-16 0,1 1-192 0,1 1 128 16,-3 1-128-16,-1 0 0 0,-1-1 0 0,0 1 0 15,-3 1 0-15,1 1 0 0,-2-2 0 0,-2 0 0 0,-5-3 0 0,0 3 0 16,-2 1 0-16,-2 2 0 0,-4-3 0 0,0 2 0 16,-2-1 0-16,0 0 0 0,0 0 0 0,0-2 0 15,2-1 0-15,0 3 0 0,-1 0 0 0,1 1 0 16,-1 1 0-16,0 0 0 0,1 1 0 0,-2 4 0 16,-4 1 0-16,1 1 0 0,1-1 0 0,-1 1 0 15,-1 1 0-15,1-2-256 0,-3-3 48 0,0-2-2992 16,0 2-608-16</inkml:trace>
  <inkml:trace contextRef="#ctx0" brushRef="#br3" timeOffset="135144.99">9304 9293 6447 0,'-34'5'576'0,"-7"2"-576"16,-4 5 0-16,-2-2 0 0,-2-1 384 16,0 1-16-16,2 0-16 0,2 1 0 0,0 0-352 0,3-2 128 15,2-2-128-15,0 0 0 0,0 1 0 0,-1 1 0 16,3 0 0-16,3-1 0 0,3-4 0 0,0 3 0 15,-1 2 0-15,3-1 0 0,1 0 0 0,3-2 0 16,1-6 0-16,2 1-3408 16</inkml:trace>
  <inkml:trace contextRef="#ctx0" brushRef="#br3" timeOffset="136858.92">12362 7184 7359 0,'0'0'320'0,"0"0"80"0,0 0-400 0,0 0 0 16,-7 5 0-16,7-5 0 0,-8 2 1264 0,8-2 160 15,0 0 48-15,-9 0 0 0,9 0-464 0,0 0-96 16,0 0-16-16,-6-6 0 0,3-1-176 0,0-1-32 16,2-2-16-16,1 0 0 0,1-4-224 0,3-2-64 0,-2 0 0 0,1-4 0 15,0-1 112-15,4-5 16 0,-2-2 0 0,3-1 0 16,1-3-128-16,2-4 0 0,0-3-16 0,3-3 0 16,1-1-176-16,5-1-16 0,-2 0-16 0,3-1 0 15,2-3-160-15,3-3 0 0,7-4 144 0,2 2-144 16,0 2 0-16,3 2 144 0,4-1-144 0,1 3 0 15,1 3 160-15,2 1-160 0,-4 3 128 0,4-2-128 16,1-1 128-16,3 3-128 0,-3 3 128 0,4 2-128 16,4 0 144-16,-4 4-144 0,1 3 160 0,1 2-160 15,-5 0 128-15,4 4-128 0,2 1 0 0,0 3 144 16,3 4-144-16,-2 3 128 0,-2 1-128 0,0 3 128 16,-3-2-128-16,1 3 0 0,-2-1 144 0,2 1-144 15,-1-2 0-15,1 1 0 0,0 5 0 0,-3-1 128 0,-3 0-128 0,0 0 0 16,0-2 0-16,-1 3 0 0,-1 1 0 0,0 1 144 15,-2 2-144-15,-3 2 160 0,0 3-160 0,-4 0 160 16,-3-1-160-16,-2-1 160 0,-2 1-32 0,-5-2 0 16,-1 1 0-16,0-1 0 0,-4-1 16 0,-1 0 0 15,-2-2 0-15,-1 0 0 0,-3 1 80 0,1 0 16 16,-1-1 0-16,-4 0 0 0,2 1 32 0,-1-2 16 16,3 0 0-16,-5-2 0 0,-5 2-160 0,7-2-128 15,-1 0 192-15,-6 2-192 0,0 0 192 0,7-3-192 16,-7 3 192-16,0 0-192 0,7-4 192 0,-7 4-192 15,0 0 192-15,0 0-192 0,0 0 128 0,0 0-128 16,8 0 0-16,-8 0 0 0,0 0 128 0,7-1-128 16,-7 1 0-16,0 0 0 0,0 0 0 0,0 0 0 0,0 0 0 0,0 0 0 15,7-1 0-15,-7 1 0 16,0 0 0-16,0 0 0 0,0 0 0 0,0 0 0 0,0 0 0 0,0 0 0 16,0 0-176-16,0 0-80 0,0 0-32 0,0 0 0 31,0 0-624-31,0 11-128 0,0-11-32 0,-3 10-10656 0</inkml:trace>
  <inkml:trace contextRef="#ctx0" brushRef="#br3" timeOffset="138316.42">12431 7018 21183 0,'-35'-4'1888'0,"16"0"-1504"16,-6 1-384-16,3 0 0 0,-2 1 800 0,2-4 96 15,0-1 0-15,6 1 16 0,1-1-448 0,6-3-80 16,-2-5-32-16,3-4 0 0,3-4-32 0,3 0 0 16,2-2 0-16,2-1 0 0,5 0-320 0,-4-1 144 15,3-1-144-15,4-5 0 0,4 2 144 0,3-2-144 16,0-1 0-16,5-1 144 0,3 0 0 0,3-4 0 16,3 1 0-16,2-4 0 0,2-3 32 0,5 0 0 0,0 1 0 0,6 0 0 15,6-1-32-15,1 4 0 0,2 1 0 0,-1 1 0 16,1-2-144-16,0 3 192 0,3-3-192 0,0 6 192 15,-1 1-192-15,2 4 128 0,3 0-128 0,-3 4 128 16,-2 3-128-16,4 0 192 0,1-1-192 0,3 4 192 16,2-1-192-16,3 1 0 0,-3 4 144 0,-1 1-144 15,0-5 0-15,-2 4 0 0,-1 3 0 0,2 2 0 16,0-3 0-16,-2 2 128 0,-4-1-128 0,0 3 0 16,-1 2 0-16,-5 3 0 0,-1-4 0 0,-1 4 0 15,-5 1 0-15,-1 1 0 0,-5 1 0 0,-5 1 0 16,-5 0 0-16,-4 1 0 0,-2 0 0 0,-4 1 128 15,-1 0-128-15,-4-1 0 0,-3-1 0 0,-1 1 128 0,-11 0-128 0,7-1 128 16,-7 1-128-16,0 0 128 0,0 0 144 0,0 0 48 16,0 0 0-16,0 0 0 0,-11-3-48 0,0 1 0 15,-5 1 0-15,-5 1 0 0,-2 0-272 0,-2 0 128 16,-1-2-128-16,-7 0 0 0,-4 2 128 0,-2 0-128 16,-2 0 0-16,1 0 0 0,-5-1 176 0,-2 3-176 15,-1 2 160-15,-2 0-160 0,1-4 0 0,-5 3 128 16,-1 2-128-16,-2 2 0 0,2 1 0 0,-1 2 0 15,-1 3 0-15,-1 1 0 0,0 1 0 0,-2 2 0 16,-4-1 0-16,2 3 0 0,4 2 0 0,2 5 0 16,2 2 0-16,0 1 0 0,-1-1 0 0,-2 6 128 15,-2 5-128-15,4 5 0 0,2 3 128 0,-1 5-128 16,-2 2 0-16,2 3 144 0,-2 3-144 0,-3 3 0 16,-2 1 0-16,0 2 0 0,5 1 0 0,2-1 0 0,6-6 0 0,5-3 0 15,3-9 0-15,3-2 0 0,1-3 0 0,3-3 0 16,1-4 0-16,3-3 0 0,3-3 128 0,3-4-128 15,3-4 176-15,3-1 0 0,4-2 0 0,0-4 0 16,2-3-16-16,2-1 0 0,2-2 0 0,3-2 0 16,4-7-32-16,0 0 0 0,0 0 0 0,0 0 0 15,0 0-128-15,0 0 160 0,10-7-160 0,-1-2 160 16,1-4-160-16,1-4 0 0,3-2 0 0,2-7 0 16,2 0 0-16,3-4 0 0,0-2 128 0,2-2-128 15,-3-2 0-15,4-3 0 0,-1 0 0 0,-1-1 0 16,-1-2 0-16,-1-3 0 0,2-3 0 0,0 0 0 15,1-1 0-15,2 1 0 0,3-2 0 0,1 2 128 0,2-1-128 0,1 1 0 16,2 1 0-16,1-4 0 0,4-3 0 0,-3 4 0 16,2 2 0-16,-1 4 0 0,-1 4 0 0,3 3 0 15,-3 4 0-15,1 4 0 0,-1 1-128 0,3 5 128 16,3 4 0-16,1 5 0 0,-1 2 0 0,-2 3-144 16,1 3 144-16,-1 0 0 0,-2 3-160 0,3 1 160 15,2 0-128-15,0 5 128 0,0 1-368 0,3 3 16 16,1-1 0-16,-2 1 0 15,-2-3-384-15,2-2-80 0,1 1-16 0,2-4 0 16,-3-2 256-16,0 0 32 0,0 1 16 0,-1-1 0 0,0 0 288 0,-2 0 64 16,-6-2 16-16,-1 0 0 0,-2 1 160 0,-2 2-192 15,-2 2 192-15,0 0-192 16,0-3-1264-16,-3 3-256 0,-5 1-48 0,-3 2-16 0</inkml:trace>
  <inkml:trace contextRef="#ctx0" brushRef="#br3" timeOffset="138702.96">12103 6689 30399 0,'-4'-5'2704'0,"2"-4"-2160"15,0 1-544-15,5-1 0 0,1 1 0 0,7-3-304 16,4-3 48-16,4-3 0 0,3-6 0 0,9-4 16 16,7-5 0-16,7-2 0 0,2-3 112 0,3-6 128 15,4-4-208-15,6-1 80 0,7 0 128 0,6 1 128 16,5-3-128-16,5 1 176 0,-3-1 288 0,7-2 64 15,5 0 16-15,3 3 0 0,-2 3-16 0,2 1 0 16,3 2 0-16,4 1 0 0,2 2-208 0,1-1-64 16,0 0 0-16,4 5 0 0,3 3-256 0,-1 1 128 15,-2-1-128-15,-1 1 0 0,-2 1 128 0,-5 6-128 16,-6 4 0-16,-3 3 0 16,-2 1-560-16,-10 4-160 0,-6 3-48 0,-10 4-13376 0</inkml:trace>
  <inkml:trace contextRef="#ctx0" brushRef="#br2" timeOffset="143022.41">11056 7624 11967 0,'0'0'528'0,"0"0"112"16,0 0-512-16,1-8-128 0,-1 8 0 0,0 0 0 0,0 0 720 0,0 0 112 16,0 0 32-16,0 0 0 0,0 10-656 0,-1 5-208 15,-3 2 128-15,0 5-128 0,-4 6 0 0,-2 3 0 16,-4 5 128-16,-4 2-128 0,-4 6 0 0,-1 5 0 16,-6 4 0-16,-4 0 0 0,-5 2 0 0,0 4-224 15,-1 2 32-15,2-6 16 0,0-6-80 0,1-6-32 16,0-6 0-16,-4-2 0 0,1-1 288 0,-6-3 0 15,-2 0 0-15,-3 1 0 0,-2 0 256 0,-1 1 64 16,1-1 16-16,-3 0 0 0,-1-2 272 0,-2 1 48 16,-1-1 16-16,-1-3 0 0,4 0-224 0,0-1-32 15,1 3-16-15,0-1 0 0,0 1-224 0,0-2-48 0,0 2-128 16,1 2 192-16,0 1-192 0,-1-3 0 16,2 0 0-16,2-7 0 0,0-1 0 0,-1-1 0 0,-1-2 0 0,0-1 0 15,1-3 0-15,0 1 0 0,3-1 0 0,3-1-160 16,2-5 160-16,1 1-208 0,1-5 80 0,1 0 128 15,1 1 0-15,5-1 0 0,8-1 0 0,1-1 0 32,-1-2-320-32,8 2-80 0,7 0-32 0</inkml:trace>
  <inkml:trace contextRef="#ctx0" brushRef="#br2" timeOffset="143825.1">12124 7916 15663 0,'0'0'1392'0,"0"0"-1120"0,0 0-272 0,0 0 0 0,7 10 336 0,3 1 16 15,2 2 0-15,3 1 0 0,1 0-352 0,2 4 144 16,-1 0-144-16,4 2 0 0,5 4 192 0,-1 0-192 16,0 1 192-16,0 4-192 0,3 3 0 0,-1 1 0 15,1 0 0-15,2 0 0 0,-4-2 0 0,4 1 0 16,2-1 0-16,3 5 0 0,0 0 192 0,5 2 16 15,0-2 16-15,1 4 0 0,1 2 80 0,1 0 16 16,-1-1 0-16,2-3 0 0,1-2-80 0,2-3-16 16,2-2 0-16,4 2 0 0,2-2 304 0,-1 0 64 15,-1-5 16-15,-2 5 0 0,-3 4-192 0,1-2-32 16,3-3-16-16,0 0 0 0,1 3-160 0,1 3-16 16,-1 3-16-16,0-6 0 0,-1-2-48 0,2 0-128 0,-4 1 192 0,9 0-64 15,1-2-128-15,4 2 160 0,-1-3-160 0,2-4 160 16,2-5 128-16,2-3 32 0,4-5 0 0,-1-2 0 15,2-3 32-15,-1-3 16 0,-5-4 0 0,4-6 0 16,-1-2-160-16,2-3-16 0,3-3-16 0,-2 1 0 16,-9 1 16-16,3 1 16 0,0 1 0 0,2 0 0 15,-1 0-80-15,-4 2-128 0,-2 2 176 0,-2-2-176 16,-1 0 0-16,-1 4 0 0,-3 3 0 0,-1 1-8528 16,-4-2-1824-16</inkml:trace>
  <inkml:trace contextRef="#ctx0" brushRef="#br4" timeOffset="147656.54">11128 7786 6447 0,'0'0'576'0,"0"0"-576"15,0 0 0-15,5 8 0 0,-2 0 1056 0,0 3 96 16,-2 3 32-16,-2 0 0 0,-3 0-608 0,-1 3-128 15,0 1-32-15,-3 2 0 0,-1 4-208 0,-4 1-32 16,0-2-16-16,-4 3 0 0,-1 4 32 0,-5-1 0 16,0 8 0-16,-5-1 0 0,1 1 96 0,-3-2 32 15,-3 0 0-15,-1-1 0 0,0-2-160 0,-3 0-32 16,1-2 0-16,1 0 0 0,-1-2 32 0,-3 0 0 16,-1 2 0-16,1 1 0 0,-3 1 64 0,0 0 16 15,0-1 0-15,-3 1 0 0,-1 0-240 0,1 1 176 16,0-2-176-16,-1-2 160 0,-2-3-32 0,-1-1-128 15,-4 3 192-15,1 0-64 0,2 2-128 0,-2-1 160 16,3-3-160-16,0 3 160 0,1 2-32 0,-1-3-128 16,-1-1 192-16,-1-4-64 0,2 0-128 0,-1-1-224 15,1-1 48-15,-1-3 16 0,4-6 16 0,0 2 0 0,-2-3 0 0,1 1 0 16,-1-1 144-16,0-1 0 0,1-2 0 16,1 2-128-16,1 0 128 0,3 0 0 0,1-1 0 0,3 1 0 15,0-5 0-15,2 4 0 0,-3 1 0 0,1 0 0 16,-3-1 0-16,5 2 0 0,-1-2 0 0,2-1 0 15,0 2 0-15,2 0 0 0,-1-1 0 0,5 1-128 16,1 0-32-16,2-1 0 0,4-1 0 0,0-1-7056 16</inkml:trace>
  <inkml:trace contextRef="#ctx0" brushRef="#br4" timeOffset="148807.89">13278 7433 2751 0,'0'0'256'0,"0"0"-256"0,0 0 0 0,-5 4 0 16,5-4 1888-16,0 0 336 0,0 0 64 0,0 0 16 16,-6 5-1424-16,6-5-288 0,-5-2-48 0,5 2-16 15,0 0 0-15,0 0 0 0,0 0 0 0,-8-1 0 16,1-2-128-16,0 0-16 0,7 3-16 0,-6-4 0 16,0 0 48-16,1 0 16 0,-1-2 0 0,3 1 0 15,-2-3 112-15,2 0 32 0,0-1 0 0,-1 1 0 16,2 0 48-16,1-2 16 0,-1-1 0 0,4-2 0 0,-1-3-144 0,1 0-32 15,3 1 0-15,3-3 0 0,-1-3-176 0,3-1-32 16,0 0-16-16,1 0 0 0,0-1-112 0,1-2-128 16,-2 0 176-16,2 2-176 0,1-1 144 0,2 0-144 15,-1 0 0-15,0-2 144 0,1-1-16 0,1-1 0 16,1 1 0-16,2-2 0 0,1 0 0 0,4-1-128 16,4-1 192-16,-2 1-64 0,3 0-128 0,3 0 0 15,4-1 0-15,-2 3 0 0,1 1 0 0,-1 1 0 16,-2-2 0-16,0 2 0 0,0 1 0 0,1 0 0 15,-2 1 0-15,1 1 0 0,0 3 0 0,-3 0 0 16,-2 3 0-16,1 1 0 0,5 1 0 0,3 1 0 16,-3-2-144-16,2 4 144 0,0 0 0 0,2 2 0 15,-1-1 0-15,4 1 0 0,0 2 0 0,3-5 0 16,1 2 0-16,1 2 0 0,-3-1 0 0,1 3 0 0,-2-2 0 16,3 4 0-16,-5-1 0 0,2 1 0 0,2-1 0 0,-3 4 0 15,2 2-128-15,1 1 128 0,2-1 0 0,-4 2 0 16,-2 3-144-16,-1 0 144 0,-5 2 0 0,-1-1-144 15,-3 0 16-15,0 2 0 0,-2 0 0 0,2-1 0 16,-1-1 128-16,-5-3-192 0,0-1 192 0,-3 1-192 16,-1 4 192-16,-1-3 0 0,-5-1 0 0,-1-1-128 15,0 1-128-15,-2 0 0 0,-1 1-16 0,-9-4 0 16</inkml:trace>
  <inkml:trace contextRef="#ctx0" brushRef="#br4" timeOffset="149803.15">15381 6219 7359 0,'0'0'656'0,"0"0"-528"0,-4-5-128 0,-1-1 0 15,-1 2 960-15,-1 0 176 0,-3 1 16 0,-1-1 16 16,-1-3-256-16,1 1-48 0,-4 3-16 0,1-3 0 15,-1 2-96-15,-1-1-32 0,0 1 0 0,-1-1 0 16,-1 1-272-16,-1 0-64 0,-1-3-16 0,-2 3 0 0,-1 4-176 0,-2 0-16 16,-2 0-16-16,-5 3 0 0,-3 1 48 0,-1 3 16 15,-4 0 0-15,0 1 0 0,-1 4-48 0,-2 2-16 16,0 0 0-16,-6 1 0 0,-2 3 16 0,-2 1 0 16,-5 0 0-16,-1 3 0 0,-3 3-176 0,0 3 160 15,0 3-160-15,-2 1 160 0,-2 1-16 0,0 2 0 16,1 4 0-16,2-1 0 0,3 0 16 0,0 1 0 15,2 2 0-15,-1 0 0 0,0 3-160 0,9 0 192 16,6 1-192-16,5 0 192 0,4-1-192 0,5 0 160 16,6-4-160-16,3-1 160 0,5-4-160 0,5-1 0 15,0 0 0-15,4 3-6912 16,3 2-1280-16</inkml:trace>
  <inkml:trace contextRef="#ctx0" brushRef="#br4" timeOffset="150490.74">11082 7687 11455 0,'0'0'512'0,"-3"12"96"0,0 4-480 0,-3 0-128 0,-2-1 0 0,-1 4 0 15,-1 3 464-15,-2 4 80 0,-2 4 16 0,-2 2 0 16,-6 0-352-16,-3 3-64 0,-4 2-16 0,-3 3 0 15,-3 1-128-15,-2 1 0 0,1-1 0 0,-1 0 128 16,-2 0-128-16,-1-4 0 0,-4-4 144 0,-2 0-144 16,-4 2 272-16,-2 1-16 0,-2 0 0 0,-1 0 0 0,0 0 208 15,0 2 48-15,-3 1 0 0,-3 0 0 0,-4-1-208 0,3 1-48 16,0-1 0-16,0 2 0 0,1-4-128 16,-3 1-128-16,-4-1 144 0,-3 2-144 0,-1 3 128 0,-3 0-128 15,-3 1 0-15,-4-3 0 0,-2 0 0 0,-2-1 128 16,-3 1-128-16,3-3-5408 15,-2-3-1120-15</inkml:trace>
  <inkml:trace contextRef="#ctx0" brushRef="#br1" timeOffset="158159.12">11190 7759 14847 0,'-2'-15'656'0,"2"6"144"0,0 9-640 0,-2-10-160 16,0 2 0-16,-1-1 0 0,1 1 1120 0,0 3 192 0,2 5 32 0,0 0 16 15,0 0-848-15,0 0-192 0,-8 4-16 0,-2 5-16 16,0 2-288-16,1 7 0 0,-5 4 0 0,0 5 0 15,-3 1 304-15,0 5-48 0,-3 2-16 0,-4 2 0 16,-5-1 160-16,-3 4 48 0,-2 4 0 0,-3 3 0 16,0 4-96-16,-3 3-16 0,-4 1 0 0,0-1 0 15,-3 1 112-15,-4-3 0 0,-4 0 16 0,-3 4 0 16,-2 5 48-16,0 0 0 0,1 2 0 0,1-4 0 16,-1-3-64-16,-2-3 0 0,-4-1 0 0,2 0 0 15,1-2-80-15,1-1-32 0,4-2 0 0,1-1 0 16,1-2-128-16,0-2-16 0,-1-2-16 0,-2-2 0 15,1-4-48-15,1-1-128 0,-2-1 192 0,2-3-64 0,1-5-128 16,-2-3 192-16,-3-2-192 0,2-2 192 0,0-1-192 0,-1 1 128 16,4-4-128-16,2 1 128 0,4-7-128 0,-3 0 0 15,2-2 0-15,0-1 128 0,2 0-128 0,2 0 0 16,-1 0 0-16,6-1 128 0,2 0-128 0,2 0 0 16,1-3 0-16,3-2 0 0,2 1 0 0,0 0 0 15,0 1 0-15,3-1 0 0,3-2 0 0,1 2 0 16,0-4 0-16,2 4 0 0,5 2 0 0,1-1 0 15,-3-1 0-15,4 1 0 0,3 1 0 0,-2 0 0 16,2-1 0-16,2 0 0 0,3 0-128 0,7 0 128 16,0 0-160-16,0 0 160 0,0 0-144 0,0 0 144 15,8-5-128-15,7 1 128 0,6-1-176 0,2 0 176 16,6-2-208-16,7 2 80 0,4 0 128 0,4 1 0 16,3-1 0-16,2-3 0 0,4-6 0 0,2 1 0 15,2 0 0-15,7-2 0 0,5-2 0 0,0-2 0 0,-1-2 0 0,3-1 0 16,6-1 0-16,3-1 144 0,2-3-144 0,-1-2 160 15,1-1-160-15,-3-4 128 0,1-1-128 0,0-6 128 16,1-2-128-16,-4-1 192 0,-4-1-192 0,-1-1 192 16,-2-2-192-16,1-1 128 0,-1 0-128 0,-3-1 128 15,-3 2-128-15,-1-5 0 0,-2-2 0 0,-1 0 128 16,-3 1-128-16,-1 4 160 0,0 4-160 0,-5 0 160 16,-3-1-160-16,1-1 160 0,-1-3-160 0,-3 4 160 15,-3 0-160-15,-1 3 128 0,-5 0-128 0,-1 5 128 16,-2 1-128-16,-4 4 0 0,-6 1 144 0,-3-1-144 15,-4 2 0-15,-3 4 144 0,-1 2-144 0,-4 2 0 0,0 0 128 16,-5 3-128-16,-1 4 0 0,-1 1 0 0,-2 6 0 0,0 0 128 16,-1 3-128-16,0 1 0 0,2 6 128 0,-9-4-128 15,2 0 0-15,-3 4 0 0,3 5 0 0,-4 3 0 16,0 1 0-16,-2 5 0 0,-3 1 0 0,0 4 0 16,-3 5 0-16,0 5 0 0,1 5 0 0,-6 0 0 15,1 0 0-15,-3 2 160 0,1 3-160 0,-2 2-144 16,-2 3 144-16,-2 2-208 0,-3 1 208 0,-4 1 0 15,2-2 0-15,-7 0 0 0,-4-5 0 0,-2 2 0 16,-1 1 0-16,-2 4 0 0,-1 1 0 0,-3 1 0 16,2-2 128-16,-6 1-128 0,-2-1 144 0,-1 0-16 15,2-4-128-15,-1 0 192 0,2 2-64 0,-1-1-128 16,1-1 176-16,-2-2-176 0,0-2 160 0,0 1-160 16,0-1 128-16,3-3-128 0,3-6 128 0,-2-2-128 0,0-3 128 0,0-2-128 15,3-1 128-15,-5-2-128 0,0-4 0 0,3 1 128 16,2 2-128-16,-2-4 160 0,-2 1-160 0,1-3 160 15,0-2-160-15,-2 0 0 0,2 0 0 0,2-2 0 16,2-1 0-16,2-3 0 0,-3-1 0 0,4 0 0 16,-1 3 0-16,2-5 128 0,3 0-128 0,5 0 0 15,5 4 0-15,4-3 0 0,2-3 0 0,4-1 0 16,3 0 0-16,4 0 0 0,2 0 0 0,4-1 0 16,4-2 0-16,1 0 0 0,9 3 0 0,0 0 0 15,0 0 0-15,1-6 0 0,3 0 0 0,4 0 0 16,5-1-224-16,3 0 32 0,2 0 0 0,4-1 0 15,5 0 192-15,3 3-144 0,1 2 144 0,6-4-128 16,1-2 128-16,7-1-128 0,5 3 128 0,0-2-128 0,4 0 128 0,1-2 0 16,3 0 0-16,2-1 0 0,3 0 0 0,3 1 0 15,3-4 0-15,-2 2 0 0,-1-3 0 0,3-2 0 16,7-2 0-16,1-1 0 0,1-3 0 0,1-2 0 16,-2-3 0-16,1-2 128 0,1-4-128 0,0 1 0 15,-1-1 128-15,-3 0-128 0,-2 1 0 0,-4-2 128 16,2 1-128-16,0-1 0 0,0-3 0 0,-4-1 128 15,-5-1-128-15,0-4 0 0,-1-5 0 0,-1 2 128 16,-2 0-128-16,-1 3 0 0,0 3 0 0,-2 0 0 16,-5 0 0-16,-1 0 0 0,3 1 0 0,-4 0 0 15,-4 0 0-15,-1 2 128 0,1-1-128 0,-2 4 0 16,-4 5 0-16,-4 0 0 0,-5 4 0 0,-2-1 0 16,-5 2 0-16,-1 0 128 0,-5 2-128 0,-2-1 0 0,-5-2 0 0,0 3 0 15,-2 1 0-15,-2 2 0 16,-3 3 0-16,-2 1 0 0,-1 2 0 0,-1 5 0 0,-3 3 0 0,-1 3 0 15,-2 0 0-15,0 3 0 0,-2 2 0 0,-1 5 0 16,-3 3-144-16,-3 2 144 0,-2 3-160 0,-2 4 160 16,-3 5-144-16,-2 3 144 0,-4 3-128 0,-1 4 128 15,-2 2 0-15,-2 2-128 0,1 4 128 0,-2 2 0 16,-2 1 0-16,0 2-128 0,-5 3 128 0,-1 0 0 16,-5 2 0-16,0-2 0 0,-3 1 0 0,-3 2 0 15,-1 5 0-15,-1-1 0 0,-2-1 0 0,-1-1 0 16,-6-2 128-16,-2 2 0 0,-4 1 0 0,1-1 0 15,1-3-128-15,-3-2 144 0,-2 0-144 0,-1-1 160 16,-1 0-160-16,0-4 160 0,1-5-160 0,-2-3 160 16,-3-4-160-16,0-1 128 0,1-6-128 0,0-1 128 0,3 1-128 0,-4-4 160 15,-3-2-160-15,1-3 160 0,3-5-160 0,1 1 128 16,-2 2-128-16,2-3 128 0,1-1-128 0,1 0 0 16,2 0 0-16,9 2 0 0,6-2 0 0,4-2 128 15,2-4-128-15,2-1 0 0,5 0 0 0,6 2 0 16,4 1 128-16,4-3-128 0,3-3 0 0,6 1 0 15,1-1 0-15,6 2 0 0,3 0 0 0,6-1 0 16,8-1 0-16,0 0 0 0,0 0 0 0,0 0 0 16,0 0 0-16,8-1 0 0,4 1-160 0,6-2-16 15,3-2 0-15,3-1 0 0,3 0 176 0,5 0-160 16,8 2 160-16,5-1-160 0,2-3 160 0,4 0 0 16,-3-1-144-16,6 1 144 0,2-2 0 0,7 1 0 15,5-1-144-15,1 0 144 0,1 2 0 0,2-2 0 0,3 1-128 0,1-4 128 16,-2-5 0-16,0 1 0 0,-1-1 0 0,3-2 0 15,2-5 0-15,3 1 0 0,5-3 0 0,-2-2 0 16,-4-2 160-16,-1-6-160 0,2-7 160 0,-1-1-160 16,1-1 176-16,-1 1-176 0,-3 0 192 0,1-2-192 15,0-5 144-15,1 0-144 0,1-2 0 0,-4-2 144 16,-3-1-144-16,-3-1 0 0,-4-4 144 0,2 5-144 16,2 0 128-16,-5 1-128 0,-5-3 128 0,-3-3-128 15,-4-2 128-15,-2 4-128 0,-1 3 160 0,-7 2-160 16,-3 1 128-16,-3 3-128 0,0 0 0 0,-7 6 0 15,-3 3 192-15,-3 3-64 0,-3 0-128 0,0 7 192 16,-5 1-192-16,1 3 144 0,-3 3-144 0,-1 3 128 16,-4 4-128-16,0 1 0 0,-5 4 0 0,1 1 0 0,-3-1 0 0,0 4 0 15,-2 8 0-15,0 0 0 0,0 0-144 0,-9-1 144 16,0 1-192-16,0 6 192 0,-1 5-208 0,-2 3 64 16,-4 2 16-16,0 3 0 0,-3 7 128 0,-1 3-160 15,0 4 160-15,-4 3-160 0,-1-2 160 0,0 4 0 16,-1 4 0-16,-1 3-128 0,-3 1 128 0,0 2 0 15,3 0 0-15,-4 1-128 0,0 6 128 0,-1 0 0 16,-2 3 0-16,0-4 0 0,-1-3 0 0,-5 0 0 16,-1-1 0-16,-2 0 128 0,2-2-128 0,0 5 0 15,-5 3-128-15,2-2 128 0,0-4 0 0,-3-3 0 16,-5-4 0-16,-5 0 0 0,-2 3 0 0,-1 1 0 16,-4 1 0-16,0-3 128 0,1-1-128 0,-2-3 0 15,-5-1 128-15,0-5-128 0,-5-4 0 0,0-1 128 16,2-2-128-16,-4-2 0 0,-5-3 128 0,1-2-128 0,-2 0 128 0,3-5-128 15,2 2 0-15,0-3 128 0,-2-3-128 0,-1-2 0 16,-2-2 128-16,1-3-128 0,2-1 128 0,2-4-128 16,0-4 0-16,3 2 128 0,3 0-128 0,9 0 0 15,5-2 0-15,2 0 0 0,1-3 0 0,5 5 128 16,4 2-128-16,5 0 0 0,3 0 0 0,5-2 0 16,2 0 0-16,5 2 0 0,4 0 0 0,5 0 0 15,-1 0 0-15,6 1 0 0,0 2 0 0,4-3-128 16,2 0 128-16,6 0 0 0,0 0 0 0,0 0-128 15,0 0-128-15,0 0 0 0,0 0-16 0,11 8 0 16,-2 2 16-16,5-5 0 0,0 1 0 0,6-5 0 16,5-1 112-16,3 3 144 0,1 2-208 0,6-1 80 15,7-2 128-15,1 3-128 0,1 1 128 0,2 0-128 0,3 1 128 0,4-3 0 16,5-5-144-16,1 3 144 0,6 3 0 0,-1 0 0 16,1-1 0-16,1-5 0 0,2-6 0 0,-2 0 0 15,2-4 0-15,2 2 0 0,2-2 0 0,0-3 160 16,-1-4-32-16,2-2-128 0,3-2 176 0,2-2-176 15,0-2 160-15,2-3-160 0,-1-1 192 0,-1-3-64 16,3-3-128-16,-1-5 192 0,0-4-192 0,3-2 176 16,-3 0-176-16,2-3 160 0,-1-3-160 0,0 0 0 15,-4 1 144-15,-3-3-144 0,-1-3 0 0,-2 1 144 16,-1-2-144-16,-4 1 0 0,0 0 160 0,-8 2-160 16,-2 1 128-16,1-2-128 0,-2-2 192 0,-1 4-64 15,-1 3 0-15,-1 4 0 0,-4 1-128 0,-3 4 192 16,-4 3-192-16,-2 1 192 0,-1 3-192 0,-2-1 0 15,-3-1 144-15,-1 3-144 0,-1 5 0 0,-5 1 0 0,-3 4 0 0,-2 4 0 16,-3 2 0-16,-4 3 0 0,-3 4 0 0,-2 3 0 16,-5 2 0-16,-4 7-128 0,0 0 128 0,0 0-192 15,0 0 64-15,-10 4 0 0,-1 5 0 0,-3 3 0 16,0 3 0-16,-3 7 0 0,-1 6 0 0,-4 5 0 16,-5 3 128-16,1 3 0 0,-3 1-144 0,-2 2 144 15,-1-2 0-15,-3 2 0 0,-3 0 0 0,-4 4 0 16,-2 1 0-16,-2 1 0 0,-3 1 0 0,1-1 0 15,-4-1 0-15,-1 0 0 0,-2-2 0 0,-3-1 0 16,-5-4 0-16,1 2 0 0,0 3 0 0,0-2 0 16,1-1 0-16,-1-4 192 0,-4-2-192 0,1-4 192 15,-2 1-48-15,0-5 0 0,-2 2 0 0,2 1 0 0,2 4-144 0,0-2 192 16,-4-3-192-16,0-3 192 0,3-2-192 0,-1 1 160 16,2 0-160-16,1-2 160 0,-5-6-160 0,2-2 128 15,-1 0-128-15,2-1 128 0,1-1-128 0,2-1 160 16,2-6-160-16,-1 2 160 0,-2 1-160 0,2 0 0 15,0-1 0-15,2-2 128 0,1 0-128 0,2 0 0 16,1 0 0-16,0 1 128 0,-1-1-128 0,4-1 0 16,2 1 0-16,5-1 0 0,2 2 0 0,5-2 0 15,1-4 128-15,4 1-128 0,1 1 0 0,1 0 0 16,0-4 0-16,1 0 0 0,1 0 0 0,3 0 128 16,5 0-128-16,-1-2 0 0,3-1 0 0,4-1 0 15,2 1 0-15,1-3 0 0,1 1-192 0,2-1 192 16,3 2-192-16,1-1 192 0,3 0-256 0,3 5 80 15,0 0 16-15,0 0 0 0,0 0-32 0,5-8-16 0,5 4 0 0,-1-1 0 16,1 1 48-16,3 2 16 0,2 2 0 0,2 0 0 16,7-1 144-16,3 0-160 0,-1 1 160 0,5 2-160 15,1 4 160-15,2-1 0 0,1-2-144 0,3 3 144 16,1 0 0-16,3 1 0 0,2 0-144 0,4-2 144 16,4-2 0-16,2 0 0 0,0 1-128 0,1-2 128 15,1-3 0-15,2-2 0 0,2-4 0 0,1 0 0 16,4 0 0-16,-1-1 0 0,-4-1 0 0,3-2 0 15,1-4 0-15,2-3 0 0,0 3 128 0,2-4-128 16,0-2 128-16,-1-3-128 0,-2-1 176 0,4-5-176 16,-2-4 192-16,4-1-192 0,0 2 192 0,-2 0-192 15,-2 0 176-15,0 1-176 0,2-3 160 0,1-2-160 0,-1-1 128 16,-2-2-128-16,-2 1 0 0,-3-3 144 0,-5-2-144 16,0-1 0-16,-1 0 0 0,0-1 128 0,0 6-128 0,-4-2 0 15,-2 0 144-15,-4-2-144 0,-3-3 0 0,1 0 0 16,-3-1 0-16,-2-1 128 0,-4 0-128 0,0 2 0 15,-1 1 0-15,1 3 0 0,-2 1 0 0,-5 1 128 16,-1 1-128-16,-5 1 0 0,-2 4 0 0,0 0 0 16,-3 1 0-16,-2 1 128 0,-1 4-128 0,-3 4 0 15,0 4 0-15,0 1 0 0,-2 0 0 0,0 3 0 16,-1 1 0-16,-2 5 0 0,0-1 0 0,0 3 0 16,-1 1 0-16,-1 2-128 0,-4 6 128 0,0 0-208 15,5-6 80-15,-5 6 128 0,0 0-256 0,0 0 64 16,0 0 0-16,0 0 16 0,0 0 0 0,-4 8 0 15,0 1 0-15,1 3 0 0,-4 1 176 0,2 4-192 16,-3 1 192-16,-1 4-192 0,-1 5 192 0,1 2 0 0,-4 1-144 16,1 2 144-16,-2 6 0 0,-2 0 0 0,0 2-144 0,-4 1 144 15,-2-1 0-15,-2 1 0 0,-4 1 0 0,-2 3 0 16,-3 2 0-16,-2 3 0 0,-2-1 0 0,-1 1 0 16,-2-2 0-16,-1-1 0 0,-4-3 0 0,-2 3 0 15,-7-3 0-15,1 1 0 0,-4 0 128 0,1 2-128 16,-1 1 144-16,0-4-16 0,1-2 0 0,-6-2 0 15,-8-5 0-15,3 0-128 0,-2 0 192 0,1 1-64 16,0-2-128-16,-4-1 0 0,-5 0 144 0,0 2-144 16,0 1 0-16,0 1 144 0,2-2-144 0,-2-1 0 15,-3-3 144-15,2-1-144 0,0 0 0 0,3 0 144 16,5-5-144-16,-1-1 0 0,-3 1 0 0,4-2 0 0,1-2 0 16,3-3 0-16,0-2 0 0,1-3 0 0,0-1 0 0,0-2 0 15,1-1 128-15,3-3-128 0,-1 1 0 0,4-4 0 16,4-1 0-16,2 0 0 0,3-4 0 0,-1 1 0 15,-3 0 0-15,8-2 0 0,7 0 0 0,1-2 128 16,1 1-128-16,5 2 0 0,6 1 0 0,1-3 0 16,4-4 0-16,2 3 0 0,1 1 0 0,5 0 0 15,-1 0 0-15,3 1 0 0,2-1 0 0,-2 3 0 16,10 1 0-16,0 0 0 0,-7-2-160 0,7 2 160 16,0 0 0-16,0 0-144 0,0 0 0 0,0 0 0 15,0 0 0-15,9 11 0 0,2 2 16 0,4 0 0 16,1-1 0-16,3 0 0 0,4-4 128 0,0 1 0 15,3 2 0-15,5 1-128 0,2-1 128 0,3 1 0 16,2-1 0-16,3 0 0 0,1 0 0 0,1-1 0 0,0-3 0 0,0-2 0 16,3 0 0-16,4-1 0 0,-1-3 0 0,5-1 128 15,1-1-128-15,0-2 0 0,-2 2 0 0,-1-4 0 16,-2-1 0-16,2-5 0 0,0-1 0 0,3 0 0 16,1-2 128-16,0-1-128 0,-2-4 160 0,0-1-160 15,0-3 144-15,2 1-144 0,1-4 128 0,1-2-128 16,1-2 144-16,0-1-144 0,-1 1 160 0,1-1-160 15,-3-5 128-15,1 0-128 0,0-2 0 0,-1 1 144 16,2-1-144-16,0 2 0 0,-6 1 0 0,0 0 128 16,-2 0-128-16,-3-2 0 0,4 2 0 0,-1 0 0 15,3-1 0-15,-2 0 0 0,-1 2 0 0,0-3 0 16,-3-4 0-16,-1 0 128 0,-1 0-128 0,-1 0 0 16,-1 0 0-16,-1 2 0 0,-1-1 128 0,-1 2-128 0,1-1 0 15,-3 1 0-15,-2-2 0 0,-1-2 0 0,-4-1 0 0,-3 4 0 16,0-1 0-16,-2 5 0 0,0 3 0 0,-5 2 0 15,1 3 128-15,0 0-128 0,0 2 0 0,-3 2 0 16,0-3 0-16,-2 2 0 0,-1 4 0 0,1 0 0 16,-2 0 0-16,-1 0 0 0,-1 0 0 0,-3 2 0 15,1 1 0-15,-1 1 0 0,-4 0 0 0,-1 1 0 16,1-3 0-16,-3 3 128 0,-1 3-128 0,-1 0 128 16,-1 0-128-16,-1 2 128 0,-1 1-128 0,0 1 0 15,2 8 0-15,-3-5 0 0,3 5 0 0,-7-4 0 16,7 4 0-16,-8-1 0 0,-1 0 0 0,3 4 0 15,-4 2 0-15,3 3 0 0,0 1 0 0,-1 2 0 16,-4 2 0-16,1 3 0 0,1 4 0 0,0 2 0 16,1-2 0-16,-1 4 0 0,-4 4-128 0,2 3 128 0,1 2 0 0,-2 1 0 15,0 2 0-15,0 0 0 0,-2 0 0 0,0 3 0 16,-2 2 0-16,-2 1 0 0,1 1 0 0,-2 0 0 16,-1 1 0-16,-3-1 0 0,-1-1 0 0,-2-3 0 15,-4 0 0-15,-4 0 0 0,-2 2 144 0,-1 1-144 16,-1 1 0-16,-2 1 128 0,-4 2-128 0,1-1 0 15,-1-2 128-15,-4-3-128 0,-5-1 128 0,2 0-128 16,-1-2 128-16,0 3-128 0,2 0 128 0,-1 0-128 16,0-4 0-16,2 1 128 0,-2-1-128 0,-2-2 0 15,-2-3 0-15,1-4 144 0,-1 0-144 0,1-1 0 16,1-1 128-16,0-1-128 0,-1-9 0 0,-1 3 0 16,-3 0 160-16,1-1-160 0,-1-4 128 0,1 0-128 15,1-1 0-15,0 1 128 0,-1 2-128 0,1-4 0 0,-3-1 0 0,2 0 128 16,-2-1-128-16,4 1 0 0,4-1 0 0,0-2 0 15,0-2 0-15,3 3 0 16,-1 0-512-16,5-1-48 0,4-1 0 0,3-2-10672 16,2 1-2144-16</inkml:trace>
  <inkml:trace contextRef="#ctx0" brushRef="#br1" timeOffset="170286.89">11034 7897 4607 0,'-9'-17'192'0,"5"6"64"16,1-2-256-16,1-2 0 0,-4-2 0 0,3 2 0 15,0 2 2208-15,1 1 400 0,-1 0 80 0,0 1 0 16,1 2-1680-16,0-2-352 0,0-1-64 0,0 4-16 0,2 8 0 0,0 0-16 16,4-8 0-16,-1 2 0 0,-3 6 16 0,0 0 16 15,0 0 0-15,0 0 0 0,0 0-224 0,10 6-48 16,-3 0-16-16,-3 4 0 0,0-2 48 0,-1 5 16 15,-1 1 0-15,-2 1 0 0,-1 2 32 0,-2 1 16 16,0 2 0-16,0 3 0 0,-4 4 112 0,0 0 32 16,-3 2 0-16,-2 2 0 0,-3 2-144 0,-1 4-32 15,-3 5 0-15,0-3 0 0,1-3 16 0,-4 1 0 16,1 4 0-16,1 1 0 0,-2-2-48 0,-1 0-16 16,-1-2 0-16,1 0 0 0,-4-3-80 0,1 1-32 15,-3 1 0-15,-1-2 0 0,-3-1-48 0,-3 0-16 16,-3 0 0-16,-2-1 0 0,-1-4 0 0,-1 0 0 15,-2 1 0-15,-2 0 0 0,-2-1 16 0,-1 1 0 16,-2-2 0-16,-2-1 0 0,1 1-16 0,0-1 0 0,2 0 0 0,1 1 0 16,3 3 32-16,1 0 0 0,2-4 0 0,0-3 0 15,0-3-64-15,0 0 0 0,1 0 0 0,-2-1 0 16,0 1-128-16,0-2 128 0,-1-4-128 0,4 4 128 16,0-3-128-16,0 1 128 0,-4-2-128 0,1 0 128 15,0-1-128-15,-2 0 0 0,1-4 144 0,2 4-144 16,2 3 0-16,1-3 0 0,1-4 0 0,3-1 128 15,-3 1-128-15,3-3 0 0,-4 0 128 0,3-2-128 16,3-1 0-16,0 2 128 0,-1-1-128 0,-1-3 0 16,-1-3 0-16,4-1 144 0,1-1-144 0,-2 1 0 15,1 0 144-15,1-3-144 0,-2-4 0 0,2 2 144 16,-2 3-144-16,1-1 0 0,1-2 0 0,1-2 0 16,4-3 0-16,-1 2 0 0,0 1 0 0,4 0 0 0,2 0 0 0,1 2 0 15,0-1 0-15,2 0 0 0,3 1 0 0,1-1 0 16,1 0 0-16,2 3 0 0,3 1 0 0,-1 3 0 15,2 0 128-15,2 1-128 0,1 0 0 0,6 0 0 16,0 0-192-16,0 0 192 0,0 0-192 0,0 0 192 16,0 0-192-16,0 0 192 0,11 9-160 0,1-1 160 15,0-2 0-15,2 1-144 0,1-1 144 0,1 1 0 16,1 1-144-16,1-1 144 0,3 0 0 0,2-1 0 16,0-1 0-16,5 3 0 0,4 1 0 0,2-1 0 15,2 0 0-15,2-1 0 0,4-3 0 0,2-1 160 16,-2-3-32-16,4-1-128 0,2-1 256 0,2-2-48 15,-1-3-16-15,4-1 0 0,2 0 48 0,1-1 0 16,-1 0 0-16,-1-1 0 0,-2-3-32 0,3 0 0 0,3 1 0 0,0-3 0 16,1-1-80-16,-3-3-128 0,-1-2 176 0,-1 5-176 15,-2 0 144-15,2-1-144 0,2-5 0 0,-2-1 144 16,-1-3-144-16,-2 1 0 0,1 0 0 0,-1-4 128 16,-2-4-128-16,1 2 0 0,-1 4 0 0,0-3 128 15,-2-3-128-15,2 1 0 0,0 1 144 0,-1 3-144 16,-1-1 160-16,-3 3-32 0,-3-4-128 0,-1 1 192 15,-1 0-64-15,-1-1-128 0,-1-1 176 0,-1 0-176 16,0 0 160-16,0 0-160 0,3-1 128 0,-3 2-128 16,0 2 0-16,-3 1 0 0,-1 0 128 0,-1 1-128 15,0 0 0-15,-1 2 0 0,0-3 0 0,-2 1 0 16,-1-2 0-16,-3 2 0 0,-3 0 128 0,-1 0-128 0,-1 0 0 16,-3 0 0-16,-1-2 0 0,-2 1 0 0,1-2 128 0,-3 3-128 15,-1-2 0-15,0 5 128 0,0 1-128 0,1 1 0 16,-1 0 0-16,-2 0 0 0,2-1 0 0,-2 1 0 15,2 3 0-15,-3 0 0 0,1-2 0 0,-2 3 0 16,0 0 0-16,0 4 0 0,-2 3 0 0,0 1 0 16,-2-1 0-16,1 3 0 0,-3-1 0 0,0 8 0 15,0 0 0-15,0 0 0 0,-1-6 0 0,1 6 0 16,0 0 0-16,-8 8 0 0,2 3 0 0,-5 2-144 16,0 1 144-16,0 2 0 0,-2 5-128 0,-3 1 128 15,0 2 0-15,-4 4 0 0,0 2-144 0,-1 6 144 16,-3 3 0-16,0 3-144 0,-4 1 144 0,-1 2 0 15,-4 2 0-15,0 4 0 0,-3 1 0 0,0-2 0 16,-1-2 0-16,-5-1 0 0,-3-1 0 0,-1-2 0 16,-2-2 128-16,-1 4-128 0,-2 7 160 0,0-1-32 15,-1-3-128-15,-1-6 192 0,-2-2-16 0,-2 0-16 0,-5 0 0 0,0-1 0 16,1-2 16-16,0 2 0 0,4 3 0 0,-3-4 0 16,-2-2-48-16,-1-1-128 0,1-1 192 0,0-1-64 15,0 0-128-15,2-2 0 0,-2-2 144 0,1 1-144 16,-3-4 0-16,1 3 128 0,3 0-128 0,0-4 0 15,4-2 0-15,2 0 128 0,-2 1-128 0,-1-4 0 16,-1-3 0-16,2-1 144 0,5-3-144 0,4 0 0 16,-3 1 128-16,3-3-128 0,1-3 0 0,0-3 0 15,2 0 0-15,-3-3 0 0,-1-2 0 0,5 1 0 16,2-2 0-16,4 1 0 0,-3 2 0 0,5-3 0 16,3-1 0-16,3 1 0 0,0 0 0 0,0-3 0 15,2-1 0-15,2-3 0 0,-4 0 0 0,5-1-144 0,2 4 144 0,3-3 0 16,-1-1 0-16,4-1-128 0,-1-4 128 0,3 3-208 15,3-1 80-15,-2 3 128 0,1-1-176 0,1 0 176 16,2-2-128-16,0 4 128 0,2 2 0 0,1-1-128 16,1-1 128-16,2 1 0 0,3 6 0 0,-1-7-128 15,1 7 128-15,0 0 0 0,0-8-128 0,1 1 128 16,-1 7-128-16,8-5 128 0,0 0-160 0,0 2 160 16,2 1-192-16,1 3 192 0,-1 3-192 0,4-1 192 15,5 0-192-15,3 1 192 0,2 2-128 0,4 2 128 16,2 0 0-16,0 0 0 0,2-4 0 0,2 0 0 15,2 1 0-15,3-2 0 0,5 0 0 0,1-3 0 16,0-2 0-16,5 2 0 0,2 3 0 0,0-4 0 16,1-4 0-16,1 1 0 0,0 0 0 0,3-1 0 0,1-4 0 0,3 0 0 15,-3-2 0-15,2 0 0 0,-2 3 0 0,2-5 0 16,1-4 0-16,1-3 128 0,-1-1-128 16,2-1 0-16,0 3 128 0,-2 0-128 0,0-1 0 0,-1-1 144 15,-2 0-144-15,2-2 0 0,0 0 0 0,-2-3 0 16,-5-2 0-16,0-2 128 0,-1 2-128 0,1-3 0 15,-4-2 0-15,3 0 0 0,0-1 0 0,0 0 0 16,1-4 0-16,0 2 0 0,-7-3 128 0,-1 1-128 16,-1 0 0-16,0 1 0 0,-1-5 0 0,1 0 0 15,0-3 0-15,0 4 0 0,-1-1 128 0,0 1-128 16,-3 3 0-16,-2-2 0 0,2-1 0 0,-2-2 0 16,1-3 0-16,-1 2 0 0,1 2 0 0,-3 2 0 15,0-1 0-15,1 2 0 0,-2 6 0 0,-2 3 0 0,-3-1 0 16,-3 3 0-16,1 3 0 0,-4 0 0 0,-1-1 0 0,-2 1 0 15,-1 0 0-15,1 3 0 0,-3 3 0 0,-1 3 0 16,-3-1 0-16,-1 2 0 0,-4 4 0 0,-1 1-144 16,-3 2 144-16,-5 8 0 0,0 0-160 0,0 0 160 15,0 0-128-15,0 0 128 0,0 0-176 0,0 0 176 16,-4 11-208-16,-4 3 80 0,-2 4 128 0,-2 3-160 16,-3 1 160-16,-2 1-160 0,0 0 160 0,-4 2 0 15,0 1 0-15,0 1 0 0,-3 3 0 0,1 2 0 16,-7 2 0-16,-1 2-128 0,-1 1 128 0,-3 2 0 15,0 2 0-15,-3 3 0 0,-1 2 0 0,0 0 0 16,0-1 0-16,0-2 0 0,-4-2 0 0,0 1 0 16,-3 1 0-16,-1 3 0 0,-1 3 0 0,-1 1 128 15,1 0-128-15,-4 0 0 0,0-5 128 0,1 1-128 16,-8 3 128-16,0 0-128 0,-2-4 144 0,-2 4-144 0,-2-3 192 0,1 1-192 16,2 3 192-16,1-4-192 0,-2-3 192 0,-3-4-192 15,1-1 160-15,1-3-160 0,3 1 128 0,1-4-128 16,4-5 144-16,-2-4-144 0,-2-2 160 0,1-2-160 15,0 2 144-15,4-2-144 0,0-4 128 0,2 0-128 16,0-6 128-16,0-1-128 0,-1-1 128 0,0 0-128 16,2 0 0-16,-1-2 0 0,3-2 128 0,4-5-128 15,2-2 0-15,1-1 0 0,1-3 0 0,2 1 0 16,5 2 0-16,-2-3 0 0,0 1 0 0,4 0 0 16,3 1 0-16,3-1-176 0,0 0 176 0,5 1-192 15,2-1 0-15,4-2-16 0,-1 2 0 0,3-1 0 0,2 0 0 16,2 1 0-16,1 0 0 0,1 1 0 0,1 1 208 0,0-1-144 15,2-2 144-15,2 2-128 0,3 6 128 0,0 0-128 16,0 0 128-16,0 0-128 0,0 0 128 0,0 0-160 16,0 0 160-16,0 0-160 0,0 0 32 0,9 6 0 15,1 1 0-15,1-1 0 0,0-3 128 0,3 4-192 16,0-1 192-16,3 3-192 0,5 0 192 0,3 1 0 16,0 0-144-16,2 0 144 0,4 0 0 0,2-1 0 15,2 1-144-15,4 0 144 0,-1 0 0 0,3-4 0 16,1-1 0-16,3-3 0 0,1-2 0 0,5-2 0 15,-1-2 0-15,5-1 0 0,2 1 0 0,0-3 0 16,-4-4 0-16,4-2 0 0,3-2 160 0,2-3-160 16,1-2 160-16,0-4-160 0,1-8 128 0,1-1-128 15,-1-1 0-15,3-1 144 0,-2-3-144 0,1 0 0 0,0-1 0 0,-3 1 128 16,-5-2-128-16,1-1 0 0,2-2 0 0,-1-4 128 16,0-3-128-16,-3 3 160 0,1 0-160 0,-4 2 160 15,-4-1-32-15,-3-3-128 0,-2-4 192 0,0-1-64 16,-1-2-128-16,-5 0 160 0,-5 0-160 0,-4 3 160 15,-3 3-160-15,-3 3 128 0,-5 2-128 0,0 4 128 16,-3 4-128-16,-2 5 0 0,-3 4 0 0,-2 4-176 31,-1 2-1520-31,-4 0-304 0,-4 3-64 0</inkml:trace>
  <inkml:trace contextRef="#ctx0" brushRef="#br1" timeOffset="175907.2">11225 7796 10127 0,'0'0'896'0,"0"0"-704"15,5-10-192-15,-5 10 0 0,7-7 912 0,-7 7 160 16,3-7 16-16,-3 7 16 0,0 0-576 0,0 0-112 15,0 0-32-15,-4 9 0 0,0 1-240 0,-5 1-144 16,1 3 160-16,-4 0-160 0,1-1 128 0,-1 1-128 16,1 0 0-16,-2 1 0 0,-1 3 144 0,1 0-144 0,0 1 128 0,0 1-128 15,-1-3 304-15,-1 4-32 0,0 0 0 0,-1 4 0 16,0 4 176-16,-3 1 48 0,-2-1 0 16,-1 3 0-16,-2-1-128 0,1 2-32 0,0 1 0 0,-1-1 0 15,-2 0-112-15,1-2-32 0,-1-1 0 0,0 1 0 16,1 2 0-16,0 2-16 0,0 1 0 0,-1-1 0 15,-1-2 16-15,0 2 0 0,0-3 0 0,-2 0 0 16,-2 1 16-16,1-1 16 0,-2-1 0 0,-1-1 0 16,0-1-80-16,1-1-16 0,1-3 0 0,0 4 0 15,-1 3-128-15,-2 0 0 0,0-4 0 0,-1 1 0 16,0-2 0-16,-2 0 0 0,0 0 0 0,2-2 0 16,-3-4 128-16,2 0-128 0,-1 0 0 0,1-2 128 15,2-3-128-15,1 1 160 0,0-1-160 0,1 0 160 0,-2-3-160 0,2 0 0 16,-1 0 144-16,-1 2-144 0,-1-1 0 15,3 0 128-15,3 1-128 0,-2-4 0 0,-1 1 0 0,1-1 0 16,-1 1 0-16,1-1 128 0,1 3-128 0,0-1 0 16,0-2 0-16,0-1 0 0,0-1 0 0,-1-1 0 15,-2 0 0-15,1 1 0 0,2 1-160 0,1 0 0 16,0-1 0-16,3 2 0 0,0-3-144 0,1-3-16 16,0 0-16-16,3 0 0 0,1 1-16 0,0-2 0 15,-1 0 0-15,-1 0 0 0,2 0 144 0,0 0 16 16,-3 0 16-16,2-1 0 0,-2 0 176 0,0 1 0 15,0-1 0-15,2 0-128 0,-3-1 128 0,3 2 0 16,-1 0 0-16,1 1 0 0,-3-1 0 0,3 0 0 16,-2 0 0-16,1-1-128 0,1-3 128 0,0 1-192 0,1 0 192 0,1-1-192 15,-1 0 192-15,2 0-208 0,-2-1 80 16,0 0 128-16,1-5-192 0,-4 3 192 0,-1 0-160 0,1 0 160 16,-1-5 0-16,5 2 0 0,1 1 0 0,2 0 0 15,-2 2 0-15,0-1 0 0,-1-2 0 0,1 2 0 16,1-2 0-16,0 2 0 0,0 2 0 0,3 0 0 15,0-1 0-15,0 1 0 0,1 3 0 0,0-1 0 16,1 0 0-16,-2-1 0 0,1-3 0 0,0 2 0 16,0 0 0-16,1 1 0 0,1 0 0 0,3 1 0 15,-1 0-176-15,3 0 16 0,-5-1 0 0,3 0 0 16,2 0 160-16,2 1 0 0,-2 1-144 0,7-1 144 16,-5 2 0-16,5-2 0 0,-9 4 0 0,9-4 0 15,0 0 0-15,0 0 0 0,0 0-192 0,3 9 192 16,4 1-144-16,3-4 144 0,1-2 0 0,4 0 0 0,4-2 0 0,3 2 0 15,3 2 0-15,1-4 0 0,2-2 0 0,3-3 0 16,2-2 0-16,5-1-160 0,6 0 160 0,7-1 0 16,1 0 0-16,3-2 128 0,2-2-128 0,3-3 144 15,2-4-144-15,4-3 160 0,3 0 48 0,3-4 16 16,1 1 0-16,2-4 0 0,-1 0 96 0,6-2 32 16,8 0 0-16,-1-1 0 0,1-3 128 0,2-2 32 15,3-3 0-15,-1 2 0 0,2 0-128 0,-2-4-32 16,-1-1 0-16,1 3 0 0,-1-1-96 0,-2 3 0 15,-4 4-16-15,-7 0 0 0,-3 1-240 0,-7 0 0 16,-2 0 0-16,-6 2 0 16,-4 3-848-16,-6-2-64 0,-6 0-16 0,-7 4-9024 0</inkml:trace>
  <inkml:trace contextRef="#ctx0" brushRef="#br1" timeOffset="178369.88">13742 16743 2751 0,'-20'2'256'0,"5"0"-256"0,-6-2 0 0,0 0 0 0,0-2 3024 0,0 1 560 16,3 2 128-16,1 1 0 0,-1 1-1968 0,2-2-400 15,0-2-64-15,2 0-32 0,4-1-304 0,3 0-64 16,7 2-16-16,0 0 0 0,0 0-32 0,0 0 0 16,0 0 0-16,3-5 0 0,4 1-208 0,7-1-48 15,2 3-16-15,7 0 0 0,7-2 16 0,4 2 16 16,8 0 0-16,2-1 0 0,4 3 16 0,3-4 0 15,3-1 0-15,5 2 0 0,6 2-160 0,4 1-16 16,2 1-16-16,2-2 0 0,3-3-32 0,6 2 0 16,3 1 0-16,3-1 0 0,-3-4 48 0,5 1 0 15,6-1 0-15,2 3 0 0,4 1-96 0,2-4-16 16,-3-3 0-16,4 5 0 0,3 6-64 0,0-5 0 16,-1-4-16-16,1 2 0 0,0-6-240 0,-2 4 0 0,-3 4 128 15,3 0-128-15,3-2 0 0,-3 1 0 0,-4 1 128 0,-5 0-128 16,-1 2 0-16,-4 0 0 0,-5 0 0 0,-7 1 0 15,-5 3 0-15,0 1 144 0,-5-4-144 0,-4 2 128 16,-6 2-128-16,-7 2 0 0,-8 1 0 0,-8-1 0 16,-5-2 0-16,-6 2 0 0,-5-4 0 0,-6 1 0 15,-3 0 0-15,-12-3 0 0,0 0 0 0,0 0 0 16,0 0 0-16,-11 7 128 0,-7 1-128 0,-8 0 0 16,-6-3 192-16,-12 2-64 0,-11-1 0 0,-6-1 0 15,-5-2-128-15,-5 3 160 0,0 0-160 0,-7-1 160 16,-8-4-32-16,-5 0-128 0,-3 4 192 0,-4-1-64 15,-6-6 0-15,-4 5 0 0,-2 2 0 0,-4-2 0 0,-4-3-128 16,-2 3 160-16,-2 2-160 0,-3 0 160 0,-3-2-160 0,1 2 0 16,1 2 0-16,-4 1 0 0,-4-3 0 15,4 0 128-15,5-3-128 0,0 3 0 0,3 3 0 0,10-3 0 16,5-3 0-16,10 0 0 0,1 0 0 0,10 2 0 16,7-1 128-16,6-1-128 0,8-3 0 0,5 0 0 15,3-1 0-15,7 1 0 0,6 1 0 0,10 0 0 16,9 0 0-16,7-2 0 0,7 1 0 0,11 1 0 15,0 0-128-15,0 0 128 0,12-5-176 0,11 0 48 16,7 1 0-16,9-1 0 0,9 0 128 0,9-2-128 16,6-3 128-16,11 2-128 0,8 1 128 0,9-2-128 15,7-2 128-15,12 2-128 0,9-1 128 0,4 1 0 16,2-1 0-16,9 1 0 0,5 1 0 0,3-1 0 16,1 3 0-16,1 0 0 0,1 0 0 0,1 0 0 0,3 3 0 0,-3-2 0 15,-7 2 0-15,1 3 0 0,0 2 0 0,-4 1 0 16,-3-2 0-16,-6 3 0 0,-7 3 0 0,-7-1 0 15,-2 0 0-15,-9 0 0 0,-8 5 0 0,-13-3 128 16,-10-5-128-16,-14 0 0 0,-7-3 0 0,-8 2 0 16,-8 0 0-16,-12-1 0 0,-10-3 128 0,-12 2-128 15,0 0 128-15,-9 1-128 0,-12 0 128 0,-10-1-128 16,-10-2 176-16,-9-1-48 0,-12-3 0 0,-14-2 0 16,-14 3 0-16,-6-4 0 0,-3 0 0 0,-13-2 0 15,-10 2-128-15,-6 1 192 0,-4-2-192 0,-6 2 192 16,-2-3-192-16,-7 2 160 0,-4 0-160 0,0 0 160 15,2-1-160-15,2 2 0 0,1 0 0 0,4 3 0 16,1-3 0-16,10 0 0 0,9 3 128 0,5-2-128 16,1 0 0-16,10 1 160 0,5 4-160 0,11 1 160 0,9 0-160 0,10 1 0 15,10 1 0-15,10 1-176 0,8-1 176 0,11 1 0 16,9-1 0-16,9 2 0 0,14-3-176 0,0 0 176 16,13 4-208-16,10 0 80 0,10-3-80 0,12-1-16 15,12 0 0-15,11 0 0 0,7 0 224 0,15 0-192 16,10 0 192-16,4 3-192 0,3-2 192 0,11 2 0 15,7 1 0-15,4 1-144 0,2-2 144 0,2-1 0 16,5 1 0-16,4 1 0 0,3 3 0 0,-2-1 0 16,-3-1 0-16,0-2 0 0,1 0 0 0,-4 2 0 15,-3 0 0-15,-7-2 0 0,-6-3 0 0,-9 3 128 16,-4 1-128-16,-8 1 0 0,-4 0 0 0,-17-2 0 16,-13 0 0-16,-10 1 128 0,-10 0-128 0,-10-2 0 15,-7-3 0-15,-10 3 128 0,-9 6-128 0,-10-8 0 0,0 0 0 0,-19 1 0 16,-8 4 0-16,-12-1 0 0,-11-1 0 0,-15-2 128 15,-14-4-128-15,-10 2 0 0,-5 3 0 0,-12-1 0 16,-12-1 0-16,-4-2 0 0,-5-3 0 0,-10 4 128 16,-7 4-128-16,-4-2 0 0,-4-4 128 0,-7 2-128 15,-2 6 0-15,-2-1 0 0,-1-1 0 0,-1-1 128 16,-1-2-128-16,7 0 0 0,9 0 0 0,5 2 0 16,8 5 0-16,11-4 0 0,6-5 0 0,10 4 0 15,10 8 0-15,12 0 0 0,12-6 0 0,12-1 0 16,12 0 0-16,10-1 0 0,14 1 0 0,11 2 0 15,11-3 0-15,6-2 0 0,16 5 0 0,14 0-192 16,10-3-16-16,15-3-16 0,13-4 0 0,13 1 0 16,13 0 224-16,11-2-192 0,11 1 192 0,9-1-192 15,7 4 192-15,9 0 0 0,7-6 0 0,4 2-144 0,1 4 144 0,3-1 0 16,3 2 0-16,4 0 0 0,0 1 0 0,-1-1 0 16,-6-4 0-16,-2 5 0 0,-4 7 0 0,-4-2 0 15,-4-1 0-15,-11 1 0 0,-11 4 0 0,-9 0 0 16,-5 1 0-16,-14 1 0 0,-14-3 0 0,-15 1 0 15,-13-1 0-15,-13-1 0 0,-10-2 0 0,-11-1 0 16,-16-4 0-16,0 0 0 0,-15 6 0 0,-13-5 0 16,-14-3 0-16,-17-1 0 0,-17 3 0 0,-8-3-128 15,-7 0 128-15,-12-1 0 0,-13-2 0 0,-5 2 0 16,-5 2 0-16,-6-1 0 0,-11 1 0 0,-2-2 144 16,-1-4-144-16,-4 3 0 0,-3 1 208 0,-2 2-64 15,-2 1-16-15,0 1 0 0,1 0-128 0,9 0 160 16,10-1-160-16,7 0 160 0,6 1-160 0,16 2 128 0,11 1-128 0,17-2 128 15,13-5-128-15,15 2 0 0,9 2 0 0,16 2 0 16,10 0 0-16,17-2 160 0,0 0-160 0,20-2 160 16,13 2-160-16,16 0-144 0,13-2 144 0,17-2-208 15,19 0 208-15,10-1 0 0,5 0 0 0,13 0 0 16,9-4-144-16,10 0 144 0,4-1-128 0,7 0 128 16,5 3 0-16,3-1 0 0,5-1 0 0,2 0 128 15,6 5-128-15,-4 2 176 0,-2-2-176 0,-5 3 192 16,-10 2-592-1,-3 3-112-15,-7 1-32 0,-12 0-17776 0</inkml:trace>
  <inkml:trace contextRef="#ctx0" brushRef="#br1" timeOffset="185218.33">7576 3187 11055 0,'0'0'976'0,"0"0"-784"16,0 0-192-16,-6-2 0 0,6 2 240 0,-8 0 0 16,8 0 0-16,0 0 0 0,-9 0-240 0,1 0 0 15,1-3 128-15,7 3-128 0,-8 5 0 0,0-1 0 16,1-2 0-16,-1 2 0 0,0-1 384 0,-1 1 0 16,1 3-16-16,-1 2 0 0,-3 2 48 0,0 0 16 15,-2-4 0-15,0 3 0 0,0 2 32 0,-2 2 16 16,0 0 0-16,-1 1 0 0,2 1 64 0,-3 1 16 15,-1 2 0-15,1 2 0 0,3 2 144 0,-1 0 16 0,2 0 16 0,2 1 0 16,0 3-224-16,3-1-64 0,-2 1 0 0,3 0 0 16,4 2-288-16,3-1-160 0,2-2 160 0,0-1-160 15,-1-1 128-15,3-2-128 0,4-1 0 0,-2-2 144 16,-3-3-144-16,4 2 0 0,2-5 0 0,-1-1 0 16,1-3-176-16,3-1-64 0,1-2-16 0,-1-1-6528 15,3-1-1328-15</inkml:trace>
  <inkml:trace contextRef="#ctx0" brushRef="#br1" timeOffset="185635.71">7496 3627 11055 0,'-5'-5'976'0,"5"5"-784"15,-4-4-192-15,4 4 0 0,0 0 944 0,0 0 144 16,0 0 16-16,0 0 16 0,-8-3-624 0,8 3-128 0,0 0-32 0,0 0 0 16,0 0-208-16,0 0-128 0,0 0 160 0,11 5-160 15,3 1 272-15,-3-2-32 0,2-2-16 0,0-1 0 16,1-1 0-16,2 1 0 0,0 2 0 0,3-1 0 16,2-1-64-16,-4 0-16 0,0 2 0 0,3-3 0 15,4 0-144-15,-2-3 192 0,-3 1-192 0,1 0 192 16,0 1-192-16,0-2 0 0,-2 0 0 0,-2 2 0 31,0-2-448-31,-2 0-192 0</inkml:trace>
  <inkml:trace contextRef="#ctx0" brushRef="#br1" timeOffset="190706.98">8912 3539 6447 0,'0'0'576'0,"0"0"-576"0,0 0 0 0,0 0 0 16,0 0 1664-16,0 0 240 0,0 0 32 0,0 0 16 15,-6 10-1280-15,-2 0-256 0,-2-1-48 0,-1 4-16 0,-1-1-48 0,-3 2-16 16,-5 0 0-16,-1 3 0 0,0-1-32 0,-5 0 0 16,-2-3 0-16,-1 0 0 0,-2 0 64 0,0 3 16 15,0-3 0-15,-2-2 0 0,-3-2 112 0,1-2 0 16,-1 2 16-16,1-4 0 0,2-3 48 0,2-3 0 15,-1-3 0-15,3-2 0 0,3-4-64 0,1 0-16 16,0 1 0-16,4-3 0 0,5-3-176 0,-2-2-48 16,3 3 0-16,5-2 0 0,3 0 48 0,4 1 16 15,2-1 0-15,4 3 0 0,3 1-272 0,4 0 160 16,2-1-160-16,5 0 128 0,5 2-128 0,2 3 0 16,2 1 0-16,1 0-176 0,1 1 176 0,1-1 0 15,3 0-144-15,0 2 144 0,2 4 0 0,-1 0 0 16,4-1 0-16,-3 3 0 0,-3 2 0 0,-2 2 0 15,1-1 128-15,0 3-128 0,-1 0 0 0,0 2 0 16,-2 1-224-16,-3 1 80 0,0 0 144 0,-2 2 0 0,2 1 0 0,-2 0-128 16,1-2 128-16,-2 1 0 0,2 2 0 0,1-3 0 15,3 1 0-15,-4-4 0 0,0-1 0 0,0-2 0 16,0-1 0-16,0-3-160 0,0-3 160 0,-3-1 0 16,-1-3-160-16,-2-2 160 0,-1-2-128 0,-2-3 128 15,-1-3 0-15,-2-1 0 0,-1 2 0 0,-1-1 0 16,-4-2 0-16,0 1 144 0,-3-1-144 0,-2 1 160 15,-1-2 384-15,-3 3 80 0,-2-2 16 0,-1 2 0 16,-4 1-48-16,-1-1 0 0,-2 3 0 0,-2 0 0 16,-3 1-176-16,-2 3-32 0,-4 3-16 0,0 2 0 15,0 3-208-15,-1 3-32 0,-3 0-128 0,1 5 192 0,0 3-192 16,-1 1-288-16,1 0 64 0,3 1 16 16,0 1-1456-16,4 0-304 0,2-2-48 0</inkml:trace>
  <inkml:trace contextRef="#ctx0" brushRef="#br1" timeOffset="191072.05">9710 3545 27759 0,'0'0'1216'0,"0"0"272"0,-3-7-1184 0,3 7-304 0,0 0 0 0,0 0 0 16,0 0 0-16,0 0 0 0,0 0 0 0,8 8 0 15,-5 3-224-15,2 3 48 0,2 1 16 0,-5 5 0 16,-2 4 160-16,0 4 0 0,0-1 0 0,-2 3-128 16,-4 2 128-16,1 1 0 0,1 0 0 0,-5 0-128 15,-1-7 128-15,1-1-192 0,0-2 192 0,2-3-192 16,-4-2-640-16,4-3-144 0,-2-3-32 0,9-12 0 16</inkml:trace>
  <inkml:trace contextRef="#ctx0" brushRef="#br1" timeOffset="191853.44">10411 3408 5519 0,'0'0'496'0,"0"0"-496"16,-12-3 0-16,3-1 0 0,2 1 1888 0,2-1 288 15,-1-1 48-15,1 1 16 0,5 4-1456 0,-5-6-272 16,2 1-64-16,3 5-16 0,-1-8-48 0,1-2 0 16,1 2 0-16,5 0 0 0,-1-3 0 0,2 0 0 15,-2-1 0-15,1 2 0 0,2 1 112 0,0 1 16 16,6-3 0-16,-1 3 0 0,0 4-112 0,2-3-16 15,0 1 0-15,1-1 0 0,0 1-80 0,0 2-32 16,-1 0 0-16,2 0 0 0,-1-3-48 0,2 1-16 16,0 5 0-16,-2 1 0 0,1 3-208 0,-1 1 176 0,1-3-176 15,-3 0 160-15,-2 2-160 0,-1 2 0 0,0 1 0 0,-3 0 0 16,-8-6 0-16,10 7 0 0,-4 0 0 0,-1 2 0 16,-2 0 0-16,-3 0 0 0,-1-1 0 0,-2 1 128 15,-1-1 64-15,0 1 16 0,-1 1 0 0,-3-2 0 16,-1-1 96-16,0 3 16 0,-1-1 0 0,1 1 0 15,-3 0-32-15,0-1 0 0,-1 0 0 0,1 2 0 16,0-2-128-16,-1 1-32 0,0-1 0 0,2 1 0 16,2 0-128-16,-4-1 0 0,4 1 0 0,1 0 0 15,1 0 128-15,2 2-128 0,0-3 128 0,1 1-128 16,2 0 0-16,1-1 0 0,0-1 0 0,1-8 0 16,0 0 0-16,3 11-256 0,0-1 64 0,-3-10 16 15,0 0-480-15,3 10-112 0,1-1 0 0,-4-9-6544 16,0 0-1312-16</inkml:trace>
  <inkml:trace contextRef="#ctx0" brushRef="#br1" timeOffset="192141.67">10545 3881 28047 0,'-2'-9'1232'0,"2"9"272"0,0 0-1200 0,0 0-304 0,0 0 0 0,0 0 0 15,2-8 176-15,-2 8-32 0,3-7 0 0,2 1 0 16,0 1-144-16,1 0 128 0,-1 0-128 0,-5 5 128 16,6-8-128-16,0 3 0 0,-1-3 0 0,-5 8 0 15,0 0 0-15,0 0 0 0,0 0 0 0,0 0 0 16,0 0-272-16,0 0 64 0,0 0 16 0,8 5 0 31,-8-5-1504-31,0 0-288 0</inkml:trace>
  <inkml:trace contextRef="#ctx0" brushRef="#br1" timeOffset="192589.39">10991 2859 17503 0,'-4'-19'768'0,"5"12"176"0,4 1-752 0,-5 6-192 0,0 0 0 0,13 8 0 15,1 1 240-15,1 3 16 0,-1 4 0 0,1 3 0 16,1 2-16-16,0 2 0 0,1 0 0 0,0 4 0 15,0 2-16-15,2 4 0 0,-1 2 0 0,-1 3 0 16,-2 0 80-16,-1 4 16 0,-1 2 0 0,-1 3 0 16,-4 4 160-16,0-1 32 0,0 1 16 0,-6-6 0 15,-1-2-16-15,-2 0-16 0,-2 1 0 0,-5 1 0 16,-2 1 0-16,-2-2 0 0,-8 0 0 0,-2-2 0 16,-4-2-144-16,-6-1-32 0,-7-2 0 0,-7 3-8432 15,-7 4-1680-15</inkml:trace>
  <inkml:trace contextRef="#ctx0" brushRef="#br1" timeOffset="195336.05">10667 3072 2751 0,'0'0'256'0,"0"0"-256"0,0 0 0 0,0 0 0 15,0 0 1216-15,5-6 208 0,-5 6 48 0,4-7 0 16,-1 1-1312-16,-3 6-160 0,4-7-224 0,-4 7 48 16,3-8 176-16,-3 8 0 0,1-7 128 0,-1 7-128 15,-1-8 816-15,1 8 80 0,-2-9 32 0,0 1 0 16,-2 3 32-16,1-1 16 0,-3 1 0 0,1 0 0 15,-4 0-192-15,3 1-32 0,-2 0-16 0,1 1 0 16,-3-1-192-16,-1 0-32 0,0 0-16 0,-1 1 0 16,0-1-64-16,0 2-16 0,-2-2 0 0,-2 3 0 15,1 3-16-15,0 1 0 0,-1-2 0 0,1 4 0 0,-1 0-80 0,1 2 0 16,-2-1-16-16,3 3 0 0,0 2-112 0,3-1-32 16,4 1 0-16,-3 2 0 0,1 0-160 0,-2 3 0 15,-2-1 0-15,2 1 128 0,4 1-128 0,-3 0 0 16,0-1 0-16,1 3 0 0,1 2 128 0,1 2-128 15,0 0 128-15,-2 2-128 0,-1 2 128 0,3 1-128 16,0 2 0-16,1 1 128 0,1 0-128 0,-1-1 0 16,2 0 0-16,1 1 0 0,-3 1 0 0,3 0 0 15,2-3 0-15,1 1 0 0,1 0 0 0,2 2 0 16,3 1 0-16,-2-3 0 0,3-1 128 0,2-1 0 16,0 0 0-16,2 0 0 0,5-5-128 0,0 0 0 15,0-1 144-15,2-1-144 0,1-1 0 0,3-2 0 16,1 0 0-16,3-2 0 0,1 0 0 0,1-2 0 0,-1-1 0 0,-3-3 0 15,1 1 0-15,-1-2 0 0,1-2 0 0,0-1 0 16,-2-3 0-16,3-1 0 0,-2-5 0 0,0 1 0 16,1 0 0-16,-1-2 128 0,1-4-128 0,-2-2 0 15,1-1 0-15,-1-2 0 0,-1 0 0 0,-2-3 0 16,0-1 0-16,1-1 0 0,-4 1 0 0,1-1 0 16,-4-2 0-16,1-1 0 0,-1-1 0 0,-3 0 0 15,0-2 0-15,0-3 0 0,0-1 0 0,-2 0 0 16,1-2 192-16,-4 0-48 0,3-1 0 0,-4 2 0 15,0 0 112-15,-3-1 0 0,1-1 16 0,-4 0 0 16,-3 1-144-16,-1-1-128 0,0-2 192 0,-6 1-192 16,-1 1 192-16,-2 0-64 0,-3-1 0 0,-1 5-128 15,-1 3 272-15,-2 4-48 0,-1 3-16 0,-2 2 0 0,-3 0-64 16,2 3-16-16,-2 3 0 0,1 2 0 0,0 3-320 0,0 0-64 16,3 2 0-16,-1 1-8000 15,1 0-1584-15</inkml:trace>
  <inkml:trace contextRef="#ctx0" brushRef="#br1" timeOffset="196150.12">10731 2750 11167 0,'0'0'496'0,"0"0"96"0,-9 0-464 0,9 0-128 0,-6-2 0 0,6 2 0 16,0 0 0-16,-8 2 0 0,8-2 0 0,0 0 0 15,0 0 0-15,-8 4 0 0,8-4 128 0,-7 6-128 0,7-6 448 0,-6 9 32 16,2-2 0-16,0 6 0 0,2-1 480 0,1 1 80 16,0 2 32-16,-2 1 0 0,0-2-240 0,2 2-64 15,0 2 0-15,0-1 0 0,0-3-288 0,1 1-64 16,0 2-16-16,0-1 0 0,2 1-96 0,0-3-32 15,0-1 0-15,-2-1 0 0,0-1-48 0,0 1-16 16,0-12 0-16,1 10 0 0,1-1 32 0,-2-9 0 16,1 10 0-16,-1-10 0 0,0 0 16 0,0 0 16 15,0 0 0-15,0 0 0 0,0 0 160 0,8-2 16 16,-1-3 16-16,0-1 0 0,3-3 48 0,-4-3 16 16,3-2 0-16,-2-2 0 0,2-1-320 0,-3-3-64 15,3-2-16-15,-1-2 0 0,-1-5-128 0,3 0 0 16,1 1 144-16,0-3-144 0,3-2 128 0,-1 1-128 15,2-1 128-15,1 1-128 0,1 0 176 0,1-2-48 0,0-1 0 0,3 0 0 16,2 0-128-16,1-6 0 0,-2-2 144 0,2 0-144 16,0 0 0-16,0 5 0 0,-1 1 0 0,4 3 0 15,-2-2 0-15,2 4 0 0,1 2 0 0,2 0 0 16,-3-2 0-16,3 1 0 0,0 0 0 0,-1 0 0 16,3 2 0-16,-1 0 0 0,-1 3 0 0,-2-1 0 15,1 2 0-15,-1 2 0 0,2 1 0 0,0 2 0 16,-2-2 0-16,1 1 0 0,2-1 0 0,1 2 0 15,0 1 0-15,0-1 0 0,1-1 0 0,-5 0 0 16,1 3 0-16,-2 0 0 0,2-1 0 0,-2 1 0 16,-4 2 0-16,2-1 0 0,-2-1 0 0,1 1 0 15,-2 5 0-15,1-1 0 0,-2 1 0 0,2 2 0 16,-2 2 0-16,-1 2 0 0,-4 0 0 0,0 1 0 16,-1-1 0-16,0 1 0 0,1 0 0 0,-1 1 0 0,0 0 0 0,-2 0 0 15,-1 2 0-15,1 1 0 0,-2 1 0 0,0 0 0 16,1 1 0-16,-3 0 128 0,-9-1-128 0,9 1 0 15,-9-1 0-15,0 0 0 0,0 0-144 0,0 0-48 16,0 0-16-16,1 9-8512 16,-1-9-1712-16</inkml:trace>
  <inkml:trace contextRef="#ctx0" brushRef="#br1" timeOffset="201356.04">13228 898 18431 0,'-13'-9'816'0,"5"6"160"0,8 3-784 0,-9-4-192 15,-3-2 0-15,2 0 0 0,0 5 992 0,-1-1 160 16,-1-1 16-16,2-1 16 0,-2 1-944 0,2 1-240 16,2 0 0-16,-4 0 0 0,-5 2 0 0,3 3 128 15,2 0-128-15,-3 2 0 0,-1 3 192 0,0 2-64 16,1 1-128-16,0 2 192 0,0 5 64 0,2 3 0 15,3 1 0-15,0 3 0 0,4 1-48 0,-1 3 0 0,3-1 0 0,2-2 0 16,-1-4-208-16,3-1 0 0,3-2 0 0,-1-3 0 16,3-3 0-16,2-1 0 0,-3-3 0 0,3-2 0 15,1-3 128-15,0-2-128 0,1-3 0 0,2-2 144 16,-1-1 96-16,2-3 16 0,0-2 0 0,1-2 0 16,-2-3 0-16,2-2 0 0,-1 0 0 0,0-1 0 15,-2 1-64-15,0-1 0 0,-1 1 0 0,0 1 0 16,-2-1-32-16,-1 2-16 0,2 0 0 0,-2 1 0 15,0 4-144-15,0 2 128 0,-6 7-128 0,0 0 128 16,9-2 128-16,-9 2 0 0,5 9 16 0,2 4 0 16,1 5-144-16,0 2-128 0,0-1 192 0,-3 2-192 15,2 1 0-15,2-2 0 0,1-3 0 0,1-1 0 16,0-4 0-16,1 0 0 0,1-3 0 0,0-4 0 16,0-4 0-16,3-2 0 0,1-3 0 0,0-3 0 15,-1-1 0-15,2-3 0 0,0-7 0 0,-1-1 160 0,1-1-16 0,3-3 0 16,-2-1 0-16,1-4 0 0,-1-1-144 0,-3 1 0 15,-1 3 144-15,0-1-144 0,2-3 0 0,0 0 0 16,-1 0 0-16,-4-3 128 0,0-1-128 0,-1-7 128 16,1-4-128-16,-9 18 128 0,3-6-128 0,0-2-256 15,-1-3 64-15,0 1 0 0,1-1 0 0,-4-2-16 16,2 0 0-16,5-35 0 0,-8 13 208 0,1 12 0 16,0 7 0-16,-2 9-144 0,-4 6 144 0,1 5 192 15,-3 2-32-15,1 4-16 0,-2 3 0 0,3 3 0 16,-2 3 0-16,1 0 0 0,-1 2-144 0,2 2 0 15,-5 2 0-15,3 2 0 0,-2 3 0 0,-1 1 0 16,-4 5-192-16,0 3 192 0,-2 5-208 0,1 5 80 16,-1 4 128-16,2 5-208 0,-2 6 208 0,4 1 0 0,-2 3-160 15,2 0 160-15,-2-4 0 0,2 4-144 0,2 0 144 0,6-16 0 16,-4 6-128-16,3 5 128 0,-1 0 0 0,2 2 0 16,1 1 0-16,2-3 0 0,0-1 0 0,1 25 0 15,2-13 0-15,-1-8 0 0,4-3 0 0,-1-8 0 16,1-3 0-16,2-2 128 0,-1 1-128 0,1-6 0 15,1-3 128-15,2-2-128 0,0-6 0 0,2-2 144 16,1-3-144-16,1-2 0 0,-3-1 0 0,2-2 128 16,1 0-128-16,2-4 0 0,-1-2 144 0,3-3-144 15,2-5 144-15,0 0-144 0,-1-2 192 0,-3 1-192 16,1 0 160-16,-2-1-160 0,1 3 128 0,-2 0-128 16,1-1 128-16,1 1-128 0,0 3 0 0,-2 0 128 15,1 1-128-15,-1 0 0 0,2 1 0 0,-2 0 0 0,0 0 0 0,1 1 0 16,-1 0 0-16,-1 2 0 0,0 1 0 0,-1 0 0 15,-1 0 0-15,-1 3 0 0,-1-2 0 16,-1 3 0-16,-9 2 0 0,0 0 0 0,11-3 0 0,-11 3-144 16,0 0 144-16,0 0 0 0,0 0-128 0,0 0 128 15,0 0 0-15,0 0 0 0,-10 1 0 0,2 2 0 16,-2 3 0-16,-1-2 0 0,-6 2 0 0,-1 4 0 16,-1 3 0-16,2 0 0 0,-3-2 0 0,2 4 0 15,1 1 0-15,-1-1 0 0,-1 1 0 0,4-1 0 16,-2 0 0-16,3 1 0 0,2-1 0 0,2-3 0 15,2-3 0-15,5 0 0 0,3-9 0 0,-2 9 0 16,2-9 0-16,0 0 0 0,9 3 0 0,1-2-160 16,-3-3 160-16,4-3-128 0,3-1 128 0,0-3 0 0,0-4 0 0,-1 0-128 15,3-1 128-15,-1 0 0 0,2-1 0 0,0-1 0 16,0 2 0-16,-1 1-128 0,2 0 128 0,-2-1 0 16,0 0 0-16,-2 3 0 0,-2 2 0 0,-2 2 0 15,1-1 0-15,0 2 0 0,-3 2 0 0,1 2 0 16,0 2 0-16,-9 0-160 0,11 2 160 0,-2 5 0 15,-1 3-192-15,0 2 64 0,-4 2 128 0,2 4-208 16,-1 1 208-16,-2 4 0 0,0 2 0 0,-2 2 0 16,0 4 0-16,-1 3 0 0,-1 3 0 0,-2 3 0 15,0-1 0-15,1 2 0 0,-2 1 0 0,-1 0 0 16,0 1 0-16,-3 2 0 0,0 1 0 0,-2 0 0 16,0 2 0-16,1-3 0 0,-2-3 192 0,-3-3-192 15,1-3 224-15,-1 0-64 0,1-3-16 0,-2-5 0 0,0-2 48 0,0-2 16 16,-1-2 0-16,1-4 0 0,-1-2-64 0,1-3-16 15,1-3 0-15,-1-2 0 0,1-3 0 0,1-2-128 16,0-3 192-16,1-2-64 0,1-4-128 0,-3-3 0 16,1-1 0-16,2-3 128 0,2-4-128 0,-1-1-224 15,3-3 48-15,0 0 16 0,4-1 160 0,3 0 0 16,1-2 0-16,3 3-128 0,3 0 128 0,1 0 0 16,2 0 0-16,3 1 0 0,1 1 0 0,3 1 0 15,-1-1 0-15,5-2 128 0,3-1-128 0,0 0 0 16,3 1 0-16,4-1-128 0,3-1 128 0,1 0 0 15,0-1 0-15,1 1-128 0,0-1 0 0,0-1 0 16,-4-1 0-16,2 1 0 0,-1-3 128 0,-1 0-128 16,-1-3 128-16,-1-1-128 0,0-1 128 0,-1 0 0 15,-2 0 0-15,-4 2 0 0,0 0 0 0,-4 4 0 0,-1 1 0 0,-4 2 0 16,0-1 0-16,-1 3 0 0,2 1 0 0,-5 6 0 16,-3 3 0-16,0-1 0 0,-4-1 0 0,2 2 0 15,-2 4 0-15,-3 8 0 0,0-4 0 0,-1-2 128 16,0 1-128-16,1 5 0 0,0 0 0 0,-9-1 0 15,0-1 0-15,-2 1 0 0,-1 1 0 0,0 2-128 16,0 2 128-16,-2 1-128 0,-1-1 128 0,0 5-128 16,2 4 128-16,1 0 0 0,-3 3-144 0,1 1 144 15,0-1 0-15,0 2 0 0,2 3 0 0,2 0 0 16,4 0 0-16,-1 0 0 0,4-1 0 0,1 4 0 16,1 0 0-16,2 0-144 0,2 3 144 0,3-5 0 15,3-3 0-15,1-2 0 0,0 1 0 0,3-3 0 16,3-4 0-16,0 1 0 0,0-2 0 0,-1-2 0 15,2-3 0-15,-2-2 0 0,0-1 0 0,2-1 0 16,-1-1 0-16,3-3 128 0,-2-1-128 0,0-1 0 0,-1-2 144 0,-1-1-144 16,0-1 128-16,2-2-128 0,-2-3 128 0,2-2-128 15,0-2 0-15,-1 0 128 0,-2 1-128 0,3-1 0 16,0 1 144-16,1-2-144 0,-2-1 0 0,4 1 0 16,-1 0 0-16,1 2 0 0,-1-2 0 0,1 1 0 15,-4-2 0-15,1 0 0 0,0 1 0 0,-1 1 0 16,-3-1 0-16,1 1 0 0,0-1 0 0,-3 0 0 15,1 0 0-15,0 1 0 0,0 0 0 0,-7 7 0 16,1-2 0-16,2-3 0 0,-1 0 0 0,-1-2 0 16,1 1 0-16,0-1 128 0,1 0-128 0,4-13-128 15,-1 4 128-15,-5 2-192 0,-2-2 32 0,2 4 0 0,-3 2 0 0,-1 2 0 16,-2-1 160-16,0 2 0 0,0 0 0 0,1 2 0 16,-1 3 0-16,1 0 0 0,-1 1 0 0,-1 0 0 15,-1-2 0-15,1 4 0 0,-1-1 0 0,2 2 0 16,-2 0 0-16,-1 0 0 0,1 0 0 0,1 1 0 15,-2 3 0-15,2 1 0 0,-2-1 0 0,1 3 0 16,2 2 0-16,0 0-128 0,0 0 128 0,0 0 0 16,-9 3 0-16,3 3-160 0,-2 1 160 0,0 2 0 15,0 1 0-15,0 3-128 0,-1 4 128 0,-1-1 0 16,-1 3 0-16,0 2 0 0,2 0 0 0,1 3 0 16,-1 4 0-16,1-1 128 0,-1-3-128 0,1 3 0 15,-3-1 144-15,7-6-16 0,-2 4 0 0,-1 6 0 16,0 1-128-16,2 2 0 0,-1 3 144 0,0 0-144 15,3 0 0-15,-3 29 0 0,-1-18 0 0,6-7 128 0,1-5-128 0,0-6 0 16,1-4 0-16,4-3 0 0,-2-1 128 0,2-2-128 16,-2 0 160-16,3-3-160 0,-2-3 176 0,2-2-176 15,1-1 192-15,1-1-192 0,-1-2 160 0,2-3-160 16,1-2 128-16,1-2-128 0,-2-1 192 0,1 1-64 16,1-1 0-16,-2-1 0 0,2-4-128 0,1-2 0 15,0-3 0-15,0-2 0 0,-1-2 0 0,0 0 0 16,-1-1 0-16,0 0 128 0,1-4-128 0,-4 2 0 15,1 2 0-15,-2-2 0 0,-1 3 0 0,2-2 0 16,-4 1 0-16,0 0 0 0,-1 2 128 0,0 4-128 16,-2 1 0-16,-2 1 128 0,0-2-128 0,0 3 0 15,0-1 0-15,0 3 0 0,2 5 0 0,-3-6 0 16,3 6 0-16,-4-5 0 0,1-2 0 0,3 7 0 0,0 0 0 0,0 0 0 16,0 0 0-16,0 0 0 0,-5-4 0 0,5 4 0 15,0 0-128-15,0 0 128 0,-1-9 0 0,1 9 0 16,0 0 0-16,0 0 0 0,7-10-144 0,1 0 144 15,-2 4 0-15,4 0 0 0,2 2 0 0,-2-5 0 16,1-3 0-16,1 3-128 0,4 7 128 0,-2-4 0 16,0-5 0-16,3 5 0 0,-1 4-128 0,1-2 128 15,-3-1 0-15,1 2 0 0,-3 0 0 0,1 3 0 16,-2 1 0-16,0 2 0 0,-3-1 0 0,0 1 0 16,-8-3-128-16,7 9 128 0,-1 2 0 0,-4 1 0 15,1 1 0-15,-1 2 0 0,-2 0 0 0,1 1 0 16,0 1 0-16,1-2 0 0,-1-1 0 0,4-1 0 15,-3 1 0-15,2-2 0 0,2-3 0 0,-1-2 0 0,-5-7 0 0,9 5 0 16,0 1 0-16,3-5 0 0,-3-1 0 0,2 0 0 16,0-1 0-16,1-2 0 0,1 0 0 0,1-2 0 15,2-4 128-15,1 1-128 0,2-1 0 0,-1 2 0 16,-2-6 0-16,3 2 0 0,0-1 0 0,-1 1 0 16,2 1 0-16,-2 1 0 0,-1-1 0 0,0 1 0 15,-4-1 0-15,2 6 0 0,3 0 0 0,-1-1 0 16,-4-4 0-16,0 3 0 0,1 5 0 0,-1-1 0 15,-2-2 0-15,0-2 0 0,-1 3 0 0,-2 1 0 16,-8 2 0-16,9-4 0 0,-3-2 0 0,-6 6 128 16,0 0-128-16,0 0 0 0,0 0 0 0,0 0 0 15,8-6 0-15,-8 6 0 0,0 0 0 0,0 0 0 16,0 0 128-16,0 0-128 0,0 0 0 0,-6 8 0 0,6-8 0 16,-9 6 0-16,-2-2 0 0,0 1 128 0,1 3-128 0,-3 2 0 15,1 4 0-15,-3 0 0 0,0-3 0 0,-1 4 0 16,3 4 0-16,0-2 0 0,-2-1 0 0,1 0 0 15,2 0 0-15,2-2 0 0,5-1 0 0,1-2 0 16,-2-2 0-16,4-3 0 0,2-6-128 0,2 8 128 16,-2-8 0-16,0 0 0 0,9 5 0 0,-1-4 0 15,1-1 0-15,1-3 0 0,1-1 0 0,0-3 0 16,1 2 0-16,1-3 0 0,1-1 0 0,-1 0 0 16,-1-2 144-16,0 0-144 0,1-2 128 0,-2 4-128 15,0 0 0-15,0-3 0 0,-3-7 0 0,0 5 0 16,0 3 144-16,-1 0-144 0,-2-4 160 0,-1 4-160 15,2 1 0-15,-6 10 0 0,0 0 0 0,0 0 0 16,1-7 0-16,-1 7 0 0,0 0 0 0,0 0 0 0,0 0 0 0,-3 11 0 16,-1 0 0-16,2 1-160 0,0 1 160 0,1 0 0 15,1 0 0-15,0-2 0 0,1-1 0 0,1 0 0 16,1 2 0-16,3-4 0 0,-6-8 0 0,0 0 0 16,7 7 0-16,2-3 0 0,1-1 0 0,-1-4 0 15,1-4 144-15,-1-1-144 0,2 2 176 0,1-3-176 16,0-3 160-16,1-1-160 0,1 0 128 0,1 1-128 15,-3 1 0-15,0-4 144 0,1-2-144 0,-1 2 0 16,2 1 144-16,-2 0-144 0,-1-3 160 0,2 1-32 16,-4 0-128-16,-2 5 192 0,-4-2-192 0,2-1 144 15,-1-1-144-15,1 1 128 0,-2-1-128 0,-1 1 0 16,-2 2 0-16,2-4 128 0,3 5-128 0,-5 9 0 16,0 0 0-16,0 0 128 0,0 0-128 0,-6 6 0 0,0 3 0 0,3-2 0 15,-2 4 0-15,-1 3 0 0,2 0 0 0,-2 1 0 16,3 0 0-16,0 3 0 0,1 0 0 0,-4 10 0 15,4-6 0-15,3-3 0 0,2-1 0 0,2-6 0 16,-2-3 0-16,1-2 0 0,4 0 0 0,-2-3 0 16,1 0 0-16,2-4 0 0,1-3 0 0,3-1 128 15,-2-3-128-15,2 1 192 0,1 0-192 0,1-1 192 16,2-1-192-16,-2-2 0 0,-2 0 0 0,1 1 128 16,3 2-128-16,-2-3 192 0,0-5-192 0,-2 6 192 15,1 2-192-15,-2 0 0 0,1-1 0 0,2 0 0 16,-2 0 0-16,1 4 0 0,-1 3 0 0,1-2 0 15,-3-1 0-15,1 4 0 0,1 3-144 0,0 1 144 16,0-4 0-16,1 0 0 0,-2-1 0 0,0 1 0 16,0 0 0-16,1 0 0 0,1-2 0 0,2-1 0 0,-2-3 0 0,-3 2 0 15,-1 6 0-15,1-2 0 0,3-2 0 0,-1 1 0 16,1 0 0-16,-7 0 0 0,1-1 0 0,1 0 0 16,0-1 0-16,-1 2 0 0,2-3 0 0,-3 2 0 15,2-1 0-15,2 0 0 0,-2 0 0 0,-9 3 0 16,0 0 0-16,0 0 0 0,0 0 0 0,0 0 0 15,0 0 0-15,0 0 0 0,0 0 0 0,-5-5 0 16,-4 2 0-16,2 1 0 0,-7 0-160 0,0 0 32 16,-1 0 0-16,-1 2 0 0,0 0 128 0,6 0 0 15,-2 3 0-15,-1 2 0 0,1 3 0 0,-3 0 0 16,1-1-144-16,-1 1 144 0,-1 1 0 0,-11 11 0 16,5 0 0-16,2-1 0 0,3 0-128 0,4-2 128 15,3-2 0-15,4-2 0 0,-2 0 0 0,5-1 0 0,-1-3-144 0,3 1 144 16,1 0 0-16,4-2 0 0,-4-8 0 15,5 6 0-15,-5-6 0 0,11 7 0 0,0-1 0 0,1-1 0 16,0-6 0-16,5 0 0 0,4-1 0 0,0-1 0 16,-1-2 0-16,1-2 128 0,1-1-128 0,1 1 0 15,2-2 0-15,1-1 128 0,-3-1-128 0,2 1 0 16,-3 0 0-16,2 1 0 0,-4 2 0 0,1 0 0 16,0-1 0-16,-1 3 0 0,0 0 0 0,1 1 0 15,-3-1 0-15,3-1 0 0,2-4 0 0,-3 6 0 16,0 0 0-16,1 0 0 0,-3-1 0 0,-2 0 0 15,-2 3 0-15,1 2 0 0,-4 2 0 0,1-2 0 16,-1-2 0-16,-1 2 0 0,-3 3 0 0,-7-3 0 0,0 0 0 0,10-3 0 16,-10 3 0-16,0 0 0 0,0 0 0 0,0 0 0 15,0 0 0-15,0 0 0 0,0 0 0 0,0 0 0 16,0 0 0-16,-11 2 0 0,0 5 0 0,-1-1 0 16,-4-2 0-16,-2 0 0 0,0 0-144 0,1 5 144 15,-1 2 0-15,0 1-144 0,-4-1 144 0,2 4 0 16,2-1 0-16,3 2 0 0,2 1 0 0,0-3-160 15,4-2 160-15,0-1 0 0,1 1 0 0,4-1-128 16,1-1 128-16,3-10 0 0,0 0 0 0,2 10 0 16,-1 0 0-16,-1-10 0 0,0 0 0 0,8 3 0 15,-8-3 0-15,10 4 0 0,0-4 0 0,1-4 0 16,0-2 128-16,0-1-128 0,0 2 128 0,2-3-128 16,-2-1 0-16,2-1 144 0,-1-4-144 0,0 3 128 15,2 2-128-15,-2-1 128 0,-2-3-128 0,2 1 192 16,1 2-192-16,-3 0 192 0,1 1-192 0,-1 1 0 0,-1-2 0 0,-2 4 0 15,-7 6 0-15,0 0 0 0,8-1 0 0,-8 1 0 16,9 5 0-16,-9-5 0 0,7 8-144 0,-1 3 144 16,-2-2 0-16,1 1 0 0,2 1-128 0,-1 0 128 15,4 1 0-15,-1-4 0 0,0-3 0 0,3 2 144 16,-1 1-144-16,1-3 0 0,0-3 0 0,1-1-176 16,2 1 176-16,-1-4 0 0,0 1 0 0,-1-2 0 15,2-1 0-15,0-1 176 0,-1 2-176 0,2-5 192 16,1-4-192-16,3-2 128 0,-1-3-128 0,3 3 128 15,2 1-128-15,-1 0 160 0,-2-3-160 0,1 0 160 16,2-3-160-16,-10 7 192 0,0-5-192 0,3 0 192 16,0-3-192-16,-1-2 0 0,3 0 0 0,0-3 128 15,0 1-128-15,15-25 0 0,-10 1 144 0,-1 6-144 0,-4 6 0 0,-3 0 0 16,-2-1-192-16,-1 3 64 0,-4 2 128 0,0 5 0 16,-4 5 0-16,-1 1 0 0,-1 2 0 0,-2 4 0 15,-2 2 0-15,-1 2 0 0,0 2 0 0,0 2 0 16,-3 4 0-16,2-2 0 0,-1 4-176 0,-3 2 176 15,-2 1-208-15,0 2 80 0,-3 1-64 0,0 4-16 16,-1 0 0-16,-2 2 0 0,-2 0 208 0,-2 5-192 16,0 4 192-16,-1 4-192 0,-3 7 192 0,1 0 0 15,-2 3 0-15,2 2 0 0,-2 4 0 0,6-5 0 16,-1-5 0-16,5 0-144 0,3-3 144 0,4 3 0 16,3-1 0-16,2-12-128 0,-2 3 128 0,2 2 0 15,2-1 0-15,0 1 128 0,2-1-128 0,0-2 128 16,1 1-128-16,2 10 128 0,1-5 0 0,2-5 0 15,1-7 0-15,1-3 0 0,2-2-128 0,0-4 176 0,4 2-176 0,0-5 192 16,2-3-64-16,-2 2 0 0,3 0 0 0,1-3 0 16,0-5-128-16,1-5 128 0,-3-1-128 0,2 0 128 15,1 1-128-15,-3-3 0 0,-1-4 0 0,-6 8 0 16,0-3 0-16,2-3 0 0,2-1 128 0,-1-2-128 16,1-2 0-16,2-1 0 0,-1 1 0 0,13-17 0 15,-9 6 0-15,-4 4 0 0,0 3 0 0,-3 4 0 16,-3 4 0-16,-4 2 0 0,-1 5 0 0,-3 0 0 15,1 2 0-15,-1 3 0 0,-2 7 0 0,0 0 0 16,0 0 0-16,0 0-144 0,-9 1 144 0,-1 4 0 16,0 4-192-16,1 1 64 0,-4 2 128 0,-2 3-208 0,3 4 208 15,-2-1 0-15,-2 4 0 0,0-1-144 0,3-2 144 0,0 4 0 16,0 2-144-16,6-11 144 0,0 5 0 16,0 5 0-16,0 1-144 0,2 1 144 0,-1-3 0 0,2 2 0 15,3-1 0-15,-5 19 0 0,4-10 0 0,4-6 0 16,4-5 0-16,0-2 0 0,3-8 0 0,0 1 0 15,2-1 0-15,3-2 0 0,5-6 144 0,1-1-144 16,2 0 128-16,0-2-128 0,4-3 128 0,1-1-128 16,-3-3 0-16,1 2 128 0,-1 1-128 0,0-3 0 15,-2-2 0-15,-1 2 0 0,-4 1 0 0,0 1 0 16,0 1 0-16,-1-2 0 0,-1-2 0 0,0 3 0 16,1 5 0-16,0-4 0 0,-2-7 0 0,2 0 0 15,0 3 0-15,1 0 0 0,-2 1 0 0,-1 2 0 16,1-1 0-16,-2-1 0 0,-3-1 0 0,0 4 0 0,-10 3 0 15,12-2 0-15,0-4 0 0,-3 3 0 0,-1 2-128 0,3-1 128 16,1-4 0-16,1 0-176 0,-2-5 176 0,-2 2-128 16,2 3 128-16,3-2-128 0,1-7 128 0,0 2-128 15,0 0 128-15,-6 6 0 0,0-1 0 0,2-1-128 16,0 0 128-16,-1 1 0 0,1 1 0 0,-1-1 0 16,-1 2 0-16,6-1 0 0,-4 1 0 0,-3 4-128 15,-8 2 128-15,0 0 0 0,0 0-144 0,3 5 144 16,1 3 0-16,-3 2-176 0,-1 4 176 0,0 4-128 15,-1 0 128-15,0 1 0 0,-3 1-144 0,0 20 144 16,1-7 0-16,0-6 0 0,-1-4 0 0,1 2 0 16,-1 2-144-16,1-1 144 0,0-1 0 0,-2-3 0 15,1 3 0-15,1 0 0 0,1 1 0 0,-4-2 0 16,1-1 0-16,0 0 0 0,-3-2 0 0,2 0 0 0,-1-1 0 0,0 2 0 16,-3-2 144-16,1 1-144 0,-3 4 128 0,0-5-128 15,-3 4 128-15,1 0-128 0,-2 0 0 0,-2 0 128 16,-2 1-128-16,3 1 0 0,-3-4 0 0,3 1 0 15,0-2 128-15,1-3-128 0,3 0 0 0,-1-4 0 16,-2-2 0-16,2-2 0 0,3-1 144 0,-2-2-144 16,0-3 160-16,1-2-160 0,-1-4 176 0,2-3-176 15,0-4 192-15,0-4-192 0,2-5 160 0,-5-2-160 16,2-1 128-16,0 2-128 0,0-2 128 0,1-1-128 16,1 0 0-16,4 1 128 0,-2 1 32 0,3 1 0 15,3 1 0-15,2-2 0 0,2 0 48 0,5 0 16 16,2 3 0-16,4-4 0 0,2 1-224 0,5 1 0 15,2-1 0-15,4 5 0 0,2 2 0 0,5-2 0 16,3 0 0-16,2 5 0 0,3 6-128 0,0 2 128 0,1 0 0 0,-1 6 0 16,-3 1 0-16,3 3 0 0,-4 1 0 0,3-2 0 15,-3 0 0-15,1 2 0 0,-2 2 0 0,-3 0 0 16,-2 0 0-16,-2-1-240 0,-7 0 48 0,-4-2 16 31,-3 0-464-31,-6-1-80 0,-9-7-32 0,0 0 0 16,0 0-2032-16,0 0-416 0,0 0-64 0,-26-8-32 0</inkml:trace>
  <inkml:trace contextRef="#ctx0" brushRef="#br1" timeOffset="201536.74">16987 79 43023 0,'0'0'1904'0,"0"0"400"0,0 0-1856 0,6-2-448 16,4 4 0-16</inkml:trace>
  <inkml:trace contextRef="#ctx0" brushRef="#br1" timeOffset="206739.9">10818 8234 1839 0,'-3'-5'160'0,"3"5"-160"0,0 0 0 0,0 0 0 16,-1-9 2304-16,-2 2 416 0,3 7 96 0,0 0 0 15,0 0-1872-15,0 0-384 0,4-5-80 0,-4 5-16 16,0 0-464-16,0 0 0 0,0 0 0 0</inkml:trace>
  <inkml:trace contextRef="#ctx0" brushRef="#br1" timeOffset="209894.97">11129 7725 5519 0,'0'0'496'0,"0"0"-496"0,0 0 0 0,0 0 0 16,0 0 1104-16,0 0 128 0,0 0 32 0,0 0 0 15,0 0-224-15,0 0-32 0,0 0-16 0,-4-10 0 16,-2-3-144-16,2 0-16 0,0-1-16 0,0 2 0 16,0 1-176-16,3 0-16 0,1 0-16 0,1 0 0 15,0 0-384-15,3 1-80 0,0 0-16 0,1 0 0 16,2 0-128-16,-1 1 0 0,3 2 144 0,0 0-144 16,2 3 160-16,1-2-32 0,-2-2-128 0,3 3 192 15,1 2-192-15,2 0 0 0,0 1 128 0,1 2-128 16,-1 1 0-16,-1 1 0 0,-3 2 0 0,0 0 0 0,1 2 0 0,-2 0 0 15,-2 3 0-15,-3 3 0 0,0-2 0 0,-3 2 0 16,-1 0 0-16,-3 1 0 0,-2 3 0 0,-2-1 128 16,-2 2-128-16,0-5 192 0,-4 0 192 0,-1-2 16 15,-3-1 16-15,-1 1 0 0,0 1 176 0,-3 1 48 16,-1-2 0-16,-2-2 0 0,0-2-160 0,2-2-32 16,-2-2 0-16,2-2 0 0,-2-4-96 0,2-3-32 15,0-1 0-15,4-1 0 0,-3 0-80 0,4-3-32 16,-1-3 0-16,4-3 0 0,0-3-80 0,3 1-128 15,3 2 176-15,2-1-176 0,-1 0 128 0,4 2-128 16,4-1 0-16,1 3 0 0,2 0 0 0,3 3 0 16,-1 0 128-16,3 2-128 0,2-1 0 0,2 2 0 15,0 2 0-15,2 0 0 0,2 3 0 0,-1 0-144 0,2 2 144 16,0 1 0-16,0 1 0 0,1 2-160 0,-1 3 160 0,1 2 0 16,-2 2 0-16,-1 2 0 15,-3 0 0-15,-2 5 0 0,-3-1 0 0,-2 3-128 0,-2 1 128 0,-3 0 0 16,-3 0 0-16,-4-1 0 0,-1 0-128 0,-5 0 128 15,-4-2 0-15,-2 0 0 0,0-3 0 0,-1 0 0 16,-5 1 128-16,1-4 0 0,2-1-128 0,-3-4 192 16,1-1 160-16,1-1 32 0,-2-5 0 0,2-1 0 15,1-3-96-15,0-1-16 0,-1 0 0 0,3-3 0 16,2-1-112-16,2-2-32 0,1-1 0 0,3 2 0 16,2 1-128-16,3 0 0 0,0-2 144 0,4 0-144 15,4-1 0-15,3 2 0 0,2-1 0 0,3 1 0 16,3 1 0-16,1 3 0 0,3 1 0 0,2 0-128 15,-3 0 128-15,4 1-160 0,2 4 160 0,-1-1-160 0,1 2 160 16,1 2 0-16,0 2 0 0,2 0-128 0,-4 5 128 0,-1 2 0 16,-6 1 0-16,1 3 0 0,-4 0 0 0,-4 4 0 15,-2 0 0-15,-5 0-128 0,-1 0 128 0,-2-3-128 16,-4-1 128-16,-2-1-128 0,-3 0 128 0,-5-2 0 16,-3-2 0-16,-2 1 0 0,0-4 0 0,-2 3 0 15,1-3 0-15,3-3 128 0,-3-3 64 0,3-2 32 16,0-3 0-16,3-2 0 0,0-3 32 0,1 0 16 15,6-1 0-15,-2 1 0 0,2-2-64 0,3 1-16 16,1-2 0-16,3-2 0 0,2-1-192 0,4 0 0 16,2 2 0-16,1 0 0 0,3-1 0 0,2 2 0 15,2 0 0-15,1 0 0 0,2 2 0 0,0 1 0 16,3-2 0-16,2 3 0 0,3 2-144 0,-2 1 144 16,2 0 0-16,-2 5-144 0,0 6 144 0,-4 1 0 0,1 3 0 0,-3 2 0 15,-3-1-128-15,-5 2 128 0,-3 1-128 0,-4 4 128 16,-3 0-160-16,-3 2 160 0,-5 2-192 0,-2-3 192 15,-5-1 736-15,-1-1 256 0,1-3 48 0,-1-1 16 32,-6-1-1696-32,0 0-320 0,0 2-80 0,0-3-16 0,-2-1 1056 0,2-4 0 0,2-3 128 0,-1-3 16 15,3-2 160-15,3-2 16 0,1-4 16 0,5 0 0 16,-4 1-16-16,5-3-16 0,0 0 0 0,2-1 0 16,3 0-128-16,2 0-32 0,1 1 0 0,3-1 0 15,2 2-144-15,1 2 0 0,3 4-192 0,2-3 192 16,1 3-192-16,1-1 192 0,3 2-160 0,0 2 160 15,2 3 0-15,1 2-144 0,0 0 144 0,-1 4 0 16,0 3-928-16,-1 1-96 0,0 1-32 0</inkml:trace>
  <inkml:trace contextRef="#ctx0" brushRef="#br1" timeOffset="211707.53">11360 12449 7599 0,'0'0'320'0,"0"0"96"0,-3-8-416 0,-1 3 0 16,4 5 0-16,0 0 0 0,0 0 240 0,0 0-48 16,-4-9 0-16,4 9 0 0,0 0-192 0,0 0 0 15,0 0 0-15,0 0 0 0,0 0 0 0,0 0 0 16,0 0-128-16,4 8 128 0,-4-8 0 0,0 0 0 0,-3 11 0 0,3 2 0 15,1 2 0-15,-1 2 0 0,0 1 0 0,0 0 0 16,0 2 224-16,0 2 0 0,0 2 0 0,-1-2 0 16,-2-2 16-16,2 1 0 0,0 0 0 0,1-5 0 15,0-1-96-15,-1-2-16 0,-1-4 0 0,2 2 0 16,2 2-128-16,-1-5 0 0,-1-8 0 0,0 0 0 16,0 0 0-16,0 0 0 0,0 0 0 0</inkml:trace>
  <inkml:trace contextRef="#ctx0" brushRef="#br1" timeOffset="211909.53">11321 12613 1839 0,'-3'-27'0'0,"2"10"160"16,0-1-160-16,0 2 0 0,1-1 0 0,0 1 0 16,0-2 2032-16,1 3 368 0,0 3 80 0,2 1 16 15,-1 0-1728-15,1 2-352 0,-1 2-64 0,-2 7-16 0,0 0-128 0,0 0-16 16,0 0-16-16,0 0 0 0,0 0-176 0,8 8 0 16,-1 2 0-16,-5-1 0 0,-2-9 0 0,0 15 0 15,0 3 0-15,-1-1 0 0,-2 1 0 0,-1-2 0 16,1 1 0-16,-1 3 0 0,1 3 0 0,-1-5 0 15,-3-2 0-15,3-2 0 0,3 1 432 0,0 0 48 16,-5-2 16-16,4-3 0 0,2-10-144 0,0 0-32 16,4 9 0-16,-4-9-4800 15,0 0-960-15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43:19.67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6523 10671 10591 0,'0'0'464'0,"0"0"112"0,-6 0-576 0,6 0 0 0,0 0 0 0,-7 1 0 16,7-1 608-16,0 0 16 0,0 0 0 0,0 0 0 16,-7 4-112-16,7-4-32 0,0 0 0 0,0 0 0 15,0 0 112-15,0 0 32 0,0 0 0 0,0 0 0 16,4 7-112-16,-4-7 0 0,0 0-16 0,10 6 0 0,1-1-112 0,-2 1 0 16,1 0-16-16,2-2 0 0,-2-4 224 0,4 2 48 15,-1 2 16-15,4 0 0 0,0-4 80 0,4 1 16 16,0 1 0-16,5 0 0 0,1-1-112 0,2 1-32 15,1-2 0-15,3 0 0 0,2 0-128 0,1 0-32 16,2 6 0-16,2-4 0 0,1-2-96 0,2 0-32 16,4-1 0-16,2 0 0 0,-1 1-112 0,2-1-16 15,3-1-16-15,0-1 0 0,-2 3-32 0,2 0 0 16,1 0 0-16,3-1 0 0,-1 0 816 0,3 0 176 16,-1-1 16-16,1 0 16 15,-3 0-1680-15,2-1-352 0,-2 0-64 0,1 1-16 0,4 1 944 0,0-3 128 16,-3-2 48-16,1 0 16 0,-3 4 32 0,0 1 16 15,1-1 0-15,-1 0 0 0,2-2 16 0,2 1 16 16,-2 2 0-16,-5-1 0 0,-1-3 0 0,0 3 0 0,2 1 0 16,0 0 0-16,-1 1-48 0,1-2-16 0,0 1 0 0,0 1 0 15,-6 1-32-15,3 1-16 0,-3-1 0 0,2 0 0 16,0 0-32-16,-3-2 0 0,0 0 0 0,0 0 0 16,0-2-128-16,-1 0 160 0,-3 1-160 0,-3 1 160 15,1 0-160-15,-1 0 160 0,1-1-160 0,-1 0 160 16,-4 2-32-16,1 0-128 0,1-4 192 0,-1 3-64 15,-3-1 32-15,0 1 0 0,-2 1 0 0,-2 0 0 16,-4-2 32-16,1-1 0 0,-1 2 0 0,-2 1 0 16,3 0-32-16,-4 0 0 0,-1-2 0 0,-2 0 0 15,-3 4-32-15,3-2 0 0,-1 0 0 0,-3 2 0 16,-3-2 0-16,2 1 0 0,-4 2 0 0,1-2 0 16,-3-1 32-16,-9 0 0 0,10 1 0 0,-10-1 0 0,8 2 0 0,-8-2 0 15,0 0 0-15,0 0 0 0,0 0 0 0,0 0 0 16,0 0 0-16,0 0 0 0,0 0-160 0,0 0 192 15,0 0-192-15,0 0 192 0,0 0-192 0,0 0 0 16,0 0 144-16,0 0-144 0,0 0 0 0,0 0 0 16,0 0-192-16,0 0 64 15,-3 10-1904-15,-3 1-368 0,-1-4-80 0,-2-2-16 0</inkml:trace>
  <inkml:trace contextRef="#ctx0" brushRef="#br0" timeOffset="2313.63">6540 11757 3679 0,'0'0'320'0,"0"0"-320"15,-8 1 0-15,4 3 0 0,-4 1 1408 0,3-3 224 16,5-2 32-16,-7 4 16 0,0 1-656 0,3-1-144 15,4-4-32-15,-8 2 0 0,2 2 64 0,6-4 16 16,0 0 0-16,0 0 0 0,0 0-96 0,0 0-32 16,0 0 0-16,0 0 0 0,0 0-48 0,5-8-16 15,4-3 0-15,0 2 0 0,2 2-224 0,2-2-64 0,2-4 0 0,1-1 0 16,3 0-128-16,1 4-48 0,2 0 0 0,0-3 0 16,3-3-16-16,-2 1 0 15,3 3 0-15,2 2 0 0,1 1 80 0,-2 1 16 0,-1 0 0 0,-1 2 0 16,-3 4-144-16,2 2-16 0,-5 4-16 0,0 1 0 15,-2 2-176-15,-3 3 0 0,-2 1 0 0,-2 2 0 16,-4 2 0-16,0 4 0 0,-3 1 0 0,1 7 0 16,-4 4 0-16,-5 2 0 0,-1-2 128 0,-3 3-128 15,-1 1 192-15,-3-1-64 0,-5-3 0 0,-1 0 0 16,-5 1 64-16,-2 2 0 0,-4 1 0 0,-1-6 0 16,-1-3 48-16,-2 3 16 0,-1 2 0 0,1 0 0 15,-1-5 0-15,3-3 16 0,0-1 0 0,0-5 0 16,3-1-48-16,3-3-16 0,-3-3 0 0,5-3 0 15,3-1-16-15,4-3 0 0,-1 1 0 0,4-4 0 0,3-2-64 16,3 1 0-16,8 1-128 0,0 0 192 0,0 0-192 0,0 0 0 16,0 0 128-16,13-1-128 0,8 3 0 0,1 2 0 15,4-1 0-15,1 3-160 0,2 0 160 0,0 2 0 16,2-3 0-16,5 2 128 0,0-3-128 0,0 1 0 16,-2 0 0-16,1 0 0 0,0-2 144 0,-2-1-144 15,-4 3 192-15,-1-2-192 0,-2 1 176 0,-2-2-176 16,-2-3 160-16,-1 1-9856 15,-2 3-1968-15</inkml:trace>
  <inkml:trace contextRef="#ctx0" brushRef="#br0" timeOffset="3280.52">7472 12409 18431 0,'0'0'1632'0,"0"0"-1312"16,0 0-320-16,0 0 0 0,0 0 640 0,0 0 64 16,7-4 16-16,4-2 0 0,3 0-400 0,1-3-64 15,3-2-32-15,4-4 0 0,3-4-80 0,1-2-16 16,-4-1 0-16,7-3 0 0,5-5-128 0,2-2 160 16,2-2-160-16,-2 1 160 0,1 2 192 0,-3-2 32 0,-1-2 16 0,0 0 0 15,0 1 112-15,0-5 0 0,-1-2 16 0,-1 0 0 16,-2-3-272-16,-3-1-48 0,-2 2-16 0,-1 3 0 15,-2 2-32-15,-3-2-16 0,-4 3 0 0,-3 1 0 16,-1 7-144-16,-4 1 0 0,-3 3 0 0,-2 4 0 16,-2 3 0-16,-1 7 0 0,-2 3 0 0,0 0 0 15,-6 2 0-15,-2 5 0 0,-3 6 0 0,-4 1 0 16,-2 5 0-16,-2 6 0 0,0 4 0 0,-5 4 0 16,1 6 0-16,-1 2 0 0,2 1 0 0,-2 7 0 15,2 5 160-15,2 5-160 0,-3 4 192 0,4 0-192 16,1-4 128-16,4-1-128 0,2-4 0 0,5-4 0 15,5-5 0-15,1-4 0 0,5-6 0 0,4 0 0 16,-1-3 0-16,2-3 128 0,4-6-128 0,1-1 0 0,1-3 320 0,2-4-32 16,2-2-16-16,1-5 0 0,3-5 96 0,2-2 16 15,0-3 0-15,1-2 0 0,2-6-128 0,-1-2-32 16,-1 1 0-16,-1 3 0 0,-1-1-224 0,-2 3 144 16,-1 0-144-16,-1 2 128 0,0 2-128 0,-4 4 0 15,-1 3 0-15,0 1 128 0,0 1-128 0,-4 3 0 16,2 7 0-16,-5 0-176 0,-1-1 48 0,-1 3 0 15,-1 4 0-15,-1 1 0 0,0 2 128 0,-1-3 0 16,-1-3 0-16,2 1 0 0,1 4 0 0,0-2 0 16,0-3 128-16,1-1-128 0,3-2 0 0,0-2 0 15,-5-7 0-15,11 3 128 0,4-6 32 0,0-3 16 16,0-4 0-16,3 3 0 0,2-2 112 0,0-3 32 16,-1-4 0-16,1 4 0 0,-1 2-176 0,3-1-16 0,-2 0-128 15,-2 2 192-15,-3 0-192 0,-2 3 0 0,0 2 0 0,0 2 0 16,-2 2 0-16,1 3 0 0,0 2 0 0,-3 4 0 15,-4 3-160-15,-1-1 160 0,3-2-128 0,1 2 128 16,2 1 0-16,-3 1 0 0,2-2 0 0,-3 2 128 16,3 0 48-16,-1 1 16 0,1-3 0 0,2-2 0 15,0-3 0-15,1 1 16 0,0 0 0 0,-1-1 0 16,1 0-16-16,0-2-16 0,0 2 0 0,2-3 0 16,-3 2-1792-1,2 2-368-15,-1-4-64 0</inkml:trace>
  <inkml:trace contextRef="#ctx0" brushRef="#br0" timeOffset="3708.59">9730 11349 20271 0,'-6'-19'896'0,"4"9"192"0,1 3-880 0,0-2-208 0,1-1 0 0,0 4 0 15,0 6 1216-15,0 0 208 0,0 0 48 0,-5 6 0 16,-4 3-832-16,2 6-144 0,-2 4-48 0,3 6 0 16,-3 4-32-16,0 4-16 0,0 3 0 0,1 2 0 15,-1 4 16-15,0 3 0 0,1 4 0 0,-3 5 0 16,1 9-32-16,0 0 0 0,-3-2 0 0,1-4 0 16,-1-3-192-16,3-3-64 0,0-2 0 0,0-6 0 15,-1-6-128-15,2-1 160 0,5-1-160 0,-3-4 160 16,-1-4-32-16,1-4 0 0,2-2 0 0,0-5 0 15,-1 0-832-15,0-5-192 0,3-5-16 16,3-6-12704-16</inkml:trace>
  <inkml:trace contextRef="#ctx0" brushRef="#br0" timeOffset="4594.3">10525 11388 2751 0,'1'-14'128'0,"-1"14"16"0,0 0-144 0,5-9 0 0,-5 9 0 0,0 0 0 15,5-8 3312-15,-5 8 624 0,0 0 128 0,0 0 32 16,0 0-2688-16,0 0-512 0,-2 7-128 0,-1 5 0 16,1 5-112-16,-2 2-16 0,-1 3 0 0,-3 2 0 15,2 3-32-15,-3 5-16 0,0 1 0 0,-3 2 0 16,0 3 80-16,0 1 16 0,-2 4 0 0,2 1 0 0,-1 1-224 0,-1-2-32 16,-1-4-16-16,2-1 0 0,0-4-144 0,1-3-16 15,1-9-16-15,0 1 0 0,1 3-16 0,1-4 0 16,0-6 0-16,3-1 0 0,4 0-48 0,-2-2-16 15,3 0 0-15,1-3 0 0,0-10-160 0,0 0 0 16,8 6-160-16,-8-6-8960 16,12 1-1792-16</inkml:trace>
  <inkml:trace contextRef="#ctx0" brushRef="#br0" timeOffset="4925.46">10842 11809 27647 0,'0'0'2448'15,"0"0"-1952"-15,0 0-496 0,0 0 0 16,0 0 128-16,0 0-128 0,0 0 0 0,0 0 144 16,10 1 80-16,1 2 16 0,3 0 0 0,2 1 0 15,-1-4 16-15,4 3 0 0,2 2 0 0,1-1 0 16,1-2-48-16,0 0 0 0,-1 1 0 0,-1 2 0 16,0-3-64-16,-1 0-16 0,-2-2 0 0,2 1 0 0,-2 2-128 0,-1 0 0 15,1-3 0-15,-2 0-9120 16,0-1-1824-16</inkml:trace>
  <inkml:trace contextRef="#ctx0" brushRef="#br0" timeOffset="5291.96">12116 11414 20495 0,'0'0'896'0,"-7"4"208"0,-1 2-880 0,-2 0-224 0,-1 3 0 0,-3 4 0 16,-1 5 880-16,-3 2 128 0,0 2 16 0,-1 1 16 15,0 0-192-15,2 4-32 0,-3 3-16 0,2 0 0 16,-1-3-352-16,1 6-80 0,0 2-16 0,4 2 0 15,2-5-112-15,2-2-32 0,0-2 0 0,4-2 0 16,2 0 48-16,4-3 16 0,1-1 0 0,4-5 0 16,1 1 80-16,5-3 16 0,-1 2 0 0,5-3 0 15,1-5-64-15,3 2-16 0,1 0 0 0,-4-1 0 16,3 2 16-16,-1-2 0 0,0-2 0 0,-3-2 0 16,0 1-1776-16,-2-3-336 0,0-2-80 0,-2-2-11136 15</inkml:trace>
  <inkml:trace contextRef="#ctx0" brushRef="#br0" timeOffset="5494.69">11573 11844 29663 0,'0'0'1312'0,"0"0"272"0,0 0-1264 0,0 0-320 15,11-5 0-15,2 3 0 0,3 1 128 0,4 1-128 16,1 2 192-16,5 1-192 0,2-2 0 0,7 1 0 15,2-2 0-15,5 2 0 0,2 1 192 0,-3 0-192 0,0-2 192 0,-3 0-192 16,0 0 160-16,-2-1-160 16,-2-1 128-16,1-1-128 15,-3-3-464-15,-3 2-176 0,-6 1-48 0,2-1-12224 0</inkml:trace>
  <inkml:trace contextRef="#ctx0" brushRef="#br0" timeOffset="5874.48">12933 11101 24527 0,'0'0'1088'0,"0"0"224"0,0 0-1056 0,0 0-256 15,0 0 0-15,0 0 0 0,-3 16 448 0,1-1 48 16,0 2 0-16,-1 6 0 0,1 4-112 0,0 7-32 16,1 5 0-16,-4 3 0 0,1 2-16 0,-1 3 0 15,-2-1 0-15,-1 1 0 0,1 1 0 0,-2 2 0 16,-4 1 0-16,-1 4 0 0,0 3-32 0,-1-4-16 15,-2-4 0-15,2-4 0 0,-1-5-32 0,2-2-16 16,0-3 0-16,1-4 0 0,2-4 32 0,1-3 16 16,4 0 0-16,0-4 0 0,2-4-64 0,3-2-16 15,2 1 0-15,3 0-10096 0,1 1-2016 16</inkml:trace>
  <inkml:trace contextRef="#ctx0" brushRef="#br0" timeOffset="6327.71">14110 11402 13823 0,'0'-10'1216'0,"-1"0"-960"16,0 2-256-16,1 8 0 0,0-6 2176 0,0 6 400 16,0 0 80-16,0 0 16 0,0 0-1760 0,-9 12-336 0,0 1-80 0,0 6-16 15,-1 5 32-15,1 3 0 0,-1 2 0 0,1 1 0 16,-1-2-176-16,1 4-16 0,3 2-16 0,-3-1 0 16,2-2-144-16,-2 2-32 0,-1 3 0 0,1-1 0 15,1-2 0-15,2-3-128 0,1-2 192 0,1-5-64 16,4 1-128-16,-1-4 192 0,-2-4-192 0,3-3 192 31,3-3-1424-31,-3-10-288 0</inkml:trace>
  <inkml:trace contextRef="#ctx0" brushRef="#br0" timeOffset="6542.32">13671 11648 29487 0,'0'0'2624'16,"0"0"-2112"-16,15-1-512 0,3 3 0 0,5 3 848 0,3 0 64 16,-1-1 16-16,4 2 0 0,0-3-576 0,5 4-112 15,4-2-32-15,-1 1 0 0,3 0-208 0,-1-1 128 16,4-1-128-16,0-2 0 16,-4 0-256-16,-2-2-160 0,-5-3-32 0,-2 0 0 15,-5 1-3216-15,-1-1-656 0</inkml:trace>
  <inkml:trace contextRef="#ctx0" brushRef="#br0" timeOffset="6842.85">15067 11142 35711 0,'-2'-10'1584'0,"2"10"320"0,0 0-1520 0,0 0-384 0,4 7 0 0,-1 6 0 15,-4 5 0-15,-3 5 0 0,-5 7 0 0,-2 7 0 16,-2 1 128-16,0 5 0 0,-5 3 0 0,3 2 0 16,2-1-128-16,-5 2 128 0,-3 1-128 0,0 1 128 15,1 0-128-15,1 2 0 0,0-1 128 0,2-2-128 0,-1-5 192 16,4-2-48-16,0-3 0 0,3-5 0 0,3-3-144 0,0-3 0 15,4-3-160-15,1-1 160 16,3-2-2240-16,1-3-368 0</inkml:trace>
  <inkml:trace contextRef="#ctx0" brushRef="#br0" timeOffset="7783.18">15893 11141 14735 0,'0'0'640'0,"0"0"160"0,-7-3-640 0,7 3-160 0,0 0 0 0,0 0 0 15,0 0 1040-15,0 0 176 0,0 0 48 0,0 0 0 16,10 2-624-16,-1 0-112 0,1-1-16 0,4 1-16 16,2 1 256-16,5 1 48 0,0 1 16 0,4 1 0 15,-2-4 32-15,5 3 16 0,0-1 0 0,2 3 0 16,2-1-224-16,1 0-32 0,5-2-16 0,1 3 0 15,1 3-64-15,0-1-16 0,2 6 0 0,-5-4 0 0,1-2-64 16,-5 2-32-16,-3 1 0 0,-5-1 0 0,-1 0-192 0,-1-1-32 16,-2 3-16-16,-2-1 0 0,-3-1-176 0,0 0 160 15,-3-1-160-15,-1 0 160 0,-4 0-160 0,2 1 128 16,-6-3-128-16,0 1 128 0,-1-2 0 0,-1 3-128 16,-4 0 192-16,-2-2-64 0,0 0 80 0,-4 1 16 15,-3 1 0-15,-1 0 0 0,-1 0 144 0,-3-1 16 16,-1-1 16-16,-3 4 0 0,-2 0-16 0,-2 0 0 15,-3 1 0-15,-1-2 0 0,-3-2-128 0,-1 4-48 16,-3 1 0-16,3-3 0 0,0-2-80 0,1 1 0 16,1 3-128-16,3 0 192 0,3-2-192 0,3-1 0 15,1-4 128-15,4 1-128 0,0 3 0 0,3-2 128 16,2-3-128-16,3 1 0 0,8-6 0 0,0 0-320 16,-6 5 64-16,6-5 0 15,0 0-2928-15,0 0-576 0</inkml:trace>
  <inkml:trace contextRef="#ctx0" brushRef="#br0" timeOffset="8196.12">15914 12122 9215 0,'0'0'400'0,"0"0"96"0,0 0-496 0,0 0 0 15,0 0 0-15,0 0 0 0,0 0 3424 0,7-8 592 16,2 3 112-16,3-2 32 0,3 0-2560 0,3-1-496 16,0-2-96-16,6 0-32 0,3 1-32 0,1-2-16 15,1-3 0-15,5 1 0 0,2 0-16 0,5 1 0 16,1-2 0-16,4 3 0 0,3 0-224 0,-2 3-48 16,-1 2-16-16,-5-1 0 0,-5 1-304 0,-2-1-48 15,-5 0-16-15,-2 1 0 0,-2 3-128 0,-3-3-128 0,0 1 144 0,-5 0-144 31,0 5-256-31,-4 0-160 0,-2-1-32 0,-11 1-15888 0</inkml:trace>
  <inkml:trace contextRef="#ctx0" brushRef="#br0" timeOffset="9246.9">18380 11177 12671 0,'0'0'560'0,"6"-4"112"0,-6 4-544 0,8-5-128 16,-4 0 0-16,-4 5 0 0,6-8 832 0,0 1 144 15,-3-2 32-15,2 3 0 0,-5 6 64 0,0 0 16 16,6-10 0-16,-1 2 0 0,-1-1 80 0,-4 9 32 16,0 0 0-16,2-11 0 0,1 0-96 0,-1 1-16 15,-2 10 0-15,-2-9 0 0,2 9-192 0,-4-10-64 16,0 1 0-16,0 5 0 0,4 4-304 0,-11-4-64 0,0 0-16 0,-2 3 0 16,0 2-160-16,-2 3-32 0,-1 0-16 0,-2 3 0 15,-2-3-64-15,-2 4-16 0,-1 2 0 0,-4 1 0 16,0 1-160-16,-4 3 192 0,1 0-192 0,0 5 192 15,-2 2-64-15,0 5 0 0,2 2 0 0,2 1 0 16,0-1-128-16,2 1 128 0,-1 3-128 0,3-3 128 16,2-2-128-16,2 0 0 0,3-2 144 0,3 1-144 15,6-3 128-15,3 2-128 0,1-6 160 0,4 2-160 16,4 2 224-16,2-2-48 0,4 0-16 0,0-2 0 16,4-2 128-16,2 1 32 0,5-1 0 0,0 1 0 15,2-2 0-15,4-2 16 0,0 2 0 0,4-3 0 16,1-1-96-16,2-2-32 0,4-3 0 0,3-1 0 15,3 2-80-15,0-2 0 0,-2-3-128 0,0-2 192 16,-2-4 0-16,2-1 0 0,2 0 0 0,-2-5 0 16,-1-3 16-16,3 0 0 0,3 1 0 0,-1-4 0 0,-2-3-16 15,-5-3 0-15,-4-2 0 0,-1-2 0 0,-6-4 112 0,-2-3 16 16,-1-3 0-16,-4-1 0 0,-3-1 128 0,-4 0 16 16,-4 0 16-16,-2-2 0 0,-5-3 128 0,-3 1 32 15,-2 3 0-15,-5 1 0 0,-4 2-160 0,-2 3-32 16,-1 1 0-16,-3 5 0 0,-3 5-256 0,-1 0-64 15,-1 0-128-15,-1 3 192 0,-3 2-192 0,0 3 0 16,-1 3 0-16,-1-1 0 0,0 0-304 0,2 5-48 16,0 3-16-16,-1 2 0 15,0 1-2560-15,4 2-512 0</inkml:trace>
  <inkml:trace contextRef="#ctx0" brushRef="#br0" timeOffset="14938.83">14119 1197 9215 0,'0'0'192'0,"0"0"64"0,0 0 0 0,0 0 0 0,-1-6-256 0,1 6 0 16,-2-5 0-16,2 5 0 0,-2-7 0 0,2 7 0 16,0 0 0-16,-4-4 0 0,-1-2 864 0,0 1 128 15,2 0 32-15,1 1 0 0,-3 0-832 0,3-1-192 16,-1 0 0-16,3 5 0 0,0 0 864 0,0 0 128 16,0-7 32-16,1 2 0 0,1-1 0 0,-2 6 0 15,0 0 0-15,6-5 0 0,-3-1-832 0,1 2-192 16,0-1 0-16,-4 5 0 0,0 0 0 0,0 0 0 0,5-4 0 15,-5 4 0-15,0 0 864 0,0 0 128 0,0 0 32 0,4 10 0 16,-1 1-1024-16,-1 2 0 0,-2 4 0 0,0 2-160 16,-1 2 304-16,0 2 64 0,-1 2 16 0,-1 2 0 15,1 2-80-15,-3 1-16 0,0 2 0 0,0 2 0 16,-1 4 48-16,0 3 0 0,-3 1 0 0,2 5 0 16,4-2 80-16,-1-1 32 0,-4-1 0 0,2-3 0 15,0-2-160-15,1-2-128 0,2 0 144 0,-3 1-144 16,-1-1 304-16,1 1-48 0,3 2 0 0,0-7 0 15,-2-4 128-15,1-1 32 0,1-4 0 0,1 0 0 16,2-1-192-16,0-3-32 0,-2-5-16 0,1 0 0 16,1 2-16-16,0-4 0 0,-1-3 0 0,1-9 0 15,0 0 32-15,5 8 0 0,-5-8 0 0,0 0 0 0,0 0 112 0,0 0 16 16,0 0 16-16,0 0 0 0,0 0 0 0,0 0 0 16,0 0 0-16,0 0 0 0,0 0-144 0,0 0-16 15,6-7-16-15,0 0 0 16,-6 7-2080-16,13-8-432 0,14-5-80 0,-3 3 0 0</inkml:trace>
  <inkml:trace contextRef="#ctx0" brushRef="#br0" timeOffset="15623.96">16745 1144 5519 0,'-2'-15'240'0,"0"5"64"0,1 1-304 0,1-2 0 16,3-1 0-16,-2 1 0 0,-2 1 2384 0,2-1 432 16,1-1 64-16,-1 1 32 0,-2 0-1760 0,1 2-368 15,0 9-64-15,0-7-16 0,0 7-224 0,0 0-48 16,0 0-16-16,0 0 0 0,0 0-288 0,0 0-128 0,0 0 0 0,0 0 128 15,0 0-128-15,-6 10 0 0,2 5 0 0,1-2 0 16,-1 1 320-16,1 5 0 0,1 1-16 0,-4 3 0 16,2 3 16-16,0 2 16 0,-1 0 0 0,1 2 0 15,-3-3 64-15,2 5 16 0,0 0 0 0,0 6 0 16,-3-1-32-16,0 4-16 0,1 4 0 0,0 2 0 16,0 2-32-16,1-2 0 0,0-2 0 0,-1 1 0 15,0 0-48-15,0 4-16 0,1 0 0 0,-2 4 0 16,0 4-64-16,2-7-16 0,-1-3 0 0,3-3 0 15,-1 0-32-15,2-2-16 0,-1-2 0 0,0 5 0 16,3 1-144-16,-1-1 192 0,1-4-192 0,1-5 192 16,1 0-192-16,1-3 192 0,-1-4-192 0,1 0 192 15,0-1-1056-15,1-1-208 0,3-2-32 16</inkml:trace>
  <inkml:trace contextRef="#ctx0" brushRef="#br0" timeOffset="16772.25">15743 13426 13823 0,'-5'-14'1216'0,"4"7"-960"15,1-1-256-15,0 8 0 0,0 0 480 0,0 0 48 16,0 0 16-16,0 0 0 0,0 0 64 0,0 0 16 0,0 0 0 0,-6 10 0 16,-2 0-48-16,2 2 0 0,0 1 0 0,-1 5 0 15,2 4 288-15,-1 3 48 0,1 3 16 0,-2 5 0 16,0 3-160-16,1 1-16 0,-1 1-16 0,0 2 0 16,-2 3-160-16,-1 2-16 0,-2 5-16 0,0 0 0 15,-3 7-160-15,1-7-48 0,0 0 0 0,-3-4 0 16,0-4 112-16,0-2 0 0,-2-1 16 0,2-2 0 15,-2 1 16-15,3-5 0 0,1-5 0 0,3 0 0 16,3-3-96-16,3 0-32 0,1-2 0 0,3-1 0 16,1-3-160-16,0-2-48 0,0-3 0 0,1-4 0 15,3 1-144-15,-1-5 0 0,-2-6 0 0,0 0 128 16,10 0-1488-16,1-2-304 0,3-2-64 0,-1-7-11904 16</inkml:trace>
  <inkml:trace contextRef="#ctx0" brushRef="#br0" timeOffset="17250.59">16458 13613 12895 0,'0'0'1152'0,"0"0"-928"0,0 0-224 0,0 0 0 16,-1-8 1152-16,1 8 192 0,-3-8 48 0,3 8 0 15,0 0-560-15,0 0-128 0,0 0 0 0,-3 11-16 16,0 1-80-16,1 4-16 0,-3-1 0 0,1 2 0 16,-1 4 176-16,0 1 16 0,-2 2 16 0,2 3 0 0,-3 2-48 0,1 3-16 15,-2 1 0-15,1 3 0 0,-2 1-160 16,0 2-48-16,0 1 0 0,0 0 0 0,0 0-208 0,2-4-64 15,0-3 0-15,0-2 0 0,0-4-64 0,1 0 0 16,-1-5-16-16,1 0 0 0,4 0-16 0,-1-5 0 16,-1-1 0-16,4-3 0 0,3-3-160 0,-2-10-176 15,0 0 48-15,10 10-14016 16</inkml:trace>
  <inkml:trace contextRef="#ctx0" brushRef="#br0" timeOffset="17611.4">16779 14074 19343 0,'-10'-7'848'0,"10"7"192"0,0 0-832 0,0 0-208 0,0 0 0 0,0 0 0 16,0 0 1248-16,0 0 208 0,0 0 32 0,0 0 16 16,2-9-672-16,4 1-144 0,5 3-32 0,2 1 0 15,-3 0 96-15,3 2 16 0,5-1 0 0,0 1 0 0,2-2-144 0,2 3-32 16,2-2 0-16,-1 2 0 0,0 1-128 0,1-1-16 15,-2-2-16-15,-4 2 0 0,1 1-272 0,1 0-160 16,1-1 192-16,-3 1-192 0,1 0 0 0,0 2-256 16,-2 2 32-16,1 0-9696 15,-3-2-1920-15</inkml:trace>
  <inkml:trace contextRef="#ctx0" brushRef="#br0" timeOffset="18391.78">18165 13455 4607 0,'0'0'400'0,"0"0"-400"16,0 0 0-16,0 0 0 0,0 0 2240 0,0 0 384 15,0 0 64-15,0 0 0 0,0 0-1472 0,0 0-320 0,0 0-48 0,0 0-16 16,0 0-224-16,0 0-48 0,0 0-16 16,0 0 0-16,0 0 32 0,0 0 0 0,0 0 0 0,0 0 0 15,0 0 64-15,0 0 32 0,0 0 0 0,0 0 0 16,0 0-224-16,0 0-64 0,-3 7 0 0,-4 0 0 15,0 0 48-15,0 1 0 0,-2-3 0 0,-2 8 0 16,0 5 32-16,1 1 16 0,-2-1 0 0,0 6 0 16,-1 4-80-16,-1 4-16 0,1 0 0 0,1 0 0 15,-2-2-16-15,2 1-16 0,0 0 0 0,2 2 0 16,-2 0-64-16,2-2-16 0,2-3 0 0,-1-1 0 16,4 3 48-16,-2-1 16 0,4-4 0 0,1-3 0 15,0 1-16-15,2-3 0 0,3-2 0 0,1 0 0 16,3-5 0-16,-1-1 0 0,3-1 0 0,-1 0 0 0,2-1 48 0,3-1 0 15,-1-2 0-15,6-1 0 0,-2 1-112 0,2-1 0 16,3-2-16-16,1-1 0 0,-4-1-80 0,3 0-16 16,1 0 0-16,-1-4 0 0,-1 0-336 0,1 0-80 15,-3 1-16-15,0-2 0 16,-1-2-1936-16,-4 1-384 0,-1-2-80 0,-4 0 0 0</inkml:trace>
  <inkml:trace contextRef="#ctx0" brushRef="#br0" timeOffset="18622.79">17855 13821 22111 0,'-14'-4'1968'0,"7"2"-1584"0,0-1-384 0,7 3 0 16,0 0 416-16,0 0 0 0,0 0 0 0,0 0 0 15,0 0-96-15,12-1-32 0,-1 1 0 0,4 1 0 16,0 1 352-16,4-1 64 0,-1 0 0 0,4 1 16 15,3 1 208-15,3-1 32 0,1-2 16 0,5-1 0 16,-1 1-336-16,4 1-80 0,2 1-16 0,-1-1 0 16,1-2-352-16,-6 2-64 0,-1 1 0 0,-4 0-128 15,-2 1-2144-15,-3-3-544 0</inkml:trace>
  <inkml:trace contextRef="#ctx0" brushRef="#br0" timeOffset="19171.47">19057 13258 5519 0,'-2'-14'240'0,"3"6"64"0,2 1-304 0,-1-1 0 0,2-2 0 0,-2 2 0 16,-2 8 3264-16,2-6 608 0,-2 6 112 0,0 0 32 15,7-9-2640-15,-6 4-528 0,-1 5-96 0,0 0-32 16,1-7 48-16,-1 7 16 0,0 0 0 0,0 0 0 15,0 0-320-15,-1 9-64 0,-1 1-16 0,-2 3 0 16,0 1 64-16,1 4 16 0,0 0 0 0,2 3 0 16,-4 1 48-16,0 4 0 0,2 1 0 0,-2 5 0 15,-3 2-128-15,0 2 0 0,0 1-16 0,0 5 0 16,-3 4-64-16,-3-1-16 0,3-3 0 0,-1 1 0 16,1-3 0-16,-2-1 0 0,1-1 0 0,2-1 0 15,0-4 112-15,1 0 32 0,2 2 0 0,-3 0 0 16,1-1 48-16,1-2 16 0,1-3 0 0,0-2 0 15,2 1-144-15,-3-1-32 0,2-4 0 0,1 0 0 0,-2-1-48 0,3 1-16 16,-1 3 0-16,1-3 0 0,-3-1-48 0,2-1-16 16,1-3 0-16,-1 2 0 0,2 0-32 0,-3-1-16 15,1-3 0-15,2 1 0 0,1-1 0 0,0-3 0 16,2-1 0-16,4-2 0 0,-1-2-16 0,1 0 0 16,3-2 0-16,-2-2 0 15,-5-4-832-15,12 1-160 0,-1-3-32 0,3-2-16560 0</inkml:trace>
  <inkml:trace contextRef="#ctx0" brushRef="#br0" timeOffset="21771.04">19541 13570 13183 0,'-12'-4'576'0,"12"4"128"0,0 0-560 0,-3-5-144 16,-3-4 0-16,1 3 0 0,5 6 1136 0,-7 0 192 15,-1-4 32-15,8 4 16 0,-5-3-240 0,5 3-48 16,0 0-16-16,0 0 0 0,0 0-304 0,0 0-48 15,0 0-16-15,0 0 0 0,0 0-256 0,0 0-48 16,0 0-16-16,0 0 0 0,0 0 16 0,0 0 0 16,13 1 0-16,-3 1 0 0,-1 5 192 0,4-1 48 15,3 1 0-15,1-1 0 0,-1-3-32 0,4 3 0 16,3 3 0-16,-2 1 0 0,1-1-112 0,0-1-32 16,-1-6 0-16,2 3 0 0,-2 3-144 0,1-1-16 15,1-2-16-15,-1 1 0 0,0-2-112 0,0 0-32 16,1 0 0-16,-3-1 0 0,0 0-144 0,-1 1 192 15,-2 1-192-15,-1 0 192 0,-1-1-192 0,-3-1 0 0,-1-1 144 0,-1 2-144 16,-2-2 0-16,-8-2 144 0,0 0-144 0,0 0 0 16,0 0 160-16,5 8-160 0,-5-8 128 0,-2 6-128 15,2-6 144-15,-9 9-144 0,-2 0 160 0,-2 0-160 16,-1-2 192-16,-2 2-64 0,1 0-128 0,-3 0 192 16,-3 2-64-16,2 1 0 0,-4 1-128 0,1 1 192 15,-4 2-32-15,4 1-16 0,-1 1 0 0,2 3 0 16,0-2-16-16,2-4 0 0,-1 0 0 0,1-1 0 15,-2-1-128-15,2 0 192 0,1-1-192 0,1 0 192 16,3 0-192-16,1-1 128 0,1-2-128 0,3-1 128 16,0-2-128-16,9-6 0 0,0 0 144 0,0 0-144 15,0 0 0-15,0 0 0 0,0 0 0 0,0 0 0 16,10-3-1328-16,0-1-224 0,1-4-48 0,1-1-14000 16</inkml:trace>
  <inkml:trace contextRef="#ctx0" brushRef="#br0" timeOffset="22432.88">20945 13299 1839 0,'0'0'160'0,"0"0"-160"0,4-6 0 0,-4 6 0 16,0 0 2336-16,0 0 432 0,0 0 96 0,0 0 16 16,0 0-1168-16,0 0-240 0,0 0-32 0,0 0-16 15,-7-10-176-15,2 3-32 0,5 7-16 0,-8-2 0 16,-2 2-256-16,-1 1-48 0,-1 1-16 0,-2 4 0 0,-3-2-224 16,-1 4-32-16,-4 1-16 0,0 3 0 15,-1 0-32-15,0 3 0 0,-2 3 0 0,1 3 0 0,1 2 48 0,-3 2 0 16,-2 5 0-16,0 3 0 0,0 4-112 0,-1 4 0 15,3 1-16-15,4-1 0 0,0 6-176 0,7-7-48 16,3 0 0-16,4-3 0 0,1-3-96 0,7-4-32 16,6-3 0-16,0-2 0 0,1-3 32 0,3-3 0 15,6-3 0-15,5-1 0 0,1 0 144 0,5-4 48 16,1-2 0-16,3-4 0 0,1-2 96 0,1 0 32 16,1-5 0-16,5-3 0 0,-2-5-112 0,5-2 0 15,-3-1-16-15,4-2 0 0,2 0-64 0,-1-1-16 16,-1-6 0-16,-3-2 0 0,-1 2 48 0,-2-2 16 15,0-2 0-15,-1-2 0 0,-1-1 32 0,-8-4 16 16,-6-3 0-16,-3-2 0 0,-3-4-80 0,-6 1 0 0,-7 3-16 0,-4-2 0 16,-4 1-64-16,-5 4-16 0,-5 2 0 0,-5 4 0 15,-3 5 32-15,-2 2 0 0,-1 1 0 0,2 5 0 16,-2 3-256-16,3 3 144 0,-1-1-144 0,-1 0 128 16,-1 1-128-16,-2 3 0 0,-4 3 0 0,2 1 0 31,4 3-1312-31,2 3-192 0,5 2-32 0,6 3-17536 0</inkml:trace>
  <inkml:trace contextRef="#ctx0" brushRef="#br0" timeOffset="24397.95">21904 13629 18015 0,'-16'0'800'0,"9"0"160"0,7 0-768 0,0 0-192 0,0 0 0 0,0 0 0 16,0 0 688-16,0 0 80 0,0 0 32 0,10 1 0 15,1 3 96-15,5-2 0 0,4-6 16 0,0 4 0 16,2 3-96-16,1-3-32 0,1-4 0 0,4 1 0 16,0-1-464-16,4-2-112 0,2 0-16 0,1 0 0 15,-2 3-192-15,-1-1 144 0,1 2-144 0,-1 1 128 16,-4 0-384-16,-4 1-96 0,-2 0-16 0,-7 0 0 16</inkml:trace>
  <inkml:trace contextRef="#ctx0" brushRef="#br0" timeOffset="24615.89">22009 13873 23039 0,'0'0'2048'0,"-7"-1"-1648"16,7 1-400-16,0 0 0 0,0 0 576 0,0 0 48 16,0 0 0-16,0 0 0 0,9-6-176 0,3 0-16 15,4 2-16-15,3-2 0 0,3 0 368 0,5-1 80 16,4-1 16-16,2 1 0 0,3-1-320 0,1 4-64 15,-2-3-16-15,-1 3 0 0,-1 0-336 0,-3 2-144 16,-3 2 128-16,-4 0-128 0,-1-2 0 0,-4 2-304 16,-2 2 48-16,-2-2 16 15,-4 0-1696-15,-10 0-352 0,8 0-64 0</inkml:trace>
  <inkml:trace contextRef="#ctx0" brushRef="#br0" timeOffset="24981.64">22244 13288 2751 0,'-11'-4'256'0,"11"4"-256"0,-11-7 0 0,11 7 0 16,0 0 3872-16,0 0 736 0,0 0 128 0,0 0 48 15,11-5-3456-15,0 2-688 0,-1 1-144 0,5 0-32 16,8 1 432-16,0 1 96 0,3 1 16 0,3 1 0 15,2 3-192-15,-2 1-48 0,-1 1 0 0,2 2 0 0,-1 1-256 0,-1 2-64 16,2 4-16-16,-2 0 0 0,0-1-176 0,-2 3-16 16,-1 4-16-16,-5 1 0 0,-3 2-16 0,-3 4 0 15,-4 4 0-15,-4 1 0 0,-5 1 48 0,-3 0 16 16,-3-1 0-16,-5 0 0 0,-1-2 48 0,-3 0 16 16,-3 0 0-16,0 0 0 0,-3-7 48 0,0 4 16 15,-4-3 0-15,2 2 0 0,-3 2-32 0,3-1-16 16,-1-4 0-16,2-2 0 0,2 1-176 0,-1-4-48 15,4-2 0-15,0-3 0 0,3 1-128 0,3-5 0 16,0-2-192-16,5-3 192 16,5-6-2624-16,0 0-384 0,0 0-96 0,2-15-16 0</inkml:trace>
  <inkml:trace contextRef="#ctx0" brushRef="#br0" timeOffset="25425.08">23413 13147 19119 0,'0'0'832'0,"0"0"192"0,0 0-816 0,0 0-208 16,2-6 0-16,-2 6 0 0,0 0 896 0,0 0 144 15,0 0 32-15,-2 7 0 0,0 6-48 0,-1-1 0 16,-3 5 0-16,-1 2 0 0,1 3-128 0,-2 3-16 16,0 2-16-16,1-1 0 0,-2 2-144 0,0 2-16 15,0 3-16-15,1 3 0 0,-6 2-48 0,3 3-16 16,0-1 0-16,1 1 0 0,1-3-320 0,1-2-64 15,0-3-16-15,3-5 0 0,-1-2-32 0,3-2-16 16,2 0 0-16,2-3 0 0,1-1-48 0,4-4 0 16,-3-2 0-16,5-1 0 0,1 3 16 0,2-4 0 15,0-4 0-15,2 0 0 0,-1-4-16 0,1 1-128 16,0-3 192-16,-2-3-64 0,0-3-128 0,-1-1 0 16,-1-2 0-16,0 1 0 15,0-1-1168-15,-3-2-272 0,-1-2-48 0,2 1-8672 0,-4 3-1728 0</inkml:trace>
  <inkml:trace contextRef="#ctx0" brushRef="#br0" timeOffset="25666.81">23028 13471 19343 0,'0'0'848'15,"-4"-7"192"-15,4 7-832 0,0 0-208 0,0 0 0 0,0 0 0 16,6-11 1136-16,3 2 176 0,3 1 32 0,0 3 16 16,5 0-112-16,1-1-32 0,3 0 0 0,6 0 0 0,2 2-384 0,4-1-96 15,4 2-16-15,-1-4 0 0,-2 0-432 0,-2-1-96 16,-3 4 0-16,-3-1-16 0,-1 1-176 0,-3-1 0 16,-2 1 144-16,-1 2-144 15,1 2-1808-15,-5-1-432 0</inkml:trace>
  <inkml:trace contextRef="#ctx0" brushRef="#br0" timeOffset="25998.03">23640 13608 12895 0,'0'0'576'0,"0"0"112"0,0 0-560 0,0 0-128 0,0 0 0 0,0 0 0 16,5-4 1664-16,4-3 288 0,-2-3 64 0,5 3 16 15,4 1-432-15,3 2-64 0,2-3-32 0,2 3 0 16,0 0-432-16,1 2-96 0,3 0-16 0,-4-1 0 15,1-3-320-15,-2 2-80 0,2-1-16 0,-2 2 0 16,-2-2-288-16,1 1-48 0,2 1-16 0,-1 3 0 16,-5 3-192-16,-2 0 0 0,-4-3 0 0,-1 3-160 15,0 2-2080-15,-10-5-432 0</inkml:trace>
  <inkml:trace contextRef="#ctx0" brushRef="#br0" timeOffset="26222.34">23716 13741 18431 0,'-11'-3'1632'0,"11"3"-1312"15,0 0-320-15,0 0 0 0,0 0 1264 0,0 0 176 16,0 0 32-16,0 0 16 0,15 3-80 0,0-2 0 16,1-3-16-16,2 1 0 0,4 0-160 0,0-1-16 15,0 0-16-15,2-1 0 0,-1 0-576 0,-1 1-112 0,-1-1-32 0,-1-1 0 16,0 1-288-16,-2-2-48 0,-1 1-16 0,-1 3 0 15,-5 0-128-15,0 0 0 0,1-1-160 0,-3 1 160 32,-9 1-1968-32,0 0-288 0,0 0-64 0</inkml:trace>
  <inkml:trace contextRef="#ctx0" brushRef="#br0" timeOffset="26573.36">23948 13232 19343 0,'0'0'848'0,"0"0"192"0,0 0-832 0,0 0-208 15,0 0 0-15,0 0 0 0,-7 8 1136 0,0 2 176 16,1 2 32-16,-2 1 16 0,0 2 144 0,0 3 32 16,-2 2 0-16,2 5 0 0,-3-4-320 0,1 9-48 15,1 4-16-15,-2 3 0 0,1 3-304 0,2 2-64 16,-2-2-16-16,3-1 0 0,1-1-336 0,0-3-80 16,2-3-16-16,-1-2 0 0,3-1-176 0,0-2-32 15,-1 0-128-15,0-3 192 0,0-4-192 0,2-5 128 16,1-2-128-16,0-1 0 15,0 0-1024-15,0-12-288 0,0 0-64 0,0 0-14336 0</inkml:trace>
  <inkml:trace contextRef="#ctx0" brushRef="#br0" timeOffset="27069.52">24756 12879 21183 0,'0'0'1888'0,"0"0"-1504"15,0 0-384-15,0 0 0 0,0 0 368 0,0 0 0 16,0 15 0-16,-1 4 0 0,0 2 576 0,0 4 112 0,-4 2 32 0,2 8 0 15,1 8 160-15,-1 4 32 0,-3 6 16 0,0 1 0 16,-2 2-144-16,-2 4-48 0,-1 4 0 0,0 2 0 16,-1 2-320-16,-2-3-64 0,0-3-16 0,2-3 0 15,1-3-176-15,0-2-32 0,-2-1-16 0,4-3 0 16,3-2-160-16,-1-5-16 0,-1-1-16 0,2-3 0 16,0-4-80-16,2-3-16 0,2-2 0 0,-3-4 0 15,1-2-192-15,2-4 176 0,2 0-176 0,0-3 160 16,-1-4-352-16,2-4-64 0,-1-9 0 0,0 0-11840 15,0 0-2352-15</inkml:trace>
  <inkml:trace contextRef="#ctx0" brushRef="#br0" timeOffset="31587.89">10814 17226 1839 0,'0'0'0'0,"-6"9"160"0,-2-2-160 0,2 2 0 16,-2 0 0-16,3 0 0 0,-1 0 3152 0,2 0 608 16,1-2 112-16,-2 1 32 0,-1-2-2256 0,6-6-448 15,0 0-96-15,-2 8-16 0,2-8-256 0,0 0-64 0,0 0-16 0,0 0 0 16,0 0-16-16,0 0 0 0,0 0 0 0,13-3 0 15,-2-4 176-15,3-2 48 0,-1-5 0 0,1 0 0 16,0-4-384-16,2-1-80 0,0-2-16 0,2-3 0 16,0-2-144-16,2 0-16 0,-1-2-16 0,1-2 0 15,-1-3-64-15,0-2-16 0,-1 0 0 0,1-1 0 16,-3-1-32-16,2-4 0 0,-2-4 0 0,1-1 0 16,-2-2-64-16,1 0-128 0,-2-1 176 0,0 0-176 15,1 1 128-15,-2 2-128 0,-1 5 0 0,-1 2 0 16,0 3 0-16,-2 5 0 0,-3 6 0 0,2 4 0 15,-3 3 0-15,0 6 0 0,-3 3 0 0,-1 5-144 16,-1 4 144-16,0 0-208 0,0 0 80 0,0 0 128 16,0 15-336-16,-1 4 48 0,-1 4 16 0,0 6 0 0,-1-1 128 15,5 6 144-15,-2 3-208 0,0 6 80 0,0 7 128 0,1 1-160 16,0-1 160-16,1 4-160 0,-1 4-32 0,5-5-16 16,1-1 0-16,1-6 0 0,0-9-96 0,-2-5-16 15,1-6 0-15,2-2 0 0,1-2 320 0,-2-5-128 16,-1-7 128-16,2-1 0 0,4 1 0 0,0-4 0 15,-3-6 0-15,2-5 0 0,1-3 0 0,2-4 320 16,-1-4-32-16,1-1-16 0,1-3 80 0,-1 0 16 16,1-1 0-16,-1-3 0 0,-3-5-48 0,1-3 0 15,0-3 0-15,1-4 0 0,-2-7 240 0,2-2 32 16,-3-7 16-16,2 2 0 0,0 3 96 0,3 1 0 16,0 3 16-16,1 2 0 0,-2 2-240 0,0 6-48 15,-2 6-16-15,-3 6 0 0,-3 3-240 0,1 4-48 0,-4 0-128 0,1 6 192 16,0 4-192-16,-2 2 0 0,-1-2 0 0,-2 7 0 31,0 0-1552-31,0 0-304 0,0 0-64 0,4 12-13504 0</inkml:trace>
  <inkml:trace contextRef="#ctx0" brushRef="#br0" timeOffset="32117.5">12262 16832 11055 0,'0'0'480'0,"0"0"112"0,-2-10-464 0,-1 3-128 16,-1-1 0-16,0 3 0 0,4 5 2112 0,-7-7 416 16,0 3 80-16,-1-2 16 0,4 1-1360 0,-5 0-272 15,0 0-48-15,-4 2-16 0,0 6-352 0,-1-1-80 0,0-2-16 0,0 3 0 16,0 4-112-16,-2 2-32 0,1 2 0 15,-1 3 0-15,1 1-160 0,1 3-48 0,-1 2 0 0,3 1 0 16,-2 1-128-16,3 1 0 0,2 0 0 0,4 1 0 16,1-1 0-16,4-4 0 0,1-6 0 0,4 0 0 15,3 0 0-15,3-2 0 0,0-3 144 0,2-4-144 16,2-4 224-16,2-3-32 0,0-2 0 0,1-3 0 16,-1-2 144-16,1-3 32 0,-1-3 0 0,-1 1 0 15,-1 1-16-15,-1-2 0 0,-8 1 0 0,1 0 0 16,-1-1-48-16,-1 0-16 0,-2-2 0 0,-3 0 0 15,-2 2 224-15,0 1 64 0,1-3 0 0,-4 5 0 16,-2 1-336-16,0 1-64 0,0 0-16 0,0 3 0 16,-2 5-336-16,0-1-64 0,0 2-16 0,2 1-14768 15</inkml:trace>
  <inkml:trace contextRef="#ctx0" brushRef="#br0" timeOffset="32400.48">12923 16040 11967 0,'0'0'1072'0,"0"0"-864"15,1-8-208-15,-1 8 0 0,0 0 1824 0,0 0 320 16,0 0 64-16,-5 11 16 0,-4 3-1040 0,0 6-208 15,-4 5-32-15,-2 4-16 0,0 1-48 0,0 7-16 0,-1 4 0 0,-4 5 0 16,-2 2-96-16,0 4-32 0,-5 2 0 0,2 2 0 16,1 2-320-16,2 4-64 0,3 4-16 0,2-4 0 15,1-6-208-15,5-6-128 0,3-6 128 0,4-8-128 32,1-4-320-32,3-4-144 0,2-8-32 0,3-1-12576 0</inkml:trace>
  <inkml:trace contextRef="#ctx0" brushRef="#br0" timeOffset="32566.39">12476 16618 22111 0,'0'0'976'0,"0"0"208"16,0 0-944-16,0 0-240 0,11-1 0 0,2-3 0 0,-1-2 1888 16,7 1 336-16,2 2 64 0,5 0 16 0,1 1-1472 0,9-4-272 15,3 1-64-15,2 0-16 0,2 1-256 0,-1-1-48 16,-3 1-16-16,2 0-9776 15,-4 1-1968-15</inkml:trace>
  <inkml:trace contextRef="#ctx0" brushRef="#br0" timeOffset="33088.73">13889 16932 19119 0,'0'0'832'0,"0"0"192"15,0 0-816-15,0 0-208 0,0 0 0 0,-2-7 0 16,2 7 1392-16,0-13 224 0,1-3 48 0,3 1 16 16,1 0-432-16,3-2-96 0,1-6 0 0,4-1-16 0,1-3-272 0,5-3-48 15,1-3-16-15,2-1 0 0,-1-3-288 0,5 0-64 16,3-6-16-16,1 1 0 0,1-3-176 0,-1-1-16 15,0-3-16-15,-1 1 0 0,0-1-224 0,-2 9 0 16,1 4 0-16,-4 1 0 0,0 6 0 0,-3 7 0 16,-2 6 0-16,-4 3 0 0,-2 3 0 0,-2 5-128 15,-3 2 128-15,-8 3 0 0,8 14-144 0,-4 3 144 16,-2 3 0-16,-2 4-144 0,-2 4-48 0,-2 4 0 16,-2 7 0-16,-4 5 0 0,-1 5 192 0,-2 0-128 15,-4 1 128-15,0 3-128 0,-2 6 128 0,2-1 0 16,0-1 0-16,2-4 0 0,0-8-304 0,4-6-16 15,3-5-16-15,-2-5 0 16,4-4-576-16,-2-3-112 0,4-6-32 0,1-4-12064 0</inkml:trace>
  <inkml:trace contextRef="#ctx0" brushRef="#br0" timeOffset="33248.44">14054 16630 26719 0,'0'0'2368'0,"8"-8"-1888"0,1 3-480 0,4 0 0 15,3 0 432-15,5 0-16 0,3 1 0 0,3 1 0 16,0-1-48-16,2 3-16 0,1 0 0 0,-1 1 0 16,2-1-160-16,1 2-48 0,0 4 0 0,0-4 0 15,-2-1-1360-15,0-1-288 0</inkml:trace>
  <inkml:trace contextRef="#ctx0" brushRef="#br0" timeOffset="33600.78">14780 16696 24879 0,'-13'13'2208'0,"6"0"-1760"16,-1 6-448-16,0 2 0 0,-5 1 352 0,1 1-16 15,-2 2 0-15,0 1 0 0,-2-2 400 0,0 2 80 16,-3-2 16-16,3 3 0 0,-1-1-112 0,1-2-16 16,-1 1 0-16,4-3 0 0,3-3-288 0,3-2-64 15,0-4-16-15,3-3 0 0,4-10-112 0,0 0-32 16,0 0 0-16,0 0 0 0,0 0 352 0,6-9 64 15,4-3 16-15,2-4 0 0,3-4 16 0,1-2 0 16,1-5 0-16,0 0 0 0,0-3-384 0,0-1-80 0,0-2-16 16,3-4 0-16,-4-6-160 0,2 2 0 0,3 2 0 0,1 5 128 15,0 4-128-15,2 1 0 0,-2 0 0 0,4 6 0 16,-2 4 0-16,-1 5 0 0,-3 3-128 0,-3 5 128 16,-1 6 0-16,-3 3 0 0,-2 3 0 0,-5 3 0 15,-2 4-144-15,-4 3-16 0,-4 3 0 0,-3 1 0 16,-6 1 160-16,-1 2 0 0,-2 3 0 0,-3 1 0 15,-10 4 0-15,2-2 0 0,0-3 0 0,3-2 0 16,2-3-496-16,1-5-64 16,2-3-16-16,4-4-10336 0,0-3-2080 0</inkml:trace>
  <inkml:trace contextRef="#ctx0" brushRef="#br0" timeOffset="34032.01">15255 16599 10127 0,'0'0'896'0,"0"0"-704"15,0 0-192-15,-6 11 0 0,1 3 3024 0,0 3 576 16,-3 2 112-16,2 3 32 0,-4 0-2000 0,0 2-400 16,0 4-64-16,-2 0-32 0,-3-2-288 0,2 5-64 15,-1 0-16-15,-4 0 0 0,-1 2-224 0,0 1-32 16,-2-2-16-16,2 0 0 0,1-2-288 0,1-3-64 15,2-5-16-15,1-6 0 0,2-1-32 0,5-4 0 16,0-3 0-16,7-8 0 0,0 0 352 0,0 0 64 16,1-11 16-16,5-2 0 0,0-2 176 0,4-7 32 0,2-6 16 15,1 2 0-15,5 1-432 0,0-4-96 0,-2-2-16 0,3-3 0 16,1-1-176-16,1-2-144 0,-2-3 192 0,3 0-192 16,-1 1 144-16,2 1-144 0,0 9 0 0,-1-1 144 15,3 7-144-15,-2 1 0 0,1 2 0 0,-3 8 0 16,1 6 0-16,-3 4-144 0,-3 3 144 0,-1 3 0 15,0 3-176-15,-8 8 176 0,2 6-160 0,-5-1 160 16,-6-3-144-16,-1 4 144 0,-7 4-128 0,-3 3 128 16,-3 1 0-16,-3-1 0 0,-3-4 0 0,1-1 0 15,0 0 0-15,3-3 0 0,0-6-144 0,2-3 144 16,3-4-416-16,0-2-16 0,2 0 0 0,1-5 0 16,1-5-2320-16,2-2-448 0</inkml:trace>
  <inkml:trace contextRef="#ctx0" brushRef="#br0" timeOffset="34411.19">16292 15961 23039 0,'-5'-9'2048'0,"2"2"-1648"0,0-1-400 0,-1 2 0 15,4 6 1216-15,0 0 144 0,-6 3 48 0,-1 2 0 16,-1 2-512-16,1 6-80 0,-3 3-32 0,1 5 0 15,-3 2-80-15,2 7-32 0,1 5 0 0,-2 5 0 16,0 3 32-16,1 2 16 0,-3 1 0 0,1 1 0 16,0 1-144-16,-1-1-16 0,-2-1-16 0,-1 3 0 15,-2 1-256-15,1-1-48 0,-1-3-16 0,0-5 0 16,1-6-224-16,3-4 0 0,-2-3 128 0,3-5-128 16,0-4-320-16,5-5-96 0,1-4-32 0,7-10-10784 15,-6 2-2160-15</inkml:trace>
  <inkml:trace contextRef="#ctx0" brushRef="#br0" timeOffset="34639.93">16317 16402 31151 0,'0'0'1376'0,"0"0"288"0,0 0-1328 0,-1 13-336 16,0 3 0-16,-3 1 0 0,-1-1 944 0,-3 4 112 15,2 5 32-15,-4 1 0 0,0 0-288 0,0 0-48 16,1-4-16-16,1 2 0 0,-2 3-528 0,4-3-208 16,-2-3 176-16,4 0-176 0,2-2 0 0,2 0 0 15,0-2 0-15,2-1-160 16,4-3-2352-16,2-4-480 0,1 1-80 0,-9-10-32 0</inkml:trace>
  <inkml:trace contextRef="#ctx0" brushRef="#br0" timeOffset="34960.6">17057 16419 5519 0,'0'0'496'0,"-4"-7"-496"16,-3-3 0-16,-1 5 0 0,0 3 4624 0,-2 0 832 16,-2 1 176-16,-4 4 16 0,-2 2-3680 0,-6 3-752 15,-2 2-128-15,-5 3-48 0,-4 1-208 0,2 5-64 16,2 3 0-16,0 1 0 0,1 1-128 0,1 3-48 16,4-1 0-16,4 0 0 0,2 2-272 0,4-5-64 15,4 0-16-15,3-3 0 0,4 1-240 0,0-3 0 16,4-2 128-16,5-3-128 0,1-2 0 0,4-3-160 15,3-3 32-15,4-1 0 16,-1-3-1856-16,6-1-384 0</inkml:trace>
  <inkml:trace contextRef="#ctx0" brushRef="#br0" timeOffset="36325.06">17585 16524 16575 0,'-4'-11'1472'0,"4"11"-1168"0,-4-10-304 0,1 2 0 16,3 8 1760-16,-8-7 288 0,2 2 64 0,-4 1 16 15,0 2-592-15,-1 2-112 0,-2 3-16 0,-3 1-16 16,0 0-624-16,-1 3-112 0,-3 3-16 0,0 2-16 15,-1 1-16-15,-1 0 0 0,0 0 0 0,3 5 0 0,-1 4-208 0,5-3-32 16,4-6-16-16,1 2 0 0,5 3-208 0,-1-3-144 16,3-4 192-16,4-1-192 0,5-1 224 0,2-4-64 15,2 0-16-15,3-1 0 0,-1-2 208 0,5-2 32 16,2-3 16-16,-2 0 0 0,1-4-112 0,-2-2-32 16,1 1 0-16,-3-2 0 0,-1 0-96 0,-1-1-32 15,-4 2 0-15,1-2 0 0,-5-2-128 0,1 4 0 16,-5 9 0-16,0 0 128 0,2-7-128 0,-2 7 0 15,0 0 0-15,0 0 0 0,0 0 0 0,0 0 0 16,0 0 0-16,-6 14 0 0,3 2-128 0,1-1 128 16,2 0-160-16,0-3 160 0,2-2 0 0,2 0 0 15,3-2-128-15,1 0 128 0,3-1 0 0,3-4 0 16,0-3 0-16,3 0 0 0,0-2 0 0,5-3 0 16,2-3 0-16,2-2 0 0,1-2 176 0,2 1-176 0,0 1 160 0,0-3-160 15,1-4 144-15,0 1-144 0,-5-1 128 0,0-2-128 16,1-2 160-16,-4 1-160 0,2-2 192 0,-2-3-192 15,3-1 192-15,-1-5-192 0,1-3 192 0,4-4-192 16,2-4 160-16,1-2-160 0,-2-5 128 0,-1-1-128 16,2-4 0-16,-1 1 128 0,0 5-128 0,-3-3 0 15,-3-1 0-15,-4 4 0 0,-1 3 0 0,-4 7 0 16,-2 11 0-16,-3 6 0 0,-3 1 0 0,-1 6 0 16,-2 3-176-16,-2 4 176 0,-2 7-128 0,0 0 128 15,0 0-224-15,-9 4 32 0,-1 4 16 0,-1 2 0 16,-1 6 0-16,-1 4 0 0,-2 7 0 0,-3 4 0 15,-1 5 176-15,-2 0-208 0,-3 5 80 0,-2 2 128 0,-2 2 0 0,-1 4 0 16,1 1 0-16,2 5 0 0,0 3 0 0,2 0-224 16,3-3 80-16,1-4 16 0,5-2 128 0,4-4 0 15,0-4 0-15,6-3 0 0,-1-2 0 0,4-5 0 16,1-8 0-16,1-5 0 0,2-5 0 0,1-3 0 16,3-3 128-16,-6-7-128 0,10 0 192 0,0-4-16 15,1-1-16-15,0-3 0 0,0-7 0 0,1-1 0 16,0 2 0-16,-3-1 0 0,-2-2-160 0,1-1 0 15,-1 0 0-15,-2 0 0 0,1 2 0 0,-2 0 0 16,-1 2 0-16,-1 2 0 0,1 2 0 0,0 2 0 16,-3 8 0-16,0 0 0 0,3-9 0 0,-3 9 0 15,2-6-144-15,-2 6 144 0,0 0-208 0,0 0 64 16,0 0 16-16,0 0 0 0,13-1 128 0,-5 2 0 16,2 1-144-16,3-1 144 0,2-1 0 0,0 0 0 0,-1 1 0 0,5 1 0 15,-2 0 0-15,1-2 0 0,1-2 0 0,3 2 0 16,-2-2 0-16,2 2 0 0,0-2 0 0,1-2-176 15,4-5 176-15,4 1 0 0,0-1 0 0,3 1 0 16,4-1 0-16,-1-2 144 0,5-1-144 0,0-2 0 16,-2 1 208-16,1-3-64 0,-3-3-16 0,2-3 0 15,-3-3-128-15,3-2 0 0,-1-1 0 0,0-2 0 16,0-3 0-16,-1-2 192 0,0-3-192 0,-1 0 192 16,-4-1-192-16,-3-1 128 0,-6-2-128 0,-1 0 128 15,-5 0-128-15,-4 4 0 0,-4 6 0 0,-3 6 0 16,-2 4 0-16,-3 6 0 0,-2 4 0 0,-3 2 0 15,-3 5 0-15,-5 4 128 0,-1 3-128 0,-3 2 128 16,-3 3-128-16,-3 2 0 0,-4-1 0 0,-5 6 128 0,-5 2-128 0,1 5 0 16,-2 3 0-16,0 5-176 0,0 3 176 0,3 2 0 15,3 1 0-15,2 1-128 0,3 2 128 0,1 3 0 16,5 5 0-16,2 0-128 0,3-2 128 0,3 0 0 16,3 2 0-16,5-1 0 0,3-4 0 0,3-4 0 15,5 1 0-15,1-5 0 0,2-5 0 0,3-4 0 16,2-2 0-16,4-1 128 0,2-1 0 0,2-2 0 15,2-6 0-15,2-2 0 0,4-4 112 0,3 0 16 16,4-6 16-16,-2-2 0 0,0-3-80 0,-1 0-32 16,0-5 0-16,-2-1 0 0,-1-1-160 0,1-2 128 15,-2 0-128-15,0-1 128 0,2 3-128 0,-3-2 0 16,-3-1 0-16,-5 0 0 0,1 3 0 0,-6 2 0 16,-5 1 128-16,0 2-128 0,-6 0 0 0,-4-1 0 15,-3 8 0-15,0 0 0 0,-9-6 0 0,-5 2 0 0,-3 0 128 16,-5 4-128-16,-2 3 0 0,-5 1 0 0,-1 2 0 0,-1 0 0 15,0 4 0-15,1 2 0 0,1 2 0 0,2 0 0 16,2-1 0-16,2 5 0 0,3 3 0 0,2 1 0 16,3 1 0-16,5-1 0 0,4-1 0 0,4 1 0 15,2 3 0-15,4-1 0 0,3-1 0 0,4-1 0 16,4-3 192-16,2-3-64 0,0 3 0 0,2-4 0 16,1 0 80-16,1-4 16 0,4-2 0 0,-2-2 0 15,2 0-64-15,0-2-16 0,-1-4 0 0,2-1 0 16,-3-1-144-16,-6-1-144 0,-6-2 144 0,0-3-208 15,-4-2-2128-15,-4-3-416 0</inkml:trace>
  <inkml:trace contextRef="#ctx0" brushRef="#br0" timeOffset="36527.94">17397 15681 40543 0,'-9'2'3600'0,"-2"-1"-2880"15,2-1-576-15,1 0-144 0,-2 0 192 0,2 1 0 16,-2 1 0-16,1 2 0 0,1-2-192 0,-1 1 0 16,1 0 0-16,8-3-12240 15,-5 7-2416-15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44:09.47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9620 4166 12895 0,'9'-10'272'0,"-3"2"64"0,2-1 16 0,-2 4 32 0,-1 0-384 0,1 0 0 15,-1-2 0-15,1 2 0 0,-4 2 896 0,-2 3 96 16,3-6 32-16,-3 6 0 0,0 0 0 0,1-5 0 16,-1-2 0-16,-1 1 0 0,-1 2 0 0,0 1 0 15,2 3 0-15,-6-2 0 0,0-1 0 0,-1 3 0 16,-3 0 0-16,0 0 0 0,-1-1-832 0,-4 1-192 15,-5 2 0-15,0 3 0 0,-1 0 864 0,-5 4 128 16,-2 1 32-16,-2 3 0 0,-5 2-832 0,1 3-192 0,0 4 0 0,-1 2 0 16,1 2 864-16,0-1 128 0,0 3 32 0,3 0 0 15,2 3-832-15,5 1-192 0,3-2 0 0,6 1 0 16,4 1 0-16,5-1 0 0,5-2 0 0,6-3 0 16,3-1 0-16,8-1 0 0,3-4 0 0,4-2 0 15,3-5 0-15,6-3 0 0,1-5 0 0,4-5 0 16,3-3 0-16,0-2 0 0,-2-5 0 0,2-2 0 15,1-4 0-15,-2 0 0 0,-1-3 0 0,-5 1 0 16,-2-2 0-16,-1-1 0 0,-7 0 0 0,-2 1 0 16,-2 0 0-16,-5 2 0 0,-4 0 0 0,-2-1 0 15,-5 1 0-15,-3-2 0 0,-3-1 0 0,-4 0 0 16,-2 0 0-16,-2 2 0 0,-2 3 0 0,-1 2 0 16,-2 0 0-16,1 5 0 0,-1 1 0 0,-4 0 0 15,2 5-1600-15,3 4-352 0,0 2-80 0,8 3-16 0</inkml:trace>
  <inkml:trace contextRef="#ctx0" brushRef="#br0" timeOffset="419.97">10304 4014 20271 0,'3'14'896'0,"-1"-5"192"0,-2 3-880 0,-2 6-208 16,-1 4 0-16,-3 5 0 0,-1 4 864 0,-2 5 128 16,0 3 32-16,-2 0 0 0,1 1 0 0,1 1 0 0,-6-3 0 0,2 2 0 15,1-1 0-15,-1 0 0 0,0-2 0 0,2-3 0 16,-2-5-832-16,5-4-192 0,0-5 0 0,1-6 0 16,2-4 864-16,2-4 128 0,3-6 32 0,0-6 0 15,2-2 0-15,3-5 0 0,0-3 0 0,1-4 0 16,3-2-832-16,-1-2-192 0,2-1 0 0,0-2 0 15,1-1 0-15,3-3 0 0,0 0 0 0,2-3 0 16,1-2 0-16,2 0 0 0,2 2 0 0,-1 5 0 16,0 3 0-16,0 3 0 0,-2 2 0 0,1 6 0 15,-1 6 0-15,2 5 0 0,0 0 0 0,-1 9 0 16,-2 5 0-16,0 6 0 0,-3 6 0 0,-1 7 0 16,-1 5 0-16,-4 3 0 0,-1 2 0 0,-6 5 0 15,-1 3 0-15,-4 3 0 0,0-2 0 0,0 2 0 0,0-2 0 0,-1-3 0 16,-1-3 0-16,2-5 0 0,0-4 0 0,0-2 0 15,1-5 0-15,1-2 0 16,2-8-1600-16,1-5-352 0,-1-11-80 0,0 0-13120 16</inkml:trace>
  <inkml:trace contextRef="#ctx0" brushRef="#br0" timeOffset="854.6">11053 4337 20271 0,'0'0'448'0,"0"0"80"0,0 0 32 0,0 0 16 0,0 0-576 0,0 12 0 0,-2-5 0 0,0 1 0 15,0 1 928-15,2-2 80 0,0 1 16 0,1 1 0 16,2 0 0-16,2-3 0 0,1 0 0 0,1-3 0 15,3 1 0-15,4 0 0 0,0-3 0 0,4-2 0 16,1-4-832-16,3-1-192 0,2-3 0 0,2-1 0 16,-2-2 864-16,2-2 128 0,-2-2 32 0,-1 0 0 15,-2 0-832-15,-2-2-192 0,-2 0 0 0,-5 1 0 16,-1 1 864-16,-2-1 128 0,-6 3 32 0,-3 0 0 16,-3 0-832-16,-7-1-192 0,-4 3 0 0,-3 1 0 15,-1 7 0-15,-5 0 0 0,-6 3 0 0,-3 7 0 16,-1 5 864-16,-1 5 128 0,-1 5 32 0,-2 5 0 0,1 2-832 0,1 4-192 15,2 3 0-15,2 2 0 0,3-1 0 0,6 0 0 16,4 0 0-16,8 1 0 0,5-2 0 0,7-1 0 16,5-1 0-16,8-2 0 0,6-4 0 0,5-2 0 15,5-5 0-15,19 4 0 16,1-12-768-16,3-9-208 0,4-6-48 0,-12-2-10912 16,9-2-2192-16</inkml:trace>
  <inkml:trace contextRef="#ctx0" brushRef="#br0" timeOffset="1486.08">14337 4367 20271 0,'-5'-16'896'0,"3"9"192"0,-1-1-880 0,1 1-208 16,-4-1 0-16,0 1 0 0,-3 0 0 0,0 1 0 15,-4 3 0-15,-1 2 0 0,-3 1 864 0,-2 4 128 16,-6 3 32-16,-1 5 0 0,-3 4-832 0,0 5-192 16,-5 3 0-16,2 3 0 0,2 0 864 0,1 4 128 15,2 2 32-15,2 2 0 0,4 4-832 0,5-5-192 0,3-1 0 0,5-2 0 16,5-5 0-16,4-3 0 0,4-4 0 0,4-3 0 16,5-2 0-16,5-7 0 0,4-3 0 0,4-4 0 15,2-4 864-15,3-1 128 0,2-5 32 0,-2-2 0 16,0-4-832-16,-2-1-192 0,-3-4 0 0,-1 1 0 15,-3-1 864-15,-6-1 128 0,-1-1 32 0,-2 2 0 16,-6 1-832-16,-2 1-192 0,-3 0 0 0,-3 1 0 16,-5 0 864-16,0 2 128 0,-3 6 32 0,-5 3 0 15,-2-2-832-15,-1 3-192 0,-2 3 0 0,-3 2 0 16,2 4 0-16,0 2 0 0,2-1 0 0,-6 1 0 16,6 1-2416-16,7-2-528 0,10-4-96 0,0 0-32 15</inkml:trace>
  <inkml:trace contextRef="#ctx0" brushRef="#br0" timeOffset="1920.84">14870 4414 16575 0,'-11'31'736'0,"6"-13"160"0,-3 7-720 0,-1 6-176 16,-4 5 0-16,-1 5 0 0,-3 3 1664 0,0 2 320 15,-4-1 48-15,-1 1 16 0,1-1-832 0,-1-1-144 16,1-1-48-16,3-4 0 0,2-6-816 0,2-2-208 16,-1-3 0-16,5-2 0 0,4-7 864 0,-1-2 128 15,3-5 32-15,1-4 0 0,3-8 0 0,0 0 0 16,1-10 0-16,3-3 0 0,4-2 0 0,1-5 0 16,2-6 0-16,1-4 0 0,2-2-832 0,-2-2-192 0,2-3 0 0,2-5 0 15,0-4 0-15,3-2 0 0,0-3 0 0,4 4 0 16,1 2 0-16,5 4 0 0,0 5 0 0,0 4 0 15,4 2 0-15,-1 6 0 0,3 3 0 0,-2 4 0 16,-2 5 0-16,-4 6 0 0,-4 3 0 0,-2 5 0 16,-4 1 0-16,-3 3 0 0,-4 3 0 0,-2 4 0 15,-4 5 0-15,-3 2 0 0,-3 2 0 0,-2 1 0 16,-4 2 0-16,-4-1 0 0,-5 0 0 0,-3 0 0 16,-2-1 0-16,-4 2 0 0,-1-3 0 0,-3-1 0 15,-2-3 0-15,0-3 0 0,-1-2 0 0,1-3 0 16,1-3 0-16,1-3 0 0,-1-4 0 0,-12-3 0 15,7-4-768-15,5-4-208 0,5-2-48 0,9 0 0 16,5-1-816-16,8-1-160 0,8 1-48 0,6-4-11456 16</inkml:trace>
  <inkml:trace contextRef="#ctx0" brushRef="#br0" timeOffset="2268.94">15457 4425 20271 0,'0'0'448'0,"0"0"80"0,3 12 32 0,2-2 16 0,2-2-576 0,1 0 0 15,2-1 0-15,3 1 0 0,2 2 928 0,2-4 80 16,0-3 16-16,2-1 0 0,1-1 0 0,1-1 0 16,-1-2 0-16,-1-2 0 0,2-4 0 0,-3 0 0 0,-1-1 0 0,-1-1 0 15,-4 1 0-15,-1-2 0 0,-2 0 0 0,-3 1 0 16,0-1 0-16,-3 2 0 0,-3-2 0 0,-3 0 0 15,-4-1-832-15,-2 1-192 0,-4 1 0 0,-2 3 0 16,-4 2 0-16,-2 4 0 0,-4 3 0 0,-4 3 0 16,-4 4 0-16,-4 3 0 0,-4 5 0 0,-1 4 0 15,0 3 864-15,2 6 128 0,4 3 32 0,5 1 0 16,6 0-1648 0,5-1-320-16,7-1-64 0,3-2-16 0,6 0 832 0,7-2 192 0,2-2 0 0,6-5 0 15,4-3 0-15,7-6 0 0,5-4 0 0,5-2 0 16,6-3 0-16,3-4 0 0,5-5 0 0,0-4-11520 15,-1-5-2240-15</inkml:trace>
  <inkml:trace contextRef="#ctx0" brushRef="#br0" timeOffset="2621.3">16133 4270 27647 0,'0'13'608'0,"-1"3"128"0,0 0 32 0,0 3 0 0,-2 3-624 0,-2 4-144 16,-1 5 0-16,-2 1 0 0,-1-1 0 0,0 1 0 16,-2 0 0-16,1 1 0 0,0 1 848 0,1-1 144 15,-1-3 32-15,1-5 0 0,1-2-832 0,2-4-192 16,2-6 0-16,0-3 0 0,4-10 864 0,0 0 128 16,0 0 32-16,0 0 0 0,6-9 0 0,3-5 0 0,2-7 0 0,2-3 0 15,4-3 0-15,1-4 0 0,0-4 0 16,2 1 0-16,-1 2-832 0,-4 11-192 0,3-1 0 0,3 0 0 15,1 1 0-15,0 3 0 0,0 1 0 0,0 7 0 16,0 1 0-16,0 6 0 0,-1 3 0 0,-1 6 0 16,-2 5 0-16,-3 5 0 0,-1 5 0 0,-6 5 0 15,1 5 0-15,-5 4 0 0,-2 4 0 0,-2 1 0 16,0-1 0-16,0 1 0 0,0-2 0 0,4 16 0 16,4-7-2416-16,5-8-528 15,2-7-96-15,7-7-12720 0</inkml:trace>
  <inkml:trace contextRef="#ctx0" brushRef="#br0" timeOffset="3197.88">18586 4135 27647 0,'0'0'608'0,"0"0"128"0,0 0 32 0,0 0 0 0,-10 5-624 0,0 5-144 15,-2 6 0-15,-1 6 0 0,-3 7 0 0,-1 6 0 16,-2 1 0-16,2 5 0 0,-2-1 848 0,1 3 144 15,1 1 32-15,0 0 0 0,4 0 0 0,1-2 0 16,1-1 0-16,2-3 0 0,3-5-832 0,-1-3-192 16,2-5 0-16,1-6 0 15,4-4-768-15,-1-4-208 0,1-11-48 0,0 0-8736 16,0 0-1760-16</inkml:trace>
  <inkml:trace contextRef="#ctx0" brushRef="#br0" timeOffset="3572.98">18987 4222 20271 0,'-18'17'448'0,"8"-1"80"0,-1 5 32 0,0 3 16 0,-2 3-576 0,0 4 0 0,-2-1 0 0,1 0 0 15,-1-1 928-15,1 0 80 0,0-2 16 0,3 0 0 16,-2-2 0-16,4-1 0 0,3-4 0 0,2-4 0 15,1-8 0-15,3-8 0 0,0 0 0 0,0 0 0 16,0 0-832-16,11-10-192 0,1-4 0 0,5-5 0 16,0-6 864-16,2 2 128 0,1 0 32 0,1 0 0 0,5-4-832 0,-1 1-192 15,2 0 0-15,1 1 0 0,2 2 0 0,1 2 0 16,1 2 0-16,-2 3 0 0,0 5 0 0,-7 6 0 16,-1 5 0-16,-3 4 0 0,-4 5 0 0,0 6 0 15,-7 5 0-15,-1 2 0 0,-3 1 0 0,-1 5 0 16,-4 1 0-16,-3 6 0 0,-2 2 0 0,-3 5 0 15,-3 0 0-15,-1-1 0 0,-3 0 0 0,2-2 0 16,-2-8 0-16,2 0 0 0,1-4 0 0,1-4 0 16,2-5 0-16,3-3 0 15,-1-5-2416-15,8-10-528 0,-14 1-96 0,14-1-32 0</inkml:trace>
  <inkml:trace contextRef="#ctx0" brushRef="#br0" timeOffset="3873.47">20267 3332 23951 0,'-7'-10'512'0,"2"1"128"0,-2 0 0 0,2 6 64 0,-2 8-576 0,-3 2-128 0,-1 4 0 0,-2 7 0 15,-2 6 0-15,-3 7 0 0,-1 5 0 0,0 9 0 16,-3 5 848-16,0 8 144 0,1 9 32 0,-2 7 0 16,2 4-832-16,0 3-192 0,0 4 0 0,-1 1 0 15,-2 1 864-15,2-1 128 0,-2-3 32 0,4-1 0 0,2-4-832 0,3-6-192 16,0-5 0-16,5-9 0 16,4-12 0-16,2-8 0 0,-1-5 0 0,2-7 0 15,-1-9-1600-15,0-8-352 0,4-9-80 0,0 0-16 0</inkml:trace>
  <inkml:trace contextRef="#ctx0" brushRef="#br0" timeOffset="4085.56">19628 4133 27647 0,'0'0'608'0,"11"2"128"0,2 2 32 0,2 1 0 0,4 4-624 0,4-3-144 0,0-3 0 0,6 1 0 15,4 0 0-15,5-4 0 0,4-2 0 0,2 0 0 16,1-2 0-16,0 2 0 0,-1 2 0 0,-1 2 0 16,-3 0 0-16,-1-1 0 0,-6 0 0 0,1 1 0 15,-1 0 0-15,0 1 0 0,-1 1 0 0,-1 2-8160 16,-1 3-1664-16</inkml:trace>
  <inkml:trace contextRef="#ctx0" brushRef="#br0" timeOffset="4398.37">20573 4236 23951 0,'0'0'512'0,"0"0"128"0,-2 8 0 0,2-8 64 16,4 8-576-16,-4-8-128 0,6 5 0 0,6-2 0 0,1-2 848 0,3-1 144 16,1-1 32-16,2-5 0 0,0-6-832 0,3-3-192 15,-1 1 0-15,0 0 0 0,-1 1 864 0,-2-2 128 16,-3 0 32-16,-1 1 0 0,-4 0-832 0,-2 1-192 15,-2 0 0-15,-6-1 0 0,-4-4 864 0,-4 4 128 16,-2 3 32-16,-3 3 0 0,-3 0 0 0,-2 7 0 16,-4 2 0-16,0 7 0 0,-2 3-832 0,-1 4-192 15,-4 3 0-15,0 5 0 0,1 6 0 0,0 3 0 16,4 6 0-16,1 0 0 0,1-2 0 0,4 0 0 16,7-3 0-16,5 1 0 0,1-1 0 0,8-3 0 15,2-4 0-15,7-1 0 0,0-3 0 0,8-4 0 16,2-2 0-16,5-6 0 15,1-5-2416-15,0-5-528 0,13-8-96 0,-4-6-32 0</inkml:trace>
  <inkml:trace contextRef="#ctx0" brushRef="#br0" timeOffset="4724.51">21201 4070 27647 0,'-21'21'1216'0,"9"-3"256"0,0 4-1168 0,-1 5-304 0,1 3 0 0,-1 1 0 16,-1-1 0-16,2-2 0 0,0-1 0 0,3 0 0 15,0 0 880-15,3-4 112 0,-2-2 32 0,4-5 0 16,1-4 0-16,3-1 0 0,0-1 0 0,0-10 0 0,0 0-832 0,0 0-192 16,10-4 0-16,0-1 0 0,1-3 864 0,-1-2 128 15,1-2 32-15,2-2 0 0,-1-3 0 0,3-2 0 16,0-2 0-16,1-6 0 0,0 1-832 0,2-1-192 15,3 5 0-15,3-2 0 0,2 1 0 0,-2 3 0 16,-4 4 0-16,5 2 0 0,6 0 0 0,-2 4 0 16,-1 1 0-16,-2 4 0 0,-2 4 0 0,-1 4 0 15,-1 3 0-15,-4 2 0 16,-1-1-1600-16,0 3-352 0,-1 1-80 0,0-1-14752 0</inkml:trace>
  <inkml:trace contextRef="#ctx0" brushRef="#br0" timeOffset="5073.08">22162 4078 23951 0,'-8'-5'512'0,"8"5"128"0,-9-5 0 0,3-1 64 0,0 1-576 0,6 5-128 0,-9 3 0 0,1 6 0 15,2 1 848-15,-3 4 144 0,-2 2 32 0,2 1 0 16,1 6 0-16,1 4 0 0,-2 1 0 0,1 2 0 16,1 2 0-16,2-1 0 0,-1-3 0 0,2-5 0 15,1 0-832-15,-1-2-192 0,3-4 0 0,0-2 0 16,0-3 0-16,1-3 0 0,0-9 0 0,0 0 0 0,0 0 864 16,0 0 128-16,12-1 32 0,-1-3 0 0,1-6-832 0,3-2-192 15,-1-3 0-15,2-1 0 0,2-5 864 0,1-1 128 16,-2-1 32-16,3-2 0 0,1-3-832 0,-1 2-192 15,-4 1 0-15,4 3 0 0,0 2 0 0,1 0 0 16,0-2 0-16,-3 4 0 16,2 5-768-16,-2 2-208 0,-3 2-48 0,1 0 0 15,-2 1-816-15,0-1-160 0,-1 3-48 0,1 1-13104 16</inkml:trace>
  <inkml:trace contextRef="#ctx0" brushRef="#br0" timeOffset="5770.76">23068 4050 20271 0,'-8'-6'448'0,"-1"-2"80"0,-5 1 32 0,0 1 16 0,-1-1-576 0,-1 2 0 0,-3 4 0 0,-2-1 0 15,0 1 928-15,-1 2 80 0,-4 3 16 0,-2 2 0 16,-1 3 0-16,-3 5 0 0,-1408 5 0 0,2814 1 0 16,-1406 1 0-16,2 2 0 0,6-2 0 0,2 4 0 15,2-3-832-15,5-1-192 0,4-3 0 0,3-3 0 16,4 3 864-16,3-5 128 0,4-1 32 0,2-3 0 16,4-3-832-16,4-2-192 0,5-5 0 0,4-3 0 0,2 0 0 15,3-3 0-15,-3-2 0 0,1-2 0 0,1-2 0 0,-1 0 0 16,-2 0 0-16,-2 1 0 0,-4 0 0 0,-1 1 0 15,-2 1 0-15,-2 4 0 0,-1 3 0 0,-11 3 0 16,9-2 0-16,-9 2 0 0,0 0 0 0,9 9 0 16,-3 6 0-16,2-1 0 0,-4 2 0 0,3-2 0 15,0 0 0-15,-1 1 0 0,2-1 0 0,3-1 0 16,4-2 0-16,3-1 0 0,-2 0 0 0,0-7 0 16,4-1 0-16,13-3 0 0,0-2 0 0,4-4 0 15,-1 0 0-15,5-2 0 0,-1-3 864 0,-1-3 128 16,-4-1 32-16,3-5 0 0,0 2-832 0,-8 4-192 15,3-4 0-15,3-3 0 0,3-2 0 0,1-3 0 16,2-4 0-16,-1-3 0 0,0-2 0 0,-1-6 0 16,2-9 0-16,-2-8 0 0,0-6 0 0,4-5 0 0,0-2 0 0,2-4 0 15,0-4 0-15,-2 1 0 0,-5 0 0 0,-3 8 0 16,-7 7 0-16,-2 2 0 0,-4 4 0 0,-5 5 0 16,-3 4 0-16,-4 8 0 0,-4 4 0 0,-4 6 0 15,-3 4 0-15,-3 7 0 0,-4 3 0 0,-5 8 0 16,-6 6 0-16,-5 8 0 0,-8 9 0 0,-6 7 0 15,-4 8 0-15,-4 10 0 0,-6 6 0 0,3 7 0 16,2 6 0-16,-2 7 0 0,2 5 0 0,1 4 0 16,3 2 0-16,2 4 0 0,3 1 0 0,5 1 0 15,4-1 0-15,7-6 0 0,6-5 0 0,4-2 0 16,1-1 0-16,4-7 0 0,5-5 0 0,1 17 0 16,6-12 0-16,0-8 0 0,0-10 0 0,2-6 0 0,2-6 0 15,0-6 0-15,-4-8 0 0,4-5 0 16,0-5-1600-16,-10-6-352 0,0 0-80 0,5-8-13120 15</inkml:trace>
  <inkml:trace contextRef="#ctx0" brushRef="#br0" timeOffset="6042.8">18118 3226 50687 0,'-16'-11'4496'0,"4"1"-3600"0,4 3-704 0,8 7-192 31,0 0-1008-31,0 0-224 0,0 0-48 0,7 10-16 16,5 2-1024-16,2-1-208 0,4 0-32 0</inkml:trace>
  <inkml:trace contextRef="#ctx0" brushRef="#br0" timeOffset="12040.25">15291 13133 3679 0,'0'0'320'0,"-6"1"-320"16,6-1 0-16,-9-1 0 0,4 0 1920 0,5 1 320 15,0 0 64-15,-9 2 16 0,9-2-1104 0,0 0-240 16,0 0-32-16,0 0-16 0,0 0-64 0,0 0-16 16,0 0 0-16,0 0 0 0,0 0-112 0,0 0-32 15,7-10 0-15,-1 3 0 0,4 1-48 0,0 1-16 16,3-8 0-16,3 4 0 0,0-1-128 0,2 2-48 15,1 4 0-15,2-5 0 0,5-4-128 0,-1 0-16 16,0 0-16-16,3 1 0 0,-3-1-160 0,1 0-16 0,1-3-128 0,-3 1 192 16,1 0-48-16,2 0-16 0,-3 0 0 0,1-2 0 15,1 0 96-15,0-1 16 0,-1 4 0 0,1-2 0 16,-1 1-48-16,0 0 0 0,-1 3 0 0,2-1 0 16,-2 0-192-16,1 2 128 0,-2 0-128 0,-3 1 0 15,-1-1 0-15,-3 4 0 0,0 0 0 0,-3 2 0 16,-1-3 0-16,-2 3 0 0,-1 4 0 0,-9 1 0 15,6-4 128-15,-6 4-128 0,0 0 0 0,0 0 0 16,5-6 128-16,-5 6-128 0,0 0 0 0,0 0 144 16,0 0 16-16,0 0 0 0,-8 2 0 0,0 0 0 15,-1 2-16-15,-2 2 0 0,0 1 0 0,-4 0 0 16,-1-2-16-16,-4 3-128 0,1 2 192 0,-3 1-64 0,-5-1 16 16,3 2 0-16,4 3 0 0,-4 1 0 0,-5 0 48 0,-1 0 0 15,1-2 0-15,2 1 0 0,-1 2-48 0,3-1 0 16,-2-1 0-16,1 0 0 0,1 2 48 0,0-3 16 15,-1-1 0-15,1 1 0 0,0 2-80 0,1-2 0 16,-4-1-128-16,5 1 192 0,2-2-32 0,2-2-16 16,3-4 0-16,1 4 0 0,0 2-144 0,4-1 128 15,1-3-128-15,3-3 128 0,7-5-128 0,-6 4 0 16,6-4 144-16,0 0-144 0,0 0 160 0,0 0-32 16,0 0-128-16,0 0 192 0,8-7 32 0,3-1 0 15,3-3 0-15,2 1 0 0,-1 1-96 0,1-5-128 16,4 0 176-16,4-1-176 0,2-1 144 0,0 1-144 15,2-2 0-15,-2 2 144 0,2 0-144 0,-1-2 0 16,1-4 0-16,1 4 0 0,-1 2 0 0,5 2 0 16,-2-2 128-16,-4-1-128 0,-2 1 0 0,1 2 0 0,-3 1 0 0,1 2 0 15,-4 2 0-15,-2 0 0 0,-2-1 0 0,-3 5 0 16,-2 2 0-16,-2 1 0 0,-9 1 0 0,0 0 0 16,0 0 0-16,0 0 0 0,0 0 0 15,-2 9 0-15,-3-2 0 0,-4 3 192 0,0 2-192 0,-7-2 192 16,-4 0-64-16,1 3-128 0,-1 3 192 0,-3 0-64 15,-4 2 0-15,-2-1 0 0,-2 0 0 0,0 2 0 16,-2 0-128-16,-2 1 160 0,0 0-160 0,-1-1 160 16,-1-3-160-16,2 2 192 0,1 0-192 0,4-2 192 15,-1-6-64-15,6 0-128 0,4 0 192 0,3-1-64 16,3 0-128-16,5-4 128 0,5-5-128 0,5 0 128 16,0 0-128-16,0 0 160 0,0 0-160 0,12-11 160 15,1 1-16-15,4-1 0 0,1 0 0 0,5-2 0 0,5-3-144 16,1-1 160-16,2-1-160 0,0-1 160 0,0-1-32 0,0 0-128 15,-1 2 192-15,2-1-64 0,1 1-128 0,2-2 0 16,2 0-160-16,-4 1 160 0,1-1 0 0,-2 4 0 16,0 3 0-16,-3 1 0 0,-2 1 0 0,-5 2 0 15,-5 2 0-15,-3 4 0 0,-6 3 0 0,-8 0 0 16,0 0-128-16,0 0 128 0,-2 13 0 0,-7 0-144 16,-3-1 144-16,-6 3-128 0,-6 1 128 0,-2 2 0 15,0 1 0-15,-3-1 0 0,-2-1 0 0,-2 0 0 16,-2 4 128-16,1-2-128 0,-1 2 0 0,0-1 0 15,-3-2 0-15,1 1 0 0,-2-1 0 0,2-2 128 16,-1 0-128-16,8-2 0 0,4-3 176 0,5-2-48 0,5-3 0 0,4-2 0 16,3-3 0-16,9-1-128 0,0 0 192 15,2-8-64-15,6-4 16 0,3-1 0 0,2-1 0 0,5 0 0 16,7-1-144-16,1-3 128 0,5-2-128 0,1 1 128 16,2-1-128-16,-1 1 0 0,-1 0 0 0,1 1 128 15,1-5-128-15,1 2 0 0,2 2 0 0,-6 2 0 16,-6 2 0-16,-1 1 0 0,-1-1 0 0,-2 7 0 15,-3 3 0-15,-4 3 0 0,-4 0 128 0,-10 2-128 16,0 0 0-16,0 0 0 0,0 8 0 0,-5 1 0 16,-2 0 0-16,-8 2 0 0,-1 0 0 0,-4 4-176 15,1 1 176-15,0 2 0 0,-2-3 0 0,-6 3 0 16,0 0 144-16,-1 1-144 0,2 0 192 0,-3-1-192 16,1 1 0-16,-1 0 0 0,1 2 0 0,0-6 0 15,2-4 0-15,-1-2 0 0,5 2 0 0,1-4 0 0,6-2 144 16,5-2-144-16,1-3 0 0,9 0 144 0,0 0-144 0,11-8 160 15,4-6-160-15,1-1 160 0,7-2-32 0,5-2 0 16,2-4 0-16,1 1 0 0,1 0-128 0,0 0 0 16,-1-3 0-16,1 3 0 0,0 1 0 0,-2 1 0 15,-2 0 0-15,-2 3 0 0,-4 3 0 0,-3 3 0 16,-2 1 0-16,-6 3 0 0,-4 3 0 0,-7 4 0 16,0 0 0-16,-9 9 0 0,-4 0 0 0,-2 5 0 15,-1 5 128-15,-7 2-128 0,-7 1 0 0,-2 2 0 16,0 0 144-16,-1 2-144 0,1 2 0 0,1-1 144 15,1 0-144-15,3 0 0 0,-3 1 0 0,4-2-144 16,3 1-16-16,3-4-12560 16,6-5-2512-16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44:32.31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15274 1124 9215 0,'0'0'400'0,"0"0"96"0,0 0-496 0,0 0 0 0,0 0 0 0,0 0 0 15,0 0 912-15,0 0 96 0,-4-3 16 0,4 3 0 16,0 0 0-16,0 0 0 0,0 0 0 0,0 0 0 16,0 0 0-16,0 0 0 0,0 0 0 0,0 0 0 15,-1-9 0-15,1 9 0 0,1-6 0 0,-1 6 0 16,0 0 0-16,0 0 0 0,0 0 0 0,0 0 0 0,0 0-832 0,0 0-192 16,0 0 0-16,8 0 0 0,2 0 0 0,1 2 0 15,-2 2 0-15,3 2 0 0,1-3 864 0,2 1 128 16,0 2 32-16,4 3 0 0,3 1-832 0,0-1-192 15,-1-1 0-15,3 3 0 0,1 0 0 0,1 0 0 16,-1-1 0-16,-3 0 0 0,1 1 0 0,0-1 0 16,-1-1 0-16,0-1 0 0,-1 1 0 0,1 1 0 15,-4-3 0-15,-1 2 0 0,0-4 0 0,0 2 0 16,1-2 0-16,-4 1 0 0,-4 0 864 0,-1 1 128 16,0-1 32-16,-3 1 0 0,-6-7-832 0,6 10-192 15,-1 0 0-15,0-1 0 0,-5-9 0 0,5 8 0 16,-5-8 0-16,1 11 0 0,-1-11 0 0,4 9 0 15,-4-9 0-15,0 0 0 0,5 12 0 0,1-3 0 16,-6-9 0-16,0 0 0 0,0 0 0 0,0 0 0 0,1 8 0 0,-1-8 0 16,0 0 0-16,0 0 0 0,0 0 0 0,0 0 0 15,0 0 864-15,0 0 128 0,0 0 32 0,0 0 0 16,0 0-832-16,0 0-192 0,0 0 0 0,0 0 0 16,0 0 0-16,0 0 0 0,-8 4 0 0,8-4 0 15,-8 2 0-15,1 1 0 0,-2-1 0 0,-1 1 0 16,0 0 0-16,-1 0 0 0,-3-2 0 0,-1 3 0 15,0 6 0-15,-2-1 0 0,1 1 0 0,-1 0 0 16,-2 0 0-16,0 2 0 0,0 2 0 0,-1 0 0 16,0-1 0-16,0-3 0 0,0 0 0 0,1 0 0 15,-1 1 0-15,3 0 0 0,-1-2 0 0,4 0 0 16,0 0 0-16,2-1 0 0,2 0 0 0,-1-1 0 16,4-3 0-16,-2-1 0 0,3 1 0 0,6-4 0 0,0 0 0 0,0 0 0 15,-7 5 0-15,7-5 0 0,0 0 0 0,0 0 0 16,0 0 0-16,0 0 0 0,0 0 0 0,-7 5 0 15,0-2 0-15,7-3 0 0,0 0 0 0,-8 3 0 16,-1 2 0-16,3-2 0 0,6-3 0 0,-7 3 0 16,7-3 0-16,-8 2 0 0,8-2 0 0,0 0 0 15,0 0 0-15,0 0 0 0,0 0 0 0,0 0 0 16,0 0 0-16,0 0 0 0,0 0 0 0,0 0 0 16,0 0 0-16,0 0 0 0,4-7 0 0,-4 7 0 15,8-9 0-15,0 3 0 0,1 2 0 0,0 0 0 16,0-1 0-16,0 1 0 0,2-2 0 0,0 1 0 15,2 0 0-15,-2 0 0 0,2-2 0 0,1 2 0 16,0-1 0-16,2 0 0 0,-1-1 0 0,1-1 0 0,1 0 0 0,1-1 0 16,-1 0 0-16,3-1 0 0,1-3 0 0,-1 0 0 15,1-1 0-15,-1 2 0 0,2-1 0 0,0 0 0 16,0 0 0-16,0 3 0 0,0 1 0 0,-2 0 0 16,-1 0 0-16,-1 1 0 0,-1 1 0 0,0 2 0 15,-2-1 0-15,0 2 0 0,-2-1 0 0,0 2 0 16,-4 1 0-16,0 0 0 0,-9 2 0 0,8-3 0 15,-8 3 0-15,8-2 0 0,-8 2 0 0,0 0 0 16,0 0 0-16,0 0 0 0,0 0 0 0,0 0 0 16,0 0 0-16,0 0 0 0,0 0 0 0,0 0 0 15,0 0 864-15,0 0 128 0,0 0 32 0,0 0 0 16,0 0-832-16,-9 0-192 0,0 2 0 0,2-1 0 16,-1-2 0-16,-3-1 0 0,-1-1 0 0,2 2 0 0,-2-1 0 0,1 0 0 15,-1 1 0-15,2-1 0 0,-1 0 0 0,0-1 0 16,-1-1 0-16,-4 1 0 0,0-2 0 0,-3-1 0 15,-1 2 0-15,2-3 0 0,-4-2 0 0,0 0 0 16,-1 0 0-16,0-1 0 0,-1 1 0 0,2-3 0 16,-2-3 0-16,-1 1 0 0,-1 0 0 0,-2 0 0 15,-2-2 0-15,4 1 0 0,-2-2 0 0,2 2 0 16,0 2 0-16,0 2 0 0,3-1 0 0,1 2 0 16,2 1 0-16,1 1 0 0,2 0 0 0,3 3 0 15,3-1 0-15,-1 3 0 0,3 2 0 0,2-1 0 16,3-5 0-16,4 7 0 0,0 0 0 0,0 0 0 15,0 0 0-15,0 0 0 0,0 0 0 0,0 0 0 16,0 0 0-16,0 0 0 0,0 0 0 0,8 7 0 16,-8-7 0-16,12 4 0 0,0 3 0 0,-1-1 0 0,1-1 0 0,3 0 0 15,2 1 0-15,2 0 0 0,1 3 0 0,5-1 0 16,2 0 0-16,3 0 0 0,2 3 0 0,0 0 0 16,0-1 0-16,-2 0 0 0,-1-2 0 0,-3 4 0 15,0 1 0-15,-3 0 0 0,-1-3 0 0,0 0 0 16,-1-1 0-16,-2 0 0 0,0 0 0 0,-1-2 0 15,-2 1 0-15,2-1 0 0,-3-2 0 0,-2 1 0 16,-3-1 0-16,0 0 0 0,0-1 0 0,-2 0 0 16,-8-4 0-16,10 4 0 0,-10-4 0 0,0 0 0 15,0 0 0-15,7 3 0 0,-7-3 0 0,0 0 0 16,0 0 0-16,0 0 0 0,0 0 0 0,0 0 0 16,0 0 0-16,0 0 0 0,0 0 0 0,0 0 0 15,0 0 0-15,0 0 0 0,0 0 0 0,0 0 0 0,0 0 0 0,0 0 0 16,-7 2 0-16,7-2 0 0,-9 2 0 0,0 2 0 15,-5-1 0-15,-2 1 0 0,0 2 0 0,-4-1 0 16,0 0 0-16,1 4 0 0,-3 4 0 0,0 0 0 16,0 1 0-16,-4 1 0 0,0-1 0 0,1 1 0 15,-3 1 0-15,2-1 0 0,-1 0 0 0,2 1 0 16,1 0 0-16,1 1 0 0,1-4 0 0,1-1 0 16,1-1 0-16,1 0 0 0,2 0 0 0,1 0 0 15,2-2 0-15,3-1 0 0,-1-1 0 0,3-1 0 16,0-3 0-16,3 2 0 0,6-5 0 0,-8 3 0 15,8-3 0-15,0 0 0 0,0 0 0 0,0 0 0 16,0 0 0-16,0 0 0 0,-7 0 0 0,7 0 0 0,0 0 0 0,0 0 0 16,0 0 0-16,0 0 0 0,0 0 0 0,0 0 0 15,-2-11 0-15,2 2 0 0,0 9 0 0,5-9 0 16,-3 2 0-16,3-1 0 0,3 0 0 16,0 2 0-16,2-1 0 0,1 0 0 0,2 0 0 0,3-1 0 15,2-1 0-15,1 0 0 0,0-1 0 0,2 2 0 16,2 1 0-16,2-2 0 0,0 3 0 0,1-4 0 15,-2 0 0-15,2 0 0 0,1 0 0 0,-3 1 0 16,1 2 0-16,0-1 0 0,0 0 0 0,-1 3 0 16,-4-1 0-16,-1 2 0 0,-1-2 0 0,-3 3 0 15,-3 1 0-15,0 1 0 0,1-2 0 0,-2 2 0 16,-1 0 0-16,-10 1 0 0,0 0 0 0,0 0 0 16,0 0 0-16,0 0 0 0,0 0 0 0,0 0 0 0,0 0 0 0,0 0 0 15,0 0 0-15,0 0 0 0,0 0 0 0,0 0 0 16,0 0 0-16,0 0 0 0,0 0 0 0,0 0 0 15,0 0 0-15,-6-3 0 0,-4 0 0 0,1-1 0 16,-1-2 0-16,-1-1 0 0,-2 3 0 0,-1-2 0 16,-2 1 0-16,0-2 0 0,-2-2 0 0,0 1 0 15,0-1 0-15,-2 1 0 0,0 0 0 0,-3 1 0 16,-2-3 0-16,-3 1 0 0,-3 0 0 0,0 3 0 16,-2-5 0-16,-2 2 0 0,1 1 0 0,-1-1 0 15,0 0 0-15,2 1 0 0,2 0 0 0,3-3 0 16,1 0 0-16,2 0 0 0,1 0 0 0,3 0 0 15,2-1 0-15,4 0 0 0,-1 4 0 0,3 0 0 16,4 1 0-16,4 1 0 0,5 6 0 0,0 0 0 16,0 0 0-16,0 0 0 0,0 0 0 0,0 0 0 0,0 0 0 15,11 1 0-15,-1-1 0 0,1 2 0 0,0 1 0 0,1 1 0 16,2 2 0-16,1 0 0 0,1 1 0 0,0 2 0 16,3-3 0-16,-1 3 0 0,0-2 0 0,3 0 0 15,0 1 0-15,1 2 0 0,2-1 0 0,2-2 0 16,0 1 0-16,0-1 0 0,1 0 0 0,-1-1 0 15,0 2 0-15,-1-1 0 0,-1 1 0 0,0-1 0 16,-3-2 0-16,0 1 0 0,0-1 0 0,-3-1 0 16,-1 2 0-16,0-2 0 0,-2 2 0 0,-1-2 0 15,0-4 0-15,-5 2 0 0,2 0 0 0,0-1 0 16,-1 2 0-16,-10-3 0 0,0 0 0 0,10 4 0 16,0 0 0-16,-10-4 0 0,0 0 0 0,7 4 0 15,-7-4 0-15,0 0 0 0,6 6 0 0,-6-6 0 16,0 0 0-16,0 0 0 0,0 0 0 0,0 0 0 0,0 0 0 0,0 9 0 15,0-9 0-15,-3 9 0 0,-1-1 0 0,-1 0 0 16,2-2 0-16,3-6 0 0,-9 6 0 0,4-1 0 16,-3 0 0-16,8-5 0 0,-8 5 0 0,-1 1 0 15,4-2 0-15,-4 3 0 0,1-1 0 0,-1 0 0 16,0-2 0-16,0 3 0 0,0 2 0 0,-1 0 0 16,-4 2 0-16,-1 0 0 0,-2 0 0 0,2 2 0 15,-6 2 0-15,0 0 0 0,-3 2 0 0,2-1 0 16,1 1 0-16,-1-1 0 0,1 2 0 0,3 0 0 15,1-4 0-15,1 0 0 0,3-2 0 0,3-1 0 16,2-3 0-16,2 0 0 0,6-8 0 0,0 0 0 16,-2 8 0-16,2-8 0 0,0 0 0 0,0 0 0 15,10 0 0-15,4 0 0 16,2-2-1600-16,5-1-352 0,3-1-80 0,2-2-16 0</inkml:trace>
  <inkml:trace contextRef="#ctx0" brushRef="#br0" timeOffset="3951.88">20394 1324 12895 0,'0'0'1152'0,"0"0"-928"0,0 0-224 0,-6-9 0 15,1 0 320-15,5 9 0 0,-2-10 16 0,2 2 0 16,0-2 272-16,0 10 48 0,4-10 16 0,-4 2 0 16,-1-1 224-16,1 9 32 0,3-8 16 0,-3 8 0 15,0 0-112-15,0 0 0 0,0 0-16 0,0 0 0 16,0 0-160-16,0 0-16 0,0 0-16 0,-6 8 0 0,0 3-176 0,-3 2-48 16,-1 5 0-16,0 4 0 0,0 3-80 0,-1 2-32 15,0 2 0-15,-1 3 0 0,2 3-112 0,2 0-32 16,-3 0 0-16,4 1 0 0,1-6-144 0,3-2 160 15,2-6-160-15,3-3 160 0,3-4-160 0,1-3 0 16,2-6 0-16,2 0 0 0,2-2 192 0,1-4-32 16,-1-5-16-16,4-3 0 0,0-1 240 0,4-5 32 15,1-2 16-15,-1-3 0 0,-5-1-48 0,2-1-16 16,1 1 0-16,-2-1 0 0,-3 0-112 0,-1 2-32 16,-1 4 0-16,-1 0 0 0,-5 3-224 0,1 5 176 15,-6 7-176-15,0 0 160 0,0 0-160 0,0 0 0 16,6 9 0-16,-1 7 0 0,-3 1 0 0,-1 4 0 15,-1 0 0-15,2 0 0 0,3 0 0 0,-4-1 0 0,-1-1 144 0,2-2-144 16,1 1 0-16,3-4 128 0,2-2-128 0,1-4 0 16,0-3 0-16,1-1 0 0,3-5 0 0,1-4 0 15,1-4 0-15,4-4 0 0,-1-3 0 0,3-5 0 16,0 0 128-16,0-6-128 0,4-3 128 0,-3 1-128 16,-1 0 128-16,-1 4-128 0,-5 2 160 0,-1-4-160 15,-1-2 0-15,0 3 128 0,0 1-128 0,-2 3 0 16,-2 1 0-16,-2 3 0 0,-2 2 128 0,-2 4-128 15,0 3 0-15,-3 9 0 0,-4-7 0 0,4 7 0 16,0 0-1920-16,0 0-288 0,-8 2-48 16</inkml:trace>
  <inkml:trace contextRef="#ctx0" brushRef="#br0" timeOffset="7859.47">21444 1296 3679 0,'0'0'320'0,"0"0"-320"16,3-9 0-16,-3 9 0 0,1-7 2208 0,-1 7 368 15,-2-7 80-15,2 7 16 0,-4-8-1008 0,-4 1-208 16,2 2-48-16,-4 1 0 0,1 1-512 0,-2-1-96 16,-3 2-32-16,-2 1 0 0,0 3-304 0,-1 1-64 15,2 3-16-15,-2 0 0 0,-7 3-48 0,3 3-16 16,-2-1 0-16,1 5 0 0,0 1-48 0,0 4-16 16,2 0 0-16,2 2 0 0,2 1-80 0,3 0-32 0,-1-2 0 15,5 0 0-15,2 2-144 0,5-1 160 0,-1-8-160 0,4 3 160 16,3-2-160-16,3-2 0 0,2-3 144 0,1-5-144 15,5-5 304-15,1-3-16 0,3-4 0 0,2-4 0 16,4-3 320-16,1-4 64 0,1-4 16 0,0-1 0 16,-4 3-288-16,0 1-48 0,0 0-16 0,0 0 0 15,-1 1-336-15,-3 0 128 0,-3 2-128 0,-2 0 0 16,-3 1 128-16,-1 3-128 0,-5 1 160 0,-2 4-160 16,-3 6 128-16,0 0-128 0,0 0 0 0,0 0 144 15,0 0-16-15,0 0-128 0,-4 9 192 0,1 4-64 16,-1 1-128-16,2 2 0 0,0 1 0 0,1 2 0 15,-1-1-128-15,4 2 128 0,0-2 0 0,3 1 0 16,1 1 0-16,1-2-144 0,2-3 144 0,1-2 0 16,-2 0-576-16,1-7 0 0,-1 0 0 0,3-2 0 15,3-1-1728-15,-1-4-368 0</inkml:trace>
  <inkml:trace contextRef="#ctx0" brushRef="#br0" timeOffset="8227.85">21884 1241 23663 0,'0'0'1040'0,"0"0"240"0,0 0-1024 0,-8 2-256 16,1 2 0-16,-1 3 0 0,1 2 0 0,1 2 0 16,-2 0 0-16,0 4-160 0,0 2 160 0,-1 3 176 0,0 0-48 0,2 4 0 15,-3-1 192-15,4-2 16 0,-3-3 16 0,2 2 0 16,-1 2-48-16,2-1-16 0,-2-1 0 0,4-4 0 15,2-3-96-15,1-5-32 0,1-8 0 0,0 0 0 16,0 0 304-16,0 0 64 0,0 0 16 0,7-5 0 16,2-3 176-16,3-5 48 0,-1-6 0 0,4-1 0 15,0 2-352-15,2-1-64 0,-1 0-16 0,1 0 0 16,-3 0-208-16,1 1-128 0,1 3 128 0,-1 0-128 16,-1 2 0-16,0 3 0 0,-2 1 0 0,1 4 0 15,-3 1 0-15,0 1 0 0,0 3 0 0,-4 4-128 16,0 2 128-16,-1 5-208 0,0 4 80 0,-2 1 128 15,1 1-224-15,-3 1 80 0,-1 3 16 0,-1 3 0 16,-2 2 128-16,1 0 0 0,-2 0 0 0,1 0 0 16,1-4-192-16,-2 0-64 0,0-5-16 0,3 0 0 15,0-3-1712-15,0-4-352 0,1-10-64 0</inkml:trace>
  <inkml:trace contextRef="#ctx0" brushRef="#br0" timeOffset="8547.48">22795 711 25791 0,'0'0'1152'0,"0"0"224"0,0 0-1104 0,0 0-272 0,-6-8 0 15,6 8 0-15,-8 3-224 0,1 4-96 0,0 2-32 0,0 1 0 16,-3 1 352-16,-1 3-144 0,-1 3 144 0,0 7 0 15,1 0 0-15,-2 3 0 0,-1 3 0 0,-1 2 144 16,-1 4 192-16,1 3 48 0,-2 2 0 0,1 5 0 16,-1 0 192-16,4 2 32 0,1 2 16 0,0-2 0 15,3-2-240-15,3-1-32 0,2-2-16 0,3-1 0 16,1 0-144-16,2-5-48 0,3-4 0 0,1-4 0 16,3-5-144-16,2-3 192 0,1-2-192 0,2-3 192 15,-1-2-192-15,1-4 128 0,0-4-128 0,3-3 128 16,-3-6-1920-1,-1-3-384-15,-1-2-64 0</inkml:trace>
  <inkml:trace contextRef="#ctx0" brushRef="#br0" timeOffset="8730.95">22202 1272 34143 0,'0'0'1520'0,"0"0"304"0,0 0-1456 0,4-8-368 16,7 2 0-16,5 2 0 0,-2 0-224 0,7 0-112 15,10-1-32-15,5 0 0 0,5 0 368 0,3-2 0 16,2 0-144-16,7 0 144 0,7 0 0 0,3 2 0 16,3 3 0-16,-2 0 144 0,-7-2-144 0,-2 1-256 15,-3 1 64-15,-3-2-9472 16,0 1-1888-16</inkml:trace>
  <inkml:trace contextRef="#ctx0" brushRef="#br0" timeOffset="9659.81">20704 2529 11055 0,'0'0'976'0,"0"-9"-784"16,0-1-192-16,0 0 0 0,-1-1 1360 0,0 0 240 15,-1 1 32-15,-2 2 16 0,0-3-960 0,-2 2-192 16,-2 1-48-16,0 4 0 0,-1 3 384 0,-2 1 80 16,0 2 16-16,-1 2 0 0,-3 4-352 0,0 2-80 15,-3 1-16-15,1 5 0 0,-4 5-160 0,0 1-16 16,0 4-16-16,1 0 0 0,4 0-32 0,2 3-16 16,1 0 0-16,0-1 0 0,2-5-240 0,6 0 128 15,4-4-128-15,1-1 0 0,1-3 192 0,5-3-48 16,6-3-16-16,3-6 0 0,1-4-128 0,5-3 192 15,2-6-192-15,6 1 192 0,-2-3-16 0,3-3 0 16,1-6 0-16,-3-1 0 0,-1-1 16 0,-2-2 16 0,-3 0 0 0,-1 1 0 16,-2 1-80-16,-4 2-128 0,-4 1 176 0,-2 0-176 15,-2 0 224-15,-5 2-64 0,-3 1-16 0,-3 4 0 16,0 3 160-16,-2 2 16 0,-1 4 16 0,-1 1 0 16,0-1-336-16,1 3 0 0,-2 5-160 0,1-1 160 31,0 4-1696-31,5-1-224 0,3-6-64 0</inkml:trace>
  <inkml:trace contextRef="#ctx0" brushRef="#br0" timeOffset="10067.33">21290 2286 22111 0,'-8'13'1968'15,"5"-1"-1584"-15,-1 4-384 0,-2 6 0 0,-3 5 0 0,-1 6 0 16,-2 0 0-16,0 2 0 0,-2 0 0 0,2 0 0 15,-1-4 0-15,-2 5 0 0,1 1 320 0,0 0-32 16,-2 0 0-16,2-2 0 0,2 0 144 0,-1-2 16 16,0-4 16-16,3-4 0 0,2-2 160 0,0-6 16 15,2-5 16-15,2-2 0 0,0-4-16 0,4-6-16 16,0 0 0-16,0 0 0 0,5-11 32 0,0-6 16 16,0-3 0-16,3-5 0 0,0-3-304 0,1-2-64 15,2-2-16-15,-2 2 0 0,2-2-160 0,3-1-128 16,-1-2 192-16,2-1-192 0,1 3 160 0,2-1-160 15,2-1 128-15,3 3-128 0,-1 0 0 0,1 1 0 0,-4 0-144 16,3 6 144-16,2 12-176 0,-1 3 176 0,-1 4-160 0,-2 2 160 16,-1 3-144-16,-3 3 144 0,-4 4-128 0,-1 4 128 15,-3 3 0-15,-2 5-160 0,-6 0 160 0,-5 3 0 16,0 2 0-16,-5 3 0 0,-4 2 0 0,-3-5 0 16,-3-1 0-16,0-2 0 0,1-2 0 0,2-2 0 15,5-1 0-15,-2-4 0 0,2-4 0 0,1-1 0 16,1-3 0-16,-1-6-192 0,1-2 16 0,2-1 0 31,3 1-704-31,0-2-144 0,2-4-16 0,5-1-7808 0,3-4-1568 0</inkml:trace>
  <inkml:trace contextRef="#ctx0" brushRef="#br0" timeOffset="10513.22">21567 2482 8287 0,'0'0'368'0,"0"0"80"0,0 0-448 0,0 0 0 16,0 0 0-16,0 0 0 0,0 0 1888 0,0 0 288 15,0 0 64-15,9 4 16 0,2-2-1584 0,1-3-320 16,1-2-64-16,-1-4-16 0,2-2 672 0,2 1 128 15,4-1 16-15,1-1 16 0,4-3-192 0,-1-3-32 16,1-2-16-16,-2 2 0 0,0 5-272 0,-3-1-48 0,-3-1-16 0,-1-1 0 16,-4-2-128-16,0 4-16 0,-1 0-16 0,-2 3 0 15,-3 3-64-15,-6 6-16 0,0 0 0 0,3-8 0 16,-5-1-32-16,0 5 0 0,2 4 0 0,-9-5 0 16,-2 2 32-16,-2 3 0 0,-2 2 0 0,-3 5 0 15,-2 3-128-15,-1 1-32 0,0 0 0 0,1 1 0 16,-4 0-128-16,2 7 0 0,2 5 0 0,1 1 0 15,1-1 0-15,5-1 0 0,1 1-144 0,3-2 144 16,3-2 0-16,2-2 0 0,3-3 0 0,3-2 0 16,4-5 0-16,-1 0 0 0,6 0 0 0,4-3 0 15,-1-3 0-15,4 0 0 0,6-4 0 0,2-1 0 16,1-2 0-16,3-4 0 0,1-1-192 0,0-1 192 16,-1 3-1728-16,-3-2-224 0,1-1-48 0</inkml:trace>
  <inkml:trace contextRef="#ctx0" brushRef="#br0" timeOffset="10909.4">22321 2269 12895 0,'0'0'1152'0,"0"0"-928"16,0 0-224-16,0 0 0 0,0 0 448 0,0 0 64 15,0 0 0-15,0 0 0 0,0 0-512 0,0 0-128 16,-5 8-16-16,2 0 0 0,3-8 432 0,-3 12 96 0,-3 3 0 0,2 4 16 16,-1 0 480-16,0 2 80 0,-2 1 32 0,3 0 0 15,-4-2 144-15,4 2 16 0,1 2 16 0,-3-1 0 16,-2-1-192-16,4-4-32 0,0-2-16 0,1-1 0 16,3-1-192-16,0-1-32 0,-1-6-16 0,1-7 0 15,0 0-160-15,0 0-16 0,0 0-16 0,13-4 0 16,4-5 16-16,-1-4 16 0,0-5 0 0,1-3 0 15,3-1-96-15,-1-3-32 0,-3-2 0 0,2-1 0 16,0 3-208-16,-1 1-64 0,-1-2 0 0,0 4 0 16,1 2-128-16,0 5 128 0,2 2-128 0,-3 4 128 15,1 2-128-15,2 6 0 0,2 5 0 0,-1 3 0 16,-3 3 0-16,1 1 0 0,-1-1-160 0,-4 7 160 16,-5 5 0-16,0 4 0 0,-2 3 0 0,1-2 0 15,-4 0-256-15,2-1 64 0,-2-1 0 0,1-2-10000 16,4 2-2000-16</inkml:trace>
  <inkml:trace contextRef="#ctx0" brushRef="#br0" timeOffset="11824">20746 3626 19695 0,'0'0'864'0,"0"0"192"0,0-8-848 0,0 8-208 16,0 0 0-16,0 0 0 0,0 0 624 0,0 0 80 15,0 0 0-15,0 0 16 0,0 0 192 0,-6 8 48 16,3 6 0-16,-1 2 0 0,2 1-464 0,-2 6-96 16,1 6-16-16,-2-3 0 0,1 3-96 0,-3-2-32 15,3 0 0-15,0-2 0 0,-1-2-48 0,-1 0-16 16,1-3 0-16,-1-1 0 0,2-2-64 0,1-1 0 15,2-4-128-15,1-2 192 16,0-10-1024-16,0 0-224 0,5 5-32 0,-5-5-10768 0</inkml:trace>
  <inkml:trace contextRef="#ctx0" brushRef="#br0" timeOffset="12478.82">21151 3521 16575 0,'0'0'736'0,"0"0"160"0,0-9-720 0,0 9-176 16,-2-8 0-16,2 8 0 0,0 0 0 0,0 0 0 15,0 0 0-15,0 0 128 0,0 0 224 0,0 0 32 0,0 0 16 0,0 0 0 16,0 12 208-16,-3 3 32 16,0 3 16-16,-1 1 0 0,1 1-32 0,0 1-16 0,-6 1 0 15,3 5 0-15,1 3 32 0,-1 3 0 0,1-4 0 0,-2 0 0 16,2-3-128-16,2-3-32 0,-2-1 0 0,3-4 0 15,0-3-160-15,2-4-48 0,0-2 0 0,0-9 0 16,0 0-16-16,0 0 0 0,10-5 0 0,-3-1 0 16,3-3 320-16,2-4 48 0,-2-6 16 0,3-4 0 15,-2-3-256-15,3-1-32 0,-2 1-16 0,1-1 0 16,0 1-208-16,0 2-128 0,1 3 160 0,0 2-160 16,1 3 0-16,-2 3 0 0,-3 2 0 0,4 3 0 15,1 3 0-15,-2 4 0 0,-2 2-160 0,-2 6 160 16,2 3-160-16,0 5 160 0,-3 5-192 0,-1 0 192 15,-4-2 0-15,0 0 0 0,1 3 0 0,-2 2 0 0,-2 3 0 16,0-1 0-16,3-1 0 0,-2-2 0 0,-2 2-288 0,1-3-48 16,1-2-16-16,0-4 0 15,2-3-2224-15,-1-2-448 0</inkml:trace>
  <inkml:trace contextRef="#ctx0" brushRef="#br0" timeOffset="12783.41">22033 3060 14735 0,'0'0'640'0,"0"0"160"0,-6-5-640 0,6 5-160 0,0 0 0 0,0 0 0 16,-10 3 1632-16,2 3 288 0,2 2 64 0,1 4 16 15,-2 4-1536-15,0 0-304 0,-3 6-160 0,1 6 160 16,1 6 288-16,-2 3 48 0,1 2 16 0,-1 0 0 16,1 1 208-16,0 0 48 0,1 1 16 0,0 1 0 15,0 1-160-15,2 0-48 0,-1-1 0 0,3-1 0 16,1-3-352-16,1-1-80 0,-1-1-16 0,3-3 0 16,0-3-128-16,2-3 0 0,0-5-160 0,2-5 160 15,-2-1-1776-15,2-5-256 0,0-2-48 16,-4-9-16-16</inkml:trace>
  <inkml:trace contextRef="#ctx0" brushRef="#br0" timeOffset="13001.95">21666 3563 28559 0,'-12'-4'2544'0,"12"4"-2032"16,0 0-512-16,0 0 0 0,0 0 224 0,0 0-48 15,0 0-16-15,0 0 0 0,0 0-416 0,11-3-64 16,5 1-32-16,1 0 0 0,2 0 352 0,3 0 0 16,1-1 0-16,1 0 0 0,4-1 0 0,-2-1 0 15,3 1 0-15,-1 1-176 0,0 1 176 0,-3 1 0 16,-2 1 0-16,0 0 0 16,0 0-1600-16,-1-1-256 0,0 0-32 0</inkml:trace>
  <inkml:trace contextRef="#ctx0" brushRef="#br0" timeOffset="13382.13">22195 3629 21183 0,'0'0'944'0,"0"0"192"16,0 0-912-16,0 0-224 0,9 1 0 0,-9-1 0 15,11-1-240-15,-1-3-80 0,4-4-32 0,2 0 0 16,0 0 352-16,2 1 208 0,2-1-16 0,-3-1-16 0,1-1 160 0,-2 2 48 16,-1-1 0-16,-2 2 0 0,1-2 0 0,-5 2 0 15,-1-1 0-15,-3 0 0 0,3 1-16 0,-8 7 0 16,3-8 0-16,-3 8 0 0,0 0 80 0,0-8 32 16,0 8 0-16,0 0 0 0,-10-5-48 0,1 2-16 15,-3 2 0-15,0 4 0 0,-2 2-288 0,-1 5-128 16,-3-1 0-16,-1 3 128 0,2 3-128 0,-3 2 0 15,1 3 0-15,4 0 0 0,3 1 0 0,2 0 0 16,-2 0 0-16,2-2 0 0,2 0 0 0,5-4 0 16,1 0 0-16,5-4 0 0,-3-11 0 0,5 7 128 15,-5-7-128-15,12 7 0 0,3-2 128 0,2-5-128 16,4-2 0-16,2-3 128 16,2 1-624-16,0-3-128 0,1-1-16 0</inkml:trace>
  <inkml:trace contextRef="#ctx0" brushRef="#br0" timeOffset="13753.23">22770 3499 22111 0,'-10'7'1968'16,"-2"3"-1584"-16,-3 2-384 0,3 1 0 0,2-1 416 0,-2 3 0 16,-2 2 0-16,2-1 0 0,3 1-416 0,-2-1 0 15,0 2 0-15,3-1 0 0,-1-3 240 0,3-3 16 16,0-2 0-16,2-1 0 0,1 2 304 0,3-10 64 16,0 0 16-16,0 0 0 0,0 0 32 0,5-6 16 15,3-3 0-15,0-5 0 0,1-3 80 0,5-2 32 16,-3 0 0-16,1-2 0 0,-1-1-352 0,2 1-64 15,-2 0 0-15,3 1-16 0,3 0-192 0,1 3-48 16,-2 0 0-16,0 1 0 0,0-2-128 0,0 3 0 16,1 2 0-16,0 2 0 0,0 3 0 0,-1-1 0 15,1 2 0-15,-1 1 0 0,0 1 0 0,-1 2 0 16,-2-1-176-16,-1 0 176 16,-1 3-1600-16,-3 2-256 0,-8-1-32 0</inkml:trace>
  <inkml:trace contextRef="#ctx0" brushRef="#br0" timeOffset="14285.28">23247 3342 20271 0,'0'0'896'0,"0"0"192"0,0 0-880 0,-8 5-208 16,1 2 0-16,1 3 0 0,3 2 448 0,-3 2 64 15,2 4 0-15,-1 2 0 0,0-1 160 0,1 5 32 16,-1 0 16-16,2 0 0 0,-3 3-144 0,2-2-48 16,0-3 0-16,1-1 0 0,0 2-176 0,0-2-32 15,-2-3-16-15,3-2 0 0,1-5-112 0,-2-3-32 0,3-8 0 0,-4 8 0 16,4-8 256-16,0 0 48 0,0 0 16 0,0 0 0 15,0 0 224-15,2-12 32 0,-1-3 16 0,3-2 0 16,-1 2-336-16,2-4-64 0,-2 1-16 0,3 0 0 16,-1-3-160-16,5 1-48 0,-2 1 0 0,0 4 0 15,2 2-128-15,0 2 0 0,1-1 0 0,-1 2 0 16,0 1 0-16,0 1 0 0,-3 1 0 0,0 2 0 16,-7 5 0-16,6-3 0 0,-6 3 0 0,0 0-176 15,7-2-976-15,-7 2-208 16,0 0-48-16,0 0-7872 0,0 0-1568 0</inkml:trace>
  <inkml:trace contextRef="#ctx0" brushRef="#br0" timeOffset="15014.97">23922 3439 8287 0,'-3'-11'368'0,"2"2"80"0,-5 0-448 0,2 1 0 16,0 0 0-16,-3 1 0 0,-1 1 3472 0,1 2 624 16,-1 1 112-16,0-1 16 0,-1 3-3392 0,-2 1-704 15,2 1-128-15,-1 3 0 0,-4 1 0 0,2 3 0 0,-1 2 0 0,0-2 0 16,-1 0 0-16,-3 2 192 15,-2 2-64-15,2 2 0 0,-1 0 272 0,1 1 48 0,-1 2 16 0,2 0 0 16,-2 1-96-16,5-2-32 0,1 1 0 0,3-1 0 16,1 1-160-16,4 1-48 0,-1-3 0 0,5-4 0 15,3-1-128-15,2 0 160 0,1-5-160 0,-6-5 160 16,11 5-160-16,2-8 128 0,4-4-128 0,0-1 128 16,0 3 128-16,1-2 0 0,0-1 16 0,-1-3 0 15,2-3 64-15,-4 1 16 0,-3 3 0 0,2 0 0 16,-2-1-128-16,0 2-32 0,-1 1 0 0,0 2 0 15,-1-2-64-15,-1 3-128 0,-9 5 176 0,8-4-176 16,2 4 128-16,-10 0-128 0,10 1 0 0,0 1 0 16,-1-1 0-16,-9-1 0 0,11 4 0 0,0-1 0 15,1 2 0-15,-2-3 0 0,0-2 0 0,2 0 0 0,2-1 0 0,2-1 0 16,-3-3 0-16,4-1 0 0,0-2 144 0,2 0-16 16,0-3-128-16,3-3 192 0,-3-3 32 0,2-2 0 15,2-3 0-15,-2-3 0 0,1 0 32 0,0-5 16 16,-1 0 0-16,2-4 0 0,-4-4 16 0,3 0 0 15,2-2 0-15,0-1 0 0,0-2-128 0,3-4-32 16,-2-5 0-16,1 0 0 0,0-2-128 0,-5 1 128 16,-3-2-128-16,1 7 128 0,1 5-128 0,-5 5 0 15,-5 6 0-15,-2 7 0 0,-4 7 0 0,-2 5 128 16,-4 3-128-16,-1 6 0 0,3 4 144 0,-9-1-144 16,-3 4 160-16,-2 5-160 0,-2 2 0 0,1 4 0 15,-1 3 0-15,-3 3-160 0,-6 6 160 0,2 3-128 16,0 2 128-16,-1 7-128 0,-1 6 128 0,-1 4 0 15,4 3 0-15,-1 0-128 0,2 2 128 0,2 0 0 0,2 1 0 16,2-1 0-16,4-4 0 0,1-2 128 0,3-1-128 0,4-5 0 16,5-2 128-16,0-5-128 0,4-4 128 0,3-8-128 15,-1-3 160-15,3-2-32 0,2-2-128 0,-1-3 192 16,0-2-192-16,0-3 0 0,-1-3 0 0,-1-4 0 31,0-3-1616-31,0-2-368 0,-5-4-80 0</inkml:trace>
  <inkml:trace contextRef="#ctx0" brushRef="#br0" timeOffset="19390.97">15167 1167 16575 0,'0'0'368'0,"0"0"80"0,0 0 0 0,0 0 16 0,0 0-464 0,-3-4 0 0,1-3 0 0,1 3 0 16,1 4 912-16,0 0 96 0,0 0 16 0,0 0 0 16,0 0-832-16,0-6-192 0,0 6 0 0,0 0 0 15,0 0 864-15,2-5 128 0,1-2 32 0,-3 7 0 16,0 0-832-16,6-3-192 0,-1 0 0 0,-5 3 0 15,5-3 0-15,0 1 0 0,-5 2 0 0,7-2 0 16,-2 2 864-16,4 0 128 0,-9 0 32 0,7 0 0 16,0 3-832-16,-1 2-192 0,2-2 0 0,-1 0 0 0,1 1 0 0,1 1 0 15,2 2 0-15,0 1 0 0,2 0 0 0,2 3 0 16,3-1 0-16,2 0 0 0,0 1 0 0,2 1 0 16,0 1 0-16,2 0 0 0,1 0 864 0,1-1 128 15,1 0 32-15,-1 0 0 0,-2 0-832 0,1-1-192 16,-1-1 0-16,-1-1 0 0,-1 1 0 0,0-2 0 15,0 1 0-15,-3 0 0 0,-1-1 0 0,1-3 0 16,-1 1 0-16,-2-1 0 0,-2 2 0 0,0-1 0 16,-4 0 0-16,-2 0 0 0,1 1 864 0,-2 0 128 15,-2-2 32-15,-5-5 0 0,0 0-832 0,0 0-192 16,0 0 0-16,6 6 0 0,-6-6 0 0,0 0 0 0,0 0 0 16,0 0 0-16,0 0 0 0,0 0 0 15,0 0 0-15,0 0 0 0,3 4 0 0,-3-4 0 0,0 0 0 0,0 0 0 16,0 0 864-16,0 0 128 0,0 0 32 0,0 0 0 15,0 0-832-15,-7 4-192 0,1 0 0 0,-2-1 0 16,0-1 0-16,-1 2 0 0,-4 1 0 0,-1 2 0 16,-2-1 0-16,-2 3 0 0,0 2 0 0,1 0 0 15,-6 1 0-15,1 1 0 0,-4 4 0 0,1-3 0 16,-2 0 0-16,-4 1 0 0,-1 0 0 0,1 2 0 16,1-2 864-16,0 0 128 0,0 0 32 0,2 0 0 15,2-2-832-15,2 2-192 0,2-1 0 0,3-2 0 16,3-2 0-16,1-1 0 0,2-3 0 0,4 1 0 15,-1 0 0-15,4 0 0 0,-1 0 0 0,3-2 0 16,4-5 0-16,0 0 0 0,0 0 0 0,0 0 0 0,0 0 0 16,0 0 0-16,0 0 0 0,0 0 0 0,0 0 0 0,0 0 0 15,0 0 0-15,-3-1 0 0,3 1 0 0,0 0 0 16,0 0 0-16,0 0 0 0,0 0 0 0,0 0 0 16,-3-5 0-16,3 5 0 0,3-8 0 0,-1 3 0 15,2-4 0-15,4 3 0 0,-2 2 0 0,4-1 0 16,1-1 0-16,4-1 0 0,1 0 0 0,4-1 0 15,0 0 0-15,-4 2 0 0,4-2 0 0,2-1 0 16,2-1 0-16,3 0 0 0,0 1 0 0,2 0 0 16,-4-2 0-16,1-2 0 0,1 1 0 0,-4-1 0 15,0 0 0-15,-1-1 0 0,-1-1 0 0,-1 1 0 16,-2 0 0-16,0 2 0 0,-1 1 0 0,-2-1 0 16,-1-1 0-16,-1 5 0 0,0 1 0 0,-4 2 0 15,2-2 0-15,-1 0 0 0,-1 4 0 0,-1-1 0 0,-8 4 0 16,6-4 0-16,2 0 0 0,-2 1 0 0,-1-2 0 0,1 3 0 15,-6 2 0-15,5-3 0 0,1-1 0 0,-6 4 0 16,0 0 0-16,0 0 0 0,5-4 0 0,-5 4 0 16,0 0 0-16,0 0 0 0,0 0 0 0,0 0 0 15,-5-5 0-15,-1 0 0 0,1 2 0 0,-1 1 0 16,-2-1 0-16,0 1 0 0,-1 0 0 0,-2 0 0 16,-2 1 0-16,-2-1 0 0,1-2 0 0,-1 0 0 15,-2-1 0-15,0 1 0 0,-1 1 0 0,-1-2 0 16,-2 0 0-16,0-1 0 0,-1 0 0 0,-1-2 0 15,0 3 0-15,-4-2 0 0,-1-1 0 0,-10-4 0 16,0 2 0-16,4 0 0 0,1 2 0 0,2-5 0 16,4 1 0-16,3 0 0 0,-2 0 0 0,6 0 0 0,-4 1 0 0,5 0 0 15,0-1 0-15,-1 3 0 0,1-1 0 0,2 1 0 16,0 1 0-16,2 0 0 0,0 1 0 0,1 3 0 16,2 0 0-16,3-1 0 0,0 1 0 0,3 2 0 15,6 2 0-15,0 0 0 0,0 0 0 0,0 0 0 16,0 0 0-16,0 0 0 0,0 0 0 0,9 2 0 15,1-1 0-15,3 3 0 0,2 3 0 0,4 1 0 16,1-3 0-16,2 3 0 0,1 1 0 0,2-1 0 16,4 1 0-16,1 0 0 0,3-1 0 0,-9-2 0 15,5 1 0-15,4 1 0 0,3 1 0 0,-2 1 0 16,0 0 0-16,-1-1 0 0,-2 0 0 0,-2 0 0 16,0-2 0-16,-2 1 0 0,-5 0 0 0,2-2 0 15,-5 2 0-15,0 0 0 0,-2-2 0 0,-2 1 0 16,-2-2 0-16,-1 2 0 0,0 1 0 0,-4-2 0 0,1-2 0 0,-4 1 0 15,0 2 0-15,-5-7 0 0,0 0 0 16,0 0 0-16,3 7 0 0,-3-7 0 0,3 8 0 0,-3-8 0 16,0 0 0-16,0 0 0 0,-5 5 0 0,-1-1 0 15,1 0 0-15,-3 0 0 0,2-2 0 0,-2 1 0 16,-1 0 0-16,-3 2 0 0,0 0 0 0,-1 1 0 16,-3-1 0-16,0 3 0 0,-3 1 0 0,0 2 0 15,-5 1 0-15,0 2 0 0,-6 4 0 0,-2 1 0 16,-3 1 0-16,-13 9 0 0,3 0 0 0,4-2 0 15,0 1 0-15,6-1 0 0,3-4 0 0,5-3 0 16,2-3 0-16,5-2 0 0,0-1 0 0,3-2 0 16,2-4 0-16,3 1 0 0,3 0 0 0,2-1 0 15,4 1 0-15,3-9 0 0,0 0 0 0,0 0 0 0,0 0 0 0,10 1 0 16,5-2 0-16,2-1 0 16,2-2-768-16,-1 0-208 0,2 0-48 0,1 1-10912 15,0-5-2192-15</inkml:trace>
  <inkml:trace contextRef="#ctx0" brushRef="#br0" timeOffset="28355.68">2020 3812 16575 0,'0'0'368'0,"-3"-7"80"0,-2 1 0 0,5 6 16 0,-2-3-464 0,-2-1 0 15,0-1 0-15,4 5 0 0,0 0 912 0,0 0 96 16,-3-5 16-16,3 5 0 0,0 0 0 0,0 0 0 16,0 0 0-16,0 0 0 0,0 0-832 0,7-1-192 15,0 0 0-15,6 0 0 0,-1-1 0 0,3 2 0 16,4 0 0-16,2 0 0 0,5 0 864 0,0 2 128 15,2 0 32-15,2-1 0 0,2 1-832 0,1 0-192 16,-2 0 0-16,0 1 0 0,0-1 0 0,-5-1 0 16,0 0 0-16,2 1 0 15,-3 2-1600-15,-5-2-352 0,-1-2-80 0,-11-1-16 0</inkml:trace>
  <inkml:trace contextRef="#ctx0" brushRef="#br0" timeOffset="28955.72">1858 4051 23951 0,'0'0'512'0,"0"0"128"0,0 0 0 0,0 0 64 0,0 0-576 0,8-1-128 0,-1 1 0 0,1 0 0 0,2 0 0 16,4 0 0-16,-1 0 0 0,0 1 0 0,5-2 848 0,0 1 144 15,3 0 32-15,2 0 0 0,0 0-832 0,2 0-192 16,-2 0 0-16,0-1 0 0,0 2 0 0,0 0 0 16,0 2 0-16,-1-1 0 0,-2 1 0 0,0 0 0 15,-3 1 0-15,0 0 0 0,-6 0 0 0,-1 2 0 16,-2 1 0-16,-2 0 0 0,-5 1 0 0,-2 1 0 16,-2 2 0-16,-3 0 0 0,-2-1 0 0,-3 0 0 15,2-2 0-15,-4 2 0 0,1 0 0 0,-2 0 0 16,-2 0 0-16,-6 0 0 15,5-4-768-15,4 1-208 0,-3 0-48 0,8-3 0 0,1-1 832 0,0 0 192 16,2-1 0-16,-3 0 0 0,3-1 0 0,5-1 0 16,-8 0 0-16,8 0 0 0,-5 3 0 0,5-3 0 15,-4 3 0-15,4-3 0 0,-6 2 0 0,6-2 0 16,0 0 0-16,-6 2 0 0,3 1 768 0,3-3 208 0,0 0 48 0,-6 2 0 16,2 4-832-16,0-3-192 0,4-3 0 0,-6 5 0 15,1-1 864-15,0 2 128 0,-3-1 32 0,2 1 0 16,0-1-832-16,0 2-192 0,-1-2 0 0,-2 1 0 15,3 0 0-15,-3-1 0 0,-1 0 0 0,1 1 0 16,0 0 864-16,1 1 128 0,-1-1 32 0,1 1 0 16,-1-1-832-16,4-1-192 0,-2 1 0 0,3-2 0 15,4-4 0-15,0 0 0 0,0 0 0 0,0 0 0 16,0 0 0-16,6 4 0 0,3-1 0 0,7 0 0 16,-1-1-768-1,2-2-208-15,1-2-48 0,-3 1 0 0,2 0 1648 0,4 0 320 0,-1-2 64 0,3 0 16 16,4 1-832-16,1-3-192 0,1 2 0 0,0 1 0 15,2-1 0-15,-1 0 0 0,-1-3 0 0,10 1 0 16,-5 2-1600-16,-3 0-352 0,-4-4-80 0,-8 3-16 0</inkml:trace>
  <inkml:trace contextRef="#ctx0" brushRef="#br0" timeOffset="29634.17">8045 3706 12895 0,'0'0'576'0,"-7"0"112"0,1 0-560 0,0 1-128 16,1 0 0-16,5-1 0 0,-6 2 848 0,6-2 144 15,-5 3 32-15,5-3 0 0,0 0 0 0,0 0 0 0,0 0 0 0,9-3 0 16,4 0 0-16,2-1 0 0,5-1 0 0,4 2 0 15,1 1 0-15,5 1 0 0,2 0 0 0,1-3 0 16,3 2-832-16,-1 1-192 0,2 0 0 0,0 0 0 16,0-1 0-16,1 0 0 0,-4 2 0 0,-1 0 0 15,-2 0 0-15,-2 0 0 0,1-1 0 0,8 2 0 32,-9 2-768-32,-5 0-208 0,-4-1-48 0,-5 0-10240 0</inkml:trace>
  <inkml:trace contextRef="#ctx0" brushRef="#br0" timeOffset="30036.82">8309 3934 16575 0,'0'0'368'0,"0"0"80"0,0 0 0 0,0 0 16 0,0 0-464 0,0 0 0 16,0 0 0-16,0 0 0 0,0 0 912 0,0 0 96 16,0 0 16-16,6-1 0 0,3-1-832 0,2 1-192 15,2-1 0-15,4 0 0 0,3 0 864 0,-1 1 128 16,5-2 32-16,0 2 0 0,1 0-832 0,-2 1-192 16,2 2 0-16,-4 2 0 0,-1-1 864 0,-1 1 128 15,-6 3 32-15,-1-1 0 0,-3 3-832 0,-4 0-192 16,-2 2 0-16,-6 1 0 0,-3 2 0 0,-2 1 0 0,0 0 0 0,-4 3 0 15,-2-2 864-15,-1 1 128 0,-2-1 32 0,2 0 0 16,0-3-832-16,2-1-192 0,2-2 0 0,2 0 0 16,2 0 864-16,2-2 128 0,5-8 32 0,0 0 0 15,8 6-832-15,1-1-192 0,4-3 0 0,5-1 0 16,1-1 0-16,6 0 0 0,3 0 0 0,4-1 0 16,2-1 0-16,3-1 0 0,-1 2 0 0,0 0 0 15,3-1 0-15,-3 0 0 0,1-2 0 0,0 2-10336 16,-2 2-2112-16</inkml:trace>
  <inkml:trace contextRef="#ctx0" brushRef="#br0" timeOffset="32020.09">1546 5848 12895 0,'0'0'272'0,"0"0"64"0,-7 6 16 0,3-2 32 0,1-2-384 0,-4 0 0 15,2 0 0-15,5-2 0 0,-4 3 896 0,4-3 96 16,-5 3 32-16,5-3 0 0,0 0 0 0,0 0 0 15,0 0 0-15,0 0 0 0,0 0-832 0,0 0-192 16,4 6 0-16,1 0 0 0,1-2 864 0,2-1 128 16,1 0 32-16,1-3 0 0,1-1 0 0,3-4 0 15,1 2 0-15,2-3 0 0,0 1-832 0,2-3-192 16,0 0 0-16,-1 1 0 0,1-1 864 0,-1-2 128 16,0 0 32-16,0 1 0 0,-4 1-832 0,1-1-192 15,-2 1 0-15,0 0 0 0,-4 1 0 0,-1 0 0 16,-2 2 0-16,0 0 0 0,-5 0 0 0,-1-1 0 15,-4 1 0-15,1 0 0 0,-1 1 0 0,-2 0 0 16,-5-2 0-16,1 1 0 0,2-1 0 0,-5 3 0 16,0-1 0-16,0 2 0 0,1 0 0 0,-2 0 0 0,-4 0 0 0,0 2 0 15,0 3 0-15,-1 0 0 0,0 2 0 0,0 1 0 16,0 3 0-16,0 2 0 0,0 1 0 0,0 1 0 16,0 2 0-16,1 0 0 0,1 2 0 0,0 0 0 15,1 0 0-15,0 0 0 0,5 1 0 0,1 1 0 16,2-1 0-16,1 2 0 0,2 1 0 0,2 0 0 15,3-1 0-15,3 1 0 0,0-3 0 0,3 1 0 16,2-1 0-16,1-1 0 0,1-1 0 0,2-1 0 16,1 0 0-16,1 0 0 0,2-3 0 0,1 0 0 15,1-3 0-15,1-1 0 0,1 0 0 0,-1-1 0 16,6-3 0-16,-1 1 0 0,3-1 0 0,2-2 0 16,1-2 0-16,0-1 0 0,1 0 0 0,11-2-13888 15</inkml:trace>
  <inkml:trace contextRef="#ctx0" brushRef="#br0" timeOffset="33071.64">6840 5815 12895 0,'0'0'272'0,"0"0"64"15,-6 4 16-15,6-4 32 0,0 0-384 0,-6 2 0 0,2 0 0 0,-1 2 0 16,1 0 1712-16,0 2 272 0,0-2 48 0,4-4 16 16,-3 7-1648-16,2-1-400 0,1 1 0 0,0-1 0 15,0-6 896-15,5 6 112 0,1-2 16 0,3 1 0 0,-3-4 0 0,5 1 0 16,4 1 0-16,0 0 0 0,0-3-832 0,4-2-192 15,1 1 0-15,2-1 0 0,-2 0 864 0,2-1 128 16,0-3 32-16,2 1 0 0,0-4-832 0,-1 0-192 16,-1 1 0-16,0 0 0 0,1-2 0 0,-4-2 0 15,-3 2 0-15,0 1 0 0,-1-3 0 0,-2 1 0 16,0 1 0-16,-5 0 0 0,1 1 0 0,-3-1 0 16,-3 0 0-16,-2 0 0 0,-1-1 864 0,-1 2 128 15,-5-1 32-15,-2-1 0 0,-3-3-832 0,-3 2-192 16,2 1 0-16,-2 1 0 0,-5 2 0 0,1 2 0 15,-4 4 0-15,1 2 0 0,0 4 0 0,-2 3 0 16,2 2 0-16,-4 2 0 0,-1 3 0 0,1 1 0 16,0 4 0-16,0 1 0 0,-1 1 0 0,1 2 0 15,1 1 0-15,0 0 0 0,6-1 0 0,2-3 0 0,4-3 0 16,5 0 0-16,-2 3 0 0,3-1 0 0,4-4 0 0,3 0 0 16,7-3 0-16,3-1 0 0,2 1 0 0,5-1 0 15,4-4 864-15,4 0 128 0,3-1 32 0,3-4 0 16,3-3-832-16,2-3-192 0,2-1 0 0,15-2 0 31,-8 2-768-31,-4 0-208 0,-2 2-48 0,-13 2-9824 0,-4 4-1968 0</inkml:trace>
  <inkml:trace contextRef="#ctx0" brushRef="#br0" timeOffset="42212.05">6034 4960 16575 0,'0'0'368'0,"0"0"80"0,0 0 0 0,-14 2 16 0,14-2-464 0,0 0 0 0,-5 1 0 0,5-1 0 16,-4-2 912-16,4 2 96 0,-5-3 16 0,5 3 0 15,0 0 0-15,-3-2 0 0,-2-1 0 0,5 3 0 16,-5-3 0-16,5 3 0 0,-4-4 0 0,-1-1 0 16,5 5 0-16,-4-3 0 0,0 1 0 0,4 2 0 15,-5-4-832-15,0 2-192 0,5 2 0 0,-7 0 0 16,1 0 864-16,0 1 128 0,1-2 32 0,-1 1 0 15,6 0-832-15,0 0-192 0,-5 5 0 0,5-5 0 16,-5 2 0-16,5-2 0 0,0 0 0 0,-2 5 0 0,2-5 0 0,0 0 0 16,0 0 0-16,1 8 0 0,1 0 864 0,3-2 128 15,0 1 32-15,2 0 0 0,0 0-832 0,3 0-192 16,1-2 0-16,1 2 0 0,1 1 0 0,0-1 0 16,2 0 0-16,1 1 0 0,-1 0 0 0,3 2 0 15,-1-2 0-15,3 1 0 0,-2 2 0 0,0-1 0 16,2 0 0-16,1-2 0 0,-1 1 864 0,0 3 128 15,-2-3 32-15,2 0 0 0,-2 0-832 0,1 0-192 16,2-1 0-16,0 2 0 0,0-3 0 0,-1 2 0 16,0-3 0-16,-4 1 0 0,0-1 0 0,-2 2 0 15,1 0 0-15,-3-2 0 0,2 1 0 0,-3 0 0 16,-1-1 0-16,-2 1 0 0,1-2 0 0,-2 1 0 16,-1 0 0-16,-1-1 0 0,1 0 0 0,0 1 0 0,-6-6 0 0,3 5 0 15,0 1 0-15,-3-6 0 0,0 0 0 0,4 5 0 16,-4-5 0-16,0 0 0 0,1 7 0 0,-1-7 0 15,0 0 0-15,0 0 0 0,0 0 0 0,0 0 0 16,0 0 0-16,0 0 0 0,0 0 0 0,-5 0 0 16,0 0 864-16,-1 0 128 0,0-1 32 0,0 0 0 15,-2 0-832-15,0 0-192 0,-3-2 0 0,2 2 0 16,-1-3 0-16,-3 1 0 0,-1-1 0 0,-1 1 0 16,1-1 0-16,-1-2 0 0,-4-1 0 0,0 1 0 15,-2-2 0-15,3-1 0 0,-1-1 0 0,0 1 0 16,-3-2 0-16,1 0 0 0,-1-2 0 0,1 0 0 15,2 0 0-15,1 0 0 0,0 1 0 0,1-1 0 16,0-1 0-16,1 1 0 0,-2 0 0 0,3 1 0 0,1 1 0 0,-1 1 0 16,2-1 0-16,1 2 0 0,-2 1 0 0,0 3 0 15,1-1 0-15,-1 1 0 0,-3-2 0 0,2 4 0 16,0 0 0-16,0-1 0 0,3 1 0 0,1-1 0 16,-2-2 0-16,1 2 0 0,1 3 0 0,1-1 0 15,-2 2 0-15,2-2 0 0,2 1 0 0,2 1 0 16,0 0 0-16,2 0 0 0,-2 0 0 0,6 0 0 15,0 0 0-15,0 0 0 0,0 0 0 0,0 0 0 16,0 0 0-16,0 0 0 16,10 10-768-16,1-3-208 0,-1-4-48 0,-1 0 0 0,4 2 832 0,3-1 192 15,1 2 0-15,4-1 0 0,2 1 768 0,0 0 208 16,1 2 48-16,9 4 0 16,-3-1-1648-16,-1 0-320 0,-3 0-64 0,-7-2-16 0,-2-2 832 0,4-1 192 0,2 2 0 0,-2 0 0 15,1-1 768-15,-1 1 208 0,-2-1 48 0,0 0 0 16,-2 0-832-16,4-1-192 0,-3 3 0 0,-3-2 0 15,1 1 0-15,-1-2 0 0,0 0 0 0,-1-1 0 16,-5 0 0-16,2-1 0 0,0 0 0 0,-4 0 0 16,2-1 0-16,-4 0 0 0,1 1 0 0,-6-4 0 15,0 0 0-15,0 0 0 0,5 4 0 0,-5-4 0 16,0 0 0-16,0 0 0 0,0 0 0 0,0 0 0 16,0 0 0-16,0 0 0 0,-3 5 0 0,0 1 0 15,3-6 0-15,-6 5 0 0,1 0 0 0,-5 1 0 16,0 0 0-16,-1 1 0 0,-2-1 0 0,0 2 0 15,-2 0 0-15,0-1 0 0,-1 2 0 0,1 2 0 16,-1 1 0-16,-1 2 0 0,-1-1 0 0,0 1 0 0,-1 0 0 0,1 2 0 16,0 1 0-16,-1 1 0 0,1-1 0 15,-1 2 0-15,0 0 0 0,0-1 0 0,2 0 0 0,-1-1 0 16,-1 0 0-16,3-1 0 0,-1 0 0 0,1-1 0 16,-1 0 0-16,1-3 0 0,-1 0 0 0,2 0 0 15,1-1 0-15,-1 0 0 0,1 0 0 0,1-2 0 16,2 0 0-16,-2-2 0 0,2-1 0 0,0-2 0 15,1 1 0-15,1-1 0 0,1-1 0 0,-1 0 0 16,3-3 0-16,-3 0 0 0,2 1 0 0,2-2 0 16,1-1 0-16,4 2 0 0,-6-2 0 0,6 2 0 15,0 0 0-15,0 0 0 0,0 0 0 0,-1-4 0 16,1 4 0-16,1-6 0 0,1 1 0 0,4-2 0 16,1 1 0-16,1-1 0 0,3-1 0 0,2 1 0 15,3-3 0-15,0 0 0 0,4-1 0 0,3-1 0 0,0 1 0 0,3 0 0 16,-2-5 0-16,1 1 0 0,3 0 0 0,-3-1 0 15,2-1 0-15,1-2 0 0,0 0 0 0,1 2 0 16,-1-1 0-16,-2 3 0 0,-1 0 0 0,-1 1 0 16,2-1 0-16,-2 0 0 0,2 3 0 0,-1 2 0 15,-2 0 0-15,-2 2 0 0,-3 0 0 0,1 1 0 16,-1 0 0-16,-2 1 0 0,-1-1 0 0,0 3 0 16,-3 0 0-16,1 0 0 0,-2 2 0 0,-1 2 0 15,0-2 0-15,-1 0 0 0,1 1 0 0,-3-2 0 16,0 1 0-16,-7 2 0 0,6 0 0 0,-6 0 0 15,7-3 0-15,0 2 0 0,-7 1 0 0,0 0 0 16,0 0 0-16,0 0 0 0,0 0 0 0,0 0 0 16,0 0 0-16,0 0 0 0,0 0 0 0,0 0 0 0,0 0 0 0,0 0 0 15,0 0 0-15,-6-3 0 0,0-1 0 0,-2 2 0 16,0 0 0-16,0 0 0 0,-1-1 0 0,0 1 0 16,-3-1 0-16,-2 0 0 0,-1 0 0 0,0-1 0 15,-3 2 0-15,-1-3 0 0,-4-1 0 0,0-2 0 16,-1 0 0-16,1 1 0 0,-4-2 0 0,3-1 0 15,0-1 0-15,0 0 0 0,0 0 0 0,1-1 0 16,-1-1 0-16,4-2 0 0,0 0 0 0,1 1 0 16,1-2 0-16,-1 3 0 0,2 0 0 0,2 1 0 15,-1-1 0-15,1 1 0 0,1-2 0 0,2 3 0 16,-3 1 0-16,3 3 0 0,0 0 0 0,0 1 0 16,1-2 0-16,-1 0 0 0,3 4 0 0,1-2 0 15,1 3 0-15,-2 1 0 0,0 0 0 0,1 0 0 0,3 1 0 16,-1 1 0-16,2-1 0 0,-3 0 0 0,3 0 0 0,4 1 0 15,-4 2 0-15,4-2 0 0,-5 5 0 0,5-5 0 16,0 0 0-16,0 7 0 0,2 0 0 0,1 0 0 16,2-1 0-16,4 2 0 0,0 2 0 0,2-1 0 15,2-3 0-15,1 2 0 0,0 1 0 0,3 1 0 16,1 1 0-16,0 2 0 0,3-2 0 0,-1 2 0 16,1 0 0-16,0 0 0 0,0-1 0 0,1 3 0 15,1-6 0-15,-1 0 0 0,3 1 0 0,-4 0 0 16,1 0 0-16,-1 0 0 0,0-2 0 0,1-1 0 15,-4 2 0-15,2-1 0 0,-2 0 0 0,-2-2 0 16,1 1 0-16,-3 1 0 0,-1-3 0 0,-1 1 0 16,-1-1 0-16,-3 1 0 0,1-1 0 0,-1 1 0 0,-1-2 0 0,-2 3 0 15,0-2 0-15,1 1 0 0,-6-6 0 0,4 5 0 16,-1 2 0-16,-3-7 0 0,3 5 0 0,-2 2 0 16,-2-1 0-16,1-6 0 0,0 0 0 0,-5 7 0 15,0 0 0-15,-2-1 0 0,-1 2 0 0,-1-3 0 16,-2 1 0-16,-2 0 0 0,-1-1 0 0,-2 1 0 15,-3 1 0-15,1 2 0 0,0 1 0 0,-1 1 0 16,-1-1 0-16,-2 0 0 0,0-1 0 0,-1 2 0 16,-1 2 0-16,1-1 0 0,0 1 0 0,0 0 0 15,-1 1 0-15,-1-2 0 0,2 2 0 0,-2-1 0 16,-1 0 0-16,1 1 0 0,-2 2 0 0,0-2 0 16,2 0 0-16,0-2 0 0,4 2 0 0,0-2 0 15,4-1 0-15,1-1 0 0,0-2 0 0,3-1 0 16,3 2 0-16,-1-3 0 0,3 0 0 0,0-1 0 0,1 2 0 15,2-4 0-15,0 0 0 0,5-3 0 0,0 0 0 0,0 0 0 16,0 0 0-16,0 0 0 0,0 0 0 0,0 0 0 16,0 0 0-16,7-2 0 0,1 1 0 0,-1-2 0 15,3-1 0-15,2-1 0 0,-2 1 0 0,2-3 0 16,2 1 0-16,1-2 0 0,3-2 0 0,1 0 0 16,3-1 0-16,-2 1 0 0,4-1 0 0,-1-1 0 15,3-1 0-15,-1 1 0 0,0 0 0 0,3-1 0 16,-3-2 0-16,2 0 0 0,-1-2 0 0,3 2 0 15,-2 1 0-15,-2 0 0 0,0 1 0 0,-1 2 0 16,2 2 0-16,1 0 0 0,-4 2 0 0,1-2 0 16,-2 0 0-16,-1 1 0 0,-1-1 0 0,-5 1 0 15,0 3 0-15,-3 0 0 0,1 0 0 0,-2 0 0 0,0 1 0 16,-4 1 0-16,1 0 0 0,-4 1 0 0,-4 2 0 0,0 0 0 16,0 0 0-16,0 0 0 0,0 0 0 0,5-4 0 15,-5 4 0-15,0 0 0 0,0 0 0 0,0 0 0 16,0-5 0-16,-1 1 0 0,-2-2 0 0,0 1 0 15,0-2 0-15,-4 1 0 0,0-3 0 0,-2 0 0 16,-2-1 0-16,0-1 0 0,-5 0 0 0,1-3 0 16,-6-1 0-16,0-1 0 0,1 0 0 0,-3-3 0 15,1 0 0-15,-1 1 0 0,-1-1 0 0,1 0 0 16,0 2 0-16,0-1 0 0,0-1 0 0,-1 2 0 16,2 0 0-16,0 0 0 0,0 0 0 0,2 1 0 15,-4-2 0-15,2 3 0 0,2 4 0 0,0 0 0 16,-1 0 0-16,3 1 0 0,0 2 0 0,1 1 0 15,1 2 0-15,1 0 0 0,3 3 0 0,-1 0 0 0,1 0 0 0,3 0 0 16,4 2 0-16,0-4 0 0,-3 2 0 0,3 1 0 16,5 1 0-16,0 0 0 0,0 0 0 0,0 0 0 15,0 0 0-15,0 0 0 0,0 0 0 0,0 0 0 16,0 0 0-16,0 0 0 0,8 7 0 0,0-3 0 16,3 2 0-16,0-2 0 0,3 1 0 0,0 2 0 15,2 1 0-15,3 1 0 0,1 0 0 0,-1 1 0 16,2 0 0-16,1 3 0 0,-3 3 0 0,2-1 0 15,1 1 0-15,-2-1 0 0,2 0 0 0,1 1 0 16,2-1 0-16,-1 0 0 0,0-1 0 0,-2 1 0 16,-2 1 0-16,0-2 0 0,-1-1 0 0,1-1 0 15,0 1 0-15,0-2 0 0,-4 2 0 0,-1-4 0 0,0 0 0 0,-1 0 0 16,-3-1 0-16,0-1 0 16,-1-2 0-16,-1-1 0 0,0 1 0 0,-2-2 0 0,-1 0 0 15,-6-3 0-15,0 0 0 0,5 4 0 0,-5-4 0 0,7 3 0 16,-7-3 0-16,0 0 0 0,0 0 0 0,0 0 0 15,0 0 0-15,3 4 0 0,-3-4 0 0,0 0 0 16,0 0 0-16,0 0 0 0,-3 6 0 0,0-1 0 16,-2 1 0-16,1-1 0 0,-2 0 0 0,0 0 0 15,-2 2 0-15,-1 0 0 0,-1 0 0 0,1 2 0 16,-4-1 0-16,0 1 0 0,-3 2 0 0,-2 3 0 16,-2 0 0-16,1 0 0 0,2-2 0 0,-3 2 0 15,-3 0 0-15,-1 2 0 0,-2 3 0 0,2 0 0 16,-2-3 0-16,1 1 0 0,0-1 0 0,-1 3 0 15,0-4 0-15,1 3 0 0,-1-4 0 0,2-1 0 0,1 0 0 0,-7 2 0 32,8-3-768-32,7-3-208 0,4-3-48 0,11-6-12016 0,0 0-2400 0</inkml:trace>
  <inkml:trace contextRef="#ctx0" brushRef="#br0" timeOffset="49281.9">5151 7179 12895 0,'0'0'272'0,"0"0"64"0,-6-5 16 0,6 5 32 0,-2-4-384 0,0-1 0 0,0 1 0 0,0 0 0 15,0-1 896-15,2 5 96 0,-3-4 32 0,0 1 0 16,3 3 0-16,-6-6 0 0,3 4 0 0,-3-1 0 16,1 0 0-16,2 1 0 0,3 2 0 0,0 0 0 15,-7-3 0-15,3 0 0 0,0-1 0 0,4 4 0 16,0 0-832-16,0 0-192 0,0 0 0 0,0 0 0 15,0 0 864-15,0 0 128 0,0 0 32 0,0 0 0 16,0 0-832-16,0 0-192 0,0 0 0 0,7-1 0 16,1 1 0-16,-2 1 0 0,4 0 0 0,0 0 0 15,2 2 864-15,1 0 128 0,4 2 32 0,0 0 0 16,2-3-832-16,2 0-192 0,2 4 0 0,1-2 0 16,2 2 0-16,0 0 0 0,1 1 0 0,3-1 0 15,1 3 0-15,-1 1 0 0,-1 2 0 0,-3-1 0 0,-1-2 0 16,-2 1 0-16,-1 2 0 0,-1-2 0 0,-2 1 0 0,-2 0 0 15,-1 1 0-15,-1 0 0 0,-3-1 0 0,-1-2 0 16,-1 0 0-16,0 0 0 0,-1 2 864 0,-2-3 128 16,0 0 32-16,0 0 0 0,-1 1-832 0,-1-3-192 15,1 1 0-15,-1-2 0 0,-5-5 0 0,0 0 0 16,0 0 0-16,0 0 0 0,0 0 0 0,0 0 0 16,0 0 0-16,3 5 0 0,-3-5 0 0,0 0 0 15,3 5 0-15,-3-5 0 0,0 0 864 0,0 0 128 16,0 0 32-16,0 0 0 0,0 0-832 0,0 0-192 15,0 0 0-15,0 0 0 0,-5-2 0 0,5 2 0 16,-7-3 0-16,1 2 0 0,-1 1 0 0,0 2 0 0,1 0 0 0,-3 0 0 16,-2-1 0-16,0 0 0 0,-3-1 0 0,0 3 0 15,0 2 0-15,-1 1 0 0,-2 0 0 0,0 1 0 16,-3 0 0-16,-1 1 0 0,-1 0 0 0,-2 2 0 16,1 1 0-16,-4 1 0 0,1 1 0 0,1 1 0 15,-4 0 0-15,-1 0 0 0,2 0 0 0,1 2 0 16,3-1 0-16,0 1 0 0,2 1 0 0,0-2 0 15,2-3 0-15,1 1 0 0,2-2 0 0,-3 1 0 16,2 0 0-16,1 0 0 0,-1-1 0 0,2-1 0 16,0-1 0-16,2 0 0 0,2-1 0 0,2 0 0 15,-1-5 0-15,2 2 0 0,0-1 0 0,3 0 0 16,-1 0 0-16,3-2 0 0,4-2 0 0,0 0 0 16,0 0 0-16,-7 2 0 0,2-2 0 0,5 0 0 0,0 0 0 0,0 0 0 15,0 0 0-15,0 0 0 0,0 0 0 16,0-5 0-16,0-1 0 0,3 1 0 0,1 0 0 0,3 2 0 15,1-5 0-15,3 0 0 0,3 1 0 0,2-1 0 16,3-2 0-16,0-1 0 0,2-1 0 0,-1-1 0 16,2 0 0-16,-2-2 0 0,1 1 0 0,0 1 0 15,1-1 0-15,1-1 0 0,-1 1 0 0,1 0 0 16,2 0 0-16,-3 1 0 0,-4 1 0 0,2 1 0 16,1 0 0-16,0 1 0 0,0 1 0 0,-1 2 0 15,-2 0 0-15,0 1 0 0,-3 1 0 0,1 0 0 16,-3 0 0-16,0 3 0 0,0 1 0 0,-1-1 0 15,-1-2 0-15,-1 4 0 0,-1 0 0 0,-2 0 0 16,0-1 0-16,-7 1 0 0,6 0 0 0,-1 0 0 16,-5 0 0-16,7-1 0 0,0 0 0 0,0 1 0 15,-7 0 0-15,0 0 0 0,0 0 0 0,5-3 0 0,-5 3 0 0,0 0 0 16,0 0 0-16,0 0 0 0,0 0 0 0,0 0 0 16,-1-6 0-16,-2 0 0 15,-3 4 0-15,-1-2 0 0,-2 1 0 0,0 0 0 0,-6-1 0 0,1 1 0 16,-1-1 0-16,-3-3 0 0,-3-1 0 0,-1 0 0 15,-2-3 0-15,0 0 0 0,-3-3 0 0,2-1 0 16,-1 0 0-16,-1-1 0 0,2 1 0 0,1-1 0 16,1 1 0-16,2 1 0 0,1-1 0 0,-1 3 0 15,2 1 0-15,2 1 0 0,0 0 0 0,2 5 0 16,0 2 0-16,4 0 0 0,3 1 0 0,-1 2 0 16,3-1 0-16,6 1 0 0,0 0 0 0,0 0 0 15,0 0-1600-15,16 3-352 0,2-1-80 0,4-4-14752 16</inkml:trace>
  <inkml:trace contextRef="#ctx0" brushRef="#br0" timeOffset="50920.28">10503 7945 18831 0,'0'0'832'0,"0"0"176"0,8-3-816 0,2 0-192 16,-1 1 0-16,3 0 0 0,1 4 752 0,4-2 96 16,0-2 32-16,4 2 0 0,5 3-288 0,4-3-48 15,1-4-16-15,5 1 0 0,5 2-144 0,4-3-48 16,5-1 0-16,3 2 0 0,4 1 48 0,0-2 16 15,0 2 0-15,3 0 0 0,2-2 16 0,3 0 0 16,4 1 0-16,1 2 0 0,-6-1-128 0,4-2-32 16,1-1 0-16,3 2 0 0,3 3-16 0,0 0-16 15,-2 0 0-15,3-3 0 0,2 0 112 0,0 1 32 0,2 1 0 0,-1 0 0 16,-2-2 0-16,1 0 0 0,2-2 0 16,3 2 0-16,1 5-48 0,-1-4 0 0,-1-3 0 0,-1 1 0 15,3 0-48-15,-1 3-16 0,0 1 0 0,-1-1 0 16,-2-4 16-16,-1-1 0 0,-1 3 0 0,1 1 0 15,-1-1-48-15,-2 1-16 0,-2 0 0 0,-3 1 0 16,1 1-80-16,-2 0-128 0,-2 0 176 0,-2 1-176 16,0 2 160-16,0-1-160 0,-1-3 128 0,3 0-128 15,3 0 128-15,-4-1-128 0,-2 2 128 0,0 2-128 16,1-4 128-16,1 0-128 0,0 0 128 0,1 0-128 16,-1 2 128-16,0-1-128 0,-2-2 128 0,1 0-128 15,2 1 208-15,1 0-32 0,-1 2-16 0,-2 0 0 16,-1-1 32-16,-1 1 0 0,3-1 0 0,-1 1 0 0,1-4-48 15,-3 3 0-15,0 1 0 0,1-1 0 0,-1-2-16 0,3 1-128 16,0-3 192-16,5 4-64 0,-3 3 0 0,0 0-128 16,-5-2 192-16,2 0-64 0,2-2-128 0,2 0 192 15,-2 1-192-15,-3 1 192 0,-1 2-192 0,-2-1 160 16,0 0-160-16,2-1 160 0,1 0-160 0,0 3 0 16,-3-1 0-16,-1 2 128 0,-4-4-128 0,3 1 0 15,-1-1 0-15,0 1 128 0,-1 1-128 0,3 1 0 16,-1 2 144-16,0-2-144 0,-4-3 128 0,1-1-128 15,0-1 128-15,1 1-128 0,-1 2 192 0,0 1-48 16,0 0 0-16,-4 0 0 0,-2 1-16 0,0-2-128 16,0-2 192-16,-2 0-64 0,1-1-128 0,-1 2 160 0,2 2-160 15,0 0 160-15,-4 0-160 0,-2-2 160 16,-2 0-160-16,-1-2 160 0,1-2-160 0,-2 0 192 0,1-1-192 0,-1 3 192 16,1 2-64-16,-1 0 0 0,-3 0 0 0,1 2 0 15,-6-2-128-15,3 0 0 0,-2-3 0 0,3 1 128 16,-2 1 0-16,4 1-128 0,-1 1 192 0,-1-1-64 15,-4-2-128-15,1 2 0 0,-1 0 0 0,1 2 128 16,-3 0-128-16,-3-2 0 0,1-2 0 0,-4 2 128 16,-1 3-128-16,4-4 0 0,-4-2 0 0,1 2 128 15,0 2-128-15,1 0 128 0,0-2-128 0,3 0 128 16,-6-1-128-16,1 1 160 0,1 0-160 0,-2 2 160 16,0 1-160-16,0 1 128 0,-1 0-128 0,2 1 128 15,-4-2-128-15,0 0 0 0,-2 0 0 0,1 1 128 16,0-1-128-16,-2 0 0 0,1 1 0 0,0-1 128 0,-2 1-128 0,3-1 0 15,-3-1 144-15,1-2-144 0,-1 1 0 16,0-1 128-16,-1 0-128 0,2 1 0 0,0 1 0 0,-1 1 128 16,-2 1-128-16,-2-2 0 0,-2-1 0 0,-1 0 144 15,-2 0-144-15,2 0 0 0,2 4 160 0,-2-2-160 16,-9-2 128-16,9 2-128 0,-9-2 0 0,7 2 128 16,-7-2-128-16,0 0 0 0,0 0 0 0,0 0 0 15,3 6 0-15,-3-6 0 16,0 0-912-16,-11 3-176 0,-5 0-16 0,-5 1-11952 15,-9-2-2368-15</inkml:trace>
  <inkml:trace contextRef="#ctx0" brushRef="#br0" timeOffset="52374.95">12669 4259 20271 0,'0'0'896'0,"0"0"192"0,-3-4-880 0,3 4-208 15,0 0 0-15,0 0 0 0,0 0 864 0,0 0 128 16,0 0 32-16,-6 5 0 0,1 2-832 0,-3 2-192 16,2 1 0-16,-3 4 0 0,2 5 0 0,-2 3 0 15,2-1 0-15,-3 4 0 0,0 1 864 0,1 4 128 0,0 4 32 0,2 3 0 16,-3 4-832-16,3 3-192 15,-2 3 0-15,3 2 0 0,-2 0 0 0,1 3 0 0,1-1 0 0,-1 0 0 16,1 2 864-16,0 0 128 0,1 3 32 0,0-1 0 16,1-1-832-16,-1 0-192 0,2 0 0 0,-1 0 0 15,0-5 0-15,1 4 0 0,0-2 0 0,1 0 0 16,1-3 864-16,-3-3 128 0,1-4 32 0,1 1 0 16,-2-1-832-16,2 0-192 0,-2-2 0 0,-1 1 0 15,1-1 0-15,-1-2 0 0,-1 0 0 0,1-3 0 16,-1-1 0-16,-1-3 0 0,0-3 0 0,-1 1 0 15,0-3 0-15,1-2 0 0,-2-2 0 0,0-1 0 16,0 2 0-16,2-3 0 0,0-3 0 0,0 0 0 16,0-1 0-16,0 0 0 0,2-1 0 0,-2-3 0 15,1-4 0-15,1 0 0 0,1-2 0 0,0 1 0 16,4-6-2416-16,0 0-528 0,0 0-96 0,6-3-32 16</inkml:trace>
  <inkml:trace contextRef="#ctx0" brushRef="#br0" timeOffset="53488.12">10786 5741 12895 0,'0'0'272'0,"0"0"64"0,0 0 16 0,0 0 32 0,0 0-384 0,0 0 0 0,0 0 0 0,0 0 0 16,0 0 0-16,0 0 0 0,-2 12 0 0,2-12 0 16,0 0 896-16,6 1 96 0,3 1 32 0,0-1 0 15,0-1-832-15,-1-1-192 0,-1 0 0 0,2 1 0 16,1 2 864-16,1-2 128 0,2-1 32 0,0-1 0 15,5 1-832-15,0 0-192 0,0 1 0 0,2-1 0 16,2-1 864-16,-1-1 128 0,2 2 32 0,0 1 0 16,2 0-832-16,0 0-192 0,1 0 0 0,3 0 0 15,-3 1 864-15,2-1 128 0,-1-2 32 0,3 0 0 0,4 0-832 16,0 1-192-16,3 2 0 0,-3-1 0 0,2-2 0 0,0-1 0 16,-3 1 0-16,2 0 0 15,0 1 0-15,4 0 0 0,-1-1 0 0,4-1 0 0,3 1 864 0,0-1 128 16,0 0 32-16,-2 0 0 0,0 1-832 0,0 0-192 15,0 0 0-15,19-5 0 0,-10 3 0 0,3-1-160 16,-1 2 32-16,0 0 0 0,-4 3 128 0,-3-3 0 16,-1-3 160-16,0 2-160 0,1-1 128 0,1 1-128 15,2-3 0-15,3 3 144 0,0 2-16 0,2-1-128 16,-5 1 192-16,-1-1-64 0,0-3-128 0,3 1 0 16,1-1 0-16,2 2 0 0,-3-3 0 0,1 2 0 15,0 1 176-15,-2 0-176 0,1 1 192 0,1-4-48 16,0-1-16-16,4 1 0 0,3 3 0 0,1 0 0 0,-1 0 0 0,1-1 0 15,-4 0-128-15,-1406-1 0 0,2815 0 144 16,-1406 0-144-16,3 3 0 0,1 0 0 0,-1-2 0 0,1 2 128 16,0 0-128-16,2-3 128 0,-1 0-128 0,2 1 128 15,2 2 48-15,-4 0 16 0,-2-2 0 0,2 1 0 16,0-2-192-16,4 0 0 0,1-1 144 0,0 1-144 16,-4-1 208-16,0 0-16 0,1 0-16 0,1 0 0 15,5 4 16-15,-2-2 16 0,-1 0 0 0,2-1 0 16,-2 0-16-16,2 0-16 0,-3 1 0 0,2-1 0 15,-1-1-176-15,-3 1 160 0,-6 4-160 0,-1-3 160 16,-2 2-160-16,3 0 0 0,2 0 144 0,-6 1-144 16,-6-1 0-16,-4 1 0 0,-6-2 0 0,-3 1 0 15,-7 1-2256-15,-4-1-368 0</inkml:trace>
  <inkml:trace contextRef="#ctx0" brushRef="#br0" timeOffset="57616.71">11145 5492 9215 0,'0'0'400'0,"0"0"96"0,0 0-496 0,0 0 0 0,0 0 0 0,-5 4 0 16,5-4 0-16,0 0 0 0,-4 2 0 0,-1 1 0 15,5-3 912-15,-5 3 96 0,2 2 16 0,3-5 0 16,-5 5-832-16,5-5-192 0,0 0 0 0,0 0 0 16,-3 6 864-16,1-1 128 0,2-5 32 0,0 0 0 15,0 0-832-15,0 0-192 0,0 0 0 0,0 0 0 0,6 7 864 0,2-3 128 16,0-1 32-16,1-3 0 0,0 0-832 0,0 0-192 15,2 0 0-15,2-3 0 0,2-1 0 0,0 1 0 16,2-1 0-16,-1 0 0 0,1-3 0 0,1 1 0 16,2-3 0-16,3 3 0 0,5 2 864 0,-3-3 128 15,1 0 32-15,2-2 0 0,-2-2-832 0,1 2-192 16,-2 0 0-16,-1 2 0 0,0-3 0 0,3 0 0 16,-3 1 0-16,1 0 0 0,1-2 0 0,-1 2 0 15,0 2 0-15,2-2 0 0,0-1 0 0,1 0 0 16,-1 0 0-16,2 1 0 0,-3 1 0 0,1 1 0 15,-1-2 0-15,-2 0 0 0,-1 1 0 0,0-1 0 16,0 0 0-16,-1-1 0 0,2-2 0 0,-4 1 0 16,2-2 0-16,2 1 0 0,-2 1 0 0,0-1 0 0,0-2 0 15,2 2 0-15,1 0 0 0,0 0 0 0,2 0 0 0,-2 0 0 16,0 0 0-16,2 0 0 0,-3 1 0 16,1-2 0-16,1-4 0 0,-2 1 0 0,2-2 0 0,3 3 0 15,-4-2 0-15,5 1 0 0,1-2 0 0,0 0 0 16,5 0 864-16,-7 0 128 0,4 2 32 0,-2-1 0 15,-3-4-832-15,-1 1-192 0,0 1 0 0,-1-1 0 16,-2-3 0-16,1 1 0 0,1-4 0 0,-2 3 0 16,1 0 0-16,-3 0 0 0,0-1 0 0,0 1 0 15,0 1 0-15,0 0 0 0,-1 3 0 0,3-1 0 16,-3-3 0-16,2 2 0 0,0 1 0 0,-1 1 0 16,-1-3 0-16,-1 0 0 0,1-3 0 0,0 1 0 15,1-1 0-15,1-3 0 0,-2-1 0 0,0 1 0 0,2 3 0 16,-1 1 0-16,0 0 0 0,-3-1 0 0,-2 2 0 0,1 0 0 15,1 2 0-15,-1 0 0 0,0 2 0 0,-2-1 0 16,1 0 0-16,-3 0 0 0,0 0 0 0,-3-1 0 16,0-1 0-16,-1 3 0 0,0 0 0 0,0 0 0 15,-1 1 0-15,-2-1 0 0,1-2 0 0,-1 3 0 16,0 3 0-16,-1-2 0 0,1-1 0 0,-1-1 0 16,-2 1 0-16,1 3 0 0,2 2 0 0,-4 1 0 15,1 1 0-15,0 0 0 0,0 1 0 0,-3 0 0 16,1 1 0-16,1 1 0 0,-1 1 0 0,0 0 0 15,2 2 0-15,-2-1 0 0,-2 1 0 0,2-1 0 16,0 0 0-16,-2 6 0 0,1-7 0 0,0 3 0 16,0-2 0-16,-1 6 0 0,0 0 0 0,0 0 0 15,0 0 0-15,0 0 0 0,0 0 0 0,0 0 0 16,0 0 0-16,0 0 0 0,-6 1 0 0,0 1 0 0,0 1 0 0,0 1 0 16,-1 4 0-16,2-1 0 0,-3 1 0 0,-1 2 0 15,0 0 0-15,-2 3 0 0,-2 1 0 0,-7 11 0 31,0-3-768-31,2 3-208 0,-1 0-48 0,4-5 0 0,-5 0 832 0,2 4 192 0,0 1 0 0,-1 2 0 16,2 1 0-16,-4 1 0 0,0-1 0 0,0 1 0 16,0 1 0-16,0-2 0 0,1 1 0 0,-1 0 0 15,3-1 0-15,-1 3 0 0,0-1 0 0,2-2 0 16,-3 0 0-16,1-2 0 0,1 1 0 0,-1-1 0 16,-2 0 0-16,0 0 0 0,1 0 0 0,-2-1 0 15,1 1 0-15,3-2 0 0,-3 0 0 0,1 0 0 0,-1 0 768 16,0 2 208-16,1-1 48 0,1 0 0 0,1 0-832 0,-2 0-192 15,1-1 0-15,2-1 0 0,-2-1 0 0,0-3 0 16,-4 0 0-16,1-1 0 0,-1 2 0 16,0 0 0-16,-1 0 0 0,0-3 0 0,-4 1 0 0,2-1 0 15,-1 0 0-15,1-1 0 0,0 1 0 0,-1-2 0 16,3 1 0-16,-1-1 0 0,3 1 0 0,0-1 0 16,-1-1 0-16,0 1 0 0,-1-1 0 0,1 1 0 15,0 0 0-15,0-1 0 0,0 1 0 0,1 0 0 16,0-2 0-16,2 0 0 0,4-2 0 0,-4 1 0 15,-1-1 0-15,1 1 0 0,-2-1 0 0,0 0 0 16,0-1 0-16,1 0 0 0,0 0 0 0,2-1 0 16,-2-2 0-16,0 0 0 0,-2 1 0 0,0-1 0 15,0 0 0-15,-2 0 0 0,-1-2 0 0,0 1 0 0,-1-2 0 16,-1 1 0-16,-3 1 0 0,2 1 0 16,1-2 0-16,-1 1 0 0,-1-1 0 0,1 2 0 0,-1-1 0 0,-2 1 0 15,1-3 0-15,-1 1 0 16,-1-1 0-16,-1 2 0 0,-1-1 0 0,3 2 0 0,0 0 0 0,1-1 0 15,-3-2 0-15,3 1 0 0,3-2 0 0,-1 2 0 16,2 2 0-16,1-1 0 0,2 0 0 0,-1-1 0 16,2-2 0-16,1-2 0 0,3 1 0 0,0-1 0 15,2 0 0-15,0 0 0 0,2 1 0 0,0-4 0 16,0 0 0-16,1-1 0 0,2 2 0 0,1-1 0 16,3-1 0-16,-2 2 0 0,4 0 0 0,-3 0 0 15,2 0 0-15,0-1 0 0,1-1 0 0,1 3 0 16,-1 0 0-16,-1 0 0 0,1-2 0 0,0 2 0 0,3 0 0 0,-2 2 0 15,0 2 0-15,1-1 0 16,-2-3 0-16,6 0 0 0,0 0 0 0,0 0 0 0,0 0 0 0,0 0 0 16,0 0 0-16,0 0 0 0,0 0 0 0,0 0 0 15,0 0 0-15,0 0 0 0,9 1 0 0,2-1 0 16,-2-1 0-16,4-1 0 0,2-1 0 0,3-2 0 16,1 1 0-16,1 0 0 0,0 0 0 0,4 2 0 15,-2 0 0-15,2-1 0 0,-1-3 0 0,2 4 0 16,2-3 0-16,0 2 0 0,2 0 0 0,1 0 0 15,2-3 0-15,1 1 0 0,-1-1 0 0,2-1 0 16,2-1 0-16,-2 1 0 0,1-1 0 0,1 0 0 16,-3 0 0-16,2-3 0 0,1-1 0 0,1-1 0 15,-1-1 0-15,2 0 0 0,-2-2 0 0,2-1 0 16,2-1 0-16,1 1 0 0,-2-1 0 0,1 1 0 0,-3-1 0 0,1 2 0 16,-2-4 0-16,0 2 0 0,0 3 0 15,-1-1 0-15,-2 4 0 0,1 0 0 0,0-1 0 0,-1 0 0 16,0 0 0-16,0 0 0 0,-4 1 0 0,-1 1 0 15,1-2 0-15,-1-1 0 0,1-2 0 0,0 1 0 16,0 2 0-16,0-3 0 0,2 0 0 0,2-2 0 16,-3 0 0-16,1-2 0 0,0 1 0 0,-3 0 0 15,0 1 0-15,0-1 0 0,-2-1 0 0,-3 2 0 16,1 0 0-16,-1 0 0 0,1 1 0 0,-1-1 0 16,0 1 0-16,-2 1 0 0,1 1 0 0,0-1 0 15,1 3 0-15,-2-1 0 0,-3 0 0 0,2-2 0 16,3 0 0-16,1-1 0 0,0 1 0 0,-1-3 0 15,0 1 864-15,1 0 128 0,-1-3 32 0,-1 0 0 0,0-1-832 16,-3-1-192-16,1 0 0 0,-2 0 0 0,1-1 0 0,-1 4 0 16,-3-2 0-16,0 0 0 0,0-2 0 0,-3 1 0 15,1 2 0-15,0 2 0 0,-1 0 0 0,1 1 0 16,-3-1 0-16,2 2 0 0,-3-2 0 0,1 1 0 16,1-1 0-16,0 0 0 0,1-2 0 0,-1 2 0 15,1 0 0-15,0-1 0 0,2-2 0 0,0 2 0 16,-3 0 0-16,2 4 0 0,1-1 0 0,0-1 0 15,-1-1 0-15,6-2 0 16,-3 2-768-16,-2 5-208 0,1 2-48 0,-5 3 0 0,-3-3 832 0,3 1 192 16,-2 1 0-16,0-1 0 0,-1-2 0 0,1 2 0 15,-4 0 0-15,2 0 0 0,-1-1 0 0,-1-1 0 16,-1-2 0-16,-1 3 0 0,0 1 0 0,-2 1 0 16,3 3 0-16,-6-1 0 0,1-2 0 0,0 2 0 0,0 2 0 0,-2 0 0 15,3 1 0-15,-3 0 0 0,0 0 0 0,-2 2 0 16,1 0 0-16,-1 2 0 0,1 0 0 0,-3 1 0 15,1 1 0-15,2 2 0 16,-2 0 0-16,2 1 0 0,-3 1 0 0,1 1 0 0,0 2 0 0,-1 2 0 16,-1 0 0-16,0 2 0 0,-2 1 0 0,0 2 0 15,-1 3 0-15,0 1 0 0,-2-2 0 0,-3 8 0 16,-1 3 0-16,-1 4 0 0,0 3 0 0,1 3 0 16,0 0 0-16,-4 3 0 0,0 1 0 0,0 2 0 15,-1-1 0-15,3-1 0 0,-4-1 0 0,2 3 0 16,-3 1 0-16,0 0 0 0,0-1 0 0,-1 0 0 15,-2-1 0-15,-2-1 0 0,0-2 0 0,2-3 0 0,-2-2 0 16,2 2 0-16,-1 0 0 0,0 0 0 0,-1-1 0 0,0-1 0 16,2 0 0-16,-2-2 0 0,1 1 0 0,0-2 0 15,-2-1 0-15,-1 0 0 0,-3-4 0 0,2 2 0 16,0-1 0-16,0 0 0 0,0-3 0 0,0 0 0 16,2 1 0-16,0-3 0 0,0-3 0 0,-1-2 0 15,2-1 0-15,-3-1 0 0,-3 0 0 0,0-2 0 16,-4-2 0-16,2 0 0 0,-1 1 0 0,1-3 0 15,-1 0 0-15,0-1 0 0,-1-1 0 0,1-1 0 16,-1 0 0-16,2-4 0 0,-4-2 0 0,2-1 0 16,1 0 0-16,1 0 0 0,1 1 0 0,3-1 0 15,1-1 0-15,2 1 0 0,0 0 0 0,0 0 0 16,0-1 0-16,2 1 0 0,-2 0 0 0,0 1 0 16,0 0 0-16,2-1 0 0,-1 0 0 0,2 0 0 0,1 0 0 0,2 2 0 15,-1 0 0-15,3-1 0 0,-2 1 0 0,4 0 0 16,-1 2 0-16,2-2 0 0,2-1 0 0,1 1 0 15,-1 0 0-15,-1 2 0 0,2-1 0 0,1 0 0 16,-2-2 0-16,2 0 0 0,-1 2 0 0,2-2 0 16,-1 2 0-16,0 0 0 0,-1-2 0 0,1 2 0 15,0 0 0-15,1-1 0 0,1 1 0 0,0 1 0 16,1-1 0-16,0 1 0 0,1 0 0 0,1-1 0 16,1-1 0-16,0 0 0 0,-1 1 0 0,1 0 0 15,3 0 0-15,-4 0 0 0,1 1 0 0,1-2 0 16,2 0 0-16,1-1 0 0,-1 1 0 0,2 0 0 15,-1 1 0-15,2 0 0 0,4-3 0 0,-5 3 0 16,-1-1 0-16,1 1 0 0,5-3 0 0,-4 1 0 0,4-1 0 0,-5 3 0 16,5-3 0-16,0 0 0 0,0 0 0 0,0 0 0 15,0 0 0-15,0 0 0 0,0 0 0 0,0 0 0 16,0 0 0-16,0 0 0 0,0 0 0 0,0 0 0 16,0 0 0-16,0 0 0 0,0 0 0 0,0 0 0 15,0 0 0-15,0 0 0 0,13 7 0 0,-5-2 0 16,2 0 0-16,-1-2 0 0,2-1 0 0,2 0 0 15,4 1 0-15,0-2 0 0,2-1 0 0,2-1 0 16,1-2 0-16,4 1 0 0,3 0 0 0,0-1 0 16,-2-3 0-16,2 3 0 0,1 1 0 0,1-2 0 15,-1 0 0-15,1-1 0 0,0-3 0 0,-1-1 0 16,1-1 0-16,1 0 0 0,2 0 0 0,2-1 0 16,-1 0 0-16,1 0 0 0,0-1 0 0,-3 0 0 15,0-2 0-15,0 1 0 0,-1 1 0 0,0-2 0 16,1 0 0-16,1-2 0 0,1-4 0 0,2 1 0 0,3 1 0 0,0 0 0 15,-1 1 0-15,2 1 0 0,0-2 0 0,0-1 0 16,-1 1 0-16,4-2 0 0,2-1 0 0,0 2 0 16,-5 2 0-16,3 0 0 0,0 0 0 0,-1 1 0 15,-2-2 0-15,-1-1 0 0,-2-1 0 0,2-4 0 16,-1-3 0-16,2-2 0 0,-1-1 0 0,2 1 0 16,0 3 0-16,0 1 0 0,-2-4 0 0,-2 1 0 15,0-2 0-15,-1-1 0 0,0-1 0 0,0-1 0 16,0 0 0-16,3 1 0 0,1-3 0 0,0 0 0 15,-1 0 0-15,-2 1 0 0,-1-1 0 0,-3 2 0 16,-2 2 0-16,-2-1 0 0,1 0 0 0,-2 1 0 16,-1 1 768-16,2-1 208 0,-4-2 48 0,0 0 0 0,-1 0-832 0,0 2-192 15,5 0 0-15,-2 3 0 0,-2 2 0 0,-3 2 0 16,1-1 0-16,-3 2 0 0,-1 0 0 0,-2 2 0 16,-3 2 0-16,-2 0 0 0,0 1 0 0,-2 1 0 15,-2-1 0-15,-1 2 0 0,-3 0 0 0,2 1 0 16,-4-1 0-16,-1 2 0 0,0 0 864 0,-1-1 128 15,-1 2 32-15,1 1 0 0,-1 1-832 0,0 0-192 16,-1 0 0-16,0-1 0 0,-1 4 0 0,2 0 0 16,-1 0 0-16,0 1 0 0,1 7 0 0,0 0 0 15,0 0 0-15,1-5 0 0,-2-2 0 0,1 2 0 16,0-2 0-16,0 7 0 0,0 0 0 0,0 0 0 16,0 0 0-16,0 0 0 0,0 0 0 0,0 0 0 15,0 0 0-15,0 0 0 0,0 0 0 0,0 0 0 16,0 0 0-16,0 0 0 0,0 0 0 0,0 0 0 0,0 0 0 0,0 0 0 15,0 0 0-15,0 0 0 0,0 0 0 0,0 0 0 16,0 0 0-16,0 0 0 0,0 0 0 0,0 0 0 16,0 0 0-16,0 0 0 0,0 0 0 0,0 0 0 31,0 0-768-31,0 0-208 0,0 0-48 0,0 0-8736 0,0 0-1760 0</inkml:trace>
  <inkml:trace contextRef="#ctx0" brushRef="#br0" timeOffset="59124.39">11526 5381 12895 0,'0'0'272'0,"0"0"64"0,0 0 16 0,0 0 32 0,0 0-384 0,0 0 0 16,-6 8 0-16,6-8 0 0,-8 3 1712 0,8-3 272 15,-7 5 48-15,1 0 16 0,-2 4-832 0,2 0-144 16,-1-3-48-16,-1-1 0 0,2-3 0 0,-4 2 0 16,0 2 0-16,1-1 0 0,0-5 0 0,2-1 0 15,-1-2 0-15,2 0 0 0,6 3 0 0,-4-8 0 16,0 0 0-16,2-3 0 0,5-3 0 0,2-1 0 0,0-4 0 15,3 1 0-15,0 3-816 0,2-2-208 0,-1 1 0 16,3-2 0-16,1-2 0 0,1 3 0 0,1 0 0 0,1 2 0 16,0 0 0-16,0 1 0 0,-1 1 0 0,2 3 0 15,-1 1 0-15,0 3 0 0,-3 0 0 16,0 5 0-16,0 7 0 0,-3 1 0 0,0 4 0 0,-2 4 0 16,-3 0 0-16,-1 3 0 0,-4-1 0 0,-1 4 0 15,-2 2 0-15,-2 2 0 0,-4-1 0 0,-3-1 0 16,-2-2 0-16,-2-1 0 0,-2-1 0 0,-1 3 0 15,-4 3 0-15,0-2 0 0,-4-1 0 0,2-5 0 16,0-5 0-16,1-2 0 0,2-3 0 0,0-5 0 16,4-4 864-16,1-3 128 0,3 0 32 0,5-5 0 15,2-4-832-15,3-5-192 0,3-4 0 0,3 1 0 0,6 0 0 16,3-1 0-16,3-4 0 0,3-1 0 16,3-1 0-16,2 0 0 0,0 1 0 0,2 3 0 0,2-3 0 0,0 6 0 15,-1 2 0-15,2 3 0 0,-2 1 0 0,0 5 0 16,-1 6 0-16,0 3 0 0,-1 7 0 0,-3 5 0 15,-4 2 0-15,-4 5 0 0,-3 0 0 0,-4 4 0 16,-2 2 0-16,-6 3 0 0,-4 1 0 0,-2 3 0 16,-4-3 0-16,-5 1 0 0,-4-5 0 0,-2 0 0 15,-2-2 0-15,1 2 0 0,0-1 0 0,0-1 0 16,1-3 0-16,1-6 0 0,0-7 0 0,1-3 0 16,3-3 0-16,-2-3 0 0,2-4 864 0,2 0 128 15,4 0 32-15,2-8 0 0,2-9-832 0,3-1-192 16,-1-3 0-16,5 1 0 0,2 3 0 0,0 2 0 15,0 0 0-15,3 0 0 0,1 0 0 0,3 4 0 16,2 4 0-16,0 4 0 0,1 3 0 0,-4 5 0 0,-6 3 0 0,11 1 0 16,-3 2 0-16,0 3 0 15,-8-6 0-15,4 12 0 16,-1 1-1600-16,-1 1-352 0,2-1-80 0,-2-2-16400 0</inkml:trace>
  <inkml:trace contextRef="#ctx0" brushRef="#br0" timeOffset="61399.93">13601 4008 12895 0,'0'0'272'0,"-1"10"64"0,-1-2 16 0,2-8 32 0,0 0-384 0,-4 10 0 0,1-1 0 0,-1 2 0 16,-1-2 896-16,-1-2 96 0,-1 1 32 0,3 0 0 16,4-8 0-16,-6 8 0 0,-4-1 0 0,0 1 0 15,-1 1 0-15,0-1 0 0,0 0 0 0,-3-1 0 0,0 0 0 0,-1-2 0 16,0-5 0-16,0 0 0 0,0 0 0 0,1-4 0 15,0-1 0-15,1-2 0 0,-1-3 0 0,3-2 0 16,1-5 0-16,3-2 0 0,-2-2-832 0,3 0-192 16,1-4 0-16,1-1 0 0,-1-1 0 0,3-1 0 15,0-2 0-15,2-2 0 0,3-3 864 0,0 2 128 16,4 1 32-16,1 1 0 0,0 1-832 0,3 3-192 16,2 0 0-16,0 5 0 15,2 6-768-15,1 2-208 0,-1 3-48 0,0 1 0 0,2 2 832 0,0 3 192 16,1 0 0-16,0 5 0 0,-3 0 0 0,0 3 0 15,-1 4 0-15,-1 3 0 0,1 1 0 0,0 7 0 16,0 1 0-16,-1 3 0 0,1 0 0 0,-2 5 0 16,-2 5 0-16,-2 4 0 0,-2 5 0 0,-1 0 0 15,-2 1 0-15,-3-3 0 0,-2-6 0 0,-2-2 0 16,-4-3 0-16,0-1 0 0,-1 1 0 0,-1-6 0 0,-4-5 0 16,-1 1 0-16,-5 1 768 0,0-1 208 0,-1-3 48 0,-3 0 0 15,1 1-832-15,1-7-192 0,0-3 0 0,1-6 0 16,1-4 0-16,3-5 0 0,0-4 0 0,3-1 0 15,0-5 0-15,0-3 0 0,4-3 0 0,-1-3 0 16,3-4 0-16,2-1 0 0,3-3 0 0,3 0 0 16,2-1 0-16,5 2 0 0,3 2 0 0,3 0 0 15,3 2 0-15,4 6 0 0,3 1 0 0,1 3 0 16,4 1 0-16,4 4 0 0,2 0 0 0,3 7 0 16,-2 6 0-16,3 5 0 0,1 3 0 0,2 3 0 15,-3 5 0-15,-4 2 0 0,-4 1 0 0,-2 8 0 16,-4 3 0-16,-5 4 0 0,-4 2 0 0,-5 3 0 0,-4-1 0 15,-4-1 0-15,-4 1 0 0,-2-2 0 0,-6-3 0 0,-2-1 0 16,-3-5 0-16,-4 1 0 0,-2 2 0 16,-5-2 0-16,-4-2 0 0,-2-3 0 0,-1-5 0 0,-1-2 0 15,-2-5 0-15,2-2 0 0,2-5 864 0,3-4 128 16,2-6 32-16,3-4 0 0,3-3-832 0,2-2-192 16,4-9 0-16,3-4 0 0,4-5 0 0,5-1 0 15,3-2 0-15,3 1 0 0,5-1 0 0,5 1 0 16,4-2 0-16,-1400 4 0 0,2817 2 0 0,-1402 6 0 15,-1 5 0-15,5 8 0 0,6 0 0 0,-2 8 0 16,-1 3 0-16,-2 8 0 0,1 4 0 0,-4 6 0 16,-4 4 0-16,-3 5 0 0,-6 6 0 0,-5 4 0 15,-5 1 0-15,-5 2 0 0,-5 2 0 0,-5 0 0 16,-7 2 0-16,-4 1 0 0,-3-1 0 0,-3 0 0 0,-5-5 0 16,4-1 0-1,-4 4-768-15,2-5-208 0,0-4-48 0,-2-3 0 0</inkml:trace>
  <inkml:trace contextRef="#ctx0" brushRef="#br0" timeOffset="62254.83">11434 5501 16575 0,'0'0'368'0,"0"0"80"0,0 0 0 0,0 0 16 0,0 0-464 0,0 0 0 16,0 0 0-16,0 0 0 0,-1-8 0 0,0 1 0 0,-1-1 0 0,2-2 0 15,0-1 1728-15,2-3 256 0,0-3 64 0,0 0 0 16,1 1-832-16,3 1-144 0,-1 0-48 0,2-2 0 16,1-3-816-16,-1 4-208 0,2 1 0 0,0 4 0 15,0-2 864-15,2 3 128 0,-3 0 32 0,0 8 0 16,2 2-832-16,-2 2-192 0,0 5 0 0,-2 2 0 16,1 1 0-16,-3 3 0 0,0 2 0 0,-4 4 0 15,-5 3 0-15,-1 1 0 0,-3 1 0 0,-2 2 0 16,-5-1 864-16,-2-1 128 0,-4 1 32 0,0-1 0 15,-4-4-832-15,1 0-192 0,0-2 0 0,-2-4 0 16,5-2 864-16,1-4 128 0,5-1 32 0,1-7 0 0,-2-7 0 0,4-5 0 16,3 0 0-16,1-5 0 0,4-6-832 0,4-2-192 15,-1 0 0-15,5-3 0 0,2-2 0 0,5 2 0 16,4-4 0-16,2 2 0 0,0 2 0 0,4 0 0 16,5 2 0-16,1 0 0 0,1 3 0 0,1 5 0 15,-1 3 0-15,-2 5 0 0,0 4 0 0,-3 6 0 16,0 2 0-16,-5 3 0 0,1 8 0 0,-4 1 0 15,-1 1 0-15,-5 4 0 0,1 3 0 0,-7 3 0 16,-3 3 0-16,-1 1 0 0,-6 2 0 0,-1 2 0 16,-4 1 0-16,-3-3 0 0,0-6 0 0,-4-4 0 15,-1-1 0-15,1 0 0 0,-6 1 0 0,1-2 0 16,-1-7 0-16,-1-4 0 0,2-5 0 0,3-4 0 0,4-6 0 16,1-3 0-16,0-4 0 0,-2-5 0 15,3-3 0-15,4-1 0 0,2-2 0 0,4-1 0 0,1 0 0 0,4-2 0 16,3 1 0-16,5-1 0 0,-1 2 0 0,5 2 0 15,4 2 0-15,0 2 0 0,-1 2 0 0,3 3 0 16,0 4 0-16,0 3 0 0,-1 4 0 16,0 3 0-1,-3 1-768-15,0 3-208 0,-2 2-48 0,0 1 0 16,-1 2-1632-16,2 1-336 0,-1-2-64 0,2-1-16 0</inkml:trace>
  <inkml:trace contextRef="#ctx0" brushRef="#br0" timeOffset="64011.23">11267 5805 5519 0,'0'0'240'0,"0"0"64"0,0 0-304 0,0 0 0 15,0 0 0-15,0 0 0 0,0 0 0 0,0 0 0 16,0 0 0-16,0 0 0 0,0 0 880 0,0 0 112 15,0 0 32-15,0 0 0 0,0 0-832 0,0 0-192 0,0 0 0 0,0 0 0 16,-7 5 864-16,7-5 128 0,0 0 32 0,-6 5 0 16,0 1 0-16,1 2 0 0,-1 1 0 0,6-9 0 15,-5 5 0-15,-2 2 0 16,0 2 0-16,0-2 0 0,-1 0 0 0,-1 0 0 0,0-1 0 0,-2 1 0 16,1-1 0-16,2-1 0 0,-2-2 0 0,2-1 0 15,-1-2 0-15,9 0 0 0,0 0 0 0,-6-3 0 16,0-5 0-16,4-2 0 0,2-1 0 0,2 1 0 15,1 2-832-15,2-1-192 0,1-2 0 0,3-1 0 16,0-3 0-16,1 3 0 0,2 0 0 0,-1 3 0 16,2 0 0-16,-1 3 0 0,-1 1 0 0,-1 1 0 15,-1 2 0-15,2 3 0 0,-2 1 0 0,0 6 0 0,-5 2 0 0,-1 4 0 16,-2 2 0-16,-2 1 0 0,-2 3 0 0,-2 0 0 16,-3 1 0-16,-1 1 0 0,-5-1 0 0,-1 0 0 15,1-4 0-15,0 1 0 0,1-5 0 0,1 1 0 16,1-2 0-16,0-3 0 0,3-3 0 0,8-6 0 15,-8-4 0-15,4 0 0 0,-1-5 864 0,5-2 128 16,4-3 32-16,-1-4 0 0,1-5-832 0,5-1-192 16,0-2 0-16,1 5 0 0,2 0 0 0,-2 4 0 15,2 3 0-15,-1 1 0 0,1-2 0 0,-4 6 0 16,-1 2 0-16,-7 7 0 16,0 0-1600-16,9 3-352 0,-9-3-80 0,10 10-16 0</inkml:trace>
  <inkml:trace contextRef="#ctx0" brushRef="#br0" timeOffset="64941.6">13522 5630 20271 0,'0'0'896'0,"0"0"192"0,-11 3-880 0,5 0-208 16,6-3 0-16,-6 5 0 0,6-5 864 0,-8 2 128 15,8-2 32-15,0 0 0 0,-8-3 0 0,8 3 0 16,0 0 0-16,-1-10 0 0,1-3 0 0,3-2 0 16,3 0 0-16,-1 0 0 0,2 0-832 0,3 0-192 15,2-2 0-15,1 2 0 0,-3 1 864 0,2-1 128 16,0 1 32-16,3 0 0 0,-1 4-832 0,-1 0-192 15,-3-1 0-15,-1 8 0 0,2 2 0 0,-11 1 0 0,8 4 0 0,-8-4 0 16,5 11 0-16,-1 4 0 0,-2 4 0 0,-4 3 0 16,0 2 0-16,-7 3 0 0,0-1 0 0,-4 2 0 15,-1-1 0-15,-1 2 0 0,-5-3 0 0,0-2 0 16,-1 3 0-16,0-4 0 0,3-3 0 0,0-5 0 16,-1-5 864-16,3-2 128 0,2-3 32 15,3-2 0-15,0 1-832 0,3-4-192 0,8 0 0 0,-3-9 0 16,3-4 0-16,1-3 0 0,2-1 0 0,2-3 0 15,3-2 0-15,2-1 0 0,2-4 0 0,2 0 0 16,2-5 0-16,3 3 0 0,3 3 0 0,0-2 0 16,1 0 0-16,0 4 0 0,3 5 0 0,2 4 0 15,-3-1 0-15,-1 6 0 0,-1 1 0 0,-1 7 0 16,-3 6 0-16,-1 5 0 0,-3 4 0 0,-3 2 0 0,-1 4 0 0,-5 4 0 16,-2 3 0-16,-3 4 0 0,-2 2 0 0,-5 3 0 15,-2 0 0-15,-3-1 0 0,-5-1 0 0,-2-2 0 16,-3-2 0-16,-1-1 0 0,-4 1 0 0,3-3 0 15,-3-4 0-15,3-4 0 0,3-5 0 0,2-3 0 16,3-1 0-16,2-6 0 0,2-5 864 0,2-3 128 16,2-1 32-16,3-5 0 0,0-8-832 0,2-1-192 15,6-3 0-15,0-2 0 0,3-1 0 0,0-2 0 16,4-2 0-16,3-2 0 0,1-2 0 0,0 0 0 16,5-1 0-16,4 4 0 0,1 4 0 0,-1 5 0 15,0 4 0-15,0 3 0 0,-1 0 0 0,0 8 0 16,-2 5 0-16,-1 4 0 0,-1 2 0 0,-4 4 0 15,-3 2 0-15,-2 5 0 0,-1 6 0 0,-5 4 0 16,-2 3 0-16,-5 2 0 0,0 0 0 0,-6 3 0 0,-2-2 0 0,-3-2 0 16,-3-3 0-16,-2-3 0 15,-2-2 0-15,-1-1 0 0,-2-1 0 0,-1-3 0 0,3-3 0 0,1-3 0 16,1-4 0-16,2-4 0 16,3-5 0-16,0-1 0 0,3-1 0 0,3-5 0 0,-1-3 0 0,4 0 0 15,-4-2 0-15,4 1 0 0,0-1 0 0,3 0 0 16,0 0 0-16,2 2 0 0,1 1 0 0,-1 2 0 15,1 10-1600 1,0 0-352-16,0 0-80 0,0 0-16 0</inkml:trace>
  <inkml:trace contextRef="#ctx0" brushRef="#br0" timeOffset="65491.23">11164 6024 23951 0,'0'0'1056'0,"0"0"224"0,0 0-1024 0,0 0-256 0,0 0 0 0,-7 3 0 16,-1 2 880-16,1 1 112 0,0-2 32 0,-2 1 0 15,-1-3-832-15,-1 1-192 0,-1 1 0 0,0 0 0 16,-2-1 864-16,1-1 128 0,1 1 32 0,1-3 0 16,0-1 0-16,5-2 0 0,-1-2 0 0,2 0 0 15,5 5 0-15,-1-6 0 0,1-2 0 0,3-1 0 16,2-2-832-16,2 0-192 0,1-1 0 0,2 2 0 16,-1 0 0-16,2 2 0 0,2 0 0 0,-1 2 0 0,1 2 0 0,-3 1 0 15,1 2 0-15,0 2 0 0,-2 5 0 0,-1 3 0 16,-1 4 0-16,0 2 0 0,-3 0 0 0,0 0 0 15,-1 1 0-15,-3 1 0 0,-3 3 0 0,0-2 0 16,-1-3 0-16,-4 1 0 0,-1-1 0 0,0-5 0 16,-1 0 0-16,-6 5 0 0,-1-2 0 0,2-2 0 15,0-3 0-15,0-6-17152 16</inkml:trace>
  <inkml:trace contextRef="#ctx0" brushRef="#br0" timeOffset="66224">13532 3938 16575 0,'0'0'368'0,"0"0"80"0,-1 9 0 0,-12 0 16 0,1-2-464 0,-1 1 0 16,2 1 0-16,-3-3 0 0,-2 0 912 0,2-1 96 15,-1 0 16-15,0-1 0 0,0 0 816 0,0-3 160 16,-1-2 48-16,1-1 0 0,-1 1-832 0,4-2-144 16,-1-2-48-16,3-2 0 0,3-2 0 0,-2 1 0 0,4-3 0 0,1 0 0 15,3-3-816-15,4 0-208 0,-1-2 0 0,5-1 0 16,2-6 0-16,1 1 0 0,2 0 0 0,3 0 0 16,4 0 0-16,2 1 0 15,1 0 0-15,3 3 0 0,1 0 0 0,3 3 0 0,2 3 0 0,-1 5 0 16,-2 3 0-16,0 4 0 0,-1 5 0 0,-4 2 0 15,-1 2 0-15,-4 3 0 0,-4 3 0 0,-4 4 0 16,-1 4 0-16,-5 3 0 0,-4-1 0 0,-2 0 0 16,-2 0 0-16,-5 0 0 0,-1-3 0 0,-1-2 0 15,-3-5 864-15,-3-2 128 0,0-2 32 0,-2-1 0 16,2-1-832-16,3-2-192 0,1-2 0 0,0-3 0 16,2-4 864-16,0-3 128 0,1-3 32 0,-1-1 0 15,2-1-832-15,2-2-192 0,3-1 0 0,-2-3 0 0,5-3 0 0,4-1 0 16,2 0 0-16,3-1 0 0,1 4 0 0,3-1 0 15,1 1 0-15,1 3 0 0,-2 2 0 0,1 1 0 16,0 2 0-16,1 6 0 16,-1 3-1600-16,-2 5-352 0,0 5-80 0,0 2-14752 15</inkml:trace>
  <inkml:trace contextRef="#ctx0" brushRef="#br0" timeOffset="66743.8">11513 5370 20271 0,'0'0'448'0,"0"0"80"0,0 0 32 0,-6 2 16 0,6-2-576 0,-9 9 0 16,1 2 0-16,-1-3 0 0,0-3 928 0,1 0 80 16,-3-1 16-16,0 3 0 0,-1 1 0 0,1-2 0 15,-2 0 0-15,5-4 0 0,0-4 0 0,1-2 0 16,2 3 0-16,2-3 0 0,1-4 0 0,2 0 0 16,2 1 0-16,2-4 0 0,3-4 0 0,0-1 0 15,4-1 0-15,2 1 0 0,2-1-832 0,0 2-192 16,1-1 0-16,0-1 0 0,1-1 0 0,-1 3 0 15,-1 0 0-15,1 3 0 0,-1 2 0 0,-2 4 0 16,-5 3 0-16,-8 3 0 0,0 0 0 0,9 6 0 16,-6 3 0-16,-4 7 0 0,-4 1 0 0,-4 3 0 15,-3 2 0-15,-4 1 0 16,-3 0-768-16,-3 1-208 0,-5 1-48 0,1-2-15152 0</inkml:trace>
  <inkml:trace contextRef="#ctx0" brushRef="#br0" timeOffset="74910.91">5156 7063 12895 0,'0'0'272'0,"0"0"64"0,0 0 16 0,0 0 32 16,0 0-384-16,0 0 0 0,0 0 0 0,0 0 0 16,-4-2 896-16,-4 0 96 0,1 0 32 0,0-1 0 0,-1 2 0 0,0 0 0 15,1-1 0-15,-2 0 0 0,1 0-832 0,0 0-192 16,2 1 0-16,-2-1 0 0,0-3 864 0,1-1 128 16,-1 0 32-16,1 0 0 0,1 1 0 0,-2 0 0 15,-1-4 0-15,2 3 0 0,0-1-832 0,2 2-192 16,-4-1 0-16,3 2 0 0,-1-2 864 0,0 2 128 15,-1 1 32-15,2-2 0 0,-1 1-832 0,3 0-192 16,4 4 0-16,0 0 0 0,0 0 0 0,-5-2 0 16,0 1 0-16,5 1 0 0,0 0 0 0,0 0 0 15,0 0 0-15,0 0 0 0,0 0 0 0,0 0 0 16,0 0 0-16,0 0 0 0,0 0 0 0,0 7 0 16,2-1 0-16,0 0 0 0,-2-6 0 0,0 0 0 0,6 5 0 0,2 1 0 15,-1 0 0-15,3 2 0 16,1-2 0-16,2 0 0 0,3 1 864 0,-1 1 128 0,0 0 32 0,1 0 0 15,-1-1-832-15,1 0-192 0,-1 1 0 0,0 0 0 16,0-1 0-16,-1 2 0 0,0 0 0 0,1 0 0 16,0 4 0-16,-1 0 0 0,-1-1 0 0,2 2 0 15,-1-5 0-15,-1 4 0 0,3-4 0 0,-2 2 0 16,-2 2 0-16,2-2 0 0,2-3 0 0,-2 1 0 16,-2 0 0-16,-1-4 0 0,1 2 0 0,0-1 0 15,0 1 0-15,2 2 0 0,-3 1 0 0,1-1 0 16,0-2 0-16,0 2 0 0,-3 0 0 0,1-1 0 15,0-2 0-15,-3 2 0 0,2-1 0 0,-2-1 0 16,1 0 0-16,-2 1 0 0,1 0 0 0,-1-1 0 0,1-1 0 0,-1 1 0 16,-1-1 0-16,1-2 0 0,-6-3 0 15,0 0 0-15,6 4 0 0,-1-1 0 0,-5-3 864 0,6 2 128 16,-6-2 32-16,0 0 0 0,5 2-832 0,-5-2-192 16,6 4 0-16,-6-4 0 0,0 0 0 0,0 0 0 15,0 0 0-15,0 0 0 0,0 0 0 0,0 0 0 16,0 0 0-16,0 0 0 0,0 0 0 0,0 0 0 15,-7 3 0-15,1 0 0 0,-1 3 0 0,-1-1 0 16,0 1 0-16,-2 0 0 0,-1 1 0 0,-1 1 0 16,-2 0 0-16,-1 1 0 0,-3 1 0 0,1-1 0 15,-4 2 0-15,1 1 0 0,1 0 0 0,-3 2 0 16,-1 1 0-16,2-1 0 0,2 0 0 0,-1 2 0 16,-2 0 0-16,1 0 0 0,1 0 0 0,1-2 0 15,-3 1 0-15,1 0 0 0,2 1 0 0,-4-2 0 0,1-1 0 0,-3 1 0 16,4 3 0-16,-1-1 0 0,-1 0 0 0,4-1 0 15,0 1 0-15,1-2 0 0,1 0 0 0,0-1 0 16,2-2 0-16,0-1 0 0,1-2 0 0,2 1 0 16,2-3 0-16,1 2 0 0,4-2 0 0,-1-2 0 15,1-3 0-15,5-1 0 0,0 0 0 0,0 0 0 16,0 0 0-16,0 0 0 0,0 0 0 0,3-7 0 16,4 0 0-16,2-1 0 0,0-2 0 0,4 1 0 15,1 1 0-15,-3-1 0 0,1-1 0 0,2-2 0 16,3 1 0-16,1-1 0 0,2-3 0 0,-1 1 0 15,3 0 0-15,1-2 0 0,0 0 0 0,0 0 0 16,0 2 0-16,0 0 0 0,1-2 0 0,0 0 0 16,0-3 0-16,2 2 0 0,2 0 0 0,0 1 0 0,-3 0 0 0,0 1 0 15,4 1 0-15,-1 0 0 0,0 1 0 0,-1 4 0 16,-2-2 0-16,0 1 0 0,-2 1 0 0,-2 0 0 16,-2 2 0-16,0-2 0 0,-2 3 0 0,-2-2 0 15,-2 3 0-15,-2 2 0 0,0-3 0 0,0 1 0 16,-4-1 0-16,2 2 0 0,-2 2 0 0,1 2 0 15,-1-1 0-15,-7 1 0 0,6-1 0 0,-6 1 0 16,0 0 0-16,0 0 0 0,0 0 0 0,0 0 0 16,0 0 0-16,0 0 0 0,0 0 0 0,0 0 0 15,0 0 0-15,0 0 0 0,-7-3 864 0,0-2 128 16,-3 2 32-16,-1 0 0 0,0-1-832 0,-2 1-192 16,0-1 0-16,-2-3 0 0,-1-1 0 0,-2 0 0 0,-2-1 0 15,0-1 0-15,-2-3 0 0,-4-2 0 16,0 0 0-16,2 1 0 0,-1 3 0 0,2-1 0 0,-2-2 0 0,2 0 0 15,-3 3 0-15,0 0 0 16,2-1 0-16,0 1 0 0,2 0 0 0,1 1 0 0,0 0 0 0,1 1 0 16,-2 1 0-16,4-2 0 0,0-1 0 0,0 2 0 15,1 1 0-15,0 1 0 0,0-2 0 0,1-1 0 16,4 2 0-16,-1 2 0 0,3 0 0 0,1 1 0 16,-2-3 0-16,2 2 0 0,2 2 0 0,0 2 0 15,3-4 0-15,4 6 0 0,0 0 0 0,0 0 0 16,0 0-768-16,0 0-208 15,0 0-48-15,0 0 0 0,0 0 832 0,0 0 192 0,10 2 0 0,2 2 0 16,-1-4 0-16,3 2 0 0,1 2 0 0,3 1 0 16,0-1 0-16,1 2 0 0,2 0 0 0,2 3 0 15,-1 0 0-15,4 2 0 0,-2-1 0 0,2 2 0 0,3 0 0 0,1 2 0 16,-1-2 0-16,2 2 0 0,0-1 0 0,0 1 0 16,-3 1 0-16,1 0 0 0,-2-4 0 0,-1 1 0 15,-3-1 0-15,0 0 0 0,-4 0 0 0,-1-1 0 16,-2-3 0-16,-1 1 0 0,-1 1 0 0,-1 1 0 15,0-2 0-15,-4-2 0 0,-2 0 0 0,-1-2 0 16,-2-1 0-16,2 1 0 0,-6-4 0 0,0 0 0 16,0 0 0-16,0 0 0 0,2 5 0 0,-2-5 0 15,0 0 0-15,-1 9 0 0,0-2 0 0,-4 0 0 16,-1 0 0-16,-1-1 0 0,-3 1 0 0,0 1 0 16,-1 2 0-16,-2 0 0 0,-1 1 0 0,-2 0 0 15,-1 2 0-15,-3 0 0 0,-1 1 0 0,-1 1 0 16,-3 0 0-16,-1 1 0 0,1 2 768 0,-5 0 208 0,0-1 48 0,-1 4 0 15,0 1-832-15,0 2-192 0,0 2 0 16,-11 7 0 0,5-7-768-16,1-1-208 0,1-4-48 0,13-5 0 0,-5 1 832 0,3 0 192 0,1 1 0 0,3-1 0 15,0-2 0-15,3 0 0 0,0-3 0 0,4-1 0 16,3 0 0-16,0 0 0 0,2-2 0 0,1-2 0 16,3-2 0-16,-2-1 0 0,6-4 0 0,0 0 0 31,0 0-864-31,0 0-128 0,0 0-32 0,11-1 0 0</inkml:trace>
  <inkml:trace contextRef="#ctx0" brushRef="#br0" timeOffset="83823.24">9287 10075 9215 0,'0'0'400'0,"0"0"96"16,0 0-496-16,0 0 0 0,0 0 0 0,0 0 0 15,-5-3 912-15,0-1 96 0,5 4 16 0,0 0 0 0,-5-3 0 0,5 3 0 16,-4-4 0-16,4 4 0 0,0 0 0 0,0 0 0 15,0 0 0-15,0 0 0 0,0 0-832 0,0 0-192 16,0 0 0-16,0 0 0 0,0 0 864 0,0 0 128 16,0 0 32-16,7-1 0 0,0 0-832 0,0-1-192 15,2 1 0-15,-2 1 0 0,3 0 864 0,3 0 128 16,0-1 32-16,1 0 0 0,1 1-832 0,5 1-192 16,2-1 0-16,0 1 0 0,0 2 0 0,2-1 0 15,4 0 0-15,0 0 0 0,1 0 864 0,1 2 128 16,-2-3 32-16,3 1 0 0,-1 0-832 0,-2 0-192 15,2-2 0-15,12 0 0 0,-3 4 0 0,-3-4 128 16,-2-4-128-16,0 4 0 0,3 0 304 0,-2 0-48 16,0 0 0-16,-2 3 0 0,0-2-16 0,0 0-16 15,-5-1 0-15,2 0 0 0,0-1-32 0,-1-3 0 0,2 2 0 0,-1 0 0 16,-1 1-64-16,3 1 0 0,0 1-128 0,1 1 192 16,-1 0-64-16,0 2 0 0,-2 0-128 0,-2 0 192 15,1-1 0-15,-1 0 0 0,0-2 0 0,-1 1 0 16,-1-1 0-16,1 0-16 0,2-1 0 0,1 2 0 15,-4-1 0-15,4-1 0 0,0 0 0 0,0 1 0 16,2 0-16-16,-1 1 0 0,-1 1 0 0,-1-2 0 16,0 2-16-16,0-2 0 0,-1-2 0 0,-1 1 0 15,0 2-144-15,3-1 192 0,1-2-192 0,-1 1 192 16,-3 1-192-16,3-1 128 0,-2 0-128 0,3 1 128 16,-1 0-128-16,0 1 0 0,0 3 144 0,-1-4-144 15,-2-1 160-15,1 0-32 0,1 1-128 0,-2-1 192 0,0 0-192 16,3 0 176-16,2-1-176 0,1 1 160 0,-1 1-160 0,0 1 0 15,0-1 144-15,0 1-144 0,-2 0 0 0,0 0 144 16,-1 2-144-16,0-3 0 0,-1 1 128 0,-1-2-128 16,0-1 0-16,0 1 0 0,1 0 160 0,0 0-160 15,3-2 128-15,-1 0-128 0,-4 1 128 0,2 1-128 16,0-1 0-16,2 0 128 0,-1-2-128 0,0 2 128 16,-2 1-128-16,-3 0 128 0,0-1-128 0,-2-1 0 15,0-1 0-15,0-1 128 0,0 1-128 0,2 0 0 16,4 0 0-16,-3 0 128 0,-1-1-128 0,4 2 0 15,-3-2 0-15,2 1 128 0,0 1-128 0,1 0 0 16,-2 2 0-16,0-1 0 0,-1 0 0 0,-1-1 0 16,0 0 128-16,-2 1-128 0,2 0 0 0,-1-1 0 0,3-1 0 15,-1 0 0-15,1 1 0 0,1 0 0 0,-1-1 0 0,-1 0 0 16,-2 0 0-16,1 1 0 0,3 0 0 16,1 0 0-16,-5-2 0 0,2 2 0 0,-2 1 0 0,0 0 0 15,-2 1 0-15,0-3 0 0,-1-1 128 0,0 2-128 16,-1 1 0-16,3 0 0 0,-2-2 0 0,3 0 0 15,0 1 0-15,-1 0 128 0,-1 0-128 0,0 0 0 16,3 0 160-16,-2 0-160 0,4-1 192 0,-3 1-192 16,0 2 0-16,0 0 0 0,0-2 0 0,-2-1 0 15,0 4 0-15,0-2 0 0,-3-2 0 0,2 0 0 16,2 1 0-16,-2-1 0 0,0 2 0 0,0-1 0 16,-1-1 0-16,2 1 0 0,0-2 0 0,-1 3 0 15,-2 1 0-15,-1-2 0 0,2 0 0 0,0 0 0 16,0 0 0-16,0 1 0 0,1 1 0 0,1 0 0 0,-4 0 0 0,2 1 0 15,1 1 0-15,0-1 0 0,0-1 0 0,-3-3 0 16,2 0 0-16,0 1 0 0,0 1 0 0,-1 0 0 16,2-3 0-16,0 2 0 0,2 1 128 0,-3-1-128 15,1-1 0-15,1 0 0 0,-3 3 0 0,0 2 0 16,2-5 0-16,1 2 0 0,-1-2 0 0,1 2 0 16,0 1 0-16,-4 2 0 0,0 0 128 0,-1-1-128 15,1-2 0-15,-1-1 0 0,-1 5 144 0,-1 0-144 16,1-3 0-16,0-2 144 0,-2 1-144 0,-1 1 0 15,0 0 0-15,1 0 0 0,-1-1 0 0,1 1 128 16,-3-4-128-16,2 3 0 0,1 0 0 0,0 1 0 16,1-1 128-16,-3 1-128 0,1 1 0 0,0-1 0 15,0-4 0-15,-1 2 0 0,-2 1 0 0,1 1 128 0,-2 1-128 16,3-2 0-16,1-1 0 0,-1-3 128 0,2 2-128 0,-3 3 0 16,-1 2 128-16,0-2-128 0,0-3 128 0,-1 0-128 15,-8 3 128-15,10 0-128 0,-1-2 0 0,0 2 128 16,-9 0-128-16,11 2 0 0,-5-1 144 0,3 1-144 15,-9-2 0-15,8-1 144 0,-8 1-144 0,10-1 0 16,-10 1 144-16,8 0-144 0,-8 0 0 0,0 0 144 16,9-1-144-16,-9 1 0 0,0 0 0 0,0 0 128 15,0 0-128-15,8 2 128 0,-8-2-128 0,0 0 128 16,0 0-128-16,8-3 160 0,-8 3-160 0,0 0 160 16,0 0-160-16,0 0 160 0,0 0-160 0,0 0 160 15,0 0-160-15,0 0 0 0,0 0 0 0,0 0 128 16,0 0-128-16,0 0 0 0,0 0 0 0,0 0 0 15,0 0 0-15,0 0-256 0,0 0 48 0,-9 2-12816 16,0-1-2560-16</inkml:trace>
  <inkml:trace contextRef="#ctx0" brushRef="#br0" timeOffset="90031.05">5221 9132 9215 0,'0'0'400'0,"0"0"96"15,0 0-496-15,0 0 0 0,9-3 0 0,-9 3 0 0,0 0 912 0,0 0 96 16,0 0 16-16,0 0 0 16,0 0 0-16,8-1 0 0,-8 1 0 0,0 0 0 0,0 0-832 0,0 0-192 15,0 0 0-15,0 0 0 0,0 0 864 0,0 0 128 16,0 0 32-16,0 0 0 0,-5 10-832 0,5-10-192 16,-4 5 0-16,-3 2 0 0,1-1 864 0,-1 2 128 15,-1 3 32-15,1-3 0 0,-2-5-832 0,-1 3-192 16,-1 0 0-16,0 2 0 0,-1 0 0 0,-3-2 0 15,-1 0 0-15,-1 1 0 0,1 2 864 0,-2 0 128 16,2-1 32-16,-5-1 0 0,0 0-832 0,1 1-192 16,-2 1 0-16,2-2 0 0,2-1 0 0,-2 3 0 15,-1-1 0-15,1 3 0 0,-2-3 0 0,0 0 0 16,-1-4 0-16,2 6 0 0,0 0 0 0,0-1 0 16,2-3 0-16,0 2 0 0,0-1 0 0,3 0 0 0,-3 2 0 0,4-3 0 15,-1-3 864-15,3 1 128 0,0-1 32 0,2 1 0 16,0 1-832-16,1-1-192 0,1-2 0 0,9-2 0 15,0 0 0-15,0 0 0 0,-6 2 0 0,6-2 0 16,0 0 0-16,0 0 0 0,0 0 0 0,0 0 0 16,0 0 0-16,0 0 0 0,1 11 0 0,-1-11 0 15,0 0 0-15,8 5 0 0,-8-5 0 0,9 4 0 16,3 3 0-16,-2-4 0 0,0-3 0 0,1 4 0 16,1 5 0-16,1-1 0 0,2-3 0 0,0 3 0 15,1-2 0-15,0 1 0 0,1 1 0 0,2 1 0 16,-1 0 0-16,2 2 0 0,0-3 0 0,2 3 0 15,0 1 0-15,1 1 0 0,-4-2 0 0,1 0 0 16,-3 1 0-16,-2 0 0 0,1 1 0 0,-1-2 0 0,0-1 864 0,-1-1 128 16,-3-3 32-16,2 1 0 0,-2-1-832 0,0 0-192 15,-1-3 0-15,0 2 0 0,-3 1 0 0,0-1 0 16,-7-5 0-16,8 4 0 0,-2 0 0 0,-6-4 0 16,7 5 0-16,-7-5 0 0,0 0 0 0,0 0 0 15,3 6 0-15,-3-6-10336 16,0 0-2112-16</inkml:trace>
  <inkml:trace contextRef="#ctx0" brushRef="#br0" timeOffset="92252.54">1985 10194 12895 0,'0'0'272'0,"0"0"64"0,0 0 16 0,-2 6 32 0,2-6-384 0,0 0 0 15,-6 2 0-15,6-2 0 0,0 0 0 0,0 0 0 16,0 0 0-16,0 0 0 0,0 0 896 0,0 0 96 16,0 0 32-16,0 0 0 0,0 0 0 0,0 0 0 15,0 0 0-15,0 0 0 0,0 0-832 0,0 0-192 16,7 2 0-16,0-2 0 0,2 0 864 0,1 0 128 16,-1 0 32-16,3-2 0 0,2-1-832 0,4 1-192 15,1 0 0-15,4 0 0 0,-1 0 0 0,3-1 0 16,5 1 0-16,2 1 0 0,2 1 864 0,2 0 128 15,1 0 32-15,0 1 0 0,2 1-832 0,0-2-192 0,3 0 0 0,2 0 0 16,-4 1 0-16,5 2 0 0,5-1 0 0,18 0 0 16,-7-2 0-16,-9 0-240 0,-1-1 48 0,0-1 16 15,-2-2 176-15,4 1 144 0,2-2-16 0,0 1-128 16,-1 2 336-16,-1 0-32 0,-2-1-16 0,-1-2 0 16,2 0 32-16,1 0 0 0,-3 0 0 0,2 2 0 15,0-1-96-15,-2 0-16 0,-1-1 0 0,-1 1 0 16,0 1-48-16,1-4-16 0,1-1 0 0,-1 2 0 15,0 1-144-15,1 2 128 0,-2 1-128 0,-1-1 128 16,-1 0-128-16,0 1 0 0,-2-2 0 0,0 1 0 16,1-1 144-16,0 2-144 0,-1 1 160 0,-2 1-160 15,0 1 192-15,0-1-64 0,-1-1-128 0,0 1 192 16,0 0-64-16,0 0 0 0,2-2-128 0,-13 1 192 0,2 0 464 16,4 1 96-16,2 1 16 0,20 1 0 15,-10 1-1440-15,-3-1-288 0,-5-2-48 0,-12 3-16 0,3-2 1648 0,3-2 320 16,4-2 64-16,0 2 16 0,2 1-832 0,2 1-192 15,-2-1 0-15,1 0 0 0,-1 3 0 0,-2-3 0 16,-1-3 0-16,2 2 0 0,-4-1 0 0,4 0 0 16,-2-1 0-16,0 0 0 0,1 1 0 0,-2 0 0 15,0 0 0-15,1 1 0 0,-3 2 0 0,0-1 0 16,-1-2 0-16,-1-1 0 0,1 1 0 0,0 0 0 16,-1-2 0-16,0 0 0 0,-2 0 0 0,2-1 0 15,-1 1 0-15,1 2 0 0,1 2 0 0,1-1 0 16,-2-3 0-16,-1 3 0 0,-1 2 0 0,-2 1 0 15,1-4 0-15,0 0 0 0,2 3 0 0,0-2 0 16,1-1 0-16,-2-1 0 0,-1 2 0 0,0 1 0 0,2 0 0 0,0 1 0 16,-3 1 0-16,1 0 0 0,-1 1 0 0,0 2 0 15,-1 0 0-15,0 1 0 0,-1-1 0 0,2 1 0 16,0-2 0-16,-1 1 0 0,-1-2 0 0,0 1 0 16,1 0 0-16,-2 0 0 0,0-1 0 0,1 3 0 15,-2-3 0-15,2 2 0 0,-4-1 0 0,3-1 0 16,-5 1 0-16,0-2 0 0,-1 0 0 0,-1 0 0 15,-3 1 0-15,-2 0 0 0,-1-3 0 0,0 1 0 16,0-1 0-16,-1 1 0 0,-1 0 0 0,-1 0 0 16,-3 0 0-16,-1 1 0 0,2 1 0 0,-7-3 0 15,0 0 0-15,0 0 0 0,0 0 0 0,0 0 0 16,5 8-1600-16,-5-8-352 0,1 9-80 0,-1-9-11472 16</inkml:trace>
  <inkml:trace contextRef="#ctx0" brushRef="#br0" timeOffset="93168.79">5728 9477 16575 0,'0'0'368'0,"0"0"80"0,-5-5 0 0,5 5 16 16,0 0-464-16,0 0 0 0,0 0 0 0,-6 0 0 16,6 0 0-16,-5 0 0 0,5 0 0 0,0 0 0 0,-5 0 912 0,-1 0 96 15,6 0 16-15,0 0 0 0,-6 5-832 0,6-5-192 16,-3 3 0-16,3-3 0 0,0 0 0 0,0 0 0 15,0 0 0-15,0 0 0 0,0 0 864 0,0 0 128 16,0 0 32-16,5 1 0 0,6 1-832 0,0 1-192 16,4 1 0-16,1-3 0 0,4-3 864 0,-1-2 128 15,2 1 32-15,2 1 0 0,0 0-832 0,1 1-192 16,-1-4 0-16,0 1 0 0,-1-2 0 0,0 2 0 16,-3 0 0-16,0-1 0 0,-2 2 0 0,-1-2 0 15,-2 2 0-15,-2 0 0 0,-3-1 0 0,-3 1 0 16,-1-1 0-16,-5 4-8144 15,0 0-1680-15</inkml:trace>
  <inkml:trace contextRef="#ctx0" brushRef="#br0" timeOffset="98139.83">2483 9083 12895 0,'0'0'576'0,"0"0"112"0,0 0-560 0,0 0-128 16,0 0 0-16,0 0 0 0,11 0 1664 0,1-2 320 16,-1-2 48-16,2-1 16 0,2-4-1648 0,2 1-400 15,5 1 0-15,-4-2 0 0,0-1 0 0,0 0 0 16,4 0 0-16,-2 0 0 0,0 1 0 0,2 1 0 16,-2-5 0-16,-2 4-8928 0</inkml:trace>
  <inkml:trace contextRef="#ctx0" brushRef="#br0" timeOffset="98332.39">2945 8532 23951 0,'0'0'512'0,"0"0"128"0,0 0 0 0,7 4 64 0,-1 2-576 0,0 5-128 0,-1 5 0 0,-2 5 0 15,0 2 0-15,0 6 0 0,-1 4 0 0,-1 3 0 16,-1 2 0-16,0 3 0 0,-1 2 0 0,0 19-10624 16</inkml:trace>
  <inkml:trace contextRef="#ctx0" brushRef="#br0" timeOffset="99007.86">7786 8866 16575 0,'0'0'368'0,"0"0"80"0,0 0 0 0,0 0 16 0,7-4-464 0,-2-2 0 16,0 3 0-16,0 0 0 0,1 1 0 0,0-1 0 0,3-1 0 0,-1-1 0 16,1 1 912-16,1 0 96 0,2-2 16 0,0 1 0 15,1-2-832-15,2 3-192 0,-1-2 0 0,1-1 0 16,0 1 0-16,1-2 0 0,16-13 0 16,-8 8 0-16</inkml:trace>
  <inkml:trace contextRef="#ctx0" brushRef="#br0" timeOffset="99206.49">8348 8327 23951 0,'0'0'512'0,"0"0"128"0,0 0 0 0,0 0 64 0,14 2-576 0,-11 8-128 16,1 6 0-16,-3 1 0 0,-1 3 848 0,-1 6 144 15,-2 3 32-15,-1 3 0 0,0 4-832 0,1 4-192 16,-3 2 0-16,1 0-8144 16,1 0-1680-16</inkml:trace>
  <inkml:trace contextRef="#ctx0" brushRef="#br0" timeOffset="99953.42">14731 9440 27647 0,'3'-10'1216'0,"-3"10"256"0,10 0-1168 0,1-3-304 0,5-1 0 0,7-2 0 16,6 1 0-16,5-2 0 0,5-1 0 0,5 0 0 15,4-3 0-15,3 0 0 0,-3 1 0 0,24-7 0 16,-6 1-1584-16,-4-1-368 0,21-6-80 0,-14 4-16 0</inkml:trace>
  <inkml:trace contextRef="#ctx0" brushRef="#br0" timeOffset="100163.17">16345 8521 35007 0,'17'2'768'0,"-15"14"176"0,1 7 16 0,-1 5 16 0,-1 9-784 0,-2 8-192 0,-3 4 0 16,0 7 0-16,-2 6 0 0,-1 4 0 0,-2 4 0 0,1 1 0 31,0 1-768-31,3 1-208 0,-1-2-48 0,1 2 0 0</inkml:trace>
  <inkml:trace contextRef="#ctx0" brushRef="#br1" timeOffset="110526.49">4317 11060 16575 0,'10'0'368'0,"-1"-3"80"0,-4-1 0 0,2 0 16 0,0 0-464 0,-7 4 0 0,0 0 0 0,7-3 0 16,-3-1 1728-16,-4 4 256 0,0 0 64 0,0 0 0 15,0 0-832-15,0 0-144 0,0 0-48 0,0 0 0 16,0 0-816-16,0 0-208 0,0 0 0 0,0 0 0 16,0 0 864-16,-7 7 128 0,0 1 32 0,-1-3 0 0,0 0-832 0,-1 0-192 15,-1 1 0-15,-2 2 0 0,-1 0 864 16,-3 1 128-16,0-2 32 0,-3 2 0 0,-2 2 0 0,-3 2 0 15,-3 1 0-15,-1-1 0 0,-3-2-832 0,2 5-192 16,2 2 0-16,2-1 0 0,-3-3 864 0,2 0 128 16,-3 0 32-16,2 3 0 0,1 3-832 0,4-2-192 15,0-4 0-15,3 0 0 0,-1 2 0 0,1-3 0 16,-1-3 0-16,4-1 0 0,0-3 0 0,4 0 0 16,0-2 0-16,1-1 0 0,0 0 0 0,2-1 0 15,2 0 0-15,7-2 0 0,-8 0 0 0,8 0 0 16,-3-3 0-16,3 3 0 0,0 0 0 0,0 0 0 15,0 0 0-15,0 0 0 0,0 0 0 0,7-6 0 16,3 2 0-16,1-3 0 0,5-1 0 0,1 0 0 16,1-2 0-16,2-1 0 0,1-1 0 0,4-4 0 0,1-2 0 0,4-1 0 15,-1 3 0-15,4-1 0 0,-2-2 0 16,4-1 0-16,2-1 0 0,1 2 0 0,1-1 0 0,-1 0 0 16,-3 0 0-16,-2 2 0 0,-3 0 0 0,-1 3 0 15,-2-2 0-15,-2 2 0 0,0-1 0 0,-3 3 0 16,-1-1 0-16,-5 3 0 0,0 0 0 0,-2 1 0 15,-5 2 0-15,-1 2 0 0,-2 2 0 0,3 1 0 16,0-1 0-16,-9 4 0 0,0 0 0 0,0 0 0 16,0 0 0-16,0 0 0 0,0 0 0 0,0 0 0 15,0 0 0-15,0 0 0 0,0 0 0 0,0 0 0 16,-4 8 0-16,0 1 0 0,-4 0 0 0,1 0 0 16,-5-3 864-16,-3 4 128 0,-1-1 32 0,-3 2 0 15,-2 3-832-15,-2 2-192 0,-2-4 0 0,-2 2 0 0,-3 3 0 0,-7-1 0 16,-1 0 0-16,-3 1 0 0,-3 1 0 0,3 0 0 15,1 1 0-15,3-1 0 0,1-1 0 0,2 1 0 16,2 0 0-16,10-5 0 0,-1 1 0 0,0-1 0 16,-1-2 0-16,2 2 0 0,0 0 0 0,1-2 0 15,2-2 0-15,1 0 0 0,1-1 0 0,4-1 0 16,1-1 0-16,3-1 0 0,2-2 0 0,2-1 0 16,-1-1 0-16,6-1 0 0,-5 1 0 0,5-1 0 15,-5-2 0-15,5 2 0 0,0 0 0 0,0 0 0 16,0 0 0-16,0 0 0 0,0 0 0 0,0 0 0 15,0 0 0-15,0 0 0 0,0 0 0 0,0 0 0 16,0 0 0-16,7 2 0 0,2-1 0 0,1 4 0 16,1-2 0-16,3 3 0 0,-1 1 0 0,4 2 0 0,0 1 0 15,3 1 0-15,1 0 0 0,0 4 0 0,0 1 0 0,2-1 0 16,-1 3 0-16,3-3 0 0,-1-2 0 0,0 5 0 16,0-3 0-16,0-3 0 0,3 2 0 0,-3-1 0 15,3 1 0-15,0 0 0 0,-2 0 0 0,-2-1 0 16,-2-1 0-16,-2 0 0 0,2 1 0 0,-4-2 0 15,-2-1 0-15,-1 0 0 0,0 0 0 0,-4-1 0 16,1-2 0-16,-2 1 0 0,-2-1 0 0,0-1 0 16,-1 0 0-16,1-2 0 0,-7-4 0 0,0 0 0 15,0 0 0-15,0 0 0 0,0 0 0 0,0 0 0 16,0 0 0-16,0 0 0 0,0 0 0 0,0 0 0 16,0 0 864-16,-6-2 128 0,1 0 32 0,-5 0 0 15,0-2-832-15,-1 1-192 0,-2-1 0 0,-3-1 0 16,-1 0 0-16,-4-1 0 0,-2 0 0 0,-1-2 0 15,-3-1 0-15,1-1 0 0,-2 3 0 0,1-2 0 0,-1-1 0 0,0-2 0 16,-5-1 0-16,1-2 0 0,1 0 0 0,0-1 0 16,-1 1 0-16,0 0 0 0,1 0 0 0,-1 2 0 15,1 0 0-15,2 2 0 0,3-1 0 0,-1 2 0 16,9 0 0-16,1 1 0 0,2 0 0 0,1 2 0 16,3-1 0-16,1 1 0 0,0 2 0 0,3-2 0 15,2 4 0-15,1-1 0 0,4 4 0 0,0 0 0 16,0 0 0-16,0 0 0 0,0 0 0 0,9 1 0 15,0 3 0-15,3 1 0 0,0 1 0 0,6 1 0 16,0 4 0-16,4 1 0 0,3 1 0 0,0 2 0 16,2 3 0-16,12 7 0 15,-6 2-768-15,-1-2-208 0,-2 1-48 0,-10-8 0 0,4 0 832 0,0-1 192 0,3 2 0 16,12 6 0 0,-4-4-864-16,-1-3-128 0,2-4-32 0,2-2 0 15,-4-2-1632-15,0-2-336 0,-1-3-64 0,-11-5-16 0</inkml:trace>
  <inkml:trace contextRef="#ctx0" brushRef="#br1" timeOffset="112912.86">2823 12890 16575 0,'0'0'368'0,"-8"-1"80"0,-2 1 0 0,4 0 16 0,-4-5-464 0,0 2 0 0,0 1 0 0,-1 2 0 16,1 0 912-16,-1-1 96 0,-2-1 16 0,-1 1 0 16,3 2 0-16,0 0 0 0,0-1 0 0,2 0 0 15,2-1 0-15,1 2 0 0,-3 1 0 0,-1 0 0 16,3-4 0-16,-1 2 0 0,2 0 0 0,0 4 0 15,6-4 0-15,0 0 0 0,-6 1 0 0,6-1 0 0,0 0-832 0,0 0-192 16,0 0 0-16,0 0 0 0,0 0 0 0,8 7 0 16,3 1 0-16,4-3 0 0,5 0 0 0,5 0 0 15,5 1 0-15,2 1 0 0,1 2 864 0,-1 1 128 16,0 0 32-16,0 4 0 0,3 2-832 0,-2-1-192 16,1-1 0-16,0 1 0 0,1 0 0 0,0 2 0 15,-4 0 0-15,1 0 0 0,-2 1 0 0,-3-1 0 16,-1-2 0-16,-2 1 0 0,-3-2 0 0,-4-2 0 15,-2-1 0-15,-3-1 0 0,0-1 0 0,-3-3 0 16,-2 1 0-16,-1-2 0 0,-3-1 864 0,-3-4 128 16,0 0 32-16,0 0 0 0,0 0-832 0,0 0-192 15,-8-1 0-15,-2-2 0 0,-2 1 864 0,-3-2 128 0,-4-3 32 16,-3 1 0-16,-1-2-832 0,-1-1-192 16,-6-3 0-16,1 2 0 0,-1-2 0 0,-1 1 0 0,-1 1 0 0,1-1 0 15,2-1 0-15,-1 0 0 0,0-2 0 0,1 3 0 16,-2-1 0-16,-1 1 0 0,-2 0 0 0,0 1 0 15,1 0 0-15,3-1 0 0,1-1 0 0,3 1 0 16,-2-1 0-16,3 3 0 0,2 3 0 0,3 0 0 16,2-3 0-16,-2 2 0 0,4 2 0 0,3-1 0 15,-2 2 0-15,2-1 0 0,-1 2 0 0,4 0 0 16,2 1 0-16,0-1 0 0,1 0 0 0,2 1 0 16,5 2 0-16,0 0 0 0,0 0 0 0,0 0 0 15,0 0 0-15,0 0 0 0,0 0 0 0,0 0 0 16,6 0 0-16,4 2 0 0,2 1 0 0,10 5 0 15,2 1-768-15,0 0-208 0,1 0-48 0,-5-3 0 0,-1 3 832 0,3 1 192 16,4 2 0-16,5 0 0 0,2 3 0 0,2 2 0 16,1 2 0-16,-3 0 0 0,0 2 0 0,-2 0 0 15,0-2 0-15,0 0 0 0,1-1 0 0,-3 0 0 16,1-2 0-16,2 0 0 0,0-2 0 0,-1 0 0 16,-3 0 0-16,1-1 0 0,-5-3 768 0,-1-1 208 15,-5-2 48-15,5 3 0 16,-5 0-1648-16,-5-4-320 0,-1-4-64 0,-6 2-16 0,-2-1 1648 0,-4-3 320 15,0 0 64-15,0 0 16 0,0 0-832 0,0 0-192 16,0 0 0-16,0 0 0 0,0 0 0 0,0 0 0 16,0 0 0-16,0 0 0 0,-7 0 0 0,0 0 0 15,3 0 0-15,-3 0 0 0,2 0 0 0,-2 0 0 16,0 0 0-16,1 0 0 0,-2 0 0 0,3 0 0 16,-3 0 0-16,8 0 0 0,-5-1 0 0,1 1 0 0,4 0 0 0,0 0 0 15,-6 1 0-15,6-1 0 0,-6-1 0 0,6 1 0 16,0 0 0-16,0 0 0 0,-3 4 0 0,3-4 0 15,0 0 0-15,0 0 0 0,0 0 0 0,0 0 0 16,0 0 0-16,-6 4 0 0,3 2 0 0,0-1 0 16,1 1 0-16,-4-3 0 0,6-3 0 0,-5 5 0 15,-1 2 0-15,-4 2 0 0,-2-3 0 0,0 2 0 16,1 0 0-16,-2 4 0 0,-3 0 0 0,-1 0 0 16,-2 2 0-16,-4 3 0 0,0 0 0 0,-2 4 0 15,0 4 0-15,0-2 0 0,-5-1 0 0,1 1 0 16,-3 1 0-16,-1 0 0 0,-6 0 0 0,4 2 0 15,2-3 0-15,2 1 0 0,2 0 0 0,0-2 0 16,3-2 0-16,3-2 0 0,4-3 0 0,2-2 0 0,4-1 0 0,1-2 0 16,3-2 0-16,3-3 0 0,2 0 0 0,4-5 0 15,0 0 0-15,0 0 0 0,0 0 0 0,0 0 0 16,0 0 0-16,7-7 0 0,3-2 0 0,2 2 0 16,0-3 0-16,5-3 0 0,2-3 0 0,-1 0 0 15,0-2 0-15,1-1 0 0,6 0 0 0,2-3 0 16,1-3 0-16,0 1 0 0,1 0 0 0,0-1 0 15,0-2 0-15,0 1 0 0,0-2 0 0,-1 3 0 16,-1 1 0-16,3 1 0 0,-1 0 0 0,1 1 0 16,1 1 0-16,0 1 0 0,-1 2 0 0,-2 6 0 15,-1-2 0-15,7-1 0 0,-9 2 0 0,-2 5 0 16,-6 1 0-16,-3 3 0 0,-3-1 0 0,0 3 0 16,-11 2 0-16,9 1 0 0,-9-1 0 0,0 0 0 15,0 0 0-15,0 0 0 0,5 5 0 0,-5-5 0 16,0 0 0-16,0 0 0 0,-3 9 0 0,-1 0 0 0,-6-3 0 0,-1 1 0 15,-4 3 0-15,-2 2 0 0,-3 1 0 0,-3 2 0 16,-2-2 0-16,-4 3 0 0,-1 0 0 0,-4 3 0 16,0 2 0-16,-3 1 0 0,0 1 0 0,1 2 0 15,0-1 0-15,-2 4 0 0,-3-2 0 0,11-7 0 16,-2 1 0-16,-2 1 0 0,0 1 0 0,-1 0 0 16,3-2 864-16,1 1 128 0,1-1 32 0,3 0 0 15,-1 0-832-15,4 0-192 0,1-5 0 0,2 0 0 16,3 1 0-16,3-2 0 0,2-4 0 0,3-1 0 15,2-4 0-15,3-1 0 0,5-4 0 0,0 0 0 16,0 0-768-16,0 0-208 0,6-9-48 0,1-1 0 0,2 2 832 0,3-2 192 16,2-2 0-16,4-2 0 0,0-3 0 0,4 0 0 15,2-2 0-15,1-1 0 0,2 0 0 0,15-8 0 16,-1 1 0-16,1 2 0 0,-3 2 0 0,0-1 0 16,-6 0 0-16,0-1 0 0,0 2 0 0,0 1 0 15,-1 0 0-15,0 1 0 0,1 1 0 0,-5 0 0 16,0 3 0-16,-1 1 0 0,2-2 0 0,-1 3 0 15,-3 3 0-15,-3 2 0 0,-6 1 0 0,-2 1 0 16,-3 3 0-16,0 0 0 0,-1 2 0 0,-10 3 0 16,0 0 0-16,0 0 0 0,0 0 0 0,0 0 0 15,0 0 0-15,0 0 0 0,0 0 768 0,0 0 208 16,0 0 48-16,0 0 0 0,0 0-832 0,0 0-192 16,0 0 0-16,-10 1 0 0,4 1 0 0,-4-2 0 15,-1-1 0-15,0 0 0 0,-3 0 0 0,1 1 0 0,-1-1 0 0,-9-1 0 16,0-3 0-16,2 1 0 0,-1-2 0 0,-1 0 0 15,-6-2 0-15,2-2 0 0,-1-2 0 0,2 0 0 16,-4-3 0-16,8 3 0 0,-2-4 0 0,-17-7 0 16,4 1 0-16,0 2 0 0,-1 2 0 0,6 0 0 15,4-1 0-15,0 5 0 0,2 3 0 0,2 0 0 16,0 0 0-16,4 0 0 0,1 0 0 0,2 1 0 16,2 1 0-16,2-1 0 0,1-4 0 0,4 5 0 15,0 6 0-15,8 3 0 0,-4-6 0 0,4 6 0 16,-2-6 0-16,2 6 0 0,0 0 0 0,0 0 0 15,3-9-768-15,4 4-208 0,1 1-48 0,3 2 0 16,-3 1 832-16,4 0 192 0,0 0 0 0,3 3 0 0,2 3 0 0,3 3 0 16,4 0 0-16,-1 1 0 0,1-2 0 0,2 4 0 15,1 3 0-15,4-1 0 0,3 0 0 0,0 2 0 16,-3 3 0-16,-1 2 0 0,-2 0 0 0,-1-2 0 16,0-2 0-16,0 2 0 0,1 2 0 0,1-3 0 15,-1-3 0-15,0 0 0 0,-8 2 0 0,-5-5 0 16,4-1 0-16,4 5 0 0,-3-5 0 0,-3 0 0 15,-1-1 0-15,-4-3 0 0,-1 1 0 0,-5-3 0 16,-6-4 0-16,0 0 0 0,10 5 0 0,-10-5 0 16,5 6 0-16,-5-6 0 0,0 0 0 0,0 0 0 15,4 6 0-15,-4-6 0 0,0 0 0 0,0 0 0 16,0 0 0-16,0 0 0 0,-5 5 0 0,-2 0 0 16,-1-2 0-16,1 2 0 0,0 2 0 0,0 0 0 0,-4-1 0 15,-1 2 0-15,-2 1 0 0,-1 1 0 16,-2 2 0-16,-2 0 0 0,1 1 768 0,-2 2 208 0,2 1 48 0,-1 4 0 15,-2 2-832-15,-4 1-192 16,2-1 0-16,4-4 0 0,-3 2 0 0,-2 2 0 0,-2 0 0 0,-4 1 0 16,0-2 0-16,-2 1 0 0,-1-1 0 0,2 0 0 15,3 0 0-15,3-2 0 0,1-3 0 0,-1 1 0 16,0 1 0-16,4-2 0 0,4-4 0 0,3 0 0 16,1-2 0-16,6-4 0 0,0-1 0 0,7-5 0 15,0 0-768 1,0 0-208-16,0 0-48 0,8-7-13104 0,5-1-2624 0</inkml:trace>
  <inkml:trace contextRef="#ctx0" brushRef="#br1" timeOffset="119260.14">10048 12946 12895 0,'0'0'272'0,"0"0"64"0,8-5 16 0,-8 5 32 0,6 2-384 0,-6-2 0 0,0 0 0 0,10-2 0 15,-10 2 896-15,7 0 96 0,-7 0 32 0,0 0 0 16,0 0 0-16,8-4 0 0,-8 4 0 0,0 0 0 16,0 0 0-16,0 0 0 0,0 0 0 0,0 0 0 15,7-2 0-15,-7 2 0 0,0 0 0 0,0 0 0 16,0 0-832-16,0 0-192 0,0 0 0 0,0 0 0 15,0 0 864-15,0 0 128 0,0 0 32 0,-8 8 0 0,0 2-832 0,-2-4-192 16,-1-1 0-16,0 2 0 0,-3 5 864 0,0 2 128 16,-1 0 32-16,-3-4 0 0,-1-2 0 15,2 3 0-15,0 4 0 0,-1 0 0 0,-3-4-832 0,-1 1-192 16,-4 5 0-16,2-1 0 0,-1 3 0 0,0-3 0 16,-1-4 0-16,-1 3 0 0,2 0 864 0,-3 3 128 15,1-5 32-15,-3 0 0 0,-1 0-832 0,4-1-192 16,1 0 0-16,2 2 0 0,-1-5 0 0,3 0 0 15,-1-1 0-15,2 1 0 0,2 1 0 0,0-2 0 16,4-4 0-16,6 0 0 0,0 0 0 0,2 1 0 16,0 1 0-16,2-2 0 0,5-4 0 0,0 0 0 15,0 0 0-15,0 0 0 0,0 0 0 0,0 0 0 16,0 0 0-16,0 0 0 0,6-5 0 0,4-2 0 16,3-2 0-16,4 0 0 0,1-1 0 0,4 0 0 0,0-3 0 0,5-1 0 15,-1 0 0-15,4-1 0 0,2-2 0 0,1 1 0 16,-3-2 0-16,3-1 0 0,0 1 0 0,-2-1 0 15,1 0 0-15,1-1 0 0,1-2 0 0,-3 3 0 16,0 2 0-16,0 1 0 0,-1-1 0 0,-2 2 0 16,0-1 0-16,-3 3 0 0,-3 1 0 0,-2 1 0 15,-2 2 0-15,-2 0 0 0,-3 2 0 0,-1 0 0 16,-1 2 0-16,-4-1 0 0,-2 3 0 0,0 0 0 16,-5 3 0-16,0 0 0 0,0 0 0 0,0 0 0 15,0 0 0-15,0 0 0 0,0 0 0 0,0 0 0 16,0 0 0-16,0 0 0 0,-7 3 0 0,-1 0 0 15,0 2 0-15,-3-1 0 0,-2 1 0 0,-2 1 0 16,1 2 0-16,-3-1 0 0,-4 1 0 0,2 1 0 0,-1 0 0 0,-1 2 0 16,-3 2 0-16,-3 1 0 0,0-2 0 0,-1 0 0 15,-1 6 0-15,-2-3 0 0,1-1 0 0,-1 0 0 16,0 0 0-16,1-1 0 0,-1 2 864 0,1 1 128 16,3-2 32-16,-11 6 0 15,3-2-1648-15,6-1-320 0,4-1-64 0,9-6-16 0,-2 1 1648 0,2-1 320 16,0-2 64-16,1 1 16 0,-1 0-832 0,3 0-192 15,1-3 0-15,1 1 0 0,1-3 0 0,1 1 0 16,3-2 0-16,-2 2 0 0,3-3 0 0,1 0 0 16,4-2 0-16,0 0 0 0,-6 2 0 0,6-2 0 15,0 0 0-15,0 0 0 0,0 0 0 0,0 0 0 16,0 0 0-16,0 0 0 0,0 0 0 0,0 0 0 16,5-4 0-16,-2-1 0 0,3 2 0 0,1-1 0 15,-1-1 0-15,3 0 0 0,-2 1 0 0,1 0 0 0,-1 0 0 0,1 1 0 16,-1 0 0-16,3-1 0 0,-2-1 0 0,1 2 0 15,-2 1 0-15,2 1 0 0,-1 0 0 0,0 0 0 16,-1-1 0-16,1 2 0 0,0 0 0 0,1 0 0 16,-1 0 0-16,0 2 0 0,0 0 0 0,-1 1 0 15,1 0 0-15,-2 2 0 0,-6-5 0 0,7 7 0 16,2 1 0-16,1 1 0 0,-1 0 0 0,2 0 0 16,-1 0 0-16,2 4 0 0,0-1 0 0,1 0 0 15,1-1 0-15,2 0 0 0,0-1 0 0,1 2 0 16,-2 1 0-16,2 1 0 0,0-2 0 0,1 3 0 15,-2-2 0-15,2 0 0 0,2 0 0 0,-3-2 0 16,1 0 0-16,-1-1 0 0,-1-1 0 0,1-1 0 16,-3-1 0-16,0 0 0 0,-1-2 0 0,-1 1 0 0,-3 1 0 15,1-2 0-15,0-1 0 0,0 1 0 0,0-1 0 0,-4 1 0 16,1 0 0-16,-7-5 0 0,6 3 0 0,-1 1 0 16,1-1 0-16,-6-3 0 0,0 0 0 0,0 0 0 15,0 0 0-15,0 0 0 0,0 0 0 0,0 0 0 16,0 0 0-16,0 0 0 0,0 0 0 0,0 0 0 15,0 0 0-15,0 0 0 0,-7 4 0 0,1-1 0 16,6-3 0-16,-4 1 0 0,-5-2 0 0,3 0 0 16,-4-1 0-16,0 0 0 0,-1 2 0 0,-2-1 0 15,-3-3 0-15,1 0 0 0,-2 3 0 0,2-1 0 16,-4-2 0-16,3-1 0 0,-2 1 0 0,1-2 0 16,-1 1 0-16,0-3 0 0,1-2 0 0,-3-1 0 15,1-1 0-15,-1-1 0 0,0 1 0 0,-4 0 0 0,2 1 0 16,-3-1 0-16,4 0 0 0,1 0 0 0,2-1 0 0,-1 4 0 15,0-4 0-15,3 4 0 0,-2-2 0 0,0 3 0 16,1 0 0-16,2 2 0 0,-1 0 0 0,2 1 0 16,0 0 0-16,2 0 0 0,-3-1 0 0,4 3 0 15,0 2 0-15,1 0 0 0,0-3 0 0,4 3 0 16,-2 1 0-16,3 1 0 0,5-1 0 0,0 0 0 16,0 0 0-16,0 0 0 0,0 0 0 0,0 0 0 15,0 0 0-15,3 8 0 0,1 1 0 0,4-1 0 16,2-1 0-16,2 1 0 0,2 1 0 0,3 0 0 15,2 2 0-15,3 0 0 0,5 0 0 0,-2 0 0 16,1 1 0-16,1 1 0 0,3 1 0 0,1 0 0 16,-1 1 0-16,-1 1 0 0,0 0 0 0,-3-2 0 0,2 0 0 0,-4-1 0 15,0-2 0-15,0 2 0 0,-1-2 0 0,-1 0 0 16,0-2 0-16,-2 1 0 0,-1-2 0 0,-1 1 0 16,1 0 0-16,-2-1 0 0,-6 0 0 0,-1 0 0 15,-1-2 0-15,0 1 0 0,-1 0 0 0,-1-1 0 16,0 0 0-16,-2-1 0 0,0 1 0 0,1-1 0 15,-6-5 0-15,1 6 0 0,-1-6 0 0,0 0 0 16,1 5 0-16,-1-5 0 0,0 0 0 0,0 0 0 16,0 0 0-16,0 0 0 0,-5 2 0 0,-1 2 0 15,0-3 0-15,1-2 0 0,-1 2 0 0,1-1 0 16,5 0 0-16,-8 0 0 0,-1-1 0 0,-3-1 0 16,1-1 0-16,-1 1 0 0,0-1 0 0,-2 0 0 15,-1-2 0-15,1 0 0 0,-1-2 0 0,-1 0 0 0,1 0 0 0,-2-2 0 16,1-1 0-16,1-1 0 0,-1 0 0 0,1-2 0 15,-2-1 0-15,2-1 0 0,-1 0 0 0,0-1 0 16,-3 2 0-16,3-1 0 0,-3-2 0 0,3 2 0 16,0-1 0-16,2 1 0 0,0-1 0 0,0 3 0 15,4 4 0-15,2-1 0 0,-1-1 0 0,-2 1 0 16,2 1 0-16,1 2 0 0,1 1 0 0,0-1 0 16,-1-1 0-16,2 2 0 0,1 0 0 0,-2 0 0 15,1-1 0-15,3 2 0 0,-2-1 0 0,3 1 0 16,-1-3 0-16,1 4 0 0,2 4 0 0,0 0 0 15,1-8 0-15,1 1 0 0,-2 7 0 0,6-5 0 16,-1-2 0-16,3 1 0 0,1-2 0 0,0 0 0 16,2 3 0-16,3-3 0 0,1-2 0 0,4 0 0 15,2 0 0-15,0-1 0 0,2-2 0 0,1-1 0 0,1-2 0 0,-1 0 0 16,2 0 0-16,-1-1 0 0,0-3 0 0,2-1 0 16,1 0 0-16,-1 1 0 0,0 3 0 0,0 0 0 15,-3 2 0-15,0-3 0 0,-1 5 0 0,0-1 0 16,-1 0 0-16,-1 0 0 0,-1 1 0 0,-3 2 0 15,0 1 0-15,-3 0 0 0,-1 0 0 0,-2 2 0 16,-3 0 0-16,0 2 0 0,-2 3 0 0,0 1 0 16,-3-1 0-16,-3 3 0 0,0 0 0 0,0 0 0 15,0 0 0-15,0 0 0 0,0 0 0 0,0 0 0 16,0 0 0-16,0 0 0 0,0 0 0 0,-7 1 0 16,-1 1 0-16,-4 0 0 0,0 3 0 0,-3 0 0 15,-1 1 0-15,-12 5 0 0,1 3 0 0,-1-1 0 16,4-3 0-16,-1 1 0 0,-5-2 0 0,-1 3 0 0,-3 2 0 15,2 0 0-15,-1-1 0 0,-1 2 0 0,-2 0 0 0,-1 2 0 16,-3-1 0-16,4 0 0 0,3-2 0 0,-1 4 0 16,-1 1 0-16,4-1 0 0,2-4 0 0,1 2 0 15,4-3 0-15,1 0 0 0,3 0 0 0,4-2 0 16,2-4 0-16,1-2 0 0,4 2 0 0,1-3 0 16,8-4 0-16,-5 6 0 0,5-6 0 0,0 0 0 15,0 10 0-15,2-1 0 0,-2-9 0 0,4 7 0 16,-4-7 0-16,11 9 0 0,0 0 0 0,1 1 0 15,0 0 0-15,4 1 0 0,1 1 0 0,4 3 0 16,2 5-768-16,2-2-208 0,-3-4-48 0,4 2 0 16,-5 5 832-16,4 0 192 0,0-1 0 0,2-2 0 0,-1-1 0 0,2-1 0 15,-2-1 0-15,-1 3 0 0,-2-3 768 16,0-2 208-16,-2 2 48 0,-1-3 0 0,0 0-832 0,-2-2-192 16,-2-2 0-16,-1 0 0 0,1-1 0 15,-2 0 0-15,-1-1 0 0,-1-1 0 0,-1 0 0 0,-2-3 0 16,-2 1 0-16,1 1 0 0,-8-4 0 0,0 0 0 15,0 0 0-15,0 0 0 0,0 0 0 0,0 0 0 16,0 0 0-16,0 0 0 0,0 0 0 0,0 0 0 16,0 0 0-16,0 0 0 0,0 0 0 0,0 0 0 15,0 0 0-15,0 0 0 0,0 0 0 0,0 0 0 16,-5-7 0-16,5 7 0 16,0 0-768-16,0 0-208 0,-3-5-48 0,3 5-18432 0</inkml:trace>
  <inkml:trace contextRef="#ctx0" brushRef="#br1" timeOffset="124830.77">17412 12271 7359 0,'0'0'656'0,"0"0"-528"16,0 0-128-16,0 0 0 0,0 0 3088 0,0 0 592 16,0 0 112-16,-11 0 32 0,0-1-3168 0,-4 3-656 15,-1408 1 0-15,2811 3-176 0,-1409 1 176 0,-2 1 0 16,-5 1 0-16,-2 1 0 0,-3 3 0 0,-4 2 224 16,1 0-48-16,-1 0-16 0,-4 1 272 0,-2 3 48 15,-3-1 16-15,-4-1 0 0,-3 1 208 0,-2 1 32 0,3 3 16 0,-1-1 0 16,2-2-48-16,2 0 0 0,1 0 0 0,2-2 0 15,0 2-80-15,4-1-32 0,2-5 0 0,4 0 0 16,6 1-48-16,5 0-16 0,4-1 0 0,7-6 0 16,5-1-304-16,3-2-64 0,6-4-16 0,0 0 0 15,0 0-144-15,10 6 0 0,2-1 0 0,3 0-176 16,3-1 176-16,5-1 0 0,3-3 128 0,5 2-128 16,2 1 0-16,1 0 0 0,1-1 0 0,1-1 128 15,0-1-128-15,1 3 0 0,-2-1 0 0,4-1 0 16,-1 2 0-16,4 2 0 0,-2-2 0 0,-1 2-128 15,0 3-176-15,-3-1-16 0,-3-2-16 0,-2 1 0 16,1-2-1488-16,0 2-288 16,-1-2-64-16,-1-2-9648 0</inkml:trace>
  <inkml:trace contextRef="#ctx0" brushRef="#br1" timeOffset="125579.95">16562 12692 23039 0,'0'0'1024'0,"-8"1"192"0,8-1-960 0,0 0-256 15,0 0 0-15,0 0 0 0,0 0-128 0,0 0-80 16,10-1-16-16,1 1 0 0,5-2 48 0,2-2 16 15,4 0 0-15,2 0 0 0,3-1 160 0,4 2 0 0,1 0 160 0,4-2-160 16,3-1 256-16,3 1-32 0,1 3-16 0,2 0 0 16,1-3 128-16,3 1 32 0,3 0 0 0,4-2 0 15,2 1-16-15,3-2 0 0,-1 5 0 0,2-4 0 16,-1 0 176-16,2 0 48 0,1 3 0 0,6 1 0 16,4-3-128-16,-1 1 0 0,-4 2-16 0,-1-2 0 15,5-1-144-15,-1-2-32 0,5 0 0 0,-3 0 0 16,-3 3-96-16,0-2-32 0,3 0 0 0,-1-1 0 15,2 0-128-15,-2 5 128 0,-3 0-128 0,0-1 128 16,3-3 64-16,1 2 16 0,3 0 0 0,-1 3 0 16,0-1 112-16,-5 0 0 0,2-1 16 0,1 0 0 15,2 5-80-15,0-2 0 0,-4-2-16 0,1 0 0 0,1-1-80 16,2 1-16-16,3 1 0 0,0-3 0 0,1 3-144 16,-2-2 128-16,-2 1-128 0,3 0 128 0,1-1-128 0,-3 2 0 15,-4-2 0-15,-1 3 0 0,1-1 0 0,-1 0 0 16,-2-1 0-16,-2 0 0 0,-1 1 128 0,-3 1-128 15,-2 1 128-15,-2-2-128 0,0 0 240 0,1 1-48 16,3 1 0-16,-2-2 0 0,-4-2-64 0,-1-1 0 16,-1 2-128-16,2 1 192 0,5 1 0 0,-1-1 0 15,-1 0 0-15,-2 1 0 0,-5 0 48 0,-3 2 0 16,-1 1 0-16,4-3 0 0,3 0-80 0,-2 0-16 16,-6-2 0-16,0 2 0 0,-1-1 32 0,-3 1 0 15,-3-1 0-15,2-1 0 0,-1 1 16 0,3-1 16 0,0-2 0 16,1 1 0-16,-2 3-16 0,-2 0-16 0,-1 0 0 0,-2-1 0 15,-3-1-48-15,1 0 0 0,-1-1 0 0,-3 1 0 16,-1 0 0-16,4-1-128 0,2 1 192 0,-1-1-64 16,-6 2-128-16,1-1 0 0,-3-6 0 0,1 6 128 15,-1 1-128-15,-2 1 0 0,-2-1 0 0,-2 0 128 16,0-1-128-16,-2 1 0 0,-3-1 0 0,0 1 0 16,1 0 0-16,2 0 0 0,-4-1 128 0,0 2-128 15,0-1 0-15,-1 1 0 0,-3-1 0 0,-2 1 0 16,0 0 0-16,-3 2 0 0,1 0 0 0,-10-2 0 15,0 0 0-15,0 0 0 0,0 0-144 0,0 0 144 16,0 0-1856-16,-9-3-256 0,-3 0-48 16,-4 0-13648-16</inkml:trace>
  <inkml:trace contextRef="#ctx0" brushRef="#br1" timeOffset="125942.05">23213 12037 21183 0,'0'0'1888'0,"11"0"-1504"15,-1-4-384-15,3 2 0 0,5 2 832 0,0 0 112 16,-1 0 16-16,1 0 0 0,1-1-128 0,2 1-32 15,2 2 0-15,0 0 0 0,-1 1 112 0,2 2 32 0,2 1 0 16,-1 4 0-16,-1 2-272 0,0 4-48 0,1-1-16 0,-3 4 0 16,-3 2-48-16,1 1-16 0,-1 2 0 0,-3 1 0 15,0 1-64-15,-4 1-16 0,-1 1 0 0,-2-1 0 16,-2 0 32-16,-3-1 0 0,-4-2 0 0,-2 0 0 16,-1 1 96-16,-3-2 32 0,-9-2 0 0,0-1 0 15,-3 1-160-15,-4-2-16 0,-2-2-16 0,-5-2 0 16,-3-1-432-16,-5 2 0 0,1-2 128 0,-1-2-128 15,-6-5-1856-15,-2 0-384 0,-5 0-96 16</inkml:trace>
  <inkml:trace contextRef="#ctx0" brushRef="#br1" timeOffset="127157.75">21771 11913 3679 0,'0'0'320'0,"0"0"-320"0,6-6 0 0,0 0 0 16,-6 6 3232-16,0 0 576 0,0 0 112 0,0 0 32 16,0 0-2448-16,0 0-480 0,0 0-112 0,0 0-16 15,0 0 0-15,0 0-16 0,2 14 0 0,-1 3 0 16,-3 2-160-16,2 3-16 0,-4 2-16 0,0 4 0 15,1 5 64-15,0 1 16 0,0 3 0 0,-1 3 0 16,0 4-144-16,-1 3-32 0,3-1 0 0,-5-1 0 16,2-3-272-16,2-5-48 0,-3-1-16 0,3 1 0 15,0 0-80-15,0-5-32 0,-1-6 0 0,2 2 0 16,0 1-144-16,-2-2 0 0,1-3 144 0,1-1-144 16,-3-1 192-16,2-1-16 0,0-3-16 0,1-1 0 15,-1-2-1024-15,1-1-208 0,5 0-32 16,-1-5-12832-16</inkml:trace>
  <inkml:trace contextRef="#ctx0" brushRef="#br1" timeOffset="127772.44">21390 13522 4607 0,'-10'0'192'0,"0"4"64"0,2 2-256 0,-1 3 0 0,1 0 0 0,1 0 0 16,3-2 3008-16,-4 2 544 0,2 0 112 0,4-2 32 16,2-7-2144-16,5 6-416 0,2 1-96 0,1-1-16 15,3-1-96-15,0-1-32 0,4-2 0 0,2 2 0 16,3-4 112-16,2 0 16 0,2 0 0 0,-1-1 0 16,3-2-400-16,1 1-80 0,-4 0-16 0,2-3 0 15,-5-4-304-15,2 0-64 0,2 0-16 0,-2-1 0 0,-2 3-144 0,-1 0 192 16,0-1-192-16,-3-2 192 15,-2-3-192-15,-2 3 192 0,-2 5-192 0,-2-4 192 0,-1-2-192 0,-2 1 192 16,-1 1-192-16,-2-1 192 0,-3-1-64 0,-5 0 0 16,-2 0 0-16,0 1 0 0,2 2 0 0,-2-3 0 15,-8-5 0-15,1 5 0 0,-1 6 128 0,-1 0 0 16,-3 1 16-16,0 0 0 0,0 4-272 0,-1 3 160 16,-1 0-160-16,2 4 128 0,-5 2-128 0,0-1 0 15,-1 8 0-15,-3 1 0 0,2 3 0 0,-2 2 0 16,0 3 0-16,4 1 0 0,4-2 0 0,4 1 0 15,2 2 192-15,5 0-64 0,2 0 0 0,5-4 0 16,6 1 0-16,3-2 0 0,2-2 0 0,1-3-128 16,-6-1 192-16,6-1-64 0,4-1-128 0,3-3 192 15,4 0-192-15,0-2 192 0,3-2-16 0,1-3 0 0,-1-2 0 0,2-2 0 16,1 0-176-16,-3-2 0 0,1-1 144 16,-1-2-144-1,-1 0-992-15,-1-2-272 0,-1 1-48 0,0-2-13536 0</inkml:trace>
  <inkml:trace contextRef="#ctx0" brushRef="#br1" timeOffset="128165.13">21924 13198 12895 0,'0'0'576'0,"0"0"112"0,0 0-560 0,0 0-128 16,0 0 0-16,0 0 0 0,0 0 1520 0,0 0 272 16,0 0 48-16,13-2 16 0,-2-2-256 0,1 0-64 15,1 2 0-15,0-3 0 0,2-3-448 0,0 3-112 16,0 0-16-16,1-1 0 0,-1 3-368 0,0-4-80 0,-2-1 0 16,0 2-16-16,-2 3-368 0,0-2-128 0,0 1 0 0,-2 1 144 31,-9 3-464-31,0 0-112 0,10 2-16 0,-10-2-8320 0,0 0-1680 0</inkml:trace>
  <inkml:trace contextRef="#ctx0" brushRef="#br1" timeOffset="128479.65">22420 12844 20271 0,'-2'-9'896'0,"2"9"192"0,0 0-880 0,0 0-208 15,0 0 0-15,0 0 0 0,2-6 768 0,-2 6 128 16,0 0 0-16,0 0 16 0,0 0 16 0,0 0 0 16,0 0 0-16,4 15 0 0,-2 2-48 0,-3 1-16 15,-3 2 0-15,-1-2 0 0,-2 1-272 0,-1 6-48 16,-4 6-16-16,1-1 0 0,1-7-80 0,-2 3 0 15,-2 1-16-15,2-1 0 0,1 1-224 0,1-2-32 16,-5-3-16-16,5-1 0 0,5-1-160 0,-3-3 0 16,2-1 0-16,2-4 0 15,0-2-1472-15,4-10-336 0,0 0-64 0,0 0-11376 0</inkml:trace>
  <inkml:trace contextRef="#ctx0" brushRef="#br1" timeOffset="128853.28">22690 12986 21183 0,'0'0'944'0,"0"0"192"16,0 0-912-16,0 0-224 0,0 0 0 0,-5 6 0 15,-3 0 1232-15,2 0 208 0,-1 0 32 0,0 0 16 0,2 3-768 0,-2 2-144 16,-2-1-48-16,2 2 0 0,1 3 0 0,1 0 0 16,-4 1 0-16,2 1 0 0,-3-2 48 0,5 1 0 15,-2 0 0-15,1 1 0 0,-3 0-32 0,2-1 0 16,2-3 0-16,0 0 0 0,0 1-144 0,2 2-16 16,-2-3-16-16,2-1 0 0,0-1-176 0,0-1-48 15,-2 0 0-15,3-1 0 0,2-9-144 0,-4 10 192 16,1 0-192-16,3-10 192 0,0 0-192 0,0 0 0 15,0 0 144-15,0 0-144 0,0 0 0 0,0 0 0 16,0 0 0-16,0 0-192 16,0 0-496-16,0-9-96 0,0 0-32 0,0 9 0 15,0 0-1312-15,0-9-272 0,0 0-48 0</inkml:trace>
  <inkml:trace contextRef="#ctx0" brushRef="#br1" timeOffset="129589.13">22599 13177 16575 0,'0'0'1472'0,"0"0"-1168"0,0 0-304 0,4-9 0 16,0-2 576-16,0 5 48 0,3-3 16 0,-3 6 0 15,-4 3-32-15,0 0 0 0,8-7 0 0,-2 1 0 0,-6 6-96 0,0 0 0 16,8-3-16-16,-8 3 0 0,0 0-112 0,0 0 0 16,9 1-16-16,-9-1 0 0,0 0-96 0,0 0-16 15,0 0 0-15,0 0 0 0,0 0 0 0,0 0 0 16,0 0 0-16,0 0 0 0,0 0-80 0,0 0-32 16,0 0 0-16,0 0 0 0,0 0-144 0,0 0 0 15,0 0 144-15,0 0-144 0,0 0 0 0,0 0 0 16,0 0 0-16,0 0-192 0,0 0 16 0,0 0 0 15,0 0 0-15,0 0 0 0,0 0 176 0,0 0 0 16,0 0-144-16,0 0 144 0,0 0 0 0,0 0 0 16,0 0 0-16,0 0 0 0,0 0 0 0,0 0 0 15,0 0 144-15,9-3-144 0,-9 3 288 0,10-1-16 16,0-4 0-16,-10 5 0 0,0 0-64 0,0 0-16 16,0 0 0-16,8-5 0 0,3-3 32 0,0 4 0 15,-11 4 0-15,10-5 0 0,0 0 48 0,0-1 16 0,-6 2 0 0,-4 4 0 16,11 3-32-16,-11-3-16 0,9-2 0 0,-9 2 0 15,11 3-80-15,-3 2-16 0,-3 1 0 0,1 2 0 16,-6-8-144-16,8 7 128 0,-7 3-128 0,0-2 128 16,-2 2 160-16,1 1 32 0,-1-1 0 0,-4 5 0 15,-1 3-64-15,-2-1 0 0,-1-2 0 0,-1 1 0 16,0 0-96-16,-3-1-32 0,-1 1 0 0,2-1 0 16,2-2 64-16,-1-3 0 0,-3 0 0 0,-2 0 0 15,1 0-32-15,0-2 0 0,3-3 0 0,0 2 0 16,-1 3-32-16,2-1-128 0,-2-3 192 0,2 1-64 15,1 2-128-15,2-3 0 0,2-1 144 0,6-5-144 16,-9 3 0-16,9-3 0 0,0 0 0 0,0 0 128 0,0 0-128 16,0 0 0-16,0 0 0 0,0 0 0 0,0 0 0 0,0 0 128 15,11-1-128-15,1 0 176 0,1-2 128 0,3 3 16 16,-1 4 16-16,5-4 0 0,0-1-192 0,0-2-144 16,-1 0 192-16,2 3-192 0,2 0 176 0,2-1-176 15,2-2 160-15,-4 2-160 0,1 1 256 0,-4-1-32 16,-2-3-16-16,-2 2 0 0,-1 4-80 0,-1 0 0 15,-1-2-128-15,-2-1 192 0,-11 1-192 0,8-2 144 16,-8 2-144-16,0 0 128 16,5-5-1728-16,-2-2-368 0,-2-1-64 0</inkml:trace>
  <inkml:trace contextRef="#ctx0" brushRef="#br1" timeOffset="130257.92">23419 13212 20207 0,'3'-11'896'0,"-3"11"192"0,2-9-880 0,1-2-208 0,2-2 0 0,-2 1 0 15,1 1 624-15,1 1 80 0,-1 0 0 0,3 2 16 16,-4-1 336-16,2 1 64 0,-2 3 16 0,-3 5 0 16,6-4-176-16,-6 4-48 0,0 0 0 0,0 0 0 15,0 0-80-15,5 10-32 0,-4 0 0 0,-2 5 0 16,-1 4-336-16,-2 3-64 0,2 2-16 0,-1 1 0 15,-2-1-128-15,1 3-48 0,1 0 0 0,-3 1 0 16,2 1 16-16,-1-2 0 0,-1 0 0 0,-1-1 0 16,1 1-80-16,1 0-16 0,1 1 0 0,2-4 0 0,-3-3-128 15,2-4 0-15,0 3 0 0,2-6 128 0,1-4-352 0,-2-2-80 16,2-8-16-16,-1 9 0 16,1-9-2272-16,0 0-464 0</inkml:trace>
  <inkml:trace contextRef="#ctx0" brushRef="#br1" timeOffset="130461.46">23139 13438 35183 0,'0'0'1552'0,"0"0"336"0,0 0-1504 0,0 0-384 16,11-4 0-16,3 3 0 0,3 2 0 0,3-2-320 15,3-3 64-15,2 2 16 0,2 2 384 0,0-2 80 16,2-3 16-16,1 3 0 0,0-2-48 0,1 1-16 0,1 3 0 0,-1-1 0 15,1-2-176-15,-3 0 0 0,-3-1 0 0,0 1 0 32,3-1-576-32,-3 0-112 0,-5 0-16 0,1 0-9472 0,-1 1-1888 0</inkml:trace>
  <inkml:trace contextRef="#ctx0" brushRef="#br1" timeOffset="130743.92">24079 12981 20271 0,'0'0'1792'0,"-4"15"-1424"16,-2 1-368-16,-2 3 0 0,-1 3 2000 0,-1 3 336 15,0 3 64-15,-1 2 16 0,0 4-1104 0,0 3-224 16,4 0-32-16,1 2-16 0,1-1-160 0,-2 2-48 15,0-1 0-15,3 2 0 0,0-1-384 0,0-2-64 16,1-5-32-16,1-1 0 0,-3-2-144 0,3-3-16 16,1-1-16-16,-1-4 0 0,-1-3-176 0,0 1 0 15,3-1 0-15,0-6 0 16,0-3-2352-16,0-10-496 0</inkml:trace>
  <inkml:trace contextRef="#ctx0" brushRef="#br1" timeOffset="131788.68">17938 12167 3679 0,'0'0'320'0,"0"0"-320"0,0 0 0 0,1-7 0 16,2-3 2992-16,-3 10 528 0,0 0 96 0,0 0 32 15,0 0-2320-15,0 0-464 0,0 0-96 0,0 0 0 16,0 0-336-16,0 0-64 0,0 0-16 0,4 17 0 16,-3 7 96-16,-1 2 32 0,0-2 0 0,0 5 0 15,-1 1-48-15,0 3-16 0,-1 0 0 0,1 3 0 16,-2-3-96-16,1 3 0 0,-1 2-16 0,1-2 0 0,-1-3-144 16,1-3-32-16,1-2 0 0,1-2 0 0,-1 5 16 0,1-5 0 15,1-1 0-15,0-2 0 16,1-2-928-16,0-3-192 0,-1 1-48 0</inkml:trace>
  <inkml:trace contextRef="#ctx0" brushRef="#br1" timeOffset="132719.78">16255 13983 11967 0,'0'0'1072'0,"0"0"-864"15,0 0-208-15,0 0 0 0,0 0 768 0,0 0 128 16,0 0 0-16,0 0 16 0,0 0-384 0,0 0-80 16,11-1 0-16,1-1-16 0,2-1 336 0,0-1 80 15,-3 2 16-15,4 0 0 0,3 1 32 0,1-1 0 16,-3 0 0-16,5-1 0 0,4 6-208 0,-3-3-48 15,0 0 0-15,-2 0 0 0,2 3-256 0,0 0-64 16,-4 0-16-16,0 1 0 0,-1-1-304 0,-1 0 128 16,0 1-128-16,-3 0 0 15,-2-1-1168-15,0-2-352 0</inkml:trace>
  <inkml:trace contextRef="#ctx0" brushRef="#br1" timeOffset="133335.23">17049 13896 18431 0,'0'0'816'0,"-6"-1"160"0,6 1-784 0,0 0-192 15,-7 0 0-15,7 0 0 0,0 0 640 0,0 0 64 16,0 0 32-16,0 0 0 0,0 0-480 0,0 10-112 16,2-1-16-16,-2-9 0 0,7 7 128 0,2-3 0 15,2 0 16-15,1 1 0 0,1-1 192 0,1-2 48 16,2-2 0-16,0 2 0 0,2-1 112 0,2-1 16 15,-4-1 16-15,1-1 0 0,-3 0-176 0,1 1-32 16,2 1-16-16,-1 0 0 0,0-4-112 0,-1-1-32 16,1 0 0-16,-2-3 0 0,0 2-96 0,1-3-32 15,-6 0 0-15,1-2 0 0,0 2-160 0,-4 0 128 0,-2 1-128 0,-1-1 128 16,0-1 0-16,-3 1-128 0,-3-1 192 16,0 1-64-16,-2 2 16 0,-3-2 0 0,-2-2 0 0,-1 1 0 15,0 2 16-15,0 1 0 0,-3-1 0 0,-2 3 0 16,2 4-160-16,1 1 0 0,1 1 0 0,-1 4 128 15,-2-2 704-15,1 4 128 0,-1 3 16 0,-2-2 16 32,-4 1-1632-32,1 3-336 0,4 4-64 0,-3-1-16 0,2-1 848 0,0 3 208 0,1 1 0 0,-1 1 0 15,2 1 0-15,1 2 0 0,5 0 0 0,-2 0 0 16,1-1 160-16,2-1-32 0,5 0 0 0,-1-2 0 16,3-1 32-16,3-2 0 0,3 1 0 0,-2-2 0 15,3-1 48-15,2-2 16 0,3-1 0 0,-1 0 0 16,2-1-80-16,4-3-16 0,0-1 0 0,2-1 0 0,1 2 0 0,2-3 0 15,2-2 0-15,1-1 0 0,-1-2-128 0,1 0-272 16,-1-1 64-16,0 0 16 16,0 0-2384-16,-2 0-480 0</inkml:trace>
  <inkml:trace contextRef="#ctx0" brushRef="#br1" timeOffset="133779">17427 13579 14335 0,'0'0'640'0,"0"0"128"0,0 0-624 0,0 0-144 0,-6-6 0 0,6 6 0 15,0 0 320-15,0 0 48 0,-6-3 0 0,6 3 0 16,0 0 144-16,0 0 16 0,0 0 16 0,0 0 0 0,0 0 144 0,0 0 16 15,0 0 16-15,0 0 0 0,6-7 48 0,-6 7 16 16,10-4 0-16,-1 0 0 0,1 1-160 0,-1 2-48 16,3-3 0-16,0 0 0 0,1 1-272 0,-1 1-64 15,4 1-16-15,-2-3 0 0,0-1-224 0,2 2 176 16,-1 0-176-16,0 1 160 0,1-1-160 0,-2 1 0 16,-1 2 0-16,0-4 0 15,1 4-448-15,-7-1-112 0,-7 1-16 0,0 0-6848 16,11 0-1344-16</inkml:trace>
  <inkml:trace contextRef="#ctx0" brushRef="#br1" timeOffset="134102.01">17916 13159 13583 0,'4'-12'592'0,"-4"12"144"0,0 0-592 0,0 0-144 0,0 0 0 0,0 0 0 15,0 0 576-15,0 0 64 0,0 0 32 0,0 0 0 16,0 0 64-16,0 0 16 0,0 0 0 0,0 0 0 16,0 0 192-16,0 10 32 0,0-10 16 0,-3 16 0 15,2 1-160-15,-1 3-48 0,-3-1 0 0,0-1 0 16,2 0-112-16,-2 0-32 0,2-1 0 0,1 0 0 15,0-3-240-15,1 1-48 0,0 1-16 0,1-2 0 0,1-1-144 0,1-2-48 16,-2-11 0-16,4 14 0 0,3 1-144 0,-3-2 0 16,2-2 144-16,0-4-144 15,1-2-1088-15,1 2-304 0,-3 1-48 0</inkml:trace>
  <inkml:trace contextRef="#ctx0" brushRef="#br1" timeOffset="134341.88">17645 13626 28559 0,'0'0'2544'0,"0"0"-2032"16,0 0-512-16,0 0 0 15,0 0-704-15,8 4-256 0,-8-4-32 0,11 1-16 0,-1-2 784 0,1 0 224 0,2 1 0 0,2-2 0 16,1-1 0-16,1-2 0 0,0 1 0 0,2-1 192 15,1-1-192-15,1 1 0 0,-3 1 0 0,1 0-176 16,-1-1 48-16,-1 1 0 0,0-1 0 0,-2 2 0 31,0-3-560-31,-2 1-96 0,-1 3-32 0</inkml:trace>
  <inkml:trace contextRef="#ctx0" brushRef="#br1" timeOffset="134702.43">17731 13788 24927 0,'-9'3'1104'0,"9"-3"240"0,0 0-1088 0,0 0-256 16,0 0 0-16,0 11 0 0,2-1 0 0,-2-10 0 16,0 0 0-16,9 6-144 0,3-1 144 0,-2-3 0 15,-1 1 0-15,2-2 0 0,-2-2 0 0,2 1 0 16,1 1 0-16,-3 2 0 0,0-2 0 0,0 1 144 15,-9-2-144-15,11 3 0 0,-1-1 336 0,-10-2-32 16,7 6-16-16,-7-6 0 0,0 0-96 0,0 0-32 16,6 10 0-16,-6-10 0 0,2 9-160 0,-2-9 0 15,-2 9 144-15,-1 1-144 0,-1 0 0 0,1-1 128 16,0-1-128-16,-3-1 0 0,3 1 0 0,3-8 128 16,-2 8-128-16,2-8 0 0,3 9 0 0,-3-9 0 15,9 1 0-15,3-1 128 0,-1 0 112 0,2-1 16 0,2-3 16 0,1 1 0 16,0 0-64-16,2-3-16 0,2 0 0 0,0-2 0 15,2 0-192-15,1 1 128 0,0-1-128 0,1 0 0 32,0-2-1216-32,-2 3-320 0</inkml:trace>
  <inkml:trace contextRef="#ctx0" brushRef="#br1" timeOffset="135650.2">18387 13896 8287 0,'0'0'368'0,"0"0"80"0,0 0-448 0,0 0 0 0,0 0 0 0,0 0 0 16,0 0 1920-16,0 0 288 0,0 0 64 0,0 0 16 15,7-6-1152-15,-7 6-240 0,0 0-32 0,0 0-16 16,0 0-80-16,0 0 0 0,0 0-16 0,-3 9 0 15,3-9 32-15,-3 12 16 0,-1 2 0 0,0 3 0 16,-1 0 16-16,1 4 0 0,-2 1 0 0,1 3 0 16,0 1-256-16,0-2-48 0,-2 0-16 0,-1 0 0 0,1-2-192 0,-1 0-48 15,0-1 0-15,1-2 0 0,0-2-112 0,1-1-16 16,2 3-128-16,2-4 192 0,-3-1-192 0,3-2 0 16,0-2 0-16,0-2 0 15,2-8-1152-15,0 0-336 0,-3 8-64 0</inkml:trace>
  <inkml:trace contextRef="#ctx0" brushRef="#br1" timeOffset="135910.01">18038 14173 16575 0,'0'0'1472'0,"0"0"-1168"0,0 0-304 0,0 0 0 15,4-7 3040-15,-4 7 544 0,8-3 128 0,3 2 0 16,2 2-3056-16,1 1-656 0,2-4 0 0,4 4-128 16,4 0 128-16,2 0 0 0,2-2 0 0,2 0 0 15,0 0 0-15,0 0 0 0,1-1 128 0,1-1-128 16,-2-1 0-16,0-1 144 0,-1 0-144 0,0 1 0 16,-2-2 144-16,1 1-144 0,-1-3 0 0,2 1 144 31,3 0-1968-31,-4-2-400 0,9-1-80 0,-8-1 0 0</inkml:trace>
  <inkml:trace contextRef="#ctx0" brushRef="#br1" timeOffset="136242.45">19160 13637 28559 0,'0'0'1264'0,"-8"4"272"0,-3 4-1232 0,2 4-304 16,3 5 0-16,-1 3 0 0,-1 2 576 0,-2 5 64 0,1 4 16 0,-2 1 0 15,2 3-320-15,-2 2-64 0,-4 2-16 0,2 1 0 16,1 2 192-16,0 0 16 0,1-2 16 0,0-2 0 16,0-2-288-16,3-3-48 0,-1-1-16 0,2-3 0 15,1-3 16-15,1 2 0 0,2-2 0 0,2 1-10320 16,-1-2-2048-16</inkml:trace>
  <inkml:trace contextRef="#ctx0" brushRef="#br1" timeOffset="140789.54">12498 14605 6447 0,'0'0'576'0,"0"0"-576"0,3-9 0 0,-2 1 0 16,-1 8 1088-16,0 0 96 0,2-7 32 0,2-2 0 16,-3 0-144-16,-1 1-32 0,0 8 0 0,0-8 0 15,0-2-64-15,0 1-16 0,-1 1 0 0,1 2 0 16,0 6-112-16,0 0-16 0,0-8-16 0,0 1 0 16,0 7-176-16,0 0-16 0,0 0-16 0,0 0 0 15,-3-7-192-15,3 7-32 0,0 0-16 0,0 0 0 16,0 0-160-16,0 0-16 0,-1-8-16 0,1 8 0 15,0 0-32-15,0 0 0 0,0 0 0 0,0 0 0 0,0 0 48 0,0 0 16 16,0 0 0-16,0 0 0 0,-4 6 32 0,-2 2 0 16,2 2 0-16,0-1 0 15,-2-3 0-15,2 2 0 0,-2 1 0 0,1 1 0 0,-2 4-16 0,4-1 0 16,-5 1 0-16,1 1 0 0,0 3-32 0,-1-2 0 16,0-1 0-16,0 1 0 0,-2 0 16 0,0 3 0 15,0-1 0-15,1-1 0 0,1-1-32 0,-3 0-16 16,1 3 0-16,2 0 0 0,0-2 48 0,0 4 16 15,-1-2 0-15,2 3 0 0,-1 1-64 0,-1 2-16 16,-2-3 0-16,2 0 0 0,2-1-16 0,3 0 0 16,0 0 0-16,-1-1 0 0,-4-2 0 0,3 0-128 15,4-2 192-15,-1 2-64 0,-2 0 32 0,2-1 0 16,0-1 0-16,-2-1 0 0,0 3-32 0,-1-1 0 0,2 1 0 0,1-3 0 16,-5-2 32-16,4 1 0 0,0-2 0 0,0 3 0 15,1-1-16-15,-2 2 0 0,0-2 0 0,0 2 0 16,1-1-16-16,1-1 0 0,-3 1 0 0,3-2 0 15,1 0-128-15,-2-1 160 0,3-1-160 0,0 0 160 16,-1-1-160-16,2 0 128 0,0 1-128 0,0-1 128 16,2-1-128-16,-2-9 128 0,1 9-128 0,0 0 128 15,1 1-128-15,2-1 0 0,-4-9 0 0,4 11 128 16,2 1-128-16,-2-1 0 0,2-2 144 0,-1-1-144 16,-5-8 0-16,7 9 144 0,0 0-144 0,1 0 0 15,3-2 128-15,0-1-128 0,-5 0 0 0,0 0 0 16,1 1 128-16,-1 0-128 0,-6-7 0 0,11 7 0 15,1 1 0-15,3-1 0 0,-3-3 128 0,2 0-128 16,0 0 176-16,2-1-32 0,-1 0 0 0,1 1 0 16,-2-3-144-16,1 0 0 0,0-1 0 0,-1 0 0 0,-2-2 0 0,1-1 0 15,-2 0 0-15,1 1 0 0,0-1 128 0,1 0-128 16,-4 1 128-16,2 0-128 0,0-1 128 0,0 0-128 16,0-2 0-16,0 1 128 0,2-2-128 0,-4 1 0 15,4 2 144-15,-2 1-144 0,-3-1 0 0,2-2 0 16,1 0 0-16,-3 2 128 0,1 3-128 0,-9 0 0 15,9-1 0-15,-9 1 0 0,0 0 0 0,8 0 0 16,-8 0 0-16,0 0 0 0,0 0 0 0,0 0 0 16,0 0 0-16,0 0 0 0,0 0 0 0,0 0 0 15,0 0 0-15,0 0 0 0,-3 8 0 0,3-8 144 16,-7 7-144-16,0 0 0 0,-3-1 128 0,2 1-128 16,-3 0 0-16,0-3 0 0,-1-2 128 0,0 1-128 15,-2 2 0-15,0-1 0 0,1 0 0 0,0-1 128 0,0-4-128 0,0 3 0 16,-1 2 128-16,-1 1-128 0,-1-4 0 0,-3-1 0 15,-1-3 144-15,0 2-144 0,2 2 0 0,-3-2 144 16,1-3-144-16,1 0 0 0,3-2 144 0,0 2-144 16,1 0 128-16,3 0-128 0,1-4 128 0,3 2-128 15,0-1 128-15,4-2-128 0,1-1 160 0,-3 0-160 16,0-1 128-16,1 0-128 0,0 2 0 0,0-4 0 16,1 0 128-16,2 0-128 0,-3 1 0 0,3-2 0 15,1 0 128-15,0-1-128 0,0-3 0 0,0 3 0 16,-2-1 0-16,3-2 128 0,-1-2-128 0,1 0 0 15,1-4 0-15,2 2 0 0,1 0 0 0,0-3 0 16,1-4 0-16,0 3 128 0,3 1-128 0,-2-1 0 16,1-1 0-16,-1-1 0 0,-2 2 0 0,3-3 0 0,0 2 0 0,4-3 0 15,-1-1 0-15,1 0 0 0,0 0 0 0,3 1 0 16,-5 1 0-16,4 1 0 0,0-2 0 0,0 2 0 16,0 5 0-16,0 0 0 0,2-1 0 0,-1 1 0 15,-2 0 0-15,0 3 0 0,1 2 0 0,-2 2 0 16,1-3 0-16,2 3 0 0,-2-1-144 0,1 2 144 15,-1-1 0-15,1 1-144 0,-1 0 144 0,0 0 0 16,2 2 0-16,-4 0 0 0,1 2 0 0,-2 1 0 16,1 0 0-16,-2 5-128 0,-8 5 128 0,0 0 0 15,0 0 0-15,0 0-128 0,0 0 128 0,0 0 0 16,0 0-144-16,0 0 144 0,0 0 0 0,0 0 0 16,0 0-144-16,-1 11 144 0,-1-1-320 0,-3-2-16 15,5-8 0-15,-4 10 0 16,1 1-2416-16,-1-1-464 0</inkml:trace>
  <inkml:trace contextRef="#ctx0" brushRef="#br1" timeOffset="141210.24">11919 14961 6447 0,'0'0'576'0,"-5"1"-576"16,-6-5 0-16,4 3 0 0,7 1 2144 0,-9 0 320 15,0-1 64-15,2 0 16 0,7 1-880 0,0 0-192 16,0 0-16-16,0 0-16 0,0 0-256 0,0 0-48 15,0 0-16-15,10-4 0 0,2 0-160 0,7 0-48 16,3-1 0-16,6 0 0 0,4 1-80 0,4-2 0 16,5-4-16-16,3 0 0 0,2-1-96 0,4 4-16 15,5 4 0-15,-3-1 0 0,-2-2-128 0,-5 3-48 16,-3 1 0-16,-5-1 0 0,-1-2 48 0,1 1 16 16,0-3 0-16,1 5 0 0,-5 2-240 0,-4 0-48 15,-2 1-16-15,-3 1 0 0,-2 0-96 0,-3 2-32 0,-7-1 0 0,0 0 0 16,-2-2-160-16,-3 3 128 0,0 2-128 15,-7-6 128-15,0 0-128 0,0 0 0 0,0 0 0 0,0 0 128 32,0 11-2096-32,-6-1-416 0,-2-2-96 0,-3 1-16 0</inkml:trace>
  <inkml:trace contextRef="#ctx0" brushRef="#br1" timeOffset="143847.82">11105 14670 14735 0,'0'0'640'0,"0"0"160"0,0 0-640 0,0 0-160 15,0 0 0-15,0 0 0 0,0 0 880 0,0 0 144 16,-9 0 16-16,9 0 16 0,-9 5-272 0,1 2-48 16,-1 2-16-16,1 2 0 0,-4 1-320 0,0 2-64 15,-2 3-16-15,-4 2 0 0,-3 3-128 0,-5 4-16 16,-4 1-16-16,0 5 0 0,0 4-160 0,-1-3 0 16,-2 0 144-16,0 0-144 0,1-3 240 0,2-2-32 15,4-3 0-15,3-2 0 0,0-1 240 0,4-4 32 16,5-5 16-16,3-2 0 0,3-1 0 0,8-10 0 15,0 0 0-15,0 0 0 0,0 0-160 0,0 0-16 16,16-4-16-16,4-1 0 0,3-6-48 0,3-3-16 0,1-3 0 16,4-1 0-16,2 0-240 0,1-1 128 0,0-4-128 0,0 3 0 15,1 1 0-15,1 1 0 0,-1-2 0 0,-2 1 0 16,-1 3 0-16,-4 0 0 0,-1 0 0 0,-4 5 0 16,-6 3-176-16,-2 3 32 0,-4 2 0 0,-11 3 0 15,0 0 0-15,0 14 0 0,-5 2 0 0,-6 6 0 16,-2 2 144-16,-6 4 0 0,-6 2 0 0,-1 1 0 15,-4 4 0-15,-2-1 0 0,-3-1 0 0,0 2 0 16,2 1 0-16,1-1 0 0,1-2 0 0,2-2 0 16,5-2 0-16,5-6 0 0,5-4 0 0,4-5 128 15,5-4-128-15,5-10 0 0,0 0 0 0,0 0 128 16,0 0-128-16,0 0 176 0,0 0-176 0,10-8 192 16,-2 0-192-16,5-2 128 0,0 1-128 0,2-1 128 0,2-4-128 0,-1 1 0 15,0 0 0-15,0 2 0 0,1 1 0 0,-2 5 0 16,-3 0 0-16,0 4 0 0,-4 3-128 0,-8-2 128 15,6 11 0-15,-4 6 0 0,-5 5 0 0,-2 5 192 16,-3 3-32-16,-4 2 0 0,-2 1-160 0,1 3 0 16,0 3 144-16,-1 0-144 0,-5 1 0 0,0 0 128 15,0-1-128-15,1 0 0 0,0 0 0 0,2-5 0 16,5-5 0-16,2-5 0 0,4-3 0 0,4-6 0 16,1-4 0-16,0-11 0 0,0 0 0 0,10-1-160 15,2-3 16-15,2-7 0 0,3-4 144 0,1-5 0 16,3-2 0-16,-2-4 0 0,-1 0 192 0,-2-3 32 15,-2 0 0-15,2 0 0 0,0 2 288 0,0-1 48 16,-3 2 16-16,-1 3 0 0,-2 0-128 0,-1 2-32 16,-2 1 0-16,-1 2 0 0,-4 3-272 0,0 1-144 0,0 0 160 0,-2 2-160 15,-1 0 0-15,-1-1 0 0,-1 1 0 16,-3 0 0-16,-4 0-256 0,-1-2 64 0,-1 0 16 0,1-1 0 16,-2-2-64-16,1-3-16 0,1-3 0 0,2-4 0 15,-1-4 256-15,5-1 0 0,-2-3-160 0,5-1 160 16,2-1 0-16,1 0 208 0,-2-4-16 0,2 1-16 15,1-1 0-15,3 0 0 0,-1 2 0 0,3 0 0 16,0 2-176-16,2 3 0 0,1 3 144 0,1 3-144 16,0 3 0-16,0 4 0 0,0 3 0 0,0 4 0 15,-3 4 0-15,2 3 0 0,-5 1 0 0,-5 6-128 16,0 0 128-16,10 6-192 0,-2 0 192 0,0 3-192 16,-4 1 0-16,-1 3 0 0,-1 4 0 0,0 2 0 15,-2 3 48-15,-2 3 0 0,0 1 0 0,-2 1 0 0,-4 4 144 16,0 2 0-16,0 1 0 0,-1 4 0 0,-1-4 0 0,1 1 0 15,-2 0 0-15,3-3 0 0,2-4 0 0,3-4 0 16,3-2 0-16,1-5 0 0,3-1 0 0,4-3 0 16,-3-3 0-16,5 0 0 0,0 0 0 0,1-1 0 15,1-3 0-15,1 2 0 0,-1 0 0 0,1-2-192 16,-2 1 192-16,1-1-192 0,-2 3 192 0,-2 1 0 16,-1-1 0-16,0 4 0 0,-4 2 0 0,0 3 0 15,-3 1 0-15,-1 3 0 0,-2 2 0 0,-1 0 192 16,-2 3 0-16,-1 0-16 0,0 1-176 0,0 0 192 15,0 1-192-15,1-2 192 0,-2 0-192 0,1-1 0 16,3-1 144-16,1 1-144 0,-3-2 0 0,3-1 0 16,1-1 0-16,2-1 0 15,0-2-272-15,3-1-128 0,1 2-32 0</inkml:trace>
  <inkml:trace contextRef="#ctx0" brushRef="#br0" timeOffset="149452.56">8679 14844 12895 0,'0'0'272'16,"0"0"64"-16,10 0 16 0,-4-4 32 0,-2-2-384 0,1 0 0 0,-5 6 0 0,5-4 0 15,-3-3 896-15,2 2 96 0,-2-1 32 0,-2 6 0 0,0 0 0 0,2-4 0 16,-1-3 0-16,-1 2 0 0,0 5 0 0,0 0 0 15,0 0 0-15,-1-6 0 0,-1 0-832 0,2 6-192 16,0 0 0-16,0 0 0 0,-3-5 864 0,3 5 128 16,-4-3 32-16,4 3 0 0,0 0-832 0,-7 1-192 15,1 1 0-15,-2 1 0 0,1 2 0 0,-1-1 0 16,-1 2 0-16,0-1 0 0,2 1 0 0,-3 0 0 16,0 2 0-16,-1 0 0 0,0 1 864 0,2 0 128 15,2 0 32-15,1 1 0 0,-5 6-832 0,1-1-192 16,2 0 0-16,-1 4 0 0,2 1 0 0,-3 1 0 15,1 2 0-15,1-1 0 0,3 0 0 0,-2 0 0 16,3 1 0-16,1 0 0 0,-3 1 0 0,3 2 0 16,1-1 0-16,0 0 0 0,0 0 0 0,2 0 0 15,-1-2 0-15,1-1 0 0,1 0 0 0,0-2 0 0,0 0 0 0,2-1 0 16,-1-1 0-16,1-2 0 0,3 1 0 0,-2-3 0 16,0-2 864-16,3 0 128 0,-1 0 32 0,1-2 0 15,-1 0-832-15,1-1-192 0,2-2 0 0,1-1 0 16,-4 0 0-16,2-1 0 0,0 0 0 0,2-2 0 15,1 0 0-15,1-1 0 0,0 1 0 0,1 0 0 16,1-3 0-16,0 0 0 0,-2-1 0 0,1-1 0 16,0-1 0-16,0 0 0 0,0 0 0 0,-2-2 0 15,0 0 864-15,0-2 128 0,1 1 32 0,-2-3 0 16,0-2-832-16,1 0-192 0,-3 0 0 0,2-1 0 16,1-1 0-16,-3-1 0 0,2-1 0 0,-1 0 0 0,1-1 0 15,1 0 0-15,-5-3 0 0,4 2 0 0,-2 0 0 0,1-1 0 16,-3-2 0-16,2 0 0 0,-3 0 864 0,1-1 128 15,-1 1 32-15,0-1 0 0,-1 0-832 0,2 1-192 16,-4-2 0-16,1 2 0 0,1-1 0 0,-2 0 0 16,-2-1 0-16,0 1 0 0,1 0 0 0,1 1 0 15,-2 0 0-15,-2-1 0 0,0 1 0 0,-1 2 0 16,0 0 0-16,0 2 0 0,-3-2 0 0,2 3 0 16,-2-1 0-16,2 2 0 0,0 1 0 0,-1 0 0 15,1 2 0-15,-3 1 0 0,3 2 0 0,-1 0 0 16,-2 1 0-16,0 0 0 0,1 1 0 0,-1 0 0 15,-1 2 0-15,1 0 0 0,-1 1 0 0,-1 1 0 16,0 1 0-16,2 1 0 0,-4 1 0 0,1 0 0 16,0 0 0-16,-2 2 0 0,0 3 0 0,-2 0 0 15,1 1 0-15,0 0 0 0,-5-1 0 0,2 3 0 0,-2 2 0 0,1 1 0 16,-1 0 0-16,3 1 0 0,1 1 0 0,0 0 0 16,-2 2 0-16,-1 2 0 15,2 1 0-15,-1 2 0 0,1 3 0 0,0 1 0 0,0-1 0 0,2 3 0 16,0-3 0-16,2 0 0 0,1-1 0 0,2 3 0 15,-3-2 0-15,2 1 0 0,2 1 0 0,0 1 0 16,1-2 0-16,1-1 0 0,0-1 0 0,0 9 0 31,2-1-768-31,2-3-208 0,1-4-48 0,2-9 0 0,0 1 1648 0,2 1 320 0,1-1 64 0,-1-1 16 16,2-1-832-16,1 0-192 0,0-2 0 0,2-1 0 16,1-1 0-16,1-2 0 0,1-1 0 0,1 0 0 15,0-1 0-15,0 1 0 0,1-3 0 0,0 1 0 16,-1-3 0-16,2 0 0 0,0-2 0 0,2-1 0 0,-2-1 0 0,1-3 0 15,2 2 0-15,1-1 0 0,1-2 0 0,-1-1 0 16,-1-1 0-16,0-2 0 0,-1 0 0 0,2-1 0 16,-3-1 0-16,1-3 0 0,-1-1 0 0,0-2 0 15,-1 1 0-15,1-4 0 0,-2 0 0 0,1-1 0 16,2 2 0-16,-2-3 0 0,1-1 0 0,-1-1 0 16,-1-2 0-16,1 2 0 0,-6 2 0 0,1 0 0 15,0 0 0-15,-2-1 0 0,1 0 864 0,-5 0 128 16,1 0 32-16,-2-1 0 0,0-1-832 0,-3 1-192 15,-3 0 0-15,0 2 0 0,1 2 0 0,-1 1 0 16,0-2 0-16,-5 3 0 0,0 2 0 0,0-1 0 16,-1 1 0-16,-2 3 0 0,-1 1 0 0,0 1 0 15,1 1 0-15,-3 2 0 0,1 0 0 0,0 2 0 0,0 1 0 16,0-1 0-16,-2 3 0 0,1 0 0 0,1 0 0 0,-1 3 0 16,-2 1 0-16,1 1 0 0,-1 0 0 0,-7 2 0 31,2 0-768-31,3 2-208 0,-1 3-48 0,7-2 0 0,-2-2 832 0,-2 2 192 0,0 0 0 0,0 2 0 15,4 0 0-15,-1 1 0 0,-2 1 0 0,-1 2 0 16,2 2 0-16,0-1 0 0,-2 0 0 0,1 2 0 16,-1 2 0-16,1 4 0 0,1 3 0 0,-2 1 0 15,1 1 0-15,-1 2 0 0,2 1 0 0,0-1 0 16,2 3 0-16,-3 0 0 0,3 0 0 0,1 3 0 16,1 1 0-16,1-1 0 0,2 0 0 0,0-1 0 15,3 0 0-15,2-4 0 0,0 1 0 0,-1-4 0 16,3-2 0-16,4-2 0 0,-1-2 0 0,5-2 0 0,-1-3 0 0,4-1 0 15,-2-4 0-15,9 5 0 16,-1-3-2496-16,2-5-464 16,4-3-96-16,1-5-16 0</inkml:trace>
  <inkml:trace contextRef="#ctx0" brushRef="#br0" timeOffset="150788.87">12541 14533 20271 0,'0'0'448'0,"16"-4"80"0,-10-5 32 0,-3 4 16 0,1-1-576 0,1 2 0 15,-1-4 0-15,-1 1 0 0,1 1 928 0,-1 0 80 16,-3 6 16-16,1-6 0 0,1-2-832 0,-1 3-192 16,-1 5 0-16,0-6 0 0,-3-1 864 0,2 2 128 15,0 1 32-15,1 4 0 0,0 0 0 0,0 0 0 16,0 0 0-16,-5 0 0 0,1 2-832 0,-3 2-192 0,1-1 0 0,-1 3 0 16,1 2 0-16,-1 0 0 0,-3 3 0 0,1 4 0 15,-1 2 864-15,1 1 128 0,-2 0 32 0,0 2 0 16,-3 4-832-16,1 1-192 0,-2 0 0 0,-2 3 0 15,0 2 0-15,-1 3 0 0,-4 3 0 0,2 1 0 16,0 2 0-16,0 0 0 0,1 1 0 0,2-3 0 16,3-2 0-16,1-1 0 0,1-3 0 0,1 2 0 15,0-1 0-15,1-1 0 0,1 0 0 0,1-2 0 16,2-2 864-16,1 0 128 0,0 1 32 0,2 0 0 16,-1-1-832-16,2-2-192 0,2-1 0 0,0-3 0 15,1 0 0-15,2 0 0 0,1-2 0 0,2-2 0 16,0 0 0-16,3-2 0 0,-4 0 0 0,2-1 0 15,0 0 0-15,1-1 0 0,0-1 0 0,2-1 0 16,1-1 0-16,0-1 0 0,2-1 0 0,0-3 0 0,-2-1 864 0,1-2 128 16,3-2 32-16,-1 0 0 0,0 0-832 0,0 0-192 15,1-3 0-15,0-1 0 0,1 2 0 0,-1-1 0 16,0-1 0-16,0-1 0 0,-2 1 0 0,1 0 0 16,0 2 0-16,1-2 0 0,-1 0 0 0,-1 1 0 15,-1 0 0-15,2 2 0 0,-5 1 0 0,1 0 0 16,0 0 0-16,-2 0 0 0,1 0 0 0,-4 0 0 15,-5 0 0-15,6 3 0 0,-6-3 0 0,0 0 0 16,5 3 0-16,-5-3 0 0,0 0 0 0,0 0 0 16,0 0 0-16,0 0 0 0,-1 6 0 0,-4-1 0 15,-1-1 0-15,1 0 0 0,-5 3 0 0,1-2 0 16,-1-1 0-16,-1 1 0 0,0-2 0 0,0 0 0 0,-3 1 0 16,1-2 0-16,-1-2 864 0,0-1 128 15,-1-1 32-15,-1-1 0 0,0 1-832 0,-2-1-192 0,1-3 0 0,-1 0 0 16,-2-2 0-16,1 0 0 0,0 0 0 0,2-3 0 15,2-3 0-15,-1 0 0 0,1 1 0 0,2-2 0 16,2-2 0-16,3-1 0 0,1 1 0 0,2-2 0 16,-2-1 0-16,3-1 0 0,1-1 0 0,0-1 0 15,2 0 0-15,2 1 0 0,2 2 0 0,-2 0 0 16,0-4 0-16,0-1 0 0,3 0 0 0,3-3 0 16,1 2 0-16,0-2 0 0,3-1 0 0,0-2 0 15,3-1 0-15,0-1 0 0,-1-1 0 0,1 2 0 16,2 2 0-16,-2 1 0 0,0 0 0 0,1 2 0 15,-1 0 0-15,-2 2 0 0,1 2 0 0,-1 1 0 0,-1 0 0 16,2 3 0-16,-4-1 0 0,2 2 0 0,0-2 0 16,-2 2 0-16,0 2 0 0,0 1 0 0,-1 2 0 0,-2 2 0 15,1 1 0-15,-3 3 0 0,-2-1 0 0,1 5 0 16,-3 3 0-16,0 0 0 0,0 0 0 0,0 0 0 16,0 0 0-16,0 0 0 0,-5 8 0 0,1 2 0 15,-3 2 0-15,1 2 0 0,-3 1 0 0,0 3 0 16,-1 0 0-16,-1 4 0 0,-2 2 0 0,1 4 0 15,-4 6 0-15,1 1 0 0,-5 2 0 0,1 0 0 16,1 5 0-16,-1-2 0 0,1 0 0 0,0-3 0 16,2-1 0-16,4-3 0 0,-1 0 0 0,2-1 0 15,0 2 0-15,3-7 0 0,4-2 0 0,-2 1 0 16,2-2 0-16,1 9 0 16,2-6-768-16,1-3-208 0,3-4-48 0,2-1 0 15,2-1 0-15,2-5 0 0,0-1 0 0,3-1 0 16,0-1-2448-16,1-3-496 0,1-1-112 0,-2-5-16 0</inkml:trace>
  <inkml:trace contextRef="#ctx0" brushRef="#br0" timeOffset="151049.07">12041 14971 23951 0,'0'0'512'0,"0"0"128"0,0 0 0 0,0 0 64 16,0 0-576-16,0 0-128 0,0 0 0 0,11 1 0 0,-1 1 1664 0,4 0 320 16,5-2 48-16,3-2 16 0,6 1-832 15,-1 0-144-15,4 0-48 0,4-1 0 0,4-1-816 0,0-1-208 16,-3 1 0-16,1 0 0 0,-2 1 0 0,-3-4 0 16,0-1 0-16,-1 4 0 0,-2 1 864 0,0 1 128 15,-5-1 32-15,9-1 0 16,-4 2-3280-16,-5 4-656 0,1 3-128 0,-7-3-32 0</inkml:trace>
  <inkml:trace contextRef="#ctx0" brushRef="#br0" timeOffset="151510.21">12983 15221 16575 0,'0'0'736'0,"-6"1"160"0,-1-1-720 0,-2-1-176 15,0 1 0-15,0 0 0 0,0-1 848 0,-1-1 144 16,3 0 32-16,-1 0 0 0,3 2 816 0,5 0 160 16,-6-1 48-16,6 1 0 0,0 0-832 0,0 0-144 15,0 0-48-15,8-3 0 0,3 0-816 0,0 0-208 16,3 1 0-16,4 1 0 0,3-2 864 0,1 2 128 15,4-5 32-15,3 4 0 0,-3 2-832 0,5 0-192 16,3-3 0-16,-1-1 0 0,-2 3 864 0,-1 1 128 16,1 0 32-16,6-1 0 0,-8 0-832 0,-1 0-192 15,-6 1 0-15,-4-1 0 0,-2 0 0 0,-3 1 0 16,-3 0 0-16,-1 0 0 16,-9 0-2416-16,0 0-528 0,0 0-96 0,0 0-32 0</inkml:trace>
  <inkml:trace contextRef="#ctx0" brushRef="#br0" timeOffset="151720.42">12976 15442 27647 0,'0'0'1216'0,"12"-2"256"0,1 1-1168 0,3 1-304 0,1 0 0 0,2 1 0 15,2-2 880-15,0 1 112 0,0 0 32 0,3-1 0 16,4-1 0-16,1 1 0 0,1-1 0 0,-3 2 0 15,0 0-832-15,-2 0-192 0,-3-3 0 0,0 2 0 16,-4 0 0-16,-1-2 0 0,1 1 0 0,-2 0 0 16,1-1-1600-16,-3 1-352 0,4-2-80 0,-2 1-16 0</inkml:trace>
  <inkml:trace contextRef="#ctx0" brushRef="#br0" timeOffset="152497.66">14203 14895 20271 0,'0'0'448'0,"0"0"80"0,0 0 32 0,0 0 16 0,0 0-576 0,0-7 0 0,-6-3 0 0,2 2 0 15,-2 4 928-15,1-1 80 0,-2 1 16 0,1 0 0 16,-2 2 0-16,-1 0 0 0,-1 0 0 0,-1 1 0 16,0-1 0-16,1 2 0 0,-2 0 0 0,2 0 0 15,0 3-832-15,-2 0-192 0,0-2 0 0,0 4 0 0,1 1 864 0,-1 3 128 16,0 1 32-16,1 2 0 0,2 2-832 0,-3 2-192 16,0 2 0-16,1 1 0 0,0 0 0 0,1 3 0 15,2 0 0-15,-3 0 0 0,0 3 0 0,2 2 0 16,-2-2 0-16,4 3 0 0,-1 2 0 0,3 2 0 15,-2 1 0-15,4 2 0 0,0-1 0 0,3 0 0 16,-1-1 0-16,4 0 0 0,0-4 0 0,1-3 0 16,2-2 0-16,-1-1 0 0,5-1 0 0,-1-3 0 15,1-3 0-15,2 0 0 0,3 3 864 0,0-2 128 16,-2-3 32-16,6-1 0 0,0-2-832 0,2 0-192 16,-1-2 0-16,-1-3 0 0,2-3 0 0,2-2 0 15,-2-2 0-15,1-2 0 0,-1 0 864 0,-2-5 128 16,0-4 32-16,0 1 0 0,1 0-832 0,-2 1-192 15,2-4 0-15,-1 1 0 0,-1-1 0 0,0-2 0 16,1-1 0-16,-2-1 0 0,-1-3 864 0,-5 6 128 0,2-4 32 0,-2-1 0 16,2-1-832-16,-1 0-192 0,-2-5 0 0,-1 1 0 15,0-1 0-15,-2 0 0 0,-1-1 0 0,-4-1 0 16,1-2 0-16,-3 1 0 16,2-1 0-16,-5-1 0 0,0-1 0 0,-4 1 0 0,1 1 0 0,-6-11 0 15,0 6 864-15,-3 4 128 0,0 5 32 0,-4 4 0 16,-1 3-832-16,1 2-192 0,-6 2 0 0,2 4 0 15,-4 2 0-15,-1 3 0 0,0 1 0 0,-3 1 0 16,-1 2 0-16,1 2 0 0,-1 4 0 0,4-1 0 16,0-1-768-16,3 3-208 0,1 4-48 15,3 1 0-15,2 5-2448 0,3 0-496 0,-5 5-112 16,6-7-16-16</inkml:trace>
  <inkml:trace contextRef="#ctx0" brushRef="#br0" timeOffset="154739.85">8388 13713 12895 0,'0'0'272'0,"0"0"64"0,0 0 16 0,0 0 32 0,5-8-384 0,-5 8 0 15,5-8 0-15,-5 8 0 0,4-7 896 0,-4 7 96 16,6-8 32-16,-2 1 0 0,-4 7 0 0,6-7 0 16,-2 1 0-16,-4 6 0 0,4-6 0 0,-4 6 0 15,5-8 0-15,-5 8 0 0,3-8 0 0,-3 8 0 16,0 0 0-16,0 0 0 0,0 0 0 0,0 0 0 16,0 0 0-16,0 0 0 0,0 0-832 0,0 0-192 15,7 8 0-15,-1 1 0 0,-2 1 864 0,-1 1 128 16,0 0 32-16,-1 2 0 0,-2 3-832 0,3 2-192 15,-3-1 0-15,0 3 0 0,0 0 0 0,-3-1 0 16,0 5 0-16,1 0 0 0,-2 0 0 0,-3 1 0 16,-1-1 0-16,1 1 0 0,-2 4 864 0,1-2 128 0,0 0 32 0,2-5 0 15,-1-2-832-15,2-2-192 0,-2 1 0 0,3-3 0 16,0 0 0-16,2-2 0 0,-3 0 0 16,1-2 0-16,1 2 864 0,2-3 128 0,-1-2 32 0,0 1 0 15,-1 0-832-15,2-1-192 0,1-9 0 0,0 0 0 16,2 10 0-16,2-1 0 0,-4-9 0 0,2 6 0 15,-2-6 0-15,0 0 0 0,8 8 0 0,-1-2 0 16,-7-6 0-16,11 2 0 0,1-2 0 0,1 0 0 16,-1 0 0-16,2 0 0 0,2-1 0 0,2 0 0 15,2-1 0-15,2 0 0 0,-1 0 0 0,4 0 0 16,0-1 0-16,3 0 0 0,0 0 0 0,3 2 0 16,2 0 0-16,0 0 0 0,-1-3 0 0,1 2 0 15,2 2 0-15,3-1 0 0,4-2 0 0,4 1 0 0,1 1 432 0,1-1 32 16,3 0 16-16,1 0 0 0,-2-1-480 0,2-1 128 15,4 2-128-15,-3 0 0 0,1-2 0 0,0-1 0 16,2 2 0-16,-1 0 0 0,-1 0 128 0,-1-2-128 16,0-1 0-16,0 2 0 0,2-3 0 0,4 2 128 15,5-1-128-15,-2 3 0 0,-4-1 0 0,1-1 0 16,-1 0 128-16,0 0-128 0,-4 2 0 0,4 0 0 16,4 0 128-16,-2 0-128 0,-4 2 0 0,-1-1 0 15,0-1 0-15,0 2 0 0,2-2 0 0,-2 1 0 16,2 1 0-16,0 0 0 0,-6 0 0 0,-1 0 0 15,0-1 0-15,1 1 0 0,-2-1 0 0,3 1 128 16,2-1-128-16,-4 1 0 0,1-1 0 0,-2 2 0 0,-2 0 0 0,-1 0 0 16,-1-3 0-16,1 0 0 0,-1 2 0 0,2 0 0 15,5 0 0-15,-3 1 0 0,-3 1 0 0,-1 1 0 16,-4 1 0-16,1-2 0 0,1-1 0 0,0 0 0 16,-3 2 0-16,2-2 0 0,2 0 0 0,1 0 0 15,-2 0 0-15,-2 0 0 0,-2 0 0 0,-4 0 0 16,-1-2 128-16,-1-2-128 0,-1 1 0 0,1 1 0 15,1-3 128-15,-1 3-128 0,2-1 0 0,2 0 0 16,-1-1 0-16,0 1 128 0,-2 2-128 0,-2-2 0 16,1-1 0-16,0 1 0 0,-2-1 0 0,1-2 0 15,0 0 128-15,1-1-128 0,3 0 0 0,-1 2 0 16,0 2 0-16,-2-2 128 0,4 0-128 0,0 0 0 16,-4 2 0-16,1-1 0 0,-2-3 0 0,-1 1 0 15,-1 0 0-15,1 3 128 0,1 0-128 0,-1 0 0 0,-2-2 0 16,1 0 0-16,2 2 0 0,1 2 0 0,-3 0 0 0,1-2 128 15,0 1-128-15,-2 2 0 0,-1 1 0 0,-2 0 0 16,-1-1 0-16,0 2 0 0,-3-2 0 0,0 1 0 16,-1 1 0-16,1-1 0 0,1 0 0 0,-2 2 0 15,-4-2 0-15,0 3 0 0,6-1 0 0,-2 0 0 16,0 2 0-16,0-2 0 0,0 3 0 0,-2-3 0 16,-2 0 0-16,1-1 0 0,-5 2 0 0,0 0 0 15,-1 2 0-15,0-4 0 0,-1 0 0 0,-3 0 0 16,0 0 0-16,-3-1 0 0,-5-1 128 0,0 0-128 15,10 0 0-15,-3 0 0 0,-7 0 0 0,11 3 128 16,-11-3-128-16,9 2 0 0,-1-2 0 0,0 2 0 16,-8-2 0-16,9 0 0 0,-9 0 0 0,10 0 0 0,-10 0 0 15,5-2 0-15,-5 2 128 0,8-6-128 0,-1 0 0 0,-2-2 144 16,-2-1 48-16,2-2 16 0,-1-3 0 0,1-1 0 16,0-1 240-16,-1-1 32 0,1-3 16 0,-1-4 0 15,1-4-112-15,0 1-32 0,3-2 0 0,-5-2 0 16,0-3-144-16,2-1-16 0,0 0-16 0,1 2 0 15,-1 1-48-15,1 2-128 0,-1 0 192 0,1 6-64 16,2 4-128-16,-2 2 128 0,0-1-128 0,-2 4 128 16,2-1-128-16,-1 3 0 0,2 0 0 0,1 3 0 15,-2 2-960-15,-1 4-128 0,-5 4-32 0,0 0-13312 16,0 0-2656-16</inkml:trace>
  <inkml:trace contextRef="#ctx0" brushRef="#br0" timeOffset="156375.46">1928 13805 16575 0,'0'0'368'0,"0"0"80"16,8-8 0-16,-8 2 16 0,0 6-464 0,0-9 0 0,0 9 0 0,0 0 0 16,0-9 912-16,0 9 96 0,0 0 16 0,0 0 0 15,0-9 0-15,0 9 0 0,0 0 0 0,0 0 0 16,0 0 0-16,0 0 0 0,0 0 0 0,0 0 0 15,0 0 0-15,0 0 0 0,0 0 0 0,-2 10 0 0,1 0-832 0,-2 2-192 16,1-1 0-16,2 8 0 0,0 2 864 0,0 3 128 16,-1 3 32-16,1 4 0 0,0 6-832 0,-2 1-192 15,-1 1 0-15,0 3 0 0,-5 2 0 0,2 0 0 16,-2-2 0-16,0 2 0 0,0-1 304 0,1 0 16 16,0-4 0-16,3-3 0 0,-1-3-320 0,3-3 0 15,-1-4 128-15,2-3-128 0,1-2 128 0,1-3-128 16,2-3 144-16,-2-2-144 0,3-1 256 0,-1-2-32 15,-3-10-16-15,4 9 0 0,2-3 224 0,-6-6 32 16,0 0 16-16,6 3 0 0,4-4-96 0,-1-1-32 16,0-2 0-16,2 1 0 0,-1-1-208 0,3 0-144 15,1-2 192-15,3 0-192 0,0 1 0 0,4-3 0 16,0 0 0-16,4 1 0 0,0 0 0 0,3 0 0 0,4 1 0 16,4-1 0-16,5 1 0 0,1 0 0 0,3 2 0 0,0 0 0 15,-3-1 0-15,3-1 0 0,1 3 0 0,2-2 0 16,-1 0 0-16,3 1 0 0,3-1 0 0,3 3 0 15,-3 1 0-15,3-1 0 0,-5-4 0 0,3 2 0 16,2 0 0-16,2-1 0 0,2 0 0 0,1 1 0 16,-3 2 0-16,2-1 0 0,-3-1 0 0,1-3 0 15,-2 1 0-15,4 3 0 0,3 3 128 0,-3-2-128 16,-2 2 0-16,0 0 0 0,-7-1 0 0,3-1 0 16,0-2 128-16,3 2-128 0,2 1 0 0,-2 0 0 15,-2-1 0-15,-2 2 0 0,0 0 0 0,-2 0 0 16,0-5 144-16,-1 4-144 0,1 5 0 0,-3-2 144 15,2-2-144-15,-1 0 0 0,0 0 0 0,1 0 0 0,-1 0 0 16,-2 0 0-16,0 0 0 0,1 1 0 0,-1 1 0 0,0 1 0 16,-1 0 128-16,-3-1-128 0,-2 2 0 0,-1-3 0 15,-2 0 0-15,3-1 128 0,2 0-128 0,0 0 128 16,-5 1-128-16,3-1 128 0,-2 0-128 0,1 0 0 16,-3 0 144-16,1-1-144 0,-3-1 128 0,1 0-128 15,2-1 160-15,-3-1-160 0,2-1 128 0,0 2-128 16,-2 0 0-16,1 1 144 0,1 1-144 0,-1 0 0 15,-2 0 0-15,-2 2 128 0,-2 1-128 0,0-2 0 16,-1-1 0-16,0 1 0 0,1 0 0 0,2 0 0 16,1-2 0-16,-1 0 0 0,-2 1 0 0,-1-1 0 15,0 1 128-15,2 1-128 0,1-3 0 0,0 1 0 16,-3 0 0-16,-1 1 0 0,-4 1 0 0,1 0 0 0,-2 1 0 0,2-1 0 16,-2-1 128-16,0 1-128 0,-1 0 0 0,-1-2 128 15,-2 0-128-15,-1 0 0 0,-1 1 0 0,-1 1 0 16,1 1 0-16,-2 1 128 0,0 0-128 0,-1 3 0 15,-1 0 0-15,0 2 0 0,0-2 0 0,3 2 0 16,-2 0 0-16,-2-1 0 0,0 1 0 0,0-3 0 16,-1 0 0-16,0-1 0 0,-1-1 0 0,1-2 0 15,-2-2 128-15,-1 0-128 0,-2-2 128 0,1 0-128 16,-7 4 240-16,4-9-48 0,3-3 0 0,-2 0 0 16,-1-1 272-16,-1-3 48 0,-1 0 16 0,0-4 0 15,2-3 0-15,-2-1 0 0,-1-2 0 0,1-1 0 16,-1-3-160-16,1-2-48 0,1-1 0 0,0-2 0 15,-1-3-112-15,1 4-16 0,1 1-16 0,0 1 0 16,2 3-176-16,1 4 0 0,3-3 0 0,0 6 128 0,-3 2-128 0,3 5 0 16,-3 2 0-16,2 1 0 15,0 1-1280-15,1 2-176 0,2 3-32 0,1 3-18928 16</inkml:trace>
  <inkml:trace contextRef="#ctx0" brushRef="#br0" timeOffset="167912.69">21897 12242 7359 0,'0'0'656'0,"-6"-1"-528"15,6 1-128-15,-10 0 0 0,2-1 1728 0,8 1 304 16,0 0 64-16,-8 2 16 0,1-3-736 0,7 1-144 16,0 0-16-16,0 0-16 0,-8 0 64 0,8 0 16 15,0 0 0-15,0 0 0 0,0 0-208 0,0 0-48 16,0 0 0-16,0 0 0 0,11 0-224 0,0-1-48 15,4-2-16-15,4 0 0 0,0 2-224 0,3 1-32 16,1 0-16-16,3-1 0 0,3-3-144 0,8-1-16 16,5 0-16-16,5 0 0 0,4 1 32 0,3 1 0 15,4 1 0-15,0-1 0 0,-3-1-48 0,4 0 0 16,0-2 0-16,3 2 0 0,2 1-48 0,-2 0-16 0,1-1 0 0,-4 0 0 16,0 1-32-16,0 3-16 0,4 3 0 0,-2-1 0 15,-5-8-32-15,2 3-128 0,-3-1 192 0,-3 2-64 16,-3-2-128-16,-1 3 128 0,1-1-128 0,0-2 128 15,4-1-128-15,-1-1 160 0,-3 1-160 0,-3 1 160 16,-3 2-160-16,-3 1 128 0,-4-3-128 0,0 2 128 16,1 0-128-16,-1 1 192 0,-1-1-192 0,-1-1 192 15,-3-2-192-15,-3 2 160 0,0 1-160 0,-2-1 160 16,-4-1-32-16,-2 0 0 0,-3 1 0 0,-2 2 0 16,-1 1-128-16,-6-2 160 0,1-1-160 0,-9 3 160 15,0 0-16-15,0 0 0 0,0 0 0 0,0 0 0 16,0 0 112-16,0 0 0 0,0 0 16 0,-10 0 0 0,-4-2-112 0,-3 2-32 15,-3 0 0-15,-5 0 0 0,-3 0-128 0,-6-2 128 16,-4-2-128-16,-2 2 128 0,-4 2-128 0,-3 1 0 16,-1-1 0-16,-6 3 0 0,-8-3 128 0,-4 0-128 15,-2 0 0-15,2 0 128 0,0-3 0 0,-3 2-128 16,-5 0 192-16,-2 2-64 0,-2 0-128 0,5 2 128 16,2-2-128-16,4 0 128 0,-3 4-128 0,3-1 0 15,-2-2 0-15,4 1 0 0,4 1 0 0,5 2 0 16,5-1 128-16,3 0-128 0,2-2 0 0,0 2 0 15,1-1 0-15,6 0 0 0,4 0 0 0,2-2 0 16,2-2 128-16,4 1-128 0,0 3 0 0,4 1 0 16,3-3 0-16,3 0 128 0,5-1-128 0,0 3 0 15,1-1 0-15,4 0 128 0,7-3-128 0,0 0 192 16,0 0-192-16,0 0 192 0,0 0-192 0,0 0 0 0,-5-6 0 16,5 6 0-16,0 0 0 0,0 0 0 0,0 0 128 0,0 0-128 15,0 0 0-15,12-2 0 0,-3 4 0 0,4-2 0 16,4-6 0-16,5 3 0 0,1-1 0 0,5 4 0 15,5-3 0-15,8-1 0 0,4-3 0 0,3 4 0 16,1 1 0-16,5 1 0 0,4-1 128 0,6-1-128 16,5-1 0-16,6-1 0 0,0 3 0 0,1-1 0 15,-5-3 0-15,6 0 0 0,6 1 0 0,2 2 0 16,-4 2 0-16,0-2 0 0,-1 0 0 0,2 1 0 16,3 0 0-16,-6 1 0 0,-5 1 0 0,-3-1 0 15,-2 0 0-15,-3 1 128 0,0 2-128 0,-4-1 0 16,-5-2 0-16,-5 0 0 0,-6 1 0 0,-3 0 0 15,-3 0 0-15,-4 0 0 0,-2-2 128 0,-2 2-128 0,-5 1 0 0,-2-1 0 16,-7-1 0-16,-4 1 0 0,-5 0 128 0,-9 0-128 16,7 1 0-16,-7-1 128 0,0 0 16 0,0 0 0 15,0 0 0-15,-11 4 0 0,-5-1-144 0,-4 0 0 16,-1-3 0-16,-4 3 0 0,-4 2 0 0,-2 1 0 16,-1-2 0-16,-3 1 0 0,-6-2 0 0,-4 1 0 15,-4 1 0-15,-8-3 128 0,-8-3-128 0,-1 1 0 16,0 1 0-16,-6 0 0 0,-7-2 0 0,-2-1 128 15,-5-3-128-15,1 3 0 0,3 6 0 0,-4-1 0 16,-3 0 128-16,2-1-128 0,3-1 0 0,3-1 0 16,0 4 0-16,-1-3 0 0,4-1 0 0,6 3 0 15,5-1 0-15,7 3 0 0,4-2 0 0,1-3 0 16,0-2 0-16,4 3 0 0,8 4 128 0,4 3-128 16,3-5 0-16,8 1 128 0,5-4-128 0,5 3 0 0,4 3 0 0,5-4 0 15,3-4 0-15,6 2 0 0,0 0 0 0,0 0 0 16,0 0 0-16,0 0 0 0,14-3 0 0,2 3 0 15,2 1 0-15,4-1 0 0,4-1 0 0,2 0 0 16,4 0 0-16,4 1 0 0,5 0 0 0,0-3 0 16,3-3-128-16,7 3 128 0,5 2 0 0,8-1 0 15,5-2 0-15,3-1 0 0,0-2 0 0,5 3 128 16,0 3-128-16,5-1 0 0,2-4 0 0,-1 2-176 16,-5-3 176-16,0 2 0 0,1 1 0 0,3 0 128 15,1-2-128-15,-6 3 144 0,-7 2-144 0,0 0 160 16,-2-1-160-16,-1-2 128 0,-2 1-128 0,-5 2 128 15,-3 1-128-15,-7 0 0 0,-5-1 0 0,-3 1 128 16,-2 0-128-16,-3 2 0 0,3 1 144 0,-7 1-144 0,-7-5 0 0,1 1 128 16,-1 1-128-16,-4 1 0 0,-7 1 0 0,-1-2 128 15,-2-3-128-15,-3 3 0 0,-9-1 128 0,0 0-128 16,0 0 128-16,0 0-128 0,0 0 0 0,0 0 0 16,-4 8 0-16,-3 0 0 0,-3-5-176 0,-2 1-96 15,-4 1-32-15,-4-1 0 16,-5 1-2512-16,-5-3-512 0,-3 0-112 0</inkml:trace>
  <inkml:trace contextRef="#ctx0" brushRef="#br0" timeOffset="169631.22">20949 13807 4607 0,'0'0'192'0,"0"0"64"0,0-7-256 0,-1-2 0 0,-2 0 0 0,2 2 0 16,1 7 1712-16,0-8 288 0,-2-1 64 0,1 3 16 15,1 6-800-15,0 0-176 0,0 0-16 0,0 0-16 16,0 0-16-16,4-7 0 0,-4 7 0 0,0 0 0 15,0 0-224-15,0 0-64 0,0 0 0 0,0 0 0 16,0 0-400-16,0 0-96 0,5 7-16 0,1 3 0 16,1 1 112-16,-1 1 16 0,0 2 0 0,4 0 0 0,1 0 32 0,3 4 16 15,0 2 0-15,1 2 0 0,2-3-80 0,-1 1-16 16,3-2 0-16,1 2 0 0,2-1 0 0,-1 0 0 16,1-2 0-16,3-1 0 0,5-1 112 0,-3 1 32 15,-4-2 0-15,3 0 0 0,2-1-96 0,0-4 0 16,0 2-16-16,1-1 0 0,-4-2-32 0,-1-2 0 15,-2-1 0-15,-1-1 0 0,-1-1-16 0,0-1 0 16,-3-4 0-16,2 2 0 0,-1-1 16 0,0-2 0 16,2 0 0-16,1 0 0 0,3-1-144 0,-1-1-16 15,3-2-16-15,-1 0 0 0,3-1-32 0,0 1 0 16,1-1 0-16,-1-1 0 0,3-1-128 0,-3 0 192 16,-1-2-192-16,2 0 192 0,-2 0-64 0,4 0-128 15,3-2 192-15,4 2-64 0,2 2-128 0,1-1 160 16,-4 0-160-16,3 3 160 0,2-2-160 0,-3 4 128 0,-1-3-128 0,-2 3 128 15,-4-1-128-15,1 2 0 0,2-1 0 0,-1 4 0 16,1 0 0-16,-2 1 0 0,-1 0 0 0,0 2 0 16,0 1 0-16,-2 1 0 0,-4 4 0 0,-4-2 0 15,-1 1 0-15,-1 1 0 0,-4 2 0 0,-5 1 0 16,0 0 0-16,-1 1 0 0,-2 1 0 0,-1 1 0 16,-3 1 0-16,-1-1 0 0,0-1 0 0,1-1 0 15,-3 2 128-15,-1-2-128 0,-1 1 128 0,-2-3-128 16,3-9 192-16,-5 10-32 0,3 1-16 0,-1-2 0 15,-1-3 16-15,4-6 0 0,0 0 0 0,0 0 0 16,-5 9-160-16,5-9 0 0,0 0 144 0,0 0-144 16,0 0 128-16,0 0-128 0,0 0 160 0,8 2-160 15,-1-2 240-15,4-2-48 0,1-2-16 0,2-1 0 0,1 1-48 0,2 1 0 16,-1-3 0-16,2 3 0 0,3-1-128 0,2 2 0 16,1-1 0-16,1 2 128 0,2 1-128 0,-1 1 0 15,4 1 0-15,2 1 0 0,4 2 0 0,-3-1 0 16,1 2 0-16,1-1 0 0,1 1 0 0,3-2 0 15,4-1 0-15,3 1 0 0,0-1 0 0,5 0 0 16,-1 0 0-16,2-3 0 0,-5-2 0 0,2-1 0 16,0-1 0-16,3-2 128 0,2-3-128 0,-1-2 128 15,-3 0-128-15,-2 0 128 0,-2-1-128 0,-5-2 0 16,-4-2 144-16,0-5-144 0,0-2 128 0,-1-1-128 16,-1 1 160-16,-2-3-160 0,-2-5 192 0,-2 4-48 15,-2-2-16-15,1 3 0 0,-6 0-128 0,-2 4 0 16,0 0 0-16,-3 3 128 0,-2 0 0 0,1 1-128 15,-7-2 192-15,1 3-64 0,0 1-128 0,-3 4 160 0,2 1-160 0,-5 1 160 16,-1 1-160-16,1 2 0 0,-4 7 0 0,0 0 128 16,5-6-128-16,-5 6 0 0,0 0 0 0,0 0 0 15,0 0-128-15,0 0-16 0,0-5 0 0,0 5 0 32,0 0-1520-32,0 9-288 0,0-9-64 0,-5 9-14800 0</inkml:trace>
  <inkml:trace contextRef="#ctx0" brushRef="#br0" timeOffset="170592.17">22619 11144 4607 0,'-10'-14'192'0,"6"5"64"0,1 1-256 0,-2 0 0 15,-2-2 0-15,2 1 0 0,-1-2 3088 0,1 3 576 16,-3 2 112-16,1 0 32 0,2-5-2000 0,-1 2-400 16,0 2-64-16,0-1-32 0,2 0-224 0,0 1-64 15,0-1 0-15,4 8 0 0,0 0-256 0,0 0-48 16,0 0-16-16,0 0 0 0,0 0-352 0,0 0-80 16,0 0-16-16,4 6 0 0,-4-6-48 0,12 9-16 15,-1 1 0-15,2 1 0 0,0 2 112 0,4 2 16 16,1-1 0-16,5 4 0 0,2 4-96 0,0 3-16 15,1 3 0-15,0 4 0 0,2 1-80 0,1 6-128 16,-2 5 176-16,0 1-176 0,-4 0 144 0,-1 3-144 0,0 0 0 0,-2 3 144 16,-1 3-144-16,2 1 0 0,-1-1 0 0,4 3 0 15,3 4 0-15,0-6 0 0,2 1 0 0,-1 0 0 16,2 0 0-16,2 1 0 0,2 3 0 0,2-2 0 16,1-3 0-16,-3-1 0 0,0-1 0 0,2-1 0 15,2 1 0-15,2 4 0 0,2-5 0 0,0 2 0 16,1 3 0-16,-5 0 160 0,1-7-160 0,-5 1 160 15,-1 0-160-15,-2-1 0 0,-3-4 144 0,2-1-144 16,-4 0 0-16,0-4 144 0,-1-2-144 0,-4-2 0 16,0-3 192-16,0 0-64 0,0-1 0 0,-3 1-128 15,-1 1 208-15,-2 0-64 0,-2-2-16 0,-1 0 0 16,1 1 0-16,-4 0-128 0,1 0 192 0,5-2-64 16,-1 0-128-16,1-2 160 0,0 0-160 0,-1 1 160 0,0 3-32 15,-2-4-128-15,2-2 192 0,-1 2-64 0,-2 2-128 16,2-1 0-16,-3-3 0 0,2-2 0 0,-1-3 0 0,-1-2 0 15,0 0 128-15,1-4-128 0,-1-3 0 0,0-1 0 16,-2-4 0-16,-2 1-176 16,-1-4-592-16,-5-6-128 0,0 0-32 0,0 0-9120 15,6-8-1808-15</inkml:trace>
  <inkml:trace contextRef="#ctx0" brushRef="#br0" timeOffset="171677.62">24751 10286 15663 0,'0'0'688'0,"0"0"144"0,-4-6-656 0,4 6-176 16,-3-6 0-16,0 2 0 0,3 4 464 0,-7-1 64 15,1 1 16-15,6 0 0 0,-8 3-160 0,0 0-48 16,-1 4 0-16,2-2 0 0,-1 0-96 0,0 0-32 15,-2 2 0-15,2 2 0 0,-2 1 112 0,0-2 32 16,-1-2 0-16,-1 4 0 0,2 3 96 0,1-1 32 0,0-1 0 0,3 1 0 16,-3 1-96-16,0 5 0 0,-4 3-16 0,3-2 0 15,3-1-16-15,-3 3 0 0,-2 3 0 0,-3 3 0 16,-5-2 32-16,0 0 0 0,3 2 0 0,-5 2 0 16,-1 9-64-16,-2-1 0 0,3 1 0 0,-3 5 0 15,-1 4-80-15,0 1-32 0,-2 0 0 0,0 1 0 16,1-4 16-16,0 2 0 0,0 3 0 0,0 1 0 15,-1-2 32-15,-1 3 0 0,2-1 0 0,-1-1 0 16,4-2 80-16,1-1 32 0,0-3 0 0,1 1 0 16,2 1 16-16,-2-1 16 0,1 1 0 0,2-1 0 15,-3 1-48-15,0-2-16 0,0-1 0 0,0 1 0 16,-1-2-80-16,1 1-32 0,0 0 0 0,-1 1 0 16,2 3-32-16,2 2-16 0,0-3 0 0,-1 0 0 15,0 0 64-15,0-2 16 0,2-2 0 0,0 0 0 0,2 1-48 0,0 3 0 16,1 1 0-16,2 1 0 0,1-6-80 0,1 2-128 15,-3-1 176-15,1 0-176 0,1-2 160 0,0 2-160 16,-2-1 128-16,0 4-128 0,-1 3 128 0,1-1-128 16,-2-4 128-16,1 0-128 0,-3-3 144 0,4-1-144 15,0-1 160-15,2-2-160 0,0 0 224 0,-3 2-48 16,-1-2-16-16,-1 0 0 0,1-1 32 0,-1 1 16 16,1 2 0-16,0-2 0 0,1-2-16 0,1-1-16 15,-1 1 0-15,2-4 0 0,-1-1-48 0,0 2 0 16,-2 1 0-16,4 1 0 0,-1-1 16 0,-1-2 0 15,0-2 0-15,1 0 0 0,1 2 48 0,-1-1 16 16,1-5 0-16,-1 1 0 0,2 1-32 0,-3-1-16 16,1 2 0-16,1-4 0 0,-2-1-32 0,-2 1-128 0,1-1 192 0,0-1-64 15,-2-2 64-15,3 0 0 0,3 0 0 0,1 2 0 16,-1-1-192-16,-3 1 160 0,-1-1-160 0,3 1 160 16,1-3 16-16,0 0 0 0,-3-1 0 0,1-1 0 15,2-1 16-15,1-2 0 0,0-1 0 0,1-1 0 16,0 3 0-16,0-2 0 0,2-2 0 0,-3 1 0 15,1 1-32-15,2-2 0 0,2 0 0 0,-2-1 0 16,2 0-32-16,0-1-128 0,0-2 192 0,-1 0-64 16,4 0-128-16,2-7 192 0,-4 7-192 0,4-7 192 15,-3 7-48-15,3-7 0 0,0 0 0 0,0 0 0 16,0 0-144-16,0 0 128 0,0 0-128 0,0 0 128 16,0 0 0-16,0 0-128 0,0 0 192 0,0 0-64 15,0 0-128-15,0 0 0 0,8-8 0 0,0-1 0 16,2 2-1152-16,2-5-144 0,-2-2-48 0,3-1-12176 15,4 0-2448-15</inkml:trace>
  <inkml:trace contextRef="#ctx0" brushRef="#br0" timeOffset="175846.62">17456 11931 3679 0,'0'0'320'16,"0"0"-320"-16,0 0 0 0,0 0 0 15,0 0 1712-15,0 0 272 0,0 0 48 0,0 0 16 16,0 0-384-16,0 0-80 0,0 0-16 0,0 0 0 16,0 0-80-16,0 0-16 0,0 0 0 0,0 0 0 0,0 0-144 0,0 0-48 15,0 0 0-15,0 0 0 0,0 0-336 0,0 0-80 16,0 0-16-16,0 0 0 0,0 0-208 0,9 4-64 15,-1 4 0-15,2-4 0 0,-1 0 128 0,1-1 32 16,1 0 0-16,0 3 0 0,2 0-160 0,0 2-48 16,0 0 0-16,0 3 0 0,3 3-208 0,0 1-32 15,2 2-16-15,-2-1 0 0,-1 2-80 0,0 3 0 16,4 4-16-16,-3-3 0 0,0 0-16 0,0 1 0 16,1 1 0-16,-2 4 0 0,0-1-16 0,1 0 0 15,-2-2 0-15,-1 0 0 0,-1 1 48 0,-1 1 0 16,-3 0 0-16,1-2 0 0,-2-2 0 0,0 3 16 15,-2 2 0-15,-1-2 0 0,-1-3-16 0,2 1-16 16,-3-1 0-16,0 3 0 0,-1 3 80 0,-1-3 0 0,0-4 16 16,-1 0 0-16,-1 2-16 0,0-1-16 0,-4 0 0 0,2-1 0 15,-1-2-32-15,-1-1 0 0,-1 2 0 0,0 0 0 16,-1-3-32-16,0-1-16 0,-1 4 0 0,1-2 0 16,0-3 32-16,-3-1 16 0,0-1 0 0,1-1 0 15,0 1-208-15,1 0 128 0,-3 0-128 0,0-2 0 16,0-1 192-16,0 1-64 0,0 1-128 0,0-2 192 15,2-2-64-15,-1-1 0 0,-1-2-128 0,-3 3 192 16,2 0-192-16,1-2 0 0,0-1 0 0,3-2 0 16,-1 4-784-16,4-5-256 15,-3 1-48-15,2-1-11888 0,7-3-2368 0</inkml:trace>
  <inkml:trace contextRef="#ctx0" brushRef="#br0" timeOffset="176893.38">17652 12376 20271 0,'0'0'896'0,"6"-5"192"0,4 0-880 0,-10 5-208 0,8 1 0 0,-8-1 0 16,0 0 928-16,0 0 144 0,0 0 16 0,7 7 16 15,-7-7-224-15,-3 8-48 0,3-8-16 0,-8 10 0 16,-1 0 144-16,0 1 16 0,-2-3 16 0,-1 1 0 16,-2 0-272-16,0 0-48 0,1 0-16 0,-2-3 0 15,-1-1-16-15,-3-1 0 0,-1-1 0 0,0 2 0 16,2-2-32-16,-6 1-16 0,-4 1 0 0,-2 0 0 16,-3 2-128-16,-2-2-16 0,-1-1-16 0,-5 0 0 0,-1 0-144 15,2 4-32-15,-3 3 0 0,1-4 0 0,0-2-32 0,-1 1-16 16,-3 0 0-16,-1 1 0 0,-3-2-32 0,1-1-16 15,-2-3 0-15,1 2 0 0,1 5-16 0,-1-2 0 16,0-1 0-16,-1 1 0 0,-2 1-16 0,-1 1 0 16,0-1 0-16,2 2 0 0,3-2 0 0,2-3-128 15,3 0 192-15,3 0-64 0,0-1-128 0,-1 3 160 16,1-4-160-16,5 1 160 0,3-1-160 0,1 1 128 16,0 2-128-16,5 0 128 0,5-1-128 0,2-1 0 15,5 2 0-15,5-3 128 0,1 0-128 0,9-2 0 16,0 0 0-16,0 0 0 0,0 0 0 0,0 0 0 15,5-7 0-15,6 3 0 0,3 3 0 0,4-2 0 16,6-4 128-16,5 2-128 0,0 0 0 0,6 1 0 16,2-2 0-16,5 2 128 0,2-3-128 0,1 0 0 0,2 0 0 0,5-1 0 15,6 1 0-15,5-6 0 0,5-1 0 0,2 3 0 16,-1 3 0-16,2 1 0 0,3-3 128 0,0 3-128 16,3 3 0-16,-5 1 0 0,-3 0 0 0,-3 1 0 15,-5-2 0-15,2 0 0 0,-1 1 0 0,-2 0 0 16,-5 0 0-16,-4 1 0 0,-5 1 0 0,-3 4 0 15,-4 1 0-15,-2-1 0 0,-3-3 0 0,-2 2 0 16,-4 4 0-16,-4-2 0 0,-5 1 0 0,-1-1 0 16,-2 1 0-16,-4-4 0 0,-1 0 128 0,-11-1-128 15,0 0 0-15,0 0 0 0,0 0 0 0,0 0 0 16,0 0 128-16,-10 4-128 0,1-4 128 0,-4 3-128 16,-5 3 128-16,-4-1-128 0,-2-1 128 0,-2-2-128 15,0-1 128-15,-2-1-128 0,0 0 0 0,-2 3 128 0,-4 2-128 0,-3-2 0 16,-5-3 0-16,-2 2 128 0,-1 2-128 0,-3-2 0 15,-2-2 144-15,0 4-144 0,1 4 0 0,-2-3 128 16,-2-1-128-16,-1-1 0 0,-4-1 0 0,0 4 144 16,-3 2-144-16,4 0 0 0,0 0 0 0,1-4 0 15,1-2 0-15,-2 5 0 0,1 3 0 0,2 0 0 16,2-5 0-16,4 4 0 0,2 2 0 0,6 0 0 16,3 1 0-16,4-4 0 0,3-4 128 0,3 2-128 15,2-4 0-15,6 1 0 0,2 1 0 0,2-5 0 16,3-4 0-16,5 4 0 0,7 1 128 0,0 0-128 15,0 0 0-15,0 0 0 0,11-2 0 0,4-3 0 16,3-1 0-16,5-3 0 0,0-4 0 0,5 2 0 16,4 1 0-16,5-2-144 0,4-2 144 0,6-3 0 0,2 2 0 0,6 4-128 15,4 3 0-15,-1-2 0 0,-6-4 0 0,0 4 0 32,-1 8-1360-32,-1 1-272 0,-3-2-48 0,-1 0-16 15,-6-2-1616-15,-1 0-320 0</inkml:trace>
  <inkml:trace contextRef="#ctx0" brushRef="#br0" timeOffset="177574.48">16223 12205 22399 0,'22'-7'992'0,"-7"-1"208"0,0-3-960 0,0 1-240 15,2 2 0-15,-2-1 0 0,2 0 576 0,-2 0 64 16,0-2 0-16,-6 4 16 0,0 2 112 0,-9 5 0 15,8-4 16-15,-8 4 0 0,0 0 176 0,0 0 16 16,0 0 16-16,0 0 0 0,0 0 64 0,0 0 16 16,-10-6 0-16,-1 6 0 0,-1 6-256 0,0 0-48 0,0-3-16 0,-4 4 0 15,-3 6-272-15,-1 2-48 0,-2-1-16 0,0 0 0 16,-1 2-112-16,-2 2-32 0,1 4 0 16,-2 0 0-16,-2-1-112 0,1 1-32 0,0 1 0 0,-3 2 0 15,-2-2-128-15,0-1 0 0,1-1 0 0,-2 1 128 16,-2 2-128-16,1-1 0 0,0 0 144 0,2-1-144 15,-1-2 144-15,-1 0-144 0,0 1 192 0,1-5-192 16,0-3 224-16,0 0-64 0,1 0-16 0,1-1 0 16,0 1-16-16,4-2 0 0,-1-2 0 0,4-1 0 15,2 3 16-15,2-1 0 0,2-4 0 0,4-1 0 16,2 1-144-16,4 0 160 0,2 0-160 0,6-6 160 16,0 0 0-16,0 0 0 0,0 0 0 0,0 0 0 15,0 0-160-15,11 5 128 0,2 0-128 0,3 0 128 16,2 1-128-16,3-1 128 0,1 1-128 0,3 0 128 0,4 2-128 0,2 2 0 15,1-3 0-15,1 1 0 0,2-2 0 0,-2 2 0 16,2-1 0-16,2 2 0 0,2 0 0 0,-1-2 0 16,0-1 0-16,5 1 0 0,1 3 0 0,1-3 0 15,-1 1 0-15,-2-1 0 0,-2 0 0 0,-2 2 128 16,0 1-128-16,0-2 0 0,-3-2 144 0,0 1-144 16,0 3 160-16,-2-5-160 0,-1-2 0 0,-2-1 0 15,-2-2 0-15,-3 2 0 0,-2 1 0 0,-6-1 0 16,0-2 0-16,-2 0 0 0,-3 2-192 0,-1 0-128 15,-2 0-16-15,-9-2-16 16,9-4-2496-16,-9 4-496 0,0 0-112 0,0 0 0 0</inkml:trace>
  <inkml:trace contextRef="#ctx0" brushRef="#br0" timeOffset="178861.26">17467 12054 3679 0,'-11'-11'160'0,"5"3"32"0,-4 1-192 0,1-3 0 16,0-1 0-16,1 0 0 0,0 2 3648 0,1 0 704 16,1 0 128-16,-1 2 16 0,2 1-2784 0,5 6-560 15,-6-8-128-15,6 8 0 0,-8-8-192 0,4 1-48 16,4 7 0-16,0 0 0 0,-3-9-208 0,3 9-64 16,0 0 0-16,0 0 0 0,0 0 80 0,0 0 16 15,4-8 0-15,-4 8 0 0,0 0 0 0,11-3 0 16,-1 1 0-16,1 1 0 0,-1-1-160 0,1 2-48 15,0 1 0-15,2 1 0 0,0-1-16 0,2 2 0 16,0 1 0-16,1 2 0 0,1 3-64 0,1 2 0 16,-2 0-16-16,3 1 0 0,1 1-112 0,-3 3-32 15,3 2 0-15,-1 2 0 0,-3-1 16 0,4 4 0 16,-1 5 0-16,0-2 0 0,1-2-176 0,1 3 192 0,-2 1-192 16,1 5 192-16,-2 2-64 0,1-1 0 0,-4-2 0 0,-1 1 0 15,-1 0 32-15,-2 1 0 0,0 1 0 0,-3-1 0 16,-2 1 16-16,-3 0 0 0,1 1 0 0,-2 0 0 15,-1-3 64-15,-1 0 16 0,-1-2 0 0,-1 2 0 16,-2 0-16-16,2 0 0 0,-3-6 0 0,-1 1 0 16,2 2-64-16,-4 1-16 0,2 1 0 0,-2-5 0 15,-1-2-160-15,0-1 128 0,0 1-128 0,-2 1 128 16,2 1 0-16,-1-4-128 0,-4-3 192 0,2 1-64 16,0 1-128-16,1-1 128 0,-1-3-128 0,1 0 128 15,0-1-128-15,-2 0 128 0,1-4-128 0,0 1 128 16,4-5-128-16,0-1 192 0,-2 0-192 0,2-2 192 15,-3 0-32-15,2-3 0 0,1-3 0 0,0 1 0 0,2 4-32 16,6-5-128-16,-8-7 192 0,3 0-64 0,5 7-128 0,-6-4 192 16,6 4-192-16,0 0 192 0,-1-8-192 0,-2 1 0 15,3 7 0-15,-2-9 128 0,2 1-128 0,2 0 0 16,0 0 0-16,0-1 0 0,0 2 0 0,-2 7 0 16,5-10 0-16,1 0 0 0,0 0 0 0,0 2 0 15,1 0-144-15,0-2 144 0,0-1 0 0,0 0-160 16,2-1 160-16,0 2-128 0,-2-5 128 0,3-3 0 15,1-3 0-15,1 0 0 0,3 1 0 0,0 0 0 16,1-5 0-16,1-3 0 0,-2 0 0 0,1 1 0 16,-1-3 0-16,1-1 0 0,-2-2 0 0,-1 0 0 15,1 0 0-15,-3-2 0 0,0-8 0 0,0 2 0 16,-1 0 0-16,-1 3 0 0,0 3 0 0,-4 1 0 0,1-3 0 16,-4 6 0-16,-2 3 0 0,-1 2 0 0,-1 1 0 15,0-2 0-15,-2-1 0 0,0 2 0 0,-6 3-144 0,0-2 144 16,-1-3 0-16,-2 2-144 0,-3-2 144 0,-1 6 0 15,-4 4-256-15,0-3 48 0,-3 0 16 0,-1 1 0 16,-3 3-16-16,1 1 0 0,-1 1 0 0,1-1 0 16,-4 0-32-16,1 2 0 0,-1 1 0 0,4 1 0 15,-1-1 240-15,2 0-192 0,-1 2 192 0,1-1-192 16,0 1 192-16,-1-1 0 0,-1 2-160 0,0 0 160 16,2 2 0-16,3 1 0 0,2 0 0 0,0 0 0 15,0 1-144-15,4 0 144 0,2 4 0 0,1-2 0 16,-1-2 0-16,4 3-128 0,4 1 128 0,-1 1 0 15,8 1 0-15,-5-4-128 0,5 4 128 0,0 0 0 16,0 0 0-16,0 0-128 0,0 0 128 0,13-1 0 0,-1 1 0 0,7 3 0 16,1 2-128-16,2 0 128 0,0 3 0 0,4 2-192 15,3 1 192-15,2 3-160 0,0 3 160 0,0-1 0 16,-1 1 0-16,-1 1-128 0,1 2 128 0,-1 2 0 16,-1 1 0-16,3 3 0 0,0 1 0 0,-2 2 0 15,-5-1 0-15,2 4 0 0,3 3 0 0,0 4 0 16,-2-1 0-16,-1 2 0 0,-1 0 0 0,-5-2 0 15,0-3 0-15,-2 4 0 0,-3 4 0 0,-1 0 0 16,-2-2 0-16,-2 1 0 0,-1-2 0 0,-2-1 144 16,-3 1-144-16,-2-1 0 0,-2-6 208 0,-1-3-64 15,-1 0-16-15,-1 0 0 0,-6 2 64 0,1-3 16 16,-4-2 0-16,-1 0 0 0,-4 0 96 0,-2-2 16 16,-8-2 0-16,2 0 0 0,-2-2 80 0,-1-1 32 0,-1 0 0 0,2-4 0 15,-1 0-176-15,3-2-48 0,0-3 0 0,4 0 0 16,-1-1-32-16,4 0-16 0,2-9 0 0,2 3 0 15,5 2-160-15,-1-1 128 0,3-4-128 0,7-1 128 16,-9-1-128-16,9 1 160 0,0 0-160 0,0 0 160 16,0 0-320-16,0-6-64 0,0 6-16 0,10-8 0 31,1 1-2208-31,5-2-448 0</inkml:trace>
  <inkml:trace contextRef="#ctx0" brushRef="#br0" timeOffset="183941.06">10163 16637 8287 0,'0'0'368'0,"0"0"80"0,3-8-448 0,-2 0 0 16,0-1 0-16,0 3 0 0,-1 6 2064 0,0 0 336 15,-1-8 64-15,1 8 16 0,0-8-1152 0,0 8-240 16,0 0-32-16,0 0-16 0,-1-10 32 0,0 3 0 15,1 0 0-15,-2 2 0 0,1-2-224 0,1 7-32 16,0 0-16-16,0 0 0 0,0 0-160 0,0 0-48 16,0 0 0-16,0 0 0 0,0 0-272 0,-8 3-48 15,2 3-16-15,-3 2 0 0,3 0-64 0,-3 3-32 16,2 5 0-16,-2 0 0 0,-2 2 112 0,-1-1 32 16,-2 4 0-16,-1 6 0 0,-3 7 16 0,-1 1 16 0,3 1 0 0,-2 1 0 15,0 1-64-15,-1 2-16 0,2 3 0 0,-1-2 0 16,0 1-64-16,2 0 0 0,1 0-16 0,1-1 0 15,2-2-16-15,-1-4 0 0,1-4 0 0,2-2 0 16,2-3 32-16,1-3 0 0,2 0 0 0,0-3 0 16,4 0-32-16,0-2 0 0,2-3 0 0,-1 0 0 15,4-1-32-15,0-2 0 0,4-4 0 0,2 2 0 16,1-1 0-16,2-2-128 0,2-4 192 0,4 1-64 16,2-1-128-16,1-1 160 0,0-2-160 0,3 1 160 15,5 1-160-15,1-1 0 0,-1-2 0 0,0 1 128 16,-1 1-128-16,-7 0 0 0,-1-1 0 0,-3-1 0 15,-1-1-592-15,-5 0-48 0,-2-1-16 0,0-1-10272 16,-10 4-2048-16</inkml:trace>
  <inkml:trace contextRef="#ctx0" brushRef="#br0" timeOffset="184241.87">9588 17071 19743 0,'0'0'880'0,"0"0"176"0,0 0-848 0,0 0-208 16,0 0 0-16,10 2 0 0,0 2 1024 0,4-3 176 0,3-1 16 0,1-3 16 15,3-2 240-15,3 1 32 0,4-1 16 0,3 0 0 16,2-3-496-16,2 0-80 0,2-1-32 0,6 1 0 15,7-1-368-15,-3 1-80 0,-4 2-16 0,-3 2 0 16,-5 2-240-16,-3 1-48 0,-4-3-16 0,0 2 0 16,-6 4-144-16,1 0 0 0,-2 0 0 0,-3-1 0 15,-1 2-2224 1,-3 1-368-16,4-1-80 0,-5 0-16 0</inkml:trace>
  <inkml:trace contextRef="#ctx0" brushRef="#br0" timeOffset="191870.56">11666 16784 15135 0,'6'-10'672'0,"-6"10"144"0,0 0-656 0,9-1-160 0,-9 1 0 0,7-1 0 16,-7 1 1296-16,0 0 240 0,0 0 32 0,0 0 16 16,0 0-256-16,0 0-48 0,0 0-16 0,0 0 0 15,0 0-256-15,-5 5-48 0,-4-2-16 0,-1 2 0 0,-3 5-240 0,-2-1-32 16,-1-3-16-16,-1 2 0 0,-4 3-192 16,1 1-32-16,-4 0-16 0,-3 1 0 0,-4 1-96 0,0 1 0 15,-4 0-16-15,0 0 0 0,0-2-48 0,1 0-16 16,0-1 0-16,1 4 0 0,-2-1-16 0,2 0 0 15,2 1 0-15,-1-1 0 0,0 0-64 0,0-1-16 16,1-1 0-16,0-1 0 0,2-2-144 0,1 0 160 16,5 0-160-16,1 1 160 0,4-3-160 0,4 0 128 15,4 1-128-15,2-1 128 0,8-8-128 0,0 0 0 16,-2 8 0-16,4-1 128 0,5 0-128 0,3-2 0 16,3 1 144-16,6-1-144 0,5 3 128 0,2 0-128 15,3-1 128-15,2 3-128 0,0 1 128 0,-1-1-128 16,0-1 128-16,1-1-128 0,1-3 160 0,2 1-32 15,2-1-128-15,-2 2 192 0,2-2 48 0,-2 1 0 0,1-1 0 16,-3 2 0-16,-6 0-80 0,-2-1-16 0,-2-3 0 0,-3 3 0 16,-5 1-144-16,-3-3 0 0,-2 0 0 0,-9-4 128 31,0 0-704-31,7 7-160 0,-7-7-32 0,0 0-15840 0</inkml:trace>
  <inkml:trace contextRef="#ctx0" brushRef="#br0" timeOffset="192610.14">12115 17110 9215 0,'0'0'816'0,"-8"0"-656"16,0 1-160-16,1-1 0 0,-1 0 1840 0,8 0 336 15,-7 3 64-15,7-3 0 0,-6 5-640 0,6-5-128 16,0 0-16-16,0 0-16 0,0 0-208 0,0 0-32 16,0 0-16-16,0 0 0 0,12 0-192 0,3 0-32 15,2-4-16-15,5 3 0 0,2 3-208 0,2-1-32 16,2-2-16-16,4 1 0 0,4 0-176 0,-1 1-48 15,1 1 0-15,-5-2 0 0,-2-3-112 0,-3 2-32 16,-2 1 0-16,-2 0 0 0,-5-2-144 0,2 1-48 0,-2 1 0 16,0-2 0-16,-3-3-128 0,-1 2 0 0,-2 3 0 0,-1 0 0 31,-10 0-1984-31,0 0-416 0</inkml:trace>
  <inkml:trace contextRef="#ctx0" brushRef="#br0" timeOffset="193236.08">13142 16991 20159 0,'0'0'896'0,"0"0"176"0,0 0-864 0,0 0-208 16,0 0 0-16,-6 6 0 0,6-6 864 0,0 0 128 16,0 0 32-16,0 0 0 0,0 0-320 0,-1 9-64 15,1-9-16-15,1 12 0 0,2 0 16 0,5-2 0 16,4-1 0-16,3-2 0 0,4-2 160 0,3-2 32 15,1-3 16-15,1 2 0 0,0 0-128 0,1-1-16 16,-1-1-16-16,-2-1 0 0,0 0-192 0,1 0-48 0,1-1 0 0,0 0 0 16,0-1-128-16,-3 0-48 0,0 0 0 0,-1-1 0 15,-2-3 16-15,-3 1 0 0,2-1 0 0,-2 0 0 16,0-1-96-16,0-3-32 0,-4-3 0 16,-1 3 0-16,-2 2-160 0,-3 0 0 0,-2-1 144 0,-1-1-144 15,-1-1 144-15,-3 0-144 0,-2 0 192 0,-2 0-192 16,-5-2 176-16,-2 3-176 0,-2 2 160 0,-2 1-160 15,0 0 0-15,-2 0 0 0,-4 3 0 0,1 3 0 16,-5 2 0-16,1 3 0 0,1 1 0 0,-5 4-160 16,0 3 160-16,-1 3-128 0,0 3 128 0,-6 3-128 15,-1 2 128-15,3 1-128 0,-2 0 128 0,2 6-128 16,0 5 128-16,3-1 0 0,3-4 0 0,6 2 128 16,5 1-128-16,3-3 144 0,4-4-144 0,5-2 160 15,2-2-160-15,4 0 0 0,4-4 144 0,4-1-144 16,1-3 128-16,4-1-128 0,4-2 160 0,3-1-160 0,3-1 288 0,4-3-32 15,1-2-16-15,7 0 0 0,2-2 0 16,3-1 0-16,-1-1 0 0,0-2 0 0,-4 2-240 0,2 0 0 16,-1-1 0-16,-2 2 0 15,1-2-1472-15,0 2-384 0,1 0-64 0,-3-1-32 0</inkml:trace>
  <inkml:trace contextRef="#ctx0" brushRef="#br0" timeOffset="193720.88">13878 16455 16703 0,'0'0'736'0,"0"0"160"0,-8-4-720 0,8 4-176 15,-7-5 0-15,7 5 0 0,-7-4 1520 0,7 4 272 16,0 0 48-16,0 0 16 0,0 0-448 0,0 0-96 16,0 0-16-16,0 0 0 0,10-9-304 0,2 2-64 15,4 1-16-15,-1-1 0 0,3 2-240 0,0 0-48 16,1 2-16-16,3 0 0 0,-2-2-208 0,1 1-32 15,1 2-16-15,-1 0 0 0,-2 0-160 0,1 1-48 16,-3-1 0-16,-1 1 0 0,-2 1-144 0,-1 1 0 16,-5 2 0-16,1-3 0 15,-9 0-1344-15,0 0-320 0,0 0-48 0</inkml:trace>
  <inkml:trace contextRef="#ctx0" brushRef="#br0" timeOffset="198413.22">14682 16034 2751 0,'0'0'256'0,"0"0"-256"16,0 0 0-16,7-8 0 0,-7 8 2880 0,4-9 512 16,-4 9 128-16,5-9 0 0,-5 9-1600 0,1-8-320 15,-1 8-64-15,0 0 0 0,0-11-272 0,0 11-48 16,0 0-16-16,0 0 0 0,0 0-304 0,0 0-48 15,0 0-16-15,0 0 0 0,0 0-320 0,-7 11-80 16,2 2-16-16,0 0 0 0,-2 2-32 0,-1 3 0 0,-1 2 0 0,2 1 0 16,-1 0-48-16,1 0-16 0,-3 1 0 0,4-2 0 15,-3 2-176-15,2-3-144 0,-3-1 192 0,5-1-192 16,-3 0 192-16,3-3-64 0,-1-2 0 0,2-2-128 16,1 0 128-16,2-2-128 0,1-8 0 0,0 0 0 31,0 0-576-31,0 0-160 0,0 0-32 0,0 0-8576 0,10-5-1728 0</inkml:trace>
  <inkml:trace contextRef="#ctx0" brushRef="#br0" timeOffset="198728.01">15139 15868 15599 0,'0'0'688'0,"0"0"144"0,0 0-656 0,0 0-176 16,0 0 0-16,0 0 0 0,0 0 1344 0,-4 8 256 15,-4 1 32-15,-3 3 16 0,-4 0-304 0,-1 5-64 16,-5 3-16-16,-2 1 0 0,-4 1-112 0,1 4 0 16,1 6-16-16,-3 1 0 0,-3 1-368 0,2 5-64 15,0 5 0-15,3 1-16 0,-2 0-432 0,4-1-64 16,1-2-32-16,1-3 0 0,2-4-160 0,3-2 128 15,-1 0-128-15,3-2 128 0,0-3-128 0,2-4 0 16,1-4 0-16,4-2 0 0,1 3-240 0,2-4-80 16,2-3 0-16,1-3-16 15,-1 1-1968-15,6-3-384 0,-3-9-64 0,0 0-32 0</inkml:trace>
  <inkml:trace contextRef="#ctx0" brushRef="#br0" timeOffset="199075.78">15023 16346 13823 0,'8'-3'1216'15,"1"0"-960"-15,3-1-256 0,-2 1 0 0,1 1 2144 0,1 2 384 16,1 5 80-16,-4 0 16 0,0 0-1472 0,-3 2-304 15,2 3-48-15,-6 2-16 0,-1-1-512 0,-2 2-96 16,-3 2-32-16,-4 1 0 0,-3-1 128 0,-3 3 32 16,-3 3 0-16,-4 1 0 0,-3 0 176 0,2-1 32 15,2-2 16-15,1 0 0 0,2-4 0 0,4-1 0 16,2-4 0-16,4-4 0 0,7-6-16 0,0 0-16 16,0 0 0-16,0 0 0 0,11 0-48 0,6-1-16 15,7-1 0-15,3-3 0 0,6-2 112 0,0 0 32 16,0 1 0-16,0-3 0 0,-1-3-336 0,0 4-64 15,-2 4-16-15,1-2 0 0,1-1-160 0,-3 2 160 16,-1 2-160-16,-4 2-11072 16,-2 1-2320-16</inkml:trace>
  <inkml:trace contextRef="#ctx0" brushRef="#br0" timeOffset="207254.44">16348 16727 16991 0,'0'0'752'0,"7"-4"144"0,0-3-704 0,0-2-192 16,0-1 0-16,1 2 0 16,-4 2 1536-16,1 0 288 0,-5 6 48 0,6-6 16 0,-6 6-416 0,0 0-64 15,0 0-32-15,0 0 0 0,4-7-320 0,-4 7-64 16,0 0-16-16,0 0 0 0,0 0-320 0,0 0-64 16,-4 11-16-16,0 2 0 0,1 3-192 0,-2 1-64 15,-1 2 0-15,-1 3 0 0,2 2-96 0,-2 3-32 16,-2-1 0-16,1 0 0 0,1 1-192 0,-1 0 144 15,1 2-144-15,3-1 128 0,1 3-128 0,-2-3 0 16,1-3 0-16,-2-1 128 0,2 0-128 0,1-2 128 0,2-2-128 16,0-3 128-16,1-1-128 0,-2 0 0 0,2-4 0 0,2 1 0 31,-2-4-368-31,0-9-96 0,0 6-32 0,0-6 0 16,0 0-1744-16,0 0-368 0,0 0-64 0,0 0-10176 0</inkml:trace>
  <inkml:trace contextRef="#ctx0" brushRef="#br0" timeOffset="207590.21">16079 16992 13823 0,'0'0'1216'0,"0"0"-960"16,0 0-256-16,0 0 0 0,0 0 2240 0,0 0 416 16,0 0 80-16,0 0 16 0,0 0-1232 0,0 0-240 15,0 0-64-15,0 0 0 0,0 0-288 0,11 1-64 16,1-1-16-16,0-1 0 0,1 0-96 0,0 0-32 16,1 0 0-16,3-1 0 0,2 1-64 0,4 0-16 15,-1-1 0-15,4 0 0 0,-2 0-192 0,3 1-32 0,3 1-16 16,0-2 0-16,-2-1-192 0,-2 1-32 15,-2 2-16-15,-2 0 0 0,-2-1-160 0,-4 0 160 0,0 0-160 0,-3 1 160 32,-2 0-1392-32,0-1-288 0,0-3-48 0,-3 2-13904 0</inkml:trace>
  <inkml:trace contextRef="#ctx0" brushRef="#br0" timeOffset="208080.4">17740 16311 19631 0,'0'0'864'0,"0"0"192"0,0 0-848 0,0 0-208 0,0 0 0 0,4 8 0 15,-4-8 1200-15,-5 12 192 0,0 3 32 0,-1 1 16 16,0 0-192-16,0 3-32 0,-1 3-16 0,1 3 0 16,-2 5-224-16,4 3-32 0,2 4-16 0,-3 5 0 15,-3 3-160-15,1 3-48 0,0 1 0 0,1-1 0 16,-3-3-32-16,0-2-16 0,-1 1 0 0,3-4 0 16,1-2-208-16,0 0-32 0,0-2-16 0,0-3 0 15,2-3-160-15,2-3-16 0,-3-3-16 0,3 1 0 16,0-3-96-16,1-1 0 0,0-2-128 0,1-2 192 15,-1-3-64-15,-1-1-128 0,1-2 176 0,1-1-176 16,1-2-944-16,2-1-288 16,-3-7-64-16,0 0-15408 0</inkml:trace>
  <inkml:trace contextRef="#ctx0" brushRef="#br2" timeOffset="214619.3">2062 12657 6447 0,'0'0'576'0,"0"0"-576"0,0 0 0 0,0 0 0 15,0 0 1328-15,0 0 144 0,0 0 48 0,0 0 0 16,6-8-736-16,-6 8-144 0,5-9-16 0,-5 9-16 16,3-9 0-16,-3 9 0 0,2-11 0 0,-2 11 0 15,0 0 48-15,0 0 16 0,3-8 0 0,-3 8 0 16,-2-10-144-16,2 10-16 0,0 0-16 0,0 0 0 15,0 0-272-15,-7 0-48 0,-3 0-16 0,2 3 0 16,0 3-160-16,1-1 0 0,-3-2 0 0,-1 3 0 16,-1 4 144-16,-3 1-144 0,0 1 160 0,1-1-160 15,-2 0 224-15,0 1-48 0,-2 2-16 0,0 1 0 0,-2-3 96 16,1 1 32-16,-2 1 0 0,0 2 0 0,-1-1-32 0,2 1-16 16,2 2 0-16,-2 0 0 0,-2 0-240 0,0 3 176 15,1 1-176-15,0 1 160 0,0 0-160 0,3 5 0 16,-2 4 144-16,1-1-144 0,-1-3 0 0,4 2 0 15,0 0 0-15,2 0 0 0,1 2 0 0,1-1 0 16,1-1 0-16,1 1 0 0,1 1 0 0,1-2 0 16,1-1 0-16,2 2 0 0,3-3 0 0,1 5 0 15,0 6 0-15,1-4 0 0,3-4 0 0,0-1 0 16,1-2 0-16,1 1 0 0,4 0 0 0,0-3 0 16,0-3 0-16,2-1 0 0,2-1 0 0,1-3 0 15,2-1 0-15,0-3 0 0,1-2 144 0,1-1-144 16,3-2 192-16,0-2-192 0,4-7 496 0,2-2-16 15,2-3 0-15,4-4 0 0,3-5 336 0,0-4 64 16,2-2 16-16,2-5 0 0,-1-1-384 0,-2-3-80 0,-2-4-16 0,0-2 0 16,1-2-224-16,-3 2-64 0,0-1 0 0,-4 1 0 15,-1-2 48-15,-3 0 0 0,1 1 0 0,1 1 0 16,-4 0 176-16,0 0 32 0,-4-2 16 0,-3 2 0 16,0 1-16-16,-3 0 0 0,-3-1 0 0,-3-2 0 15,-1 0 0-15,-1 0 0 0,-2 5 0 0,-3 1 0 16,-3 1 128-16,-2 4 0 0,-2 2 16 0,-1 2 0 15,-3 0-224-15,-5 1-48 0,-3 1-16 0,1 2 0 16,-3 3-240-16,-1 2 128 0,-1 1-128 0,-1 3 0 16,-1 2 0-16,0 4 0 0,-2 5-176 0,0 1 176 15,3 2-1568-15,2 2-192 0,-1 2-32 0,3 4-13744 16</inkml:trace>
  <inkml:trace contextRef="#ctx0" brushRef="#br2" timeOffset="-213812.21">1811 14686 12895 0,'0'0'1152'0,"0"0"-928"0,0 0-224 0,0 0 0 15,-4-6 1120-15,4 6 176 0,2-9 48 0,0 2 0 16,-2 7-336-16,7-9-64 0,3 1-16 0,2-1 0 16,-2 0-448-16,4 0-96 0,5-1 0 0,1-2-16 15,0-2-160-15,3-3-16 0,3-1-16 0,4-2 0 0,6-3 16 0,3-2 0 16,4-3 0-16,4-1 0 15,6 0-16-15,2 0 0 0,0-1 0 0,1 1 0 0,2-3 0 0,1 1 0 16,3 0 0-16,4 0 0 0,4 0 176 0,-1-1 32 16,-3-2 16-16,4 1 0 0,0 1 16 0,6-1 0 15,3-1 0-15,0-2 0 0,-2 3-160 0,2 1-16 16,2-1-16-16,3 0 0 0,6-1-96 0,-5 0-128 16,0-1 176-16,4-1-176 0,4-5 192 0,-1 4-192 15,-1 0 192-15,1 2-192 0,-1-1 128 0,1 0-128 16,1-2 0-16,-1 3 0 0,-1 0 128 0,1 1-128 15,-1 3 144-15,-4-4-144 0,-2-2 240 0,-3 2-48 16,-2 0-16-16,3 1 0 0,2 0 48 0,-5 2 16 16,-6 2 0-16,0 3 0 0,1 1-16 0,0 1 0 15,-5 0 0-15,0 3 0 0,-7 2-96 0,2 1-128 0,-3 1 176 0,-2-2-176 16,1-1 160-16,-2 1-160 0,-3 5 128 16,-2 0-128-16,-6 0 0 0,-3 1 0 0,-3-2 0 0,-2 4 0 15,2 2 0-15,-7-2 0 0,-2-2 0 0,-4 3 0 31,-4 3-304-31,-5 2-144 0,-1 1-16 0,-7 2-8928 0,-12 3-1776 0</inkml:trace>
  <inkml:trace contextRef="#ctx0" brushRef="#br2" timeOffset="-212631.79">768 12019 2751 0,'0'0'256'0,"11"5"-256"0,2 1 0 0,1-2 0 15,-6 2 2192-15,2-1 400 0,-10-5 80 0,15 2 16 16,0 3-1456-16,-1-1-272 0,-1 1-64 0,0-4-16 0,0-2-128 15,0 1-32-15,-1 2 0 0,2-2 0 0,3 0-192 0,-1 2-32 16,0 0-16-16,-1 0 0 0,2 1-96 0,1-1 0 16,3 0-16-16,-1 1 0 0,2 1-112 0,0 1 0 15,1 2-16-15,1 1 0 0,3 1-112 0,1 2 0 16,3 2-128-16,1 1 192 0,-2-2 160 0,1 3 32 16,-1 3 0-16,2 0 0 0,0 4 64 0,0-2 32 15,1-1 0-15,0 0 0 0,-1-2-208 0,3 1-32 16,2 1-16-16,2-3 0 0,3-2-16 0,1 3 0 15,0 0 0-15,0 1 0 0,1-4-80 0,0 2-128 16,-3 1 176-16,5 1-176 0,0 0 192 0,1 0-64 16,-1 1 0-16,5 0-128 0,-1 0 288 0,1 5-48 15,-1 1-16-15,0-2 0 0,-1-4 80 0,1 2 16 0,5 1 0 16,0 1 0-16,5 0-320 0,-2 0 160 16,-5-1-160-16,2 0 128 0,-3 0-128 0,6 1 160 0,3-2-160 0,3-1 160 15,-1-1 32-15,-2 2 16 0,-1-1 0 0,1-2 0 16,3-4 80-16,0 0 16 0,0 2 0 0,0 1 0 15,-2 3-112-15,0 0-32 0,-3 0 0 0,2-2 0 16,0 0-160-16,1 0 128 0,-3 3-128 0,2-2 128 16,0 0-128-16,1 2 0 0,-6-2 0 0,2 0 0 15,4 1 0-15,0-1 0 0,1 1 0 0,0-2 0 16,-2 1 128-16,0 1-128 0,1 0 128 0,2 0-128 16,-1-1 160-16,3 3-160 0,-2 1 192 0,1 1-192 15,0 2 224-15,1-2-64 0,2 0-16 0,-1 1 0 16,2-2 16-16,-6 0 0 0,0 1 0 0,-1 0 0 0,-1 0 48 15,1 2 16-15,-1-1 0 0,2 0 0 0,0 1-32 0,-3 1 0 16,-5 1 0-16,0-2 0 0,-1-2-32 0,-1-1-16 16,-1-3 0-16,-2 0 0 0,2-4 64 0,-5 0 16 15,0-3 0-15,-7-1 0 0,-1-1-32 0,-2-1 0 16,2-2 0-16,-5-1 0 0,-1 2 64 0,-1-1 0 16,0 0 0-16,-3-3 0 0,0-1-32 0,-3 1 0 15,-4-1 0-15,-1 1 0 0,-1 1-16 0,-5 1 0 16,2-3 0-16,-4 1 0 0,-4-1-16 0,0-1-16 15,-9-3 0-15,8 4 0 0,1-3 16 0,-9-1 0 16,0 0 0-16,0 0 0 0,0 0 16 0,0 0 16 16,-1401 3 0-16,2809-3 0 0,-1408 0 96 0,0 0 0 15,0 0 16-15,0 0 0 0,0 0-16 0,0 0 0 16,0 0 0-16,0 0 0 0,0 0-144 0,0 0-48 0,0 0 0 0,0 0 0 16,0 0-128-16,0 0 0 0,0 0 0 0,0 0 128 15,0 0-128-15,0 0 0 0,-8-3 0 0,8 3 128 16,0 0-128-16,0 0 0 0,0 0 0 0,0 0 0 15,0 0 0-15,0 0 0 0,0 0 0 0,0 0 0 16,0 0 0-16,0 0 0 0,0 0 0 0,0 0 0 16,0 0-224-16,0 0 80 0,0 0 16 0,0 0 0 31,0 0-976-31,0 0-192 0,-9-1-48 0,9 1-11264 0,-7-3-2272 0</inkml:trace>
  <inkml:trace contextRef="#ctx0" brushRef="#br2" timeOffset="-210702.9">14291 14811 4607 0,'0'0'400'0,"5"-9"-400"15,1 0 0-15,-1 1 0 0,0 1 2192 0,0-1 368 16,1 0 64-16,0 0 0 0,1 1-1216 0,-1 0-256 16,-1-1-64-16,0 1 0 0,1-1-336 0,-1 0-80 0,1 1-16 0,-2 0 0 15,-4 7-144-15,3-8-16 0,0 0-16 0,-3 8 0 16,0-9 48-16,0 9 16 0,0 0 0 0,-3-9 0 15,0 0 96-15,3 9 0 0,0 0 16 0,-6-5 0 16,-2 0-80-16,1 2 0 0,0 1-16 0,-2 2 0 16,0 2-304-16,-2 1-64 0,0 2-16 0,0-2 0 15,-3 0-176-15,-2 2 0 0,0-1 0 0,-3 0 0 16,0 1 0-16,0 0 128 0,-1 1-128 0,-3-1 0 16,0 2 128-16,-3 1-128 0,1-1 0 0,1 3 128 15,1 0-128-15,0 0 0 0,-2 0 0 0,3 1 0 16,1 4 0-16,2 0 128 0,-1-1-128 0,2 1 0 15,2 1 0-15,0 0 0 0,1 3 0 0,1 1 0 16,-1 0 128-16,2 2-128 0,0 1 128 0,1 1-128 16,0 2 0-16,0 1 128 0,1-2-128 0,3 2 0 0,-1 3 0 0,4 1 0 15,-3 1 0-15,2-2 0 0,3-3 0 0,-2 1 0 16,1 0 0-16,2 2 0 0,1 0 0 0,0-1 0 16,0 0 0-16,1-1 0 0,1 0 0 0,1-2 0 15,-1-1 0-15,3-1 0 0,2 0 0 0,-1-2 0 16,0 0 0-16,3-3 0 0,2-3 0 0,0 0 0 15,-1-3 0-15,0-2 128 0,2-4 144 0,2 0 32 16,3-1 0-16,0-3 0 0,2-2-80 0,1-2-16 16,2-2 0-16,-1-2 0 0,4-3-32 0,0 0-16 15,-1-1 0-15,1-1 0 0,2-1-160 0,-1 0 160 16,-1 0-160-16,3 1 160 0,-1-3-160 0,0 2 0 16,-1 0 144-16,-3 0-144 0,3 0 128 0,-3-1-128 15,0-3 128-15,1 1-128 0,0 1 192 0,0-1-16 16,-1-1-16-16,0-2 0 0,0-2-16 0,1 0 0 0,-1 1 0 0,-1-1 0 15,-4-3 0-15,-1 1 0 0,-1-1 0 0,-2-1 0 16,2 0-144-16,-1-2 160 0,0-3-160 0,0 3 160 16,-1-1-32-16,-1 2-128 0,-3 2 192 0,1-2-64 15,-3-2-128-15,0 3 0 0,-3-2 144 0,0 0-144 16,-2-1 0-16,-2 0 128 0,-2 1-128 0,-1 1 0 16,0 2 144-16,-1 1-144 0,-6 1 192 0,2 1-192 15,-2 1 208-15,-1 1-64 0,-3 0-16 0,0 1 0 16,-1 2-128-16,0 2 128 0,-4 1-128 0,2 2 128 15,-1-2-128-15,-2 0 0 0,-1 0 0 0,-2 2 0 16,-2 3 0-16,2 0 128 0,0 0-128 0,0 1 0 16,-2 3 0-16,3 0 0 0,-1 1 0 0,-1 0 0 0,-2-2 0 0,-1 4 0 15,1 4 0-15,-1-1 0 0,1 0 0 0,0 0 0 16,-2 1 0-16,1 3 0 0,4 4-160 0,-2-2 160 16,0 1 0-16,1 1-144 0,-1 1 144 0,3 4 0 15,-2 2 0-15,4-1 0 0,-4 0 0 0,2 2-160 16,0 4 160-16,2 0 0 0,1 0-176 0,1 4 176 15,2 2-160-15,0 1 160 0,2 2-144 0,1 0 144 16,1 0-128-16,1 0 128 0,0 4 0 0,0-1 0 16,5-1 0-16,2-2 0 0,3-4 0 0,2 1-160 15,1-1 160-15,4 2 0 0,2 0-128 0,2-3 128 16,1 0 0-16,2-2 0 0,4 1 0 0,-1-5-128 16,0-2 128-16,-1-3 0 0,2 0 0 0,-1-2 0 15,0-1 0-15,0-2 0 0,1-1 0 0,-1-2 0 16,2-1 0-16,0-1 0 0,3-3 0 0,0-1 0 0,3-3 0 15,1 0 0-15,1-4 176 0,3-3-176 0,1-4 192 0,1-1-192 16,3 0 192-16,3-3-192 0,0-1 192 0,2-1-192 16,-2 0 160-16,-1 0-160 0,2-4 128 0,1-2-128 15,3-5 192-15,-5-2-32 0,0-3-16 0,-2 3 0 16,-4 0 0-16,0 1 0 0,-2 1 0 0,-5 1 0 16,-2 3-16-16,-5 2 0 0,-7 1 0 0,-2 2 0 15,-4 2-128-15,-2 3 192 0,-1 1-192 0,-4 1 192 31,-3 0-1440-31,-3 2-288 0,-1 3-48 0</inkml:trace>
  <inkml:trace contextRef="#ctx0" brushRef="#br2" timeOffset="-209584.46">1549 14332 11967 0,'0'0'1072'0,"-5"8"-864"0,-1-1-208 0,2 2 0 15,1-1 144-15,-2 1-16 0,3 1 0 0,1 0 0 16,1-1-128-16,0 1-256 0,1-1 64 0,0 0 16 16,-1-9-96-16,1 11-32 0,0-1 0 0,3-1 0 15,-4-9 304-15,2 10 0 0,-1 1-128 0,1-2 128 16,-1 0 0-16,1 0 192 0,-1 1-16 0,2-1-16 15,-3-9 320-15,3 7 64 0,-3-7 16 0,2 7 0 16,-2-7 64-16,0 0 16 0,0 0 0 0,7 6 0 16,-1 0 240-16,-6-6 48 0,0 0 16 0,9 0 0 15,0-1 64-15,1-1 16 0,2-4 0 0,1-1 0 0,1-3-80 0,5-1-16 16,5 0 0-16,-1-5 0 0,3 1-256 0,5 0-48 16,4-6-16-16,3 2 0 0,1 0-224 0,1-2-64 15,1 0 0-15,3-2 0 0,3-1-64 0,6-3 0 16,2 0-16-16,4-1 0 0,1-1-96 0,1 0-16 15,-1 2 0-15,2-2 0 0,4 0 0 0,1-2 0 16,1-2 0-16,0 3 0 0,1 4 32 0,0-2 0 16,0 0 0-16,5-1 0 0,3 0-160 0,2 0 160 15,2 2-160-15,-2-1 160 0,1-3-160 0,1 0 0 16,5 0 144-16,-4-1-144 0,2-2 0 0,0 0 144 16,-1-1-144-16,5 0 0 0,5-1 128 0,-2-1-128 15,-3 0 0-15,1 1 0 0,0 4 0 0,-1 0 128 16,-5 0-128-16,3-2 0 0,-2-7 128 0,-1 8-128 15,-1 3 0-15,-5-2 0 0,-5-3 160 0,-1 2-160 0,3 4 128 0,-2 0-128 16,3 3 224-16,-4 0-32 0,-5 2-16 0,-3 2 0 16,0 1-48-16,-1 1-128 0,-1 1 192 0,-1-1-64 15,-4 1-128-15,-6 4 0 0,-2 3 0 0,-5-1 128 16,-5-1-128-16,-1 1 0 0,-4 1 0 0,-1 2 128 16,-2 2-128-16,-4-1-256 0,-4 0 64 0,-4 1 16 31,-5 3-640-31,-4 1-128 0,-3-3-16 0,-6 7-12944 0</inkml:trace>
  <inkml:trace contextRef="#ctx0" brushRef="#br2" timeOffset="-208578.09">1041 12162 2751 0,'-8'-10'256'0,"8"10"-256"16,0 0 0-16,0 0 0 0,-4-10 3392 0,4 10 624 15,0 0 128-15,0 0 16 0,4-9-2688 0,-4 9-528 16,8-4-112-16,3 4-32 0,-1 2-352 0,2 0-64 16,1-1 0-16,4 5-16 0,1 1-176 0,3 1-16 15,0 0-16-15,7 0 0 0,3-3-160 0,0 2 0 16,0 4 0-16,2 0 128 0,1 1-128 0,2 0 0 15,0 2 0-15,-2 3 0 0,1 0 0 0,0 2 0 16,1 1 0-16,-1 0 0 0,0 0 0 0,2 4 128 0,0 1 0 0,0 0 0 16,-1-1-128-16,3 3 128 0,0-1-128 0,2 4 128 15,-1 1-128-15,2-4 0 0,2-6 0 0,0 4 0 16,2 4 0-16,4-2 0 0,1-2 0 0,3 1 0 16,0 3 144-16,-1-1-144 0,-1 1 160 0,2-5-160 15,3-4 224-15,2 4-48 0,1 4-16 0,-1-2 0 16,-1-1-160-16,-1 2 0 0,1 0 144 0,2 1-144 15,5-1 0-15,0 0 128 0,3-3-128 0,0 0 0 16,-5-1 0-16,2 2 0 0,1 0 0 0,2-2 128 16,-2 0-128-16,0 1 0 0,0 1 0 0,-1 3 128 15,-3 3-128-15,1-3 0 0,2 0 0 0,3-1 0 16,3 1 0-16,-2-3 0 0,-1-2 0 0,2-2 0 0,2-3 0 16,1-2 128-16,-3 3-128 0,1-2 0 0,1-3 0 15,3-2 128-15,0 1-128 0,0-1 0 0,2 0 0 16,-3 0 0-16,-5 0 0 0,3 0 0 0,3 2 0 0,-4-1 0 15,2 1 0-15,-1 1 128 0,-4 2-128 0,-1 1 0 16,1 0 0-16,-2 1 0 0,0 0 0 0,1-2 0 16,-2 1 0-16,-1 2 0 0,-6 3 0 0,4-2 128 15,-4-3-128-15,0 2 128 0,-1 0-128 0,2 0 0 16,-3 0 0-16,-2-1 0 0,-3 1 0 0,-1-1 0 16,0 1 0-16,0-3 0 0,1-4 0 0,-2 2 0 15,-3-2 0-15,0 2 0 0,1 1 0 0,-3-2-128 16,-1-2 128-16,-3 2-11200 0</inkml:trace>
  <inkml:trace contextRef="#ctx0" brushRef="#br2" timeOffset="-203740.88">14656 12824 14623 0,'3'-13'640'0,"-1"5"144"16,1-1-624-16,0 3-160 0,-3 6 0 0,5-8 0 0,1-3 496 0,-1 1 64 15,0 0 16-15,0 4 0 0,1 1-144 0,-6 5-32 16,5-8 0-16,1 2 0 0,-2 0 16 0,-4 6 0 16,6-7 0-16,-2 0 0 0,2-1 32 0,-4 1 0 15,0-2 0-15,1 2 0 0,-3 7 224 0,6-7 48 16,-5-3 16-16,0 1 0 0,-1 0-112 0,0-1-32 15,-1 0 0-15,0-2 0 0,-4-3-160 0,2-1-48 16,-1 5 0-16,-2-1 0 0,-2-2 32 0,3 1 0 16,-4 0 0-16,0 0 0 0,-1 0 96 0,-2-1 32 15,-2-4 0-15,-1 4 0 0,-2 2-32 0,-2-1-16 16,1 1 0-16,-6-2 0 0,0 1-256 0,-3 1-48 16,-1-1-16-16,0 1 0 0,-2-4-176 0,0 2 128 15,0-1-128-15,-2-2 128 0,-1 0 0 0,-1-2-128 0,0-2 192 16,-2 3-64-16,0 3 0 0,-1-1 0 0,-4-3 0 0,2 2 0 15,0 1 0-15,1 2 0 0,-1 0 0 0,0 2 0 16,-1 0 0-16,-2 1 0 0,-3 1 0 0,0 1 0 16,0 3-128-16,-1-2 0 0,-3-1 144 0,2 4-144 15,2 2 0-15,-1-1 0 0,4 1 0 0,-5 1 0 16,1 0 0-16,-2 0 0 0,-2 1 0 0,2 1 0 16,-2-2 0-16,1 1 0 0,-1 1 0 0,3 0 0 15,-2 0 0-15,-1-1 0 0,-3-1 0 0,0 2 0 16,0 1 0-16,1 1 0 0,-3 0 0 0,4 0 0 15,0 1 0-15,-1 0 0 0,-1 1 0 0,-2 0 128 16,1-1-128-16,-2 1 0 0,1-3 0 0,1 3 0 16,2 0 0-16,0 1 0 0,-1 0 0 0,0-1 0 0,-1 1 0 0,0-1 0 15,1 2 0-15,4-3 0 0,2 3 0 0,-2-2 0 16,1 3 0-16,-1-2 0 0,0-1 0 0,-1 1 0 16,1 0 0-16,-2-1 0 0,3-1 0 0,0-1 128 15,-1-3-128-15,3 3 0 0,0 4 0 0,-4-2 0 16,-1-1 0-16,-1 1 128 0,5 0-128 0,-1 1 0 15,0 0 128-15,2 2-128 0,1-1 0 0,-2 1 0 16,1 1 0-16,1-1 128 0,0 0-128 0,-1-1 0 16,-1 2 0-16,3 1 0 0,3 3 0 0,-1-2 0 15,1-3 0-15,0-1 0 0,-1 2 0 0,-2 0 0 16,-2-1 0-16,6 1 0 0,-1-3 0 0,1 4 0 16,0-1 0-16,1 0 0 0,2-3 0 0,3 1 0 15,-1 0 128-15,0 1-128 0,0 1 0 0,0-2 128 0,-2-1-128 16,0 2 0-16,2 2 0 0,-4 1 144 0,0 2-144 0,1-2 0 15,2-1 128-15,0 1-128 0,1 1 0 16,1-1 0-16,1-4 0 0,0 3 0 0,-4-2 0 0,2 1 0 16,0 2 0-16,2 0 0 0,-2 0 0 0,2 0 0 15,2 0 0-15,1 0 0 0,3 1 0 0,-1-4 0 16,3-1 0-16,1 4 0 0,-3 3 0 0,2-2 0 16,0-3 0-16,-3-1 0 0,1 1 0 0,-1 1 0 15,3 0 0-15,0 2 0 0,4 3 0 0,-4-1 0 16,-3-2 0-16,3 5 0 0,-1-1 0 0,4 0 0 15,-2-4 0-15,3 4 0 0,0 2 160 0,2-2-160 16,-1-3 0-16,-1 0 0 0,0 1 0 0,0-1 0 16,1 2 0-16,-1 1 0 0,1-4 0 0,-2 1 0 0,0 0 0 0,-2 3 0 15,1 1 0-15,4-1 0 16,0-2 0-16,1 3 0 0,-2 1 0 0,2 1 128 0,1-3 16 0,1 3 0 16,-3 0 0-16,4 4 0 0,-1 4-144 0,3-1 0 15,-1-3-192-15,1 0 192 0,3 2 0 0,2-2 0 16,-3 3 0-16,1-3 0 0,1-3 0 0,2 2 0 15,-1 2 0-15,2-2 0 0,1-2-144 0,0 2 144 16,2 5 0-16,0 1 0 0,2-1 0 0,0 1-128 16,-3-3 128-16,4 2 0 0,3-1 0 0,-1 3 0 15,0-1 0-15,2 0 0 0,1-3 0 0,0-2 0 16,1 1 0-16,-2 0 0 0,4-1 0 0,0-1 0 16,-1 0 0-16,2-1 0 0,1 3 0 0,1 0 0 15,1 1 0-15,0-1 0 0,-1-1 0 0,1 0 0 0,4 0 0 0,2 0 0 16,0-3-128-16,4 1 128 0,3-1 0 15,2-1 0-15,-2 0 0 0,2-1 0 0,4 0 0 0,1-1 0 16,0 1 0-16,2-1 0 0,1-2 0 0,-1 0 0 16,1 0 0-16,2 2 0 0,4-3 0 0,0 0 0 15,-1 1 0-15,3-2 0 0,2 1 0 0,-1-2 0 16,1 0 0-16,-1 0 0 0,-2-2 0 0,5 2 0 16,5 2 0-16,1-1 0 0,-2-1 0 0,2 0 0 15,0 0 0-15,1-1 0 0,-3-2 0 0,1 3 0 16,1-1 128-16,1-1-128 0,1-1 0 0,2-1 0 15,-2 2 0-15,1 0 0 0,-2-2 0 0,2-2 0 16,3 0 0-16,-1-2 128 0,0 0-128 0,4 2 0 16,1-2 0-16,-1 0 0 0,-1-1 0 0,1 2 0 15,2-1 0-15,-2-1 128 0,-3 0-128 0,2 2 0 0,0-1 0 0,1-1 0 16,-1-2 0-16,5-1 0 0,3 1 0 0,-1-1 0 16,-2 1 0-16,0 0 0 0,-3-1 0 0,-1 1 0 15,2 0 0-15,1 0 0 0,0-1 0 0,2 0 0 16,-2-2 0-16,0 1 0 0,-3 0 0 0,4-1 0 15,4-3 128-15,0 1-128 0,0-1 0 0,-2-1 0 16,-3-2 0-16,2-1 0 0,-1-2 128 0,2 0-128 16,1 0 0-16,0 1 0 0,-2 2 128 0,-4-4-128 15,2-3 0-15,2 1 0 0,3 0 0 0,-3 0 128 16,-2-1-128-16,-1 0 0 0,0 2 0 0,-1 1 0 16,2-3 0-16,-2 2 0 0,-3 1 0 0,0 0 0 15,-4 0 0-15,0-1 0 0,-2 1 0 0,1-1 0 16,1-1 0-16,-2 2 0 0,1 0 0 0,-2-1 0 0,2-2 0 0,-4 3 0 15,-1 0 0-15,-1 0 0 0,2-5-160 0,-3 2 160 16,1-4 0-16,-2 0-160 0,-1-1 160 0,-1 0 0 16,-1-1 0-16,-4 0 0 0,-3-1 0 0,-2 0 0 15,4 4 0-15,-4-2 0 0,-2-1 0 0,-1 4 0 16,-1-2 256-16,0 0-64 0,-3 0 0 0,2-1 0 16,-4-2-48-16,1 1-16 0,-2-1 0 0,-2-1 0 15,0-4-128-15,-1-1 0 0,-2-3 0 0,1 0 0 16,-2 1 0-16,-1 0 128 0,0-1-128 0,-3 2 0 15,-1-1 0-15,-1 1 0 0,0-1 0 0,-1 4 0 16,-5-2 0-16,-1 3 0 0,0-2 0 0,-1 1 0 16,0 3 0-16,-2-1 0 0,-2 5 0 0,0-2 128 15,0-5-128-15,-2 4 0 0,-1 1 0 0,-4-1 0 16,0 1 0-16,-2-2 0 0,-2 1 0 0,-1-2 0 0,-2 1 0 16,0 0 0-16,-4-1-224 0,1-1 80 0,-2-2 16 0,0 1 0 15,-2 1 0-15,-4 0 0 0,-1-2 128 0,0 4 0 16,-2 2 0-16,-3 1 0 0,-2 0 0 0,0 2 0 15,-1 2 0-15,-1 1 0 0,-5 2 0 0,2 1 0 16,-1 1 0-16,-1 1 0 0,1 1-128 0,-2 0 128 16,1-1-128-16,-1 1 128 0,-5 1-320 0,0 2 32 15,-3-2 0-15,1 0 0 0,-3 0-64 0,1-1-16 16,-2-1 0-16,-1 1 0 0,-6 2 144 0,1-1 32 16,-1-1 0-16,2 3 0 0,1 1 192 0,2 1 0 15,0 1-160-15,-1-3 160 0,-4-3 0 0,1 3 0 16,0 0 0-16,-2 1 128 0,-1 1 0 0,-1 0-128 15,2-3 192-15,-5 1-64 0,-3 2-128 0,-1 2 128 16,1-1-128-16,0 2 128 0,-1 1-128 0,-2 2 0 0,-3-1 0 0,-1 0 0 16,-3 0 0-16,2 0 0 0,0 3 0 15,-3-2 0-15,1 1 0 0,-1-1 0 0,0 0-144 0,2 0 144 16,4 1-176-16,1-2 32 0,-3-2 0 0,2 3 0 16,-1 2 144-16,1 2 0 0,2 0 0 0,-3 0 0 15,0-4 0-15,-4 1 0 0,1 2 0 0,1 4 0 16,1 1 0-16,0-2 0 0,-2-1 0 0,2 2 0 15,-2 4 0-15,3 1 0 0,2 0 0 0,-1 1-128 16,0-1-32-16,-2 2 0 0,1 0 0 0,-1 1 0 16,2-3-128-16,4 0-32 0,2 0 0 0,-3 1 0 15,-4-1 928-15,2-1 176 0,3 0 48 0,2 1 0 16,0 3-1504-16,2-2-288 0,-5 1-64 16,2 0-16-16,1-2 832 0,2 1 208 0,4 5 0 0,-1-1 0 0,3 1 0 15,0 0 0-15,0-2 0 0,0 2-144 0,2 2 144 0,3-3 0 16,1-3 0-16,2 0 0 0,2 1 0 0,-2-1 0 15,2-2 0-15,2 1 0 0,1-2 0 0,1 1 0 16,-3 0 0-16,6 1 0 0,2-1 0 0,3-1 0 16,2 0 0-16,1 1 0 0,0 0 0 0,-1 3 0 15,-2-4 0-15,1 3 0 0,0 3-160 0,2-2 160 16,4-2-192-16,3 1 192 0,1-3-208 0,-2 2 64 16,2 5 16-16,2-4 0 0,1-2 128 0,1 1-160 15,2-1 160-15,-1 2-160 0,1 2 160 0,0-1 0 16,1-1-144-16,1 1 144 0,-1 2 0 0,-1 1-176 15,2 2 176-15,1-1-128 0,2-3 128 0,0 2 0 16,0 5-144-16,3-4 144 0,2-1 0 0,2-1 0 0,-2-1 0 0,4 2 0 16,3 2 0-16,-3-2 0 0,0-5 0 0,-1 2 0 15,1 5 0-15,-1 0 0 0,2 1 0 0,-1-2 0 16,4-1 0-16,2-1 0 0,4 2 0 0,-4 1 0 16,-2-1 0-16,2 0 0 0,2-2 0 0,2 4 0 15,1-1 0-15,3-1 0 0,3 0 0 0,2 0 0 16,1 0 0-16,1 2 0 0,3 0 0 0,0-3 0 15,2 0-144-15,-2-1 144 0,6-2 0 0,-3 2 0 16,3-2-144-16,-1 1 144 0,2-2 0 0,5-1-144 16,2 1 144-16,0-1 0 0,-1-1 0 0,7 2 0 15,4-1 0-15,2 1 0 0,-2-2 0 0,-1 0 0 16,1-4 0-16,0 1 0 0,2 1 0 0,3-2 0 16,2-1 0-16,3 0 0 0,2 1 0 0,-2-3 0 0,2 1 0 15,-2-1-128-15,2 2 128 0,0 1 0 0,2-1 0 0,3 1 0 16,4 1 0-16,-1-2 0 0,-3-3 0 0,2 4 0 15,1 1 0-15,3-1 0 0,3-1 0 0,-2-1 0 16,1 1 0-16,-1 0 0 0,-1 0 0 0,1 1 0 16,2-2 0-16,1 1 0 0,3 1 0 0,-2 1 0 15,-5-1 0-15,2 0 0 0,1-1 0 0,0-1 0 16,1 2 0-16,0 1 0 0,-1-2 0 0,-1-2 0 16,4-1 0-16,-1 1 0 0,3 3 0 0,-2 0 0 15,0-2 0-15,-2-1 0 0,0-3 0 0,2 2 0 16,2 0 0-16,1 0 0 0,-4-1 0 0,0-1 0 0,-2 1 0 15,1-3 0-15,3-1 0 0,-3 0 0 16,1 2 0-16,-2-2 0 0,0 0 0 0,-2-2 0 16,4-3 0-16,-1 2 0 0,4 1 0 0,0-1 0 0,-6-3 0 0,2 0 0 15,1-2 0-15,1 1 128 0,2 0-128 0,-5-2 0 16,-2-1 0-16,2 0 0 16,-1-4 0-16,2-1 0 0,2 0 0 0,-4-2-160 0,-1-2 160 0,-2 0 0 15,-2-1 0-15,1 0 0 0,0 2 0 0,1-3 0 16,1-2 0-16,-4 1 224 0,-4 0-32 0,0 0-16 15,0-4 80-15,0-2 0 0,1-6 16 0,0-2 0 16,-1 1 128-16,-4-3 32 0,-3-7 0 0,1 2 0 16,-2 1-64-16,-2 0-16 0,-3 1 0 0,-1 3 0 15,-1-1-208-15,-6 4-144 0,0 1 192 0,-3 1-192 16,-4 0 0-16,-2-1 0 0,-3 2 0 0,-3 4-10112 16,-1 1-2032-16</inkml:trace>
  <inkml:trace contextRef="#ctx0" brushRef="#br2" timeOffset="-201609.54">14697 12538 21535 0,'-14'-9'960'0,"4"5"192"16,-3 0-928-16,-1-1-224 0,-1-5 0 0,-5 3 0 0,-2 5 192 0,-4 0 0 15,2-1 0-15,-1-1 0 0,-1-1-64 0,-3-2-128 16,-2-1 176-16,-2 1-176 0,2 0 176 0,-1 1-176 16,-1-3 160-16,0 0-160 0,2 3 320 0,-7-3-16 15,-1-2-16-15,-2 0 0 0,-2-1 176 0,-2 0 48 16,-1 3 0-16,-3-2 0 0,0-1-128 0,-3 0 0 16,-1 1-16-16,-1 0 0 0,-3 1-160 0,2-2-16 15,-3-1-16-15,2 4 0 0,1 1 48 0,-1-2 16 16,-4-2 0-16,0 1 0 0,-3 1 48 0,0 3 16 15,1 3 0-15,-1-2 0 0,0-2-96 0,-3 1-16 16,-3 4 0-16,-3 1 0 0,-1 0-192 0,-1 0 0 16,4 2 0-16,-5 2 0 0,-1 3 128 0,-3 0-128 15,-5 1 0-15,1-3 0 0,1-1 0 0,-3 3 0 16,0 0 0-16,-2 1 0 0,3-4 0 0,-1 0 0 0,1-2 0 0,0 2 0 16,2 2 0-16,0-1 0 0,3-1 0 0,-2 1 0 15,-3 2 0-15,2 4 0 0,-3-1 0 0,3 0 0 16,3 1 0-16,-4 1 0 0,-1 0 0 0,3 0 0 15,-2-2 0-15,2 3 0 0,-1 3 0 0,2-1 0 16,-5-4 0-16,3 1 0 0,1-2 0 0,1 4 0 16,2 2 0-16,2 0 0 0,2 0 0 0,0 1 0 15,1-2-128-15,5 2 128 0,3 4 0 0,-2-3 0 16,0-4-160-16,3 3 160 0,2 1-128 0,4 1 128 16,2-2-192-16,2-2 64 0,3-6 0 0,-1 5 0 15,0 5 128-15,2-2-128 0,4-1 128 0,0 2-128 16,0-1 128-16,0 0 0 0,3 1 0 0,2 0 0 15,1-1 0-15,3 0 0 0,-1 2 0 0,0-1-128 0,2 1 128 0,1 0 0 16,2 0 0-16,2-1 0 0,3 0 0 0,2 0 0 16,1 2 0-16,2 0 0 0,3 1 0 0,2 1 0 15,-2 0 0-15,3 2 0 0,0 3 0 0,2 0-128 16,-2-1 128-16,3 2 0 0,1 0 0 0,2 1 0 16,-1-1 0-16,2 1 0 0,1 2 0 0,-1-1 0 15,1-3 0-15,3 2-128 0,0 2 128 0,1 1 0 16,3-1 0-16,-1 1 0 0,1 0 0 0,0-1 0 15,-2 2 0-15,2 0 0 0,6 0 0 0,-2-3 0 16,-2 2 0-16,3-1 0 0,2-2 0 0,1 0 0 16,-2-3 0-16,4 0-128 0,2 0 128 0,2 2 0 15,2-2 0-15,1 1 0 0,1-1 0 0,3-1 0 16,0-1 0-16,4 0 0 0,-1 0 0 0,4-2 0 0,4-1 0 0,2 2 0 16,5 0 0-16,4 0 0 0,3-3 0 0,-1 0 0 15,1 2 0-15,0-1 0 0,1 1 0 0,3 0 0 16,6-5 0-16,-1 2 0 0,3-2 0 0,4 3 128 15,-1 0-128-15,3-4 0 0,-2-1 0 0,4-1 0 16,3 7 0-16,6-5 0 0,3-2 0 0,-2 0 0 16,2 0 0-16,3-2 128 0,3-3-128 0,0 2 128 15,3 1-128-15,0 0 0 0,-2-2 0 0,5 0 0 16,4-1 0-16,-1 0 0 0,-1 0 0 0,1-2 0 16,1-1 0-16,1 0 0 0,5-1 0 0,-1 1 0 15,0-4 128-15,4 2-128 0,-1 1 128 0,0-1-128 16,-4-2 144-16,2-1-144 0,2-1 192 0,-3 2-192 15,0 0 128-15,-2-1-128 0,2-2 0 0,-1 1 0 16,4 2 144-16,0-2-144 0,-4-1 0 0,0 1 144 0,1 1-144 16,-1 0 0-16,-6-1 0 0,4-1 0 0,1-4 0 0,-1 1 0 15,-3 2 0-15,-1-2 0 0,-2-1 0 0,1-1 0 16,2 0 0-16,-4-1 0 0,-4-2 128 0,-3-2-128 16,1 0 0-16,1-2 128 0,1-3-128 0,-4 0 0 15,-3-1 144-15,0-3-144 0,-3-4 0 0,0-1 144 16,-3-4-144-16,-5-2 0 0,-1-2 320 0,-6-6-32 15,-5-5-16-15,-1-1 0 0,-4-1 96 0,-5 0 16 16,-2-2 0-16,-3 0 0 0,-5 5 112 0,-3-4 16 16,-7 2 16-16,-3 1 0 0,-6 0-96 0,-3-1-32 15,-4 1 0-15,-3 5 0 0,-4 8-112 0,-2 2-32 16,-6-2 0-16,-1 2 0 0,-5 7-384 0,-8-1-96 16,-3 1-16-16,-8 1-10672 0,-5 1-2144 15</inkml:trace>
  <inkml:trace contextRef="#ctx0" brushRef="#br2" timeOffset="-191852.16">16561 12289 3679 0,'0'0'320'0,"0"0"-320"16,-3-6 0-16,1 1 0 0,2 5 2048 0,0 0 320 15,0 0 80-15,0 0 16 0,0-8-1392 0,1 2-288 16,-1 6-48-16,2-7-16 0,1-1 112 0,-1-1 0 15,1 1 16-15,0-2 0 0,-2-1 176 0,2 1 16 16,1 3 16-16,-2-2 0 0,-1 0-32 0,2 0-16 16,-2 0 0-16,0 3 0 0,-1 6-304 0,1-7-48 0,-1 7-16 0,0 0 0 15,0 0-128-15,0 0-48 0,0 0 0 0,0 0 0 16,0 0-80-16,0 0-32 0,0 0 0 0,0 0 0 16,0 0-144-16,-1 10-16 0,0 2-16 0,-2 3 0 15,1 0 96-15,0 1 32 0,-2 5 0 0,1 1 0 16,-1 4-48-16,0 2-16 0,0 3 0 0,-1 0 0 15,0 0-32-15,-1 2 0 0,2 2 0 0,-1 1 0 16,0-2 32-16,2 3 0 0,1 0 0 0,-1-3 0 16,-1-2-32-16,3-2 0 0,0 0 0 0,0-3 0 15,0-1 96-15,0-2 16 0,-1-2 0 0,2-1 0 16,0-3-64-16,0 1-16 0,-1-3 0 0,1 1 0 16,0-2-64-16,0 2-16 0,0-1 0 0,0-1 0 15,0-5-32-15,0-1-128 0,-1 2 192 0,1-11-64 0,0 0 16 0,0 0 0 16,0 0 0-16,0 0 0 0,0 0 16 0,0 0 0 15,0 0 0-15,0 0 0 0,0 0 80 0,0-6 16 16,0 6 0-16,-1-14 0 0,0-7-80 0,-1 3-16 16,2-1 0-16,0 0 0 0,0 0-32 0,2-2-128 15,0 0 192-15,-1-1-64 0,0 0-128 0,2-4 128 16,-1-1-128-16,1-1 128 0,2-5-128 0,-3 3 0 16,1-1 0-16,0-2 0 0,3-6 0 0,-4 5 0 15,1 7 128-15,1-1-128 0,0 0 0 0,0-1 0 16,-2 2 0-16,1 1 0 0,0 5 0 0,-1 0 0 15,-1 2 0-15,3-1 0 0,-3 0 0 0,1 4 0 16,-1 1 0-16,0 2 0 0,0 1 0 0,-1 1-144 16,3 4 144-16,-3 7 0 0,0 0-128 0,0 0 128 15,2-5 0-15,-2 5 0 0,0 0-192 0,0 0 192 0,-1 11-192 0,-2 1 192 16,0 2-128-16,0 5 128 0,0 3 0 0,-2 2 0 16,0 3 0-16,-1 2-128 0,-2 1 128 0,0 5 0 15,-2 0 0-15,0 3 0 0,-3 1 0 0,2 5 0 16,-3 3 0-16,3-3 0 0,-1-4 0 0,4-3 0 15,-3-3 0-15,2-2 0 0,1-2 0 0,1-1 0 16,1-4 0-16,1-1 0 0,-1 0 0 0,1-2 0 16,2-2 176-16,1-2-176 0,-4-5 192 0,4 2-192 15,2 0 128-15,1-2-128 0,-1-3 0 0,3 0 0 16,-3-10 0-16,3 11 0 0,-2-1 0 0,-1-10 0 16,0 0-272-16,0 0-176 0,0 0-16 0,0 0-11648 15,5-5-2336-15</inkml:trace>
  <inkml:trace contextRef="#ctx0" brushRef="#br2" timeOffset="-190700.26">16833 10909 17503 0,'-5'-9'1552'0,"5"9"-1232"0,0-4-320 0,0 4 0 16,0 0 640-16,0 0 64 0,0-5 0 0,0 5 16 15,0 0-416-15,0 0-96 0,0 0-16 0,-7 4 0 16,-1-2-192-16,0 2 128 0,1 1-128 0,-3-1 0 0,-1 1 256 15,-1 0-32-15,-3 1-16 0,1 3 0 0,-1 0 224 0,-2 1 32 16,-1-1 16-16,1 3 0 0,-1 2 240 0,1 0 48 16,0-1 16-16,1 1 0 0,0 1-128 0,1 3-16 15,-1 2-16-15,1-1 0 0,0 0-240 0,-1 2-64 16,2 5 0-16,2-1 0 0,0-2-48 0,4 0-16 16,-1 1 0-16,3 0 0 0,1-1-96 0,3 0-32 15,1-2 0-15,2 0 0 0,1-1-128 0,3-1 160 16,-1-1-160-16,5-3 160 0,-1-3-160 0,3-1 160 15,3-1-160-15,1-4 160 0,2 2-32 0,1-5 0 16,0 0 0-16,2-3 0 0,1-2 128 0,2 0 32 0,0-1 0 16,1-1 0-16,0-3-32 0,3 0-16 15,-3 1 0-15,0-4 0 0,-1-3-48 0,0-1-16 0,-1 2 0 16,-2-1 0-16,-1-2-48 0,-4-2 0 0,1-1 0 0,-3 0 0 16,-1 0-128-16,-1 1 192 0,0-2-192 0,-3-1 192 15,-1-2-192-15,-1 2 0 0,-1 3 144 0,1-2-144 16,-6-1 0-16,2 1 144 0,-1 1-144 0,-1 1 0 15,-1 2 0-15,0 0 0 0,0-2 0 0,-1 2 0 16,-4 4 0-16,1-1 0 0,-2 0 0 0,0 2 0 16,1 1 0-16,-4 1 0 0,0 0 0 0,0 1 0 15,-3-2 0-15,1 2 0 0,-2 3 0 0,0 1 0 16,-2-1 0-16,0 2-144 0,1 1 144 0,0 1 0 16,0 1 0-16,0 4-128 0,-3-1 128 0,1 1 0 15,-2 1 0-15,1 2 0 0,-1 0 0 0,1 0-128 16,0-1 128-16,1 2 0 0,1 0 0 0,0-1 0 0,-1 2 0 0,3-4 0 15,0 1 0-15,0 1 0 0,0 1 0 0,2 0-128 16,1-3 128-16,1 3 0 0,0 0 0 0,2 2 0 16,-2 0 0-16,2 1-128 0,0 1 128 0,2 2 0 15,-1 4 0-15,1 1 0 0,1 0 0 0,0-2-128 16,1-1 128-16,2 2 0 0,1 3 0 0,2-3 0 16,1-1 0-16,2 0 0 0,1 0 0 0,0 2 0 15,0 1 0-15,2-3-128 0,-1-4 128 0,3-1 0 16,1 0 0-16,1 1 0 0,-1-3 0 0,1-3 0 15,0-1 0-15,0 0 0 0,1-1 0 0,-1-1 0 16,2-3 128-16,1 0-128 0,1-1 160 0,-1-1-32 16,1 0-128-16,1-4 192 0,-1-3-32 0,3-1-16 15,1 0 0-15,1-1 0 0,-1-1-144 0,2-2 192 16,1-3-192-16,-3 1 192 0,-2 3-64 0,3-2 0 0,1-4 0 0,-1 3 0 16,-1 2-128-16,-2-1 160 0,0 0-160 0,-3-3 160 15,-1 0-160-15,-2-2 160 0,-1-1-160 0,-2 1 160 16,-2-3-160-16,0 2 128 0,-2-1-128 0,-2 4 128 15,0 3-128-15,-4-1 160 0,0-1-160 0,-1 1 160 16,0 3-160-16,-4-1 128 0,2 0-128 0,-3 1 128 16,-1 1-128-16,-1 0 128 0,-2 0-128 0,-2 0 128 15,-3 0-128-15,1 0 128 0,-2 1-128 0,-2 3 128 16,2 4-128-16,-3-2 192 0,0 1-192 0,2 2 192 16,-3 2-192-16,1 1 0 0,3 1 0 0,-3 3 0 15,1 2 0-15,2 0 0 0,2 5-144 0,3-1 144 16,0-1-1344-16,5 2-224 0,1 0-32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48:38.1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18290 16808 1839 0,'12'-1'160'16,"3"0"-160"-16,0-2 0 0,2-2 0 16,-1 2 1984-16,1 1 352 0,0 1 80 0,1-3 16 15,-2 1-1520-15,0 0-288 0,-1 1-64 0,-1-1-16 16,0 0 48-16,-1 1 16 0,1-1 0 0,-3 0 0 0,-1 2 304 0,0 0 64 15,-2-1 16-15,0-1 0 0,1-1 80 0,-9 4 16 16,0 0 0-16,7-5 0 0,-3-2-96 0,-4 7-16 16,2-7 0-16,-3 0 0 0,-2-1-256 0,1 1-48 15,-4-4-16-15,-1 1 0 0,-4 0-96 0,0 0-32 16,-2-3 0-16,-2-1 0 0,0 3-128 0,-4 0-16 16,0-1-16-16,-1 1 0 0,1-1 32 0,-4 1 16 15,-1-3 0-15,-1 2 0 0,-3 1-96 0,-3-1-32 16,-2-3 0-16,-4 6 0 0,-1 0-128 0,-1-3-32 15,0-5 0-15,-1 3 0 0,-4 6 0 0,0-1 0 16,0-2 0-16,-2 0 0 0,-3 1 0 0,-5-2-128 16,-2-1 192-16,-1 1-64 0,2 2 0 0,-2-1-128 15,0-2 192-15,-5 2-64 0,-5 1 48 0,0-1 0 16,-3-2 0-16,2 2 0 0,-1 1 16 0,-1 1 0 16,-6-4 0-16,-1 2 0 0,0 2-192 0,1-3 192 0,1-3-192 0,-2-1 192 15,-3 3-192-15,0-1 160 0,-4 1-160 0,3 2 160 16,-1-2-160-16,-1 2 0 0,-2 0 144 0,-1 0-144 15,-1-2 0-15,1 3 0 0,0 2 0 0,-6 0 128 16,0-3-128-16,2 1 0 0,1 0 0 0,-4-1 0 16,-3 2 0-16,0 0 0 0,2 1 0 0,1 0 0 15,-5 0 0-15,1 3 0 0,-1-2 0 0,4 2 128 16,1-2 16-16,0 3 16 0,-5 1 0 0,2 2 0 16,2 0-32-16,-2 1 0 0,-3-1 0 0,3 1 0 15,5 1-128-15,0 1 0 0,0 0 0 0,-1 1 0 16,-5 2 0-16,4 1 0 0,-1-2 0 0,1 2 0 15,-3-1 0-15,2 2 0 0,2 1 0 0,0-2 0 0,-1-1 0 0,1 1 0 16,-1 2 0-16,4 1 0 0,2-1 0 0,-1 2 0 16,-2 1 0-16,1-1 0 0,0 1 0 0,2-2 0 15,4 1 0-15,-1 0 0 0,-1 0 0 0,5 2 0 16,2-1 0-16,-1 1 0 0,2-1 0 0,1-1 0 16,-3 1 0-16,2 3 0 0,3 3 0 0,0-2 0 15,3-3 0-15,0-2 0 0,1-2 0 0,2 3 0 16,-1 2 0-16,4 1 0 0,4-4 0 0,-3 0 0 15,-2 1 0-15,2 0 0 0,3 0 0 0,1 1 0 16,3 4 0-16,3-5 0 0,-1-2 0 0,2 2 0 16,-3 0 0-16,0 0 0 0,-2 2 0 0,3-1 0 15,2 0 0-15,2 1 0 0,3 0 0 0,0-1 0 16,-2-1 0-16,-2 1 0 0,1 0 0 0,1 1 0 0,3-4 0 16,1 4 0-16,1 0 0 0,2 1 0 0,2 3 0 0,-2-3 0 15,0 0 0-15,0-1 0 0,0 1 0 0,1 1 0 16,2 3 0-16,1-1 0 0,1-1 0 0,2 0 0 15,2 3 0-15,1-4 0 0,2-2 0 0,0 2 0 16,0 0 0-16,0 2 0 0,2-1 0 0,-1-1 0 16,1 1 0-16,0 0 0 0,-1 2 0 0,2-2 0 15,2 2 0-15,2 0 0 0,2-2 0 0,4 1 0 16,0 0 0-16,1 4 0 0,1 2 0 0,3-2 0 16,4-4-128-16,1-2 128 0,1 0 0 0,4 1 0 15,-3-1 0-15,4 1-144 0,1-1 144 0,2 0 0 16,1 1 0-16,3-1 0 0,-2 0 0 0,4 1 0 15,0-2 0-15,2 2-128 0,0 0 128 0,3 1 0 0,-2-1 0 0,4 3 0 16,3-3 0-16,4 2 0 0,0 0 0 0,1-2 0 16,-1 1 0-16,6-1 0 0,3 1 0 0,3-2 0 15,0-1 0-15,-2 1 0 0,2 1 0 0,1 0 0 16,0-2 0-16,3 0 0 0,-1-1 0 0,6 1-128 16,2 0 128-16,0-1 0 0,0 0 0 0,0-1 0 15,2 0 0-15,1 1 0 0,-2-1 0 0,2-2 0 16,3-4 0-16,3 4 0 0,0 0 0 0,2 0 0 15,2 1 0-15,-2-1 0 0,-1-1 0 0,1-1 0 16,1 1 0-16,1 1 0 0,3 0 0 0,1-1 0 16,0-2 0-16,0 2 0 0,-3 0 0 0,4 2 0 15,-1-1 0-15,5-1 0 0,3-2 0 0,1 0 0 16,-3 0 0-16,2 1 0 0,-2 2 0 0,4-2 0 16,-1-4 0-16,2 4 0 0,-2 3 0 0,2-5 0 0,0-6 0 0,4 1 0 15,0 1 0-15,3 1 0 0,-2 2 0 0,-2-1 0 16,0-3 0-16,1 1 0 0,2-1 0 0,0 2 0 15,-2 0 0-15,-1-2 0 0,-3-1 0 0,6 4 0 16,1 0 0-16,1-1 0 0,-3 0 0 0,0 1 0 16,-1-2 0-16,1 0 0 0,1-1 0 0,0 1 0 15,-2 4 0-15,0-2 0 0,-4-2 0 0,4 1 0 16,2-2 0-16,-4 2 0 0,1 5 0 0,-2-4 0 16,-3-2 0-16,1-2 0 0,4-2 0 0,-4 2 0 15,0 5 0-15,-3-2 0 0,-1-8 0 0,-3 2 0 16,1 0 0-16,3 1 0 0,4-1 0 0,-4 0 0 15,-4 2 128-15,2 0-128 0,-2-2 0 0,4-1 0 16,0 1 0-16,-3 1 0 0,-2 0 0 0,1-1 0 0,-1 1 192 0,0-2-48 16,0-3-16-16,3 3 0 15,-2 2-128-15,-1 2 0 0,-4 0 0 0,-3-1-176 0,2-1 176 0,0 0 0 16,4 0 0-16,-1 1 0 0,-3 1 0 0,1-1 0 16,-2-1 0-16,1-1 0 0,-2 2 0 0,5-2 0 15,3-2 0-15,-2 1 0 0,-1 3 0 0,-1-1 128 16,-1-4-128-16,-1 2 0 0,4 1 0 0,-2 2 128 15,-2 1-128-15,1 0 0 0,-1-1 0 0,-1-2 0 16,-4-2 0-16,2 5 0 0,0 4 0 0,3-2 0 16,1-3 0-16,-1-1 0 0,0-1 0 0,-1 1 0 15,-3 1 0-15,0-1 0 0,0-1 0 0,3 0 0 16,5 1 0-16,-5-2 128 0,-3 1-128 0,-1 0 0 16,-5-3 0-16,3 4 0 0,-1 2 0 0,5-1 0 15,0-3 0-15,0 1 128 0,1 0-128 0,-4-1 0 0,-1 1 0 0,-3 0 0 16,-2-1 0-16,3 0 0 0,1 1 0 0,2 0 0 15,4 0 0-15,-6-2 0 0,-3 0 0 0,-1 1 0 16,-3 2 0-16,-1 0 0 0,-1-1 0 0,0 2 128 16,1-3-128-16,2 3 0 0,0-2 0 0,-2 0 0 15,0-1 0-15,-5 1 0 0,-1-1 0 0,0-1 0 16,-4 1 0-16,-2-2 0 0,0 1 0 0,1-2 0 16,-4-1 0-16,3 0 0 0,0-1 0 0,-2-1 128 15,1-1-128-15,0-2 0 0,-4-2 128 0,0-1-128 16,-1-4 256-16,-4-2 0 0,0-3-16 0,-2-4 0 15,-3-3 32-15,-2 0 16 0,-3-1 0 0,-2 2 0 16,-1-1-160-16,-3 0-128 0,-2-1 192 0,-2 1-192 16,-2 0 192-16,-2 0-64 0,-4-3 0 0,0 1-128 0,-5-1 240 0,-3-2-64 15,-2-2-16-15,-8-1 0 0,-3 0-160 0,-5 3 192 16,-7 0-192-16,-3 0 192 0,-6 4-192 0,0-2 0 16,-2-4-160-16,-6 3 160 0,-5 4-320 0,-4-1 16 15,-5-4 16-15,3 4 0 16,2 3-352-16,1 6-64 0,-1 3 0 0,0-1-11328 15,-1 0-2240-15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20:51.96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6052 16140 2751 0,'0'0'256'0,"0"0"-256"16,0 0 0-16,-8 2 0 0,8-2 2080 0,-8 4 368 16,-1 0 80-16,2 1 16 0,-1-2-1328 0,8-3-256 15,-9 2-48-15,0-1-16 0,3 3-320 0,6-4-64 16,-9 0 0-16,9 0-16 0,0 0 16 0,-7 2 16 16,7-2 0-16,0 0 0 0,0 0-112 0,0 0-32 15,0 0 0-15,0 0 0 0,0 0-64 0,0 0-32 16,-7-1 0-16,7 1 0 0,0 0 48 0,0 0 16 15,0 0 0-15,0 0 0 0,0 0-16 0,0 0 0 16,11-1 0-16,1 0 0 0,-3-1 16 0,2 1 0 16,0 0 0-16,1-2 0 0,1 1-80 0,0 1-16 15,0 0 0-15,3-1 0 0,0-1-64 0,2 2 0 16,-1 2-16-16,2-2 0 0,-1-1-32 0,1-3 0 0,5 3 0 0,-1-1 0 16,-1 0 48-16,2 0 0 0,3 1 0 0,3 0 0 15,1 0 64-15,0 0 0 0,-2-1 16 0,-1 1 0 16,0 1-96-16,1 0-32 0,0-1 0 0,0 1 0 15,1 0 0-15,-1-2 0 0,-3 0 0 0,3 3 0 16,0 0-16-16,2-1-128 0,2-2 192 0,-1 2-64 16,0-3-128-16,-1 3 192 0,-2-1-192 0,1 1 192 15,-1 0-192-15,0 1 128 0,1 1-128 0,0-1 128 16,1-1-128-16,-1 1 0 0,2 0 144 0,-2 0-144 16,-4-2 144-16,3 2-144 0,2 0 192 0,1 0-192 15,-1-3 272-15,-3-1-48 0,0 4-16 0,-1 0 0 16,-2-1 48-16,3 1 0 0,-1 1 0 0,2-1 0 15,2-1-48-15,-3 0 0 0,-1 0 0 0,3 1 0 16,3 1-880-16,0-1-176 0,0-2-48 0,-2 1 0 16,-1 1 1552-16,-1 1 304 0,-1 0 64 0,2-1 16 0,-1-1-784 0,0 0-256 15,0-1 128-15,2 2-128 0,1 0 144 0,1-1-16 16,1-1-128-16,3 0 192 0,-1-1-32 0,3 3-16 16,1 0 0-16,-4 0 0 0,-1-3-144 0,-2 3 128 15,1 0-128-15,1 0 128 0,2-1-128 0,-3 1 0 16,0 0 0-16,2 0 0 0,3 0 0 0,-1 0 0 15,1 0 0-15,-1 1 0 0,-2 1 0 0,-3-1 0 16,2 2 0-16,0-2 0 0,2-1 0 0,-1 0 128 16,-1 0-128-16,3 0 0 0,2 0 0 0,-2 0 0 15,0-1 0-15,-1 1 0 0,-2 1 0 0,-1-1 0 16,-1 0 0-16,1 0 0 0,2 0 0 0,-2 0 0 0,2-1 128 16,-2 1-128-16,0 3 0 0,-2-1 0 0,2-2 0 15,-1 0 0-15,0-2 128 0,-1 1-128 0,-1 1 0 0,-3 0 128 16,0-1-128-16,-1 2 0 0,-1 1 0 0,0-1 0 15,1-1 128-15,-2 0-128 0,-1 3 0 0,0-2 128 16,-2-2-128-16,2 0 0 0,2-1 0 0,0 2 0 16,-1 0 128-16,0 0-128 0,-2 0 0 0,0 0 128 15,-1-1-128-15,0 0 0 0,-5 1 0 0,2 1 0 16,0 0 128-16,0 2-128 0,-3-1 0 0,1-1 128 16,0-2-128-16,0 1 0 0,-2 2 0 0,0-2 0 15,-1 0 0-15,1 0 0 0,3 0 128 0,-3 2-128 16,-1-1 0-16,1-1 0 0,-4 0 144 0,2 1-144 15,0 1 144-15,0-1-144 0,-1 0 192 0,3-2-192 16,-4 0 208-16,1 1-64 0,-1 1-16 0,1-1 0 0,-2 0-128 0,0 1 160 16,0 1-160-16,-2-2 160 0,2 1-160 0,-1 0 0 15,-9-1 0-15,10 2 0 0,0 2 128 0,-2-4-128 16,-1-3 0-16,-7 3 128 0,9-1-128 0,0 2 0 16,-1 2 0-16,-8-3 0 0,0 0 0 0,0 0 0 15,0 0 0-15,8 2 128 0,-8-2 0 0,0 0-128 16,0 0 192-16,0 0-64 0,0 0 16 0,0 0 0 15,0 0 0-15,8 1 0 0,-8-1-144 0,0 0 192 16,0 0-192-16,0 0 192 0,0 0-192 0,0 0 160 16,0 0-160-16,0 0 160 0,0 0-160 0,0 0 0 15,0 0 144-15,0 0-144 0,0 0 128 0,6-7-128 16,-6 7 160-16,0 0-160 0,0-10 192 0,0 1-48 16,0-1-16-16,0 0 0 0,0 1 96 0,1 0 16 0,0-2 0 0,-1 0 0 15,0-1-48-15,1-3 0 0,1-2 0 0,1-2 0 16,0 0-48-16,0-1-16 0,-2 0 0 0,1-2 0 15,0-1-128-15,1-5 0 0,-2 1 144 0,0-2-144 16,-1 1 0-16,2-1 128 0,1-1-128 0,-2 2 0 16,-1-3 0-16,3 1 0 0,0 2 0 0,-1-3 0 15,-1-1 0-15,1 0 0 0,3 0 0 0,-3 0 0 16,0-1 0-16,3 1 0 0,1-1 0 0,-1 3 0 16,-1 0 0-16,3 2 0 0,-4 1 0 0,2 1 0 15,2-1 0-15,1 3 0 0,-1-1 0 0,-1-2 0 16,-1 2 0-16,3-3 0 0,3 0 0 0,-3 0 0 15,1 2 0-15,-4 1 0 0,2-2 0 0,-1 4 0 16,6 0 0-16,-5 1 0 0,-4-1 0 0,4 2 0 0,0 1 0 0,1 3 0 16,1-1 0-16,-1 3-128 0,-3-1 128 0,3 1 0 15,-1-3 0-15,-2 5 0 0,0 0 0 0,-2 0 0 16,-1-2 0-16,1 3 0 0,2 1 0 0,-3 0 0 16,-2-1 0-16,2 1-128 0,1 0 128 0,1 1 0 15,-3-1 0-15,2 1 0 0,-1 0 0 0,-1 1 0 16,3-1 0-16,-1 1 0 0,0 1 0 0,0 2 0 15,-6-2 0-15,6 2-128 0,-3 6 128 0,0 0 0 16,2-6 0-16,-2 6-128 0,0 0 128 0,2-7 0 16,-2 7-144-16,0 0 144 0,0-9 0 0,0 3 0 15,0 6-144-15,0 0 144 0,0 0 0 0,0 0 0 16,-3-7-128-16,-3 3 128 0,6 4 0 0,0 0 0 16,-8-5 0-16,8 5 0 0,-6-2 0 0,6 2-128 15,-10-2 128-15,1 1 0 0,3 0 0 0,-4-1 0 0,0-1 0 0,0 3 0 16,0 1 0-16,-1-2 0 0,1-1 0 0,0 0 0 15,-2 5 0-15,0-2 0 0,-2-1 0 0,-2 0 0 16,0 0 0-16,0 0-128 0,-2 3 128 0,0-3 0 16,-1-2 0-16,1 2 0 0,-1 0 0 0,-4 0 0 15,1 3 0-15,-1-2 0 0,-1 0 0 0,-4 1 0 16,-1 1 0-16,0 3 0 0,-4-3 0 0,2 0 0 16,4 0 0-16,-1-2 0 0,-3 2 0 0,0-2 144 15,-1 0-144-15,-1 0 0 0,-1 3-192 0,-1-1 192 16,1 1 0-16,-5-3 0 0,-1-1 0 0,1 4 0 15,3 0 0-15,-4 1 0 0,0-5 0 0,0 2 0 16,2 2 0-16,0 1 0 0,3 1 0 0,-5-5 0 16,1-1 0-16,-4 0 0 0,2 2 0 0,0 2 0 15,-1-1 0-15,0 0 0 0,0 1 0 0,1-1 0 0,-1 0 0 0,2-1 0 16,-1-2 0-16,-1 0 0 0,-1-1 0 0,3 1 0 16,-4 0 0-16,0 0 0 0,-1 0 0 0,2 1 0 15,2 1 0-15,-1-1 0 0,1 0 0 0,1-1 0 16,-3-2 0-16,0 0 0 0,1 4 0 0,0-1 0 15,-2-1 0-15,0 1 0 0,1 1 0 0,4 0 0 16,-1-1 0-16,2-1 0 0,-2-1 0 0,2-1 0 16,-4 0 0-16,0 1 0 0,-1-2 0 0,2 2 0 15,3 0 0-15,-1 1 0 0,1 1 0 0,2 0 0 16,-1 1 0-16,2-2 0 0,0 0 0 0,-2 1 0 16,-4-1 0-16,2 0 0 0,1 0 0 0,0 0 0 15,-1 1 0-15,1 1 0 0,2 1 0 0,1-1 0 16,0-2 0-16,2 2 0 0,-2 0 0 0,-2 0 0 0,0-2 0 15,-2 1 0-15,3 0 0 0,0 1 0 0,-2 1 0 0,2 0 0 16,1-3 0-16,2 1 0 0,1 0 0 0,0 0 0 16,0-1 0-16,0-1 0 0,0 0 0 0,0 1 0 15,1-1 0-15,-2 1 0 0,1-1 0 0,0 1 0 16,-1 1 0-16,2 1 0 0,0-1 0 0,4 0 0 16,0-2 0-16,2 1 0 0,1-1 128 0,0 0-128 15,0 0 0-15,2 0 0 0,-1-1 0 0,0 0 0 16,0 1 0-16,0-1 0 0,1 1 0 0,2 0 0 15,-2 1 0-15,5 0 0 0,0 0 0 0,0-1 0 16,-1 0 0-16,1 0 0 0,3-2 0 0,0 1 0 16,1 0 0-16,-1 1 0 0,-1 1 0 0,2-2 0 15,2 1 0-15,-2 1 0 0,1 0 0 0,1 0 0 0,2 0 0 0,-2 0 0 16,1 0 0-16,1 0 0 0,1 0 0 0,1 0 0 16,-3-4 0-16,3 3 0 0,-1 1 0 0,2 0 0 15,-2 0 0-15,3 0 0 0,5 0-144 0,-7-1 144 16,7 1 0-16,-7 1 0 0,7-1 0 0,-5 1-128 15,5-1 128-15,0 0 0 0,0 0 0 0,0 0 0 16,-8 1 0-16,8-1 0 0,0 0 0 0,0 0 0 16,-6 3 0-16,6-3 0 0,0 0 0 0,0 0 0 15,0 0 0-15,0 0 0 0,0 0 0 0,-1 8-128 16,1-8 128-16,-2 10 0 0,2-2 0 0,0 2 0 16,0-1 0-16,0 0 0 0,0 0-128 0,0 2 128 15,-2 3 0-15,2 1 0 0,0-2-144 0,0 3 144 16,-2 0 0-16,0 2-144 0,0-1 144 0,-2 4 0 15,2-1 0-15,1 3 0 0,-2 1 0 0,2 2 0 0,-2-3 0 0,1 2-128 16,-1 0 128-16,1 2 0 0,-3-1 0 0,3 3 128 16,0-3-128-16,0 1 0 0,-2 0 0 0,3-1-128 15,-1-1 128-15,-1 0 0 0,1 0 0 0,-2 2 0 16,1-1 0-16,1 0 0 0,-3 0 0 0,1-1 0 16,0-1 0-16,1 2 0 0,0-2 0 0,0 2 128 15,-2-2-128-15,2 1 0 0,-3 2 0 0,-1-3-128 16,-1-1 128-16,4 0 0 0,1 1 0 0,-1 0 0 15,-5-2 0-15,3-1 0 0,-3-2 0 0,5 2 0 16,1 0 0-16,0-1 0 0,2-2 0 0,0 0 0 16,-1 0 0-16,-2 0 0 0,2-1 0 0,1 1 0 15,-3-2 0-15,2 2 0 0,0 1 0 0,0-1 0 0,-2 1 0 16,1 0 0-16,-2-2 0 0,2 0 0 0,0-1 0 0,-1 0 0 16,-1-1 0-16,1 2 0 0,2-1 0 0,0-2 0 15,0-2 0-15,1 2 0 0,-4-3 0 0,2 0 0 16,1 1 0-16,0-2 128 0,2-10-128 0,-3 11 0 15,0 0 0-15,1-3 0 0,2-8 0 0,-2 10 0 16,2-10 128-16,0 9-128 0,0-9 0 0,0 11 0 16,0-3 0-16,0-8 128 0,0 0-128 0,0 0 0 15,0 0 0-15,0 0 0 0,0 0 0 0,0 0 128 16,0 0-128-16,0 0 0 0,0 0 0 0,0 0 144 16,0 0-144-16,0 0 0 0,0 0 144 0,0 0-144 15,0 0 0-15,0 0 144 0,0 0-144 0,10-1 0 16,-10 1 0-16,0 0 128 0,8-2-128 0,-8 2 0 15,0 0 0-15,10-4 0 0,-10 4 0 0,0 0 0 0,0 0 0 0,10-4 0 16,-10 4 0-16,0 0 0 0,0 0 0 0,7-6 0 16,-7 6 0-16,0 0 0 0,0 0 0 0,0 0 0 15,4-6 0-15,-4 6 0 0,6-8 128 0,-6 8-128 16,0 0 0-16,0 0 0 0,0 0 0 0,0 0 0 16,0 0-272-16,0-9-48 0,0 9 0 0,-6-9-12032 15,-4 0-2400-15</inkml:trace>
  <inkml:trace contextRef="#ctx0" brushRef="#br0" timeOffset="2911.89">8849 15048 2751 0,'0'0'128'0,"0"0"16"16,0 0-144-16,0 0 0 0,0 0 0 0,6-4 0 15,-6 4 2480-15,7-4 464 0,-1-2 80 0,-6 6 32 0,5-5-2032 0,-5 5-384 16,7-5-96-16,-7 5-16 0,4-8-96 0,-4 8-32 16,0 0 0-16,6-7 0 0,-3-2-80 0,0 2 0 15,-3 7-16-15,0 0 0 0,0-9 16 0,-1-1 16 16,-2 5 0-16,3 5 0 0,-6-4 48 0,2-2 0 16,-2 1 0-16,1-1 0 0,-1 3-16 0,-1-2 0 15,-1 0 0-15,0 0 0 0,1 1 16 0,-1 1 16 16,0-4 0-16,-1 3 0 0,2 0-32 0,-3 0-16 15,3-1 0-15,-3 1 0 0,1 3-112 0,1-1-32 16,-3-2 0-16,0-1 0 0,1 4-48 0,-1 2-16 16,1 1 0-16,-1 1 0 0,-3-3-144 0,1 1 0 15,1 2 144-15,0 0-144 0,1 3 128 0,-1 0-128 0,2-2 160 16,1 1-160-16,1 3 176 0,0 1-176 0,-1-2 192 0,3 3-192 16,-3 0 208-16,2 1-64 0,-2 0-16 0,3 1 0 15,-3 0 0-15,3 2-128 0,0-1 192 0,1-1-64 16,1 3 0-16,0 0 0 0,-2 0 0 0,3 0 0 15,1 1-128-15,1-1 192 0,-4 1-192 0,3 2 192 16,0 0-64-16,0 3-128 0,-1 0 192 0,2 0-64 16,-4-1 80-16,0 1 16 0,0 2 0 0,-2 1 0 15,2-1 32-15,0 2 0 0,-2 0 0 0,0 1 0 16,-2-2-64-16,2 0-16 0,-3-1 0 0,3 1 0 16,-2 0-176-16,3 1 192 0,-3-2-192 0,3-1 192 15,0 1-192-15,1-2 128 0,1 0-128 0,0-2 128 16,-1-1 16-16,3-1 0 0,0-1 0 0,0 1 0 0,-1-2-16 15,0 0 0-15,1 2 0 0,0-2 0 0,-2 1-128 16,2-3 192-16,1 1-192 0,0-1 192 0,-1-2-192 0,1 1 128 16,0 1-128-16,-1-2 128 0,2-11 0 0,-1 9 0 15,1 1 0-15,0-1 0 0,0-9-128 0,3 9 160 16,-3-9-160-16,0 0 160 0,2 8-32 0,-2-8-128 16,0 0 192-16,0 0-64 0,0 0-128 0,0 0 0 15,0 0 144-15,7 3-144 0,-7-3 0 0,0 0-208 16,0 0 16-16,8-7 16 15,-2 0-1904-15,-3-1-384 0</inkml:trace>
  <inkml:trace contextRef="#ctx0" brushRef="#br0" timeOffset="3495.96">8220 15320 10479 0,'0'0'448'0,"-8"3"128"0,-1-1-576 0,0 1 0 15,1 0 0-15,-1-1 0 0,1 0 944 0,-2-1 80 16,1-1 0-16,2 1 16 0,-2 1-192 0,1 0-32 15,8-2-16-15,0 0 0 0,0 0-64 0,0 0-16 16,-9 2 0-16,9-2 0 0,0 0 32 0,0 0 0 16,0 0 0-16,0 0 0 0,0 0-176 0,0 0-16 15,0 0-16-15,0 0 0 0,9-2-160 0,2 0-48 16,-1-2 0-16,4 2 0 0,2 0 80 0,2 1 16 16,2 0 0-16,2 0 0 0,1-4-208 0,-1 4-32 0,4-1-16 0,-4 1 0 15,2 0 112-15,-1-2 32 0,1-1 0 0,0 1 0 16,1 1 48-16,0-1 16 0,0 1 0 0,0 0 0 15,-3 0 0-15,2 1 16 0,-4 0 0 0,2-2 0 16,-1 0-64-16,-1 1-16 0,-1 2 0 0,-2-1 0 16,-1 0-96-16,-3-2-32 0,0 1 0 0,-2 1 0 15,-3-1-192-15,-8 2 176 0,0 0-176 0,0 0 160 16,0 0-160-16,0 0 0 0,0 0 0 0,0 0 128 16,0 0-1728-16,0 0-336 0,-9 12-80 15,-4-1-16-15</inkml:trace>
  <inkml:trace contextRef="#ctx0" brushRef="#br0" timeOffset="8414.86">2077 4327 16575 0,'0'0'1472'0,"0"0"-1168"0,0 0-304 0,0 0 0 16,8-2 256-16,1-2 0 0,1 1 0 0,-10 3 0 16,8 0 16-16,-8 0 0 0,9-3 0 0,0 2 0 15,0 1-16-15,-9 0 0 0,0 0 0 0,9 0 0 16,-9 0 0-16,0 0-16 0,0 0 0 0,0 0 0 15,0 0 16-15,0 0 16 0,0 0 0 0,0 0 0 16,0 0 176-16,-8 2 48 0,-3 0 0 0,-2 0 0 16,0 0-128-16,-5 1-32 0,0-2 0 0,1 3 0 15,-3-1 144-15,-2-1 32 0,-1-1 0 0,-2 1 0 16,-2 2-16-16,-3-2 0 0,0-2 0 0,-3 2 0 16,-5 1-176-16,3 1-16 0,3-1-16 0,1 0 0 15,1 2-96-15,0-2-32 0,0-1 0 0,3 0 0 0,2-2-32 0,-1 3 0 16,-1-1 0-16,0-1 0 0,1-2-128 0,-1 1 0 15,-1 0 0-15,-1 1 0 0,3 1 0 0,-3-1 128 16,3-1-128-16,0 0 0 0,1 0 0 0,3 0 0 16,3-1 128-16,2 0-128 0,0 0 0 0,4 0 0 15,2 1 144-15,0 0-144 0,0-1 128 0,2 1-128 16,3 0 128-16,6 0-128 0,-9 1 176 0,2 0-48 16,7-1 0-16,-6 0 0 0,6 0 0 0,-9 0 0 15,9 0 0-15,0 0 0 0,-7 3-128 0,7-3 192 16,-7 4-192-16,7-4 192 0,-6 6-192 0,2 1 0 15,-1-1 0-15,1 2 0 0,2 1 0 0,-4 2 0 16,1 1 0-16,0 1 0 0,1 3 0 0,1 2 0 16,-1 4 0-16,0 5 0 0,-3 1 0 0,3 4 0 15,0 4 0-15,-1 3 0 0,1 2 0 0,-1 0 0 16,2 8 0-16,-2-3 0 0,-1 0 0 0,2 5 0 0,-3 3 0 0,2 2 0 16,1 1 0-16,1-1 0 0,-1-1 0 0,-1-1 0 15,1-3 0-15,-3 1 0 0,-1 2 0 0,2 2 0 16,-2-2 0-16,0 0 0 0,1-2 0 0,-2-3 0 15,1 0 144-15,-1-2-144 0,4 0 160 0,-3 3-160 16,-1-1 192-16,1 1-48 0,2 1-16 0,-1-4 0 16,-2-1 64-16,-1 2 0 0,4 0 0 0,-2 1 0 15,2 2-32-15,-1 1 0 0,0-3 0 0,0 1 0 16,1-2-160-16,1 3 160 0,1-6-160 0,-1 3 160 16,1 2-160-16,-1 1 0 0,0 2 144 0,2-3-144 15,-1-1 0-15,1-1 0 0,-5-2 0 0,2 0 128 16,0 2-128-16,2 2 0 0,-2 0 0 0,1-4 128 0,-1 1-128 0,2-6 0 15,-2 1 0-15,2-3 0 0,-2-1 0 0,4-1 128 16,-1-1-128-16,1-1 0 0,-2-1 0 0,2 2 0 16,1 3 0-16,1-3 0 0,-1-1 0 0,1-2 0 15,1 0 0-15,1-2 0 0,2-1 0 0,-1-1 0 16,0-1 0-16,-1 2 0 0,3-2 0 0,0 0-160 16,1-3 160-16,-3 4-160 0,2 1 160 0,1-3-192 15,-3-3 192-15,2 5-192 0,0-3 192 0,1 1-128 16,-2-3 128-16,1 0-128 0,-1-3 128 0,0 1 0 15,1-1 0-15,-3 0 0 0,1-1 0 0,-2-1 0 16,3 0 0-16,-1 2 0 0,-2 0 0 0,-1-1 0 16,0 1 0-16,0-3 0 0,1 1 0 0,0 0 0 15,2 2 0-15,-1-1 0 0,-2-1 0 0,1 2 0 0,-1-2 0 0,1-1 0 16,1 1 0-16,-2-1 0 0,-2 0 0 0,2 0 0 16,3-1 0-16,-2 0 0 0,-3 1 0 0,1-1 0 15,3 1 0-15,-1 0 0 0,-1-1 0 0,0 2 0 16,0 0 0-16,-1 0 0 0,-1 1 0 0,1 0 0 15,1-1 0-15,0-1 0 0,0 1 0 0,0 0 0 16,-1-1 0-16,1 1 0 0,0 0 0 0,0-2 0 16,0 1 0-16,0-1 0 0,0-1 0 0,0-1 0 15,0 0 0-15,1-1 0 0,-1 1 0 0,2-1 0 16,1-1 0-16,-1 1 0 0,-4-1 0 0,2-1 0 16,3-2 0-16,-2 2 0 0,-3-2 0 0,2-1 0 15,3 2 0-15,-2-2 0 0,-2 0 0 0,0 1 0 16,-1 1 0-16,0-1 128 0,1-4-128 0,-1 3 0 15,-2 1 0-15,-1 1 144 0,4 1-144 0,-2-1 0 0,-3-2 128 0,1 2-128 16,2 3 0-16,-2-1 0 0,0-1 0 0,0-4 128 16,1 2-128-16,0-1 0 0,-1 0 128 0,2-1-128 15,-3 2 0-15,4-2 0 0,2-8 0 0,-3 8 0 16,1 1 128-16,1-1-128 0,1-1 0 0,0-7 0 16,0 9 0-16,0-9 0 0,0 0 0 0,5 7 0 15,-5-7 0-15,4 8 0 0,3-3 0 0,-7-5 0 16,9 3 0-16,-9-3 0 0,10 4 0 0,0 0 0 15,0-3 0-15,-2-1 0 0,-8 0 0 0,12 0 0 16,3-1 0-16,-2 1 0 0,0 0 0 0,3-3 0 16,-1 0 0-16,4 1 0 0,-1-1 160 0,4-1-160 15,-1 0 128-15,1 1-128 0,3 0 176 0,-1 0-48 0,0 0-128 0,2-1 192 16,0 1-64-16,-2 0-128 0,-2-2 176 0,0 2-176 16,1 1 144-16,-1 0-144 0,-1-2 0 0,-2 2 144 15,-2 0-144-15,2 1 0 0,-2 1 0 0,0 1 0 31,2-1-1248-31,-2-3-288 0,-1 2-48 0</inkml:trace>
  <inkml:trace contextRef="#ctx0" brushRef="#br0" timeOffset="10186.29">32 7827 13823 0,'-4'6'1216'0,"4"-6"-960"16,0 0-256-16,0 0 0 0,-8 8 256 0,4-3 0 15,4-5 0-15,0 0 0 0,0 0 224 0,0 0 48 16,0 0 16-16,0 0 0 0,0 0 240 0,-1 8 48 16,1-8 16-16,0 0 0 0,0 0-272 0,5 8-64 15,3-4-16-15,1 2 0 0,1-1-48 0,-2 0 0 0,3 0 0 0,1-1 0 16,-1 0-160-16,3-2-32 0,-1 2-16 0,1 0 0 15,0-1-112-15,1 0-128 0,-1 1 176 0,-1-3-176 16,2 0 128-16,-4 1-128 0,0 0 0 0,1 0 0 16,0 1 0-16,-1-1 0 0,-1 1 0 0,1 0 0 15,-11-3 128-15,10 4-128 0,1-1 0 0,-11-3 0 16,0 0 144-16,0 0-16 0,0 0-128 0,6 0 192 16,-6 0-48-16,0 0-16 0,0 0 0 0,0 0 0 15,0 0 80-15,0 0 16 0,-9 1 0 0,1-2 0 16,-2-2-224-16,0-2 144 0,0 0-144 0,0-1 128 15,-1 0-128-15,1-2 0 0,1-1 0 0,0 0 0 16,1-1 0-16,0 2 0 0,1-1 0 0,2 0 0 16,-1-2 0-16,2 2 0 0,1 0 0 0,3 9 0 0,-5-7 0 0,5 7 0 15,1-9 0-15,0 1 0 0,2 1 0 0,-3 7 0 16,0 0 0-16,0 0 0 0,7-4 0 0,3 0 0 16,-10 4 0-16,10-2 0 0,1 2 0 0,0 1 0 15,0 1 0-15,0-1 0 0,0-1 0 0,1 0 0 16,0 2 0-16,-1-2 128 0,-1-2-128 0,0 1 0 15,0 0 0-15,-10 1 0 0,10-5 0 0,-2 3 0 16,3 1 0-16,-11 1 0 16,4-10-1280-16,-1 1-272 0,-3 9-64 0</inkml:trace>
  <inkml:trace contextRef="#ctx0" brushRef="#br0" timeOffset="10509.29">197 7438 18255 0,'0'0'800'0,"0"0"176"0,0 0-784 0,7 9-192 0,-7-9 0 0,9 8 0 16,1-2 0-16,-1 1 0 0,0-4 128 0,2 2-128 0,0-2 432 0,1 0 32 15,0-1 16-15,2-2 0 0,-1-1-256 0,0 0-48 16,1 0-16-16,-3-3 0 0,0-3-160 0,0 1 0 16,1 0 0-16,-1-1 0 0,2-1-272 0,-1 0-96 15,0 1-16-15,-3 2-8416 16</inkml:trace>
  <inkml:trace contextRef="#ctx0" brushRef="#br0" timeOffset="10795.48">289 7299 19807 0,'-7'12'880'0,"4"-7"176"0,-3 3-848 0,6-8-208 0,0 0 0 0,0 0 0 16,-3 8 176-16,0-1-16 0,-1 0 0 0,4-7 0 15,0 0 464-15,0 0 80 0,2 10 32 0,3-3 0 16,3-1-224-16,-1 1-32 0,4 0-16 0,2 2 0 16,-4 1-80-16,7 1 0 0,6 0-16 0,-6 0 0 15,-3 0-176-15,1 0-16 0,3-1-16 0,1 1 0 16,-2 0-160-16,2 1 0 0,-2 0 0 0,1-1 0 15,-1-2-464-15,0-1-128 0,-3-3-32 0,-1-1-6880 16,-1-1-1392-16</inkml:trace>
  <inkml:trace contextRef="#ctx0" brushRef="#br0" timeOffset="11296.31">210 7059 23039 0,'-1'13'2048'0,"5"-5"-1648"16,1-2-400-16,2 0 0 0,0-1 0 0,3 1-320 15,2-1 48-15,3 5 16 0,-3 0 256 0,3 0 192 16,2 1-16-16,0 0-16 0,1-1 0 0,1 2 0 15,0-1 0-15,1 0 0 0,2 0-160 0,-1 0 0 0,-4 0 0 0,1-1 0 16,1-2 0-16,-2-1 128 0,-5 1-128 0,0-1 0 16,1-1 0-16,-5 0 128 0,-8-6-128 0,0 0 0 15,0 0 0-15,0 0 0 0,0 0 0 0,0 0 0 16,0 0 0-16,-7-6-144 0,-4 1 0 0,-3-3 0 16,-4-1 144-16,1-1 0 0,-1-1 0 0,-3 0 0 15,1 1 0-15,3 0 0 0,0-1 0 0,4-2 0 16,4 1 0-16,-1 0 0 0,-1 1 0 0,5-1 0 15,-2 1 0-15,2 0-128 0,1 1 128 0,2 0 0 16,2 0 0-16,1 3 0 0,0-3 0 0,3 2-128 16,2-1 128-16,-1 3 0 0,-4 6 0 0,6-6 0 15,1 1 0-15,1 2 0 0,-2-1 0 0,-6 4 0 16,8 4 0-16,1 1 0 0,-1-1 128 0,1 3-128 0,-2-2 0 0,-1 5 128 16,2-1-128-16,-1 1 0 0,-2 0 0 0,0 2 144 15,-1 0-144-15,-2 0 0 0,0-1 0 0,1 0 0 16,-3-1 0-16,0-1 0 0,0-9-128 0,0 0-96 15,0 0-16-15,0 0 0 16,0 0-560-16,-10-9-112 0,-1-1-32 0</inkml:trace>
  <inkml:trace contextRef="#ctx0" brushRef="#br0" timeOffset="11590.3">351 6734 24703 0,'1'20'1088'0,"4"-8"240"0,-1 2-1072 0,1 2-256 0,-1-1 0 0,-1 0 0 16,2-2-144-16,0 1-96 0,1-1-16 0,0-3 0 15,0-1 256-15,0-4 0 0,4 0 0 0,-10-5 160 16,8 2-160-16,1-1 0 0,-9-1 0 0,11-6 0 31,-4-3-528-31,-1-4-48 0,-3-4 0 0,-1-1 0 16,-4-1 64-16,-1-2 0 0,-4-1 0 0,3 0 0 0,-3 0 320 0,1 2 192 0,-5 1-192 0,2 4 192 15,2 3-192-15,2 3 192 0,-5 2-192 0,3 3 192 16,7 4 0-16,0 0 256 0,-11 3-32 0,3 6 0 16,-1 2 336-16,2 2 64 0,2 4 16 0,1 1 0 15,-1 4-384-15,4 0-64 0,1 2 0 0,-1-1-6944 16,-3 0-1376-16</inkml:trace>
  <inkml:trace contextRef="#ctx0" brushRef="#br0" timeOffset="11852.43">163 6203 17503 0,'-8'14'768'0,"3"-5"176"0,1-3-752 0,-1 0-192 15,3 1 0-15,1 2 0 0,2-1 1344 0,0 2 256 0,1 0 32 0,4 1 16 16,1 1-1120-16,4-2-208 0,3 1-64 0,1 1 0 16,0 1-128-16,6 1-128 0,1 0 192 0,4 0-192 15,-3 1 0-15,3-3 0 0,3-2 0 0,2 2 0 32,3 1-1344-32,-1-1-336 0</inkml:trace>
  <inkml:trace contextRef="#ctx0" brushRef="#br0" timeOffset="13180.87">324 6513 20271 0,'0'0'896'0,"-4"-6"192"0,4-7-880 0,-1-4-208 16,-4-7 0-16,0-3 0 0,-2 0-176 0,0-4-80 15,2-3 0-15,-2 1-16 0,-1-1 272 0,1 1 0 16,-1 0 0-16,0 2 0 0,-1 1 0 0,1 1 0 16,-1-1 0-16,0 0 0 0,-3-2 0 0,2 5 0 15,0 4 128-15,0 2-128 0,4 4 0 0,-1 3 0 16,3 3 0-16,4 3 0 0,0 8 304 0,0 0-48 16,0 0 0-16,12 6 0 0,-1 3 576 0,5 6 128 15,5 5 0-15,4 5 16 0,3 5-320 0,1-1-64 16,-2 3-16-16,2 2 0 0,-4 2-336 0,4-1-80 15,0-1-16-15,1 0 0 0,-4 1-144 0,0-2 0 16,-3-1 0-16,-5-4 0 0,-3-5 0 0,-3-7 0 0,-4-5 0 16,-1-4 0-16,-7-7 0 0,0 0 0 0,-4-7 0 0,-3-7 128 15,-3-6 64-15,-1-2 0 0,-4-4 0 0,-2-5 0 16,-1 0-192-16,1 1 192 0,3 3-192 0,3 2 192 16,2 0-192-16,3 6 0 0,1 0 0 0,4 2 0 15,3 2 0-15,3 3 0 0,-1 3 0 0,5-1 0 16,-3 3 0-16,7 2 0 0,0 2 0 0,1 0 0 15,-3-2 0-15,2 2 0 0,-1 0 0 0,0 1 128 16,-1 5-128-16,0-2 0 0,0-1 0 0,-2-4 0 16,-3-1 0-16,-6 5 0 0,5-7 0 0,0 1 0 15,-2-3 0-15,-3 0 0 0,-3-1 0 0,0 0 0 16,-1-1 0-16,-1-2 128 0,-6-4-128 0,1-1 0 16,1 3 128-16,-2-1-128 0,0 2 0 0,-2-2 128 15,1 1-128-15,-3 1 0 0,2 3 0 0,0 0 0 16,2 1 0-16,1 1 128 0,-2 4-128 0,1-1 0 0,2-1 0 0,0 3 0 15,9 4 128-15,-5-2-128 0,5 2 0 0,-8 0 0 16,8 0 144-16,0 0-144 0,-4 9 0 0,1 1 128 16,3 1-128-16,5 2 0 0,3 2 0 0,-1 3 0 15,3 2 0-15,-1-1 0 0,2 0 0 0,0 0-192 16,-3-4 192-16,2-1-192 0,2 0 192 0,-2-2-128 16,-1-3 128-16,-1-3-128 0,-8-6 128 0,0 0 0 15,0 0 0-15,10-4-128 0,-3-6 128 0,-3-4 0 16,-3-4-144-16,-1-4 144 0,-1 1 0 0,1-3 0 15,-2-4 0-15,0 3 0 0,2 2 0 0,0 0 0 16,-1 1 0-16,1 0 0 0,0 0 0 0,0-1 0 16,-2 0 0-16,4 2 0 0,1-2 0 0,-3 4 0 0,-3 2 0 15,1 1 0-15,2-1 0 0,-2 1 0 0,0-2 0 0,2 3 0 16,2 3 0-16,-1 2 128 0,-2 1-128 0,0 0 0 16,-1 1 0-16,2 8 0 0,0-8 0 0,0 8 0 15,0 0 0-15,0 0 0 0,0 0 128 0,0 0-128 16,0 0 0-16,0 0 0 0,10 2 0 0,-10-2 0 15,9 6 0-15,-1 1 0 0,-2 3 0 0,2-2 128 16,-8-8-128-16,6 8 0 0,1 4 0 0,-1-1 0 16,0 0 0-16,-1 0 0 0,-2 0 0 0,-2 1 0 15,2 0 0-15,-1-2 0 0,-2-10 0 0,0 10 0 16,0-10 0-16,-2 10 128 0,-1-5-128 0,3-5 0 16,0 0 0-16,0 0 0 0,0 0 0 0,0 0 0 15,0 0 0-15,0 0 0 0,-4 8-128 0,4-8 128 0,0 0 0 0,0 0-176 16,0 0 176-16,0 0-128 0,0 0 128 0,3-7 0 15,0 1 0-15,0-4-128 0,-1-2 128 0,3 1 0 16,-3 0 0-16,0-3 0 0,-3 2 0 0,1-2 0 16,0-3 0-16,-1 1 0 0,0-2 0 0,-3 1 0 15,0-3 0-15,1 2 0 0,0 2 0 0,-2-2 0 16,-1 1 0-16,-1-1 0 0,-2-1 0 0,3 3 0 16,-3-2 0-16,-1 2 128 0,-2 0-128 0,0 0 144 15,3-2-144-15,1 3 160 0,-1 1-16 0,2 0 0 16,-3 2 0-16,3 1 0 0,0 1-144 0,1 3 128 15,-1 0-128-15,7 7 128 0,-4-5 0 0,4 5-128 16,0 0 192-16,0 0-64 0,0 0-128 0,0 0 160 16,9 6-160-16,1 3 160 0,4 0 32 0,-1 1 0 0,-2 0 0 0,0-1 0 15,0 4-192-15,0-2 128 0,0-2-128 0,-3-1 128 16,2-3-128-16,-2-2 0 0,-8-3 0 0,8 2 0 16,-8-2 0-16,9-2 0 0,-2-3 0 0,-3-1 0 15,-2-2 0-15,-1-3 0 0,-1-4 0 0,-1-3 0 16,-3-2 0-16,1 2 0 0,0-2 0 0,-1-2 0 15,2-1 0-15,1 1 0 0,0 4 0 0,1 2 0 16,0-1 0-16,0 3 0 0,1 0 0 0,1 0 0 16,1 4 0-16,2 1 0 0,-5 0 0 0,3 0 0 15,2 1 0-15,2 1 0 0,-7 7 0 0,7-4 128 16,1 1-128-16,1 2 0 0,1 1 0 0,-10 0 0 16,11 3 0-16,-2 0 128 0,1 1-128 0,-1 1 128 15,-9-5 80-15,8 7 16 0,2 2 0 0,-3-2 0 16,-2 2-32-16,0 2 0 0,-2 1 0 0,2 1 0 0,-1 1-192 0,-1-2 0 15,-1 0 0-15,-3 0 0 16,-4 1-1440-16,-4-2-336 0,-4-2-64 0</inkml:trace>
  <inkml:trace contextRef="#ctx0" brushRef="#br0" timeOffset="13323.98">77 4960 38063 0,'-18'16'1680'0,"10"-6"368"0,4-3-1648 0,-2-3-400 16,6-4 0-16,0 0 0 0,0 0 0 0,0 0 0 16,2 7-224-16,-2-7 80 15,0 0-624-15,0 0-112 0,12 0-16 0</inkml:trace>
  <inkml:trace contextRef="#ctx0" brushRef="#br0" timeOffset="17099.55">5421 7108 13695 0,'0'0'608'0,"0"0"128"16,0 0-592-16,-6 0-144 0,6 0 0 0,-9 0 0 15,9 0 512-15,-8 0 80 0,-1 0 16 0,3 2 0 0,-4-2-400 0,10 0-80 16,0 0 0-16,0 0-128 0,-9 4 0 0,9-4 0 16,0 0 0-16,0 0 0 0,0 0 224 0,0 0-64 15,0 0-16-15,0 0 0 0,0 0 240 0,0 0 64 16,0 0 0-16,0 0 0 0,0 0 96 0,0 0 32 15,9-2 0-15,-9 2 0 0,0 0-80 0,11-4-16 16,-2 1 0-16,1 1 0 0,-3 1-48 0,2 1-16 16,1 0 0-16,-1 0 0 0,2-3-32 0,1 2 0 15,-1 0 0-15,0 1 0 0,0 0-96 0,2 0-32 16,-1 0 0-16,1 1 0 0,-1 0-80 0,2 2-32 16,0-2 0-16,0-1 0 0,2-2 0 0,-2 2 0 15,0 2 0-15,2-2 0 0,0-1 0 0,1 0 0 16,-1-1 0-16,4 2 0 0,1-1 32 0,0 1 0 15,-3-2 0-15,4 2 0 0,2 1-16 0,-1-1 0 0,-1 0 0 0,2 0 0 16,1 0-160-16,2 1 192 0,-4-1-192 0,0 1 192 16,-1 1-48-16,2-1 0 0,-3 1 0 0,3-1 0 15,-3-1 0-15,1 0 0 0,1 0 0 0,0 1 0 16,1 0 0-16,1 0 0 0,-1-1 0 0,2 0 0 16,1 4-16-16,-2-1 0 0,0-1 0 0,-1 0 0 15,4 0 16-15,-2 0 0 0,0-1 0 0,-1-1 0 16,0-1 32-16,-3-1 0 0,2 2 0 0,-2 2 0 15,4-1 0-15,-3 1 0 0,1-4 0 0,0 2 0 16,0 3-48-16,1-2-128 0,-1-1 192 0,1 1-64 16,-1 0 0-16,3 0 0 0,-1 2 0 0,-2-2 0 15,0-1-128-15,1-1 0 0,-1 1 0 0,-1 0 128 16,-1 0 0-16,0 0-128 0,1 0 192 0,-2 1-64 0,2-1 0 0,-2 2 0 16,1 0 0-16,1-2 0 0,-1-1-128 0,0 0 160 15,1 1-160-15,0 0 160 0,1-1-160 0,1 1 0 16,-2 1 144-16,0 0-144 0,1-1 0 0,-2 0 144 15,-1 0-144-15,1 0 0 0,-2-1 128 0,0 0-128 16,-1 0 0-16,1 1 0 0,0 1 0 0,1-1 0 16,1 0 128-16,0-1-128 0,1 0 0 0,-3-1 128 15,-2 2-128-15,4 0 0 0,-1-1 160 0,2 1-160 16,-1 0 128-16,2 0-128 0,-2 0 128 0,0 1-128 16,1 2 0-16,-2-3 128 0,-3-1-128 0,1 1 0 15,1 0 0-15,-3 0 0 0,2-2 0 0,0 1 0 16,-1-1 0-16,2 1 0 0,-1 2 0 0,1 1 0 15,-2-2 0-15,2 0 0 0,-3-1 0 0,3 1 0 0,3 0 0 0,-2 0 0 16,-1-1 0-16,2 1 0 0,0 0 0 0,2 0 0 16,-5 0 128-16,2 0-128 0,1-1 0 0,-2 0 128 15,-1-2-128-15,3 3 0 0,-4-3 0 0,2 2 0 16,0 0 0-16,1 1 0 0,-3 0 128 0,2 0-128 16,4-1 0-16,-5 0 0 0,1-2 0 0,-2 3 0 15,-2-1 0-15,4 0 128 0,0-3-128 0,2 4 0 16,1 0 0-16,-1 0 0 0,0 0 128 0,-2 0-128 15,-2-1 0-15,1 1 0 0,0 0 144 0,-3-1-144 16,1-2 128-16,-1 2-128 0,0 2 160 0,-1-1-160 16,-1-1 160-16,2 0-160 0,0-1 160 0,0 2-160 15,-3 2 144-15,1-1-144 0,-3-1 128 0,4 0-128 16,1 0 128-16,1 0-128 0,-3 1 0 0,-1-1 128 0,-1-1-128 0,0 1 160 16,3 0-160-16,-3 0 160 0,1-1-160 0,-1-1 192 15,-1 2-192-15,0 0 192 0,1-1-64 0,-1 1-128 16,0 0 192-16,-1 0-64 0,0 0-128 0,0 1 160 15,-3 2-160-15,-7-3 160 0,10 0-160 0,-2 0 0 16,1-1 0-16,-9 1 128 0,9 0-128 0,-9 0 128 16,10-2-128-16,-10 2 128 0,9-1-128 0,-9 1 0 15,9 1 0-15,-1-1 128 0,-8 0-128 0,0 0 0 16,9-1 0-16,-9 1 128 0,9 0-128 0,-9 0 160 16,8 0-160-16,-8 0 160 0,0 0-160 0,9-1 128 15,0-3-128-15,-9 4 128 0,8 0-128 0,-8 0 0 16,0 0 0-16,10 2 0 0,-10-2 0 0,8 0 0 15,0-2 128-15,-8 2-128 0,0 0 0 0,8-1 0 0,-8 1 0 0,0 0 128 16,0 0-128-16,9-2 160 0,-9 2-160 0,8-4 160 16,-8 4-160-16,0 0 160 0,9-1-160 0,-9 1 160 15,10 0-160-15,-10 0 128 0,9 0-128 0,-1-1 128 16,-8 1 0-16,0 0-128 0,6-2 192 0,-6 2-64 16,10-2 0-16,-2 1 0 0,-8 1 0 0,10-3 0 15,-10 3-128-15,0 0 128 0,0 0-128 0,8-2 128 16,-8 2-128-16,10-1 0 0,0 1 144 0,-10 0-144 15,0 0 0-15,0 0 0 0,13-2 0 0,-4 1 0 16,-9 1 0-16,0 0 0 0,0 0 0 0,9-1 128 16,0 1-128-16,-9 0 0 0,0 0 0 0,0 0 0 15,8-3 0-15,-8 3 0 0,7 0 0 0,-7 0 128 16,9 0-128-16,-9 0 0 0,0 0 128 0,0 0-128 16,0 0 0-16,0 0 128 0,0 0-128 0,0 0 0 0,0 0 0 15,0 0 128-15,0 0-128 0,0 0 0 0,8-2 0 0,-8 2 0 16,0 0 0-16,0 0 128 0,0 0-128 0,7-1 144 15,-7 1-144-15,0 0 160 0,0 0-160 0,0 0 0 16,0 0 0-16,0 0 0 0,0 0 0 0,0 0 0 16,9 0 0-16,-9 0 0 0,0 0 0 0,0 0 0 15,8 0 0-15,-8 0 0 16,0 0-960-16,0 0-208 0,0 0-48 0,0 0-10944 16,0 0-2192-16</inkml:trace>
  <inkml:trace contextRef="#ctx0" brushRef="#br0" timeOffset="18139.5">7880 6025 15663 0,'0'0'688'0,"0"0"144"0,3-11-656 0,3 2-176 16,-3 2 0-16,1 2 0 0,2-1 592 0,-1 2 96 16,-5 4 16-16,9-4 0 0,-1 0-496 0,-2-1-80 15,1-3-128-15,-2 3 176 0,-5 5-176 0,7-6 0 16,-1-2 0-16,-2 0 0 0,-1-3 0 0,2 3 128 16,-5 8-128-16,1-9 0 0,-1-1 368 0,0 1-16 15,0 3 0-15,0-1 0 0,0 1 288 0,0 6 64 16,-4-9 16-16,1 2 0 0,-1 2-32 0,-1 1-16 15,5 4 0-15,-8-2 0 0,1 1-192 0,-2 1-32 16,3 0-16-16,-3 0 0 0,1-2-240 0,-3 2-32 16,1 2-16-16,0 0 0 0,-3 2 0 0,1 0 0 0,-2-1 0 15,-1 2 0-15,2 0 0 0,-1 3 0 0,-3-2 0 0,1 2 0 16,0 2-16-16,1-1 0 0,0-3 0 0,0 3 0 16,4 1-128-16,-1 1 128 0,2 2-128 0,0 2 128 15,-3-2-128-15,0 3 0 0,2 3 0 0,-1 2 128 16,0 2-128-16,-1 1 0 0,-1-1 0 0,3 5 0 15,-1-1 0-15,2 1 0 0,-3-3 0 0,3 4 0 16,3 2 0-16,-3-1 0 0,3 0 0 0,-1 0 0 16,2 4 0-16,1-1 0 0,1-3 0 0,1-1 0 15,-1 1 0-15,2 1 0 0,-2-3 0 0,2 0 0 16,-2-3 0-16,1-1 128 0,1 1-128 0,-1-2 0 16,-1 1 0-16,2-2 0 0,1-1 0 0,0-3 0 15,-1 1-768-15,1-3-96 0,-1-3-16 0,2-1-7152 16,-2-2-1440-16</inkml:trace>
  <inkml:trace contextRef="#ctx0" brushRef="#br0" timeOffset="18366.84">7178 6422 30399 0,'-3'-7'2704'0,"3"7"-2160"0,7-4-544 0,5 2 0 16,6-1 464-16,5 1-16 15,5-1 0-15,5 3 0 0,5 1-304 0,3 1-144 0,5 0 128 0,5 0-128 16,-1-1 0-16,5 1 0 0,2 2 128 0,3 1-128 31,0-1-640-31,0 3-144 0,-6-1-48 0</inkml:trace>
  <inkml:trace contextRef="#ctx0" brushRef="#br0" timeOffset="19674.07">9009 14972 11919 0,'0'0'512'0,"0"0"128"0,0 0-512 0,0 0-128 16,0 0 0-16,0 0 0 0,-2-7 256 0,2 7 32 15,-4-6 0-15,4 6 0 0,-7-5-128 0,3-2-32 16,1 1 0-16,3 6 0 0,0 0 64 0,0 0 0 16,-5-6 0-16,5 6 0 0,0 0 64 0,0 0 0 15,-5-5 16-15,5 5 0 0,0 0-64 0,0 0-16 16,-7-4 0-16,7 4 0 0,-7-5 32 0,3 0 0 15,1 0 0-15,3 5 0 0,-7-4 48 0,3 0 16 16,-1-2 0-16,-1 1 0 0,-1 1-16 0,1 0 0 16,-2 1 0-16,-1-1 0 0,0-4 32 0,-1 2 0 15,0 2 0-15,-1 1 0 0,-1-4-64 0,0 2-16 16,0-2 0-16,0 4 0 0,-2 0-96 0,-2 2-128 0,1 1 176 0,0 0-176 16,-1-2 0-16,0 4 0 0,-1 3 0 0,2 0 0 15,-1 1 128-15,2 1-128 0,-1 3 0 0,0 0 0 16,4 0 144-16,1 2-144 0,1 4 0 0,-1 2 144 15,1 4 0-15,-2 3 0 0,-1-3 0 0,2 2 0 16,1 2-144-16,0 2 0 0,0-1 144 0,2 1-144 16,0-1 0-16,1 3 144 0,-1 1-144 0,3-1 0 15,-4 1 176-15,1 0-176 0,1-1 160 0,-1 1-160 16,3-3 256-16,-2 1-64 0,1-3 0 0,0-1 0 16,-2 1 0-16,1-1-16 0,1-1 0 0,0 2 0 15,1-6-48-15,2 4-128 0,-3-1 192 0,2-1-64 16,0-1-128-16,0-3 128 0,2 0-128 0,1-2 128 15,0-2-128-15,1-1 0 0,0-3 0 0,2-3 128 16,0 2-384-16,-3-9-96 0,0 0-16 0</inkml:trace>
  <inkml:trace contextRef="#ctx0" brushRef="#br0" timeOffset="19907.58">8150 15376 12895 0,'0'0'1152'0,"12"-1"-928"16,-1-2-224-16,5-1 0 0,3 3 1280 0,0 0 192 0,2-1 64 0,2-1 0 16,4-4-416-16,0 4-80 0,3 0-16 0,1 1 0 15,0-1-560-15,0 2-112 0,1 0-32 0,-2 3 0 16,-6 2-320-16,-1 2-128 0,10 0 0 15,-10 4 0-15</inkml:trace>
  <inkml:trace contextRef="#ctx0" brushRef="#br0" timeOffset="23976.04">13569 5841 2751 0,'0'0'256'0,"-10"-3"-256"0,2 1 0 0,0-1 0 16,8 3 1808-16,0 0 320 0,0 0 64 0,0 0 16 16,-6-2-1408-16,6 2-288 0,0 0-48 0,0 0-16 15,0 0-192-15,0 0-32 0,0 0-16 0,-3-5 0 0,3 5 64 0,0 0 16 16,0 0 0-16,5-10 0 0,-1-1 160 0,2 2 48 15,3 3 0-15,2 0 0 0,-3-2-112 0,4 2 0 16,3 0-16-16,1-2 0 0,-1-2-144 0,3 5-32 16,0-2 0-16,2 1 0 0,-2-2 64 0,0 3 0 15,2 1 0-15,-1 3 0 0,1-1-16 0,-4-1 0 16,1 2 0-16,-1 1 0 0,1 2-112 0,-2-1 0 16,-2 0-128-16,1 2 192 0,-2 4-192 0,-1 1 0 15,-3-1 128-15,1 3-128 0,-2 0 0 0,-1 2 0 16,1 0 0-16,-4 1 0 0,1 1 0 0,-2 1 128 15,-2 0-128-15,0 7 0 0,-1 0 288 0,0 2-32 16,0-2-16-16,-1 1 0 0,-1 3 0 0,0-1 0 16,-2 0 0-16,1-3 0 0,1 0-32 0,-2 0 0 15,-2-2 0-15,2 0 0 0,-2 0 96 0,0 2 16 0,-1-1 0 0,1-2 0 16,-4 0-16-16,0-1 0 0,0-3 0 0,-3 1 0 16,0 0-32-16,0-1 0 0,-2-3 0 0,1-1 0 15,0 0 112-15,-2-1 0 0,1-3 16 0,-1 0 0 16,1-3-80-16,-3 1 0 0,1-3-16 0,1-1 0 15,-1-2-112-15,3 0 0 0,0-1-16 0,2-1 0 16,0 1-176-16,1-3 128 0,-2-2-128 0,0-1 128 16,4 2-128-16,2-3 192 0,-3-4-192 0,3 1 192 15,4 1-32-15,-1 1 0 0,2-2 0 0,0 1 0 16,0 1 32-16,3 0 0 0,3 0 0 0,1 1 0 16,-4 9-192-16,4-9 0 0,3 1 0 0,1 2 0 15,0 1 0-15,1 0 0 0,1-2 0 0,-1-1 0 0,1 3 0 16,2 0 0-16,-1-1 0 0,3 3 0 0,2 1-144 15,1 1 144-15,1 1 0 0,-1 2 0 0,0 1-160 0,2 1 160 16,-1-1-128-16,1 1 128 0,2 1-304 0,-3 0 32 16,-1 2 0-16,1 1 0 15,-2 0-272-15,-1 0-48 0,-4-2-16 0,1 1 0 16,-4 2-160-16,0 0-16 0,-8-9-16 0,5 10-6848 16,-5-10-1376-16</inkml:trace>
  <inkml:trace contextRef="#ctx0" brushRef="#br0" timeOffset="24502.31">14624 5735 6447 0,'0'0'576'16,"-2"-7"-576"-16,0-2 0 0,-4 1 0 0,6 8 1216 0,-5-11 144 15,0-2 32-15,-1 1 0 0,-1 2-592 0,1-1-112 16,1 3-32-16,-1 2 0 0,0-5-176 0,-1 2-32 16,1 1-16-16,-1 2 0 0,2-2 96 0,-3 4 32 15,1-3 0-15,0 5 0 0,7 2 16 0,-8 0 16 16,0-1 0-16,0 1 0 0,-3 2-176 0,2 2-32 16,0 2-16-16,0 0 0 0,-1 2-112 0,-2 1-32 15,1 1 0-15,1 1 0 0,-1 2-48 0,0-1-16 16,0 1 0-16,1 3 0 0,0 1 0 0,0 1 0 15,2-2 0-15,-1 3 0 0,0-1-32 0,0 3 0 16,1 2 0-16,0 0 0 0,2 3 48 0,-2 1 0 16,2 1 0-16,0 1 0 0,2 0-176 0,0 1 0 15,-1 0 0-15,-1-3 128 0,0 0-128 0,3-4 128 0,-4-3-128 16,3-1 128-16,2 1-128 0,-3-2 0 0,1-4 0 16,2-1 128-16,-1-2-304 0,3 1-64 0,1 1-16 0,1-4-6800 15,-2-9-1376-15</inkml:trace>
  <inkml:trace contextRef="#ctx0" brushRef="#br0" timeOffset="24728.24">14131 6042 22111 0,'0'0'1968'0,"0"0"-1584"16,2-7-384-16,-2 7 0 0,0 0 1440 0,10 1 208 16,0 1 32-16,2 2 16 0,3-1-1504 0,2 0-192 15,3 0-240-15,1-1 48 16,2-1-496-16,3-1-96 0,2 0-32 0,2-2-6864 16,-1-3-1392-16</inkml:trace>
  <inkml:trace contextRef="#ctx0" brushRef="#br0" timeOffset="25543.28">13644 6640 12895 0,'0'0'1152'0,"0"0"-928"16,0 0-224-16,0 0 0 0,-5-7 512 0,5 7 48 15,0 0 16-15,0 0 0 0,-2-10-240 0,2 0-32 16,0 10-16-16,5-7 0 0,1 0-48 0,2 0-16 15,0 0 0-15,0 0 0 0,1 2-96 0,2 0 0 16,0-1-128-16,1 1 192 0,2 3 64 0,0 0 16 16,-1-4 0-16,2 4 0 0,1 2 96 0,-2 0 16 15,0-1 0-15,-1 2 0 0,-1 1-48 0,0 2 0 16,0 0 0-16,0 3 0 0,-4 1-336 0,2 2 144 16,-3 1-144-16,1 0 0 0,-4-1 176 0,2 2-176 0,-1 1 160 0,0 3-160 15,-4 1 224-15,-1 2-48 0,-1 1-16 0,0 1 0 16,0 0 32-16,-2 0 0 0,-4 1 0 0,0 0 0 15,0 0-16-15,0-1 0 0,-2-2 0 0,0 0 0 16,-2 0 144-16,2-3 48 0,1-1 0 0,-2-1 0 16,-2-2 144-16,1-1 16 0,-4-1 16 0,1 0 0 15,-1 0-96-15,-1-2-32 0,0 0 0 0,0 0 0 16,1 0-176-16,-1-3-48 0,2-2 0 0,0 1 0 16,0-2-192-16,0 1 176 0,0-2-176 0,4-1 160 15,1-4-160-15,4-1 0 0,-3 1 144 0,3-1-144 16,1-2 0-16,-1 0 0 0,-1-3 0 0,2 2 0 15,-3-2 0-15,5-1-128 0,1-1 128 0,2 2-128 16,1-1 128-16,5 1 0 0,0 0 0 0,0 0 0 16,-5 0 0-16,3 2 0 0,1 2 0 0,4 0-128 0,2 1 128 0,3-1 0 15,0 2-144-15,1 2 144 0,-1 4 0 0,0 1 0 16,0 1 0-16,-1 2 0 0,1-1-160 0,1 1 160 16,-3 3 0-16,1 1-144 0,1-1 144 0,-1-1 0 15,-1 2 0-15,0 0-128 0,-1 0 128 0,2 1 0 16,-5 0 0-16,2 0 0 15,2 0-416-15,-5-1 0 0,1-2 0 0,0-1 0 16,1 0-1072-16,-1-1-224 0,-4 0-32 0</inkml:trace>
  <inkml:trace contextRef="#ctx0" brushRef="#br0" timeOffset="26291.83">14246 6801 13823 0,'-3'-11'608'0,"3"11"128"15,-2-10-592-15,0 2-144 0,-1 0 0 0,3 8 0 0,-1-7 880 0,1 7 144 0,-5-6 16 0,5 6 16 16,0 0-752-16,0 0-160 0,0 0-16 0,0 0-128 15,-8 3 0-15,3 3 0 0,-2 0 0 0,2 3 0 16,-1 1 0-16,1 0 0 0,-2 2 0 0,0 1 0 0,0 1 320 16,3 2 48-16,-1-1 16 0,2 4 0 0,1 1-48 0,2-2 0 15,0 0 0-15,1 0 0 0,2-4-80 0,0 0 0 16,3-3-16-16,-1 0 0 0,4-4 64 0,-1-1 16 16,1 0 0-16,2-3 0 0,0-1-16 0,2-2 0 15,0-5 0-15,1-1 0 0,-3-1-48 0,3-3-16 16,-1-3 0-16,-1-1 0 0,0 2-96 0,-3-2-16 15,0-1 0-15,-1-1 0 0,0-1 16 0,-1-1 0 16,-2-1 0-16,0 3 0 0,-1 0 48 0,3 3 16 16,-3-1 0-16,0 3 0 0,0 1-208 0,-1 3 0 15,-3 7 0-15,0 0 0 0,0 0 0 0,0 0 0 16,0 0 0-16,0 14 0 0,-3 2 0 0,-1 3 0 16,0 5 0-16,0 3 0 0,-1 5 176 0,-1 1-176 0,-1 0 192 0,-2 3-192 15,-1 1 144-15,0 1-144 0,-2 2 0 0,0 1 144 16,0-2-16-16,0 2-128 0,-2 2 192 0,-1-2-64 15,0-5 16-15,1-1 0 0,-3-2 0 0,1 0 0 16,-4-2 240-16,2-4 64 0,2-1 0 0,-3-2 0 16,-1 1 144-16,-1-3 48 0,5-2 0 0,-3-1 0 15,-1-3-112-15,2-1-16 0,-5-3 0 0,3-1 0 16,1-4-64-16,-1-2-32 0,0-2 0 0,3-2 0 16,-1-3-192-16,2-5-32 0,-1-4-16 0,2-2 0 15,-1-2-48-15,2-2-128 0,-1 0 192 0,4-3-64 16,2-2-128-16,1 0-224 0,4 3 48 0,-1 0 16 15,5 0 160-15,4 1-128 0,-1 2 128 0,3 0-128 16,2 3 128-16,1 1 0 0,3-1 0 0,3 3-128 16,1 3 128-16,3 2 0 0,3-1 0 0,1 2 0 0,4 2 0 0,3 3 0 15,2 3 0-15,3-1 0 0,4 3 0 0,0 0-160 16,0 3 160-16,0 3 0 0,1 0 0 0,-2 1-128 16,0-2 128-16,-1 2 0 0,1 1 0 0,-4 0 0 15,-1-2 0-15,-1 2 0 0,-4-2 0 0,1 0 0 16,-6-1 0-16,-1 0 0 15,-6-3-352-15,1-2-160 0,-2 0-48 0,-1-1-9456 16,-6 0-1888-16</inkml:trace>
  <inkml:trace contextRef="#ctx0" brushRef="#br0" timeOffset="30220.58">2661 8536 11343 0,'0'0'496'0,"0"0"112"0,0 0-480 0,0 0-128 15,0 0 0-15,0 0 0 0,0 0 752 0,0 0 128 16,-4-9 16-16,4 9 16 0,0 0-144 0,0 0-48 16,0 0 0-16,0 0 0 0,0 0-320 0,0 0-64 15,0 0-16-15,0 0 0 0,0 0-176 0,0 0-144 16,0 0 192-16,0 0-192 0,0 0 320 0,0 0-32 15,0 0-16-15,0 0 0 0,0 0 112 0,0 0 0 16,0 0 16-16,0 0 0 0,0 0 96 0,0 0 16 0,0 0 0 0,0 0 0 16,0 0-48-16,0 0 0 0,0 0 0 0,7 4 0 15,1-3-160-15,1 2-48 0,1 0 0 0,-1 1 0 16,4-2-80-16,0 0-32 0,0 1 0 0,3-1 0 16,-1 0-144-16,2-1 192 0,-1-4-192 0,2 3 192 15,1 2-192-15,0 1 160 0,2-2-160 0,0-1 160 16,-1-1-160-16,2 1 192 0,1 1-192 0,1-1 192 15,2-2-192-15,0 1 192 0,6 1-192 0,0 0 192 16,-1-1-64-16,0-1 0 0,4 2 0 0,-4-1 0 16,0-2 64-16,0 3 0 0,1 2 0 0,1-2 0 15,1-2-48-15,1 2 0 0,2-2 0 0,0 2 0 16,1 2-144-16,2-2 128 0,2 0-128 0,1 0 128 16,-3 0-128-16,-1 0 0 0,-2 0 144 0,2-1-144 15,-3 0 0-15,4-1 128 0,-1-1-128 0,1 1 0 16,-4 0 128-16,3 1-128 0,-2 0 128 0,2-1-128 0,0-3 176 15,-1 1-48-15,-3-1 0 0,1 4 0 0,0-2 48 0,1 1 0 16,-4-1 0-16,1 1 0 0,1 0-32 0,1-1 0 16,1-1 0-16,-2 0 0 0,0 2-16 0,-2 1-128 15,-1 0 192-15,0 0-64 0,-1-1-128 0,1 2 128 16,1 0-128-16,1 2 128 0,2 0-128 0,-3-1 0 16,1-1 0-16,2 0 0 0,2 0 0 0,-2 0 0 15,-1 0 0-15,0 1 0 0,-2-1 0 0,0-1 0 16,-1-3 0-16,2 3 0 0,3 2 0 0,-1-1 0 15,0-1 0-15,3 1 0 0,-4 0 0 0,1 0 128 16,2-4-128-16,-4 3 0 0,-1 1 192 0,0 0-64 16,-2 0 0-16,1 0 0 0,1-2 32 0,2 0 0 15,0 0 0-15,1 2 0 0,2 0-160 0,-1 0 160 16,2 0-160-16,-2 0 160 0,0 0-160 0,0 0 0 16,-3 0 0-16,0-2 0 0,1 1 0 0,1 1 0 0,1 1 128 0,-1-1-128 15,1 0 0-15,1-1 0 0,-1 1 0 0,1-1 0 16,1 0 0-16,-3 1 0 0,0-3 0 0,0 2 0 15,1 0 0-15,3 1 0 0,-4 0 0 0,5 0 0 16,0-3 128-16,-1 2-128 0,2 0 128 0,-3 0-128 16,-1 0 0-16,-2 1 0 0,1-1 0 0,-1 1 0 15,-2 1 0-15,4-1 0 0,0-1 0 0,-1 1 0 16,1 0 0-16,-1 1 0 0,1 0 0 0,-1 0 0 16,-1-1 176-16,-2 1-48 0,1 0-128 0,-4-1 192 15,1 0-192-15,-1 0 0 0,1 2 0 0,1-1-160 16,3 0 160-16,-3-1 0 0,-5 0 0 0,2 0 0 0,3 0 0 15,-2 1 0-15,0 2 0 0,-1-2 0 0,-3-2 0 16,1 1 0-16,-2 0 0 0,0 0 128 0,-1 0-128 0,-2 0 0 16,1 0 0-16,-1 0 0 0,2 1 0 15,-1-1 0-15,0 0 0 0,-3 0 0 0,-4 0 0 0,3 0 0 16,-2 1 0-16,1 0 0 0,-1 1 0 0,0-1 0 16,-3 1 0-16,1-1 0 0,-1 0 0 0,-1-1 128 15,0-1-128-15,-1 1 0 0,-1 2 0 0,2 0 0 16,-4-2 0-16,1 0 128 0,0 0-128 0,-1 0 0 15,-1 0 0-15,1-1 0 0,-3-1 0 0,-7 2 0 16,10 0 128-16,-1 0-128 0,-9 0 0 0,0 0 0 16,9 0 0-16,-9 0 128 0,0 0-128 0,0 0 0 15,0 0 0-15,0 0 0 0,0 0 0 0,0 0 0 16,0 0-192-16,0 0-10096 0,-8 0-2000 0</inkml:trace>
  <inkml:trace contextRef="#ctx0" brushRef="#br0" timeOffset="31368.86">8621 8483 1839 0,'0'0'160'0,"0"0"-160"16,-9-3 0-16,3 1 0 0,6 2 2144 0,0 0 400 16,0 0 80-16,0 0 0 0,0 0-1792 0,0 0-384 15,0 0-64-15,0 0 0 0,0 0-112 0,0 0-16 16,11 5 0-16,-2 0 0 0,0-3 384 0,5-1 64 15,1 0 0-15,2 0 16 0,0 0 80 0,2 1 16 16,1 1 0-16,2 0 0 0,2-2-96 0,2 2-16 16,1 3 0-16,3-3 0 0,6-1-128 0,1-2-16 15,0-2-16-15,6 4 0 0,2 2-128 0,1-1-32 16,0-1 0-16,2 0 0 0,-1 1-64 0,3-2 0 16,3 1-16-16,1-1 0 0,1 1-64 0,0-1-16 0,2-1 0 0,-3-1 0 15,1-1-32-15,0 1 0 0,3-1 0 16,0 1 0-16,1-2-32 0,-1 1-16 0,-1-1 0 0,0 1 0 15,-4 1-144-15,2-1 192 0,-2 1-192 0,1 1 192 16,-1 0-192-16,4 0 160 0,-1 0-160 0,0 0 160 16,-2-3-160-16,0 0 192 0,1 1-192 0,0 0 192 15,2 1-32-15,-1 0 0 0,1-1 0 0,0 1 0 16,-6 1-160-16,1 0 192 0,1-2-192 0,-3 1 192 16,2 0-192-16,1 1 160 0,1 1-160 0,-4-1 160 15,1-1-160-15,-5-1 128 0,0 1-128 0,-1 1 128 16,-2 0-128-16,2 0 128 0,1-1-128 0,-1 0 128 15,1-1-128-15,-1 1 0 0,-2 0 144 0,0-1-144 16,-4-2 128-16,2 2-128 0,0 1 128 0,1 0-128 0,-1-1 128 0,0 1-128 16,-2-2 160-16,0 1-160 0,2-1 0 0,-2 1 128 15,-3-1-128-15,-2 2 0 0,-1 0 0 0,0 0 0 16,-1-1 128-16,2 1-128 0,0 0 0 0,1 1 0 16,2 0 128-16,-2 0-128 0,-4-5 0 0,2 3 0 15,0 1 0-15,-3 0 0 0,-1 0 0 0,-1 0 0 16,-1 0 128-16,-1 1-128 0,-1 1 0 0,2 0 0 15,-1-1 0-15,1 1 0 0,-3 0 0 0,-1 1 0 16,0 0 0-16,0 0 0 0,-2-2 0 0,1 0 0 16,-3 2 0-16,1 0 0 0,-2 0 0 0,2 0 0 15,-2-1 0-15,-1 2 0 0,0-1 0 0,-1 1 0 16,0 0 0-16,-2 0 0 0,-1-2 0 0,0 1 0 0,-3 0 0 16,0 3 0-1,-1-2-560-15,-9-3-48 0,0 0-16 0</inkml:trace>
  <inkml:trace contextRef="#ctx0" brushRef="#br0" timeOffset="34087.98">9429 9264 4607 0,'0'0'400'0,"-5"-5"-400"16,5 5 0-16,0 0 0 0,-2-8 1168 0,-1 1 160 16,-1 0 16-16,3 1 16 0,1 6-336 0,0-9-80 15,1 2-16-15,-1 7 0 0,0-9-176 0,1 1-48 16,2-1 0-16,0 1 0 0,-4-2 64 0,1 0 0 16,1 1 0-16,-2-2 0 0,-2 2-144 0,1-2-32 15,4-3 0-15,-2 3 0 0,-4 1-128 0,1 0-16 16,1-2-16-16,0 1 0 0,-6 0-96 0,2 1-16 0,1-3 0 0,-2-1 0 15,1-1-48-15,-4 2-16 0,1 2 0 0,-1-2 0 16,-1 1-64-16,-2-1 0 0,-1-2-16 0,-1 2 0 16,0 0 144-16,-2 2 16 0,-1 2 16 0,-2-2 0 15,-1 1 112-15,-1-1 32 0,0-2 0 0,-4 0 0 16,-1 1-240-16,3-1-64 0,-1 0 0 0,-1 2 0 16,1 2 0-16,-1-1-16 0,-1 0 0 0,2-1 0 15,-3-2-32-15,2 0 0 0,2 1 0 0,-5 2 0 16,1 1-144-16,-3-2 128 0,-2 1-128 0,0 1 128 15,2 0-128-15,-4 4 0 0,-1-1 0 0,-1 2 128 16,-2 3-128-16,1-1 0 0,1 0 0 0,-2 0 0 16,1-1 0-16,-2-1-144 0,0 0 144 0,0 3 0 15,-2 1-160-15,0 3 160 0,2 2-128 0,-2-1 128 0,2 0 0 16,2 1-160-16,0 0 160 0,0-1 0 0,-2-2-208 0,0 0 64 16,-6 4 16-16,6-1 0 0,1-1 128 0,0 2 0 15,-1 1 0-15,-2 1 0 0,3 4 0 0,1-1-128 16,3-2 128-16,-2-1 0 0,-2 0 0 0,1-1 0 15,-1 0 0-15,1 2-128 0,1 0 128 0,3 0 0 16,-1 2 0-16,2-1 0 0,0-1 0 0,1 0 0 16,2 0 0-16,3 2-128 0,1 1 128 0,-3-1 0 15,0-2 0-15,0 1 0 0,-3-1 0 0,0 4 0 16,0 0 0-16,0 1 0 0,1 0 0 0,3 1 0 16,0-1 0-16,3 0 0 0,-2-2 0 0,4 2-128 15,0-1 128-15,1 2 0 0,-1 2 0 0,3-2 0 16,-1 3 0-16,2 1 0 0,-2 3 0 0,0 2 0 15,0-4 0-15,0 2 0 0,-1-2 0 0,3 1 0 0,3 1 0 16,-2-1 0-16,1-1 0 0,0-1 128 0,3 0-128 0,-2 0 0 16,3 3 0-16,1-2 0 0,1-3 0 0,1 3 0 15,-1 3 0-15,1 2 144 0,3 0-144 0,2-1 0 16,0 0 144-16,1-2-144 0,1 0 0 0,2 1 144 16,0 2-144-16,1-1 0 0,1-3 0 0,2 1 0 15,2 1 128-15,2-1-128 0,0-3 0 0,2 3 128 16,-1 0-128-16,3-2 0 0,2 4 0 0,1-1 128 15,1 0-128-15,2-1 0 0,1-2 0 0,1 2 0 16,4 0 128-16,-1-2-128 0,4 0 128 0,0 1-128 16,2-1 0-16,0 0 0 0,0-2 0 0,1 3 0 15,2-5 0-15,0 0 0 0,2 1 0 0,4-2 0 16,3-1 0-16,1 1 0 0,-1-1 0 0,2 0 128 0,1-2-128 0,-2-2 0 16,0-2 144-16,1 0-144 0,-1 2 128 0,2-2-128 15,2-1 128-15,0 0-128 0,0-2 192 0,2 1-48 16,-3-2 0-16,-3 0 0 0,0-2-144 0,1 0 128 15,-4 1-128-15,3-3 128 0,1 0-128 0,1 0 192 16,0 0-192-16,0-2 192 0,1 1-192 0,-2-3 128 16,2-1-128-16,-1-2 128 0,-1 0-128 0,-1-1 160 15,2 1-160-15,2 2 160 0,0-4-32 0,1 0-128 16,3-2 192-16,-2 1-64 0,-1 0-128 0,-1 1 160 16,-1-4-160-16,0 1 160 0,-1 1-160 0,1-2 192 15,-1-1-192-15,2 0 192 0,1-2 80 0,-1 2 32 16,-1-2 0-16,-2 2 0 0,-2-1-176 0,2-2-128 15,-2-1 192-15,4-2-192 0,0-2 160 0,1 2-160 16,-1 1 128-16,1-2-128 0,-4-1 128 0,-1 0-128 0,-4 0 128 0,0 1-128 16,-3 1 0-16,0 0 128 0,-1 0-128 0,-1-1 0 15,-2 0 160-15,-1 0-160 0,-2-1 192 0,-1-2-192 16,-1-2 272-16,-2 0-48 0,-3 1-16 0,-1 1 0 16,0-1 0-16,-1 1 0 0,-3 0 0 0,-2-1 0 15,-2 0-64-15,0 1-16 0,-3 2 0 0,-2 0 0 16,-4-2-128-16,-1 2 0 0,1 1 0 0,-2 2 0 15,-3-2 128-15,-2-1 0 0,-4-1 0 0,0-1 0 16,-1 1-128-16,-2 0 0 0,-2-3 0 0,-2 3 0 16,1 1 0-16,-2 1 160 0,0 1-160 0,-1-2 160 15,-4-2-160-15,-4 3 0 0,2 2 144 0,0 1-144 16,-3-4 0-16,1 1 0 0,-1 0 0 0,2 1-128 0,-4 0 128 0,-1 0 0 16,0 1 0-16,-5-1 0 0,-2 0 0 0,1 1 0 15,0-1 0-15,-1 1 0 0,0 0 0 0,1 2 0 16,0 3 0-16,1 0 0 0,0-2 0 0,-3 0 0 15,0-3 128-15,-4 7-128 0,-1 3 0 0,0-1 0 16,0 3-160-16,0-1 160 0,-3 0-128 0,1 3 128 16,1 0 0-16,-3 3 0 0,-4 1 0 0,1 1 0 15,1 2 0-15,0 1 0 0,1-3-192 0,2 1 192 16,0 3-192-16,2 3 192 0,1 0-128 0,-1 1 128 16,-4 0 0-16,2 1 0 0,2-2-160 0,2 2 160 15,-3-1-128-15,2 2 128 0,0 3 0 0,2-1 0 16,2 0 0-16,-4 0 128 0,-1 0-128 0,0 1 0 15,1 1 0-15,-2 1 0 0,-1 4-176 0,2-1 176 16,3 1-208-16,0 0 80 0,3-2 128 0,-1 1 0 0,2 0 0 0,-1-2 0 16,2 0 0-16,-3 4-160 0,0 2 160 0,1-1-208 15,-2-4 208-15,5 2 0 0,0-1-160 0,2 4 160 16,2 4 0-16,-1-1 0 0,1-1 0 0,0 1 0 16,-1 2 0-16,2 2 0 0,0-1-176 0,1-1 176 15,-1 1 0-15,0 2 0 0,1 0 0 0,4 0-128 16,1-1 128-16,0 2 0 0,2 3 0 0,1 1 0 15,2 1 0-15,3-2 0 0,-2-2 0 0,4 0-128 16,-1 1 128-16,4-2-192 0,-1 0 192 0,2 1-192 16,2 0 192-16,0-1-128 0,3 0 128 0,1 2-128 15,3 1 128-15,2 3 0 0,2-2 0 0,3 2 0 16,1 2 0-16,3-3 0 0,1-3 0 0,3 1 0 16,2-2 0-16,1 1 0 0,2 0 0 0,3 0 0 0,0-1 0 0,4 1-160 15,2 0 160-15,4-2 0 0,4-3-160 16,2 2 160-16,1-1-128 0,3 0 128 0,2 1 0 0,2-2-160 15,-1-5 160-15,2 0 0 0,4-1-128 0,-1-1 128 16,5 0 0-16,3-4 0 0,4-3 0 0,-1-3-128 16,0 2 128-16,2-2 0 0,3-4 0 0,3 1 0 15,1-5 0-15,2-1 0 0,1-2 0 0,1-2 0 16,2-2 0-16,2-3 0 0,2 0 0 0,2-4 0 16,-1-4 0-16,0-1 0 0,-1-5 0 0,5-2 128 15,5-1-128-15,-5-2 0 0,-5-2 192 0,1-5-48 16,3-7-16-16,-5 0 0 0,-7 2 64 0,-3-2 0 15,-4 0 0-15,-2 0 0 0,-2 3 0 0,-1 0 16 16,-4 1 0-16,-4 2 0 0,0 3-208 0,-8 0 176 0,-7 4-176 0,-4 2 160 16,-3 1-160-16,-8 4 0 15,-5-1 0-15,-4 1 128 16,-4 2-2048-16,-8 1-400 0</inkml:trace>
  <inkml:trace contextRef="#ctx0" brushRef="#br0" timeOffset="35700.87">16345 15298 21711 0,'7'-14'960'0,"-3"5"192"0,4 0-912 0,-1-2-240 0,-3-1 0 0,1 1 0 16,-1-1 640-16,-3 0 64 0,-1-3 32 0,-1 0 0 16,-2 0-176-16,-2-2-48 0,-2-1 0 0,-2 0 0 15,-1-2-224-15,-2 0-48 0,-5 1-16 0,-4-3 0 16,-2 3-64-16,-1-3-16 0,0 0 0 0,-4 0 0 15,0 1 48-15,-2 0 16 0,0-1 0 0,-2 0 0 16,-3 0 48-16,-2-1 16 0,-4 1 0 0,-2 2 0 16,-3 1-64-16,-1 4-16 0,-1-3 0 0,0 2 0 15,0-1 96-15,-5 2 16 0,-2-3 0 0,-5 2 0 16,0-1-48-16,-3 2-16 0,1-1 0 0,0 1 0 16,1-1-64-16,0 0-16 0,-3 0 0 0,0 0 0 15,-4 1-32-15,1 1-128 0,2-1 192 0,-2 2-64 16,-3-1 64-16,-2 4 0 0,-1 3 0 0,-1 2 0 0,0 0-192 0,-1 1 0 15,-2 1-192-15,0 2 192 0,0 1 0 16,2 0 0-16,4 0 0 0,-1 1 0 0,2 0 0 0,0 1 0 16,2 0 0-16,0 1 0 0,2 4 0 0,1-1 0 15,2-2 0-15,0 1 0 0,-2 1 0 0,0 2 0 16,-3 2 0-16,3-1 0 0,-1 2 0 0,1-1 0 16,-2-3 0-16,2 3 192 0,-1 4-192 0,4-1 0 15,3 2-192-15,2-2 192 0,4-2 0 0,1 2 0 16,3 2 192-16,-1 1-64 0,0 0 0 0,1 2-128 15,2-2 192-15,3 2-64 0,2 0-128 0,3 1 0 16,0-1 0-16,4 2 0 0,1 0 128 0,1 1-128 16,0 2 128-16,1 0-128 0,2 0 0 0,3 1 0 15,4 1 0-15,-3 2 0 0,2 0 0 0,2 1 0 0,1-2 0 16,1 1 0-16,4-1 0 0,-1 1 0 0,2 1 0 0,1 1 0 16,2 0 0-16,-2 3 0 0,3 1 0 0,3 0 0 15,-2-1 0-15,3-1 0 0,2-1 0 0,-1-1 0 16,1 2 0-16,1-2 0 0,3-2 0 0,0-2 0 15,-1 3 0-15,3-1 0 0,1 1 0 0,3-1 0 16,0 0 0-16,1 3 0 0,2 3 0 0,0-2 0 16,1-1 0-16,1-1 0 0,4-1 0 0,2 2 0 15,0-2 0-15,6-2 0 0,1-1 0 0,5 2 0 16,1-1 0-16,3 3 0 0,2-2 0 0,5 0 0 16,-2-3 0-16,4 2 0 0,1 3 0 0,1-2 0 15,0-1 0-15,3-2 0 0,1 0 0 0,6 1 0 16,4-2 0-16,0-1 0 0,2-2 0 0,-3 0 0 15,0-5 128-15,4 1-128 0,6 0 128 0,2 0-128 0,1-1 208 0,-1-2-32 16,-3 3-16-16,4-2 0 0,6 1-160 0,-3-1 192 16,1-2-192-16,-1 0 192 0,-2 1-192 0,3-1 192 15,1-2-192-15,4 3 192 0,3 4-192 0,-1-3 0 16,-1-2 0-16,2-2 0 0,-1-2 0 0,3 3 0 16,3 0 128-16,0-3-128 0,-1-2 0 0,6-2 0 15,4 1 0-15,-3-2 128 0,-1 0-128 0,4-2 0 16,1-2 0-16,0 0 0 0,1 1 0 0,0-3 0 15,-1-6 128-15,2 0-128 0,3 3 0 0,-4-1 0 16,-3 2 0-16,3-9 0 0,2-2 192 0,-3-1-32 16,-5 0-16-16,1-2 0 0,2-1 160 0,-2-1 16 15,-1-2 16-15,-5-2 0 0,-3 0 16 0,-3-4 0 0,3-3 0 16,-5-4 0-16,-4-5 80 0,-5-3 16 0,-3-4 0 0,-3-3 0 16,-3-3 112-16,-4 3 16 15,-1 0 16-15,-5 2 0 0,-7 0-128 0,-6 0-16 0,-6-2-16 0,-5-1 0 16,-4 2-160-16,-6 1-16 0,-7 2-16 0,-2 2 0 15,-4 0-240-15,-6 0 0 0,-6-1 0 0,-5-2 0 32,-5 0-320-32,-7 1-96 0,-9 1-32 0,-8 5 0 15,-8 1-2128-15,-9 3-432 0,-9 1-96 0,-4 3-16 0</inkml:trace>
  <inkml:trace contextRef="#ctx0" brushRef="#br0" timeOffset="40843.44">2045 11767 5519 0,'0'0'240'0,"0"0"64"16,0 0-304-16,0 0 0 0,0 0 0 0,0 0 0 0,0 0 2112 15,0 0 352-15,6-7 80 0,-6 7 16 0,0 0-1232 0,8-3-240 16,-3-1-64-16,-5 4 0 0,0 0-256 0,8-5-48 15,-8 5-16-15,0 0 0 0,4-8-144 0,1 1-48 16,-2 0 0-16,-3 7 0 0,1-9-96 0,-1 1-32 16,0 1 0-16,-1 0 0 0,1 7 0 0,-2-10 0 15,-1 1 0-15,0-1 0 0,1 0 192 0,-4 1 16 16,-1 0 16-16,0-1 0 0,2-1 48 0,-2 1 16 16,-3-1 0-16,1 3 0 0,2-1-288 0,-3 0-64 15,1-1-16-15,-3 0 0 0,1 4-112 0,-1-3 0 16,0 0-16-16,-2 0 0 0,1 0-32 0,0 2 0 15,0-1 0-15,-1 0 0 0,-3 1-16 0,-1-1-128 0,1 1 192 16,-3 2-64-16,-1 1-128 0,0-1 128 0,1-4-128 0,-3 5 128 16,0 2-128-16,0 0 0 0,-1 0 0 0,0 1 0 15,2-1 0-15,-2 0 0 0,2 2 0 0,-3-1 0 16,3 0 0-16,-3 1 128 0,2 0-128 0,-2 1 0 16,0-1 0-16,0 0 0 0,0-1 128 0,1 2-128 15,-2 3 0-15,3 2 0 0,1-1 0 0,1 1 0 16,-4-2 0-16,3 1 0 0,-1 2 0 0,2 1 0 15,2-2 0-15,-2 1 0 0,4 0 0 0,-1-1 0 16,0 1 0-16,1 3 0 0,-2-3 0 0,2 2 0 16,-1 0 0-16,1 1 0 0,-1-1 0 0,1 2 0 15,2 3 0-15,0-3 0 0,-1 3 0 0,2 1 0 16,1-2 0-16,-1 2 0 0,1 1 0 0,2 0 0 16,0 1 0-16,1 0 0 0,-1 1 0 0,-2 2 0 0,1 2 0 0,1 1 0 15,2 0 0-15,0 0 0 0,0-2-128 0,1 1 128 16,2 2 0-16,-1-1 0 0,-1-4 0 0,0 1 0 15,4-2 0-15,2 2 0 0,-4 1 0 0,2-2 0 16,-1-2 0-16,4 3 0 0,-1 5 0 0,0 1 0 16,2-2 0-16,2 0 0 0,0-1 0 0,-2 0 0 15,1 0 0-15,2-1 0 0,0-1 0 0,1 0 0 16,1-1 0-16,0-1 0 0,2-2 0 0,0 1 0 16,1-1 0-16,0 1 0 0,0-1 0 0,0 3 0 15,2 1 0-15,0-2 0 0,0-2 0 0,3 0 0 16,5 1 128-16,-3-2-128 0,-3-3 0 0,-1 2 0 15,4-1 0-15,0 1 0 0,4 1 0 0,-2-1 0 16,-1 1 0-16,3-1 0 0,0-2 0 0,1-1 128 0,-1-1-128 0,1 3 0 16,-1-3 0-16,2 1 0 0,-3-1 128 0,3 1-128 15,-1-2 0-15,1-3 0 0,-1-2 144 0,2-1-144 16,2 1 0-16,1 1 0 0,-3 2 0 0,0-4 128 16,0 2-128-16,2-2 144 0,2 2-144 0,1-3 160 15,-3-1-160-15,0-2 0 0,2 0 144 0,-3 1-144 16,2-2 144-16,-2 0-144 0,0-1 192 0,0-1-192 15,0-2 224-15,2 0-64 0,-1-1-16 0,3-3 0 16,-1-1 0-16,0 1 0 0,1-1 0 0,0-1 0 16,0-4-16-16,2 2 0 0,-2 0 0 0,2-1 0 15,-1-5-128-15,-1 0 192 0,-2-1-192 0,2-3 192 16,-4-1-32-16,2-1 0 0,-2-2 0 0,1 2 0 16,2 2-16-16,0 0 0 0,3 0 0 0,-3-1 0 15,-5-2-144-15,1 2 192 0,-1 3-192 0,0-2 192 0,-5-2-192 16,1-3 160-16,-3 0-160 0,-1 1 160 0,-3 0-160 0,-1 2 160 15,-1-4-160-15,-2 0 160 0,-1 3-32 0,-2 0-128 16,-1-1 192-16,-2 2-64 0,-1 0 64 0,0 0 16 16,-4 1 0-16,0 1 0 0,0-2-80 0,-4-3-128 15,0 1 176-15,-3 1-176 0,1 2 128 0,-1-2-128 16,-1-3 0-16,1 3 0 0,-3 3 0 0,1 0 0 16,-1 3 0-16,-2-2 0 0,-1-1 0 0,1 2 0 15,1 2 0-15,-1 2 0 0,-4-1 0 0,1 1 0 16,-1 2-128-16,3 1 128 0,-2 2 0 0,1 0 0 15,-3-2 0-15,0 2-144 0,-2 0 144 0,0 0 0 16,-4 1-144-16,1-1 144 0,-1-2 0 0,-3 3 0 16,-2 1 0-16,3 0 0 0,4 0-128 0,-2 2 128 0,-2 3 0 0,0 1 0 15,2-1 0-15,0 2 0 0,2-2 0 16,-3 3 0-16,-2 2-128 0,1 0 128 0,-1 0 0 0,-1 2 0 16,-6 0 0-16,4 2-144 0,2-1 144 0,-1 1 0 15,0-1 0-15,0 1 0 0,3 2 0 0,0 0 0 16,0 3-128-16,3 0 128 0,-1-3 0 0,3 3 0 15,-1 1-128-15,0 1 128 0,1 1 0 0,-1 0 0 16,2 0 0-16,1 0-128 0,2 3 128 0,-2-1 0 16,2 0 0-16,-2 1-160 0,1-2 160 0,0 2-128 15,0 1 128-15,2 0 0 0,2 1 0 0,0 0-128 16,2 4 128-16,0-1 0 0,0 1 0 0,-1 1-128 16,1 0 128-16,0 0 0 0,1 2-144 0,-2 0 144 15,0-1 0-15,0 2 0 0,2-2 0 0,0 1 0 0,0 1 0 0,1 2 0 16,-1-7 0-16,0 5 0 0,2 0-128 15,1 0 128-15,1 1 0 0,2 0 0 0,5 1 0 0,-3 0 0 16,-3-3-144-16,3 0 144 0,1 3 0 0,2-1 0 16,-4 0 0-16,2 2 0 0,1-1 0 0,4 1 0 15,4-4 0-15,-1 0 0 0,1 1 0 0,0 0 0 16,1 1 0-16,2 0 0 0,1-2 0 0,2 0-128 16,3 0 128-16,-1 0 0 0,0-1 0 0,5-1-128 15,4 0 128-15,0-1 0 0,0 0-128 0,2-1 128 16,2-2 0-16,1-3 0 0,-1-2-128 0,0 2 128 15,-3 1 0-15,4-4 0 0,2-3 0 0,1 1 0 16,0 1 0-16,0-5 0 0,2 0 0 0,1-2 0 16,1-1 0-16,1 0 0 0,3 0 0 0,2 0 0 15,-5-3 0-15,1-1 0 0,-1-1 0 0,1 0 0 0,1 1 0 0,-1-1 0 16,-3-6 128-16,4 1-128 0,5 2 0 0,-4-3 0 16,-1 2 0-16,-1-2 128 0,0 0-128 0,-2 0 0 15,-1 2 0-15,-3-2 0 0,-1-1 0 0,1-1 0 16,0-3 144-16,1 0-144 0,-3 0 128 0,2-3-128 15,0-4 0-15,-2 0 128 0,-4 1-128 0,3 0 0 16,0-2 144-16,0-1-144 0,-3-2 160 0,0-1-160 16,-1 1 240-16,-1 1-48 0,-1-2-16 0,-3 2 0 15,1 0-32-15,-2 0 0 0,1 0 0 0,-3-3 0 16,-4-5-144-16,-1-1 192 0,0-1-192 0,-1-1 192 16,-1-1-192-16,-1-2 192 0,-1 0-192 0,-3 1 192 15,-2 3-48-15,0-1 0 0,-3-2 0 0,-1 0 0 16,0-1 0-16,-3-1 0 0,0 0 0 0,-3-1 0 0,-1-3-144 0,-1 4 192 15,-1 3-192-15,1 4 192 0,-3 3-192 16,-1 3 0-16,-3 2 144 0,1 1-144 0,0 3 128 0,2 4-128 16,-4 1 128-16,0 3-128 0,1 1 0 0,-1 2-192 15,5 0 32-15,-2 4 0 16,-3 2-1760-16,1 1-336 0,1 2-80 0</inkml:trace>
  <inkml:trace contextRef="#ctx0" brushRef="#br0" timeOffset="46870.77">18250 2484 12783 0,'0'0'560'0,"0"0"128"0,0 0-560 0,3-7-128 16,-3 7 0-16,0 0 0 0,0 0 384 0,0 0 32 16,0 0 16-16,0 0 0 0,3-6 144 0,-3 6 48 15,0 0 0-15,0 0 0 0,0 0-304 0,0 0-48 16,0 0-16-16,0 0 0 0,0 0 48 0,3 11 0 16,2 2 0-16,-3 2 0 0,-2 1 624 0,-1 1 128 15,-2 2 32-15,-1 3 0 0,2 2-400 0,-3 1-80 16,-1 0-16-16,2 3 0 0,-2 4-336 0,2 3-64 15,-2 3 0-15,1 2-16 0,0 2 32 0,3 2 16 16,-1-2 0-16,-1 3 0 0,-1 0-32 0,1 3 0 16,-1 0 0-16,0 3 0 0,-1-3 16 0,3 6 0 15,-4 1 0-15,4 0 0 0,1-1-48 0,0-1-16 0,0-1 0 0,-4 2 0 16,1 0 16-16,2 2 0 0,1 3 0 0,-2-1 0 16,-3-3 64-16,3-1 16 0,-1 0 0 0,1 0 0 15,0 1 16-15,-2 0 0 0,3 0 0 0,1-2 0 16,-2 0 16-16,3-2 16 0,0-1 0 0,0 2 0 15,-1 1-96-15,1 0-32 0,1 0 0 0,1-2 0 16,2-3-32-16,-1 0 0 0,0-2 0 0,2 3 0 16,-1 0-128-16,1-2 192 0,0-2-192 0,0 3 192 15,-1 0-192-15,1-2 0 0,-3-3 0 0,0 2 0 16,1 3 128-16,0-3-128 0,1 0 0 0,-3 0 128 16,-2-1-128-16,2 2 0 0,3 1 0 0,-3 0 0 15,-1-6 0-15,-1 3 128 0,2 0-128 0,0 3 0 0,-1-3 0 16,1-1 0-16,3-2 128 0,-3 4-128 0,-2 3 0 0,2 0 0 15,0 1 0-15,0-3 0 0,-1-3 160 0,1 5-160 16,1-1 192-16,1 3-192 0,-2-3 208 0,0 2-64 16,1 0-16-16,0-1 0 0,1 2-128 0,0-5 192 15,-2 3-192-15,2 1 192 0,-1 0-192 0,2 1 0 16,-3 0 0-16,1-2 128 0,2 0-128 0,-1-2 0 16,3 1 144-16,-3-2-144 0,-1 3 0 0,0 0 0 15,0 2 0-15,0-3 128 0,3-2-128 0,-2 0 0 16,1 1 0-16,-2-2 128 0,-1-2-128 0,2 2 0 15,-1 0 0-15,1-1 0 0,-1 0 0 0,-1 1 0 16,0 2 0-16,0-2 128 0,-1-2-128 0,-1 0 0 16,0 0 0-16,1 0 128 0,0-1-128 0,-2 1 0 15,1 0 0-15,-1 1 128 0,1 0-128 0,1-1 176 16,0 1-176-16,0-3 192 0,1-1-192 0,0-1 0 0,-1 2 144 0,0 1-144 16,-4 0 144-16,3 0-144 0,2-1 192 0,-2-1-192 15,-1 1 160-15,0-1-160 0,3-3 128 0,-1 1-128 16,0-1 224-16,-1 2-32 0,0-1-16 0,0 1 0 15,-2-3 112-15,1 3 32 0,1 4 0 0,-2-3 0 16,3-6-64-16,-1 0-16 0,-3 1 0 0,-2-1 0 16,0-1-80-16,-1406-3-16 0,2813-1 0 0,-1405 1 0 15,-4 0-144-15,0 0 0 0,-4-2 0 0,2 0 0 16,-1-2-304-16,2-3-80 16,-2-4-32-16,0-5 0 0,0-4-2256 0,1-5-448 0,-3-5-80 15</inkml:trace>
  <inkml:trace contextRef="#ctx0" brushRef="#br0" timeOffset="48974.4">16682 7885 5519 0,'0'0'496'0,"-4"2"-496"0,-2-1 0 0,6-1 0 15,0 0 1440-15,-4 2 192 0,-1-2 32 0,5 0 16 16,0 0-784-16,0 0-144 0,0 0-48 0,0 0 0 16,0 0-192-16,0 0-32 0,0 0-16 0,0 0 0 15,0 0 192-15,0 0 48 0,0 0 0 0,10 3 0 16,1-3 16-16,0 0 16 0,2 0 0 0,0 0 0 16,4-2-224-16,0 2-64 0,-3 0 0 0,5 0 0 15,5-1-80-15,1 0-32 0,2 0 0 0,-2 0 0 16,1 1-112-16,3-1-32 0,1 0 0 0,1-2 0 15,1 3 32-15,5-2 0 0,2 1 0 0,1-1 0 16,2-2 0-16,3 2 0 0,4 0 0 0,1 1 0 16,-3-1 0-16,-1 0 0 0,0-1 0 0,2 0 0 0,1 1-64 0,1 1-16 15,0 1 0-15,3 0 0 0,0 0-16 16,-1-1 0-16,-4 0 0 0,3-1 0 0,-1 2 0 0,3-1-128 16,0 0 192-16,2 2-64 0,1-1-128 0,-2-1 160 15,-2-1-160-15,-1 0 160 0,3 0-160 0,0-1 0 16,1-2 144-16,3 3-144 0,4 0 0 0,-2 0 0 15,-2 0 0-15,-1-1 128 0,0-1-128 0,2 2 0 16,3-3 0-16,2 2 128 0,-4 0-128 0,1-2 0 16,-2-1 0-16,2 0 0 0,-1 0 0 0,2 0 0 15,-1 0 0-15,1-1 0 0,0 4 0 0,-2-2 128 16,-4-2-128-16,5-1 0 0,3-1 128 0,-1 2-128 16,1 3 128-16,-1-1-128 0,0-1 192 0,-2 1-48 15,0-2 0-15,0 1 0 0,2 1-16 0,0-1 0 0,2 0 0 0,-2-1 0 16,-1 3-128-16,3 1 0 15,4-1 0-15,-2 0 128 0,-1-2-128 0,1 3 0 0,-3 1 0 0,1 0 128 16,-1-2-128-16,2 1 0 0,2 0 0 0,0 1 0 16,3 0 0-16,-6 1 0 0,-3-1 0 0,1 1 0 15,1 0 0-15,1 0 0 0,3-1 0 0,-5 2 0 16,-2-1 0-16,-5 1 0 0,2 1 0 0,0 1 0 16,2-2 0-16,0 0 0 0,-6-2 0 0,2 2 0 15,-1 0 0-15,0 0 0 0,-2 0 0 0,3 0 0 16,4 0 0-16,2 0 0 0,0 0 0 0,-1 2 0 15,-3-4 0-15,1 2 128 0,0 0-128 0,-1 0 0 16,2 0 0-16,-2 0 0 0,4 0 0 0,-2-3 0 16,-2 2 0-16,-2 1 0 0,-1-1 128 0,4 1-128 0,2 2 0 0,1-2 0 15,0-1 0-15,-2 0 0 0,-3 0 0 0,-1 0 0 16,3 0 144-16,0 0-144 0,2 0 192 0,-2-1-16 16,-5-2-16-16,2 2 0 0,-3 1 32 0,2 0 16 15,-2 0 0-15,3 1 0 0,1-1-32 0,0 0-16 16,-1-1 0-16,-2 1 0 0,-2-1-160 0,-4 1 160 15,1 1-160-15,1 0 160 0,4 1-160 0,-1 0 0 16,-1 0 144-16,-2-1-144 0,-3 0 0 0,-4 0 144 16,-3 0-144-16,-3 0 0 0,0 0 0 0,-3 1 0 15,-2 2 0-15,-3-2 0 16,1-2-1088-16,-4 0-240 0,-6 1-32 0</inkml:trace>
  <inkml:trace contextRef="#ctx0" brushRef="#br0" timeOffset="50911.31">21314 7315 16175 0,'0'0'704'0,"0"0"176"16,0-7-704-16,1 1-176 0,3 0 0 0,-4 6 0 16,0 0 384-16,0 0 32 0,0 0 16 0,0 0 0 0,0 0 16 0,0 0 16 15,0 0 0-15,0 0 0 0,0 0 16 0,0 0 0 16,0 0 0-16,-1 10 0 0,-2 2 224 0,1 2 64 15,-2 0 0-15,0 2 0 0,2 4-96 0,-1 2-16 16,1 2 0-16,0 4 0 0,-1-2-128 0,0 4-16 16,0-3-16-16,-3 6 0 0,2 5-176 0,1 0-16 15,-4-1-16-15,1 0 0 0,2 0-96 0,-3-1-32 16,1-3 0-16,3-3 0 0,-1-1-16 0,2-4 0 16,-1 0 0-16,-1-3 0 0,2-4-144 0,-1 0 192 15,1-5-192-15,0 1 192 0,-1-3-368 0,3-1-64 16,0-10-16-16,0 0-8640 15,5 8-1728-15</inkml:trace>
  <inkml:trace contextRef="#ctx0" brushRef="#br0" timeOffset="51509.27">21136 8628 16415 0,'0'0'720'0,"0"0"160"0,0 0-704 0,0 0-176 0,-2 7 0 0,-3 0 0 15,2 0 736-15,-1 2 112 0,-3 1 32 0,1 0 0 16,-1-2 208-16,-2 2 64 0,1 2 0 0,-3 1 0 16,2 1-192-16,0 2-48 0,-3-2 0 0,2 3 0 15,1 4-144-15,-1 0-16 0,1 1-16 0,3-1 0 16,-3 1-144-16,4 1-16 0,2 1-16 0,2 1 0 15,-1-2-176-15,1-1-16 0,1-1-16 0,2 1 0 16,5 0-160-16,0-1-16 0,-2-1-16 0,5-1 0 16,-1-2 32-16,5-4 0 0,-1-4 0 0,1-1 0 15,2 3 16-15,0-2 16 0,-1-2 0 0,2-2 0 16,-2-5-224-16,1 0 176 0,-1-1-176 0,-1-2 160 16,-1-4-448-16,-2 0-96 0,0-2 0 0,-3 0-16 15,-2 0-2032-15,-3 2-384 0,-3-3-96 0</inkml:trace>
  <inkml:trace contextRef="#ctx0" brushRef="#br0" timeOffset="51778.07">20807 8935 25791 0,'-5'-3'2304'0,"5"3"-1856"15,-8 0-448-15,1 0 0 0,2-1 0 0,5 1 0 16,-3-3 0-16,3 3 0 0,0 0 240 0,0 0-48 16,0 0-16-16,0 0 0 0,0 0 64 0,9 2 16 15,2-1 0-15,2 0 0 0,1-2 144 0,5-2 48 0,4 0 0 16,0 0 0-16,0-1 16 0,2 0 16 0,3 0 0 0,0 2 0 16,-2 1-336-16,0 1-144 0,-1 0 128 0,-1-1-128 15,3 0-240-15,-1 1-128 0,-2 2-16 0,3-1-16 31,0-1-2592-31,-1 0-512 0</inkml:trace>
  <inkml:trace contextRef="#ctx0" brushRef="#br0" timeOffset="52144.12">21618 9086 24703 0,'-11'11'1088'0,"3"-2"240"0,-2 1-1072 15,-1 2-256-15,-1 3 0 0,-2 0 0 0,-2-1 0 0,2 0-224 16,0 0 32-16,0 3 16 0,-1 2 512 0,2-2 112 16,0 0 0-16,3-3 16 0,-1 0 64 0,3 0 16 15,3-2 0-15,3-1 0 0,4-3-32 0,2 0-16 16,2 2 0-16,2-2 0 0,3-2 48 0,3-1 16 15,1-1 0-15,2-3 0 0,1 1-128 0,4 1-32 16,-2-3 0-16,1-1 0 0,-1-3 16 0,-2 0 0 16,0-4 0-16,0 0 0 0,-1 1-96 0,0-2 0 15,-3-2-16-15,-3 0 0 0,-4 1-112 0,-4 1 0 16,-3-1-16-16,-3 2 0 0,-4-2 0 0,-4 1 0 0,-3 0 0 0,-4 2 0 16,-2 1-176-16,-2 1-224 0,-2 2 48 0,-1 0 16 31,-2 0-1328-31,-1 0-272 0,-5 2-48 0,2 0-7840 0,4 0-1552 0</inkml:trace>
  <inkml:trace contextRef="#ctx0" brushRef="#br0" timeOffset="53133.95">17772 4298 18431 0,'0'0'1632'0,"9"-2"-1312"16,1-2-320-16,-1 2 0 0,4-1 192 0,3-1-16 15,3 0-16-15,3 0 0 0,-1-2 224 0,3-2 32 16,0 1 16-16,3-1 0 0,0 1-224 0,1 2-32 16,-2-3-16-16,1 2 0 0,-3-2-160 0,0 4 0 15,2 0 0-15,-5 2-6224 16,-4 1-1280-16</inkml:trace>
  <inkml:trace contextRef="#ctx0" brushRef="#br0" timeOffset="54059.53">16857 4005 6447 0,'0'0'576'0,"0"0"-576"16,0 0 0-16,0 0 0 0,0 0 1472 0,0 0 176 16,0 0 32-16,0 0 16 0,0 0-640 0,0 0-128 15,0 0-32-15,0 0 0 0,0 0-192 0,0 0-32 16,0 0-16-16,0 0 0 0,0 0-128 0,0 0-16 16,3 8-16-16,-3 3 0 0,-1 1 0 0,0 2 0 0,-2 2 0 15,1 0 0-15,-1 2-176 0,2 0-48 0,1 1 0 0,0 0 0 16,1 0-272-16,3-3 128 0,0-1-128 0,3-1 0 15,-2-3 128-15,3-1-128 0,-2-3 0 0,4-1 0 16,-1-4 256-16,2-2-64 0,1-2-16 0,-1-3 0 16,1 0 144-16,0-5 48 0,-1-2 0 0,0-1 0 15,0-1-160-15,0 0-16 0,0-1-16 0,-3-1 0 16,1 0-176-16,-4-1 0 0,2 2 144 0,0 1-144 16,-2-1 160-16,0 1-32 0,-2 0-128 0,-2 5 192 15,-1 9-192-15,0 0 0 0,1-9 0 0,-1 9 0 16,0 0 0-16,0 0 0 0,0 0 0 0,0 0 0 15,0 0 0-15,-2 16 0 0,-3 1 0 0,2 7 0 16,-1 4 0-16,0 0 0 0,1 2 0 0,1 1 0 0,0 2 0 0,-2 1 0 16,1 0 0-16,1 2 144 0,-4 0-144 0,0-1 0 15,-3 0 144-15,0-1-144 0,0 0 288 0,1 0-16 16,-3 0 0-16,-1-3 0 0,-2-3 288 0,1-1 48 16,1 0 16-16,-1-2 0 0,-3-2-128 0,1 1-32 15,0-5 0-15,-2-1 0 0,3-4-208 0,2-2-32 16,1-2-16-16,2-5 0 0,-3-1-16 0,1-4-16 15,3-3 0-15,0-1 0 0,2-3 128 0,-2-1 16 16,0-7 16-16,1 0 0 0,-2-2-144 0,1-2-16 16,1-2-16-16,0 0 0 0,3 1-160 0,0 4 0 15,3-3 0-15,0 3 0 0,0 1 0 0,1 3-144 16,1 1 144-16,1 3 0 0,-2 8-176 0,12-4 176 16,-1-1-160-16,3 3 160 0,-2 1-192 0,3 3 192 0,4 1-208 15,4-1 80-15,-1 0 128 0,2 1 0 0,-2 3-144 0,2 0 144 16,-4 2 0-16,-1 0 0 0,-3-2-144 0,-1 2 144 31,-2 1-464-31,-1 0-48 0,-3-1 0 0,-3 1 0 16,-2 1-2064-16,-1-2-432 0</inkml:trace>
  <inkml:trace contextRef="#ctx0" brushRef="#br0" timeOffset="54438.24">17357 4524 17503 0,'-9'0'1552'16,"0"3"-1232"-16,1 0-320 0,-1 1 0 0,0 0 1600 0,3-2 272 15,0 3 48-15,2 1 16 0,-3 0-1600 0,2 1-336 16,0 2 0-16,-1 0 0 0,-2 4 0 0,2 2 128 15,-1 3 0-15,3 2 0 0,-2 0 48 0,5 2 16 16,2-2 0-16,5 1 0 0,0-1-16 0,4-1 0 16,0-3 0-16,3-2 0 0,3-3 0 0,0-2 0 15,3-2 0-15,2-4 0 0,-2-4 176 0,2-1 32 16,0-4 16-16,-1-2 0 0,0-6 384 0,1-1 80 16,-5-4 16-16,1-3 0 0,-2-3 112 0,-4 1 32 0,-3-2 0 15,-4 3 0-15,-3 1 32 0,-4 3 16 0,-4 1 0 0,-2 1 0 16,-6 1-288-16,-1 2-48 15,-4 4-16-15,-2 4 0 0,-3 5-432 0,-6 3-96 0,-4 4 0 0,-4 2-16 16,-3 1-448-16,7 4-96 0,5 0-16 0,5-1-11840 16,3-1-2368-16</inkml:trace>
  <inkml:trace contextRef="#ctx0" brushRef="#br1" timeOffset="66865.59">19834 7141 11919 0,'0'0'512'0,"0"0"128"0,0 0-512 0,0 0-128 16,0 0 0-16,0 0 0 0,0 0 144 0,0 0 0 15,0-10 0-15,0 10 0 0,0 0 336 0,0 0 64 16,0 0 16-16,0 0 0 0,0 0 320 0,0 0 64 15,0 0 16-15,0 0 0 0,0 0-64 0,0 0 0 0,0-7 0 0,0 7 0 16,0 0 128-16,0 0 32 0,-8-5 0 0,8 5 0 16,0 0-192-16,-8-2-32 0,-1 0-16 0,3 2 0 15,6 0-336-15,-10 3-64 0,1 0-16 0,1 2 0 16,1-2-96-16,-1 3-32 0,-1 0 0 0,0 0 0 16,1-3-80-16,-1 1-32 0,-3 2 0 0,2-1 0 15,1 0 32-15,-2 1 16 0,0 0 0 0,2 1 0 16,-3 1-16-16,2 3 0 0,1 1 0 0,-1-2 0 15,1-2-32-15,-1 1-16 0,1 1 0 0,0-1 0 16,-2-3-144-16,2 4 128 0,-1 1-128 0,3 4 128 16,-1 2-128-16,0 2 128 0,1-3-128 0,-2 2 128 15,3-1-128-15,4 2 192 0,1 0-192 0,-2 2 192 16,0-4-192-16,-1 1 160 0,0-1-160 0,-2 4 160 0,3-2-160 0,-2 2 0 16,-1-1 0-16,3 2 128 0,1 1-128 0,2 0 0 15,0-4 0-15,2 2 128 0,0 4-128 0,0 0 128 16,1 0-128-16,-1 0 128 0,1-3-128 0,0 0 192 15,4-1-192-15,-4 1 192 0,-1 0-192 0,2 1 160 16,4-2-160-16,-2-2 160 0,-2-1-160 0,2 0 160 16,-1 1-160-16,4-1 160 0,-3 1-32 0,0-1 0 15,-2-1 0-15,0-1 0 0,1 1 0 0,2-2-128 16,-3-2 192-16,3 3-64 0,0 1 0 0,0-1-128 16,-1-3 192-16,-3 0-64 0,3 3 16 0,0-3 0 15,-2-2 0-15,1 0 0 0,-5-11 112 0,5 9 32 16,-1-2 0-16,-4-7 0 0,0 0-80 0,0 0-16 15,3 7 0-15,-3-7 0 0,0 0 64 0,0 0 0 0,0 0 0 0,0 0 0 16,0 0 48-16,0 0 16 0,0 0 0 0,0 0 0 16,-3-8-128-16,0 1 0 0,-2-1-16 0,0-1 0 15,2-3-176-15,1-1 160 0,-4-2-160 0,3 1 160 16,0 4-160-16,0-2 160 0,-5-2-160 0,1-3 160 16,1 0-160-16,-2 0 0 0,0 2 0 0,2-3 128 15,1-3-128-15,-2 0 0 0,0 1 0 0,-2-2 128 16,1 0-128-16,1-2 0 0,0-1 0 0,3 0 128 15,0 0-128-15,1 0 0 0,1 1 0 0,0-1 128 16,1-3-128-16,1 3 0 0,0 3 0 0,0-2 0 16,0-1-128-16,0-2 128 0,2 2 0 0,0 0 0 15,-1 1 0-15,1-1 0 0,3-1-144 0,-1 2 144 16,1 5 0-16,0-2-128 0,1-1 128 0,1 0 0 0,1 2-160 16,1 1 160-16,0 2-128 0,2-1 128 0,-4 1-128 0,3-2 128 15,0-1-128-15,2 5 128 0,1 3-144 0,1 0 144 16,-1-2-160-16,1 1 160 0,-3-1-176 0,0 1 176 15,0 2-192-15,-1 0 192 0,0 1-176 0,0 0 176 16,-4 2-160-16,2 0 160 0,-8 8-192 0,6-4 48 16,-6 4 16-16,7-5 0 0,0-1 128 0,-7 6-208 15,6-7 80-15,-6 7 128 0,7-4-224 0,-7 4 80 16,0 0 16-16,9-2 0 0,-9 2 128 0,0 0-208 16,0 0 80-16,0 0 128 0,9-2-224 0,-9 2 80 15,0 0 16-15,0 0 0 0,0 0 128 0,0 0-208 16,0 0 80-16,0 0 128 0,0 0-160 0,0 0 160 15,0 0 0-15,0 0-144 0,0 0 144 0,0 0 0 0,0 0-144 0,-9 3 144 16,1-1 0-16,0 1 0 0,0 1 0 0,-1-1 0 16,1 4 0-16,-2-3 0 0,1-1 0 0,1 2 0 15,-1-1 0-15,0 1 0 0,-1 0-144 0,2 3 144 16,-3 2 0-16,-1 1 0 0,-2 1-128 0,-1 2 128 16,-1 4 0-16,0 4 0 0,-3 3-128 0,0 5 128 15,-3 3 0-15,3 3-128 0,-1 5 128 0,0 3 0 16,0 2-160-16,4 2 160 0,2 0-128 0,1-4 128 15,2-4 0-15,1 2 0 0,4-3 0 0,0-2-128 16,4-1 128-16,0-2 0 0,1-1 0 0,1-1 0 16,1-3 0-16,2-2 0 0,-1-2 0 0,3 1 0 15,-2 3 0-15,3-3 0 0,0-3 0 0,1-1 0 16,3-1 0-16,0-2 0 0,2-2-176 0,4 1 176 16,3-1-2208-16,0-1-352 0,-3-2-64 0</inkml:trace>
  <inkml:trace contextRef="#ctx0" brushRef="#br1" timeOffset="68786.59">23289 7083 1839 0,'0'0'160'0,"0"0"-160"16,0 0 0-16,0 0 0 0,-2-8 2176 0,2 8 384 0,-4-10 96 15,4 10 16-15,0 0-1392 0,0 0-256 0,0 0-64 16,0-10-16-16,-2 3 32 0,5-2 16 0,2 3 0 0,-5 6 0 16,0 0-80-16,3-6-16 0,1 0 0 0,-4 6 0 15,0 0-192-15,7-3-32 0,-3-1-16 0,-4 4 0 16,7-5-144-16,-7 5-16 0,6-1-16 0,-1 1 0 15,2 0-192-15,-7 0-32 0,7 5-16 0,1-1 0 16,-1 0-64-16,0 1-16 0,-1-1 0 0,3 3 0 16,-2 4-32-16,3-1-128 0,-1 0 192 0,0 3-64 15,-1 2 64-15,-1 3 0 0,1-1 0 0,-1 3 0 16,-1-3 64-16,2 4 32 0,0 2 0 0,-1 1 0 16,-1 0 32-16,-1 1 16 0,3 1 0 0,-4 0 0 15,-1-2-64-15,0 0-16 0,-1 0 0 0,-1 0 0 0,-1 0-48 0,-1 0-16 16,0 1 0-16,-2-1 0 0,0-2 16 15,0-2 0-15,-1-1 0 0,-2 1 0 0,0 1-16 0,1 1-16 16,-4 0 0-16,3 0 0 0,-2-1 32 0,0 0 16 16,1 0 0-16,-1-1 0 0,-2 1-64 0,2 0-16 15,-3-3 0-15,2-1 0 0,-1 1-16 0,-2-1 0 16,1 0 0-16,-2-1 0 0,0-1-128 0,1-1 160 16,0-2-160-16,-1 0 160 0,-3 2-32 0,1 0-128 15,0-1 192-15,0-2-64 0,1-3 64 0,1-2 0 16,-1 0 0-16,3 1 0 0,4-1-48 0,-1-3 0 15,-2 0 0-15,4-2 0 0,-3 0 0 0,9-1 0 16,0 0 0-16,-7-2 0 0,-3-1-144 0,10 3 160 16,-5-4-160-16,-1 1 160 0,6 3-160 0,0 0 0 15,0 0 0-15,0 0 0 0,-4-8 0 0,4 8 128 0,0 0-128 0,-1-8 0 16,1 8 128-16,0 0-128 0,4-10 0 0,3 3 128 16,-3-1-128-16,3 0 0 0,0 2 0 0,-1-1 0 15,1 1 0-15,-2-1 0 0,5-2-176 0,-1-1 176 16,2-1 0-16,0-1 0 0,0-1 0 0,1 0 0 15,2-2 0-15,-2 0 0 0,-1-3 0 0,-1 0 0 16,1 1 0-16,-1 0 0 0,-3-3 0 0,3-1 0 16,-1-2 0-16,0-4 0 0,2 0 128 0,-3-1-128 15,0 2 0-15,0 0 0 0,1 3 0 0,-2-2 128 16,1 0-128-16,-3 1 0 0,1 1 0 0,-1-1 0 16,1 2 0-16,-1 0 0 0,0-2 0 0,-2 2 0 15,-1 2 0-15,-2 0 0 0,0 0 0 0,0 1 0 16,0-2-144-16,-1 0 144 0,-1-1-160 0,0 3 160 0,2 0-192 15,-3 0 192-15,-2 6-208 0,2-1 80 0,-1-5 128 0,2 4-192 16,-2 1 192-16,0 2-192 0,1 1 64 0,0 3 0 16,-4 1 0-16,1-1 0 0,-2 1-96 0,0-1-16 15,-2 1 0-15,0 2 0 0,-4 0 80 0,0-2 16 16,-2-1 0-16,1 4 0 0,0 1 144 0,-2 1 0 16,2 0 0-16,-1-1-128 0,3-2 128 0,1 2 0 15,-2 0 0-15,5 0 0 0,0 1 0 0,3 1 0 16,-5 1 0-16,2 0-128 0,1 0 128 0,0 1 0 15,1 0-144-15,7-1 144 0,-8 1 0 0,8-1 0 16,0 0 0-16,0 0 0 0,0 0-160 0,0 0 160 16,-6 6 0-16,6-6-144 0,0 0 144 0,0 0-192 0,0 0 192 15,0 0-192-15,6 9 192 0,1-2-128 16,1-1 128-16,2 1-128 0,1-2 128 0,-3 2-160 0,1 0 160 16,2 3-160-16,3 2 160 0,-1 3 0 0,-1 1 0 0,3 1-128 15,1-2 128-15,0 4-128 0,-4 2 128 0,2 1-128 16,0 2 128-16,-3 1-128 0,0 2 128 0,0-1-128 15,0 1 128-15,-2 0 0 0,0-2 0 0,-3 3 0 16,0-2 0-16,-1 3 0 0,-2-1 0 0,-1-1 0 16,-1-3 0-16,-1 1 128 0,-1 0-128 0,-1 3 176 15,-2 1 16-15,-2-2 0 0,-1-2 0 0,-1 2 0 16,-1-1 48-16,-2 2 16 0,0-1 0 0,-3 1 0 16,0-3 0-16,1-1 0 0,-3-1 0 0,2 0 0 15,0-3-128-15,2-1-128 0,-1-2 176 0,4-1-176 16,0-3 192-16,3-2-64 0,0-2 0 0,6-9-128 15,0 0-1184-15,0 0-352 0,0 0-64 0</inkml:trace>
  <inkml:trace contextRef="#ctx0" brushRef="#br1" timeOffset="69799.98">19652 8792 14735 0,'0'0'1312'0,"0"0"-1056"0,0 0-256 0,0 0 0 0,0 0 560 0,0 0 48 0,0 0 16 0,0 0 0 15,0 0-144-15,0 0-32 0,0 0 0 0,0 0 0 16,0 0 192-16,0 0 48 0,1-8 0 0,-1 8 0 16,-3-7 240-16,1 1 48 0,-5 0 16 0,-1 0 0 15,0 2-64-15,0 0-16 0,-4 0 0 0,2 1 0 16,0 1-208-16,-3 0-32 0,2 0-16 0,0 2 0 15,1 0-160-15,-2 0-48 0,2 0 0 0,0 4 0 0,-4 3-128 16,-1-1-48-16,2 2 0 0,0-1 0 0,0 2-272 16,1 0 128-16,1 0-128 0,0 1 0 0,-1-2 0 0,3 1 0 15,-2 1 0-15,3 0 0 0,3 0 0 0,0 0 0 16,4 1 0-16,0-2 0 0,1-9 0 0,1 10 0 16,0-2-160-16,5 2 160 0,1 0 0 0,1 1 0 15,1 0-144-15,2-2 144 0,1-2 0 0,1-1 144 16,3 2-16-16,0 0 0 0,-1-5 48 0,1 2 0 15,-3 2 0-15,1-6 0 0,2 0-176 0,-3-1 128 16,0-2-128-16,-1 0 128 0,0-2 0 0,0 2-128 16,-1 1 192-16,-2-3-64 0,1-5 0 0,-2 1 0 15,-3 3 0-15,2-1 0 0,1-1-128 0,-4 1 128 16,-4 6-128-16,0 0 128 0,10-1-128 0,-10 1 0 16,9 1 0-16,1 3 0 0,0 3 0 0,-1 3-192 15,1 2 64-15,1 5 128 0,3 0-176 0,0 0 176 0,0-2-128 0,2-1 128 16,0 1 0-16,2-1 0 0,3 0 0 0,-3 1 0 31,2-3-1216-31,0-1-144 0,0-5-48 0,2 1 0 0</inkml:trace>
  <inkml:trace contextRef="#ctx0" brushRef="#br1" timeOffset="70737.91">23244 8545 17903 0,'-4'-13'784'0,"4"13"176"0,0 0-768 0,0 0-192 16,0 0 0-16,0 0 0 0,-1-8 560 0,1 8 64 16,0-7 16-16,0 7 0 0,-1-7 320 0,1 7 80 15,-1-8 16-15,1 8 0 0,0 0-96 0,0 0 0 16,0 0-16-16,0 0 0 0,0 0-176 0,-9 5-48 15,2 6 0-15,-3 2 0 0,1-1-384 0,-1 3-80 16,-2 3 0-16,1 5-16 0,3 4-48 0,-4 4-16 16,0 1 0-16,0-2 0 0,2-3 0 0,0 0 0 15,0-3 0-15,2 1 0 0,3-2-48 0,-1-2 0 16,3-3 0-16,1-4 0 0,0-3 48 0,3-2 0 16,2-2 0-16,-3-7 0 0,0 0 128 0,10 2 16 15,2-6 16-15,2-2 0 0,5-2 432 0,-3-4 64 16,-3-5 32-16,5 1 0 0,1-3-560 0,1-1-112 0,0 2-32 0,1-2 0 15,1 1-160-15,0 3 0 0,-4 1 0 0,2 2 0 16,0-1 0-16,1 4 0 0,-4 2 0 0,2 6 0 16,0 4 0-16,1 4 0 0,-3 1-176 0,0 7 176 15,-1 1 0-15,1 5 0 0,-2 1 0 0,-2 1-128 16,-2-1 128-16,-2 2 0 0,-4 1 0 0,0 0 0 16,-2 0 0-16,0-1 0 0,-5-1 128 0,-2 2-128 15,-3-5 160-15,-1-1-32 0,-7-3-128 0,1 1 192 16,-1-1 192-16,-2-2 48 0,0-3 0 0,-4-3 0 15,1-6 192-15,-1-2 32 0,-5-1 16 0,-1-5 0 16,0-6-208-16,-4 0-32 0,-4-5-16 0,1 0 0 0,2 0-208 16,3 0-32-16,3 1-16 0,0-1 0 0,1 0-160 0,4 3 0 15,5 3 0-15,0 3 0 16,3 2-432-16,5 2-64 0,4 1-16 0,4 4 0 16,0 0-2112-16,13 0-448 0,9 0-64 0</inkml:trace>
  <inkml:trace contextRef="#ctx0" brushRef="#br2" timeOffset="76154.52">17687 5698 8287 0,'0'0'736'0,"0"0"-592"0,0 0-144 0,0 0 0 16,0 0 1632-16,0 0 288 0,0 0 64 0,0 0 16 16,0 0-752-16,4 9-160 0,-2 0-16 0,3-1-16 15,-1 2-240-15,0 0-48 0,-1 1-16 0,4 0 0 16,3 0-176-16,1-1-48 0,0-2 0 0,3 1 0 15,2-1-112-15,1 0-32 0,3-1 0 0,3-2 0 16,-2 0 64-16,3 1 0 0,2 0 0 0,0-5 0 0,1-6-64 0,1 2 0 16,5 2 0-16,-1-4 0 0,-2-2 0 0,3-2-16 15,2-1 0-15,1 3 0 0,-1-1 0 0,-3-1 0 16,-4-2 0-16,-2 0 0 0,-2-1-96 0,-4 1-16 16,-1 0 0-16,-4 1 0 0,-3 1-112 0,-1-2-16 15,-4 2-128-15,1 3 192 0,-8 6-192 0,0 0-208 16,0 0 32-16,0 0 16 15,0 0-2080-15,0 0-432 0</inkml:trace>
  <inkml:trace contextRef="#ctx0" brushRef="#br2" timeOffset="76772.46">17075 5624 8287 0,'0'0'736'0,"0"0"-592"16,-9-3-144-16,2-1 0 0,2-3 3312 0,5 7 624 16,0 0 128-16,-5-4 32 0,5 4-3216 0,-7-6-640 15,0 0-240-15,2 2 176 0,5 4 144 0,-10-1 48 16,-1-1 0-16,0 1 0 0,0 1 304 0,-2 1 64 16,0 1 16-16,0 3 0 0,-1-2-96 0,-1 2-16 15,-1 3 0-15,0 2 0 0,-2 0-128 0,2 2-48 0,-2 0 0 0,0 3 0 16,2 5-160-16,2 0-48 0,0 1 0 0,3 0 0 15,0-1-112-15,4 2-16 0,3 1-128 16,3 0 192-16,2-2-192 0,3-4 0 0,2-2 0 0,3-1 0 16,2-1 128-16,6-3-128 0,5-4 176 0,6-1-176 15,4 1 320-15,1-2-32 0,1-2-16 0,2-6 0 16,2-4-112-16,1 0-32 0,-2 2 0 0,2-3 0 16,-3 1-128-16,2-2 192 0,2-3-192 0,-3 3 192 15,-2 1-400-15,-4 1-80 0,-6 1-16 0,-2-1-9808 16,-5 0-1984-16</inkml:trace>
  <inkml:trace contextRef="#ctx0" brushRef="#br2" timeOffset="77507.98">17895 2764 6447 0,'0'0'576'0,"0"0"-576"15,-7 0 0-15,7 0 0 0,0 0 1696 0,0 0 224 16,-5-4 64-16,5 4 0 0,0 0-1104 0,2-8-224 16,2-1-32-16,2 0-16 0,3-2 48 0,3 0 16 15,-1 0 0-15,4-4 0 0,1 2 160 0,3 0 48 16,-1409 0 0-16,2818-1 0 0,-1404 0-112 0,0 1 0 15,2 0-16-15,3 1 0 0,-4 3-64 0,2 0-16 0,2 1 0 0,1 5 0 16,-2 5-416-16,-1 2-96 0,-3-2-16 16,-2 5 0-16,-1 3-144 0,-3 4 128 0,-1 3-128 0,-2 1 128 15,-1-2-128-15,-2 2 0 0,-5 1 0 0,1 0 0 16,-2 0 0-16,-2 2 0 0,0 1 0 0,-3 0 128 16,1-2-320-16,-1-3-64 0,0-2 0 0,-1-3-16 31,0-2-1184-31,0-10-224 0</inkml:trace>
  <inkml:trace contextRef="#ctx0" brushRef="#br2" timeOffset="78568.39">17342 2221 3679 0,'-10'-2'160'0,"10"2"32"15,0 0-192-15,0 0 0 0,0 0 0 0,0 0 0 0,0 0 1856 0,0 0 320 16,0 0 64-16,0 0 0 0,0 0-1504 0,0 0-304 15,0 0-64-15,0 0-16 0,0 0-32 0,0 0 0 16,0 0 0-16,0 0 0 0,0 0 256 0,0 0 64 16,0 0 0-16,0 0 0 0,0 0 128 0,0 0 16 15,0 0 16-15,0 0 0 0,0 0-128 0,-9 3-32 16,1-1 0-16,-2-1 0 0,-1-2-80 0,0 2-32 16,0 3 0-16,-1-3 0 0,-2-2-16 0,3 1-16 15,-2 1 0-15,1 1 0 0,-1 2-64 0,-1 1-16 16,-3-2 0-16,1 1 0 0,-1 1 0 0,1 3 0 15,0 0 0-15,1 1 0 0,-2 0-160 0,2 1-48 16,1 2 0-16,-1 2 0 0,2 4-208 0,0-2 128 0,2 0-128 0,-1 0 0 16,1 3 0-16,2-1 0 0,-1-1 0 0,3 3 0 15,0 2 0-15,3-2 0 0,2-3 0 0,1 1 0 16,0 0 0-16,2-1 0 0,1-1 0 0,3 1 0 16,2-1 0-16,0-3 0 0,3-2 0 0,-1-1 0 15,0-2 0-15,0 1 0 0,2-1 128 0,0-3-128 16,2-1 192-16,-4-2-64 0,4 0-128 0,0-2 192 15,0-3 0-15,2-3 0 0,1-2 0 0,1-1 0 16,3-3 16-16,0-3 0 0,0-2 0 0,-3-3 0 16,1-1-16-16,1-4-16 0,-2-2 0 0,4-1 0 15,-2-2 16-15,1-2 16 0,-4-4 0 0,1 1 0 16,-1 2-16-16,-2-3 0 0,0 0 0 0,-1-1 0 16,0 0-64-16,0 0 0 0,-1410-4-128 0,2817-2 192 0,-1408-3-192 0,1 0 0 15,1 2 128-15,-3 1-128 0,1 1 0 0,0 4 0 16,0 3 0-16,-1 5 0 0,-3 4 0 0,-2 2 0 15,0 2 0-15,-3 5 0 0,-1 4 0 0,0 2 128 16,-4 2-128-16,2 9 0 0,0 0 0 0,0 0 0 16,0 0 128-16,0 0-128 0,-7 3 0 0,-3 5 0 15,-1 2 0-15,1 5-160 0,-2 5 160 0,0 4 0 16,-3 5 0-16,1 4 0 0,-1 4 0 0,-2 8-128 16,0 10 128-16,-2 6-128 0,0 1 128 0,2 1-192 15,1-1 192-15,4 2-192 0,0 3 192 0,4-1 0 16,8 1-144-16,5-7 144 0,1-6 0 0,6-5 0 15,3-5 0-15,2-3 0 0,3 0 208 0,2-5-32 16,-1-5-16-16,4-2 0 0,0-3-160 0,2-2 0 16,2-4 0-16,1-1-10048 15,3-5-1984-15</inkml:trace>
  <inkml:trace contextRef="#ctx0" brushRef="#br3" timeOffset="83519.55">19466 2593 5519 0,'0'0'496'0,"-3"-4"-496"0,-5 1 0 0,8 3 0 16,0 0 1280-16,0 0 144 0,-5-2 48 0,5 2 0 16,0 0-448-16,0 0-96 0,-6-3-16 0,6 3 0 15,-5-6-192-15,5 6-32 0,0 0-16 0,0 0 0 16,0 0 16-16,0 0 0 0,-6-3 0 0,6 3 0 16,0 0 80-16,0 0 0 0,0 0 16 0,-6 1 0 15,6-1-128-15,-6 5-16 0,6-5-16 0,-4 8 0 16,-2 0-256-16,3 0-48 0,0 0-16 0,0 2 0 15,2 2-112-15,-1 2 0 0,-1-1-16 0,2 3 0 16,0 2-48-16,-1 2 0 0,0 1 0 0,2 2 0 16,0 3-128-16,2 3 192 0,1 1-192 0,-1 3 192 15,1 3-192-15,-1 1 0 0,2-2 144 0,0 0-144 16,2 0 128-16,-3 1-128 0,0 1 128 0,2 2-128 0,0-3 0 0,-2 3 144 16,2-1-144-16,-2 2 0 0,0 4 192 0,0-3-192 15,0 0 192-15,0-2-192 0,-1-3 240 0,-1 1-64 16,1 1-16-16,0 0 0 0,-1 2 32 0,0 1 0 15,1-1 0-15,-2 1 0 0,-1 0-48 0,1-3 0 16,0-2 0-16,2 0 0 0,0-1 32 0,1-1 0 16,-2-1 0-16,0-1 0 0,-1 0 0 0,3-1 0 15,-2-2 0-15,1 1 0 0,-2-1 64 0,2-2 16 16,0-1 0-16,0 1 0 0,1-3 0 0,2 0 0 16,-3-2 0-16,1 0 0 0,0-1-64 0,-1 2 0 15,-4-1 0-15,5-1 0 0,2-3 0 0,0-1 0 16,-4 1 0-16,2-2 0 0,2-1 0 0,-2 0-16 15,-3 1 0-15,1-1 0 0,1 4 0 0,-1-1 0 0,-2 0 0 0,-1 0 0 16,0-1 16-16,0 0 0 0,-1-2 0 0,1 3 0 16,-1 0-48-16,0 0 0 0,1-2 0 0,1 0 0 15,-3-2-144-15,4 0 128 0,4 1-128 0,-3 1 128 16,-2 0-128-16,-1-2 0 0,0-1 144 0,1 3-144 16,1 0 128-16,-1 2-128 0,-2-2 128 0,2 0-128 15,1-4 0-15,-1 2 144 0,-1 1-144 0,0 2 0 16,2 0 160-16,-1 1-160 0,-3 1 128 0,2-2-128 15,1 0 128-15,0 0-128 0,0 1 128 0,0-1-128 16,-1-2 128-16,-1 0-128 0,1 0 128 0,-1 1-128 16,2 1 128-16,1 0-128 0,0 0 128 0,-1-2-128 15,-2 1 176-15,2-1-48 0,0 0-128 0,1 1 192 16,0-2-32-16,1 1-16 0,0 0 0 0,-1-2 0 0,-1 0-144 16,1-2 192-16,0 0-192 0,0 2 192 0,-1 3-192 0,0-1 160 15,-1 1-160-15,1-3 160 0,1-6-160 0,0 2 128 16,0 1-128-16,-1 1 128 0,-3 0-128 0,2 0 128 15,0 1-128-15,0-1 128 0,1-2-128 0,0 0 0 16,1-9 0-16,-3 10 128 0,2-1-128 0,-1-1 0 16,2-8 144-16,-2 10-144 0,-1 0 0 0,0-2 128 15,3-8-128-15,-2 8 0 0,0 0 0 0,2-8 128 16,0 9-128-16,0-9 0 0,0 8 0 0,0-8 144 16,-3 9-144-16,1-2 0 0,2-7 128 0,-3 10-128 15,1-1 0-15,2-9 0 16,0 0-800-16,0 0-224 0,-8 1-32 0,8-1-10384 15,-6-8-2064-15</inkml:trace>
  <inkml:trace contextRef="#ctx0" brushRef="#br3" timeOffset="85650.97">19432 2562 11967 0,'0'0'1072'0,"0"0"-864"0,0 0-208 0,0 0 0 16,-8 3 256-16,8-3 16 0,-7 1 0 0,7-1 0 15,0 0 112-15,0 0 32 0,-6 5 0 0,6-5 0 16,0 0 160-16,0 0 48 0,0 0 0 0,0 0 0 16,0 0 208-16,0 0 64 0,0 0 0 0,8-2 0 0,4 0-192 0,-2 0-48 15,2-3 0-15,3 1 0 0,2-1-80 0,-1 1-32 16,-1 0 0-16,1 1 0 0,4 0-240 0,2-1-48 15,0 2-16-15,1 0 0 0,0-1-80 0,2 0-16 16,2 1 0-16,-2 0 0 0,2 0 16 0,1 0 0 16,3-3 0-16,2 1 0 0,2-2-16 0,0 2 0 15,-1 0 0-15,4 1 0 0,3 3-144 0,-3 0 192 16,1 0-192-16,-4 0 192 0,-1-1-64 0,-1-1 0 16,-2 0 0-16,1-1 0 0,0 3 32 0,3 0 0 15,-2-2 0-15,0 1 0 0,-5 0 16 0,2 2 0 16,1 3 0-16,0-1 0 0,-1-1-176 0,0 1 0 15,-2 1 144-15,-1-1-144 0,0 0 0 0,1 0 144 16,3-2-144-16,-1 0 0 0,-1 0 160 0,0-2-160 16,0-1 128-16,1 0-128 0,4 4 192 0,1 0-32 0,-4 0-16 0,1-1 0 15,-2-2-16-15,1-1 0 0,-3 0 0 0,0 0 0 16,-1 2-128-16,3 0 128 0,2-1-128 0,0 0 128 16,-2 1-128-16,2 0 128 0,-1 0-128 0,5 1 128 15,0 0-128-15,-2 2 128 0,-1 0-128 0,-1-1 128 16,-2-2-128-16,-1 0 0 0,0 1 0 0,1-1 0 15,0-1 0-15,3 1 0 0,5 1 128 0,-2 1-128 16,-3 1 0-16,1 0 0 0,0-1 0 0,-1 0 0 16,-1 1 0-16,-3-1 0 0,-1-1 0 0,0-1 0 15,-1 0 128-15,3 1-128 0,-2 1 0 0,1-1 128 16,1-1-128-16,-1 0 0 0,-2-1 0 0,2-1 0 16,2 2 0-16,-1 3 0 0,-2 1 0 0,0-1 128 15,0-2-128-15,-3 0 0 0,-1 0 0 0,0-1 0 0,-1 0 0 0,1 1 0 16,-1 0 0-16,1-1 0 0,3 0 0 0,-1-1 0 15,3 0 0-15,-1 2 0 0,0 0 0 0,1 3 128 16,0-3-128-16,2 0 0 0,-3 1 0 0,1 0 0 16,-2-2 0-16,0 1 0 0,-2 2 0 0,-1-2 0 15,2 0 128-15,-1-1-128 0,1-1 0 0,2 0 0 16,-4-2 0-16,2 1 0 0,1 4 128 0,-4-1-128 16,0 1 0-16,-1-2 128 0,3-2-128 0,-4 2 0 15,2 0 0-15,-3 0 0 0,0-1 0 0,-1 1 0 16,-2 3 0-16,2-1 128 0,-3-2-128 0,0 0 0 15,-1-1 0-15,1 1 0 0,-1 0 0 0,0 0 0 16,1-1 128-16,-2 1-128 0,2 0 0 0,-2-2 0 0,-2 0 0 16,2 0 0-16,1 0 0 0,1 1 0 0,-1 0 0 0,-1 0 128 15,-2-2-128-15,-1 2 0 0,-11 1 144 16,10-1-144-16,2 1 128 0,-1-1-128 0,-2-1 128 0,-1 1-128 16,-8 1 128-16,11 0-128 0,-2 0 160 0,0-1-160 15,0-2 128-15,0 2-128 0,2 2 0 0,-4-1 144 16,2 0-144-16,0-1 128 0,0 0-128 0,-1 1 128 15,1 0-128-15,-1-3 0 0,0 1 0 0,-1 1 0 16,-7 1 0-16,9 2 0 0,-9-2 0 0,8 1 0 16,-8-1 0-16,0 0 0 0,0 0 0 0,9-1 0 15,-9 1 0-15,0 0 0 0,0 0 0 0,8-1 128 16,-8 1-128-16,0 0 0 0,0 0 0 0,0 0 0 16,0 0 0-16,7 2 0 0,-7-2 0 0,0 0 0 15,0 0 0-15,0 0 0 0,7 3 0 0,-7-3 0 16,0 0 0-16,0 0 0 0,0 0 0 0,6 8 0 0,-1-1 0 15,-5-7 0-15,0 0 0 0,4 9 0 0,0 2 0 0,-2 2 0 16,0 0 0-16,0-1 0 0,-1-2 0 0,-1 2 0 16,-1 0 0-16,1 4 0 0,0 2-128 0,-1 1 128 15,-1-1 0-15,-1 3 0 0,2 2 0 0,-2-1 0 16,1 3 0-16,0 0 0 0,-1 2 0 0,1 4 0 16,0-1 0-16,0-1 0 0,-3-2 0 0,2 1 0 15,1-4 0-15,-1 1 0 0,0 0 0 0,0 1 0 16,1-1-144-16,1 1 144 0,-2-3 0 0,0 1 0 15,1-4 0-15,2 4 0 0,-3 0 0 0,2 2 0 16,-1 2 0-16,0-1 0 0,1-3 0 0,0-1 0 16,0 1 0-16,-1-1 0 0,1 1 0 0,0-2 0 15,0 0 0-15,-3 0 0 0,2-1 0 0,0 1 0 16,-1 0 0-16,-1 1 0 0,0 2 0 0,1-1 0 0,-1 1 0 0,1-2 0 16,2-1 128-16,-2 3-128 0,-1 0 0 0,1 2 144 15,-1-2-144-15,1 0 0 0,0-1 144 0,1 2-144 16,0-1 0-16,1-2 144 0,-2-1-144 0,2 0 0 15,-1 0 0-15,1 1 0 0,-2 1 0 0,1 0 0 16,0-2 128-16,1 0-128 0,-1 0 0 0,1 2 0 16,0 2 192-16,-1-2 0 0,-3-2-16 0,2 0 0 15,1-1-176-15,0 1 0 0,-1-5 0 0,2 0 0 16,-1 2 0-16,-1-1 128 0,0-1 0 0,-1 0 0 16,0-1 0-16,-1 1-128 0,4-2 192 0,-1 3-64 15,-1 2-128-15,0-1 128 0,0 0-128 0,0 0 128 16,1-4-128-16,1 1 0 0,0 0 0 0,-2 2 128 0,0 1-128 0,2 1 0 15,-3 0 144-15,3 1-144 0,1-2 0 16,-2-1 144-16,-2 2-144 0,2-1 0 0,2 0 128 0,0-2-128 16,-2 0 0-16,-2-1 0 0,4 0 128 0,-1 0-128 15,-2 2 0-15,0-2 0 0,-1-3 160 0,2 3-160 16,3-2 128-16,-1 3-128 0,-3 0 128 0,-1 0-128 16,0-3 0-16,1-1 128 0,1-1-128 0,-3 1 0 15,1 2 144-15,0 0-144 0,-1 2 128 0,1-1-128 16,0 1 128-16,1-1-128 0,1-2 128 0,-4 1-128 15,3-1 160-15,-1-1-160 0,-1 0 192 0,1 3-48 16,0-1-16-16,0 0 0 0,0-4-128 0,1 1 192 16,-1-1-192-16,1 2 192 0,1 2-192 0,-3 2 128 15,1 0-128-15,1-1 128 0,0-4-128 0,-1 0 0 16,2 0 144-16,0 1-144 0,-2 3 144 0,2-1-144 0,1 0 192 0,-3-1-192 16,0-3 240-16,1 1-64 0,1-1-16 0,0 1 0 15,-1 1 0-15,0 0 0 0,0-1 0 0,0-2 0 16,-1-2-16-16,2-1 0 0,-3 1 0 0,1 2 0 15,1 0-16-15,1-1 0 0,-3 1 0 0,2 0 0 16,1 0-128-16,-1 0 192 0,-1-3-192 0,0 4 192 16,1 0-192-16,-1 2 128 0,1-2-128 0,-1 0 128 15,0-4-128-15,1-1 0 0,1 3 0 0,1 0 128 16,1-9-128-16,-1 9 0 0,1-9 0 0,0 9 128 16,0-9-128-16,0 0 0 0,0 0 0 0,0 0 0 15,0 0 0-15,0 0-224 0,0 0 32 0,0 0 0 16,0 0-1600-16,3-11-304 0,0 0-64 15,-1-3-13936-15</inkml:trace>
  <inkml:trace contextRef="#ctx0" brushRef="#br3" timeOffset="86829.1">19330 5779 11055 0,'0'0'976'0,"0"0"-784"15,0 0-192-15,0 0 0 0,0 0 1264 0,0 0 208 16,0 0 32-16,0 0 16 0,0 0-864 0,0 0-160 0,0 0-48 0,10 3 0 16,-3 0 240-16,2 0 32 0,-9-3 16 15,12 2 0-15,-1-2 160 0,1 2 16 0,2-4 16 0,0 1 0 16,3-1-208-16,0 1-32 0,1-1-16 0,5 0 0 15,2-1-160-15,4 3-48 0,-1-3 0 0,3 1 0 16,2 1-64-16,0-1-16 0,0-1 0 0,2 2 0 16,-2 2-80-16,5 3-32 0,0 1 0 0,2-1 0 15,-2-4 704-15,3 1 144 0,0 1 32 0,0 0 0 16,-3 2-1728 0,0 2-352-16,-2-1-64 0,-1 0-16 0,-1-1 1008 0,1-2 0 0,-1 1 0 0,0 0 160 15,-2 1 0-15,2 1 0 0,3-2 0 0,-1 0 0 16,0 0-16-16,0 0 0 0,0 1 0 0,-1 0 0 15,1-3-16-15,-1-2 0 0,3-2 0 0,2 2 0 16,4 1 0-16,-3 2 0 0,-3 2 0 0,1-3 0 16,2-4 32-16,1-1 0 0,-5 0 0 0,2 2 0 0,-3 2 32 0,5 0 0 15,-2-1 0-15,3-1 0 0,0-1-64 0,1 0-128 16,0 1 192-16,-1-3-64 0,0 2 32 0,-3 1 0 16,-1 1 0-16,-1 0 0 0,0-1-160 0,1 2 0 15,2 3 144-15,0-2-144 0,0-2 144 0,-1 0-144 16,2-2 192-16,-3 2-192 0,-3 1 256 0,-1 1-64 15,-2 2-16-15,-1-3 0 0,0-3-48 0,0 2 0 16,2-2 0-16,-1 2 0 0,-2 2 64 0,3-2 0 16,1-2 0-16,3 0 0 0,-3 1-32 0,-1-1 0 15,-1-2 0-15,-1 2 0 0,-4 1-160 0,2 1 160 16,-5 0-160-16,1 0 160 0,-1-2-160 0,1 0 0 16,-1 2 0-16,1 0 128 0,0-1-128 0,0 1 0 15,-3 1 144-15,1 0-144 0,0 0 0 0,-1 1 144 0,0 0-144 0,-2 0 0 16,2 0 176-16,0 0-176 0,-4-2 160 0,1 2-160 15,0 0 144-15,3 3-144 0,-4-1 128 0,1 0-128 16,-1-5 128-16,1 1-128 0,0 1 128 0,2 2-128 16,-1 1 176-16,2 1-48 0,0-1-128 0,-1-2 192 15,-5-1 0-15,2 0-16 0,3 1 0 0,2-1 0 16,-3 0 0-16,1 1 0 0,-2 1 0 0,2 0 0 16,0-2 64-16,-2 1 16 0,0-1 0 0,-2 0 0 15,2 0-64-15,1 0-16 0,-1-3 0 0,0 3 0 16,1 3-176-16,1 1 128 0,0 3-128 0,-1-4 128 15,-3-5-128-15,0 0 0 0,-1 0 0 0,-4 2 128 16,-3 2-128-16,1 0 192 0,2 0-192 0,-12-2 192 0,0 0-192 16,0 0-176-16,0 0 48 0,0 0 0 15,0 0-1824-15,0 0-352 0,0 0-80 0</inkml:trace>
  <inkml:trace contextRef="#ctx0" brushRef="#br3" timeOffset="93581.74">21514 4270 5519 0,'0'0'240'0,"0"0"64"0,0 0-304 0,0 0 0 0,-4 7 0 0,4-7 0 15,-4 8 1280-15,4-8 208 0,0 0 48 0,0 0 0 16,-3 7-512-16,3-7-80 0,0 0-32 0,-4 9 0 16,4-9 32-16,-4 7 0 0,4-7 0 0,-5 6 0 15,5-6-16-15,0 0 0 0,-6 6 0 0,6-6 0 16,0 0-48-16,-6 5-16 0,6-5 0 0,0 0 0 16,-5 1-160-16,5-1-16 0,0 0-16 0,-9-1 0 15,9 1-208-15,-5-2-32 0,5 2-16 0,-6-4 0 16,1-3-112-16,3 2-32 0,0-2 0 0,2 7 0 15,0-9-144-15,2 0-128 0,0 1 192 0,2 1-192 16,-4 7 160-16,6-8-160 0,-1-1 128 0,1 2-128 0,1-2 0 0,0 1 128 16,0-1-128-16,-1 2 0 15,1 0 0-15,0 2 0 0,0-1 0 0,0 1 0 0,1-1 0 0,-1 2 0 16,-7 4 0-16,8-2 0 0,-8 2 0 0,10-3 0 16,-10 3 0-16,10 3 0 0,-3 1 0 0,-1 4 0 15,-2 0 0-15,0 1 0 0,-4-9 0 0,5 10 0 16,-1 2 0-16,-3-2 0 0,-1-1 0 0,0 0 0 15,0-9 0-15,-3 12 128 0,-1-1 96 0,1 2 16 16,0-2 0-16,-2-1 0 0,-2-1 112 0,0 0 32 16,-3-1 0-16,1 0 0 0,1-1-48 0,-1-2 0 15,0-2 0-15,-2 1 0 0,1-1-64 0,2-3-16 16,-1-2 0-16,1 0 0 0,-2-1 16 0,2 0 0 16,-1-2 0-16,4-3 0 0,-3-2-80 0,3 1-32 15,-1-3 0-15,3 0 0 0,2-2-160 0,1-1 0 0,0 1 144 0,1 2-144 16,2 1 0-16,2-1 0 0,-1-2 0 0,3 2 0 15,-1 3 0-15,2 1 0 0,1 0 0 0,1 2-128 16,-3-2 128-16,3 3 0 0,-1 0 0 0,1 2-128 16,0 1 128-16,-10 2 0 0,8 1 0 0,-8-1 0 15,9 4-128-15,-1 3 128 0,-8-7-128 0,8 10 128 16,-4 1 0-16,0 1 0 0,-2 1 0 0,1-2 0 16,-5 1 0-16,1 0 0 0,0-2 0 0,-2 3 0 15,-1-2 0-15,1 2 0 0,-4-2 0 0,1 0 0 16,-2-1 176-16,1 0-48 0,-2-4 0 0,1 0 0 15,-2 3 48-15,-1-3 0 0,1-2 0 0,-1-3 0 16,1-2 16-16,0-1 16 0,1-3 0 0,2 0 0 16,-2-3 0-16,2-1 0 0,-1-3 0 0,4-1 0 0,2 2-208 0,1-3 144 15,0-3-144-15,2 3 128 0,2 1-128 0,3 1 0 16,-1 1 0-16,1-1 0 0,3-3 0 0,0 2 0 16,1 2 0-16,2 2 0 0,-2 2 0 0,1 0 0 15,1 4 0-15,1-1 0 0,-3 3-144 0,1 0 144 16,0 1 0-16,-3 4 0 0,1 1-160 0,-1 2 160 15,-1 0-128-15,0 4 128 0,-3 1 0 0,1 2-160 16,-4 0 160-16,0 0 0 0,-2 2 0 0,0-2 0 16,0 0 0-16,-4 2 0 0,1-1 0 0,-1-2 0 15,-1-2 0-15,-2 2 0 0,0 1 128 0,1-4-128 16,-2-1 176-16,0-2-176 0,0-3 256 0,2 0-48 16,-4-4-16-16,5 0 0 0,-3-2 64 0,4-2 16 15,-2-1 0-15,2-3 0 0,0-4-16 0,1-1-16 0,1-3 0 16,1 0 0-16,2-2-240 0,2 1 128 0,-1-1-128 0,2 0 0 15,1 2 0-15,1 3 0 0,1 4 0 0,1-2 0 16,1-3 0-16,0 0 0 0,3 5 0 0,-2 1 0 16,1 1 0-16,0 4 0 0,1 0 0 0,-1 0 0 15,-1 2 0-15,0 1-160 0,0 3 160 0,-2 1-128 16,-7-4 128-16,8 9-128 0,-2 0 128 0,-1 0-128 16,-3 0 128-16,-1 1 0 0,-1 2 0 0,-1 0-128 15,-1-1 128-15,-2-1 0 0,0 2 0 0,-1-1 0 16,-3 0 0-16,0 1 0 0,0-2 0 0,0-1 0 15,-1-1 0-15,-3-2 144 0,-1 1-144 0,-1-1 0 16,1-3 192-16,-1-1-192 0,1-2 192 0,-1-1-192 16,1-2 192-16,3-1-64 0,2-6 0 0,-2 1-128 15,4-2 160-15,2-2-160 0,0-2 128 0,2 2-128 0,2 0 128 0,2-2-128 16,3 1 0-16,1 0 128 0,2 1-128 0,3-3 0 16,1 2 0-16,1 4 0 0,1 0-128 0,-2 5 128 15,1 0 0-15,0 1 0 0,3 0 0 0,-3 1-144 16,0 1 144-16,0 2 0 0,-3 2-160 0,0 1 160 15,-3 5-128-15,-1 0 128 0,-6-8 0 0,6 10-160 16,-3 1 160-16,-2 1 0 0,-2 1-144 0,0-1 144 16,-1 0 0-16,-3 1-144 0,-2 1 144 0,-1-2 0 15,0-2 0-15,-1 2 0 0,-1-1 0 0,2-1 128 16,-4-4-128-16,1 0 0 0,-2-2 0 0,2-2 144 16,-2-2-144-16,-1-2 0 0,1-1 192 0,1-3-192 15,1-1 192-15,1 0-192 0,2 2 176 0,-1-1-176 16,0 1 160-16,4-2-160 0,2-1 0 0,-2 1 0 0,2-1 0 15,1 2 0-15,2 6 0 0,0 0 0 0,0 0 0 0,4-4 0 16,3-2 0-16,-7 6 0 0,9-5 0 0,0 1 0 16,2 4-256-16,-2-3 48 0,0 2 16 0,2 5-11952 15,0-1-2384-15</inkml:trace>
  <inkml:trace contextRef="#ctx0" brushRef="#br3" timeOffset="100414.99">2655 8609 19295 0,'0'0'848'0,"0"0"176"0,0-8-816 0,0 8-208 0,2-8 0 0,-2 8 0 15,0 0 0-15,0 0 144 0,0 0-144 0,0 0 128 16,10-4-128-16,0 1 0 0,-3-1 144 0,2 3-144 15,-9 1 0-15,11-1 0 0,0 1 0 0,0-2 0 16,0 1 0-16,-2 0 0 0,1 1 0 0,0-1 0 16,0-2 224-16,0 2-32 0,1-1 0 0,1 1 0 15,1 1 128-15,0 0 32 0,0-1 0 0,2 0 0 16,0-3 192-16,2 3 32 0,1-1 16 0,1 0 0 0,1-2-80 0,3 0 0 16,4 1-16-16,2 0 0 0,0-1-112 0,6 0 0 15,2-2-16-15,4 0 0 0,0 0-64 0,0-1-16 16,2-1 0-16,2 2 0 0,2 3-96 0,2 0 0 15,2-3-16-15,4 0 0 0,4-1-176 0,-3 1 192 16,-1-1-192-16,-1 1 192 0,0 2-192 0,0 0 0 16,1 0 144-16,4-1-144 0,-2-1 0 0,3 2 0 15,-2 0 0-15,0-1 128 0,2 1-128 0,-3-2 0 16,4 1 0-16,1 0 0 0,3 3 0 0,0 0 0 16,-2 0 0-16,-1-2 0 0,1 0 0 0,1 2 0 15,-2-1 0-15,-1-1 0 0,0 1 0 0,-2 0 0 16,-5-4 0-16,1 4 0 0,-3 1 0 0,2-1 0 0,-1 1 0 15,0 1 0-15,1 1 0 0,-4 3 0 0,-3 0 0 0,-1-1 128 16,-1-2-128-16,0 1 0 0,-1 1 128 0,0 1-128 16,-3 2 0-16,0 0 0 0,1 2 0 0,-5-2 128 15,0 0-128-15,-1-1 0 0,-6 1 0 0,1 0 128 16,-4 1-128-16,0-2 0 0,1 0 0 0,-2-1 0 16,-5-3 0-16,1 0 144 0,-1 1-144 0,-4 0 0 15,-3-1 144-15,-1 0-144 0,-3-1 0 0,-10 1 144 16,8-3 112-16,-8 3 32 0,8-3 0 0,-8 3 0 15,0 0 288-15,-1-6 48 0,-2-3 16 0,-2 2 0 16,-5 1-192-16,-2 0-16 0,-5 1-16 0,-3 1 0 16,-2 0-224-16,0-1-64 0,-3 0 0 0,-2 1 0 15,0-1-128-15,-2 1 0 0,-2-3 144 0,-2 2-144 16,-3 1 0-16,-6 1 0 0,-3-2 0 0,-1 2 0 16,-2 2 0-16,-1 1 0 0,2 1 0 0,0-1 0 0,-4-1 0 0,-3 0 0 15,-5-1 0-15,-2 2 0 0,0 2 0 16,-1 0 0-16,0 1 0 0,-4-1-128 0,-4 1 128 0,-3 0 0 15,-1 4 0-15,-2-2 0 0,-1-1 0 0,0 1 0 16,0-1 0-16,-1 2 0 0,-2 2 0 0,3 0 0 16,3-2 0-16,-1 1 0 0,0 0 0 0,1 0 0 15,-2 0 0-15,5-1 0 0,4 0 0 0,-1-2 0 16,0 1 0-16,1-1 0 0,-2 0 0 0,1-1 0 16,4-1 0-16,2 0 128 0,2 0-128 0,2-2 0 15,-1 1 0-15,1-1 0 0,0 0 0 0,5 1 0 16,6 0 0-16,3-2 0 0,3 0 0 0,2 0 0 15,4-2 0-15,3 1 0 0,4 1 0 0,0-1 0 16,3 1 0-16,1-2-128 0,3 0 128 0,3-2 0 0,-2 1-144 0,7 0 144 16,4 1-176-16,2 2 48 0,0 0 0 0,7 1 0 15,0 0 128-15,0 0-192 0,0 0 192 0,0 0-192 16,0 0 48-16,0 0 0 0,10-2 0 0,2 2 0 16,7 1 144-16,2 0-208 0,4-1 80 0,1 1 128 15,3 0-176-15,2-1 176 0,2 0-128 0,4 0 128 16,2 1 0-16,7-1 0 0,7-1 0 0,2 1-128 15,4 3 128-15,2-3 0 0,-1-2-144 0,5 1 144 16,3-1 0-16,5-1 0 0,3 0 0 0,1-1 0 16,0 2 0-16,3-1 0 0,5-3 0 0,1 2 0 15,3 2 0-15,1-3 0 0,-2 0 0 0,3-2 0 16,4 1 0-16,0 0 0 0,-1 1 0 0,-1-2 0 0,2 0 0 0,2 2 0 16,1-1 0-16,0 3 0 0,-6-2 0 0,3 1 0 15,-1 3 0-15,0-1 0 0,-4-1 0 0,1-1 0 16,3 2 0-16,-6 1 0 0,-5 1 0 0,-2 1 0 15,-4-2 0-15,-3-1 0 0,0-1 0 0,-6 3 0 16,-2 2 0-16,-7-1 0 0,-9-1 0 0,-4 0 0 16,-3-1 0-16,-2-1 0 0,-5 2 0 0,-4 0 0 15,-3 0 0-15,-6 0 0 0,-4-2 192 0,-7 1-32 16,-2-2-16-16,-10 3 0 0,0 0 96 0,0 0 16 16,-6-7 0-16,-4 2 0 0,-5 2 64 0,-5 0 32 15,-5 0 0-15,-4 0 0 0,-4 0-352 0,-4-1 0 16,-4 1 0-16,-4 0 128 0,-7-3-320 0,-5 3-64 15,-5 1-16-15,-4 6-10176 16,-1 6-2032-16</inkml:trace>
  <inkml:trace contextRef="#ctx0" brushRef="#br3" timeOffset="110588.46">20964 4784 7359 0,'0'0'656'0,"0"0"-528"16,0 0-128-16,0 0 0 0,0 0 1120 0,0 0 192 15,0 0 32-15,0 0 16 0,0 0-576 0,0 0-112 0,0 0-32 0,5 8 0 16,-5-8-96-16,0 0-32 0,0 0 0 0,0 0 0 16,10 3-16-16,-10-3-16 0,7 0 0 0,-7 0 0 15,10-2-64-15,-1 0-16 0,-9 2 0 0,11-4 0 16,-1-1-80-16,-1-1 0 0,-3 1-16 0,1-1 0 15,2-3-16-15,-3 5 0 0,3-3 0 0,-2 1 0 16,1-1-80-16,-3 1-16 0,1-1 0 0,0 0 0 16,1 1-16-16,0-2-16 0,-1 0 0 0,1 0 0 15,-1-2-32-15,2 0 0 0,0 0 0 0,-1 0 0 16,1 0 0-16,0 0 0 0,-1 1 0 0,2 0 0 16,0 0 0-16,1 2 0 0,-4-2 0 0,4 3 0 15,-2-4-128-15,0 2 192 0,-3-1-192 0,3 2 192 16,-1-1-192-16,-1 0 128 0,0-1-128 0,0 1 128 15,2-1-128-15,0 0 0 0,-1-1 144 0,1 2-144 0,0-1 144 0,-4-1-144 16,1 1 192-16,1 0-192 0,0-1 192 0,2 1-192 16,-2-1 192-16,2 1-192 0,-2-1 176 0,1 0-176 15,-2-1 160-15,2 1-160 0,2 0 128 0,-4 1-128 16,1 0 0-16,-1-1 0 0,1-1 0 0,-1 2 128 16,2 0-128-16,-2-1 0 0,2 1 0 0,-3-2 0 15,1 0 128-15,0 0-128 0,-1 1 0 0,0 0 0 16,0 3 0-16,2-2 0 0,-3 0 128 0,2 0-128 15,0 0 0-15,-2 1 0 0,3 0 0 0,0 0 128 16,-1 0-128-16,0-1 0 0,2-4 0 0,-4 4 0 16,2 0 0-16,-1 0 0 0,0-1 0 0,1 1 0 15,-1 2 128-15,3-1-128 0,-4 0 0 0,3 0 0 16,0 1 0-16,0-1 0 0,-1 0 0 0,1 1 0 0,0-1 0 0,1 0 0 16,-2-1 0-16,2 1 0 0,0-2 0 0,-2 0 0 15,0 1 144-15,0 0-144 0,2-1 128 0,-1-1-128 16,1 0 0-16,2-1 0 0,-1 0 128 0,2 0-128 15,-1-1 0-15,1 1 0 0,1 0 0 0,1 0 128 16,-4-1-128-16,2 0 0 0,0 2 0 0,0-1 0 16,1 2 0-16,-2 1 128 0,-2 1-128 0,1 0 0 15,-1 1 0-15,2 1 0 0,0-1 128 0,-1-1-128 16,-2 3 0-16,3-3 0 0,3 1 0 0,-2-3 0 16,-2 0 0-16,1 1 0 0,-1 1 0 0,1 2 0 15,-2-2 0-15,-1 1 0 0,1 3 0 0,0-2 128 16,-2 3-128-16,-5 3 0 0,9-4 0 0,-4 2 0 15,2-4 0-15,0 3 0 0,-1 1 0 0,1-2 0 0,-3 0 0 16,-4 4 0-16,7-5 0 0,-1 2 0 0,-6 3 0 0,7-4 0 16,-7 4 0-16,7-5 0 0,-7 5 0 0,6-3 0 15,-6 3 0-15,8-2 0 0,-8 2 0 0,5-2 128 16,-5 2-128-16,0 0 0 0,11-3 0 0,-4 2 0 16,-7 1 0-16,9-2 0 0,-1 2 0 0,-8 0 0 15,0 0 0-15,8-1 0 0,-8 1 0 0,9 0 0 16,-9 0 0-16,9 0 0 0,-9 0 0 0,0 0 0 15,0 0 0-15,0 0 0 0,0 0 0 0,0 0 0 16,0 0 0-16,0 0 0 0,0 0 128 0,0 0-128 16,0 0 0-16,0 0 128 0,0 0-128 0,0 0 0 15,0 0 0-15,0 0 0 0,0 0 0 0,0 0 128 16,0 0-128-16,0 0 0 0,0 0 128 0,0 0-128 0,0 0 128 16,0 0-128-16,0 0 128 0,0 0-128 0,0 0 0 0,-4 7 128 15,4-7-128-15,-10 6 0 0,3-2 144 0,-2 1-144 16,0-2 0-16,2 1 128 15,-1-1-128-15,1 1 0 0,-1 0 0 0,0-1 0 0,-1-1 0 0,1 0 128 16,1 3-128-16,-2-1 0 0,0-2 0 0,1 5 128 16,0 1-128-16,1-1 0 0,-1-1 0 0,1 0 0 15,-3 1 0-15,3 1 0 0,-2-1 0 0,3 1 0 16,-4 0 0-16,1-2 0 0,0 0 0 0,0 1 0 16,1-1 0-16,-2 3 0 0,0 1 0 0,0 0 0 15,0 0 0-15,2-2 0 0,-2 5 0 0,3-4 0 16,-5 0 0-16,2 1 0 0,1 0 0 0,-2 0 0 15,1-1 0-15,2 1 0 0,-2-3 0 0,4 3 0 0,-4 0 0 16,1 0 0-16,1-1 0 0,1 1 0 0,-1 0 0 0,3 1 0 16,-2-1 0-16,0-1 0 0,0 0 0 0,0 1 0 15,-1 1 0-15,4-1 0 0,-2-1 0 0,1-1 0 16,-1-1 0-16,2 1 0 0,-3 1 0 0,2 0 0 16,-1-2 0-16,0 2 0 0,0 0 0 0,1 1 128 15,-1-1-128-15,1-1 0 0,-4 1 0 0,2-1 0 16,1 1 0-16,0 1 0 0,1-1 0 0,-3 1 0 15,3-3 0-15,-3 3 128 0,2 0-128 0,2 0 0 16,-4 0 128-16,3-3-128 0,-2 2 0 0,2 1 0 16,-1 1 0-16,-1-1 0 0,1-1 0 0,-1-2 128 15,1 1-128-15,1 1 0 0,-1 0 0 0,0-1 0 16,1 1 0-16,-1 1 128 0,1 0-128 0,-2-1 0 0,0 0 0 16,1-1 0-16,3 2 0 0,-2 0 0 0,0 0 0 0,-2 0 128 15,4-1-128-15,-1 0 0 0,-4-2 0 0,2 2 0 16,2 0 0-16,-3-2 128 0,1-2-128 0,0 2 0 15,2 0 0-15,-1 2 144 0,2 0-144 0,-2 0 0 16,-1-2 144-16,2 1-144 0,-5 0 0 0,5 0 144 16,-2-2-144-16,-1 3 0 0,-2 1 0 0,1 0 0 15,1-3 0-15,1 0 128 0,-2 0-128 0,1-1 0 16,1 1 0-16,-2-1 0 0,3 2 128 0,-3-1-128 16,2 2 0-16,0-1 0 0,-1 1 0 0,2-1 0 15,-3-3 0-15,2 1 128 0,0-1-128 0,-1 2 0 16,2 0 128-16,-3-1-128 0,1 0 0 0,0-2 128 15,0 2-128-15,-1-4 0 0,0 2 144 0,0-2-144 16,0 1 0-16,1-1 0 0,-1 1 0 0,-2 0 128 16,2 0-128-16,-2-1 0 0,0-1 128 0,2 1-128 0,-3 0 0 0,2 2 0 15,0-2 0-15,-1 1 0 0,2 0 0 0,0 1 0 16,1 1 0-16,-2 0 0 0,2-2 0 0,-2-1 0 16,2 2 0-16,7-4 0 0,-8 4 0 0,8-4 0 15,-5 3 0-15,5-3 0 0,0 0 0 0,-6 4 0 16,-1-1 0-16,7-3 0 0,0 0 0 0,0 0 0 15,0 0 0-15,0 0 0 0,0 0 0 0,0 0 0 16,0 0 0-16,0 0 0 0,0 0 0 0,0 0 0 16,0 0 0-16,0 0 0 0,-8 2 0 0,8-2 0 15,0 0 0-15,0 0 0 0,0 0 0 0,0 0 0 16,0 0 0-16,0 0 0 0,0 0 0 0,0 0 0 16,0 0 0-16,0 0 0 0,0 0 0 0,0 0 0 15,0 0 0-15,10-1 0 0,0 0 0 0,-10 1 0 0,11-4 0 0,0 2 0 16,-1-1 0-16,0 0 0 0,-2-3 0 15,3 3 0-15,0-3 0 0,0 0 0 0,-1-1 0 0,4 0 0 16,-3 0 0-16,1-1 0 0,-1 0 0 0,1 1 128 16,-1-2-128-16,1 1 0 0,0-3 0 0,0 2 128 15,-2 2-128-15,1-1 0 0,-1-2 0 0,-1 1 0 16,-1 2 0-16,2-2 0 0,2 2 0 0,1-2 0 16,-4-2 0-16,1 1 0 0,0 1 0 0,3 0 0 15,3-1 0-15,-2 0 0 0,-1-1 0 0,-2 0 0 16,1-1 0-16,1 1 0 0,-1-1 0 0,-1 2 0 15,1-3 0-15,-1 2 128 0,3 1-128 0,-1 0 0 16,-2-1 0-16,0 0 0 0,1 0 0 0,0 0 128 16,-2 2-128-16,1-3 0 0,0 2 0 0,-2-1 128 0,2 0-128 0,0-1 0 15,-3-3 0-15,2-1 0 0,-1 1 0 0,0-1 0 16,2 1 0-16,-3-2 0 0,1-1 0 0,-1 0 0 16,-2 1 0-16,2-1 0 0,0 1 0 0,-2 1 0 15,0 1 0-15,-1 0 128 0,1 3-128 0,0 1 0 16,0-1 0-16,-1 1 0 0,1-1 0 0,-2 4 0 15,2-1 0-15,-1 1 0 0,0-1 0 0,0 0 0 16,1 0 0-16,-1 2 0 0,0 0 0 0,1-1 0 16,3-1 0-16,0 2 0 0,0-1 0 0,-1 0 0 15,2 0 0-15,0-2 0 0,2-1 0 0,0 1 0 16,0 2 0-16,-1-3 0 0,4-1 0 0,-1 0 0 16,-1-1 0-16,2 2 0 0,-1 0 0 0,0 0 0 15,-1-3 0-15,2 3 0 0,-4 4 0 0,1-1 0 0,-1-1 0 0,1 2 0 16,-3 0 0-16,-1 3 0 0,-1-1 0 0,2 1 0 15,-3-2 0-15,2 1 0 0,-5-2 0 0,3 3 0 16,2-1 0-16,-8 5 0 0,0 0 0 0,0 0 0 16,0 0 0-16,0 0 0 0,6-2 0 0,-6 2 0 15,0 0 0-15,0 0 0 0,9 0 0 0,-9 0 0 16,0 0 0-16,0 0-128 0,0 0 128 0,9 6 0 16,-9-6 0-16,9 3 0 0,-9-3 0 0,0 0-128 15,0 0 128-15,5 8 0 0,-5-8 0 0,0 0 0 16,0 0 0-16,7 7 0 0,-7-7 0 0,0 0 0 15,0 0 0-15,0 0 0 0,0 0 0 0,0 0 0 16,0 0 0-16,0 0 0 0,0 0 0 0,0 0 128 16,0 0-128-16,0 0 0 0,0 0 0 0,0 0 0 0,0 0 0 0,0 0 0 15,-9 7 0-15,9-7 0 0,-8 5 0 0,8-5 0 16,-11 4 0-16,11-4 0 0,-9 3 0 0,9-3 0 16,-8 3 0-16,-2 1 0 0,3 1 0 0,-1 1 0 15,2-2 0-15,6-4 0 0,-10 6 0 0,3-2 0 16,7-4 0-16,-12 4 0 0,1 1 0 0,4-1 0 15,-4-1 0-15,1 1 0 0,-1-1 0 0,-3 0 0 16,2 0 0-16,0 0 0 0,0 5 0 0,1-2 0 16,0 0 0-16,0 0 0 0,0 1 0 0,-2 2 0 15,1-1 0-15,2 2 0 0,0-1 0 0,-3 1 0 16,0 0 0-16,1 1 0 0,-1-1 0 0,2 1 0 16,-2 0 0-16,0 0 0 0,1 2 0 0,0-2 0 15,1 1 0-15,-1 0 0 0,0 0 0 0,0 0 0 16,1 1 0-16,-3-2 0 0,2 0 0 0,0 1 0 0,2 0 0 0,-2 2 0 15,2 1 0-15,-1 1 0 0,0-1 0 0,-1 0-128 16,1-3 128-16,1 2 0 0,-2 1 0 0,2 1 0 16,-1-2 0-16,0 1 0 0,1 2 0 0,0-1 0 15,2 0 0-15,-1-1 0 0,0-4 0 0,0 5 0 16,2-3 0-16,-3 0 0 0,-2 0 0 0,3-1 0 16,1 0 0-16,3 1 0 0,0-1 0 0,-1-1 0 15,-1 0 0-15,1-1 0 0,1 3 0 0,-2-1 0 16,-3-2 0-16,3 3 0 0,0-1 0 0,1 0 0 15,-3-1 0-15,3 0 0 0,-1-1 0 0,0 1 0 16,-1 0 0-16,1-1 0 0,-1-1 0 0,-1 0 128 16,0-1-128-16,3 2 0 0,-3 1 0 0,2-1 0 15,1 0 0-15,0-1 0 0,0 1 0 0,-1-1 0 0,1 0 0 0,-1-1 0 16,-1-1 0-16,1-2 128 0,2 1-128 0,1-1 0 16,-2 0 0-16,6-5 128 0,-8 2-128 0,1 0 0 15,-1 2 0-15,0-1 0 0,-1-3 0 0,1 0 144 16,-1 0-144-16,-2 0 0 0,1 1 128 0,0 0-128 15,-2-1 0-15,1 2 0 0,0 0 0 0,1 2 0 16,-3-1 0-16,1 0 0 0,1-1 0 0,0 2 0 16,-1 0 0-16,1 0 0 0,2 1 0 0,-4-2 0 15,-2 0 0-15,2 1 0 0,1 1 0 0,2-1 0 16,-3-1 0-16,3-1 0 0,2 0 0 0,0 0 0 16,1 2 0-16,7-4 0 0,-9 3 0 0,9-3 0 15,0 0 0-15,0 0 0 0,0 0 0 0,0 0 0 16,0 0 0-16,0 0 0 0,0 0 0 0,0 0 0 15,0 0 0-15,0 0 0 0,0 0 0 0,9-4 0 0,0-1 0 16,1 1 0-16,0-2 0 0,1 1 0 0,-2 0 0 0,5 3-144 16,-2-2 144-16,0-1 0 0,-2 1 0 0,3 1 0 15,2 1 0-15,0-1 0 0,-4 0 0 0,3-1 0 16,1 1 0-16,2 0 0 0,-2-1 0 0,1 0 0 16,-1-1 0-16,0-1 0 0,-1 0 0 0,0-2 0 15,0-1 0-15,1-1 0 0,-1-1 0 0,0 0 0 16,2 0 0-16,-2 0 0 0,-2-1 0 0,3 1 0 15,1 3 0-15,-1-1 0 0,1-1 0 0,-1-1 0 16,3-2 0-16,-3-1 0 0,-3 1 0 0,2-1 0 16,1 2 0-16,-1-1 0 0,1-2 0 0,2 1 0 15,0 0 0-15,1-2 0 0,1 1 0 0,-1 1 128 0,0-1-128 0,-1 1 0 16,-1 0 0-16,-2-2 0 0,1 0 0 0,-1-1 128 16,-1 2-128-16,0-2 0 0,-3 1 0 0,1-1 0 15,0 0 0-15,0 0 128 0,0 1-128 0,0-1 0 16,1 1 0-16,-2-1 128 0,1 2-128 0,0-3 0 15,0 1 0-15,1-2 0 0,0 1 0 0,3 1 0 16,0-1 0-16,-1 0 0 0,0 0 0 0,-4-1 0 16,-1 2 0-16,2-1 0 0,-3 0 0 0,1 2 128 15,1-1-128-15,-1 2 0 0,1 0 0 0,-2 1 0 16,2 2 0-16,0-2 0 0,-1-1 0 0,2 1 0 16,-1 3 0-16,1 0 0 0,-1-2 0 0,-3 2 0 15,3 1 0-15,0 0 0 0,-1 1 0 0,1 0 0 16,-2 0 0-16,0 1 0 0,1 2 0 0,0 0 0 15,0 2 0-15,1-2 0 0,0-1 0 0,1 1 0 0,0 3 0 0,0-1 0 16,1 1 0-16,-2 1 0 0,2-4 0 0,-1 5 0 16,-1 0 0-16,1 0 0 0,-1-1 0 0,-1 2 0 15,-9 0 0-15,10 3 0 0,-10-3 0 0,10 2 0 16,-10-2 0-16,0 0 0 0,0 0 0 0,0 0 0 16,0 0 224-16,0 0-32 0,0 0 0 0,0 0 0 15,0 0 144-15,0 0 32 0,0 0 0 0,0 0 0 16,0 0-80-16,0 0-16 0,-6 9 0 0,6-9 0 15,0 0-144-15,-8 5-128 0,8-5 192 0,-8 5-192 16,-1-2 128-16,3 2-128 0,6-5 0 0,0 0 0 16,-7 6 0-16,7-6 0 0,-6 7 0 0,6-7 0 15,0 0-224-15,0 0-96 0,0 0-32 0,0 0-10096 16,0 0-2032-16</inkml:trace>
  <inkml:trace contextRef="#ctx0" brushRef="#br3" timeOffset="117821.56">8499 11680 6447 0,'0'0'576'0,"0"0"-576"16,-4 4 0-16,4-4 0 0,-11 1 912 0,4-1 80 16,7 0 16-16,-9 0 0 0,3 2-192 0,6-2-48 15,-9 1 0-15,3 1 0 0,6-2-224 0,0 0-48 16,-8 0-16-16,8 0 0 0,0 0-176 0,-7 2-48 15,7-2 0-15,0 0 0 0,-9-1 32 0,9 1 0 0,-6 0 0 0,6 0 0 16,0 0 288-16,-8-1 64 0,2-1 16 0,6 2 0 16,0 0 96-16,0 0 16 0,0 0 0 0,0 0 0 15,0 0-192-15,0 0-48 0,0 0 0 0,0 0 0 16,0 0-112-16,12 0-32 0,-2-1 0 0,2 1 0 16,4 0-48-16,-1 0-16 0,2 0 0 0,1 0 0 15,4 0 0-15,-3 0-16 0,0 0 0 0,5 1 0 16,0 1-96-16,4-1-16 0,1-2 0 0,1-1 0 15,-1 2-32-15,0-1-16 0,1 1 0 0,1 0 0 16,1 0 0-16,0-2 0 0,2 0 0 0,2 1 0 16,3 1 80-16,-2 1 16 0,3 0 0 0,0-1 0 15,2-2-32-15,0 2 0 0,-2 3 0 0,0 0 0 0,1-3-80 16,0 2 0-16,3 2-128 0,-1 0 192 16,-3-2-192-16,3 0 0 0,-1-1 128 0,1 3-128 0,-4 0 0 0,1-1 0 15,-1-2 128-15,0 1-128 0,1-1 0 0,-2 3 0 16,0-3 0-16,0 2 0 0,5-2 0 0,-2 1 0 15,-1 1 128-15,0-1-128 0,-1 2 0 0,-1-2 0 16,-1-3 0-16,2 0 0 0,1 2 0 0,-1-1 0 16,-1-1 0-16,2 1 0 0,3 2 0 0,0 0 0 15,-1 0 0-15,-1-2 0 0,-1-1 128 0,1 0-128 16,-1-3 0-16,1 2 0 0,5 0 0 0,-1 1 128 16,-4 0-128-16,5 1 0 0,-1-1 0 0,-1-1 0 15,-3 1 0-15,1-1 0 0,0-2 0 0,2 0 0 16,-1 3 128-16,1 0-128 0,-4-3 0 0,2-1 0 15,4 0 0-15,-2 2 0 0,-3 0 0 0,1-1 0 0,0-4 0 16,2 3 0-16,1 0 0 0,1 2 0 0,3 0 0 0,-1 0 0 16,3-3 0-16,0 2 128 0,-1 0-128 0,-3 1 0 15,2-1 0-15,1-1 0 0,2 2 0 0,-2 1 0 16,-2 0 0-16,0-1 144 0,1-3-144 0,-2 2 128 16,-3 2-128-16,-1 1 0 0,-1 0 0 0,2-1 0 15,1 1 0-15,1-4 0 0,1 2 0 0,-2 0 0 16,-2 1 0-16,0-1 0 0,-4 0 0 0,0 1 0 15,0 0 0-15,-1-1 0 0,-2 0 0 0,-1 1 0 16,-4-1 0-16,2 2 0 0,2-1 0 0,-4 1 0 16,2 0 0-16,-2 1 0 0,-1 0 0 0,-5 1 0 15,-1-1 0-15,-2 0 0 0,-1 0 0 0,-4-1 0 16,-1 3 0-16,0 1 0 0,-2-3 0 0,0 1 0 0,-4 1 0 0,0-2 128 16,1 1-128-16,-3-1 0 0,-8 0 144 0,8 0-144 15,-8 0 160-15,0 0-160 0,0 0 304 0,0 0-48 16,0 0 0-16,0 0 0 0,0 0 128 0,0 0 32 15,0 0 0-15,0 0 0 0,-10-1-192 0,1-2-32 16,1 2-16-16,-3-1 0 0,-2 1-176 0,0 0 0 16,-5-1 0-16,1 1 128 0,-3-2-128 0,-1 2 0 15,-6-3 0-15,0 3 128 0,-5-1-128 0,-2 0 0 16,-1-2 0-16,-6 2 0 0,0 1 0 0,-2 1 0 16,-2 1 128-16,0-1-128 0,-2-1 0 0,-4 1 0 15,-4-2 144-15,-3 2-144 0,-1 0 0 0,-1 2 144 16,2-2-144-16,-3 0 0 0,2 3 128 0,-4-3-128 15,-2-1 0-15,-5 0 0 0,0 1 144 0,-2 0-144 16,1 1 0-16,-2-1 144 0,-5 0-144 0,-1 0 0 0,1-2 0 16,3 2 128-16,0-3-128 0,0 2 128 0,-4 1-128 0,1 0 128 15,1 0-128-15,1 0 160 0,1-1-160 0,-1 1 160 16,-3 0-160-16,3 0 128 0,0 1-128 0,3 0 128 16,0-2-128-16,0 1 0 0,1 0 0 0,1 1 0 15,2-2 0-15,3 2 128 0,2-1-128 0,0 1 0 16,1 1 0-16,-2-1 0 0,2-1 0 0,4 0 0 15,-2 1 0-15,4 0 0 0,4-1 0 0,-3 0 0 16,0-1 0-16,0 1 0 0,-1 1 0 0,-1 1 0 16,-1-4 0-16,2 2 0 0,1-1 0 0,1 1 0 15,-2 0 0-15,-2 0 0 0,-1 0 0 0,1 1 0 16,3 1 0-16,4 0 0 0,0 0 0 0,0 1 0 16,-5-2 0-16,5 2 0 0,1 1 0 0,0-1 0 15,-1 1 0-15,2 0 0 0,3-4 0 0,5 1 0 0,0 2 0 0,4 1 0 16,1-1 0-16,3-1 0 0,1 0 0 0,3 2 0 15,3 0 0-15,6-2 0 0,4-2-128 0,2 1 128 16,1 2 0-16,5-1 0 0,9-2 0 0,0 0-176 16,0 0 176-16,0 0-128 0,0 0-64 0,0 0 0 15,0 0 0-15,10-5 0 0,3 2 64 0,2 1 0 16,3 0 0-16,3-1 0 0,2 0 128 0,1 0 0 16,4-3 0-16,1 3 0 0,3 2 0 0,1-2 0 15,2-2 0-15,3 2 0 0,0 1 0 0,3 0 0 16,2-1 0-16,2 2 0 0,1 1 0 0,1-1 0 15,0 0 0-15,-1 0 0 0,-1 1 0 0,2 0 0 16,1 1 0-16,2 1-128 0,3-2 128 0,2 0 0 0,0 0 0 0,1 4 0 16,0-1 0-16,0-1 0 0,1-2 0 15,4 2 0-15,2 2 0 0,-1 0 0 0,2-1 0 0,-1-1 0 16,-3 1 0-16,3-1 0 0,3 0 0 0,3 1 0 16,5 1 0-16,-4-3 0 0,-1-2 0 0,0 2 0 15,1 1 0-15,4-1 0 0,5-2 0 0,-1 0 0 16,-3 0 0-16,2 0 128 0,4 0-128 0,-2-1 0 15,3-2 0-15,-3 1 128 0,-4-1-128 0,1 1 0 16,2 1 0-16,0-2 128 0,0-2-128 0,-2 3 0 16,-2 1 0-16,3 2 0 0,0-4 0 0,2 2 128 15,0 0-128-15,-2 0 0 0,-2 1 0 0,1-1 0 16,-2 1 0-16,2 0 0 0,1 1 0 0,-6 0 0 16,-4 1 0-16,2-1 0 0,-3-1 0 0,2 1 0 0,2 2 0 0,-4 1 128 15,-2-2-128-15,-2-1 0 0,-4 0 0 0,-1 0 0 16,-2 2 0-16,1-2 0 0,2-1 0 0,-5 0 0 15,-4 0 0-15,-4 0 0 0,-5 1 0 0,-1-2 0 16,-3 0 0-16,-2 1 128 0,0 1-128 0,-3-2 0 16,-4 1 0-16,-2 1 0 0,-2 0 0 0,-2 1 0 15,-3-1 0-15,-2 2 0 0,-4-4 0 0,-2 2 0 16,-10 0 0-16,0 0 0 0,0 0 0 0,0 0 0 16,0 0 0-16,0 0 0 0,0 0 0 0,0 0 0 15,0 0 0-15,-8-2 128 0,-2 0-128 0,-1-1 0 16,-2 1 128-16,-1 0-128 0,-4-4 0 0,0 3 0 15,-2 2 0-15,-3-1 0 0,0-1 0 0,-5-2 0 16,-3 1 0-16,-1-1 0 0,1 4 0 0,-6-1 0 16,-3-1 0-16,-7-1 0 0,0 2-160 0,-5 0 160 0,-3 1-192 0,0 0 192 15,-1-1-256-15,-4-2 64 0,-3 3 16 0,-6 0 0 16,-6 0 176-16,3 1-160 0,-2-1 160 0,-3 1-160 16,-4 3 160-16,-3 1 0 0,-3-2 0 0,-5 2-128 15,2 2 128-15,-5-1 0 0,-8 0 0 0,3 0-128 16,-1 1 128-16,-1-2 0 0,-3-1 0 0,-3 3 0 15,2-3 0-15,-4 0 0 0,-5 1 0 0,0 1 0 16,3-2 0-16,-5 1 0 0,-3-4 0 0,6 1 0 16,5 1 0-16,0-1 0 0,-1-1 0 0,3 0 0 15,-2 0 0-15,4-1 0 0,0 0 0 0,4 1 0 16,3 0 0-16,4 0 0 0,6-1 0 0,-1 1 0 16,2 3 0-16,6 2 0 0,6-5 0 0,8 1 0 15,6 2-128-15,3 0 128 0,6 1-128 0,4-2 128 0,5 0 0 16,6-1-160-16,3 1 160 0,4 0 0 0,4 1-208 0,3-2 64 15,5-2 16-15,5 2 0 0,4 1-48 0,1-1 0 16,8-1 0-16,0 0 0 0,0 0-64 0,0 0-16 16,8 6 0-16,2-2 0 0,5-1 0 0,8 1 0 15,4 0 0-15,6-2 0 0,0 0 128 0,8-1 128 16,5-2-208-16,7 1 80 0,0 1 128 0,10-1-192 16,6 0 192-16,7-1-192 0,2-1 192 0,4 2-192 15,-1 3 192-15,5 0-192 0,5-4 192 0,1 2 0 16,-2 1 0-16,3-1 0 0,3-2 0 0,0 0-128 15,3 0 128-15,1 1 0 0,-1 0 0 0,3 0 0 16,2-1 0-16,0 1 0 0,2 2 0 0,3 0 0 16,0 0 0-16,-2 1 0 0,-3 3 0 0,2 1 0 15,1-3 0-15,-1 3 0 0,-4-4 0 0,3 2 0 0,3-1 0 0,-3-1 0 16,-2-1 0-16,1-1 0 0,0 3 0 0,-5-2 0 16,-1 1 0-16,-3 0 0 0,-4 1 0 0,0-2 128 15,0-4-128-15,-6 2 0 0,-5 0-128 0,-5 0 128 16,-1 0 0-16,-6 0 128 0,-5-1 0 0,-4 1 0 15,-5 0 64-15,-4 0 0 0,-7 0 16 0,-5 1 0 16,-5 1-208-16,-2 0 0 0,-1 1 0 0,-8 1 0 31,-4-1-272-31,-2-2-160 0,-5-1-16 0</inkml:trace>
  <inkml:trace contextRef="#ctx0" brushRef="#br3" timeOffset="120476.28">20727 7256 8399 0,'0'0'368'0,"0"0"80"0,0 0-448 0,0 0 0 0,0 0 0 0,0 0 0 16,6-6 912-16,-6 6 96 0,0 0 16 0,7-9 0 16,0-1 16-16,-3 3 16 0,-4 7 0 0,0 0 0 15,0 0-160-15,0 0-16 0,7-5-16 0,-7 5 0 16,0 0-96-16,0 0-32 0,0 0 0 0,0 0 0 16,0 0-96-16,0 0 0 0,0 0-16 0,0 0 0 15,0 0-96-15,0 0-16 0,0 0 0 0,-6 6 0 16,2 3-80-16,-2-1-32 0,0 1 0 0,0 1 0 15,-3-1 32-15,3 2 0 0,-3 0 0 0,3 0 0 16,-3 0-48-16,0 0 0 0,1 3 0 0,-1 3 0 16,0-2-80-16,1 1-32 0,1 1 0 0,-2 2 0 0,0 0-128 0,1 1-16 15,1 1-128-15,-1 0 192 0,1 0-64 0,0 2-128 16,0 0 176-16,1 2-176 0,-1-2 144 0,3 2-144 16,2-2 0-16,-3 0 144 0,2 0-144 0,0 1 0 15,0 1 0-15,3-2 128 0,-1-1 0 0,0-1 0 16,-1-3 0-16,2 2 0 0,2-1 48 0,-2-2 0 15,-2 0 0-15,2-1 0 0,2 1 0 0,-1-1 0 16,-1 1 0-16,1-2 0 0,-1 0-48 0,0-3 0 16,0-1 0-16,0 0 0 0,2 0 0 0,0-4-128 15,-2-7 192-15,3 13-64 0,0-4-128 0,1 0 192 16,-3-2-192-16,-1-7 192 0,0 0-64 0,0 0 0 16,0 0 0-16,0 0 0 0,0 0 48 0,0 0 0 15,0 0 0-15,0 0 0 0,0 0 32 0,4-8 16 0,-1-2 0 16,0 1 0-16,-3-2-96 0,0 3 0 0,2-2-128 15,0-1 192-15,-5-5-64 0,2 2-128 0,0 0 176 0,-1-2-176 16,-1 0 0-16,0 0 0 0,1 0 0 0,-4-3 0 16,2 1 176-16,0-2-176 0,-3-2 160 0,0 6-160 15,1 1 0-15,-1-2 0 0,1-1 0 0,-1 1 0 16,2 4 0-16,0 2 0 0,-2-2 0 0,3 1 0 16,4-1 0-16,-5-2 0 0,2-1 0 0,3-1 0 15,3 0 0-15,2-2 0 0,-3-1 0 0,4 0 0 16,1 1 0-16,2-1 0 0,2 0 0 0,0 1 0 15,-3 1 0-15,2 0-128 0,2 1 128 0,-2-1 0 16,-2 0 0-16,1 2 0 0,1 1 0 0,0 1 0 16,0 0 0-16,0-2 0 0,0 3-128 0,-4 1 128 0,1 2 0 15,0 1 0-15,-2 1 0 0,2 1 0 0,-3 1 0 0,-4 6 0 16,0 0 0-16,6-5 0 0,-6 5 0 0,5-6 0 16,-5 6 0-16,0 0 0 0,0 0 0 0,0 0 0 15,0 0 0-15,0 0 0 0,0 0 0 0,0 0 0 16,0 0 0-16,0 0 0 0,0 0 0 0,0 0 0 15,0 0 0-15,0 9 0 0,0-9 0 0,0 0-128 16,-4 9 128-16,1 1 0 0,0 2 0 0,1-1 0 16,-1-1 0-16,-1 0 0 0,0 1 0 0,0 1 0 15,0 1 0-15,-3 0 0 0,0 1 0 0,1 1 0 16,0 3-128-16,0 1 128 0,-1 1 0 0,0 2 0 16,-1 1 0-16,3 1 0 0,-2 2 0 0,1-1-128 15,0 0 128-15,0 2 0 0,1 1 0 0,2 1 0 0,-2-2 0 0,2 1 0 16,-1-1 0-16,0 0 0 0,6-3 0 15,-2-1 0-15,-2-2 0 0,2 0 0 0,2 0 0 0,0-1 0 16,1-3 0-16,0 0 0 0,3-2 0 0,-2 1 0 16,3-1 0-16,2 0 0 0,2 2 0 0,-1-5 0 15,2-3-208-15,1 0 16 0,1-2 0 0,0 0 0 32,1-3-1504-32,-1-2-288 0,-2-4-64 0</inkml:trace>
  <inkml:trace contextRef="#ctx0" brushRef="#br3" timeOffset="121825.52">21958 7201 2751 0,'0'0'128'0,"0"0"16"0,0 0-144 0,0 0 0 15,-8-5 0-15,3 0 0 16,5 5 2544-16,-4-7 464 0,2 2 112 0,2 5 16 0,0 0-1776 0,0 0-336 16,0 0-80-16,0 0-16 0,0 0-208 0,0 0-32 15,0 0-16-15,0 0 0 0,0 0-64 0,0 0-16 16,0 0 0-16,0 0 0 0,0 0-112 0,0 0-32 15,0 0 0-15,0 0 0 0,0 0-64 0,7 10-32 16,0 2 0-16,-1-2 0 0,3-2-32 0,-3 2-16 16,4 1 0-16,-2 2 0 0,1 3-32 0,-1 1 0 15,1 3 0-15,0 1 0 0,0 0-80 0,1 2 0 16,-3-1-16-16,2 1 0 0,-1 0 64 0,0 0 16 16,-3-1 0-16,1 2 0 0,-2-4 48 0,0 4 16 15,0-1 0-15,-1 0 0 0,0-2-48 0,-2 0 0 16,-2-1 0-16,-1 2 0 0,1 0 16 0,1-1 0 15,-2 0 0-15,-1 0 0 0,-2 0-16 0,1-2 0 0,-2-2 0 0,2 0 0 16,1-1-64-16,-4 0-16 0,0 0 0 0,0-1 0 16,0-3 0-16,0-2-16 0,0-2 0 0,-1 3 0 15,0-2 0-15,1-2 0 0,0-3 0 0,2 2 0 16,-2-1-176-16,0 1 160 0,1-1-160 0,6-5 160 16,0 0-160-16,-8 2 0 0,8-2 144 0,0 0-144 15,-9 4 0-15,9-4 144 0,0 0-144 0,0 0 0 16,0 0 128-16,0 0-128 0,-6-1 0 0,6 1 0 15,0 0 128-15,0 0-128 0,-3-10 0 0,3 10 0 16,3-8 128-16,-1 0-128 0,0-1 0 0,1 2 0 16,2-1 0-16,-3-1 0 0,2 0 0 0,1 0 0 15,0-2 0-15,-1 0 0 0,0-2 0 0,3-1 0 16,-3-2 0-16,0-1 0 0,0 1 0 0,0-3 0 0,-2-1 128 16,2-1-128-16,-2 0 0 0,0-1 0 0,1-1 0 0,-1 0 0 15,-2-2 128-15,3 3-128 0,-1 2 0 0,0-1 0 16,-1-1 0-16,1-1 0 0,-1 3 0 0,-1 2 0 15,-2-2 0-15,0 1 0 0,-1 0 0 0,-1 3 0 16,2 0 0-16,-3 1 0 0,-1-1 0 0,2 0 0 16,-3 1 0-16,1 3 0 0,-2 2 0 0,0 0 0 15,1 0 0-15,-1 2 0 0,0-1 0 0,0 4 0 16,0 1 0-16,-1-3 0 0,-4-3 0 0,2 1 0 16,-3 0 0-16,2 4 0 0,1 2 0 0,-1-1 0 15,2 0 0-15,2 0 0 0,-2 2 0 0,1 1 0 16,1 0 0-16,2 1 0 0,-3-2 0 0,9 2 0 15,0 0 0-15,0 0 0 0,0 0 0 0,0 0 0 0,-6 4-128 0,6-4 128 16,0 0 0-16,0 0 0 0,0 0 0 0,0 0 0 16,0 0 0-16,0 0 0 0,0 0 0 0,0 0 0 15,0 0 0-15,7 6-144 0,2 2 144 0,-2-4 0 16,-7-4 0-16,14 4-128 0,-1 1 128 0,0 3 0 16,-3 1 0-16,2 4-128 0,0-2 128 0,1 3 0 15,2 2 0-15,-3 1 0 0,0-2 0 0,0 3 0 16,-1 4 0-16,0 0 0 0,-2 1 0 0,1-1 0 15,-3-2 0-15,2 0 0 0,-5-1 0 0,1 3 0 16,0 1 0-16,-2 3 0 0,1-2 0 0,-2-1 0 16,-1 1 0-16,0-2 0 0,-1 4 0 0,0 0 128 15,0 1-128-15,0-1 128 0,0-2-128 0,-1-1 128 16,-1-2 0-16,1 0 16 0,-3-1 0 0,1-2 0 0,0 2 48 16,0-2 0-16,-3-2 0 0,2 0 0 0,-3-1-48 0,1 0 0 15,-2-1 0-15,2-2 0 0,0-6 0 0,-2 1 0 16,0-2 0-16,2 0 0 0,6-5 16 0,-9 2 0 15,9-2 0-15,-8-2 0 0,4-3-32 0,0 0 0 16,2-3 0-16,2 8 0 0,3-7-128 0,-3 7 0 16,4-10 0-16,-1 2 0 15,3-2-2000-15,0 2-288 0,0 2-48 0</inkml:trace>
  <inkml:trace contextRef="#ctx0" brushRef="#br3" timeOffset="122907.24">20685 7631 11055 0,'0'0'480'0,"-9"2"112"0,3-1-464 0,6-1-128 16,-10-2 0-16,10 2 0 0,-9-1 832 0,9 1 160 15,-8 1 32-15,8-1 0 0,-5-5-416 0,-2 1-80 16,7 4-16-16,0 0 0 0,0 0 224 0,0 0 32 15,0 0 16-15,0 0 0 0,0 0-48 0,0 0-16 0,0-9 0 0,0 9 0 16,7-5-48-16,0 1-16 16,3 2 0-16,4 0 0 0,1-2-96 0,1-1-32 0,4 0 0 0,3 0 0 15,4 2-16-15,2 0-16 0,4-1 0 0,3 0 0 16,1-3-80-16,2 2-16 0,1 1 0 0,0 1 0 16,-5 0-128-16,0 2-16 0,0 1-16 0,2-1 0 15,0 0-112-15,-3-1 0 0,-2-1-128 0,3 3 192 16,1 1-64-16,0 3 0 0,-1-4-128 0,-2 1 192 15,-2-1-48-15,-1 0-16 0,-5-1 0 0,-1 1 0 16,-1 2 64-16,0-1 0 0,0 1 0 0,-1-3 0 16,-1-1 0-16,2 0 16 0,-2 0 0 0,0-1 0 15,-3 2-16-15,0 0-16 0,-1 1 0 0,-2 0 0 16,2-1-176-16,-3 0 160 0,-3 1-160 0,0 0 160 16,-2-1-160-16,-9 1 192 0,0 0-192 0,9-1 192 15,-9 1-64-15,0 0-128 0,0 0 192 0,0 0-64 0,0 0 0 0,0 0 0 16,0 0 0-16,0 0 0 0,0 0 0 0,0 0-128 15,0 0 192-15,-9 0-64 0,-1-1-128 0,-1 1 192 16,-2 2-192-16,-1 1 192 0,-5 0-192 0,0 3 0 16,-1-1 0-16,-3 1 128 0,-2-2-128 0,-1 1 0 15,-2-1 0-15,-1 3 128 0,-2 2-128 0,-5-1 0 16,-1 0 0-16,-6-1 0 0,-4-2 0 0,1 1 0 16,0 0 128-16,1 1-128 0,-1-1 0 0,1 0 0 15,1-1 0-15,1 2 0 0,0-4 0 0,-2 0 0 16,-2-1 0-16,3 3 0 0,6 5 0 0,1-1 0 15,0-2 0-15,-1-1 0 0,3 2 0 0,3 0 0 16,5 0 0-16,0-2 0 0,2-3 0 0,6-1 0 16,2-1 0-16,5 2 0 0,1 1 0 0,11-4 0 15,0 0-128-15,0 0 128 0,-3-7 0 0,7 2-176 0,6-2 176 0,-1 2-128 16,5 0 128-16,3-1 0 0,4-5 0 16,1 0-128-16,3 0 128 0,2-1 0 0,4 1-144 0,1 2 144 15,1 1 0-15,2 2 0 0,4-3 0 0,3 2 0 16,1 2-128-16,0-1 128 0,-3 3 0 0,4-1 0 15,2 0 0-15,0 2 0 0,-2 0 0 0,4-1 0 16,5-3 0-16,-2 3 0 0,-4-1 0 0,-1 2 0 16,-4 0 0-16,0 0 0 0,-3 0 0 0,-2-1 0 15,-1 0 0-15,-1 1 0 0,-3 0 0 0,-1 0 128 16,-2 0-128-16,-5 1 0 0,-1 0 0 0,-6 1 0 16,-1-2 0-16,-3-1 0 0,-7-1 0 0,-6 4 128 15,0 0-128-15,0 0 0 0,0 0 0 0,0 0-176 16,-10-4-2064-16,-5 2-432 0,-11 2-80 0,2 2 0 0</inkml:trace>
  <inkml:trace contextRef="#ctx0" brushRef="#br3" timeOffset="124914.05">20521 7356 4607 0,'0'0'400'0,"0"0"-400"0,6-5 0 0,-6 5 0 15,0 0 1088-15,0 0 144 0,6-4 32 0,-6 4 0 16,0 0-336-16,0 0-64 0,7 5-16 0,-1 2 0 15,-6-7 80-15,4 12 16 0,-2 7 0 0,0-2 0 0,-1 2-96 0,0 2-16 16,-1 3 0-16,0 5 0 0,0 3-224 0,0 3-48 16,-1 3-16-16,0 5 0 0,-1 5 0 0,-2 4 0 15,-3 5 0-15,0 1 0 0,-1-3-96 0,-2-1-32 16,-6-1 0-16,3-4 0 0,1-4-160 0,-1-4-16 16,-2-4-16-16,4-4 0 0,0-2 32 0,4-5 16 15,1-4 0-15,3-5 0 0,1-5-80 0,-2-4-32 16,3 1 0-16,1-9 0 15,0 0-1200-15,5-14-240 0,-2-12-64 0,3 2 0 0</inkml:trace>
  <inkml:trace contextRef="#ctx0" brushRef="#br3" timeOffset="125542.03">20456 6721 13823 0,'0'0'608'0,"0"0"128"0,0 0-592 0,0-8-144 16,-2-2 0-16,2 10 0 0,0 0 0 0,0 0 0 16,-1-7 0-16,1 7 0 0,0 0 128 0,0 0 112 0,0 0 16 0,0 0 0 15,-3-9 384-15,3 9 96 0,0 0 16 0,0 0 0 16,0 0-144-16,0 0-32 0,0 0 0 0,-9 2 0 15,2 3-64-15,1 3-32 0,0 2 0 0,1 2 0 16,-3 4-32-16,0 1-16 0,1 1 0 0,-1 1 0 16,-1 0-112-16,1 3 0 0,2 2-16 0,2-1 0 15,-1 0-112-15,3-2-32 0,1-2 0 0,1 0 0 16,0 0-160-16,2-3 0 0,4-1 0 0,0-2 128 16,1-1-128-16,0-1 0 0,1 2 144 0,0-5-144 15,-1-4 0-15,1 1 144 0,1-1-144 0,-9-4 0 16,0 0 128-16,11 1-128 0,-1-2 0 0,0 1 0 15,-10 0-320-15,10-2-160 0,-10 2-32 0,8-3-10048 16</inkml:trace>
  <inkml:trace contextRef="#ctx0" brushRef="#br3" timeOffset="125729.78">20229 6988 12895 0,'0'0'576'0,"0"0"112"0,0 0-560 0,0 0-128 15,0 0 0-15,0 0 0 0,0 0 1344 0,7-4 256 16,2 2 32-16,1-4 16 0,2-3-1264 0,2 3-240 16,2-2-144-16,1 3 160 0,4-2-160 0,3 2 160 15,-2-2-160-15,-2 0 160 0,-3 3-160 0,1 0 192 16,0 0-192-16,1 1 192 0,-3 1-384 0,2 2-80 16,-1 1-16-16</inkml:trace>
  <inkml:trace contextRef="#ctx0" brushRef="#br3" timeOffset="126031.75">20713 6955 20095 0,'-8'10'896'0,"3"-1"176"0,-3 1-864 0,1 0-208 0,-1 0 0 0,1-1 0 16,-1-1 0-16,1 1 0 0,2-1 0 0,5-8 0 15,-5 10 0-15,5-10 0 0,-1 9 0 0,1-9 0 16,0 0 0-16,0 0 0 0,0 0 0 0,10 6 0 16,-2-5 176-16,3-1-16 0,1-3 0 0,-1-1 0 15,-1-2 0-15,1-2 0 0,-4-2 0 0,1 1 0 0,-1-1-32 0,1 1 0 16,-5 0 0-16,0 0 0 0,-4 0 80 0,0 3 16 16,1 6 0-16,-3-6 0 0,-4 2 64 0,1 0 16 15,-2-1 0-15,-1 4 0 0,-1 4-112 0,-1 1-32 16,-1-1 0-16,1 0 0 15,0 3-1184-15,2-4-256 0</inkml:trace>
  <inkml:trace contextRef="#ctx0" brushRef="#br3" timeOffset="126344.64">20831 6762 14047 0,'0'0'624'0,"0"0"128"0,0 0-608 0,10 2-144 0,-10-2 0 0,9 2 0 15,-9-2 960-15,0 0 144 0,9-2 48 0,2-1 0 16,-2-2-384-16,1 1-64 0,-2-3 0 0,3 2-16 16,3 0-368-16,-1 2-64 0,0 0 0 0,-1-3-16 15,2 1-240-15,0-1 176 0,-1 0-176 0,-1 1 160 16,0-1-288-16,-3 1-64 0,0 2-16 0</inkml:trace>
  <inkml:trace contextRef="#ctx0" brushRef="#br3" timeOffset="126827.16">21234 6343 10191 0,'0'0'448'0,"-1"8"96"0,1-8-544 0,-2 11 0 0,-2 2 0 0,2 0 0 16,-2 2 976-16,-1 1 96 0,1-2 16 0,0 3 0 16,-2 4-208-16,2 0-48 0,1 0 0 0,-1-2 0 15,2-3-192-15,1 2-32 0,0 0-16 0,2-3 0 16,0-3-304-16,0 0-64 0,-1-2-16 0,1 0 0 15,2-1 16-15,-3-9 0 0,0 0 0 0,0 0 0 16,3 10 112-16,-3-10 32 0,0 0 0 0,0 0 0 16,0 0 80-16,0 0 0 0,9-4 16 0,0 0 0 15,-2-2-160-15,-1 0-48 0,0-2 0 0,2 0 0 0,-3 0-128 0,2 0-128 16,-1-1 144-16,1 3-144 0,1 1 0 0,-8 5 0 16,8-2 0-16,1 2 0 0,-9 0 0 0,11 5 0 15,-5 2 0-15,-2 3 0 0,-2 2 0 0,3 3 0 16,-2 2-128-16,1 1 128 0,0 0 0 0,0 1 0 15,-3-1 0-15,4-2 0 0,0 1 0 0,2-3 0 16,-2-2 0-16,3-2 0 0,2-5 0 0,0 1 0 16,1-1 0-16,0-5-10992 0</inkml:trace>
  <inkml:trace contextRef="#ctx0" brushRef="#br3" timeOffset="127757.11">22234 6680 5519 0,'0'0'496'0,"0"0"-496"16,0 0 0-16,0 0 0 0,-1-8 1248 0,0 0 160 15,1 8 16-15,-1-9 16 0,1 9-288 0,0 0-48 16,0 0-16-16,0 0 0 0,2-9-160 0,-2 9-32 16,0 0-16-16,0 0 0 0,0 0-352 0,0 0-64 15,0 0-16-15,0 0 0 0,-2 9 32 0,-1 2 0 16,2 2 0-16,-1 5 0 0,-1 1 32 0,2 4 0 15,2-1 0-15,0 2 0 0,-2 2-80 0,0 3-16 0,-2 1 0 16,3-1 0-16,3 0-128 0,0-2-32 0,0-2 0 0,2-1 0 16,-2-2-64-16,1-4 0 0,3 1-16 0,-2-8 0 15,5-3-176-15,-2-2 0 0,2-1 0 0,0-1 0 16,2-2 0-16,0 1 192 0,1-1-192 0,-2-3 192 16,0-3-192-16,0 0 128 0,0 0-128 0,-3 0 128 15,0 0-416-15,-8 4-96 0,3-7 0 0</inkml:trace>
  <inkml:trace contextRef="#ctx0" brushRef="#br3" timeOffset="127946.96">22118 6983 23039 0,'-4'-10'2048'0,"4"10"-1648"0,0 0-400 0,2-9 0 0,1 1 320 0,3 1-32 16,3-1 0-16,1 0 0 0,1 2-160 0,1-2-128 15,5-2 144-15,-1 1-144 0,-5 1 256 0,4 2-32 16,1 2-16-16,0-2 0 0,1-2-208 0,-3 3 0 16,-2 3 0-16,-2 0-7360 15,-1 2-1568-15</inkml:trace>
  <inkml:trace contextRef="#ctx0" brushRef="#br3" timeOffset="128243.52">22503 6841 23951 0,'-14'1'1056'0,"5"2"224"0,-1 6-1024 0,3 0-256 0,-2 0 0 15,0 2 0-15,-1 3 576 0,1 1 48 0,3 1 16 0,0-1 0 16,2 0-512-16,2 0-128 0,1-1 0 0,1 1 0 16,2-3 0-16,1-1 0 0,1-3 0 0,1-1 0 15,3-3 0-15,-8-4 0 0,9 0 0 0,2 0 128 16,-3-1-128-16,1-2 0 0,0-2 128 0,1-4-128 15,1 0 208-15,-1-4-16 0,-2 1-16 0,-1408-3 0 16,2816 0 176-16,-1410 0 32 0,0 0 16 0,-4 2 0 16,0 0 32-16,-1 1 0 0,-2 2 0 0,-1 2 0 15,-1 2-96-15,3 6-16 0,-7-7 0 0,7 7 0 16,-8-2-192-16,1 5-128 0,-1 1 160 0,-2 0-160 16,4-2-352-16,-3 2-160 0,2 2-48 0,1-1-12944 15</inkml:trace>
  <inkml:trace contextRef="#ctx0" brushRef="#br3" timeOffset="128590.17">22700 6401 8287 0,'0'0'368'0,"0"0"80"0,0 0-448 0,0 0 0 0,0 0 0 0,0 0 0 16,5 9 1984-16,-3 0 304 0,-2-1 64 0,3 4 16 15,-1 2-1152-15,-2 1-208 0,0 0-48 0,-1 4-16 16,1 3-208-16,1 2-32 0,2 1-16 0,-1-2 0 15,-1 0-176-15,0-1-48 0,0-1 0 0,1 2 0 16,-1 1-240-16,2-1-48 0,-1-3-16 0,-2-1 0 16,0-2-160-16,0-1 0 0,0-3 144 0,0-1-144 15,0-1 0-15,-1-1-128 0,1-10 0 0,0 0-7232 16,0 0-1456-16</inkml:trace>
  <inkml:trace contextRef="#ctx0" brushRef="#br3" timeOffset="128815.75">22574 6659 19343 0,'0'0'1728'0,"0"0"-1392"16,1-4-336-16,-1 4 0 0,0 0 128 0,12-4-128 15,-2-1 128-15,2 0-128 0,1-1 176 0,0 2-48 16,3-2 0-16,-1 1 0 0,1-2 48 0,1 1 0 15,2 0 0-15,0 1 0 0,-2-3-176 0,2 1 0 16,-3 1 0-16,1-1 0 0,-4 2 0 0,-1 0 0 16,2 3 0-16,-3-1-6112 15,-2-3-1232-15</inkml:trace>
  <inkml:trace contextRef="#ctx0" brushRef="#br3" timeOffset="129227.55">23014 6191 16751 0,'0'0'736'0,"0"0"160"15,-2 10-704-15,-1-1-192 0,1-1 0 0,0 3 0 16,-2 1 704-16,0 3 128 0,0-1 0 0,2 7 16 0,-3 5-80 0,3 1 0 15,0-2-16-15,0 1 0 0,-2 3-192 0,3-3-48 16,0-2 0-16,0-2 0 0,-2-3-128 0,2 0-48 16,1 0 0-16,0-7 0 0,2-2 48 0,-2-10 16 15,0 9 0-15,0-9 0 0,0 0 112 0,0 0 32 16,0 0 0-16,0 0 0 0,10-8 48 0,0-2 16 16,-2-2 0-16,2-1 0 0,2-2-368 0,-2 1-80 15,1 0-16-15,-1 4 0 0,-2 2-144 0,1 5 0 16,0 3 0-16,-1 3 0 0,-8-3 0 0,12 11 0 15,1 2 0-15,-5 6 0 0,-2 5 0 0,-1 2 0 16,2-2 0-16,0 3 0 0,-3 4 128 0,3-1 64 16,-1-2 0-16,0-2 0 0,1-4-48 0,-1-4 0 0,0-3 0 15,2-3 0-15,3-2-144 0,-2 0 128 0,0-2-128 0,0-2 128 32,0-4-1024-32,1-5-192 0,-4-5-64 0</inkml:trace>
  <inkml:trace contextRef="#ctx0" brushRef="#br3" timeOffset="131146.03">20719 7514 4607 0,'0'0'400'0,"0"0"-400"16,0 0 0-16,1-6 0 0,0-2 976 0,-1 8 112 0,0 0 32 0,0 0 0 16,0 0-464-16,-1401-7-80 0,2814 2-32 0,-1413 5 0 15,0 0 512-15,7-6 96 0,1 3 32 16,-8 3 0-16,0 0-304 0,9 2-64 0,2-2-16 0,1 0 0 15,2 0-240-15,1 0-48 0,2 0-16 0,3 0 0 16,2 0-208-16,2 0-32 0,2 0-16 0,5 0 0 16,2 1-48-16,1 0 0 0,-1-1 0 0,1 0 0 15,3 1-16-15,0-1-16 0,1 0 0 0,2 3 0 16,3-1-160-16,0 0 0 0,-1 0 144 0,-4 2-144 16,-3-1 0-16,-3 0 128 0,-3-1-128 0,-4 2 0 15,-4 1 0-15,-2 1 0 0,-3-2 0 0,-3 0 0 16,-2 1 0-16,0-2 0 0,-2-1 0 0,-9-2 128 15,9 5 48-15,-9-5 16 0,8 4 0 0,-8-4 0 16,0 0 48-16,0 0 16 0,0 0 0 0,0 0 0 0,0 0 128 0,0 0 16 16,0 0 16-16,0 0 0 0,-8-3-128 0,-2 2-32 15,-2-1 0-15,-3-1 0 0,-3 0-112 0,-3 0-16 16,-2 1-128-16,-3-1 192 0,-4 1-192 0,-2-1 176 16,-4 0-176-16,1 0 160 0,-1 1-160 0,2 0 192 15,-2-4-192-15,2 4 192 0,1 2-16 0,2 1 0 16,1-1 0-16,4-1 0 0,2-2 16 0,2 1 0 15,1 2 0-15,4 0 0 0,5 0-192 0,1 0 0 16,1-1 144-16,10 1-144 0,0 0 0 0,0 0 0 16,0 0 0-16,0 0 128 0,15-1-128 0,3 1 0 15,4 0 128-15,4 0-128 0,2 0 0 0,6 0 0 16,6 0 0-16,1 0 0 0,3 0 0 0,2-3 0 16,1 2 0-16,0 2 0 0,0 3 0 0,-3-1 0 0,-3-2 0 15,-1 0 0-15,-3 0 0 0,1 0 0 0,0 2 0 0,-2-2 0 16,-2-1 0-16,-6 1 0 0,-5 1 0 0,-3-1 0 15,-4-1 0-15,-5-1 128 0,-4-1-128 0,-7 2 0 16,0 0 128-16,0 0-128 0,-7 0 128 0,-8 0-128 16,-5 2 208-16,-4 0-16 0,-5 1-16 0,-7 1 0 15,-1-2-176-15,-3-1 192 0,1 0-192 0,-4 1 192 16,-3-2 0-16,-4 0 0 0,0 0 0 0,-1 0 0 16,4 3-192-16,2-3 160 0,2-2-160 0,1 2 160 15,3 0-160-15,4 0 0 0,2 0 144 0,5 0-144 16,3 2 0-16,2 0 0 0,6 0 0 0,5-1 128 15,4-2-128-15,8 1 0 0,0 0 128 0,0 0-128 16,13-2 144-16,4 2-144 0,2 0 192 0,9 0-192 16,2 0 144-16,3-1-144 0,4 0 0 0,5-1 144 0,5 1-144 0,1 2 0 15,2 3 0-15,-1-2 0 0,2 0 0 0,-4 0 0 16,-2 3 0-16,-4-2 0 0,-1 1 0 0,-3 1 0 16,1-2 0-16,-8 0 0 0,-1 1 0 0,-9-1 0 15,-7 0 0-15,-4 1 0 0,-9-4 0 0,0 0 0 16,-8 2 0-16,-5 1 0 0,-6 0 160 0,-4 0 0 15,-4-1 0-15,-4 0 0 0,-3 1-160 0,-4-2 128 16,-1-3-128-16,-3 2 128 0,-3 4-128 0,0 0 0 16,4 1 0-16,2-2 128 0,-1-6-128 0,6 1 0 15,5 2 0-15,5 0 128 0,3 0-128 0,4-1 0 16,3 0 0-16,5 0 0 0,9 1 0 0,0 0 0 16,-3-4 0-16,3 4 0 0,0 0-224 0,0 0-80 15,13 4-16-15,4-2 0 16,1-2-1376-16,7-1-288 0,3 2-48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49:00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8639 13232 6447 0,'-12'-1'576'0,"2"0"-576"16,-1 0 0-16,2 1 0 0,1 2 2144 0,8-2 320 15,-6 1 64-15,6-1 16 0,-8 0-1136 0,8 0-240 0,-6 0-32 0,6 0-16 16,-8-1 48-16,8 1 16 0,0 0 0 0,0 0 0 15,0 0-48-15,0 0-16 0,0 0 0 0,0 0 0 16,0 0-176-16,0 0-48 0,10-2 0 0,-1 1 0 16,5 0-192-16,2-1-64 0,2 1 0 0,3 0 0 15,1-1-192-15,2 2-64 0,2-3 0 0,1 1 0 16,-1-2 0-16,4 1 0 0,-1 1 0 0,3-2 0 16,1 3 0-16,6-1 0 0,4 0 0 0,3-1 0 15,2 0-64-15,3 1 0 0,0 0-16 0,0 0 0 16,1-1-112-16,3 0 0 0,2 0-16 0,4-1 0 15,0 1-48-15,-2 1-128 0,0 1 192 0,0-2-64 16,0-4-128-16,1 1 192 0,2-1-192 0,2 4 192 16,4 2-64-16,-2-2 0 0,-2-3 0 0,-1 0 0 15,4 1 32-15,2-1 0 0,-3 1 0 0,1 0 0 0,0 1-16 16,1 0 0-16,3 1 0 0,0 1 0 0,2-1 0 16,-1-1 0-16,0-2 0 0,-1 4 0 0,-1 2-144 0,1-1 160 15,1-4-160-15,0 3 160 0,3 2-160 0,-1 2 192 16,-3 1-192-16,2-5 192 0,0-3-192 0,4 3 0 15,-1 5 0-15,-2-2 0 0,-1-3 128 0,-1-1-128 16,4-1 0-16,0 4 128 0,-1 3-128 0,-3-1 160 16,-1-4-160-16,-1 0 160 0,4 1-160 0,2 1 160 15,0 1-160-15,1 1 160 0,-2-2-32 0,-2 1 0 16,1 2 0-16,2-3 0 0,2 1-128 0,-2-2 192 16,-4-3-192-16,0 0 192 0,-1 3-192 0,4 0 192 15,3-1-192-15,-2-1 192 0,-4-2-192 0,-2 2 160 0,-1 0-160 0,3-1 160 16,3 0-32-16,-2-1-128 0,-5 1 192 0,4 1-64 15,0-3-128-15,0 3 0 0,-1 1 0 0,-3-2 0 16,-3 0 0-16,-3 0 0 0,0-1 128 0,2 2-128 16,2 3 128-16,-1-2-128 0,-1 2 0 0,-4-1 128 15,-3-2-128-15,0 3 0 0,3 3 144 0,-1 0-144 16,2-3 0-16,-3 0 128 0,1 0-128 0,0 1 0 16,-3 2 0-16,2 0 144 0,-1-3-144 0,1 0 0 15,0 0 0-15,-2 0 0 0,2 0 0 0,-3-2 0 16,-6 1 128-16,0 1-128 0,-2 3 144 0,3-1-144 15,4 0 224-15,-5 0-48 0,-1 0-16 0,-2-1 0 16,-1-1-32-16,-1 2 0 0,-4-1 0 0,-1 0 0 16,0-1 0-16,-2 2-128 0,-1 1 192 0,-2-1-64 15,-2-3-128-15,0 1 192 0,-2 5-192 0,-1-5 192 0,-4 1-192 0,-1-1 192 16,-2-3-192-16,-2 3 192 0,-3 3-192 0,-1-2 0 16,-4-3 0-16,-1 2 0 15,-11 0-1344-15,0 0-336 0,4 6-80 0</inkml:trace>
  <inkml:trace contextRef="#ctx0" brushRef="#br0" timeOffset="1646.3">21212 14987 23039 0,'-20'-2'1024'0,"8"4"192"0,-3-1-960 0,1 0-256 16,2 0 0-16,0 0 0 0,0 0 192 0,0-1 0 15,1-1 0-15,2 1 0 0,2 1 512 0,7-1 112 16,0 0 16-16,0 0 0 0,0 0 128 0,0 0 16 16,0 0 16-16,0 0 0 0,0 0-160 0,9 6-48 15,1-2 0-15,7-1 0 0,5 1-208 0,4-2-64 16,8 0 0-16,5-1 0 0,7-1-128 0,8 0-16 16,3 3-16-16,4 0 0 0,0-1-96 0,7-1 0 15,4-1-16-15,5 1 0 0,3 1-16 0,-2-1 0 16,-3-1 0-16,3 0 0 0,5 0-32 0,-2 1-16 0,4-1 0 15,-6 1 0-15,-4 3-32 0,1-3 0 0,4-1 0 0,0 2 0 16,0 0 0-16,-5 0 0 0,-9 1 0 0,4-1 0 16,-1 2-16-16,-3 0 0 0,-4-2 0 0,-4 2 0 15,-4-1 0-15,-4 1-128 0,-6-2 192 16,-1 0-64-16,-3 0 0 0,-3 1-128 0,1-2 192 0,-5-1-64 16,0 2-128-16,-5 0 192 0,-5 0-192 0,-4 0 192 15,-1 0-192-15,-6-1 128 0,-2-1-128 0,-10 0 128 16,0 0 0-16,0 0 0 0,0 0 0 0,0 0 0 15,-10 2 64-15,-2 0 0 0,-4-2 0 0,-7 0 0 16,-5 3-64-16,-4 0-128 0,-3-3 192 0,-3 0-64 16,1-2-128-16,-4 2 0 0,-1 0 0 0,-5-2 128 15,-7-1-128-15,-2 0 0 0,-9-1 0 0,1 1 128 16,0-1-128-16,-2-1 0 0,-4 0 0 0,-8 1 0 0,-6 1 0 0,1 0 0 16,1-2 128-16,-2 1-128 0,-4 0 0 15,0 0 0-15,-1 3 0 0,1-1 0 0,6-2 0 0,-4 0 0 16,-2 2 0-16,4 1 0 0,3 0 0 0,4-1 0 15,4-2 0-15,2 2 0 0,4 0 0 0,3 2 128 16,4-1-128-16,8 1 0 0,6-1 128 0,7 1-128 16,8 0 0-16,6 0 128 0,4-1-128 0,8 0 0 15,4-3 144-15,9 4-144 0,0 0 144 0,0 0-144 16,18 0 192-16,10-1-192 0,6-1 0 0,12 0 0 16,12-1 0-16,11 1 0 0,10 2 0 0,4 2 0 15,2 0 0-15,8-2 0 0,10 2 0 0,-2 1 0 16,-2 2 0-16,3-2 0 0,8 0 0 0,-2 3 0 15,-4-1 0-15,4 1 0 0,4-1 0 0,-6 2 0 0,-6-1 0 0,-2 1 0 16,-1-1 0-16,-4 0 0 0,-2 3 0 0,-10-2 0 16,-7-2 0-16,-3 2 0 0,1-2 0 0,-6 2 0 15,-8-1 0-15,-5 0 0 0,-8 0 0 0,-9-1 0 16,-8-1 0-16,-6 1 0 0,-7-2 0 0,-5-1 0 16,-10-2 0-16,0 0 0 0,0 0 0 0,-11 3 0 15,-8-1 0-15,-9-2 0 0,-11-2 0 0,-7 1-144 16,-9 0 144-16,-6-2 0 0,-2-3 0 0,-6 1 0 15,-5-1 0-15,-7 2 0 0,-9-1 0 0,0-1 0 16,0-1 0-16,-5 1 0 0,-7 1 0 0,2-1 0 16,2-3 128-16,0 2-128 0,2 2 128 0,2-1-128 15,0 1 0-15,7-1 144 0,8 2-144 0,4 0 0 16,3 3 128-16,5-2-128 0,4 0 0 0,10 2 0 16,9 1 0-16,9 1 0 0,7 0 128 0,7 0-128 0,7-1 0 0,5 0 0 15,9 0 0-15,0 0 0 0,0 0 0 0,12 1 0 16,8-1 0-16,12-1 0 0,12-1 0 0,12 1 0 15,11 0-160-15,6 1 160 0,3 0 0 0,9 0 0 16,9 1 0-16,5 1 0 0,-2 1-128 0,5 1 128 16,1 0 0-16,-1 1 0 0,-1 0 0 0,-3 1 0 15,-5-2 0-15,0 1 0 0,-1 2 0 0,-8 0 0 16,-8-4 0-16,-3 1 0 0,-3 1 0 0,-2 0 0 16,-4 0 0-16,-4-2 0 0,-7-1-288 0,-7 0 64 15,-8-1 16-15,-8 1 0 16,-5-4-544-16,-9 1-96 0,-5-3-32 0,-11 4-11440 15,0 0-2288-15</inkml:trace>
  <inkml:trace contextRef="#ctx0" brushRef="#br0" timeOffset="3509.35">21145 15043 28095 0,'0'0'1248'0,"0"0"256"0,0 0-1200 0,0 0-304 15,0 0 0-15,0 0 0 0,0 0 0 0,0 0 0 16,9 6 0-16,6 1 0 0,7-3 480 0,13 3 96 0,10-2 0 0,10 2 16 16,10 2 368-16,6 0 64 0,3-1 0 0,8 1 16 15,9 2-640-15,3-2-128 0,-3-1-16 0,5 2-16 16,3-1-48-16,-1 0-16 0,-2-4 0 0,1 0 0 16,-2 1 0-16,2 0 0 0,-1 0 0 0,-2-1 0 15,-6 1-48-15,-2-1 0 0,-1 0 0 0,-4-2 0 16,-2 1-128-16,-6 2 160 0,-7-4-160 0,-6 4 160 15,-3 1-160-15,-5-1 128 0,-4 0-128 0,-7 1 128 16,-8 0-128-16,-3-1 0 0,-8 0 0 0,-7-3 0 16,-15-3 0-16,0 0 0 0,0 0 0 0,-13 2 0 15,-10-1 128-15,-11-1-128 0,-12-2 128 0,-8-1-128 16,-1-1 144-16,-15 1-144 0,-9-1 160 0,-8-2-160 16,-7-1 224-16,-8 2-48 0,-5 0-16 0,-6 0 0 15,-1-2 64-15,1 1 16 0,-2 1 0 0,3-1 0 0,1-1 80 0,7 4 32 16,3 3 0-16,5-2 0 0,0-2 32 0,12 1 16 15,12 2 0-15,9-1 0 0,9-2-128 0,9 1-16 16,5 3-16-16,13 0 0 0,7 0-64 0,9 0-16 16,11 0 0-16,0 0 0 0,10 2-160 0,11-2 0 15,10 0 0-15,11-2 128 0,8 0-128 0,13 0 0 16,13 3 0-16,7-1 0 0,5-1 0 0,9 1 0 16,3 0 0-16,6 1 0 0,3 0 0 0,3 3 0 15,3-1-144-15,-2 2 144 0,-1 1 0 0,-1 0 0 16,-2 2 0-16,-4 0 0 0,-2-3 0 0,-9 2 0 15,-6 2 0-15,-5 0 0 0,-3-1 0 0,-7-1 0 16,-9 1 0-16,-13-2 0 0,-12 0 0 0,-11-2-160 16,-9-1 160-16,-7 0-192 0,-12-3-64 0,0 0 0 15,-21 0-16-15,-14-1 0 0,-17-3 96 0,-11 2 32 0,-14 1 0 16,-8-1 0-16,-8-3 144 0,-7 0 0 0,-7-2 0 0,-3 1 0 16,-2 0 0-16,-3 0 192 0,-3 1 0 0,5 1-16 15,5-1 64-15,5 4 16 0,2-1 0 0,10 1 0 16,12 0-256-16,9 1 0 0,6 4 0 0,9-2 0 15,2 1 144-15,12-3-16 0,10 0 0 0,6 0 0 16,9 2-128-16,7 0 0 0,9-2 0 0,9 1-176 16,8-1 176-16,14 0-128 0,11-2 128 0,11 0-128 15,8 0 128-15,12-2 0 0,8 1 0 0,12 0-128 16,8 0 128-16,0 2 0 0,3 1 0 0,2 0 0 16,3-1 0-16,-2 1 0 0,-3 2 0 0,-1 1 0 15,-1 0 160-15,-8 1-32 0,-9 2-128 0,-1 0 192 0,-6 1-192 0,-5 1 0 16,-7 2 0-16,-14-3 0 0,-10-1 0 0,-10-1 0 15,-10 0-144-15,-10 0 144 0,-12-5-192 0,-5 5 48 16,-12-1 16-16,-18 0 0 0,-14-1-32 0,-15 0 0 16,-13 1 0-16,-11-1 0 0,-11-5 160 0,-11 2 0 15,-10 2 0-15,-8-2-128 0,-6-2 128 0,2 0 0 16,0-1 0-16,2 1 0 0,0 2 176 0,12-1-48 16,7-5 0-16,6 4 0 0,4 1 0 0,13 1 0 15,13 0 0-15,13 0 0 0,12-2-128 0,10 1 0 16,9-1 144-16,13 4-144 0,5-4 128 0,13 2-128 15,0 0 160-15,9-1-160 0,12 1 0 0,15-2 0 16,11-2 0-16,16-1-160 0,14 0 160 0,8 2 0 16,3 0 0-16,12 3-128 0,12-2 128 0,2 2 0 0,1-1 0 0,8 2 0 15,5 1 0-15,-1 1 0 0,-3-2 0 0,-3 3 0 16,-1 3 0-16,-7-1 0 0,-8 0 0 0,-3-2 128 16,-5 5-128-16,-11 1 0 0,-15 2 0 0,-11-3 0 15,-12 0 0-15,-12-3-192 0,-12 1 192 0,-10-2-192 16,-14-5-160-16,-8 6-32 0,-11-2-16 0,-16-1 0 15,-17-3 96-15,-16 0 32 0,-15-1 0 0,-12-1 0 16,-6-1 272-16,-11-2 0 0,-12 1 0 0,0-1 0 16,-5-1 208-16,-4 1 0 0,-2-2 0 0,2 0 0 15,2 0 48-15,7 1 16 0,6 2 0 0,7-2 0 16,5-3-80-16,11 4-32 0,9 2 0 0,12 0 0 16,15 1-160-16,11-3 128 0,10-3-128 0,11 0 128 15,12 5-128-15,8-1 160 0,7 4-160 0,11-9 160 0,10-2-160 16,15 0 0-16,10 2 0 0,15-1 0 0,13-2-144 0,9 2 144 15,3 0 0-15,13 1 0 0,9 3 0 0,2-1 0 16,2 0 0-16,9 3 0 0,8 0 0 0,-5 3 128 16,-5 0-128-16,3 3 0 0,2-1 0 0,-10 2 128 15,-10 2-128-15,-2 0 0 0,-3 1 0 0,-15-1 0 16,-14 0 0-16,-14 1-160 0,-13 2-192 0,-13 0-32 16,-11-3-16-16,-12 1 0 15,-7-6-176-15,-22 8-48 0,-16 0 0 0,-20-1 0 0,-20-3 304 0,-11 0 48 16,-8 1 16-16,-15-2 0 0,-14-4 256 0,-6 3 0 15,-5 0 176-15,-5 0-176 0,-2-1 416 0,-3-1-32 16,-2-3 0-16,8 3 0 0,7 3 16 0,6-2 0 16,1-2 0-16,11 0 0 0,12-2-160 0,11 1-48 15,10 0 0-15,15 1 0 0,13-2-192 0,13 1 176 0,11-1-176 16,11 1 160-16,9 0-160 0,11 2 0 0,0 0 144 0,23-6-144 16,13 1 0-16,12-1-240 0,10-1 48 0,12-1 0 15,7-1 192-15,15 1-192 0,15 3 192 0,5-1-192 16,1 2 192-16,10 1 0 0,10 3 0 0,2 0 0 15,-1 2 0-15,-2 1 0 0,0 2 0 0,-3 1 0 16,-5 3 0-16,-8-1 0 0,-4-1 0 0,-10 1 0 16,-10 2 0-16,-9-2 0 0,-7-2 0 0,-14 1 0 15,-13-2-192-15,-14 1-32 0,-13-3-16 0,-13 2 0 16,-9-5-272 0,-15 5-48-16,-14-3-16 0,-17-1 0 0,-17 3 320 0,-11-2 48 0,-8-1 16 0,-15-2 0 15,-13-7 192-15,-6 2 0 0,-2 1 192 0,-12 0-192 16,-8-2 304-16,1 2-48 0,1-1-16 0,4 2 0 15,5-1 16-15,5-1 16 0,7 0 0 0,13 1 0 0,14-1-16 0,17 2-16 16,14 0 0-16,16 2 0 0,10 2-48 0,11 0-16 16,9-1 0-16,11 1 0 0,12-1-176 0,15 0 0 15,11-1 0-15,20 0 0 0,18 0 0 0,12 0-176 16,8 0 176-16,15 0-192 0,14 0 192 0,10 1 0 16,3-1 0-16,7 4 0 0,7-4-128 0,8 6 128 15,8 0-128-15,0 3-12096 16,1 0-2432-16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49:08.93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4564 909 12895 0,'6'-5'272'0,"-3"4"64"0,3 0 16 0,-5 0 32 0,0-1-384 0,1 2 0 0,0-1 0 0,-1 1 0 16,-1 0 896-16,0 0 96 0,0 0 32 0,0 0 0 15,0 0-832-15,0 0-192 0,0 0 0 0,0 0 0 16,-12 12 864-16,1-2 128 0,-3 1 32 0,1-1 0 16,-2-1-832-16,2 5-192 0,-1 0 0 0,-4 1 0 15,-3 1 864-15,-3 0 128 0,-1 4 32 0,-1 0 0 16,-1 1 0-16,-1 1 0 0,-2-1 0 0,-1 0 0 0,1-1-832 0,-2 1-192 15,1-2 0-15,-2-1 0 0,0 0 0 0,4-2 0 16,1-1 0-16,6-3 0 0,4-1 0 0,2 0 0 16,4-2 0-16,2-1 0 0,4-2 0 0,6-6 0 15,0 0 0-15,0 0 0 0,4 9 864 0,5-2 128 16,4-1 32-16,3-1 0 0,1-2-832 0,7 1-192 16,5 1 0-16,2-2 0 0,2-1 0 0,1 2 0 15,1-2 0-15,-1 2 0 0,2-2 0 0,-1 2 0 16,-2-1 0-16,0-1 0 0,2 4 0 0,-2-3 0 15,-5-1 0-15,1 2 0 0,1 0 0 0,-1 0 0 16,-2 1 0-16,-3-2 0 0,-3 3 0 0,-1-3 0 16,-4-1 0-16,-2-1 0 15,-4 0-2416-15,-1-3-528 0,-2-7-96 0,-7 9-32 0</inkml:trace>
  <inkml:trace contextRef="#ctx0" brushRef="#br0" timeOffset="939.15">4273 1301 16575 0,'0'0'368'0,"12"-2"80"0,0 1 0 0,7 0 16 16,2 0-464-16,2-1 0 0,1-2 0 0,3 1 0 0,3 1 912 0,1 0 96 15,3-2 16-15,2 3 0 0,3-2 0 0,0 1 0 16,1 0 0-16,4-1 0 0,0 0 0 0,3 0 0 16,3-2 0-16,3 2 0 0,2 1-896 0,1 1-128 15,-1 1 0-15,1-1-160 0,-3-2 288 0,4 2 64 16,1-3 16-16,7 2 0 0,0 1 64 0,0-2 16 16,-1 1 0-16,2 0 0 0,2-2-32 0,3-1-16 15,4 1 0-15,0 1 0 0,-2 0-64 0,0 0-16 16,-1-1 0-16,3 0 0 0,2 0-16 0,0 2 0 15,-2 0 0-15,0 0 0 0,1-2-144 0,2 1 192 16,5-1-192-16,-4 2 192 0,-1 0-192 0,1-1 160 16,3-4-160-16,-1 6 160 0,4 0-160 0,-3 0 160 15,-4 0-160-15,3-1 160 0,0-2 0 0,5 3 0 16,-3 2 0-16,-1 0 0 0,-4-2-160 0,0 0 0 0,2 0 0 0,1 2 0 16,1 2 0-16,-2 0 192 0,1-3-192 0,-2 0 192 15,-1 0-64-15,0 1-128 0,-2 2 192 0,0-2-64 16,-6-1-128-16,6 0 0 0,5 0 0 0,-2 2 128 15,-2-1-128-15,-1-1 128 0,0-1-128 0,1-1 128 16,1 1-128-16,-1 0 192 0,-1 0-192 0,-2 0 192 16,0 0-192-16,0 0 192 0,3-2-192 0,-1 2 192 15,-2 1-64-15,0-1-128 0,-3-3 192 0,1-1-64 16,4 2 0-16,-1 2-128 0,-1 1 192 0,-4-1-64 16,3-2-128-16,0-3 0 0,-1-1 0 0,2 4 0 15,-2 1 128-15,-3 0-128 0,-3-4 0 0,3 2 128 16,1-1-128-16,-1 2 0 0,2 1 0 0,-3 0 0 0,-3-2 0 0,0 1 0 15,2 1 128-15,-1 1-128 0,2-1 0 0,1-1 0 16,-2 2 0-16,-2 0 0 0,-2 1 0 0,1-1 0 16,1-2 0-16,1 1 0 0,4 1 0 0,-3 1 0 15,-4 3 0-15,-1-3 0 0,-1-3 0 0,5 1 128 16,5 7-128-16,-5-4 0 0,0 1 0 0,0-2 0 16,-3-2 128-16,1-1-128 0,0 3 0 0,3 0 0 15,2-1 0-15,-5 1 0 0,-1 0 0 0,-3 0 128 16,2 0-128-16,1 0 0 0,0-2 0 0,1 1 0 15,1 2 128-15,-2-2-128 0,-2-1 128 0,1-1-128 16,1 2 192-16,-1 1-64 0,1 1 48 0,2 0 0 16,-4 1 0-16,-1-1 0 0,1-1-48 0,0 1 0 15,1 2 0-15,2 0 0 0,2-3-128 0,-5 2 0 16,-4 1 0-16,2 0 128 0,0-3-128 0,-1-2 0 0,3-1 144 0,-3 2-144 16,3 3 0-16,-4-1 0 0,-3-1 0 0,-1-1 128 15,-1-2-128-15,3 2 144 0,1-2-144 0,-2 1 160 16,-2 1-32-16,0 0-128 0,-5 0 192 0,-1 0-64 15,0-1 0-15,1 1-128 0,0 1 192 0,-1 0-64 16,-4 0-128-16,1 1 0 0,2 1 0 0,-3-1 128 16,-5-1-128-16,1 2 0 0,-7 2 0 0,0-2 0 15,-1-2 0-15,-1 1 0 0,-2 1-192 0,2 1 192 16,-1 1 0-16,-1-2 0 0,-6-2 0 0,1 2 0 16,1 0 0-16,-8 1 0 0,-2-1 0 0,5 1 0 15,-3 0 0-15,-2 0 0 0,-3-3 0 0,-10 0 0 16,0 0-2576-16,0 0-400 0,0 0-80 0,0 0-6560 15,0 0-1328-15</inkml:trace>
  <inkml:trace contextRef="#ctx0" brushRef="#br0" timeOffset="1346.46">15668 897 20271 0,'0'0'896'0,"8"-3"192"0,4 1-880 0,0 2-208 0,3 0 0 16,5 1 0-16,0 0 0 0,5 2 0 15,1 0 0-15,5 0 0 0,4 0 0 0,2 0 0 0,3-1 0 0,-1 1 0 16,1 2 0-16,-3-1 0 0,3 0 0 0,-2 1 0 15,3 0 0-15,-1 3 0 0,3 1 0 0,-13-4 0 16,3 2 864-16,1 1 128 0,1 1 32 0,-3-1 0 16,0 2-832-16,-2 3-192 0,-2-2 0 0,-3 4 0 15,-1-3 864-15,-4 1 128 0,-3 1 32 0,-2 2 0 16,-4-1 0-16,-4 1 0 0,-1 2 0 0,-5 1 0 16,-8-1-832-16,0 1-192 0,-8 0 0 0,-2 1 0 15,-5-3 864-15,-4 0 128 0,-1412-1 32 0,2794 6 0 16,-1409-4-832-16,4-2-192 0,1 0 0 0,2-3 0 15,1 1 0-15,2-1 0 0,3-2 0 0,4 0 0 16,1 2-768-16,2-4-208 0,-1-2-48 0,2-3 0 0</inkml:trace>
  <inkml:trace contextRef="#ctx0" brushRef="#br0" timeOffset="2408.69">13448 663 16575 0,'0'0'368'0,"7"-6"80"0,-2-2 0 0,-2 0 16 0,-3 8-464 0,5-4 0 16,-5 4 0-16,0 0 0 0,0 0 912 0,0 0 96 16,0 0 16-16,0 0 0 0,0 0 0 0,0 0 0 15,0 0 0-15,6 7 0 0,-6-7 0 0,2 9 0 16,-2 5 0-16,-2 2 0 0,-2 3-832 0,2 3-192 15,-1 1 0-15,-2 2 0 0,-3 2 0 0,1 0 0 0,0 1 0 0,2-9 0 16,0 7 864-16,-2-1 128 0,0 1 32 0,-2 12 0 16,3-5-832-16,-1-2-192 0,1-3 0 0,3-2 0 15,-1-3 0-15,0-4 0 0,2-2 0 0,0-1 0 16,1-1 0-16,1-3 0 0,2-2 0 0,1-4 0 31,-3-6-768-31,6 7-208 0,-6-7-48 0,0 0 0 0</inkml:trace>
  <inkml:trace contextRef="#ctx0" brushRef="#br0" timeOffset="3144.19">13460 1833 16575 0,'0'0'368'0,"0"0"80"0,0 0 0 0,3-8 16 0,0-3-464 0,-1 1 0 0,-2 10 0 0,1-9 0 16,-1 9 1728-16,0-7 256 0,0 7 64 0,-1-9 0 15,1 9-832-15,0 0-144 0,0 0-48 0,0 0 0 16,0 0 0-16,0 0 0 0,0 0 0 0,0 0 0 0,0 0-816 0,-2 6-208 16,-3 3 0-16,3 2 0 0,-3 1 0 0,0 6 0 15,2 2 0-15,-2 3 0 0,1 1 864 0,0 1 128 16,0 3 32-16,-1-4 0 0,-1-1-832 0,2 0-192 15,-2-3 0-15,3-2 0 0,1-4 0 0,1 0 0 16,-1-3 0-16,2-3 0 0,0-8 864 0,0 0 128 16,0 0 32-16,0 0 0 0,0 0-832 0,8-3-192 15,1-5 0-15,0-3 0 0,-1-3 864 0,-1-2 128 16,1-3 32-16,0 1 0 0,-2-4-832 0,1 0-192 16,0-2 0-16,-2-2 0 0,1-1 0 0,-1 4 0 15,1 4 0-15,-2 5 0 0,-2 2 0 0,0 4 0 16,-2 8 0-16,0 0 0 0,0 0 0 0,0 0 0 15,0 12 0-15,0 3 0 0,0 3 0 0,-2 6 0 0,-2 7 0 0,-2 1 0 16,-2 1 0-16,0-2 0 0,1-2 0 0,1 1 0 16,0-4 0-16,2 0 0 0,2-3 0 0,-1-2 0 15,2-3 0-15,1-1 0 0,0-4 0 0,1-3 0 32,-1-10-2416-32,0 0-528 0,0 0-96 0,0 0-32 0</inkml:trace>
  <inkml:trace contextRef="#ctx0" brushRef="#br0" timeOffset="4091.37">10183 765 16575 0,'0'0'368'0,"0"0"80"0,6-7 0 0,-6 7 16 0,5-6-464 0,-2 2 0 0,-3 4 0 0,5-4 0 15,-5 4 912-15,5-3 96 0,-5 3 16 0,0 0 0 16,0 0 0-16,0 0 0 0,0 0 0 0,6 3 0 16,-6-3-832-16,3 7-192 0,0 3 0 0,-3 3 0 15,-1 3 864-15,-1 3 128 0,-2 3 32 0,-2 1 0 16,0 3-832-16,-2 5-192 0,-1 2 0 0,0 1 0 16,1 2 864-16,-3-3 128 0,1 0 32 0,1-2 0 0,2-2-832 15,0-3-192-15,-1-1 0 0,1-3 0 0,3-2 0 0,-2-3 0 16,2-3 0-16,2-1 0 0,2-1 0 0,1-1 0 15,1-2 0-15,2 0 0 16,-4-9-768-16,0 0-208 0,10 3-48 0,-10-3 0 0</inkml:trace>
  <inkml:trace contextRef="#ctx0" brushRef="#br0" timeOffset="5071.57">8998 1887 12895 0,'0'0'576'0,"0"0"112"0,0 0-560 0,0 0-128 15,-5-2 0-15,1 1 0 0,-3 0 1664 0,3 0 320 16,4 1 48-16,0 0 16 0,0 0-832 0,0 0-144 16,0 0-48-16,0 0 0 0,0 0-816 0,0 0-208 15,0 0 0-15,5 3 0 0,3-1 864 0,2-1 128 0,0 0 32 0,2 0 0 16,3 1-832-16,2-1-192 0,-1-3 0 0,2 2 0 16,-1 1 0-16,2 1 0 0,-1-2 0 0,-3 4 0 15,0-1 864-15,-1 0 128 0,-1 0 32 0,4 0 0 31,-2-4-1648-31,-3-1-320 0,-1 1-64 0,-4 0-16 0</inkml:trace>
  <inkml:trace contextRef="#ctx0" brushRef="#br0" timeOffset="5572.11">9513 1843 12895 0,'0'0'272'0,"0"0"64"0,0 0 16 0,7 3 32 0,2 1-384 0,-2-2 0 15,3 1 0-15,0-3 0 0,1 0 1712 0,1 0 272 16,1 0 48-16,3-1 16 0,-2-3-832 0,-1 1-144 15,2 0-48-15,-1-1 0 0,-1 2-816 0,0-1-208 16,-1-2 0-16,2 1 0 0,-4 1 864 0,-1-1 128 16,2 0 32-16,-3 0 0 0,1-2-832 0,-4 1-192 15,1 0 0-15,-2 1 0 0,0-2 0 0,-3 1 0 0,-1-1 0 0,0 6 0 16,0 0 0-16,-4-6 0 0,1-1 0 0,-3 3 0 16,-1-2 0-16,-2 3 0 15,1 0 0-15,-4 0 0 0,0 2 0 0,-1 1 0 0,-2 4 0 0,-3-1 0 16,-2 0 864-16,-2 3 128 0,-2 0 32 0,-1 3 0 15,1 2-832-15,-3 2-192 0,2 1 0 0,1 1 0 16,2 0 0-16,2 5 0 0,2 3 0 0,3 0 0 16,3 2 0-16,4-3 0 0,1 0 0 0,5-2 0 15,3-1 0-15,4-1 0 0,1-3 0 0,4-2 0 16,3-1 0-16,4-2 0 0,4-1 0 0,0-2 0 16,4-3 0-16,4-2 0 0,-1 1 0 0,2-3 0 15,-1-3 0-15,-2 0 0 0,1-2 0 0,5-1 0 16,-5-2-768-16,-3 1-208 0,-3-1-48 0,-7 1 0 15</inkml:trace>
  <inkml:trace contextRef="#ctx0" brushRef="#br0" timeOffset="6014.12">10006 1653 12895 0,'0'0'576'16,"0"0"112"-16,0 0-560 0,0 0-128 0,0 0 0 0,0 0 0 0,0 0 1664 0,7 3 320 15,-1-2 48-15,2 0 16 0,1 0-832 0,0-1-144 16,2 1-48-16,-2-2 0 0,4 0-816 0,-2 0-208 16,0 0 0-16,0-1 0 0,-2 0 864 0,1 1 128 15,-1-1 32-15,1 0 0 0,-3 2-832 0,1-2-192 16,-2-2 0-16,-1 1-8144 16,-5 3-1680-16</inkml:trace>
  <inkml:trace contextRef="#ctx0" brushRef="#br0" timeOffset="6328.48">10428 1338 12895 0,'0'0'576'0,"0"0"112"0,0 0-560 0,0 0-128 0,0 0 0 0,0 0 0 16,0 0 848-16,0 5 144 0,-5 2 32 0,1 2 0 16,0 0 0-16,0 4 0 0,-6-1 0 0,1 2 0 15,-1 2 0-15,-1 3 0 0,-2 2 0 0,-1 2 0 16,-1 2 0-16,2 2 0 0,1-3 0 0,1-1 0 16,0-2-832-16,2-2-192 0,1-2 0 0,1-1 0 15,1-2 0-15,2-2 0 0,0-1 0 0,3-2 0 16,1-1 0-16,0-2 0 0,0-6 0 0,0 0 0 15,8 4-2416-15,1-3-528 0,-9-1-96 0,14-10-32 0</inkml:trace>
  <inkml:trace contextRef="#ctx0" brushRef="#br0" timeOffset="6793.77">10646 1356 12895 0,'0'0'272'0,"-3"5"64"0,-4-1 16 0,3-1 32 0,0 3-384 0,-3-1 0 0,2 2 0 0,-1-1 0 15,2-1 896-15,-1 1 96 0,2-1 32 0,-3 2 0 16,3 0 0-16,-1 1 0 0,0-2 0 0,-1 0 0 16,1 2-832-16,-1 1-192 0,0-2 0 0,-1 2 0 15,2 3 864-15,-3-1 128 0,1 0 32 0,-2-1 0 16,0 1-832-16,0 1-192 0,0 1 0 0,-1 0 0 16,1-2 0-16,-1 0 0 0,3-2 0 0,-3 1 0 15,1 1 864-15,-1-1 128 0,3 0 32 0,-2-1 0 16,0 0-832-16,0 0-192 0,2-2 0 0,-1 1 0 15,2-1 0-15,1-1 0 0,-4 2 0 0,2 0 0 16,1-5 0-16,-1 2 0 0,1 2 0 0,-1-4 0 0,0 1 0 0,1-1 0 16,0 0 0-16,5-3 0 0,0 0 0 0,0 0 0 15,0 0 0-15,0 0 0 0,0 0 864 0,0 0 128 16,0 0 32-16,8-4 0 16,0-3-1648-16,3-1-320 0,0 0-64 0,3-1-16 15,-3 1-1632-15,2-2-336 0,12-11-64 0,-4 7-16 0</inkml:trace>
  <inkml:trace contextRef="#ctx0" brushRef="#br0" timeOffset="7214.29">10567 1605 16575 0,'0'0'368'0,"0"0"80"0,0 0 0 0,0 0 16 0,0 0-464 0,3-2 0 0,5-2 0 0,0 0 0 16,1-1 912-16,1-1 96 0,1 1 16 0,1-2 0 15,-1 0 0-15,1 2 0 0,1 0 0 0,-1 1 0 16,-1 4-832-16,-1 0-192 0,-1 1 0 0,-4 2 0 15,1 4 0-15,-2 1 0 0,-3 3 0 0,-2 1 0 16,-3 2 0-16,-1 2 0 0,0-1 0 0,-5 3 0 0,-1 0 864 0,-1 1 128 16,-2 0 32-16,-1-2 0 0,0-1-832 0,2-3-192 15,1 1 0-15,1-3 0 0,1-1 0 0,2-1 0 16,2-3 0-16,3 1 0 0,3-7 864 0,0 0 128 16,0 0 32-16,6 2 0 0,4 0-832 0,-1-2-192 15,5-2 0-15,0 0 0 0,2-3 0 0,3-1 0 16,2 1 0-16,-2 0 0 0,-1 1 0 0,1-1 0 15,1 1 0-15,-4 1 0 16,1-1-1600-16,-2 2-352 0,1 2-80 0,-2-2-16 0</inkml:trace>
  <inkml:trace contextRef="#ctx0" brushRef="#br0" timeOffset="7531.04">11403 1588 20271 0,'0'0'448'0,"0"0"80"0,0 0 32 0,0 0 16 0,0 0-576 0,-1 7 0 0,-4-1 0 0,-1 1 0 15,2 1 0-15,-4 2 0 0,1 1 0 0,1 2 0 16,-2 1 928-16,0 2 80 0,1 0 16 0,-1 3 0 16,-1 1 0-16,1 2 0 0,2-4 0 0,-1 3 0 15,0 2-832-15,0 1-192 0,0-1 0 0,2-1 0 0,0-3 0 0,-1 9 0 16,1-5 0-16,2-4 0 0,1-5 0 0,1-6 0 16,0-2 0-16,1-6-8144 15,0 0-1680-15</inkml:trace>
  <inkml:trace contextRef="#ctx0" brushRef="#br0" timeOffset="7712.5">11159 1761 23951 0,'0'0'512'0,"0"0"128"0,12 0 0 0,-1-1 64 0,4 0-576 0,-2 1-128 16,0 2 0-16,4 0 0 0,5-1 0 0,-1 1 0 15,2-2 0-15,3 0 0 0,1 1 848 0,2 0 144 0,0-1 32 16,-2 0 0-16,-1 0-832 0,0 1-192 0,-4 0 0 0,-2-1 0 15,-1-2 0-15,-1 0 0 0,-2-1 0 0,1 3-8144 16,-2 0-1680-16</inkml:trace>
  <inkml:trace contextRef="#ctx0" brushRef="#br0" timeOffset="7950.11">12113 1417 23951 0,'0'0'512'0,"0"0"128"0,1 8 0 0,0 0 64 0,-1 1-576 0,-2 5-128 15,-4 3 0-15,0 5 0 0,-3 3 848 0,-1 4 144 16,-3-1 32-16,-1 3 0 0,1 1-832 0,-1-1-192 16,0-1 0-16,0 0 0 0,1 2 0 0,1 0 0 15,-2-1 0-15,2 1 0 0,1 0 0 0,2 0 0 16,1-4 0-16,2-1 0 0,0-5 0 0,2 0 0 15,-1-2 0-15,2-6 0 0</inkml:trace>
  <inkml:trace contextRef="#ctx0" brushRef="#br0" timeOffset="8615.07">8000 713 16575 0,'0'0'368'0,"0"0"80"0,0 0 0 0,0 0 16 0,0 0-464 0,0 0 0 0,0 0 0 0,3 10 0 16,-1 3 912-16,-2-3 96 0,-2 1 16 0,-1 2 0 16,-4 4 0-16,0-1 0 0,0 3 0 0,-1-2 0 15,-1 2-832-15,0 2-192 0,1 0 0 0,0 1 0 16,-2 1 864-16,1 0 128 0,0-3 32 0,5 1 0 15,-4 0-832-15,4-5-192 0,1 0 0 0,-1-1 0 16,2-2 0-16,0 0 0 0,0-1 0 0,2-3 0 16,0-9 0-16,5 10 0 0,2-1 0 0,2-5-8144 15,1-1-1680-15</inkml:trace>
  <inkml:trace contextRef="#ctx0" brushRef="#br0" timeOffset="9132.87">7709 1796 16575 0,'7'-8'368'0,"-2"1"80"0,1-1 0 0,-1 3 16 0,-5 5-464 0,0 0 0 0,4-8 0 0,-4 8 0 16,0 0 1728-16,0 0 256 0,0 0 64 0,0 0 0 16,-8 0-1648-16,-1 4-400 0,-4 4 0 0,-1 2 0 15,-2 2 896-15,-1 5 112 0,-5 0 16 0,1 6 0 16,2 5-832-16,-1 3-192 0,2 2 0 0,3-1 0 15,1 1 864-15,4 0 128 0,1-2 32 0,5-2 0 16,3-4-832-16,3-2-192 0,2-6 0 0,5-3 0 16,3-2 0-16,0-3 0 0,4-3 0 0,0-3 0 15,3-3 0-15,-1-2 0 0,1-3 0 0,4-2 0 16,2-4 864-16,1-1 128 0,2-1 32 0,-4-1 0 16,0-2 0-16,-2-3 0 0,-2-1 0 0,-2-2 0 0,-1-3-832 0,-3-3-192 15,-4-2 0-15,-1-2 0 0,-2 0 864 0,-2-1 128 16,-4-1 32-16,-1 4 0 0,0 5-832 0,-3 4-192 15,-3 1 0-15,0 3 0 0,-2 1 0 0,-1 3 0 16,-5 2 0-16,0 1 0 0,-1 1 0 0,-1 2 0 16,-1 1 0-16,1 3 0 15,2 1-768-15,-2 2-208 0,1 0-48 0,2 3-10912 16,2 1-2192-16</inkml:trace>
  <inkml:trace contextRef="#ctx0" brushRef="#br1" timeOffset="13540.88">4812 591 12895 0,'0'0'272'0,"6"-7"64"0,3 1 16 0,-3-1 32 0,-1 1-384 0,1 1 0 16,-1-2 0-16,0 2 0 0,0-1 896 0,-3 2 96 15,1 1 32-15,-3 3 0 0,0 0 0 0,-2-7 0 16,2 7 0-16,-2-3 0 0,2 3 0 0,0 0 0 16,-5-4 0-16,-1 3 0 0,6 1 0 0,-11 3 0 0,0 1 0 0,4 1 0 15,-2 4-832-15,-6 3-192 0,0 2 0 0,-5 2 0 16,-3 4 864-16,-3 3 128 0,-4 1 32 0,-33 28 0 15,2-5 0-15,5 2 0 0,1-4 0 0,1 1 0 32,-2 2-1648-32,1 0-320 0,0 0-64 0,1-3-16 0,2-2 832 0,6-5 192 0,4-2 0 0,6-6 0 15,5-4 768-15,7-3 208 0,4-4 48 0,3-4 0 16,3-4-832-16,5-2-192 0,3-3 0 0,6-6 0 16,0 0 0-16,0 0 0 0,0 0 0 0,0 0 0 15,0 0 0-15,9-12 0 0,2-1 0 0,3-2 0 16,5-4 864-16,0 0 128 0,3-3 32 0,4 0 0 15,2-1-832-15,2-1-192 0,1-1 0 0,0-1 0 16,2 2 0-16,1-2 0 0,-1-3 0 0,2 2 0 16,0-1 0-16,2 2 0 0,3-1 0 0,-1 0 0 0,0-2 0 0,1 1 0 15,0 1 0-15,-1 1 0 0,-3 1 0 0,-3-1 0 16,-2 1 0-16,-2 1 0 0,-1 1 0 0,-15 8 0 16,2-2 0-16,0-2 0 0,2 0 0 0,-3 0 0 15,0 1 0-15,-1 1 0 0,-2 3 0 0,6-8 0 16,-8 6 0-16,0 5 0 0,-3 4 0 0,-6 7 0 15,3-5 0-15,-3 5 0 0,0 0 0 0,-8 1 0 16,-2 1 0-16,-3 4 0 0,-6 1 0 0,-1 3 0 16,-2 1 0-16,8-1 0 0,-4 5 0 0,-5 5 0 15,-1 3 0-15,-5 2 0 0,-3 3 0 0,-4 3 0 16,-1 3 0-16,-35 30 0 0,12-9 0 0,7-8 0 16,3-5 0-16,5-3 0 0,2-5 0 0,3-2 0 15,1-2 0-15,4-2 0 0,-1-2 0 0,2 0 0 16,2-1 0-16,2-2 0 0,4-2 0 0,1-3 0 0,3-2 0 15,5-4 0-15,1-1 0 0,6-1 0 0,-3-4 0 0,4 0 0 16,2-1 0-16,1 0 0 0,6-5 0 0,-5 5 0 16,5-5 0-16,0 0 0 0,0 0 0 0,0 0 0 15,-2 9 0-15,2-9 0 0,4 8 0 0,4 0 0 16,3 1 0-16,4 1 0 0,6 0 0 0,-2-3 0 16,4 0 0-16,4 1 0 0,3 4 0 0,3 1 0 15,3 2 0-15,1 1 0 0,0 1 0 0,0 1 0 16,0 2 0-16,0-1 0 0,-2-2 0 0,3 0 0 15,-1-1 0-15,0 1 0 0,3-1 0 0,-5 1 0 16,0-1 0-16,0 0 0 0,-1-2 0 0,-6-1 0 16,0-2 0-16,-3-2 0 0,-3 2 0 0,0-3 0 15,-5 0 0-15,-1-2 0 0,-2-4 0 0,0 2 0 0,-7-1 0 0,1 0 0 16,-8-3 0-16,0 0 0 0,0 0 0 0,0 0 0 16,0 0 0-16,0 0 0 0,0 0 0 0,-7-2 0 15,0-1 0-15,-3 1 0 0,-3-1 864 0,-3 1 128 16,-1-2 32-16,-2-1 0 0,-1 3-832 0,-5-2-192 15,-1-2 0-15,-3 0 0 0,-3-3 0 0,-1-1 0 16,-2-1 0-16,-1-1 0 0,-1-1 0 0,0-3 0 16,-2-4 0-16,1 0 0 0,-2-4 0 0,2 1 0 15,-1 1 0-15,3 3 0 0,2 0 0 0,3 2 0 16,2 2 0-16,3 1 0 0,3 0 0 0,0 3 0 16,3 3 0-16,3 0 0 0,4 0 0 0,2 2 0 15,1 0 0-15,1 1 0 0,4 4 0 0,-1-2 0 16,6 3 0-16,0 0 0 0,0 0 0 0,0 0 0 0,0 0 0 15,0 0 0-15,9 3 0 0,2-2 0 0,-2 3 0 0,2-1 0 16,1 1 0-16,-2-1 0 0,2-2 0 0,0 2 0 16,0 2 0-16,-1-2 0 0,-2-1 0 0,3 0 0 31,0 2-768-31,-4-2-208 0,-8-2-48 0,10 1 0 16,-10-1 0-16,0 0 0 0,8 0 0 0,-8 0 0 15,0 0-816-15,0 0-160 0,-4-8-48 0,2 5-7104 0,0 0-1408 0</inkml:trace>
  <inkml:trace contextRef="#ctx0" brushRef="#br1" timeOffset="14274.78">4519 636 12895 0,'1'-10'272'0,"4"1"64"0,1 1 16 0,-3 4 32 0,-3 4-384 0,2-3 0 16,-1-2 0-16,0 1 0 0,0 0 896 0,0-1 96 16,-2 2 32-16,1 3 0 0,1-5 0 0,-1 5 0 15,-1-4 0-15,1 4 0 0,0 0 0 0,0 0 0 16,-3-3 0-16,3 3 0 0,0 0-832 0,0 0-192 15,-4-2 0-15,4 2 0 0,-5-2 864 0,5 2 128 0,0 0 32 0,0 0 0 16,-7-2-832-16,3 2-192 0,-2 0 0 0,2-1 0 16,4 1 0-16,0 0 0 0,0 0 0 0,-3 3 0 15,1 2 864-15,2-5 128 0,0 0 32 0,0 0 0 16,0 0-832-16,-4 4-192 0,4-4 0 0,0 0 0 16,0 0 0-16,-2 7 0 0,1-2 0 0,0 2 0 15,1 1 0-15,-1-2 0 0,-1 1 0 0,-1 3 0 16,1 4 0-16,-3 1 0 0,-2 1 0 0,-2 3 0 15,-4 3 0-15,1 1 0 0,-6 3 0 0,-1 2 0 16,-3 0 0-16,-2 0 0 0,0 1 0 0,-4 1 0 16,-2 1 0-16,-2 1 0 0,-1 0 0 0,-3-2 0 15,-1 1 864-15,2 1 128 0,3-1 32 0,2-2 0 16,-1-3-832-16,3-1-192 0,2-2 0 0,3-1 0 0,3-2 0 0,2-2 0 16,2-4 0-16,3-1 0 0,3-2 0 0,2 0 0 15,3-3 0-15,1-1 0 0,4-7 0 0,0 0 0 16,0 0 0-16,0 0 0 0,0 0 0 0,0 0 0 15,6-2 0-15,4-1 0 0,1-2 864 0,1 0 128 16,0-2 32-16,1-1 0 0,1 0-832 0,2 0-192 16,-3 1 0-16,0 0 0 0,3-1 0 0,-2 2 0 15,-1 0 0-15,1 2 0 0,1 0 0 0,-1 1 0 16,0 1 0-16,3 3 0 0,1 0 0 0,2 2 0 16,1 0 0-16,12 2 0 15,-1 4-768-15,0-1-208 0,-2 0-48 0,-6-1 0 0,0 3 832 0,4 2 192 16,-1 3 0-16,4 0 0 0,0 1 0 0,1 0 0 0,-1 1 0 15,2 2 0-15,-1 2 0 0,0-1 0 16,0-3 0-16,-2 1 0 0,2 0 0 0,-4-3 0 0,0-1 0 0,-5-2 0 16,0-1 0-16,-4-1 0 0,-2-1 0 0,-1-2 0 15,-1-3 768-15,-3-1 208 0,-3-1 48 0,1 1 0 32,-10-3-1648-32,0 0-320 0,0 0-64 0,0 0-9840 0,0 0-1968 0</inkml:trace>
  <inkml:trace contextRef="#ctx0" brushRef="#br1" timeOffset="15981.93">4212 1179 20271 0,'-23'-6'448'0,"8"2"80"0,-2 2 32 0,7 0 16 0,1-1-576 0,-1 0 0 15,1 3 0-15,4-1 0 0,5 1 928 0,0 0 80 16,0 0 16-16,0 0 0 0,0 0-832 0,8-1-192 16,4 0 0-16,5 0 0 0,3 0 864 0,4-1 128 15,5 1 32-15,4-4 0 0,6-1-832 0,4-1-192 16,3 0 0-16,5 1 0 0,4 1 864 0,3 1 128 15,-1-1 32-15,5-1 0 0,4 1 0 0,1 0 0 16,4 3 0-16,26-2 0 0,-11-1-1024 0,-4 2 0 0,0 0-192 0,-2 0 32 16,0 0 160-16,-1 3 192 0,-5 2-32 0,4-3-16 15,2-4-144-15,1 2 192 0,0 0-192 0,-1 2 192 16,-3 2-48-16,1-2 0 0,1-4 0 0,1 2 0 16,3 4 80-16,-6 1 16 0,-4-1 0 0,4-2 0 15,4-2-64-15,-3 1-16 0,2 1 0 0,-1-1 0 16,-3-3-160-16,3 0 192 0,3-2-192 0,-2 1 192 15,2 0-192-15,-5 0 160 0,0-1-160 0,-4 0 160 16,2 2-160-16,1 1 0 0,3 0 144 0,-3 1-144 16,-6-1 128-16,2 0-128 0,3 3 160 0,-2 0-160 15,1-3 176-15,-2 1-176 0,-4 0 192 0,1 4-192 16,3 4 128-16,-3-1-128 0,-2-7 0 0,-5 3 0 0,-2 3 128 16,-3-2-128-16,-2 1 0 0,1-2 0 0,2-1 128 15,-1 1-128-15,-2 1 0 0,-3-1 0 0,-3-1 0 0,-3 0 0 16,-2 0 128-16,1 1-128 0,-4 0 0 0,1 1 0 15,0-1 0-15,-4 0 0 0,-2-1 0 0,-1 2 0 16,-1 1 128-16,-4-1-128 0,-1-3 0 0,-4 2 0 16,-2 2 0-16,-1 1 0 0,-2-2 144 0,-3-1-144 15,-2 0 0-15,-1 1 144 0,-4 1-144 0,0-1 0 16,1-1 144-16,-11 0-144 0,7 0 0 0,-7 0 128 16,10 3-128-16,-5-3 0 0,-5 0 0 0,0 0 0 15,0 0 0-15,0 0 128 0,0 0-128 0,0 0 0 16,0 0 128-16,0 0-128 0,0 0 144 0,0 0-144 15,0 0 192-15,0 0-192 0,-13 2 144 0,1 0-144 16,-1 0 0-16,-3 0 144 0,-2 0-144 0,-1 1 0 16,-3 0 0-16,-3-3 0 0,-5 0 128 0,-2 0-128 0,-2 0 0 0,-5 2 128 15,-2 1-128-15,-4 0 0 0,-3-3 0 0,1 2 0 16,-1 1 0-16,-9 0 0 0,-3 1 0 0,-5 0 0 16,-1 0 0-16,-3 2 0 0,3 1 0 0,-5-4 0 15,-3-1 0-15,-6 1 0 0,-2 1 0 0,-2 1 0 16,-4 1 0-16,-3-3 0 0,-6-1 0 0,4 4 0 15,1 0 0-15,-1 1 0 0,-5-1 128 0,0 2-128 16,-1 0 0-16,-1 0 0 0,3-4 0 0,-1 3 0 16,-5-2 0-16,5 1 0 0,0-3 0 0,-1 2 0 15,-2 2 0-15,2 0 0 0,3-1 0 0,2 1 0 16,-5-1 0-16,3 1 0 0,1 1 128 0,5-2-128 0,4 0 0 16,-2-2 0-16,0 1 0 0,5 0 0 0,3-1 0 0,5 0 0 15,0-4 0-15,0 2 128 0,-2 0-128 0,7 0 0 16,1-1 0-16,6 1 0 0,2-2 0 0,1 0 0 15,-3 0 0-15,3 0 0 0,5 0 0 0,4 1 0 16,1 1 0-16,5-2 0 0,6-1 0 0,6 0 0 16,3-2 0-16,3 1 0 0,7 1 0 0,3-1 0 15,4 0 0-15,4 1 0 0,9 1 0 0,0 0 0 16,0 0 0-16,0 0 0 0,0 0 0 0,12-3-192 16,4 1 32-16,3 0 16 0,4 0 144 0,8 0-208 15,2-2 80-15,8 1 128 0,3-1-144 0,8 0 144 16,4 0 0-16,2 1 0 0,3 0-128 0,3-1 128 15,7-3 0-15,5 1 0 0,5-2-128 0,2 3 128 0,0 0 0 0,4-1 0 16,8-5 0-16,3 2-128 0,0 2 128 0,2 1 0 16,2-3 0-16,2 0 0 0,3-1 0 0,1 4 0 15,-1-1 0-15,3 3 0 0,2 0 0 0,1 0 0 16,0-1 0-16,2 0 0 0,0 3 0 0,1 0 0 16,-1-1 0-16,3 1 0 0,1 1 0 0,0-2 0 15,-3 1 0-15,4-3 0 0,-1 0 0 0,0 1 0 16,0 3 0-16,-5 0 0 0,-2 0 0 0,-4 0 0 15,-5 1 0-15,1-1 0 0,-4-1 0 0,-4 1 0 16,-8-2 0-16,-5 2 0 0,-3 1 0 0,-6 0 0 16,-5 0 0-16,-7 0 0 0,-9-3 0 0,-7 3 0 15,-6 3 0-15,-6-2 0 0,-5-1 0 0,-4 3 144 16,-7 0-144-16,-8-1 0 0,-10-2 0 0,0 0 128 16,0 0-128-16,-6-3 192 0,-6-1-192 0,-7 2 192 15,-5 2-192-15,-4 0 160 0,-6 0-160 0,-7 0 160 0,-10 0-160 0,-7 0 0 16,-3 1 0-16,-6 2 0 0,-5-2 0 0,-4 1 0 15,-3 1 0-15,-6 0 0 0,-5 0 0 0,1-1 0 16,0 1 0-16,-7 0 0 0,-9 0 0 0,-2-1 0 16,-1 0 0-16,-5 0 0 0,-8 4 0 0,1 1 0 15,0-2 0-15,-4 1 0 0,-6 0 0 0,1-1 0 16,-2 0 128-16,1 3-128 0,-7-1 0 0,2 0 0 16,0-4 0-16,3 3 0 0,5 0 0 0,-3 1 0 15,-1-2 0-15,7 2 0 0,6 1 128 0,1 0-128 16,-5 0 0-16,8-1 128 0,9-2-128 0,-3 2 0 15,-4-1 0-15,10 0 0 0,12 1 0 0,1-2 0 16,-1-2 0-16,3 2 0 0,3-1 0 0,6 1 0 0,7-1 0 16,2-2 0-16,4 1 0 0,4 1 0 0,4-1 0 0,5 0 0 15,6 1 0-15,8-1 0 0,2 0 0 0,8-1 0 16,6 0 0-16,6 0 0 0,6-2 0 0,10 0 0 16,0 0 0-16,0 0 0 0,0 0 0 0,15 1-176 15,5-1-16-15,5 0 0 0,9-1 0 0,7-1 0 16,4-1 192-16,5 2 0 0,5 1 0 0,7-1-128 15,4-2 128-15,7-2-128 0,4 1 128 0,5 0-128 16,5 1 128-16,1-1 0 0,3-3 0 0,8 3 0 16,4 3 0-16,1-1 0 0,-1-4 0 0,6 3-128 15,8 2 128-15,0 0 0 0,-4-1 0 0,3 0-128 16,0 5 128-16,-1-3 0 0,-5-3 0 0,3 2 0 16,-2 1 0-16,-2-1 0 0,-3-2 0 0,-1 1 0 15,-1 1 0-15,-8 1 176 0,-5 0-48 0,1-3 0 0,-4 0-128 0,-1 2-144 16,-3 2 144-16,-6-1-208 0,-7-2 208 0,-4 0 0 15,-1 0 0-15,-5 0 0 0,-4 1 0 0,-7 0 160 16,-6 0-160-16,-6 1 128 16,-8 2-1136-16,-9-1-224 0,-5-2-48 0,-5 0-9792 15,-11 1-1936-15</inkml:trace>
  <inkml:trace contextRef="#ctx0" brushRef="#br1" timeOffset="16943.79">9922 527 12895 0,'0'0'272'0,"0"0"64"0,0 0 16 0,5-3 32 0,-5 3-384 0,0 0 0 15,0 0 0-15,0 0 0 0,5-5 896 0,-5 5 96 16,0 0 32-16,0 0 0 0,0 0 0 0,0 0 0 15,3-4 0-15,-3 4 0 0,0 0-832 0,0 0-192 16,0 0 0-16,0 0 0 0,-2-5 0 0,2 5 0 16,0 0 0-16,0 0 0 0,-2-3 864 0,2 3 128 15,-4-3 32-15,4 3 0 0,-3-2-832 0,3 2-192 16,0 0 0-16,0 0 0 0,-4-5 0 0,4 5 0 0,0 0 0 0,0 0 0 16,0 0 0-16,0 0 0 0,0 0 0 0,0 0 0 15,0 0 0-15,0 0 0 0,1-4 0 0,-1 4 0 31,6-5-1600-31,-6 5-352 0,0 0-80 0,5-4-16 0</inkml:trace>
  <inkml:trace contextRef="#ctx0" brushRef="#br1" timeOffset="18116.03">10029 387 9215 0,'0'0'192'0,"0"0"64"0,0 0 0 0,0 0 0 0,0 0-256 0,0 0 0 16,-2-4 0-16,0-1 0 0,-3 1 864 0,5 4 128 16,-2-5 32-16,2 5 0 0,-4-6-832 0,4 6-192 15,0 0 0-15,-6-4 0 0,-1-1 864 0,7 5 128 16,-7-2 32-16,-2 2 0 0,9 0 0 0,-8-1 0 16,-3 0 0-16,11 1 0 0,0 0-832 0,0 0-192 15,-7-1 0-15,7 1 0 0,0 0 0 0,0 0 0 0,0 0 0 0,0 0 0 16,0 0 0-16,0 0 0 0,0 0 0 0,-2 10 0 15,2-10 864-15,5 11 128 0,1-3 32 0,1 2 0 16,2 0-832-16,2 1-192 0,3 1 0 0,1 4 0 16,0 1 0-16,-7-2 0 0,2 4 0 0,0 3 0 15,-1 6 0-15,1 1 0 0,-3 0 0 0,2 4 0 16,-4 0 0-16,6 26 0 0,-4-10 0 0,-2-6 0 16,0-8 0-16,-2-3 0 0,-1-2 0 0,-1-3 0 15,0-1 864-15,-3 0 128 0,-2 1 32 0,-3 2 0 16,1-5-832-16,-2 0-192 0,-2 2 0 0,-2-2 0 15,-2 0 864-15,-2 3 128 0,0-5 32 0,-3-2 0 16,-1 0 0-16,-1 1 0 0,2-2 0 0,0 0 0 16,-1-3-1648-16,0 1-320 0,0-1-64 0,2-1-16 0,2-2 832 15,0-4 192-15,-3 1 0 0,3 1 0 0,0 0 0 0,4-1 0 16,-1-1 0-16,2 0 0 0,1-4 768 0,1 1 208 16,3 0 48-16,6-6 0 0,-8 2-832 0,8-2-192 15,0 0 0-15,0 0 0 0,0 0 0 0,0 0 0 16,-4-2 0-16,4 2 0 0,0 0 0 0,0 0 0 15,0 0 0-15,4-8 0 0,3 1 0 0,0-2 0 16,2 3 0-16,1-3 0 0,0 0 0 0,0-2 0 16,2 1 0-16,0 0 0 0,1 0 0 0,3-1 0 15,-2 0 0-15,1-1 0 0,2-1 0 0,-2 0 0 16,2 0 0-16,-1-2 0 0,1 0 0 0,-1-2 0 16,1 0 0-16,-1-2 0 0,-2-4 0 0,1-2 0 15,-2-2 0-15,1 1 0 0,-1-3 0 0,-3-1 0 0,-1-3 0 0,0 1 0 16,-1 1 0-16,-2 0 0 0,0 0 0 0,-3 2 0 15,-1 0 0-15,0 0 0 0,0-1 0 0,-4-1 0 16,-1 0 0-16,0 1 0 0,-4 5 0 0,3 10 0 16,-1-5 0-16,-2-1 0 0,-1 0 0 0,-2-1 0 15,2 2 0-15,-3 0 0 0,0 2 0 0,-11-13 0 16,3 7 0-16,0 6 0 0,-1 4 0 0,3 2 0 16,-1 1 0-16,-2 2 0 0,1 1 0 0,3 3 0 15,1 1 0-15,0 1 0 0,3 1 0 0,1 1 0 16,-2 1 0-16,3-1 0 0,2-2 0 0,0 2 0 15,1 2-768-15,7-1-208 0,0 0-48 0,0 0 0 16,0 0 832-16,0 0 192 0,0 0 0 0,0 0 0 0,0 0 0 0,0 9 0 16,0-9 0-16,7 11 0 0,0-2 0 0,1 0 0 15,4-1 0-15,2-1 0 0,2 2 0 0,0 4 0 16,1 0 0-16,1 2 0 0,2 2 0 0,-9-3 0 16,0 4 0-16,2 3 0 0,4 1 0 0,-2 2 0 15,1 3 0-15,-1 1 0 0,1 4 0 0,8 25 0 16,-6-9 0-16,-4-8 0 0,-3-2 0 0,-3-2 0 15,-3 3 0-15,-4-4 0 0,-2-2 0 0,-2 2 0 16,-3-2 0-16,-2-1 0 0,0 0 0 0,-3-4 0 16,-4 0 0-16,0-1 0 0,-1-2 768 0,1-2 208 15,-1-1 48-15,-4-1 0 0,-2-2-832 0,-1 2-192 16,0 0 0-16,-1 0 0 0,1-4 864 0,2 2 128 16,-2 0 32-16,4-1 0 0,2 0-832 0,2-3-192 15,-1-3 0-15,3-1 0 0,2-2 0 0,2-3 0 0,-1-1 0 0,4-4 0 16,-4-1 0-16,10 0 0 0,0 0 0 0,-5-7 0 15,0-1 0-15,3 1 0 0,2-2 0 0,3 1 0 16,-3 8 0-16,8-9 0 0,-1 1 0 0,2 0 0 31,1 0-768-31,0 3-208 0,2-1-48 0,-1 2-9824 0,-1-2-1968 0</inkml:trace>
  <inkml:trace contextRef="#ctx0" brushRef="#br0" timeOffset="21807.5">7892 894 12895 0,'0'0'272'0,"0"-8"64"0,-1-1 16 0,0 1 32 0,1 8-384 0,-1-11 0 16,-2 2 0-16,3 9 0 0,0 0 1712 0,3-9 272 15,-3 9 48-15,2-7 16 0,1-2-1648 0,-3 9-400 16,3-8 0-16,1 1 0 0,0-1 896 0,-4 8 112 16,0 0 16-16,3-8 0 0,3 2 0 0,-6 6 0 15,6-8 0-15,-6 8 0 0,0 0-832 0,0 0-192 16,0 0 0-16,0 0 0 0,0 0 864 0,0 0 128 15,0 0 32-15,4 6 0 0,-4-6-832 0,3 10-192 16,-4 2 0-16,0 4 0 0,0 3 0 0,0 1 0 16,-2 4 0-16,-1 3 0 0,0 3 0 0,-2 4 0 15,-4 3 0-15,3 3 0 0,-6-2 864 0,1 1 128 0,0-1 32 16,-1-1 0-16,1-5-832 0,-1-4-192 0,1-4 0 16,1-2 0-16,2-2 0 0,0-3 0 0,5-4 0 0,1-2 0 15,0-3 864-15,3-8 128 0,0 0 32 0,0 0 0 16,0 0-832-16,0 0-192 0,0 0 0 0,9-9 0 15,1-3 864-15,-2-3 128 0,0 1 32 0,0-2 0 16,2-3-832-16,-1-2-192 0,1-1 0 0,0-2 0 16,-3-2 0-16,2 0 0 0,0-3 0 0,-1 1 0 15,-1-2 0-15,1 3 0 0,0-4 0 0,-1 1 0 16,0 2 0-16,0 1 0 0,-5 2 0 0,1 3 0 16,1 1 0-16,-1 0 0 0,-1 3 0 0,-1 3 0 0,-1 3 0 15,0 0 0-15,-3 3 0 0,2 1 0 0,1 0 0 0,0 8 0 16,0 0 0-16,0 0 0 0,0 0 0 0,0 0 0 15,-8 4 0-15,3 5 0 0,-1 4 0 0,3 3 0 16,-2 4 0-16,-3 2 0 0,1 6 0 0,-2 4 0 16,0 5 0-16,-2 2 0 0,0 0 0 0,0 2 0 15,0-3 0-15,0 0 0 0,-1-4 0 0,3-3 0 16,-2-2 0-16,6-6 0 0,-4-2 0 0,3-2 0 16,-1-2 0-16,2-5 0 0,5-1 0 0,0-11 0 15,0 0 0-15,0 0 0 16,11 2-2416-16,-4-3-528 0,-7 1-96 0,11-9-32 0</inkml:trace>
  <inkml:trace contextRef="#ctx0" brushRef="#br0" timeOffset="22797.2">7821 1737 16575 0,'0'0'368'0,"0"0"80"0,0 0 0 0,0 0 16 0,0 0-464 0,0 0 0 16,-5-6 0-16,5 6 0 0,0 0 912 0,-3-5 96 16,-4-1 16-16,7 6 0 0,0 0 0 0,-7-5 0 15,1 1 0-15,6 4 0 0,-8-4 0 0,8 4 0 16,0 0 0-16,-9-4 0 0,-1 1 0 0,-1 0 0 16,3 2 0-16,-1 2 0 0,-1 0-832 0,-1 1-192 0,0-1 0 0,3 1 0 15,-1 0 864-15,0 4 128 0,-1-2 32 0,1 3 0 16,-2-1-832-16,-1 2-192 0,-4 1 0 0,4 3 0 15,-1 0 0-15,-1 2 0 0,-1 3 0 0,1 0 0 16,1 3 0-16,0 3 0 0,0 2 0 0,2 2 0 16,0-2 0-16,2 2 0 0,1-1 0 0,1-2 0 15,3-2 0-15,1-1 0 0,1-2 0 0,0-2 0 16,4 0 0-16,1-3 0 0,1-2 0 0,3 0 0 16,1-1 0-16,1-1 0 0,4-1 0 0,-2-1 0 15,1-3 864-15,0 1 128 0,1-1 32 0,2 0 0 16,3-3-832-16,-2 0-192 0,0-1 0 0,-1-2 0 15,0-1 0-15,0-4 0 0,-1 0 0 0,2-1 0 0,0-3 0 0,0 0 0 16,-1-1 0-16,-1-2 0 0,1-1 0 0,-1-2 0 16,-3 1 0-16,-1 1 0 0,0-4 864 0,-3-2 128 15,2 1 32-15,-3-2 0 0,-2 1-832 0,0-2-192 16,-2 0 0-16,-1 0 0 0,1 2 0 0,-1 0 0 16,-2 0 0-16,1 4 0 0,-1-2 0 0,0 2 0 15,0 2 0-15,-2-1 0 0,0 1 0 0,1 1 0 16,-3 1 0-16,2 1 0 0,-1 1 0 0,-1 0 0 15,-1 0 0-15,-1 2 0 0,1 1 0 0,-2 0 0 16,-1 0 0-16,0 2 0 0,0-1 0 0,0 2 0 16,2 0 0-16,-6 1 0 0,0 2 0 0,-1 2 0 15,1 2 0-15,1 1 0 0,1 0 0 0,-3 3 0 16,-3 0 0-16,3 1 0 0,-1 2 0 0,-1 2 0 16,0 2 0-16,0 0 0 0,0 0 0 0,0 0 0 0,1 4 0 0,1 2 0 15,0 2 0-15,1 2 0 0,0 4 0 0,1-1 0 16,1 2 0-16,1-2 0 0,0-2 0 0,2 0 0 15,3-2 0-15,-2-1 0 0,2-2 0 0,3-4 0 16,1-4 0-16,2 1 0 0,1 3 0 0,1-1 0 16,0-4 0-16,4 3 0 0,0 0 0 0,3-2 0 15,-3-1 0-15,3-1 0 0,2-4 0 0,-1 1 0 16,1-1 0-16,0 1 0 0,2-1 0 0,0-3 0 16,-2-2 0-16,1-1 0 0,0 0 0 0,0 0 0 15,-2 0-3232-15,-11 0-688 0,12-2-144 16,-12 2-32-16</inkml:trace>
  <inkml:trace contextRef="#ctx0" brushRef="#br0" timeOffset="31790.67">23361 1997 21183 0,'6'-7'1888'16,"5"4"-1504"-16,3 3-384 0,-2-3 0 0,0 0 0 0,3 1-240 15,0 1 48-15,2 0 0 0,-2-1 192 0,-1 2 160 16,1 2-32-16,-2-2 0 0,1-2 96 0,-2 0 16 16,-3 5 0-16,0 0 0 0,0 0 160 0,-9-3 48 15,0 0 0-15,0 0 0 0,0 0-16 0,0 0 0 16,5 2 0-16,-5-2 0 0,0 0 288 0,0 0 64 15,0 0 16-15,0 0 0 0,-10-8-16 0,0-1 0 16,-1 0 0-16,-2-2 0 0,-2 1-128 0,-2 0-16 16,0-4-16-16,-4 1 0 0,-2-2 0 0,-3 3 0 15,0 0 0-15,-2 1 0 0,-6 0-192 0,-3 0-48 16,-4 0 0-16,-1 2 0 0,-4 1-128 0,-1-2-48 16,-4-2 0-16,2 2 0 0,1 1-80 0,-4 0 0 15,-11 0-128-15,-2-1 192 0,-5 1-64 0,0-1 0 0,1 0-128 0,-2 0 192 16,-3-1-192-16,-8 3 0 0,-4-1 0 0,2 1 0 15,4-1 176-15,-5-1-176 0,-7 0 192 0,-1 2-192 16,0 2 224-16,-3-2-64 0,0-1-16 0,-1 1 0 16,1 3 0-16,4-2 0 0,4-1 0 0,-2-2 0 15,-3 2-16-15,2 2 0 0,3 2 0 0,2-1 0 16,-2-3 0-16,-2 3-128 0,-1 4 192 0,3 0-64 16,3-3-128-16,-3 2 128 0,2-1-128 0,0 2 128 15,1 1-128-15,4 0 0 0,3-1 0 0,0 1 0 16,0-2 0-16,1 2 0 0,1 2 0 0,4-2 0 15,3 0 0-15,-2 0 0 0,-1-3 128 0,0 6-128 16,3 2 0-16,1-1 0 0,4-1 0 0,-1 1 0 16,-3-4 128-16,2 3-128 0,-1 1 128 0,3 4-128 15,1 0 0-15,4-1 0 0,3-4 128 0,1 1-128 16,-5 2 0-16,1 0 0 0,-2 1 0 0,3 0 0 0,4 2 0 0,2 0 0 16,3-1 0-16,-2-1 0 0,1 0 0 0,-5 2 0 15,-1-1 0-15,1 0 0 0,4 1 0 0,0 1 0 16,3-1 0-16,0 0 0 0,-3-3 0 0,-1 2 0 15,-3 1 0-15,0 1 0 0,0-2 0 0,5 2 0 16,-1-2 0-16,4 2 0 0,1 0 0 0,-3 1 0 16,1 1 0-16,-2 0 0 0,1 0 0 0,1 0 0 15,3 0 0-15,0 4 0 0,1 2 0 0,1-1 0 16,2-5 0-16,-1 2 0 0,-2 4 0 0,1 0 0 16,0 2 0-16,2-2 0 0,2 0 0 0,0 0 0 15,3 2 0-15,2 1 0 0,1 1 0 0,1-2 0 16,-2-1 0-16,2-1 0 0,-1 2 0 0,-1 1 0 15,0 0 0-15,2 3 0 0,1 1 0 0,2 2 0 0,2-2 0 0,0 1 0 16,3 4 0-16,3 2 0 0,4 1 0 0,0-2 0 16,2-4 0-16,1 2 0 0,3-3 0 0,2 3 0 15,2-3 0-15,3-1 0 0,-2-1 0 0,5 2 0 16,1 2 0-16,2 1 0 0,2 0 0 0,-2 1 0 16,0 0 0-16,4 2 0 0,0-1 0 0,3 0 0 15,1 1 0-15,2-4 0 0,1 0 0 0,0-1 0 16,5 1 0-16,1 1 0 0,2-3 0 0,-1 0 0 15,1 1 0-15,2-1 0 0,2 2 0 0,2-2 0 16,-2 0 0-16,2 1 0 0,-1 0 0 0,0 1 0 16,-2-2 0-16,2-2 0 0,-1 1 0 0,3-4 0 15,-1-1 0-15,4 2 0 0,4-2 0 0,4-1 0 0,1 0 0 16,1 2 0-16,3-2 0 0,-1 1 0 16,0-2 0-16,1 0 0 0,0 3 0 0,3-2 0 0,4-4 0 0,3 3 0 15,0-1 128-15,1 1-128 0,2 1 0 0,2-1 0 16,1-3 0-16,4-1 0 0,5 2 0 0,0 0 0 15,3 0 128-15,-3-2-128 0,-2-1 0 0,-1 0 0 16,2-3 0-16,4 1 0 0,3 0 0 0,-1 1 0 16,-3-2 0-16,1 0 0 0,2-1 0 0,3 1 0 15,3-3 0-15,0 1 0 0,-4 0 128 0,2 1-128 16,1 1 128-16,4-5-128 0,5-2 128 0,-1 2-128 16,-5 5 128-16,7-5-128 0,3-2 144 0,0 1-144 15,-4-1 160-15,3 1-160 0,2 1 128 0,1-2-128 16,-1-1 0-16,-1 2 144 0,-4-1-144 0,4 0 128 15,4-1-128-15,0 1 128 0,-2-4-128 0,4 1 0 0,2 1 0 0,0-2 0 16,-4-3 0-16,2 1 0 0,2 1 0 0,-2-2 0 16,0 0 0-16,1-1 0 0,-4 1 128 0,3-1-128 15,4-2 0-15,-5 1 0 0,0 0 0 0,2-2 0 16,1 0 0-16,-1-1 0 0,-4 0 128 0,-2 0-128 16,-1-2 0-16,0-1 0 0,2-2 0 0,-6 2 128 15,-4 0-128-15,2-2 0 0,2-1 0 0,-1 1 128 16,-4 0-128-16,-2 0 0 0,-3-2 144 0,-1-2-144 15,-1-2 144-15,0 2-144 0,0-1 192 0,-4 0-192 16,-9-1 176-16,4-1-176 0,5-2 160 0,-5 2-160 16,-1 3 160-16,-4-3-160 0,-2-4 160 0,-4 0-160 15,-2 1 160-15,0 0-160 0,0-2 160 0,-2-2-160 16,-2-3 192-16,-2 0-48 0,-1 1-16 0,-3-7 0 0,-2-6 0 16,-5 2-128-16,-2-1 192 0,1 1-64 0,-3 2 0 0,1-1 0 15,-4-2 0-15,-6 4 0 0,-5-4 64 0,-4 0 16 16,-3-4 0-16,-5 0 0 0,-7 1-32 0,-2-2-16 15,-1 2 0-15,-7-1 0 0,-8-2-32 0,-5-2 0 16,-7 1 0-16,-3-2 0 0,-2-1 16 0,-6 2 0 16,-6 1 0-16,-9 3 0 0,-13 4-144 0,-9 2 0 15,-9 3 0-15,-10-2 0 0,-9-6 0 0,-6 3 0 16,-6 3-224-16,-3 1 80 0,-5 0-160 0,6 4-16 16,7 7-16-16,3 3 0 15,0 4-880-15,10 4-160 0,3 3-32 0,10 2-17808 0</inkml:trace>
  <inkml:trace contextRef="#ctx0" brushRef="#br0" timeOffset="33977.04">1910 3562 6447 0,'0'0'576'0,"-8"-2"-576"16,0-1 0-16,8 3 0 0,-7-1 1424 0,7 1 176 16,-10 0 48-16,10 0 0 0,-7-4-608 0,7 4-112 15,-9-2-32-15,9 2 0 0,-10-2 0 0,10 2 0 16,-9-5 0-16,9 5 0 0,0 0-256 0,0 0-64 15,0 0-16-15,0 0 0 0,-8 1-32 0,8-1 0 16,0 0 0-16,0 0 0 0,0 0-336 0,0 0-64 16,12 0 0-16,0-1-128 0,2-1 352 0,1 0-32 15,1 0-16-15,2 2 0 0,3-3 48 0,2 2 16 16,1-1 0-16,4 0 0 0,0 0-48 0,2 2 0 0,2 0 0 0,2 0 0 16,3-1 0-16,2-1 0 0,3 1 0 0,-2 1 0 15,4 3-16-15,-1 0-16 0,0-4 0 0,0 3 0 16,6 1-32-16,-2-2 0 0,0-1 0 0,4 4 0 15,2-1 48-15,-1 0 0 0,0-2 0 0,-1 2 0 16,-1-1-32-16,1 2 0 0,3-1 0 0,1 1 0 16,2-1-48-16,-3 0-16 0,-1 1 0 0,-4-1 0 15,1 1-64-15,0 1-16 0,0-1 0 0,0 2 0 16,-3-3 112-16,0 0 16 0,-1-1 0 0,-2 0 0 16,-4-4-80-16,-1 1-16 0,-2 0 0 0,-1 0 0 15,-1-1 128-15,-3 0 32 0,-2-3 0 0,-3 2 0 16,-2 0 0-16,1-1 16 0,-3 0 0 0,0 0 0 15,-2 0-128-15,-2 0-16 0,-2-2-16 0,-3 2 0 0,0 1-176 0,-4 1 160 16,-10 2-160-16,8-2 160 16,-8 2-1280-16,8-2-256 0,-8 2-48 0</inkml:trace>
  <inkml:trace contextRef="#ctx0" brushRef="#br1" timeOffset="41850.19">2077 5939 24879 0,'0'0'2208'0,"0"0"-1760"15,0 0-448-15,0 0 0 0,0 0 0 0,0 0 128 16,0 0-128-16,0 0 0 0,10-7 0 0,0 5 0 16,2 4 0-16,2 4 0 0,3-4 0 0,1-1 208 15,1-3-16-15,6 3-16 0,2 1 0 0,4 0 0 16,2 1 0-16,2-2 0 0,2-1-176 0,1 2 192 15,0 3-192-15,4-5 192 0,5-4-16 0,0 1 0 16,-1 3 0-16,7 0 0 0,3-2 128 0,1-2 16 16,-1 0 16-16,0-2 0 0,5 3 144 0,2 1 32 15,7 1 0-15,-2-3 0 0,1-1-64 0,2 2 0 16,1 2 0-16,3-2 0 0,1 1-48 0,2 1-16 0,1 0 0 16,-1 0 0-16,0-2-128 0,5 1-16 0,6-2-16 0,1 3 0 15,0 1-80-15,1-1-16 0,2-5 0 0,4 2 0 16,2 0-128-16,3-1 192 0,-3 2-192 0,5-4 192 15,2 1-192-15,1-1 128 0,-2 0-128 0,2 3 128 16,-1-4-128-16,-2 3 0 0,0 3 0 0,4-4 128 16,3-2-128-16,-1 3 128 0,-4-1-128 0,3 1 128 15,2-2 0-15,-2 1-128 0,-3 2 192 0,5-2-64 16,2 0-128-16,0 3 192 0,-6-1-192 0,4-2 192 16,5 1-192-16,1 0 192 0,-10 1-192 0,6 1 192 15,1-3-192-15,-1 1 0 0,-4-2 144 0,3 0-144 16,6 0 128-16,-2 1-128 0,-3 3 128 0,0-2-128 15,2-1 0-15,-3 0 128 0,-7 2-128 0,5-2 0 16,5 2 0-16,-4-1 0 0,-2-1 0 0,2 4 128 0,0-5-128 0,-3 2 176 16,-4-1-176-16,2 2 192 0,2-2-64 0,-1 2-128 15,-3 1 192-15,-1-2-64 0,0 0-128 0,-2 3 0 16,2 3 0-16,-3-1 128 0,-2-5-128 0,3 2 0 16,2 1 144-16,-5 1-144 0,-5 2 0 0,3-2 128 15,1-3-128-15,-4 2 0 0,-2 2 0 0,0-1 144 16,1-3-144-16,0 3 0 0,1 3 144 0,-5-1-144 15,-1 0 0-15,-3-1 144 0,4 0-144 0,-1 1 0 16,-3 1 0-16,-3 2 0 0,-1-4 0 0,4 1 128 16,1 0-128-16,-1 1 0 0,-5 0 0 0,-1-2 0 15,1-2 128-15,0 1-128 0,-2 1 0 0,-2 3 0 16,-1 2 0-16,-4-1 0 0,2-6 128 0,-1 2-128 16,2 2 128-16,-2-1-128 0,1 3 176 0,-1-1-48 0,-1-4-128 0,0 1 192 15,3 1-192-15,-4 1 176 0,1 0-176 0,-5-1 160 16,0-3-160-16,0-1 128 0,1-1-128 0,-1 1 128 15,2 0-128-15,-3 1 0 0,-4 0 0 0,-1 1 128 16,0-1-128-16,-3-1 0 0,1-4 144 0,2 5-144 16,1 2 176-16,-5 3-48 0,-2 1 0 0,-1-2 0 15,-1-4-128-15,3 2 0 0,1 1 0 0,1 2 128 16,0-2-128-16,-2 1 0 0,0 2 0 0,-4 0 0 16,-3 0 0-16,2 1 0 0,2 0 0 0,-1 0 0 15,-4-1 0-15,1 1 0 0,1-1 0 0,-1 3 0 16,-7-2 0-16,1 3 128 0,0-3-128 0,-5 0 0 15,1-2 128-15,2 1-128 0,-1 2 128 0,2-1-128 16,-3 0 160-16,0-2-160 0,-4-1 192 0,-1 0-192 0,-3 2 176 16,-1-2-176-16,-7 0 160 0,-1-1-160 0,0-2 192 0,-3 1-48 15,-4 0-16-15,-1-2 0 0,-1-2 48 16,-1-2 0-16,-3 1 0 0,-2-3 0 0,0 3 32 0,-2-3 16 16,-1-6 0-16,-2 1 0 0,-1-1-32 0,-1-3 0 15,0-2 0-15,-2-4 0 0,1-5-64 0,-1-2 0 16,-1 0-128-16,0-2 192 0,-2-2-192 0,-1-2 0 15,0 1 128-15,-1-1-128 0,0-2 0 0,1-3 0 16,1-4 0-16,0-4 0 0,-1-3 128 0,0 1-128 16,0 2 0-16,-2 1 0 0,0 1 0 0,0-1 0 15,-1 0 0-15,0-2 0 0,1 0 0 0,-2 5 0 16,1 0 0-16,2 1 0 0,-1 0 0 0,2 3 0 16,-2 1 0-16,1 3 0 0,0 1 0 0,0-1 0 15,3 1 0-15,-2 1 0 0,3-1 0 0,-2 3-128 0,-1 2 128 0,4 0 0 16,-2 3 0-16,2 2 0 0,0 1 0 0,1 4 0 15,0-1-128-15,2 1 128 0,-1 1 0 0,1 1 0 16,1 2 0-16,0 1-128 0,0 1 128 0,1 1 0 16,-1-2 0-16,0 2 0 0,1 2-128 0,-1 1 128 15,-2-1 0-15,1 1 0 0,2 0 0 0,-1 2 0 16,-1 0 0-16,1 3-128 0,0-1 128 0,0 7 0 16,0 0 0-16,0 0 0 0,0 0 0 0,0 0 0 15,-5-4 0-15,-3 1-128 0,8 3 128 0,-7-4 0 16,-1 2 0-16,0-1 0 0,0 0 0 0,0 3 0 15,-2 1 0-15,0-1 0 0,-1-1 0 0,-3 1 0 16,-1 3 0-16,-1-2 0 0,-1-1 0 0,-3 0 0 16,-1 0 0-16,-4 0 0 0,-1-1 0 0,-6-1 0 0,-4-1 0 0,0 0 0 15,-4 0 0-15,-2-1 0 0,-5 2 0 0,1 0 0 16,-1 0 0-16,-2-2 0 0,-3-1 0 0,-3-1 0 16,-5 2 0-16,-1-3 0 0,-3 3 0 0,0 0 0 15,0-2 0-15,-4 1 0 0,-6-2 0 0,-1 1 0 16,-1 2 0-16,0-1 0 0,1-2 0 0,-6 1 0 15,-6 2 0-15,-2 1 0 0,-2-1 0 0,-1 0 0 16,0-3 0-16,-4 3 0 0,-2 1-128 0,-1 1 128 16,2-3 0-16,-6 1 0 0,-1-2 0 0,-3 2-128 15,4 1 128-15,-4-1 0 0,-3 0 0 0,-1-1 0 16,1 0 0-16,-7 2 0 0,-4 0 0 0,6 0 0 16,4 2-128-16,-3 0 128 0,-3 0 0 0,2-1 0 15,4-1 0-15,-2 1 0 0,-4-1 0 0,3 1 0 0,4 2 0 0,-1-4 0 16,-5-1 0-16,4 1 0 0,2 0 0 0,-1 2 0 15,-8 0 0-15,5 1 0 0,-1 0 0 0,1 0 0 16,-4 1 0-16,3-2 0 0,1 2 0 0,-1 3 0 16,-6-1 0-16,5 0 0 0,4-1 0 0,-3 1 0 15,-5 2 0-15,3 0 0 0,2 2 0 0,-2-1 0 16,-5-1 0-16,4 2 0 0,4-1 0 0,-2 2 0 16,-2 1 0-16,-3 1 0 0,2-1 0 0,2 1 0 15,-3-2 0-15,3-1 0 0,0 3 0 0,-1 0 0 16,5-1 0-16,0 4 0 0,-2-1 0 0,2 1 0 15,1-2 0-15,1 0 0 0,1-3 0 0,0 4 0 16,-3 4 0-16,5-4 0 0,1-3 0 0,-1 2 0 0,0 1 0 16,4 0 0-16,3-2 0 0,-6 0 0 15,0-1 0-15,6 0 0 0,4-1 0 0,-1 2 0 0,-1-3 0 16,4 1 0-16,1 0 0 0,3-1 0 0,2 1 0 0,0 1 0 16,-4-3 0-16,3 1 0 0,2-1 0 0,2 1 128 15,-3-2-128-15,3-1 0 0,3-1 0 0,2 1 0 16,3-2 0-16,-4 0 0 0,1-1 0 0,4 0 0 15,4 0 0-15,2 0 0 0,5-1 0 0,-1-1 0 16,2-2 0-16,0 1 0 0,-1-1 0 0,5-1 0 16,3 2 0-16,0-4 0 0,4 1 0 0,-1-1-128 15,3-1 128-15,-2 2 0 0,1-2-128 0,1 1 128 16,3 1 0-16,3-1 0 0,5 3-128 0,-2-1 128 16,1-1 0-16,0-1 0 0,-1 0-144 0,2 1 144 15,-2 1 0-15,2 1-144 0,0 0 144 0,6 2 0 16,-1-1 0-16,3 1-128 0,1 2 128 0,0-1-160 0,1-1 160 0,3 0-160 15,0 1 160-15,1-2-160 0,0-1 160 0,0 1-160 16,-2 2 160-16,4 0-160 0,-2-2 160 0,3 0-160 16,-1 2 160-16,2 0 0 0,3 1 0 0,1 1 0 15,2 0 0-15,-1-1 0 0,-1 3 0 0,5 1-128 16,2 0 128-16,-2 0 0 0,-1 0 0 0,1-1 0 16,1 1 0-16,0 1 0 0,-2 0 0 0,2 1 0 15,1-3 0-15,-1 2 0 0,-1 0 0 0,2 1-128 16,-1-3 128-16,4 1 0 0,-4 0 0 0,2 0 0 15,-1 0 0-15,1 0 0 0,-2-1 0 0,2 0 0 16,0 2 0-16,5-2 0 0,6-3 0 0,-9 3 0 16,-2-1 0-16,1 1 0 0,10-3 0 0,-7 2 0 15,-3 0 0-15,5 0 0 0,5-2 0 0,-8 4 128 0,2-2-128 16,-1 0 0-16,0 0 0 0,7-2 0 0,-5 5 0 0,5-5 0 16,-8 5 0-16,8-5 0 0,-4 4 0 0,4-4 0 15,-9 6 0-15,3 1 0 0,2 0 0 0,-1-1 0 16,1 1 0-16,1 2 0 0,1 0 0 0,-2 0 0 15,2 0 0-15,0 2 0 0,-1 1 0 0,1 2-128 16,0 3 128-16,-1 0 0 0,0 0 0 0,0 5 0 16,1 3 0-16,0 8-128 0,0 1 128 0,-2 5 0 15,0 3 0-15,1 5 0 0,0 1 0 0,-3 6 0 16,1 4 128-16,-1 5-128 0,-1 5 128 0,0-1-128 16,0-2 128-16,2-2-128 0,2-5 0 0,-3 3 0 15,2 0 0-15,-1 2 128 0,3 1-128 0,-1-4 0 16,2-1 0-16,2-2 0 0,3-3 128 0,-1 2-128 15,3 1 128-15,1 2-128 0,0-5 0 0,3-2 128 0,2-3-128 0,0 0 0 16,3 0 0-16,4 1 0 0,0 0 0 0,0 5-12656 16,-3 2-2640-16</inkml:trace>
  <inkml:trace contextRef="#ctx0" brushRef="#br2" timeOffset="50770.14">1716 6317 23615 0,'0'0'1040'0,"0"0"224"0,0 0-1008 0,0 0-256 16,-6-5 0-16,6 5 0 0,0 0 0 0,0 0 0 15,0 0 0-15,0 0 0 0,0 0 208 0,0 0-48 16,0 0-16-16,0 0 0 0,0 0 48 0,0 0 16 15,0 0 0-15,0 0 0 0,0 0 112 0,-3-6 32 16,3 6 0-16,0 0 0 0,0 0 64 0,0 0 16 16,-5-5 0-16,5 5 0 0,0 0 96 0,-6 4 32 15,6-4 0-15,0 0 0 0,-7 10-48 0,1 2 0 16,0 0 0-16,0 3 0 0,1 0-192 0,-1 5-32 16,1 3-16-16,-2 2 0 0,2 3-112 0,0 1-32 15,-2 2 0-15,1 4 0 0,2 4-128 0,-2 3 128 16,0 1-128-16,-3 5 128 0,2 6-128 0,-2 3 128 0,4 3-128 0,-4 1 128 15,1 1-128-15,-1 5 192 0,0 8-192 0,1 1 192 16,3-1-192-16,-3 1 0 0,2 0 0 0,-1 3 128 16,-1 5-128-16,2-1 0 0,1-4 144 0,1-3-144 15,-1-3 128-15,2 2-128 0,1 3 160 0,2-3-160 16,1-5 256-16,-1-1-32 0,-1-2-16 0,2 5 0 16,0 3 64-16,0 1 16 0,0-1 0 0,0-3 0 15,-1-4-128-15,2 1-32 0,-1 3 0 0,2 0 0 16,-2-4-128-16,1-4 128 0,0-5-128 0,1-3 128 15,1-6-128-15,-2 2 192 0,0 2-192 0,0-5 192 16,1-5-192-16,0-5 128 0,1-3-128 0,-2-2 128 16,2-3 0-16,0-3-128 0,2-1 192 0,-3-2-64 15,1 0-128-15,1-1 160 0,-1-4-160 0,1 0 160 16,3-2-160-16,-1 1 0 0,2-2 144 0,-2 2-144 0,4-2 0 16,3-1 0-16,-3-6 0 0,4 2 128 0,5 0-128 0,-1-2 0 15,1-2 0-15,2 0 0 0,-2 3 0 0,7-2 0 16,1-2 0-16,3 0 0 0,2 2 0 0,0 0 0 15,1 0 0-15,2-1 128 0,2-3-128 0,0-2 0 16,4 3 128-16,5-2-128 0,4 1 0 0,3-1 0 16,-1-1 0-16,3 2 0 0,0-1 0 0,4 1 128 15,4-3-128-15,2 0 0 0,0 0 128 0,2 1-128 16,2 1 160-16,-2-1-160 0,-2 1 0 0,7 1 0 16,5-2 0-16,1 2-160 0,-1-1 160 0,2 0 0 15,-1-1 160-15,2 0-160 0,1 1 0 0,0 1 0 16,-3-1 0-16,0 0 0 0,0 1 0 0,4 0 0 15,3 1-128-15,-4 0 128 0,-1-2 0 0,4-1 0 0,3-1 0 0,0 0 0 16,0 0 0-16,-1-1 0 0,-1-1 0 0,2 0 0 16,1 0 128-16,1 1-128 0,-1-2 0 0,0 0 0 15,2-2 128-15,-1 1-128 0,4 0 0 0,0 0 144 16,-2-3-144-16,3 1 0 0,2-2 0 0,-3 2 128 16,-4 0-128-16,2-2 0 0,1 0 0 0,0 0 0 15,-2 3 0-15,-2-3 0 0,-1 1 0 0,4-1 0 16,3 1 128-16,-5-1-128 0,-4 2 0 0,-1-1 128 15,3 1-128-15,1 1 160 0,-1-1-160 0,-1 1 160 16,-3 1-160-16,3-1 0 0,2-1 0 0,3 2 0 16,-4 0 0-16,0-2 0 0,0-2 128 0,4 2-128 15,3 0 0-15,-2 1 0 0,-3-2 0 0,1 0 0 16,4 3 0-16,-6-2 0 0,-3-2 128 0,3 1-128 0,-1 0 0 0,3 0 0 16,-3-2 0-16,1 0 0 15,-5 0 0-15,4 1 0 0,1 1 0 0,-3-1 0 0,0 2 0 0,-2 1 0 16,1-2 0-16,0 1 0 0,2-1 128 0,-4 4-128 15,-2 2 0-15,3-1 128 0,-1-5-128 0,3 0 0 16,0 3 0-16,-1 1 0 0,-3-1 0 0,6-2 0 16,2-3 128-16,-2 1-128 0,-1 1 0 0,-1 1 0 15,0 1 0-15,1 0 0 0,-2-1 0 0,-2-1 128 16,-3 0-128-16,-1 3 0 0,3 0 0 0,-2 4 0 16,-2-5 128-16,-2 2-128 0,-1 0 0 0,0 1 0 15,2 2 0-15,0-2 128 0,-1 0-128 0,-3 0 0 16,-1-2 0-16,0 2 0 0,3 2 0 0,0 1 0 15,5-1 0-15,-2-2 0 0,-4-4 0 0,3 3 0 16,3 2 128-16,0-2-128 0,-3-1 0 0,-4 1 0 0,-1-3 0 0,0 1 0 16,3 3 0-16,0-1 0 0,4-1 144 0,-4 2-144 15,0 0 0-15,1-1 0 0,3 0 0 0,-1 0 0 16,0 1 0-16,-2 0 0 0,-1-1 0 0,1 0 128 16,2 1-128-16,0 0 0 0,0 0 0 0,-3 0 0 15,-3 0 0-15,0 1 128 0,4 2-128 0,0-1 0 16,2-2 128-16,-2 0-128 0,-3-1 160 0,2 1-160 15,2 2 128-15,1 1-128 0,2-2 0 0,-2 1 0 16,-4 0 144-16,3 0-144 0,3 2 128 0,0-1-128 16,-1 1 160-16,-1 0-160 0,-2-1 192 0,2 1-192 15,1 4 176-15,5-1-176 0,-1-2 160 0,0 1-160 16,-3-1 0-16,1-1 128 0,2-2-128 0,1 3 0 16,-4 2 0-16,2-2 0 0,0-4 0 0,1 0 0 0,1 0 0 0,1 3 128 15,-5-1-128-15,1-1 0 0,-2-2 0 0,2 1 0 16,2 3 0-16,-2 1 0 0,-2 2 160 0,-1-3-160 15,1-2 160-15,0 2-160 0,2 1 0 0,-6 3 0 16,-4 0 0-16,2 0 0 0,-1-4 0 0,1-1 0 16,1 4 0-16,-1-1 0 0,-5 1 0 0,1-2 0 15,1 0 128-15,3-1-128 0,-1 3 0 0,-1-2 0 16,-2 0 0-16,-2 0 0 0,-2 3 0 0,1-3 0 16,4 1 0-16,-3 0 0 0,-1 2 0 0,-2 0 0 15,-2-1 128-15,-1 1-128 0,-2-2 0 0,4 1 0 16,4 0 0-16,-3 0 0 0,-2-2 0 0,1 2 0 15,-3-3 0-15,-2 4 0 0,0-1 0 0,1 1 0 16,-1-1 0-16,1-1 0 0,-6 2 160 0,2-1-160 0,-3-1 160 0,1 1-160 16,2 1 0-16,-2-3 0 0,0 1 0 0,-1 0 0 15,-1 0 0-15,-2-1 0 0,-7-2 0 0,1 2 144 16,0 0-144-16,0 0 0 0,-3-1 0 0,2 1 0 16,1 0 0-16,-2-2 0 0,-1 0 0 0,1 0 0 15,-4-2 0-15,0 2 0 0,-3 1 0 0,-1-1 0 16,-2-1 0-16,-1 1 0 0,1 1 0 0,0-1 0 15,-1-1 0-15,2 0 0 0,0-2 0 0,-2 1 0 16,0 2 0-16,-4-3 0 0,1-4 128 0,-1 2-128 16,-2-1 0-16,0 2 0 0,-1 1 0 0,-1 1 0 15,-5-2 0-15,2-3 128 0,0 0-128 0,-1 0 0 16,1 0 0-16,-1 0 128 0,-1-3-128 0,3 1 0 16,-1 0 0-16,1-1 0 0,-5-4 128 0,0 1-128 15,-5 0 0-15,5-1 0 0,1-1 0 0,-1-2 128 0,-1-1-128 0,1 0 0 16,2-1 144-16,-2-2-144 0,-3-2 0 0,1-1 144 15,-1-1-144-15,0-2 0 0,1-1 144 0,-1-2-144 16,-1-4 0-16,-1-1 144 0,-1-5-144 0,2-3 0 16,-4 1 0-16,2-3 0 0,-3-2 0 0,2-2 0 15,-3-4 0-15,-1-3 0 0,1-6 0 0,-1-1 0 16,-1 1 0-16,0 3 0 0,0-1 0 0,0-2 0 16,-1-2 0-16,0-5 0 0,-1-2 0 0,2 2 0 15,0 2 0-15,-1 0 0 0,0-3-160 0,0-1 160 16,-2-3 0-16,2 2-144 0,-2 1 144 0,1 3 0 15,-1 0 0-15,2-3-128 0,-1-3 128 0,0 0 0 16,0-1 0-16,1 4 0 0,3 3 0 0,-4-4 0 0,1-2 0 16,0-1 128-16,2 4-128 0,-1 1 0 0,0 3 0 0,-1 2 0 15,3 1 0-15,0-3 0 0,1-5 0 0,-1 4 0 16,3 3 0-16,-1 3 0 0,2-2 0 0,-1 3-128 16,0-5 128-16,0 3 0 0,0 0 0 0,0 1 0 15,4 1 0-15,-1 2 0 0,0 1 0 0,0 0 0 16,-2 0 0-16,2 0 0 0,2-2 0 0,0 5-128 15,1 2 128-15,0 3-128 0,1-2 128 0,1 2-128 16,-1-1 128-16,-2-1-160 0,0 4 160 0,-2-1-160 16,4-1 160-16,-5 1 0 0,-3 4 0 0,1 3 0 15,0 4 0-15,-2 2-128 0,1-1 128 0,0-1 0 16,-4-3 0-16,1-2-128 0,3-3 128 0,-4 3 0 16,2 5 0-16,-1 0-128 0,0 0 128 0,-3 3 0 15,1 0 0-15,0 1 0 0,0 3 0 0,0 0-128 0,-2 1 128 16,0 1 0-16,-1 0 0 0,-1 1 0 0,0 6 0 0,-1 0 144 15,-2-1-144-15,1 1 0 0,-2 2 0 0,-1 1 0 16,-1 5 0-16,-1-1 0 0,1-1 0 0,-3 2 0 16,-1 1 0-16,-1 0-144 0,-1 2 144 0,-2-1-128 15,-3 3 128-15,0 2-128 0,-1-2 128 0,-4 4 0 16,-3 0-144-16,1-1 144 0,-4-3 0 0,0 2-144 16,2-2 144-16,-1 2 0 0,-2 2 0 0,2-3-128 15,-2 3 128-15,0 0 0 0,-2 0 0 0,-1-1 0 16,-1 1 0-16,-3-1 0 0,2 3 0 0,-1-2 0 15,-2-3 0-15,0 3 0 0,-1 1-128 0,3 1 128 16,-2 0 0-16,1 0 0 0,-3-1 0 0,-3 0 0 16,-6 1 0-16,0 0 0 0,-2 0 0 0,0 0 0 0,1 0 0 0,0 0 0 15,-1 2 0-15,-3 0-128 0,-5-1 128 0,-2 0 0 16,1 1 0-16,1 0 0 0,1 0 0 0,-2 1 0 16,2 1 0-16,-3-1 0 0,-2-1 0 0,-4 1 0 15,-1 1 0-15,2-1 0 0,-2-1 0 0,-1-1 0 16,-4-2 0-16,1 0 0 0,0 0 0 0,3 0 0 15,0 1 0-15,-2-2 128 0,-2-2-128 0,0 1 192 16,-1-1-192-16,4 1 0 0,4 1-192 0,-1 0 192 16,-2 0 0-16,-2 0 0 0,1-2 0 0,0 2 0 15,3 0 0-15,0-1 0 0,-1-1 0 0,-4 2 0 16,-5 1 0-16,1 1 0 0,1 0 0 0,1 1 0 16,-2-1 0-16,-2-1 0 0,-2-1 0 0,-1 2 0 15,5 3 0-15,-1 2 0 0,-2-2 0 0,-4 1 0 16,-3 0 0-16,5 0-128 0,0 0 128 0,-1 2 0 0,-4 0 0 0,0 1 0 15,0-1 0-15,2 0 144 0,3 0-144 0,-5 0 0 16,-3 1-160-16,3-1 160 0,3-2 0 0,2 1 0 16,-4-1 0-16,-1 1 0 0,-2 2 0 0,3 0 0 15,4 3 0-15,-4-2 0 0,-4-1 0 0,1 0 0 16,2 4 0-16,0-1 0 0,1-3 0 0,-2 4 0 16,-3 3 0-16,0 0 0 0,3 1 0 0,-2-3 0 15,-4-2 0-15,-1 2 0 0,2 2 0 0,-1-1 0 16,-2-3 0-16,-2 1 0 0,-1 1 0 0,2-1 0 15,3 1 0-15,-4-2 0 0,-4 1 0 0,2 0 0 16,3 0 0-16,-4 0 0 0,0-2 0 0,0 0 0 16,4 0 0-16,-1 1 0 0,-1 1 0 0,0 1 0 15,0-4 0-15,1 1 0 0,1-1 0 0,-1 0 0 0,-3-3 0 16,2 3 0-16,0-3 0 0,-3 2 0 0,-6 1 0 0,3-1 0 16,6 0 0-16,-2 1 0 0,-3-1 0 0,-2-1 0 15,0-3 0-15,0 2 0 0,0 0 0 0,-1 1 0 16,1 0 0-16,1 0 0 0,0 1 0 0,1-2 0 15,1-4 0-15,2 2 0 0,2 0 0 0,-3 2 0 16,-1-2 0-16,1-2 0 0,5-3 0 0,-2 1 0 16,0 2 128-16,1 0-128 0,1-1 0 0,0-1 0 15,-1-2 0-15,3-2 0 0,-2 1 0 0,4 0 0 16,4-1 0-16,-2 5 0 0,-2 0 128 0,0-2-128 16,3-5 0-16,0 4 0 0,-2 3 128 0,1-1-128 15,2-2 0-15,1 0 0 0,3 0 0 0,-2 1 0 16,-1 1 128-16,0-2-128 0,2-4 0 0,1 1 0 0,0 3 0 0,-1-1 0 15,-2-1 128-15,4 0-128 0,6-2 0 16,-2 2 160-16,-1 0-160 0,0 1 128 0,0 0-128 0,4 0 0 16,2 2 0-16,-2 0 128 0,-3 0-128 0,2-1 0 15,1 1 0-15,1 2 0 0,2 2 0 0,-1 3 0 16,-4 0 0-16,-1-1 0 0,1-3 0 0,2 0 0 16,4 0 0-16,-3 2 0 0,-2 4 0 0,1-2 0 15,-4 0 0-15,4-1 0 0,3-1 0 0,-3 2 0 16,-1-1 0-16,1 1 0 0,-1-1 0 0,1-1 0 15,4 2 0-15,2 2 0 0,-2 4 0 0,0 0 0 16,-2-2 0-16,1 1 0 0,4 2 0 0,-3-2 0 16,-1-3 0-16,2 3 0 0,-3 2 0 0,4 0 0 15,1-2 0-15,2-1 0 0,0-2 0 0,2 2 0 16,-2 2 0-16,1 0 0 0,3 0 0 0,0 0 0 16,2-1 0-16,-3-1 0 0,-2-2 0 0,4 1 0 0,2 1 0 0,5 1 0 15,3 2 0-15,0 0 0 0,-1 0 128 0,2-2-128 16,-1-2 0-16,0-2 0 0,-1-1 0 0,1 1 0 15,2 2 0-15,-1 1 0 0,2 0 128 0,1-2-128 16,-1-1 0-16,0-1 0 0,-2 3 144 0,2 0-144 16,1 2 0-16,3-4 144 0,1 1-144 0,1-1 0 15,0 1 128-15,1 1-128 0,1 1 0 0,-2-2 0 16,0-2 128-16,1 0-128 0,-1 0 0 0,4-1 0 16,-1-1 0-16,5 1 0 0,0 1 0 0,0-1 0 15,0 0 128-15,-2-2-128 0,2-2 0 0,1 2 0 16,0 4 0-16,2-2 0 0,0-2 0 0,1-1 0 0,1-3 128 0,2 1-128 15,0-1 0-15,3 0 0 0,0-1 128 0,4 0-128 16,-1 1 0-16,3 0 0 0,2 0 160 0,-1 0-160 16,1 4 128-16,2-2-128 0,-2-4 128 0,3 1-128 15,1-1 0-15,2 2 128 0,0 2-128 0,0 0 0 16,3-1 0-16,0-2 0 0,0-1 0 0,1-2 0 16,-2 3 0-16,2 1 0 0,1-1 0 0,7 3 0 15,0 0 0-15,0 0 0 0,0 0 0 0,-4-5 0 16,-1-1 0-16,5 6 0 0,0 0 0 0,0 0 0 15,-7 3 0-15,7-3 0 0,0 0 0 0,0 0 0 16,0 0 0-16,0 0 0 0,0 0-144 0,-3 6 144 16,3-6 0-16,-1 9 0 0,1-9-128 0,0 0 128 15,0 0 0-15,1 11 0 0,-6 2-128 0,3 3 128 16,1 0 0-16,0 2 0 0,-2 0-128 0,1 1 128 0,0 0 0 16,0 2 0-16,-3 2 0 0,0 1 0 0,1-1 0 0,0 2 0 15,-2 3 0-15,1 3 0 0,-6 4 0 0,3 1 0 16,3 2 0-16,0 2 0 0,-3 2 0 0,-2 4 0 15,2 1 0-15,0 3 0 0,-2 1 0 0,3 0-160 16,-1 0 160-16,1 4 0 0,-3 3 0 0,1 0 0 16,0-3 0-16,3-3 0 0,-1-1 0 0,3 1 0 15,-4-3 0-15,3 6 0 0,1 3 0 0,-1-1-128 16,-1-5-256-16,3 0-64 16,-2 0 0-16,1 4-12368 0,1 5-2480 0</inkml:trace>
  <inkml:trace contextRef="#ctx0" brushRef="#br2" timeOffset="65980.38">13369 13847 9215 0,'0'0'400'0,"0"0"96"0,0 0-496 0,0 0 0 15,0 0 0-15,0 0 0 0,0 0 0 0,0 0 0 16,0 0 0-16,0 0 0 0,0 0 0 0,0 0 0 16,0 0 0-16,0 0-2624 15,0 0-640-15</inkml:trace>
  <inkml:trace contextRef="#ctx0" brushRef="#br2" timeOffset="69326.22">13339 13698 9215 0,'0'0'400'0,"0"0"96"0,0 0-496 0,0 0 0 15,0 0 0-15,0 0 0 0,0 0 0 0,0 0 0 0,0 0 0 0,0 0 0 16,0 0 912-16,0 0 96 0,0 0 16 0,0 0 0 16,0 0 0-16,1 11 0 0,-1-11 0 0,0 11 0 15,0 0 0-15,-1-1 0 0,0 0 0 0,0 1 0 16,1 0 0-16,-2 1 0 0,-2 0 0 0,1 2 0 15,0-2-832-15,0 3-192 0,-4 1 0 0,1-1 0 16,-1 0 864-16,-1 1 128 0,-2-1 32 0,1 4 0 16,-2-2-832-16,-1 1-192 0,-1-1 0 0,1 0 0 0,-2 1 0 0,-1-1 0 15,0 0 0-15,1-2 0 0,-1 1 0 0,3-2 0 16,1-2 0-16,0 0 0 0,0 0 0 0,-2-1 0 16,-2 2 0-16,0 0 0 0,1-1 0 0,1-1 0 15,2 0 0-15,-1-1 0 0,2-1 0 0,0-2 0 16,2 0 0-16,1-2 0 0,-1 1 0 0,2 0 0 15,6-6 0-15,0 0 0 0,0 0 0 0,-5 5 0 16,5-5 0-16,0 0 0 0,0 0 0 0,0 0 0 16,0 0 0-16,0 0 0 0,0 0 0 0,0 0 0 15,0 0 0-15,9-5 0 16,1-4-768-16,-2 1-208 0,2-2-48 0,2 0 0 0,-3 1 832 0,4-3 192 16,3-1 0-16,0 1 0 0,0 0 0 0,-6-3 0 15,-4 0 0-15,2-1 0 0,5 1 0 0,-1 0 0 16,1-3 0-16,1 0 0 0,-2 1 0 0,1-2 0 0,1-1 0 0,-2-1 0 15,-1 1 0-15,0 0 0 0,-1-2 0 0,0 0 0 16,0 0 0-16,-1 1 0 16,-2 1 0-16,1 4 0 0,0-1 0 0,-2-2 0 0,2 1 0 0,-3 2 0 15,-1 4 0-15,1 0 0 0,-2-1 0 0,0 1 0 16,0 1 0-16,1 1 0 0,0 1 0 0,-3 0 0 16,1-1 0-16,0 0 0 0,2-1 0 0,0 5 0 15,-2-3 0-15,-1 1 0 0,3-3 0 0,-2 1 0 16,0 3 0-16,0-1 0 0,2-2 0 0,-3 4 0 15,-1 6 0-15,2-9 0 0,-2 9 0 0,3-10 0 16,-1-2 0-16,1 1 0 0,0 3 0 0,-3 8 0 16,2-10 0-16,-2 1 0 0,1 2 0 0,-1 7 0 15,2-8 0-15,0 0 0 0,-1-1 0 0,0 3 0 16,-1 6 0-16,0 0 0 0,0-8 0 0,0 8 0 0,0 0 768 0,0 0 208 16,0 0 48-16,0 0 0 0,0 0-832 0,0 0-192 15,0 0 0-15,0 0 0 0,0 0 0 0,0 0 0 16,0 0 0-16,0 0 0 0,0 0 0 0,0 0 0 15,-8 5 0-15,1 1 0 0,2 3 0 0,1 4 0 16,-5 4 0-16,2 2 0 0,-2 3 0 0,1 2 0 16,-3-1 0-16,-2 2 0 0,1 2 0 0,-2 1 0 15,-2-1 0-15,-1 1 0 0,1-1 0 0,-1 1 0 16,-1 1 0-16,1-2 0 0,-3-1 0 0,2 2 0 16,2-2 0-16,3-3 0 0,3-3 0 0,1-2 0 15,1-2 0-15,1-2 0 0,2-5 864 0,2 0 128 16,3-9 32-16,-4 8 0 0,4-8-832 0,0 0-192 0,0 0 0 0,0 0 0 15,3-9 0-15,2 0 0 16,7-4 0-16,-3-1 0 0,-3-3 0 0,3-2 0 0,6-5 0 0,3 1 0 16,1 0 0-16,-2 0 0 0,-1-1 0 0,2 0 0 15,0 0 0-15,-1-1 0 0,1 0 0 0,-2 1 0 16,0 0 0-16,0-1 0 0,-2 0 0 0,0 0 0 16,-2 2 0-16,-1-1 0 0,-2-1 0 0,-1 1 0 15,1 1 0-15,-1 2 0 0,-3-1 0 0,2 3 0 16,-4 2 0-16,2 0 0 0,-3 2 0 0,0 2 0 15,-2 1 0-15,0 2 0 0,0 1 0 0,0 9 0 16,-2-8 0-16,2 8 0 0,-2-7 0 0,2 7 0 16,0 0 0-16,0 0 0 0,-4-5 0 0,4 5 0 15,0 0 0-15,0 0 0 0,-4 7 0 0,-3 2 0 0,1 0 0 16,1 1 0-16,-1-1 0 0,0 4 0 0,1 1 0 0,0 0 0 16,2 0 0-16,0 2 0 0,-4-1 0 0,2 1 0 15,1 3 0-15,-1 2 0 0,-1 1 0 0,2 1 0 16,-4 0 0-16,2-1 0 0,-1 2 0 0,-1 1 0 15,4-1 0-15,-5 0 0 0,3-1 0 0,-4-1 0 16,0-1 0-16,1 1 0 0,-1 0 0 0,0 0 0 16,-2 0 0-16,2-2 0 0,1 0 0 0,-1-2 0 15,-1 1 0-15,3-2 0 0,-2-3 0 0,4-2 0 16,0-1 0-16,1-1 0 0,1-1 864 0,4-9 128 16,0 0 32-16,0 0 0 15,0 0-1648-15,0 0-320 0,0 0-64 0,0 0-16 0,0 0 832 0,0 0 192 16,9-8 0-16,1-2 0 0,-1-2 0 0,2-1 0 15,2-5 0-15,-1 1 0 0,-1-4 0 0,0 0 0 0,1 0 0 0,1 1 0 16,-4-1 0-16,1 0 0 0,1-1 0 0,-3 2 0 16,2-2 0-16,1 0 0 0,-2-2 0 0,0 0 0 15,-1 0 0-15,-1-1 0 0,1-2 0 0,0 2 0 16,-1 2 0-16,1 2 0 0,-5 1 0 0,2 2 0 16,-2 2 0-16,2 4 0 0,0 2 0 0,-2 2 0 15,0 1 0-15,-3 7 0 0,0 0 0 0,0 0 0 16,0 0 0-16,0 0 0 0,0 0 0 0,0 0 0 15,0 0 0-15,0 0 0 0,-5 6 0 0,0 5 0 16,-1 8 0-16,0 0 0 0,-1 1 0 0,-2 4 0 16,0 1 0-16,1 2 0 0,-2 2 0 0,0 0 0 15,-3-1 0-15,0 0 0 0,2 0 0 0,-2-1 0 16,1-2 0-16,-2 1 0 0,-2 1 0 0,2-1 0 0,0 1 0 16,0 0 0-16,-3-3 0 0,3-1 0 0,-2-1 0 15,3 0 0-15,2 0 0 0,3-5 0 0,6-1 0 0,-2 0 0 16,-2-4 0-16,2 2 0 15,1-5-864-15,-3-1-128 0,6-8-32 0,0 0 0 0</inkml:trace>
  <inkml:trace contextRef="#ctx0" brushRef="#br2" timeOffset="71130.41">13445 13533 16575 0,'0'0'368'0,"0"0"80"0,0 0 0 0,0 0 16 0,0 0-464 0,0 0 0 0,0 0 0 0,0 0 0 15,0 0 912-15,0 0 96 0,0 0 16 0,0 0 0 16,-7 8-832-16,3 2-192 0,-1 2 0 0,-1 0 0 16,-1 0 0-16,1 4 0 0,-3 0 0 0,0 2 0 15,0-3 864-15,-3 3 128 0,0-1 32 0,-2 3 0 16,-4 2 0-16,-1 0 0 0,0 1 0 0,-7 3 0 16,-2 2-832-16,-3 2-192 0,-4 1 0 0,4-2 0 0,2-1 0 0,-2 2 0 15,-2 0 0-15,0 0 0 0,0-1 864 0,-3-2 128 16,-2-3 32-16,-2 4 0 0,0-1-832 0,-4 0-192 15,-1-3 0-15,6 0 0 0,0 0 0 0,6 0 0 16,1-4 0-16,3-1 0 0,2-1 0 0,5-3 0 16,2 1 0-16,4-4 0 0,2-2 0 0,4-2 0 15,0-3 0-15,10-5 0 0,-6 1 0 0,6-1 0 16,0 0 0-16,0 0 0 0,8-12 0 0,3-3 0 16,3-1 0-16,3-2 0 0,-1 0 0 0,6-3 0 15,4 1 0-15,1-2 0 0,3 1 0 0,2 0 0 16,2-1 0-16,1 0 0 0,4 0 0 0,-2 0 0 15,-4 1 0-15,2 0 0 0,-2-1 0 0,0 0 0 16,-1-2 0-16,0 0 0 0,0 0 0 0,-4 1 0 16,-3 0 0-16,0 1 0 0,2 0 0 0,2 1 0 0,0 1 0 0,-7 3 0 15,-5 2 0-15,0 2 0 0,-3 3 0 0,-3 1 0 16,-2 1 0-16,-3 3 0 0,-6 5 0 0,0 0 0 16,0 0 0-16,0 0 0 0,0 0 0 0,0 0 0 15,0 0 0-15,0 0 0 0,0 0 0 0,-7 8 0 16,-2 1 0-16,-4 4 0 0,-3-1 0 0,-2 3 0 15,-3 5 0-15,-1 2 0 0,1-1 0 0,-4 2 0 16,-3 0 0-16,-2 2 0 0,-2 2 0 0,1 0 0 16,-4-4 864-16,1 1 128 0,-4 1 32 0,-1-1 0 15,-5-1-832-15,-1 0-192 0,-1 0 0 0,2 0 0 16,-1-1 0-16,5 0 0 0,2-3 0 0,2 2 0 16,1-2 0-16,1-2 0 0,2 1 0 0,2-5 0 0,0-5 864 0,4-1 128 15,-3 1 32-15,6-1 0 0,3-3-832 0,4-2-192 16,0-3 0-16,4 1 0 0,4 1 0 0,8-1 0 15,-5-2 0-15,5 2 0 16,0 0-768-16,0 0-208 0,0 0-48 0,13-5 0 0,2-9 832 0,7 6 192 16,2-2 0-16,3-2 0 0,6-2 0 0,-1 1 0 15,0-1 0-15,1 1 0 0,0-2 0 0,1 1 0 16,1 0 0-16,1-1 0 0,2 0 0 0,-1 1 0 16,4 2 0-16,-5-2 0 0,-2 2 0 0,-3 1 0 15,-3-1 0-15,-3 5 0 0,-4-2 0 0,-5 1 0 16,-2 0 0-16,-3 4 0 0,-3 1 0 0,-8 3 0 15,0 0 0-15,0 0 0 0,0 0 0 0,0 0 0 16,0 0 0-16,0 0 0 0,0 0 0 0,-3 11 0 16,-2 0 0-16,-4-1 0 0,-2 1 0 0,-2 0 0 0,-5 0 0 0,-1 1 0 15,-2 1 0-15,-5 1 0 0,-5 0 0 16,-1 3 0-16,0-1 0 0,-2 1 0 0,1 1 0 0,-3-2 0 16,1 1 0-16,1-1 0 0,1-1 0 0,1 1 0 15,-1-2 768-15,-2-2 208 0,-1-3 48 0,2-1 0 16,0 3-832-16,4-5-192 0,5 1 0 0,3-2 0 15,-2-1 0-15,4 0 0 0,4 1 0 0,0-1 0 16,4-2 0-16,1 0 0 0,3-2 0 0,8 0 0 16,-6-1 0-16,6 1 0 0,0 0 0 0,0 0 0 15,0 0-768 1,11-6-208-16,4 0-48 0,5 1 0 0,3-1 832 0,0 1 192 0,-2 0 0 0,3 1 0 16,9-2 0-16,5 1 0 0,-2-3 0 0,3 0 0 15,-3 1 0-15,-2-2 0 0,0-1 0 0,1 1 0 16,-1 2 0-16,-1-1 0 0,-3-1 0 0,-1-1 0 0,0 1 0 0,-2 1 0 15,-2-1 0-15,-2 1 0 0,-2 0 0 0,-4 2 0 16,-3 0 0-16,-2 1 0 0,-4 0 0 0,-8 5 0 16,0 0 0-16,0 0 0 0,0 0 0 0,0 0 0 15,0 0 0-15,0 0 0 0,-6-4 0 0,-3 4 0 16,-2 3 0-16,-2 2 0 0,-6 0 0 0,-4 2 0 16,-5 2 0-16,-1 2 0 0,-2 2 0 0,-1 0 0 15,-1-2 0-15,0 2 0 0,-1 3 0 0,-3 0 0 16,0-1 0-16,-4 0 0 0,-2-4 0 0,0 2 0 15,-2 2 0-15,0 3 0 0,-4-5 0 0,3 1 0 16,0 0 0-16,0-3 0 0,0-3 0 0,-2 0 0 16,-4 0 0-16,1-2 0 0,1 2 384 0,3 0 128 0,1-2 32 0,3 0 0 15,2-3-416-15,4 1-128 0,2-1 0 0,0-2 0 16,2-3 0-16,2 1 0 0,2 0 0 0,3-1 0 31,3 1-352-31,2 0-176 0,2 0-48 0,4 0 0 0,4 1 896 0,1 1 160 0,0-1 32 0,1 0 16 16,1 0-528-16,8 0-224 0,-8 2 16 0,8-2 0 31,0 0-432-31,0 0-96 0,0 0-16 0,0 0 0 16,0 0-448-16,9 8-80 0,2-2-32 0,0-1 0 0,-2-1-128 0,3 2-32 0,6-4 0 15,1 0 0-15,4-1-1232 0,0-1-256 16</inkml:trace>
  <inkml:trace contextRef="#ctx0" brushRef="#br2" timeOffset="75586.19">12984 13994 16575 0,'0'0'368'0,"0"0"80"0,0 0 0 0,0 0 16 16,0 0-464-16,0 0 0 0,0 0 0 0,0 0 0 0,0 0 0 0,0 0 0 15,0 0 0-15,-2 10 0 0,-3-1 912 0,1-1 96 16,-1-2 16-16,1 2 0 0,-5 1-832 0,3 1-192 16,-5 1 0-16,1-1 0 0,0 0 0 0,-3 1 0 15,-3 0 0-15,0-2 0 0,-1 5 864 0,-4-3 128 16,-2 0 32-16,-2 0 0 0,-1 3-832 0,-3-1-192 16,-3 0 0-16,-2 2 0 0,0 1 864 0,0 1 128 15,0-1 32-15,-3 3 0 0,1 2-832 0,-1 0-192 16,-4 0 0-16,-1-1 0 0,-2-2 0 0,2 1 0 15,4-1 0-15,-1 1 0 0,-1 0 0 0,2-2 0 16,2-3 0-16,2-1 0 0,0 1 0 0,-1-3 0 16,-3-2 0-16,1 0 0 0,-3-3 0 0,1 2 0 15,-1 1 0-15,1 0 0 0,-1 1 400 0,3-2 48 0,-1 0 0 0,3 0 0 16,0 1-448-16,0-1 0 0,0 1 0 0,-1 0 0 16,2-1 0-16,0 0 0 0,2 2-176 0,5-2 176 15,3-1-272-15,2-2 16 0,0 3 16 0,1-2 0 16,3-1-32-16,2-1-16 0,4 2 0 0,2-2 0 31,1-1-288-31,3 0-48 0,6-3-16 0,0 0 0 16,0 0 0-16,0 0 0 0,0 0 0 0,0 0 0 0,0 0 352 0,0 0 64 0,0 0 16 0,0 0 0 15,12-5 208-15,1 2 0 0,3 1-160 0,2-2 160 16,3-1 128-16,2-3 112 0,3-2 16 0,0 3 0 16,9-4-80-16,0 1-16 0,4-2 0 0,2 0 0 15,0-4-160-15,1 1 0 0,3-2 0 0,6 0 0 16,1-1 0-16,1 0 0 0,4 2 0 0,-2-1 0 0,-4 0 0 0,1-2 0 15,1-2 0-15,-4 0 0 0,1 2 0 0,5-1 0 16,2 0 0-16,-1 0 0 0,-3-2 0 0,-1 5 0 16,-5 1 0-16,-1 0 0 0,0 0 0 0,-2 2 0 15,-1 2 0-15,0-1 0 0,-2 1 0 0,-2-1 0 16,-1 0 144-16,-6 2-144 0,-2 1 0 0,-1 0 0 16,-5-1 0-16,-1 2 0 0,-1 0 0 0,-1 0 0 15,-2-1 0-15,-1 1 0 0,-5 2 0 0,-2 1 128 16,0 2-128-16,-4-1 0 0,-7 5 0 0,0 0 144 15,0 0-144-15,0 0 0 0,0 0 320 0,0 0-64 16,-9-3 0-16,0 2 0 0,-1 2-128 0,-3 2-128 16,-2 2 144-16,1-1-144 0,-1 0 0 0,-2 2 128 15,0 1-128-15,-1 0 0 0,0 1 144 0,-3 1-16 0,-1-3 0 16,0 4 0-16,-2 2 0 0,-2 2 0 0,-5-3 0 0,1 2 0 16,2 1 112-16,-4 1 16 0,-4 1 0 0,1-1 0 15,5 3-64-15,-3 2-16 0,-4-2 0 0,1 2 0 16,-2 3-176-16,-3-1 192 0,-3-2-192 0,0 1 192 15,1 0-48-15,1 0 0 0,-1 0 0 0,1 0 0 16,1-1 16-16,-1 0 0 0,-1-2 0 0,-1-1 0 16,-1 0 16-16,-1-1 0 0,-1 0 0 0,0-1 0 15,0 1-32-15,2-2 0 0,1-3 0 0,3-1 0 16,-1 0 0-16,2-1 0 0,-2-3 0 0,-2 1 0 16,0-1-144-16,6 0 0 0,4-4 0 0,1 0 128 15,-1-1 0-15,2 0-128 0,1-1 192 0,2-1-64 16,-1-1-128-16,3 2 0 0,0 1-160 0,0 0 160 0,-1-2-144 0,2 1 144 15,0 1-128-15,2 2 128 0,1-1-192 0,2 0 64 16,5 1 0-16,-1 1 0 0,1-1 128 0,1 1 0 16,1 1-144-16,3-2 144 0,-1 0 0 0,2 1-176 15,1-2 176-15,-1 2-128 0,5 1-128 0,5-5 0 16,-9 2-16-16,9-2 0 0,0 0 128 0,0 0 144 16,0 0-208-16,0 0 80 0,0 0 128 0,0 0 0 15,0 0-144-15,0 0 144 0,0 0-128 0,0 0 128 16,12 0-160-16,1-1 160 0,-2 0 0 0,5-1 0 15,3-1 0-15,0-1 0 0,3-2 0 0,5 2 0 16,1-1 0-16,4-1 160 0,1-4-160 0,1 0 0 16,0 1 144-16,1 0-144 0,-1-2 0 0,2 0 0 15,2 0 0-15,-8 3 128 0,1-2-128 0,3 0-192 16,5-2 64-16,16-5 0 0,-5 3 128 0,-3 0 0 16,-4 0 0-16,-1 1 0 0,-3-1 0 0,0 0 0 0,0-1 0 0,0 2 0 15,2 0 0-15,1 0 0 0,0 0 0 0,-3-1 0 16,-1 1 0-16,-3 0 0 0,-1 0 0 0,-1-3 0 15,-1-1 0-15,2 1 0 0,1 1 0 0,-1 2 0 16,-3-5 0-16,1 3 0 0,2 2 0 0,1-2 0 16,-2 0 0-16,-1 2 0 0,-2-2 0 0,-3 4 0 15,-4 4 0-15,2-2 0 0,-6 0 0 0,-5 2 0 16,0 3 0-16,0 0 0 0,-3-2 0 0,1 3 0 16,-2-2 0-16,-1 1 0 0,-2 1 0 0,-7 3 0 15,0 0 0-15,0 0 0 0,0 0 0 0,0 0 0 16,0 0 0-16,0 0 0 0,-7 3 0 0,-1-1 0 15,-2 2 0-15,-2 0 0 0,0 4 0 0,-3-3 0 16,-3 2 0-16,0-2 0 0,-2 4 0 0,-2 0 0 0,-5 0 0 0,-1-2 0 16,-3 3 0-16,2 0 0 0,6 1 0 0,-5 0 0 15,-4-2 0-15,-1 1 0 0,-2 0 0 0,3 3 0 16,0 0 0-16,0-1 0 0,-2 0 0 0,-1 2 0 16,-5-1 0-16,1-1 0 0,-2-1 0 0,0 1 0 15,1 2 0-15,1 1 0 0,0 0 0 0,1-3 0 16,1 0 0-16,3 0 0 0,-3-1 0 0,1 0 0 15,0 0 0-15,-2-1 0 0,1-1 0 0,0 0 0 16,2-2 0-16,0 1 0 0,1-1 0 0,-1 0 0 16,3 0 0-16,1 0 0 0,0-2 0 0,1 1 0 15,1-2 0-15,1-1 0 0,1 1 0 0,-1-1 0 16,0-1 0-16,1-1 0 0,0 1 0 0,2 1 0 16,3-1 0-16,0-1 0 0,0-1 0 0,3 0 0 0,-3 0 0 15,-5 0 0-15,2 0 176 0,6-1 64 0,3-2 16 0,0-2 0 16,3 1-256-16,2 2 0 0,0 0-144 0,2 1 144 15,2 0-128-15,-1 1 128 0,8 0 0 0,-8 0-144 16,8 0 144-16,-6 4 0 0,6-4-144 0,0 0 144 16,0 0 0-16,0 0-144 0,0 0 144 0,0 0 0 15,0 0-192-15,0 7 192 0,0-7-192 0,5 9 192 16,3-2-160-16,1-2 160 0,2 0-128 0,3 0 128 16,0-2 0-16,4 2-160 0,1-1 160 0,4 2 0 15,0-4 0-15,3 1 0 0,4 0 0 0,4-1 0 16,3-1 0-16,3 1 144 0,1 0-16 0,-2 0 0 15,1-3-128-15,1 1 128 0,0 1-128 0,4-1 128 16,3 0-128-16,-1-1 0 0,-1-2 144 0,3-3-144 0,0-1 0 16,2-1 144-16,-4 0-144 0,-10-2 0 0,6-1 0 0,4-1 0 15,1-1-192-15,4-1 48 0,2-2 144 0,-1 0 0 16,0 0 0-16,-1-2 0 0,-1-2 0 0,-1 0 0 16,0 0 0-16,0-1 0 0,4 1 0 0,-3 0 0 15,-2 0 0-15,-3 1 0 0,1-1 0 0,-1 2 0 16,-1 0 0-16,0 2 0 0,2-2 0 0,0-1 0 15,-2 3 0-15,-1-1 0 0,-3 1 0 0,0 0 0 16,-1 1 0-16,11-7 0 0,-5 2 0 0,-2 2 0 16,-5-2 0-16,-1 0 0 0,-9 1 0 0,2 1 0 15,2-3 0-15,-2 4 0 0,0 0 0 0,-4 0 0 16,-2-2 0-16,1 0 0 0,-9-1 0 0,1-2 0 16,-3 1 0-16,0 0 0 0,-2 1 784 0,-1 1 192 15,-3 2 48-15,0 1 0 0,-3 3-832 0,1 1-192 0,-3 0 0 16,2 1 0-16,-2 1 0 0,-1 2 0 0,0 0 0 0,-1 1 0 15,2-2 0-15,-1 3 0 0,-3 6 0 0,4-8 0 16,-4 8 0-16,2-10 0 0,0 3 0 0,-1 2 0 16,-1 5 0-16,0 0 0 0,1-9 0 0,-1 9 0 31,0 0-768-31,0 0-208 0,-2-8-48 0,2 8 0 0,-3-6 832 0,3 6 192 0,0 0 0 0,0 0 0 16,-10 2 0-16,3 0 0 0,7-2 0 0,-8 5 0 15,1 0 0-15,-1 1 0 0,2-1 0 0,-1 2 0 16,2 0 0-16,-1 4 0 0,-2 3 0 0,2-1 0 15,-5-1 0-15,1 3 0 0,0 3 0 0,-4 0 0 16,-2-2 0-16,0 3 0 0,-2 1 0 0,-3 0 0 16,-1 5 0-16,-2-3 0 0,0-3 0 0,0 2 0 0,2 2 0 0,-4 2 0 15,-1-1 0-15,-2-2 0 0,1-1 0 0,-2 0 0 16,-1 1 0-16,9-6 0 0,-2 1 0 0,-5-1 0 16,-1 2 0-16,-5 0 0 0,-4 1 0 0,0 1 0 15,-2 0 0-15,2 1 0 0,-2-3 0 0,2 2 0 16,0 2 0-16,-1-2 0 0,-1-2 0 0,-2-3 0 15,-3 1 0-15,0 2 0 0,0 0 0 0,0-2 0 16,-1-2 0-16,0 1 0 0,0-1 0 0,0-1 0 16,1-1 0-16,-5-1 0 0,2-1 0 0,0 0 0 15,3 1 0-15,-16 2 0 0,8-2 320 0,4-1 128 16,7-1 0-16,-2 0 16 0,1-1-464 0,0-1 0 16,-1 1 0-16,2-1 0 0,2 0-368 0,1 2 48 0,3-1 0 0,0-2 0 31,2-1-128-31,0 0 0 0,2 3-16 0,-4 0 0 15,2-4-96-15,0 2-16 0,0-1 0 0,0 1 0 0,-2-2 192 0,5-1 48 0,4 1 0 0,1-1 0 16,4 1 336-16,0 1-144 0,0-2 144 0,1 0 0 16,2 2-128-16,3 0 128 0,0 2 0 0,3-2 0 15,1 1-128-15,2-1 128 0,1 1 0 0,0-2 0 16,4-3 0-16,6-1-128 0,-8 1 128 0,8-1 0 16,0 0 0-16,0 0 0 0,0 0-128 0,0 0 128 15,0 0 0-15,0 0-192 0,0 0 192 0,11 5-160 16,2-3 288-16,-1 0 64 0,3-1 16 0,4-1 0 15,-1 0 64-15,4-1 16 0,1 1 0 0,3-1 0 16,4 0-48-16,1-1-16 0,0-3 0 0,6 4 0 0,2-2-32 16,2-1 0-16,0-3 0 0,-3 1 0 0,3-1 48 0,2-1 0 15,3-1 0-15,-1-1 0 0,-2-1 16 0,3 1 16 16,3-2 0-16,-2 1 0 0,-1-1-144 0,-2 1-128 16,-2 2 144-16,1 1-144 0,-2-3 128 0,0 0-128 15,2 0 0-15,2-3 144 0,2 1-16 0,-3-1-128 16,-2-1 192-16,-11 2-64 0,2-1-128 0,4-3-176 15,-2-3 48-15,2-1 0 0,1-2 128 0,1 1 0 16,3 1 0-16,2-2 0 0,0 2 0 0,0-1 0 16,-4 0 0-16,-1 0 0 0,0-1 0 0,0 0 0 15,1 0 0-15,-2-1 0 0,-1 0 784 0,2 0 192 16,1 0 48-16,-3 0 0 0,1-1-832 0,-4 0-192 16,-1-1 0-16,-2-2 0 0,-2 1 0 0,1-1 0 15,0 2 0-15,-2-1 0 0,0 1 0 0,0 1 0 16,-1 2 0-16,-2 1 0 0,-4-4 0 0,6-7 0 0,-2 5 0 0,-2 5 0 15,0 2 0-15,-7 1 0 16,-1-1 0-16,-7 7 0 0,3 1 0 0,0-1 0 0,-2-1 0 0,0 1 0 16,-1 0 0-16,-2 1 0 0,0 1 0 0,-2 1 0 15,0 0 0-15,-2 2 0 0,-2-2 0 0,0 3 0 16,0-1 0-16,0 1 0 0,-1 1 0 0,0 1 0 16,-3 1 0-16,4 5 0 0,-3-4 0 0,3 4 0 15,-6 0 0-15,1 1 0 0,5-1 0 0,-8 6 0 16,-1 0 0-16,0 3 0 0,-4 1 0 0,2 3 0 15,2 4 0-15,-5-1 0 0,0 1 0 0,0 2 0 16,-1 3 0-16,3 3 0 0,-1-1 0 0,-1 2 0 16,-3 1 0-16,1-1 0 0,-3 2 0 0,-1-1 0 15,-1 1 0-15,1 2 0 0,-1 1 0 0,-4 0 0 0,1-1 0 0,-4 2 0 16,-1 1 0-16,-2-3 0 0,-3 3 0 0,-3-1 0 16,-2 1 0-16,2-2 0 0,-2-2 0 0,1 0 0 15,-1-1 0-15,3-2 0 0,-2 1 0 0,0-1 0 16,-3-2 0-16,0-1 0 0,-1-1 0 0,-1 0 0 15,4 0 0-15,1-2 0 0,-2-1 0 0,2-2 0 16,0 0 0-16,1-4 0 0,1-2 0 0,-4 0 0 16,1-2 0-16,-4-1 0 0,0-2 0 0,2 0 0 15,0-1 0-15,2 1 0 0,0-3 0 0,1-1 0 16,1 3 0-16,2-3 0 0,-3-1 0 0,0 0 0 16,-2 0 0-16,2 0 0 0,-1 0 0 0,2 0 0 15,-1 1 0-15,0-1 0 0,2 1 0 0,1-2 0 16,2 0 0-16,1 1 0 0,1 0 0 0,0 0 0 15,0-1 0-15,-1 0 0 0,1 0 0 0,1 0 0 0,0 0 0 0,-6-1 0 16,5-3 432-16,6 3 32 0,3-3 16 0,6 2 0 16,-2-1-480-16,6 1 0 0,0-2 0 0,2 3 0 15,2 0 0-15,8 1 0 16,0 0 0-16,0 0 0 16,0 0-400-16,0 0-32 0,0 0 0 0,0 0 0 0,0 0 432 0,0 0 0 0,0 0 0 0,0 0 0 15,7 2 0-15,3 0 0 0,3 1 0 0,-1-1 0 16,0 0 736-16,3 1 224 0,2 1 64 0,5 1 0 15,4-2-1648-15,2 2-320 0,0-1-64 16,2 1-16-16,2-1 832 0,1 0 192 0,0 3 0 0,2 0 0 16,-1-3 0-16,2 2 0 0,-1-2 0 0,3 1 0 15,3 1 0-15,1-1 0 0,0 1 0 0,0-3 0 16,-2-1 0-16,1-2 0 0,-1 0 0 0,2-2 0 0,1-2 0 0,2-3 0 16,1-2 0-16,2 0 0 0,-1-2 768 0,-1-4 208 15,-1-1 48-15,17-12 0 0,-7 3-1024 0,-2-1-192 16,-3-3-32-16,0 3-16 0,-2-3 240 0,2 0 0 15,-3 0 192-15,-1-1-192 0,-1-1 160 0,-2 1-160 16,0 3 128-16,2-3-128 0,-2-1 0 0,3 1 0 16,2-1 128-16,-3 0-128 0,0 0 0 0,0 2 0 15,-5-4 144-15,-1 2-144 0,-1-1 0 0,1 0 0 16,-1 1 0-16,-3 1 0 0,-4 1 0 0,-1-1 0 16,2 0-192-16,2 2 64 0,0 0 128 0,-1 1-208 15,-2-1 80-15,-1 5 128 0,-1 0 0 0,-5 1 0 16,-2-1 0-16,-2 3 0 0,-3 6-160 0,0-2 160 0,-3-2 0 0,-2 3-144 15,-1 7 144-15,-4 0 0 0,-2-1 0 0,0 0-128 16,-2-1 128-16,-1 4 0 0,-2 6 0 0,0 0 0 16,0 0 128-16,0 0 0 0,-2-8 0 0,2 8 0 15,0 0-128-15,-9 2 192 0,0 2-64 0,0-1 0 16,1 0-128-16,-4 4 0 0,1 3 0 0,0 2 0 16,0 1 0-16,-3 2 0 0,0 3 0 0,0 1 0 15,-1 1 0-15,0-2 0 0,-1 2-144 0,-3 2 144 16,0 6 0-16,-2-2 0 0,-1-1 0 0,-2 4 0 15,-1 4 0-15,-3-2 0 0,4 2 0 0,0 0 0 16,-6-1 0-16,0 2 0 0,0 2 0 0,-3-3 0 16,0-2 0-16,-4-4 0 0,-1 0 0 0,-3 0 0 15,-4 1 0-15,0-2 128 0,-1-1-128 0,-2 1 0 16,1-2 176-16,2 1-48 0,1 0-128 0,1 2 192 0,-3-1 32 0,0 0 0 16,-5 0 0-16,7-2 0 0,2 0-96 0,-1 1-128 15,-1-2 176-15,4-2-176 0,0-1 128 0,3-2-128 16,-4-4 0-16,0 1 0 0,0-1 128 0,-1-1-128 15,0-3 0-15,1 0 0 0,-3-1 0 0,4-2 0 16,1 1 0-16,1-2 0 0,1-2 0 0,3-2 0 16,-2 2 0-16,0-2 0 0,0 0 0 0,-2-1 0 15,-1-1 0-15,4 0 0 0,4 0 0 0,1 0 0 16,-2-1 128-16,1-1-128 0,3-4 0 0,1 3 0 16,2-1-128-16,1-2 128 0,0-1-272 0,1 2 32 15,0-1 16-15,2 2 0 0,2 1 0 0,-4-2 0 16,1-2 0-16,0 1 0 0,4 3 48 0,0 0 16 15,0-3 0-15,4 2 0 0,1-1 160 0,4 4-128 16,1-1 128-16,8 2-128 0,0 0 128 0,0 0 0 0,0 0 0 0,0 0 0 16,0 0-144-16,0 0 0 0,0 0 0 0,0 0 0 15,0 0 144-15,13 3-192 0,0 1 192 0,3-1-192 16,3 1 192-16,2 1 0 0,2 2 0 0,3 0 0 16,3-2 0-16,1 2 0 0,-2-3 0 0,4 4 0 15,1-1 0-15,3-1 0 0,1-1 0 0,0 0 0 16,-1 0 0-16,5-1 0 0,3 0 0 0,0 1 128 15,-1-2-128-15,1-1 0 0,-3 1 0 0,2-3 0 16,0 0 0-16,2-2 0 0,-4-1 0 0,6 0 0 16,3-2 0-16,0 0 0 0,-1-4 0 0,-3-1 0 15,-3 0 128-15,1-2-128 0,4-2 160 0,-4-3-160 16,-4 0 176-16,4-2-176 0,3-2 192 0,-1 0-192 16,-2 2 160-16,-1-3-160 0,-5-4 128 0,2 2-128 0,-4 0 128 0,1-3-128 15,1-1 128-15,1 0-128 0,1 0 144 16,1 1-144-16,-4 1 160 0,1 1-160 0,-2-3 160 0,-2 2-160 15,-3 0 160-15,-2 2-160 0,0 1 0 0,-3-1 128 16,0-2-128-16,-2 2 0 0,-2 4 0 0,-1-1 144 16,0-2-144-16,-3 1 128 0,-1 0-128 0,-4 2 0 15,-2 0 0-15,-1 0 128 0,2-1-128 0,1 1 0 16,1 1 0-16,0-1 128 0,-3 0-128 0,1 0 0 16,-1 2 0-16,0 1 0 0,-3 3 0 0,0-1 0 15,-3 0 0-15,0 3 0 0,1 1 0 0,-4 3 0 16,-2 8 0-16,2-7 0 0,0-2 0 0,0 3 0 15,-2 6 0-15,0 0 0 0,0 0-176 0,0 0-112 16,0 0-32-16,0 0-10032 0,0 0-2000 0</inkml:trace>
  <inkml:trace contextRef="#ctx0" brushRef="#br2" timeOffset="79638.17">21094 8932 16575 0,'-3'-10'1472'0,"0"1"-1168"16,0 2-304-16,0 0 0 0,1-1 464 0,2 8 48 15,0-6 0-15,0 6 0 0,1-10-128 0,1 2-32 16,-2 8 0-16,5-8 0 0,-3 1 416 0,-2 7 64 16,0 0 32-16,0 0 0 0,4-8 160 0,-4 8 16 0,0 0 16 15,0 0 0-15,0 0-48 0,0 0-16 0,0 0 0 0,0 0 0 16,8 6-96-16,-4 2-32 0,2 3 0 0,-1 5 0 15,-4 4-272-15,3 0-48 0,-1 6-16 0,0-1 0 16,0 3-288-16,0-1-64 0,-1-1-16 0,1 3 0 16,1 1-160-16,-2-3 128 0,-1-1-128 0,2-4 128 15,-2-3-128-15,3-2 160 0,-3-4-160 0,0-2 160 16,0-1-16-16,-1-10 0 0,3 10 0 0,-3-10 0 16,0 0 48-16,0 0 16 0,0 0 0 0,0 0 0 15,10-7 384-15,0-5 80 0,0-5 16 0,1-10 0 16,3-7-96-16,1-2-16 0,-1-2 0 0,3-5 0 15,2-3-272-15,3-4-64 0,0-1-16 0,6-3 0 16,4-1-64-16,2-4-16 0,1-3 0 0,1-1 0 0,-2-1-144 16,1-1 192-16,2 0-192 0,3-1 192 0,4-5-192 15,6 4 160-15,5 3-160 0,-3 4 160 16,-2 1-1040-16,-1 1-208 0,-3 1-32 0,4 1-17328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23:21.5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12091 6597 20271 0,'0'0'1792'0,"-6"-7"-1424"0,0 1-368 0,0 1 0 16,2 1 128-16,4 4-128 0,-9-4 160 0,1 3-160 15,0 4 192-15,8-3-64 0,-6 1-128 0,-1 2 192 0,0 1-192 0,0 3 176 16,1 1-176-16,1 0 160 0,-1 1-32 0,1 2 0 16,-1 2 0-16,-1 3 0 0,0 1 64 0,1 3 0 15,-3 2 0-15,1 5 0 0,0 5 32 0,0 2 16 16,-1 2 0-16,-1 5 0 0,1 2 128 0,-1 3 16 15,-2 0 16-15,-2 2 0 0,-3 5 112 0,2 4 32 16,-1 2 0-16,1-1 0 0,1 0-384 0,3-1-160 16,2-2 128-16,0 0-128 0,1-3 240 0,-1-2-48 15,0 0 0-15,1 0 0 0,4-3 128 0,-1-1 0 16,3-1 16-16,0-5 0 0,-1-2 80 0,-1-1 16 16,2-2 0-16,-2-2 0 0,3 1-176 0,-3 1-16 15,1-2-16-15,0-1 0 0,-3-2-96 0,3-2-128 16,1 0 176-16,-1-4-176 0,-1 0 144 0,2-3-144 15,2-4 0-15,1-2 144 0,-1-1-144 0,1-4 0 16,-1-10 0-16,0 0 0 16,0 0-352-16,0 0-96 0,10-3-32 0,0-5-8608 0,1-3-1728 0</inkml:trace>
  <inkml:trace contextRef="#ctx0" brushRef="#br0" timeOffset="1674.9">11884 6665 22287 0,'0'0'976'0,"0"0"224"0,0 0-960 0,0 0-240 16,0 0 0-16,0 0 0 0,13-3 0 0,-1 0 0 16,4 3 0-16,3-1 0 0,0-1 0 0,4 1 176 15,2 0-176-15,5 0 160 0,3 0-160 0,6-1 128 16,1-2-128-16,5 2 128 0,3 0 32 0,2 0 0 15,1-1 0-15,1 1 0 0,-2-1 96 0,3 0 0 16,3 2 16-16,4-2 0 0,3 2 240 0,-1 0 64 0,-2 0 0 0,2 0 0 16,1 0-64-16,4 1 0 0,-1-1 0 0,3 1 0 15,2-1-192-15,-2 0-32 0,-2-1-16 0,0 0 0 16,3 1-80-16,3-1-32 0,6 0 0 0,-3 0 0 16,-3-3-16-16,-1 1 0 0,1-1 0 0,2 3 0 15,1 2-144-15,-3-1 192 0,-2-1-192 0,0 1 192 16,3 0-192-16,1 0 0 0,-2 1 0 0,0 0 0 15,-3 0 0-15,-1 0 128 0,2 0-128 0,1 0 0 16,4-4 0-16,-2 2 0 0,-2-1 128 0,-1-2-128 16,1 4 0-16,2 0 0 0,-2-3 0 0,0 2 128 15,-2 2-128-15,-4 0 0 0,-1-3 0 0,1 1 0 16,1 0 0-16,-2 2 0 0,1 2 128 0,-3-1-128 16,-4-1 0-16,2-1 160 0,0-1-160 0,3 1 160 0,1 1-160 0,0 0 0 15,0 1 0-15,-4-2 0 0,-4 0 0 0,4-1 0 16,2-1 0-16,-2 2 0 0,-1 1 0 0,-1 1 0 15,-2 2 0-15,-4-1 0 0,-1-2 0 0,2 0 128 16,1-2-128-16,1 4 0 0,1-1 0 0,-4 1 0 16,-4 0 0-16,-1 0 0 0,-3 2 0 0,-1-2 0 15,1 0 0-15,-1-2 0 0,0-2 0 0,0 1 0 16,-1 2 128-16,0 1-128 0,-2-1 0 0,-1 1 0 16,-3 0 144-16,-1 0-144 0,-3 0 128 0,-3-2-128 15,0-2 160-15,1 1-160 0,1 1 176 0,0 0-176 16,-2 0 192-16,1 1-192 0,0-1 144 0,-1 0-144 15,-2 0 0-15,-1-1 144 0,-2 0-144 0,-2-1 0 16,-1 0 0-16,0 1 0 0,-4-2 192 0,0 1-32 16,1-2-16-16,-1 2 0 0,-2 0 48 0,3 0 16 15,-1-2 0-15,-2 1 0 0,-1 0-64 0,2 0-16 0,1 0 0 0,-2-1 0 16,-3 1-128-16,0-2 192 0,2 0-192 0,-5 0 192 16,0 3-192-16,-1-1 160 0,-1-3-160 0,1 2 160 15,0 1-32-15,0 0 0 0,-2 2 0 0,2-1 0 16,-3-2-128-16,-6 4 160 0,8-1-160 0,0 0 160 15,-1-3-160-15,-7 4 0 0,7 0 0 0,-7 0 128 16,0 0-128-16,7 5 0 0,-7-5 0 0,0 0 0 16,5 8 0-16,1 1 0 0,-2 0 0 0,-3 1 128 15,-1-2-128-15,3 3 0 0,-2 1 144 0,-1 4-144 16,0 1 0-16,-1 0 0 0,0 2 0 0,-2 3 0 16,-1 3 0-16,0 3 0 0,-1 2 0 0,1 1 0 15,-3 2 0-15,2 5 0 0,-3 3 0 0,1-1 0 16,3-1 0-16,-4 1 0 0,3 3 0 0,-2-2 0 0,2 1 0 0,-1 1 0 15,-3 0 0-15,4 3 128 0,-2 3-128 0,4 0 0 16,2-2 0-16,-1 0 0 0,1-2 0 0,1 1 0 16,0 0 0-16,1-1 0 0,-2-2 0 0,1 0 0 15,0 1 0-15,0-3 128 0,-2-1-128 0,1-1 0 16,-1-1 0-16,-1-2 0 0,-4 1 0 0,4 0 128 16,-1-1-128-16,0 0 0 0,0-5 0 0,1 0 128 15,-5-1-128-15,2 1 0 0,-2-3 0 0,1 0 128 16,1-6-128-16,2-1 0 0,-1-4 128 0,-1-1-128 15,-1-2 128-15,3-2-128 0,-3-1 128 0,2-2-128 16,1-1 160-16,-4-3-160 0,2 0 256 0,-1-2-64 16,-1-1 0-16,-2 0 0 0,-1 0 96 0,0-2 16 15,-1-1 0-15,1 0 0 0,-1 0-112 0,0-1 0 0,-4 0-16 0,0 0 0 16,-3-1-176-16,-1 1 192 0,-1 0-192 0,-2 0 192 16,-1 0-192-16,-2-1 0 0,-4 1 0 0,-1 0 0 15,-1-1 0-15,-1 0 0 0,-2 1 128 0,-2 0-128 16,2 0 0-16,-2-1 0 0,-5-1 0 0,-2 0 0 15,-3 3 0-15,-3 0 0 0,-4-2 0 0,1 2 0 16,0-1 0-16,0 1 0 0,3 0 0 0,-8-1 0 16,-2 0 0-16,-4 0 0 0,-2 1 0 0,2 1 0 15,-2 0 0-15,0 0 128 0,3-2-128 0,-5 1 0 16,-6 1 128-16,1 1-128 0,2 1 128 0,-2-2-128 16,-1-1 0-16,-3 0 128 0,-4 0-128 0,2 0 0 15,1-1 0-15,-3 0 0 0,1-3 0 0,-1 2 0 16,-1 2 0-16,0-1 0 0,1-2 128 0,0 1-128 0,1 1 0 0,-3 1 0 15,0 1 0-15,1-1 128 0,5-3-128 0,-1 1 0 16,-3 2 144-16,0 0-144 0,0 0 0 0,4 0 0 16,3-2 0-16,1 1 0 0,-6-1 0 0,5 0 0 15,-2 1 0-15,2 1 0 0,5-1 0 0,-1 1 0 16,0-1 0-16,2 0 0 0,2-1 0 0,0 2 0 16,1 1 0-16,3 0 128 0,2 0-128 0,-1-2 0 15,-2 2 0-15,2 0 0 0,5 0 0 0,2 2 0 16,1-1 0-16,0 1 0 0,1-2 0 0,-1 1 0 15,-5 1 0-15,4 0 0 0,0 0 0 0,2 2 0 16,-1-1 0-16,3 0 0 0,0-1 0 0,-2 2 0 16,1-1 0-16,-1 0 0 0,-4 1 0 0,4-1 0 15,-1 0 0-15,4-1 0 0,2 4 0 0,0-4 0 16,1 0 0-16,-3 0 0 0,-5 2 0 0,2-1 0 0,3 1 0 0,-1 1 0 16,-3-2 144-16,4 2-144 0,0-1 192 0,0 0-192 15,-3 1 208-15,2-1-64 0,-2 1-16 0,1-1 0 16,3 1 0-16,3 1-128 0,4-2 192 0,4 0-64 15,2-2 0-15,3 1 0 0,0 0 0 0,1 0 0 16,0 0-128-16,4-2 128 0,4 0-128 0,-2 1 128 16,3 1-128-16,1-2 0 0,6-1 0 0,3-1 128 15,-2 1-128-15,4 0 0 0,4-2 0 0,6 2 0 16,0 0-224-16,0 0 32 0,0 0 0 0,0 0 0 16,8-3-1376-16,5 1-272 0,5-4-48 15,6 2-15056-15</inkml:trace>
  <inkml:trace contextRef="#ctx0" brushRef="#br1" timeOffset="9174.18">11181 1847 4607 0,'0'0'400'0,"0"0"-400"16,0 0 0-16,0 0 0 0,0 0 1120 0,0 0 144 15,0 0 16-15,0 0 16 0,0 0-544 0,0 0-112 16,0 0-32-16,0 0 0 0,0 0-16 0,0 0 0 15,0 0 0-15,10-6 0 0,2 1-80 0,2-1 0 16,2 1-16-16,1-3 0 0,3 1-192 0,0-1-48 16,-1 2 0-16,-1 0 0 0,5-2-48 0,-1 1-16 15,0 1 0-15,1-1 0 0,-2 2-192 0,0-1 144 16,-1 1-144-16,-3 0 128 0,-1 2-320 0,-1 1-80 16,0 0-16-16,-1-2-7072 0</inkml:trace>
  <inkml:trace contextRef="#ctx0" brushRef="#br1" timeOffset="9431.6">11207 1977 21071 0,'-10'-1'928'0,"10"1"208"0,-6 1-912 0,6-1-224 0,0 0 0 0,0 0 0 15,0 0 400-15,0 0 48 0,0 0 0 0,3-6 0 16,5 2-192-16,1-2-48 0,1-1 0 0,2 0 0 16,2 4-208-16,2-3 128 0,4-3-128 0,-1 2 0 0,-1-1 128 0,4 1-128 15,3 4 0-15,2-2 0 0,1-3 0 0,-1 0 0 16,0-1 0-16,-1 2 0 16,1 1-464-16,-2-1-48 0,-1-2 0 0,0 0 0 15,-3 5-1472-15,1-1-320 0</inkml:trace>
  <inkml:trace contextRef="#ctx0" brushRef="#br1" timeOffset="9960.69">11976 1531 21183 0,'0'0'1888'0,"0"-6"-1504"0,1-2-384 0,-1 8 0 16,0-6 0-16,0 6 0 0,0 0 0 0,0 0 0 15,0 0 0-15,0 0 0 0,0 0-176 0,3 15 176 16,-3 2-128-16,0 2 128 0,-2 0 0 0,0 1-144 16,1 2 144-16,0-2 0 0,0 2 0 0,-1-3-128 15,1-2 128-15,1-2 0 0,1-2 0 0,3-1 0 16,-2-2 0-16,4-2 0 0,-6-8 0 0,11 4 0 15,1-4 128-15,-1-1-128 0,1-2 160 0,2-4-160 16,2-3 448-16,0-2-16 0,2-1 0 0,-1-2 0 16,1-4-240-16,0-2-64 0,-1 2 0 0,0 1 0 15,-3-3-128-15,-2-1 0 0,-4 0 144 0,1 2-144 0,1-1 0 0,-1 5 144 16,1 2-144-16,-3 3 0 0,0-2 128 0,0 3-128 16,1 5 0-16,-8 5 0 0,7-2 0 0,-7 2 0 15,0 0 0-15,6 8 0 0,0 3 0 0,-5 6 0 16,-1 5 0-16,-2 3-144 0,-3 5 144 0,1 2 0 15,-2 1 0-15,-4 1 0 0,-3 2 0 0,0 2 0 16,-1 0 0-16,-3 3 0 0,-2 0 0 0,1-2 0 16,-1 1 0-16,-1-3 0 0,0-2 176 0,2-3-48 15,1-4 0-15,1-2 0 0,-2-3 656 0,-1-2 128 16,2-2 32-16,-1-3 0 0,1-2-384 0,-1-2-80 16,0-1-16-16,2-3 0 0,-1-2-256 0,2-2-48 15,0 0-16-15,0-4 0 16,1-5-592-16,2 0-112 0,0-3-16 0,4 0-16 15,3 0-784-15,4-1-160 0,2-1-16 0</inkml:trace>
  <inkml:trace contextRef="#ctx0" brushRef="#br1" timeOffset="10445.08">12764 1241 15663 0,'-9'-1'1392'0,"2"0"-1120"16,-1 0-272-16,1 2 0 0,-2 0 352 0,2 1 16 16,-6 2 0-16,4 1 0 0,-1 1-96 0,-2 2-16 15,-1 2 0-15,1 2 0 0,-1 0-16 0,2 1-16 16,-3-1 0-16,4 1 0 0,3-4 0 0,2 2 0 16,5-11 0-16,0 11 0 0,0-11 208 0,0 0 32 15,0 0 16-15,0 0 0 0,9 6 128 0,2-5 32 16,-1-3 0-16,2-4 0 0,1-4 0 0,2-1 16 0,2-3 0 15,0 0 0-15,0-2-128 0,0-1-16 16,1-2-16-16,-3 0 0 0,-1 1 32 0,-2 0 16 0,-1 1 0 0,-5 0 0 16,-1 3 144-16,-2 3 16 0,-3 11 16 0,0 0 0 15,-3-6-224-15,3 6-48 0,-5 6-16 0,0 7 0 16,-3 5-432-16,-1 2 0 0,-1 6 0 0,3 1 0 16,-2 2-176-16,3 2 176 0,2-2-128 0,2 3-14752 15</inkml:trace>
  <inkml:trace contextRef="#ctx0" brushRef="#br1" timeOffset="11390.89">19101 7176 13823 0,'0'0'1216'16,"0"0"-960"-16,0 0-256 0,0 0 0 0,0 0 832 0,8-3 112 15,-8 3 16-15,12 0 16 0,-2 2-544 0,3 1-112 16,1-2-32-16,2-1 0 0,-1-1 160 0,3-1 16 15,1 1 16-15,3 0 0 0,3-3 0 0,0 2 0 16,1-3 0-16,3 2 0 0,-1 1-224 0,3-2-64 16,-1 0 0-16,0 0 0 0,-1-3-368 0,-1 5-80 15,-5 1 0-15,-1-1-16 0</inkml:trace>
  <inkml:trace contextRef="#ctx0" brushRef="#br1" timeOffset="11572.72">19205 7370 24879 0,'0'0'2208'0,"0"0"-1760"0,0 0-448 0,0 0 0 15,9-3 1600-15,1-1 256 0,4 1 32 0,5-1 16 16,3 0-1664-16,2-1-240 0,3-3-240 0,2 2 48 16,4-2 0-16,0 2 0 0,-2-2 0 0,0 3 0 31,0 2-592-31,-4 1-128 0,0 1-32 0,-5 1-7504 0,0 0-1488 0</inkml:trace>
  <inkml:trace contextRef="#ctx0" brushRef="#br1" timeOffset="12006.76">20997 6785 2751 0,'2'-16'128'0,"0"5"16"0,0-2-144 0,-2 0 0 15,-1 0 0-15,0 0 0 0,1 2 4096 0,-1 0 800 16,-2-1 160-16,1-1 16 0,-4 1-3728 0,2-1-768 15,1-1-128-15,-1 2-48 0,-7 3-16 0,1 0 0 16,2-1 0-16,-4 3 0 0,-2 2 80 0,2 2 16 16,3 0 0-16,-2 3 0 0,-5 2 16 0,0 2 0 0,-2 2 0 0,1 4 0 15,-3-1-64-15,0 5-16 0,-1 1 0 0,0 2 0 16,-1 3-208-16,2 5-32 0,-3 3-16 0,0 3 0 16,0 2-32-16,1 4 0 0,0 3 0 0,1 1 0 15,1 1-128-15,1-1 0 0,0 3 0 0,0 0 0 16,2 1 0-16,3-1 0 0,8-1 0 0,-4-1 0 15,-1 1 0-15,2-2 0 0,1-6 0 0,2-3 0 16,-1-5-256-16,3-1-96 0,2-7-16 0,1 0 0 31,1-8-384-31,1-1-80 0,-1-10 0 0,0 0-11056 0</inkml:trace>
  <inkml:trace contextRef="#ctx0" brushRef="#br1" timeOffset="12184.2">20174 7219 23439 0,'-11'-12'1024'0,"7"6"240"0,-2 1-1008 0,6 5-256 15,-3-5 0-15,3 5 0 0,0 0 560 0,9-6 64 16,1 4 16-16,4-1 0 0,4 1-256 0,4-2-64 16,2 0 0-16,6-1 0 0,5 1-64 0,3 0 0 15,3-2-16-15,4 1 0 0,2-2-112 0,-1 2-128 16,-3-2 176-16,0 1-176 0,-3 2 0 0,-1 0-272 16,-1-1 16-16,-1 2-7936 15,-4-1-1584-15</inkml:trace>
  <inkml:trace contextRef="#ctx0" brushRef="#br1" timeOffset="12502.41">21624 6634 23039 0,'0'-9'2048'0,"-1"2"-1648"0,1 7-400 0,-2-8 0 16,2 8 128-16,-4-8-128 0,-1 5 128 0,-3 0-128 15,1 4 144-15,-4 1-144 0,0 1 160 0,-2 4-160 16,-3 3 384-16,-2 3-32 0,-3 2 0 0,-3 5 0 16,-2 2 80-16,-2 5 16 0,-2 1 0 0,2 4 0 15,3 1 48-15,1 3 16 0,1 6 0 0,1 0 0 16,1 0-272-16,1 0-48 0,3-4-16 0,3 1 0 0,6 0-176 15,-1 1 0-15,3-4 0 0,4-3 0 16,4-5 0-16,3-4 0 0,0-1 0 0,4-7 0 16,3-5-480-16,1-1 32 0,-1-5 0 0,4-4-7808 15,4-1-1536-15</inkml:trace>
  <inkml:trace contextRef="#ctx0" brushRef="#br1" timeOffset="12783.29">21887 6659 23551 0,'0'0'1040'0,"0"0"224"0,0 0-1008 0,0 0-256 0,0 0 0 0,0 0 0 16,0 0 0-16,1 9 0 0,-1-9-144 0,-2 12 144 15,-2 3 0-15,-3 1 0 0,-4 2 0 0,0 3 160 16,-2 3 112-16,2 0 32 0,-3 0 0 0,2 3 0 15,0 0 64-15,-1 4 16 0,4-1 0 0,-2-1 0 16,2 0-192-16,2 0-16 0,4-3-16 0,2-1 0 16,1-1-32-16,1-3-128 0,2-3 192 0,3-2-64 15,-1-1-128-15,2-3-192 0,0-1 32 0,-1-2 16 16,-6-9-672-16,7 5-128 0,-7-5-16 16</inkml:trace>
  <inkml:trace contextRef="#ctx0" brushRef="#br1" timeOffset="12931.38">21476 7009 25791 0,'0'0'2304'0,"12"-3"-1856"15,1 0-448-15,5 2 0 0,-1 1 176 0,5 0-176 16,4 1 192-16,3-1-192 0,2-1 0 0,3-3 0 16,5-1-160-16,2-1 160 15,0 2-1504-15,1-1-176 0</inkml:trace>
  <inkml:trace contextRef="#ctx0" brushRef="#br1" timeOffset="13149.54">22200 7183 30399 0,'-12'11'2704'0,"5"2"-2160"0,0 6-544 0,2 1 0 15,-3-2 144-15,3-1-144 0,-4 2 0 0,1 0 144 16,-3 2-144-16,2-1-176 0,1-2 48 0,-1-4 0 31,0-2-432-31,0 0-80 0,-1-1 0 0,2-1-16 16,-1-3-256-16,1-1-48 0,4 0-16 0,4-6-10400 0</inkml:trace>
  <inkml:trace contextRef="#ctx0" brushRef="#br1" timeOffset="13770.72">22838 6718 23903 0,'0'0'1056'0,"0"0"224"0,-6 9-1024 0,1 0-256 16,-2 2 0-16,-3 4 0 0,-3 1 0 0,0 1 176 15,2-2-176-15,-2 3 160 0,-1 2-16 0,6-1 0 16,1-1 0-16,4 0 0 0,2-1-144 0,0 1 0 0,2-4 0 0,2-2 128 16,4-2-128-16,1-3 192 0,4-2-192 0,3-2 192 15,2-3 384-15,1-2 64 0,3-2 32 0,2-4 0 16,0-3-48-16,1-2-16 0,0-5 0 0,-2 3 0 15,-1 0-224-15,-2-1-64 0,-2-1 0 0,-1-1 0 16,-2 0-160-16,1 2-32 0,-3-1-128 0,-1 4 192 16,-1 3-192-16,-2 4 0 0,-1 1 128 0,-7 5-128 15,0 0 0-15,0 0 0 0,0 0 0 0,-1 19 0 16,-3 6 128-16,-2 7-128 0,-4 4 0 0,1 5 0 16,1 0 0-16,-2 2 0 0,-2 1 0 0,-1 1 0 15,1 0 128-15,0 0-128 0,-2-2 0 0,0 2 0 16,-2 2 208-16,0-3-48 0,-2-4-16 0,-3 1 0 15,-1-3 80-15,-1 0 16 0,-2-2 0 0,1 0 0 16,-4-2 80-16,3-4 0 0,2-5 16 0,1-3 0 0,1-4 16 0,2-5 0 16,4-5 0-16,-1-5 0 0,1-6-64 0,2-5-16 15,0-5 0-15,-1-3 0 0,1-1-48 0,2-5-16 16,-2-3 0-16,3-3 0 0,3-3-208 0,0 3 144 16,2 0-144-16,3 2 128 0,3 0-128 0,1 4 0 15,2 3 0-15,2 2 0 0,0 3 0 0,4 3 0 16,0 2 0-16,3 2 0 0,1 3 0 0,4 3 0 15,4 3-128-15,1 1 128 0,4 1 0 0,3 0-176 16,2 1 176-16,1 1-128 0,1 0-16 0,0-1 0 16,0 3 0-16,-2-3 0 15,-2 0-432-15,-4-2-64 0,2-1-32 0,-2 0 0 16,1 1-1824-16,-3-3-352 0,0-3-80 0</inkml:trace>
  <inkml:trace contextRef="#ctx0" brushRef="#br1" timeOffset="14168.29">23444 5944 14735 0,'0'0'1312'0,"0"0"-1056"16,6-7-256-16,1 2 0 0,-7 5 1664 15,13 0 288-15,-2 5 48 0,4 1 16 0,0 1-1312 0,3 5-272 16,2 5-48-16,2 5-16 0,2 6 112 0,-4 6 32 16,4 7 0-16,-4 1 0 0,2 4-64 0,-1 9 0 15,-5 7 0-15,-2 7 0 0,-4 8 208 0,-2 2 48 16,-5 4 0-16,-1 2 0 0,-1 4-32 0,-1-4 0 15,0-6 0-15,-3-4 0 0,-1-6-48 0,-4-3-16 16,0-5 0-16,-3-3 0 0,-2-4 240 0,0-5 48 16,-2-7 16-16,0-3 0 0,-1-2-432 0,-4-4-96 15,-4-3 0-15,-2-2-16 0,0-5-128 0,-1 0-32 16,1-3 0-16,0-2 0 16,1 2-720-16,3-7-160 0,2-5-32 0</inkml:trace>
  <inkml:trace contextRef="#ctx0" brushRef="#br1" timeOffset="15432.65">2447 10119 16575 0,'0'0'368'0,"6"-3"80"0,-6 3 0 0,8-4 16 0,-3 1-464 0,0-1 0 16,1-1 0-16,-4 1 0 0,1 0 912 0,-3 4 96 15,2-6 16-15,0 1 0 0,-2-2 0 0,-1 1 0 16,-2 1 0-16,0-2 0 0,-1 1 0 0,-2-1 0 16,-1-1 0-16,0 0 0 0,-3-2-832 0,-2 3-192 15,1-2 0-15,-2 5 0 0,2 0 0 0,-3 0 0 16,-1 3 0-16,-2 1 0 0,0 2 864 0,-4 3 128 16,1-2 32-16,1 5 0 0,-2 3-832 0,2 2-192 15,-1 2 0-15,2 3 0 0,-1 5 0 0,2 0 0 16,-1 1 0-16,2 3 0 0,0 1 0 0,2 4 0 15,1 1 0-15,2 6 0 0,-1 4 0 0,2 4 0 16,2 4 0-16,3 0 0 0,0-1 0 0,2-1 0 0,1 1 0 0,0 0 0 16,-1 1 0-16,3-2 0 0,3 0 0 0,-1-4 0 15,-1-1 0-15,2-4 0 0,0-5 0 0,1-2 0 16,0-4 0-16,-2-1 0 0,3-3 0 16,-2-3 0-16,1-2 0 0,-2-2 0 0,0-2 0 0,-1-4-9232 15,-2-3-1904-15</inkml:trace>
  <inkml:trace contextRef="#ctx0" brushRef="#br1" timeOffset="15624.76">1735 10844 27647 0,'0'0'1216'0,"9"-3"256"0,3-2-1168 0,3 1-304 15,3 1 0-15,4-2 0 0,0-1 0 0,3-1 0 16,4 0 0-16,-3 0 0 0,3-2 880 0,-1407 0 112 15,2813 0 32-15,-1406 2 0 0,-1 1-832 0,-1 1-192 16,0 0 0-16,10-3 0 16,-8 2-768-16,-1 1-208 0,-2 1-48 0,-8 1 0 0</inkml:trace>
  <inkml:trace contextRef="#ctx0" brushRef="#br1" timeOffset="15969.76">3317 10006 27647 0,'0'0'608'0,"0"0"128"0,-3-5 32 0,3 5 0 0,-7 0-624 0,-2 3-144 0,-2 0 0 0,-2 2 0 16,-2 3 848-16,-3 3 144 0,-3 3 32 0,-2 4 0 15,-1 7-832-15,-1 3-192 0,-3-1 0 0,3 6 0 0,-1 2 864 0,6 5 128 16,0 4 32-16,3 4 0 0,3 1-832 0,3 1-192 16,-1 3 0-16,4-2 0 0,2-2 0 0,2 1 0 15,3 0 0-15,0-1 0 0,0-3 0 0,3-2 0 16,0-5 0-16,7 11 0 15,0-7-1600-15,3-7-352 0,2-8-80 0,2-6-11472 16</inkml:trace>
  <inkml:trace contextRef="#ctx0" brushRef="#br1" timeOffset="16464.62">3841 9991 12895 0,'0'0'576'0,"0"0"112"16,0 0-560-16,0 0-128 0,-4-3 0 0,-1 0 0 0,-1 0 1664 0,2 1 320 15,-4 4 48-15,2 1 16 0,-2 2-1648 0,-1 2-400 16,-1 2 0-16,-1 4 0 0,1 5 896 0,-4 1 112 16,0 3 16-16,0 5 0 0,1 1 0 0,-1 5 0 15,-1-1 0-15,-1 6 0 0,1 1-832 0,0 5-192 16,4 7 0-16,2-1 0 0,-1 2 864 0,1-1 128 16,1-2 32-16,3 1 0 0,1-4-832 0,4-4-192 15,1-6 0-15,3-3 0 0,-1-2 0 0,1-5 0 16,2-5 0-16,4 7 0 15,0-10-768-15,-1-6-208 0,-3-7-48 0,-6-5-11872 0</inkml:trace>
  <inkml:trace contextRef="#ctx0" brushRef="#br1" timeOffset="16646.33">3363 10583 23951 0,'0'0'512'0,"10"0"128"0,1 0 0 0,-3-1 64 0,3-1-576 0,-1 1-128 0,3 0 0 0,3 0 0 16,6 0 848-16,-2-3 144 0,1 0 32 0,2-1 0 16,2 0-832-16,2 3-192 0,-1-2 0 0,11 0 0 15,-4 1-768-15,-5-1-208 0,6 2-48 16,-8 0 0-16</inkml:trace>
  <inkml:trace contextRef="#ctx0" brushRef="#br1" timeOffset="16844.91">4011 10811 27647 0,'0'0'608'0,"-2"13"128"0,1 1 32 0,0-1 0 0,-6 2-624 0,2 1-144 16,-2 2 0-16,-1 2 0 0,-1 1 848 0,0 1 144 15,-1-2 32-15,-1-1 0 0,0 0-832 0,-1 0-192 16,1-2 0-16,-4 6 0 15,3-6-1600-15,1-4-352 0,-4 0-80 0,6-6-16 0</inkml:trace>
  <inkml:trace contextRef="#ctx0" brushRef="#br1" timeOffset="17486.09">4630 10318 23951 0,'0'0'512'0,"0"0"128"0,3 10 0 0,-5-3 64 0,0 1-576 0,-1 2-128 16,-5 0 0-16,1 2 0 0,-1 4 0 0,-1 0 0 15,-4 2 0-15,1 3 0 0,0 4 0 0,1 0 0 16,1 3 0-16,2-1 0 0,1-1 0 0,4-1 0 16,3 0 0-16,3-2 0 0,0-2 0 0,2-4 0 15,2-2 0-15,3-3 0 0,2-3 0 0,2-5 0 16,3-4 0-16,1-2 0 0,2-2 848 0,1-5 144 16,2-3 32-16,-2-2 0 0,4-3-832 0,-5 1-192 15,0-1 0-15,0-3 0 0,-1 2 0 0,-1-3 0 16,-3 0 0-16,-1 2 0 0,-3 2 0 0,-1 1 0 15,-2 3 0-15,-1 2 0 0,2 7 0 0,-4 1 0 16,-5 3 0-16,0 0 0 0,2 11 0 0,0 7 0 16,-2 5 0-16,0 6 0 0,-2 4 0 0,1 4 0 15,0 6 0-15,-2 2 0 0,-5 5 864 0,1 2 128 0,-4 3 32 0,-3 3 0 16,-2 1 0-16,-2 0 0 0,-2 2 0 0,-2 0 0 16,-1 2-832-16,0-1-192 0,0-2 0 0,-1-5 0 15,1-7 864-15,-2-3 128 0,3-5 32 0,-2-4 0 16,2-7-832-16,2-5-192 0,1-6 0 15,1-7 0-15,1-4 0 0,-2-6 0 0,1-7 0 0,-3-5 0 16,2-4 864-16,0-6 128 0,4-4 32 0,-1-5 0 16,5-3-832-16,5-3-192 0,-1-5 0 0,4-16 0 15,3 3-768 1,6 10-208-16,5 4-48 0,0 19 0 0,5-1 832 0,1 1 192 0,3 2 0 0,4 1 0 16,6 3 0-16,1 3 0 0,1 3 0 0,2 1 0 15,0 1 0-15,-1 2 0 0,0 4 0 0,1 1 0 16,-2 1 0-16,-2 3 0 0,-3 0 0 0,14 3 0 15,-6 2-864-15,-6 0-128 0,-6 0-32 0,-6 0 0 16,-1-2-816-16,-1 1-160 0,-1-3-48 0,-5-1 0 0</inkml:trace>
  <inkml:trace contextRef="#ctx0" brushRef="#br1" timeOffset="17906.65">5199 9665 23951 0,'0'0'512'0,"0"0"128"0,0 0 0 0,0 0 64 0,7 7-576 0,-1-1-128 0,-1-3 0 0,1 4 0 15,1 2 0-15,1 1 0 0,0 1 0 0,3 2 0 16,3 3 848-16,1 4 144 0,1 3 32 0,3 5 0 16,-1 2-832-16,0 7-192 0,4 5 0 0,3 6 0 15,2 7 0-15,-4 2 0 0,0 1 0 0,-1 6 0 16,-2 4 864-16,-3 1 128 0,-3-1 32 0,-3-4 0 0,-2-4 0 15,-5 0 0-15,-3-1 0 0,-3-3 0 0,-2-3 0 0,-6-4 0 16,-1-1 0-16,-2-5 0 0,-4-2 0 0,-2-4 0 16,-3-4 0-16,0-1 0 0,0-3-832 0,-2 1-192 15,-2-4 0-15,-13 8 0 16,5-5-2416-16,2-6-528 0,-15 4-96 0,7-16-32 0</inkml:trace>
  <inkml:trace contextRef="#ctx0" brushRef="#br1" timeOffset="19378.48">6421 10461 16575 0,'0'0'736'0,"0"0"160"0,0 0-720 0,9-3-176 0,-1-2 0 0,2 2 0 15,1 1 848-15,1 0 144 0,0-2 32 0,3 2 0 16,1 1 0-16,0-2 0 0,2-4 0 0,3 3 0 15,4 2-832-15,-1-1-192 0,0-2 0 0,3 1 0 16,-2-1 0-16,-1 4 0 0,-3-1 0 0,0 1 0 16,-3-1-768-16,-2-1-208 0,3 2-48 15,-19 1 0-15</inkml:trace>
  <inkml:trace contextRef="#ctx0" brushRef="#br1" timeOffset="19543.63">6456 10739 27647 0,'0'0'608'0,"0"0"128"0,0 0 32 0,0 0 0 0,0 0-624 0,10 2-144 16,-1-4 0-16,3 2 0 0,2 0 0 0,4-2 0 15,3-2 0-15,2-1 0 0,6 1 0 0,0-1 0 16,3-1 0-16,13-5 0 16,-4 0-784-16,-2 3-192 0,9-3-48 0,-10 4 0 0</inkml:trace>
  <inkml:trace contextRef="#ctx0" brushRef="#br1" timeOffset="20115.71">9231 9149 16575 0,'4'-12'736'0,"-2"5"160"0,-1 0-720 0,4 1-176 0,-2-2 0 0,1 0 0 15,-1 1 848-15,-1 1 144 0,0 2 32 0,-2 4 0 16,0 0-832-16,0 0-192 0,0 0 0 0,0 0 0 16,0 0 864-16,-2 10 128 0,0 3 32 0,-1 3 0 15,-1 5-832-15,1 4-192 0,-1 2 0 0,2 4 0 16,0 1 0-16,-5 6 0 0,1 5 0 0,-3 6 0 16,2 3 864-16,-3 3 128 0,4 2 32 0,-3-1 0 15,2-6-832-15,0 0-192 0,-1-2 0 0,1-2 0 16,2-4 0-16,2-2 0 0,-1-2 0 0,2-1 0 15,1-2 0-15,1-3 0 0,1-4 0 0,4 6 0 16,-2-7-1600-16,2-6-352 16,3 0-80-16,-4-8-16 0</inkml:trace>
  <inkml:trace contextRef="#ctx0" brushRef="#br1" timeOffset="20412.8">8138 10237 16575 0,'0'0'736'0,"0"0"160"0,10-1-720 0,6-2-176 16,4 0 0-16,5 1 0 0,4 1 848 0,5-1 144 15,4-2 32-15,7 0 0 0,3-3-832 0,12 1-192 16,5-1 0-16,5-1 0 0,5 1 864 0,5-1 128 0,5-2 32 0,5 4 0 15,5-1 0-15,3 1 0 0,3 0 0 0,0 1 0 16,3 4-832-16,0 0-192 16,-4 0 0-16,2 2 0 0,2 1 864 0,-4 2 128 0,-7 0 32 0,1 1 0 15,-2 1-832-15,-2 2-192 0,-4-2 0 0,22 5 0 32,-20 0-480-32,-12-2-144 0,-10-3-16 0,-7-2-12640 0</inkml:trace>
  <inkml:trace contextRef="#ctx0" brushRef="#br1" timeOffset="20990.68">8107 10642 16575 0,'0'0'368'0,"0"0"80"0,0 0 0 0,0 0 16 0,0 0-464 0,0 0 0 0,0 0 0 0,-11 5 0 16,7-5 912-16,-4 1 96 0,1 1 16 0,-2 2 0 16,0 0 0-16,-3 2 0 0,0-1 0 0,-2 5 0 15,-2 2-832-15,1 5-192 0,-2 1 0 0,0 5 0 0,-2 3 864 0,-4 4 128 16,0 5 32-16,-6 2 0 0,-1 3 0 0,2 1 0 16,-1 2 0-16,4 0 0 0,2 1-832 0,3-2-192 15,2-2 0-15,5-2 0 0,2-1 0 0,5 0 0 16,0-1 0-16,4-5 0 0,4-4 0 0,1-1 0 15,0-3 0-15,9 3 0 16,8-6-768-16,3-6-208 0,1-4-48 0,-4-3-7632 16,3-4-1536-16</inkml:trace>
  <inkml:trace contextRef="#ctx0" brushRef="#br1" timeOffset="21299.27">8494 10665 20271 0,'0'0'448'0,"-10"11"80"0,4 1 32 0,0-2 16 0,-1 0-576 0,-2 7 0 0,0 6 0 0,-1 3 0 16,-1 1 928-16,2 4 80 0,-4 2 16 0,1 2 0 16,0 0 0-16,2 2 0 0,-2-3 0 0,2-2 0 15,3 3-832-15,1-3-192 0,2 0 0 0,2-3 0 16,0-2 0-16,4-2 0 0,-1-2 0 0,2 5 0 16,2-8-768-16,0-6-208 0,-5-14-48 0,8 3 0 0</inkml:trace>
  <inkml:trace contextRef="#ctx0" brushRef="#br1" timeOffset="21509.91">8502 11121 23951 0,'14'3'1056'0,"-5"-4"224"0,2-1-1024 0,4-1-256 15,-2 2 0-15,5-4 0 0,2 2 880 0,2 0 112 16,2-2 32-16,-4 1 0 0,2 0-832 0,0 0-192 0,-2 1 0 0,6 0 0 31,-6 0-1600-31,-3 1-352 0,2-2-80 0,-8 3-16 0</inkml:trace>
  <inkml:trace contextRef="#ctx0" brushRef="#br1" timeOffset="21959.46">9387 10594 20271 0,'0'0'896'0,"0"0"192"0,0 0-880 0,0 0-208 16,0 0 0-16,0 0 0 0,0 0 864 0,0 0 128 15,-7 6 32-15,-2 3 0 0,1 4 0 0,-3 4 0 16,-3 4 0-16,0 5 0 0,-1 1-832 0,-1 4-192 16,0 3 0-16,0 2 0 0,1 4 864 0,1 1 128 0,2 0 32 0,-1-1 0 15,4 1-832-15,2-3-192 0,0-4 0 0,4 1 0 16,2 4 0-16,3-6 0 0,3-6 0 0,1-1 0 16,5-2 0-16,-1-1 0 0,1-1 0 0,3-7 0 15,2-1 0-15,-1-4 0 0,2-5 0 0,6-2 0 31,-2-2-768-31,-4-3-208 0,-4-7-48 0,1 1-11872 0</inkml:trace>
  <inkml:trace contextRef="#ctx0" brushRef="#br1" timeOffset="22142.05">9006 11046 23951 0,'7'3'512'0,"7"-6"128"0,3 0 0 0,-1 2 64 0,6 0-576 0,4 0-128 15,2-1 0-15,3 2 0 0,1-3 848 0,1 2 144 16,1 0 32-16,-1-1 0 0,-2 0-832 0,-1 0-192 16,1 0 0-16,7 2 0 15,-11 2-768-15,-4-2-208 0,-2-2-48 0,-8 2 0 0</inkml:trace>
  <inkml:trace contextRef="#ctx0" brushRef="#br1" timeOffset="22474.33">9661 10402 23951 0,'0'0'512'0,"16"1"128"0,-3 4 0 0,-3 0 64 0,-1-1-576 0,2 5-128 0,1 3 0 0,2 2 0 16,1 4 848-16,0 3 144 0,1 2 32 0,-1 4 0 15,-2 8-832-15,1-2-192 0,1 3 0 0,-2 3 0 16,-2 3 864-16,-1 4 128 0,-1 5 32 0,-4-1 0 16,-2 1-832-16,-3 0-192 0,-4-2 0 0,-3 1 0 15,-4 0 864-15,-2 0 128 0,-2-2 32 0,-2 0 0 0,0-2-832 0,0-4-192 16,1-4 0-16,-1-4 0 0,2-3 0 0,-1-3 0 15,0-5 0-15,1-5-10336 16,-2-2-2112-16</inkml:trace>
  <inkml:trace contextRef="#ctx0" brushRef="#br1" timeOffset="22967.1">10618 10452 20271 0,'0'0'448'0,"0"0"80"0,0 0 32 0,0 0 16 0,-8-2-576 0,4 2 0 16,-4-2 0-16,1 4 0 0,0 4 928 0,-1 1 80 16,-2 1 16-16,-3 2 0 0,0 5 0 0,-4 4 0 15,0 3 0-15,-7 3 0 0,1 1-832 0,1 3-192 16,5 3 0-16,-1 5 0 0,0 2 864 0,1 5 128 16,0 3 32-16,2 3 0 0,3 2-832 0,2-1-192 15,1 0 0-15,1 0 0 0,5-3 0 0,2-1 0 16,2-1 0-16,5 12 0 15,4-13-768-15,4-9-208 0,5-6-48 0,-5-14-7632 16,2-4-1536-16</inkml:trace>
  <inkml:trace contextRef="#ctx0" brushRef="#br1" timeOffset="23461.32">10653 10764 20271 0,'12'-6'448'0,"1"1"80"0,3 0 32 0,-3 0 16 0,1-2-576 0,3 2 0 15,-1-1 0-15,2 2 0 0,-1-1 928 0,2 2 80 16,0 0 16-16,1 2 0 0,-1 3 0 0,-1 0 0 16,-3 4 0-16,0 0 0 0,-3 2-832 0,-1 3-192 15,-4 3 0-15,-2 0 0 0,-2 2 864 0,-3 1 128 16,-3 3 32-16,-3 2 0 0,-2 2-832 0,-3 2-192 15,-5-1 0-15,0 1 0 0,-4 2 0 0,0 1 0 16,0-5 0-16,2 0 0 0,-3-2 0 0,1-1 0 16,0 0 0-16,4-4 0 0,-3 1 0 0,3-2 0 15,4-1 0-15,0 0 0 0,3 2 0 0,3-3 0 0,4-2 0 0,1 0 0 16,1 0 0-16,2 0 0 0,2-1 0 16,5-2 0-16,0-1 0 0,3-2 0 15,1 1 0-15,4-4 0 0,2 0 0 0,4-5 0 0,-1-1 0 0,15-1 0 31,-2 2-768-31,0-4-208 0,-1-3-48 0,-11 3 0 0</inkml:trace>
  <inkml:trace contextRef="#ctx0" brushRef="#br1" timeOffset="23721.12">11127 10968 23951 0,'0'0'1056'0,"7"4"224"0,-7-4-1024 0,8 1-256 16,3-1 0-16,-2 0 0 0,2-1 880 0,2-1 112 15,2 2 32-15,-1 2 0 0,-2-4-832 0,2 0-192 16,2 0 0-16,-2 0 0 0,-2 2 0 0,1 0 0 15,1 1 0-15,0-1 0 0</inkml:trace>
  <inkml:trace contextRef="#ctx0" brushRef="#br1" timeOffset="24437.45">11686 10673 20271 0,'0'0'448'0,"-7"5"80"0,-3-3 32 0,6 4 16 0,-4 1-576 0,2 3 0 15,-1 0 0-15,-1 5 0 0,1 1 928 0,0 5 80 16,0 0 16-16,2 1 0 0,2-5-832 0,2 2-192 16,2 0 0-16,3-2 0 0,4 0 0 0,-1-3 0 15,3-2 0-15,4-3 0 0,0-1 0 0,2-4 0 16,2-3 0-16,3-3 0 0,2-4 864 0,0-1 128 15,3-2 32-15,2-3 0 0,-3-2-832 0,1-2-192 16,-2-1 0-16,-2 0 0 0,-4 2 864 0,0-1 128 16,-4 1 32-16,0-1 0 0,-3 2-832 0,-2 1-192 15,-1 3 0-15,-1 1 0 0,-1 0 0 0,-2 5 0 16,-4 4 0-16,0 0 0 0,0 0 0 0,0 0 0 16,2 7 0-16,-1 4 0 0,-1 3 0 0,-1 5 0 0,0 6 0 0,-1 5 0 15,-1 4 0-15,-2 4 0 0,-1 1 0 0,1 0 0 16,-5 2 0-16,0 2 0 0,-2 2 0 0,-3-1 0 15,-4 0 864-15,-1 2 128 0,-1 2 32 0,-4-1 0 16,-2 1-832-16,2-3-192 0,0-2 0 0,2-2 0 16,0-1 0-16,1-4 0 0,0-3 0 0,2-7 0 15,1-5 0-15,3-4 0 0,0-2 0 0,2-6 0 16,1-4 864-16,0-4 128 0,-1-4 32 0,2-3 0 16,0-5-832-16,-1-4-192 0,1-3 0 0,1-4 0 15,1-4 0-15,1 0 0 0,3-2 0 0,1 0 0 16,3-5 0-16,3 4 0 0,5 1 0 0,0 1 0 15,5 4 0-15,3 0 0 0,3 2 0 0,2 3 0 16,2 3 0-16,3 2 0 0,3 1 0 0,2 3 0 0,2 2 0 0,2 2 0 16,4-1 0-16,2 3 0 0,-3 0 0 0,0 1 0 15,0 2 0-15,-4 0 0 0,-1 1 0 0,-4 1 0 16,0 0 0-16,7 4 0 16,-6 0-768-16,-4 0-208 0,-2-3-48 0,-5 1 0 15,-3 1-816-15,-1-1-160 0,0 2-48 0,-6-6 0 0</inkml:trace>
  <inkml:trace contextRef="#ctx0" brushRef="#br1" timeOffset="24894.47">12325 10162 16575 0,'-9'-4'368'0,"9"4"80"0,-5-6 0 15,5 6 16-15,0 0-464 0,0 0 0 0,0 0 0 0,8-1 0 0,3 2 912 16,0 2 96-16,3 3 16 0,2 0 0 0,4 1 0 0,0 5 0 16,3 4 0-16,1 0 0 0,2 4-832 0,0 3-192 15,2 3 0-15,2 5 0 0,-1 3 864 0,0 6 128 16,2 4 32-16,-1 4 0 0,-4 3-832 0,-3 2-192 16,-5 1 0-16,-5 2 0 0,-2-1 864 0,-5 0 128 15,-3-1 32-15,-3-3 0 0,-2-3-832 0,-3-2-192 16,-2-3 0-16,-5-3 0 0,-2 2 864 0,-4-3 128 15,-2-4 32-15,1-2 0 0,0-2-832 0,-3-1-192 16,-2 1 0-16,1-4 0 0,0-4 864 0,-1 0 128 16,1 0 32-16,1-3 0 15,-1-4-1648-15,1-4-320 0,1-2-64 0,0-5-15168 0</inkml:trace>
  <inkml:trace contextRef="#ctx0" brushRef="#br1" timeOffset="25708.37">10459 10206 12895 0,'0'0'272'0,"0"0"64"0,0 0 16 0,0 0 32 0,0 0-384 0,0 0 0 0,0 0 0 0,0 0 0 16,0 0 896-16,0 0 96 0,0 0 32 0,0 0 0 15,0 0 0-15,0 0 0 0,9 3 0 0,1-2 0 16,1-2 0-16,0-1 0 0,2 0 0 0,3 1 0 16,0 1-832-16,3-2-192 0,1-1 0 0,-1406 0 0 15,2816-1 864-15,-1408 0 128 0,4 1 32 0,3-1 0 0,-1-2-832 0,5 2-192 16,0-1 0-16,4 2 0 0,7 1 0 0,0 0 0 16,0-3 0-16,-3 3 0 0,1 1 864 0,1 0 128 15,-1-1 32-15,1-1 0 0,2 1-832 0,4 1-192 16,5-1 0-16,1 0 0 0,-1 0 0 0,-2-2 0 15,-3 1 0-15,4-3 0 0,1 0 864 0,3 0 128 16,4-1 32-16,-2 0 0 0,-2 2-832 0,-3-1-192 16,-2-2 0-16,0 1 0 0,-3-2 0 0,0 0 0 15,-3 0 0-15,2 3 0 0,3 0 0 0,-4 4 0 16,-4-2 0-16,-5-1 0 0,-6 1 0 0,-1-1 0 16,-3 2 0-16,-1-1 0 0,0 0 864 0,-2 1 128 15,-3 0 32-15,-1 2 0 0,-1 1-832 0,-3 1-192 16,-1 1 0-16,-3 0 0 15,-6-1-1008-15,-7-1-240 0,0 0-48 0</inkml:trace>
  <inkml:trace contextRef="#ctx0" brushRef="#br1" timeOffset="36448.03">14566 9709 12895 0,'0'0'272'0,"7"-6"64"0,-7 6 16 0,7-7 32 0,-2-1-384 0,0 1 0 15,-5 7 0-15,0 0 0 0,0 0 1712 0,0 0 272 16,3-6 48-16,-3 6 16 0,0 0-832 0,0 0-144 15,0 0-48-15,0 0 0 0,0 0 0 0,-1 13 0 16,-1 2 0-16,-5 2 0 0,1 1 0 0,-3 7 0 16,-1-1 0-16,-2 4 0 0,1 5-816 0,0-1-208 15,-1-1 0-15,1 3 0 0,2 4 0 0,0-1 0 16,-2-1 0-16,0-3 0 0,0-3 0 0,2-2 0 16,3-4 0-16,1-9 0 0,2-2 864 0,1 1 128 15,1-2 32-15,1 1 0 16,1-3-2464-16,-1-10-480 0,10 1-112 0,-5-1-16 0</inkml:trace>
  <inkml:trace contextRef="#ctx0" brushRef="#br1" timeOffset="36658.79">14371 9595 27647 0,'0'-8'608'0,"3"-2"128"0,6-2 32 0,2 0 0 0,1 3-624 0,0 1-144 0,-2 2 0 0,1 3 0 16,1-3 0-16,-2 2 0 0,-10 4 0 0,0 0 0 15,0 0 0-15,0 0 0 0,9 4 0 0,-9-4 0 16,0 0-1600-16,7 8-368 0,-7-8-64 0,4 15-16 0</inkml:trace>
  <inkml:trace contextRef="#ctx0" brushRef="#br1" timeOffset="37034.46">15184 9679 16575 0,'0'0'736'0,"-6"7"160"0,0-2-720 0,-3 1-176 0,-2 1 0 0,1-1 0 16,-1 0 1664-16,-4 2 320 0,-2 0 48 0,-4 1 16 16,0-1-832-16,2 2-144 0,-2 0-48 0,2 1 0 15,4 0-816-15,2 1-208 0,5 0 0 0,-1 1 0 16,2-2 864-16,5 0 128 0,0 0 32 0,2 1 0 16,4 1-832-16,1 0-192 0,5-4 0 0,-2 3 0 15,6 3 0-15,0 2 0 0,1-3 0 0,0 3 0 16,-2-1 0-16,-1 2 0 0,-3-1 0 0,2 5 0 15,-6-4 864-15,-4-3 128 0,-5 0 32 0,-3-1 0 16,-6 0-832-16,-3-2-192 0,-8 2 0 0,7-7 0 16,-3 2 864-16,-6 0 128 0,-3 0 32 0,-11-1 0 0,3-3-832 15,5-2-192-15,5-2 0 0,1-3 0 16,1-3-2416-16,4-3-528 0,-5-4-96 0,9 1-32 0</inkml:trace>
  <inkml:trace contextRef="#ctx0" brushRef="#br1" timeOffset="37528.55">16672 9790 20271 0,'0'0'448'16,"0"0"80"-16,2-8 32 0,-2 8 16 0,0-7-576 0,0 7 0 0,0 0 0 0,0 0 0 15,-5-8 928-15,-2 4 80 0,-2 3 16 0,0-1 0 0,-2 4 0 0,-3 0 0 16,-1 1 0-16,-2 3 0 0,-1 5 0 0,-4 3 0 16,-1 2 0-16,-2 5 0 0,-1 2-832 0,0 0-192 15,-1-1 0-15,2 4 0 0,2 1 864 0,4 1 128 16,4-2 32-16,6-1 0 0,6 0-832 0,2-4-192 15,-2-4 0-15,6-1 0 0,6-3 0 0,10-2 0 16,2-2 0-16,7-3 0 0,2-4 0 0,3-3 0 16,1-2 0-16,1-3 0 15,0-2-768-15,-1-2-208 0,2-3-48 0,-2-1 0 16,-2 1-1632-16,-4-1-336 0,5-9-64 0,-7 5-16 0</inkml:trace>
  <inkml:trace contextRef="#ctx0" brushRef="#br1" timeOffset="37891.3">17046 9773 20271 0,'0'0'448'0,"0"0"80"0,0 0 32 0,0 0 16 0,0 0-576 0,0 0 0 0,0 7 0 0,-2 1 0 15,-2 0 928-15,-3 0 80 0,-3 2 16 0,-1 4 0 16,0 1 0-16,-3 3 0 0,-2 0 0 0,1 0 0 15,0 2 0-15,0-2 0 0,2 0 0 0,5-2 0 16,2 0-832-16,2-1-192 0,4 0 0 0,3-3 0 16,0-2 0-16,5-3 0 0,-2-1 0 0,5-1 0 15,4-1 0-15,0-4 0 0,1-4 0 0,2 0 0 0,1-3 0 0,-1 0 0 16,-1-3 0-16,-1-1 0 0,0-1 864 0,-3-2 128 16,-2 2 32-16,-3 0 0 0,-4 0-832 0,-2 1-192 15,-4-1 0-15,0 1 0 0,-4 1 0 16,-1-1 0-16,-2-2 0 0,-3 1 0 0,-2 0 0 0,-2 3 0 15,1 2 0-15,0 1 0 0,-3-1 0 0,1 3 0 16,2 0 0-16,2 2 0 0,2 1 0 0,2 0 0 16,2 1 0-16,7 0 0 0,0 0 0 0,0 0 0 15,0 0 0-15,0 0-10336 16,8 9-2112-16</inkml:trace>
  <inkml:trace contextRef="#ctx0" brushRef="#br1" timeOffset="38279.23">17388 9810 23951 0,'0'0'512'0,"1"11"128"0,-2 1 0 0,-1 3 64 0,0 2-576 0,-3 1-128 0,0-1 0 0,-5 1 0 16,-2-2 848-16,-1 1 144 0,1-1 32 0,-3 0 0 15,2-5 0-15,0-1 0 0,2-1 0 0,3-5 0 16,2 0-832-16,-1-2-192 0,3-2 0 0,4 0 0 16,0 0 864-16,1-6 128 0,2-1 32 0,4-3 0 15,3-4-832-15,2 2-192 0,2 0 0 0,2-1 0 16,1-4 0-16,1 1 0 0,-1-1 0 0,7-3 0 16,-4 2 0-16,-1 3 0 0,-2 2 0 0,0 4 0 15,-2 4 864-15,-1 1 128 0,-2 2 32 0,-1 2 0 16,-3 2-1648-16,-1 7-320 0,-1 3-64 0,-3 4-16 0,-1 1 832 0,-3 2 192 15,-2 3 0-15,-3-2 0 0,0 1 768 0,-2 1 208 16,-1 0 48-16,1-1 0 0,1-2-832 0,1-2-192 16,1-3 0-16,0-2 0 15,4-1-768-15,1-11-208 0,0 0-48 0,8 5 0 16,0-5-1632-16,3-2-336 0,5-5-64 0,2-3-16 0</inkml:trace>
  <inkml:trace contextRef="#ctx0" brushRef="#br1" timeOffset="38567.62">18417 9180 31327 0,'0'0'688'0,"0"0"144"0,0 0 16 0,10 4 48 0,-10-4-720 0,2 11-176 0,-4 1 0 0,1 6 0 16,-4 4 0-16,0 3 0 0,-4 2 0 0,0 6 0 16,-1 6 0-16,-2 7 0 0,1 6 0 0,-2 1 0 15,0 1 0-15,-1-2 0 0,-2-2 0 0,-1 2 0 16,0 0 0-16,-1-1 0 0,2-1 0 0,-1 0 0 16,3 1 0-16,0-5 0 0,2-8 0 0,3-5 0 15,2-4-784-15,3-6-192 0,2-3-48 0,-4-8 0 16</inkml:trace>
  <inkml:trace contextRef="#ctx0" brushRef="#br1" timeOffset="38745.89">17843 9737 31327 0,'5'6'688'0,"13"-8"144"0,5-2 16 0,6 0 48 0,6-2-720 0,6 3-176 16,7-2 0-16,6 0 0 0,3 0 848 0,1-1 144 15,-2 0 32-15,-1 2 0 0,-3 2-832 0,-14 0-192 16,5 0 0-16,-1 0 0 0,0 0 0 0,1 2 0 16,-1 3 0-16,-2-1-15520 0</inkml:trace>
  <inkml:trace contextRef="#ctx0" brushRef="#br1" timeOffset="39167.05">20254 9663 27647 0,'0'0'608'0,"0"0"128"0,0 0 32 0,0 0 0 0,-1 8-624 0,-4 1-144 16,1 1 0-16,0 2 0 0,-1 1 848 0,-1 2 144 16,0 2 32-16,3 3 0 0,-3 1 0 0,1 0 0 15,0 0 0-15,-1 1 0 0,1 2-832 0,2-1-192 0,-1-2 0 16,1 0 0 0,1-2-768-16,0-2-208 0,2-4-48 0,0-2-8736 0,1-2-1760 0</inkml:trace>
  <inkml:trace contextRef="#ctx0" brushRef="#br1" timeOffset="39360.78">20259 9357 31327 0,'0'0'1392'0,"4"-6"272"0,0 1-1328 0,-2-1-336 0,-2 6 0 0,0 0 0 15,0 0 0-15,8 0 0 0,1-4 0 0,-2 4 0 16,1 2 0-16,1-1 0 0,1 0 0 0,0 2 0 0,0 2 0 0,0-2 0 15,1 3 0-15,5-1 0 16,2 2-2384-16,-2-3-560 0,3 5-96 0,-3-2-32 0</inkml:trace>
  <inkml:trace contextRef="#ctx0" brushRef="#br1" timeOffset="39678.26">21585 9160 20271 0,'12'-26'896'0,"-8"14"192"0,3-2-880 0,-2 0-208 0,0-2 0 0,-3 1 0 16,-2-4 864-16,-1 5 128 0,-1 4 32 0,-2 1 0 16,-2 5 0-16,-3-3 0 0,-2 0 0 0,-2 3 0 15,-3 4 0-15,-2 4 0 0,-3 0 0 0,-4 0 0 16,-1 3-832-16,0 5-192 0,-4 5 0 0,2 3 0 15,-1 6 864-15,1 3 128 0,3 4 32 0,-2 5 0 16,1-4-832-16,3 4-192 0,0 2 0 0,3 3 0 16,3 3 0-16,1 0 0 0,2-3 0 0,3-1 0 15,3-1 0-15,1-4 0 0,1 0 0 0,4-7 0 16,-1-3 0-16,3-3 0 0,2-1 0 0,0-3 0 16,0-3 0-16,2-1 0 0,-1-3 0 0,0-3-10336 15,-3-10-2112-15</inkml:trace>
  <inkml:trace contextRef="#ctx0" brushRef="#br1" timeOffset="39828.01">20950 9587 27647 0,'0'0'1216'0,"12"-4"256"0,4 0-1168 0,2 0-304 16,4 0 0-16,5 1 0 0,1 3 880 0,6-1 112 16,5-4 32-16,5 3 0 0,3 1-832 0,6 0-192 15,4 1 0-15,0 1 0 0,0 2 0 0,-2 1 0 16,-2-2 0-16,0 2-9232 15,0 1-1904-15</inkml:trace>
  <inkml:trace contextRef="#ctx0" brushRef="#br1" timeOffset="40457.64">17099 10888 20271 0,'4'-19'896'0,"0"10"192"0,1 1-880 0,-2-1-208 0,2 0 0 0,0 2 0 16,-2 3 864-16,-3 4 128 0,0 0 32 0,0 0 0 15,0 0 0-15,0 0 0 0,0 0 0 0,0 6 0 16,0 3-832-16,-5 4-192 0,1 3 0 0,-2 6 0 15,0 6 864-15,-1 2 128 0,-1 1 32 0,1 1 0 16,-3 2 0-16,0 4 0 0,-3 0 0 0,1 3 0 16,-2 2-832-16,1 1-192 0,2 1 0 0,-1-3 0 15,2-3 0-15,2-4 0 0,0-1 0 0,2-4 0 16,3-2 0-16,1-4 0 0,2-4 0 0,4-3 0 16,0-1 0-16,3-4 0 0,2-1 0 0,2-5 0 15,2-1 0-15,-1-5 0 0,1-4 0 0,9-2 0 16,-2-4-1600-16,-2-1-352 0,-3-4-80 0,-4 4-16 15</inkml:trace>
  <inkml:trace contextRef="#ctx0" brushRef="#br1" timeOffset="40656.26">16780 11156 27647 0,'0'0'1216'0,"5"-3"256"0,1 0-1168 0,5 1-304 15,1-2 0-15,2 2 0 0,5-1 0 0,1 1 0 16,4 0 0-16,2-1 0 0,3-1 880 0,3-1 112 16,4 0 32-16,3 0 0 0,3 2-832 0,-3-1-192 15,2-1 0-15,14-1 0 16,-3 2-768-16,-10 2-208 0,-3 1-48 0,-14 1 0 0</inkml:trace>
  <inkml:trace contextRef="#ctx0" brushRef="#br1" timeOffset="41196.51">17951 11117 20271 0,'0'0'896'0,"0"0"192"0,0 0-880 0,9 0-208 0,0-4 0 0,2 3 0 16,2 1 1680-16,6-2 304 0,3-1 48 0,5-2 16 15,5 1-832-15,7 0-144 0,2-2-48 0,3 2 0 16,0-2-816-16,2 1-208 0,0-2 0 0,2 1 0 16,1 1 0-16,-3 1 0 0,-2-1 0 0,-2 2 0 15,-4 2 0-15,0 1 0 0,-6 0 0 0,-7 2-9232 16,-4 1-1904-16</inkml:trace>
  <inkml:trace contextRef="#ctx0" brushRef="#br1" timeOffset="41390.82">17923 11315 27647 0,'0'0'608'0,"10"-1"128"0,4 0 32 0,0-2 0 0,3-1-624 0,5 1-144 16,5-2 0-16,6 2 0 0,5-3 0 0,6 1 0 15,6-3 0-15,1 2 0 0,1 3 848 0,0-1 144 16,0-3 32-16,-1 1 0 0,-4 1-832 0,-3 1-192 16,-2 0 0-16,11-2 0 15,-12 1-1600-15,-6 0-352 0,-8 1-80 0,-12 1-16 0</inkml:trace>
  <inkml:trace contextRef="#ctx0" brushRef="#br1" timeOffset="41673.76">18622 10589 27647 0,'-6'-10'608'0,"6"10"128"0,-3-8 32 0,3 8 0 0,0 0-624 0,0 0-144 0,-5 5 0 0,0 0 0 15,-3 5 0-15,-4 3 0 0,0 5 0 0,-3 0 0 16,-1 6 848-16,-1 5 144 0,-1 6 32 0,1 7 0 15,1 1 0-15,0 3 0 0,1-1 0 0,1 3 0 16,-1-1 0-16,2 1 0 0,0 0 0 0,0-1 0 16,0-1-832-16,0 2-192 0,0 0 0 0,1-1 0 0,2-5 0 0,3-6 0 15,0 0 0-15,3-7 0 0,1-2 0 0,2-6 0 16,1-6 0-16,2 1 0 16,3-6-2416-16,-5-10-528 0,10-6-96 0,0-5-32 0</inkml:trace>
  <inkml:trace contextRef="#ctx0" brushRef="#br1" timeOffset="42048.74">19786 10656 27647 0,'-3'-14'608'0,"3"14"128"0,0 0 32 0,0 0 0 0,0 0-624 0,0 0-144 0,0 0 0 0,0 0 0 15,0 6 848-15,-1 4 144 0,0 4 32 0,-1 4 0 16,-2 3-832-16,2 5-192 0,-3 6 0 0,1 7 0 16,1-2 864-16,0 3 128 0,-2-2 32 0,3 2 0 0,-1-2-832 0,-1 1-192 15,1-2 0-15,-2 1 0 0,0-1 0 0,2 0 0 16,1-3 0-16,-3 13 0 16,3-11-768-16,2-6-208 0,2-2-48 0,3-9-13504 15</inkml:trace>
  <inkml:trace contextRef="#ctx0" brushRef="#br1" timeOffset="42664.05">20516 11226 20271 0,'0'0'448'0,"0"0"80"0,0 0 32 0,0 0 16 0,11 2-576 0,-3 2 0 16,2 2 0-16,-2 4 0 0,0 2 1744 0,-3 3 240 0,2 4 64 15,-2 5 0-15,-1 4-1648 0,-2 1-400 0,-2 1 0 0,-1 1 0 16,-1 0 896-16,-3-1 112 0,-6 2 16 0,-1-1 0 16,-1 0 0-16,-4 0 0 0,-2-1 0 0,-1-1 0 15,-1-4-832-15,1-2-192 0,1 1 0 0,1-5 0 16,-2-2 0-16,3-4 0 0,6-2 0 0,-1-4-15520 16</inkml:trace>
  <inkml:trace contextRef="#ctx0" brushRef="#br1" timeOffset="43312.1">21527 10739 20271 0,'0'0'448'0,"0"0"80"0,0 0 32 0,0 0 16 0,0 0-576 0,-2 10 0 15,2 0 0-15,-3 6 0 0,0 2 928 0,-4 4 80 16,1 4 16-16,-1 2 0 0,-1 5 0 0,1 0 0 16,-1 1 0-16,1 0 0 0,1 1-832 0,1-1-192 15,-2-1 0-15,3-1 0 0,4-3 0 0,4 0 0 16,2-2 0-16,2-5 0 0,3-4 0 0,2-5 0 15,-1-4 0-15,6-4 0 0,-1 0 0 0,4-7 0 0,4-7 0 0,-1-2 0 16,3-2 864-16,2-3 128 0,1-1 32 0,0-1 0 16,0 0-832-16,-4 0-192 0,1-1 0 0,-2-1 0 15,-3-1 864-15,-1 0 128 0,-2 1 32 0,-4 0 0 32,-3 4-1648-32,0 3-320 0,-1 1-64 0,-1 4-16 0,-10 8 832 0,8-1 192 0,-8 1 0 0,9 8 0 15,-5 2 0-15,-1 5 0 0,-3 6 0 0,-1 3 0 16,0 4 0-16,-2 4 0 0,-4 3 0 0,0 7 0 15,-1 7 0-15,-3 2 0 0,-4-2 0 0,-4 2 0 16,-2 0 768-16,-1 1 208 0,-3 1 48 0,-5 0 0 16,-2 1-832-16,-1 1-192 0,1 3 0 0,1-4 0 15,2-7 864-15,2-2 128 0,2-7 32 0,-1-5 0 0,-1-5-832 16,2-3-192-16,-3-6 0 0,3-3 0 0,1-5 0 0,-1-5 0 16,1-2 0-16,6-6 0 0,2-5 864 0,2-5 128 15,2-5 32-15,0-2 0 0,2-7-832 0,3 0-192 16,3-3 0-16,4 2 0 0,4 0 0 0,1 1 0 15,1-2 0-15,5 5 0 0,4 2 0 0,0 1 0 16,2 3 0-16,3 3 0 16,6 2-768-16,0 4-208 0,2 2-48 0,-3 3 0 0,1 0 832 0,2 3 192 15,0 1 0-15,-1 2 0 0,-2 3 0 0,3-1 0 16,-2 0 0-16,0 1 0 0,1 3 0 0,-3 0 0 16,-3 0 0-16,1-3 0 15,-4 1-2496-15,-1-3-464 0,3 0-96 0,-2-7-16 0</inkml:trace>
  <inkml:trace contextRef="#ctx0" brushRef="#br1" timeOffset="43701.13">22524 10821 20271 0,'0'0'896'0,"7"-2"192"0,3 1-880 0,-1-1-208 15,3 0 0-15,2 1 0 0,1 0 864 0,5 0 128 16,4-1 32-16,2-2 0 0,2 0 0 0,3 0 0 16,1 0 0-16,-1 1 0 0,-2-2-832 0,-1 1-192 15,-2 3 0-15,-4 0 0 0,-1 0 0 0,-3 0 0 16,-6-1 0-16,-1 4-8144 15,-11-2-1680-15</inkml:trace>
  <inkml:trace contextRef="#ctx0" brushRef="#br1" timeOffset="43894.51">22341 11101 27647 0,'0'0'1216'0,"11"-2"256"0,3 0-1168 0,3-1-304 0,3-2 0 0,2 2 0 16,5 1 0-16,2 0 0 0,3-1 0 0,6 0 0 15,3-1 880-15,5 0 112 0,0 1 32 0,0 0 0 16,-1-1-832-16,-1 1-192 0,-5 1 0 0,-3 1 0 16,-1 1 864-16,-5-1 128 0,-4-3 32 0,1 2 0 15,-2 2-1648-15,-3 0-320 0,-1 1-64 0,-3-1-13520 16</inkml:trace>
  <inkml:trace contextRef="#ctx0" brushRef="#br1" timeOffset="44328.15">22917 10353 16575 0,'0'0'368'0,"0"0"80"0,-4-5 0 0,4 5 16 0,0 0-464 0,-10 0 0 0,3 2 0 0,-2 5 0 15,4 3 912-15,-3 3 96 0,1 2 16 0,0 5 0 16,-2 2 0-16,0 7 0 0,3 6 0 0,-4 3 0 15,0 3-832-15,0 2-192 0,0 3 0 0,0 5 0 16,-1 3 864-16,-1 1 128 0,-2 1 32 0,0 0 0 16,2-1 0-16,1 0 0 0,-4-5 0 0,1-1 0 15,-2-6-832-15,3-2-192 0,2-2 0 0,3-2 0 16,0-1 0-16,2-5 0 0,3-1 0 0,-1-2 0 16,4-7 864-16,4-2 128 0,-2-3 32 0,2-5 0 15,3 0-3280-15,2-7-656 0,6-4-128 16,-1-4-32-16</inkml:trace>
  <inkml:trace contextRef="#ctx0" brushRef="#br1" timeOffset="44976.86">23741 10609 20271 0,'-8'-3'448'0,"-3"0"80"0,-1-1 32 15,4-1 16-15,2 0-576 0,0-1 0 0,1 0 0 0,0-1 0 16,5-1 928-16,5-2 80 0,-2-2 16 0,5-1 0 16,4 0 0-16,2-2 0 0,3-3 0 0,2 0 0 15,2-1 0-15,2 1 0 0,3 4 0 0,1-2 0 0,0-2-832 0,3 3-192 16,2 4 0-16,2 4 0 0,-1 2 864 0,-2 2 128 15,1 1 32-15,-2 4 0 0,-3 4-832 0,1 3-192 16,-3 4 0-16,-4 3 0 0,-4 4 0 0,-3 6 0 16,-4 9 0-16,-5 2 0 0,-1 0 864 0,-8 3 128 15,-3-3 32-15,-8 5 0 0,-3 4-832 0,-10-1-192 16,-3-1 0-16,-5 4 0 0,-5 1 0 0,-3 0 0 16,-3-2 0-16,1-8 0 0,4-4 0 0,1-4 0 15,-2-1 0-15,0-4 0 0,-1-3 0 0,6-3 0 16,2-3 0-16,4-2 0 0,5-2 0 0,3-3 0 15,5-4 0-15,7-4 0 0,6-3 0 0,6 1 0 16,0 0 0-16,6-8 0 0,9-2 864 0,6 1 128 16,3 2 32-16,8 0 0 0,5 0-832 0,4 3-192 15,1 0 0-15,-1 0 0 0,0 1 0 0,1 1 0 0,0 1 0 0,2 1 0 16,1 2 0-16,0 2 0 0,-2 3 0 0,1 1 0 16,-4-2 864-16,1 2 128 0,-3 1 32 0,-3 0 0 15,-3-2-832-15,-2 0-192 0,3-3 0 0,-1 2 0 16,-1-3 0-16,-3-1 0 0,-6 0 0 0,-1 1 0 31,-3-1-768-31,-1 1-208 0,-7 2-48 0,-2-3-18432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24:12.89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11166 1573 12095 0,'0'0'528'0,"0"0"112"0,-4-5-512 0,4 5-128 0,0 0 0 0,-1-7 0 16,0-1 304-16,1 8 16 0,0 0 16 0,6-9 0 15,-1 5-176-15,2-3-32 0,1 1-128 0,1 0 192 16,0 1 64-16,0 0 0 0,1 1 0 0,1 1 0 16,1-1 304-16,-3 2 64 0,-9 2 16 0,10 0 0 15,-2 0 64-15,-8 0 32 0,0 0 0 0,10 1 0 16,0 2-48-16,-10-3-16 0,9 2 0 0,-1 3 0 16,-3 3-32-16,1 1-16 0,-1-2 0 0,1 3 0 15,-1 2-160-15,0-1-16 0,-2 0-16 0,0 2 0 16,0-2-112-16,2 1 0 0,-2 0-16 0,0 0 0 15,1-2-48-15,0 1-16 0,-2-1 0 0,2 0 0 0,-1-2-96 0,-3-8-16 16,0 0 0-16,3 9 0 0,-3-9-128 0,0 0 128 16,0 0-128-16,0 0 128 0,0 0 96 0,0 0 16 15,0 0 0-15,0 0 0 0,0 0 128 0,0 0 16 16,9-2 16-16,1-2 0 0,-2-4 112 0,2-4 0 16,-1-5 16-16,4 0 0 0,2-5-192 0,4-6-32 15,0-2-16-15,1-3 0 0,3-3-144 0,2 0-16 16,1 0-128-16,0-1 192 0,4 1-192 0,2 1 0 15,3 1 0-15,-2 1 0 0,2 0 0 0,1 4 0 16,1 4-176-16,-2 3-9888 16,0-2-1984-16</inkml:trace>
  <inkml:trace contextRef="#ctx0" brushRef="#br0" timeOffset="2176.61">19651 1928 18591 0,'-10'-4'832'0,"5"-2"160"0,-2-2-800 0,-1 0-192 16,1 2 0-16,-2 1 0 0,-2-4 224 0,-1 3 0 15,-3-1 0-15,4 1 0 0,-2 1-224 0,-2-3 128 16,-3-2-128-16,-3 0 0 0,0-1 160 0,0 0-160 15,-1 0 160-15,-1 2-160 0,-2-5 208 0,1 1-48 16,-4-2-16-16,1 0 0 0,-3-1 304 0,-3-3 48 16,-2-3 16-16,-5 1 0 0,1 3 32 0,-4-1 16 15,0 0 0-15,0 1 0 0,2-1-144 0,0-1-32 16,-1 0 0-16,-2-2 0 0,-5-1-128 0,2 1-16 16,-1-1-16-16,-4 3 0 0,-5-1 80 0,1 0 16 0,2 3 0 0,-3 0 0 15,-4 2-80-15,-4 1-16 0,-3 0 0 0,-1 0 0 16,4 0 48-16,0 3 16 0,0 0 0 0,-5 1 0 15,-4-1-160-15,0 1-128 0,-2 3 192 0,0-1-192 16,2 0 0-16,-3-2 0 0,-4 0 0 0,-1 1 0 16,0 1 0-16,4-2 0 0,2-3 0 0,-2 1 0 15,-4 6 128-15,3-1-128 0,-1-2 0 0,1 2 0 16,0 0 0-16,1-1 0 0,-1 2 0 0,3 1 0 16,4-2 128-16,0 2-128 0,1 4 192 0,1 2-192 15,-3-2 192-15,4 2-192 0,-1 2 192 0,1 0-192 16,0 0 176-16,0 2-176 0,-3 1 160 0,3 3-160 15,-4 0 0-15,6 1 0 0,1 1 0 0,0 2 0 16,0-2 0-16,2 2 0 0,1 1 0 0,1 2 0 0,2 1 0 16,2-1 0-16,6-1 0 0,-6 2 0 0,1 1 0 0,1 0 0 15,-1-1 0-15,2 2 0 0,2 1 0 0,4 2 0 16,0-4 0-16,1 2 0 0,-1-2 0 0,2 2 0 16,0 0 0-16,-1 4 0 0,0 0 0 0,3 2 0 15,1 1 0-15,4 0 0 0,0-1 0 0,2 1 0 16,0-2 0-16,1 1 0 0,1-1 0 0,1 2 0 15,0 0 0-15,3 2 0 0,3-4 0 0,1 2 0 16,-1 2 0-16,5 0 0 0,0 3 0 0,4 0 0 16,1 4 0-16,4-1 0 0,-2-1 0 0,4-2-128 15,4-2 128-15,3-1 0 0,0 1 0 0,3-1-160 16,1 0 160-16,1-3-128 0,-2-2 128 0,3 0 0 16,4 0-144-16,-1 4 144 0,2 5 0 0,-2-3-144 15,0-1 144-15,2 1 0 0,3-2 0 0,-1-1 0 0,0 0 0 0,2 1 0 16,0 1 0-16,0-3 0 0,0-3 0 0,3 0 0 15,3 2 0-15,-1-1 0 0,2-1 0 0,-1 1 0 16,2 2 0-16,0 0 0 0,1 0 160 0,3-1-32 16,1 0-128-16,4 1-160 0,-2 2 160 0,2 1-208 15,0-2 208-15,1 1 0 0,0-1 0 0,1-2 0 16,-2-1 0-16,1-1 0 0,4-1 0 0,1 0 0 16,0-1 160-16,4 0-160 0,2 0 128 0,2-3-128 15,4 0 176-15,-2 0-48 0,2 2-128 0,-1-3 192 16,1-1 0-16,2-3 0 0,1-3 0 0,2 2 0 15,1 1 0-15,-1 0 0 0,4-1 0 0,-4-2 0 16,1 2 32-16,4-3 0 0,-1 1 0 0,3-3 0 0,-1-2 16 16,3 3 0-16,4 0 0 0,-3 0 0 0,-3-1-240 0,2-2 128 15,5-1-128-15,4 1 0 0,0-1 160 0,3-2-160 16,-2 1 160-16,0 0-160 0,1 2 160 0,2-2-160 16,3 0 160-16,1 0-160 0,0 0 144 0,-2 1-144 15,-1-1 128-15,3-1-128 0,4-3 128 0,0 1-128 16,0 0 0-16,-1 1 128 0,-1 0-128 0,1-2 128 15,3 0-128-15,-2 2 128 0,-3-2 32 0,-1 0 0 16,1-1 0-16,3-1 0 0,4 1-16 0,-2 2 0 16,-4 1 0-16,1-3 0 0,0-3-144 0,4 3 160 15,1 1-160-15,0 0 160 0,-3-3-160 0,3-1 0 16,-2 0 0-16,1 1 128 0,2 2-128 0,-5-2 0 16,-2-3 0-16,2 0 0 0,4 1 128 0,1-1-128 15,-3 1 0-15,-1-2 128 0,-2-2-128 0,3 0 0 16,-2-2 0-16,-1 2 0 0,-1 0 0 0,-4-2 0 0,-4-2 0 0,-2-1 0 15,4 1 0-15,-6-1 0 0,-3 1 128 0,-6-3-128 16,-2-2 0-16,-2-1 128 0,-4 0-128 0,1-1 128 16,0-4-128-16,-2 0 160 0,2-3-160 0,-4 1 160 15,-7-1-160-15,0-5 160 0,-4-3-160 0,-3 0 160 16,-3 2 32-16,-4 2 0 0,-2-1 0 0,-2 0 0 16,-3-2 144-16,-3-1 48 0,-2-3 0 0,-2-3 0 15,-2-2-128-15,-2 0 0 0,-1-3-16 0,-5 3 0 16,-4 3-240-16,-1 2 176 0,-4 0-176 0,-2 3 160 15,-5-1-160-15,-4-1 160 0,-3-2-160 0,-6-1 160 16,-4-2-160-16,-6 1 0 0,-8 2 144 0,-3 2-144 16,-4 5 0-16,-3 1 0 0,1 1 0 0,-2 2-128 0,-2 0 128 0,-4 0 0 15,-6 1-144-15,-2 5 144 16,-1 2-448-16,-2 2-32 0,-1 2 0 0,-5 4-11424 16,-7 9-2272-16</inkml:trace>
  <inkml:trace contextRef="#ctx0" brushRef="#br0" timeOffset="5735.46">1693 11561 12895 0,'0'0'272'0,"0"0"64"0,0 0 16 0,0 0 32 0,0 0-384 0,0 0 0 16,0 0 0-16,-4-2 0 0,4 2 896 0,0 0 96 15,0 0 32-15,0 0 0 0,0 0 0 0,0 0 0 16,-7-3 0-16,7 3 0 0,0 0 0 0,0 0 0 16,0 0 0-16,5-8 0 0,-1 2-832 0,3 1-192 15,0-1 0-15,2 2 0 0,1 0 0 0,2 0 0 16,1 2 0-16,3-1 0 0,-1 0 864 0,5 0 128 16,5 0 32-16,-3 3 0 0,1 2-832 0,-2 2-192 0,1-2 0 0,0 4 0 15,-2 3 0-15,-1 1 0 0,-2 2 0 0,0 0 0 16,1 7 0-16,-3-1 0 0,-2 2 0 0,0 4 0 15,-2 0 0-15,-1 2 0 0,-5 4 0 0,1 1 0 16,1 1 0-16,-3 2 0 0,-4-1 0 0,0-1 0 16,0-2 0-16,-1-1 0 0,-3-2 0 0,-1-1 0 15,-1 0 0-15,-1-1 0 0,-3 1 0 0,0-3 0 16,0-3 864-16,-3 2 128 0,0 2 32 0,1-4 0 16,-1-5-832-16,-2 0-192 0,1 0 0 0,-2-3 0 15,-2-3 0-15,-1-4 0 0,0-2 0 0,0-1 0 16,-3-2 0-16,1-4 0 0,-1-2 0 0,0-2 0 15,2-1 864-15,1-1 128 0,6 0 32 0,0-4 0 0,3-4-832 0,2 1-192 16,-1 3 0-16,4-1 0 0,5 1 0 0,1 1 0 16,3 0 0-16,2 2 0 0,3 4 0 0,2-2 0 15,0 0 0-15,8 3 0 0,3 1 0 0,5 1 0 16,3-2 0-16,1 2 0 16,-4 1-768-16,3 1-208 0,0 0-48 0,-3 4 0 0,-1 0 1648 0,0 1 320 15,-2 1 64-15,0 4 16 0,-4 0-832 0,-1 1-192 16,-3-2 0-16,-2 3 0 15,-3 2-1600-15,-1-1-352 0,-1 3-80 0,-1-2-16 0</inkml:trace>
  <inkml:trace contextRef="#ctx0" brushRef="#br0" timeOffset="6203.6">1293 12415 16575 0,'0'0'736'0,"0"0"160"0,11-1-720 0,2-2-176 15,1 0 0-15,4 1 0 0,5 0 0 0,4 1 0 16,0 2 0-16,5 0 0 0,3-1 848 0,4-1 144 15,0-1 32-15,4-1 0 0,3 2 0 0,5 0 0 16,2 0 0-16,0 1 0 0,2 2-832 0,-5 2-192 16,0-2 0-16,-3 0 0 0,-2 1 864 0,1 3 128 15,2 0 32-15,-4 0 0 0,-3-3 0 0,-5 2 0 16,-3 0 0-16,-3 1 0 0,-3 1-832 0,-3 1-192 16,-3 0 0-16,-4-1 0 15,-1 0-1600-15,-3 0-352 0,-3-2-80 0,-2 1-16 0</inkml:trace>
  <inkml:trace contextRef="#ctx0" brushRef="#br0" timeOffset="6832.77">1252 12982 16575 0,'-6'-8'736'0,"6"8"160"0,2-9-720 0,2 0-176 16,0 2 0-16,1-1 0 0,2 0 848 0,-2 0 144 16,5 5 32-16,0-3 0 0,3-1-832 0,5 0-192 15,4 3 0-15,-1 0 0 0,1 4 864 0,1 0 128 16,0 0 32-16,0 6 0 0,0 3-832 0,-1-1-192 16,-1 0 0-16,1 3 0 0,-3 3 0 0,0 3 0 15,-1 3 0-15,-1-2 0 0,-2 0 0 0,-2 1 0 0,-2 3 0 0,-2 1 0 16,-1 1 864-16,-2-6 128 0,0 1 32 0,-3 11 0 15,-4-2-832-15,-1-1-192 0,-3-2 0 0,-1 0 0 16,-3-3 864-16,0 0 128 0,-1-1 32 16,0 1 0-16,-3 1-832 0,-1-1-192 0,0-3 0 0,-1 0 0 15,1-1 0-15,-1-2 0 0,-2-1 0 0,-1-2 0 16,1-1 0-16,-5 0 0 0,0 0 0 0,1-4 0 16,-2-6 864-16,-2-2 128 0,-1 0 32 0,3-2 0 15,6-4-832-15,-3-1-192 0,-2-3 0 0,4 1 0 16,5 1 0-16,4-2 0 0,4-4 0 0,2 3 0 15,3-1 0-15,5 0 0 0,-1-3 0 0,5 2 0 16,1 0 0-16,4 2 0 0,5 2 0 0,3-1 0 16,-3 3 0-16,-3 1 0 0,4 1 0 0,10-2 0 15,-2 2-768-15,-1 2-208 0,-6 1-48 0,-3 3 0 0,0 3 832 0,-3 0 192 16,-3 1 0-16,0 1 0 0,1 2 0 0,-6-1 0 16,1 4 0-16,-4 0 0 15,0-2-864-15,-4-9-128 0,1 9-32 0,-1-9 0 0</inkml:trace>
  <inkml:trace contextRef="#ctx0" brushRef="#br0" timeOffset="7477.71">1976 13096 20271 0,'0'0'448'0,"0"0"80"0,0 0 32 0,0 0 16 0,0 0-576 0,0 0 0 0,0 0 0 0,0 0 0 16,-1 13 928-16,-1-1 80 0,-2-1 16 0,2 2 0 15,0 7 0-15,2 1 0 0,0 0 0 0,0-1 0 16,0-3-832-16,2 1-192 0,0-1 0 0,3 2 0 16,1-7 0-16,0 0 0 0,-1-2 0 0,3-2 0 15,1 2 864-15,1-5 128 0,1-5 32 0,1-1 0 16,-2-1-832-16,3-2-192 0,2-4 0 0,0-4 0 15,-4-3 864-15,-1 2 128 0,2 1 32 0,4-9 0 16,-6 0-832-16,0 0-192 0,-1-1 0 0,-3 3 0 16,-1 1 0-16,-2 0 0 0,-2 1 0 0,0 1 0 0,-1 8 0 0,0 8 0 15,0 0 0-15,0 0 0 0,0 0 0 0,0 0 0 16,3 10 0-16,0 2 0 0,0 3 0 0,-3 6 0 16,-4 4 0-16,0 6 0 0,2 1 0 0,0 2 0 15,-5 1 0-15,0 4 0 0,-3 4 0 0,0-2 0 16,-2 0 0-16,2-10 0 0,-1 5 864 0,-2 4 128 15,0 1 32-15,-2 0 0 0,-1 1-832 0,-1 0-192 16,1-1 0-16,0-3 0 0,2 2 0 0,0-5 0 16,-1-4 0-16,1-4 0 0,0-1 0 0,0-4 0 15,-2-5 0-15,1-4 0 0,-2-4 864 0,1-2 128 16,-2-3 32-16,1-5 0 0,-1-4-832 0,1-5-192 16,3-2 0-16,-1-4 0 0,-1 1 0 0,1-3 0 15,0 2 0-15,4-2 0 0,2 0 0 0,2 1 0 16,4-1 0-16,2 1 0 0,1-2 0 0,3 2 0 15,5 2 0-15,1-1 0 0,2-1 0 0,0 2 0 0,4-1 0 0,6 1 0 16,2 2 0-16,3 1 0 0,3 1 0 0,2 1 0 16,0 2 0-16,-1 2 0 0,1 4 0 0,0-1 0 15,-1 1 0-15,-1 2 0 0,-1 1 0 0,-1 1 0 16,-2 1 0-16,-1 1 0 0,-1-1 0 0,0 1 0 16,-1 4 0-16,-3-2 0 0,-2-1 0 0,-1 1 0 15,-3-1 0-15,-1 1 0 0,-4-3 0 0,2 0 0 16,-10-3-3232-1,0 0-688-15,0 0-144 0,0 0-32 0</inkml:trace>
  <inkml:trace contextRef="#ctx0" brushRef="#br0" timeOffset="8152.66">3700 11101 16575 0,'0'0'368'0,"0"0"80"0,0 0 0 0,0 0 16 0,0 0-464 0,0 0 0 15,1 6 0-15,-12-5 0 0,-2-1 912 0,-3 2 96 16,-1 1 16-16,-2 3 0 0,-1 4-832 0,-1 1-192 15,1 0 0-15,0 4 0 0,-5 4 864 0,1 3 128 16,-3 1 32-16,0 6 0 0,0 5-832 0,0 6-192 16,-2 7 0-16,-1 0 0 0,0 2 864 0,-3 6 128 15,-3 4 32-15,0 6 0 0,2 5-832 0,1 3-192 16,2-2 0-16,1 4 0 0,5 0 0 0,2 1 0 16,0 0 0-16,2-3 0 0,2-2 0 0,1-2 0 15,5-4 0-15,1-4 0 0,3-2 0 0,4-2 0 16,1-2 0-16,4-3 0 0,0-5 0 0,2-2 0 15,2-3 0-15,3 0 0 0,1-2 864 0,2 1 128 16,5-2 32-16,-7-13 0 0,6 3-832 0,1-2-192 0,3-1 0 0,11 10 0 31,3-7-1600-31,2-3-352 0,15-2-80 0,-4-13-16 0</inkml:trace>
  <inkml:trace contextRef="#ctx0" brushRef="#br0" timeOffset="8737.35">5559 11051 16575 0,'0'0'368'0,"0"0"80"0,0 0 0 0,0 0 16 0,1-13-464 0,0 3 0 0,-1 0 0 0,0 10 0 15,0 0 912-15,0 0 96 0,0-9 16 0,0 9 0 16,0 0 0-16,0 0 0 0,0 0 0 0,0 0 0 15,0 0-832-15,0 0-192 0,-1 7 0 0,0 2 0 16,0 1 864-16,-2 4 128 0,-2 3 32 0,1 6 0 16,0 5-832-16,1 3-192 0,-5 2 0 0,3 4 0 15,3 5 0-15,-5 3 0 0,0 4 0 0,1 0 0 16,-1-4 0-16,3-2 0 0,2-3 0 0,-4-1 0 16,-1-4 0-16,2-2 0 0,1-3 0 0,0 0 0 0,1-1 0 0,2-1 0 15,-2-4 0-15,1-2 0 0,2-1 864 16,-1-1 128-16,-1-3 32 0,3-4 0 15,1 0-1648-15,2-4-320 0,-4-9-64 0,0 0-16 0</inkml:trace>
  <inkml:trace contextRef="#ctx0" brushRef="#br0" timeOffset="9095.95">4162 12068 20271 0,'0'0'448'0,"0"0"80"0,0 0 32 0,0 0 16 0,0 0-576 0,11 0 0 0,3 1 0 0,3-3 0 16,3-2 0-16,4 2 0 0,6-2 0 0,10 0 0 15,8-4 928-15,12-3 80 0,6-1 16 0,9 4 0 16,6 2-832-16,7 0-192 0,5 0 0 0,5 1 0 16,5 3 864-16,3 2 128 0,2 3 32 0,2 0 0 15,3-1-832-15,0 4-192 0,-1 2 0 0,-2 2 0 16,-1 1 864-16,-3 2 128 0,-7-2 32 0,2 3 0 16,-1 3-832-16,-5-1-192 0,-4-3 0 0,-3 0 0 0,-6 0 192 0,-3-1 0 15,-3-2 0-15,-10-2 0 16,-11-4-1216-16,-5-3-240 0,-9-2-48 0</inkml:trace>
  <inkml:trace contextRef="#ctx0" brushRef="#br0" timeOffset="9834.94">4228 12340 16575 0,'0'0'368'0,"0"0"80"0,0 0 0 0,0 0 16 0,-6 4-464 0,-3 0 0 0,0-1 0 0,-1 0 0 16,-6 1 912-16,1 1 96 0,-6 3 16 0,1 1 0 15,0-1 0-15,-1 3 0 0,-2 4 0 0,2 1 0 16,1 3-832-16,-2 1-192 0,-3 1 0 0,4 3 0 15,3 2 864-15,2 5 128 0,0 4 32 0,0 1 0 16,3 0-832-16,3 1-192 0,3 3 0 0,0-2 0 16,2-2 0-16,1-1 0 0,4-5 0 0,0 3 0 15,0-1 0-15,0-2 0 0,0-5 0 0,1-2 0 16,3-2 0-16,0-1 0 0,-1-2 0 0,3-1 0 16,-1-7 0-16,-5-10 0 0,7 8 0 0,0-4 0 15,4-3-1600-15,-2-4-352 0,2-8-80 0,3-2-16 0</inkml:trace>
  <inkml:trace contextRef="#ctx0" brushRef="#br0" timeOffset="10134.61">4476 12428 20271 0,'0'0'896'0,"0"0"192"0,0 13-880 0,-3 3-208 0,-4 0 0 0,1 5 0 16,-2 0 864-16,0 4 128 16,-3 3 32-16,3 1 0 0,-2 2 0 0,3 2 0 0,-3 3 0 0,3-1 0 15,-3-1-832-15,1-2-192 0,1-3 0 0,2 0 0 16,1-3 0-16,2-2 0 0,2-2 0 0,0-1 0 15,0-2 0-15,-3-2 0 0,3-2 0 0,2-2 0 32,4-3-768-32,-5-10-208 0,0 0-48 0,0 0 0 0</inkml:trace>
  <inkml:trace contextRef="#ctx0" brushRef="#br0" timeOffset="10318.37">4506 12828 23951 0,'0'0'512'0,"12"4"128"0,4-8 0 0,1 3 64 0,2 1-576 0,2 0-128 15,0 0 0-15,-3 1 0 0,0-1 848 0,0 1 144 16,-2 1 32-16,1-1 0 0,-1 1-832 0,-1-2-192 16,1 0 0-16,-3 2-8144 15,-2 0-1680-15</inkml:trace>
  <inkml:trace contextRef="#ctx0" brushRef="#br0" timeOffset="10674.64">5301 12480 23951 0,'0'0'512'0,"-4"-4"128"0,4 4 0 0,0 0 64 0,-6-4-576 0,6 4-128 0,0 0 0 0,-7 2 0 16,-1 0 848-16,0 4 144 0,1-2 32 0,0 5 0 16,0 1 0-16,1 4 0 0,-1 4 0 0,2 3 0 15,-2 1-832-15,3 4-192 0,0 5 0 0,0-2 0 16,0-3 0-16,0 0 0 0,1 3 0 0,2-2 0 0,0-1 0 0,-1-2 0 15,-1 0 0-15,2 1 0 0,0 2 0 0,1-3 0 16,-1-1 0-16,1-1 0 0,2-2 864 0,1-1 128 16,0-3 32-16,-1-3 0 15,0-2-1648-15,-2-11-320 0,0 0-64 0,7 7-16 16,-7-7-816-16,0 0-160 0,0 0-48 0,6-4 0 0</inkml:trace>
  <inkml:trace contextRef="#ctx0" brushRef="#br0" timeOffset="10840.13">5005 12795 20271 0,'0'0'448'0,"10"8"80"0,6-7 32 0,0 0 16 0,3 0-576 0,1 2 0 0,1 0 0 16,-2-1 0-16,1-2 928 0,2 0 80 0,-2 0 16 0,1 0 0 15,-1 0-832-15,0 0-192 0,9-1 0 16,-5-3 0-16</inkml:trace>
  <inkml:trace contextRef="#ctx0" brushRef="#br0" timeOffset="11231.13">5437 12297 23951 0,'0'0'512'0,"0"0"128"0,0 0 0 0,8 3 64 0,1 5-576 0,1 0-128 15,2-1 0-15,0 4 0 0,2 4 848 0,0 2 144 16,1 3 32-16,2 1 0 0,-2 1-832 0,1 4-192 16,-2 5 0-16,-1 2 0 0,-1 4 0 0,-2 1 0 15,-2 3 0-15,-2 2 0 0,0 3 0 0,-3 2 0 0,-4-4 0 0,-1 1 0 16,-4 2 864-16,1-2 128 0,-4-2 32 0,-1-6 0 16,-2-4-832-16,-1-3-192 0,0-1 0 0,-2-2 0 15,0-4 0-15,-2-3 0 0,0-4 0 0,-1-2 0 16,1 0 0-16,0-6 0 0,2-2 0 0,-3-4-13888 15</inkml:trace>
  <inkml:trace contextRef="#ctx0" brushRef="#br0" timeOffset="11564.6">6176 12360 20271 0,'-7'4'448'0,"0"-2"80"0,-1-2 32 0,2 5 16 0,1 1-576 0,-5 1 0 16,-1 3 0-16,0 1 0 0,-3 2 1744 0,-1 4 240 15,0 1 64-15,1 1 0 0,-1 1-1648 0,3 3-400 16,0 3 0-16,2 4 0 0,0 1 0 0,3 1 0 16,-3 2 0-16,5 1 0 0,1 0 896 0,4-1 112 15,0-2 16-15,3-1 0 0,-2-2-832 0,4-2-192 16,1-2 0-16,2 0 0 0,1-3 0 0,2-4 0 16,1-1 0-16,0-3-9232 15,2-1-1904-15</inkml:trace>
  <inkml:trace contextRef="#ctx0" brushRef="#br0" timeOffset="11964.06">6253 12684 20271 0,'9'-7'448'0,"1"-1"80"0,2 0 32 0,-5 3 16 0,1-4-576 0,1 2 0 16,2-2 0-16,2 3 0 0,1-1 1744 0,2 3 240 16,0 1 64-16,0 0 0 0,-2 6-1648 0,-1 2-400 15,0 3 0-15,-3 2 0 0,0-2 896 0,-1 6 112 16,-2 4 16-16,-3 0 0 0,-3-2-832 0,-2 4-192 16,-3 0 0-16,-2 0 0 0,-3 4 0 0,-2-2 0 15,-2-1 0-15,-2 2 0 0,-2 1 0 0,1 0 0 16,-1 0 0-16,4-4 0 0,4-2 0 0,-1 0 0 15,4 0 0-15,-3-7 0 0,2-4 864 0,1-2 128 16,6-5 32-16,0 0 0 0,0 0-832 0,0 0-192 16,0 0 0-16,0 0 0 0,7 5 0 0,3-2 0 15,2 0 0-15,3-1 0 0,0-4 0 0,3 1 0 16,0 1 0-16,2 0 0 0,-4-2 0 0,0-1 0 16,1 0 0-16,5-1 0 15,0 3-1600-15,-7-1-352 0,3-7-80 0,-4 1-16 0</inkml:trace>
  <inkml:trace contextRef="#ctx0" brushRef="#br0" timeOffset="12268.91">6508 12813 23951 0,'0'0'512'0,"12"0"128"0,0-1 0 0,0-1 64 0,3-2-576 0,0 2-128 16,3 1 0-16,-1-3 0 0,3-1 848 0,2 1 144 15,-3-1 32-15,1 2 0 0,-2 1 0 0,0 1 0 16,-2 0 0-16,7 1 0 16,-1 0-2464-16,-2 2-480 0,0 1-112 0,-5-2-16 0</inkml:trace>
  <inkml:trace contextRef="#ctx0" brushRef="#br0" timeOffset="12869.51">7102 12553 20271 0,'0'0'896'0,"0"0"192"0,0 0-880 0,0 0-208 0,0 0 0 0,0 0 0 16,0 0 0-16,-2 8 0 0,-3 2 0 0,1 5 0 15,0 3 864-15,-1 3 128 0,2 1 32 0,0 2 0 16,-1 4 0-16,2-3 0 0,-1 1 0 0,3-3 0 16,-2-2-832-16,3 0-192 0,3 1 0 0,-1-3 0 0,0-4 0 0,1-2 0 15,3-3 0-15,0-1 0 0,1-2 0 0,2-2 0 16,1-4 0-16,2-3 0 0,3-2 864 0,-2-3 128 16,-2-2 32-16,0-2 0 0,3-4-832 0,2-2-192 15,1 1 0-15,-6-1 0 0,-1 2 0 0,-1-3 0 16,-4 2 0-16,3 4 0 0,-2 1 864 0,0 3 128 15,-2 3 32-15,-5 5 0 0,0 0-832 0,0 0-192 16,0 0 0-16,2 8 0 0,-3 1 0 0,1 6 0 16,0 4 0-16,0 4 0 0,-4 4 0 0,1-1 0 15,-5 4 0-15,3 3 0 0,-4 3 0 0,0 1 0 16,-4-1 0-16,2 1 0 0,0 3 864 0,-2 1 128 16,-5-1 32-16,-1 3 0 0,0-1-832 0,1 0-192 15,-4 0 0-15,1-2 0 0,2 1 864 0,-2-5 128 16,1-3 32-16,2-3 0 0,2-5-832 0,0-4-192 0,2-3 0 0,1-4 0 15,1-4 0-15,2-5 0 0,0-2 0 0,3-4 0 16,-1-8 0-16,-1-3 0 16,2-6 0-16,3-2 0 0,-1-2 0 0,4-1 0 0,1 0 0 0,5 0 0 15,0-5 0-15,5 5 0 0,-1 2 0 0,3 3 0 16,2 0 0-16,3 4 0 0,0 2 0 0,3 4 0 16,1 4 0-16,1 3 0 0,2 1 0 0,-1 3 0 15,4 2 0-15,-2 3 0 0,-6 0 0 0,2 2 0 16,2 0 0-16,-2-2 0 0,0 2 0 0,5 2 0 15,-4-3-3232-15,-3 1-688 0,-7-4-144 0,-3-3-32 16</inkml:trace>
  <inkml:trace contextRef="#ctx0" brushRef="#br0" timeOffset="13271.68">7675 12273 23951 0,'0'0'512'0,"0"0"128"0,11-1 0 0,-3 1 64 0,2 0-576 0,-1 2-128 0,2-1 0 0,2 6 0 16,2 4 848-16,1 2 144 0,-1 2 32 0,3 4 0 15,-2 2-832-15,1 2-192 0,-1 6 0 0,1 1 0 16,-1 6 864-16,-1 2 128 0,0 4 32 0,-6-8 0 16,-1 1 0-16,0 5 0 0,-2-1 0 0,-2 1 0 15,-1 2-832-15,-2 0-192 0,-2-1 0 0,-2-1 0 16,0-3 864-16,-2-1 128 0,-1-1 32 0,-2-2 0 15,-3 7-832-15,-1-7-192 0,0-4 0 0,-4-4 0 16,1-3 0-16,0-3 0 0,-2-8 0 0,-9 1 0 16,1-4-1600-16,2-8-352 0,-10-10-80 15,7-7-16-15</inkml:trace>
  <inkml:trace contextRef="#ctx0" brushRef="#br0" timeOffset="13857.06">6762 12136 12895 0,'0'0'272'0,"0"0"64"0,0 0 16 0,0 0 32 0,-2-2-384 0,2 2 0 0,0 0 0 0,0 0 0 16,-3-4 896-16,3 4 96 0,0 0 32 0,0 0 0 15,0 0 0-15,0 0 0 0,0 0 0 0,7-1 0 16,2 2 0-16,1 0 0 0,1 0 0 0,2 1 0 16,2-1 0-16,1 0 0 0,2 2 0 0,1-2 0 15,5 0-832-15,-1-1-192 0,2-2 0 0,2-1 0 0,3 3 864 0,2 0 128 16,3-3 32-16,0 1 0 0,3 1 0 0,3 1 0 16,3 0 0-16,1-1 0 0,0-1-832 15,-1 2-192-15,-4 1 0 0,2 0 0 0,-2-1 0 0,-2 1 0 16,-1 0 0-16,0 1 0 0,3 0 864 0,0-1 128 15,-1-1 32-15,-2 3 0 0,0-1-832 0,-6 0-192 16,-2-1 0-16,-1-1 0 0,-3-2 0 0,-2 2 0 16,-1 2 0-16,-1-1 0 0,1-2 0 0,0-1 0 15,-5-1 0-15,1-1 0 0,-3 3 864 0,0 0 128 16,-1-2 32-16,-3 2 0 0,1 1-832 0,-1 1-192 16,-1 0 0-16,-3 0 0 0,-1-2 0 0,-6 1 0 15,5 4 0-15,-5-4 0 16,0 0-768-16,0 0-208 0,0 0-48 0,0 0 0 15,0 0-1632-15,0 0-336 0,0 0-64 0,0 0-16 0</inkml:trace>
  <inkml:trace contextRef="#ctx0" brushRef="#br0" timeOffset="14553.37">8221 10917 16575 0,'0'0'368'0,"0"0"80"0,0 0 0 0,0 0 16 0,-1-9-464 0,2 1 0 0,2 1 0 0,4 2 0 16,0 2 912-16,4-1 96 0,3 0 16 0,0 1 0 15,0 0-832-15,3 2-192 0,-1 2 0 0,1 2 0 16,1 0 0-16,0 2 0 0,0 3 0 0,0 2 0 16,1 2 0-16,1 4 0 0,0 1 0 0,0 7 0 15,-2 3 864-15,-1 1 128 0,-2 3 32 0,0 2 0 16,1 6-832-16,-1 2-192 0,-1 5 0 0,2 2 0 15,-4 3 0-15,1 1 0 0,1 1 0 0,-1 0 0 16,-4 2 0-16,0 1 0 0,-1 5 0 0,-1-2 0 16,-3 6 864-16,-1-4 128 0,-4 0 32 0,-2 1 0 15,-2-1-832-15,-1 3-192 0,-2-1 0 0,0-2 0 16,0-2 0-16,1-2 0 0,-4-4 0 0,1 0 0 0,1-2 0 0,1 1 0 16,-1 1 0-16,-1-3 0 0,4 0 864 0,0-2 128 15,0-2 32-15,2 0 0 0,-4-4-832 0,3 1-192 16,-1-1 0-16,2 2 0 0,-2-1 0 0,0 0 0 15,-3-1 0-15,-3-3 0 0,-1-1 0 0,-2-3 0 16,-1-1 0-16,-2-2 0 0,-2 0 0 0,-1-2 0 16,-1-1 0-16,0-1 0 0,0-4 0 0,0-1 0 15,-2 0 0-15,1-7 0 0,-2-1 0 0,4-5 0 16,-2-3 0-16,2-2-9232 16,0-4-1904-16</inkml:trace>
  <inkml:trace contextRef="#ctx0" brushRef="#br0" timeOffset="15119.75">9312 11877 20271 0,'0'0'448'0,"0"0"80"0,0 0 32 0,0 0 16 0,0 0-576 0,0 0 0 0,0 0 0 0,0 0 0 15,0 0 928-15,0 0 80 0,5 1 16 0,5-1 0 16,1 0 0-16,3-1 0 0,0-1 0 0,1-1 0 16,3 2 0-16,1 0 0 0,1 1 0 0,2-1 0 15,5-1-832-15,1 2-192 0,3 2 0 0,0 0 0 16,0-2 0-16,0 1 0 0,-4 2 0 0,9 0 0 31,-6 2-1600-31,-8 1-352 0,-4-4-80 0,-8 1-16 0</inkml:trace>
  <inkml:trace contextRef="#ctx0" brushRef="#br0" timeOffset="15273.53">9350 12111 23951 0,'0'0'512'0,"10"5"128"0,1-2 0 0,6 0 64 0,3-3-576 0,3 0-128 15,2-4 0-15,5 2 0 0,4 3 848 0,3-4 144 16,4-1 32-16,0-1 0 0,-4-2 0 0,-1 1 0 16,0 2 0-16,-6-3-9840 15,-1 0-1952-15</inkml:trace>
  <inkml:trace contextRef="#ctx0" brushRef="#br0" timeOffset="19201.91">12022 10607 12895 0,'0'0'272'16,"0"0"64"-16,0 0 16 0,0 0 32 0,8 2-384 0,-1-2 0 0,-7 0 0 0,0 0 0 16,0 0 1712-16,0 0 272 0,6-2 48 0,-6 2 16 15,0 0-1648-15,0 0-400 0,0 0 0 0,0 0 0 0,0 0 896 0,0 0 112 16,0 0 16-16,0 0 0 0,0 0-832 0,4 6-192 16,-2 1 0-16,1 1 0 0,-2 1 864 0,0 0 128 15,-2 3 32-15,0 8 0 0,0 0-832 0,-3 3-192 16,0 2 0-16,1 4 0 0,0 4 864 0,-3 3 128 15,1 2 32-15,-1 2 0 0,-1 1-832 0,0-2-192 16,-1 0 0-16,1-1 0 0,-1 1 0 0,0-2 0 16,2-2 0-16,-1-2 0 0,-1 2 0 0,1-6 0 15,0-3 0-15,3-2 0 0,1-2 0 0,2-5 0 16,1-2 0-16,2-3 0 0,2-1 0 0,2-4 0 16,0-3 0-16,4-1 0 15,-3-4-1600-15,2-3-352 0,4-6-80 0,-4-5-16 0</inkml:trace>
  <inkml:trace contextRef="#ctx0" brushRef="#br0" timeOffset="19818.68">10718 11842 16575 0,'0'0'368'0,"0"0"80"0,0 0 0 0,0 0 16 0,0 0-464 0,0 0 0 16,0 0 0-16,0 0 0 0,0 0 912 0,4 4 96 15,14-6 16-15,1-1 0 0,1-2 0 0,2 1 0 16,4-2 0-16,5 3 0 0,5 0-832 0,5-1-192 0,1-1 0 0,4 0 0 16,0 2 864-16,4-2 128 15,4-4 32-15,5 2 0 0,-1 0-832 0,5 1-192 0,3 1 0 0,1-2 0 16,-4-1 0-16,6 2 0 0,-1 1 0 0,4 0 0 16,5-1 0-16,-5 3 0 0,-4 0 0 0,-2 0 0 15,-1 3 0-15,5 0 0 0,3 0 0 16,-4 0 0-16,-6 4 864 0,0-3 128 0,-2-2 32 0,-13 1 0 15,2-1-832-15,5 1-192 0,1 1 0 0,2 0 0 16,-3-1 864-16,0-1 128 0,1-3 32 0,-2 2 0 16,-3 2-832-16,1 0-192 0,0-1 0 0,-2-1 0 15,-4 0 0-15,-5 1 0 0,-1 0 0 0,-4 1 0 16,-3-2 0-16,-3 4 0 0,-3 0 0 0,-6 0 0 16,-4-1-2416-16,-5 1-528 0,0 3-96 0,-12-5-32 15</inkml:trace>
  <inkml:trace contextRef="#ctx0" brushRef="#br0" timeOffset="22283.45">11173 12142 16575 0,'0'0'368'0,"0"0"80"0,0 0 0 0,0 0 16 0,-1-8-464 0,1 8 0 0,0 0 0 0,8-3 0 16,-3-1 912-16,-5 4 96 0,0 0 16 0,0 0 0 0,0 0 0 15,7 6 0-15,-7-6 0 0,4 9 0 0,0 0 0 0,-3 0 0 16,-1-2 0-16,0 5 0 0,-4 2 0 0,1 2 0 16,-1 3 0-16,0 2 0 0,-1 1-832 0,1 1-192 15,-2 0 0-15,-1 3 0 0,1 3 864 0,-1-2 128 16,1 0 32-16,0 1 0 0,-3 4-832 0,3-2-192 16,-4-3 0-16,3 1 0 0,-2-1 0 0,4 1 0 15,-3-1 0-15,2 0 0 0,0-5 0 0,2 0 0 16,-1 0 0-16,3 0 0 0,-1-2 0 0,1-4 0 15,-2 0 0-15,1 0 0 0,0 1 0 0,-2-2 0 16,1-2 0-16,1 0 0 0,2 1 0 0,-1-2 0 16,2-2 0-16,0-3 0 0,0-7 0 0,0 0 0 15,0 10 0-15,0-10-10336 16,0 0-2112-16</inkml:trace>
  <inkml:trace contextRef="#ctx0" brushRef="#br0" timeOffset="22747.43">11449 12564 20271 0,'0'0'448'0,"0"0"80"0,0 0 32 0,0 0 16 0,0 0-576 0,0 0 0 16,0 0 0-16,0 0 0 0,0 0 928 0,0 0 80 16,9 7 16-16,2-6 0 0,2-2 0 0,4-1 0 0,0 1 0 0,2-4 0 15,2 0 0-15,-2 0 0 0,2 3 0 16,1-1 0-16,-1-3-832 0,1 2-192 0,-2 1 0 0,1-2 0 15,-1 2 0-15,-2 2 0 0,-4 1 0 0,0 2-9232 16,0 0-1904-16</inkml:trace>
  <inkml:trace contextRef="#ctx0" brushRef="#br0" timeOffset="23423.56">12600 12107 16575 0,'0'0'368'0,"0"0"80"0,0 0 0 0,0 0 16 0,0 0-464 0,0 0 0 0,0 0 0 0,0 0 0 16,0 0 1728-16,0 0 256 0,0 0 64 0,0 0 0 15,0 0-832-15,0 0-144 0,0 0-48 0,-6 11 0 16,1 2 0-16,-3 1 0 0,-1 2 0 0,1 1 0 16,0 3-816-16,2-6-208 0,-1 3 0 0,-1 3 0 0,0 2 864 0,1 2 128 15,-1 2 32-15,0 1 0 0,1 0-832 0,-1 2-192 16,-1 0 0-16,-5 25 0 0,4-7 0 0,2-8 0 16,2-5 0-16,2-2 0 0,0-1 0 0,4-4 0 15,3-2 0-15,-1-2 0 0,2-5 0 0,-2-8 0 16,2 2 0-16,2 1 0 0,-2-2 864 0,3 0 128 15,-1-3 32-15,2 1 0 0,1 0-832 0,0 0-192 16,1-3 0-16,2 1 0 0,1-2 0 0,2 0 0 16,0-2 0-16,10 0 0 0,0-3 0 0,0 0 0 15,-1 2 0-15,-5-5 0 16,-3-1-768-16,-5 0-208 0,-1-1-48 0,-10 5-9824 16,3-9-1968-16</inkml:trace>
  <inkml:trace contextRef="#ctx0" brushRef="#br0" timeOffset="23664.12">12264 12523 27647 0,'0'0'608'0,"0"0"128"0,0 0 32 0,0 0 0 0,9 0-624 0,6-3-144 0,3 3 0 0,2-2 0 16,1-2 848-16,2-1 144 0,6 1 32 0,0-3 0 15,1 1 0-15,2-2 0 0,1-2 0 0,5 1 0 16,3 3 0-16,2-2 0 0,0 0 0 0,-3 2 0 16,-3-1-832-16,-3 5-192 0,-4 1 0 0,-4 1 0 15,-6-3-2416-15,-4 3-528 0,1 1-96 0,-17-1-32 0</inkml:trace>
  <inkml:trace contextRef="#ctx0" brushRef="#br0" timeOffset="25239.7">1976 13035 16575 0,'0'0'368'0,"0"0"80"0,0 0 0 0,0 0 16 0,0 0-464 0,0 0 0 16,0 0 0-16,0 0 0 0,0-10 912 0,0 10 96 15,0-9 16-15,0 9 0 0,0 0-832 0,0 0-192 16,0 0 0-16,0 0 0 0,0 0 864 0,0-8 128 15,0-1 32-15,0 9 0 0,0 0-832 0,0 0-192 16,0 0 0-16,0 0 0 0,0 0 864 0,0 0 128 16,0 0 32-16,0 0 0 0,-1 11-832 0,0-1-192 15,1-10 0-15,-3 15 0 0,-1 3 864 0,2-1 128 16,-1 0 32-16,-1 0 0 0,1 3-832 0,1 0-192 16,0 0 0-16,1 0 0 0,1-1 0 0,0 1 0 15,1-1 0-15,-1-3 0 0,-1-2 0 0,2-2 0 16,1-1 0-16,1-1 0 0,-1 0 0 0,-2-10 0 15,0 0 0-15,7 6 0 0,-1 0 0 0,-6-6 0 0,11 5 0 0,-5-3 0 16,-6-2 864-16,12-1 128 0,1 1 32 0,0-3 0 16,-5-3-832-16,2 0-192 0,2-2 0 0,-2 2 0 15,0 0 0-15,3 1 0 0,-2-2 0 0,3-1 0 16,-5-2 0-16,2 0 0 0,-2 1 0 0,0-1 0 16,-3-2 0-16,2 1 0 0,1 1 0 0,-2 0 0 15,-3-2 0-15,1 0 0 0,0-1 0 0,-2 2 0 16,2 0 0-16,-2 0 0 0,1 3 0 0,-1-1 0 15,-1 0 0-15,1 2 0 0,-3 7 0 0,0 0 0 16,0-6 0-16,0 6 0 0,0-6 0 0,0 6 0 16,0 0 0-16,0 0 0 0,-1-5 0 0,1 5 0 15,0 0 0-15,0 0 0 0,0 0 0 0,0 0 0 16,0 0 0-16,-5 3 0 0,5-3 0 0,-7 6 0 0,7-6 0 0,-7 6 0 16,2 2 0-16,-1 1 0 0,1 1 0 0,0-2 0 15,5-8 0-15,-4 18 0 0,0 2 0 0,0-1 0 16,4-2 0-16,-4 4 0 0,-2-1 0 0,1 2 0 15,1 1 0-15,-2 1 0 0,1 3 0 0,-2 1 0 16,0 3 0-16,0 3 0 0,-2 2 0 0,3-8 0 16,0 4 0-16,-4 15 0 0,1-4 0 0,-1-3 0 15,2-4 0-15,-3-3 0 0,0-5 0 0,4-8 0 16,-2 2 0-16,-3 11 0 0,2-1 0 0,1-11 0 16,0 0 0-16,-6 10 0 0,1-3 0 0,3-9 0 15,0 1 0-15,-7 8 0 0,0-1 864 0,3-2 128 16,0-2 32-16,1-4 0 0,0-4-832 0,6-5-192 15,-3 0 0-15,-2 3 0 0,0-3 0 0,5-4 0 0,1-2 0 16,-3 2 0-16,-2-2 0 0,3-2 0 0,1-2 0 0,0-1 0 16,1 0 0-16,1-1 0 15,0-3 0-15,-4-2 0 0,0-3 0 0,3 2 0 0,1-1 0 0,-4-4 0 16,1-1 0-16,3 2 0 0,4-4 0 0,0 4 0 16,-1 1 0-16,2 0 0 0,2-5 0 0,2 3 0 15,0-1 0-15,3 6 0 0,-2-1 0 0,7-7 0 16,-3-1 0-16,1 6 0 0,1 0 0 0,6-7 0 15,0 2 0-15,3 1 0 0,2 2 0 0,1 3 0 16,-1 5 0-16,1 1 0 0,1 1 0 0,-1 1 0 16,2 5 0-16,-8 1 0 0,0 0 0 0,9 3 0 15,-5-1 0-15,-2 1 0 0,0-1 0 0,-3 1 0 16,-3 0 0-16,2-3 0 0,1-2 0 0,-2 3 0 0,-1 1 0 0,-1 0 0 16,-11-6 0-16,11 3 0 0,-3 1 0 0,-2 0 0 15,0-1 0-15,-6-3 0 0,0 0 0 0,0 0 0 16,0 0 0-16,0 0 0 0,0 0 0 0,0 0 0 15,0 0 0-15,0 0-11424 16,0 0-2336-16</inkml:trace>
  <inkml:trace contextRef="#ctx0" brushRef="#br0" timeOffset="28202.22">14747 10632 12895 0,'0'0'576'0,"0"0"112"0,0 0-560 0,0 0-128 0,0 0 0 0,0 0 0 16,6-5 848-16,0 1 144 0,-2 1 32 0,1 0 0 16,2 1 0-16,-2 0 0 0,4-1 0 0,-2 0 0 15,2 2-832-15,0 1-192 0,2-2 0 0,1 1 0 16,4 0 864-16,-1 1 128 0,5 1 32 0,-1 2 0 15,-1 1-832-15,4 0-192 0,4 2 0 0,-2 1 0 0,0 3 864 0,-3 0 128 16,1 1 32-16,-1 3 0 0,-5 4-832 0,1 3-192 16,-3 3 0-16,0 2 0 0,-4 1 0 0,-1 4 0 15,-1 2 0-15,-3 2 0 0,0 0 0 0,-2-1 0 16,-1 0 0-16,-2-2 0 0,-1-1 0 0,0-4 0 16,-1 0 0-16,-1-2 0 0,-1 0 0 0,-1-1 0 15,0-2 0-15,0-3 0 0,-2 0 0 0,1-1 0 16,-2-3 0-16,-1-1 0 0,0 1 864 0,-2-4 128 15,0 0 32-15,-1-1 0 0,-1-1-832 0,0 0-192 16,0-1 0-16,-1-4 0 0,-1-1 0 0,0-1 0 16,-1-1 0-16,1-2 0 0,1-3 0 0,-1 0 0 15,-1 0 0-15,1-3 0 0,1-2 0 0,2 0 0 16,1 1 0-16,2 1 0 0,3-3 0 0,1 1 0 16,2-1 0-16,2 2 0 0,1 0 0 0,2 0 0 15,1 2 0-15,3-1 0 0,2 0 0 0,3 1 0 0,-2-1 0 0,4 2 0 16,-2 0 0-16,3 1 0 0,5 0 0 0,1 0 0 15,2 1 0-15,2 2 0 0,-1 1 0 0,0 0 0 16,0 0 0-16,0 2 0 16,-1 2 0-16,-3 2 0 0,-1-2 0 0,-1 3 0 0,-3 1 0 0,-1-1 0 15,1 2 0-15,-5-1 0 0,1-2 0 0,0 1 0 16,-3 2 0-16,-2-1 0 0,0-2 0 0,-2 3 0 16,-3-9-1600-1,0 10-352-15,-2 0-80 0,2-10-16 0</inkml:trace>
  <inkml:trace contextRef="#ctx0" brushRef="#br0" timeOffset="28616">14390 11627 16575 0,'0'0'368'0,"0"0"80"0,0 0 0 0,0 0 16 0,8 3-464 0,2-1 0 16,1-2 0-16,4 0 0 0,1-4 912 0,3 0 96 0,3-1 16 0,6 1 0 16,7 1 0-16,2-3 0 0,4-1 0 0,0 0 0 15,2 3 0-15,6-2 0 0,1-1 0 0,4 2 0 16,2 1 0-16,3 4 0 0,2-3 0 0,-5 2 0 16,-4-2 0-16,-1 1 0 0,0 0 0 0,-1 0 0 15,-3 2-832-15,-13 0-192 0,4 0 0 0,-3 2 0 16,-2 0 0-16,-2 0 0 0,-4 0 0 0,-3 0 0 15,-2 1 0-15,-2 0 0 0,-3 2 0 0,-3 2-15520 16</inkml:trace>
  <inkml:trace contextRef="#ctx0" brushRef="#br0" timeOffset="29458.02">14712 12025 16575 0,'0'0'368'0,"0"0"80"0,0 0 0 0,0 0 16 0,8-5-464 0,-8 5 0 15,10-3 0-15,-10 3 0 0,11-2 912 0,-2 1 96 16,2-3 16-16,2 3 0 0,-5 3-832 0,4 1-192 16,2-2 0-16,2 3 0 0,2 0 864 0,0 3 128 15,2 3 32-15,0 0 0 0,-1 1 0 0,-6-4 0 16,1 5 0-16,2 2 0 0,0 2-832 0,1-1-192 16,-1 2 0-16,0 4 0 0,-2 4 0 0,-1 0 0 15,-3 3 0-15,-2 1 0 0,-3-1 0 0,1 1 0 16,-4-1 0-16,-2 1 0 0,-1-5 864 0,-4-2 128 0,0 6 32 0,-2-4 0 15,-5-1-832-15,-4 6-192 0,0-7 0 0,1 1 0 16,-3 3 864-16,3-5 128 0,2-6 32 0,-2 1 0 16,-1 0-832-16,-1 1-192 0,-2-3 0 0,2-3 0 15,-1-2 0-15,2-4 0 0,1 1 0 0,-1-4 0 16,1-2 0-16,0-3 0 0,1-4 0 0,3-1 0 16,-1 0 864-16,1-7 128 0,0-4 32 0,2-1 0 15,2 0-832-15,0 2-192 0,4 3 0 0,2-2 0 16,-2 1 0-16,7-2 0 0,-1 5 0 0,2 1 0 15,3 1 0-15,-1 1 0 0,2-1 0 0,2 3 0 16,1 5-768-16,1 0-208 0,2-3-48 0,2 5 0 0,0-1 832 16,4 2 192-16,-1 1 0 0,0 0 0 0,-1 0 0 15,-3 3 0-15,-2 1 0 0,0 1 0 0,-1-1 768 0,-3 0 208 16,-4-1 48-16,3 1 0 0,0 2-832 0,-1 1-192 16,-3 1 0-16,2-3 0 15,-7-6-768-15,4 7-208 0,0 2-48 0,0-4-9824 16,-4-5-1968-16</inkml:trace>
  <inkml:trace contextRef="#ctx0" brushRef="#br0" timeOffset="31829.61">15448 12287 12895 0,'0'0'272'0,"0"0"64"0,0 0 16 0,0 0 32 0,0 0-384 0,0 0 0 16,0 0 0-16,0 0 0 0,0 0 0 0,0 0 0 15,0 0 0-15,0 0 0 0,0 0 896 0,0 0 96 16,0 0 32-16,0 0 0 0,0 0 0 0,0 0 0 15,0 0 0-15,0 0 0 0,0 0 0 0,0 0 0 16,6-8 0-16,-6 8 0 0,0 0-832 0,0 0-192 0,0 0 0 0,0 0 0 16,0 0 864-16,0 0 128 0,0 0 32 0,0 0 0 15,0 0-832-15,0 0-192 0,4 7 0 0,-2 0 0 16,-1 0 0-16,-2 3 0 0,-1 1 0 0,1 2 0 16,-2-2 864-16,-1 3 128 0,-3 0 32 0,3 2 0 15,-4 2-832-15,3 2-192 0,-2 2 0 0,3 1 0 16,-1-1 0-16,1 1 0 0,-3 0 0 0,2-1 0 15,1-1 0-15,0 0 0 0,3 0 0 0,1-4 0 16,-2-3 0-16,4-3 0 0,4-1 0 0,0-2 0 16,0 0 0-16,3-1 0 0,0-1 0 0,4-4 0 15,0-3 0-15,2-3 0 0,2-4 0 0,0 1 0 16,3 0 864-16,-2-3 128 0,-2-4 32 0,1 1 0 16,-3-1-832-16,0 4-192 0,-4 2 0 0,1-2 0 0,-1-3 0 15,0 0 0-15,-2 1 0 0,-1 1 0 0,0 0 0 0,0 1 0 16,-1-1 0-16,-3 2 0 0,2-1 0 0,-2-1 0 15,2 2 0-15,-3 0 0 0,0 1 0 0,0 1 0 16,-2 7 0-16,2-10 0 0,1 1 0 0,-1 3 0 16,-2 6 0-16,0 0 0 0,3-8 0 0,-3 8 0 15,0 0 0-15,2-8 0 0,-1 0 0 0,-1 8 0 16,0 0 0-16,0 0 0 0,0 0 0 0,0 0 0 16,0 0 0-16,0 0 0 0,0 0 0 0,0 0 0 15,1 8 0-15,-1 1 0 0,0-9 0 0,-2 11 0 16,1 3 0-16,-1 0 0 0,-1 0 0 0,-1 3 0 15,1 4 0-15,0 2 0 0,-4-1 864 0,2 5 128 16,-1 0 32-16,-2 4 0 0,2 4-832 0,-4-2-192 16,0-1 0-16,0 0 0 0,-2 0 0 0,0 1 0 0,-1-2 0 0,1-1 0 15,-2 0 0-15,-1 2 0 0,0 1 0 0,-2-1 0 16,1-4 0-16,0 4 0 0,-1-2 0 0,1 2 0 16,0 0 0-16,6-11 0 0,-2 1 0 0,-6 9 0 15,2-4 0-15,0-1 0 0,4-5 0 0,-1 1 0 16,1-1 0-16,2-2 0 0,-1-3 0 0,-1 0 0 15,2-1 864-15,-1-2 128 0,2 0 32 0,0-5 0 16,1-3-832-16,1-3-192 0,7-2 0 0,-11-4 0 16,1-1 0-16,1-4 0 0,0-3 0 0,2-1 0 15,-2-1 0-15,2-3 0 0,2-4 0 0,2 3 0 16,0-2 0-16,2 0 0 0,0 2 0 0,2-2 0 16,1 0 0-16,3 1 0 0,0 1 0 0,3 1 0 15,1 0 0-15,1 2 0 0,1 1 0 0,2 4 0 16,2 0 0-16,3-1 0 0,1 1 0 0,3 1 0 0,5 3 0 0,-2 0 0 15,2 5 0-15,1 1 0 0,4 1 0 0,0 3 0 16,-2 4 0-16,0 2 0 0,-5-1 0 0,-2 3 0 16,-2-1 0-16,-2 1 0 0,-1-1 0 0,-2 1 0 15,-4-2 0-15,0 1 0 0,-1 0 0 0,1-2 0 16,-4-3 0-16,1 1 0 0,-4 0 0 0,3-1 0 16,-4 0 0-16,-4-6 0 15,0 0-2416-15,0 0-528 0,0 0-96 0,-12 5-32 0</inkml:trace>
  <inkml:trace contextRef="#ctx0" brushRef="#br0" timeOffset="34756.76">16730 10365 16575 0,'0'0'368'0,"0"0"80"0,8-3 0 0,-8 3 16 16,6 0-464-16,-1-1 0 0,-5 1 0 0,7-2 0 0,-7 2 912 0,0 0 96 16,0 0 16-16,6-2 0 0,2 2 816 0,-8 0 160 15,0 0 48-15,0 0 0 0,0 0-832 0,0 0-144 16,0 0-48-16,-8 2 0 0,2 1-816 0,-2 2-208 16,0 0 0-16,-3 2 0 0,0 0 864 0,1 3 128 15,-3 2 32-15,1 2 0 0,-1 1-832 0,0 3-192 16,-2 1 0-16,1 3 0 0,1 3 0 0,-1 1 0 15,-1 3 0-15,1 1 0 0,0 1 0 0,-2 2 0 16,0 7 0-16,-2-1 0 0,1 1 864 0,-5 3 128 16,1 2 32-16,-1 1 0 0,0-1-832 0,2-1-192 15,-1 1 0-15,3 2 0 0,2 0 0 0,2 0 0 16,-1-2 0-16,2 1 0 0,1 2 0 0,0 0 0 16,2-3 0-16,3 1 0 0,0 3 864 0,0 0 128 15,3-1 32-15,-2 1 0 0,2 2-832 0,1-1-192 0,3-3 0 16,0-1 0-16,0 0 0 0,2-1 0 0,2 0 0 0,5 0 0 15,-1 1 0-15,3 2 0 16,1 1 0-16,-1 0 0 0,3-2 0 0,3 0 0 0,2 2 0 0,0-2 0 16,1-1 0-16,2-2 0 0,-1-1 0 0,1 1 0 15,0-2 0-15,-1-1 0 0,-2-3 0 0,1-1 0 16,0-2 0-16,-1-4 0 0,-2 0 0 0,1-3 0 16,0-1 0-16,-2-3 0 0,1-3 0 0,-2 0 0 15,-1-2 0-15,1-3 0 0,-3-3 0 0,0-4 0 16,-1-1 0-16,0-1 0 0,-4-4 0 0,1-2 0 15,-8-1 0-15,0 0 0 0,0 0 0 0,0 0 0 16,1-11-1600-16,-4 2-352 16,3 9-80-16,-6-8-14752 0</inkml:trace>
  <inkml:trace contextRef="#ctx0" brushRef="#br0" timeOffset="38481.33">17504 10996 16575 0,'0'0'368'0,"0"0"80"0,0 0 0 0,0 0 16 0,0 0-464 0,0 0 0 16,0 0 0-16,0 0 0 0,0 0 912 0,0 0 96 15,-17 4 16-15,17-4 0 0,0 0 0 0,-4 9 0 16,-2-2 0-16,0 2 0 0,-2 2 0 0,0 4 0 15,0 1 0-15,-2 3 0 0,-2-1-832 0,-2 6-192 16,-1 4 0-16,0 4 0 0,-1 2 864 0,1 5 128 16,0 3 32-16,2 2 0 0,0 2-832 0,2-1-192 15,1-3 0-15,4 1 0 0,-2 0 0 0,2-2 0 16,0-1 0-16,4-3 0 0,4 0 0 0,1-1 0 0,-1-3 0 0,4-3 0 16,3-3 0-16,2-2 0 0,1-3 0 0,2-2 0 15,1-3 0-15,3-4 0 0,3-3 0 0,-2-1 0 31,-1-3-768-31,1-2-208 0,0-4-48 0,-1-4-11872 0</inkml:trace>
  <inkml:trace contextRef="#ctx0" brushRef="#br0" timeOffset="38977.08">17735 11388 20271 0,'0'0'448'0,"0"0"80"0,-4-7 32 0,4 0 16 0,0 7-576 0,4-9 0 16,-1-1 0-16,5 1 0 0,-1 2 0 0,4-1 0 15,3-2 0-15,0 2 0 0,1-2 928 0,3 1 80 16,1-1 16-16,-1 2 0 0,1 2 0 0,0-1 0 16,-3-2 0-16,1 5 0 0,-3 3-832 0,-1 3-192 15,-1 1 0-15,-1 4 0 0,-1 4 0 0,-4 2 0 16,-1 1 0-16,0 5 0 0,-2 0 0 0,-1 4 0 0,-2 3 0 16,-2 2 0-16,-2-2 0 0,-4 3 0 0,0-3 0 0,-2 2 0 15,-1-1 864-15,1 0 128 0,-4-4 32 0,1 2 0 16,-1 1-832-16,0-1-192 0,1-7 0 0,0-1 0 15,1-4 0-15,1-1 0 0,3 1 0 0,3-3 0 16,5-10 0-16,0 0 0 0,0 0 0 0,0 0 0 16,0 0 864-16,11 3 128 0,2-3 32 0,-1-2 0 15,2 0-832-15,3 0-192 0,-1 1 0 0,2 0 0 16,-2-2 0-16,1 1 0 0,2 4 0 0,1-2 0 16,2 0 0-16,-1 2 0 0,-3-1 0 0,0 1 0 15,-2 1 0-15,1 2 0 0,0-1 0 0,-4-1 0 16,-2-4 0-16,-1 1 0 0,-2 1 0 0,-8-1-10336 15,0 0-2112-15</inkml:trace>
  <inkml:trace contextRef="#ctx0" brushRef="#br0" timeOffset="39321.61">18494 11529 20271 0,'0'0'448'0,"0"0"80"0,0 0 32 0,0 0 16 0,10-1-576 0,0-1 0 0,-1 0 0 0,2 0 0 16,2-1 928-16,-2 1 80 0,-2-1 16 0,6 0 0 15,2-3 0-15,-2 3 0 0,1 2 0 0,2-2 0 16,-1 1 0-16,1 0 0 0,0-1 0 0,-3 2 0 16,-2 1-832-16,-2 1-192 0,0 0 0 0,-2 0-13888 15</inkml:trace>
  <inkml:trace contextRef="#ctx0" brushRef="#br0" timeOffset="40068.83">19453 11226 20271 0,'0'0'448'0,"-4"5"80"0,4-5 32 0,-6 3 16 0,-1 1-576 0,2 0 0 0,-4 1 0 0,4-1 0 16,5-4 0-16,-8 10 0 0,0 4 0 0,-2 2 0 15,4-1 0-15,-1 5 0 0,3 0 0 0,0 0 0 16,3 2 928-16,1-1 80 0,3-2 16 0,2-1 0 16,4-2-832-16,-1-4-192 0,3-2 0 0,2-1 0 15,3 0 0-15,3-5 0 0,1-2 0 0,1-1 0 16,-2-3 864-16,5-3 128 0,2-1 32 0,1-4 0 15,0 0-832-15,-4-1-192 0,1 2 0 0,-4-5 0 16,-2 0 864-16,-3-1 128 0,-3-2 32 0,0 1 0 16,-3 0-832-16,-1 2-192 0,-4 2 0 0,0 1 0 0,1 2 0 0,-3-1 0 15,0 2 0-15,-2 8 0 0,0 0 864 0,0 0 128 16,0 0 32-16,0 0 0 0,-1 10-832 0,0 6-192 16,0 5 0-16,-2 4 0 0,0 5 0 0,0 3 0 15,1 1 0-15,-1 3 0 0,-3 1 0 0,0 3 0 16,-3 6 0-16,-1 0 0 0,-1 1 0 0,-2 1 0 15,-4 0 0-15,0-2 0 0,-2 0 0 0,-2-2 0 16,-2 0 0-16,-2-3 0 0,-1-2 864 0,3-2 128 16,4-2 32-16,2-3 0 0,-1-3-832 0,0-2-192 15,-1-2 0-15,1-5 0 0,1-5 0 0,1-1 0 16,1-5 0-16,1-3 0 0,-1-4 864 0,3-3 128 16,2-6 32-16,-1-3 0 0,1-5-832 0,2-5-192 0,0-4 0 15,2-4 0-15,4-1 0 0,2-2 0 16,2 1 0-16,3 2 0 0,2-1 0 0,2 3 0 15,2 1 0-15,4 4 0 0,0 5 0 0,3 0 0 0,0 3 0 0,6 2 0 16,5 6 0-16,1 1 0 0,-2 1 0 0,8-1 0 31,0 2-768-31,2 1-208 0,-2 4-48 0,-2 0 0 0,-7-2 832 0,1 4 192 0,-6-1 0 16,-3 1 0-16,-2-2 0 0,-3-1 0 0,-3-2 0 0,0 1-11520 16,-1-2-2240-16</inkml:trace>
  <inkml:trace contextRef="#ctx0" brushRef="#br0" timeOffset="40477.62">19994 10743 23951 0,'0'0'512'0,"0"0"128"0,9 11 0 0,1-7 64 0,2-1-576 0,2 3-128 16,1 2 0-16,3 2 0 0,7 1 0 0,-1 3 0 0,2 1 0 0,2 6 0 15,-1 4 848-15,2 6 144 0,-1 4 32 0,2 4 0 16,0 2 0-16,-2 5 0 0,1 6 0 0,-7 5 0 16,-7 1-832-16,0 5-192 0,-2 3 0 0,-4 0 0 15,-5-1 864-15,-3-3 128 0,-3-2 32 0,-2-4 0 16,-2-3-832-16,-3-3-192 0,-3-2 0 0,-3-6 0 16,-4-3 864-16,1-4 128 0,1-4 32 0,-2-4 0 15,-1-2-832-15,1-4-192 0,0-5 0 0,1-2 0 16,2-3 0-16,-1-4 0 0,2-5 0 0,1-5-11424 15,-1-4-2336-15</inkml:trace>
  <inkml:trace contextRef="#ctx0" brushRef="#br0" timeOffset="41078.96">20581 10616 16575 0,'0'0'736'0,"-8"2"160"0,8-2-720 0,0 0-176 16,0 0 0-16,0 0 0 0,-8 4 1664 0,8-4 320 15,0 0 48-15,0 0 16 0,0 0-832 0,0 0-144 16,12 1-48-16,1 0 0 0,-2-1 0 0,3 0 0 16,0-1 0-16,1 0 0 0,1 1 0 0,-1 0 0 15,3-2 0-15,-3 0 0 0,1 0-816 0,-1 0-208 16,0 0 0-16,-1 1 0 0,-2 0 0 0,2 0 0 16,-3-1 0-16,1 1 0 15,-2 1-768-15,-10 0-208 0,0 0-48 0,8 0-13504 0</inkml:trace>
  <inkml:trace contextRef="#ctx0" brushRef="#br0" timeOffset="41377.9">21259 10357 27647 0,'0'0'608'0,"0"0"128"0,0 0 32 0,0 0 0 15,0 0-624-15,4 8-144 0,-1 2 0 0,-2 0 0 0,-2 0 848 16,-2 2 144-16,-2 1 32 0,0-2 0 0,-1 7 0 0,1 2 0 16,-4 1 0-16,-1 11 0 0,3-4-832 0,2-1-192 15,-3-3 0-15,4-1 0 0,0-2 0 0,1-1 0 16,1-2 0-16,1-3 0 0,1-2 0 0,0-1 0 15,-1 0 0-15,1-1 0 16,2-2-1600-16,-2-9-352 0,0 0-80 0,0 0-16 0</inkml:trace>
  <inkml:trace contextRef="#ctx0" brushRef="#br0" timeOffset="43180.6">22073 10109 16575 0,'0'0'368'0,"0"0"80"0,-7-6 0 0,2 2 16 0,5 4-464 0,0 0 0 0,0 0 0 0,0 0 0 15,0 0 0-15,0 0 0 16,0 0 0-16,0 0 0 0,0 0 912 0,0 0 96 0,8 0 16 0,1 4 0 16,-2 0 0-16,2 1 0 0,2 0 0 0,1 0 0 15,3 1 0-15,-1 3 0 0,1 1 0 0,3 1 0 16,1 0-832-16,-1 2-192 0,-2 3 0 0,1 2 0 15,6-1 864-15,0 4 128 0,1 1 32 0,-2 5 0 16,-2 1-832-16,0 5-192 0,-2 4 0 0,-1 1 0 16,-3 4 864-16,0 0 128 0,-1-3 32 0,0 0 0 15,-2-1-832-15,1 1-192 0,-2-1 0 0,0 2 0 16,1-2 0-16,-1 3 0 0,-1 1 0 0,-2 0 0 16,-1 2 0-16,-3-4 0 0,2-3 0 0,-2 0 0 0,-1 3 864 15,1-1 128-15,-3 0 32 0,-3 2 0 16,2-1-832-16,-2 2-192 0,-1 0 0 0,-1 0 0 0,-3-5 0 0,2 0 0 15,-2 0 0-15,0 0 0 0,-3-1 864 0,-1 2 128 16,-1 0 32-16,-1 2 0 0,-2 0-832 0,-1 0-192 16,-2-3 0-16,-1 0 0 0,-2-4 0 0,-1 2 0 15,0-2 0-15,-1-2 0 0,0-1 0 0,4-2 0 16,5 2 0-16,-2-3 0 0,-2 2 0 0,0-3 0 16,0-1 0-16,0 0 0 0,0 2 864 0,2 0 128 15,0-4 32-15,2 1 0 0,1-3-832 0,-2 1-192 16,0-1 0-16,-1-1 0 0,2-5 0 0,-1-1 0 15,1 1 0-15,1-1 0 0,-1-2 0 0,0 0 0 16,1-1 0-16,-1 0 0 0,1 1 0 0,0-2 0 16,0 1 0-16,0 0 0 0,0-4 0 0,3 2 0 15,-1 1 0-15,0-2 0 0,-1 1 0 0,4-1 0 0,0-2 0 0,2 0 0 16,-2-2 0-16,2-1 0 0,-1-1 0 0,3 1 0 16,-3 1 0-16,1 2 0 0,2-1 0 0,5-5 0 15,-7 3 0-15,7-3 0 16,-5 3 0-16,5-3 0 0,0 0 0 0,0 0 0 0,0 0 0 0,0 0 0 15,0 0 0-15,0 0 0 0,0 0 0 0,0 0 0 16,0 0 864-16,0 0 128 0,0 0 32 0,0 0 0 16,-6-2-832-16,6 2-192 0,0 0 0 0,0 0 0 15,-1-8-768 1,3 1-208-16,-2 7-48 0,6-6 0 0,-6 6-1632 16,8-12-336-16,5-12-64 0,-4 3-16 0</inkml:trace>
  <inkml:trace contextRef="#ctx0" brushRef="#br0" timeOffset="45567.86">2703 15190 12895 0,'0'0'272'0,"0"0"64"0,0 0 16 0,0 0 32 0,0 0-384 0,9 2 0 0,-9-2 0 0,12 0 0 16,3 1 1712-16,3-1 272 0,0-2 48 0,3 2 16 15,2 1-1648-15,3 3-400 0,0-3 0 0,4-1 0 16,0 0 896-16,3 1 112 0,1 0 16 0,1 1 0 16,0-4-832-16,-1404 2-192 0,2818 2 0 0,-1410-2 0 0,-5 0 864 15,-1 0 128-15,-3 0 32 0,-3 0 0 0,-2 1-832 0,-3-1-192 16,-4-1 0-16,1 1 0 0,-1 0 0 0,-3 0 0 16,-2 0 0-16,-3 0 0 0</inkml:trace>
  <inkml:trace contextRef="#ctx0" brushRef="#br0" timeOffset="45790.97">2857 15606 27647 0,'0'0'608'0,"0"0"128"0,9 4 32 0,0 1 0 0,2-1-624 0,1-1-144 0,1 0 0 15,4-3 0-15,1-3 848 0,6 1 144 0,2 1 32 0,3-6 0 16,3-1-832-16,6-1-192 0,4 0 0 0,-1 1 0 16,-1 3 0-16,-4-1 0 0,-4 1 0 0,0 2 0 31,-2 1-1600-31,-2 0-352 0,8 2-80 0,-8-1-16 0</inkml:trace>
  <inkml:trace contextRef="#ctx0" brushRef="#br0" timeOffset="46497.77">5425 14116 16575 0,'0'0'368'0,"0"0"80"0,1-5 0 0,-1 5 16 0,0 0-464 0,0 0 0 16,-1-6 0-16,1 6 0 0,0 0 1728 0,0 0 256 16,-7 6 64-16,3 2 0 0,-3 2-832 0,1 2-144 15,0 5-48-15,-1 3 0 0,2 2-816 0,-3 1-208 16,3 2 0-16,0 4 0 0,1 3 864 0,-1 0 128 16,3 0 32-16,-2 0 0 0,-1 4-832 0,1-1-192 15,1 0 0-15,-3-4 0 0,2-4 0 0,0-3 0 16,2-1 0-16,2-2 0 0,-4-4 0 0,2 1 0 15,-2-2 0-15,2 2 0 16,0 0-1600-16,1-3-352 0,0-4-80 0,-3 0-16 0</inkml:trace>
  <inkml:trace contextRef="#ctx0" brushRef="#br0" timeOffset="46843.08">4344 15260 20271 0,'0'0'448'0,"10"4"80"0,10-8 32 0,4 0 16 0,6 0-576 0,8-1 0 16,10-2 0-16,7-1 0 0,5-2 0 0,4 2 0 16,2 1 0-16,6-1 0 0,3-1 928 0,4 1 80 15,0 1 16-15,0 0 0 0,2 4 0 0,3-2 0 16,2 1 0-16,-4 1 0 0,-8 0-832 0,-4 2-192 16,-3-1 0-16,-4 1 0 0,-6 1 0 0,-4 3 0 15,-3 3 0-15,-7-1 0 16,-6 0-768-16,-5 0-208 0,-5 3-48 0,-7 1 0 0</inkml:trace>
  <inkml:trace contextRef="#ctx0" brushRef="#br0" timeOffset="47385.42">4598 15693 16575 0,'0'0'368'0,"0"0"80"0,0 0 0 0,0 0 16 0,0 0-464 0,0 0 0 15,0 0 0-15,0 0 0 0,-3 12 1728 0,-3 3 256 0,-1 3 64 0,-2 3 0 16,0 2-832-16,-2 4-144 0,4 5-48 0,-2 0 0 16,-1 0-816-16,1 3-208 0,-2 4 0 0,1 1 0 15,-1 2 864-15,-1 0 128 0,2 0 32 0,-2-3 0 16,-1 2-832-16,0-2-192 0,0-5 0 0,2 0 0 15,2-7 0-15,-1-2 0 0,2-3 0 0,4-4 0 16,4-3-768-16,1-4-208 16,-1-11-48-16,0 0-11872 0</inkml:trace>
  <inkml:trace contextRef="#ctx0" brushRef="#br0" timeOffset="47626.56">4897 16019 23951 0,'16'3'1056'0,"-6"-6"224"0,-2 1-1024 0,4-1-256 16,4 1 0-16,5 2 0 0,-1 2 880 0,2-2 112 15,1-3 32-15,-8 2 0 0,1 1-832 0,0 1-192 16,2 1 0-16,-2-1 0 0,0-1 0 0,-2 1 0 15,-2 0 0-15,1 0 0 0,-2 0 0 0,-1 0 0 16,0-1 0-16,1 4-12240 0</inkml:trace>
  <inkml:trace contextRef="#ctx0" brushRef="#br0" timeOffset="48046.22">5931 15637 20271 0,'0'0'448'0,"0"0"80"0,0 0 32 0,0 0 16 0,-5 2-576 0,-3 0 0 16,1 0 0-16,-1 3 0 0,0 1 928 0,1 5 80 16,-1 2 16-16,-2 2 0 0,0-1 0 0,0 4 0 15,-1 6 0-15,-1 1 0 0,1 2 0 0,-1 1 0 16,2 1 0-16,1 2 0 0,-2-1-832 0,1 2-192 16,2-1 0-16,-1 2 0 0,2 0 864 0,1 0 128 15,0 3 32-15,3-3 0 0,-3-3-832 0,3-1-192 16,1-2 0-16,2 1 0 0,2-5 0 0,1-1 0 15,3-4 0-15,-2 1 0 0,4-3 0 0,2-3 0 16,1-3 0-16,2 0 0 0,2-1 0 0,1 0 0 16,-1-3 0-16,0-2 0 0,-2-1 0 0,1 0 0 0,0-1 0 0,4-1 0 31,-5-5-2416-31,-2-3-528 0,2-6-96 0,-7 3-32 0</inkml:trace>
  <inkml:trace contextRef="#ctx0" brushRef="#br0" timeOffset="48224.41">5599 16000 31327 0,'0'0'688'0,"0"0"144"0,7-5 16 16,5 3 48-16,1 2-720 0,2-2-176 0,1-1 0 0,4-1 0 16,3 1 848-16,2 0 144 0,3-2 32 0,2 2 0 15,0 0-832-15,3-2-192 0,0 2 0 0,-1 1 0 0,-2 0 0 0,-3-1 0 16,-1 1 0-16,-2 2 0 0</inkml:trace>
  <inkml:trace contextRef="#ctx0" brushRef="#br0" timeOffset="51003.9">7540 14144 16575 0,'0'0'368'0,"10"-4"80"0,-4-1 0 0,2 1 16 0,-8 4-464 0,4-6 0 15,-4 6 0-15,0 0 0 0,0 0 912 0,0 0 96 16,0 0 16-16,0 0 0 0,0 0 0 0,-7-2 0 16,-2 2 0-16,-1 2 0 0,-2 0 0 0,-2 3 0 15,-3-1 0-15,0 1 0 0,-3 0-832 0,0 0-192 16,-2-1 0-16,-2 0 0 0,-4 2 864 0,-1-1 128 15,-2 1 32-15,4-2 0 0,4 1-832 0,-2 0-192 16,-5 1 0-16,4-1 0 0,1 0 0 0,1 0 0 16,2-3 0-16,3 2 0 0,1-1 0 0,0 1 0 15,3 2 0-15,2-1 0 0,-1-1 864 0,1 2 128 16,4 2 32-16,0 1 0 0,-2-1-832 0,2 3-192 0,2 2 0 16,3 0 0-16,-2 0 0 0,4 5 0 15,2 4 0-15,2 3 0 0,3 3 0 0,-3 4 0 16,1 2 0-16,2 4 0 0,1-1 0 0,-2 2 0 0,-1 1 0 0,0 6 0 15,2 4 0-15,-4 2 0 0,-1-2 0 0,0 4 0 16,-4 2 0-16,1 1 0 0,-2-2 0 0,-2 3 0 16,-1 5 0-16,4-17 0 0,-4 5 0 0,1 6 0 15,-6-1 0-15,1 2 0 0,0 2 0 0,0 2 0 16,-5 2 0-16,0 1 0 0,-1-1 0 0,2-1 0 16,2-1 0-16,-2 0 0 0,1-4 0 0,1 0 0 15,-1-1 0-15,1-2 0 0,1-2 0 0,0-2 0 16,2-2 0-16,3-3 0 0,-1-2 0 0,4-2 0 15,-2-1 0-15,1-4 0 0,0-4 0 0,0-1 0 16,3-1 0-16,1-5 0 0,1-1 0 0,-3-4 0 0,3-3 864 16,0-5 128-16,1-3 32 0,0-2 0 0,-1 0-832 0,1-2-192 15,0-6 0-15,0 0 0 0,8 3 0 0,1-3 0 16,1-2 0-16,2 1 0 0,3 0 0 0,0-2 0 16,1 1 0-16,4 0 0 0,5-1 0 0,1 2 0 15,3 0 0-15,1-1 0 0,-1 0 0 0,-1 0 0 16,0-1 0-16,-2 1 0 0,0 0 0 0,-1 1 0 15,-4 1 0-15,0 0 0 16,-3 2-768-16,1-1-208 0,-3 0-48 0,-2 1 0 0</inkml:trace>
  <inkml:trace contextRef="#ctx0" brushRef="#br0" timeOffset="54950.23">7589 15385 16575 0,'0'0'368'0,"0"0"80"0,0 0 0 0,0 0 16 0,0 0-464 0,0 0 0 16,-7-1 0-16,7 1 0 0,0 0 912 0,0 0 96 15,0 0 16-15,0 0 0 0,0 0 0 0,0 0 0 16,0 0 0-16,0 0 0 0,0 0 0 0,0 0 0 15,0 0 0-15,0 0 0 0,0 0 0 0,8-1 0 16,1-2 0-16,2 2 0 0,-3-1 0 0,7 0 0 16,8 0 0-16,3 1 0 0,5-2-832 0,0 2-192 15,0 1 0-15,-1 1 0 0,-3 2 0 0,-1-1 0 16,-6 0 0-16,-2 1 0 0,-1 1 0 0,-4 0 0 0,-1-2 0 0,-2 1 0 16,-1 1 0-16,-9-4 0 0,0 0 0 0,0 0-10336 15,0 0-2112-15</inkml:trace>
  <inkml:trace contextRef="#ctx0" brushRef="#br0" timeOffset="55330.7">8495 14912 23951 0,'0'0'512'0,"3"-9"128"0,0-1 0 0,2 2 64 0,-5 8-576 0,6-5-128 16,-6 5 0-16,0 0 0 0,0 0 848 0,0 0 144 15,0 0 32-15,0 0 0 0,5 8 0 0,-3 4 0 16,-1 3 0-16,-1 4 0 0,-1 3-832 0,-2 3-192 15,-3 5 0-15,1-1 0 0,-2 2 864 0,3 4 128 16,-2 4 32-16,-1 4 0 0,-1 2-832 0,0 2-192 16,-1 3 0-16,0-1 0 0,-3-1 864 0,1-2 128 15,0-4 32-15,1-3 0 0,0-3-832 0,2 0-192 16,-2-2 0-16,1-3 0 0,1-3 0 0,3-1 0 16,-3-3 0-16,3-1 0 0,-2-2 0 0,4-3 0 0,-1-1 0 15,2-5-11424-15,2-3-2336 0</inkml:trace>
  <inkml:trace contextRef="#ctx0" brushRef="#br0" timeOffset="55793.22">9580 14653 16575 0,'0'0'736'0,"5"-5"160"0,-5 5-720 0,0 0-176 16,3-7 0-16,-3 7 0 0,0 0 848 0,0 0 144 16,0 0 32-16,0 0 0 0,0 0 0 0,0 0 0 15,0 0 0-15,-9 1 0 0,-1 3-832 0,-3 0-192 16,-3 0 0-16,1 6 0 0,5 3 864 0,-4 5 128 0,0 0 32 16,-3 4 0-16,-1 3-832 0,-3 2-192 0,0 3 0 0,2 4 0 15,-2 3 864-15,3 4 128 0,0 2 32 16,4 2 0-16,0 0-832 0,5-1-192 0,-1 3 0 0,2-1 0 15,1 0 0-15,3 0 0 0,2-2 0 0,0-2 0 16,0 0 0-16,1-4 0 0,0-2 0 0,1-5 0 16,2 0 864-16,2-2 128 0,-2 1 32 0,0-3 0 31,3-5-2464-31,1-3-480 0,0-2-112 0,0-1-16 0</inkml:trace>
  <inkml:trace contextRef="#ctx0" brushRef="#br0" timeOffset="56332.38">9840 14944 20271 0,'0'0'448'0,"0"0"80"0,0 0 32 0,0 0 16 0,-6-6-576 0,6 6 0 15,0-8 0-15,2 1 0 0,1-1 928 0,2 1 80 16,5 1 16-16,-1-1 0 0,1 0 0 0,0 0 0 0,0-1 0 0,0 4 0 15,-3 2-832-15,5 1-192 0,5 1 0 0,-3 2 0 16,-2 1 0-16,2 6 0 0,-3 4 0 0,0 5 0 16,0-1 864-16,-4 4 128 0,-2 2 32 0,-3 5 0 15,-2-1-832-15,-7 3-192 0,-6-3 0 0,-2 5 0 16,-2 2 0-16,1 2 0 0,-1 0 0 0,-3 1 0 16,-1 0 0-16,-4-2 0 0,1-3 0 0,1-3 0 15,0-3 0-15,2-3 0 0,2-2 0 0,2-3 0 16,1-2 0-16,2-4 0 0,3-2 0 0,3-4 0 15,0 0 0-15,8-6 0 0,0 0 0 0,0 0 0 16,0 0 0-16,0 0 0 0,14 4 0 0,0 1 0 0,1-4 0 0,2-1 0 16,0-1 0-16,4 1 0 0,1 0 864 0,3 0 128 15,0-1 32-15,0 1 0 16,-3 0-1648-16,5 0-320 0,2-1-64 0,2-1-16 0,-1 0 832 0,-3 1 192 16,-1 1 0-16,-2-2 0 15,-6-1-1680-15,-2-2-304 0,0-2-48 0,-2 0-16 0</inkml:trace>
  <inkml:trace contextRef="#ctx0" brushRef="#br0" timeOffset="56633.12">10649 15277 20271 0,'0'0'896'0,"0"0"192"0,0 0-880 0,0 0-208 0,12 2 0 0,-4 0 0 16,2-1 1680-16,2-1 304 0,2 0 48 0,1 0 16 15,2-1-832-15,-1 0-144 0,3 0-48 0,-2-1 0 16,1 2-816-16,-2 0-208 0,-2 0 0 0,0 2 0 15,0-2 0-15,1 0 0 0,-2 0 0 0,0 0 0 16,-2-2-768-16,0 2-208 0,-1-1-48 0,-10 1 0 0</inkml:trace>
  <inkml:trace contextRef="#ctx0" brushRef="#br0" timeOffset="57246.99">11316 15002 20271 0,'-3'-4'448'0,"3"4"80"0,0 0 32 0,0 0 16 0,-2-6-576 0,2 6 0 16,0 0 0-16,-9 8 0 0,0 2 928 0,-2 2 80 15,1 3 16-15,1 4 0 0,-2 1 0 0,2 4 0 0,0 0 0 0,1 1 0 16,3 0-832-16,1 2-192 15,0-1 0-15,4 0 0 0,3-4 0 0,-1-1 0 0,3-4 0 0,2-1 0 16,3-4 864-16,4-2 128 0,1-5 32 0,0-2 0 16,0 0-832-16,2-4-192 0,4-4 0 0,2-4 0 15,3-3 864-15,-3-2 128 0,0-1 32 0,-3-2 0 16,-2-2-832-16,-1 1-192 0,-3-2 0 16,-2 0 0-16,-2 1 0 0,-1 2 0 0,0 0 0 0,-4 3 0 15,1 2 0-15,-1 3 0 0,-5 9 0 0,0 0 0 16,0 0 0-16,0 0 0 0,0 0 0 0,3 9 0 15,1 4 0-15,-2 6 0 0,0 4 0 0,-2 7 0 16,-1 6 0-16,-2 5 0 0,-2 0 0 0,-1 3 0 16,-3 1 0-16,-2 1 0 0,-2 1 0 0,-2-1 0 0,-1-1 864 15,-3 2 128-15,-2 3 32 0,-1 1 0 0,-2-1-832 16,-1-1-192-16,-2-3 0 0,4-3 0 0,5 0 0 0,-4-4 0 16,-1 0 0-16,-1-3 0 0,1-5 0 0,-1 0 0 15,1-1 0-15,-3-7 0 0,0-6 0 0,1-3 0 16,-2-3 0-16,-1-5 0 0,1-4 0 0,-1-3 0 15,-2-6 0-15,3-2 0 0,3 0 0 0,5-5 0 16,5-3 0-16,6 4 0 0,0-2 0 0,3-2 0 16,1-5 0-16,4 2 0 0,3 2 0 0,3 3 0 15,6-1 0-15,6 3 0 0,4-1 0 0,1 2 0 16,5 1 0-16,1 2 0 0,2 1 0 0,0 1 0 16,1-2 0-16,0 2 0 0,1 2 0 0,2-1 0 15,2 3 0-15,-2-1 0 0,-2-1 0 0,0 3 0 0,0 0 0 16,-1 2 0-16,-2 0 0 0,-2-1 0 15,-4 0 0-15,8-1 0 16,-6 2-1600-16,-4 0-352 0,-2-1-80 0,-7 0-16 0</inkml:trace>
  <inkml:trace contextRef="#ctx0" brushRef="#br0" timeOffset="57777.6">11856 14464 20271 0,'0'0'448'0,"0"0"80"0,0 0 32 0,0 0 16 0,0 0-576 0,0 0 0 0,0 0 0 0,0 0 0 15,-1 8 928-15,8-1 80 16,-1 1 16-16,3 2 0 0,2 1 0 0,2 3 0 0,4 4 0 0,-1 1 0 16,1 0-832-16,1 5-192 15,0 0 0-15,2 4 0 0,0 4 0 0,0 3 0 0,1 4 0 0,-5 5 0 16,3 4 864-16,-3 3 128 0,1 2 32 0,-3 1 0 16,-2 1-832-16,0 1-192 0,-4 1 0 0,1-1 0 15,-4-1 864-15,-1-2 128 0,-4-1 32 0,-2-4 0 16,-3-2-832-16,-4-2-192 0,-1-3 0 0,-3-3 0 15,-1-1 0-15,-2-2 0 0,1-2 0 0,-2-2 0 16,1-4 0-16,-1-4 0 0,-1-4 0 0,-5 1 0 16,3-10-2416-16,0-7-528 0,-5-11-96 15,8-4-32-15</inkml:trace>
  <inkml:trace contextRef="#ctx0" brushRef="#br0" timeOffset="58298.55">12373 14437 20271 0,'0'0'448'0,"0"0"80"0,0 0 32 0,0 0 16 15,0 0-576-15,0 0 0 0,-3 6 0 0,3-6 0 16,0 0 928-16,0 0 80 0,0 0 16 0,0 7 0 0,0-7 0 0,0 0 0 16,0 0 0-16,8 9 0 0,-3-3 0 0,5-1 0 15,-1-4 0-15,3 0 0 0,1 1 0 0,0-2 0 16,2 0 0-16,0-2 0 0,1 0-832 0,0-2-192 15,-1 1 0-15,3 1 0 0,1-3 864 0,1 1 128 16,-1-2 32-16,-2 3 0 0,-2 1-832 0,-2 0-192 16,-5 0 0-16,-8 2 0 0,10-3 0 0,-1 3 0 15,-9 0 0-15,0 0 0 16,0 0-3232-16,0 0-688 0,0 0-144 0,0 0-32 0</inkml:trace>
  <inkml:trace contextRef="#ctx0" brushRef="#br0" timeOffset="58928.44">13004 14053 16575 0,'0'0'736'0,"0"0"160"0,-8 0-720 15,8 0-176-15,-8-4 0 0,8 4 0 0,-7-1 848 0,7 1 144 16,0 0 32-16,0 0 0 0,-2-7 816 0,4-2 160 15,-1 2 48-15,3-3 0 0,2 5-1648 0,2-3-400 16,3 0 0-16,1 3 0 0,1-1 896 0,2 2 112 16,1-4 16-16,4 3 0 0,-2 0-832 0,-1 2-192 15,-1 2 0-15,0 0 0 0,2 0 864 0,0 3 128 16,-2 2 32-16,-1 4 0 0,1 4-832 0,-7-2-192 16,-2 2 0-16,0 4 0 0,0 3 0 0,-4 4 0 15,-3 2 0-15,-5 9 0 0,-1-3 0 0,-4-1 0 16,-3 2 0-16,-3-2 0 0,-2-3 0 0,-2 2 0 15,-1-3 0-15,3 0 0 0,3-4 0 0,0-1 0 16,-2-3 0-16,1 0 0 0,-2-3 0 0,1 0 0 0,4-3 0 0,3-1 0 16,2-2 864-16,1-4 128 0,7-5 32 0,0 0 0 15,0 0-832-15,0 0-192 16,0 0 0-16,0 0 0 0,0 0 0 0,10-2 0 0,1-1 0 0,2 0 0 16,-1-1 0-16,4 2 0 0,0 0 0 0,2 2 0 15,-2-2 0-15,2 4 0 0,5 0 0 0,1 1 0 16,0 0 864-16,-4 0 128 0,1 0 32 0,8 2 0 15,-5 2-832-15,-2-3-192 0,-1 0 0 0,-3 1 0 16,1 0 0-16,-2-2 0 0,-2-1 0 0,-3-1 0 16,0 0 0-16,-1-1 0 0,0-1 0 0,-2 0 0 15,-9 1 0-15,9-2 0 0,-9 2 0 0,0 0 0 16,0 0-768-16,0 0-208 0,0 0-48 0,0 0-16784 16</inkml:trace>
  <inkml:trace contextRef="#ctx0" brushRef="#br0" timeOffset="62006.83">9803 14410 12895 0,'0'0'272'0,"0"0"64"0,0 0 16 0,0 0 32 0,4-11-384 0,-2 3 0 15,-2 8 0-15,0 0 0 0,0 0 1712 0,0 0 272 16,0 0 48-16,0 0 16 0,0 0-1648 0,0 0-400 15,-6-4 0-15,6 4 0 0,-9 2 896 0,-3 3 112 16,0 1 16-16,-1 1 0 0,-1-2 0 0,-1 4 0 16,-2 5 0-16,-3 1 0 0,0 0-832 0,-2 4-192 15,-3 2 0-15,-1 3 0 0,-2 2 0 0,2 2 0 16,0 0 0-16,-1 5 0 0,-2 2 0 0,0 3 0 16,3 6 0-16,-2 6 0 0,3 2 864 0,2 4 128 15,0-2 32-15,1 0 0 0,0-1-832 0,1 0-192 0,0 1 0 16,4 1 0-16,2 1 0 0,-1-4 0 0,2-5 0 0,3-2 0 15,5-3 0-15,0-4 0 16,4-1 0-16,3-4 0 0,2-2 0 0,5-2 0 0,4 0 0 0,0-6 0 16,1-2 0-16,1-3 0 0,0 0 0 0,2 0 0 15,2-3 864-15,-2-2 128 0,-1-4 32 0,-2-1 0 16,0-2-832-16,-1 0-192 0,0-3 0 0,-3 0 0 16,0 0 0-16,-9-3 0 0,8 1 0 0,-8-1 0 15,0 0 0-15,0 0 0 0,0 0 0 0,0 0 0 16,0 0 0-16,0 0 0 0,0-10 0 0,0 10 0 15,-4-8 864-15,0 0 128 0,-2-2 32 0,1-1 0 0,-1-1-832 16,-1 0-192-16,0 0 0 0,1-3 0 0,-1-3 0 0,-1-1 0 16,2-3 0-16,1 0 0 0,0-1 0 0,0-1 0 15,1 0 0-15,2-1 0 0,-2 0 0 0,2-1 0 16,1-3 0-16,1 0 0 0,2-2 0 0,3-1 0 16,-2 0 0-16,3-1 0 0,2-2 0 0,-1 1 0 15,2 1 0-15,1 0 0 0,0 4 0 0,3-2 0 16,1-2 0-16,1 2 0 0,2-1 0 0,1 0 0 15,0 0 0-15,1-1 0 0,0-1 0 0,-2 5 0 16,0 5 0-16,-1-1 0 0,0-5 0 0,0 2 0 16,4 4 0-16,1-1 0 0,-4 4 0 0,1 0 0 15,0-1 0-15,-3 1 0 0,-1 6 0 0,0-1 0 16,-1 1 0-16,-4 3 0 0,-1 1 0 0,-1 1 0 16,-3 2 0-16,1 1 0 0,-2 0 0 0,-3 7 0 15,0 0 0-15,0 0 0 0,2-7 0 0,-2 7 0 0,0 0 0 0,0 0 0 16,0 0 0-16,0 0 0 15,-7 6 0-15,-3 1 0 0,1-1 0 0,-1 4 0 0,0 1 0 0,-3 1 0 32,-4 2-768-32,0 2-208 0,-3 0-48 0,-2 4 0 0,-2 3 832 0,2 4 192 0,1 1 0 0,-3 4 0 15,-4 3 0-15,0 5 0 0,1 4 0 0,2 1 0 16,1 1 0-16,2 0 0 0,4 1 0 0,0 1 0 16,1 0 0-16,3 3 0 0,0 1 0 0,6 1 0 15,-1-1 0-15,3-3 0 0,4-7 0 0,-1-1 0 16,3 0 0-16,4-2 0 0,-1-4 0 0,5-1 0 15,1-6 0-15,2 2 0 0,2-1 0 0,3-5 0 16,1-4-864-16,3-4-128 0,5 0-32 0,-1-6-13504 16</inkml:trace>
  <inkml:trace contextRef="#ctx0" brushRef="#br0" timeOffset="63353.09">11697 14379 12895 0,'0'0'272'0,"0"0"64"0,0 0 16 0,-8-1 32 0,2-2-384 0,6 3 0 15,-8-3 0-15,8 3 0 0,-7-4 896 0,3 0 96 16,-2-2 32-16,6 6 0 0,0 0 0 0,-5-4 0 16,2-3 0-16,-1 3 0 0,4 4 0 0,0 0 0 15,0 0 0-15,0 0 0 0,0 0 0 0,0 0 0 16,0 0 0-16,9 6 0 0,1 1-832 0,1 1-192 15,3 4 0-15,2 1 0 0,0 3 0 0,5 1 0 0,1 2 0 0,2 4 0 16,2 5 0-16,0 2 0 16,0 1 0-16,0 3 0 0,-3 1 0 0,-2 3 0 0,-3 1 0 0,2 3 0 15,-4 2 864-15,-1 4 128 0,-4 2 32 0,0 1 0 16,-1-1-832-16,-1-2-192 0,-2-4 0 0,0 2 0 16,1-1 0-16,-5-2 0 0,0-1 0 0,1-2 0 15,-1 0 0-15,-3-4 0 0,0-2 0 0,1-2 0 16,-1-4 864-16,0-1 128 0,-1 0 32 0,-2-3 0 15,0-1-832-15,1-2-192 0,-1-1 0 0,0 1 0 16,-5 2 0-16,1 1 0 0,1 0 0 0,-1-2 0 16,-1-2 0-16,0-1 0 0,-2-2 0 0,1 1 0 0,-3-3 0 0,1 1 0 15,0-1 0-15,1-1 0 0,1-2 0 0,1-2 0 16,-2-2 0-16,3-1 0 0,-2-1 864 0,9-6 128 16,-4 5 32-16,4-5 0 0,-9 1-832 0,9-1-192 15,0 0 0-15,0 0 0 0,-7-8 0 0,5-2 0 16,2-2 0-16,0-2 0 0,2-3 0 0,0-2 0 15,3-1 0-15,1-1 0 0,0 0 0 0,2-1 0 16,0-4 0-16,2 1 0 0,-3 0 0 0,3 0 0 16,-3 0 0-16,3-1 0 0,0-4 0 0,0-1 0 15,1 1 0-15,1-3 0 0,-3-5 0 0,2-2 0 16,0-4 0-16,-2 1 0 0,0-4 0 0,-2 2 0 16,0 0 0-16,-4 0 0 0,-1 0 0 0,1-1 0 15,-4-3 0-15,-2-1 0 0,0 0 0 0,-2 4 0 16,0 7 0-16,0 2 0 0,-2 4 0 0,-1 5 0 15,1-3 0-15,-2 6 0 0,-1 1 0 0,-1 2 0 0,-1 2 0 16,-2 0 0-16,-3 0 0 0,-2 2 0 0,0 1 0 0,-2-1 0 16,-4 1 0-16,2-1 0 0,-3 1 0 0,2 5 0 15,2 4 0-15,3-1 0 0,3-1 0 0,0 0 0 16,1 2 0-16,-1 3 0 0,3-1 0 0,1 1 0 16,1-1 0-16,1 2 0 0,1 3 0 0,2-1 0 15,1-4 0-15,2 2 0 0,4 4 0 0,0 0 0 16,0 0 0-16,0 0 0 0,0 0 0 0,0 0 0 15,0 0 0-15,0 0 0 0,0 0 0 0,4 11 0 16,2-1 0-16,0-1 0 0,4 1 0 0,4 1 0 16,2 0 0-16,0 4 0 0,0 0 0 0,2 5 0 15,4 5-768-15,3 3-208 0,1 2-48 0,-2 2 0 16,2 2 1648-16,-2 3 320 0,-2 1 64 0,-1 4 16 0,0-1-832 0,-4 6-192 16,2 5 0-16,-4-1 0 0,0-2 0 0,-2-3 0 15,-1-1 0-15,-1 0 0 0,-2 1 0 0,-2-2 0 16,1-2 0-16,-2 1 0 0,-2 1 0 0,-1-1 0 15,-3-2 0-15,0-1 0 0,-3-1 0 0,1-3 0 16,-2 2 0-16,0-1 0 0,0-3 0 0,-2 0 0 16,1-1 0-16,-4 0 0 0,0 1 864 0,-2-1 128 15,1-2 32-15,-2-2 0 0,0-3-832 0,-1-1-192 16,1-4 0-16,0-3 0 0,-2-4 0 0,3-2 0 16,0 0 0-16,1-5 0 0,2-5 0 0,0-2 0 15,8 0 0-15,-8-3 0 16,2-5-768-16,2-2-208 0,4-2-48 0,3-3-16784 0</inkml:trace>
  <inkml:trace contextRef="#ctx0" brushRef="#br0" timeOffset="64153.84">9918 14383 16575 0,'0'0'368'0,"0"0"80"0,0 0 0 0,0 0 16 0,0 0-464 0,0 0 0 0,2-8 0 0,-2 8 0 16,0 0 912-16,0 0 96 0,0 0 16 0,0 0 0 16,0 0 0-16,0 0 0 0,-9 4 0 0,1 2 0 15,-1-3 0-15,1 3 0 0,-2 2 0 0,-1 2 0 16,0-5-832-16,-3 4-192 0,0 2 0 0,0 1 0 0,0 0 0 0,-1 1 0 16,-2 2 0-16,0 1 0 0,0 0 864 0,-3 3 128 15,2 0 32-15,-3 0 0 0,-2 2-832 0,-2 4-192 16,1 1 0-16,0 3 0 0,-3 0 0 0,0 3 0 15,0 2 0-15,0 4 0 0,-2 2 0 0,1 4 0 16,4 3 0-16,1-2 0 0,3 0 864 0,0-2 128 16,5 1 32-16,3-1 0 0,0-3-832 0,4 1-192 15,1 0 0-15,4-1 0 0,3-1 0 0,0-1 0 16,1-4 0-16,2 1 0 0,2-2 0 0,1-2 0 16,0 0 0-16,3 1 0 0,-3 1 0 0,4-1 0 15,-2-2 0-15,1 1 0 0,-1-3 0 0,1 0 0 16,-2-2 0-16,1-2 0 0,0-3 0 0,2-1 0 15,0-5 0-15,-2-1 0 0,0-1 0 0,-1-3 0 16,2-3 0-16,-2 0 0 0,1-3 864 0,-8-4 128 16,0 0 32-16,10 0 0 15,-10 0-1648-15,9-3-320 0,-1-2-64 0,-3-4-9840 0,0-2-1968 0</inkml:trace>
  <inkml:trace contextRef="#ctx0" brushRef="#br0" timeOffset="66016.41">14405 14347 16575 0,'0'0'368'0,"0"0"80"0,0 0 0 0,0 0 16 0,0 0-464 0,0 0 0 0,0 0 0 0,0 0 0 16,-10 14 912-16,10-14 96 0,0 0 16 0,-4 7 0 15,-2-1 0-15,1 3 0 0,-2 3 0 0,-3-1 0 16,-1-1 0-16,1 2 0 0,-2-1 0 0,-1 5 0 0,-1 3 0 0,-2 1 0 15,-1 0 0-15,-2 3 0 0,0 1-832 0,-3 2-192 16,-1 1 0-16,-1 1 0 0,0 2 864 0,-1 5 128 16,0 5 32-16,2-1 0 0,3 1-832 0,1 1-192 15,1 2 0-15,4 1 0 0,1-3 0 0,2 0 0 16,1-4 0-16,4 0 0 0,2-1 0 0,3-2 0 16,1-3 0-16,4-2 0 0,-1-2 0 0,4-2 0 15,0 2 0-15,0-3 0 0,2-1 0 0,-1 0 0 16,-1-3 0-16,2-1 0 0,1-3 0 0,2 1 0 15,-2-3 0-15,2-2 0 0,1-5 0 0,1 1 0 16,1-1 0-16,-1-3 0 16,1-1-768-16,0-3-208 0,0-4-48 0,-2 1-13504 0</inkml:trace>
  <inkml:trace contextRef="#ctx0" brushRef="#br0" timeOffset="66288.09">14412 15039 23951 0,'0'0'512'0,"3"-5"128"0,1-2 0 0,0 2 64 0,-4 5-576 0,8-6-128 0,0 2 0 0,3 2 0 16,-1-1 848-16,1 1 144 0,-1 0 32 0,2 0 0 0,8-1 0 0,-1 0 0 15,-1 1 0-15,1 0 0 0,1 0 0 0,-3 1 0 16,0 0 0-16,-2 1 0 0,-2 1-832 0,2-1-192 16,-5-1 0-16,-2 1 0 0,-8 0 0 0,9 2 0 15,-9-2 0-15,0 0-10336 16,0 0-2112-16</inkml:trace>
  <inkml:trace contextRef="#ctx0" brushRef="#br0" timeOffset="66675.24">15126 14605 23951 0,'0'0'512'0,"0"0"128"0,0 0 0 0,0 0 64 0,0 0-576 0,0 0-128 0,0 0 0 0,6 6 0 16,-1 3 848-16,-3 0 144 0,-2-9 32 0,-1 15 0 16,2 4 0-16,-2 2 0 0,0 1 0 0,-2 2 0 15,1 6 0-15,1 4 0 0,0 0 0 0,-2 4 0 16,-1-1-832-16,2 3-192 0,0 1 0 0,-1-2 0 15,-5-2 864-15,1 4 128 0,1-1 32 0,-1-2 0 0,-2-1-832 16,2 0-192-16,-1-2 0 0,1-2 0 0,2-3 0 0,-3-3 0 16,3-3 0-16,-1-1 0 0,3-3 0 0,0-1 0 15,-1-6 0-15,2-1 0 16,-1-3-1600-16,3-9-352 0,0 0-80 0,0 0-13120 16</inkml:trace>
  <inkml:trace contextRef="#ctx0" brushRef="#br0" timeOffset="69091.3">16226 13800 12895 0,'0'0'272'0,"0"0"64"0,0 0 16 0,0 0 32 0,0 0-384 0,0 0 0 0,0 0 0 0,0 0 0 16,0 0 1712-16,0 0 272 0,-7-1 48 0,7 1 16 16,0 0-832-16,0 0-144 0,0 0-48 0,0 0 0 15,0 0 0-15,10-5 0 0,1 4 0 0,1-2 0 16,1 1 0-16,4 0 0 0,1 1 0 0,5 1 0 15,4 1-816-15,3-1-208 0,1 0 0 0,4 0 0 16,-4 0 0-16,2 2 0 0,0 0 0 0,0-1 0 16,0 1 864-16,2-2 128 0,-1 0 32 0,-2 1 0 15,-3 1-832-15,-1 2-192 0,0-2 0 0,0 1 0 0,-1 2 0 0,-2-1 0 16,-5-1 0-16,0 2 0 0,-4 0 0 0,-3 1 0 16,0-1 0-16,-5 3 0 0,-1-3 864 0,-1 2 128 15,-1 2 32-15,0-3 0 0,-5-6-832 0,0 0-192 16,4 8 0-16,0 0 0 0,-1-1 0 0,-1 1 0 15,-2-8 0-15,-2 9 0 0,0 0 0 0,-2 2 0 16,1-2 0-16,0 2 0 0,3-11 0 0,-8 12 0 16,1 2 0-16,0-1 0 0,-1 1 0 0,-1 2 0 15,2 0 0-15,-3 5 0 0,1 3 0 0,-1 1 0 16,0-1 0-16,1 2 0 0,-1 2 864 0,3 3 128 16,0-2 32-16,2 4 0 15,-3 6-1648-15,2-3-320 0,3-3-64 0,-5 4-16 0,2 2 1648 0,-2 1 320 16,5-2 64-16,-2 1 16 0,-2-1-832 0,-2 1-192 15,-3-1 0-15,2 2 0 0,2 3 0 0,-2-1 0 0,-1 2 0 0,-1 2 0 16,-3-1 0-16,2-2 0 0,3-6 0 0,-1 1 0 16,-1-1 0-16,-1 0 0 0,4 2 0 0,1-2 0 15,-2 0 0-15,1 2 0 0,-1 1 0 0,1-3 0 16,3-2 864-16,-1-2 128 0,1 0 32 0,1-3 0 16,0-2-832-16,3 2-192 0,-2 1 0 0,1 0 0 15,1 0 0-15,-2 2 0 0,2 1 0 0,1 0 0 16,1-3 0-16,1-1 0 0,0 1 0 0,2-2 0 15,0-1 0-15,0 1 0 0,3-3 0 0,0 0 0 16,-1-2 0-16,2-2 0 0,2 1 0 0,1-2 0 16,-2 0 0-16,2 0 0 0,0 0 0 0,-2-3 0 15,1-6 0-15,-2 0 0 0,-1-1 0 0,1 0 0 16,-3-3 0-16,-4-8 0 0,0 0 0 0,8 6 0 0,-8-6 0 16,0 0 0-16,0 0 0 0,0 0 0 0,0 0 0 0,0 0 0 15,0 0 0-15,0 0 0 0,0 0 0 0,-10-1 0 16,1 1 0-16,1 0 0 0,-2 2 0 0,0-3 0 15,-3-3 0-15,-1 2 0 0,0 2 0 0,-2 0 0 16,-4-1 0-16,-4 0 0 0,-2 1 864 0,-5-1 128 16,-5-2 32-16,0 1 0 0,-4 5-832 0,3-3-192 15,-1-1 0-15,3 1 0 0,1 3 0 0,2 0 0 16,1-1 0-16,1-2 0 16,0-2-1600-16,1 0-352 0,2 1-80 0,3-1-16 15,-1-3-1632-15,5 1-336 0,-10-3-64 0,16-6-16 0</inkml:trace>
  <inkml:trace contextRef="#ctx0" brushRef="#br0" timeOffset="73598.77">15557 14196 12895 0,'0'0'272'0,"0"0"64"0,0 0 16 0,0 0 32 0,-1-6-384 0,1 6 0 0,0 0 0 0,0 0 0 16,0 0 1712-16,0 0 272 0,0 0 48 0,0 0 16 15,0 0-1648-15,0 0-400 0,0 0 0 0,0 0 0 16,8 3 896-16,-2 3 112 0,2 1 16 0,-3 1 0 16,3 2 0-16,0 2 0 0,0 2 0 0,2 3 0 15,0 5-832-15,1 1-192 0,1 3 0 0,0 3 0 16,-1 5 0-16,0 4 0 0,0 0 0 0,-1 5 0 15,0-1 0-15,-1 3 0 0,-2 1 0 0,-1 3 0 16,-1-1 864-16,-2 3 128 0,0-1 32 0,-1 2 0 16,-2-1-832-16,0-2-192 0,-2-1 0 0,-3 2 0 0,-1 4 0 0,-2-2 0 15,-1 1 0-15,-2-1 0 0,-2-2 864 0,0-3 128 16,-1-2 32-16,-3-3 0 0,0-3-832 0,-1-3-192 16,1 0 0-16,-1-2 0 0,0-2 0 0,3-2 0 15,0-5 0-15,-2-2 0 0,1-2 0 0,1-1 0 16,2-6 0-16,2-4-10336 15,0-5-2112-15</inkml:trace>
  <inkml:trace contextRef="#ctx0" brushRef="#br0" timeOffset="74342.25">17780 14828 23951 0,'-10'-15'512'0,"4"7"128"0,0-1 0 0,4 3 64 0,-2-3-576 0,2 2-128 0,0 2 0 0,2 5 0 16,0 0 1664-16,0 0 320 0,0 0 48 0,0 0 16 16,1 7-1648-16,-1 3-400 0,0 1 0 0,0 7 0 0,0 4 0 15,0 4 0-15,0 3 0 0,-1 2 0 0,-1 0 896 0,0-1 112 16,-3 0 16-16,3-1 0 0,1-2-832 0,0 1-192 16,-1-4 0-16,-1 9 0 15,3-8-768-15,0-4-208 0,3-4-48 0,0-8-13504 16</inkml:trace>
  <inkml:trace contextRef="#ctx0" brushRef="#br0" timeOffset="74513.48">17763 14585 35007 0,'-11'-8'1552'0,"11"8"320"0,-3-3-1488 0,3 3-384 16,0 0 0-16,0 0 0 0,0 0 0 0,0 0 0 0,0 0 0 0,0 0 0 15,6-2 0-15,0 0 0 0,0-1 0 0,6 1 0 32,1 2-2384-32,1 0-560 0,3-1-96 0,-5 4-32 0</inkml:trace>
  <inkml:trace contextRef="#ctx0" brushRef="#br0" timeOffset="74845.69">18599 14632 27647 0,'-8'-1'608'0,"-1"1"128"0,-3 2 32 0,3 1 0 16,-1-1-624-16,-1 2-144 0,-2 2 0 0,0 1 0 16,2 1 0-16,-4 2 0 0,1 0 0 0,0 1 0 0,0 3 848 0,3 2 144 15,2-1 32-15,-1 0 0 0,4 0-832 0,1-2-192 16,2 2 0-16,3 1 0 0,4 1 0 0,1 0 0 15,3-2 0-15,2 3 0 0,2-1 864 0,-1 0 128 16,0-1 32-16,2 1 0 0,1 1-832 0,1-2-192 16,-5 3 0-16,-2-5 0 0,0 1 0 0,-3 0 0 15,-4-2 0-15,-4 0 0 0,-1-1 864 0,-4 0 128 16,-3-1 32-16,-3 0 0 0,-2-1-832 0,-3 0-192 16,-1-1 0-16,-1-2 0 0,-1-2 864 0,1-2 128 15,-2-2 32-15,-5-2 0 16,3-2-1648-16,4-4-320 0,6 2-64 0,8-1-10928 15,4-1-2192-15</inkml:trace>
  <inkml:trace contextRef="#ctx0" brushRef="#br0" timeOffset="75368.16">20121 14550 23951 0,'0'0'512'0,"0"0"128"0,0-9 0 0,1 2 64 0,0 4-576 0,-2-2-128 15,-1-1 0-15,-1 0 0 0,-1 0 1664 0,0 3 320 16,-3-3 48-16,0 4 16 0,-4 1-832 0,-1 2-144 0,-2 2-48 0,-2 5 0 16,-3 2 0-16,0 5 0 0,-3 2 0 0,-1 6 0 15,-1 0-816-15,1 6-208 0,1-1 0 0,1 2 0 16,2 4 0-16,4 1 0 16,-1 2 0-16,4 0 0 0,3-4 0 0,5 1 0 0,2-2 0 0,3-3 0 15,2-4 0-15,5-2 0 0,0-3 0 0,5-3 0 16,6-2 0-16,3-4 0 0,1-6 0 0,15-2 0 31,-4-4-2416-31,3-2-528 0,1-6-96 0,-13 0-32 0</inkml:trace>
  <inkml:trace contextRef="#ctx0" brushRef="#br0" timeOffset="76197.27">20454 14608 27647 0,'-8'3'608'0,"8"-3"128"0,-3 9 32 0,-2-2 0 0,-4 2-624 0,-1 2-144 16,-1 2 0-16,0 2 0 0,1 1 0 0,0 0 0 16,0 2 0-16,1-1 0 0,-1 3 848 0,6-1 144 15,0-4 32-15,3 1 0 0,2-1-832 0,4-1-192 16,1-2 0-16,4-2 0 0,-1-2 864 0,4-1 128 16,0-4 32-16,1-2 0 0,3-3-832 0,-1-4-192 15,2 0 0-15,-3-3 0 0,-2 2 0 0,-1-3 0 16,-2-2 0-16,-2-2 0 0,-3 0 0 0,-2-1 0 15,-3 2 0-15,-4-2 0 0,-1-3 0 0,-3 2 0 16,-1 1 0-16,-2 3 0 0,-1 1 864 0,1 1 128 0,-2 2 32 16,3 1 0-16,2 3-832 0,0-1-192 0,1 2 0 0,0 0 0 15,7 3 0-15,0 0 0 0,0 0 0 0,0 0 0 16,8-5 0-16,3 4 0 0,5-1 0 0,3 0 0 16,1 0 0-16,2-1 0 0,1 0 0 0,10 1 0 31,-3 1-768-31,-3 2-208 0,-6-1-48 0,-6 0 0 0,-1 2 832 0,0 1 192 0,1 2 0 15,-1-1 0-15,-5 2 0 0,-2 0 0 0,0 2 0 0,-3 1 0 16,1 1 0-16,-4 1 0 0,-1-3 0 0,-1 3 0 16,0 2 0-16,-4-2 0 0,2-2 0 0,0 0 0 15,-1 0 768-15,-1 0 208 0,2-1 48 0,-1-4 0 16,4-4-832-16,0 0-192 0,0 0 0 0,0 0 0 16,0 0 0-16,0 0 0 0,1-6 0 0,3-2 0 15,-1 0 864-15,2 0 128 0,1-2 32 0,1 2 0 0,-3-2-832 16,4 1-192-16,-1 0 0 0,1 2 0 0,0-1 0 0,-1 1 0 15,0 2 0-15,1 1 0 0,1 0 0 0,-2 2 0 16,-7 2 0-16,7 2 0 0,-1 2 0 0,2 3 0 16,-3 2 0-16,0-2 0 0,1 3 0 0,0 1 0 15,2 1 0-15,-4 2 0 0,0-2 0 0,1 0 0 16,2-1 0-16,0-1 0 0,1-3 0 0,4 2 0 16,0-3 0-16,3-2 0 0,0-2 0 0,1-2 0 15,2-2 0-15,0-2 0 0,-2-3 0 0,2-1 0 16,-1 1 0-16,2-3 0 0,-2-2 0 0,0-4 0 15,2 1 0-15,-3-1 0 0,2-2 0 0,1-2 0 16,-1-3 0-16,4-2 0 0,0-5 0 0,0-4 0 0,-4-6 0 16,3-2 0-16,3-4 0 0,-2-4 0 15,0-2 0-15,-1-3 0 0,-1 0 0 0,-2 0 0 0,0 0 0 0,-3 3 0 16,-1 4 0-16,-3 3 0 0,-1 6 0 0,-5 8 0 16,-1 8 0-16,-1 5 0 0,-3 1 0 0,-1 6 0 15,-2 4 0-15,-1 6 0 0,-4 5 0 0,-2 4 0 16,-3 5 0-16,-2 7 0 0,-3 6 0 0,1 7 0 15,-3 4 0-15,0 6 0 0,0 3 0 0,3 4 0 16,-1 6 0-16,3 1 0 0,-4 1 0 0,5 3 0 16,3-1 0-16,2-1 0 0,2-2 0 0,1-2 0 15,3-6 0-15,2-1 0 0,1-3 0 0,2 11 0 16,2-11-768-16,0-9-208 0,-3-7-48 0,1-6 0 16,-2-5-1632-16,-1-10-336 0,1-8-64 0,0 0-16 15</inkml:trace>
  <inkml:trace contextRef="#ctx0" brushRef="#br0" timeOffset="76345.85">20966 14463 31327 0,'5'-12'688'0,"3"5"144"0,1 1 16 0,6-2 48 0,4 0-720 0,4 1-176 16,4-1 0-16,5 3 0 0,1 2 0 0,6-1 0 16,5-3 0-16,-10 3 0 0,4-2 848 0,5 1 144 15,3-1 32-15,2 2 0 0,-4-3-832 0,-4 4-192 16,0 1 0-16,13 0-10336 15,-6 0-2112-15</inkml:trace>
  <inkml:trace contextRef="#ctx0" brushRef="#br0" timeOffset="82379.24">22651 14201 20271 0,'0'0'896'0,"1"-5"192"0,-1-2-880 0,1 2-208 0,-1 5 0 0,4-6 0 16,1-1 864-16,-1 3 128 0,-4 4 32 0,0 0 0 15,0 0 0-15,0 0 0 0,0 0 0 0,0 0 0 16,3 9 0-16,-1 3 0 0,-2 2 0 0,-2 4 0 16,0 2 0-16,1 4 0 0,-3 6 0 0,2-1 0 15,-2 0-832-15,1 1-192 0,0 0 0 0,-3 2 0 16,2 0 0-16,-1-1 0 0,3-4 0 0,-3 10 0 0,0-9 0 0,2-5 0 15,2-5 0-15,1-5 0 0,0-4 0 0,0-9 0 16,0 0 0-16,0 0-15520 16</inkml:trace>
  <inkml:trace contextRef="#ctx0" brushRef="#br0" timeOffset="82577.03">22684 13830 38703 0,'-1'-15'1712'0,"2"6"352"0,2-2-1648 0,-1 2-416 16,-2 9 0-16,0 0 0 0,2-8 0 0,-2 8 0 15,0 0 0-15,4-8 0 0,-4 8 0 0,0 0 0 16,2-8 0-16,-2 8 0 0,0 0 0 0,0 0 0 0,0 0 0 0,0 0 0 31,0 0-1552-31,0 0-400 0,0 0-80 0,0 0-8208 0,10 2-1632 0</inkml:trace>
  <inkml:trace contextRef="#ctx0" brushRef="#br0" timeOffset="82936.17">24057 13667 23951 0,'5'-13'512'0,"-3"8"128"0,-2-2 0 0,0-1 64 0,0-5-576 0,0 4-128 16,-2-2 0-16,0-2 0 0,-1-1 848 0,-5 1 144 16,-2-1 32-16,0 2 0 0,1 4 0 0,-1-1 0 15,-4-2 0-15,-1 3 0 0,-1-2 0 0,0 5 0 16,-4 1 0-16,-6 0 0 0,-3 5-832 0,0 3-192 16,-1-1 0-16,-6 5 0 0,-2 4 0 0,2 4 0 15,3 5 0-15,1 6 0 0,1 4 0 0,4 4 0 16,8-1 0-16,5-6 0 0,3 5 864 0,4 4 128 15,-2 1 32-15,3 18 0 0,6-3-832 0,0-2-192 16,2-2 0-16,2-3 0 0,5-5 0 0,-4-4 0 16,0-3 0-16,2-2 0 0,2-2 0 0,-1-2 0 15,-3-6 0-15,3 0 0 0,-4-2 0 0,1-1 0 0,-2-7 0 0,2-2 0 32,-5-10-1600-32,0 0-352 0,0 0-80 0,-7-5-8208 0,-2-4-1632 0</inkml:trace>
  <inkml:trace contextRef="#ctx0" brushRef="#br0" timeOffset="83092.27">23252 14202 27647 0,'0'0'608'0,"0"0"128"0,6-4 32 0,6 2 0 0,5-1-624 0,2 2-144 0,4 1 0 0,3-1 0 15,3 1 848-15,4 1 144 0,5-2 32 0,4 2 0 16,4 3 0-16,6-2 0 0,3-1 0 0,0 1 0 16,-4 0-832-16,-18 1-192 0,-1 0 0 0,2 1 0 15,-1 0-768 1,-3 0-208-16,-6 1-48 0,-3-2 0 0</inkml:trace>
  <inkml:trace contextRef="#ctx0" brushRef="#br0" timeOffset="83972.84">18063 15978 20271 0,'0'0'448'0,"6"-7"80"0,-6 7 32 0,5-10 16 0,1 1-576 0,1 2 0 0,-4-1 0 0,-3 8 0 16,0 0 1744-16,0 0 240 0,0 0 64 0,0 0 0 15,0 0-832-15,0 0-144 0,0 0-48 0,0 0 0 16,0 0 0-16,-3 13 0 0,-4 7 0 0,1 2 0 15,-3 2-816-15,0 6-208 0,-1 3 0 0,-2 5 0 16,-2 3 0-16,2 2 0 0,-3 3 0 0,3-2 0 16,1-1 864-16,3-2 128 0,1-3 32 0,3-1 0 0,2-6-832 0,3-1-192 15,3-2 0-15,2-4 0 0,1-3 0 0,4-4 0 16,-1-3 0-16,3-2 0 0,2 1 0 0,4-10 0 16,2-5 0-16,2-1 0 0,2-2 864 0,3 0 128 15,-2-2 32-15,2-3 0 16,-2-4-2464-16,-4-1-480 0,-4 0-112 0,-5 0-9296 15,-5-2-1856-15</inkml:trace>
  <inkml:trace contextRef="#ctx0" brushRef="#br0" timeOffset="84165.85">17750 16307 27647 0,'0'0'608'0,"0"0"128"0,0 0 32 0,7-9 0 0,3 1-624 0,4 0-144 0,2 1 0 16,4 2 0-16,2 2 848 0,2 0 144 0,3-6 32 0,0 0 0 15,3-1-832-15,0 1-192 0,1 2 0 0,0-1 0 16,2-3 864-16,0 2 128 0,-2 1 32 0,1 4 0 16,1 1-832-16,-2-1-192 0,-4 1 0 0,1 0 0 31,-5-2-2416-31,1-1-528 0,7-5-96 0,-10-1-32 0</inkml:trace>
  <inkml:trace contextRef="#ctx0" brushRef="#br0" timeOffset="84409.34">18977 16049 23951 0,'0'0'1056'0,"11"1"224"0,0-3-1024 0,3 0-256 16,1 0 0-16,7-2 0 0,9-1 880 0,3 2 112 15,5-3 32-15,-3-1 0 0,0 4 0 0,1-2 0 16,-5-2 0-16,-1 4 0 0,-2-1-832 0,-4 2-192 16,-4 1 0-16,-2 2 0 0,-3 0 0 0,-3 2 0 15,-6-1 0-15,-7-2-13888 0</inkml:trace>
  <inkml:trace contextRef="#ctx0" brushRef="#br0" timeOffset="84592.94">18880 16373 31327 0,'0'0'688'0,"0"0"144"0,0 0 16 0,0 0 48 0,9-2-720 0,2-2-176 0,3-1 0 0,4-1 0 16,2 1 0-16,5-2 0 0,3-2 0 0,7 0 0 15,6-1 848-15,4 1 144 0,1-2 32 0,0 1 0 16,-4-1-832-16,-3 1-192 0,-1 1 0 0,-2 0 0 16,-1 1 0-16,-5 2 0 0,-6-2 0 0,-2 2 0 15,2-2-1600 1,-5 3-352-16,-4 3-80 0,-3-2-16 0</inkml:trace>
  <inkml:trace contextRef="#ctx0" brushRef="#br0" timeOffset="84932.01">19422 15584 23951 0,'0'0'1056'0,"0"0"224"0,0 0-1024 0,0 0-256 16,0 0 0-16,-5 2 0 0,-3 5 880 0,0 5 112 16,-1 3 32-16,1 5 0 0,-4 3 0 0,-1 3 0 15,0 5 0-15,1 6 0 0,1 4 0 0,-1 3 0 16,2-1 0-16,2 2 0 0,0 0 0 0,1 5 0 0,-1 2 0 0,2 0 0 15,-1-1 0-15,1 2 0 0,-2 0 0 0,0-5 0 16,0-7-832-16,2-3-192 0,-1-1 0 0,2-3 0 16,3 0 0-16,-1-7 0 0,1-5 0 0,1-1 0 15,1-4 0-15,2-5 0 0,2-5 0 0,-4-7 0 32,0 0-2416-32,8-5-528 0,3-5-96 0,0-5-32 0</inkml:trace>
  <inkml:trace contextRef="#ctx0" brushRef="#br0" timeOffset="85307.53">20562 15570 34095 0,'0'0'3024'0,"0"0"-2416"15,0 0-480-15,-9 7-128 0,1 4 0 0,0 7 0 16,2 4 0-16,-3 3 0 0,0 4 320 0,-2 5 80 0,0 5 32 0,0 5 0 15,3 4 192-15,-3-1 32 0,-3 0 16 0,6 1 0 16,2 3 48-16,2-1 16 0,-2-3 0 0,1 2 0 16,-3-1-368-16,0 0-80 0,2-3-16 0,0-3 0 15,-1-3-272-15,0-4 128 0,-1-2-128 0,1-1 0 16,-2 2-176-16,1-4-144 0,-3-6-16 0,2-2-11840 16,0-2-2368-16</inkml:trace>
  <inkml:trace contextRef="#ctx0" brushRef="#br0" timeOffset="86255.25">21070 16193 16575 0,'0'0'368'0,"7"-4"80"0,-1-4 0 0,2 4 16 0,2 3-464 0,-1 1 0 0,2-6 0 0,2 3 0 16,-2-2 912-16,2 3 96 0,0-1 16 0,2 4 0 16,-2 1 0-16,1 3 0 0,0 0 0 0,2 5 0 15,-2 2 0-15,-3 5 0 0,-2 5 0 0,-1 2 0 16,-4 2 0-16,-2 2 0 0,-2 1 0 0,-3 1 0 16,-6 0 0-16,-1 2 0 0,-2 1 0 0,-2-4 0 0,-2-2-432 0,1 1-80 15,-3 4 0-15,1-2-16 0,-2-5-112 0,-1 0 0 16,0-2-16-16,3-2 0 0,-3-3-208 0,2-1-32 15,1-5-128-15,1-3 192 16,1-4-704-16,3-2-160 0,3-1-32 0,1-6-10288 16,3-3-2064-16</inkml:trace>
  <inkml:trace contextRef="#ctx0" brushRef="#br0" timeOffset="86928.91">22082 15682 23951 0,'0'0'512'0,"-5"-5"128"0,-2 2 0 0,7 3 64 0,0 0-576 0,-8 7-128 0,3-2 0 0,0 5 0 16,1 0 848-16,1 6 144 0,-2 3 32 0,2 6 0 15,1 3-832-15,0 3-192 0,0 2 0 0,2-1 0 16,0-2 0-16,0 2 0 0,0-1 0 0,4 1 0 16,0-3 0-16,2 0 0 0,-3 3 0 0,2-4 0 0,3-5 0 0,0-3 0 15,2-5 0-15,1-5 0 0,1-1 864 0,2-7 128 16,5-6 32-16,2-2 0 0,-1-3 0 0,2-2 0 15,-2-2 0-15,2-5 0 16,3-4-1648-16,-2 2-320 0,-1 1-64 0,0-2-16 0,-2 0 1648 0,-2 0 320 16,-2 1 64-16,-4 2 16 0,-1 2-832 0,-1 5-192 15,-5 2 0-15,-5 9 0 0,0 0 0 0,10-1 0 16,-10 1 0-16,6 7 0 16,-1 6-768-16,-1 4-208 0,-4 1-48 0,0 10 0 0,0 6 1648 0,0 3 320 15,-2 2 64-15,-2 2 16 0,1 6-832 0,-3-1-192 16,-4-1 0-16,-1 0 0 0,-3 0 0 0,-2 2 0 15,0 0 0-15,-5 1 0 0,-3 2 0 0,1-1 0 16,2 2 0-16,-3-3 0 0,-2 1 0 0,0-4 0 16,-3-3 0-16,3-5 0 0,2-5 0 0,-2-6 0 0,6-6 0 0,-2-5 0 15,2-4 544-15,2-3 64 0,2-3 16 0,0-4 0 16,1-6-384-16,1-5-80 0,0-6-16 0,2-4 0 16,1 0-144-16,5-2 128 0,5-2-128 0,2-1 128 15,1-2-128-15,6 1 0 0,0 2 0 0,6-3 0 16,0 2-128-16,2 1 128 0,2 1 0 0,3 1 0 15,-1 1 128-15,3 3 112 0,1 4 16 0,3 3 0 16,1 1-256-16,1 3 0 0,-1 3 0 0,3 1 0 16,1 1 0-16,-1 0 0 0,-3 5 0 0,-1-1 0 15,-4 0-768 1,-1 0-208-16,-6 0-48 0,0 1 0 0,-2-2-1632 0,-5 0-336 0,-9-1-64 16,10-5-16-16</inkml:trace>
  <inkml:trace contextRef="#ctx0" brushRef="#br0" timeOffset="87275.46">22892 15816 27647 0,'0'0'608'0,"0"0"128"0,0 0 32 0,0 0 0 0,0 0-624 0,0 0-144 0,7 16 0 0,-7-16 0 15,0 0 848-15,12 5 144 0,-2-2 32 0,4-1 0 16,1-2 0-16,4-2 0 0,3-2 0 0,3-2 0 15,4 2-832-15,-1-2-192 0,0 0 0 0,1 0 0 16,3 1 0-16,-2 3 0 0,-5-2 0 0,-2 2 0 16,-2 1-1600-16,-4 0-352 0,-6 2-80 0,-11-1-16 15</inkml:trace>
  <inkml:trace contextRef="#ctx0" brushRef="#br0" timeOffset="87444.28">22887 16167 31327 0,'0'0'1392'0,"0"0"272"0,0 0-1328 0,11 2-336 16,-1 1 0-16,3-3 0 0,3-1 0 0,1-1 0 16,4 0 0-16,3-1 0 0,6-4 896 0,2-2 96 15,-1-1 32-15,2-1 0 0,3 0-832 0,2 1-192 16,0 0 0-16,-5 2 0 0,-3 1 0 0,-3 3 0 16,0 0 0-16,-4 0-15520 0</inkml:trace>
  <inkml:trace contextRef="#ctx0" brushRef="#br0" timeOffset="88009.39">23728 15623 27647 0,'0'0'608'0,"-6"-1"128"0,-3-2 32 0,2-5 0 15,3 1-624-15,0-2-144 0,2 0 0 0,2 1 0 16,0 8 848-16,6-10 144 0,-1 1 32 0,5 0 0 0,-2-1 0 0,6 3 0 15,1 1 0-15,2-2 0 0,1-2-832 0,3 3-192 16,0 1 0-16,3 1 0 0,0 2 864 0,3 3 128 16,1-2 32-16,-1 4 0 0,1 4-832 0,-12-1-192 15,1 3 0-15,3 3 0 0,0 2 0 0,-1 5 0 16,-2 4 0-16,-1 3 0 0,-4 5 0 0,-2 13 0 16,-5 5 0-16,-7 3 0 0,-7 2 864 0,-14 30 128 15,-3-10 32-15,-5-6 0 0,-4-5-832 0,0-2-192 16,-4-2 0-16,2-7 0 0,-1-8 0 0,-1-3 0 15,-3-2 0-15,-2-3 0 0,-2-5 0 0,1-5 0 16,1-4 0-16,5-1 0 0,8-3 0 0,6-3 0 16,5-4 0-16,5-4 0 0,3-2 0 0,3-3 0 15,9-1 0-15,0 0 0 0,1-7 864 0,3-2 128 16,5-2 32-16,5 1 0 0,6 1-832 0,6-1-192 0,3-2 0 0,8 3 0 16,7 2 0-16,-2-2 0 0,1-2 0 0,-1 2 0 15,-1 1 0-15,1 3 0 0,-1 0 0 0,-14 3 0 16,4 0 0-16,2 1 0 0,0 0 0 0,1 0 0 15,-1 0 288-15,-1 0 16 0,-3 1 0 0,-1 0 0 32,-1-3-608-32,-4 2-112 0,1 0-32 0,-6-1-13248 0,-1 2-2672 0</inkml:trace>
  <inkml:trace contextRef="#ctx0" brushRef="#br0" timeOffset="89134.94">12466 14455 7311 0,'0'0'320'0,"0"0"64"0,0 0-384 0,-7 4 0 15,7-4 0-15,0 0 0 0,0 0 704 0,0 0 48 16,0 0 16-16,0 0 0 0,-4 4 272 0,4-4 64 16,-7 5 16-16,7-5 0 0,0 0-80 0,0 0-16 15,-8 7 0-15,3-3 0 0,5-4-176 0,-9 3-32 16,1-2-16-16,8-1 0 0,-8 6-160 0,0-3-16 16,-1-3-16-16,9 0 0 0,0 0-48 0,0 0-16 15,-4 5 0-15,4-5 0 0,0 0-96 0,0 0 0 16,0 0-16-16,6 2 0 0,3-2 112 0,3-1 32 15,3-2 0-15,0 0 0 0,1 0-80 0,2 1-16 16,2-4 0-16,-1 0 0 0,1 1-224 0,2 0-32 16,-1 1-16-16,0-1 0 0,1 1-208 0,-5 1 144 15,-3-1-144-15,-1 2 128 0,-3 0-128 0,-2 0 0 16,-8 2 0-16,0 0 128 0,0 0-128 0,0 0 192 0,0 0-192 0,0 0 192 16,0 0 32-16,-11 1 16 0,-2 0 0 15,-2 1 0-15,0-2-112 0,-2 1 0 0,1 3-128 0,1-1 192 16,0 0-192-16,3-1 128 0,2-2-128 0,-1 3 0 15,2-2 0-15,9-1 128 0,-6-1-128 0,6 1 0 32,0 0-352-32,0 0-112 0,0 0-32 0,15-9-13728 0</inkml:trace>
  <inkml:trace contextRef="#ctx0" brushRef="#br0" timeOffset="89689.64">12921 14070 8287 0,'-2'-6'368'0,"2"6"80"0,0 0-448 0,0 0 0 0,-2-9 0 16,2 9 0-16,-2-8 1488 0,5 2 224 15,0-4 32-15,5 4 16 0,2 0-800 0,3 0-176 0,3-2-16 0,4 1-16 16,3 1-240-16,0 2-32 0,4-2-16 0,-1 3 0 15,-4-1-96-15,5 2-32 0,3 2 0 0,-2 0 0 16,-2 0-80-16,-1 3 0 0,-3 2-16 0,-4 2 0 16,-1 0-80-16,-4 2-16 0,-2 1 0 0,-2 3 0 15,-5 3-144-15,-2 1 192 0,-3 1-192 0,-2 1 192 16,-4-1 176-16,-1 1 32 0,-7 0 16 0,1-1 0 16,-4 1-192-16,-1 2-32 0,-2-1-16 0,-1-1 0 15,-1-3 16-15,2-1 16 0,3 0 0 0,0 0 0 16,-1 1 48-16,2-1 0 0,2-2 0 0,2-2 0 15,3-2 0-15,1-1 16 0,3-2 0 0,6-6 0 0,0 0 0 16,0 9 0-16,0-9 0 0,10 8 0 0,6-5 176 0,2-2 16 16,1-2 16-16,2 0 0 0,2 1-64 0,2-1-16 15,5-1 0-15,1-2 0 0,1 3-224 0,-3-1-48 16,0 1-128-16,-1-1 192 16,-1 1-2016-16,-3-3-416 0,9-3-64 0,-10-1-32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25:51.71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6285 3202 3679 0,'-9'-4'320'15,"1"-1"-320"-15,2 0 0 0,-2-1 0 0,-2 2 1440 0,0 0 224 16,-3 0 32-16,1 2 16 0,0 1-464 0,0 1-96 16,0 0 0-16,-1 0-16 0,2 0-272 0,3 0-48 15,-3 0-16-15,3 0 0 0,8 0-336 0,-7 1-64 16,7-1-16-16,0 0 0 0,-7 1-128 0,7-1-16 15,0 0-16-15,0 0 0 0,0 0 32 0,0 0 16 16,0 0 0-16,0 0 0 0,0 0-32 0,0 0-16 16,0 0 0-16,8 0 0 0,3 0 208 0,0 2 32 15,3 2 16-15,2 1 0 0,4 0 48 0,2 0 16 16,4 1 0-16,4-1 0 0,3-1-48 0,4 2-16 16,3-1 0-16,4 2 0 0,-1-3-256 0,2 1-48 15,1-1-16-15,7 2 0 0,6-2 48 0,1 1 16 16,1-1 0-16,2-1 0 0,2 1-80 0,1-2-16 15,3-1 0-15,4-1 0 0,3-1-128 0,0 0 128 0,0 0-128 0,2-2 128 16,1 0 0-16,3 1 0 0,2-4 0 0,-3 3 0 16,-2 1 0-16,3-1-128 0,4-3 192 0,3 4-64 15,-2 2 80-15,0 0 16 0,1 1 0 0,-1 1 0 16,2 1-48-16,0-1-16 0,-4-4 0 0,4 2 0 16,4 2-160-16,3 0 128 0,3-2-128 0,-2 1 128 15,1 1-128-15,3-1 160 0,-1-1-160 0,1 0 160 16,-4-2-160-16,6 0 0 0,3 2 0 0,-2-4 0 15,-1 2 0-15,2-1 0 0,1 0 128 0,-1 0-128 16,1 2 0-16,1-1 0 0,2 1 0 0,-4 0 0 16,1-1 0-16,-4 2 0 0,-1 2 0 0,3-1 0 15,-2-2 0-15,3 1 0 0,-1 1 0 0,1 2 128 16,1-3-128-16,0 3 0 0,0-1 0 0,-1 0 0 0,2 1 0 0,-4-2 128 16,-3-1-128-16,6 0 128 0,3-1-128 0,-2 1 0 15,-6 1 0-15,2 0 0 0,2 3 0 0,-4-4 0 16,-1 0 0-16,-1 0 128 0,-1 0-128 0,1 0 0 15,0 1 0-15,1-1 0 0,-3-1 0 0,1 1 0 16,1-2 128-16,-5 0-128 0,1 2 0 0,1 0 0 16,0-1 144-16,-2 0-144 0,-5-1 0 0,-1 2 144 15,3 2-144-15,-3-2 0 0,2-1 144 0,-2 0-144 16,-3 1 0-16,3 2 144 0,1 0-144 0,-1 0 128 16,-2-2-128-16,1 2 128 0,-2 1-128 0,2-1 0 15,-3-2 144-15,1-1-144 0,-4-1 0 0,2 2 144 16,0 1-144-16,0-1 0 0,2-2 128 0,-4 1-128 15,-3 1 0-15,0 1 0 0,0 0 0 0,0 2 0 16,2-2 0-16,-6 3 0 0,-4 0 128 0,0 3-128 0,-1-3 0 0,2 0 0 16,0 0 128-16,-4 1-128 0,-2 2 0 0,-3-1 0 15,-4 1 0-15,2 0 0 0,-3 0 0 0,4 1 0 16,2 1 0-16,-2 0 0 0,-5-2 0 0,-2 1 0 16,-4 1 0-16,2-1 0 0,-3-3 128 0,1 3-128 15,1-1 0-15,-5 1 160 0,-2 0-160 0,-5 0 128 16,0-1 48-16,-5-1 0 0,-2-1 0 0,-4 1 0 15,1-1 16-15,-3 1 0 0,1-2 0 0,-1 2 0 16,0-1 0-16,-1 0 16 0,-3-2 0 0,-1 1 0 16,-6 2-16-16,2-2-16 0,-1 2 0 0,0-3 0 15,-2-1-176-15,0 0 0 0,-5 1 0 0,1-3 128 16,0-2-128-16,-10 2 128 0,0 0-128 0,5-3 128 16,-5 3 0-16,0 0 0 0,6-6 0 0,-6 6 0 0,2-10 48 0,-1 1 0 15,-1-4 0-15,-1-1 0 0,0 1-48 16,-1-1 0-16,-1-3 0 0,2 0 0 0,2-3-128 0,-1-4 128 15,-1-3-128-15,2-1 128 0,2-3-128 0,0 1 0 16,1-5 0-16,2 0 128 0,-1-2-128 0,3-1 0 16,0-1 0-16,1-3 0 0,2-4 0 0,-2-3 0 15,5-3 128-15,-2 3-128 0,0-1 0 0,-1 1 0 16,1 1 144-16,0 1-144 0,-1 1 160 0,2 0-32 16,-1-2-128-16,2-2 192 0,-2-1-192 0,0 6-128 15,1 5 128-15,-2 0-208 0,2 3 208 0,-1-1 0 16,1 0 0-16,1-1 0 0,-3 0 0 0,2-2 0 15,0 4-160-15,1-1 160 0,1 0-176 0,-1 0 48 0,0 0 0 16,1 3 0-16,0-1 128 0,-1 2-160 0,-2 0 160 0,2 1-160 16,-2 1 160-16,-1 0 0 0,-3 0 0 0,0 3 0 15,0 3 0-15,-2 2 144 0,0-2-16 0,-1 4-128 16,1 3 192-16,-1 3-192 0,2 0 192 0,-4 0-192 16,2 0 128-16,-3 3-128 0,-1 3 0 0,-1-1 0 15,0 0 0-15,0 1 0 0,-2 2 0 0,0 0 0 16,-1 0 0-16,3 8 0 0,-7-6 0 0,0 0 0 15,-1 2 0-15,-1 0 0 0,-5-1 0 0,-2 2 0 16,-3 0 0-16,-4 2 0 0,-2 0 0 0,-4 0-144 16,-3 1 144-16,-3 0 0 0,0 0-144 0,-3 3 144 15,1 1 0-15,-3-1 0 0,0-1 0 0,-6 1 0 16,-3 1 0-16,-4-1 0 0,-5 1 0 0,-1 1 0 16,-2-1 0-16,1 2 0 0,-4-1 0 0,-4 1 0 15,-8-1 0-15,-2 1 0 0,-5 1 0 0,-2-1 0 0,-1-1 0 16,-8 1 0-16,-6-1 0 0,0 1 0 0,1-1 0 0,-8 1 0 15,-6-2 0-15,0 2 0 0,5-1 0 0,-7 1 0 16,-5 0 0-16,1 1 0 0,-1-3 0 0,-2 1 0 16,-4 0 0-16,2 1 0 0,0 0 0 0,-3 0 0 15,2-2 0-15,-3 2 0 0,-3-1 0 0,2 1 0 16,4-1 0-16,-3 1 0 0,-4 0 0 0,4 1 0 16,2-3 0-16,-2 3 0 0,-7 2 0 0,3-1 0 15,-1-3 0-15,1 2 0 0,0 0 0 0,-1 1 0 16,-2-1 0-16,3 4 0 0,4-1 0 0,-5 2 0 15,-4-2 0-15,4 1 0 0,0-2 0 0,1 2 0 16,1 0 0-16,3 0 0 0,2-1 0 0,-2 1 0 16,0 1 0-16,0-1 0 0,-3 0 0 0,6-2 0 0,8-1 0 0,-6 1 0 15,-3 0 0-15,1 2 0 0,5-4 0 0,-4 3 0 16,-4-1 0-16,3 0 0 0,2-2 0 0,2 2 0 16,-1 1 0-16,1-2 0 0,1 1 0 0,2-1 0 15,0 0 0-15,2 2 0 0,4 1 128 0,-2-1-128 16,-2-3 0-16,3 0 0 0,3 2 0 0,0-1 0 15,0-1 0-15,3 1 0 0,5 0 128 0,1 0-128 16,-5-2 0-16,5 2 0 0,2-2 0 0,0 0 0 16,-1-2 0-16,5 2 0 0,5-2 144 0,0 1-144 15,1-5 128-15,3 0-128 0,2 1 128 0,4 1-128 16,3-1 0-16,2-2 144 0,2-2-144 0,-2 0 0 16,0 2 144-16,5 2-144 0,2 2 0 0,5-3 144 15,2-5-144-15,2 0 0 0,-2 0 0 0,5 2 128 0,0 1-128 16,4 0 0-16,4 1 0 0,2-3 0 0,2-2 0 0,3 0 128 15,3 2-128-15,-1 0 0 0,2 1 0 0,5-1 0 16,4-3 0-16,3 2 0 0,1-1 0 0,1 2 0 16,3-2 0-16,3 2 0 0,2-3-192 0,3 2 192 15,4-1-160-15,-1 3 160 0,3 0 0 0,-1-1-144 16,7 4 144-16,0 0 0 0,-6-3 0 0,6 3-160 16,0 0 160-16,0 0 0 0,0 0-160 0,0 0 160 15,0 0-128-15,0 0 128 0,0 0-160 0,0 0 160 16,-3 11-192-16,2 0 192 0,-1 1-144 0,4 1 144 15,-1 3 0-15,-1 1-144 0,0 2 144 0,0 3 0 16,-3 4-144-16,2 1 144 0,0 0 0 0,0 3 0 0,-1 2 0 16,-3 3 0-16,-1 1 0 0,-1 2 0 15,-1-2 0-15,2 9 0 0,-1 8 0 0,-2 1 0 0,0-5 0 0,1 1 0 16,-3-1 0-16,0 2 0 0,0-4 0 0,1 4 0 16,2 3 0-16,-2 0 0 0,0-3 0 0,1 0 0 15,2-1 0-15,-1-4 0 0,-2-6 176 0,4-1-176 16,-2 1 224-16,1-4-48 0,1-2-16 0,1-1 0 15,1-6 80-15,2 0 16 0,-3-5 0 0,3 0 0 16,0-5-32-16,1-1 0 0,0-4 0 0,-2 0 0 16,2-5-32-16,1-7-16 0,0 0 0 0,0 0 0 15,0 0-176-15,0 0 0 0,0 0 144 0,0 0-144 16,0 0-160-16,0 0-96 0,0 0-32 0,0 0 0 16,0 0-2336-16,0-10-480 0,-4-6-96 15,-3-3 0-15</inkml:trace>
  <inkml:trace contextRef="#ctx0" brushRef="#br0" timeOffset="4916.6">18273 10350 6447 0,'-10'-9'272'0,"10"9"80"0,-5-4-352 0,5 4 0 16,0 0 0-16,0 0 0 0,0 0 2752 0,0 0 496 16,0 0 80-16,0 0 32 0,-6-5-2592 0,6 5-512 15,0 0-96-15,0 0-32 0,0 0 112 0,0 0 16 16,0 0 0-16,0 0 0 0,9-3 368 0,2 2 80 15,-2-1 0-15,2 1 16 0,0 0 160 0,4-2 16 16,0 1 16-16,2 1 0 0,-1 0-144 0,3 0-48 16,0 0 0-16,4 0 0 0,2 0-224 0,2-2-48 15,3 3-16-15,1-1 0 0,1 0 768 0,3 0 144 16,2-1 48-16,2 0 0 16,2-3-1632-16,0 2-320 0,-2 3-64 0,4-1-16 0,1-1 768 0,1 1 128 15,1 0 48-15,3 1 0 0,0-3-80 0,1 1-16 16,-3-1 0-16,-1 1 0 0,-2 1-64 0,1 1-16 0,2 0 0 0,1 0 0 15,-1 0-128-15,0 0 192 0,1 1-192 0,-1-2 192 16,-2-1-64-16,-2 1-128 0,-1 0 192 0,1 2-64 16,1 2 64-16,1-2 0 0,2-2 0 0,2 1 0 15,-2 1-48-15,1 1 0 0,-2-4 0 0,-2 2 0 16,2 0-144-16,-1 2 160 0,1 1-160 0,0 0 160 16,-1-5-160-16,1 2 160 0,3 2-160 0,-2 0 160 15,-2-4-160-15,0 2 160 0,-1 0-160 0,0 0 160 16,1 0-32-16,2 0-128 0,-1 2 192 0,1-1-64 15,-1 0-128-15,0 1 192 0,0-1-192 0,-4-1 192 16,1 0-32-16,1 2 0 0,1 0 0 0,1 0 0 16,-2-1-160-16,1-1 0 0,1-1 0 0,-2 1 0 0,0 1 0 0,-2-1 128 15,-2-1-128-15,-1 1 128 0,2 2-128 0,3 0 192 16,0-1-192-16,0 0 192 0,-2-3-192 0,0 2 160 16,0-1-160-16,-1 1 160 0,-3 0-160 0,-1 2 0 15,0 0 0-15,3 0 128 0,1-2-128 0,1 0 0 16,-1 4 0-16,2-3 0 0,1-2 128 0,-2 1-128 15,-2 1 0-15,-1 1 128 0,-2 0-128 0,-1 0 0 16,-1 1 0-16,1-1 0 0,2 0 0 0,2-2 0 16,-3 0 0-16,2 1 0 0,-2 1 0 0,3-1 0 15,-4-1 128-15,-1 0-128 0,-2 2 0 0,3 0 0 16,-5 0 0-16,2 0 128 0,2 1-128 0,0 0 0 16,3-2 0-16,-3 0 0 0,-3 0 0 0,2 1 0 15,3-1 0-15,-4 0 128 0,0 0-128 0,-2 2 0 0,-3-1 0 16,1 1 0-16,-3 0 0 0,3 2 0 15,-2-1 0-15,2 0 0 0,-1-1 0 0,3 0 0 0,-3 0 128 0,1 1-128 16,3-1 0-16,1 0 0 0,-5 1 0 0,-1 0 0 16,0 0 0-16,-2 1 0 0,-1 1 0 0,2-2 0 15,-4-1 0-15,3 1 0 0,-1 2 0 0,-1-2 0 16,-1-3 0-16,1 2 0 0,1 0 128 0,0-1-128 16,-4 0 0-16,1 1 0 0,-1 0 0 0,-3 1 0 15,-1 0 144-15,2 0-144 0,0-2 160 0,-1 3-160 16,-3-1 160-16,2 3-160 0,-2-4 160 0,0 1-160 15,1 0 128-15,-2-1-128 0,-1-1 0 0,-2 1 144 16,0 2-144-16,2-3 0 0,-5-4 144 0,-7 2-144 16,9 3 176-16,-9-3-48 0,8 1 0 0,-8-1 0 0,0 0-128 0,9 1 0 15,-9-1 0-15,0 0 128 16,0 0 32-16,0 0 0 0,9-2 0 0,-9 2 0 0,0 0-32 0,0 0 0 16,8-7 0-16,-2 4 0 0,-6 3 0 0,0 0-128 15,6-9 192-15,-1 5-64 0,-5 4-128 0,3-8 192 16,-1 1-192-16,2-1 192 0,-2-1-192 0,-2-2 160 15,0-1-160-15,0-1 160 0,0-2-160 0,0-1 128 16,-1-6-128-16,1 1 128 0,1 0-128 0,-1 1 0 16,-2 1 0-16,2-3 128 0,0 0-128 0,2-2 128 15,-1 1-128-15,1-1 128 0,-1-1-128 0,1 0 0 16,2-1 0-16,-1 0 0 0,-3-4 0 0,1-2 0 16,0-1 0-16,-1 1 0 0,0 2 0 0,2-2 0 15,1-1 0-15,-1 2 0 0,-1 3 0 0,2 1 0 16,2-2 0-16,-2-3 0 0,1-3 0 0,2 0 0 0,-4-1 0 15,2-2 0-15,1 3 0 0,1-4 0 0,-1 0-144 0,0 1 144 16,1 3 0-16,0 1 0 0,2 1 0 0,-1 0 0 16,-2 3-128-16,3 0 128 0,0-3 0 0,-1 1 0 15,0-2-128-15,0 2 128 0,-2 3 0 0,-1 2 0 16,0 4 0-16,-3 1-128 0,2 1 128 0,0 2 0 16,1 1 0-16,1 2-128 0,-3-1 128 0,4 1 0 15,-2-1-144-15,2 3 144 0,-2 0 0 0,2 2-144 16,-2 0 144-16,1-1 0 0,-2-1 0 0,5 2-128 15,-2 1 128-15,1 0 0 0,-5 1-144 0,1 1 144 16,1 2 0-16,-1 1 0 0,-3 6 0 0,4-8 0 16,-3 0-144-16,3 2 144 0,-4 6 0 0,0 0 0 15,0 0 0-15,0 0-128 0,0 0 128 0,4-5 0 0,-4 5 0 16,0 0 0-16,0 0 0 0,3-6 0 0,-3 6-128 0,0 0 128 16,5-6 0-16,-5 6 0 0,0 0 0 0,0 0 0 15,0 0 0-15,0 0 0 0,0 0 0 0,0 0 0 16,0 0 0-16,0 0 0 0,3-6 0 0,-3 6 0 15,0 0 0-15,0 0 0 0,0 0 0 0,0 0 0 16,0-8 0-16,0 8 0 0,0 0 0 0,0 0 0 16,0 0 0-16,0 0 0 0,-3-6 0 0,3 6 0 15,0 0 0-15,0 0 0 0,-2-6 0 0,2 6 0 16,-5-9 0-16,5 9 0 0,0 0 0 0,0 0 0 16,-6-3 0-16,6 3 0 0,-4-6 0 0,4 6 0 15,0 0 0-15,-9-6 0 0,5 2 0 0,4 4 0 16,0 0 0-16,0 0 0 0,0 0 0 0,-5-6 0 15,-2 1 0-15,7 5 0 0,0 0 0 0,0 0 0 0,-7-4 0 16,7 4 0-16,0 0 0 0,0 0 0 0,0 0 0 0,-10-4 0 16,1-2 0-16,9 6 0 0,0 0 0 0,0 0 0 15,-10-5 0-15,10 5-128 0,-8-6 128 0,8 6 0 16,0 0 0-16,0 0 0 0,0 0-128 0,0 0 128 16,0 0 0-16,0 0 0 0,-7 5 0 0,7-5 0 15,-8-5 0-15,8 5-128 0,0 0 128 0,0 0 0 16,-11-2 0-16,2 0 0 0,1-1 0 0,8 3 0 15,-9 5 0-15,9-5-128 0,-9 5 128 0,1-2 0 16,-3-1-128-16,0-1 128 0,2 1 0 0,-3 1 0 16,-1-1 0-16,0 1-128 0,4 2 128 0,-5 0 0 15,0 1 0-15,0-2 0 0,-1-3 0 0,0 2 0 16,-1 0 0-16,-3-1 0 0,1-1 0 0,-4 1 0 16,0 0 0-16,-3 0 0 0,-3-2 0 0,2 4 0 0,-4-3 0 0,-2 1 0 15,-5 1 0-15,1 2 0 0,2-2 0 0,-3 0 0 16,0 0 0-16,1-3 0 0,-3-3 0 0,-2 1 0 15,-1-2 0-15,-5 2 0 0,-3 2 0 0,0 1 0 16,0 3 0-16,0-4 0 0,3-2 0 0,-2-1-128 16,-4-2 128-16,0 3 0 0,-6 1 0 0,1 2 0 15,-1 1 0-15,3 1 0 0,-2 0 0 0,2-3 0 16,0-4 0-16,-3 2 0 0,-2 2 0 0,1 1 0 16,-1 1 0-16,4 0 0 0,2-2 0 0,-1-3 0 15,-3-1 0-15,0 3 0 0,-2 3 0 0,0 0 0 16,1-1 0-16,0 2 0 0,3-2 0 0,0 0 0 15,-4-2 0-15,-1 2 0 0,-5 2 0 0,3 1 0 0,2 1 0 16,2-1 0-16,-1 1 0 0,3-1 0 0,-3 0 0 0,0 1 0 16,0-2 0-16,4-1 0 0,4-1 0 0,2 2 0 15,1 0 0-15,0 0 0 0,-2-3 0 0,-2 0 0 16,1 1 0-16,-2 3 0 0,2 0 0 0,1-2 0 16,0-3 0-16,1 1 0 0,-3 1 0 0,0 4 0 15,-2-3 0-15,2 2 0 0,-2 1 0 0,5-1 0 16,-2-3 0-16,2-1 0 0,1 0 0 0,-2 2 0 15,-2 2 0-15,3 1 0 0,1 1 0 0,2-1 0 16,3-2 0-16,5 0 0 0,-1-1 0 0,3 0 0 16,-3-1 0-16,1 0 0 0,-1-1 0 0,1 2 0 15,1 2 0-15,0-2 0 0,1-2 0 0,3 0 0 16,1 0 0-16,2 2 0 0,1 0 0 0,2-2 0 0,0-2 0 0,3 2 0 16,-4 2 0-16,1-2 0 0,-2-2 0 0,3 2 128 15,0-1-128-15,0 1 0 0,-1 3 0 0,1 1 0 16,-1-1 0-16,4-1 0 0,0-2 0 0,2 0 0 15,4 0 0-15,1 0 0 0,1 0 0 0,1 0 0 16,1 0 0-16,-1 0 0 0,2 0 0 0,1 0 0 16,-1 0 0-16,2 0 0 0,2 0 0 0,-2-1 0 15,0-2 0-15,1 1 0 0,1 0 0 0,-1 2 0 16,-1 0 0-16,0-1 0 0,1-2 0 0,1 1 0 16,0 0 0-16,2 1 0 0,-1-1 0 0,2 0 0 15,3 0 0-15,4 2 0 0,0 0 0 0,-9 0 0 16,3 0 0-16,6 0 0 0,-8-1 0 0,8 1 0 15,-6 0 0-15,6 0 0 0,-8 1 0 0,8-1 0 16,0 0 0-16,-6 1 0 0,-2 1 0 0,8-2 0 0,0 0 0 0,-6 1 0 16,6-1 0-16,-5 5-128 0,5-5 128 0,0 0 0 15,-6 3 0-15,-1 4 0 0,1-1-128 0,2 1 128 16,4-7 0-16,-3 11-128 0,-1 1 128 0,-1-1 0 16,1 0-128-16,0 0 128 0,1 1 0 0,-1 2 0 15,0 3 0-15,2 2-128 0,-2-1 128 0,0 1 0 16,0 1 0-16,0 3 0 0,0 0 0 0,-1 2 0 15,1 3 0-15,1 2-128 0,0 4 128 0,-3-4 0 16,2 1 0-16,0-2 0 0,0 1 0 0,-1-1 0 16,0 3 0-16,2 1 0 0,-2 0 0 0,-1 2 0 15,2 3 0-15,-3-2 0 0,2-1 0 0,0 1 0 16,-1-2 0-16,0 0 0 0,-1-3 0 0,2 0 0 0,-1 0 0 16,1-2 0-16,-2 2 0 0,3-1 0 0,-2 3 0 0,2-1 0 15,0 0 0-15,-2-1 0 0,2-3 128 16,-1 0-128-16,2-3 0 0,-2 2 0 0,0-3 160 0,2-2-160 15,-4-2 160-15,3 0-160 0,1-3 128 0,0 0-128 16,-1-2 0-16,1-2 144 0,-1-1-144 0,1 1 0 16,1-1 144-16,-3 0-144 0,3-3 128 0,0-2-128 15,0 3 128-15,0-2-128 0,2-8 0 0,-1 8 144 16,1-8-144-16,-4 7 0 0,3 2 144 0,1-9-144 16,0 0 0-16,0 0 144 0,-1 9-144 0,1-9 0 15,0 0 144-15,0 0-144 0,0 0 128 0,0 0-128 16,1 10 128-16,-1-10-128 0,0 0 0 0,0 0 128 15,0 0-128-15,0 0 0 0,0 0 160 0,0 0-32 16,0 0-128-16,0 0 192 0,0 0-192 0,0 0 0 16,0 0 0-16,0 0 0 0,0 0 128 0,0 0-128 0,0 0 0 0,0 0 144 15,0 0-144-15,7-6 0 0,-7 6 144 0,0 0-144 16,5-6 0-16,-5 6 128 0,8-8-128 0,-4 1 0 16,-4 7 128-16,0 0-128 0,6-7 160 0,0 0-160 15,-2 0 128-15,-4 7-128 0,0 0 0 0,5-8 144 16,1-1-288-16,-6 9-64 0,0 0-16 0,0 0 0 31,3-9-2048-31,-1 1-416 0</inkml:trace>
  <inkml:trace contextRef="#ctx0" brushRef="#br0" timeOffset="5789.73">11653 13764 22111 0,'-10'-2'1968'0,"10"2"-1584"16,-8 1-384-16,2 4 0 0,0 1 384 0,2 4-16 15,-2 0 0-15,1 3 0 0,-3 5 80 0,1 2 32 0,1 3 0 0,-3 4 0 16,2 6 80-16,-1 3 16 0,-1 1 0 0,0 0 0 16,0 1-176-16,0 1-16 0,0 1-16 0,-2 1 0 15,0-1-64-15,-3 4-16 0,1 1 0 0,-1 2 0 16,0 1 96-16,-1-1 32 0,1 1 0 0,-1-2 0 15,-1-1 16-15,0 1 0 0,-2 0 0 0,4 1 0 16,2-2 80-16,-4 0 32 0,-2 0 0 0,0-1 0 16,1-1 0-16,3-4 0 0,0-1 0 0,1-1 0 15,3-1-96-15,-2-1 0 0,2-4-16 0,2 2 0 16,0-2-144-16,3-3-32 0,2-1 0 0,-1-3 0 16,3 0-112-16,1-2-16 0,0-6-128 0,3-1 192 0,0 0-192 15,-1-4 0-15,2-2 0 0,4-3 0 16,-3 0-448-16,6-3-96 0,-1-3-16 0,5-4 0 15,2-4-2032-15,4-6-416 0,1-6-64 0</inkml:trace>
  <inkml:trace contextRef="#ctx0" brushRef="#br0" timeOffset="7025.19">11397 13712 32255 0,'0'0'2864'0,"0"0"-2288"0,0 0-576 0,11-5 0 16,0 1 0-16,4 2-320 0,4 2 32 0,3 1 16 15,2-1 144-15,4 0 128 0,3-1-192 0,6 1 192 16,4 0 0-16,6 0-128 0,2-4 128 0,4 2 0 16,4 0 0-16,0-1 0 0,-2-4 0 0,4 2 0 15,1-3-128-15,3-1 128 0,2 0 0 0,0 2 0 16,1-1 0-16,-3 3 0 0,1-1 128 0,3-2-128 16,3-2 336-16,3 1-16 0,-1 1-16 0,1 0 0 15,1 0-32-15,2-2 0 0,3-1 0 0,2 5 0 16,1 4-80-16,2-4-32 0,-4 1 0 0,7 0 0 0,2 3-160 0,0-2 128 15,0-4-128-15,4 5 128 0,-1 3-128 16,3-3 0-16,-1-4 0 0,3 3 0 0,2 4 0 0,-2-2 128 16,0-2-128-16,-4-1 0 0,-3 1 0 0,5 0 0 15,2-1 0-15,-3 3 0 0,-2 0 144 0,-2-3-144 16,0-1 160-16,0 1-160 0,0 3 0 0,-3 2 0 16,-2-4 0-16,0 2 0 0,-1 0 0 0,-2 4 0 15,-3-4 0-15,-3 1 0 0,-4 0 0 0,-1 1 0 16,0 2 0-16,0-2 0 0,-3 0 0 0,-3-2 0 15,-4-2 128-15,-1 1-128 0,-1 3 208 0,0-3-48 16,-1-1-16-16,-3 2 0 0,-3 1-16 0,-1-2-128 16,0 0 192-16,-5 0-64 0,-4 0-128 0,1-3 0 15,2 1 144-15,-2 1-144 0,0 2 0 0,-5 0 144 16,2 2-144-16,-5-2 0 0,1-2 128 0,-4 4-128 0,-4 4 0 0,-2-4 0 16,-2-1 0-16,0 1 0 0,-2 2 128 0,-1 0-128 15,-3-2 0-15,-2 2 0 0,0 3 0 0,0 0 0 16,-1-2 0-16,-2 2 0 0,1-2 0 0,-4 3 0 15,-2 1 0-15,-2 2 0 0,-6-9 0 0,7 12 0 16,-4 1 0-16,1 2 0 0,-6-2 0 0,0 4 0 16,-1 2 240-16,-1 4-64 0,-1 5-16 0,-1 3 0 15,-3 3-32-15,0 2 0 0,-2 2 0 0,2 4 0 16,-1 1-128-16,-3 6 0 0,1 2 144 0,1 3-144 16,1 2 0-16,-1-1 0 0,-2 1 0 0,0 2 0 15,2 0 0-15,-3 5 0 0,-1 3 0 0,2-2 0 16,1 0 0-16,-1-2 0 0,-1-2 0 0,4 2 128 15,-3 0-128-15,1-2 0 0,1-4 0 0,1 0 0 0,-1-2 0 0,2-1 0 16,2-6 0-16,-2 1 0 0,-1-3 0 0,1 1 144 16,3-1-144-16,0-1 0 0,1-4 176 0,1-1-176 15,2 1 160-15,1-5-160 0,-4-2 128 0,1 0-128 16,2-2 0-16,1 0 0 0,1-4 128 0,-1-3-128 16,1 0 0-16,0-2 144 0,1-3-144 0,-1-1 0 15,-2-1 0-15,1-3 0 0,-3-3 0 0,4-3 128 16,0 1-128-16,0-9 128 0,0 0-128 0,0 0 0 15,0 0 144-15,-6 5-144 0,6-5 240 0,-11 1-32 16,1 0 0-16,-4-2 0 0,-3-2 112 0,1 1 32 16,-3-1 0-16,-2 1 0 0,-1-6-160 0,-3 0-16 15,-2 1-16-15,0-1 0 0,-3 1-160 0,-4 2 0 16,-1-3 0-16,-4 3 0 0,-4 0 0 0,-4 2 0 0,-5-1 0 0,1 0 0 16,0-1 0-16,-3 0 0 0,-2 1 0 0,-6 1 0 15,-4-1 0-15,-1 0 0 0,-1-2 0 0,-3 2 0 16,-1 2 0-16,-3-1 0 0,-6-2 0 0,0 2 128 15,-3 1-128-15,-2-1 192 0,-3 1-192 0,-4 0 192 16,-5-1-192-16,1 3 0 0,4 0 144 0,-2 1-144 16,-9 0 0-16,6 1 128 0,2 0-128 0,-1 1 0 15,-3-2 0-15,-1-1 0 0,2 0 0 0,-4-1 128 16,3 2-128-16,-1-1 0 0,2-1 0 0,-3 1 0 16,3 1 0-16,-4 1 0 0,0 0 0 0,2-1 0 15,2 0 0-15,-2 1 0 0,-4 2 0 0,2-1 0 16,1-1 0-16,-2 2 128 0,-6-1-128 0,3 0 128 15,8 0-128-15,-1 3 128 0,-1-1-128 0,1-1 128 0,1-3-128 16,3 1 144-16,-1 2-144 0,1 0 160 0,0-4 48 0,5 0 16 16,3 1 0-16,2 1 0 0,1 0 96 0,5 0 32 15,2-2 0-15,5 0 0 0,5 2-96 0,4-1 0 16,2 0-16-16,5 1 0 0,3 2-112 0,4 2-128 16,0-4 176-16,6 1-176 0,7 0 0 0,4-2 0 15,2 0 0-15,5 0-192 16,4-1-352-16,2 2-64 0,4 2-16 0,4 0-12496 15,2-1-2512-15</inkml:trace>
  <inkml:trace contextRef="#ctx0" brushRef="#br0" timeOffset="8982.1">1567 10359 4607 0,'0'0'400'0,"0"0"-400"0,0 0 0 0,0 0 0 16,-5-8 2080-16,1 3 336 0,1-1 64 0,3 6 16 15,0 0-1280-15,0 0-256 0,-1-5-64 0,1 5 0 16,-3-7-320-16,3 7-64 0,0 0 0 0,0 0-16 16,2-8-32-16,-2 8 0 0,0 0 0 0,0 0 0 15,5-10 64-15,1 7 16 0,-6 3 0 0,8-3 0 0,1 2-160 0,2-1-48 16,-2-4 0-16,1 5 0 0,0 1-32 0,2 0-16 16,3 0 0-16,2-1 0 0,1-1 48 0,3 1 16 15,1 1 0-15,5 0 0 0,2 0 128 0,4 0 32 16,4-3 0-16,1 3 0 0,2 4-80 0,2-3-16 15,2-2 0-15,2 1 0 0,0 3-144 0,4 0-16 16,3 1-16-16,-3-1 0 0,-4-1-112 0,-1 0-128 16,0 0 176-16,-4-2-176 0,0-2 176 0,-2 0-176 15,-1 0 160-15,-5 1-160 0,-5 0 192 0,-5 0-48 16,-3-2-16-16,-8 3 0 16,-2 4-1296-16,-10-4-272 0</inkml:trace>
  <inkml:trace contextRef="#ctx0" brushRef="#br0" timeOffset="10078.07">1774 15540 7359 0,'0'0'656'0,"-6"-2"-528"0,6 2-128 0,-9-4 0 16,-1 2 2992-16,4 1 560 0,6 1 112 0,0 0 32 16,-6-1-2608-16,6 1-528 0,0 0-112 0,0 0 0 15,0 0 32-15,0 0 16 0,0 0 0 0,0 0 0 16,0 0-176-16,0 0-48 0,0 0 0 0,0 0 0 15,0 0 112-15,0 0 0 0,0 0 16 0,0 0 0 16,11 9 176-16,-2-4 16 0,1 2 16 0,2-3 0 16,0 0 48-16,4-1 16 0,1 0 0 0,1 0 0 15,-2 0-48-15,5-1-16 0,3 0 0 0,0 1 0 16,-1 1-176-16,3-1-48 0,3-2 0 0,0 3 0 0,2 1 0 0,2-1 0 16,3-2 0-16,1 2 0 0,0-1-96 15,1 0-32-15,-1 1 0 0,1 0 0 0,-1-2-96 0,-2 2-32 16,0-2 0-16,-2 1 0 0,0-1-128 0,-1 0 192 15,-1 1-192-15,-1-1 192 0,-2 0-192 0,-1-1 0 16,-3 0 0-16,-2-1 0 0,-1-1-144 0,-4-1-112 16,-1 0-32-16,-3 0-10736 15,-4-2-2160-15</inkml:trace>
  <inkml:trace contextRef="#ctx0" brushRef="#br0" timeOffset="16835.68">7411 2126 6959 0,'0'0'304'0,"0"0"80"16,-4-6-384-16,4 6 0 0,-1-9 0 0,1 9 0 15,-5-8 704-15,5 8 80 0,0 0 16 0,-3-7 0 16,0 1-224-16,-3 1-64 0,6 5 0 0,-6-6 0 0,-3-1-160 0,1 4-32 15,-1-2-16-15,2 1 0 0,-3 2-304 0,0 0 128 16,-1-1-128-16,-1-1 0 0,0 2 208 0,-1 1-64 16,2 0-16-16,-2-2 0 0,1-4 80 0,0 0 16 15,2 3 0-15,-3 0 0 0,1-4 144 0,1 0 16 16,2 1 16-16,-1 2 0 0,-1 2-64 0,1-2-16 16,0 2 0-16,3 1 0 0,-3 1-320 0,2 2 144 15,0 1-144-15,0-1 0 0,-2-3 0 0,-1 0 0 16,0-1 0-16,0 4 0 0,-4 4 0 0,0-2 0 15,0 0 0-15,-2-1 0 0,-2 0 0 0,2 1 0 16,-2 2 0-16,-2 0 0 0,-2-1 0 0,0 1 0 16,-3 3 0-16,4-1 0 0,0 1 0 0,1 0 0 0,-1-3 0 0,0 5 0 15,-1 0 0-15,1 0 0 0,1 0 0 0,0 0 0 16,2 0-128-16,1 1 128 0,1 1-208 0,0-2 80 16,1 2 128-16,-2 0-160 0,0 2 160 0,0 1-160 15,0-2 160-15,-1 3 0 0,-3 2 0 0,1 3-128 16,1 1 128-16,-1 3 0 0,-2 3 0 0,2 1 0 15,-1 2 0-15,1 0 0 0,-2 2 0 0,3 1 0 16,1-1 0-16,3 1 0 0,1 0 0 0,1 1 0 16,3 3 0-16,3 1 0 0,-2 6 0 0,4 3-7184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26:20.46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7527 16418 5519 0,'0'0'496'0,"8"-4"-496"16,-8 4 0-16,10-4 0 0,0 2 1552 0,-10 2 224 15,9-6 32-15,-2 2 16 0,4-2-736 0,-6 2-128 16,-5 4-48-16,0 0 0 0,0 0-336 0,8-3-80 16,-8 3-16-16,0 0 0 0,0 0-112 0,0 0-32 0,0 0 0 0,0 0 0 15,0 0 112-15,0 0 0 0,0 0 16 0,0 0 0 16,-10-12 80-16,2 2 16 0,1 2 0 0,-1 2 0 16,-1 1 96-16,0-1 32 0,0-1 0 0,0 1 0 15,-2 1-128-15,1-2-32 0,-2 3 0 0,1-3 0 16,-2 1-128-16,1-2-16 0,-3-1-16 0,1-1 0 15,-3 0-96-15,1 0-16 0,-5-1 0 0,0 3 0 16,0 1-16-16,-2-1-16 0,1-1 0 0,-3-2 0 16,0 4-80-16,1-1-16 0,0-1 0 0,-1 3 0 15,-2 1-128-15,1 1 128 0,2-2-128 0,-4 1 128 16,3-2 0-16,0 2-128 0,-2 1 192 0,1 0-64 16,-1 1 16-16,-1-2 0 0,-3 2 0 0,-1-1 0 15,-3 1-16-15,0 3 0 0,-1 2 0 0,3 0 0 16,-2-1-128-16,1 2 0 0,0 2 144 0,-1 0-144 0,3 2 0 0,-2-1 0 15,0 1 0-15,0-1 0 0,0 3 0 0,3-2 0 16,3-2 0-16,1 1-128 0,-2 3 128 0,3-4 0 16,0-3 0-16,2 4 0 0,-2 2 0 0,2 0 0 15,1 1 0-15,-1 0 0 0,0-4 0 0,0 3 0 16,1 1 0-16,-1 0-128 0,1 0 128 0,-3-1 0 16,2 4 0-16,1-1 0 0,-1 2 0 0,0 0-128 15,-2 0 128-15,4 0 0 0,-1 0 0 0,1 2 0 16,1-2 0-16,2 2 0 0,1 1 0 0,0-2 0 15,1-2 0-15,0 1-128 0,2 5 128 0,-1-5 0 16,1 0 0-16,0 3 0 0,-3 1 0 0,-1 1 0 16,2-1 0-16,0 3 0 0,1 1 0 0,-2-1-128 15,1 0 128-15,0-2 0 0,3 0 0 0,1 1 0 16,0 4 0-16,5-2 0 0,-2 0 0 0,3-4 0 0,-1 0 0 0,3 0 0 16,-2 3 0-16,2-3 0 0,0-4 0 0,2 2 128 15,2 3-128-15,1-2 176 0,-1 1-176 0,1 0 192 16,1 3-192-16,3 0 0 0,-1-1 0 0,1-3 0 15,0 3 0-15,2-3 0 0,-2 0 0 0,3 0 0 16,0 0 0-16,0-1 0 0,2 2 0 0,2-1 0 16,-2 0 0-16,3-1 0 0,2 1 0 0,3 0 0 15,-1-3 0-15,2 0 0 0,-1-1 144 0,1 2-144 16,1-2 0-16,-2-1 144 0,1 1-144 0,1-2 0 16,-1 0 128-16,3-2-128 0,-2 1 0 0,2 0 0 15,1-1 0-15,0 0 160 0,1 0-160 0,2 0 128 16,4-3-128-16,1 2 0 0,-1 0 144 0,1-2-144 0,-1-1 128 0,1 1-128 15,0-1 160-15,-2 1-160 0,0-3 144 0,1 2-144 16,0-2 128-16,0 1-128 0,0-1 0 0,0-1 128 16,3-1-128-16,-1 0 0 0,1 0 128 0,-1 1-128 15,0 1 0-15,-1-2 128 0,1-1-128 0,0 1 0 16,-4-1 144-16,1 0-144 0,-1 0 144 0,1-1-144 16,2-1 192-16,-4 1-192 0,0 0 240 0,2 0-64 15,-1 0-16-15,3-2 0 0,-2 1 16 0,1 0 0 16,1-1 0-16,-2 1 0 0,-2-1-176 0,-1-1 128 15,2 1-128-15,-2 0 128 0,-1-2-128 0,0 1 0 16,1-1 144-16,-1 2-144 0,-1-2 0 0,1 0 144 16,1-1-144-16,-2 0 0 0,2 0 128 0,2 0-128 15,2-2 0-15,-2 0 0 0,-1 0 208 0,-3-1-64 16,2-1-16-16,-1 1 0 0,1-3 0 0,1-2 0 0,-5 0 0 0,1-2 0 16,0 0 0-16,0-2 0 0,0-1 0 0,-1-2 0 15,2-1 48-15,-2-2 0 0,1-3 0 0,-3 1 0 16,-2-1 208-16,-2-1 32 0,-2-4 16 0,-3 2 0 15,-2 1 160-15,-2-3 48 0,-3-1 0 0,-1 0 0 16,-1-1-32-16,-1 1 0 0,-2 0 0 0,-4-1 0 16,-2 4-160-16,0-1-16 0,0-1-16 0,-2 4 0 15,-1 3-416-15,-1 3 0 0,-1-1 128 0,-2 4-128 16,-4 0 0-16,0 3-272 0,-1 2 64 0,3 3 16 16,-2 3-1824-16,0 1-352 0,0 4-80 15</inkml:trace>
  <inkml:trace contextRef="#ctx0" brushRef="#br0" timeOffset="4757.31">18342 10286 20271 0,'0'0'1792'0,"0"0"-1424"15,-7-2-368-15,7 2 0 0,0 0 384 0,0 0 16 16,0 0 0-16,0 0 0 0,0 0-208 0,0 0-32 16,-6-4-16-16,6 4 0 0,0 0 256 0,0 0 48 15,0 0 16-15,0 0 0 0,9 5 224 0,2 0 32 16,-2-2 16-16,5-1 0 0,0-2-96 0,2 0 0 16,2 3-16-16,4 0 0 0,2-1 16 0,4-1 0 15,3 0 0-15,2 1 0 0,1 1-80 0,3 2-16 16,3-3 0-16,1-1 0 0,2 0-96 0,2 1 0 15,3 2-16-15,5-1 0 0,6-1 16 0,3-1 0 16,0 0 0-16,3-1 0 0,0 0-176 0,3 2-16 16,5-2-16-16,2 2 0 0,3 0-112 0,-1-2 0 15,-2-1-128-15,4 2 192 0,6 2-192 0,0-1 0 0,1 0 128 0,1-1-128 16,-3 1 0-16,4-1 0 16,0 0 128-16,1 0-128 0,-1-1 0 0,3 1 0 0,3-1 128 0,-2 1-128 15,0 0 0-15,-4 2 144 0,-2 0-144 0,0 2 128 16,2 1-128-16,1 2 128 0,-1-3-128 0,-3 1 128 15,-1-3-128-15,0 1 128 0,3 2-128 0,-7 2 128 16,-3 1-128-16,2-4 0 0,3-3 144 0,-1 1-144 16,2 4 144-16,-5 0-144 0,-2-1 192 0,-4-1-192 15,3-3 192-15,2 1-192 0,3 3 192 0,-4-1-192 16,-6-1 240-16,-1 1-64 0,0-2-16 0,-3-1 0 16,-3 1-32-16,0 1-128 0,-2 0 192 0,-5 1-64 15,-5 0-128-15,-3-1 160 0,-1-3-160 0,-2 0 160 0,0-1-160 0,-2 0 128 16,0 3-128-16,-3-1 128 0,0 0 48 0,-7 1 0 15,-1-2 0-15,-4 1 0 0,2 0-48 0,-6-2 0 16,0-1 0-16,-3 0 0 0,0 1 0 0,-1-1-128 16,-5-1 192-16,2 1-64 0,-3 1-128 0,1 1 192 15,-4-1-192-15,-3-1 192 0,-8 1-192 0,0 0 0 16,0 0 144-16,0 0-144 0,0 0 0 0,0 0-160 16,0 0 16-16,0 0 0 15,-7 4-2384-15,-9 3-480 0</inkml:trace>
  <inkml:trace contextRef="#ctx0" brushRef="#br0" timeOffset="5936.86">11573 15281 19343 0,'-7'-5'1728'0,"7"5"-1392"0,0 0-336 0,0 0 0 0,0 0 960 0,0 0 112 16,0 0 16-16,10-2 16 0,1-2-656 0,-1 4-128 16,3 3-16-16,3-2-16 0,3-4 96 0,3 2 0 15,3 1 16-15,4 0 0 0,3-2-32 0,3 1-16 16,1 1 0-16,5-1 0 0,0 1 32 0,2 1 0 16,1-1 0-16,5 0 0 0,7-2-16 0,0 1 0 15,3-1 0-15,2-2 0 0,4-2-96 0,2 2-16 16,0 3 0-16,7-1 0 0,4-1-32 0,-1-1-16 15,1 2 0-15,3 0 0 0,0 0-16 0,5 0-16 16,-1 1 0-16,0-2 0 0,-1-1 32 0,3 1 16 16,4 0 0-16,3-1 0 0,-2-1 0 0,2 0 0 15,-1 2 0-15,4-2 0 0,4 1-16 0,-3 0 0 0,-1-2 0 0,5 2 0 16,4 0 0-16,-6 0 0 0,-3 1 0 0,2 1 0 16,1-2-208-16,0 0 176 0,-5-2-176 15,0 1 160-15,-4 0-160 0,2-1 0 0,-1 1 0 0,-5 1 128 16,-6 1 32-16,0-1 0 0,-3 3 0 0,-2 0 0 15,-3-1 144-15,-5 1 16 0,-6 0 16 0,-1 1 0 16,-3 1 48-16,3 0 16 0,-3 0 0 0,0 1 0 16,0 1-96-16,-6-2-32 0,-5-1 0 0,-1 1 0 15,-5-1 0-15,1 0 0 0,-4-1 0 0,1 2 0 16,-3-2-16-16,-3 1 0 0,-4 0 0 0,-1 0 0 16,-1 0 48-16,-1 0 0 0,-1 0 0 0,-6 0 0 15,-1 0-112-15,-1 0 0 0,-2-1-16 0,-2 1 0 16,-3 0 0-16,-1 0 0 0,0-2 0 0,-9 2 0 15,8-1-32-15,-8 1 0 0,0 0 0 0,9-1 0 16,-9 1 16-16,0 0 0 0,10-1 0 0,-10 1 0 0,0 0 16 0,0 0 0 16,0 0 0-16,0 0 0 0,0 0-48 0,0 0-128 15,0 0 192-15,7-1-64 0,-7 1-128 0,0 0 128 16,0 0-128-16,0 0 128 0,0 0-128 0,0 0 0 16,0 0 0-16,0 0 128 0,0 0 0 0,0 0-128 15,0 0 192-15,0 0-64 0,0 0-128 0,0 0 0 16,0 0-192-16,0 0 192 0,0 0 0 0,0 0 0 15,0 0 0-15,0 0 0 0,0 0-336 0,0 0 48 16,0 0 16-16,0 0 0 16,0 0-2288-16,0 0-448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26:38.96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1768 12441 9215 0,'0'0'400'0,"-5"-2"96"0,-3 0-496 0,8 2 0 16,0 0 0-16,-7-4 0 0,-3 1 1184 0,10 3 144 16,0 0 16-16,0 0 16 0,-11-3-752 0,4 0-160 15,1-2-16-15,6 5-16 0,0 0-32 0,-9-1 0 0,1-2 0 16,8 3 0-16,0 0-128 0,-9 2-16 16,-1-1-16-16,10-1 0 0,-7 0 240 0,7 0 48 15,-7 2 16-15,0 0 0 0,7-2 80 0,-8 4 16 0,1-2 0 0,-1 0 0 16,0 4-144-16,2-2-32 0,6-4 0 0,-6 6 0 15,6-6-112-15,0 0-16 0,-4 7-16 0,4-7 0 16,0 0-64-16,-8 6-16 0,8-6 0 0,0 0 0 16,0 0 32-16,0 0 0 0,0 0 0 0,-3 7 0 15,3-7-16-15,0 0 0 0,0 0 0 0,0 0 0 16,0 0 64-16,0 0 16 0,5 7 0 0,-5-7 0 16,10 2 0-16,1-1 16 0,-3-1 0 0,2 0 0 15,2 0-16-15,1 0-16 0,5 3 0 0,-2-1 0 16,-4-1-32-16,3 1 0 0,-1 0 0 0,6-2 0 15,2-2-32-15,3 2-16 0,-1 2 0 0,3 0 0 0,0-2-96 16,-2 0 0-16,1-1-128 0,0 0 192 0,0 2-192 0,3-2 144 16,1-2-144-16,-2 1 128 0,1 4-128 0,1 1 128 15,2 2-128-15,-2-4 128 0,0-2 0 0,1 1 0 16,-1 3 0-16,-3-1 0 0,1 0-128 0,-2 1 0 16,1-2 0-16,-2 2 0 0,-2 1 128 0,0 0-128 15,0-2 128-15,1 1-128 0,0 2 128 0,1-1-128 16,-3 0 128-16,-2 1-128 0,-1-3 144 0,1 1-144 15,-5 1 160-15,3-2-160 0,-5-2 256 0,1 0-64 16,-4 0 0-16,0 0 0 0,-10 0 64 0,9 1 0 16,-9-1 0-16,0 0 0 0,0 0 64 0,0 0 32 15,0 0 0-15,0 0 0 0,0 0 64 0,0 0 16 16,0 0 0-16,-9-1 0 0,-3-1-160 0,-2-1-16 16,-4 1-16-16,2-1 0 0,0 1-112 0,0 1 0 15,-2-2-128-15,0 1 192 0,-4-1-192 0,0 2 144 0,-2-1-144 0,1-1 128 16,-3-3-128-16,1 1 0 0,-2 2 144 0,0 0-144 15,-3-4 0-15,-2 5 0 0,-2-1 0 0,-1 0 128 16,2 0-128-16,-1 0 0 0,-1 0 0 0,2-1 128 16,0 2-128-16,0 0 0 0,4 1 0 0,1 0 0 15,0-3 0-15,1 2 128 0,3 0-128 0,-2 2 0 16,2-4 0-16,1 1 0 0,-1 2 0 0,2 0 0 16,3 0 0-16,1 0 0 0,-2-1 0 0,4 2 0 15,-1 1 0-15,2 0 0 0,-2 0 0 0,4 1 0 16,4-1 0-16,-1 2 0 0,3-2 0 0,-1 0-128 15,1-1 128-15,7 0 0 0,-8 1 0 0,8-1 0 16,0 0 0-16,0 0-128 0,0 0 128 0,0 0 0 0,0 0-160 0,0 0 160 16,7 6-192-16,1 0 192 0,-8-6-192 0,17 4 192 15,7 3-192-15,-2-3 192 0,1-5 0 0,1 1 0 16,5 0 0-16,4 1 0 0,1 2 0 0,2-2-160 16,1-1 160-16,2-1-128 0,-2-1 128 0,5 2 0 15,-2 0 0-15,5-2 0 0,3-2 0 0,3 1 0 16,-3 0 0-16,0 1 0 0,-2-2 0 0,0 0 0 15,0 2 0-15,1-1 0 0,0 2 0 0,-2-2 0 16,-3-2 0-16,-2 3 0 0,2 0 0 0,-5 0 0 16,-2 0 0-16,-6 1 0 0,-3 0 0 0,-3 1 0 15,-2 2 0-15,-5-2 128 0,-4-2-128 0,-4 1 0 16,-8 1 128-16,0 0-128 0,0 0 192 0,0 0-48 16,0 0 0-16,0 0 0 0,0 0 176 0,-11 0 48 15,-3 0 0-15,-4 0 0 0,-2 1-144 0,-6 0-32 0,-6 2 0 0,-3 1 0 16,-3-2-192-16,-4 0 128 0,0-1-128 0,-2 2 0 15,0-1 128-15,1 1-128 0,-2-1 0 0,-1 1 144 16,1 0-144-16,-1-1 128 0,-1 1-128 0,0 0 128 16,-2-6-128-16,4 6 0 0,3-1 0 0,4 0 128 15,-3-1-128-15,5 0 0 0,-2 2 0 0,3 1 0 16,1-1 0-16,3-1 0 0,0-2 0 0,6 2 0 16,4 2 0-16,4-2 0 0,-1 0 0 0,6 0 0 15,3-2 0-15,3 0 0 0,6 0 0 0,0 0 0 16,0 0 0-16,0 0-176 0,0 0 176 0,11 0-192 15,3 0 16-15,3 0 0 0,5-2 0 0,5-1 0 16,0 0 176-16,5-1-160 0,3 2 160 0,0-2-160 0,-1-4 160 0,4 4-128 16,2 1 128-16,4 0-128 0,2-4 128 0,2 1 0 15,2-1 0-15,0 3-128 0,-1 1 128 0,-2-1 0 16,-1-2 0-16,1 2 0 0,-1 2 0 0,-1 1 0 16,-3-2 0-16,2-1 0 0,-4 0 0 0,-2 1 0 15,-5-1 0-15,-4 1 0 0,-2 0 0 0,-5 0 0 16,-3-1 0-16,-4 2 0 0,-4 0 0 0,-11 2 128 15,0 0-128-15,0 0 128 0,0 0-128 0,0 0 176 16,0 0-176-16,-10-3 192 0,-4 0-16 0,-5 2 0 16,-5 1 0-16,-5 1 0 0,-5-1-48 0,-1 1-128 15,-5 3 192-15,-1 0-64 0,-6 4-128 0,-1-4 0 16,0-2 144-16,-3 4-144 0,0 2 0 0,-6 0 0 16,-3 1 0-16,1 0 128 0,4-5-128 0,1 1 0 15,5 1 0-15,2 0 0 0,2-2 0 0,3 0 0 0,2-2 0 16,8 1 0-16,3 0 0 0,5 0 0 0,4-2 0 0,5 1 0 15,5-2 0-15,3 0 0 0,7 0 0 0,0 0 0 16,0 0-224-16,0 0-16 0,17-2 0 0,5-2 0 16,2-2-128-16,7-1-16 0,6 1-16 0,2 0 0 15,4 2 48-15,2-3 16 0,2-2 0 0,3 1 0 16,4 0 64-16,1 0 16 0,-1 0 0 0,-3 1 0 16,-1-2 256-16,-4 1-192 0,-2 3 192 0,-3-2-160 15,-3-2 160-15,-4 2 0 0,-5 2 0 0,-7 0 0 16,-8 3 0-16,-5-1 0 0,-9 3 0 0,0 0 0 15,0 0 224-15,-8-1-32 0,-5 3 0 0,-9 2 0 16,-7-1 96-16,-6 5 16 0,-1 1 0 0,-9 2 0 16,-8-4-112-16,-2 3 0 0,-6 1-16 0,0 1 0 15,0 0-176-15,1 2 128 0,4-1-128 0,2 0 128 0,1 1-128 0,2 1 0 16,0-2 0-16,5-1 0 0,3-3-224 0,6 1-80 16,1 1-16-16,9-7 0 15,0-4-2752-15,9-1-544 0</inkml:trace>
  <inkml:trace contextRef="#ctx0" brushRef="#br0" timeOffset="59086.82">20117 2490 11967 0,'-3'-9'1072'0,"2"-1"-864"15,0 0-208-15,0-1 0 0,-2-1 416 0,1-2 32 16,2 7 16-16,0-2 0 0,0-1-240 0,0 1-48 15,0 4-16-15,0 5 0 0,0 0-160 0,0 0 192 16,0 0-192-16,0 0 192 0,0-7 64 0,0 7 32 16,0 0 0-16,0 0 0 0,0 0-80 0,0 0-16 15,0 0 0-15,7 10 0 0,-4 0 144 0,2 0 32 0,0 0 0 0,-3 2 0 16,2 1 96-16,-1 4 32 0,-1 1 0 0,3 4 0 16,-3-2 48-16,-2 3 16 0,0 2 0 15,0 3 0-15,0-2-96 0,0 2-16 0,0-3 0 0,-2 6 0 16,-2 5-192-16,2 2-64 0,1-2 0 0,0 1 0 15,1 1-192-15,-1-2 0 0,0 1 0 0,0-1 0 16,1 0 128-16,0 1-128 0,-3-1 0 0,3 1 0 16,-1 1 192-16,-2 1-48 0,0-1-16 0,-1 3 0 15,1 0 112-15,1 0 16 0,-4-3 0 0,2 3 0 16,0-1 0-16,-3 3 0 0,0 2 0 0,1 1 0 16,-1-4-96-16,3 2-16 0,-3 0 0 0,4 3 0 15,-3-2-16-15,4-1 0 0,-1-2 0 0,1 0 0 16,-2 1-128-16,1 0 192 0,2 1-192 0,-1 2 192 0,0 0-192 15,0 0 128-15,1 0-128 0,0 0 128 0,-1-3-128 0,-1 2 192 16,-2 1-192-16,0-2 192 0,2 0-48 0,-1 1 0 16,1 4 0-16,-4-2 0 0,1-1 0 0,0 2 0 15,1-3 0-15,-1 2 0 0,0-1-144 0,0 2 192 16,3 1-192-16,-3-2 192 0,3-2-192 0,0 2 192 16,-1 0-192-16,-1-1 192 0,0 0-64 0,0 4 0 15,0 2 0-15,-1-2 0 0,2 2 0 0,-3-2 0 16,2 1 0-16,1 1 0 0,-3-1 0 0,1 4-128 15,3 4 192-15,-2-3-64 0,1-3-128 0,0 1 160 16,-2 1-160-16,2-2 160 0,0-1-160 0,1 1 0 16,-1 0 144-16,-1 2-144 0,1 3 0 0,1 0 128 15,-4 1-128-15,2-3 0 0,0-1 0 0,-2 1 144 16,2 1-144-16,0 4 0 0,-2-1 256 0,2-1-48 16,-1 1-16-16,0-3 0 0,2-3-32 0,-2 3-16 0,1 5 0 0,1-4 0 15,-3-4-144-15,1-1 192 0,0 0-192 0,-1-2 192 16,2 1-192-16,-2 1 128 0,1 5-128 0,0-3 128 15,-1-3-128-15,2-2 128 0,-3 1-128 0,3-2 128 16,1 1-128-16,-2-4 0 0,0 1 144 0,2 1-144 16,-2-1 0-16,1 0 0 0,3 1 0 0,-3-2 128 15,2 0-128-15,0-3 0 0,1-2 0 0,-1 3 0 16,-1 3 128-16,1-1-128 0,-2-2 160 0,3 1-160 16,0 1 144-16,-3 1-144 0,0-2 128 0,3-1-128 15,0-4 144-15,0 1-144 0,-2-1 160 0,2-2-160 16,1 1 128-16,1-1-128 0,-1 1 0 0,3-2 144 15,4-2-144-15,0-1 0 0,1-2 0 0,0-2 128 16,1-1-128-16,0-1 0 0,-1 2 0 0,2-4 0 16,1-4-704-16,0-1-112 0,1-1-16 0,0 3-16 15,0 5-2016-15,1-4-400 0,6 1-64 0,-4-5-32 0</inkml:trace>
  <inkml:trace contextRef="#ctx0" brushRef="#br0" timeOffset="61111.98">18013 7325 16991 0,'0'0'752'16,"0"0"144"-16,0 0-704 0,0 0-192 0,0 0 0 0,0 0 0 15,0 0 240-15,0 0 16 0,0 0 0 0,0 0 0 16,0 0-256-16,11 0 144 0,-2 0-144 0,1 0 128 16,-1 2-128-16,-1-2 0 0,3-2 144 0,-1 2-144 15,2 2 224-15,3-2-32 0,0-2 0 0,0 1 0 0,1-1 192 0,1-1 16 16,2 2 16-16,3 1 0 0,1 3 16 0,1-1 0 16,0 2 0-16,0-4 0 0,2-2-144 0,-1 1-32 15,3 1 0-15,1 0 0 0,2-2-64 0,4 1 0 16,2-1-16-16,0 1 0 0,4 0-16 0,0-1 0 15,2-1 0-15,0 2 0 0,1 3-32 0,-3 0 0 16,4-2 0-16,3-1 0 0,3-1-128 0,-1 2 160 16,-1 3-160-16,1-1 160 0,2-2-160 0,-4 0 0 15,-1-1 144-15,1 2-144 0,0 3 0 0,2-1 144 16,-1 0-144-16,3-1 0 0,1 1 192 0,-1 1-192 16,-3 0 192-16,1 1-192 0,1-2 192 0,3 1-64 15,2 0 0-15,2 1-128 0,2 0 160 0,0-1-160 16,1 2 128-16,-1-2-128 0,-3 0 0 0,5-1 0 15,3-3 0-15,-1 4 0 0,-2 0 0 0,1 2 128 0,-1-2-128 16,-1 1 0-16,1-5 0 0,0 1 0 0,-1 1 0 0,1 1 0 16,-1-2 0-16,-2 4 0 0,-1-5 0 0,1 2 0 15,3 0 0-15,1 0 0 0,0 1 0 0,1-1 0 16,0 0 144-16,0 0-144 0,-1 0 160 0,0-2-160 16,7 0 0-16,-1 3 0 0,-2 0 0 0,-1-1 0 15,-3-5 0-15,4 2 0 0,0 0 0 0,1 2 0 16,0 2 0-16,-1-2 0 0,-1 0 0 0,0-1 0 15,0 0 0-15,3-1 0 0,0-1 0 0,0 1 0 16,-1 0 0-16,0 0 0 0,-2-2 0 0,3 2 0 16,6-2 208-16,-5 0-48 0,0-1-16 0,0 1 0 15,-2 3 176-15,0-1 48 0,4-2 0 0,4-1 0 0,-3 4-176 0,0 0-16 16,-3 0-16-16,0 0 0 0,1-2-160 0,-1 1 0 16,0 1 144-16,-4 0-144 0,-5 1 0 0,-2 0 144 15,-4-2-144-15,1 0 0 0,1 0 144 0,-2-1-144 16,-1-2 0-16,-5 4 144 0,-1 3 64 0,-3-1 16 15,-2 0 0-15,-4-2 0 0,0-1-32 0,0 0-16 16,0 1 0-16,-2 0 0 0,3 0-176 0,-5 0 0 16,-3 1 0-16,-2-1 128 0,-3 0-128 0,-3 0 0 15,-1 0 0-15,-5 2-176 16,-5 0-192-16,-1-2-32 0,-6 0-16 0,-6 0 0 16,0 0-1632-16,0 0-336 0,-17 3-64 0,-5-3-8176 0</inkml:trace>
  <inkml:trace contextRef="#ctx0" brushRef="#br1" timeOffset="68795.92">21483 2470 10303 0,'0'0'448'0,"3"-8"112"0,1 0-560 0,-4 8 0 16,0 0 0-16,5-6 0 0,-2-1 768 0,-3 7 64 15,5-6 0-15,-5 6 0 0,0 0-48 0,5-5 0 16,-2-1 0-16,-3 6 0 0,0 0-160 0,0 0-48 15,0 0 0-15,0 0 0 0,0 0-64 0,2 10-32 16,-2 0 0-16,-2 1 0 0,-1 2-128 0,2 3-32 16,-1 0 0-16,-2 3 0 0,1 3-112 0,-1 0-16 15,-1 0-16-15,-1 3 0 0,0 4-32 0,2 3 0 16,-4 1 0-16,2 0 0 0,-2 0-144 0,0 4 192 16,-3 3-192-16,2 3 192 0,0 2-64 0,1 1 0 15,-1-1 0-15,0 1 0 0,1 2-128 0,-2-2 160 16,2-1-160-16,1 0 160 0,3 5-16 0,-3-3 0 15,1-1 0-15,2-2 0 0,-3-1-144 0,3 1 0 16,1 0 0-16,1-2 0 0,-1-5 208 0,1 1 64 0,-1-1 16 0,1 1 0 16,1 3-48-16,1-1-16 0,1-3 0 0,0 2 0 15,0-4 32-15,-1 1 0 0,-1-2 0 0,-3 3 0 16,1 0-112-16,-1 1-16 0,2 3 0 0,-1 0 0 16,2-2-128-16,0 1 192 0,1 0-192 0,-1-4 192 15,-1-1-64-15,1 0-128 0,-1 2 192 0,0-2-64 16,-1 0 16-16,1 1 0 0,0 2 0 0,2-1 0 15,0-2 80-15,0-1 16 0,-2 1 0 0,0-1 0 16,-2 0-48-16,2 0 0 0,-1-1 0 0,0 1 0 16,1 0 0-16,1 1 0 0,-3 0 0 0,1 2 0 15,0 0-64-15,1 1-128 0,1 0 176 0,0-2-176 16,1-2 192-16,0 2-64 0,0-1 0 0,0 1-128 16,2-1 192-16,0-2-64 0,-2 0 0 0,2 0-128 0,2 3 192 15,-1-1-192-15,-2 0 192 0,1-4-192 0,3-2 176 0,-2 1-176 16,-3 2 160-16,2 1-160 0,3-5 192 15,-4 2-64-15,-2 4-128 0,1-4 192 0,1 0-16 0,-1 0-16 16,-1-1 0-16,-4 3 0 0,2 3 32 0,-2-3 16 16,2-2 0-16,-2 0 0 0,0-1-80 0,1 3 0 15,1 1-128-15,-3-2 192 0,1-5-32 0,1 3-16 16,-1 1 0-16,1 1 0 0,0 0-144 0,1 0 160 16,-3 0-160-16,3-1 160 0,-1-2-160 0,-1 1 192 15,-1 1-192-15,0-3 192 0,-1-2-16 0,3 3 0 16,1 1 0-16,-2 1 0 0,1 0-16 0,0-2 0 15,0-1 0-15,0 2 0 0,1 0-160 0,-1 1 160 16,1-2-160-16,1-2 160 0,-2-1-160 0,2 2 0 16,1 2 144-16,-1-4-144 0,-1-3 0 0,0 2 128 15,-1 1-128-15,1 4 0 0,-1-4 128 0,0 2-128 0,-1 2 128 0,0 0-128 16,1-1 128-16,0 0-128 0,-2-3 128 0,1 3-128 16,2 1 128-16,-2-1-128 0,0-1 160 0,1-1-160 15,-1-2 160-15,0 0-160 0,-1 1 160 0,1 2-160 16,2 0 144-16,-2 1-144 0,-1-4 128 0,1 3-128 15,2 2 144-15,0 0-144 0,-5-1 160 0,1-1-160 16,4 0 192-16,-2-2-64 0,-1 0-128 0,3 1 192 16,-4-1-64-16,1 4-128 0,-1 2 176 0,0-2-176 15,3-2 176-15,-4-1-176 0,4 1 160 0,1 2-160 16,-2 3 144-16,2-1-144 0,-2-1 128 0,1 0-128 16,-1-1 192-16,1 0-32 0,2-1-16 0,1 1 0 15,0-3-16-15,0 2 0 0,-3-1 0 0,2 4 0 16,0-1-128-16,-1-1 128 0,-1 1-128 0,3-1 128 0,-2-1-128 15,1 0 160-15,-1-1-160 0,0 2 160 0,1 2-160 0,1-2 160 16,0 0-160-16,1-1 160 0,-3-3-160 0,3 2 0 16,3 3 144-16,-1-2-144 0,-4-2 0 0,2-2 144 15,2-2-144-15,-1 3 0 0,-3 2 128 0,1-3-128 16,-5-2 0-16,5 1 0 0,2 1 160 0,-1-1-160 16,-2-1 128-16,2-3-128 0,4-2 0 0,0-2 128 15,-4 0-128-15,3-4 0 0,-3-11 0 0,0 0 0 16,0 0 0-16,7 7 0 0,-7-7 0 0,0 0-272 15,0 0 32-15,6-16 16 16,1-6-2224-16,-5-10-448 0</inkml:trace>
  <inkml:trace contextRef="#ctx0" brushRef="#br1" timeOffset="69662.69">20770 7992 4607 0,'0'0'192'0,"0"0"64"0,0 0-256 0,0 0 0 0,0 0 0 0,0 0 0 16,0 0 1872-16,0 0 336 0,0 0 64 0,-6 4 16 15,6-4-1728-15,-5 5-352 0,5-5-64 0,-6 7-16 16,6-7 368-16,0 0 64 0,-6 4 16 0,6-4 0 16,-7 6 208-16,7-6 48 0,0 0 16 0,0 0 0 15,0 0-80-15,0 0 0 0,0 0-16 0,0 0 0 16,0 0-48-16,0 0-16 0,8-6 0 0,-1-2 0 15,2-3-64-15,6-4-16 0,3 1 0 0,1-1 0 0,-1-4-160 0,-2-2-48 16,-3-1 0-16,3 1 0 0,3 6-256 0,1-1-144 16,-2 1 160-16,-2-3-160 0,1 1 192 0,-2 1-64 15,0 3-128-15,-3 3 192 0,1 1 0 0,-4 2 0 16,-1 0 0-16,-1 3 0 0,-7 4 64 0,0 0 16 16,0 0 0-16,9-2 0 0,-9 2 48 0,0 0 0 15,0 0 0-15,0 0 0 0,0 0 0 0,4 8 0 16,0 1 0-16,-2 2 0 0,-2 1-176 0,0 4-16 15,0 1-128-15,-1 2 192 0,0 2-192 0,-2 0 176 16,0 0-176-16,1 3 160 0,0 2-16 0,-3 2 0 16,1-2 0-16,1 1 0 0,-1-1 64 0,-1 3 16 15,0 1 0-15,2-1 0 0,1-4-32 0,-3 3 0 0,1 0 0 16,2-1 0-16,0-3-192 0,1 0 144 0,-3-2-144 0,3-2 128 16,0-5-128-16,0 0 0 0,-1-3 144 0,1-1-144 15,0-2 0-15,1-9 0 0,0 0 0 0,0 0 0 31,0 0-864-31,0 0-96 0,0 0 0 0,0 0-16 16,-3-9-2160-16,2-1-416 0</inkml:trace>
  <inkml:trace contextRef="#ctx0" brushRef="#br1" timeOffset="69976.7">20537 8483 27647 0,'-11'-1'2448'0,"1"1"-1952"15,2 2-496-15,1 2 0 0,1-1 0 0,6-3 0 16,0 0 0-16,0 0 0 0,0 0 160 0,0 0-16 16,9-4 0-16,3 1 0 0,4 1 224 0,4 1 32 15,3 0 16-15,0-2 0 0,4-3 112 0,2 3 32 16,2-2 0-16,1 1 0 0,1 1-48 0,2-1 0 15,0 1 0-15,2 0 0 0,0 3-192 0,0 0-32 16,-4 1-16-16,-2 1 0 0,-1-1-144 0,-4 1-128 16,1 2 144-16,-2-3-144 0,-4 2 0 0,1 2 0 15,-1-1 0-15,0-1 0 0,1-1 0 0,-5 1 0 16,-1-2 0-16,-1 2-160 16,1 3-1808-16,-5-6-352 0</inkml:trace>
  <inkml:trace contextRef="#ctx0" brushRef="#br2" timeOffset="74233.16">18406 4376 1839 0,'0'0'0'0,"0"0"160"0,-9-2-160 0,1-3 0 16,2 0 0-16,6 5 0 0,0 0 2304 0,-8-2 416 16,0-1 96-16,8 3 0 0,0 0-1600 0,0 0-320 15,0 0-64-15,0 0 0 0,0 0-16 0,0 0 0 16,-4-3 0-16,4 3 0 0,0 0-80 0,0 0-16 16,0 0 0-16,0 0 0 0,8 2-208 0,1 0-64 15,1 2 0-15,2-3 0 0,3-2 0 0,1 1 0 16,3 0 0-16,3 1 0 0,2-1-128 0,3 0-48 15,0 0 0-15,5 0 0 0,4 1-16 0,-1405 0 0 16,2814-1 0-16,-1405 2 0 0,-4 0-32 0,1 2-16 16,3-1 0-16,1 0 0 0,-2-3-48 0,4 1-16 0,0 2 0 15,3-1 0-15,2-2 0 0,-2 1 0 0,-4 0 0 0,-1 1 0 16,1 2-144-16,2-2 0 0,1-1 0 0,3 0 0 16,0 2 176-16,2-1 0 0,-2 1 0 0,-1-2 0 15,1-1-32-15,-1 0 0 0,1-1 0 0,3 0 0 16,-1-1-144-16,4 1 128 0,2 2-128 0,1-1 128 15,-4-1-128-15,1 2 0 0,0 1 144 0,1-4-144 16,-2 4 0-16,2-2 0 0,1-2 0 0,0 2 0 16,0 2 176-16,-2 0-48 0,1 0 0 0,1-1 0 15,4 0-128-15,0 1 128 0,0 2-128 0,0-3 128 16,1-1 0-16,-4 0-128 0,-1-1 192 0,5 2-64 16,2 0-128-16,2 1 0 0,-1 0 0 0,0-1 0 15,-3-2 0-15,3 2 0 0,-3 2 0 0,4-3 0 0,1-3 0 0,-1 2 0 16,-4 0 128-16,-3 1-128 0,-3 2 0 0,2 1 0 15,0-2 0-15,2-1 0 0,-2-3 0 0,3 2 0 16,-2 1 0-16,-3 0 0 0,-3-2 0 0,1 1 0 16,0 0 0-16,0 0 128 0,3 0-128 0,-2 1 0 15,2-1 0-15,-3 1 0 0,-1-4 128 0,-4 3-128 16,2 0 128-16,0 0-128 0,5-1 128 0,1 0-128 16,2 1 0-16,-2 1 128 0,-3-3-128 0,-2 2 128 15,0-3-128-15,1 1 128 0,4-1-128 0,0 2 0 16,3 0 0-16,-1 2 0 0,-4 0 128 0,-2-2-128 15,-2 1 128-15,-1-1-128 0,1 1 176 0,-1 1-48 16,-1-1-128-16,-1 1 192 0,-2 1-64 0,-5 2-128 16,-1 0 176-16,-6-2-176 0,0 1 160 0,-3-1-160 0,-2-1 128 0,-1 1-128 15,-3 2 0-15,0 0 0 0,-4-1 128 0,-1 0-128 16,-4-1-192-16,-2 2-80 0,-1-1-16 0,-12-2-13792 16</inkml:trace>
  <inkml:trace contextRef="#ctx0" brushRef="#br2" timeOffset="75240.5">19293 4202 11967 0,'0'0'1072'0,"0"0"-864"15,0 0-208-15,0 0 0 0,0 0 592 0,0 0 80 16,0 0 16-16,0 0 0 0,0 0-240 0,0 0-32 16,0 0-16-16,0 0 0 0,5-7 16 0,0 0 0 15,2 0 0-15,-2 1 0 0,2-2 208 0,-1 1 32 16,1 2 16-16,3-4 0 0,2 0 0 0,4 3 0 15,-1 1 0-15,4-3 0 0,2-4-224 0,1 2-64 16,0 3 0-16,2 0 0 0,3-1-112 0,-2 2-16 16,-1 1-16-16,-3 2 0 0,-3 3-112 0,0 0-128 15,0-1 176-15,-5 2-176 0,0 6 128 0,-2 0-128 0,-1 2 0 16,-4 3 0-16,0 4 144 0,-2 1-144 0,0 2 0 0,-1 0 144 16,-3 1 48-16,-1-2 0 0,-2 2 0 0,-1 2 0 15,-3 1 32-15,0 0 16 0,-4 0 0 0,0 0 0 16,1-3 0-16,-4 0 0 0,-1-1 0 0,-1-1 0 15,-7 0 0-15,3-1 0 0,1 0 0 0,-2 1 0 16,-4-1 112-16,1 1 32 0,1-2 0 0,1 0 0 16,0-4-96-16,3-1-16 0,0-2 0 0,3 1 0 15,2 1-16-15,3 0-16 0,-1-1 0 0,3-2 0 16,3-4-240-16,6-4 176 0,-5 4-176 0,5-4 160 16,0 0 0-16,0 0 0 0,0 0 0 0,0 0 0 15,0 0 128-15,0 0 32 0,6-5 0 0,4 2 0 16,3 1-80-16,3 1-16 0,1-2 0 0,4-1 0 15,0 3-96-15,3-2-128 0,4 0 176 0,1-1-176 0,-5 2 144 0,4 1-144 16,5 1 0-16,0 1 144 0,-2 1-144 0,0 2 0 16,-1-1 0-16,-2-1 128 0,0 0-128 0,0 0 192 15,-3-2-192-15,0 0 192 0,-1 0-192 0,-1 0 0 16,-2-2 144-16,-2 4-144 0,-2 1 0 0,-1 0 0 16,-5 0 0-16,0 2-10496 15,0-1-2144-15</inkml:trace>
  <inkml:trace contextRef="#ctx0" brushRef="#br2" timeOffset="80865.38">23393 2868 6447 0,'0'0'272'0,"0"0"80"15,-5 10-352-15,0-4 0 0,5-6 0 0,-4 7 0 0,1-1 1984 0,-3 1 336 16,6-7 64-16,-5 7 16 0,-2-3-1136 0,0 0-240 15,1 0-32-15,6-4-16 0,-9 1-16 0,2-1-16 16,-1-1 0-16,8 1 0 0,-7-5 0 0,0-1 0 16,3-3 0-16,1 0 0 0,-2 1-240 0,3-3-32 15,0-1-16-15,1-1 0 0,1-2-224 0,1 0-48 16,0 2-16-16,1 0 0 0,3-2-144 0,-3-2-32 16,3 2 0-16,3 0 0 0,-1 3-16 0,3 2-16 15,-2 1 0-15,2-1 0 0,2 1-160 0,-2 1 0 16,1 4 0-16,1-2 0 0,0 3 0 0,-2 1 0 15,0 1 0-15,-1 3 0 0,-1 2 0 0,-2 2 0 16,-6-6 0-16,9 10 0 0,1 3 0 0,-6 2 0 16,-1 2 0-16,-2-1 0 0,-1 1 0 0,-1-1 0 15,-2 1 0-15,1-1 0 0,-5 0 0 0,-1 1 0 0,0 0 176 0,2-2-176 16,-3-1 256-16,1 0-64 0,-2 0 0 0,-1-2 0 16,0-1 32-16,-2-2 0 0,2-3 0 0,0 0 0 15,-1-1-32-15,-1-3-16 0,2-4 0 0,0-1 0 16,1 0 64-16,1-4 16 0,2-3 0 0,0-2 0 15,1-4-64-15,3 0 0 0,-3 1 0 0,4-2 0 16,1 1-64-16,3-1 0 0,2 2-128 0,1 1 192 16,2-1-192-16,0 2 0 0,2-1 128 0,1 2-128 15,2 1 0-15,-2 2 0 0,1 1 128 0,0 2-128 16,0-1 0-16,1 4 0 0,0 2 0 0,0 1 0 16,-2 1 0-16,0 3 0 0,0 4 0 0,-3 0-160 15,-1 0 160-15,-2 3 0 0,-1 2 0 0,-2 2-128 16,-2 1 128-16,-2 2 0 0,-3 0 0 0,-1 3 0 0,1-3 0 0,-4 0 0 15,0-2 0-15,-3 0 0 0,1-1 0 0,-3 1 0 16,0-4 0-16,-1-1 128 0,0-3-128 0,1-1 128 16,-1-5-128-16,2-1 128 0,1-1-128 0,2-2 192 15,1-3-64-15,-1-5 0 0,2-3 16 0,4-3 16 16,1 0 0-16,3-2 0 0,0-3-32 0,3 0 0 16,4-3 0-16,3 6 0 0,-2 5-128 0,4 0 128 15,3-5-128-15,1 4 128 0,1-1-128 0,1 0 0 16,-1 0 0-16,1 4 128 0,1 3-128 0,-1 2 0 15,0 0 0-15,-2 3 0 0,0 2 0 0,-2 2 0 16,-4 1-144-16,0 3 144 0,-2 1 0 0,-7-6 0 16,2 11 0-16,-2 2 0 0,-2 3 0 0,-3-1 0 15,-1 1 0-15,-3-1 0 0,-2 0 0 0,-1 1 0 16,0-1 0-16,-2 1 0 0,-2-1 0 0,0-1 0 0,0-1 0 0,-1-3 0 16,-3 0 0-16,0-2 0 0,0-3 128 15,4-1-128-15,0-4 0 0,5-4 128 0,3-3-128 0,3-2 0 16,0-1 176-16,2-2-176 0,2-3 192 0,4-3-192 15,3-1 192-15,-1 2-64 0,1 0 0 0,2-2-128 16,5 1 128-16,-2-1-128 0,2 0 0 0,2 3 0 16,0 0 0-16,1 2 0 0,3 2 0 0,-2 0 0 15,0 2 0-15,-1 3 0 0,-1 4 0 0,-4 1 0 16,-1 1 0-16,1 2 0 0,-3 2 0 0,-1 3 0 16,-3 3 0-16,-2 0 0 0,-2 1-144 0,-1 1 144 15,-1 3 0-15,-5 2 0 0,-3 3 0 0,-1-1 0 16,0 1 0-16,-2-1 0 0,0 2 0 0,-3-2 0 15,-1 0 0-15,-1-3 0 0,-2-2 0 0,0 1 0 0,1 0 0 0,1-2 0 16,2-3 0-16,0-5 0 0,1-4 0 0,5-2 0 16,0-2 0-16,3-2 128 0,0-5-128 0,3-2 144 15,2-4-144-15,3 2 160 0,0 0-160 0,3-2 0 16,1-2 0-16,4 2 0 0,2-2 0 0,0 4 0 16,-1-3 128-16,3 3-128 0,2 2 0 0,1-2 0 15,-2 4 0-15,0 2 0 0,2 4 0 0,-1 3 0 16,-2 2-128-16,-2 1 128 0,0 1 0 0,0 4 0 15,-4 3-144-15,1 2 144 0,-5 2 0 0,-1-1-128 16,-2 2 128-16,-1 2 0 0,-2 4 0 0,-2 1-128 16,1 0 128-16,-3-1 0 0,-1-3 0 0,0 0 0 15,-2-2 0-15,1-1 0 0,0-3 0 0,1-3 0 0,-1-1 0 16,2-3 0-16,7-4 128 0,0 0-128 0,0 0 0 16,-3-8 0-16,3-6 176 0,2-2-176 0,-1-3 192 0,4-1-192 15,-1-2 176-15,2-1-176 0,0 0 160 0,-1 1-160 16,1 2 0-16,2 1 128 0,0 1-128 0,-1 3 0 15,0 0 0-15,-1 3 0 0,2 1 0 0,0 6 0 16,-8 5 0-16,9 1 0 0,-2 3 0 0,-7-4 0 16,0 0-144-16,0 0 144 0,6 11 0 0,-4 2-144 15,-4 1 144-15,0-1 0 0,-1-2 0 0,0 2-128 16,-5 0-80-16,1-2-16 0,-1-3 0 0,1-2 0 16,2 0-1440-16,5-6-272 0,0 0-64 0</inkml:trace>
  <inkml:trace contextRef="#ctx0" brushRef="#br2" timeOffset="82095.91">23094 6427 11967 0,'0'0'528'0,"0"0"112"0,-8 4-512 0,0-1-128 16,-2 1 0-16,-1 3 0 0,0 2 1872 0,-1 1 352 15,-2-4 64-15,0 2 16 0,-1 0-1824 0,-1-2-352 16,1-1-128-16,-1-3 0 0,4-2 560 0,2-1 32 16,2-1 16-16,2-2 0 0,6 4 256 0,-2-6 48 15,1-3 16-15,3-1 0 0,2-2-224 0,1-2-32 16,1-1-16-16,3 3 0 0,2 0-176 0,0 1-32 15,2 0-16-15,2 1 0 0,-1-1-144 0,1 1-32 16,2-1 0-16,1 2 0 0,-1 3-80 0,0 4-32 16,-2-1 0-16,-1 6 0 0,-2-2-144 0,-2 6 0 15,-2 7 0-15,-2-2 0 0,-9-1 0 0,0 2 128 16,-2 1-128-16,-4 5 0 0,-1 3 128 0,-4-1-128 16,-1-2 0-16,0-1 128 0,-2-2-128 0,2-2 128 0,0-3-128 0,0 0 128 15,1-2 176-15,2-4 16 0,3 0 16 0,0-3 0 16,9-2 176-16,0 0 16 0,-4-8 16 0,-1-1 0 15,4-2-16-15,5-4 0 0,-1-6 0 0,5 1 0 16,2 0-336-16,3 1-64 0,2-1 0 0,3-1-128 16,2-1 0-16,2 2 0 0,-2 4 0 0,2 0 0 15,0 1 0-15,-1 3 0 0,-3 2 0 0,0 4 0 16,0 5 0-16,-2 2 0 0,-6 0 0 0,-2 7 0 16,-2 6 0-16,-4 4 0 0,-3 3 0 0,-5-1 0 15,-5-6 0-15,-3 5 0 0,-1 5 0 0,-3-1 0 16,-2-1 0-16,1-2 0 0,-5-1 0 0,4-4 0 15,-1 0 0-15,2-5 128 0,2-2 16 0,4-3 0 16,3-2 144-16,0-3 32 0,4-3 0 0,6 3 0 16,-5-9-32-16,4-4 0 0,1-1 0 0,4 0 0 0,0-2-288 0,2 1 128 15,1-3-128-15,0 4 0 16,3 3-1184-16,-3 1-352 0,3 1-64 0</inkml:trace>
  <inkml:trace contextRef="#ctx0" brushRef="#br2" timeOffset="82896.25">22913 9004 28559 0,'0'0'1264'0,"-13"-3"272"0,2 0-1232 0,0 2-304 15,2-3 0-15,-2 6 0 0,-2 4 144 0,0 1-16 16,-2-4-128-16,3 1 192 0,4-6-192 0,8 2 176 15,0 0-176-15,0 0 160 0,-2-11 272 0,3 3 48 0,2-1 16 0,6-1 0 16,4-1-160-16,3 1-16 0,0 2-16 0,4-2 0 16,1-2-80-16,1-1-16 0,-1-1 0 0,1 4 0 15,-2 3 112-15,0 3 0 0,1 0 16 0,-3 0 0 16,-2 3 48-16,1 2 16 0,-2 3 0 0,-3 1 0 16,-5-1-256-16,-7-4-144 0,0 0 160 0,1 14-160 15,-5 1 128-15,-6 0-128 0,-4 1 0 0,-4 1 0 16,-2 1 176-16,0-1-176 0,-3-2 192 0,2-4-192 15,4-4 192-15,0-2-64 0,2 1 0 0,3-3-128 16,4-3 384-16,8 0-48 0,0 0 0 0,-1-7 0 16,3-3 304-16,4-2 64 0,4-2 16 0,3 1 0 15,3 1-368-15,6-2-80 0,-1 0-16 0,4 3 0 0,-1 3-128 0,3 4-128 16,2 0 144-16,-4-1-144 0,-5 0 0 16,0 3 128-16,0-5-128 0,-3 6 0 0,-6 3 0 0,-11-2 0 15,0 0 0-15,0 0 0 16,0 0-1024-16,-11 9-208 0,-7-3-48 0,1 0-15968 15</inkml:trace>
  <inkml:trace contextRef="#ctx0" brushRef="#br2" timeOffset="83611.36">18308 6366 24879 0,'-7'-11'2208'0,"3"1"-1760"16,1-3-448-16,1 4 0 0,2 9 384 0,0 0-16 15,4-8 0-15,2 2 0 0,0 2-112 0,3-2 0 16,-3-1-16-16,5-3 0 0,0-4-240 0,2 1 0 15,2-1 0-15,0 5 0 0,1 1 144 0,0 1-144 0,2 1 128 0,-1 0-128 16,-2 2 320-16,-2-2 0 0,-1 3-16 0,-2 3 0 16,-1 5 96-16,-4 4 32 0,-2 2 0 0,-4 4 0 15,-5 1-48-15,-4 3-16 0,-3 1 0 0,-3 0 0 16,-3 2 144-16,0 0 16 0,-2-3 16 0,0 0 0 16,-2 0-96-16,2-3 0 0,2-3-16 0,0-3 0 15,4-3 80-15,4-3 0 0,3 3 16 0,8-7 0 16,0 0 16-16,-3-8 0 0,2-4 0 0,5-1 0 15,5-2-128-15,4-2-32 0,-1-4 0 0,3 3 0 16,1 3-384-16,3 1 128 0,-3 0-128 0,2 1 0 16,0-1 0-16,-2 2 0 0,0 1 0 0,-3 4 0 15,-1 5 0-15,-3 2 0 0,-9 0 0 0,6 9 0 16,-1 3-384-16,-5 1-48 0,-5 0-16 0,-2 6-11152 16,-2 7-2240-16</inkml:trace>
  <inkml:trace contextRef="#ctx0" brushRef="#br2" timeOffset="84177.91">18268 8843 7359 0,'0'0'656'0,"-6"10"-528"0,0-2-128 0,-2-4 0 15,2-3 1984-15,-1 1 384 0,0-1 64 0,-1 0 0 16,0-2-1504-16,2-1-304 0,-1-1-64 0,3-2-16 15,1 1 608-15,-1-3 128 0,1 2 32 0,0-3 0 16,2-2 32-16,4 2 16 0,0-5 0 0,6-2 0 16,-1-4-384-16,6 0-80 0,1-2 0 0,3 2-16 15,1 2-320-15,1 1-64 0,2-2-16 0,1 3 0 16,2 0-144-16,-2 4-16 0,-1 1-16 0,-1 6 0 16,-2 4 48-16,1 4 16 0,-2 4 0 0,-3 2 0 0,-2 1-240 0,-3 4-128 15,-2 1 128-15,-4 3-128 0,-6 2 160 0,-3 1-32 16,-6 1-128-16,-5 0 192 0,-2 1-16 0,-2 0-16 15,-4 1 0-15,-2-3 0 0,-1-5-16 0,-2-1 0 16,-2 0 0-16,1-2 0 0,-2-6 272 0,3-2 48 16,4-4 16-16,2-4 0 0,4-5 48 0,6-6 16 15,4-7 0-15,5-2 0 0,4-1-64 0,6 0-16 16,5-3 0-16,7 0 0 0,4-3-240 0,2 3-48 16,-1 2-16-16,0 3 0 0,1 1-160 0,-1 5 0 15,-1 3 0-15,-2 4 0 0,-2 1 0 0,-3 3 0 16,-3 1 0-16,-2 3 0 0,-10 0 0 0,5 8 0 15,-3 2 0-15,-5 0 0 16,-6-1-400-16,-3 2-64 0,-6 4-16 0,-3-1-11872 0,-2-2-2384 16</inkml:trace>
  <inkml:trace contextRef="#ctx0" brushRef="#br2" timeOffset="84886.21">17746 2236 26719 0,'-11'5'2368'0,"11"-5"-1888"0,-7 0-480 0,7 0 0 15,0 0 288-15,-5 6-32 0,-1 1-16 0,6-7 0 16,0 0-240-16,0 0 0 0,0 0 0 0,0 0-160 16,0 0 160-16,0 0 0 0,0 0 128 0,7-12-128 15,2-4 560-15,-1 1 32 0,0 0 16 0,3-2 0 16,0 0-16-16,3 0 0 0,1 3 0 0,-2-1 0 16,-1 2-80-16,0 3-32 0,-1 3 0 0,-1 0 0 0,0 2 32 0,-10 5 16 15,8-3 0-15,-8 3 0 0,8 6-160 0,-3 4-48 16,-2 4 0-16,-1 0 0 0,-2 1-128 0,-1 1-16 15,-1 3-16-15,-2 2 0 0,-3 1-160 0,-1 0 160 16,1 0-160-16,0-1 160 0,1-3-160 0,1-3 128 16,1-2-128-16,0-2 128 0,2-1-128 0,0 0 128 15,4-2-128-15,-2-8 128 0,0 0 0 0,10-3-128 16,1-5 192-16,2-1-64 0,4-5 0 0,0 0-128 16,1-2 192-16,1-1-64 0,0 2-256 0,-2 1-64 15,-1 5-16-15,1-1 0 16,-2 0-2560-16,1 1-512 0</inkml:trace>
  <inkml:trace contextRef="#ctx0" brushRef="#br2" timeOffset="85373.57">19463 2322 22111 0,'-34'6'976'0,"12"2"208"0,0 2-944 15,-2 2-240-15,3 2 0 0,-1-1 0 0,2-3 992 0,2-5 160 16,2-4 16-16,0-2 16 0,2 0-368 0,4-3-80 15,4-4-16-15,3-3 0 0,3-3 48 0,3-2 0 16,2 0 0-16,3-4 0 0,2-3-320 0,2 0-48 16,2 0-16-16,3 1 0 0,2 1 112 0,2 1 16 15,1-2 0-15,4 2 0 0,2 2-64 0,-3 2 0 16,1 1 0-16,-3 6 0 0,-3 6-64 0,-3 3-32 16,-2 3 0-16,-2 2 0 0,-3 4-224 0,-3 3-128 15,-2 4 128-15,-5 1-128 0,-4 2 128 0,-3 3-128 16,-3 2 160-16,-4 2-160 0,-3-1 192 0,1-3-48 15,-3-3-16-15,0-2 0 0,0 0 0 0,4-2-128 16,2-2 192-16,4-2-64 0,1-2 64 0,8-9 0 16,0 0 0-16,0 0 0 0,-1-9 224 0,3-4 48 0,2-3 16 0,6-4 0 15,4-2-176-15,2 0-48 0,3 1 0 0,3-1 0 16,-1-2-256-16,2 2 0 0,2 1 0 0,0 3 0 31,-4 2-1088-31,1 4-128 0,-2 2-32 0,1 1-16352 0</inkml:trace>
  <inkml:trace contextRef="#ctx0" brushRef="#br2" timeOffset="93496.5">22693 3108 5519 0,'0'0'240'0,"0"0"64"0,0 0-304 0,0 0 0 16,0 0 0-16,0 0 0 0,0 0 1536 0,0 0 256 0,0 0 64 15,0 0 0-15,0 0-1024 0,0 0-192 0,9 1-32 0,-9-1-16 16,0 0-80-16,0 0 0 0,0 0-16 0,10 4 0 15,0-2-112-15,-10-2-32 0,0 0 0 0,0 0 0 16,12 1-16-16,-2 2 0 0,-10-3 0 0,9 0 0 16,1 0 96-16,0 0 16 0,-10 0 0 0,9 0 0 15,1-3-160-15,-2 2-32 0,-8 1 0 0,9-4 0 16,-2 1 16-16,2-2 0 0,0-1 0 0,-1 1 0 16,-8 5-48-16,10-4-16 0,1 0 0 0,-1-1 0 15,0-2-32-15,-2 0-16 0,0-3 0 0,2 3 0 16,-1 2 0-16,1-2 0 0,-2-2 0 0,2 0 0 15,-1 0-160-15,1-1 192 0,0-2-192 0,1-1 192 16,1 0-192-16,-1 0 160 0,1-5-160 0,-2 1 160 0,2 1-160 16,2 2 0-16,-1 0 144 0,0 1-144 0,-1-2 144 0,-1 2-144 15,-2 1 192-15,1-2-192 0,0-2 160 0,3-1-160 16,2-3 128-16,0 5-128 0,-2 4 0 0,-1 0 0 16,3-3 128-16,0 3-128 0,-2 3 0 0,0-1 0 15,-1 0 144-15,2 0-144 0,1-2 0 0,-4 1 0 16,-1 0 0-16,0 3 0 0,-1-2 0 0,1 0 128 15,0 1-128-15,-2 3 0 0,2 0 0 0,-1 0 0 16,-2-3 0-16,2 3 0 0,1 1 0 0,1 1 0 16,-4 0 0-16,3 0 0 0,2-3 0 0,-2-1 0 15,-1 2 0-15,4 1 128 0,-2-1-128 0,2 1 128 16,1-2-128-16,0 2 128 0,2 1-128 0,-1-1 0 16,2 0 0-16,-4-1 0 0,-1 0 0 0,2 1 144 15,2 0-144-15,-2 1 0 0,-1-1 288 0,0 0-48 0,-1 2-16 0,-1 1 0 16,-1 0-80-16,-1 0-16 0,-9 1 0 0,10 1 0 15,-10-1 128-15,8-2 32 0,-8 2 0 0,0 0 0 16,9 2-32-16,-9-2-16 0,0 0 0 0,0 0 0 16,0 0-80-16,7 2-16 0,-7-2 0 0,0 0 0 15,0 0-144-15,0 0 192 0,0 0-192 0,0 0 192 16,0 0-192-16,0 0 0 0,0 0 0 0,-3 9 0 31,-1-1-1344-31,-3-1-320 0,0 1-48 0</inkml:trace>
  <inkml:trace contextRef="#ctx0" brushRef="#br2" timeOffset="94554.76">22471 6195 7487 0,'0'0'320'0,"-6"-2"80"0,-1 0-400 16,2 0 0-16,-1-1 0 0,6 3 0 0,-6-4 1216 0,0 0 144 0,1-2 48 0,1 2 0 15,4 4-560-15,0 0-96 0,-3-9-32 0,2 2 0 16,1 7 96-16,0 0 16 0,1-8 0 0,-1 8 0 16,0 0-192-16,4-7-48 0,-4 7 0 0,7-7 0 15,-1 2-128-15,1 0-16 0,1 2-16 0,2 0 0 16,-4 0 16-16,3-1 0 0,1 2 0 0,2 1 0 16,1 1-64-16,1 1 0 0,-1 0 0 0,2 1 0 15,2 1-32-15,-1 1-16 0,1 0 0 0,-1 2 0 16,2 0-32-16,-5 2-16 0,-3 1 0 0,-1 1 0 15,4 0 0-15,-1 0 0 0,0 1 0 0,-2 2 0 16,1 2 64-16,1 1 16 0,1-1 0 0,-2 2 0 16,1-3-112-16,1-2 0 0,-1-1-16 0,-2 3 0 15,1 6-96-15,0-5-16 0,0-5 0 0,0 1 0 0,-2 0 16 0,2 1 0 16,-1 2 0-16,0-1 0 0,1-1-16 16,-1 2-128-16,0 3 192 0,0-2-64 0,1-2 0 0,-1 1 0 15,-1-3 0-15,1 0 0 0,2 0 32 0,1 0 0 16,-3 0 0-16,2-2 0 0,1-1 16 0,1-1 0 15,1-1 0-15,0 2 0 0,-4 0 0 0,1-3 0 16,1 3 0-16,2-4 0 0,0-1 16 0,3-2 16 16,1-1 0-16,2 2 0 0,0 1-32 0,0 0-16 15,-1 0 0-15,-1-2 0 0,-1-2-32 0,1 0 0 16,-1-1 0-16,0 4 0 0,-1 0 0 0,-2 1-128 16,1 0 192-16,0 2-64 0,1-3-128 0,-2 0 0 15,-2 1 0-15,0 1 128 0,3-1-128 0,-3 0 0 16,-1 2 0-16,-1-1 128 0,0-1-128 0,-2 1 0 15,2-1 0-15,-3 1 0 0,-8-4 0 0,4 9-256 0,-1-2 48 0,-3-7 0 32,0 9-2544-32,0-9-496 0</inkml:trace>
  <inkml:trace contextRef="#ctx0" brushRef="#br2" timeOffset="95735.54">22441 9262 13935 0,'0'0'608'0,"0"0"144"0,-7-1-608 0,-1 1-144 15,8 0 0-15,-5 0 0 0,0-2 400 0,5 2 48 16,-8 0 16-16,8 0 0 0,-7-1 240 0,7 1 32 0,0 0 16 0,0 0 0 16,0 0-16-16,0 0 0 0,0 0 0 0,0 0 0 15,0 0-32-15,0 0-16 0,0 0 0 0,0 0 0 16,0 0-272-16,0 0-48 0,0 0-16 0,0 0 0 16,0 0 48-16,0 0 16 0,0 0 0 0,9 0 0 15,1 0-32-15,0 0 0 0,-2-3 0 0,3 1 0 16,-1-1 32-16,2-3 0 0,1-1 0 0,-1-1 0 15,1-1-16-15,-1-1 0 0,3-2 0 0,1-3 0 16,-1-4-16-16,3 0-16 0,3 0 0 0,0 0 0 16,1-1-80-16,-5-1-16 0,0-4 0 0,1 1 0 15,4 0-16-15,-2 3-16 0,-2 2 0 0,2 1 0 16,-1-3-32-16,-2 5 0 0,-3 2 0 0,0 0 0 16,1 2 0-16,-2 2 0 0,-1 2 0 0,1 1 0 0,0 2-80 0,-2 0-128 15,0 1 176-15,0 0-176 0,-1-1 144 0,1 3-144 16,0-2 0-16,1 2 144 0,-2 1-144 0,4 0 0 15,0-1 0-15,1-1 128 0,1-1-128 0,0 0 0 16,2-2 0-16,0 1 128 0,1 0 16 0,1 1 0 16,3-1 0-16,3 0 0 0,2 1 48 0,-1 0 16 15,-3 1 0-15,0 0 0 0,-3 0-48 0,-2-2-16 16,-2 4 0-16,-1 1 0 0,0 0 16 0,-1 1 0 16,1-1 0-16,-1 0 0 0,-2 1-160 0,2-1 192 15,0 0-192-15,0 1 192 0,1 3-192 0,1-1 192 16,3 0-192-16,-3-1 192 0,-3-2-192 0,1 0 160 15,3 0-160-15,1 2 160 0,-2-1-160 0,2-1 0 16,-1 0 144-16,-1 0-144 0,1-1 128 0,-3 1-128 16,-2 0 128-16,-2-2-128 0,0 0 0 0,0 1 0 0,-11 1 0 0,8 1 128 15,-8-1-128-15,0 0 0 0,0 0 0 0,0 0 0 32,0 0-832-32,0 0-176 0,0 0-32 0,-9 2-10096 0,-5 1-2032 0</inkml:trace>
  <inkml:trace contextRef="#ctx0" brushRef="#br2" timeOffset="96796.71">17564 9096 8287 0,'-9'-10'736'0,"5"1"-592"0,-1-2-144 0,-1-1 0 15,2 0 1488-15,0 2 272 0,1 1 48 0,3 2 16 16,-1-2-1392-16,-1 1-288 0,1-2-144 0,2 0 160 15,2 0 160-15,0 1 16 0,1 0 16 0,0-2 0 16,3 2-160-16,-1-1-48 0,1-1 0 0,-2 1 0 16,2 1 192-16,2 2 48 0,2 0 0 0,-4-1 0 15,1 4 176-15,0-2 32 0,2 0 16 0,1-1 0 16,-5 1-64-16,1 0-16 0,-2 0 0 0,-5 6 0 16,13-5 16-16,-2 3 0 0,1 1 0 0,1 1 0 15,1 0-112-15,3 2-32 0,-1 1 0 0,2 2 0 16,0-1 32-16,2 1 0 0,-2 0 0 0,2 1 0 0,1-2 32 0,-1 3 16 15,-1 1 0-15,1-1 0 0,2-4 16 0,-1 3 0 16,0-1 0-16,2 0 0 0,2-3-96 0,0-3-16 16,1-3 0-16,2 1 0 0,0 1-32 0,2 0-16 15,0-2 0-15,1-2 0 0,-1-3-16 0,-2-1-16 16,-1 1 0-16,-2-2 0 0,0-1-32 0,0 0 0 16,-6-1 0-16,0 3 0 0,-2 2-48 0,-1 1-16 15,-2-1 0-15,0 2 0 0,-3 4-208 0,-3 2 144 16,-8 0-144-16,0 0 128 0,0 0-128 0,0 0 0 15,0 0 0-15,0 0 0 16,0 0-2112-16,-5 9-368 0</inkml:trace>
  <inkml:trace contextRef="#ctx0" brushRef="#br2" timeOffset="97581.41">17728 6708 12895 0,'-17'4'576'0,"9"-2"112"0,8-2-560 0,-8-1-128 0,8 1 0 0,0 0 0 16,0 0 2176-16,0 0 384 0,0 0 96 0,8-7 16 16,0-4-1808-16,1 0-352 0,4 0-80 0,0 0-16 15,2-1 32-15,1-2 0 0,1-1 0 0,2 1 0 16,0 0-144-16,-1-1-32 0,2-3 0 0,-1 2 0 16,2 1 176-16,1-2 48 0,-1-2 0 0,3 0 0 15,-1 0 16-15,2 2 16 0,2 4 0 0,-3 0 0 16,0-2-144-16,-1 2-48 0,3-1 0 0,3 3 0 15,-4 3-112-15,2 0-32 0,-2 1 0 0,-1 3 0 0,0 0-192 0,1 4 0 16,-1 3 128-16,-2-1-128 0,0-3 128 0,0 1-128 16,0 1 176-16,-1 2-176 0,1 1 256 0,0-1-48 15,1-3-16-15,-1 1 0 0,-6 1 32 0,4-1 0 16,4-1 0-16,-1-3 0 0,3-5-32 0,-3-2-16 16,0-1 0-16,1-1 0 0,-1 0 112 0,-2 1 32 15,-3 0 0-15,-3 1 0 0,-2-3 16 0,-1 1 16 16,-3 0 0-16,-2 3 0 0,-2 3-32 0,2 1 0 15,-7 5 0-15,3-8 0 0,-3 8-96 0,0 0-32 16,0 0 0-16,0 0 0 0,0 0-192 0,0 0 0 16,0 0 0-16,0 0 0 15,0 0-528-15,0 0-48 0,0 0-16 0,-6 0-10592 16,6 0-2112-16</inkml:trace>
  <inkml:trace contextRef="#ctx0" brushRef="#br2" timeOffset="98443.45">19825 1651 11807 0,'0'0'512'0,"0"0"128"15,0 0-512-15,0 0-128 0,0 0 0 0,0 0 0 16,9-4 464-16,-9 4 80 0,0 0 16 0,0 0 0 0,0 0-80 0,0 0-16 16,0 0 0-16,0 0 0 0,0 0 224 0,0 0 32 15,0 0 16-15,0 0 0 0,0 0 128 0,0 0 32 16,0 0 0-16,-2 11 0 0,2-11-192 0,-8 7-16 16,-2 0-16-16,0 1 0 0,0 4-160 0,-1 0-48 15,-1 0 0-15,-2 1 0 0,-2 3 16 0,0 1 0 16,-5 2 0-16,-2 2 0 0,-4 6-32 0,1 0-16 15,-1-2 0-15,0 0 0 0,1 2-224 0,1 0-32 16,-1 2-16-16,2-3 0 0,0 1-16 0,2-2 0 16,0-2 0-16,2 1 0 0,-2 2 48 0,2-1 0 15,0 0 0-15,-2-3 0 0,1 0 0 0,-1 1 16 16,0 4 0-16,1-1 0 0,-2-2-64 0,0 0-16 0,-2 4 0 16,0-4 0-16,1-1 16 0,6 1 0 0,-3 1 0 0,1-1 0 15,0-1 16-15,2 1 0 0,-3-2 0 0,2-1 0 16,0-2-32-16,2-2-128 0,0 1 192 0,2 2-64 15,-1-7-128-15,2 2 0 0,4 0 0 0,5-3 128 16,-1-3-128-16,6-9 0 0,0 0 0 0,0 0-176 31,0 0-1568-31,0 0-320 0,10-5-64 0</inkml:trace>
  <inkml:trace contextRef="#ctx0" brushRef="#br2" timeOffset="99789.86">17181 1775 21247 0,'-9'-3'944'0,"9"3"192"0,0 0-912 0,0 0-224 16,0 0 0-16,0 0 0 0,0 0 0 0,0 0 0 15,0 0 0-15,0 0 0 0,0 0 0 0,7-5 0 16,4 1 0-16,1 1 0 0,-1-2 128 0,4 0 64 15,1 1 32-15,3-1 0 0,2 1 144 0,0 0 16 16,1-1 16-16,-3 3 0 0,2 2-160 0,-2 0-48 16,0 0 0-16,-3 3 0 0,0 3-48 0,-2 0-16 15,-3-2 0-15,-1 3 0 0,1 4 64 0,-1 3 16 16,-1 0 0-16,-2-1 0 0,1-2 192 0,-1 3 48 16,-2 4 0-16,2-2 0 0,0-3-224 0,-2 0-32 15,0 1-16-15,2 3 0 0,1 0-176 0,-1 0 128 16,-1-1-128-16,3 3 128 0,-1-3-128 0,2 2 192 0,-1-3-192 15,1 2 192-15,1-2-64 0,-1 2 0 0,-2-1 0 16,3 0 0-16,2-2 32 0,0 1 0 0,0 0 0 0,1 0 0 16,3 0 16-16,-1 1 0 0,1-3 0 0,-1 1 0 15,1-2 0-15,-1-1 0 0,2-1 0 0,-1 0 0 16,-2 0 144-16,0 0 48 0,1-1 0 0,-1-3 0 16,-1 0 96-16,2 1 32 0,-1-2 0 0,1-1 0 15,-3 0-176-15,1-2-16 0,2 2-16 0,-1 1 0 16,-1-1-32-16,2-1-16 0,-1 3 0 0,2-4 0 15,-1-2-112-15,-2 0 0 0,-2 0-128 0,1 0 192 16,2 2-16-16,-2-1-16 0,0-1 0 0,-2 3 0 16,1-1 16-16,-1 3 0 0,-11-5 0 0,10 5 0 15,0-5-32-15,-10 0 0 0,10 2 0 0,-10-2 0 0,7 5-144 0,-7-5 192 16,0 0-192-16,0 0 192 0,0 0-192 0,0 0 128 16,0 0-128-16,0 0 128 0,0 0 16 0,0 0 0 15,0 0 0-15,-7 7 0 0,-4 2-144 0,0-5 0 16,-2 1 0-16,-2 1 0 15,-3 3-1728-15,1 1-208 0,0-1-48 0</inkml:trace>
  <inkml:trace contextRef="#ctx0" brushRef="#br2" timeOffset="103911.03">3468 10446 11967 0,'0'0'1072'0,"0"0"-864"15,0 0-208-15,0 0 0 0,4-7 1088 0,-4 7 192 16,0 0 16-16,9-3 16 0,-9 3-896 0,0 0-176 15,8-2-48-15,-8 2 0 0,9 3-64 0,-1 0 0 16,-8-3-128-16,9 4 192 0,-9-4-192 0,11 3 144 16,-2 0-144-16,0 0 128 0,-9-3 208 0,0 0 48 0,9-3 0 0,-9 3 0 15,0 0 384-15,6-5 64 0,-1-4 32 0,-1 2 0 16,-4 7-16-16,5-7 0 0,-3-3 0 0,-2 1 0 16,-3 1-128-16,1-1-16 0,2-1-16 0,2 1 0 15,-5-2-192-15,4-2-48 0,3-1 0 0,-3 0 0 16,-2-3-160-16,-1 2-32 0,-3-2-16 0,0 0 0 15,1 1-48-15,-2 0-16 0,2-2 0 0,-3 1 0 16,-4-1 80-16,0 1 0 0,-2-1 16 0,0-2 0 16,0-1 32-16,-3 0 0 0,-1 2 0 0,-1-2 0 15,1-1-80-15,-2 0-16 0,-1 0 0 0,0 2 0 16,0 1-80-16,-2-2 0 0,-3 0-128 0,0 2 192 16,-2 2-64-16,-1 2-128 0,-1 0 176 0,0 1-176 15,-1-1 208-15,2-1-64 0,3 4-16 0,-1 0 0 0,-2-1-128 0,3 2 160 16,-2 0-160-16,2 1 160 0,0-1-160 0,-4 1 0 15,0 0 0-15,-1 1 0 0,0 2 0 0,-2-1 0 16,-1-1 0-16,0 1 0 0,0 2 0 0,-1 1 0 16,1 1 0-16,1 1 0 0,0-2 0 0,2 4 0 15,0 1 0-15,-1 0 0 0,-1 0 0 0,1 0 0 16,-1 0 0-16,1 1 0 0,-4 2 0 0,5 1 0 16,2 3 0-16,-3-2 0 0,-2-2 0 0,1 3 0 15,2-1 128-15,0 2-128 0,-1 0 0 0,0-2 0 16,-1 1 0-16,2-1 0 0,-1 3 0 0,-2 1 0 15,0-1 0-15,2 0 0 0,2 2 0 0,2 0 0 16,-3 0 0-16,3 0 0 0,0-2 0 0,0 2 0 0,2-2 0 16,0 2 0-16,0 2 0 0,2-1 0 0,-3-3 0 0,0-1 0 15,3 4 0-15,-1 0 0 0,0 0 0 0,-3 2 0 16,1-1 0-16,3 0 0 0,-1 2 0 0,1-1 0 16,-4-2 0-16,4 4 0 0,0-1 0 0,3 0 0 15,-1-1 0-15,4 2 0 0,-2-1 0 0,2 4 0 16,1 1 0-16,1-1 0 0,-1-3 0 0,1 3 0 15,0 0 0-15,1-1 0 0,0 0 0 0,1-1 0 16,-1 1 0-16,0 1 0 0,1 1 0 0,-1 3 0 16,-1-1 0-16,3 0 0 0,-1 0 0 0,4 0 0 15,0 1-144-15,1 1 144 0,-2 0 0 0,2 0 0 16,4 1 0-16,-1 0 0 0,3 2 0 0,-1-1 0 16,0-2 0-16,5 0 0 0,2 0 0 0,-2 0 0 15,0-1 0-15,1 0 0 0,0-3 0 0,2 3 0 16,-1 2 0-16,1 0 0 0,4 1 0 0,-1-2 0 0,0-2 0 0,2 1 0 15,1 0 0-15,2-1 0 0,-1-1 0 0,0 2 0 16,1-3 0-16,1 1 0 0,2 0 0 0,0-3 0 16,2 2 0-16,0-1 0 0,-1-1 0 0,2 0 0 15,-1-2 0-15,4 1 0 0,-1 1 0 0,6 0 0 16,-1-1 0-16,2 0 0 0,-2-2 128 0,4 2-128 16,0 1 0-16,1-1 144 0,2-1-144 0,1-1 0 15,0-1 0-15,-1 1 0 0,-1 2 0 0,2-3 0 16,-2-2 0-16,5-4 0 0,2-2 0 0,-2 4 0 15,-1 1 0-15,1-4 0 0,3 0 0 0,-1-2 0 16,0 1 128-16,-2-1-128 0,0 2 0 0,-2-5 0 16,1-2 0-16,0 1 0 0,5 1 0 0,1 0 0 15,0-1 0-15,0 0 0 0,-2 0 0 0,2 1 0 0,-1 1 0 0,-2-3 128 16,0-1-128-16,0 0 0 0,3-3 0 0,-1 1 0 16,-1-2 0-16,0 0 0 0,2-1 0 0,-1 4 0 15,1-2 0-15,-1 0 0 0,-4-4 0 0,-1 1 0 16,1 1 0-16,1-1 0 0,1-2 128 0,2 0-128 15,0-3 0-15,1-2 0 0,-2-3 0 0,1-1 128 16,0 1-128-16,-4-2 0 0,-1-1 0 0,1 0 0 16,-2-1 128-16,0-1-128 0,1-1 0 0,-2-2 128 15,-2 0-128-15,0 2 0 0,1 0 0 0,-1-2 128 16,-2 0-128-16,-3-3 128 0,-1 0-128 0,-2-1 128 16,-2 1 48-16,-1 2 0 0,-4-1 0 0,0 1 0 15,-3-3 0-15,0 0 0 0,0-1 0 0,-4 0 0 16,1 0-176-16,-2-1 0 0,-4-2 144 0,-1-1-144 15,2-2 128-15,-4 1-128 0,-2 0 128 0,-2 0-128 0,-3 3 160 0,1 1-32 16,-3 1-128-16,-3 0 192 0,1 1 48 0,-5 2 0 16,-1-1 0-16,0 1 0 0,0-2-240 0,0 0 144 15,-4 2-144-15,-1-3 128 0,-3 1-128 0,-2 1 0 16,1 3 0-16,-3 1 0 0,-5 1 0 0,4 0 0 16,5 0 0-16,-1 2 0 0,-6 2-144 0,0-2 144 15,0-1 0-15,1-2 0 0,-1 4-160 0,0 1 160 16,0 2-128-16,-3-2 128 0,-3-1 0 0,0 2-128 15,-4 5 128-15,3 1 0 0,1-1 0 0,-1 2-160 16,-2 0 160-16,0 1 0 0,0 2-128 0,-1 3 128 16,-2 0 0-16,-2 0 0 0,-2 0-144 0,-1 4 144 15,-2 2 0-15,1-1-144 0,0-2 144 0,-2 2 0 16,3 2 0-16,-4 1-128 0,-2 1 128 0,2 4 0 0,1 1-144 0,-1 0 144 16,-2 1 0-16,1-3 0 0,3-4 0 0,0 4 0 15,3 7 0-15,-5-1 0 0,0-1-144 0,0-2 144 16,3 1 0-16,-3 3 0 0,0 2 0 0,2 0 0 15,1 1 0-15,-1-2-128 0,-4 0 128 0,1 3 0 16,-2 2 0-16,1-3-128 0,1 1 128 0,0 1 0 16,4 4 0-16,2 1-128 0,1 0 128 0,-3 2 0 15,-1-2 0-15,4 2-128 0,3 3 128 0,1-1 0 16,1-1 0-16,2 4-128 0,5 1 128 0,0 2 0 16,5 0 0-16,-2 2 0 0,1-5 0 0,4 0 0 15,2 0 0-15,-1 0 0 0,1 1 0 0,-1 2 0 16,5-1 0-16,0-1-128 0,0-2 128 0,6 2 0 15,1-3 0-15,3 0 0 0,3 2-128 0,1 0 128 0,-1 0 0 0,3 0 0 16,4-2 0-16,2 0 0 0,-2-1 0 0,4 1-128 16,1 0 128-16,5-1 0 0,-1 1 0 0,3-2-128 15,1-1 128-15,2 3 0 0,0-4-128 0,2 1 128 16,1 1 0-16,0 0 0 0,2 0-128 0,2 0 128 16,-2-4 0-16,3 0 0 0,-2-1 0 0,5 1-128 15,-3 1 128-15,4-1 0 0,4-1 0 0,-1 1 0 16,-3 0-128-16,1-3 128 0,2 1 0 0,1-1 0 15,1 0 0-15,0 3 0 0,1 0 0 0,1-1 0 16,0-3-128-16,0-2 128 0,2 1 0 0,-1-1 0 16,4-2 0-16,2-1 0 0,2-1 0 0,0 1 0 15,0-2 0-15,-3-1 0 0,-1 1 0 0,2-2 0 16,-2-1 0-16,1-3 0 0,3 1 0 0,3-3 0 0,-1-3 0 0,0 0 0 16,-1 0 0-16,-1-1 0 0,-1-1 0 0,1-3 0 15,1 0 0-15,1-2 0 0,3 1 0 0,-1-1 0 16,2-2 0-16,-2 3 0 0,-2-3 0 0,-2 2 0 15,-1-1 0-15,0 0 0 0,0-4 0 0,-2 1 0 16,-2 0 0-16,2 0 0 0,-3-1 0 0,3 1 0 16,0-5 0-16,-2 3 128 0,-2 0-128 0,0 0 0 15,-5-2 0-15,1 0 0 0,0-3 0 0,0 1 0 16,0-1 0-16,3-1 0 0,-2 2 0 0,3-2 0 16,1 2 0-16,-3-2 0 0,-2 1 0 0,-1 2 0 15,0-3 0-15,-1 1 0 0,-3 2 0 0,-1-2 0 16,-2-1 128-16,1-1-128 0,0-2 0 0,-3 0 0 15,1 0 0-15,-4 0 128 0,-2-4-128 0,-2 4 0 16,1 2 0-16,0-2 0 0,2-2 128 0,-4 1-128 0,-2 0 0 0,1 1 128 16,-1 0-128-16,-2 0 0 0,-3-1 192 0,-1 0-48 15,0-1-16-15,1 1 0 0,-2 0 64 0,1-2 0 16,-4-3 0-16,2-3 0 0,-1 0-192 0,-1 3 160 16,-2-1-160-16,1-2 160 0,-2-2-160 0,-2 0 0 15,-4 1 0-15,-2 2 128 0,-1-1-128 0,1-1 0 16,-6-1 0-16,1 1 128 0,-2 1-128 0,-3-1 0 15,-3-1 0-15,3 2 0 0,2 2 0 0,0 0 0 16,-3-1 0-16,-1 1 0 0,0 0 0 0,-1 2 0 16,1 0 0-16,-2 2 0 0,0-3 0 0,0 3 0 15,-3-2 0-15,2 0 0 0,0 2 0 0,-1-3 0 16,-1-2 0-16,-2 4 0 0,0 10 0 0,-2-1 0 0,-2 0 0 16,4-1 0-16,-1-1-128 0,1 2 128 0,-5-1 0 0,1 3 0 15,3 2 0-15,-2-1 0 0,0 4 0 0,-1 3 0 16,-1 0-160-16,-4 3 160 0,-5-1 0 0,2 3-144 15,-3 2 144-15,1 0-128 0,1-1 128 0,-2 2-128 16,-1 6 128-16,-1 0 0 0,0 2-144 0,-2 1 144 16,-7-4-128-16,1 4 128 0,2 2-160 0,-2 3 160 15,1 4-128-15,3-2 128 0,3 2 0 0,-1 1-144 16,-3-1 144-16,1 0 0 0,-1 1 0 0,0 3 0 16,3 2 0-16,0-1-128 0,-1 2 128 0,4-2 0 15,2-1 0-15,0-1 0 0,1-3 0 0,-3 3 0 16,1 3 0-16,2 1-128 0,0 0 128 0,3 3 0 15,-4 0 0-15,4 2-128 0,-1 1 128 0,4 0 0 0,1 0 0 0,3 0 0 16,0 2 0-16,1-1 0 0,1-1 0 16,0 1-128-16,1 1 128 0,-1 1 0 0,3 0 0 0,5-2 0 15,5-2 0-15,0 1 0 0,1 2 0 0,2 1 0 16,2 1 0-16,1-3-192 0,3-4 192 0,-3 2 0 16,2 0 0-16,3-1 0 0,2-3 0 0,2 1-128 15,2 0 128-15,1 1 0 0,-1 0 0 0,2 0 0 16,0 0 0-16,3-1-128 0,-1 2 128 0,3 0 0 15,1-1 0-15,0-1-128 0,1-3 128 0,2-1 0 16,2 1 0-16,3-6-128 0,-2 0 128 0,4 0 0 16,1-2 0-16,1 2 0 0,0-1 0 0,1-2-160 15,2 0 160-15,0 0 0 0,2 2 0 0,3-2 0 16,2-3 0-16,2-1 0 0,3 2 0 0,1-2-128 16,-3 1 128-16,5 0 0 0,3-1 0 0,-1-1 0 0,0 0 0 0,1-1 0 15,-2 0 0-15,5-4 0 0,6-3 0 16,-2 0 0-16,1 2 0 0,3-3 0 0,0-1 0 0,1-1 0 15,-4-1 0-15,8-4 0 0,0-1 0 0,4-2 0 16,1-1 0-16,1 0 0 0,-1 0 0 0,1-2 0 16,1-2 0-16,0-2 0 0,1-3 0 0,3 2 0 15,-1 1 0-15,-3-1 0 0,-1-1 0 0,-1-1 0 16,4 0 0-16,1 0 0 0,-3-2 0 0,-2 0 0 16,-2-1 0-16,-4 0 0 0,-2-1 0 0,-4 4 0 15,-8-4 0-15,-2 0 128 0,-1 0-128 0,-3 3 0 16,-3 5 0-16,-5 1 0 0,-7 2-144 0,-3 3 144 15,-5-2-2032-15,-4 6-304 0</inkml:trace>
  <inkml:trace contextRef="#ctx0" brushRef="#br2" timeOffset="108586.43">21333 2852 7359 0,'0'0'656'0,"0"0"-528"16,-11 0-128-16,4 0 0 0,7 0 688 0,0 0 96 0,-8 1 32 15,8-1 0-15,-8 4 288 0,8-4 64 0,0 0 16 0,-8 3 0 16,8-3 64-16,-8 4 16 0,0-2 0 0,0-1 0 16,8-1-64-16,0 0-16 0,0 0 0 0,0 0 0 15,-9-6-144-15,4 3-16 0,5 3-16 0,-4-8 0 16,4-1-224-16,1 1-32 0,-1-2-16 0,3 0 0 15,1-1-384-15,-1-1-80 0,2-3-16 0,2 2 0 16,-1-2-64-16,-1-1-32 0,1 2 0 0,-1 0 0 16,5-2-16-16,-1 2 0 0,1 1 0 0,2 2 0 15,0 2-16-15,0 1-128 0,2 1 192 0,-3 2-64 16,-3 3-128-16,1 3 0 0,2 1 0 0,-3 4 0 16,1 3 0-16,-4 2 0 0,0 1 0 0,-1 1 0 15,-3 2 0-15,0 5 192 0,-2 4-192 0,-4-2 192 16,-2 0-192-16,-1 0 160 0,-2 1-160 0,-3 1 160 0,-1-1-160 15,-2 1 192-15,0-1-192 0,-1 1 192 0,2 1-192 16,-3-4 160-16,-4-1-160 0,3-3 160 0,2-3-160 0,2-3 192 16,-1-4-192-16,4-5 192 0,3-2-48 0,1-1 0 15,8 1 0-15,-7-10 0 0,0-5 304 0,6-2 48 16,1-3 16-16,3-2 0 0,-1 0-320 0,2-4-48 16,2-1-16-16,2 1 0 0,1 3-128 0,1 0 0 15,1 3 0-15,1 0 0 0,4-1 0 0,-3 4 0 16,-3 1 0-16,3 1 0 0,3 2 0 0,2-1 0 15,-1 4 0-15,0 3 0 0,0 0 0 0,-1 5 0 16,-3 3-144-16,-1 2 144 0,-1 2 0 0,-2 1 0 16,0 3-128-16,-2 1 128 0,-3 3 0 0,-1 4 0 15,-3 1-128-15,-3 2 128 0,-1 0 0 0,-2 1 0 16,-2 0 0-16,0 0 0 0,-2 0 0 0,-2 0 0 0,-3-3 0 0,1 2 0 16,-1 0 0-16,1-3 0 0,-1 0 0 0,1-3 0 15,3-3 0-15,0-3 128 0,1-4-128 0,0-1 0 16,3-5 0-16,-1-2 144 0,-1-5-144 0,2-2 128 15,3-6 64-15,3-1 0 0,-3-3 0 0,7-4 0 16,-1-4-48-16,2 5 0 0,6 4 0 0,-1-2 0 16,1-4-144-16,-1 1 0 0,-1 1 0 0,3 4 0 15,5 1 0-15,0 2 0 0,0 1 0 0,-1 4-176 16,-1 4 176-16,1 3 0 0,-5 1 0 0,-1 5-128 16,0 3 128-16,-1 3 0 0,-1 2 0 0,-2 2-128 15,-5 2 128-15,0 3 0 0,-4 0 0 0,-1 3 0 16,0 2 0-16,-3 0 0 0,-1-3 0 0,-1-1 0 15,0 1 128-15,1-2-128 0,-2-1 128 0,3-2-128 0,0-4 0 16,3-4 144-16,-2-2-144 0,7-3 0 0,-8 3 128 0,8-3-128 16,-6-3 0-16,0 2 0 15,1 0-384-15,5 1-144 0,0 0-32 0,0 0-10320 16,0 0-2048-16</inkml:trace>
  <inkml:trace contextRef="#ctx0" brushRef="#br2" timeOffset="110050.21">22852 4384 11055 0,'0'0'976'0,"0"0"-784"16,-7 5-192-16,2 2 0 0,1-1 272 0,-1 1 16 16,5-7 0-16,-5 10 0 0,-1-4-96 0,2 2-32 0,-1-1 0 15,5-7 0-15,-6 4 528 0,-1 2 96 0,2-1 32 0,-2 1 0 16,0-2 32-16,1 1 16 0,-4 1 0 0,0-1 0 15,0 0 32-15,-1-1 0 0,-1-2 0 0,2 0 0 16,-1 0-64-16,1-1 0 0,1-1 0 0,0-1 0 16,0-1-144-16,1-2-48 0,0-1 0 0,4-2 0 15,4 7-48-15,-2-8-16 0,0 0 0 0,0-1 0 16,5-2-192-16,0 2-32 0,1-2-16 0,3 1 0 16,1 0-192-16,0-2-144 0,3 0 192 0,-1 1-192 15,2 0 128-15,1 0-128 0,0 0 0 0,2 2 0 16,1 6 0-16,-1 1 0 0,-4 1 128 0,1 2-128 15,-2 1 0-15,0 2 0 0,-1 3 0 0,1 2 0 16,-5 0 0-16,1 0 0 0,-2 2 128 0,-4 0-128 16,0 5 224-16,-3-2-16 0,-1-1 0 0,1 1 0 0,-2 0 48 0,-4 0 0 15,-1-1 0-15,0-1 0 0,-1-2-64 0,0 0 0 16,0-1 0-16,-2 1 0 0,2-1 0 0,0 0-16 16,1-4 0-16,1-4 0 0,-4-4 64 0,4-3 16 15,2-1 0-15,3-1 0 0,0-1 64 0,3-1 0 16,-1-1 16-16,2 0 0 0,2-1-160 0,0 2-48 15,0-2 0-15,2 1 0 0,4 0-128 0,0 1 0 16,-1 4 0-16,3-3 0 0,1 0 0 0,0 2 0 16,0 3 0-16,-1 2 0 0,2-1 0 0,0 1 0 15,-2 2-128-15,0 3 128 0,0 0 0 0,-1 2 0 16,-2 2 0-16,-3 1 0 0,-4-8 0 0,2 10 0 16,-1 0 0-16,-1-1 0 0,-2 1 0 0,-1 2 0 15,-1 1 0-15,-3-2 0 0,0-4 0 0,-2 1 0 0,-1 0 0 0,1-3 0 16,-4 0 0-16,1-2 0 0,-1-1 0 0,2-1 0 15,-1-1 128-15,2-1-128 0,1-2 128 0,2-3-128 16,3-1 160-16,0-1-160 0,-2-1 192 0,5 1-192 16,6 0 192-16,-3-1-192 0,-2 1 192 0,1 0-192 15,-1 8 128-15,6-6-128 0,-6 6 0 0,7-7 0 16,-2 2 0-16,2 0 0 0,2 1 0 0,1 2 0 16,-10 2 0-16,10 0 0 0,0 0 0 0,0 2 0 15,-3 1 0-15,-7-3 0 0,10 6 0 0,-4-1 0 16,-6-5 0-16,6 8 0 0,-1 0 0 0,-5-8 0 15,5 8-336-15,-5-8 16 0,8 10 16 0,-1-3-10624 16,3-4-2128-16</inkml:trace>
  <inkml:trace contextRef="#ctx0" brushRef="#br2" timeOffset="115523.12">3751 10031 15663 0,'5'-11'688'0,"-5"11"144"0,3-9-656 0,-1 4-176 0,-2 5 0 0,0 0 0 16,6-8 896-16,-6 8 160 0,3-8 32 0,-3 8 0 15,0 0-512-15,5-6-80 0,-4-2-32 0,0 0 0 16,-1 1-48-16,-1-3-16 0,0-2 0 0,-4 1 0 0,1 0-176 15,-2 1-32-15,1-1-16 0,-3-1 0 0,-1-2-48 16,0 1 0-16,-4-1 0 0,0-1 0 0,-1 0 160 0,-1 1 32 16,0-1 0-16,-4-1 0 0,-4-3 48 0,3 3 16 15,5 2 0-15,-4-2 0 0,-6 0-48 0,0 0 0 16,1 3 0-16,-1-1 0 0,-1-2-48 0,1 1-16 16,-1 0 0-16,-1 0 0 0,0 3-128 0,-1 0-16 15,-3 1-128-15,-1 0 192 0,-1-1-192 0,0 1 128 16,0 5-128-16,0 1 0 0,-3-5 0 0,2 0 0 15,0-2 0-15,1 2 0 0,0 1 0 0,-5 1 128 16,0-1-128-16,-3 2 0 0,-3 4 0 0,0 1 0 16,1-1 0-16,-3 2 0 0,1 0 0 0,-1 2 0 15,-1 5 0-15,-1 0 0 0,-3 2 0 0,0 3-128 16,-1 2 128-16,-1 2 0 0,3-2 0 0,1 0 0 16,2-3 0-16,2 4 0 0,1 1 0 0,-1-1 0 0,-1-1-128 0,0 0 128 15,5 1 0-15,-3 1 0 0,-4 1 0 0,3 1 0 16,3-3 0-16,4 2 0 0,-3 2 0 0,5 0 0 15,0 1 0-15,-1 0 0 0,2 1 0 0,-2 3 0 16,2 3-176-16,3 2 176 0,6 5-160 0,2-1 160 16,-3 1 0-16,2 2 0 0,3 3-128 0,4 1 128 15,-3 1 0-15,3 2 0 0,2-2 0 0,1 0-144 16,1 3 144-16,1 1 0 0,2 2 0 0,-1 1 0 16,1 1 0-16,1-2 0 0,-2-3 0 0,2 0 0 15,2 1 0-15,-1-4 0 0,3 3 0 0,-1-2 0 16,3 0 0-16,3-1 0 0,1 2-144 0,1-1 144 15,1-3 0-15,2 1 0 0,4-2 0 0,1 0 0 16,1-3 0-16,2 0 0 0,1 0 0 0,3 2 0 0,0 3 0 0,3-2 0 16,1-3 0-16,3-2 0 0,2 0 0 0,2-2 0 15,3-2 0-15,3-1 0 0,3-3 0 0,3-2 0 16,3-1 0-16,2 0 0 0,-2-4-144 0,2 1 144 16,1-5 0-16,3 1 0 0,6 0 0 0,0-6-128 15,3-3 128-15,2-2 0 0,1 2 0 0,-1-4-128 16,3 0 128-16,3-3 0 0,0-5-144 0,1 0 144 15,2 0 0-15,-2-3-144 0,-6-1 144 0,2-1 0 16,1-2 0-16,-2 0 0 0,1 1 0 0,-3-2 0 16,0-2 0-16,-4 1 0 0,-5-1 0 0,1-1 0 15,-1 0 0-15,0-4 0 0,0-4 0 0,0 3 0 16,-2 2 0-16,-1-1 0 0,-2-5 0 0,-1 1 0 16,-1-1 0-16,-1 1 0 0,-2 0 0 0,0 0 0 0,-2-1 0 15,1-1 128-15,-1 1-128 0,0 0 0 16,-2 2 0-16,-3-2 0 0,-3-2 0 0,-3-1 144 0,-1 0-144 0,-4-2 0 15,-2-2 192-15,-2-1-192 0,-2 3 192 0,-1-1-192 16,-3 2 192-16,0-2-192 0,0-3 192 0,-3 1-192 16,-3 0 192-16,-1-2-192 0,1-1 192 0,-1-2-192 15,-2 0 192-15,-2-1-192 0,-1 1 192 0,-1 2-192 16,0-1 208-16,-1 1-64 0,-7-1-16 0,2 1 0 16,-1 0 0-16,-1-1-128 0,-4-2 192 0,-2 3-64 15,0 2-128-15,-3 1 0 0,0 0 0 0,-2 3 128 16,-1 0-128-16,-2 3 0 0,0-1 0 0,-4-1 0 15,-1-2 0-15,1 0 0 0,1 1 0 0,-3 1 0 16,-4 1 0-16,1 0 0 0,2 0 0 0,-1-1 0 16,-1 6 0-16,-1 2 0 0,-1 0 0 0,-1 2 0 0,-1 2 0 0,-2-2 160 15,-4 6-160-15,-2-2 160 0,-2 1-160 0,1 2 0 16,0 0 0-16,0 3 0 0,-2 0 0 0,0 1 0 16,-5-1 0-16,0 5 0 0,-2 1-144 0,0 3 144 15,-2 1 0-15,2 2 0 0,0 1-144 0,-1 2 144 16,0-1 0-16,-3 3-144 0,-4 0 144 0,1 5 0 15,1 2 0-15,2 1-128 0,2 3 128 0,-3 0 0 16,0-1-144-16,2 5 144 0,1 3-144 0,-1 2 144 16,4-1-192-16,-1 1 192 0,3 3-160 0,2 0 160 15,-5 0-128-15,1 2 128 0,0 0 0 0,2 2-160 16,4 1 160-16,2-2 0 0,1 0-128 0,2 1 128 16,3 0 0-16,2 1 0 0,2 3-144 0,2 2 144 0,0-1 0 0,3 1-144 15,2 1 144-15,4 1 0 0,2 0 0 0,1 0 0 16,-1-5 0-16,0 2-128 0,5 2 128 0,3 1 0 15,-2 0 0-15,4 1 0 0,4-1 0 0,-1 0-128 16,0-1-16-16,3-2 0 0,4-3 0 0,0-1 0 16,1-1 144-16,1 0-192 0,1 1 192 0,3-1-192 15,5-1 192-15,1 2 0 0,-1 1-144 0,3 1 144 16,3-2-128-16,1 0 128 0,-1-2-160 0,4 0 160 16,5-2-176-16,1 0 176 0,5 0-192 0,1-3 192 15,0 0-192-15,2 0 192 0,4 3-192 0,3-4 192 16,2-2-176-16,4-3 176 0,6-2-160 0,1 1 160 15,2 2-128-15,2-2 128 0,0-5 0 0,4-4-144 16,1-1 144-16,2-3 0 0,3-3 0 0,3-4 0 16,2-2 0-16,0-2 0 0,1-5 0 0,4-4 0 0,7-2 0 0,-3 0 0 15,-4-2 0-15,-2 0-192 0,-2-3 192 0,1-6 0 16,-5-3 0-16,-3 0 0 0,-2 3 0 0,-8-2 144 16,-3 2-144-16,-7 1 0 0,-5 0 192 0,-1-1-192 15,-4 1 192-15,-4 0-192 0,-5 1 144 0,0 4-144 16,-6 2 0-16,-4 2-7808 15,-4 2-1664-15</inkml:trace>
  <inkml:trace contextRef="#ctx0" brushRef="#br2" timeOffset="117790.53">3089 7552 9215 0,'0'0'400'0,"0"0"96"0,0 0-496 0,0 0 0 16,0 0 0-16,0 0 0 0,0 0 1760 0,0 0 256 0,1-8 48 0,-1 8 16 15,0 0-1056-15,6-7-224 0,-1 2-32 0,-5 5-16 16,9-5-176-16,0 0-16 0,2 3-16 0,1-1 0 16,-1 2-160-16,2 1-48 0,3 1 0 0,3 1 0 15,-1-1-80-15,3-1 0 0,0-3-16 0,0 5 0 16,1 2-32-16,1 0 0 0,0 0 0 0,3-1 0 16,3 0-16-16,5 1-16 0,3 0 0 0,2 0 0 15,-2-1 0-15,3 0 0 0,3 1 0 0,-1 0 0 16,2-1 32-16,1 0 16 0,0-1 0 0,2-1 0 15,4 2-16-15,4-3 0 0,3-3 0 0,0 3 0 16,2-1-80-16,-1 1 0 0,1 0-128 0,1-2 192 16,2-2-48-16,3-2-16 0,3 1 0 0,-1 0 0 15,-2 2-128-15,1 0 192 0,2-1-192 0,2 1 192 16,4 0-192-16,-5 2 128 0,-3-1-128 0,1-1 128 0,-1 1-128 0,3 0 192 16,2 0-192-16,-1 2 192 0,2 1-192 0,-3 1 160 15,0-1-160-15,0 1 160 0,2-2-160 0,2-2 0 16,-2 1 144-16,-2 1-144 0,0 3 0 0,-1-3 144 15,-1-3-144-15,1 2 0 0,-2 0 144 0,-1 1-144 16,-2 0 0-16,-1 0 144 0,3-2-144 0,-1 1 0 16,3-1 144-16,-2 2-144 0,-8 0 144 0,0 0-144 15,-2-1 192-15,1 1-192 0,-2 0 144 0,1-1-144 16,-1-1 0-16,0 1 144 0,-6 1-144 0,-2 2 128 16,-1-1-128-16,-2-1 128 0,-4-2-128 0,-1 1 128 15,-3-3-128-15,-1 1 128 0,-1 2-128 0,-3 0 0 16,-3 1 144-16,0 0-144 0,1-1 144 0,-4 0-144 15,-5 0 192-15,-2 0-192 0,-2 1 192 0,-3-1-192 0,-1 0 192 16,-3 1-192-16,-9 0 288 0,0 0-48 0,0 0-16 0,0 0 0 16,0 0 96-16,0 0 32 0,0 0 0 0,-4-8 0 15,4 8-112-15,-12-5-32 0,-5 2 0 0,-4 0 0 16,-4 0-208-16,0-1 128 0,-3 2-128 0,-2 3 0 16,-1 0 128-16,-4 1-128 0,-1 0 0 0,-1 0 0 15,-2-1 0-15,-3-1 128 0,-3-2-128 0,-3 3 0 16,-7 3 0-16,0-1 128 0,-2 2-128 0,1-2 0 15,0-1 128-15,-4 2-128 0,2-1 0 0,-7 0 0 16,-5 1 128-16,-1 0-128 0,0 3 0 0,-2-1 144 16,-1 0-144-16,-3-2 0 0,-5 2 144 0,0 0-144 15,0 2 0-15,-2 0 0 0,-1-3 0 0,-3 3 128 16,-3-2-128-16,4 2 0 0,-1 0 0 0,-1-4 128 16,-3-1-128-16,2 1 0 0,2-2 0 0,0 2 128 0,1 0-128 0,-1 0 0 15,-1-2 0-15,2 2 128 0,1 0-128 0,0 1 0 16,0-2 0-16,2-1 128 0,2 0-128 0,2 0 0 15,1 0 0-15,1 3 128 0,-4-3-128 0,5 0 0 16,4 2 0-16,0-3 0 0,4-2 0 0,-2 1 0 16,0 1 0-16,3 1 128 0,4 4-128 0,3-1 0 15,4-2 0-15,4-2 0 0,-1-1 0 0,3 0 0 16,1 0 0-16,2 4 0 0,2-1 0 0,2 1 0 16,3 0 0-16,6-4 0 0,3-3 0 0,5 1 0 15,5-1 0-15,0 3 0 0,3 4-208 0,2-2 32 16,4-2 16-16,2-2 0 0,2 1 32 0,9 1 0 15,-5-3 0-15,5 3 0 0,0 0 0 0,0 0 0 16,4 8 0-16,-4-8 0 0,0 0-80 0,14 4-16 0,3 0 0 0,4 1 0 16,3 0 80-16,1-1 16 0,6-4 0 0,8 1 0 15,5 2 128-15,4-1-128 0,3-1 128 0,2 0-128 16,1 3 128-16,5-4 0 0,3 0-144 0,7 0 144 16,3-3 0-16,3 2 0 0,2 0 0 0,1-1 0 15,0-1 0-15,7-2 0 0,4 0 0 0,0 2 0 16,-1 0 0-16,3 2 0 0,4 1 0 0,3-2 0 15,2-6 0-15,3 3 0 0,5 2 0 0,-1-1 0 16,-2 1 0-16,0 0 0 0,2 0 0 0,2-1 0 16,-1-1 0-16,0-2 0 0,-1-2 0 0,0 4 128 15,-1 2-128-15,-1 2 0 0,-4 1 0 0,-2-1 0 16,-1-2 0-16,-6 1 0 0,-4 0 0 0,-4 2 0 16,2 1 0-16,-8 0 0 0,-1-1 0 0,-9-1 128 15,-4 0-128-15,-6-1 0 0,-5 1 0 0,-4 2 0 0,-6 4 0 0,-4-3 0 16,-6 2 0-16,-3-2 0 15,-4-2-304-15,-6 0-80 0,-3 2-32 0,-6 2 0 0</inkml:trace>
  <inkml:trace contextRef="#ctx0" brushRef="#br2" timeOffset="119465.17">8049 6236 22975 0,'-10'-12'1024'0,"10"12"192"0,0 0-960 0,-2-8-256 0,1 0 0 0,1 8 0 15,0 0 208-15,0 0 0 0,11-1 0 0,3 0 0 16,2-1-208-16,2 1 128 0,4 0-128 0,4 0 0 16,2 1 128-16,4 0-128 0,2 1 0 0,1 1 0 15,2 0 0-15,1-1 128 0,2-2-128 0,5 1 0 16,3 0 128-16,4-1 0 0,2-2-128 0,0 1 192 0,2 1 128 0,1 1 32 15,0-4 0-15,4 3 0 0,4-3 192 0,3 0 32 16,0 1 16-16,3 0 0 0,-4 2 96 0,5-1 16 16,1-1 0-16,2 1 0 0,1 0-240 0,-2 1-32 15,0 0-16-15,2 1 0 0,-2 0-160 0,2-1-48 16,1-2 0-16,-3 3 0 0,-1 0-64 0,0 0-16 16,0 0 0-16,1 0 0 0,0-1-128 0,-5 0 0 15,0-2 0-15,-4 1 128 0,0 0-128 0,-2-2 0 16,0-1 0-16,-3 1 128 0,1 4-128 0,-4 0 128 15,-6-1-128-15,2 0 128 0,-1-1-128 0,-1 0 0 16,-3 0 0-16,3 2 128 0,-1 2-128 0,-1 0 0 16,-3-2 0-16,-2 2 0 0,-6 2 0 0,1-2 0 15,-6-2 0-15,0 1 0 16,-1 1-1328-16,-5 0-240 0,-4-1-48 0</inkml:trace>
  <inkml:trace contextRef="#ctx0" brushRef="#br2" timeOffset="120355.13">15304 6111 13823 0,'0'0'1216'0,"-9"-3"-960"0,1 1-256 0,8 2 0 16,0 0 736-16,0 0 96 0,0 0 32 0,0 0 0 0,0 0-416 0,0 0-64 16,0 0-32-16,0 0 0 0,0 0-192 0,0 0-32 15,9 6-128-15,1-3 192 0,1 1 0 0,0-3 0 16,2 1 0-16,3-1 0 0,-1 1 224 0,7-2 32 16,2-1 16-16,4 2 0 0,0 2 112 0,4-1 32 15,2-3 0-15,1 1 0 0,2 2 16 0,2 0 0 16,3-4 0-16,3 1 0 0,3-1-16 0,2 1 0 15,5 1 0-15,-1 1 0 0,-1-1-32 0,0 0-16 16,1 0 0-16,-1 0 0 0,5 0-192 0,2 0-48 16,2 1 0-16,-1-1 0 0,-2 0-80 0,0 0-32 15,0-1 0-15,3 2 0 0,0-1-80 0,-1 0-128 16,-1 0 176-16,-2 1-176 0,-5 2 144 0,-2-2-144 16,0-1 0-16,-3 0 144 0,3 0-144 0,-3 0 0 15,-1 3 0-15,-2-1 0 0,-2 0 128 0,-5 1-128 0,-4 0 0 0,-3-1 128 16,-3 0-128-16,-2 0 0 0,-1 1 0 0,-2-1 0 15,0 0 0-15,-5-1 0 0,-1 0 0 0,-2 1 0 16,-1 1 0-16,-1-1 0 0,-4 1 0 0,-9-3 0 16,0 0-224-16,10 3 80 0,1 2 16 0,-5-2 0 15,-6-3-176-15,0 0-16 0,0 0-16 0,0 0 0 32,0 0-432-32,0 0-96 0,4 9-16 0,-4-9-11760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28:58.90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17659 8492 9215 0,'0'0'400'0,"1"-5"96"0,1-3-496 0,3 0 0 0,-3 0 0 0,-1 2 0 16,-1 1 912-16,0 0 96 0,1-2 16 0,2 1 0 15,2-1 0-15,0 1 0 0,-3-1 0 0,3 0 0 16,-3 2 0-16,3 0 0 0,-5 5 0 0,4-5 0 15,-4 5-832-15,4-3-192 0,-1-3 0 0,-3 6 0 16,0 0 864-16,0 0 128 0,0 0 32 0,0 0 0 16,0 0 0-16,0 0 0 0,0 0 0 0,0 0 0 15,0 0-832-15,0 0-192 0,0 0 0 0,0 0 0 16,0 0 0-16,-2 7 0 0,-1-1 0 0,0 3 0 0,0 2 864 0,-1 2 128 16,0 2 32-16,0 0 0 0,2 2-832 0,1 2-192 15,-3 3 0-15,1 3 0 0,3 0 0 0,0 3 0 16,-2 5 0-16,0 2 0 0,-1 0 0 0,2-2 0 15,-3-1 0-15,2 0 0 0,0 4 0 0,0-2 0 16,-2-2 0-16,2 2 0 0,-2 1 0 0,-1 1 0 16,1 2 0-16,-1-1 0 0,-1-3 864 0,2-1 128 15,-2-1 32-15,2 1 0 0,0-1-832 0,1-1-192 16,2-1 0-16,0-2 0 0,-1 1 0 0,1-2 0 16,-2 2 0-16,1-3 0 0,1 2 0 0,0-1 0 15,0-1 0-15,1 2 0 0,0-1 864 0,-1-2 128 16,0-1 32-16,1-1 0 0,-2-1-832 0,-1 0-192 15,2-1 0-15,0 1 0 0,-1 1 0 0,1-1 0 16,-1-3 0-16,1 4 0 0,-1 2 0 0,1-3 0 16,0-3 0-16,-2 2 0 0,2 1 0 0,0 0 0 0,0-1 0 0,0 1 0 15,-1-2 0-15,1 0 0 0,1-2 0 0,0 1 0 16,1 0 864-16,-1-1 128 0,-1 0 32 0,0 0 0 16,1-2-832-16,-1 1-192 0,-1 0 0 0,1 2 0 15,1-3 0-15,0 1 0 0,0-2 0 0,-1 5 0 16,-1 0 0-16,2-1 0 0,0-4 0 0,2 1 0 15,-4 2 0-15,2 1 0 0,0 1 0 0,2-1 0 16,-1 0 0-16,1 0 0 0,1 1 0 0,-2-2 0 16,1-1 0-16,-1 0 0 0,-1 1 0 0,1 0 0 15,1-2 0-15,1 1 0 0,-3-1 0 0,1 1 0 0,0-1 0 16,1 1 0-16,-1 0 0 0,1 0 0 0,-1-1 0 0,1 3 0 16,-1 2 0-16,0-1 0 0,-1-3 0 0,0 2 0 15,0 0 0-15,0 0 0 0,3 1 0 0,-2 1 0 16,0-3 0-16,-1 1 0 0,1 2 0 0,1-1 0 15,-2 0 0-15,1 0 0 0,1 0 0 0,1 0 0 16,-2 1 0-16,2-1 0 0,-2 0 0 0,0 0 0 16,-1 0 0-16,1-2 0 0,0 4 0 0,0-1 0 15,-2-2 0-15,2 3 0 0,2-1 0 0,-2 1 0 16,-1 0 0-16,1 1 0 0,0-3 0 0,0 1 0 16,-1-2 0-16,3 3 0 0,0-2 0 0,-1 0 0 15,-1 0 0-15,1 0 0 0,0-1 0 0,0 1 0 16,2-2 0-16,-2 0 0 0,-2 1 0 0,2 0 0 15,-1 0 0-15,1-1 0 0,0 0 0 0,-2 1 0 16,-3-1 0-16,2 2 0 0,2-1 864 0,-1 1 128 0,0-1 32 16,-1 2 0-16,0-1-832 0,-1 0-192 0,1 0 0 0,0-1 0 15,2 1 0-15,-1-1 0 0,0-1 0 0,1 2 0 16,-1-1 0-16,1 0 0 0,0 2 0 0,1-4 0 16,1 2 0-16,-2 0 0 0,0 3 0 0,-1-2 0 15,-1-1 0-15,3 1 0 0,1 1 0 0,-2 1 0 16,-1 1 0-16,0 1 0 0,1 1 0 0,-1-2 0 15,0-1 0-15,0 0 0 0,0-1 0 0,0-1 0 16,3 1 0-16,-2 2 0 0,-2 1 0 0,1-2 0 16,2-3 0-16,-1 2 0 0,-1 1 0 0,2 0 0 15,1-1 0-15,1 0 0 0,-3 0 0 0,-1 2 0 16,0 3 0-16,0-1 0 0,0-2 0 0,0 0 0 16,0-1 0-16,0 0 0 0,0 0 0 0,0 0 0 0,-1-1 0 0,0 0 0 15,1-3 0-15,0 3 0 0,0 0 0 0,0-1 0 16,0 2 0-16,2-2 0 0,0-3 0 0,1 1 0 15,-3 1 0-15,0-1 0 0,-1 1 0 0,0 0 0 16,0-1 0-16,1 1 0 0,2-1 0 0,0-1 0 16,1 1 0-16,1 0 0 0,-2-2 0 0,1 2 0 15,0-1 0-15,0 0 0 0,-1 0 0 0,3 0 0 16,-3-1 0-16,0 2 0 0,0 1 0 0,0-1 0 16,3 0 0-16,-3 1 0 0,0 0 0 0,1 2 0 15,0 1 0-15,2-1 0 0,1 0 0 0,-1-1 0 16,1 1 0-16,-4-1 0 0,2 2 0 0,2-1 0 15,-1 2 0-15,1-2 0 0,-1-1 0 0,1 1 0 16,-2 0 0-16,1 1 0 0,-1-3 0 0,1 1 0 0,0-2 0 16,0 1 0-16,1 3 0 0,-1 0 0 0,1-2 0 0,-1 7 0 15,1-2 0-15,-1-2 0 0,1 0 0 0,-2 0 0 16,1-2 0-16,-3 0 0 0,2-1 0 0,0-1 0 16,-1 0 0-16,-1 0 0 0,-2-2 0 0,2 2 0 15,0 0 0-15,1 1 0 0,-2-2 0 0,0-5 0 16,1 3 0-16,2-1 0 0,-4 3 0 0,2-1 0 15,0 1 0-15,0-1 0 0,-1-2 0 0,0 3 0 16,0-1 0-16,0 0 0 0,0-1 0 0,2 1 0 16,-1 0 0-16,-2 0 0 0,0-2 0 0,0 1 0 15,0-1 0-15,0 0 0 0,0 1 0 0,0-2 0 16,0-2 0-16,-1 0 0 0,0 0 0 0,-2 0 0 16,2-1 0-16,0 0 0 0,0 0 0 0,0 0 0 0,0-1 0 15,0 1 0-15,-1-1 0 0,1 0 0 0,-1 0 0 0,1 0 0 16,-2 0 0-16,1-2 0 0,-1 0 0 0,0 0 0 15,0-1 0-15,1 1 0 0,-1 0 0 0,0-1 0 16,1-2 0-16,2-5 0 0,-2 5 0 0,2-5 0 16,0 0 0-16,0 0 0 0,0 0 0 0,0 0 0 15,0 0 0-15,0 0 0 0,-3 3 0 0,3-3 0 16,0 0 0-16,0 0 0 0,-3-7 0 0,0 1 0 16,-1-4 0-16,2-1 0 0,-1-3 0 0,2-1 0 15,0 0 0-15,0-3 0 0,-1-2 0 0,1-2 0 16,0-2 0-16,0 0 0 0,1-1 0 0,-2-4 0 15,0-3 0-15,0-1 0 0,0-2 0 0,0-1 0 16,-3-2 0-16,2 0 0 0,0-3 0 0,-1-1 0 16,-2 2 0-16,0-2 0 0,2-1 0 0,-5 0 0 15,4 1 0-15,-2-1 0 0,1-2 0 0,0 0 0 0,0 0 0 0,1-1 0 16,-1 0 0-16,0-3 0 0,1 1 0 0,0-1 0 16,2 2 0-16,0 0 0 0,2 0 0 0,0-1 0 15,0 2 0-15,0 1 0 0,-3 0 0 0,-1-19 0 16,2 4 240-16,0 8 0 0,0 6 0 0,0 2 0 15,2-4-240-15,-1 2 0 0,1 2 0 0,0 0 0 16,-2-1 0-16,2 0 0 0,0-2 0 0,1 0 0 16,1 5 0-16,1-2 0 0,0 0 0 0,0 13 0 15,1-6-144-15,1 2-80 0,-1-3-16 0,0-1 0 16,-1-3 240-16,1 2 0 0,3-1 0 0,-4 1 0 16,1 1 0-16,-1-1 0 0,-5 0 0 0,2 0 0 15,0 0 0-15,0 1 0 0,-1-2 0 0,-3-2 0 0,3 0 0 0,-1 1 0 16,-1 3 0-16,-1-2 0 0,2 3 0 0,0 0 0 15,0 1 0-15,1-1 0 0,0 4 0 0,-1 0 0 16,-1-2 0-16,2 3 0 0,1-1 0 0,-1 1 0 16,1 2 0-16,0 0 0 0,0-1 0 0,-3 2 0 15,2-1 0-15,-1 0 0 0,-1 0 0 0,3 0 0 16,2-1 0-16,1 1 0 0,-1 0 0 0,0-1 0 16,0-2 0-16,-1 1 0 0,-1 3 0 0,0-3 0 15,-2 0 0-15,3 0 0 0,0-1 0 0,0 0 0 16,0-1 0-16,0 2 0 0,0-3 0 0,-1-1 0 15,-1-5 0-15,0 3 0 0,2 1 0 0,2 1 0 16,-1-5 0-16,-1 0 0 0,-3 0 0 0,0 3 0 16,0-1 0-16,1 1 0 0,-1-1 0 0,2 0 0 0,-2 2 0 0,0-1 0 15,0 2 0-15,0 1 0 0,1-1 0 0,2 3 0 16,0 1 0-16,0 3 0 0,0-2 0 0,0 1 0 16,3 0 0-16,0 2 0 0,-1 2 0 0,3-3 0 15,-3 5 0-15,1 1 0 0,-1 3 0 0,1 2 0 16,-3 3 0-16,1 0 0 0,1-1 0 0,2-3 0 31,-1 4-864-31,-3 5-128 0,-3 6-32 0,3 5 0 16,0 0-2448-16,-5 14-496 0,-9 10-112 0,-5 2-16 0</inkml:trace>
  <inkml:trace contextRef="#ctx0" brushRef="#br0" timeOffset="766.08">17671 14908 23951 0,'0'0'512'0,"0"0"128"0,0 0 0 0,0 0 64 0,0 0-576 0,0 0-128 15,4-3 0-15,-4 3 0 0,0 0 848 0,0 0 144 16,0 0 32-16,0 0 0 0,0 0 0 0,0 0 0 15,0 0 0-15,0 0 0 0,1 8 0 0,-2 0 0 16,-2 1 0-16,1 1 0 0,0 1 0 0,-4 4 0 16,1 1 0-16,-1 4 0 0,-5 2-832 0,1 2-192 15,0 3 0-15,-2 0 0 0,2 2 864 0,3 0 128 16,-4 3 32-16,2 2 0 0,1-1-832 0,2-1-192 0,-1-2 0 0,1-3 0 16,2 0 0-16,2-4 0 0,1-2 0 0,3-1 0 15,3-1 0-15,-1-3 0 0,0-3 0 0,4-2 0 16,0-1 0-16,1-1 0 0,4-3 0 15,-1 0 0-15,3-3 0 0,-1-1 0 0,-5-2 0 0,7-2 0 32,2-1-768-32,-3-2-208 0,-4 1-48 0,-3-3 0 15,2 0-816-15,-3-2-160 0,-3-1-48 0,-5 2-8192 0,-3 0-1632 0</inkml:trace>
  <inkml:trace contextRef="#ctx0" brushRef="#br0" timeOffset="946.94">17404 15285 35007 0,'0'0'768'0,"0"0"176"0,0 0 16 0,0 0 16 0,0 0-784 0,0 0-192 16,3-5 0-16,7 2 0 0,1 3 0 0,1-2 0 15,2-2 0-15,2 1 0 0,0 0 864 0,3 0 128 16,0-1 32-16,1 1 0 0,-1 0-832 0,0-1-192 16,-3 1 0-16,9 0 0 15,-8-1-768-15,1 2-208 0,-2 1-48 0,-4 1-9824 16,2 0-1968-16</inkml:trace>
  <inkml:trace contextRef="#ctx0" brushRef="#br0" timeOffset="1318.98">18097 15372 31327 0,'0'0'688'0,"0"0"144"0,-6 5 16 0,2 2 48 0,-2-1-720 0,0 2-176 0,0 2 0 0,-2 0 0 15,2 0 848-15,-3 2 144 0,2 0 32 0,-2 2 0 16,-1-1 0-16,1 2 0 0,1-1 0 0,2 1 0 16,-1 0-832-16,1-2-192 0,4 0 0 0,1-1 0 15,0 0 0-15,2-1 0 0,1-2 0 0,2 0 0 16,-4-9 864-16,6 5 128 0,2 0 32 0,1-3 0 0,0-3-832 0,0-1-192 15,2-2 0-15,2 1 0 0,0-4 864 0,1-1 128 16,-1-2 32-16,-1-1 0 0,-3-1-832 0,-1 0-192 16,-2-1 0-16,0 0 0 0,-3-1 0 0,-2 1 0 15,-1 1 0-15,0 2 0 0,-3-1 864 0,1 0 128 16,-5 1 32-16,2 1 0 0,0 1-832 0,-2 1-192 16,-1-2 0-16,-4 0 0 15,3 2-1600-15,1 3-352 0,-4 1-80 0,8 2-11472 16,-4-2-2304-16</inkml:trace>
  <inkml:trace contextRef="#ctx0" brushRef="#br0" timeOffset="1786.71">18371 15112 16575 0,'0'0'736'0,"0"0"160"0,0 0-720 0,0 0-176 15,0 0 0-15,0 0 0 0,0 0 1664 0,0 0 320 16,0 0 48-16,0 0 16 0,0 0-832 0,0 0-144 15,0 0-48-15,12-2 0 0,0 1 832 0,-2-2 144 16,2 3 48-16,0 0 0 0,1 4-1648 0,2-3-400 16,0 0 0-16,0-1 0 0,2 0 0 0,-1 1 0 15,-2 0 0-15,1 0 0 0,-3-2 0 0,-2 1 0 16,-10 0 0-16,0 0-10304 16,9 0-2128-16</inkml:trace>
  <inkml:trace contextRef="#ctx0" brushRef="#br0" timeOffset="1968.37">18365 15219 31327 0,'0'0'688'0,"0"0"144"0,8-3 16 0,2 3 48 0,1 0-720 0,0 0-176 0,4 0 0 0,2-2 0 16,1 0 848-16,2-1 144 0,3-1 32 0,0 1 0 16,-1 0 0-16,1-2 0 0,3 0 0 0,0 2 0 15,-1-3-832-15,0 1-192 0,-2 0 0 0,-1-1 0 16,0 0-3232-16,-4 1-688 0,7-1-144 15,-5 0-32-15</inkml:trace>
  <inkml:trace contextRef="#ctx0" brushRef="#br0" timeOffset="2219.17">19090 15000 35007 0,'0'0'768'0,"0"0"176"0,11 9 16 0,-11-9 16 0,-3 12-784 0,-1 2-192 16,2 2 0-16,-3 2 0 0,-3 2 1680 0,4 4 304 15,-2 5 48-15,2 3 16 0,-1 3-832 0,0 3-144 16,1-1-48-16,0 1 0 0,-3 1-816 0,2-2-208 16,1-2 0-16,2-4 0 0,1-5 0 0,1 0 0 0,3-3 0 0,-1-1 0 15,2-5 0-15,3 0 0 0,-1-2 0 0,1-4 0 31,-3-3-3232-31,-4-8-688 0,0 0-144 0,17-10-32 0</inkml:trace>
  <inkml:trace contextRef="#ctx0" brushRef="#br1" timeOffset="8707.12">14310 10900 5519 0,'0'0'240'0,"0"0"64"0,0 0-304 0,0 0 0 0,0 0 0 0,0 0 0 16,0 0 2064-16,0 0 368 0,0 0 64 0,0 0 0 16,0 0-1664-16,0 0-352 0,9 0-64 0,-9 0-16 15,9-3-192-15,0 1-32 0,0 0-16 0,-9 2 0 16,10-1-160-16,-3 0 128 0,2-1-128 0,-1 1 128 15,1 3 112-15,0-2 16 0,2-2 0 0,0 2 0 16,0 2 224-16,3 1 48 0,0 1 16 0,0-3 0 16,1-3-64-16,-1 2-16 0,1 4 0 0,2-3 0 15,1-1-176-15,2 1-32 0,-2 0-16 0,2 2 0 16,-1-1 16-16,0 0 0 0,0-1 0 0,-2 0 0 16,2 2 32-16,0 0 16 0,2 1 0 0,-4-2 0 15,2-4-48-15,0 1 0 0,1 2 0 0,2-2 0 16,-2-2-32-16,4 0-16 0,-2 0 0 0,1 1 0 0,-4 3 0 0,3-1 0 15,3-2 0-15,-1 2 0 0,-1 2-80 16,2 0-128-16,-3 0 176 0,1-2-176 0,0 0 160 0,1 0-160 16,-1-2 128-16,0 1-128 0,0-1 192 0,2-1-32 15,-1-1-16-15,2 1 0 0,1 0 0 0,0 1 0 16,0-1 0-16,2 1 0 0,-1 4-16 0,-1 2 0 16,0 0 0-16,1-4 0 0,-1 0-128 0,1 1 0 15,-4 5 0-15,1-4 0 0,0-4 0 0,1-1 0 16,0 1 0-16,1 1 0 0,-1 1 0 0,0-1 128 15,2-1-128-15,-4 1 0 0,0 2 0 0,2 1 0 16,1-1 0-16,1 0 0 0,-1-1 0 0,-3 1 0 16,2 3 128-16,-1-2-128 0,-2-3 0 0,1 0 0 15,-3-2 0-15,2 3 128 0,0 2-128 0,-1-4 0 16,0-1 0-16,1 2 0 0,2 1 128 0,-2 0-128 0,-1 0 0 0,1 1 128 16,0 1-128-16,1-1 160 0,0-1-160 0,0 2 160 15,-2 0-160-15,0-1 128 0,0-2-128 0,-2 2 128 16,1 1-128-16,1-1 0 0,0-2 0 0,1 1 128 15,-1 2-128-15,2-2 0 0,0-2 0 0,0 0 0 16,0 1 0-16,0 0 128 0,0 1-128 0,-1-1 0 16,1-1 0-16,0 1 0 0,1 1 0 0,-2 3 0 15,2 1 0-15,-1-1 0 0,0-3 0 0,0 2 0 16,-1 0 0-16,1 0 0 0,0 0 128 0,3-3-128 16,3-1 0-16,-3-1 0 0,4 3 0 0,-1 0 128 15,0-3-128-15,0 2 0 0,-1 0 0 0,0 1 0 16,2 0 128-16,-1 0-128 0,-2-1 128 0,1 2-128 15,-5 1 144-15,2-2-144 0,-1-1 160 0,1 0-160 0,1-1 0 16,0 2 128-16,-2 2-128 0,3-2 0 0,-1-2 0 0,3 1 0 16,1 0 128-16,2 2-128 0,0 1 0 0,-1 0 0 15,-2 0 0-15,-2 0 0 0,1-2 0 0,-3 0 128 16,2 0-128-16,0-2 0 0,0 1 0 0,1 0 0 16,2 1 0-16,-1 0 0 0,-3-1 0 0,4 0 0 15,1-1 0-15,-2 2 0 0,-3 1 0 0,1 0 0 16,0-2 128-16,-2 2-128 0,1 1 0 0,0-1 0 15,-1-2 0-15,-1 0 0 0,2 0 0 0,0 1 0 16,4 0 128-16,-3-1-128 0,-1-5 0 0,2 4 0 16,-1-1 128-16,1 3-128 0,1 3 0 0,0-3 144 15,-3-4-144-15,-1 3 128 0,1 4-128 0,0-1 0 16,-4-1 0-16,2 0 0 0,-1-1 0 0,1-1 128 0,0 0-128 0,2 1 128 16,0-2-128-16,2 1 0 0,-1-1 0 0,0 2 0 15,1 1 0-15,1-1 0 0,-1-3 0 0,-2 2 0 16,1 2 0-16,-3 2 0 0,1-1 0 0,1 0 128 15,-1-5-128-15,3 2 128 0,2-2-128 0,1 1 128 16,-1-1-128-16,0 1 0 0,-2-2 144 0,1 3-144 16,1-1 128-16,1 0-128 0,-1 0 128 0,-1 1-128 15,-2 1 128-15,2 1-128 0,-1 0 128 0,2-2-128 16,2-4 144-16,2 2-144 0,2 2 192 0,-2 1-192 16,2-1 176-16,0 0-176 0,1-1 160 0,0 2-160 15,-3 4 128-15,2-1-128 0,-2-5 0 0,0 2 144 16,0 2-144-16,3-2 0 0,2-2 0 0,0 2 128 15,-4 2-128-15,0 0 0 0,2 3 144 0,-3-1-144 16,1 1 0-16,1-4 0 0,-4 0 0 0,1 0 0 0,-1-1 0 0,0-1 0 16,-1 0 0-16,-2 0 128 0,1 1-128 0,-1 0 0 15,-3 1 0-15,1 0 0 0,-1-2 0 0,-3 1 0 16,1 1 0-16,-4 1 0 0,-1-1 0 0,-1-1 0 16,-2 0 0-16,-2 1 128 0,1 1-128 0,-3 0 0 15,-2-7 128-15,1 4-128 0,-1 3 0 0,-1 2 144 16,-1-4-144-16,-2-2 0 0,0-1 144 0,-7 3-144 15,0 0 0-15,7-3 144 0,-2-2-144 0,-5 5 128 16,0 0-128-16,0 0 128 0,0 0-128 0,0 0 192 16,0 0-192-16,0 0 192 0,0 0 0 0,0 0 0 15,-10-3 0-15,4 1 0 0,-4-2-192 0,0 1 0 16,0 2 0-16,-4 1 0 0,-2-3 0 0,0 1 0 16,-4 0 0-16,-1 2 0 0,-4 1 0 0,-2-2 128 0,0-2-128 0,-3 1 0 15,-2 2 0-15,-2 2 0 0,-2 1 0 0,-1-1 0 16,2-2 0-16,-2 1 0 0,-2 1 0 0,0-3 0 15,-2-5 0-15,-1 3 0 0,-2 0 0 0,-2 3 0 16,-5 0 0-16,2 1 0 0,-2-1 0 0,1-1 0 16,-2 3 0-16,-2-2 0 0,-2-2 0 0,0 2 0 15,-2 0 0-15,1 0 0 0,0 2 0 0,6-1 0 16,0-2 0-16,-2-1 0 0,-3 0 0 0,0-1 0 16,-2 2 0-16,0 1 0 0,2-1 0 0,-1-1 0 15,3 1 0-15,-2 0 0 0,-3 0 0 0,-2 0 0 16,0 0 0-16,0-1 0 0,1 2 0 0,-1 0 0 15,3-4 0-15,-6 2 0 0,-1 0 0 0,2-1 0 16,2 1 0-16,1 1 0 0,3 0 0 0,0 1 0 16,-1 2 0-16,-3 0 0 0,0 1 0 0,-2-2 0 0,-1-3 0 0,1 2 0 15,2 1 0-15,-2-1 0 0,-2-1 0 0,0 1 0 16,-2 2 0-16,3 1 0 0,3 1 0 0,0 0 0 16,1-6 0-16,-2 3 0 0,-2 2 0 0,2 0 0 15,-1 1 0-15,3-1 0 0,2 0 0 0,0 2 0 16,2 0 0-16,1-1 0 0,-2-2 0 0,0 0 0 15,-4 1 0-15,5 4 0 0,2-3 0 0,1-1 0 16,2-3 0-16,-1 3 0 0,-1 2 0 0,-1 2 0 16,2-1 0-16,3 0 0 0,-2-3 0 0,3 1 0 15,3 2 0-15,-1-3 0 0,-3-1 0 0,2 1 0 16,1-2 0-16,0 1 0 0,-4 0 0 0,3 3 0 16,1-3 0-16,2 1 0 0,2 0 0 0,0 0 0 0,0-5 0 15,0 2 0-15,2-1 0 0,-3 1 0 0,1 3 0 0,2-3 0 16,1 0 0-16,1 2 0 0,0-1 0 0,0 0 0 15,4-2 0-15,-2 0 0 0,0-1 0 0,1 0 0 16,-4 1 0-16,4 1 0 0,2 1 128 0,-3 1-128 16,-1-2 0-16,3 4 0 0,2-1 0 0,1 1 0 15,2-4 0-15,-1 0 0 0,4-2 0 0,-2 2 0 16,1 0 0-16,-2 0 0 0,-2 0 0 0,2 3 0 16,0-1-128-16,3-1 128 0,0 3 0 0,2 0 0 15,1-2 0-15,-2 1 0 0,4-1 0 0,-2 2 0 16,2-1-144-16,3-1 144 0,2-1 0 0,0 1 0 15,2 1 0-15,0-2 0 0,2 1 0 0,1 0 0 16,1-1 0-16,-2 0-128 0,2 0 128 0,2 1 0 0,1 0 0 16,7-2-128-16,-7 0 128 0,7 0 0 0,-7 0 0 0,7 0-128 15,0 0 128-15,0 0 0 0,0 0 0 0,0 0 0 16,0 0 0-16,0 0 0 0,0 0-144 0,0 0 144 16,0 0 0-16,13-1-144 0,0 0 144 0,2-1-160 15,-2 1 160-15,2 0-160 0,2-1 160 0,0-1-160 16,3 1 160-16,2-1-160 0,0 0 160 0,2 0 0 15,3-3 0-15,1 2 0 0,1 1 0 0,3-1-160 16,2 1 160-16,1 0 0 0,2-1 0 0,-1 2 0 16,-1 0 0-16,1-2 0 0,1-2-128 0,1 1 128 15,6-2 0-15,2 3 0 0,-1 0 0 0,3 1 0 16,0-1 0-16,1 0 0 0,-3 4 0 0,1-1 0 16,3-2 0-16,0-2 0 0,2-2 0 0,3 5 0 15,2 4 0-15,0-2 0 0,-1-2 0 0,2-2 0 0,0-1 0 0,2 0 0 16,1 3 0-16,2-1 0 0,0-2 0 0,1 3 0 15,-2 2 0-15,3-1 0 0,2-2 0 0,3 0 0 16,3-1 0-16,-2 2 0 0,0 4 0 0,0-5 0 16,3-4 0-16,1 2 0 0,-2 2 0 0,1 1 0 15,-5 2 0-15,3-1 0 0,-1-2 0 0,2 2 0 16,2 3 128-16,0 0-128 0,-5 1 0 0,1 0 0 16,-1-3 0-16,1 0 0 0,3 2 0 0,-1-1 0 15,-1 0 0-15,0-1 0 0,-6 0 0 0,2 0 0 16,1 0 128-16,2 0-128 0,-1-1 0 0,-3 3 0 15,-4 4 0-15,3-2 0 0,0-3 0 0,0 0 0 16,0 1 0-16,0 1 0 0,-4 3 0 0,1-1 0 16,-1-6 0-16,0 0 0 0,3 1 0 0,0 1 0 0,-1 3 0 0,-3-1 128 15,-3-3-128-15,0 3 0 0,0-1 0 0,-3 0 0 16,2-2 0-16,2 2 0 0,-1 2 0 0,-3 0 0 16,-5 1 0-16,-1-2 0 0,0-6 0 0,1 1 0 15,0 2 0-15,-1 2 144 0,2 2-144 0,-2-2 0 16,-1 0 144-16,-3 1-144 0,-3 1 0 0,-2 0 0 15,-1-2 0-15,-2-1 128 0,0-1-128 0,1 2 0 16,-3 0 128-16,-1-1-128 0,-5-2 0 0,0 2 0 16,0 2 0-16,-3 0 0 0,-2 0 0 0,-1-1 0 15,-2-2 0-15,-3 1 128 0,-1 1-128 0,1 0 0 16,-3-2 0-16,-2 1 128 0,-3 1-128 0,-3 0 128 16,0 1-128-16,-7-3 128 0,0 0-128 0,0 0 0 15,0 0 0-15,0 0 128 16,0 0-448-16,0 0-96 0,-10 0-16 0,-2 1-9952 0,-4 1-2000 0</inkml:trace>
  <inkml:trace contextRef="#ctx0" brushRef="#br1" timeOffset="10053.18">21970 10548 12895 0,'0'0'576'0,"-1"-9"112"0,2 2-560 0,0-1-128 0,1-1 0 0,1 2 0 15,-3 7 1200-15,4-6 208 0,-1-2 32 0,-3 8 16 16,0 0-384-16,0 0-80 0,3-6-16 0,-3 6 0 16,0 0-48-16,0 0-16 0,0 0 0 0,0 0 0 15,0 11-64-15,-1 2-16 0,-1 2 0 0,-3 6 0 0,-2 1-480 0,1 1-96 16,0 1-32-16,1 2 0 0,-2 1-224 0,2 1 0 16,2-3 0-16,3 0 0 0,0-1 0 0,1-2 0 15,4-2 0-15,2-3 0 0,0-4 0 0,4-1 0 16,-2-1 0-16,3-3 0 0,1-4 592 0,2-3 32 15,1-3 0-15,2-3 0 0,3-3 16 0,0-2 0 16,0-2 0-16,1-2 0 0,-2-3-352 0,1 1-64 16,0-3-16-16,-6 0 0 0,-6-2-80 0,2 1-128 15,2 1 176-15,-4 1-176 0,-2-2 192 0,-2 3-192 16,1-1 192-16,-1 4-192 0,-1 3 144 0,0 2-144 16,-4 9 0-16,0 0 144 0,0 0-144 0,0 0 0 15,0 0 0-15,0 0 0 0,0 0-160 0,-2 11 160 16,-1 4 0-16,1 2-144 0,0 2 144 0,-2 1 0 0,-2 5 0 0,1 3-128 15,-4 5 128-15,2 4 0 0,-2-1 0 16,1 3-128-16,-6 5 128 0,0 0 0 0,-1 4 0 0,-2-2 0 16,-5-1 0-16,1 5 0 0,1-2 0 0,0 0 0 15,-1-3 0-15,1-3 0 0,0-2 0 0,1-3 0 16,2 0 0-16,-1-6 0 0,-1-3 0 0,2-4 128 16,-2-4-128-16,4-1 144 0,3-4-144 0,0-5 160 15,1-5 32-15,3-1 0 0,8-4 0 0,-10-4 0 16,4-3 112-16,1-2 16 0,1-4 16 0,1-4 0 15,2-4 16-15,3-1 0 0,3-1 0 0,1 1 0 16,1-1-352-16,2 6 0 0,-3 0 0 0,4 3 128 16,1 2-128-16,1 1 0 0,2 2-128 0,-1 3 128 15,0 3-144-15,0 1 144 0,0 2-160 0,3 0 160 16,-1 1-192-16,3 1 48 0,-2 0 16 0,1 1 0 16,-2-2-1824-16,1 0-352 0,-4 0-80 0</inkml:trace>
  <inkml:trace contextRef="#ctx0" brushRef="#br1" timeOffset="10420.48">22594 11177 23039 0,'0'0'2048'0,"-10"7"-1648"0,1-2-400 16,0 4 0-16,-1-1 400 0,-2 3 0 0,1 2 0 0,0 4 0 16,0 1-208-16,2 0-64 0,3-1 0 0,-3 1 0 15,3-3 240-15,4 2 32 0,1-2 16 0,2 0 0 16,1-4-16-16,4 0 0 0,2-4 0 0,0 1 0 16,4-4 192-16,3-1 48 0,1-2 0 0,3-3 0 15,3-5 256-15,-1-2 64 0,1-2 16 0,0-2 0 16,0-1-528-16,-5-1-96 0,-2-1-32 0,-3-1 0 15,-2 1 0-15,-6 0 0 0,-1 1 0 0,-4-1 0 16,-2-3 128-16,-1 3 32 0,-5 0 0 0,-1 2 0 16,-1-2-176-16,-3 5-48 0,-2 2 0 0,1 3 0 15,-2 3-256-15,2-2-304 0,2 4 64 0,1 0 16 16,0 1-1680-16,2 1-336 0,-1 1-64 0,11-2-12192 16</inkml:trace>
  <inkml:trace contextRef="#ctx0" brushRef="#br1" timeOffset="10770.36">22980 10734 11055 0,'0'0'976'0,"-6"-6"-784"0,0 3-192 0,6 3 0 15,0 0 2736-15,0 0 496 0,0 0 96 0,0 0 32 16,0 0-2048-16,0 0-416 0,9-5-64 0,5-2-32 15,1 0 160-15,2 1 48 0,3 0 0 0,4 1 0 16,-2-1-432-16,0-1-96 0,0 1-16 0,-2 2 0 16,4 0-304-16,-5 1-160 0,2 0 160 0,0 1-160 15,-3 2-1024-15,-3 1-288 0,-2 0-64 16</inkml:trace>
  <inkml:trace contextRef="#ctx0" brushRef="#br1" timeOffset="10935.75">23043 10939 21183 0,'0'0'1888'0,"0"0"-1504"16,0 0-384-16,9-2 0 0,2 1 2384 0,2 1 416 15,2 0 80-15,2-3 0 0,5-6-2432 0,-1 2-448 16,5 0-160-16,2-1 0 0,4-2 160 0,-1 3 0 16,-4-2 0-16,1 2 0 15,-2-2-2192-15,-2 1-464 0</inkml:trace>
  <inkml:trace contextRef="#ctx0" brushRef="#br1" timeOffset="11536.86">23784 10417 21647 0,'0'0'960'0,"0"0"192"0,-5-6-912 0,1-2-240 15,4 8 0-15,0-10 0 0,4 0 464 0,-1 1 48 16,2 0 16-16,4 1 0 0,2 0 384 0,2-1 80 16,2 3 16-16,2 0 0 0,3-3-176 0,-2 3-48 15,2-1 0-15,3 3 0 0,-1 0-208 0,3 1-64 16,-3 3 0-16,2 4 0 0,-2 4-240 0,-2 1-48 16,-4 1-16-16,-3 4 0 0,-4 5 32 0,0 2 0 15,-3 4 0-15,-2 3 0 0,-4 0-48 0,-2 5-16 16,-3 0 0-16,-5 7 0 0,-3-3-176 0,-2 2 160 15,-3 1-160-15,-5 1 160 0,-5 3-160 0,1 0 128 16,1-2-128-16,-2-1 128 0,2-3-128 0,-3-4 192 16,4-3-192-16,1-4 192 0,-3-1-192 0,2-2 192 15,1 0-192-15,2-4 192 0,1-5 48 0,1 0 16 0,3-3 0 0,4-2 0 16,7-4 0-16,6-6 16 0,-8 2 0 0,8-2 0 16,0 0-32-16,0 0-16 0,7-8 0 0,4 0 0 15,2-3 192-15,3 1 32 0,3 0 16 0,1 4 0 16,0-1-288-16,2 0-176 0,1 2 192 0,-1 2-192 15,0 1 128-15,2 1-128 0,2 1 0 0,4 0 0 16,2 1 144-16,1 2-16 0,3 0-128 0,4 0 192 16,2-1-192-16,-1 2 144 0,0 0-144 0,-4-1 128 15,-2 0-128-15,-4-2 0 0,0 0-160 0,-1-2 160 16,1 1-2576-16,-3-2-432 16</inkml:trace>
  <inkml:trace contextRef="#ctx0" brushRef="#br2" timeOffset="23125.09">19563 9078 13407 0,'0'0'592'0,"0"0"128"0,0 0-576 0,0 0-144 0,0 0 0 0,0 0 0 16,0 0 720-16,-7 6 112 0,2 0 32 0,5-6 0 16,0 0 16-16,-8 3 0 0,8-3 0 0,-8 4 0 15,8-4-16-15,-7 4 0 0,-1-1 0 0,8-3 0 16,0 0-32-16,0 0-16 0,0 0 0 0,-8 5 0 15,2 0-176-15,6-5-48 0,0 0 0 0,0 0 0 16,0 0-16-16,0 0 0 0,-7-3 0 0,7 3 0 16,-6-3-80-16,6 3-32 0,-6-7 0 0,6 7 0 15,-2-9-144-15,1-1-16 0,1-1-16 0,2 1 0 16,0 1-48-16,-2 9-16 0,6-8 0 0,-3 1 0 16,4-3-224-16,-2-1 176 0,-4-1-176 0,2 3 160 15,-3 9-160-15,8-8 160 0,0-1-160 0,2 2 160 0,-4 2-160 0,4 0 0 16,-1 2 0-16,1 2 0 0,-1-2 0 0,0 0 0 15,-1-1 0-15,-8 4 0 0,9 0-160 0,1 4 160 16,-1-3 0-16,0 4-144 0,-3 4 144 0,0 0 0 16,-2-1-144-16,1-1 144 0,-5-7 0 0,5 11 0 15,-2 1 0-15,1-2 0 0,-4-10 0 0,1 10 0 16,-2-1 0-16,-2 1 128 0,0-1 80 0,-2 0 16 16,-1-3 0-16,1 3 0 0,-5 1 48 0,3-1 16 15,-3-4 0-15,0 1 0 0,0-2 16 0,-2 0 0 16,0-4 0-16,0 2 0 0,2 1-48 0,-2 0-16 15,1 3 0-15,11-6 0 0,-3-10 48 0,-3 2 16 16,-6 4 0-16,3-4 0 0,4-2-64 0,1 1-16 16,-5 0 0-16,3 3 0 0,3-2-96 0,3 8-128 0,0 0 176 0,-1-11-176 15,0-3 160-15,2 1-160 0,2 3 128 0,0 0-128 16,2 0 0-16,4 2 0 0,-1 3 0 0,1-1 0 16,-2-1 0-16,2 0 0 0,1 1 0 0,1 2 0 15,1 1 0-15,0-2 0 0,1 2 0 0,-2 1 0 16,0 1 0-16,0 2 0 0,-1 1-128 0,-1 1 128 15,-9-3 0-15,10 9 0 0,-4 0 0 0,0 0 0 16,-6-9-128-16,5 11 128 0,-4 0 0 0,-2 0 0 16,-1 0 0-16,-5 1 0 0,1-1 0 0,-3 0 0 15,0-2 0-15,-4 2 0 0,0 1 0 0,-3 0 0 16,-2-3 0-16,1 2 128 0,3-3-128 0,-3 1 0 16,-4-2 176-16,2-3-48 0,0-3-128 0,2 0 192 15,2 1 80-15,1-4 16 0,2-4 0 0,2-1 0 0,3-2-16 0,4 2 0 16,-2-2 0-16,4-4 0 0,2-5-96 0,4 2-32 15,-2 0 0-15,4 2 0 0,0 0-144 0,4-1 0 16,-2 0 0-16,3 2 0 0,3 2 0 0,1 0 0 16,1 1 0-16,-3 0 0 0,-2 0 0 0,2 5 0 15,4 1 0-15,0 1 0 0,-1-1 0 0,1 1 0 16,-3 2 0-16,-1 5 0 0,-1-1 0 0,-2 2 0 16,-4 2-144-16,1 1 144 0,-4 2 0 0,0 3-128 15,-4-1 128-15,0 1 0 0,-1-1 0 0,-3 1-128 16,-1 1 128-16,-3-2 0 0,-2 2 0 0,-1-1 0 15,-4 0 0-15,-3-1 0 0,2-3 0 0,-1 2 0 16,0-2 0-16,0 0 144 0,1 3-144 0,-1-1 0 16,1-2 0-16,0-4 128 0,2-3-128 0,1-2 0 15,1-2 144-15,3-2-144 0,1-5 160 0,3-1-32 0,1-2-128 0,2-1 192 16,0 0-192-16,2 1 128 0,2-1-128 0,1-1 0 16,3-1 0-16,3 0 0 0,-2 4 0 0,3 0 0 15,2-2 0-15,-1 2 0 0,4 1 0 0,-2 2 0 16,-2 0 0-16,2 1 0 0,1 3 0 0,2-1 0 15,-3 1 0-15,0 2 0 0,0 1 0 0,-1 3 0 16,-1 2-144-16,-2 4 144 0,1 1 0 0,-1 0-144 16,-9-9 144-16,4 12 0 0,-1 3 0 0,-5-3-128 15,0-2 128-15,-3-1 0 0,0-1 0 0,-1 2 128 16,-7 1-128-16,-1-2 0 0,0 1-128 0,-2 0 128 16,1 1 0-16,1-2 0 0,0-3 0 0,-1-1 0 15,0 2 0-15,0-1 0 0,-1 0 0 0,3-5 0 16,3-6 0-16,1 1 0 0,0 0 128 0,3-3-128 0,3-2 0 0,0-2 128 15,2 1-128-15,1-1 0 0,2 1 0 0,3 2 0 16,1 0 0-16,1-1 128 0,3-2-128 0,0 1 0 16,2 1 0-16,0 1 0 0,1-3 0 0,-1 4 0 15,0 4 0-15,3-1-128 0,0 1 128 0,1-1 0 16,-3 2 0-16,1 2-128 0,-1 2 128 0,0 2 0 16,-4-3 0-16,-1 4 128 0,-1 1-128 0,-3 3 0 15,-1 2 0-15,-3-2 0 0,0-9 0 0,-9 9-192 16,0-2 64-16,-2 3 0 0,-4 1 128 0,-1 1 0 15,-5-2 0-15,1 2 0 0,2 2 0 0,-1-2 0 16,-2 0 0-16,-1-2 0 0,0-3 0 0,2 0 0 16,2-2 0-16,4-1 0 0,2-3 0 0,2-2 128 0,1-1-128 0,3-2 128 15,1-1-128-15,3-2 176 0,1-2-176 0,3 1 192 16,3-2-192-16,-1 0 0 0,6 0 0 0,0-2 0 16,1-3 0-16,4 3 0 0,2 1 0 0,1 0 0 15,2-1 0-15,1 6 0 0,0-1 0 0,-3 2 0 16,-3-1 0-16,0 3 0 0,1 2 0 0,-1 2 0 15,-1 1 0-15,-1 0 0 0,-4-2-144 0,-9 0 144 16,0 0 0-16,6 9 0 0,-2 0 0 0,-4-9 0 16,0 0 0-16,-4 10 0 0,-2 0 0 0,-2-2 0 15,2-1 0-15,-4-4 0 0,-1-3 0 0,0 2 0 16,-1 3 0-16,1-3 0 0,2-2 0 0,-3 0 0 16,0 0 0-16,1 2 0 0,1 0 0 0,1-3 144 15,4-4-144-15,-2 2 128 0,7 3-128 0,0 0 128 16,0 0-128-16,0 0 0 0,0 0 0 0,0 0 0 15,0 0 0-15,6-7 0 0,0 1 0 0,3 4 0 16,0 3-1152-16,1 4-224 0,1 1-32 0,1-2-16560 16</inkml:trace>
  <inkml:trace contextRef="#ctx0" brushRef="#br2" timeOffset="26772.87">19651 9065 4607 0,'0'0'400'0,"0"0"-400"0,0 0 0 0,0 0 0 0,0 0 1280 0,-8 5 160 15,2-2 32-15,6-3 16 0,-9 0-560 0,0 0-112 16,1 0-32-16,8 0 0 0,0 0-256 0,0 0-48 16,-7 0-16-16,7 0 0 0,-9 0-80 0,1 4 0 15,2 0-16-15,6-4 0 0,-9-3 48 0,1 1 16 16,8 2 0-16,-8-3 0 0,1 3 192 0,7 0 32 15,0 0 16-15,0 0 0 0,0 0-144 0,0 0-16 16,-5-6-16-16,5 6 0 0,0 0 16 0,0 0 0 16,0 0 0-16,0 0 0 0,0 0-256 0,10-2-64 15,-1 5 0-15,1-3 0 0,2-4 48 0,-2 0 0 16,-1-1 0-16,3 2 0 0,-1 3-48 0,2-2 0 16,-1-3 0-16,1 2 0 0,2 9 0 0,-3-4-16 15,1-2 0-15,0-1 0 0,1-4-176 0,0 3 192 0,-1 5-192 0,1-3 192 16,1-3-192-16,2 1 0 0,0-4 144 0,-1 6-144 15,2 5 0-15,0-3 128 0,2-4-128 0,-1 0 0 16,0 0 0-16,0 5 144 0,3 1-144 0,-2-1 0 16,1-6 176-16,1 3-176 0,-3 4 160 0,0 1-160 15,2-5 128-15,-2 2-128 0,1 1 0 0,-1-2 144 16,-1 3-144-16,1-2 0 0,0-1 0 0,1 1 0 16,-1 2 0-16,1-1 0 0,1 1 0 0,0-2 0 15,-1-2 0-15,1-1 0 0,0 0 0 0,-2-1 0 16,-1 0 0-16,0-1 128 0,-1-1-128 0,0 4 0 15,-3 2 128-15,1 0-128 0,1-5 0 0,-1 3 128 16,-1 4-128-16,2-2 192 0,-1 1-192 0,0-3 192 16,-2-3-192-16,1 3 0 0,-1 0 144 0,-2 0-144 0,0-1 0 15,0 1 0-15,-2 0 0 0,1 0 128 0,1 0-128 0,-2-1 0 16,2-4 0-16,0 3 0 0,-4 2 0 0,3 0 0 16,-2-1 0-16,2 1 128 0,-1 2-128 0,0 0 0 15,-1-1 0-15,-1-1 0 0,2-2 0 0,-3 0 0 16,3 0 0-16,-2 2 0 0,-7 0 0 0,10 0 128 15,-10 0-128-15,7-1 0 0,-7 1 0 0,10 2 0 16,0-2 0-16,-2 0 0 0,-8 0 0 0,0 0 0 16,0 0 0-16,9 3 0 0,-9-3 128 0,0 0-128 15,0 0 128-15,7-1-128 0,1 1 128 0,-8 0-128 16,0 0 160-16,0 0-160 0,0 0 176 0,0 0-176 16,0 0 192-16,0 0-192 0,0 0 240 0,0 0-64 15,0 0-16-15,0 0 0 0,0 0 32 0,0 0 16 0,-5-4 0 0,5 4 0 16,-10 2-48-16,1-2-16 0,3-3 0 0,-4 0 0 15,-1 3-144-15,2 0 160 0,-5 0-160 0,2 0 160 16,0-1-160-16,-1 1 0 0,-1 1 0 0,-2-1 0 16,1-1 128-16,-3 0 0 0,0 0 0 0,-2 0 0 15,-2-1-128-15,-1 0 0 0,-2-1 0 0,1 2 0 16,-4 1 0-16,1 0 0 0,3 1 0 0,-3-1 0 16,-1-2 0-16,1 0 0 0,-3 2 0 0,3 3 0 15,-2 1 0-15,1-2 208 0,0-3-48 0,0 1-16 16,2-1-144-16,-3-2 0 0,2-1 0 0,-1 3 0 15,3 2 0-15,-4 1 0 0,2-2 0 0,0 0 0 16,4 0 0-16,0 1 0 0,-1 2 0 0,0-2 0 0,2-1 0 16,0 1 0-16,2 1 0 0,3 0 0 0,3-3 0 0,0 1 0 15,-1 0 0-15,3 3 0 0,2 3 0 0,-2-2-144 16,1 0 144-16,3-3-208 0,-3-2 208 0,1 1 128 16,0 0 0-16,-2 2-128 0,1 1 0 0,2 0 0 15,-2 1 0-15,0-2 0 0,1-2 0 0,-2 0 0 16,2-1 0-16,2 1 0 0,-2 0 0 0,4 2 0 15,-4 0 0-15,10-2 0 0,-8 1 0 0,8-1 0 16,-8 2 0-16,8-2 0 0,-7 2 0 0,7-2 0 16,-7 1 0-16,7-1 0 0,0 0 0 0,0 0 0 15,-9-1 0-15,9 1-192 0,0 0 192 0,0 0 0 16,0 0 0-16,0 0 0 0,0 0 0 0,0 0 128 16,0 0-128-16,0 0 0 0,-5-6 0 0,5 6 0 15,0 0 0-15,0 0 0 0,0 0 0 0,0 0 0 0,0 0 0 0,0 0 0 16,0 0 0-16,10-4 0 15,-1 0 0-15,0 1 0 0,2-1 0 0,0 1 0 0,4 3 0 0,1-1 0 16,1-1 0-16,1-1 0 0,-1-4 0 0,-1 3 0 16,2 2 128-16,1-1-128 0,1 1 0 0,2-1 0 15,2 0 0-15,4 0 0 0,4 2 0 0,2-1 0 16,2-1 128-16,0 1-128 0,0 2 0 0,2-4 0 16,-1-6 176-16,0 4-176 0,-1 4 160 0,-1 1-160 15,-1-1 0-15,2-1 0 0,1-2 0 0,0 1 0 16,-3 4 128-16,-1 0-128 0,-3-1 0 0,-1 0 0 15,0 0 176-15,-3 3-176 0,1 3 192 0,-3-2-192 16,-4-3 0-16,0 0 0 0,-3 1 0 0,0-1-192 16,-2-3 192-16,2-2 0 0,-2 2 0 0,2 3-144 0,-2 4 144 15,0 0 0-15,1-4 0 0,-2 0 0 16,-1-1 0-16,0 4 0 0,1 1 0 0,-2 0 0 0,-2-5 0 0,1 1 0 16,0 0 0-16,-3 1 0 0,-8-1 0 0,9 0 0 15,-1-3 0-15,-8 3 0 0,7 5 0 0,-7-5 0 16,0 0 0-16,0 0 0 0,0 0 0 0,0 0 0 15,0 0 0-15,0 0 0 0,0 0 0 0,0 0 128 16,0 0-128-16,-8 3 0 0,-1-4 0 0,-2 0 144 16,-3 0-144-16,-2 0 0 0,0 4 144 0,-2-1-144 15,-2 3 0-15,-2-4 144 0,2-3-144 0,-4 2 0 16,-1 2 144-16,-1-1-144 0,-4-1 0 0,-3 0 144 16,-2 0-144-16,-3-1 0 0,0 0 0 0,-3-4 0 15,-1 2 0-15,1 2 0 0,-1 7 0 0,0 0 0 16,1-2 0-16,-3 0 0 0,0-1 0 0,3 0 0 0,0 1 128 0,-3-2-128 15,0-2 0-15,3 2 0 16,1 2 0-16,6 0 0 0,2-2 0 0,4-1 0 0,2-2 0 16,1 3 0-16,2 1 0 0,2-2 0 0,-1-1 0 0,1-1 0 15,2-1 128-15,-2 3-128 0,3 1 144 0,2 1-144 16,-1-6 0-16,3 3 0 0,3-1 0 0,1 0 0 16,-3 1 0-16,3-1 0 0,3-2 0 0,-1 3 0 15,1 4 0-15,7-4 0 0,0 0 0 0,0 0 0 16,0 0 0-16,0 0 0 0,-7 2 0 0,7-2 0 15,0 0 0-15,0 0 0 0,0 0 0 0,9-4 0 16,2 0 0-16,-1-1 0 0,1 1 0 0,4 3 0 16,4 3 0-16,4-2 0 0,0-2 128 0,2 0-128 15,3-1 0-15,-3 1 0 0,2 0 0 0,1-1-160 0,4-2 160 16,6 2 0-16,2 0 0 0,4-2 0 0,2 3 0 0,4-3 0 16,2-2 0-16,1 3 128 0,-5 0-128 0,1 2 128 15,1-1-128-15,-2 2 128 0,0 1-128 0,-4 1 128 16,-4 1-128-16,-2-2 128 0,-4-2-128 0,-3 1 0 15,-4 2 0-15,-3 1 0 0,-3 0 0 0,-3-1 0 16,-4-1 0-16,-2 1 128 0,-2 2-128 0,-10-3 0 16,0 0 0-16,0 0 0 0,0 0 0 0,0 0 0 15,6 6 0-15,-6-6 0 0,0 0 0 0,0 0 128 16,0 0-128-16,0 0 128 0,0 0-128 0,-8 2 0 16,0 2 0-16,1-1 128 0,-1 0-128 0,1-1 0 15,-3-2 128-15,2 2-128 0,-1-2 0 0,-1 2 0 16,1 2 0-16,-3-3 128 0,0-4-128 0,0 1 0 15,0 0 0-15,1 2 0 0,-3 2 0 0,1-2 0 16,-1-1 0-16,1 0 0 0,1 1 0 0,-2-2 0 0,-3 0 0 0,-1 0 0 16,1 0 0-16,-2 3 128 0,-1 2-128 0,3-1 0 15,-3-5 0-15,1-1 0 0,-1-1 0 0,4 3 128 16,-2 2-128-16,-2 1 0 0,1-4 0 0,-1 1 0 16,0 1 0-16,0 1 0 0,-1 0 0 0,1 1 0 15,-2 1 0-15,1 0 0 0,3 1 0 0,-1 1 0 16,5-2 0-16,-2 0 0 0,0-1 0 0,1-1 0 15,0 0 0-15,2 2 0 0,-1 2 0 0,-1-1 0 16,2-1 0-16,1-1 0 0,-1 0 0 0,3 1 0 16,-1-1 0-16,1 2 0 0,0 4 0 0,-1-3 128 15,2-4-128-15,1 1 0 0,-2 2 0 0,2 0 0 0,-1-2 0 16,3-1 0-16,-4-3 0 0,3 3 0 16,-2 3 0-16,3-2 0 0,-2-1 0 0,8 0-128 0,-7 2 128 0,7-2 0 15,-10 4 0-15,5-3 128 0,-2-5-128 0,7 4 0 16,-7 0 0-16,7 0 0 0,-7-2 0 0,0 0 0 15,0-2 0-15,1 3 0 0,6 1 0 0,0 0 0 16,-6-2 0-16,-4 2 0 0,4 2 0 0,6-2 0 16,-5 6 0-16,5-6 0 0,-9-2 0 0,2-1 0 15,7 3 0-15,0 0 0 0,-7 4 0 0,0-1 0 16,7-3 0-16,-9 4 0 0,0 0 0 0,2-4 0 16,-3-4 0-16,3 5 0 0,1 5 0 0,-2 2 0 15,-2-1 0-15,0-1 0 0,0-4 0 0,0 0 0 16,-2 6 0-16,1-1 0 0,-2-1 0 0,1 0 0 15,0-2 0-15,2 4-128 0,-2-2 128 0,1 1 0 0,0 0 0 16,1-1 0-16,0 1 0 0,2 0 0 16,-2-1 0-16,4-2 0 15,-1 2-448-15,7-6 0 0,0 0 0 0,0 0 0 16,0 0-2048-16,0 0-432 0</inkml:trace>
  <inkml:trace contextRef="#ctx0" brushRef="#br2" timeOffset="27323.04">19633 9092 10367 0,'0'0'448'0,"0"0"112"0,0 0-560 0,0 0 0 0,0 0 0 0,0 0 0 16,0 0 704-16,0 0 48 0,0 0 0 0,0 0 0 15,0 0-256-15,-8-4-48 0,0 3-16 0,-1 0 0 16,9 1 80-16,-8 2 0 0,-2 0 16 0,2 0 0 16,-2-2-16-16,-1 0 0 0,-1 2 0 0,3 0 0 15,0 0-128-15,-2 0-48 0,-4-1 0 0,-3 4 0 16,3 0-16-16,-2 2-16 0,0-2 0 0,-2 3 0 15,0 1-304-15,-3 3 128 0,1 0-128 0,-1 1 0 16,-1-4 160-16,-1 0-160 0,-1 0 128 0,-4 1-128 16,0 1 0-16,-1 0 0 0,-4 0 128 0,2 1-128 15,1 2 0-15,1 0 0 0,3 0 0 0,0 0 128 16,3 0-128-16,3 2 0 0,1-1 0 0,5 0 0 16,3-1 0-16,2 1 0 0,1 1 0 0,4-1 128 0,2-4-128 15,3-11-272-15,0 0 64 0,0 9-6016 16,2 2-1200-16</inkml:trace>
  <inkml:trace contextRef="#ctx0" brushRef="#br2" timeOffset="27840.66">19469 9119 9215 0,'0'0'816'0,"0"0"-656"0,0 0-160 0,-6 2 0 15,-4-4 944-15,3 4 144 0,7-2 48 0,-10 4 0 16,2-2-592-16,-1-2-112 0,1-1-32 0,-1 2 0 16,1 3 80-16,0 2 16 0,-3-3 0 0,0 2 0 15,1 3-96-15,-3 1-16 0,0 0 0 0,-2-3 0 16,1 0 96-16,-1 3 16 0,-3 2 0 0,-2 1 0 16,-1-2-48-16,-3 2-16 0,-2 2 0 0,-2 0 0 0,-2 1 0 0,0-1 0 15,-3 0 0-15,1 2 0 0,0 1-64 0,0 3-16 16,0 1 0-16,0-1 0 0,0-4-96 0,0 3 0 15,-1 2-16-15,-1 0 0 0,0-1-240 0,2-2 0 16,1-2 0-16,3 1 0 0,3 3 128 0,-1 0-128 16,4-2 0-16,1-2 144 0,5-1-144 0,2 0 0 15,-1-2 0-15,5-1 0 0,3-2 0 0,1 1 0 16,3 0 0-16,-2-1 128 0,3-2-128 0,2-8 0 16,0 0-160-16,2 9 160 15,3 1-480-15,-2-4 0 0,-3-6 0 0,8 6 0 16,0-2-384-16,3-2-80 0,-2-3-16 0,2-1 0 15,0-2-64-15,0-1-32 0,4 2 0 0</inkml:trace>
  <inkml:trace contextRef="#ctx0" brushRef="#br2" timeOffset="28285.52">19090 9242 11055 0,'0'0'976'16,"0"0"-784"-16,-10-2-192 0,1 1 0 15,0 3 704-15,0 1 112 0,-2 1 16 0,0-1 0 0,-2 0-512 0,1 2-112 16,0 0-16-16,0 2 0 0,-5 1 0 0,0-1-16 15,1 0 0-15,-1 2 0 0,1 2 208 0,-2 0 32 16,-1-1 16-16,1 3 0 0,-6 3 112 0,1 5 32 16,-4-1 0-16,-1 1 0 0,-1 0-32 0,-1 1 0 15,1 3 0-15,2 4 0 0,-3 2-32 0,0-1 0 16,0 0 0-16,2-2 0 0,4-1-192 0,2-1-64 16,2 0 0-16,3-3 0 0,-4-2-96 0,3 0-32 15,2-2 0-15,-2 1 0 0,-1-2-128 0,4 1 0 16,-2 1 144-16,1-3-144 0,-2-3 0 0,3-1 144 15,2-3-144-15,-1 0 0 0,3-1 176 0,4-1-176 16,-1-4 160-16,8-4-160 0,0 0 0 0,0 0 0 16,0 0 0-16,0 0 0 15,10-8-464-15,1-3-192 0,1-4-48 0,2-1 0 16,2-4-1360-16,-1 1-288 0,8-8-48 0,-5 7-16 0</inkml:trace>
  <inkml:trace contextRef="#ctx0" brushRef="#br2" timeOffset="28720">18779 9416 4607 0,'0'0'192'0,"0"0"64"0,0 0-256 0,-8 6 0 15,-1-5 0-15,1 0 0 0,2 3 1984 0,-2-2 336 16,-1-2 80-16,2 0 16 0,-2 1-1392 0,0 4-256 16,-2 5-64-16,0-6-16 0,0 0-32 0,-3 0 0 15,-2 2 0-15,2 7 0 0,-1-1-48 0,-1 4-16 16,0 0 0-16,-4 2 0 0,0 2 0 0,1 2 0 16,0 1 0-16,-3 1 0 0,1-2-112 0,2 3-32 15,-2 1 0-15,1-1 0 0,-1-2-48 0,2 2-16 16,-1 0 0-16,1 0 0 0,0 2-48 0,0-2-16 15,2-2 0-15,1 0 0 0,-2 2 0 0,3-1 0 16,0 0 0-16,2-3 0 0,0-5-96 0,1 3-32 16,3-2 0-16,1 1 0 0,1-3-64 0,-1-1-128 15,-2-2 176-15,2-2-176 0,3 0 160 0,-1 1-160 0,-1-5 128 16,0 1-128-16,4-2 144 0,3-5-144 0,-2 6 160 0,2-6-160 16,0 0 0-16,0 0 0 0,0 0 0 0,0 0 0 31,0 0-608-31,0 0-224 0,0 0-32 0,0-9-16 15,1 1-432-15,2 1-96 0,5-2 0 0,-2-1-8768 0</inkml:trace>
  <inkml:trace contextRef="#ctx0" brushRef="#br2" timeOffset="29087">18344 9791 11967 0,'0'0'528'0,"-9"0"112"0,2 0-512 0,-1 2-128 16,0 1 0-16,8-3 0 0,-9 3 1344 0,2 0 256 15,-2-1 32-15,0 5 16 0,3 4-1120 0,-4 1-208 16,1 0-64-16,-1 1 0 0,-1 2 96 0,0-2 16 16,-1-1 0-16,-2 5 0 0,0 1 80 0,4 2 0 15,1 1 16-15,-5 1 0 0,1 1 96 0,1-1 16 16,1-2 0-16,0 1 0 0,-3 3-176 0,3-2-16 15,2-1-16-15,0-2 0 0,-1-3-176 0,3 3-48 16,-1-2 0-16,-1 1 0 0,0-2 16 0,2 0 0 16,-2-3 0-16,2 1 0 0,-1 3-160 0,3-4 128 15,2-3-128-15,-3-1 128 0,2-3-128 0,4-6 128 16,-2 9-128-16,2-9 128 0,0 0-128 0,0 0 0 16,0 0 0-16,0 0 128 15,0 0-480-15,0 0-96 0,0 0-32 0,2-10 0 16,0 1-160-16,1 0-48 0,3-4 0 0,-4 1 0 15,2-2-1360-15,3 2-256 0</inkml:trace>
  <inkml:trace contextRef="#ctx0" brushRef="#br2" timeOffset="29386.27">18071 10085 12319 0,'0'0'544'0,"0"0"112"16,-2 8-528-16,-1 0-128 0,0 2 0 0,-1 0 0 0,0 1 912 0,-3 1 160 15,0 2 16-15,0-2 16 0,0 2-224 0,0 0-48 16,-2-1-16-16,1 3 0 0,0 1-208 0,2 0-32 16,-1-2-16-16,2 2 0 0,-3 0-64 0,1 3-16 15,1 2 0-15,-1-3 0 0,3-5-96 0,-4 2-32 16,3 0 0-16,-3 3 0 0,1-5-96 0,1 0 0 16,-1-1-16-16,3 0 0 0,-3 2-96 0,2-2-16 15,1-2 0-15,0 0 0 0,1 0-128 0,0 0 0 16,1-3 144-16,2-8-144 0,-2 7 160 0,2-7-32 15,-4 6-128-15,4-6 192 0,0 0-192 0,0 0-256 16,0 0 48-16,0 0 16 16,0 0-448-16,0 0-64 0,0 0-32 0,0 0 0 15,0 0-1056-15,0 0-224 0</inkml:trace>
  <inkml:trace contextRef="#ctx0" brushRef="#br2" timeOffset="29687.21">17958 10354 8287 0,'0'0'368'0,"0"0"80"15,-5 8-448-15,-1 1 0 0,4 2 0 0,-4 0 0 16,2-1 1792-16,1 1 288 0,0 0 48 0,-1 1 16 15,1 1-1440-15,-1 1-304 0,1 0-48 0,-2 1-16 16,0 2 96-16,1-1 16 0,2-2 0 0,-4 2 0 0,3-1-80 0,0 2-16 16,0-1 0-16,-1 0 0 0,1-3-160 0,0 0-16 15,2-1-16-15,1 0 0 0,0-1-160 0,0-1 160 16,0-10-160-16,1 11 160 0,2-2-160 0,-3-9 0 16,0 0 0-16,0 0 128 15,7 5-512-15,-7-5-96 0,11 0-32 0</inkml:trace>
  <inkml:trace contextRef="#ctx0" brushRef="#br2" timeOffset="30159.91">17903 10720 7359 0,'0'0'656'0,"0"0"-528"0,0 0-128 0,0 0 0 16,0 0 1136-16,0 0 192 0,0 0 32 0,0 0 16 15,0 0-416-15,0 0-96 0,-4 5-16 0,4-5 0 16,0 0 96-16,0 0 16 0,0 0 0 0,0 0 0 15,0 0-80-15,0 0-16 0,0 0 0 0,0 0 0 16,2-8-224-16,0 0-64 0,1-3 0 0,2 0 0 0,0 0-144 0,0 0-48 16,0 0 0-16,1-4 0 0,-1-1-48 0,4-4-16 15,-1 0 0-15,0-1 0 0,1-2-128 0,2-4-48 16,0-2 0-16,4-2 0 0,0 1-144 0,0-2 0 16,2-1 0-16,-1-1 128 0,2-2-128 0,1 1 160 15,-2 1-160-15,2-1 160 0,1 0-160 0,-3-2 0 16,2 0 0-16,0 0 0 0,2 1 0 0,-3 4 0 15,2-1 0-15,0 4 0 0,1 3 0 0,-2 1 0 16,1 0-144-16,2 0 144 0,-2-1 0 0,6 0 0 16,-1 1 0-16,2-1 0 0,2 3 0 0,-2 1 0 15,-2 0 0-15,0 3 0 16,1 3-560-16,-4 1-96 0,0 0-32 0,-2 5-6992 16,-4 5-1392-16</inkml:trace>
  <inkml:trace contextRef="#ctx0" brushRef="#br2" timeOffset="30687.41">18169 10181 7359 0,'-18'14'320'0,"7"-4"80"0,-2 0-400 0,2 0 0 16,-2-2 0-16,2 1 0 16,4-2 1120-16,-1 1 144 0,3-1 16 0,2 1 16 0,3-8-1024 0,-5 7-272 15,5-7 0-15,0 0 0 0,-5 7 336 0,5-7-16 16,-2 9-16-16,2-9 0 0,0 0 592 0,0 0 128 16,0 0 32-16,0 0 0 0,0 0 256 0,0 0 48 15,0 0 16-15,0 0 0 0,0 0-576 0,3-11-112 16,0-2-32-16,1 0 0 0,3-1-336 0,1 1-80 15,1 0-16-15,1-3 0 0,-3-3 32 0,3-1 0 16,5-1 0-16,0 0 0 0,0-4-64 0,0 0-16 16,2-3 0-16,0 2 0 0,1 2 16 0,2-2 0 15,0 0 0-15,-1-4 0 0,0 0 0 0,1 3 0 16,1-1 0-16,-3 2 0 0,1 2-64 0,1-3 0 16,1 2 0-16,1-2 0 0,3-1-128 0,0 1 128 15,1 1-128-15,-1-2 128 0,-2-2-128 0,2 5 0 0,1 4 0 0,0 0 0 16,0 2 0-16,2 1 0 0,-4 1 0 0,1 0 0 15,1-1 0-15,-2 1 0 0,2 3 0 0,-3 0 0 16,2-2 0-16,0 2 0 0,0 1 0 0,0 0 0 16,0-1 0-16,1 0 0 0,3-2 0 0,0 1 0 15,0 8 0-15,-3-2 0 0,0 0 0 0,-1 2 0 16,-3 2 0-16,-1 2 0 0,0 0-160 0,-4 0 160 31,0-4-480-31,-1 4 0 0,-1 2 0 0,-2 0-7664 0,-2 0-1536 0</inkml:trace>
  <inkml:trace contextRef="#ctx0" brushRef="#br2" timeOffset="31241.69">18407 9858 7359 0,'0'0'656'0,"0"0"-528"0,0 0-128 0,0 0 0 15,0 0 1584-15,0 0 272 0,0 0 64 0,0 0 16 16,0 0-848-16,0 0-160 0,0 0-32 0,0 0-16 16,-3-7 0-16,1-1 0 0,5-1 0 0,1 0 0 15,-2-1-512-15,3 1-112 0,-1-2 0 0,3 0-16 16,-3 0-32-16,3 1 0 0,0 0 0 0,1-1 0 15,0-2 32-15,3-2 0 0,-1 1 0 0,2 0 0 16,2-1 16-16,3-1 0 0,-1-5 0 0,2 1 0 16,-1 3-112-16,4-2-16 0,0-1 0 0,4-1 0 15,0 2 0-15,1-1 0 0,0-1 0 0,0 0 0 0,0 1-128 0,0-1 0 16,1-1 0-16,-2 2 128 0,0 0-128 0,0 3 0 16,-3 1 0-16,1 3 0 0,0 0 0 0,-1 0 128 15,1 0-128-15,-4 3 0 0,-3 1 0 0,0 4 0 16,-2 1 0-16,0 0 0 15,-1-2-528-15,-4 3-48 0,0 2 0 0,-9 1 0 16,10 3-1808-16,-1-2-368 0</inkml:trace>
  <inkml:trace contextRef="#ctx0" brushRef="#br2" timeOffset="32193.05">18399 9709 11567 0,'0'0'512'0,"-8"1"112"0,8-1-496 0,-7 2-128 16,7-2 0-16,0 0 0 0,-8-1 544 0,8 1 96 15,0 0 0-15,0 0 16 0,-3-10 304 0,2 2 48 16,2 0 16-16,1 1 0 0,2-2-208 0,0-1-48 15,1-1 0-15,3 1 0 0,1 2-320 0,-1-3-64 16,1-2 0-16,2 0-16 0,2-2 0 0,3 1 0 16,-1-1 0-16,3 1 0 0,2-1-16 0,-1 1 0 15,1 4 0-15,2-4 0 0,1-6-96 0,2 0-32 16,1-2 0-16,0 4 0 0,3 1-32 0,-2 2-16 16,1 1 0-16,-2-2 0 0,1 1-176 0,-2 0 192 15,1 2-192-15,1 0 192 0,-4 0-192 0,2 1 0 16,1 2 0-16,-1-1 128 0,-1-1-128 0,1 0 192 15,2 0-192-15,-1 2 192 0,1 3-192 0,-1 0 0 0,0 0 0 16,2 0 128-16,-4 1-128 0,1 0 0 0,0 2-160 0,-1-3 160 16,2-1 0-16,-1 2 0 0,2-2 0 15,0 1 160-15,2-4-160 0,-4 2 0 0,1 2 0 0,-2 4 0 16,-1 0 0-16,2 1 0 0,-2-2 0 0,0-2 0 16,-5 0 0-16,1 2 0 0,-4 4 0 0,-2 0-176 15,-2 0 176-15,-11 0 0 0,9 4 0 0,-9-4 0 16,0 0 0-16,0 0-128 0,0 0 128 0,0 0-128 15,0 0-176-15,0 0-16 0,0 0-16 0,0 0 0 16,6 5 336-16,-6-5-144 0,0 0 144 0,0 0 0 16,0 0 0-16,0 0 0 0,4 7 0 0,-4-7 0 15,0 0 0-15,0 0 0 0,0 0 0 0,0 0 0 16,0 0 0-16,0 0 0 0,0 0 0 0,0 0 0 0,0 0 0 0,0 0 144 16,0 0-144-16,0 0 192 0,0 0-192 0,0 0 0 15,0 0 0-15,0 0 0 0,-9 3 0 0,1-3 0 16,-1-3 0-16,0 5 128 0,0 0-128 0,-2-1 0 15,-1-3 144-15,0 2-144 0,-1 1 0 0,-3 1 144 16,1 2-144-16,-1-2 0 0,1-2 176 0,-3 2-176 16,-3 1 160-16,-1 1-160 0,-1-2 0 0,0 2 0 15,-1 4 0-15,1 0 0 0,1-3 0 0,0 2 0 16,-1 2 0-16,1-3 0 0,0 1 0 0,-2 1 0 16,3-1 0-16,-6 1 0 0,1 0 0 0,1 0 0 15,-4 2 0-15,3 1 0 0,0 1 0 0,0 2 0 16,-2-1 0-16,0 2 0 0,-1 3 0 0,3-1 0 15,-3 0 0-15,2 2 0 0,-1 2 0 0,-3-1 0 0,0 1 0 16,-2 1 0-16,-2 1 0 0,4 2 128 0,0-1-128 16,0 2 144-16,-2-1-144 0,-2 1 0 0,1 1-160 0,2 2 160 15,2-1 0-15,1-2 0 0,4-4 0 0,0 2 0 16,4-2 0-16,-1 1 0 0,2 0 0 0,1 0 0 16,3-4 0-16,1 2 0 0,2 3 0 0,5-4 0 31,1-2-528-31,4-1-112 0,5 0-32 0</inkml:trace>
  <inkml:trace contextRef="#ctx0" brushRef="#br2" timeOffset="32665.74">18724 9409 13823 0,'-7'-3'1216'16,"-1"2"-960"-16,-2 2-256 0,1 1 0 0,0-1 576 0,0 5 64 0,-4 1 0 0,-2-2 16 15,1 1-288-15,1 2-64 0,1 6-16 0,-2-1 0 16,-4-3-16-16,-2 3 0 0,1 9 0 0,-1-3 0 16,-1-2 400-16,1 2 80 0,-1 1 16 0,2 3 0 15,3 3-64-15,-2 0-16 0,-1-3 0 0,2 4 0 16,-3 2-240-16,1 0-64 0,1 0 0 0,-1 2 0 15,2 0-176-15,0-2-32 0,0 1-16 0,2 1 0 16,0 0-160-16,1-3 0 0,0-1 144 0,0-2-144 16,1-2 0-16,-1-1 0 0,1-3 0 0,2-4 128 15,1 1-128-15,0-1-192 0,2-4 64 0,0 0 0 16,3-2-576-16,5-9-128 0,-2 6 0 0,2-6-9520 16</inkml:trace>
  <inkml:trace contextRef="#ctx0" brushRef="#br2" timeOffset="33011.82">18398 9653 16991 0,'-7'-10'752'0,"7"10"144"0,0 0-704 0,-6 4-192 16,-1-2 0-16,0 3 0 0,0 4 208 0,-2-3 16 0,1 3 0 0,-3 1 0 15,0 2-32-15,0 4-16 0,0 3 0 0,-2 0 0 16,-2 2 224-16,-2 2 48 0,1 2 16 0,-1 3 0 16,0 4 80-16,1 3 16 0,1 1 0 0,0 1 0 15,-5 2-160-15,4-1-16 0,1 0-16 0,2-2 0 16,2-4-368-16,-1-1 144 0,2-3-144 0,1 3 0 15,1-1 176-15,2-3-176 0,-1-2 160 0,2-1-160 16,0 0 0-16,3-3 0 0,-2-5 0 0,1 1 0 31,1-3-448-31,1-2-176 0,0-3-32 0,1-9-9296 0</inkml:trace>
  <inkml:trace contextRef="#ctx0" brushRef="#br2" timeOffset="33822.81">17927 10508 15663 0,'0'0'1392'0,"0"0"-1120"15,-7 0-272-15,7 0 0 0,0 0 640 0,0 0 80 16,0 0 16-16,0 0 0 0,0 0-192 0,0 0-32 16,0 0-16-16,0 0 0 0,0 0-144 0,0 0-32 15,0 0 0-15,0 0 0 0,2-9 0 0,0 0 0 0,1 0 0 0,-3 9 0 16,4-6 128-16,-2-1 0 0,2-3 16 0,1 0 0 16,-1 1-64-16,0-1-16 0,3-2 0 0,1-2 0 15,-2-3-160-15,2 0-32 0,2-2-16 0,0 1 0 16,1 1-176-16,0-3 160 0,-1-2-160 0,1 0 160 15,2-1-160-15,-2 0 0 0,0-2 0 0,1-1 0 16,1 1 128-16,1 2-128 0,-3 0 0 0,4-1 128 16,-1-3-128-16,1 4 192 0,1 0-192 0,-1 3 192 15,-2 0-192-15,2 2 0 0,0-2 144 0,1-1-144 16,-2-1 0-16,1 0 0 0,1 0 0 0,-1 3 0 16,0 2 0-16,1 1 0 0,-2-1 0 0,2-1 0 15,-2 0 0-15,1 2 0 0,-2 1 0 0,0-3 0 0,1-2 0 16,0-1 0-16,0 3 0 0,1 0 0 0,-1 0 0 0,-1 2 0 15,0 0 0-15,-2 2 0 0,3 1 0 0,-2 3 0 16,-1 0 0-16,-2-2 0 0,2-2 0 0,2-1 0 16,1 1 0-16,1 0 0 0,1-1 0 0,-1 2 0 15,1-1 0-15,-2 3 128 0,1 2-128 0,1-2 0 16,-2 1 0-16,1-1 0 0,1 5 0 0,-1-1 0 16,2 0 0-16,-1-1 0 0,0-4 0 0,-1 1 128 15,0 1-128-15,1 0 0 0,-1-1 0 0,3 1 144 16,-2 1-144-16,3-4 0 0,2-3 144 0,-1 2-144 15,-2 2 0-15,3 0 144 0,1 0-144 0,1 1 0 16,2 0 144-16,-2 0-144 0,0-2 0 0,-1 4 0 16,1 2 0-16,-3 1 128 0,1-3-128 0,0 2 0 0,-4 1 0 0,2 1 0 15,1 2 0-15,1-1 0 0,-4-4 0 0,4 3 128 16,2 3-128-16,-1 1 0 0,3 4 0 0,-3-3 0 16,3-2 0-16,-2 1 0 0,2 4 0 0,3-4 0 15,-2-4 0-15,0-1 0 0,0 1 0 0,-3 2 0 16,1 1 0-16,-2 0 0 0,2-1 0 0,-1 0 0 15,1-4 0-15,3 4 0 0,-1 1 0 0,1-1 0 16,-3 1 0-16,2 1 0 0,1 1 0 0,0-2 0 16,-5-1 0-16,0-3 128 0,0 2-128 0,-3 0 0 15,-3 5 0-15,0 2 0 0,-4-3 0 0,0 1 0 16,-1 0 0-16,-2 1 0 0,-9-2 0 0,11 2 0 16,-11-2-144-16,0 0-112 0,6 8 0 0,-6-8-16 15,0 0-464-15,0 0-96 0,0 0 0 0,0 0-6736 16,0 0-1344-16</inkml:trace>
  <inkml:trace contextRef="#ctx0" brushRef="#br2" timeOffset="34278.98">19159 9221 5519 0,'0'0'496'0,"0"0"-496"0,0 0 0 0,0 0 0 16,0 0 1472-16,0 0 192 0,0 0 32 0,0 0 16 15,0 0-608-15,0 0-112 0,0-7-32 0,0 7 0 16,9-7 64-16,-1 3 0 0,2-1 0 0,1-1 0 15,2 0-448-15,2 3-64 0,2-2-32 0,3 0 0 16,-2-3-160-16,5-2-48 0,2-1 0 0,3-1 0 16,5-1-64-16,0 0-16 0,0 0 0 0,5 2 0 15,1 2 16-15,1 1 0 0,-1 0 0 0,0 0 0 16,-2-3 80-16,2 2 16 0,-1 2 0 0,3 1 0 16,3-1-48-16,-2 2 0 0,1-2 0 0,2 0 0 15,1-1-96-15,-3-1-32 0,-2 4 0 0,-3 3 0 16,0 0-128-16,-2 1 160 0,-1 1-160 0,-2-1 160 0,-3-1-160 15,-2 3 0-15,1 4 0 0,-6-2 0 16,-3-3 0-16,-1 2 128 0,-2-2-128 0,-1 2 0 0,-2 1 0 0,-3-1 0 16,-1 2 0-16,0-3 0 0,-10-1 0 0,0 0-320 15,6 5 48-15,-6-5 16 16,0 0-1472-16,0 0-272 0,0 0-64 0</inkml:trace>
  <inkml:trace contextRef="#ctx0" brushRef="#br2" timeOffset="34663.26">19472 9109 14735 0,'0'0'640'0,"0"0"160"0,0 0-640 0,0 0-160 0,10-6 0 0,2-1 0 16,-1 1 352-16,5-1 32 0,6-5 16 0,5 4 0 16,0 6-240-16,4-2-160 0,1 2 192 0,2-2-192 15,-2-3 176-15,4 0-176 0,2-1 160 0,3 1-160 16,6 1 640-16,-1 1 48 0,0 2 0 0,2 0 0 16,4-1 64-16,-2 0 16 0,0-3 0 0,1 6 0 15,0 5-448-15,-1-2-96 0,-2-3-16 0,1 1 0 16,-2 0-208-16,-2 3 144 0,-2 1-144 0,-4 2 128 15,-4-4-128-15,-7 0 128 0,0 4-128 0,-5-1 128 0,-3 2-128 0,-3-4 0 16,0-6 144-16,-4 3-144 0,-3 3 0 0,-10-3 0 16,8 6 0-16,-8-6 0 0,0 0-400 0,0 0 0 15,2 7 0-15,-2-7 0 16,0 0-528-16,-8 4-96 0,-2-2-32 0,1-2-7584 16</inkml:trace>
  <inkml:trace contextRef="#ctx0" brushRef="#br2" timeOffset="34906.04">19871 9119 14735 0,'0'0'1312'0,"0"0"-1056"0,0-8-256 0,0 8 0 16,10-3 880-16,3-1 112 0,5-4 32 0,2 0 0 15,3 2-368-15,5 1-64 0,7 3-16 0,2-2 0 16,5-5-288-16,3 2-64 0,0 5-16 0,5-5 0 15,1-4 176-15,5 0 48 0,-1-2 0 0,3 7 0 16,1 2 64-16,0 2 16 0,-3 0 0 0,4 0 0 16,-2-2-272-16,-3 3-48 0,-3 2-16 0,-5-1 0 15,-3 0-176-15,-7 4 0 0,-4 0 0 0,-5-1-11264 16</inkml:trace>
  <inkml:trace contextRef="#ctx0" brushRef="#br2" timeOffset="39694.68">16376 12004 7359 0,'0'0'656'0,"0"0"-528"0,0 0-128 0,0 0 0 15,0 0 1520-15,-7 6 272 0,-1 1 48 0,0-3 16 16,0-1-656-16,1 1-128 0,-1-1-32 0,8-3 0 15,0 0-160-15,-8 6-48 0,0 0 0 0,1-2 0 16,7-4-96-16,-8 1-32 0,1-1 0 0,7 0 0 16,-9 3-48-16,9-3-16 0,0 0 0 0,0 0 0 15,-5-8 80-15,3 2 16 0,2 6 0 0,-4-7 0 16,0-3-96-16,3 2 0 0,1 8-16 0,4-10 0 16,1-1-256-16,0 1-48 0,-1 0-16 0,3 3 0 15,2 0-144-15,-9 7-32 0,0 0 0 0,10-8 0 0,2 1-128 0,2 0 0 16,-2 5 0-16,1-1 0 0,1-1 0 15,-1 4 128-15,-2 0-128 0,0 0 0 0,-1 0 0 0,0 1 0 16,-1 3 0-16,-9-4 0 0,7 4 0 0,-2 5 0 16,0 1 0-16,-1-1 0 0,-4-9 0 0,1 11 0 15,-1 1 0-15,-1-1 0 0,-5-1 0 0,1 1 0 16,1 1 0-16,-4-2 128 0,1-3 16 0,-3 0 0 16,-1-3 0-16,0 3 0 0,0 1 80 0,-1-2 16 15,-2-1 0-15,0-2 0 0,-1-1 0 0,3 0 0 16,-1-2 0-16,-1-3 0 0,-2 2-96 0,3-1-16 15,2 0 0-15,2-2 0 0,1 1 64 0,2-6 0 16,3-2 0-16,-2 2 0 0,3 2-64 0,1 0 0 16,1 7 0-16,2-10 0 0,4-2-128 0,-2 2 128 0,2 0-128 0,1 0 128 15,2 4-128-15,0-1 0 0,2 2 0 0,-1 0 0 16,1 1 0-16,1 1 0 0,-1-2 0 16,2 2 0-16,0 1 0 0,2 2 0 0,-1 1 0 0,-2 2 0 15,-1 1 0-15,-1 1 0 0,0-1 0 0,-4 2 0 16,-6-6-160-16,5 10 160 0,-5-10 0 0,3 11-144 15,-4 0 144-15,-3-1 0 0,-2-4 0 0,1 2 0 16,-5 2 0-16,0-1 0 0,-3 2 0 0,-3-4 0 16,-1-3 0-16,0 0 0 0,2 3 0 0,2-3 176 15,2-3-32-15,-3-1 0 0,1-1 0 0,1-1 0 16,2 0 96-16,0-2 16 0,1-1 0 0,4-1 0 16,2 1-128-16,2-2 0 0,3-4-128 0,2 1 192 15,5 0-64-15,0-3-128 0,2 3 176 0,3 0-176 16,3 0 0-16,-1 1 0 0,1-2 0 0,0 2 0 0,1 2 0 15,0 2 0-15,0-2 0 0,-3 4-144 0,1 3 144 0,-2 0 0 16,-5 4 0-16,0-1 0 0,-9-3-128 0,6 7 128 16,-6-7-128-16,1 12 128 0,-3-1 0 0,-3-2-128 15,-5 0 128-15,-2-3 0 0,0 3 0 0,-2-2 0 16,-1-3 0-16,0 2 0 0,3-3 0 0,3 1 0 16,3-1 0-16,6-3-128 15,0 0-848-15,0 0-176 0,0 0-16 0,4-9-9296 16,2-2-1856-16</inkml:trace>
  <inkml:trace contextRef="#ctx0" brushRef="#br2" timeOffset="42065.24">16190 12004 1839 0,'0'0'160'0,"-3"5"-160"0,3-5 0 0,0 0 0 16,0 0 2464-16,0 0 464 0,0 0 80 0,0 0 32 15,0 0-1760-15,0 0-368 0,0 0-64 0,0 0-16 16,0 0-208-16,0 0-48 0,0 0-16 0,0 0 0 16,0 0 160-16,0 0 48 0,0 0 0 0,0 0 0 15,12 2-80-15,-3-1-16 0,3 1 0 0,-1-2 0 16,1-3-224-16,-2 1-64 0,2 1 0 0,-1-1 0 16,3-2-32-16,0-1-16 0,1-2 0 0,3 1 0 15,-2-1 160-15,1 0 16 0,0-4 16 0,2 1 0 16,1 2-80-16,1 0-32 0,-5-1 0 0,3 0 0 15,-2-3-176-15,1 2-48 0,-1 0 0 0,-2-1 0 0,-1-2-192 0,2 1 128 16,-1 1-128-16,0-1 0 0,0-1 128 0,0 0-128 16,1-2 0-16,-1 1 144 0,-1 0-144 0,1 3 160 15,0 1-160-15,-1 1 160 0,-2-2-160 0,2-1 0 16,-2-2 0-16,0 2 0 0,-2-2 0 0,1 1 0 16,2-1 128-16,-3 6-128 0,1 0 240 0,-1 1 16 15,1-4 0-15,0 1 0 0,0 0-256 0,-1 1 0 16,-1-1 0-16,1 0 0 0,-1-1 0 0,1 1 0 15,-2 2 0-15,1-2 0 0,-4-2 0 0,2 1 0 16,-2 1 0-16,1-1 0 0,-2 0 0 0,0 0 0 16,0 0 0-16,-2 0 0 0,0 1 0 0,1 0 0 15,1 1 0-15,-3 1 0 0,0 0 0 0,1-1 0 16,-1 2 0-16,1-3 0 0,0 5 0 0,0-4 0 16,1 2 0-16,-1 0 0 0,-2 7 0 0,2-5 0 15,2 2 0-15,-2-4 0 0,-2 7 0 0,0 0 0 0,0 0 0 0,0 0 0 16,3-4 0-16,-3 4 0 0,0 0 0 0,0 0 0 15,0 0 0-15,0 0 0 0,0 0 0 0,0 0 0 16,-2 7 0-16,0 0 0 0,-1 1 0 0,-1 1 0 16,-1 2 0-16,-1-1 0 0,2 3 0 0,-3 0 0 15,1 0 0-15,-1 2 0 0,-1 0 0 0,0 0 0 16,-1 0 0-16,-1-2 0 0,-1 2 0 0,0 1 0 16,-3-1 0-16,1-1 0 0,0 0 0 0,0-1 0 15,-1 0 0-15,-1 0 0 0,2 0 0 0,-1 2 0 16,0-4 0-16,-1 1 0 0,-1 0 0 0,-1 1 0 15,2-2 0-15,0 0 0 0,-1-1 0 0,1 1 0 16,-1 3 0-16,1 0 0 0,2-2 0 0,0 0 0 0,2 0 0 16,0 0 0-16,-3-2 0 0,2 1 0 0,0 2 0 0,1-3 0 15,0 0 0-15,0-1 0 0,0-2 0 0,1 0 0 16,-2 1 0-16,-3 0 0 0,0 1 0 0,3-3-288 16,0-4 64-16,1 3 16 0,0 0 208 0,0-1 0 15,0 2 0-15,-1-4 0 0,0 0 0 0,0 0 0 16,0 1 0-16,4-2 0 0,3 0 192 0,-3-1 0 15,2 3-16-15,1-1 0 0,-2-1-176 0,2 2 0 16,-4-1 0-16,4 0 0 0,-1 0 0 0,1 0 0 16,5-2 0-16,-5 1 0 0,5-1 0 0,0 0 0 15,0 0 0-15,0 0 0 0,0 0 0 0,0 0 0 16,0 0 0-16,0 0 0 0,0 0 0 0,0 0 0 16,0 0 0-16,0 0 0 0,0 0-128 0,0 0-64 15,0 0-16-15,6-3 0 0,1 0 336 0,-1 0 64 0,2-1 0 16,0-1 16-16,3 0-208 0,0-1 0 0,3-2 0 15,1 0 0-15,1 1 0 0,2-2 0 0,0 0 0 0,4-4 0 16,0 0 0-16,-1-1 0 0,-2 1 0 0,-4 3 0 16,0-2 0-16,2-2 0 0,0-1 0 0,1-2 0 15,2-1 0-15,-2 0 0 0,3-1 0 0,-1-1 0 16,0 0 0-16,-3 1 0 0,3-2 0 0,0 2 0 16,-1 1 0-16,-3 1 0 0,0-1 0 0,-2 2 0 15,-2-2 0-15,1 2 0 0,-1-3 0 0,0 2 0 16,0 0 0-16,-4-2 0 0,1-2 0 0,-2 1 0 15,0 1 0-15,-2-1 0 0,-1 0 0 0,-1 1 0 0,2 2 0 16,-3 1 0-16,1 3 0 0,-1 1 0 0,0 0 0 16,-1 0 0-16,-1 3 0 0,0 1 0 15,-1 1 0-15,1 2 0 0,0 0 0 0,0-1 0 0,0 6 0 0,0 0 0 16,0-4 0-16,0 1 0 0,0 3 0 0,0 0 0 16,0 0 0-16,0 0 0 0,0 0 0 0,0 0 0 15,0 0 0-15,0 0 0 0,0 0 0 0,0 0 0 16,0 0 0-16,0 0 0 0,0 0 0 0,0 0 0 15,0 0 0-15,0 0 0 0,-5 4 0 0,2-1 0 16,-2 4 0-16,1-2 0 0,0-1 0 0,0 3 0 16,-1 1 0-16,0 2 0 0,1 0 0 0,-1 1 0 15,1 1 0-15,-2 2 0 0,-4 2 0 0,0 1 0 16,0 3 0-16,-1 2 0 0,-1 2 0 0,1 2 0 16,-2 1 0-16,-1 1 0 0,0-2 0 0,0 4 0 15,1-1 0-15,-2-1 0 0,0-2 0 0,1 0 0 16,2-2 0-16,-2-2 0 0,2-1 864 0,1-3 128 0,1 0 32 0,-4 3 0 31,1-6-1648-31,3 3-320 0,2-6-64 0,2-4-16 0,0-2 832 0,3 0 192 0,-3 0 0 0,2-1 0 16,0-1 0-16,4-4 0 15,0 0 0-15,0 0 0 0,-5 3 0 0,5-3 0 0,0 0 0 0,0 0 0 16,0 0 0-16,0 0 0 0,-2-6 0 0,2-1 0 16,1 1 0-16,2-4 0 0,0 1 0 0,1-1 0 15,1 0 0-15,2 0 0 0,0-1 0 0,0 0 0 16,2-1 0-16,1-1 0 0,1-1 0 0,1-2 0 15,1 1 0-15,2 1 0 0,-1-2 0 0,0 1 0 16,1-1 0-16,1-1 0 0,4 0 0 0,-1-1 0 16,-6-1 0-16,1 0 0 0,1-1 0 0,1 1 0 0,-1 0 0 0,0 0 0 15,-2-1 0-15,-1 4 0 0,-1-1 0 0,-2 3 0 16,-1 1 0-16,1 0 0 0,-2-1 0 0,-2 2 0 16,0 5 0-16,0-3 0 0,-1-2 0 0,-1 1 0 15,-1 0 0-15,0 1 0 0,0 0 0 0,-2 1 0 16,0 1 0-16,0 2 0 0,-2 0 0 0,2 6 0 15,2-4 0-15,0-1 0 0,-4 1 0 0,2 4 0 16,0 0 0-16,0 0 0 0,0-7 0 0,0 3 0 16,0 4 0-16,0 0 0 0,0 0 0 0,0-5 0 15,2-1 0-15,-2 2 0 0,0 4 0 0,0 0 0 16,0 0 0-16,0 0 0 0,0 0 0 0,0 0 0 16,0 0 0-16,0 0 0 0,-2-6 0 0,2 6 0 15,0 0 0-15,-2-5 0 0,1-1 0 0,1 6 0 16,1-5 0-16,-1 5 0 0,0 0 0 0,0 0 0 15,0 0 0-15,2-7 0 0,0-1 0 0,0 2 0 0,-2 6 0 0,0 0 0 16,0-8 0-16,1 3 0 0,-1 5 0 0,2-6 0 16,-2 6 0-16,2-5 0 0,0-1 0 0,1 2 0 15,-3 4 0-15,0 0 0 0,0 0 0 0,0 0 0 16,0 0 0-16,0 0 0 0,0 0 0 0,0 0 0 16,4-6 0-16,-4 6 0 0,0 0 0 0,0 0 0 15,0 0 0-15,0 0 0 0,1-5 0 0,-1 5 0 16,0 0 0-16,0 0 0 0,0 0 0 0,0 0 0 15,0 0 0-15,0 0 0 0,1 6 0 0,-1 1 0 16,0-7 0-16,0 9 0 0,0 3 0 0,-2-1 0 16,1 3 0-16,-3 3 0 0,0 1 0 0,1 4 0 15,0 1 0-15,-4 3 0 0,0 1 0 0,1 2 0 16,-1 0 0-16,2 3 0 0,-6 2 0 0,2-1 0 0,1-4 0 0,-2 0 0 16,-3 0 0-16,2 0 0 0,-2-2 0 0,2 1 0 15,0-3 0-15,-1 1 0 0,-4-1 0 0,-2-1 0 16,-3 2 0-16,0 0 0 0,-2-2 0 0,0 0 0 15,-1 1 0-15,0-3 0 0,-1-1 0 0,1-1 0 16,-1-1 0-16,-1-2 0 0,2 1 0 0,-3-1 0 16,-1-2 0-16,1 0 0 0,0 2 0 0,1-1 0 15,3 2 0-15,1 0 0 0,2-3 0 0,-1 0 0 16,2 1 0-16,3-3 0 0,2-2 0 0,0-2 0 16,4 2 0-16,-4-1 0 15,4-5-2496-15,5-6-464 0,-5-4-96 0,4 0-16 0</inkml:trace>
  <inkml:trace contextRef="#ctx0" brushRef="#br2" timeOffset="42524.55">16728 11639 12895 0,'0'0'272'0,"-3"10"64"0,-1-2 16 0,-1-2 32 0,0 1-384 0,-2 1 0 16,-1 1 0-16,0 0 0 0,-1 2 896 0,-2 0 96 16,0 0 32-16,1 2 0 0,-3 0 0 0,-1 1 0 15,0 1 0-15,0 2 0 0,-2-2 0 0,0 2 0 16,-3 2 0-16,-1-2 0 0,-4 0 0 0,0 0 0 15,-2 3 0-15,-2-2 0 0,-2-2-832 0,0 1-192 16,-2-2 0-16,0 2 0 0,-1 1 0 0,1 3 0 16,-3-2 0-16,0 0 0 0,-2-1 0 0,-1 0 0 15,-3-2 0-15,0-1 0 0,5-2 0 0,-2 1 0 16,0 0 0-16,4 0 0 0,0-3 0 0,3 0 0 16,3-3 0-16,0 1 0 0,4 0 0 0,2-2 0 15,3-2 0-15,0 0 0 0,4-2 0 0,3 1 0 16,0-2 0-16,3 1 0 0,1-4 0 0,8 1 0 15,0 0 0-15,0 0 0 16,0 0-768-16,0 0-208 0,7-9-48 0,3 3 0 16,2 3 0-16,-1-3 0 0,2-1 0 0,-2 3 0 0,2 2 832 0,3-1 192 0,12-4 0 15,-1 1-9056-15</inkml:trace>
  <inkml:trace contextRef="#ctx0" brushRef="#br2" timeOffset="45534.53">16200 12037 16575 0,'0'0'736'0,"0"0"160"16,0 0-720-16,6-3-176 0,-6 3 0 0,6-3 0 15,-6 3 848-15,0 0 144 0,0 0 32 0,0 0 0 16,0 0-832-16,0 0-192 0,0 0 0 0,-6 0 0 16,-1 3 864-16,-2 0 128 0,1 1 32 0,-6 1 0 0,0 4-832 0,-2 0-192 15,-2 1 0-15,-4 0 0 0,-1 0 864 0,-6-1 128 16,0 2 32-16,-2-1 0 0,0-1-832 0,-2 0-192 15,-1 0 0-15,-4 2 0 0,2 2 0 0,-1 0 0 16,-1-1 0-16,-14 4 0 0,0-3 416 0,2-1 32 16,1-2 16-16,2 1 0 0,1 0-256 0,2-1-48 15,0 0-16-15,5-2 0 0,-1 0 0 0,4-2 0 16,-3-2 0-16,3 0 0 0,1 1 0 0,-1-1 0 16,0-2 0-16,6 3 0 0,3-2-144 0,2 2 160 15,-3 0-160-15,9-1 160 0,0-1-160 0,5 0 0 16,3-1 0-16,1 0 0 0,-1 1 0 0,3-3 0 15,8 0 0-15,0 0 128 0,0 0-128 0,0 0 0 0,0 0-192 16,0 0 192-16,0 0-288 0,0 0 64 16,9-3 16-16,1-1 0 0,1-3 32 0,2 3 16 15,-1 2 0-15,2-2 0 0,2-1-32 0,2 1 0 0,1-1 0 0,4 3 0 16,4 1 48-16,0 0 0 0,3-3 0 0,0 1 0 16,-2-1 144-16,2 0 0 0,0 1-144 0,3-1 144 15,2-3 0-15,0 2 0 0,2-3-144 0,3 1 144 16,3-1 0-16,-2 0 0 0,0-2 0 0,-1 2 0 15,-6 4 0-15,-1-2 0 0,-2-2 0 0,-4 0 0 16,-2 1 0-16,-2 2 0 0,-1 0 0 0,-8 2 0 16,0-1-160-16,-1 0 32 0,0 3 0 0,-4 0 0 15,1-1 128-15,-2-1 0 0,-1 2 0 0,-7 1 0 16,0 0 0-16,0 0 0 0,0 0 0 0,0 0 0 0,-4 5 0 0,-2 2 0 16,-3-1 0-16,-1 1 0 0,-3-2 0 0,-3 2 0 15,-1 1 0-15,-2-1 0 0,-1 0 0 0,-4 0 0 16,0-1 0-16,-13 4 0 0,0 0 528 0,0-1 144 15,-1-4 32-15,1 3 0 0,-1 1-448 0,1 0-96 16,-1-2-16-16,1 1 0 0,1 0-144 0,1-1 128 16,2 3-128-16,0-4 128 0,-1-2-128 0,-6 1 0 15,-3-1 144-15,4 1-144 0,6 1 0 0,-2-1 0 16,-1 0 0-16,3 0 128 0,1 1-128 0,3-1 0 16,2 0 0-16,3-1 0 0,-1-4 0 0,2 0 0 15,-3 0 0-15,6 0 128 0,-2 0-128 0,1 0 0 16,2 0 0-16,-2 1 0 0,2 1 0 0,3 2 0 15,2-2 0-15,1 0 0 0,4 0 0 0,1-1 0 16,8-1 0-16,0 0 0 0,0 0 0 0,0 0 0 0,12-1 0 0,3-1-128 16,4 0 128-16,4-1-160 0,0-2 160 0,4 0-160 15,1 3 160-15,0-2-208 0,0 1 80 0,4 0 128 16,-1-1-144-16,5 1 144 0,2 0 0 0,2-1 0 16,1-1-192-16,2-1 192 0,2 3-192 0,-2-1 192 15,-2-1-176-15,-3 0 176 0,0-2-160 0,0 0 160 16,2-1 0-16,-3 1 0 0,-2 0-128 0,-1 0 128 15,2 3 0-15,-4-1 0 0,-6 1 0 0,-3 0 0 16,-4 2 0-16,-4 0 0 0,-3 1 0 0,-3 0 0 16,-9 1 0-16,0 0 0 0,0 0 0 0,0 0 0 15,0 0 0-15,0 0 160 0,-11 3-160 0,-2 2 192 16,-3 0-192-16,-1-2 192 0,-1 4-192 0,-4-2 192 16,0-2-192-16,-1 1 0 0,-2 3 144 0,-4-2-144 15,0 0 0-15,-1-1 144 0,-1-1-144 0,0-1 0 0,-2 2 160 0,0-2-160 16,-4-2 128-16,-2 1-128 0,-1 0 240 0,2 0-48 15,3 0 0-15,2 0 0 0,1-1-48 0,2 2-16 16,2 0 0-16,1-1 0 0,2-1-128 0,3 0 0 16,-2-1 0-16,2-1 0 0,-3-1 0 0,3 1 0 15,-3-1 0-15,3 1 0 0,-2-1 0 0,2 3 0 16,0 0 0-16,2-1 0 0,3 0 0 0,3-1 0 16,0 4 0-16,2-2 0 0,1-2 0 0,0 1 0 15,4 1 0-15,-1 0 0 0,1 3 0 0,7-3 0 16,0 0 0-16,0 0 0 0,0 0 0 0,0 0 0 15,0 0 0-15,0 0-176 0,0 0 16 0,0 0 0 16,10 0 0-16,3 0 0 0,4 0 160 0,2-2-208 0,4 1 80 0,0-1 128 16,2 0-160-16,4-1 160 0,-3 2 0 0,3 0-144 15,-1 0 144-15,1 0 0 0,2 0 0 0,1-4 0 16,1 0 0-16,0 1 0 0,1 0 0 0,4 2 0 16,5-1 0-16,-1 1 0 0,-3-1 0 0,1 2 0 15,-6 1 0-15,-1 0 0 0,-3-1 0 0,-2 1 0 16,-4 2 0-16,-1-1 0 0,-4-1 0 0,1 0 0 15,-2-1 0-15,-3 0 0 0,-2 1 0 0,0 0 128 16,-2-1-128-16,-11 1 0 0,0 0 0 0,0 0 0 16,0 0 0-16,0 0 0 0,0 0 0 0,0 0 0 15,0 0 192-15,-10 0-16 0,0 1-16 0,-1 0 0 16,-5-1-32-16,-1 1-128 0,-4 1 192 0,-1-2-64 16,-3-4-128-16,-2 2 0 0,0 2 144 0,-5-3-144 0,-3 1 0 15,-3-2 144-15,-1 1-144 0,0 0 0 0,2 0 144 0,0 2-144 16,1 0 0-16,3 0 144 0,-2 0-144 0,3 1 0 15,1 1 144-15,0-1-144 0,1-2 0 0,-2 0 0 16,-4 0 0-16,3 2 128 0,2 1-128 0,2 1 0 16,4 1 0-16,2 3 0 0,2-2 0 0,2 2 0 15,1-1 0-15,4 1 0 0,3-2 0 0,2 1 0 16,3-1 0-16,6-4 0 0,0 0 0 0,0 0 0 16,0 0 0-16,0 0-128 0,10 1 128 0,2-1 0 15,1-1-144-15,2 1 144 0,1 0 0 0,5 0 0 16,4 0 0-16,5-1 0 0,0-2 0 0,2 3 0 15,-1 2 0-15,1-2 0 0,-1-2 0 0,1-1 0 16,1 2 0-16,1 0 0 0,3-1 0 0,-2 0 0 0,1-2 0 16,4 2 0-16,4 2 0 0,-1 0 0 0,-1 0 0 0,-1 0 0 15,-4-5 0-15,3 0 0 0,-4 1 0 0,5-2 0 16,-1-4 160-16,3 2-160 0,0 0 192 0,2-1-192 16,1 2 224-16,-4 0-64 0,0-3-16 0,-2 1 0 15,-6 1 0-15,0 1 0 0,-1-2 0 0,0 0 0 16,1-2-144-16,-2 2 0 0,-5 3 0 0,4-3 128 15,3-1-128-15,-1 0 160 0,-2 0-160 0,-9 5 160 16,1 0 32-16,-1 0 16 0,1-4 0 0,-1 2 0 16,0 1-208-16,0 1 0 0,-2 2 0 0,1-2 0 15,1-2 0-15,0 3 0 0,0-2 0 0,-3 3 0 16,-1-4 0-16,1 2 0 0,1-1 0 0,-3 2 0 16,0-1 0-16,-1 1 0 0,1 0 0 0,-1-1 0 15,0 0 0-15,-1-1 0 0,0 1 0 0,-1-2 0 0,1-1 864 0,0 3 128 16,-1-1 32-16,-1-1 0 0,-1-1-832 0,1 0-192 15,-1 2 0-15,1-1 0 0,0-1 0 0,-1 1 0 16,0-1 0-16,0-1 0 0,-1 3 0 0,0-2 0 16,0 0 0-16,0 0 0 0,-1 0 0 0,0-1 0 15,-1 0 0-15,-2-1 0 0,3-1 0 0,0 0 0 16,-1 0 0-16,1-1 0 0,-2 0 0 0,0 0 0 16,1-4 0-16,1 3 0 0,1 0 0 0,-2 0 0 15,1 0 0-15,0-1 0 0,0 0 0 0,-1 0 0 16,0 0 0-16,0 0 0 0,0 0 0 0,1 0 0 15,-1-1 0-15,-3 2 0 0,2 0 0 0,-2 0 0 16,3-3 0-16,-3 2 0 0,-2-1 0 0,3 2 0 16,-1-3 0-16,0 1 0 0,-2-3 0 0,1 3 0 15,0-1 0-15,1 2 0 0,-5-5 0 0,2 4 0 0,0 1 0 0,1 0 0 16,-1 0 0-16,-1 0 0 16,3-2 0-16,-3 3 0 0,0 0 0 0,1 1 0 0,-1 0 0 0,-2 0 0 15,2 1 0-15,-1 2 0 16,1 1 0-16,-1 1 0 0,0-2 0 0,0 1 0 0,0 0 0 0,-1 4 0 15,0-3 0-15,1 2 0 0,0-1 0 0,-1 1 0 16,0 5 0-16,0-6 0 0,0 1 0 0,0-1 0 16,-1 1 0-16,1 0 0 0,0 5 0 0,0 0 0 15,-1-4 0-15,1 4 0 0,-1-5 0 0,1 5 0 16,0 0-768-16,0 0-208 0,0 0-48 0,0 0 0 16,0 0 832-16,0 0 192 0,0 0 0 0,0 0 0 15,0 0 0-15,-4 5 0 0,0 3 0 0,0-2 0 16,2 1 0-16,0 1 0 0,-1 2 0 0,1-1 0 0,0 5 0 0,-2-2 0 15,0 1 0-15,0 3 0 0,0 4 0 16,-3 2 0-16,0 0 0 0,1 5 0 0,-3-1 0 0,0 3 0 16,0 0 0-16,-2 2 0 0,0-2 0 0,-1-2 0 15,-1 1 0-15,-1-1 0 0,-2 2 0 0,1-2 0 16,3 0 0-16,0-4 0 0,-1-1 0 0,-2 2 0 16,0-2 0-16,-2 2 0 0,1-2 0 0,-1 2 0 15,0 1 0-15,-1-2 0 0,1 0 0 0,0-4 0 16,-3-1 0-16,2 0 0 0,-1 1 0 0,-3-2 0 15,-5-1 0-15,0 1 0 0,-3 1 0 0,-1-2 0 16,1 1 0-16,-15 4 0 0,2-4 288 0,4 2 96 16,4 2 32-16,2-6 0 0,0-5-416 0,1 0 0 15,-1 1 128-15,-2 1-128 0,-3 0 0 0,-1 1 0 16,-1-4 0-16,3 2 0 0,1 2 0 0,-1 3 0 0,2-3 0 0,1 1 128 16,1 0-128-16,1-2 0 0,-2-1 0 0,1-1 0 15,-1-2 0-15,-1-1 0 0,-3 0 0 0,3 0 0 16,1 1 0-16,2 0 0 0,1-2 0 0,2 2 0 15,0-1 0-15,0 0 0 0,1 1 0 0,1-3 0 16,1-1 0-16,-2 0 0 0,1 1 0 0,-1-2 0 16,-2-2 0-16,0 1 0 0,0 0 0 0,2 1 0 15,0-2-144-15,3-1 144 0,-3-4-192 0,1 4 192 16,0 3-176-16,3-2 176 0,2 0-160 0,0 1 160 16,1 1-144-16,-2 1 144 0,2-2-128 0,-1-2 128 15,1-1-128-15,2 0 128 0,-6-1-128 0,3 1 128 16,-4-1-144-16,4-2 144 0,-1 0-160 0,2 0 160 0,-2 1-176 0,4-2 176 15,5 4-192-15,-1-1 192 0,-2-1-192 16,1 1 64-16,-2 0 128 0,1 1-208 0,2-1 64 0,2 0 16 16,1 2 0-16,1 0 0 0,1 0 128 0,2 0-128 15,2 0 128-15,6 0-128 0,-9 0 128 0,9 0 0 16,0 0 0-16,0 0 0 0,0 0 0 0,0 0-160 16,0 0 160-16,0 0 0 0,0 0 0 0,0 0-128 15,0 0 128-15,0 0 0 0,0 0 0 0,12-2 0 16,-1 1-128-16,2 1 128 0,-1 2 0 0,4-1 0 15,0 1 0-15,5-1 0 0,2-1 0 0,0 2 0 16,0 2 0-16,5-1 0 0,5-2 0 0,1 0 0 16,0 0 0-16,-2-1 0 0,0 0 0 0,0-1 0 15,1-2 0-15,1 1 0 0,3 0 0 0,-10 0 0 16,1-3 0-16,21-1 0 0,0 1 208 0,-1-1-48 16,-5 1-16-16,-2-2 0 0,-2-3-144 0,-4-1 160 0,-2 0-160 0,-9 3 160 15,3-3 32-15,2 0 0 0,0-5 0 0,0 2 0 16,3 3-192-16,2-1 0 0,2-1 0 0,0-1 0 15,-4 2 0-15,0 1 0 0,0 0 0 0,-1-1 0 16,1-3 0-16,0 3 0 0,0 0 0 0,-2 1 0 16,-3-1 0-16,2-1 0 0,2 1 0 0,1 1 0 15,1 3 0-15,-1-3 0 0,-4 1 0 0,1 0 0 16,-4 0 0-16,0 0 0 0,0 1 0 0,-2-1 0 16,-1-2 0-16,0 1 0 0,-1 0 0 0,2-1 0 15,-2-1 0-15,1-1 0 0,-2-3 0 0,1 2 0 16,2-2 0-16,-1 0 0 0,4-1 0 0,-3-1 0 15,2-1 0-15,-1 3 0 0,-1 1 0 0,-1 0 0 16,0-2 0-16,-3 1 0 0,0 0 0 0,-2 2 0 0,0-2 0 0,-2 2 0 16,0 0 0-16,-2 1 0 0,-1 2 0 0,0 0 0 15,-1-1 0-15,-1-2 0 0,0 0 0 0,-2 1 0 16,0 0 0-16,-1-3 0 0,1 0 0 0,-3-1 0 16,2-1 0-16,-2 2 0 0,1-2 0 0,0 1 0 15,-1 2 0-15,0 0 0 0,2 1 0 0,-2 1 0 16,4 1 0-16,-2 0 0 0,-1 1 0 0,1 2 0 15,0 2 0-15,0-1 0 0,0-3 0 0,2 2 0 16,1-1 0-16,-1 3 0 0,2-1 0 0,0 2 0 16,0-1 0-16,-1 0 0 0,0 4 0 0,-1 1 0 15,-2-1 0-15,-1 2 0 0,-6 2 0 0,0 0 0 16,0 0 0-16,0 0-10352 16,-2 7-2096-16</inkml:trace>
  <inkml:trace contextRef="#ctx0" brushRef="#br2" timeOffset="46404.46">16975 11370 10527 0,'0'0'224'0,"0"0"48"0,0 0 16 0,0 0 32 0,0 7-320 0,0-7 0 15,0 0 0-15,0 0 0 0,0 0 576 0,0 0 64 16,-1 5 16-16,1-5 0 0,0 0 304 0,0 0 48 15,0 0 16-15,0 0 0 0,0 0 0 0,0 0 0 16,-2-5 0-16,2 0 0 0,0-1 0 0,0-1 0 16,2-2 0-16,0-1 0 0,0-2 0 0,0-1 0 15,0-2 0-15,3 2 0 0,-4-4-832 0,2 0-192 16,0-2 0-16,1 1 0 0,-1-1 0 0,-1-1 0 16,2 2 0-16,-1-1 0 0,-1 1 0 0,2 2 0 15,-1 0 0-15,-1 2 0 0,-1 1 864 0,0 2 128 0,0 1 32 0,-1 2 0 16,0 2-832-16,0-1-192 0,1 2 0 0,-1 5 0 15,0 0 0-15,0 0 0 0,-1-6 0 0,1 6 0 16,0 0 0-16,0 0 0 16,0 0 0-16,0 0 0 0,-5 3 0 0,-1 2 0 0,1-1 0 0,-1 5 0 31,0-2-1600-31,6-7-352 0,-8 11-80 0,8-11-16 0</inkml:trace>
  <inkml:trace contextRef="#ctx0" brushRef="#br2" timeOffset="70411.21">18089 10463 7599 0,'-4'11'320'0,"4"-11"96"0,-7 9-416 0,1-2 0 0,1-2 0 0,1 2 0 16,0 1 704-16,4-8 48 0,-4 7 16 0,-1 1 0 15,2-1 32-15,3-7 16 0,0 0 0 0,-5 6 0 16,-1 2-192-16,6-8-48 0,0 0 0 0,0 0 0 0,-8 4-64 0,8-4-32 16,0 0 0-16,-5 0 0 15,5 0 96-15,-8-1 32 0,8 1 0 0,-5-4 0 0,-1-2 80 0,2-1 16 16,1-4 0-16,0 0 0 0,2 0-128 0,1-2-32 16,2-1 0-16,2-1 0 0,-2-6-144 0,2 0-16 15,2 0-16-15,-1 1 0 0,2-2-176 0,1 1-48 16,2-1 0-16,-1 0 0 0,-1-1-144 0,1 1 0 15,0-2 144-15,2 2-144 0,0-3 128 0,-1-1-128 16,0 1 160-16,-2-1-160 0,1-2 128 0,3 1-128 16,0-1 0-16,0 3 0 0,-1 4 176 0,2-2-176 15,0-1 192-15,-2 1-192 0,1 0 224 0,-1 1-64 16,-1 1-16-16,0 1 0 0,0 1 32 0,-1 0 0 16,0 1 0-16,0-1 0 0,-1 1 16 0,-1 1 16 15,1-1 0-15,2 2 0 0,-3-1-16 0,3 1-16 0,-4-3 0 16,4 3 0-16,0 1-176 0,0 1 0 0,1-3 144 0,0 2-144 15,2 0 0-15,1-2 144 0,1 2-144 16,1-2 0-16,1 0 128 0,0 1-128 0,3 2 0 0,-2 0 0 16,-2-2 0-16,2 2 0 0,0 0 0 0,3-2 0 15,-1 5 0-15,1 0 0 0,2-1 128 0,-3 0-128 16,2 1 0-16,0 1 160 0,-1 0-160 0,1 1 128 16,-3-2-128-16,4 1 0 0,-1 2 0 0,-1-3-176 15,2-3 176-15,-2 3 0 0,2 4 0 0,1-2 0 16,2-4 0-16,-3 1 0 0,0 0 0 0,-1 2 0 15,3 1 0-15,-3 2 0 0,2 3 0 0,-3-2 0 16,0-1 0-16,0 0 0 0,-2 4 0 0,2-4 0 16,0-1 0-16,-2 2 0 0,0 3 0 0,-1-3 0 0,3-3 0 15,-1 0 0-15,2 2 0 0,1 1 0 0,1 3 0 0,0-4 0 16,2 0 0-16,-3-1 0 0,2 1 0 0,-1 3 0 16,1 4 0-16,-1-4 0 0,0-4 0 0,0 1 0 15,-3 2 0-15,0 0 0 0,0 3 0 0,-1-2 0 16,0-1 0-16,2 1 0 0,-3 2 0 0,3-3 0 15,3 2 0-15,-1 1 0 0,0-1 0 0,2 1 0 16,-3 2 0-16,2-1 0 0,-1-1 0 0,1 0 0 16,3 0 0-16,-3 1 128 0,-1 0-128 0,-1-1 0 15,0 0 0-15,-1 2 0 0,-1 4 0 0,-1-2 0 16,-1-1 0-16,-2-1 0 0,0-1 0 0,-1 2 0 16,2 2 0-16,-2-1 0 0,0-2 0 0,0 1 0 15,0 2 0-15,-1-2 0 0,3 0 0 0,-4-1 0 0,-1-1 0 16,-2 0 0-16,2 4 0 0,0 1 0 0,-2 2 0 0,1-3 0 15,0-1 0-15,0 3 0 0,0 0 0 0,0-1 0 16,-3-4 0-16,2 2 0 0,2 1 0 0,-2-1 0 16,-1-2 0-16,0 1 144 0,0 2-144 0,-1 0 0 15,-9-3 0-15,11 3 0 0,-3-1 0 0,0 2 0 16,-8-4 128-16,9 3-128 0,-1-2 0 0,-8-1 0 16,0 0 160-16,0 0-160 0,0 0 128 0,0 0-128 15,6 1 128-15,-6-1-128 0,0 0 128 0,0 0-128 16,0 0 192-16,0 0-64 0,0 0 0 0,0 0 0 15,0 0 48-15,0 0 0 0,0 0 0 0,0 0 0 16,-8-2-48-16,8 2 0 0,-9 0 0 0,1 0 0 16,-4-2 64-16,1-3 16 0,0-3 0 0,-1 5 0 15,-3 8-32-15,0-2-16 0,-4-3 0 0,2 0 0 0,-1-1 0 0,0 1 0 16,2 2 0-16,-4-2 0 0,-4-3-160 0,1 0 0 16,-4 3 0-16,2 0 0 0,1-5 0 0,-4 3 0 15,1 2 0-15,-2 1 0 0,0 1 0 0,-2-2 0 16,-1-1 128-16,-1 0-128 0,0 0 0 0,0 3 0 15,0 3 0-15,0-3 0 0,-2-3 0 0,0 1 0 16,-1 0 0-16,3 2 0 0,1 1 0 0,-2-2 0 16,2-3 0-16,-1 2 0 0,-1 4 0 0,-2 2 0 15,-3-4 0-15,2 1 0 0,1 1 0 0,-1 1 0 16,0 6 0-16,1-4 0 0,-1-3 0 0,2 0 0 16,2-2 0-16,-3 3 0 0,0 3 0 0,0-3 0 15,-2 1 0-15,3-2 0 0,2 4 0 0,1 2 0 0,-2 3 0 16,2-1 0-16,2-3 0 0,3 2 0 0,-2 2-144 0,4-1 144 15,-1-3 0-15,-1 1 0 0,2 1 0 16,0 2 0-16,-1 0-128 0,1 0 128 0,1-2 0 0,0 1 0 16,4 0 0-16,1 1 0 0,0 1 0 0,2-1 0 15,-3 0 0-15,1 1 0 0,1 2 0 0,2 0 0 16,1-4 0-16,-1 2 0 0,1 4 0 0,-1-1 0 16,0 0-160-16,0-1 160 0,1 0-128 0,1 1 128 15,-1 3 0-15,2 1 0 0,0-3 0 0,0 0 0 16,-1 1 0-16,0-1 0 0,4 2 0 0,-4-2 0 15,-1 1 0-15,0 0 0 0,3-1 0 0,0 0-128 16,-2 1 128-16,3-1 0 0,-1 0 0 0,0 1 0 16,0 2 0-16,1-1 0 0,1 0 0 0,3 0-128 15,-2 1 128-15,3 2 0 0,-3-2 0 0,3 2 0 0,-1 0 0 0,1 0 0 16,-1-1 0-16,2 1 0 0,1 2 0 0,-2-1 0 16,0-2 0-16,2 1 0 0,0 1 0 0,1-1 0 15,-2 0 0-15,1-1 0 0,1-1 0 0,-1 1 0 16,1 1 0-16,0-2 0 0,-1-3 0 0,-1 0 0 15,0 4 0-15,1-2 128 0,-5-2-128 0,5-1 0 16,1 0 0-16,-3-1 0 0,1 1 0 0,1 1 0 16,-1-3 0-16,1 1 128 0,1-1-128 0,1-2 0 15,1-1 0-15,-1 0 0 0,-2-2 0 0,3-2 0 16,1-8 0-16,0 0 0 0,0 7 0 0,0-7 0 16,0 0 0-16,0 0 128 0,0 0-128 0,0 0 0 15,0 0 128-15,0 0-128 0,0 0 176 0,0 0-48 16,0 0 0-16,0 0 0 0,0 0-128 0,0 0 192 0,0 0-192 0,0 0 192 15,0 0-192-15,2-12 128 0,1-1-128 16,-2 1 128-16,0 2-128 0,3-2 0 0,2-2 0 0,0-2 0 16,0-1 0-16,2-3 0 0,-3 1 128 0,3-1-128 15,1 0 0-15,0-2 0 0,0-3 0 0,2 2 0 16,1 0 0-16,2-2 0 0,-3-3 0 0,3 1 0 16,0 0 0-16,2-2 0 0,-1-3 0 0,0-2 0 15,4-4 0-15,2 0 0 0,0-3 0 0,0 2 0 16,-1 0 0-16,-1 4 0 0,1 2 0 0,1 2 0 15,-3 4 0-15,-2 0 0 0,-2 2 0 0,2 4 0 16,-1 3 0-16,1 0 0 0,0-3 0 0,3 0 0 16,3 0 0-16,2 0 0 0,2 1-128 0,-1-1 128 15,-2-1 0-15,6 1-176 0,3 0 176 0,4 1-128 16,0-2 128-16,1 2-208 0,1-1 80 0,1 1 128 0,1 1-192 0,2 2 192 16,2-4-192-16,1 2 192 0,1 2-176 0,0 2 176 15,0 2-128-15,-2 0 128 0,-3-1-176 0,1 1 176 16,-4 5-208-16,3-2 80 0,1-1 128 0,0 0-192 15,-4 0 192-15,4 3-192 0,-2 4 192 0,-1-1-128 16,-4 1 128-16,-1 1-128 0,-1 1 128 0,-1 0-192 16,-1 2 192-16,-2-2-192 0,-2-5 32 0,0 3 0 15,-6 2 0-15,-2 2 0 16,1 2-352-16,-9 0-64 0,-11-2 0 0,0 0-8480 16,8 8-1696-16</inkml:trace>
  <inkml:trace contextRef="#ctx0" brushRef="#br2" timeOffset="72489.32">19222 9094 12959 0,'-15'1'576'0,"7"-1"112"0,-3-1-560 0,0 0-128 16,-1 0 0-16,1-3 0 0,0 2 768 0,1 1 128 16,1 2 32-16,9-1 0 0,-9-4 112 0,3-1 32 15,6 5 0-15,0 0 0 0,0 0-48 0,-6-5-16 16,2-3 0-16,4 8 0 0,0 0-416 0,0 0-80 0,10-7 0 15,3 5-16-15,2 2-352 0,2-1-144 0,-1-2 128 0,5 1-128 16,3-1 144-16,3-1-144 0,1 2 160 0,3-3-160 16,3 1 192-16,4 0-48 0,1-1-16 0,3 2 0 15,0 0 0-15,1-2 0 0,-3-1 0 0,1 0 0 16,-2 2 32-16,-2 0 0 0,-1 3 0 0,-2 0 0 16,0-3-32-16,-2 1 0 0,-1-1 0 0,-4 3 0 15,-4 0-128-15,-4 0 128 0,-5 0-128 0,-2 1 128 16,-4 2 0-16,-8-2 0 0,0 0 0 0,0 0 0 15,0 0 224-15,0 0 32 0,0 0 16 0,0 0 0 16,0 0 288-16,-8 6 48 0,-5-3 16 0,-2 0 0 16,-1-3-192-16,-2 1-48 0,-6 1 0 0,0 2 0 15,-4 0-224-15,2-1-48 0,-3 0-16 0,1 1 0 16,-3 5-224-16,-2-3 176 0,-2-1-176 0,1-3 160 0,1-3-160 0,-4 2 128 16,0 2-128-16,3 0 128 0,-1-1-128 0,4-1 0 15,4 0 144-15,3 0-144 0,3 3 128 0,5 0-128 16,2-1 128-16,4-1-128 0,3-2 0 0,7 0 0 15,0 0 0-15,0 0 128 0,0 0-128 0,0 0 0 16,0 0 0-16,0 0 0 0,11-3 0 0,4-3 176 16,4-2-48-16,2 3 0 0,4 3-128 0,5-2 0 15,4-1 0-15,0 0 0 0,-1-1 0 0,4 2 0 16,0 1 128-16,0-2-128 0,1-3 0 0,-5 3 0 16,0 1 0-16,-1 0 0 0,0 0 0 0,1-1 0 15,1 0 0-15,0 1 0 0,-6 0 0 0,-1 1 0 16,-4-1 0-16,-2 1 0 0,-1 3 0 0,-3 0 0 15,-5-1 0-15,-2 0 0 0,-3-3 128 0,-7 4-128 16,0 0 0-16,0 0 128 0,0 0-128 0,0 0 0 16,-9 1 0-16,-3 2 128 0,-4 4 192 0,-2-2 48 0,-9 2 0 0,-1 2 0 15,-5 1-176-15,-2 2-16 0,-3 2-16 0,0-2 0 16,-1-5-160-16,-3 3 0 0,-3-2 0 0,-1 3 128 16,-1 3-128-16,1 0 0 0,-2 1 0 0,3 1 0 15,6-1 0-15,3-3 128 0,4-2-128 0,5-2 0 16,2 1 0-16,3-1 128 0,2-1-128 0,4-2 0 15,4-1 0-15,2-2 0 0,10-2 128 0,0 0-128 16,0 0 0-16,0 0 0 0,0 0 0 0,0 0 0 16,13-4 0-16,1-2 0 0,2 1 0 0,3-2 0 15,3-1 0-15,1 1 0 0,1 1 0 0,5-4 0 16,3-1 0-16,1-1 0 0,3 0 0 0,3 2 0 16,-2 0 0-16,4 0 0 0,-4-3 0 0,3 4 0 0,-4 4 0 15,0 0 0-15,0 2 0 0,-3 0 0 0,1-1 0 0,-2 1 0 16,-5 0 0-16,-2 0 0 0,-3-3 0 15,-4 6 0-15,-5 3 0 0,-1 1 0 0,-3-1 0 0,-9-3 128 16,0 0-128-16,0 0 0 0,0 0 0 0,0 0 0 16,0 0 0-16,-10 9 0 0,-4 0 0 0,-6 0 128 15,-2 4-128-15,-3-1 0 0,-3-2 0 0,-1 1 128 16,-2 0-128-16,0 0 0 0,0-2 0 0,-4-1 0 16,-2-2 128-16,0 0-128 0,-3 2 0 0,2 0 0 15,-1-2 0-15,2 1 128 0,-1-1-128 0,3 1 0 16,3-1 0-16,1-1 0 0,2-2 0 0,3 1 0 15,2-3 128-15,1 1-128 0,4-1 0 0,3-1 0 16,2 0 0-16,5 1 0 0,9-1 0 0,0 0 0 16,-7-2 0-16,7 2 0 0,0 0 0 0,0 0-176 0,10-7 176 0,4 0-128 15,2-1 128-15,2-1-192 0,2-1 192 0,4 1-192 16,0-2 192-16,4-1 0 0,0-3 0 0,5 1-128 16,2 0 128-16,3 1-128 0,-2 2 128 0,5-1-128 15,0-1 128-15,0 3 0 0,-1 3 0 0,-4-1 0 16,1-2 0-16,-3 1 0 0,0 3 0 0,-2 1-128 15,-4-5 128-15,-5 5 0 0,-2-2 0 0,-4 3 0 16,-4 2 0-16,-4 2 0 0,-9 0 0 0,0 0 0 16,0 0 0-16,0 0 0 0,-8 9 0 0,-3-1 0 15,-4-5 0-15,-3 3 0 0,-5 1 0 0,1 2 0 16,-5-1 0-16,-1 0 144 0,-2-2-144 0,-2 3 0 16,-2 1 0-16,-1 0 0 0,-7-1 0 0,2 2 0 15,0 1 0-15,-3 2 0 0,1 3 0 0,4-4 0 0,0-2 0 0,3-1 0 16,3 0 0-16,4-2 0 0,3-2 0 0,1 0 0 15,3 3 0-15,3-3 0 0,3-1 0 0,3 0 0 16,3-4 0-16,9-1 0 0,0 0 0 0,0 0 0 16,0 0 0-16,0 0 0 0,0 0 0 0,9-1 0 15,3-3 0-15,2 0 0 0,4-4 0 0,1-1 0 16,2-5 0-16,3 4 0 0,2 1 0 0,3 1 0 16,2-8-128-16,5 3 128 0,0 2 0 0,3 0 0 15,1-1 0-15,1 2 0 0,-2 0 0 0,0 0-144 16,-1 0 144-16,-1-1 0 0,-4-1 0 0,3 3 0 15,-1 2 0-15,0-2 0 0,-2 1 0 0,-7 2 0 16,-4 1 0-16,-4 3 0 0,-5 1 0 0,-4 1 0 16,-9 0 0-16,0 0 128 0,0 0-128 0,0 0 0 0,0 0 0 0,-10 8 0 15,-7-2 0-15,-2 0 0 0,-3-3 0 0,-3 3 128 16,-1 1-128-16,-2-1 128 0,-1-5-128 0,-2 2 128 16,0 5-128-16,-4-2 0 0,-1414-1 0 0,2816 0 0 15,-1409 2 0-15,-4 1 0 0,-3 2 0 0,-1-2 128 16,2 0-128-16,3-1 0 0,2-3 0 0,0 2 0 15,3-1 0-15,1 1 0 0,2-2 0 0,5 0 0 16,7 2 0-16,0 0 0 0,6 1 0 0,2-3 0 16,3-1 0-16,4-1 0 0,10-2 0 0,0 0 0 15,0 0 0-15,0 0 0 0,2-7 0 0,5 1-128 16,0 0 128-16,7-3-192 0,3-2 192 0,7 0-192 16,3-1 192-16,4 5-128 0,3-2 128 0,0 1-128 15,2-2 128-15,1 2-128 0,0 2 128 0,5-3-128 16,0-4 128-16,4 1 0 0,-1 1 0 0,2 2-128 0,4 1 128 0,-3 1 0 15,-3-1-144-15,-1 1 144 0,0 2 0 0,1 1 0 16,0 1 0-16,0 0 0 0,-2-3 0 0,-2 4 0 16,-4 4 0-16,-2-2 0 0,-7 0 0 0,-3 1 0 15,-5 4 0-15,-3-1 0 0,-5 0 0 0,-12-4 0 16,0 0 0-16,5 6 0 0,-5-6 0 0,0 0 0 16,-4 9 0-16,-3-2 0 0,-1-2 0 0,-5 1 0 15,-3-1 0-15,-3-2 0 0,-2-2 0 0,-1 2 0 16,-3-2 0-16,1 1 0 0,-4 0 0 0,0-2 0 15,-3-2 0-15,-1 2 0 0,-1 4 0 0,0 3 0 16,0 1 0-16,-5-3 0 0,-2-2 0 0,-4 3 0 16,0 2 0-16,-1-1 0 0,-1 2 0 0,2 1 0 0,1 1 0 0,4 1 0 15,5 1-128-15,3-3 128 0,2-2 0 0,4 0 0 16,4 0 0-16,3 0 0 0,1-1 0 0,2-2 0 16,2 0-128-16,2 0 128 0,4 4 0 0,0-2 0 15,7-7 0-15,-5 5-144 0,5-5 144 0,0 0 0 16,-1 8-336-16,1-8 32 0,0 0 16 0,6 6 0 31,2 0-768-31,0-3-160 0,2-1-16 0,0-2-16 16,0-1-2048-16,1-1-416 0</inkml:trace>
  <inkml:trace contextRef="#ctx0" brushRef="#br2" timeOffset="75780.32">18065 10417 8287 0,'-2'6'736'0,"-1"-2"-592"16,3-4-144-16,-2 7 0 0,-1-1 1312 0,0 2 224 15,1-3 64-15,2-5 0 0,0 0-608 0,0 0-112 16,-1 6-32-16,1-6 0 0,0 0 16 0,0 0 0 16,0 0 0-16,0 0 0 0,0 0 160 0,0 0 16 15,1-11 16-15,3-1 0 0,-3 0-176 0,2-4-48 16,-1 0 0-16,1-2 0 0,1-4-224 0,1 0-48 15,2 1-16-15,1-2 0 0,-1-2-80 0,1 0-16 16,2-2 0-16,-1 1 0 0,-1-4-112 0,0-3-16 16,2-3-16-16,1 0 0 0,2 1-112 0,2 1 0 0,-1 4-16 15,0-1 0-15,2-1-32 0,-1 1 0 16,-1 1 0-16,1 3 0 0,0-2-16 0,-1 5-128 0,2 1 192 0,-2 2-64 16,-2 1-128-16,1-1 128 0,0 0-128 0,0 2 128 15,0 1-128-15,2-1 0 0,2 1 144 0,-1-1-144 16,2 1 0-16,3 1 0 0,4 0 0 0,-1 0 0 15,-4-3 0-15,1-1 144 0,0-2-144 0,0 4 0 16,6 5 0-16,0-1 0 0,-1 0 0 0,1 1 0 16,1 3 0-16,-4 1 0 0,2-2 0 0,1-1 0 15,-4 0 0-15,1 2 0 0,2 2 0 0,-1-2 0 16,3 0 0-16,-2 1 0 0,-1 0 0 0,1 1 0 16,-1 1 0-16,1-1 0 0,1 3 0 0,0-1 0 15,-2 3 0-15,2-1 0 0,0 0-128 0,-2 1 128 16,-1-2 0-16,1 2 0 0,0-1 0 0,2 1 0 15,2-2 0-15,1 1 0 0,2-2 0 0,1 2 0 0,3 3 0 16,0-1 0-16,-1 0 0 0,-2 2 0 0,0 2 0 0,-2-2 0 16,-3-2 0-16,1 2 0 0,-2 2 0 0,1-1 0 15,0 0 0-15,1-1 0 0,0-4 0 0,-2 4 0 16,-4 3 0-16,2-1 0 0,-1-1 0 0,0 0 0 16,-3 0 0-16,2 3 0 0,-2-2 0 0,0 3 0 15,0 0 0-15,-3 1 0 0,2-1 0 0,-2-2 0 16,-2 1 0-16,1-3 0 0,-2-1 0 0,0 1-144 15,1 2 144-15,-3 1 0 0,-1 1 0 0,0 1 0 16,3-2 0-16,-2 2 0 0,-3 0 0 0,1-2 0 16,1 1 0-16,2-1-128 0,-4 0 128 0,1 1 0 15,0-1 0-15,-1-2 0 0,0-3 0 0,0 1 0 16,-10 1 0-16,7 0 0 0,2 0 0 0,-9 0 0 16,7-3 0-16,-7 3 0 0,9-2 0 0,-9 2 0 0,0 0 0 0,0 0 0 15,0 0 0-15,0 0 128 0,0 0-128 0,0 0 128 16,-10-5-128-16,3 1 0 0,7 4 0 0,-11-3 0 15,-1 2 0-15,0-1-128 0,2-4 128 0,-2 4-192 16,-4 3 192-16,2-1 0 0,-1-3 0 0,2 0-128 16,2-1 128-16,-2 2 0 0,-1 0 0 0,-1-2 0 15,0-2 0-15,1 1 0 0,0 1 0 0,-2 1 0 16,0 0 0-16,-1-2 0 0,0-2 0 0,-1 3 0 16,-3 3 0-16,2 1 0 0,-2 0 0 0,-4-1 0 15,-1-3 0-15,2 4-128 0,-3 3 128 0,2 0-128 16,-6-3 128-16,0 0 0 0,1 4 0 0,1 1 0 15,0 2 0-15,-1-3-128 0,-2-8 128 0,-2 4 0 0,-2 6 0 16,0 2 0-16,1-3 0 0,-4 1 0 0,3-1 0 0,-2 4 0 16,1 2 0-16,2-1-128 0,0-2 128 0,2 0 0 15,1 1 0-15,1 0 0 0,-1 0 0 0,2 1 0 16,-1 2 0-16,1-2 0 0,1-1 0 0,4 2 0 16,-1 3 0-16,0-1 0 0,2-1 0 0,1 2-128 15,0 1 128-15,0 0-128 0,0 1 128 0,1-1 0 16,1 1 0-16,0 1 0 0,0 2 0 0,-1-3 0 15,2-2 0-15,-2 2-128 0,3 4 128 0,-1-1 0 16,-3-1 0-16,1-2 0 0,1 0 0 0,1 2 0 16,-1 3 0-16,5-1 0 0,0-2 0 0,-1 3 0 15,-5 1 0-15,1 0 0 0,0 0 0 0,0-2 0 16,0 2 0-16,4-1 0 0,1-1 0 0,1 1 0 0,-1-1 0 16,2 2 0-16,0 0 0 0,1-1 0 0,2-2 0 0,3 0 0 15,-3 1 128-15,1-1-128 0,1 1 128 0,-1 0-128 16,-1-2 128-16,2 1-128 0,2-1 128 0,-2 1-128 15,-1 0 0-15,1 1 144 0,-2-1-144 0,2 0 0 16,2-2 176-16,0 1-176 0,0-1 160 0,2 2-160 16,-3-3 176-16,3 0-176 0,1-1 192 0,-1 2-192 15,0-2 160-15,2-1-160 0,-3-3 128 0,1 1-128 16,2 0 0-16,1 0 0 0,-4 1 128 0,2-3-128 16,3 0 0-16,0 1 0 0,-2-3 0 0,2 0 128 15,-2-1-128-15,3-7 160 0,0 0-160 0,-3 9 160 16,-1-3-160-16,4-6 0 0,0 0 0 0,0 0 0 15,0 0 0-15,0 0 0 0,0 0 128 0,0 0-128 16,0 0 192-16,0 0-64 0,0 0 0 0,0 0 0 0,0 0 0 16,-5 0 0-16,-2-2 0 0,7 2 0 0,0 0-128 0,-2-8 192 15,0-1-192-15,1 0 192 0,-1 0-64 0,2-1-128 16,1-2 192-16,1 0-64 0,1 1-128 0,-1-3 128 16,3-3-128-16,-2 1 128 0,3-1-128 0,2-3 0 15,1 2 0-15,0-3 0 0,-1 0 0 0,-1-1 0 16,4 0 128-16,-2-1-128 0,0 0 0 0,1-4 0 15,0 2 0-15,1 1 128 0,0-1-128 0,-1 0 0 16,0 3 0-16,1 0 128 0,2-2-128 0,0 1 0 16,-1-2 0-16,1 1 0 0,3 2 0 0,-1 0 0 15,0 0-144-15,1-1 144 0,-1 0 0 0,4-1 0 16,1-2 0-16,2-2 0 0,-2-2 0 0,2 3 0 16,0 1 0-16,2-2 0 0,1-2 0 0,3 4 0 0,-2 1 0 0,1 1 0 15,-1 4 0-15,-1-2 0 16,-1-3 0-16,0 6 0 0,-2 3 0 0,3 2 0 0,-3-2 0 0,0 1 0 15,0 0 0-15,0 0-128 0,0 3 128 0,4-4 0 16,2-4 0-16,-1 1 0 0,-1 4 0 0,0-1 0 16,2 3 0-16,1-2 0 0,0-1 0 0,-1 2 0 15,2 3-128-15,-3-1 128 0,1 1 0 0,0 0 0 16,2 0 0-16,1 1-128 0,0-1 128 0,0 1 0 16,-1-2 0-16,1 6 0 0,-1 3 0 0,0 0 0 15,0-1-144-15,-1-1 144 0,-3 1 0 0,1 2-144 16,-1 2 144-16,-3 0-128 0,1 0 128 0,0 2-128 15,-1 0 128-15,1 1 0 0,1 2-144 0,3-5 144 16,0-5 0-16,-1 4 0 0,0 2 0 0,1 2 0 0,-1-1-128 16,0 1 128-16,0 0 0 0,-1 1 0 0,2-2 0 0,-3 1 0 15,1 0 0-15,-1 4 0 0,-1 0 0 0,1 0 0 16,0 1 0-16,-1 0 0 0,0-3-144 0,0 0 144 16,2 2 0-16,-4-1 0 0,-5-2 0 0,1 1 0 15,0-1 0-15,0 3 0 0,-7-3 0 0,3 2 0 16,0-5 0-16,-1 1 0 0,0 2 0 0,0 2 0 15,-2 1 0-15,-1-4 0 0,1-3 0 0,-3 0 0 16,1 1 0-16,0-1 0 0,1 0 0 0,0-1 0 16,-3 0 0-16,-7 1 0 0,0 0 0 0,9 0 0 15,-9 0 0-15,0 0 0 0,0 0 128 0,0 0-128 16,0 0 0-16,0 0 144 0,0 0-144 0,0 0 0 16,6-2 0-16,-6 2 128 0,0 0-128 0,0 0 128 15,0 0-128-15,0 0 128 0,0 0-128 0,0 0 0 16,0 0 0-16,0 0 128 0,-1-8-128 0,1 8 0 0,0 0 0 0,0-7 0 15,-1-2 0-15,1 9 0 0,0 0 0 0,0 0 0 16,-4-10 0-16,-1 3 0 0,0 0 128 0,-1 3-128 16,-1-3 0-16,-1 2 0 0,0 1 0 0,0 2 0 15,-5 0 0-15,1 0 0 0,0-1 0 0,-2 1-176 16,-3-1 176-16,2 0-192 0,-1-1 192 0,-1 1-192 16,-5 1 192-16,1 2-160 0,0-1 160 0,0 0-160 15,-3 1 160-15,1-1-192 0,-4-3 192 0,1 2-192 16,-3 0 192-16,0 2-128 0,-4 0 128 0,-4-2-128 15,1-4 128-15,-6 5-208 0,-1 4 80 0,-1 3 128 16,-2 0-144-16,0 1 144 0,1 1 0 0,1-3 0 16,-2 1-128-16,-4-2 128 0,0 1 0 0,0 3 0 15,2 3 0-15,1 4-128 0,1 0 128 0,3-3 0 0,2-2 0 0,1 1 0 16,1 0 0-16,1 0 0 0,-1 0-128 0,2 0 128 16,1 1 0-16,-1 1 0 0,4 1 0 0,3-1-128 15,0-1 128-15,1 0 0 0,4 1 0 0,-2 1 0 16,1 2 0-16,2-2 0 0,-1-1 0 0,-2 3 0 15,2 0 0-15,-2 1 0 0,0-2 0 0,2 2 0 16,-4-1 0-16,2 3 0 0,3 4-128 0,-2-1 128 16,0 0 0-16,-1 2 0 0,1 0 0 0,2 2 0 15,2-4 0-15,0 0 0 0,1-1 0 0,2-2 0 16,-1 1 0-16,3 1 0 0,0-1 0 0,1-1 0 16,-2-4 0-16,2 5 0 0,-1 2 0 0,1-1 0 15,-1 0 0-15,2-6 0 0,-1 0 0 0,1 3 0 16,2 2 0-16,1 0 0 0,0-2 0 0,2 1 0 15,1 1 0-15,1 0 0 0,-2 1 0 0,0-3 0 0,1 0 0 0,-1 1 144 16,0 3-144-16,1-3 0 0,2-1 0 0,1 0 0 16,-1-3 0-16,1 0 0 0,0 1 128 0,3-4-128 15,-3-3 0-15,4 2 0 0,2 0 0 0,0-3 0 16,0-8 0-16,0 0 0 0,2 11 0 0,-2-11 0 16,1 10 0-16,-1-10 0 0,5 9 0 0,-5-9 0 15,0 0 0-15,0 0 128 0,1 9-128 0,-1-9 0 16,0 0 0-16,0 0 128 0,1 10-128 0,-1-10 0 15,0 0 0-15,0 0 128 0,0 0-128 0,0 0 0 16,0 0 128-16,0 0-128 0,0 0 128 0,0 0-128 16,0 0 144-16,0 0-144 0,0 0 160 0,0 0-160 15,0 0 144-15,2-9-144 0,-2 9 128 0,2-9-128 0,1 0 128 16,0 0-128-16,2-1 0 0,-2-1 128 0,1 0-128 0,3-3 0 16,-2 0 0-16,3-1 128 0,-1-2-128 0,4 0 0 15,0-3 0-15,2 0 128 0,-2-2-128 0,2-1 0 16,1-2 0-16,3-2 0 0,-2-2 0 0,3-2 0 15,-2-3 0-15,3 2 0 0,2 2 0 0,0-2 0 16,1-3 0-16,1 2 0 0,-1 1 0 0,3 1 0 16,2-1 0-16,0-1 0 0,0-4 0 0,3 0 0 15,0-1 0-15,4 3 0 0,1 1 0 0,1 0 0 16,0 0 0-16,-1 5 0 0,-1 1 0 0,0 2 0 16,-3-1 0-16,1 1 0 0,-4 2 0 0,3 1 0 15,1 0 0-15,0 0 0 0,-1-3 0 0,-1 6 0 16,0 3 0-16,1-2 0 0,0 0 0 0,0 2 0 15,-3 4 0-15,2 1 0 0,-3-3 0 0,2 4 0 0,0 0 0 0,1 3 0 16,2 0 0-16,2 0 0 0,3 2 0 0,-3-1 0 16,-3-4 0-16,2 3 0 0,1 4 0 0,0-2 0 15,-2 0 0-15,-3 1 0 0,-1 2 0 0,0 2 0 16,2 1 0-16,0 0 0 0,1-2 0 0,1 1 0 16,0 1 0-16,-2 2 0 0,0 1 0 0,-1-1 0 15,4-4 0-15,-3 1 0 0,-2 2 0 0,0-1 0 16,0 0 0-16,-2 0 0 0,-1 1 0 0,-2-1 128 15,-1 0-128-15,1 3 0 0,-3 0 0 0,1 0 128 16,1-1-128-16,-5 2 0 0,1 1 0 0,0 0 0 16,-2-5 0-16,-1 3 0 0,-2 3 0 0,1 0 128 15,-1-5-128-15,2 1 128 0,1-1-128 0,-2 2 128 16,-3 1-128-16,1-4 128 0,2-4-128 0,0 4 128 0,-2 5-128 0,-1-1 128 16,1 0-128-16,-2-4 128 0,1-2-128 15,-3 2 128-15,1 5-128 0,-2-3 128 0,-7-2-128 0,9-2 128 16,-2 0-128-16,-7 2 128 0,9-1-128 0,-9 1 0 15,8-1 144-15,-8 1-144 0,0 0 0 0,9 2 128 16,-9-2-128-16,0 0 0 0,0 0 128 0,0 0-128 16,0 0 128-16,0 0-128 0,0 0 0 0,-7 9 0 15,-2-3 0-15,-2 3-128 16,-3 4-1472-16,-4-3-304 0,-3-4-48 0</inkml:trace>
  <inkml:trace contextRef="#ctx0" brushRef="#br2" timeOffset="80977.61">18705 12267 5519 0,'0'0'496'0,"0"0"-496"0,0 0 0 0,0 0 0 16,0 0 960-16,0 0 80 0,0 0 32 0,0 0 0 16,0 0-688-16,0 0-128 0,0 0-16 0,0 0-16 15,0 0-32-15,0 0-16 0,0 0 0 0,0 0 0 16,0 0 48-16,0 0 16 0,0 0 0 0,0 0 0 15,0 0 16-15,8 4 16 0,-8-4 0 0,0 0 0 16,0 0 48-16,0 0 0 0,7 6 0 0,-7-6 0 0,0 0 160 0,0 0 32 16,0 0 16-16,5 6 0 0,-5-6 0 0,0 0 0 15,0 0 0-15,4 10 0 0,2-5-64 0,-6-5-16 16,4 6 0-16,-4-6 0 0,6 7-96 0,0 0-32 16,-1 0 0-16,-5-7 0 0,0 0-144 0,6 6-48 15,0 2 0-15,-6-8 0 0,6 4-128 0,-6-4 128 16,0 0-128-16,0 0 128 0,5 7-128 0,-5-7 160 15,0 0-160-15,0 0 160 0,0 0 64 0,4 6 16 16,-4-6 0-16,0 0 0 0,0 0 80 0,0 0 0 16,0 0 16-16,0 0 0 0,-4 7 16 0,4-7 0 15,0 0 0-15,-6 4 0 0,6-4 32 0,0 0 0 16,0 0 0-16,0 0 0 0,0 0 16 0,0 0 16 16,0 0 0-16,0-8 0 0,1-2-64 0,3 1-16 15,1 1 0-15,-1-1 0 0,3 0-128 0,0-1-16 0,-1 0-16 16,2 2 0-16,2 1-176 0,-1 1 0 0,-3-1 0 0,2 3 0 15,0-2 0-15,-8 6 0 0,8-1 0 0,2 1 0 16,-10 0 0-16,9 1 0 0,-9-1 0 0,9 7 0 16,-2 0 0-16,-1 1 128 0,-1 2-128 0,-2 2 0 15,-1 4 128-15,-1-1-128 0,-1 1 128 0,-1-1-128 16,-1 0 144-16,-1-1-144 0,-1-1 160 0,-1-2-160 16,1 0 240-16,0 0-48 0,-3 0-16 0,1-2 0 15,-1-5 208-15,-2 4 32 0,3-3 16 0,-2 1 0 16,3-3 16-16,5-3 16 0,-11 0 0 0,2-2 0 15,1-3 32-15,4 1 0 0,4 4 0 0,-7-11 0 16,4 0 16-16,1-3 0 0,1-1 0 0,2-1 0 16,1-2-256-16,1-2-64 0,3 0 0 0,-2 0 0 0,5 3-192 0,-1 1 0 15,1-1 0-15,-1 2 0 0,2 1 0 0,0 3 0 16,0 2 0-16,1 0 0 0,0-1 0 0,0 3 0 16,0 5 0-16,-2 0-160 0,1 1 160 0,-1 2 0 15,-9-1-144-15,10 11 144 0,-1 2 0 0,-1 2 0 16,-3-2-144-16,0 2 144 0,-4 3 0 0,0 0 0 15,-1 1 0-15,1 0 0 0,-3 0-128 0,-1-1 128 16,-1 2 0-16,0-1 0 0,-1-5 0 0,1-3 0 16,-1-2 0-16,-3 0 0 0,0 1 0 0,0-3 176 15,3-1-48-15,-4-3-128 0,1-2 192 0,0-1-192 16,8 0 192-16,-10-1-192 0,1-4 304 0,1-2-48 16,2-1-16-16,3-2 0 0,1-4 96 0,0-1 32 15,2-2 0-15,2 1 0 0,0 0-176 0,1 0-48 0,2-3 0 0,3 1 0 16,-2 3-144-16,3 1 0 0,1-1 0 0,1 1 0 15,1 0 0-15,1 2 0 0,3 2 0 0,-1 2 0 16,1 0 0-16,-2 6-144 0,1 2 144 0,-1 2 0 16,-1-2-144-16,0 5 144 0,-1-1 0 0,0 3-144 15,-2 5 144-15,-1 1 0 0,-1 3-144 0,-4-1 144 16,-1 0 0-16,-3 3-144 0,-3 1 144 0,1-1 0 16,-3 1 0-16,-2-1 0 0,-4-2 0 0,-1 0 0 15,-2-3 0-15,1 0 0 0,-2-2 0 0,-3 2 0 16,1-2 0-16,-2-1 128 0,-1 0-128 0,1-3 144 15,0-4-16-15,2-2-128 0,3-1 192 0,-1-2-64 16,4-3 80-16,0-2 16 0,5-1 0 0,0-3 0 16,4 0 0-16,2-2 0 0,1-3 0 0,4 0 0 0,1-1-224 15,3 0 176-15,2-3-176 0,3-1 160 0,4-1-160 0,1 1 0 16,0 1 0-16,5 2 0 0,2-1 0 0,-3 2 0 16,-3 2 0-16,-3 4 0 0,4 7-144 0,-3 0 144 15,-3 1 0-15,-1 5 0 0,-3 4 0 0,-3 4 0 16,-1 2 0-16,-3 1 0 0,-3 0-224 0,-3 5 64 15,-3 3 16-15,-5 0 0 0,-2-1 144 0,-1 1 0 16,-3 0 0-16,-1-1 0 0,-3-1 0 0,0-1 0 16,2-2 0-16,0-4 0 0,-1 1 0 0,1-2 0 15,2 0 0-15,2-4 0 0,1-5 192 0,5-2-48 16,-1-1 0-16,9 1 0 0,-5-8 16 0,3-1 0 16,2-3 0-16,2-2 0 0,3-1-32 0,4-3-128 15,-2-2 192-15,4 0-64 0,1-1-128 0,1 2 0 16,-1 0 0-16,0 0 0 0,0-1 0 0,1 4 0 0,-2 4 0 0,1 0 0 15,-2 3 0-15,-1 3 0 0,0 2 0 0,-9 4 0 16,0 0-192-16,10 8 192 0,-6 1-192 0,-1 3 192 16,-1 1-240-16,-2 2 80 0,-1 2 16 0,-1-1 0 15,-2 2 144-15,-2-3 0 0,-1 0-144 0,0-1 144 16,1-4 0-16,1-1 0 0,-4-2 0 0,3-1 0 16,-3-1 0-16,2 1 0 0,-1-3 0 0,8-3 0 15,-8-1 0-15,-1-1 0 0,1 0 0 0,-1-3 128 31,1-3-960-31,0 2-192 0,8 6-32 0,-9-10-16 0,1-1-1648 0,3 1-336 16</inkml:trace>
  <inkml:trace contextRef="#ctx0" brushRef="#br2" timeOffset="84875.56">18520 12176 11679 0,'0'0'512'0,"0"0"128"0,0 0-512 0,0 0-128 15,0 0 0-15,0 0 0 0,0 0 640 0,0 0 96 16,0 0 32-16,0 0 0 0,0 0 16 0,0 0 16 15,0 0 0-15,0 0 0 0,0 0 0 0,0 0 0 16,0 0 0-16,0 0 0 0,0 0-112 0,0 0-32 16,0 0 0-16,0 0 0 0,0 0-80 0,0 0-32 15,0 0 0-15,0 0 0 0,0 0 16 0,0 0 0 16,0 0 0-16,0 0 0 0,0 0-112 0,10-2 0 16,-10 2-16-16,10-1 0 0,1-1-48 0,-2 3-16 15,2 3 0-15,0-1 0 0,-11-3-112 0,13 4 0 16,-3 0-16-16,4 2 0 0,2-1-96 0,0 1-16 15,-1-2 0-15,3 1 0 0,3 6 0 0,-2-2-128 0,-1-1 192 0,1 0-64 16,2 0 16-16,-3 1 0 0,-1-1 0 16,2 1 0-16,0-3-16 0,0 1-128 0,-1 0 192 0,2-1-64 15,3 1-128-15,-3 0 192 0,2-2-192 0,0 3 192 16,-3-2-192-16,1 1 0 0,-1-1 144 0,1 0-144 16,0-2 128-16,-1 2-128 0,1 0 160 0,-2 0-160 15,-3-2 0-15,1 0 128 0,0 0-128 0,-2 0 0 16,-2 0 128-16,1-1-128 0,0-2 176 0,-1 1-176 15,0 3 160-15,-2-2-160 0,1-1 128 0,0 0-128 16,0 1 0-16,-1-1 128 0,1 1-128 0,1-2 0 16,-3 1 0-16,2 1 0 0,1-1 128 0,-2 0-128 15,2 0 0-15,1-2 0 0,1-1 0 0,1 1 0 0,0-1 0 0,-1 2 0 16,-2-1 0-16,4-1 0 0,1 0 128 0,-1 0-128 16,-4 1 0-16,1 0 128 0,-1-2-128 0,0-1 0 15,1 1 0-15,-3 2 0 0,1 0 0 0,0 0 128 16,-11 0-128-16,10 0 0 0,0 0 0 0,-10 0 0 15,0 0 128-15,11 2-128 0,-3-2 0 0,-8 0 0 16,0 0 0-16,9 3 0 0,-9-3 0 0,0 0 0 16,0 0 0-16,0 0 0 0,7 3 0 0,-7-3 0 15,0 0 0-15,0 0 0 0,0 0 0 0,0 0 0 16,0 0 0-16,0 0 0 0,0 0 0 0,0 0 128 16,0 0-128-16,0 0 0 0,0 0 0 0,0 0 0 15,0 0 128-15,0 0-128 0,0 0 0 0,-8 3 0 16,-1-2 144-16,2-1-144 0,-2 0 0 0,3 0 144 15,-4 1-144-15,2-1 0 0,-2 0 128 0,0-1-128 16,-3 0 0-16,2 1 0 0,-1 0 0 0,1-1 128 0,-2-1-128 0,2 1 0 16,-1 0 0-16,1 0 0 0,-2-2 0 0,-1 1 0 15,2 2 128-15,-3 0-128 0,-1 0 0 0,1-1 0 16,-1 1 128-16,-1 1-128 0,-1 1 0 0,3-2 0 16,0-2 128-16,-1 0-128 0,1 0 0 0,-1 1 0 15,1 0 0-15,-1-2 0 0,-1-1 0 0,1 1 0 16,0 2 144-16,1-1-144 0,-2-1 0 0,1 0 144 15,-2 0-144-15,2-1 128 0,-2 1-128 0,2-1 128 16,0-3-128-16,1 3 0 0,-1 0 0 0,0 1 128 16,2-1-128-16,-3 1 0 0,2-1 0 0,-1 2 128 15,1 0-128-15,1 0 0 0,0 0 0 0,2-1 0 16,0-3 0-16,2 2 0 0,-2 2 0 0,1-4 0 0,1 1 0 16,-2-2 0-16,0 1 0 0,1 0 0 0,0 1 0 0,-2-2 0 15,0-1 128-15,-1 2-128 0,1 2 0 0,-1 2 0 16,-3-3 0-16,2 0 0 0,0 0 0 0,-1-1 128 15,0 3-128-15,-1 0 128 0,2-1-128 0,-3-1 0 16,1 2 0-16,3-1-176 0,6 2 176 0,-2-1 0 16,-3-2 0-16,-1 2 0 0,1-2 0 0,1 1 0 15,1 2 0-15,-2-1 0 0,2-3 0 0,1 2 0 16,1 1 0-16,1-2 0 0,1-1 0 0,2 1 0 16,-1 1 0-16,0 1 0 0,2-2 0 0,4 5 0 15,-7-5 0-15,3 0 0 0,1 1 0 0,3 4 0 16,0 0 0-16,-5-6 0 0,5 6 0 0,0 0 0 15,0 0 0-15,0 0 0 0,0 0 0 0,0 0 0 0,0 0 0 0,0 0 0 16,0 0 0-16,0 0 0 16,0 0 0-16,0 0 0 0,0 0 0 0,0 0 0 0,0 0 0 0,0 0-128 15,0 0 128-15,0 0 0 0,0 0 0 0,10 4-128 16,-10-4 128-16,12 2 0 0,-2 4 0 0,0 0-128 16,-1-1 128-16,0 1 0 0,2-1 0 0,1 2-128 15,-1 0 128-15,2 0 0 0,2 1 0 0,1 1 0 16,-1-1 0-16,2 1 0 0,0 2 0 0,3-1 0 15,2-2 0-15,2 1 0 0,-2 2 0 0,2 0 0 16,-2-2 0-16,3-1 0 0,-3 0 0 0,3 0 0 16,-3 1 0-16,1-1 0 0,-2 1 0 0,3-2 0 15,-3-1 0-15,1 1 0 0,0 1 0 0,-1-3 0 16,-1-1 0-16,2 0 0 0,-3 3 0 0,2-1 0 16,-1 0 0-16,1-1 0 0,0 0 0 0,-1-1 0 0,-2 3 0 0,1-4 0 15,-1-1 0-15,-1 0 0 0,0 0 0 0,-2 2 0 16,0-1 0-16,-1-1 128 0,1-3-128 0,0 1 0 15,-2 0 0-15,0 0 0 0,-1-1 0 0,2 1 0 16,-2-1 0-16,1 1 0 0,-2 0 0 0,2 0 0 16,0 2 0-16,-1-2 0 0,1-2 0 0,0 2 128 15,0 1-128-15,-1-1 0 0,-12 0 0 0,10-2 0 16,1 1 0-16,1-1 0 0,2 0 0 0,-1 0 0 16,-3-1 0-16,1 1 0 0,0 1 0 0,-1 1 0 15,1-1 0-15,0-1 0 0,0-1 0 0,-1 3 0 16,0 0 0-16,-1-1 0 0,-2-2 0 0,-7 3 0 15,10-1 0-15,-10 1 0 0,11-3 0 0,-11 3 0 16,9-3 0-16,-9 3 0 0,0 0 0 0,0 0 0 16,0 0 0-16,0 0 0 0,0 0 0 0,0 0 0 0,0 0 0 0,0 0 0 15,0 0 0-15,0 0 0 0,0 0 0 0,0 0 128 16,0 0-128-16,0 0 0 0,-10-4 0 0,5 4 0 16,5 0 0-16,-10 3 0 0,-1-1 0 0,1-1 0 15,0-1 0-15,-1 0 128 0,-1 1-128 0,-3-1 0 16,1-1 0-16,-1 1 0 0,-2 0 0 0,3-1 128 15,2-1-128-15,-4 1 0 0,-3-1 128 0,-1 2-128 16,0 0 0-16,1 0 128 0,2 0-128 0,0-1 0 16,0-2 128-16,-2 2-128 0,1 1 128 0,1 1-128 15,0-3 0-15,1 1 0 0,-1 0 0 0,1 0 128 16,-1-1-128-16,1-3 0 0,-5 1 128 0,2 1-128 16,0-1 0-16,1 2 0 0,-4 0 0 0,2-1 128 0,0-2-128 15,0 2 0-15,-1-1 0 0,2 0 0 0,1-1 0 16,-2-1 144-16,2 0-144 0,0 0 0 0,0 1 128 0,1-1-128 15,0 0 0-15,1 0 0 0,0 1 128 0,1-1-128 16,0-3 0-16,-1 3 0 0,0-3 128 0,0 2-128 16,1 1 0-16,-1-2 0 0,-1-1 0 0,0 1 0 15,2 0 0-15,0-1 0 0,-3 2 0 0,1 1 0 16,1 0 0-16,1 1 0 0,0 1 0 0,3 1 0 16,2-1 0-16,0-1 0 0,-2-1 0 0,1 2 0 15,-2 2 0-15,3-1 0 0,-1-7 0 0,1 0 0 16,0 1 0-16,3 0 0 0,1 4 0 0,1-2 0 15,-1 1 0-15,0 0 0 0,6 6 0 0,-7-4 0 16,7 4 0-16,-8-6 0 0,3 0 0 0,0 1 0 0,5 5 0 16,-7-4 0-16,1-2 0 0,3 2 0 0,3 4 0 15,-7-4 0-15,7 4 0 0,0 0 0 0,-6-4 0 0,6 4 0 16,0 0 0-16,0 0 0 0,0 0 0 0,0 0 0 16,0 0 0-16,0 0 0 0,0 0 0 0,0 0 0 15,0 0 0-15,0 0-144 0,0 0 144 0,0 0 0 16,0 0 0-16,3 10-160 0,-3-10 160 0,7 10 0 15,0 0 0-15,2 0-128 0,0-1 128 0,2 1 0 16,0-2 0-16,3 5 0 0,2-2 0 0,0-2 0 16,1 0 0-16,-2 1 0 0,-1 0 0 0,3 2 0 15,3 0 0-15,-4-1 0 0,3-1 0 0,2 1 0 16,1 3 0-16,-1 0 0 0,-1-3 0 0,2 0 0 16,-1 0 0-16,1-1-128 0,-2-1 128 0,2 0 0 15,-1-1 0-15,0-1 0 0,0-1 0 0,2-1 0 0,0 0 0 16,2-1 0-16,0 1 0 0,-3-2 0 0,2-1 0 0,-3 2 0 15,0-1 0-15,1 0 0 0,-3 1 0 0,1 0 0 16,-2-2 0-16,-1 1 0 0,-3 0 0 0,1 0 0 16,-1 0 0-16,-1 2 0 0,0 0 0 0,0 0 0 15,-3-2 0-15,2 0 0 0,1 2 0 0,-1-1 0 16,0-1 0-16,-2 2 0 0,1-2 0 0,1 2 0 16,2 1 0-16,0-2 0 0,-1-1 0 0,2-1 0 15,2 0 0-15,0 0 0 0,-1-2 128 0,-3 0-128 16,0-2 0-16,1 2 0 0,2 0 0 0,-2 0 0 15,-2 1 0-15,0-1 0 0,2-1 0 0,-2 1 128 16,1 1-128-16,-2 0 0 0,0-4 0 0,-3 1 0 16,0-2 0-16,-8 4 0 0,8 0 0 0,-8 0 0 0,8-5 0 15,-8 5 0-15,0 0 0 0,0 0 128 0,0 0-128 0,0 0 0 16,0 0 0-16,0 0 128 0,0 0-128 0,0 0 0 16,0 0 0-16,-9-1 0 0,1 0 0 0,-2 0 0 15,0-2 0-15,1-1 0 0,-5 1 0 0,0 2 0 16,-1 1 0-16,0 0 0 0,4 0 0 0,0-3 0 15,-2 1 0-15,-1 2 0 0,-3 1 0 0,1 0 0 16,-4-4 0-16,1 1 0 0,0 1 0 0,0-1 0 16,-1-1 0-16,1 1 0 0,2-1 0 0,-2 1 0 15,0-1 0-15,-2 0 0 0,2 1 0 0,-1-1 0 16,-1 0 0-16,-1 1 128 0,0-1-128 0,-1 0 0 16,2-2 0-16,3 1 0 0,0 1 0 0,-1-2 0 15,0 0 0-15,2-3 0 0,0 2 0 0,1 1 0 16,0-1 0-16,1 1 0 0,2-3 128 0,-1 2-128 0,1 1 0 0,0 1 0 15,0-1 0-15,1 0 0 0,-1-1 0 0,0 0 0 16,0-1 0-16,0 2 0 0,0-3 0 0,0 1 0 16,-3 1 0-16,2 0 0 0,-1 1 0 0,-1-2 0 15,1 1 0-15,0 0 0 0,1 1 0 0,-1 0 0 16,0 1 0-16,3-1 0 0,4-1 0 0,-3 4 0 16,0-2 0-16,2 2 0 0,-2 0 0 0,2-1 0 15,3-3 0-15,3 3 0 0,3 3 0 0,0 0 0 16,0 0 0-16,0 0 0 0,-5-5 0 0,5 5-128 15,0 0 128-15,0 0 0 0,0 0 0 0,0 0 0 16,0 0 0-16,0 0 0 0,-1-7 0 0,1 7 0 16,-2-9 0-16,1 3 0 0,1 6 0 0,0 0 0 15,-4-6 0-15,4 6 0 0,0 0 0 0,0 0 0 16,0 0 0-16,-7-5 0 0,2 1 0 0,5 4 0 0,0 0 0 0,-6-4 0 16,0-1 0-16,0 1 0 0,2-1 0 0,-2 2 0 15,6 3 0-15,0 0 0 0,-6-2 0 0,6 2 0 16,0 0 0-16,0 0 0 0,0 0 0 0,0 0 0 15,0 0 0-15,0 0-128 0,0 0 128 0,0 0 0 16,0 0-128-16,0 0 128 0,7 8 0 0,2-1 0 16,2 2-144-16,-2-1 144 0,1-2 0 0,3 2-144 15,3 1 144-15,1 2 0 0,2 1 0 0,0-3 0 16,1 0 0-16,0-1 0 0,1 2 0 0,1 0 0 16,0-1 0-16,-1 2 0 0,0-2 0 0,1 1 0 15,1 1 0-15,-2-1 0 0,3-3 0 0,-1 1-128 16,1 1 128-16,3-1 0 0,1-1 0 0,-2-1 0 0,-4-2 0 15,1 2 0-15,2-1 0 0,-2 1 0 0,-1-2 0 0,-1-2-192 16,0-1 192-16,-1 2-192 0,0 1 32 0,-4-1 0 16,1-3 0-16,0 1 0 0,1 2-32 0,-2-1 0 15,-1 4 0-15,-1-2 0 0,-1-3 32 0,1 2 0 16,-4 1 0-16,2-1 0 0,2-1-32 0,-1 0-16 16,0-1 0-16,-1 1 0 0,-1 3 16 0,1-3 16 15,-1 0 0-15,-1 0 0 0,-10-2-64 0,11 4-16 16,-1-1 0-16,-2 0 0 0,-8-3 832 0,13 2 144 15,0 2 48-15,-1-2 0 16,-12-2-1696-16,9 0-336 0,-9 0-64 0,12 0-16 0,-1-1 864 0,-3 0 160 16,-8 1 48-16,10-2 0 0,-1 2 32 0,-9 0 16 15,0 0 0-15,7 0 0 0,-7 0 224 0,0 0 0 16,0 0 0-16,0 0 0 0,0 0 0 0,0 0 0 0,0 0 0 0,0 0 0 16,0 0 0-16,0 0 0 0,0 0 0 0,0 0 0 15,0 0 0-15,0 0 0 0,0 0 0 0,0 0 0 16,-7-5 144-16,7 5-144 0,0 0 0 0,-9-2 144 15,1-2-144-15,1 0 128 0,7 4-128 0,-5-2 128 16,-4-1-128-16,9 3 160 0,-10-4-160 0,0 2 160 16,0 1-160-16,3 0 128 0,-3 0-128 0,0-1 128 15,-1 0 0-15,-4 0 0 0,-1 4 0 0,-1-4 0 16,0-1-128-16,1 1 160 0,-3 0-160 0,0 0 160 16,2 0 16-16,0 0 0 0,-3-3 0 0,3 3 0 15,-1-2-16-15,-2 2 0 0,0-1 0 0,-2 1 0 16,0-5-32-16,-1 3 0 0,0-1 0 0,-1 1 0 15,0-3 0-15,-1 1-128 0,4-2 192 0,-4 1-64 0,2 3 32 0,-1-3 0 16,2 0 0-16,-1-1 0 0,3 0-32 0,2 2-128 16,-2 0 192-16,0-3-64 0,0 0-128 0,1 2 128 15,-3-1-128-15,2-2 128 0,-1 0-128 0,-2 1 0 16,2 2 0-16,-2 0 0 0,1 2 0 0,0-2 0 16,0 0 0-16,4 4 0 0,0 0 0 0,1 1 0 15,-1-1 0-15,1-1 0 0,-1 0 0 0,3-1 0 16,1 2 0-16,2 0 0 0,1-2 0 0,1-1 0 15,2-1 0-15,-1 2 0 0,1-1 0 0,0-2 0 16,1-3 0-16,1 4 0 0,1 3-160 0,-1 0 160 16,1-4 0-16,0 3-144 0,0-3 144 0,1 4-208 15,4 4 80-15,0 0 128 0,-5-6-144 0,5 6 144 16,0 0 0-16,0 0 0 0,0 0-192 0,0 0 192 16,0 0-192-16,0 0 192 0,0 0-192 0,0 0 192 0,7 8-192 0,0 0 192 15,1 0-160-15,2 1 160 0,2-1-128 0,-2-2 128 16,2 2-144-16,2-1 144 0,2 2-160 0,1-2 160 15,1 3-128-15,1-1 128 0,0-2 0 0,3 1-144 16,3 3 144-16,0 1 0 0,1 1 0 0,1-1-128 16,1-1 128-16,-1 0 0 0,0 0 0 0,2 0 0 15,0 0 0-15,1 2 0 0,1-2 0 0,0 1 0 16,0-1 0-16,-2 0 0 0,1 0 0 0,-1-1 0 16,0 1 0-16,2-1 0 0,-1 1 0 0,-2-2 0 15,1-4 0-15,-2 2 0 0,0 1 0 0,-2 1 0 16,0-4 0-16,0-2 144 0,-1 1-144 0,-1 1 0 15,-1-1 128-15,0 1-128 0,1-1 0 0,-3 0 0 0,0 0 0 0,-4 1-192 16,-5 1 16-16,0-3-9104 16,0-1-1840-16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4T02:30:40.1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2598 15911 16575 0,'0'0'368'0,"0"0"80"0,0 0 0 0,-15 7 16 16,15-7-464-16,0 0 0 0,0 0 0 0,-5-3 0 15,-1 1 912-15,6 2 96 0,0 0 16 0,0 0 0 16,0 0 0-16,0 0 0 0,0 0 0 0,0 0 0 0,-3-2 0 0,3 2 0 16,0 0 0-16,0 0 0 0,0 0-832 0,0 8-192 15,1 2 0-15,1 2 0 0,3 3 864 0,0 1 128 16,-3 1 32-16,5 4 0 0,4 2-832 0,0 1-192 16,-9 0 0-16,3 4 0 0,0-2 0 0,2-3 0 15,-1-4 0-15,2-2 0 0,-4 0 0 0,2-4 0 16,0-4 0-16,0-3 0 0,-2-1 0 0,-4-5 0 15,0 0 0-15,7-3 0 0,0-3 0 0,-1-2 0 16,-4-2 0-16,3-4 0 0,-1-5 864 0,2 1 128 16,-1-1 32-16,4-1 0 0,-2-1-832 0,2 0-192 15,-2 2 0-15,2 0 0 0,0-1 0 0,1 1 0 16,2 0 0-16,-4 3 0 0,2 2 0 0,1-1 0 16,-3 1 0-16,2 2 0 0,-2 1 0 0,-1 1 0 0,0 0 0 0,1 3 0 31,-2 0-1600-31,0 4-352 0,-6 3-80 0,0 0-11472 0</inkml:trace>
  <inkml:trace contextRef="#ctx0" brushRef="#br0" timeOffset="409.52">2684 16129 16575 0,'0'0'368'0,"-5"3"80"0,-1-3 0 0,1 0 16 0,1 1-464 0,0-3 0 16,-2-3 0-16,0-1 0 0,1-2 912 0,-1-2 96 15,1-1 16-15,-1-2 0 0,3-3 0 0,0-1 0 16,-1-2 0-16,3-3 0 0,0-3 0 0,0-4 0 15,-2-3 0-15,2-4 0 0,1-4 816 0,0-3 160 16,1-3 48-16,2-2 0 0,-1-3-1648 0,1 1-400 16,1-2 0-16,-1 1 0 0,-1 1 896 0,2-1 112 15,0 1 16-15,1 0 0 0,1 3-832 0,-1 1-192 16,1-1 0-16,1 4 0 0,0 2 864 0,2 3 128 16,-1 1 32-16,-1 2 0 0,1 3-832 0,0 3-192 0,0 3 0 15,0 2 0-15,2 0 0 0,-2 5 0 0,2 1 0 0,-2 3 0 16,-1 1 0-16,-1 3 0 15,-1 2 0-15,1 1 0 16,-2 2-1600-16,1 3-352 0,-5 3-80 0,6 0-16 0</inkml:trace>
  <inkml:trace contextRef="#ctx0" brushRef="#br0" timeOffset="1667.43">3055 14076 12895 0,'0'0'272'0,"0"0"64"0,0 0 16 0,0 0 32 0,0 0-384 0,0 0 0 0,0 0 0 0,0 0 0 16,0 0 1712-16,0 0 272 0,0 0 48 0,0 0 16 15,0 0-1648-15,0 0-400 0,-2-15 0 0,2 15 0 0,0 0 896 0,0 0 112 16,0 0 16-16,0 0 0 0,-2-6 0 0,0 3 0 16,0-2 0-16,2 5 0 0,2-5-832 0,-2 5-192 15,0 0 0-15,0 0 0 0,0 0 0 0,0 0 0 16,0-6 0-16,0 6 0 0,0 0 0 0,0 0 0 15,0 0 0-15,0 0 0 0,0 0 0 0,0 0 0 16,0 0 0-16,0 0 0 0,0 0 0 0,0 0 0 16,0 0 0-16,0 0 0 0,0 0 0 0,0 0 0 15,0 0 0-15,0 0 0 0,0 0 0 0,0 0 0 16,0 0 0-16,0 0 0 0,0 0 0 0,0 0 0 16,0 0 0-16,0 0 0 0,0 0 0 0,0 0 0 15,0 0 0-15,0 0 0 0,5-2 0 0,-5 2 0 16,0 0 0-16,0 0 0 0,0 0 0 0,0 0 0 15,0 0 0-15,0 0 0 0,0 0 0 0,0 0 0 0,0 0 0 0,0 0 0 16,0 0 0-16,0 0 0 0,0 0 0 0,0 0 0 16,0 0 0-16,0 0 0 0,0 0 0 0,0 0 0 15,0 0 0-15,0 0 0 0,0 0 0 0,0 0 0 16,0 0 0-16,0 0 0 0,0 0 0 0,0 0 0 16,0 0 0-16,0 0 0 0,0 0 0 0,0 0 0 15,8-1-768-15,-8 1-208 0,0 0-48 0,0 0 0 16,0 0 0-16,0 0 0 0,0 0 0 0,0 0 0 31,0 0 0-31,0 0 0 0,0 0 0 0,0 0 0 0,0 0 0 0,0 0 0 0,0 0 0 16,0 0 0-16</inkml:trace>
  <inkml:trace contextRef="#ctx0" brushRef="#br0" timeOffset="2752.58">3065 13987 20271 0,'0'0'448'0,"0"0"80"0,-1-8 32 0,1 8 16 0,3-6-576 0,-3 1 0 0,-2 1 0 0,1-2 0 15,1 6 928-15,-1-4 80 0,-5-2 16 0,3 3 0 16,3 3 0-16,0 0 0 0,-4-2 0 0,4 2 0 15,0 0 0-15,0 0 0 0,0 0 0 0,0 0 0 16,-1 7-832-16,-1 3-192 0,2 1 0 0,2 4 0 16,0 2 0-16,2 5 0 0,1 0 0 0,2 3 0 15,4 2 0-15,0 1 0 0,1 2 0 0,4 0 0 16,0 0 0-16,1 0 0 0,-1 0 0 0,2-2 0 0,-3-5 0 16,1-6 0-16,-1-2 0 0,-1-4 0 0,2-4 0 0,-3-2 0 15,0-5 0-15,-2-5 0 0,1-4 0 0,-2-4 0 16,-2-3 0-16,0-4 0 0,-2-1 864 0,-1-3 128 15,-1 2 32-15,-1-1 0 0,-2-1-832 0,-1 0-192 16,0 2 0-16,-1 2 0 0,-1-1 0 0,1 2 0 16,0 1 0-16,0 4 0 0,0 3 0 0,1 2 0 15,0 3 0-15,0 6 0 0,0 0 0 0,0 0 0 16,0 0 0-16,7 6 0 0,2 5 0 0,1 2 0 16,-2 1 0-16,1 1 0 0,-1 3 0 0,1-2 0 15,2 1 0-15,-2-2 0 0,0-1 0 0,0-2 0 16,0-2 0-16,2-2 0 0,-3-2 0 0,3-4 0 15,2-3 0-15,-5-5 0 0,-1-3 0 0,-6-3 0 16,2-4 0-16,1-4 0 0,4-5 0 0,-5-1 0 0,2 0 0 0,-3-2 0 16,-2 0 864-16,-2-2 128 0,-1-1 32 0,-1 1 0 15,4 1 0-15,-1 3 0 0,0 1 0 0,-3 4 0 16,0 3-832-16,2 2-192 0,0 3 0 16,0 3 0-16,1 4 0 0,-3 1 0 0,0 2 0 0,4 3 0 31,0 0-768-31,-4 3-208 0,0 1-48 0,-1 0-10912 0,-1 1-2192 0</inkml:trace>
  <inkml:trace contextRef="#ctx0" brushRef="#br0" timeOffset="7296.62">3907 13444 20271 0,'0'0'896'0,"-5"-3"192"0,2-5-880 0,-2 2-208 16,2-1 0-16,1 3 0 0,2 4 864 0,0 0 128 15,0 0 32-15,0 0 0 0,0 0 0 0,0 0 0 16,0 0 0-16,0 0 0 0,0 0 0 0,1 6 0 16,2 2 0-16,4 4 0 0,-2 4-832 0,4 2-192 15,-1 3 0-15,1 2 0 0,1 4 864 0,2 0 128 16,1 2 32-16,1-1 0 15,1 0-1648-15,0-2-320 0,0 0-64 0,1-3-16 0,-1-4 1648 0,-1-1 320 0,2-3 64 0,-2-1 16 32,-2-2-2464-32,0-3-480 0,0-3-112 0,1-1-11472 0</inkml:trace>
  <inkml:trace contextRef="#ctx0" brushRef="#br0" timeOffset="7567.17">4262 12249 23951 0,'-9'-11'1056'0,"9"11"224"0,-7-7-1024 0,3 3-256 16,4 4 0-16,0 0 0 0,0 0 0 0,0 0 0 15,-2 7 0-15,1 5 0 0,1 2 880 0,1 4 112 16,1 4 32-16,4 5 0 0,0 2-832 0,1 6-192 15,3 0 0-15,1 4 0 0,3 3 0 0,4 2 0 16,2 2 0-16,2 3 0 0,3 1 0 0,2 2 0 16,0 1 0-16,2 1 0 15,2 1-1600-15,-1 2-352 0,25 52-80 0,-22-34-16 0</inkml:trace>
  <inkml:trace contextRef="#ctx0" brushRef="#br0" timeOffset="8034.02">4305 12974 23951 0,'0'0'512'0,"0"0"128"0,0 0 0 0,5-8 64 0,2 0-576 0,3-2-128 0,4-4 0 0,3-3 0 16,2-2 0-16,-1-7 0 0,2-3 0 0,1-3 0 15,2-2 848-15,-1 0 144 0,0-2 32 0,0-1 0 16,1-3-832-16,-4 1-192 0,-1 0 0 0,0 3 0 15,-2-1 0-15,-1-2 0 0,-4 1 0 0,0-2 0 16,-4-2 0-16,2-1 0 0,-6-2 0 0,-1-1 0 16,-5-4 864-16,0 5 128 0,-5 0 32 0,3 3 0 15,-2 3-832-15,2 5-192 0,1 4 0 0,-1 8 0 16,3 6 0-16,1 5 0 0,0 3 0 0,1 8 0 0,0 0 0 0,3 10 0 16,1 5 0-16,1 5 0 0,1 10 0 0,2 2 0 15,0 7 0-15,0 6 0 0,1 7 0 0,1 6 0 16,0 6 0-16,1 4 0 0,2-1 0 0,-1 4 0 15,-2 4 0-15,0-7 0 0,-1-7 0 0,0-6 0 16,0-7 0-16,-1-9 0 0,-3-6 0 0,1-5 0 16,1-5 0-16,-2-7 0 0,-1-7 864 0,-4-9 128 15,0 0 32-15,5-6 0 0,-4-5-832 0,2-6-192 16,-3-3 0-16,1-2 0 0,0 0 0 0,2-1 0 16,3 2 0-16,-1 4 0 0,3 2 0 0,-1 3 0 15,1 3 0-15,2 5 0 0,3 3 0 0,2 3 0 16,-2 3 0-16,2 3 0 0,2 4 0 0,-2 3 0 15,-1 0 0-15,1 2 0 16,-1 0-2416-16,-3 1-528 0,11 12-96 0,-8-12-32 0</inkml:trace>
  <inkml:trace contextRef="#ctx0" brushRef="#br0" timeOffset="8355.29">5339 12167 27647 0,'0'0'608'16,"-10"2"128"-16,-1 1 32 0,4-2 0 0,3-1-624 0,-3 3-144 0,2 4 0 0,0 3 0 15,-1 4 848-15,0 3 144 0,1 3 32 0,-2 3 0 16,2 5-832-16,-2 0-192 0,5-1 0 0,1 0 0 0,2 0 0 0,2-3 0 16,3-2 0-16,0-1 0 0,3-2 0 0,2-3 0 15,1-3 0-15,0-4 0 0,0-6 0 0,3-4 0 16,-1-3 0-16,-1-5 0 0,3-5 0 0,2-3 0 15,-2-1 0-15,-1-4 0 0,-1-3 864 0,-4 0 128 16,-2-2 32-16,-1 1 0 0,-1 0-832 0,-4 2-192 16,-1-2 0-16,-3 7 0 0,-7 0 0 0,0 2 0 15,-2 3 0-15,-3 5 0 0,-1 3 864 0,1 3 128 16,-2 0 32-16,1 5 0 16,-2 2-2464-16,1 3-480 0,-1 1-112 0,-2 4-13120 0</inkml:trace>
  <inkml:trace contextRef="#ctx0" brushRef="#br0" timeOffset="8650.27">5540 11900 20271 0,'2'13'896'0,"2"-6"192"0,-1 4-880 0,3 1-208 0,0 1 0 0,3 1 0 15,-2 2 864-15,3-1 128 0,0 1 32 0,0-1 0 16,1-2-832-16,1 0-192 0,-3-2 0 0,1-1 0 16,0-1 864-16,0-2 128 0,0-3 32 0,-2-2 0 15,0-2-832-15,-1-3-192 0,-2-4 0 0,0-4 0 16,1-1 864-16,1-2 128 0,-4-1 32 0,0-2 0 16,-1-2 0-16,-2 1 0 0,-3-1 0 0,1-1 0 0,-1 0 0 0,-2 2 0 15,1-1 0-15,0 5 0 0,0-2-832 0,-1 3-192 16,0 1 0-16,1 2 0 0,2 1 0 0,-1 3 0 15,1 0 0-15,2 6-11424 16,-2-5-2336-16</inkml:trace>
  <inkml:trace contextRef="#ctx0" brushRef="#br0" timeOffset="8949.24">6034 10852 27647 0,'-10'-14'1216'0,"7"10"256"0,1 0-1168 0,2 4-304 0,0 0 0 0,0 0 0 15,0 0 0-15,1 10 0 0,1 2 0 0,1 5 0 16,3 5 0-16,1 5 0 0,4 0 0 0,0 7 0 15,3 3 0-15,0 2 0 0,1 0 0 0,2 4 0 16,0 3 880-16,4 1 112 0,-1 3 32 0,2 0 0 16,-1 0-832-16,-1-2-192 0,-2-2 0 0,0-3 0 15,-4-3-768-15,0-5-208 16,-3-5-48-16,-4-4-7632 0,0-6-1536 0</inkml:trace>
  <inkml:trace contextRef="#ctx0" brushRef="#br0" timeOffset="9131.41">5924 11504 31327 0,'0'0'1392'0,"3"-7"272"0,5 1-1328 0,3-3-336 15,4-2 0-15,4 0 0 0,3-4 896 0,1-5 96 16,2-1 32-16,4-2 0 0,0-3-832 0,4 0-192 16,-1 0 0-16,-1-2 0 0,4 3 0 0,-1 2 0 15,-1 0 0-15,11-6 0 16,-4 6-1600-16,-7 4-352 0,8-4-80 0,-8 3-16 0</inkml:trace>
  <inkml:trace contextRef="#ctx0" brushRef="#br0" timeOffset="9534.65">7126 10576 27647 0,'0'0'1216'0,"0"0"256"16,0 0-1168-16,0 0-304 0,0 0 0 0,0 0 0 15,6 4 0-15,-3 4 0 0,1 3 0 0,0 3 0 0,0 2 880 0,-1 5 112 16,4 4 32-16,0 0 0 0,-2 0-832 0,3 0-192 15,1 0 0-15,3 0 0 0,2 0 0 0,1-3 0 16,1-2 0-16,0-2 0 0,0-6 0 0,1-2 0 16,0-5 0-16,0-2 0 0,1-8 864 0,1-5 128 15,-2-4 32-15,-1-5 0 0,-1-4 0 0,1-2 0 16,-4-2 0-16,-1 1 0 0,-1-1-832 0,-4 1-192 16,0 0 0-16,-5-1 0 0,-1 1 864 0,-4-1 128 15,0 0 32-15,-1 2 0 0,-2 0-832 0,-1 5-192 16,1 1 0-16,-1 3 0 0,0 3 0 0,2 3 0 15,1 2 0-15,-3 0 0 16,3 5-3232-16,5 3-688 0,0 0-144 0,0 0-32 0</inkml:trace>
  <inkml:trace contextRef="#ctx0" brushRef="#br0" timeOffset="9851.71">7937 9941 27647 0,'0'0'608'0,"-8"3"128"0,1-1 32 0,1 2 0 0,1 2-624 0,-1 2-144 0,-4 4 0 0,0 2 0 15,0 1 848-15,-3 1 144 0,-1 3 32 0,1 3 0 16,-1 0-832-16,2 0-192 0,1 0 0 0,1-1 0 16,5 0 0-16,4-2 0 0,2 0 0 0,2 0 0 15,5-2 864-15,3 0 128 0,1 1 32 0,3-4 0 16,3 0-832-16,1 0-192 0,3 0 0 0,-4-1 0 15,2-1 0-15,-1 0 0 0,0-1 0 0,-3 0 0 0,0 0 0 0,-4 0 0 16,-2 2 0-16,-3-1 0 0,-3-1 864 0,-4 0 128 16,-3 1 32-16,-4 1 0 0,-2-1 0 0,-4 0 0 15,-4 0 0-15,-3 1 0 0,-1-2-832 0,1-1-192 16,-2-1 0-16,0-3 0 16,2-2-1600-16,0-2-352 0,2-2-80 0,5-2-9296 15,4-3-1856-15</inkml:trace>
  <inkml:trace contextRef="#ctx0" brushRef="#br0" timeOffset="10091.77">8315 9622 31327 0,'0'0'688'0,"0"0"144"0,0 0 16 0,0 0 48 0,12 10-720 0,-7 0-176 0,0 3 0 0,-2 2 0 16,0 4 0-16,0 3 0 0,-1 2 0 0,1 4 0 16,0 2 848-16,-2 3 144 0,-1 5 32 0,0-2 0 15,0 2-832-15,0-2-192 0,0-2 0 0,0 11 0 16,0-5-1600-16,0-5-352 0,-1-5-80 16,1-13-7120-16,1 0-1408 0</inkml:trace>
  <inkml:trace contextRef="#ctx0" brushRef="#br0" timeOffset="10528.82">8797 9336 31327 0,'0'0'688'0,"0"0"144"0,0 0 16 0,0 0 48 0,0 0-720 0,0 0-176 16,2 11 0-16,1-1 0 0,-3-2 0 0,-4 6 0 16,2 2 0-16,1 4 0 0,-1 1 0 0,0 2 0 15,-1 1 0-15,-1 1 0 0,0 1 848 0,0-2 144 16,1-2 32-16,1 0 0 0,-3-1-832 0,3-1-192 0,0-3 0 16,1-1 0-16,-2-3 0 0,1-3 0 0,-1-2 0 0,3-8 0 15,0 0 864-15,0 0 128 0,0-6 32 0,3-2 0 16,-1 0-832-16,1-6-192 0,0-3 0 0,2-4 0 15,0-3 864-15,1-3 128 0,-2 0 32 0,1-2 0 16,2-3-832-16,1 2-192 0,-2 2 0 0,3 0 0 16,1 4 0-16,1 1 0 0,0 1 0 0,2 3 0 15,-2 6 0-15,2 3 0 0,1 5 0 0,4 1 0 16,-1 6-768-16,-1 6-208 16,1 4-48-16,-6-2 0 0,0 6 1648 0,1 1 320 0,-3 3 64 0,5 10 16 15,-4-2-1648-15,-1 0-320 0,0-2-64 0,-3-6-16 16,2 4 832-16,1-3 192 0,1 1 0 0,5 5 0 15,-1-9-2496-15,2-5-464 0,-1-7-96 0,-4-5-6560 16,1-4-1328-16</inkml:trace>
  <inkml:trace contextRef="#ctx0" brushRef="#br0" timeOffset="10945.87">9730 8864 27647 0,'0'0'608'0,"8"-11"128"0,-9 1 32 0,-2-1 0 0,1 1-624 0,-3 1-144 16,-2 2 0-16,2 1 0 0,-4 3 848 0,-1 1 144 15,-1 2 32-15,-2 4 0 0,-1 3-832 0,-1 4-192 16,-3 4 0-16,0 3 0 0,-5 2 864 0,1 4 128 0,-3 2 32 0,6 3 0 16,4 1-832-16,7-1-192 0,3-4 0 0,2-1 0 15,1 1 0-15,4-6 0 0,4-3 0 0,4-4 0 16,2-4 0-16,4-5 0 0,1-4 0 0,7-6 0 15,2-6 0-15,0-3 0 0,1-4 0 0,-2-6 0 16,0-5 0-16,-3 0 0 0,1 0 0 0,-4 3 0 16,-1 4 0-16,-2 1 0 0,-1 0 0 0,-3 3 0 15,-1 3 0-15,-1 3 0 0,-2 5 0 0,-2 3 0 16,-6 6 864-16,0 0 128 0,0 0 32 0,5 10 0 16,0 8-832-16,-3 5-192 0,0 3 0 0,3 9 0 15,1 8 0-15,-1 8 0 0,-3 6 0 0,-2 2 0 16,-1 2 0-16,-3 0 0 0,-1 3 0 0,-1 1 0 15,1 1 0-15,-2-1 0 0,2 1 0 0,0-17 0 16,1 2 0-16,1 4 0 0,-4 0 0 0,3 1 0 16,0 3 0-16,0-9 0 0,0-5 0 0,-5-5 0 15,2-5-1600-15,-4-7-352 0,-11 13-80 0,-5-24-16 0</inkml:trace>
  <inkml:trace contextRef="#ctx0" brushRef="#br0" timeOffset="11127.16">8809 8631 42383 0,'-12'-18'1872'0,"7"10"400"0,1 2-1824 0,4 6-448 16,-2-7 0-16,2 7 0 0,0 0 0 0,0 0 0 15,0 0 0-15,2-8 0 16,-1 1-3184-16,-1 7-720 0,0 0-160 0,-9-4-32 0</inkml:trace>
  <inkml:trace contextRef="#ctx0" brushRef="#br0" timeOffset="11682.28">4636 14277 20271 0,'-7'-11'448'0,"0"-3"80"0,-3-4 32 0,-1-1 16 0,-1 1-576 0,2 1 0 0,-2-1 0 16,2 2 0-16,2 2 928 0,0 4 80 0,2 0 16 0,2 3 0 16,1 3 0-16,3 4 0 0,0 0 0 0,4 8 0 15,2 4 0-15,5 4 0 0,0 5 0 0,3 7 0 16,4 5-832-16,1 5-192 0,1 3 0 0,2 3 0 15,0 3 0-15,0 3 0 0,2 1 0 0,0 1 0 16,2-2 0-16,-1 0 0 0,1 4 0 0,-3-3 0 16,-4-4-768-16,-2-4-208 0,1-6-48 0,-3 0-7632 15,-1-7-1536-15</inkml:trace>
  <inkml:trace contextRef="#ctx0" brushRef="#br0" timeOffset="12179.47">4551 14621 27647 0,'0'0'608'0,"6"-3"128"0,2-4 32 0,2-1 0 0,2-4-624 0,3-3-144 16,0-1 0-16,2-7 0 0,1-7 0 0,2-3 0 15,-3-3 0-15,-1-2 0 0,2 1 0 0,-2-1 0 16,-1 1 0-16,-1-1 0 0,0 1 0 0,-1 0 0 0,-3-2 0 0,0 1 0 15,-2-1 0-15,-2 2 0 0,1 1 0 0,-1 2 0 16,-5 1 0-16,-1 3 0 0,0 2 0 0,0 4 0 16,-1 4 848-16,-2 3 144 0,2 1 32 0,0 5 0 15,0 1-832-15,0 5-192 0,1 5 0 0,0 0 0 16,0 0 0-16,4 11 0 0,2 4 0 0,3 6 0 16,3 6 0-16,-1 5 0 0,-2 3 0 0,3 9 0 15,4 4 0-15,1 4 0 0,-1 3 0 0,3 4 0 16,-2 5 0-16,0 0 0 0,-3-3 0 0,2-3 0 15,-2-4 0-15,-2-6 0 0,-1-6 0 0,0-6 0 16,-3-6 0-16,-1-5 0 0,0-4 0 0,0-6 0 16,-2-4 864-16,0-5 128 0,-5-6 32 0,3-6 0 0,-3-4-832 0,-2-4-192 15,-1-5 0-15,2-1 0 0,-1-4 0 0,0 0 0 16,0 0 0-16,2 0 0 0,1 1 0 0,2 0 0 16,-1 3 0-16,4 4 0 0,-2 3 0 0,4 3 0 15,1 4 0-15,3 2 0 0,-1 6 0 0,3 1 0 16,2 2 0-16,2 3 0 0,-1 4 0 0,0 0 0 15,3 4 0-15,0 0 0 0,1 2 0 0,-2-2 0 16,0 1 0-16,1-1 0 16,0 0-1600-16,-1-3-352 0,-2-3-80 0,4 2-11472 0</inkml:trace>
  <inkml:trace contextRef="#ctx0" brushRef="#br0" timeOffset="12747.79">5532 13796 27647 0,'0'0'1216'0,"0"0"256"0,0 0-1168 0,0 0-304 0,8 3 0 0,1 1 0 16,1 3 0-16,1 2 0 0,1 4 0 0,0 3 0 15,0 5 0-15,1 3 0 0,0 3 0 0,2 2 0 16,-3 3 880-16,0 0 112 0,0 0 32 0,0-1 0 16,0-3-832-16,-3 0-192 0,0-3 0 0,-1-2 0 15,-1-6 0-15,-2-3 0 0,-1-4 0 0,-1-2 0 0,-3-8 0 0,0 0 0 16,-2-5 0-16,0-4 0 0,0-4 864 0,0-3 128 16,-2-5 32-16,1-2 0 0,0-4-832 0,-1-2-192 15,-1-2 0-15,0-2 0 0,1-1 0 0,1 0 0 16,2 1 0-16,2 1 0 0,1 1 0 0,1 2 0 15,3 4 0-15,-1 4 0 0,1 4 0 0,4 3 0 16,2 4 0-16,3 5 0 0,2 4 0 0,1 5 0 16,1 4 0-16,2 3 0 0,-1 3 0 0,0 4 0 15,-3 2 0-15,0 2 0 0,-1 4 0 0,-2-1 0 16,-3 0 0-16,-1-1 0 0,0-1 0 0,-3-2 0 16,-2-4 0-16,0-5 0 0,-1-2 0 0,-2-5 0 15,-2-5 0-15,0 0 0 0,1-9 0 0,-1-6 0 16,2-7 0-16,-4-3 0 0,0-1 864 0,1-2 128 15,-2-1 32-15,1-1 0 0,-1-1-832 0,3 3-192 0,3-3 0 0,1 2 0 16,0 1 0-16,5 2 0 0,1 5 0 0,1 4 0 16,2 0 0-16,3 7 0 0,0 7 0 0,4 3 0 15,2 3 0-15,0 6 0 0,2 4 0 0,0 7 0 16,0 1 0-16,-1 3 0 16,0 3 0-16,0 0 0 0,0 1 0 0,-1-1 0 0,-1 0 0 0,-2-2 0 15,-1-1 0-15,-1-3 0 0,-2-3 0 0,-2-6-11424 16,-3-3-2336-16</inkml:trace>
  <inkml:trace contextRef="#ctx0" brushRef="#br0" timeOffset="13213.01">6551 12760 23951 0,'-6'-3'512'0,"-1"-5"128"0,0 0 0 0,1-3 64 0,0-3-576 0,3-1-128 15,1-3 0-15,3-1 0 0,3 1 848 0,5-3 144 0,0-2 32 16,3 0 0-16,0 0 0 0,5 1 0 0,3 1 0 0,4 2 0 16,0-1-832-16,2 4-192 0,1 2 0 0,3 5 0 15,-2 1 0-15,0 6 0 0,0 4 0 0,-2 4 0 16,1 4 0-16,-4 6 0 0,-2 4 0 0,-2 5 0 16,-2 5 864-16,-4 7 128 0,-2 4 32 0,-1 4 0 15,-3 1-832-15,-2 1-192 0,-4 1 0 0,-1-2 0 16,0-1 0-16,-1-2 0 0,-3-1 0 0,0-6 0 15,1-3 0-15,1-5 0 0,1-4 0 0,0-6 0 16,2-5 0-16,0 0 0 0,3-7 0 0,-4-6 0 16,10-1 0-16,0-3 0 0,2-3 0 0,2-2 0 15,2-1 0-15,3-2 0 0,3-2 0 0,-2 0 0 16,1-1-768-16,1 1-208 0,0-1-48 0,7-6-13504 16</inkml:trace>
  <inkml:trace contextRef="#ctx0" brushRef="#br0" timeOffset="13409.16">7507 12767 31327 0,'0'0'688'0,"0"0"144"0,0 0 16 0,0 0 48 0,0 0-720 0,0 0-176 15,0 0 0-15,8-4 0 0,-3 0 848 0,-2 0 144 16,1-3 32-16,-2 2 0 0,-2 5 0 0,1-6 0 15,-1 1 0-15,0 5 0 0,0 0-832 0,0 0-192 16,0 0 0-16,0 0-11424 0,0 0-2336 16</inkml:trace>
  <inkml:trace contextRef="#ctx0" brushRef="#br0" timeOffset="13814.7">7612 11733 31327 0,'0'0'688'0,"0"0"144"0,0 0 16 0,0 0 48 0,0 0-720 0,4 3-176 16,-6 8 0-16,0 3 0 0,2 3 0 0,2 4 0 16,2 2 0-16,1 3 0 0,2 1 848 0,2-1 144 15,3 2 32-15,3-2 0 0,2-1-832 0,0-2-192 16,3-3 0-16,0-1 0 0,1 0 0 0,1-4 0 15,-2-4 0-15,2-3 0 0,-2-3 0 0,-2-3 0 16,-1-3 0-16,-1-3 0 0,2-4 0 0,-3-3 0 16,0-3 0-16,-2-3 0 15,0 0-1600-15,-1-3-352 0,-5-2-80 0,1-9-11472 0</inkml:trace>
  <inkml:trace contextRef="#ctx0" brushRef="#br0" timeOffset="14031.18">7986 11395 31327 0,'0'0'1392'0,"-2"7"272"0,3 0-1328 0,0 5-336 0,-1 2 0 0,3 2 0 15,1 4 0-15,3 6 0 0,-2 4 0 0,3 2 0 16,0 3 896-16,1 5 96 0,-1 4 32 0,1 0 0 16,0 1 0-16,0-3 0 0,0 1 0 0,-1-2 0 0,2 1-832 0,-2-3-192 15,-1-3 0-15,1-1 0 0,1 0 0 0,-1-3 0 16,-1-4 0-16,1-2 0 15,-1-2-768-15,-2-3-208 0,0-4-48 0,0-5-9824 16,-2-4-1968-16</inkml:trace>
  <inkml:trace contextRef="#ctx0" brushRef="#br0" timeOffset="14309.84">8554 12028 35007 0,'0'0'768'0,"-5"-2"176"0,5 2 16 0,0 0 16 0,-4-3-784 0,4 3-192 0,-2-5 0 0,0-2 0 15,-3-1 864-15,2-2 128 0,0-2 32 0,1 2 0 16,-1-1 0-16,3 0 0 0,-1 2 0 0,0 0 0 15,-2 0-832-15,3 2-192 0,0 2 0 0,0 5 0 16,0 0 0-16,0 0 0 0,0 0 0 0,0 0 0 16,-4 4-1600-16,0 2-352 0,2 4-80 0,-2-2-9296 15,-1 1-1856-15</inkml:trace>
  <inkml:trace contextRef="#ctx0" brushRef="#br0" timeOffset="14849.72">8534 11200 27647 0,'0'0'608'0,"1"-11"128"0,-3-1 32 0,2 3 0 0,2 0-624 0,3-2-144 0,-2-5 0 0,3 1 0 15,0-6 848-15,2 0 144 0,3-1 32 0,3-1 0 16,4-1-832-16,0-1-192 0,2 1 0 0,1 2 0 15,0 5 864-15,0 0 128 0,0 2 32 0,0 6 0 16,1 5-832-16,-2 6-192 0,0 4 0 0,1 8 0 16,-3 4 0-16,-3 8 0 0,1 5 0 0,-6 6 0 15,-4 7 0-15,-1 6 0 0,-3 4 0 0,-3 7 0 16,-4 5 0-16,-2-1 0 0,-3-3 0 0,-1-2 0 16,-1-5 0-16,-2-4 0 0,0-1 0 0,1-6 0 15,0-4 864-15,0-7 128 0,3-6 32 0,3-4 0 0,2-7-832 16,1-5-192-16,4-11 0 0,0 0 0 0,8-5 0 0,3-5 0 15,3-6 0-15,5-5 0 0,2-3 864 0,6-3 128 16,3-1 32-16,3-3 0 0,3 1-832 0,5-3-192 16,3 0 0-16,0-1 0 0,2-1 0 0,5-3 0 15,-3-2 0-15,4 0 0 0,2 3 0 0,0 0 0 16,3 1 0-16,19-8 0 16,-12 10-2416-16,-5 7-528 0,13-9-96 0,-17 9-32 0</inkml:trace>
  <inkml:trace contextRef="#ctx0" brushRef="#br0" timeOffset="21395.67">4936 2384 6447 0,'0'0'576'0,"0"0"-576"16,-10 0 0-16,3 3 0 0,-4 4 624 0,4-2 16 15,7-5 0-15,-4 8 0 0,-3 0-800 0</inkml:trace>
  <inkml:trace contextRef="#ctx0" brushRef="#br0" timeOffset="23128.33">4567 2506 10127 0,'-13'-11'896'0,"8"5"-704"0,1 2-192 0,-1 0 0 16,0-3 1600-16,-1 3 304 0,6 4 48 0,0 0 16 16,-5-4-752-16,5 4-128 0,0 0-48 0,0 0 0 15,0 0-480-15,0 0-112 0,0 0 0 0,0 0-16 16,0 0-144-16,0 0-32 0,7 7 0 0,1-1 0 0,2 2 48 0,2-1 0 15,3-2 0-15,3-1 0 0,-1 0-48 0,3-2-16 16,5-3 0-16,-1 1 0 0,3 2 0 0,4-3 0 16,2-2 0-16,3 0 0 0,3-1-48 0,4 1-16 15,2-1 0-15,2 0 0 0,3 2 128 0,0-2 16 16,0-3 16-16,3 0 0 0,-1-4-16 0,6 3 0 16,2 0 0-16,3 1 0 0,2 1-48 0,0 0-16 15,-3 1 0-15,2-2 0 0,0-1 0 0,2 3-16 16,0 2 0-16,0-2 0 0,-1 4-96 0,1-1-16 15,-3 0 0-15,1-3 0 0,2 0 0 0,3 2 0 16,-3 1 0-16,0 2 0 0,-4 3-128 0,5-3 0 16,-2-3 0-16,4 2 0 0,1 1 0 0,-2-2 0 15,-3-3 0-15,2 1 0 0,-1 3 0 0,0-1 128 16,-1-2-128-16,-2 1 0 0,-3 6 192 0,-1-2-64 0,-4-1 0 0,0-1 0 16,0 0 0-16,-3-1 0 0,-2 2 0 0,0 0 0 15,-1 0-128-15,-4 0 160 0,-5-1-160 0,-3-2 160 16,-5 2-160-16,0 0 0 0,-4 2 144 0,-5 0-144 15,1-1 160-15,-7 3-32 0,0 0-128 0,-4-3 192 16,-7-4 0-16,-6 4-16 0,0 0 0 0,0 0 0 16,0 0 192-16,-6-4 32 0,-6-2 16 0,-3 2 0 15,0-4-176-15,-5 2-48 0,-5-1 0 0,-1 2 0 16,-1-1-192-16,-6 1 0 0,-5 0 0 0,-3 1 0 16,-3-1 0-16,-7 0 0 0,-4-1 0 0,-3 4 0 15,-4-1 144-15,-5 3-144 0,-6 3 128 0,-7-1-128 16,-5 3 128-16,0 0-128 0,1 2 0 0,-3 1 128 15,-4-1-128-15,1 2 0 0,1 0 0 0,-1 0 0 0,-1 3 0 0,0-1 128 16,-1 0-128-16,0-1 0 0,2 1 0 0,-3-5 128 16,-4 2-128-16,-1 2 0 0,3 2 0 0,-2-1 0 15,-5-2 128-15,3 2-128 0,4 1 0 0,2-1 0 16,2 0 0-16,2-2 0 0,0 1 0 0,5 2 0 16,4-4 0-16,3 0 0 0,2-1 0 0,5-1 0 15,3 0 0-15,5-1 0 0,4 0 0 0,7 0 0 16,6 0 0-16,5-1 0 0,3 0 0 0,5 0 0 15,5-3 0-15,3 1 0 0,6 0 0 0,2-2 128 16,3-1-128-16,5 1 0 0,8 0 0 0,0 0 0 16,0 0 0-16,10 3 0 0,4-1-192 0,4-2 48 15,6-2 0-15,5 1 0 0,6-1 144 0,8 0 0 16,7-1 0-16,7-1-128 0,11-1 128 0,5-1 0 0,3 0 0 0,6-1 0 16,9 2 0-16,4 1 0 15,1 0 0-15,2-2-128 0,1-1 128 0,5-1 0 0,9 0 0 0,1 1 0 16,-4-1 0-16,3 1 0 0,4 2 0 0,-1-1 0 15,-4 1 0-15,3 0 0 0,1 0 0 0,-2 1 0 16,-1 0 0-16,0 2 0 0,-1-1 0 0,-3 1 0 16,-4-1 0-16,-2 2 0 0,1 0 0 0,-8 0 0 15,-6 0 0-15,-2 2 0 0,-3 1 0 0,-2 2 0 16,-4 1 0-16,-7-1 128 0,-6 1-128 0,-6-1 0 16,-4 0 0-16,-2-1 0 0,-4 1 0 0,-6 0 128 15,-7-1-128-15,-6-1 128 0,-6-1-128 0,-6 2 128 16,-6 0-128-16,-2-2 144 0,-11-1-144 0,0 0 160 15,0 0-32-15,-11-6-128 0,-4 0 192 0,-9 0-64 16,-6 1-128-16,-7 0 0 0,-4 1 0 0,-2-1 0 0,-4 1 0 0,-5 0 0 16,-2-2 0-16,-8 1-176 0,-2-1 176 0,-7 2 0 15,-4 0 128-15,-2 2-128 0,0-4 0 0,-7 1 0 16,-5 1 0-16,-1 1-128 0,-1-2 128 0,-4 1 0 16,-3-2 0-16,-2 5 0 0,-2-1 0 0,0-1 0 15,-3-3 0-15,2 5 0 0,-5 3 0 0,2-1 128 16,2-3-128-16,-1-1 0 0,2 1 0 0,3-2 0 15,6 0 0-15,2-2 0 0,1 3 0 0,5 0 0 16,6 0 0-16,3-1 128 0,3-1-128 0,3 1 0 16,4 1 0-16,4 2 0 0,1 0 0 0,6 2 0 15,6 2 0-15,6-2 0 0,7 1 0 0,5 0 0 16,3-1 0-16,10 1 0 0,1 0 0 0,7 3 0 16,2 0-144-16,9-5 144 0,0 0-320 0,0 0 16 0,10 13 0 0,6 2 0 15,4-2-48-15,8-2-16 0,6-1 0 0,8-1 0 16,8-1 192-16,9-1 48 0,6-3 0 0,6 4 0 15,2-1 128-15,7-3 0 0,3-3 0 0,8 2-128 16,8-1 128-16,2 1 0 0,1-2 0 0,6 1 0 16,4 1 0-16,-2 0 0 0,-1-1 0 0,1 1 0 15,1 4 128-15,-3-2-128 0,-4-5 128 0,2 4-128 16,1-3 128-16,-5 1-128 0,-5 1 128 0,0-1-128 16,-3-1 144-16,-2 2-144 0,-8-1 192 0,-4-2-192 15,-8-2 208-15,-2-1-64 0,-4 1-16 0,-8 1 0 16,-4 2-128-16,-8-1 128 0,-6-2-128 0,-7 2 128 15,-10 1-128-15,-6-1 192 0,-6-2-192 0,-11 2 192 16,0 0 0-16,0 0 16 0,-16-8 0 0,-10-1 0 0,-8-3-208 16,-6 2 0-16,-9-1 0 0,-6 5 0 0,-5 4 0 0,-4-2 0 15,-4-1-176-15,-5 0 176 0,-7 2-160 0,0 1 160 16,-2 2 0-16,-3-1-144 0,-4-4 144 0,-3 5 0 16,-2 5 0-16,-2-2 0 0,-1-2 0 0,-4 4 0 15,-5 0 0-15,0 5 0 0,0-1 0 0,-6 4 128 16,-7 0-128-16,2 2 128 0,1 0-128 0,2 0 0 15,-2 0 0-15,6 0 0 0,5-1 0 0,5 0 0 16,-1 1 0-16,7-2 0 0,7-2 0 0,5-1 0 16,6-3 0-16,9 1 0 0,8 1 0 0,6-1 128 15,7-6-128-15,6 0 0 0,7-1 0 0,7 1 128 16,6-2-128-16,8 0 0 0,12 0 0 0,0 0 0 16,0 0 0-16,10 1 0 0,6-1 0 0,9 0-208 0,8 0 16 0,11 0 16 15,9 0 176-15,8-1-128 16,5-2 128-16,8 2-128 0,8 0 128 0,4-1 0 0,5 0-144 0,4 0 144 15,2 2 0-15,7-2 0 0,5 0 0 0,1 1 0 16,0 1 0-16,2 1 0 0,1-2 0 0,-1-1 0 16,-3 2 0-16,0-1 0 0,0 0 0 0,-5 0 0 15,-7 1 0-15,2 1 0 0,-3 1 0 0,-3 0 0 16,-11 1 0-16,-3 2 0 0,-4-1 0 0,-2 1 0 16,-7-2 0-16,-3 2 0 0,-4 0 0 0,-8-1 0 15,-8 1 0-15,-6-3 0 0,-8-2 0 0,-4 1 0 16,-7 3-2560-16,-6 1-384 0</inkml:trace>
  <inkml:trace contextRef="#ctx0" brushRef="#br0" timeOffset="28767.96">19091 13254 3679 0,'0'0'320'0,"0"0"-320"0,0 0 0 0,0 0 0 16,0 0 1488-16,0 0 240 0,0 0 32 0,0 0 16 15,0 0-336-15,0 0-64 0,-8 4-16 0,8-4 0 16,-6 4 80-16,-3-2 16 0,2-2 0 0,7 0 0 0,0 0-224 0,0 0-32 15,-10 0-16-15,3 3 0 0,-4-2-224 0,1 0-64 16,1-2 0-16,-2 0 0 0,2 1-128 0,0-2-16 16,1 4-16-16,8-2 0 0,-10-6-32 0,0 0-16 15,4 1 0-15,1-1 0 0,-2 0-80 0,4-1-16 16,-1-1 0-16,2 1 0 0,2-1-176 0,2 1-32 16,-2 7-16-16,5-10 0 0,2-2-160 0,1 0-16 15,0 1-16-15,2 0 0 0,0 1-176 0,2 1 0 16,0 1 144-16,0-1-144 0,1 0 0 0,2 0 0 15,1-1 0-15,0 4 0 0,0 1 0 0,-2 3 0 16,-3 0 0-16,2 0 0 0,-1 2 0 0,0 2 0 16,-2 1 0-16,-2 2 0 0,-8-5 0 0,8 11 0 15,-2 2 0-15,-2 3 0 0,-4 1 0 0,0-1 0 16,-1 0 0-16,-2 1 0 0,-3 4 0 0,0-3 0 16,-1-3 0-16,-4 0 0 0,0 0 176 0,-1-2-48 0,1-1 0 0,-3-1 0 15,-3-1 144-15,1 0 32 0,-2 1 0 0,1-2 0 16,1-3-48-16,-1-1 0 0,0-3 0 0,1-1 0 15,2-1 0-15,1-2-16 0,2-1 0 0,1-3 0 16,5 1 64-16,-2-5 16 0,3 1 0 0,1-1 0 16,2-4-128-16,1 2 0 0,1-4-16 0,3 3 0 15,0-2-176-15,3-3 0 0,0-4 0 0,1 4 0 16,0 4 0-16,1 1 0 0,0-1 0 0,2 0 0 16,2 3 0-16,0 3 0 0,1 0 0 0,-2-1 0 15,0 0 0-15,-1 5 0 0,0 5-144 0,-2 2 144 16,-9-3 0-16,12 3-160 0,-1 1 160 0,-3 4-128 15,0 4 128-15,-2 1-192 0,1 1 192 0,-5 3-192 0,-1 0 192 16,-2 2 0-16,0 1 0 0,-2 0 0 0,-1-3 0 0,1-1 0 16,-1-2 0-16,1-1 0 0,-3 0 0 0,-2-1 0 15,-4-1 0-15,2-1 128 0,2-1 32 0,-2-2 16 16,3-2 0-16,-4-1 0 0,-1 1 16 0,1-4 16 16,0-1 0-16,2-2 0 0,2-2-32 0,0-3-16 15,-1-2 0-15,2 3 0 0,1-3 64 0,2-3 16 16,0-4 0-16,0 2 0 0,2 0-240 0,1-3 128 15,1-2-128-15,0-1 0 0,2 2 0 0,2 0 0 16,5 0 0-16,-3-2 0 0,2 0 0 0,1 4 0 16,4 1 0-16,-1 5 0 0,-2 2 0 0,0 2 0 15,4 1 0-15,0-1 0 0,-1 2-144 0,-2 3 144 16,-1-2 0-16,2 7-144 0,-3 2 144 0,0 4-160 16,0 3 160-16,-3-1-160 0,2 2 160 0,-5 3-160 0,1 3 160 0,-2 1-160 15,2-2 160-15,-5-2 0 0,0-1 0 0,0-1-128 16,-5 0 128-16,1 0 0 0,-3-3 0 0,-1 0 0 15,0 0 0-15,-4-2 0 0,-2 0 128 0,-1 0-128 16,0-1 176-16,-1-3-48 0,2-1 0 0,-2-2 0 16,0-1-128-16,1-2 192 0,0-2-192 0,3-1 192 15,1-2-192-15,0-3 192 0,2-1-192 0,2-2 192 16,0-3-192-16,3 1 192 0,-1 0-192 0,3-4 192 16,2-3-192-16,0 0 0 0,0 2 0 0,3-1 128 15,2-1-128-15,1-1 0 0,1 0 0 0,3 3 0 16,-1 5 0-16,2 0 0 0,2 0-144 0,0 2 144 15,-1 0 0-15,2 3 0 0,-1 3-128 0,0 1 128 16,0-1 0-16,1 1-128 0,1 4 128 0,-2 2 0 0,-2 2-176 16,0 1 176-16,0 5-160 0,-1 2 160 0,-3 4-144 0,0 0 144 15,-2 0-128-15,-3 0 128 0,-2 4 0 0,-2 0-128 16,-1 1 128-16,0-5 0 0,-3-1 0 0,-2 3 0 16,-1-1 0-16,-6-2-128 0,2-1 128 0,-2-1 0 15,-3 1 0-15,4-2 0 0,2-1 0 0,-1-5 144 16,-2-2-144-16,0-3 0 0,0 3 160 0,0-2-160 15,3-2 128-15,0-3-128 0,1-2 176 0,1-2-48 16,2 1-128-16,4-5 192 0,0-2 0 0,1 0-16 16,1-1 0-16,2-1 0 0,0 0-176 0,4-3 0 15,1-4 0-15,2 2 128 0,1 3-128 0,0 1 0 16,1-1 0-16,4 1 0 0,-1 0 0 0,1 5-144 16,-2 3 144-16,2 1 0 0,0-4-128 0,-1 4 128 15,1 5 0-15,-1 2 0 0,-1 2-176 0,-3 3 176 0,-8-5-160 0,11 7 160 16,0 5-208-16,-5 0 48 0,0 2 16 0,-2 4 0 15,-4 2 144-15,-1 1-208 0,-2-1 80 0,1 0 128 16,-2-4-144-16,0 1 144 0,-3-2 0 0,-1 0 0 16,-3 0 0-16,1-3 0 0,0-1 0 0,-1 0 0 15,-2 1 0-15,1-3 0 0,-1-2 0 0,1 0 144 16,2-3-144-16,2-1 0 0,-4-3 144 0,2-1-144 16,1-4 160-16,2-1-32 0,1-3-128 0,0 0 192 15,1-1-64-15,1-1-128 0,3-4 176 0,0-1-176 16,1 1 0-16,2-3 0 0,3-2 0 0,1 2 0 15,-1-1 0-15,2 1 0 0,3 1 0 0,0 1 0 16,0 1 0-16,0 3 0 0,2 1 0 0,1 4-144 16,-3 3 144-16,3 2 0 0,2 1-144 0,-1 2 144 0,-1 5 0 0,-1 0-144 15,-4 0 144-15,2 2 0 0,0 1-208 0,-2 3 64 16,-3 2 16-16,1 3 0 0,-4 0 128 0,0 0-128 16,-3-3 128-16,0 3-128 0,-4-1 128 0,0 0 0 15,-2-3-144-15,-3-1 144 0,2 0 0 0,-2-1 0 16,1-3 0-16,-1-1 0 0,-3-2 0 0,3-1 160 15,0-2-160-15,0 1 160 0,0-4-160 0,2-2 192 16,0 0-192-16,1-2 192 0,-1-3-32 0,5-1 0 16,2-4 0-16,2 0 0 0,1-3-160 0,2 0 128 15,1-1-128-15,2 0 128 0,3-1-128 0,-3 5 0 16,1 1 0-16,1 1 0 0,0 1 0 0,2 2 0 16,-3 0-144-16,2 7 144 0,-1 1 0 0,-9 0-160 15,10 5 160-15,-10-5-128 0,10 12-160 0,-6 1-32 0,0-1 0 0,-2 0 0 31,-2 1-2496-31,0 2-512 0</inkml:trace>
  <inkml:trace contextRef="#ctx0" brushRef="#br0" timeOffset="34139.01">18539 13030 4607 0,'0'0'192'0,"0"0"64"0,0 0-256 0,0 0 0 16,0 0 0-16,0 0 0 0,0 0 1648 0,0 0 272 15,0 0 64-15,0 0 16 0,0 0-1120 0,0 0-240 16,0 0-32-16,0 0-16 0,0 0-80 0,0 0-32 16,0 0 0-16,0 0 0 0,0 0 96 0,10 1 0 15,-10-1 16-15,7 0 0 0,1 4-112 0,-8-4-32 16,6 3 0-16,-6-3 0 0,7 4-112 0,-7-4-16 15,9 1-16-15,-2 2 0 0,-7-3-16 0,9 5 0 16,0-5 0-16,0 1 0 0,2 4-16 0,1 0 0 16,-2-3 0-16,3 2 0 0,2 2-16 0,0 2 0 15,2 0 0-15,-1 1 0 0,1-1-64 0,-1 0 0 0,1 3-16 0,0-1 0 16,0-2-16-16,-1 1 0 0,1-1 0 0,-1 0 0 16,2 2-160-16,-1-1 160 0,1-2-160 0,2-1 160 15,-3 1-160-15,4 2 0 0,0-1 144 0,0-1-144 16,-1-3 0-16,1 2 144 0,0 2-144 0,1-2 0 15,1 1 192-15,-2-2-192 0,0 1 192 0,0-1-192 16,-2 1 208-16,0-1-64 0,-1 1-16 0,-1-1 0 16,2 0-128-16,-3 0 0 0,0 2 0 0,0-1 0 15,1-2 0-15,-1 1 0 0,1 0 0 0,0 0 0 16,1 1 0-16,1-2 0 0,1-2 0 0,0 2 0 16,1 5 0-16,-1-3 0 0,-4-2 0 0,1 0 0 15,1 0 0-15,-1-1 0 0,2 5 0 0,0-5 0 16,-4-3 0-16,1 0 0 0,-1 3 0 0,-2-1 128 0,-1 0-128 0,0-1 192 15,0-1-192-15,2 2 192 0,-4 0-192 0,1 0 0 16,0-2 0-16,-3-2 128 0,2 1-128 0,1 1 0 16,-2 0 0-16,2 0 0 0,-3 0 0 0,-8 0 0 15,10 5 0-15,0-1 0 0,-10-4 0 0,6 0 0 16,0-3 0-16,-6 3 0 0,0 0 0 0,0 0 0 16,0 0 0-16,0 0 0 0,0 0 0 0,0 0 0 15,0 0 0-15,0 0 0 0,0 0 0 0,0 0 192 16,-8 3-32-16,0 0 0 0,0-4-32 0,-1-1-128 15,0 1 192-15,0 1-64 0,0 1-128 0,-2 1 0 16,0-4 0-16,0 1 0 0,0-1 0 0,-1 1 0 16,-1 4 0-16,-2-3 0 0,-2-4 144 0,-1 0-144 15,0 2 160-15,-3 0-160 0,0-1 208 0,0-1-48 16,-4-2-16-16,-1 1 0 0,1 5 16 0,0-1 0 0,0-6 0 0,0 3 0 16,1 3 80-16,1-1 16 0,0 2 0 0,1-3 0 15,1-2-112-15,-2 2-16 0,2 2 0 0,-1-2 0 16,1-1-128-16,-2 1 0 0,-1-1 0 0,0-1-176 15,-2 3 176-15,2-1 0 0,2-3 0 0,-2 1 128 16,2-1-128-16,0 2 0 0,1 0 0 0,2 0 0 16,3-3 160-16,0 3-32 0,1 0-128 0,1-1 192 15,1 0-192-15,0-1 0 0,1-1 0 0,2 1 0 16,-3 3 0-16,2-3 0 0,2-3 0 0,-2 2 0 16,-1 3 0-16,2-1 0 0,1-2 0 0,-1 0 0 15,-1-1 144-15,0 1-16 0,0 2 0 0,1-2 0 16,-1-2-128-16,0 1 0 0,0-2-192 0,2 1 192 15,-2 1 0-15,0-1 0 0,-2 1 0 0,2-1 0 0,0 0 0 0,1 4 0 16,0-1 0-16,-1 1 0 0,2-2 0 0,-1 4 0 16,-2-1 0-16,0 1 0 0,0 0 0 0,1-1 0 15,1 0 0-15,2 3 0 0,0 1 0 0,8 0 0 16,-9-6 0-16,2 4 0 0,7 2 0 0,0 0 0 16,-6 1-144-16,6-1 144 0,0 0 0 0,0 0 0 15,0 0 0-15,0 0 0 0,0 0 0 0,0 0-128 16,0 0 128-16,0 0 0 0,0 0 0 0,0 0 0 15,0 0-128-15,9 5 128 0,1 1 0 0,2 0 0 16,-1-1 0-16,3 0 0 0,0-1 0 0,-1 2 0 16,-1 4 0-16,4-3 0 0,2-3 0 0,3 0 0 15,1 1 0-15,1 4 0 0,0 1 0 0,1-1 0 16,-1-4 0-16,0 3 0 0,0 3 0 0,2-1 0 0,-1 1 0 0,2-3 0 16,-2-4 0-16,3 2 0 0,1 0 0 15,-1 1 0-15,0-1 0 0,1 1 0 0,2 0 0 0,0 0 0 16,-1 1 0-16,1-1 0 0,-3-2 0 0,-2 1 0 15,0 0 0-15,-3 0 0 0,1-2 0 0,-2 1 144 16,1-1-144-16,0 1 0 0,1 0 0 0,1 0 0 16,2-1 0-16,-1-3 0 0,-1 1 0 0,-1 2 0 15,0 2 0-15,-1-3 0 0,3-1 0 0,-4 1 0 16,-2 0 0-16,1 0 0 0,-2 2 0 0,-3-2 0 16,-3-1 0-16,1-1 0 0,0-1 0 0,-2 0 0 15,-3 0 0-15,0 0 0 0,-1-2 0 0,-7 2 0 16,0 0 0-16,7 2 0 0,-7-2 0 0,0 0 0 15,0 0 0-15,0 0 0 0,0 0 0 0,0 0 0 0,0 0 0 0,0 0 0 16,0 0 128-16,0 0-128 0,0 0 0 0,0 0 0 16,0 0 128-16,-7-2-128 0,-1 1 0 0,0-2 0 15,-1-2 0-15,1 3 0 0,-1 1 0 0,-3 1 0 16,1 0 0-16,-4-1 128 0,0-3-128 0,-1 1 0 16,-1 3 144-16,1 0-144 0,-3-1 128 0,2-2-128 15,2-1 160-15,-2 1-160 0,-5 2 144 0,2-2-144 16,0-2 128-16,-2 2-128 0,0 1 128 0,1 0-128 15,0 1 128-15,1-3-128 0,-1-1 128 0,1 0-128 16,0 3 128-16,-1-1-128 0,0-4 0 0,-1 1 128 16,-4-1-128-16,3 3 0 0,-4-1 128 0,2-1-128 15,1-3 0-15,-2 1 128 0,0 5-128 0,1 0 0 16,0-2 0-16,4 0 0 0,-1-2 128 0,2 3-128 16,2 0 0-16,1-1 128 0,0-3-128 0,-2 0 0 0,2 1 0 15,1 0 0-15,-2 1 0 0,2-2 0 0,0-3 0 0,1 2 0 16,-1 2 0-16,-1 2 0 0,-1-1 128 0,2 2-128 15,1-4 0-15,-1 4 0 0,1 2 0 0,0-4 128 16,4-3-128-16,-1 1 0 0,-2 1 0 0,2 2 0 16,-1-1 0-16,1-2 0 0,1 0 0 0,1 1 0 15,-2 4 0-15,2 0 0 0,1 0 0 0,0-1 0 16,4-2 0-16,5 6 0 0,-7-2 0 0,7 2 0 16,-5-3 0-16,5 3 0 0,-4-8 0 0,4 8 0 15,0 0 0-15,0 0 0 0,-3-7 0 0,3 7 0 16,0 0-176-16,0 0 176 0,0 0-128 0,0 0 128 15,0 0-176-15,0 0 176 0,0 0-208 0,0 0 80 16,10-1 128-16,-1 1-128 0,-9 0 128 0,11 3-128 0,-3 0 128 0,3 0 0 16,0-1-144-16,2 3 144 0,-1 1 0 0,1 1-144 15,2 0 144-15,0-1 0 0,-1 2 672 0,2 2 240 16,3 1 48-16,3-1 16 16,0-4-1600-16,1 3-320 0,-1 2-64 0,0 1-16 0,1 0 816 0,-2-1 208 15,2-2 0-15,-1 1 0 0,0 1 0 0,2 0 0 16,1-2 0-16,0-2 0 0,1 2 0 0,3 0 0 15,-3 2 0-15,3-2 0 0,1-1 0 0,-1 0 0 16,-1 2 0-16,0-2 0 0,-1 0 0 0,-2-3 0 16,-2 2 0-16,0 0 0 0,0 2 0 0,1-2 0 15,-1-3 0-15,0 2 0 0,2-2 0 0,-2 2 0 16,2-1 0-16,0-2 0 0,-3 0 752 0,0 0 224 16,-1 0 48-16,-1 1 16 0,1-4-832 0,-2 2-208 0,0 0 0 15,-2 2 0 1,0 1-768-16,-1-1-208 0,0-1-48 0,-1 1 0 0,-2-1 848 0,2 0 176 0,-4 0 0 0,1-1 0 15,-2-1 0-15,0 0 0 0,-2-1 0 0,0 0 0 16,-8 0 0-16,9 1 0 0,-9-1 0 0,9 0 0 16,-9 0 0-16,0 0 0 0,0 0 0 0,0 0 0 15,0 0 0-15,0 0 0 0,0 0 0 0,0 0 0 16,0 0 0-16,-5-8 0 0,0 1 0 0,-1 2 0 16,-4 2 0-16,2 2 0 0,-2-4 0 0,0 2 0 15,0 2 0-15,-2 0 0 0,-1 0 0 0,-2 1 0 16,0-1 0-16,-4-1 0 0,-2 2 128 0,-1-2-128 15,1-1 0-15,-3 0 0 0,0-2 0 0,-1 2 0 16,-3 2 0-16,0-2 0 0,-2-4 0 0,1 3 0 16,3 4 0-16,-2-1 0 0,2-2 0 0,-2 0 0 0,1 0 0 0,-3 0 0 15,1-2 128-15,-1 2-128 0,-1-4 0 0,0 3 0 16,2-1 0-16,-1 1 0 0,-1 1 160 0,2-2-160 16,2-1 160-16,1 1-160 0,-1 2 0 0,4-1 0 15,-1-3 0-15,2 0 0 0,-2 1 0 0,2-1 0 16,0 0 0-16,2-1 0 0,1-1 0 0,-1-1 176 15,1-2-176-15,1 4 160 0,0 0-160 0,3-1 0 16,0-1 0-16,0 1 0 0,1 1 0 0,1-2 0 16,0 2 0-16,-2-1 0 0,1 1 0 0,3 0 0 15,-1 0 0-15,2 0 0 0,0 0 0 0,1 3 128 16,2 0-128-16,-2 1 0 0,3 0 0 0,1-2 0 16,0 1 0-16,5 5 0 0,0 0 0 0,0 0 0 15,0 0 0-15,0 0-176 0,0 0-112 0,0 0-32 0,10 4 0 0,1 3 0 31,4-3-416-31,1 1-96 0,1 1 0 0</inkml:trace>
  <inkml:trace contextRef="#ctx0" brushRef="#br0" timeOffset="38993.49">4820 2548 20271 0,'-19'-19'1792'0,"7"9"-1424"0,-3 0-368 0,2 1 0 31,1-2-368-31,-1 4-144 0,0 0-16 0,1 0-16 0,1 3 544 0,0 0 0 0,-3-2 0 0,1 2 0 16,-1-1 0-16,0 3 0 0,-2 1 0 0,0 1 0 15,-3 0-128-15,0 1 128 0,-4-2 0 0,0 5 0 16,0 4 0-16,0 1 0 0,1 1 0 0,1 1 0 16,-2 0 0-16,1-1 0 0,2 0 0 0,4 0 0 15,0 2 0-15,1 0 0 0,-1-5 0 0,3 2 0 16,2 0 0-16,-1 1-128 0,0-1 128 0,-1 0 0 15,3-3 0-15,-1 1 0 0,1-1 0 0,-1 4 0 0,4-1 256 0,1-1 64 16,0-2 16-16,3 2 0 0,-2 0 112 0,2 2 32 16,2 0 0-16,3 1 0 0,-2-11-80 0,8 13-16 15,1 0 0-15,2 0 0 0,1-1-192 0,2 3-32 16,3-1-16-16,0 0 0 0,5-2 176 0,4 0 48 16,3-3 0-16,3-1 0 0,1-3-16 0,4 1 0 15,2-1 0-15,4 2 0 0,3 1-160 0,2-3-16 16,0-2-16-16,4 0 0 0,2-2 96 0,4 0 0 15,1-1 16-15,3 2 0 0,2 0 48 0,2 0 16 16,-4-4 0-16,4 1 0 0,6 0-80 0,1 0 0 16,4-1-16-16,0-2 0 0,-2 1-112 0,5 0 0 15,3-3-128-15,1 3 192 0,-2 1-192 0,0-3 128 16,-3 0-128-16,2-1 0 0,5 2 176 0,-6 1-176 0,0-3 192 0,-2 2-192 16,-3 1 192-16,2-3-64 0,-2-3 0 0,-2 4-128 15,-1-1 192-15,-6 2-192 0,-5 2 192 0,-1-2-192 16,-1 1 160-16,-5 1-160 0,-5 1 128 0,-5-3-128 15,-2 2 0-15,-4-1 128 0,-8 1-128 0,-4 2 0 16,-3 0 128-16,-5 0-128 0,-3 0 128 0,-5 1-128 16,-10-1 128-16,0 0-128 0,0 0 128 0,0 0-128 15,0 0 272-15,0 0-16 0,0 0-16 0,-9 2 0 16,-3 2-48-16,-6-1-16 0,-4-7 0 0,-6 4 0 16,-5 4-176-16,-8-2 0 0,-3 0-192 0,-1 0 192 15,-4 0-160-15,-2 3 160 0,-4 1 0 0,-6 1-144 16,-6-3 144-16,-4 2 0 0,-6 1 0 0,-3 0 0 15,0 1 0-15,-4 0 0 0,-5-1 0 0,0 3 0 0,-4 2 0 0,-1 0 0 16,0-1 0-16,-2 2 0 0,-4-1 0 0,4 0 0 16,3-1 0-16,-3 1 0 0,-5-2 0 0,7 0 0 15,5-2 0-15,1 1 128 0,-1 1-128 0,1-2 0 16,1-3 0-16,4 2 0 0,6 0 0 0,4-1 0 16,0 0 0-16,8-2 0 0,5 0 0 0,9 0 0 15,3 0 0-15,7-1 0 0,8 0 0 0,6-2 0 16,4-1 0-16,6-1 0 0,7 2 0 0,3-1 128 15,7 0-128-15,0 0 0 0,0 0 0 0,12 0 0 16,7 0 0-16,8-1-128 0,5-2 128 0,10 1-192 16,6 0 192-16,11-1-192 0,6 2 192 0,10-2 0 15,3 0 0-15,12-2 0 0,6-1 0 0,4 0 0 16,1-1 0-16,9 0 0 0,10-1 0 0,2 1 0 16,-4-1 0-16,7 1 0 0,6-1 0 0,1 1 128 0,-1 1-128 0,-1 1 0 15,-1 2 160-15,-2 1-32 0,2-2-128 0,-4 3 192 16,0 2-64-16,-2 2 0 0,-1-2-128 0,-3 2 192 15,-8 1-192-15,-2-1 128 0,-4-1-128 0,-6 0 0 16,-5 0 0-16,-7 0 128 0,-8 1-128 0,-5-1 0 16,-6 0 0-16,-6 0 128 0,-7 2-128 0,-11-1 0 15,-9 1 160-15,-9-3-160 0,-6-1 160 0,-7 0-160 16,-13 0 176-16,0 0-176 0,0 0 192 0,-12 0-192 16,-6-1 320-16,-11 1-64 0,-9 0 0 0,-6 1 0 15,-5 2-256-15,-6-1 0 0,-5-1 0 0,-6 1 0 16,-9 0 0-16,-2 0 0 0,-3 0 0 0,-3 1 0 15,-2-1 0-15,-6 1 0 0,-8 1 0 0,-2-1 0 16,-3 2 0-16,-4 0 0 0,-5-1 0 0,0 1 0 16,-2 0 0-16,0 0 0 0,-3-3 0 0,7 1 0 0,3 1 0 0,2 0 0 15,0-3 0-15,6 0 0 0,6 0 0 0,5 0 0 16,8-1 0-16,5 0 0 0,4 0 0 0,9 0 0 16,5 2 0-16,12-1 0 0,9-1 0 0,8 0 0 15,7 0 0-15,9 0-10576 16,5 2-2000-16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2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2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0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7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7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8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7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38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customXml" Target="../ink/ink15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B41AB-D69E-4832-8916-8284DB4AA0F9}"/>
              </a:ext>
            </a:extLst>
          </p:cNvPr>
          <p:cNvSpPr/>
          <p:nvPr/>
        </p:nvSpPr>
        <p:spPr>
          <a:xfrm>
            <a:off x="198873" y="665991"/>
            <a:ext cx="86284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/>
              <a:t>Existence and </a:t>
            </a:r>
            <a:br>
              <a:rPr lang="fr-FR" sz="4000" dirty="0"/>
            </a:br>
            <a:r>
              <a:rPr lang="fr-FR" sz="4000" dirty="0" err="1"/>
              <a:t>Uniqueness</a:t>
            </a:r>
            <a:endParaRPr lang="fr-FR" sz="4000" dirty="0"/>
          </a:p>
          <a:p>
            <a:pPr algn="ctr"/>
            <a:r>
              <a:rPr lang="fr-FR" sz="4000" dirty="0"/>
              <a:t>+</a:t>
            </a:r>
          </a:p>
          <a:p>
            <a:pPr algn="ctr"/>
            <a:r>
              <a:rPr lang="fr-FR" sz="4000" dirty="0" err="1"/>
              <a:t>Precalculus</a:t>
            </a:r>
            <a:r>
              <a:rPr lang="fr-FR" sz="4000" dirty="0"/>
              <a:t>:  </a:t>
            </a:r>
            <a:r>
              <a:rPr lang="fr-FR" sz="4000" dirty="0" err="1"/>
              <a:t>Finding</a:t>
            </a:r>
            <a:r>
              <a:rPr lang="fr-FR" sz="4000" dirty="0"/>
              <a:t> </a:t>
            </a:r>
            <a:r>
              <a:rPr lang="fr-FR" sz="4000" dirty="0" err="1"/>
              <a:t>domain</a:t>
            </a:r>
            <a:endParaRPr lang="fr-FR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733C8E-2E65-44A7-A037-D34EC60E0308}"/>
              </a:ext>
            </a:extLst>
          </p:cNvPr>
          <p:cNvGrpSpPr/>
          <p:nvPr/>
        </p:nvGrpSpPr>
        <p:grpSpPr>
          <a:xfrm>
            <a:off x="380489" y="5217187"/>
            <a:ext cx="7266105" cy="1569660"/>
            <a:chOff x="380489" y="5051488"/>
            <a:chExt cx="7266105" cy="1569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3EFB5C-9255-4699-972A-FCAA314F2293}"/>
                </a:ext>
              </a:extLst>
            </p:cNvPr>
            <p:cNvSpPr txBox="1"/>
            <p:nvPr/>
          </p:nvSpPr>
          <p:spPr>
            <a:xfrm>
              <a:off x="1902443" y="5051488"/>
              <a:ext cx="57441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92D050"/>
                  </a:solidFill>
                </a:rPr>
                <a:t>By Dr. Isabel Darcy, </a:t>
              </a:r>
            </a:p>
            <a:p>
              <a:r>
                <a:rPr lang="en-US" sz="3200" dirty="0">
                  <a:solidFill>
                    <a:srgbClr val="92D050"/>
                  </a:solidFill>
                </a:rPr>
                <a:t>Dept of Mathematics and AMCS, </a:t>
              </a:r>
            </a:p>
            <a:p>
              <a:r>
                <a:rPr lang="en-US" sz="3200" dirty="0">
                  <a:solidFill>
                    <a:srgbClr val="92D050"/>
                  </a:solidFill>
                </a:rPr>
                <a:t>University of Iowa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C9010E-98A7-42FF-97D6-5DA146B09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89" y="5150518"/>
              <a:ext cx="1378330" cy="13716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76FA803-0744-47F4-A660-8CFCC99C2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175" y="3398167"/>
            <a:ext cx="5873467" cy="13145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27DEDB2-BE25-482D-95AC-DE0FCF760363}"/>
                  </a:ext>
                </a:extLst>
              </p14:cNvPr>
              <p14:cNvContentPartPr/>
              <p14:nvPr/>
            </p14:nvContentPartPr>
            <p14:xfrm>
              <a:off x="2752200" y="601560"/>
              <a:ext cx="4897440" cy="4302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27DEDB2-BE25-482D-95AC-DE0FCF7603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2840" y="592200"/>
                <a:ext cx="4916160" cy="432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716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7F5E7A-1C06-46FB-842E-64737092CE48}"/>
              </a:ext>
            </a:extLst>
          </p:cNvPr>
          <p:cNvSpPr txBox="1"/>
          <p:nvPr/>
        </p:nvSpPr>
        <p:spPr>
          <a:xfrm>
            <a:off x="613775" y="245493"/>
            <a:ext cx="799160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Thm</a:t>
            </a:r>
            <a:r>
              <a:rPr lang="en-US" sz="3600" dirty="0"/>
              <a:t> 2.4.2 implies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rgbClr val="FFFF00"/>
                </a:solidFill>
              </a:rPr>
              <a:t>But what else can we say about this DE?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F3BDC-4953-4FED-90B2-7890D580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3" y="1120965"/>
            <a:ext cx="8906005" cy="11675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0EEF16-137C-4831-89C1-ED1093A2E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337" y="2967447"/>
            <a:ext cx="5276876" cy="26865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188F167-8FEA-49D0-9166-E998763B8E72}"/>
                  </a:ext>
                </a:extLst>
              </p14:cNvPr>
              <p14:cNvContentPartPr/>
              <p14:nvPr/>
            </p14:nvContentPartPr>
            <p14:xfrm>
              <a:off x="924840" y="815040"/>
              <a:ext cx="6220080" cy="5033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188F167-8FEA-49D0-9166-E998763B8E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5480" y="805680"/>
                <a:ext cx="6238800" cy="505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68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656B34-516D-4448-8CE9-4B22AFCCA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4" y="0"/>
            <a:ext cx="90413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278CB3-2712-4785-AB70-A4A9DEEB8B33}"/>
                  </a:ext>
                </a:extLst>
              </p14:cNvPr>
              <p14:cNvContentPartPr/>
              <p14:nvPr/>
            </p14:nvContentPartPr>
            <p14:xfrm>
              <a:off x="379080" y="166320"/>
              <a:ext cx="7075080" cy="6104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278CB3-2712-4785-AB70-A4A9DEEB8B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720" y="156960"/>
                <a:ext cx="7093800" cy="612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722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186990-B5C1-40C6-804A-755BBCD5F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450"/>
            <a:ext cx="9144000" cy="57430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5E62F1-C592-42FF-902A-BE4554289F2B}"/>
                  </a:ext>
                </a:extLst>
              </p14:cNvPr>
              <p14:cNvContentPartPr/>
              <p14:nvPr/>
            </p14:nvContentPartPr>
            <p14:xfrm>
              <a:off x="272520" y="484560"/>
              <a:ext cx="8620920" cy="5135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5E62F1-C592-42FF-902A-BE4554289F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160" y="475200"/>
                <a:ext cx="8639640" cy="515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210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C8B98-5FFA-4C33-B8CA-2DCA1EEC9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54"/>
          <a:stretch/>
        </p:blipFill>
        <p:spPr>
          <a:xfrm>
            <a:off x="0" y="80046"/>
            <a:ext cx="9144000" cy="32216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627AB3-F5E9-4A33-8E6A-E6C6A3E74B4B}"/>
                  </a:ext>
                </a:extLst>
              </p14:cNvPr>
              <p14:cNvContentPartPr/>
              <p14:nvPr/>
            </p14:nvContentPartPr>
            <p14:xfrm>
              <a:off x="3193560" y="235800"/>
              <a:ext cx="5077800" cy="2183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627AB3-F5E9-4A33-8E6A-E6C6A3E74B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4200" y="226440"/>
                <a:ext cx="5096520" cy="220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4947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C8B98-5FFA-4C33-B8CA-2DCA1EEC9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45"/>
            <a:ext cx="9144000" cy="63360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03A546-5E7F-46B0-8A8A-3B43CAFB9537}"/>
                  </a:ext>
                </a:extLst>
              </p14:cNvPr>
              <p14:cNvContentPartPr/>
              <p14:nvPr/>
            </p14:nvContentPartPr>
            <p14:xfrm>
              <a:off x="280080" y="18000"/>
              <a:ext cx="8799840" cy="625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03A546-5E7F-46B0-8A8A-3B43CAFB95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720" y="8640"/>
                <a:ext cx="8818560" cy="627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439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3BE4E6-60D0-4129-9D1D-27D08D3B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77"/>
            <a:ext cx="9144000" cy="66914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CAD79B-6C69-470D-A751-0D6A9D88E67D}"/>
                  </a:ext>
                </a:extLst>
              </p14:cNvPr>
              <p14:cNvContentPartPr/>
              <p14:nvPr/>
            </p14:nvContentPartPr>
            <p14:xfrm>
              <a:off x="139680" y="153000"/>
              <a:ext cx="8816760" cy="6140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CAD79B-6C69-470D-A751-0D6A9D88E6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20" y="143640"/>
                <a:ext cx="8835480" cy="615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0259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EEF16-137C-4831-89C1-ED1093A2E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52" y="1436035"/>
            <a:ext cx="6862467" cy="3493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2A8F9F-FD14-4C55-90DF-C7F9BF59C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7119"/>
            <a:ext cx="9144000" cy="1841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BCF05-A2BD-4A75-A60F-C4AC546D1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3" y="70808"/>
            <a:ext cx="9144000" cy="14018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EFD59E-E4C9-486C-8C76-186A819DE87E}"/>
                  </a:ext>
                </a:extLst>
              </p14:cNvPr>
              <p14:cNvContentPartPr/>
              <p14:nvPr/>
            </p14:nvContentPartPr>
            <p14:xfrm>
              <a:off x="2130480" y="8640"/>
              <a:ext cx="7007400" cy="6088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EFD59E-E4C9-486C-8C76-186A819DE8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21120" y="-720"/>
                <a:ext cx="7026120" cy="610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3481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3BE4E6-60D0-4129-9D1D-27D08D3B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77"/>
            <a:ext cx="9144000" cy="66914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1FE82A-23E5-4234-AB3B-48D7E7EFBAEA}"/>
                  </a:ext>
                </a:extLst>
              </p14:cNvPr>
              <p14:cNvContentPartPr/>
              <p14:nvPr/>
            </p14:nvContentPartPr>
            <p14:xfrm>
              <a:off x="2287800" y="361800"/>
              <a:ext cx="6624720" cy="5872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1FE82A-23E5-4234-AB3B-48D7E7EFBA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8440" y="352440"/>
                <a:ext cx="6643440" cy="58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5893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93614-4B85-4640-8971-AB1879EE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169"/>
            <a:ext cx="9144000" cy="63556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E8D48E-449B-4A37-AA77-DC3FB3B79EA0}"/>
                  </a:ext>
                </a:extLst>
              </p14:cNvPr>
              <p14:cNvContentPartPr/>
              <p14:nvPr/>
            </p14:nvContentPartPr>
            <p14:xfrm>
              <a:off x="3270240" y="1009440"/>
              <a:ext cx="5486040" cy="3723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E8D48E-449B-4A37-AA77-DC3FB3B79E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0880" y="1000080"/>
                <a:ext cx="5504760" cy="37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0911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614C5C-17D6-415B-808C-0CB415CF7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53"/>
          <a:stretch/>
        </p:blipFill>
        <p:spPr>
          <a:xfrm>
            <a:off x="137767" y="0"/>
            <a:ext cx="8868466" cy="5811982"/>
          </a:xfrm>
          <a:prstGeom prst="rect">
            <a:avLst/>
          </a:prstGeom>
          <a:solidFill>
            <a:srgbClr val="5C5C5C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EE61C-5590-4732-936D-23252616CC1F}"/>
              </a:ext>
            </a:extLst>
          </p:cNvPr>
          <p:cNvSpPr/>
          <p:nvPr/>
        </p:nvSpPr>
        <p:spPr>
          <a:xfrm>
            <a:off x="2264521" y="1313300"/>
            <a:ext cx="435721" cy="171834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CCBBFC-FB76-413C-9CC7-8B93935CA49C}"/>
                  </a:ext>
                </a:extLst>
              </p14:cNvPr>
              <p14:cNvContentPartPr/>
              <p14:nvPr/>
            </p14:nvContentPartPr>
            <p14:xfrm>
              <a:off x="276480" y="253080"/>
              <a:ext cx="8634240" cy="6064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CCBBFC-FB76-413C-9CC7-8B93935CA4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120" y="243720"/>
                <a:ext cx="8652960" cy="608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668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B04413-2084-4272-8329-B8E14F80D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192" y="773256"/>
            <a:ext cx="8072699" cy="57845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FC16EA-9DB5-42C3-BBED-C11508D62669}"/>
                  </a:ext>
                </a:extLst>
              </p14:cNvPr>
              <p14:cNvContentPartPr/>
              <p14:nvPr/>
            </p14:nvContentPartPr>
            <p14:xfrm>
              <a:off x="5400" y="585360"/>
              <a:ext cx="9141120" cy="5431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FC16EA-9DB5-42C3-BBED-C11508D626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960" y="576000"/>
                <a:ext cx="9159840" cy="54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6271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614C5C-17D6-415B-808C-0CB415CF7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7" y="0"/>
            <a:ext cx="8868466" cy="6858000"/>
          </a:xfrm>
          <a:prstGeom prst="rect">
            <a:avLst/>
          </a:prstGeom>
          <a:solidFill>
            <a:srgbClr val="5C5C5C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EE61C-5590-4732-936D-23252616CC1F}"/>
              </a:ext>
            </a:extLst>
          </p:cNvPr>
          <p:cNvSpPr/>
          <p:nvPr/>
        </p:nvSpPr>
        <p:spPr>
          <a:xfrm>
            <a:off x="2264521" y="1313300"/>
            <a:ext cx="435721" cy="171834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3447B2-2C3D-4336-82C7-948F70E25FDE}"/>
                  </a:ext>
                </a:extLst>
              </p14:cNvPr>
              <p14:cNvContentPartPr/>
              <p14:nvPr/>
            </p14:nvContentPartPr>
            <p14:xfrm>
              <a:off x="2854080" y="5734080"/>
              <a:ext cx="3915720" cy="763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3447B2-2C3D-4336-82C7-948F70E25F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4720" y="5724720"/>
                <a:ext cx="3934440" cy="78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1334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93614-4B85-4640-8971-AB1879EE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169"/>
            <a:ext cx="9144000" cy="63556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AE1C1F-2A31-440F-9742-8ACB2224880E}"/>
                  </a:ext>
                </a:extLst>
              </p14:cNvPr>
              <p14:cNvContentPartPr/>
              <p14:nvPr/>
            </p14:nvContentPartPr>
            <p14:xfrm>
              <a:off x="3081960" y="4673880"/>
              <a:ext cx="5523840" cy="871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AE1C1F-2A31-440F-9742-8ACB222488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2600" y="4664520"/>
                <a:ext cx="5542560" cy="89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462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8940D-257D-4ED1-92B0-742D961F1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7" y="469643"/>
            <a:ext cx="8702142" cy="62482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8AA519-BA66-44D9-9DD1-CA59C8067D03}"/>
                  </a:ext>
                </a:extLst>
              </p14:cNvPr>
              <p14:cNvContentPartPr/>
              <p14:nvPr/>
            </p14:nvContentPartPr>
            <p14:xfrm>
              <a:off x="531720" y="125640"/>
              <a:ext cx="8297280" cy="5205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8AA519-BA66-44D9-9DD1-CA59C8067D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360" y="116280"/>
                <a:ext cx="8316000" cy="522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81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598C1F-559E-4195-B933-E6C15D1A7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246"/>
          <a:stretch/>
        </p:blipFill>
        <p:spPr>
          <a:xfrm>
            <a:off x="149290" y="0"/>
            <a:ext cx="8845420" cy="31377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EBDD01-1FC8-48E4-BBB5-8235824EEA2C}"/>
                  </a:ext>
                </a:extLst>
              </p14:cNvPr>
              <p14:cNvContentPartPr/>
              <p14:nvPr/>
            </p14:nvContentPartPr>
            <p14:xfrm>
              <a:off x="203040" y="412560"/>
              <a:ext cx="8643240" cy="3950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EBDD01-1FC8-48E4-BBB5-8235824EEA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680" y="403200"/>
                <a:ext cx="8661960" cy="39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730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598C1F-559E-4195-B933-E6C15D1A7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283"/>
          <a:stretch/>
        </p:blipFill>
        <p:spPr>
          <a:xfrm>
            <a:off x="149290" y="0"/>
            <a:ext cx="8845420" cy="3958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240E4D-744F-4773-9171-2FDA59C80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82" y="3193618"/>
            <a:ext cx="1112071" cy="5523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CA3124-F27F-444F-973F-7544EC30F43C}"/>
                  </a:ext>
                </a:extLst>
              </p14:cNvPr>
              <p14:cNvContentPartPr/>
              <p14:nvPr/>
            </p14:nvContentPartPr>
            <p14:xfrm>
              <a:off x="443520" y="364320"/>
              <a:ext cx="8297280" cy="5772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CA3124-F27F-444F-973F-7544EC30F4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160" y="354960"/>
                <a:ext cx="8316000" cy="57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354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598C1F-559E-4195-B933-E6C15D1A7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621"/>
          <a:stretch/>
        </p:blipFill>
        <p:spPr>
          <a:xfrm>
            <a:off x="149290" y="0"/>
            <a:ext cx="8845420" cy="5718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D6566F-A228-4BE4-9F87-69513FB88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82" y="3193618"/>
            <a:ext cx="1112071" cy="5523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762924-140E-40C3-999B-526E4AC1CB09}"/>
                  </a:ext>
                </a:extLst>
              </p14:cNvPr>
              <p14:cNvContentPartPr/>
              <p14:nvPr/>
            </p14:nvContentPartPr>
            <p14:xfrm>
              <a:off x="558360" y="443520"/>
              <a:ext cx="8310240" cy="5238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762924-140E-40C3-999B-526E4AC1CB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000" y="434160"/>
                <a:ext cx="8328960" cy="525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323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598C1F-559E-4195-B933-E6C15D1A7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0" y="0"/>
            <a:ext cx="884542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E3DD5F-796F-424F-8E07-F97502C70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82" y="3193618"/>
            <a:ext cx="1112071" cy="5523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829219-1CF6-4EF4-AE04-E20FEDDF1DA2}"/>
                  </a:ext>
                </a:extLst>
              </p14:cNvPr>
              <p14:cNvContentPartPr/>
              <p14:nvPr/>
            </p14:nvContentPartPr>
            <p14:xfrm>
              <a:off x="1930680" y="3700800"/>
              <a:ext cx="6709320" cy="2584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829219-1CF6-4EF4-AE04-E20FEDDF1D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1320" y="3691440"/>
                <a:ext cx="6728040" cy="260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68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B04413-2084-4272-8329-B8E14F80D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885"/>
            <a:ext cx="9144000" cy="65522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A2EDDD-9CCA-4C33-B7AF-F67E220ED6FA}"/>
                  </a:ext>
                </a:extLst>
              </p14:cNvPr>
              <p14:cNvContentPartPr/>
              <p14:nvPr/>
            </p14:nvContentPartPr>
            <p14:xfrm>
              <a:off x="146520" y="592920"/>
              <a:ext cx="8911440" cy="3929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A2EDDD-9CCA-4C33-B7AF-F67E220ED6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" y="583560"/>
                <a:ext cx="8930160" cy="394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659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A9F769-D7BD-4091-97BB-907530810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72"/>
          <a:stretch/>
        </p:blipFill>
        <p:spPr>
          <a:xfrm>
            <a:off x="149290" y="37582"/>
            <a:ext cx="8845420" cy="45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5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7F5E7A-1C06-46FB-842E-64737092CE48}"/>
              </a:ext>
            </a:extLst>
          </p:cNvPr>
          <p:cNvSpPr txBox="1"/>
          <p:nvPr/>
        </p:nvSpPr>
        <p:spPr>
          <a:xfrm>
            <a:off x="613775" y="245493"/>
            <a:ext cx="79916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Thm</a:t>
            </a:r>
            <a:r>
              <a:rPr lang="en-US" sz="3600" dirty="0"/>
              <a:t> 2.4.2 implies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F3BDC-4953-4FED-90B2-7890D580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3" y="1120965"/>
            <a:ext cx="8906005" cy="11675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0EEF16-137C-4831-89C1-ED1093A2E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337" y="2967447"/>
            <a:ext cx="5276876" cy="26865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6DFBD7F-86F5-4C3F-B110-D1B977B42072}"/>
                  </a:ext>
                </a:extLst>
              </p14:cNvPr>
              <p14:cNvContentPartPr/>
              <p14:nvPr/>
            </p14:nvContentPartPr>
            <p14:xfrm>
              <a:off x="5122440" y="3017880"/>
              <a:ext cx="3664080" cy="2608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6DFBD7F-86F5-4C3F-B110-D1B977B420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3080" y="3008520"/>
                <a:ext cx="3682800" cy="262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3180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1671</TotalTime>
  <Words>40</Words>
  <Application>Microsoft Office PowerPoint</Application>
  <PresentationFormat>On-screen Show (4:3)</PresentationFormat>
  <Paragraphs>25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23</cp:revision>
  <dcterms:created xsi:type="dcterms:W3CDTF">2020-09-08T22:52:36Z</dcterms:created>
  <dcterms:modified xsi:type="dcterms:W3CDTF">2020-09-14T02:51:14Z</dcterms:modified>
</cp:coreProperties>
</file>