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52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316-C23F-4380-9FFB-D9278FE3E4C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832-09F3-4467-8DA2-BD1BCC9E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6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316-C23F-4380-9FFB-D9278FE3E4C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832-09F3-4467-8DA2-BD1BCC9E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9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316-C23F-4380-9FFB-D9278FE3E4C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832-09F3-4467-8DA2-BD1BCC9E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4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316-C23F-4380-9FFB-D9278FE3E4C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832-09F3-4467-8DA2-BD1BCC9E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2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316-C23F-4380-9FFB-D9278FE3E4C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832-09F3-4467-8DA2-BD1BCC9E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7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316-C23F-4380-9FFB-D9278FE3E4C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832-09F3-4467-8DA2-BD1BCC9E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4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316-C23F-4380-9FFB-D9278FE3E4C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832-09F3-4467-8DA2-BD1BCC9E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0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316-C23F-4380-9FFB-D9278FE3E4C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832-09F3-4467-8DA2-BD1BCC9E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316-C23F-4380-9FFB-D9278FE3E4C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832-09F3-4467-8DA2-BD1BCC9E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5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316-C23F-4380-9FFB-D9278FE3E4C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832-09F3-4467-8DA2-BD1BCC9E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3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316-C23F-4380-9FFB-D9278FE3E4C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2832-09F3-4467-8DA2-BD1BCC9E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8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B3316-C23F-4380-9FFB-D9278FE3E4CE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A2832-09F3-4467-8DA2-BD1BCC9E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2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0B41AB-D69E-4832-8916-8284DB4AA0F9}"/>
              </a:ext>
            </a:extLst>
          </p:cNvPr>
          <p:cNvSpPr/>
          <p:nvPr/>
        </p:nvSpPr>
        <p:spPr>
          <a:xfrm>
            <a:off x="198873" y="794868"/>
            <a:ext cx="8628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 err="1">
                <a:solidFill>
                  <a:schemeClr val="bg1"/>
                </a:solidFill>
              </a:rPr>
              <a:t>Solving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  <a:r>
              <a:rPr lang="fr-FR" sz="4000" dirty="0" err="1">
                <a:solidFill>
                  <a:schemeClr val="bg1"/>
                </a:solidFill>
              </a:rPr>
              <a:t>Bernoulli's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  <a:r>
              <a:rPr lang="fr-FR" sz="4000" dirty="0" err="1">
                <a:solidFill>
                  <a:schemeClr val="bg1"/>
                </a:solidFill>
              </a:rPr>
              <a:t>equation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733C8E-2E65-44A7-A037-D34EC60E0308}"/>
              </a:ext>
            </a:extLst>
          </p:cNvPr>
          <p:cNvGrpSpPr/>
          <p:nvPr/>
        </p:nvGrpSpPr>
        <p:grpSpPr>
          <a:xfrm>
            <a:off x="380489" y="5217187"/>
            <a:ext cx="7266105" cy="1569660"/>
            <a:chOff x="380489" y="5051488"/>
            <a:chExt cx="7266105" cy="15696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3EFB5C-9255-4699-972A-FCAA314F2293}"/>
                </a:ext>
              </a:extLst>
            </p:cNvPr>
            <p:cNvSpPr txBox="1"/>
            <p:nvPr/>
          </p:nvSpPr>
          <p:spPr>
            <a:xfrm>
              <a:off x="1902443" y="5051488"/>
              <a:ext cx="57441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92D050"/>
                  </a:solidFill>
                </a:rPr>
                <a:t>By Dr. Isabel Darcy, </a:t>
              </a:r>
            </a:p>
            <a:p>
              <a:r>
                <a:rPr lang="en-US" sz="3200" dirty="0">
                  <a:solidFill>
                    <a:srgbClr val="92D050"/>
                  </a:solidFill>
                </a:rPr>
                <a:t>Dept of Mathematics and AMCS, </a:t>
              </a:r>
            </a:p>
            <a:p>
              <a:r>
                <a:rPr lang="en-US" sz="3200" dirty="0">
                  <a:solidFill>
                    <a:srgbClr val="92D050"/>
                  </a:solidFill>
                </a:rPr>
                <a:t>University of Iowa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C9010E-98A7-42FF-97D6-5DA146B09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489" y="5150518"/>
              <a:ext cx="1378330" cy="13716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17FB8E0-B5F3-4B09-8CF9-064C529C9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1884298"/>
            <a:ext cx="55054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6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CBD61A-C588-48BB-AF82-C90B499D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5" y="0"/>
            <a:ext cx="8964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7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CC60DE-E62E-4EA8-9DC7-B1D3A7994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5606"/>
            <a:ext cx="9144000" cy="546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6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6881D5-B367-4E87-84D4-99BFFEC66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250"/>
            <a:ext cx="9144000" cy="657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1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BD374E-F03D-42B8-83B0-A1BE03AF79D0}"/>
              </a:ext>
            </a:extLst>
          </p:cNvPr>
          <p:cNvSpPr/>
          <p:nvPr/>
        </p:nvSpPr>
        <p:spPr>
          <a:xfrm>
            <a:off x="901148" y="621700"/>
            <a:ext cx="7467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How do you change a problem that you do not know how to solve into a problem that you do know how to solve?</a:t>
            </a:r>
          </a:p>
        </p:txBody>
      </p:sp>
    </p:spTree>
    <p:extLst>
      <p:ext uri="{BB962C8B-B14F-4D97-AF65-F5344CB8AC3E}">
        <p14:creationId xmlns:p14="http://schemas.microsoft.com/office/powerpoint/2010/main" val="365942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4C86C6-360B-4310-BE72-7329FDD8FD42}"/>
              </a:ext>
            </a:extLst>
          </p:cNvPr>
          <p:cNvSpPr txBox="1"/>
          <p:nvPr/>
        </p:nvSpPr>
        <p:spPr>
          <a:xfrm>
            <a:off x="940905" y="834888"/>
            <a:ext cx="71561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algorithm is NOT as important as the </a:t>
            </a:r>
            <a:r>
              <a:rPr 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idea</a:t>
            </a:r>
            <a:r>
              <a:rPr lang="en-US" sz="6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behind the algorithm.</a:t>
            </a:r>
          </a:p>
        </p:txBody>
      </p:sp>
    </p:spTree>
    <p:extLst>
      <p:ext uri="{BB962C8B-B14F-4D97-AF65-F5344CB8AC3E}">
        <p14:creationId xmlns:p14="http://schemas.microsoft.com/office/powerpoint/2010/main" val="75520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8292D2-B3E7-4915-8274-7D2DC3D5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15"/>
            <a:ext cx="9144000" cy="29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2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671296-F91A-48FE-851F-7F66907E5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6" y="0"/>
            <a:ext cx="8925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1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471F38-30FA-436A-8FD4-4D8CB4FE8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819"/>
            <a:ext cx="9144000" cy="144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74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A15F05-B525-4C49-8577-516D3CFC4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474"/>
            <a:ext cx="9144000" cy="569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08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C9D2F4-5B08-4386-9625-CD8A2D08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11" y="0"/>
            <a:ext cx="8810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47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</TotalTime>
  <Words>56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4</cp:revision>
  <dcterms:created xsi:type="dcterms:W3CDTF">2020-09-07T00:13:52Z</dcterms:created>
  <dcterms:modified xsi:type="dcterms:W3CDTF">2020-09-08T01:41:32Z</dcterms:modified>
</cp:coreProperties>
</file>