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3" r:id="rId3"/>
    <p:sldId id="264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19:36.023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13176 3649 9215 0,'0'0'400'0,"0"0"96"0,0 0-496 0,0 0 0 0,0 0 0 0,0 0 0 15,0 0 912-15,-3-5 96 0,0 1 16 0,3 4 0 16,0 0-832-16,0 0-192 0,-4-3 0 0,4 3 0 0,0 0 864 0,0 0 128 16,0 0 32-16,0 0 0 0,-6-4-832 0,6 4-192 15,0 0 0-15,0 0 0 0,-6-1 864 0,6 1 128 16,0 0 32-16,0 0 0 0,0 0-832 0,0 0-192 15,-4 4 0-15,4-4 0 0,0 0 864 0,0 0 128 16,0 0 32-16,0 0 0 0,0 0 0 0,0 0 0 16,0 0 0-16,0 0 0 0,0 0-832 0,0 0-192 15,0 0 0-15,0 0 0 0,0 0 864 0,0 0 128 16,0 0 32-16,4 0 0 0,2-3-832 0,2 0-192 16,0 0 0-16,3 1 0 0,-1-1 864 0,1 2 128 15,1 0 32-15,2 0 0 0,-1-1-832 0,0 0-192 16,2 1 0-16,1-2 0 0,-1 6 0 0,3-2 0 15,0 1 0-15,2-1 0 0,1 0 0 0,2 0 0 16,1 0 0-16,3 0 0 0,0 0 0 0,1 1 0 0,-1-2 0 0,3 0 0 16,1 0 864-16,1 0 128 0,-1 1 32 0,-2-1 0 15,1 1-832-15,-4 1-192 0,0-1 0 0,1 1 0 16,-3 0 0-16,2 0 0 16,0-2 0-16,-1 0 0 0,2-2 0 0,-1 2 0 0,-5 0 0 0,4-1 0 15,1 0 0-15,1 0 0 0,1-1 0 0,0 2 0 16,-1 0 0-16,0-2 0 0,2 1 0 0,-2-2 0 15,2 1 864-15,-3-1 128 0,2-1 32 0,-1 0 0 16,1 3-832-16,1-1-192 0,-1-2 0 0,2 0 0 16,2 4 0-16,-1 0 0 0,5 0 0 0,-6-1 0 15,1-1 0-15,0 2 0 0,-3 3 0 0,-2-2 0 16,-1-3 0-16,3 0 0 0,-4 4 0 0,1-2 0 16,1 0 0-16,-1 1 0 0,-1 0 0 0,0 0 0 0,4 2 0 15,0-1 0-15,2-1 0 0,1 0 0 0,-3-1 0 0,0 1 0 16,-1 1 0-16,1 1 0 0,-1-2 0 0,-1 0 0 15,-1-1 0-15,3 1 0 0,-2 0 0 0,1 1 0 16,1 0 0-16,10 1 0 0,-3-2 368 0,-1-1 16 16,0 1 16-16,-1 1 0 0,-1-1-272 0,0 0-128 15,-4-1 0-15,1 1 128 0,-2 0-128 0,2 2 0 16,-4-1 0-16,3 0 128 0,0 0-128 0,2 1 0 16,0 3 144-16,-1-3-144 0,-2-3 144 0,2 0-144 15,2 0 192-15,0 2-192 0,0 3 0 0,-3-2 0 16,0-1 0-16,-1 1 0 0,-1 0 0 0,0 2 0 15,-1 3 0-15,2-5 0 0,-2-4 0 0,3 1 0 0,0 4 128 16,-1-2-128-16,-1 0 0 0,3-2 128 0,1 0-128 16,1 1 0-16,0-1 128 0,-1 2-128 0,-2 4 0 0,-1-4 0 15,0-2 0-15,0 0 128 0,0 2-128 0,0-2 0 16,0-1 144-16,2 1-144 0,-1-3 0 0,2 5 144 16,1 0-144-16,-2 1 0 0,2-4 144 0,0 2-144 15,2 3 0-15,-3-1 144 0,-3 0-144 0,2-2 0 16,-2 1 128-16,1-2-128 0,-1-3 0 0,0 3 0 15,0-2 128-15,4 0-128 0,1-2 0 0,0 1 0 16,-1 3 144-16,1 3-144 0,1 1 0 0,1-2 144 16,-2-4-144-16,-2 1 0 0,0 2 0 0,-2 0 0 15,-1-2 0-15,1 1 128 0,-1 1-128 0,1-1 0 16,5 0 0-16,-5 0 0 0,0 0 0 0,2 0 0 16,5 1 0-16,0 1 0 0,-3 1 128 0,1 0-128 0,0 1 0 0,-3 0 0 15,0-4 0-15,-2 1 0 0,-2-1 0 0,2 0 0 16,0 0 0-16,2 0 0 0,0-3 0 0,0 0 0 15,1 1 128-15,1 3-128 0,1 2 0 0,-1 1 0 16,0 0 0-16,-1-3 0 0,-2-1 0 0,-1 0 0 16,-1 0 0-16,0 0 0 0,0-2 0 0,2-1 0 15,-1 3 128-15,3-1-128 0,-1-1 0 0,0 0 0 16,0 0 0-16,2 1 0 0,-1 4 144 0,1-1-144 16,0-2 160-16,-2 0-160 0,-2 0 0 0,0 0 128 15,-2-1-128-15,2-1 0 0,-1-1 0 0,0 1 0 16,1-2 0-16,1 2 0 0,-1 0 0 0,2 0 0 15,2 1 0-15,1-2 0 0,0 1 0 0,-1 1 0 16,-1-3 0-16,-2 3 0 0,0 1 0 0,-2 3 0 0,-1-1 0 0,0-1 0 16,1-4 0-16,1 1 0 0,0 2 0 0,-1 0 0 15,0 0 0-15,0-1 0 0,-1 0 0 0,4 1 0 16,-1 1 0-16,-1-1 0 0,0-1 0 0,-2-1 0 16,-2 0 0-16,1 1 0 0,-4 1 0 0,2 0 0 15,0 0 0-15,2 1 0 0,-2-1 0 0,3 0 0 16,-1-1 0-16,0-2 0 0,-2-4 0 0,1 3 0 15,2 5 128-15,-3 2-128 0,1 1 0 0,0-4 144 16,0 0-144-16,0 0 0 0,-2-4 0 0,1 3 0 16,-1 0 0-16,-4 0 0 0,1 0 0 0,0 1 0 15,-1408 0 0-15,2815 0 0 0,-1408 2 0 0,0-2 0 16,1-2 0-16,2 0 0 0,-2-1 0 0,1 3 0 16,-3 2 0-16,1 1 0 0,0 1 0 0,0 0 0 15,1-7 0-15,-2 1 0 0,1-2 0 0,0 2 0 16,-2 2 0-16,3-2 0 0,-3 1 0 0,0 1 0 0,-2 3 0 0,-2-2 0 15,2-2 0-15,-2-2 0 0,-1 1 0 0,2-1 0 16,-4 1 0-16,1-2 0 0,-2 3 0 0,1 2 0 16,1 2 0-16,-3-3 0 0,-7 0 0 0,10-5 128 15,-3 2-128-15,2 2 0 0,-9 1 0 0,9 0 0 16,0-2 0-16,-9 2 0 0,11 0 0 0,-11 0 128 16,8 2-128-16,1-2 0 0,-9 0 0 0,0 0 0 15,0 0 0-15,0 0 0 0,9 0 0 0,-9 0 0 16,0 0 0-16,0 0 0 0,0 0 0 0,0 0 0 15,0 0 0-15,0 0 0 0,0 0 0 0,0 0 0 16,0 0 128-16,0 0-128 0,0 0 0 0,0 0 0 16,0 0 0-16,0 0 128 0,-8 0-128 0,-1 2 0 0,0-1 0 0,-2-1 0 15,0-2-128-15,2 1 128 0,-5 1 0 0,1 0 0 16,-2 2 0-16,-2 0 0 0,0-2 0 0,-5 0 0 16,-1 0 0-16,-4 1 0 0,-1 0 0 0,-4-1 0 15,-1 0 0-15,0-1 0 0,0-2 0 0,-4 1 0 16,-3 2 0-16,-1 0-144 0,-1 0 144 0,-1 0 0 15,-4-6-128-15,-5 4 128 0,-3 1 0 0,-2 0 0 16,0 0 0-16,1 0-128 0,2 0 128 0,2-2 0 16,2 0 0-16,-9 0 0 0,-4-1 0 0,2 3 0 15,1 0 0-15,3 0-128 0,2-1 128 0,-2 0 0 16,0 1 0-16,-4 2 0 0,-2 1 0 0,-1-1 0 16,0-5-128-16,3 0 128 0,3 2 0 0,-2 1 0 0,-5 2-128 0,0 0 128 15,1 0 0-15,2 0 0 0,1-1-128 0,1-1 128 16,3-3 0-16,-2 3 0 0,-6 3-128 0,1 1 128 15,0 0 0-15,4-2 0 0,0-1-128 0,2 0 128 16,-3-1 0-16,-4 1 0 0,-2-2 0 0,2 2 0 16,0-1 0-16,3 2 0 0,3 2-144 0,-4-2 144 15,-3 1 0-15,-2-2-144 0,0 1 144 0,1-1 0 16,3-1 0-16,1-1-128 0,0 2 128 0,-2 0 0 16,-2-1 0-16,-2 0 0 0,2-2 0 0,3 0 0 15,3-1 0-15,-3 3-128 0,-8 1 128 0,4 0 0 16,0 0 0-16,3-3 0 0,2 1 0 0,3 0 0 15,-1-1 0-15,0 2 0 0,-3-1 0 0,0 1 0 16,1 1 0-16,4-2 0 0,3-2 0 0,0 0 0 0,-3 1 0 16,1 2 0-16,-1 0 0 0,0 2 0 0,-1-1 0 0,4 0 0 15,4-1 0-15,-3 1 0 0,1-4 0 0,-2 4 0 16,0 0 0-16,0 0 0 0,2 0 0 0,1 0 0 16,4 0 0-16,-2-2-128 0,3 0 128 0,-3 0 0 15,-1 1 0-15,0 0 0 0,1 0 144 0,2 0-144 16,0 0 0-16,3 1 0 0,0-2 0 0,0 1-192 15,0-1 192-15,-1 0 0 0,-1 1 192 0,0 0-192 16,3 0 0-16,0 1 0 0,1 0-160 0,2-3 160 16,4 0-128-16,-3 2 128 0,3 0 0 0,-4 1 0 15,0 1 0-15,0 0 0 0,1 1 0 0,0-2 0 16,3-1 0-16,3 1 0 0,2 1 0 0,1 2 0 16,3-2 0-16,3 1 0 0,0-2 0 0,4 0 0 15,-1 0-128-15,2 0 128 0,-1 0 0 0,3 0 0 16,3 1 0-16,0 1 0 0,2 3 0 0,2-3 0 0,2-2 0 0,0 0 0 15,5 0 0-15,-3 1 0 0,0 0 0 0,8-1-176 16,0 0 48-16,0 0 0 0,0 0-192 0,-6 2-16 16,6-2-16-16,0 0 0 15,0 0-2112-15,0 0-416 0,10 3-96 0</inkml:trace>
  <inkml:trace contextRef="#ctx0" brushRef="#br0" timeOffset="1489.66">2407 715 12895 0,'1'-8'272'0,"-1"8"64"0,0 0 16 0,3-4 32 0,0-3-384 0,-2 2 0 0,1-2 0 0,-2 4 0 16,0 3 896-16,0 0 96 0,-1-7 32 16,0 2 0-16,0-1 0 0,-4 0 0 0,2 1 0 0,0 1 0 15,0-3 0-15,-2 5 0 0,1 0 0 0,-2 0 0 16,1-3 0-16,-3 1 0 0,-2 3 0 0,0 0 0 16,-2-1-832-16,-1 2-192 0,-1 1 0 0,-3 0 0 15,0-1 864-15,-2 2 128 0,-4 2 32 0,0 2 0 16,-2-1-832-16,2 4-192 0,0 3 0 0,1 3 0 15,-1 1 0-15,-1 1 0 0,-1 0 0 0,-3 3 0 0,0 2 864 0,-1 1 128 16,-2 2 32-16,0 1 0 0,2 1-832 0,0 3-192 16,5 4 0-16,1 1 0 0,0-4 0 0,3 2 0 15,3 2 0-15,5 0 0 0,5 2 0 0,-1-3 0 16,3-2 0-16,3-3 0 0,1-1 0 0,1-3 0 16,2-2 0-16,5 0 0 0,4-1 0 0,0-2 0 15,-3-2 0-15,4-3 0 0,3-2 0 0,3-2 0 16,-1-1 0-16,4 0 0 0,-1 0 0 0,1-1 0 15,1-1 0-15,-3-1 0 0,-2 0 0 0,1-2 0 16,-2-2 0-16,0-2 0 0,-2-2 0 0,0-2 0 16,1-1 0-16,-2 0 0 0,-1-2 0 0,-2 1 0 15,0-2 0-15,1-2 0 0,-4-2 0 0,3-1 0 16,-2-1 0-16,0 0 0 0,-4 1 864 0,-1-2 128 16,-1 1 32-16,-1 0 0 0,0 1-832 0,-1-1-192 0,-2 2 0 0,-1 0 0 15,0 3 0-15,0 0 0 16,1 1 0-16,-3 0 0 0,2 1 0 0,1 1 0 0,1-2 0 0,-1 2 0 15,2 5 0-15,2-7 0 0,-2 7 0 0,4-5 0 16,3 0 0-16,-2 0 0 0,5 2 0 0,2-2 0 31,2 3-768-31,3-1-208 0,4 2-48 0,-7 3 0 0,1 1 832 0,2 3 192 0,-1 0 0 0,1 2 0 16,1 0 0-16,-2 1 0 0,-2 2 0 0,0 3 0 16,-1 0 0-16,-6-1 0 0,1 3 0 0,-3 0 0 15,-1 3 0-15,-2-2 0 0,-3-1 0 0,-1-2 0 16,-3 0 0-16,1 1 0 0,-4-2 0 0,3-1 0 15,-3-2 0-15,4-4 0 0,2 1 0 0,2-7 0 16,0 0-864-16,0 0-128 0,0 0-32 0,1-9-13504 16</inkml:trace>
  <inkml:trace contextRef="#ctx0" brushRef="#br0" timeOffset="2035.71">2930 1133 20271 0,'0'0'448'0,"0"0"80"16,0 0 32-16,0 0 16 0,-9 3-576 0,0 2 0 0,1-1 0 0,-1 2 0 15,-2 0 928-15,0 3 80 0,0 2 16 0,-4 2 0 16,0 2 0-16,-1 1 0 0,1 2 0 0,0 1 0 16,1 2 0-16,2 1 0 0,1-1 0 0,5 1 0 0,4-4-832 0,2-1-192 15,1 1 0-15,3-3 0 0,5-1 0 0,2-3 0 16,1-3 0-16,3-1 0 0,6-1 0 0,-1-1 0 16,0-4 0-16,1 0 0 0,0 0 0 0,-2 0 0 15,1-1 0-15,-1-4 0 0,-4-6 864 0,1 0 128 16,-1 0 32-16,-3 2 0 0,0-2-832 0,-1 2-192 15,1-2 0-15,-4-1 0 0,-1-2 0 0,-5-1 0 16,-2-2 0-16,-2 2 0 0,-5 1 864 0,-1-1 128 16,-4 1 32-16,1 1 0 0,-2-3-832 0,0 0-192 15,1 2 0-15,0 2 0 0,2 0 0 0,2 1 0 16,2 2 0-16,0 1 0 16,3 0-1600-16,3 7-352 0,0-8-80 0,0 8-16 0</inkml:trace>
  <inkml:trace contextRef="#ctx0" brushRef="#br0" timeOffset="2834.8">3694 1205 20271 0,'0'0'448'0,"0"0"80"0,-5-5 32 0,-1 2 16 0,0-2-576 0,-3 2 0 16,-2 0 0-16,-1 2 0 0,0 2 928 0,-4 0 80 16,-1 0 16-16,2 1 0 0,4 0 0 0,-2 2 0 15,0 1 0-15,-1 3 0 0,-3 2-832 0,1 2-192 16,-1-2 0-16,2 2 0 0,-1-2 864 0,2 2 128 15,2 0 32-15,1 0 0 0,1 0-832 0,2-1-192 16,2 2 0-16,2-2 0 0,3-1 0 0,-1 0 0 16,2-10 0-16,3 11 0 0,-3-11 864 0,7 10 128 15,2-2 32-15,1-4 0 0,1-2-832 0,1-2-192 16,2-2 0-16,-3 2 0 0,-1-2 0 0,0-1 0 16,0-2 0-16,-1 0 0 0,-4-1 0 0,-5 6 0 15,8-6 0-15,-8 6 0 0,3-9 0 0,-3 9 0 16,0 0 0-16,0 0 0 0,0 0 0 0,0 0 0 15,0 0 0-15,0 0 0 0,0 0 0 0,0 0 0 16,0 0 0-16,10 10 0 0,-1-1 0 0,2-2 0 16,1 0 0-16,-1-4 0 0,-11-3 0 0,13 6 0 0,1-3 0 0,5-1 0 15,4-2 0-15,1-2 0 16,-2-2 0-16,0-2 0 0,0 1 0 0,-2-2 0 0,-1-2 0 16,0 0 0-16,-1 0 864 0,-1-1 128 0,2-1 32 0,-2 1 0 15,0-3-832-15,0-1-192 0,1 1 0 0,1-2 0 16,-2-3 0-16,3-1 0 0,1-1 0 0,1-1 0 15,0-2 0-15,2-1 0 0,0 1 0 0,2-2 0 16,-1-1 0-16,-3-3 0 0,0-4 0 0,-2-1 0 16,-2 0 0-16,0 0 0 0,-3-3 0 0,-1 0 0 15,-3-1 0-15,-3-8 0 0,0-1 0 0,-4 21 0 0,1-6 0 0,0 1 0 16,-2 0 0-16,1 4 0 0,-1 0 0 0,-1 5 0 16,0 3 0-16,0-13 0 0,-2 9 0 0,0 5 0 15,-2 7 0-15,-1 3 0 0,3 8 0 0,-7-2 0 16,-1 2 0-16,2 2 0 0,0 2 0 0,-7 7 0 15,-4 4 0-15,-3 6 0 0,-2 7 0 0,9-3 0 16,-3 9 0-16,-3 9 0 0,-3 4 0 0,-1 6 0 16,1 4 0-16,-1 1 0 0,2 3 0 0,-17 52 0 15,14-21 0-15,8-13 0 0,5-15 0 0,9-10 0 16,2-6 0-16,3-5 0 0,2-3 0 0,5-7 0 16,2-6 0-16,3-2 0 0,-3 0 0 0,5-1 0 15,3-3 0-15,2-2 0 0,0-2 0 0,1-6 0 16,3-4 0-16,-3-3 0 15,-1 0-1600-15,-1-6-352 0,5-9-80 0,-7-8-16 0</inkml:trace>
  <inkml:trace contextRef="#ctx0" brushRef="#br0" timeOffset="3166.31">4939 939 35007 0,'0'0'1552'0,"0"0"320"0,2-11-1488 0,0-1-384 16,2 0 0-16,-1 3 0 0,-3 1 0 0,2-1 0 16,0-1 0-16,0 0 0 0,-2 10 0 0,2-9 0 15,1-2 0-15,2 4 0 0,-5 7 896 0,0 0 96 16,0 0 32-16,0 0 0 16,0 0-2464-16,1 6-480 0,-1 4-112 0</inkml:trace>
  <inkml:trace contextRef="#ctx0" brushRef="#br0" timeOffset="3312.27">4959 1345 35007 0,'0'0'1552'0,"0"0"320"0,0 0-1488 15,0 0-384-15,0 0 0 0,0 0 0 0,0 0 0 0,0-7 0 0,0-1 0 0,0 8 0 16,0-10 896-16,0 3 96 0,0 7 32 0,0 0 0 16,0 0-832-16,0 0-192 15,4-8 0-15,-4 8 0 16,0 0-2416-16,6 0-528 0,7 0-96 0,-2-3-32 0</inkml:trace>
  <inkml:trace contextRef="#ctx0" brushRef="#br0" timeOffset="4101.68">6749 440 16575 0,'0'0'368'0,"4"-8"80"0,-1-3 0 0,1 3 16 0,-4 8-464 0,2-9 0 16,-2-1 0-16,0 10 0 0,5-8 912 0,-5 8 96 15,0 0 16-15,0 0 0 0,0 0 0 0,0 0 0 16,0 0 0-16,-10 3 0 0,0 2 0 0,-1 8 0 0,-2 5 0 0,5-3 0 16,-2 11 0-16,-1 7 0 15,0 6 0-15,-3 6 0 0,0 3 0 0,1 5 0 0,0 2 0 0,-11 46 0 16,3-17-832-16,4-14-192 0,4-7 0 0,4-11 0 16,2-9 0-16,0-6 0 0,4-7 0 0,0-5 0 15,1-4 0-15,2-2 0 16,2-4 0-16,1-4 0 0,-1-3 0 0,-2-8 0 0,0 0 0 0,0 0 0 31,9 2-1600-31,-9-2-352 0,9-9-80 0,-5-1-16 0</inkml:trace>
  <inkml:trace contextRef="#ctx0" brushRef="#br0" timeOffset="4302.37">6298 708 27647 0,'5'-11'1216'0,"5"2"256"0,4-5-1168 0,4-1-304 16,10-3 0-16,-12 8 0 0,3-4 0 0,4-1 0 16,3-3 0-16,4 1 0 0,2-4 880 0,4 1 112 15,5-1 32-15,35-13 0 0,-7 12-832 0,-8 6-192 16,-7 8 0-16,-7 0 0 0,-4 0 0 0,-8 4 0 16,-2-2 0-16,-3 3 0 15,-3 1-1600-15,-3 2-352 0,6 3-80 0,-6 6-16 0</inkml:trace>
  <inkml:trace contextRef="#ctx0" brushRef="#br0" timeOffset="4610.21">7322 837 23951 0,'-9'17'512'0,"-3"1"128"0,-7 3 0 0,2 5 64 0,-1 2-576 0,-2 3-128 0,-3 0 0 0,2 1 0 15,3 0 848-15,3-2 144 0,6-1 32 0,2-3 0 16,6-3 0-16,1-2 0 0,3-2 0 0,5-4 0 16,4-1-832-16,3-4-192 0,3-3 0 0,3-1 0 15,2-5 864-15,2-1 128 0,4-2 32 0,-2-3 0 16,1-2-832-16,-3 0-192 0,-2-2 0 0,-2-2 0 16,-5-3 864-16,-1-3 128 0,-5-2 32 0,-4-2 0 15,-2 0 0-15,-4-1 0 0,-4 0 0 0,-2-1 0 0,-3 0-832 0,-2 2-192 16,-2-1 0-16,-3 5 0 0,0 4 0 0,-1 3 0 15,1-2 0-15,-1 3 0 16,2 3-768-16,3 0-208 0,4-1-48 0,2 5 0 0</inkml:trace>
  <inkml:trace contextRef="#ctx0" brushRef="#br0" timeOffset="5203.71">8821 895 23951 0,'-2'-12'1056'0,"0"2"224"0,-2 2-1024 0,0-1-256 16,1 0 0-16,0 2 0 0,3 7 0 0,-7-6 0 15,2 0 0-15,5 6 0 0,0 0 880 0,-9 5 112 16,1-1 32-16,0 5 0 0,1 2-832 0,0 5-192 16,2 5 0-16,0 4 0 0,1 2 864 0,2 5 128 15,0 1 32-15,5 1 0 0,1-2-832 0,0-3-192 16,6-3 0-16,-1-3 0 0,2-3 0 0,2-4 0 15,1-5 0-15,-1-4 0 0,2-4 0 0,1-5 0 16,-1-2 0-16,4-5 0 0,-3-5 864 0,4-2 128 16,0-5 32-16,-2-1 0 0,1-2 0 0,-2 0 0 0,-3-4 0 15,-4 4 0-15,-4-1-832 0,-1 1-192 16,-2-1 0-16,-1 2 0 0,-2 0 864 0,-1 3 128 0,-1 4 32 16,1 3 0-16,0 1-832 0,0 4-192 0,-3 1 0 0,4 7 0 31,0 0-768-31,0 0-208 0,0 0-48 0,0 0 0 15,0 0-1632-15,0 0-336 0,0 0-64 0,9 7-16 0</inkml:trace>
  <inkml:trace contextRef="#ctx0" brushRef="#br0" timeOffset="5561.88">9722 671 27647 0,'0'0'608'0,"0"0"128"0,0 0 32 16,0 0 0-16,-7 4-624 0,-6 3-144 0,0-1 0 0,-3 2 0 0,-3-2 848 0,-4 2 144 16,-1 0 32-16,-3 6 0 0,1 0-832 0,3 2-192 15,3 2 0-15,2 1 0 0,2-4 0 0,3 0 0 16,3-1 0-16,1 0 0 0,5-1 0 0,4 0 0 16,3-1 0-16,5 2 0 0,0 1 864 0,5 2 128 15,0-1 32-15,3 1 0 0,4-2-832 0,2 0-192 16,-1 2 0-16,-1-2 0 0,-4 1 0 0,0-2 0 15,-4-1 0-15,-2 1 0 0,-7 1 0 0,0-2 0 16,-4 0 0-16,-3-1 0 0,-6 0 0 0,-6 0 0 16,-3-1 0-16,-4 0 0 0,-3 2 864 0,-5-2 128 15,1 0 32-15,-1-3 0 0,0 0-832 0,-1-1-192 16,4-2 0-16,1-2 0 0,4-3 0 0,1 0 0 0,4-2 0 0,6 0 0 31,4 0-768-31,8 2-208 0,-5-9-48 0,7 1-9824 16,3 0-1968-16</inkml:trace>
  <inkml:trace contextRef="#ctx0" brushRef="#br0" timeOffset="5913.94">9994 949 23951 0,'12'1'1056'0,"-3"-1"224"0,2-1-1024 0,3 0-256 15,2-1 0-15,0 0 0 16,-1-1 880-16,2-1 112 0,-1 1 32 0,1-1 0 0,-1-2 0 0,1 1 0 16,-1-1 0-16,0 1 0 0,-1-3 0 0,0 0 0 15,-3-1 0-15,0-1 0 0,-5 4-832 0,2-3-192 16,-4 1 0-16,-1 0 0 0,-2-1 0 0,-2 0 0 16,-2 0 0-16,-2 1 0 0,-2 2 864 0,-5 0 128 15,-2 2 32-15,-2 1 0 0,-4 2-832 0,-4 2-192 16,-3 2 0-16,-20 6 0 0,0 4 0 0,1 3 0 15,3 4 0-15,6 1 0 0,1 1 864 0,6 3 128 16,3 2 32-16,7 0 0 0,6 2-832 0,5-2-192 16,5 0 0-16,5-4 0 0,6-2 0 0,5-2 0 15,3-4 0-15,5 0 0 0,6-1 0 0,-4-6 0 16,6 1 0-16,6 0 0 0,3-1 0 0,3-1 0 16,-1-3 0-16,1-2-12512 15,1-2-2544-15</inkml:trace>
  <inkml:trace contextRef="#ctx0" brushRef="#br0" timeOffset="6741.96">12376 948 12895 0,'-8'-13'576'0,"3"6"112"0,0-2-560 0,-2-1-128 0,1 0 0 0,-2-1 0 16,3 0 848-16,-2 0 144 0,1 1 32 0,1 2 0 15,-2 3 816-15,3 5 160 0,4 0 48 0,-4-1 0 16,-6 1-1648-16,4 3-400 0,-3 5 0 0,3 4 0 15,-5 5 896-15,1 5 112 0,3 7 16 0,-3 1 0 16,-4 3 0-16,1 5 0 0,2 5 0 0,-2 4 0 16,-2 1-832-16,1-2-192 0,0-2 0 0,1-5 0 0,-1 0 0 0,2-3 0 15,0-2 0-15,3-6 0 0,2-7 864 0,-2-4 128 16,2-2 32-16,3-3 0 0,-1-4-832 0,5-8-192 16,0 0 0-16,0 0 0 0,0 0 864 0,4-12 128 15,0-7 32-15,2-3 0 0,2-2-832 0,-1-2-192 16,4-3 0-16,2-2 0 0,0-4 864 0,6-3 128 15,-1-6 32-15,2-1 0 0,-2-1-832 0,9-2-192 16,6 1 0-16,3 2 0 0,2 3 0 0,1 4 0 16,-1 1 0-16,-2 8 0 0,-2 3 0 0,0 3 0 15,-2 5 0-15,0 5 0 0,-7 9 0 0,-3 3 0 16,-4 5 0-16,-4 6 0 0,-3 5 0 0,-8 2 0 16,-4 4 0-16,-6 1 0 15,-2 6-768-15,-8-1-208 0,-5 1-48 0,0 1 0 0,-2 2 832 0,1-2 192 16,-1-3 0-16,0-4 0 0,0-4 0 0,3-4 0 0,-2-4 0 0,2-5 0 15,3-1 0-15,1-4 0 0,3-4 0 0,1-1 0 32,3-3-1680-32,5-3-304 0,5-4-48 0,6-3-13120 0</inkml:trace>
  <inkml:trace contextRef="#ctx0" brushRef="#br0" timeOffset="7081.2">13014 818 20271 0,'0'0'448'0,"-6"6"80"0,2 1 32 0,0 1 16 0,0 2-576 0,1 2 0 15,-2 4 0-15,1 1 0 0,-1 1 928 0,-2 3 80 16,0 1 16-16,-2 3 0 0,2 5 0 0,-2-2 0 16,1-1 0-16,-2-3 0 0,1-1 0 0,1-2 0 15,-1-2 0-15,2-4 0 0,1-3 0 0,0-3 0 16,2-2 0-16,4-7 0 0,0 0-832 0,0 0-192 15,0 0 0-15,0 0 0 0,0 0 864 0,2-9 128 16,3-3 32-16,3-5 0 0,1-4-832 0,2 0-192 16,0-1 0-16,2-1 0 0,-1-2 864 0,3-1 128 15,0 0 32-15,0 1 0 0,1 1-832 0,1 0-192 16,4-1 0-16,0 3 0 0,4 2 0 0,0 0 0 16,-1 0 0-16,2 5 0 0,0-1 0 0,-2 4 0 15,-3 1 0-15,-4 3 0 16,-1 4-768-16,-3 2-208 0,-1 2-48 0,-1 1 0 15,-11-1-1632-15,0 0-336 0,8 5-64 0,-8-5-16 0</inkml:trace>
  <inkml:trace contextRef="#ctx0" brushRef="#br0" timeOffset="7484.79">13786 858 23951 0,'0'0'512'0,"0"0"128"0,0 0 0 0,0 0 64 0,1-9-576 0,-1 9-128 16,0 0 0-16,0 0 0 0,0 0 848 0,0 0 144 16,-11 2 32-16,-3 3 0 0,-4 1 0 0,-1 5 0 15,-2 2 0-15,-2 2 0 0,-3 1 0 0,2 2 0 16,2 3 0-16,3-1 0 0,4 1-832 0,2 0-192 15,5-3 0-15,2 1 0 0,4-3 0 0,4 0 0 16,4-3 0-16,2-1 0 0,5-3 0 0,4-1 0 16,6-3 0-16,7-3 0 0,2-2 864 0,-1-1 128 15,1-4 32-15,-3-4 0 0,-2 1-832 0,-3-4-192 16,-2-3 0-16,-1-1 0 0,-5 2 0 0,-1-1 0 16,-3-1 0-16,-4 0 0 0,-3-1 864 0,-5 0 128 15,-2 0 32-15,-4 2 0 0,-3-2-832 0,-1 3-192 16,-4 0 0-16,0 2 0 0,0-1 0 0,1 6 0 0,1-2 0 0,2 2 0 15,-2 2 0-15,4 2 0 16,8 3 0-16,0 0 0 16,0 0-3232-16,0 0-688 0,0 0-144 0,0 0-32 0</inkml:trace>
  <inkml:trace contextRef="#ctx0" brushRef="#br0" timeOffset="7989.1">14709 794 31327 0,'0'0'1392'0,"-4"-6"272"0,1 0-1328 0,-1-2-336 16,-1 2 0-16,-5-1 0 16,0 3-752-16,1 1-208 0,-2 0-64 0,-2 0 0 0,-2 2 1648 0,-1 1 320 15,-2 2 64-15,0 3 16 0,-4 2-832 0,0 2-192 16,0 1 0-16,-1 3 0 0,-2 3 0 0,1 1 0 15,-3 3 0-15,3 0 0 0,-1 0 864 0,1 3 128 16,2 2 32-16,3 2 0 0,0 3-832 0,5-2-192 16,3-5 0-16,3-2 0 0,6-3 0 0,3-2 0 15,4-5 0-15,3-2 0 0,4-3 0 0,5-1 0 16,3-4 0-16,4-6 0 0,6-5 0 0,2-3 0 16,3-2 0-16,-1-3 0 0,-1-1 0 0,0 0 0 15,1-6 0-15,-2 3 0 0,-4-3 864 0,-2 1 128 16,-2-1 32-16,-2-2 0 0,-2 0-832 0,0-3-192 15,-4-2 0-15,-1-9 0 0,0-8 0 0,-9 18 0 0,3-6 0 0,-2-2 0 16,2 1 0-16,-4 4 0 0,3 2 0 0,-3 6 0 16,0 4 0-16,2-9 0 0,-2 10 0 0,-3 7 0 15,-2 14 0-15,0 0 0 16,-7 5 0-16,-3 1 0 0,-2 7 0 0,1 3 0 0,-2 3 0 0,7-3 0 16,-2 8 0-16,-1 5 0 0,1 7 0 0,0 4 0 15,1 3 0-15,-3-1 0 0,5-1 0 0,-6 31 0 16,6-15 0-16,5-7 0 0,0-6 0 0,3-7 0 15,2-6 0-15,1-3 0 0,-1-1 0 0,5-4 0 16,-4-3-1600-16,4-4-352 0,-1-3-80 0,2-5-13120 16</inkml:trace>
  <inkml:trace contextRef="#ctx0" brushRef="#br0" timeOffset="8299">15085 848 31327 0,'0'0'688'0,"-7"8"144"0,0-2 16 0,-2 3 48 0,0 0-720 0,-4 3-176 16,0 5 0-16,-1 1 0 0,2 2 0 0,2 2 0 16,-1 1 0-16,3-1 0 0,-1-5 0 0,5-1 0 15,2 1 0-15,2-2 0 0,0-1 848 0,5-1 144 16,0 0 32-16,6-4 0 0,3-5-832 0,2-1-192 0,1 1 0 0,4-7 0 15,2 0 864-15,2-5 128 0,-2-2 32 16,0-2 0-16,-1-3 0 0,-1-4 0 0,-4-2 0 0,0 3 0 16,-2-3-832-16,0 0-192 15,-3-3 0-15,-1 2 0 0,-4 0 0 0,0 2 0 0,-5 3 0 0,-1 2 0 16,1 1 0-16,1 2 0 0,-2 2 0 0,1 1 0 31,0 1-1600-31,-2 8-352 0,0 0-80 0,0 0-16 0</inkml:trace>
  <inkml:trace contextRef="#ctx0" brushRef="#br0" timeOffset="8870.15">16204 901 20271 0,'0'0'448'0,"0"0"80"0,2-8 32 0,-2 8 16 0,-4-6-576 0,1-2 0 0,-3-1 0 0,0 1 0 16,1 4 1744-16,-5 2 240 0,0-1 64 0,-1-1 0 16,-4 2-832-16,-1 2-144 0,-3 3-48 0,-4 3 0 15,-4 0-816-15,-4 4-208 0,-3 2 0 0,0 3 0 16,1 0 0-16,2 2 0 0,3 0 0 0,6 3 0 0,5-1 0 0,6-1 0 16,2 1 0-16,6-3 0 0,2-7 864 0,6 0 128 15,5 0 32-15,5-2 0 0,2-2-832 0,8-2-192 16,9 0 0-16,1-2 0 0,4-1 0 0,-1-2 0 15,-2-4 0-15,-3 2 0 0,-4-1 0 0,0 0 0 16,0-3 0-16,-1 0 0 16,-1 0-768-16,-3 0-208 0,-2 1-48 0</inkml:trace>
  <inkml:trace contextRef="#ctx0" brushRef="#br0" timeOffset="9144.1">17048 333 27647 0,'0'0'608'0,"0"0"128"0,0 0 32 0,-4 12 0 0,0-6-624 15,-2 2-144-15,-4 0 0 0,0 2 0 0,-1 1 848 0,-4 1 144 0,-3 4 32 0,-10 10 0 16,2 6-832-16,13-10-192 0,-2 9 0 0,-2 4 0 15,0 3 864-15,0 1 128 0,3 3 32 0,-3-1 0 16,1-3-832-16,-12 33-192 0,10-13 0 0,3-9 0 16,2-7 0-16,2-4 0 0,2-8 0 0,2-2 0 15,1-6-1600-15,2-1-352 0,2-4-80 16,-3-2-11472-16</inkml:trace>
  <inkml:trace contextRef="#ctx0" brushRef="#br0" timeOffset="9320.48">16539 839 35007 0,'4'-5'768'0,"6"0"176"0,0 1 16 0,6 1 16 0,2 1-784 0,7 0-192 15,3 1 0-15,5-1 0 0,5 0 864 0,7 0 128 16,6 0 32-16,-12 0 0 0,2 1-832 0,1 0-192 16,-1-1 0-16,-1 0 0 0,-1409 0 0 0,2814 1 0 15,-1413 1 0-15,-2 0 0 16,1-3-768-16,-2 2-208 0,-5 0-48 0,0 0 0 0</inkml:trace>
  <inkml:trace contextRef="#ctx0" brushRef="#br0" timeOffset="10202.33">18607 814 16575 0,'-1'-7'368'0,"-1"0"80"0,0-1 0 0,2 8 16 0,0 0-464 0,0 0 0 16,0 0 0-16,0 0 0 0,0 0 912 0,0 0 96 16,0 0 16-16,0 0 0 0,0 0 0 0,-2 12 0 15,-1 4 0-15,-1 1 0 0,-3 1 0 0,1 0 0 16,-4 4 0-16,1 2 0 0,0 3-832 0,0 2-192 16,0-1 0-16,-3 2 0 0,0 1 864 0,0-2 128 15,2-1 32-15,-1-3 0 0,2-2-832 0,2-3-192 16,2-6 0-16,1-1 0 0,4-13 0 0,0 0 0 15,0 0 0-15,0 0 0 0,0 0 864 0,0 0 128 16,0 0 32-16,7-13 0 0,1-2 0 0,1-6 0 16,0-1 0-16,2-2 0 0,0-1-832 0,1-2-192 0,0 3 0 15,1-2 0-15,-1-3 0 0,2 3 0 0,-2 0 0 16,3 2 0-16,4 1 0 0,3 2 0 0,3 0 0 0,2 5 0 16,0 1 0-16,-1 3 0 15,-1 4 0-15,-3-1 0 0,0 2 0 0,-5 5 0 0,0 4 0 0,-3-1 0 16,-1 0 0-16,-4 3 0 0,-9-4 0 0</inkml:trace>
  <inkml:trace contextRef="#ctx0" brushRef="#br0" timeOffset="11742.79">19572 860 16575 0,'0'0'368'0,"0"0"80"0,-1-7 0 0,1 7 16 0,0 0-464 16,-4-7 0-16,4 7 0 0,0 0 0 0,-1-10 1728 0,1 10 256 0,0 0 64 0,0 0 0 16,0 0-832-16,0 0-144 0,-4-5-48 0,4 5 0 15,0 0-816-15,0 0-208 0,-8-2 0 0,8 2 0 16,-9 7 864-16,4 0 128 0,-3 3 32 0,3-1 0 16,-2 2-832-16,0 3-192 0,0 1 0 0,0 2 0 15,2-1 0-15,-3 3 0 0,0 2 0 0,3 0 0 16,1-3 0-16,1 0 0 0,0-3 0 0,0 1 0 0,3-1 864 15,2-3 128-15,-1 1 32 0,2-3 0 0,-3-10-832 0,7 8-192 16,-1 2 0-16,3-5 0 0,2-2 0 0,0-6 0 16,-3 2 0-16,3-2 0 0,2 0 864 0,2-3 128 15,1-2 32-15,0-1 0 0,2 0-832 0,0-1-192 16,-1-1 0-16,1-3 0 0,-3-3 0 0,1 2 0 16,-2 0 0-16,-2 0 0 0,-1-2 0 0,-2 2 0 15,-3 0 0-15,0 4 0 0,-2 3 0 0,-4 8 0 16,5-7 0-16,-5 7 0 0,0 0 0 0,0 0 0 15,0 0 0-15,0 0 0 0,0 0 0 0,0 11 0 16,0 1 0-16,-1 4 0 0,-4-2 0 0,3 2 0 16,1 0 0-16,-1 2 0 0,-1-3 0 0,2 0 0 15,1-2 0-15,1 0 0 0,2 0 0 0,0-1 0 16,3 0 0-16,-2-1 0 0,2-3 0 0,3-2 0 0,0-2 0 0,3 0 0 16,2-1 0-16,3-3 0 0,1-2 0 0,3 0 0 15,-1-2 0-15,5-2 0 0,-3-3 0 0,3 4 0 16,-1-2 0-16,2 1 0 15,2-1 0-15,-8 2 0 0,1-3 0 0,1 0 0 0,0 3 0 0,1-4 0 16,0-1 0-16,0-2 0 0,-1-2 0 0,1 0 0 16,-2 0 0-16,1-1 0 0,1-2 0 0,1 0 0 15,2-1 0-15,-1-2 0 0,1-1 0 0,2-2 0 16,-1-3 0-16,2-1 0 0,1-1 0 0,-4-1 0 16,-1-4 864-16,-7 7 128 0,1-5 32 0,-1 0 0 15,-1 0-832-15,-2 3-192 0,1 0 0 0,-1 3 0 16,0 2 0-16,2-6 0 0,-2 5 0 0,1 2 0 15,-6 4-768-15,-2 5-208 0,2 2-48 0,-4-1 0 0,-1-1 832 0,2-1 192 16,-4-1 0-16,1 2 0 0,-2 2 0 0,-1 0 0 16,-1 0 0-16,-1 1 0 0,-1 3 0 0,-2 0 0 15,0 1 0-15,-4 2 0 0,2 2 0 0,-2 1 0 16,-1 2 0-16,-3 1 0 0,1 1 0 0,-2 3 0 16,-2 2 0-16,-4 4 0 0,-1 2 0 0,-1 0 0 15,-2 1 0-15,-2-1 0 0,-1-1 0 0,-3 2 0 16,-3 1 0-16,2 6 0 0,2 1 0 0,10-1 0 15,0 7 0-15,3 0 0 0,-1 2 0 0,2 1 0 16,3 2 0-16,3 0 0 0,0-1 0 0,2 9 0 16,1-7 0-16,2-2 0 0,3-3 0 0,3 0 0 15,2-3 0-15,-1-3 0 0,2 2 0 0,3-2 0 0,2-2 0 16,-2-4 0-16,-1-3 0 0,2 0 0 0,2-1 0 0,0 0 0 16,2-3 0-16,0-1 0 0,4-2 0 0,0 1 0 15,2 0 768-15,2-2 208 16,-1-1 48-16,3-4 0 0,-3-2-832 0,3-2-192 0,-1 0 0 0,2-2 0 15,-3-2 0-15,3-1 0 0,-1 0 0 0,2-1 0 16,2 0 0-16,1 1 0 0,-4-1 0 0,3 0 0 16,3 2 0-16,-1-1 0 0,-3-2 0 0,0-1 0 15,-1-1 0-15,-2 1 0 0,-3 1 0 0,0-2 0 16,-1-2 0-16,-3 2 0 0,-1 2 0 0,-1-1 0 16,0-1 0-16,-1 2 0 0,0-1 0 0,-2 0 0 15,3 1 0-15,-2 0 0 0,-1 1 0 0,0-2 0 16,-3-2 0-16,1 2 0 0,1 0 0 0,-2 0 0 15,-2-2 0-15,-1 2 0 0,-2 1 0 0,1 0 0 0,-4 1 0 0,-1-2 0 16,0 0 0-16,-1 1 0 0,0 1 0 0,-3 1 0 16,0-1 0-16,-2 1 0 0,0 3 0 0,-2-2 0 15,-1 2 0-15,0 0 0 0,-2 2 0 0,0 4 0 16,-2 1 0-16,1 1 0 0,-2 1 0 0,0 0 0 16,-2 2 0-16,1 2 0 0,-2 2 0 0,2 2 0 15,-4-1 0-15,0 1 0 0,0 1 0 0,-1 2 0 16,-3 0 0-16,2 1 0 0,2 0 0 0,-1 1 0 15,3 0 0-15,2 0 0 0,6 1 0 0,-1-1 0 16,3-3 0-16,0 1 0 0,4 3 0 0,2-2 0 16,2-4 0-16,4 0 0 0,3-1 0 0,6 0 0 15,2-1 0-15,4 0 0 0,6-1 0 0,1 2 0 16,1 1 0-16,3-4 0 0,1-2 0 0,1-3 0 0,2 0 0 16,1 0 0-16,1 0 864 0,1 0 128 15,3-3 32-15,-3-1 0 0,2 2-832 0,-5-1-192 0,-2 0 0 0,-2-1 0 16,-2-4 0-16,-1 3 0 0,-4-2 0 0,1 1 0 15,-3-1 0-15,0 0 0 0,-3-3 0 0,-1 4 0 16,-3 2 0-16,-1 1 0 0,-2 0 0 0,-5 1-13616 16,1 2-2768-16</inkml:trace>
  <inkml:trace contextRef="#ctx0" brushRef="#br0" timeOffset="23055.48">1440 8397 12895 0,'0'0'576'0,"0"0"112"0,0 0-560 0,0 0-128 16,0 0 0-16,0 0 0 0,0 0 0 0,0 0 0 15,0 0 0-15,0 0 0 0,0 0 848 0,0 0 144 16,-4 3 32-16,4-3 0 0,0 0 0 0,0 0 0 15,-7 0 0-15,7 0 0 0,0 0 0 0,0 0 0 16,0 0 0-16,0 0 0 0,-5-1 0 0,5 1 0 16,0 0 0-16,0 0 0 0,0 0-832 0,0 0-192 15,-6 0 0-15,6 0 0 0,-5 0 0 0,5 0 0 16,0 0 0-16,0 0 0 0,0 0 864 0,0 0 128 0,0 0 32 0,0 0 0 16,0 0-832-16,0 0-192 0,0 0 0 0,0 0 0 15,0 0 0-15,0 0 0 16,0 0 0-16,0 0 0 0,0 0 0 0,0 0 0 0,0 0 0 0,0 0 0 15,0 0 0-15,0 0 0 0,0 0 0 0,0 0 0 16,0 0 864-16,0 0 128 0,0 0 32 0,0 0 0 16,0 0-832-16,0 0-192 0,0 0 0 0,0 0 0 15,0 0 0-15,0 0 0 0,0 0 0 0,0 0 0 16,0 0 0-16,0 0 0 0,5 4 0 0,1-1 0 16,-1 1 0-16,1-3 0 0,0 0 0 0,1 1 0 15,2 0 864-15,-1-1 128 0,0 0 32 0,1 0 0 16,0 1-832-16,1-1-192 0,-1-1 0 0,1 0 0 0,1 0 0 0,-2 1 0 15,2-1 0-15,2 0 0 0,-2 0 0 16,1 0 0-16,-1-1 0 0,1 0 0 0,-3-1 0 0,2 2 0 16,1 0 0-16,1 0 0 0,-2 0 0 0,0 0 0 15,0-1 0-15,0 1 0 0,-2 1 0 0,1 1 0 16,-1-1 0-16,2 0 0 0,2 1 864 0,-1-1 128 16,-5 1 32-16,4-1 0 0,3 0-832 0,-3 1-192 15,-2-1 0-15,2 1 0 0,0-1 0 0,2 0 0 16,-4 0 0-16,2 1 0 0,-2-2 0 0,1 1 0 15,0 1 0-15,-1-2 0 0,-1 0 0 0,-1 1 0 16,1 1 0-16,0-2 0 0,-2-1 0 0,2 1 0 16,0-1 0-16,-2 0 0 0,-6 1 0 0,8 0 0 15,0-2 0-15,-2 2 0 0,-6 0 0 0,8 2 0 16,-3-1 0-16,1-1 0 0,1 0 0 0,-7 0 0 16,6 0 0-16,-6 0 0 0,7 0 0 0,-7 0 0 15,6 0 0-15,-6 0 0 0,8 1 0 0,-2-1 0 16,-6 0 0-16,6 1 0 0,-6-1 0 0,7 1 0 0,-7-1 0 0,5 1 0 15,-5-1 864-15,8 1 128 0,-8-1 32 0,0 0 0 16,0 0-832-16,5 0-192 0,1-1 0 0,-6 1 0 16,0 0 0-16,0 0 0 0,7 0 0 0,-7 0 0 15,0 0 0-15,6 0 0 0,-6 0 0 0,0 0 0 16,0 0 0-16,0 0 0 0,0 0 0 0,0 0 0 16,0 0 0-16,0 0 0 0,0 0 0 0,0 0 0 15,0 0 0-15,0 0 0 0,0 0 0 0,0 0 0 16,0 0 0-16,0 0 0 0,0 0 0 0,0 0 0 15,0 0 0-15,0 0 0 0,0 0 0 0,0 0 0 16,0 0 0-16,0 0 0 0,0 0 0 0,0 0 0 0,0 0 0 0,0 0 0 16,0 0 0-16,0 0 0 0,0 0 0 0,0 0 0 15,0 0 0-15,0 0 0 0,0 0 0 0,0 0 0 16,0 0 0-16,0 0 0 0,0 0 0 0,0 0 0 16,0 0 0-16,0 0 0 15,0 0-1600-15,0 0-352 0,0 0-80 0,0 0-10384 16,0 0-2096-16</inkml:trace>
  <inkml:trace contextRef="#ctx0" brushRef="#br0" timeOffset="24526.02">4470 8473 12895 0,'0'0'576'0,"0"0"112"16,0 0-560-16,0 0-128 0,0 0 0 0,0 0 0 15,0 0 848-15,0 0 144 0,0 0 32 0,0 0 0 16,0 0 0-16,0 0 0 0,0 0 0 0,0 0 0 16,0 0-832-16,0 0-192 0,0 0 0 0,0 0 0 15,0 0 864-15,0 0 128 0,0 0 32 0,0 0 0 0,0 0 0 0,0 0 0 16,0 0 0-16,0 0 0 0,0 0-832 0,0 0-192 16,0 0 0-16,0 0 0 0,0 0 864 0,0 0 128 15,0 0 32-15,0 0 0 0,0 0-832 0,10 4-192 16,-2-1 0-16,1-2 0 0,-9-1 0 0,11-2 0 15,-1 1 0-15,0 1 0 0,-2 1 864 0,-1-1 128 16,-7 0 32-16,11 0 0 0,0 0-832 0,0 0-192 16,0 0 0-16,0 0 0 0,0-3 0 0,-2 1 0 15,2 4 0-15,1 0 0 0,-2-1 0 0,1-1 0 16,0-1 0-16,0 2 0 0,0 1 0 0,0 0 0 16,1-2 0-16,-2 1 0 0,0 2 0 0,1-1 0 15,-1 1 0-15,1-2 0 0,-1-2 864 0,-1 0 128 16,1 1 32-16,-2 0 0 0,-8 0-832 0,13 0-192 0,0 1 0 0,-2-1 0 15,-1 0 0-15,0 0 0 0,-10 0 0 0,11 0 0 16,-3 1 0-16,2 1 0 0,1 1 0 0,-3-5 0 16,1-1 0-16,-9 3 0 0,0 0 0 0,0 0 0 15,10-1 864-15,0 0 128 0,1 0 32 0,-3 1 0 16,2 1-832-16,-2 0-192 0,-8-1 0 0,11 1 0 16,-2 0 0-16,0 0 0 0,-2 0 0 0,-7-1 0 15,8-1 0-15,1 1 0 0,0 1 0 0,-9-1 0 16,0 0 0-16,8 2 0 0,-8-2 0 0,8 1 0 15,-8-1 0-15,0 0 0 0,0 0 0 0,0 0 0 16,0 0 0-16,0 0 0 0,0 0 0 0,0 0 0 16,0 0 0-16,0 0 0 0,0 0 0 0,-8 4 0 15,8-4 0-15,-8 2 0 0,8-2 0 0,-7-1 0 16,7 1-2416-16,-8 0-528 0,8 0-96 0,0 0-32 0</inkml:trace>
  <inkml:trace contextRef="#ctx0" brushRef="#br0" timeOffset="27068.28">5431 8749 12895 0,'0'0'272'0,"0"0"64"0,0 9 16 0,0-9 32 0,0 0-384 0,0 0 0 16,-1 7 0-16,-3-2 0 0,4-5 896 0,0 0 96 16,-4 6 32-16,1-1 0 0,0 1 0 0,1-2 0 15,2-4 0-15,-6 4 0 0,2 1 0 0,0-1 0 16,-2 1 0-16,0-2 0 0,6-3 0 0,0 0 0 15,0 0 0-15,0 0 0 0,-3-5 0 0,2-2 0 16,-2 0 0-16,5 0 0 0,0-2-832 0,1-1-192 0,1-3 0 0,-1 1 0 16,2 0 864-16,0-2 128 15,0 1 32-15,2-2 0 0,-1-1-832 0,2 1-192 0,0 0 0 0,0 3 0 16,-1 2 0-16,1-1 0 0,-1 1 0 0,-1 1 0 16,0 5 0-16,0 0 0 0,1 3 0 0,-7 1 0 15,6 1 0-15,-6-1 0 0,8 4 0 0,-3 2 0 16,-1 3 0-16,1 3 0 0,-1 1 0 0,0 0 0 15,-1 2 0-15,2-3 0 0,-4-1 0 0,1 0 0 16,0-3 0-16,2-1 0 0,0-1 0 0,0-1 0 16,2 1 0-16,-1-3 0 0,2-3 0 0,1-1 0 15,1-1 0-15,0-2 0 0,0-1 0 0,1-1 0 16,0-5 864-16,0 0 128 0,0 0 32 0,0-1 0 16,-1 0-832-16,2 0-192 0,-4 0 0 0,2 2 0 15,-3 2 0-15,1 2 0 0,-2-1 0 0,0 5 0 0,-5 2 0 0,0 0 0 16,0 0 0-16,0 0 0 0,7 2 0 0,-4 5 0 15,0 2 0-15,1-2 0 0,-2 0 0 0,1 1 0 16,-2 0 0-16,1 0 0 0,2 0 0 0,-4-8 0 16,3 5 0-16,-3-5 0 0,7 5 0 0,-2-4 0 15,4-2 0-15,-1-3 0 0,0 0 0 0,1-1 0 16,0-2 0-16,1-2 0 0,0-3 864 0,0 2 128 16,0 0 32-16,1-1 0 0,0 0-832 0,-1 1-192 15,-2 0 0-15,1 4 0 0,-3-3 0 0,0 5 0 16,0 0 0-16,-6 4 0 0,0 0 0 0,5 7 0 15,1 2 0-15,-1-2 0 0,1 2 0 0,-2 0 0 16,1 2 0-16,-3-1 0 0,2-2 0 0,3-1 0 16,-2-1 0-16,2-2 0 0,2 1 0 0,-1-3 0 15,3-2 0-15,2-3 0 0,0-4 0 0,1-2 0 0,1 0 0 0,2-3 0 16,-1-4 0-16,1 0 0 0,-3 2 0 0,-1 1 0 16,2 0 0-16,-5 2 0 15,-2 3 0-15,3-2 0 16,-5 5-2416-16,-6 5-528 0,0 0-96 0,-12 9-32 0</inkml:trace>
  <inkml:trace contextRef="#ctx0" brushRef="#br0" timeOffset="28537.68">2484 8715 12895 0,'0'0'272'0,"0"0"64"0,0 0 16 0,0 0 32 0,0 0-384 0,0 0 0 15,0 0 0-15,0 0 0 0,0 0 0 0,0 0 0 16,-5 14 0-16,5-14 0 0,0 0 896 0,0 0 96 15,-2 6 32-15,2-6 0 0,0 0 0 0,-3 6 0 16,3-6 0-16,-4 5 0 0,1 1 0 0,-1-1 0 16,4-5 0-16,0 0 0 0,0 0 0 0,0 0 0 15,0 0 0-15,0 0 0 0,0 0 0 0,0 0 0 16,0 0 0-16,0 0 0 0,0 0-832 0,1-6-192 0,2-2 0 0,0-1 0 16,1-4 864-16,0 0 128 0,1-1 32 0,2 1 0 15,-2-2-832-15,1 2-192 16,0-1 0-16,1 3 0 0,1-2 0 0,-2 3 0 0,2 4 0 0,-3 0 0 15,3 2 0-15,-1-1 0 0,-7 5 0 0,6 0 0 16,-6 0 0-16,7 5 0 0,-2 1 0 0,1 5 0 16,-2 4 0-16,1-1 0 0,-2 0 0 0,0 3 0 15,1-1 0-15,-3 1 0 0,1-3 0 0,0-1 0 16,-1 1 0-16,3-3 0 0,1-3 0 0,-1 1 0 16,1-2 0-16,1-3 0 0,-2-1 0 0,-4-3 0 15,6-1 0-15,3-2 0 0,3-2 0 0,-1-3 0 16,2-2 864-16,2-1 128 0,-2-2 32 0,0-2 0 15,1 2-832-15,-3-2-192 0,0-1 0 0,0 4 0 16,0 4 0-16,-2 0 0 0,0 1 0 0,-2 2 0 0,-1-1 0 0,0 4 0 16,0 2 0-16,2 2 0 0,-8-2 0 0,7 5 0 15,-1 1 0-15,-2 3 0 0,-1 0 0 0,0 1 0 16,-1 0 0-16,2 1 0 0,-4 0 0 0,2 1 0 16,0-2 0-16,1-4 0 0,-3-6 0 0,7 6 0 15,-3-2 0-15,4-2 0 0,-1-3 0 0,0-1 0 16,2-3 0-16,2-2 0 0,-1-1 0 0,2 1 0 15,1-2 0-15,6-4 0 0,-5 0 0 0,2 4 0 16,-1 3 0-16,-2 2 0 0,-2-2 864 0,-1 3 128 16,2 1 32-16,-1 3 0 15,-2 4-1648-15,1 2-320 0,-1-1-64 0,0 3-16 0,1 2 1648 0,-3 0 320 16,1 0 64-16,0 0 16 16,-1-1-1648-16,1 0-320 0,0-1-64 0,1-1-16 0</inkml:trace>
  <inkml:trace contextRef="#ctx0" brushRef="#br0" timeOffset="30652.12">3725 9678 12895 0,'0'0'272'0,"0"0"64"0,0 0 16 0,0 0 32 0,2-9-384 0,-2 9 0 15,0 0 0-15,0 0 0 0,4-5 896 0,-1-1 96 16,0 0 32-16,-3 6 0 0,0 0 0 0,0 0 0 16,6-7 0-16,-6 7 0 0,0 0 0 0,2-6 0 15,-2 6 0-15,0 0 0 0,2-6 0 0,-2 6 0 16,0 0 0-16,0 0 0 0,0 0 0 0,0 0 0 15,0 0 0-15,0 0 0 0,0 0-832 0,0 0-192 16,-8 5 0-16,2 2 0 0,1 2 864 0,-1 1 128 16,0 0 32-16,0 1 0 0,-2 0-832 0,4 0-192 15,-2-2 0-15,1 7 0 0,-1 3 0 0,1-1 0 16,0 4 0-16,2 1 0 0,1 3 864 0,-1-1 128 16,-1-1 32-16,2 3 0 0,0 3-832 0,1 2-192 15,2 1 0-15,0 2 0 0,1 1 0 0,0-3 0 16,-2-3 0-16,0 1 0 0,1 0 0 0,0-2 0 15,0-2 0-15,3 1 0 0,-3-2 0 0,0 0 0 16,0-4 0-16,1 3 0 0,-1 0 0 0,0-1 0 0,-1-1 0 0,2 0 0 16,0 0 864-16,-2 1 128 0,-1-6 32 0,0 1 0 15,1 0-832-15,0-1-192 0,0 1 0 0,-3-1 0 16,1-2 0-16,0 1 0 0,1-2 0 0,-1 0 0 16,-2 1 0-16,2-3 0 0,1 0 0 0,-1-2 0 15,0 1 0-15,-1-2 0 0,2-1 0 0,1-9 0 16,0 10 0-16,0-10 0 0,0 0 0 0,1 9 0 15,-1-9 0-15,0 0 0 0,0 0 0 0,0 0 0 16,0 0 0-16,0 0 0 0,0 0 0 0,6-7 0 16,-6 7 0-16,5-12 0 0,0 1 0 0,-1 0 0 15,1 1-1600-15,0 0-352 0,-2-1-80 0,2 2-16 16,-2 0-816-16,2-1-160 0,-3-1-48 0,-1 0 0 16</inkml:trace>
  <inkml:trace contextRef="#ctx0" brushRef="#br0" timeOffset="31072.87">3502 10568 16575 0,'0'0'368'0,"-7"4"80"0,7-4 0 0,0 0 16 0,-8 6-464 0,8-6 0 15,-5 7 0-15,-1 2 0 0,1-1 1728 0,2 1 256 16,0 0 64-16,2 2 0 0,1 1-1648 0,3 0-400 0,-1 1 0 0,1 0 0 16,0 3 896-16,4 0 112 0,1-1 16 0,2 4 0 15,1-3 0-15,-2-1 0 16,2 0 0-16,-1 0 0 0,-7-2-832 0,4 1-192 0,5 0 0 0,0 0 0 16,2-3 0-16,-4 0 0 0,-1-4 0 0,4 1 0 15,1-2 864-15,1 0 128 0,-2-1 32 0,3-3 0 16,-2-2-832-16,2 0-192 0,-1-1 0 0,0 0 0 15,1-4 864-15,-1-1 128 0,1-3 32 0,-3 0 0 16,-1-1 0-16,0-2 0 0,-1-3 0 0,1-1 0 16,0 1-832-16,2-3-192 0,2-2 0 0,-2-3 0 15,-1 1 0-15,-3 6 0 0,1-2 0 0,4-7 0 16,-4 0 0-16,-3 1 0 0,2 2 0 0,-4 3 0 0,-5 1 0 16,2 2 0-16,0 0 0 0,3 2 0 0,1 2 0 0,-4 0 0 15,-1 0 0-15,1 2 0 0,1 2 0 0,-1 1 0 16,-3 1 0-16,0 6-12512 15,3-7-2544-15</inkml:trace>
  <inkml:trace contextRef="#ctx0" brushRef="#br0" timeOffset="32365.67">2116 11311 12895 0,'0'0'576'0,"0"0"112"0,0 0-560 0,0 0-128 15,6-5 0-15,-6 5 0 0,0 0 1664 0,0 0 320 16,0 0 48-16,0 0 16 0,0 0-832 0,0 0-144 16,0 0-48-16,0 0 0 0,0 0 0 0,0 0 0 0,0 0 0 0,-7 2 0 15,0 3-816-15,-1 0-208 0,2-1 0 0,-1 2 0 16,-3-1 864-16,1 3 128 0,1 2 32 0,-2 1 0 16,-1-3-832-16,0 2-192 0,-2 1 0 0,-1 0 0 15,0 0 864-15,0 0 128 0,-2 1 32 0,1 1 0 16,-2 1-832-16,2 3-192 0,0-2 0 0,-3 2 0 15,-1-1 864-15,2 2 128 0,0 2 32 0,0-3 0 16,-1 2-832-16,3 2-192 0,4 1 0 0,-1 2 0 16,1 2 0-16,0 1 0 0,1-2 0 0,0 4 0 15,0 1 0-15,1 1 0 0,1 0 0 0,2-1 0 16,0-3 0-16,1 1 0 0,0-2 0 0,2 1 0 16,0-1 864-16,-1-1 128 0,4-1 32 0,0 3 0 15,-1-1-832-15,2 2-192 0,3-1 0 0,-3 2 0 0,0 1 0 0,0-1 0 16,2-1 0-16,2-2 0 0,-2-3 0 0,1 1 0 15,2 0 0-15,-1-2 0 0,0-4 0 0,1 1 0 16,3 0 0-16,-1-1 0 0,-1 0 0 0,0 0 0 16,1-1 0-16,1 0 0 0,2-3 0 0,1 1 0 15,1 0 0-15,0 0 0 0,3 0 864 0,-1 0 128 16,0-2 32-16,3 0 0 0,0-1-832 0,-2-2-192 16,-3-3 0-16,-4-2 0 0,3 2 0 0,6 1 0 15,-4-3 0-15,-4-1 0 0,-2 2 0 0,2-3 0 16,0 1 0-16,-1-1 0 0,1-1 0 0,-1-1 0 15,-1-1 0-15,-2-1 0 0,2 0 0 0,-8 1 0 16,0 0 0-16,0 0 0 16,0 0-1600-16,0 0-352 0,0-6-80 0,-4 1-16 0</inkml:trace>
  <inkml:trace contextRef="#ctx0" brushRef="#br0" timeOffset="35232.74">3006 11502 16575 0,'0'0'368'0,"0"0"80"0,0 0 0 0,0 0 16 0,0 0-464 0,0 0 0 15,0 0 0-15,0 0 0 0,0 0 912 0,0 0 96 16,0 0 16-16,0 0 0 0,11 4 0 0,-11-4 0 15,0 0 0-15,0 0 0 0,0 0 0 0,0 0 0 16,3 6 0-16,-3-6 0 0,0 0 0 0,1 8 0 16,-1-8 0-16,-1 11 0 0,0-1-832 0,0 0-192 15,1 1 0-15,-2 1 0 0,-3 3 0 0,1 0 0 16,-1 3 0-16,1 3 0 0,1-1 864 0,-1 4 128 16,-1-2 32-16,0 3 0 0,1 3-832 0,0 2-192 15,0 0 0-15,-2 2 0 0,-1 1 0 0,1 0 0 16,0 1 0-16,2-1 0 0,-3-1 0 0,3 0 0 0,-1 0 0 0,2-2 0 15,1-1 864-15,1 0 128 0,0-2 32 0,-1-1 0 16,2-4-832-16,3 0-192 0,0-3 0 0,2-1 0 16,2-2 0-16,2-1 0 15,0-3 0-15,1-1 0 0,2-1 0 0,1 1 0 0,-2-5 0 0,1 1 0 16,1-3 864-16,3-2 128 0,-1-2 32 0,1 0 0 16,1 3-832-16,1-3-192 0,0-3 0 0,2 3 0 15,0-1 0-15,-1 0 0 0,-2-2 0 0,2 1 0 16,-3-1 0-16,0 2 0 0,-4-1 0 0,1-2 0 15,-2-4 0-15,0 0 0 0,-1 2 0 0,-1-2 0 16,-3-1-1600-16,0 2-352 0,-4-2-80 0,0 0-9296 16,-3 0-1856-16</inkml:trace>
  <inkml:trace contextRef="#ctx0" brushRef="#br0" timeOffset="35519.8">2825 12020 23951 0,'0'0'512'0,"-7"1"128"0,7-1 0 0,0 0 64 0,-7-2-576 0,7 2-128 16,0 0 0-16,0 0 0 0,0 0 848 0,0 0 144 15,11-7 32-15,0 1 0 0,1 2 0 0,0-1 0 16,5-3 0-16,-1 0 0 0,3 3 0 0,-2-3 0 0,2-1 0 0,2-1 0 15,1-1 0-15,1 2 0 0,-1-1 0 0,1 1 0 16,0-3-832-16,-2 2-192 0,-2 1 0 0,0 2 0 16,0 3 0-16,-1 1 0 0,-5-1 0 0,0 2 0 31,-4 0-768-31,-9 2-208 0,0 0-48 0,0 0 0 0</inkml:trace>
  <inkml:trace contextRef="#ctx0" brushRef="#br0" timeOffset="36605.53">3751 11395 16575 0,'0'0'368'0,"0"0"80"0,-6 0 0 0,6 0 16 0,0 0-464 0,0 0 0 16,-6 0 0-16,6 0 0 0,0 0 912 0,0 0 96 0,-7 3 16 0,7-3 0 16,0 0 0-16,0 0 0 0,0 0 0 0,0 0 0 15,5-8 0-15,3-1 0 0,0 1 0 0,1 0 0 16,2 1 0-16,0-2 0 0,3-3 0 0,-2 1 0 15,0 3-832-15,2-2-192 0,-2 0 0 0,5 0 0 16,1 0 864-16,-1 1 128 0,-2 1 32 0,2-1 0 16,0-2-832-16,0 2-192 0,-4 4 0 0,0 1 0 15,-4 3 0-15,2 1 0 0,1-2 0 0,0 5 0 16,-3 4 0-16,0 1 0 0,-4-1 0 0,1 2 0 0,-1 0 0 0,-2 2 0 16,-2 2 0-16,-3 3 0 0,-2 2 864 0,-5 1 128 15,2 1 32-15,-4 2 0 0,0 1-832 0,2-1-192 16,-3-1 0-16,0-1 0 0,-1-2 0 0,-3 2 0 15,-1-2 0-15,1-3 0 0,3-1 0 0,2 0 0 16,0 0 0-16,1-5 0 0,3-3 864 0,1 1 128 16,6-7 32-16,-6 9 0 0,3-3-832 0,3-6-192 15,0 0 0-15,0 0 0 0,0 0 0 0,6 6 0 16,3-3 0-16,2-3 0 0,3-2 0 0,1 1 0 16,3 1 0-16,1-1 0 0,-2-1 0 0,2-2 0 15,0 0 0-15,5 3 0 0,-1-1 0 0,2 0 0 16,0 0 0-16,-4 1 0 0,-4 1 0 0,-2 0 0 15,-2 0 0-15,-2 0 0 16,-1-3-1600-16,-10 3-352 0,10 2-80 0,-10-2-16 0</inkml:trace>
  <inkml:trace contextRef="#ctx0" brushRef="#br0" timeOffset="37602.87">4689 11767 20271 0,'0'0'896'0,"0"-7"192"0,0-2-880 0,-1 1-208 0,-4-2 0 0,3 3 0 16,2 7 864-16,0 0 128 0,0 0 32 0,0 0 0 15,-8 0 0-15,1 1 0 0,0 3 0 0,-1 1 0 16,1 4 0-16,-1 4 0 0,0 4 0 0,-1 3 0 16,1 6-832-16,-3 2-192 0,2 4 0 0,2 3 0 0,3 3 0 0,-2 1 0 15,3 2 0-15,2 1 0 0,3-2 0 0,1-4 0 16,3 0 0-16,3-7 0 0,3-6 0 0,2-6 0 15,1-2 0-15,2-5 0 0,-1-6 864 0,1-3 128 16,-1-4 32-16,4-4 0 0,-1-2 0 0,3-4 0 16,1-5 0-16,-3-2 0 0,-3 0-832 0,1 1-192 15,0 2 0-15,0-4 0 0,-4-2 0 0,-2 0 0 16,-4 3 0-16,1 0 0 0,1 1 0 0,0 1 0 16,-3-2 0-16,1 4 0 0,-1 6 0 0,1 1 0 15,-4 0 0-15,-4 9 0 0,5-8 0 0,-5 8 0 16,0 0 0-16,0 0 0 0,7 6 0 0,-2 6 0 15,-2 1 0-15,1 3 0 0,1 2 0 0,-5 3 0 16,0 2 0-16,0 3 0 0,0 8 0 0,0 3 0 16,0 1 0-16,0 5 0 0,-5 3 0 0,0 2 0 0,-5-1 0 0,1 0 0 15,0-3 0-15,3 1 0 0,1 2 0 0,-2-17 0 16,-3-2 0-16,0 0 0 16,-1 1 0-16,0-1 0 0,0-1 864 0,-3-2 128 0,0-3 32 0,1-1 0 15,-1 0-832-15,-2-2-192 0,1-5 0 0,0-1 0 16,-1-5 0-16,1-2 0 0,-1-2 0 0,1-4 0 15,1-3 0-15,-3-3 0 0,-1-3 0 0,-1-2 0 16,1-3 0-16,1 0 0 0,3-4 0 0,2 2 0 16,4-4 0-16,-1-5 0 0,5 3 0 0,4 1 0 15,4 1 0-15,2 4 0 0,5 3 0 0,6-1 0 16,4-4 0-16,2 3 0 0,1 0 0 0,1 1 0 16,2 2 0-16,-2 0 0 0,3-2 0 0,0 4 0 0,2 2 0 0,-2 2 0 15,-6 2 0-15,2 0 0 0,-6 0 0 16,1 1 0-16,-1 3 0 0,-3 3 0 0,-4-2 0 0,0 0 0 15,-11-1 0-15,0 0 0 16,8 2-768-16,-8-2-208 0,0 0-48 0,4-6-10912 16,-4 6-2192-16</inkml:trace>
  <inkml:trace contextRef="#ctx0" brushRef="#br0" timeOffset="42529">5355 11170 16575 0,'0'0'368'0,"0"0"80"0,0 0 0 0,0 0 16 0,0 0-464 0,0 0 0 15,1-6 0-15,-1 6 0 0,0 0 912 0,0 0 96 16,3-7 16-16,-3 7 0 0,0 0-832 0,5-2-192 15,-5 2 0-15,8 2 0 0,3 4 864 0,0 1 128 16,4 2 32-16,3 2 0 0,2 3-832 0,-2 0-192 0,4 1 0 16,2 5 0-16,3 4 864 0,-4 3 128 15,2 2 32-15,-2 4 0 0,0 4-832 0,-1 0-192 16,0 2 0-16,-1 1 0 0,1 4 864 0,-1 3 128 0,-4 0 32 0,-2 6 0 16,1-1-832-16,-2 1-192 0,-3 0 0 0,-1-1 0 15,1-3 864-15,-8 0 128 16,-3-3 32-16,-2 1 0 0,1 3-832 0,-5-4-192 0,-1-2 0 0,-3-2 0 15,0-5 864-15,-3-1 128 0,-1 0 32 0,0-3 0 16,1-7-832-16,-1 5-192 0,-1 0 0 0,0-8 0 16,-1-6 864-16,2-2 128 0,0-2 32 0,1-1 0 15,-2-2-832-15,1-3-192 0,2-3 0 0,-5-2 0 16,4-4-768-16,4-2-208 0,9 4-48 0,-3-8-10912 16,-1-6-2192-16</inkml:trace>
  <inkml:trace contextRef="#ctx0" brushRef="#br0" timeOffset="43310.42">6375 10990 20271 0,'-4'-7'896'0,"4"7"192"0,0 0-880 0,0 0-208 0,0 0 0 0,0 0 0 15,-2-7 864-15,2 7 128 0,0 0 32 0,0 0 0 16,0 0 0-16,0 0 0 0,0 0 0 0,-4 4 0 16,0 2 0-16,-2 2 0 0,0 1 0 0,-3 4 0 15,-2 2-832-15,0 4-192 0,1 2 0 0,0 3 0 16,-4-1 864-16,0 3 128 0,0 3 32 0,0-1 0 16,-2 0 0-16,2-3 0 0,2 2 0 0,2-4 0 0,2-1-832 15,2-4-192-15,1-2 0 0,1-3 0 16,2-3 0-16,0-1 0 0,1-3 0 0,1-6 0 0,0 0 864 0,0 0 128 15,0 0 32-15,4-5 0 0,4-5-832 0,-2-4-192 16,3-3 0-16,1 1 0 0,0-1 0 0,1 1 0 16,-2-2 0-16,1-1 0 0,2 0 864 0,-2-1 128 15,-1 1 32-15,1-2 0 0,-3-1-832 0,4 1-192 16,-1 3 0-16,1 1 0 0,1 1 0 0,-1 1 0 16,-4 5 0-16,-1 3 0 0,0 2 0 0,-6 5 0 15,0 0 0-15,-1 7 0 0,-4 4 0 0,-1 1 0 16,-4 3 0-16,-6 11 0 15,2 1-768-15,1 2-208 0,-5 4-48 0,6-8 0 0,-2 0 832 0,-2 1 192 16,1-4 0-16,2 1 0 0,2-1 0 0,2-1 0 16,0-8 0-16,4-2 0 0,-1-1 0 0,3-4 0 15,3-6 0-15,0 0 0 0,0 0 768 0,4-5 208 0,3-5 48 0,-1-2 0 16,1-8-832-16,3 0-192 16,1 0 0-16,0 0 0 0,-2-2 0 0,1-3 0 0,1 0 0 0,-1 0 0 15,1-1 0-15,0 1 0 0,0 0 0 0,1 2 0 16,1 2 0-16,-1 2 0 0,-1 4 0 0,-3 4 0 15,-1 3 0-15,-3 3 0 0,-4 5 0 0,0 0 0 16,-1 11 0-16,-4 2 0 0,-4 3 0 0,-2 5 0 16,-1 7 0-16,-3 4 0 0,-3 2 0 0,0 1 0 15,-2 0 0-15,2-1 0 0,-1 0 0 0,3-4 0 16,2-5 0-16,3-3 0 0,0-3 0 0,4-4 0 16,0-1 0-16,3-5 0 0,2-1 0 0,2-8 0 15,0 0 0-15,0 0 0 0,0 0 0 0,0 0-13616 16,2-4-2768-16</inkml:trace>
  <inkml:trace contextRef="#ctx0" brushRef="#br0" timeOffset="44944.01">3313 9808 16575 0,'-4'10'368'0,"-2"0"80"0,0-3 0 0,3 1 16 0,-4-3-464 0,3 0 0 0,1 1 0 0,-3 1 0 16,6-7 912-16,-4 8 96 15,-1-1 16-15,5-7 0 0,0 0 0 0,0 0 0 0,0 8 0 0,0-8 0 16,0 0-832-16,0 0-192 0,0 0 0 0,10 3 0 15,0-4 864-15,1-1 128 0,-3-2 32 0,4-2 0 16,0-3-832-16,2-3-192 16,-3-3 0-16,4-3 0 0,0 0 864 0,1-2 128 0,0-1 32 0,0-2 0 15,3-1-832-15,0-2-192 0,-1-2 0 0,0 0 0 16,-3 1 864-16,3-1 128 0,3-1 32 0,-3 6 0 16,1 6-832-16,1-2-192 0,0-1 0 0,-5 2 0 15,1 0 0-15,-4 4 0 0,-1 2 0 0,0 2 0 16,-2 1 0-16,-1 1 0 0,1-1 0 0,-3 4 0 15,-6 5 864-15,7 0 128 0,-7 0 32 0,11 3 0 16,-2 2-832-16,0 2-192 0,0 3 0 0,0 2 0 0,-1 0 0 0,2 3 0 16,-3 1 0-16,3 4 0 0,-1 3 0 0,-1-3 0 15,0-4 0-15,0 2 0 0,0 2 0 0,-1 0 0 16,1-3 0-16,-3 0 0 0,-1-2 0 0,-1-2 0 16,0 1 0-16,3-2 0 0,-4-3 0 0,0-1 0 15,-2 2 0-15,2-1 0 16,-2-9-2416-16,6 6-528 0,-6-6-96 0,0 0-32 0</inkml:trace>
  <inkml:trace contextRef="#ctx0" brushRef="#br0" timeOffset="45773.55">4354 9603 12895 0,'0'0'272'0,"0"0"64"0,0 0 16 0,0 0 32 0,0 0-384 0,0 0 0 0,0 0 0 0,-1 8 0 16,1 2 896-16,0 2 96 15,0 0 32-15,0 2 0 0,0 1 0 0,1 1 0 16,-1 3 0-16,-1 4 0 0,0 2 0 0,-1 5 0 0,0-2 0 0,-3 7 0 16,2 4 0-16,-1-1 0 0,-1-5 0 0,-1 0 0 15,-1-2 0-15,3-3 0 16,0-4 0-16,0-3 0 0,-1-4-832 0,2-4-192 0,0-3 0 0,1-2 0 16,2-8 864-16,0 0 128 0,0 0 32 0,0 0 0 15,0 0-832-15,0 0-192 0,0 0 0 0,0 0 0 16,0-13 864-16,1-1 128 0,2-1 32 0,0-4 0 15,-2-3-832-15,-1-1-192 0,4 0 0 0,-1-3 0 16,0-1 0-16,3-3 0 0,0-3 0 0,3 3 0 0,2 4 0 16,0-3 0-16,0 3 0 0,4 0 0 0,0 1 0 0,3 2 0 15,-1 1 0-15,0 0 0 0,-2-1 0 0,0 5 0 16,0 4 0-16,0 3 0 0,1 0 0 0,-1 3 0 16,-1 3 0-16,-1 5 0 0,1 5 0 0,-4 1 0 15,-1 1 0-15,0 3 0 0,-2 4 0 0,-3 4 0 16,-3-1 0-16,-2 1 0 0,-2-1 0 0,-1 1 0 15,-2 0 0-15,-2-2 0 0,-5-2 0 0,-1 1 0 16,0-2 0-16,-2 0 0 0,1-1 0 0,-2-1 0 16,-1-3 0-16,1 2 0 0,2-3 0 0,0-2 0 15,1-3 0-15,3-2 0 0,3-3 0 0,0-3 0 16,1-1 0-16,6-2-11424 16,1-1-2336-16</inkml:trace>
  <inkml:trace contextRef="#ctx0" brushRef="#br0" timeOffset="46207.57">4966 9549 16575 0,'0'0'736'0,"0"0"160"16,0 0-720-16,0 0-176 0,0 0 0 0,2 9 0 0,-2 3 848 0,0 4 144 15,-1 1 32-15,1 1 0 0,-2-1 0 0,-3 3 0 16,-2 2 0-16,1 2 0 0,3 2 0 0,-2-2 0 16,0-1 0-16,-4 0 0 0,0 3 0 0,2 0 0 15,-1-4 0-15,1-6 0 0,2-5-832 0,-1-1-192 16,3-1 0-16,3-9 0 0,0 0 864 0,0 0 128 15,0 0 32-15,0 0 0 0,0 0 0 0,0 0 0 16,8-15 0-16,-1-2 0 0,3-1-832 0,-3 1-192 16,1-2 0-16,-4 0 0 0,2 2 0 0,0-1 0 15,-1 1 0-15,4 0 0 0,1 1 0 0,4-1 0 16,-3 1 0-16,3 1 0 0,1 3 0 0,2 2 0 16,-3 0 0-16,0 5 0 0,-4 3 0 0,2 2 0 15,-2 1 0-15,0 2 0 0,-10-3 0 0,11 2 0 16,-1 3 0-16,-2 0 0 15,-1 0-2416-15,2-1-528 0,-9-4-96 0,11 1-32 0</inkml:trace>
  <inkml:trace contextRef="#ctx0" brushRef="#br0" timeOffset="46642.98">5603 9599 20271 0,'0'0'448'0,"0"0"80"0,-6-4 32 0,2 2 16 0,4 2-576 0,-8-1 0 16,-2 1 0-16,4 1 0 0,-3 3 928 0,0-2 80 16,-1 2 16-16,0 1 0 0,-1-1 0 0,-1 3 0 15,-3 2 0-15,-1 4 0 0,1 0 0 0,-2 2 0 16,-2 2 0-16,2 1 0 0,3 3-832 0,-2-1-192 15,0 0 0-15,2 0 0 0,4 3 0 0,-1-1 0 16,2-1 0-16,5-4 0 0,2-2 864 0,4-3 128 16,-2-12 32-16,7 8 0 0,3-1-832 0,1-1-192 15,1-3 0-15,7-3 0 0,6-3 0 0,-1-6 0 16,2-3 0-16,0 0 0 0,-3 3 864 0,1-1 128 16,-4-4 32-16,-1 0 0 0,-3-1-832 0,0 1-192 15,-2-1 0-15,-2 2 0 0,-3-1 0 0,-1 1 0 16,-3-1 0-16,1 3 0 0,-4-1 0 0,-1 1 0 0,-3 0 0 0,-3 0 0 15,0 3 0-15,-1-1 0 16,-2 1 0-16,-1 1 0 0,-4 4 864 0,-3-1 128 0,0 0 32 0,-1 3 0 16,2-1-832-16,-3 0-192 0,0 2 0 0,3 1 0 31,5 0-2416-31,-2 0-528 0,1-1-96 0,4 1-12720 0</inkml:trace>
  <inkml:trace contextRef="#ctx0" brushRef="#br0" timeOffset="47557.74">6006 9613 20271 0,'0'0'448'0,"0"0"80"0,0 0 32 0,0 0 16 0,8-4-576 0,-8 4 0 15,0 0 0-15,0 0 0 0,3-8 928 0,-3 8 80 16,-3-8 16-16,3 8 0 0,0 0 0 0,-6-5 0 16,-7 0 0-16,1 3 0 0,1 1 0 0,-4 2 0 15,0 1 0-15,-1 4 0 0,-4 0-832 0,3 4-192 16,-1 4 0-16,1 0 0 0,-3 0 0 0,3 2 0 16,1 1 0-16,1 2 0 0,0 1 0 0,3-2 0 15,1-1 0-15,4 2 0 0,5-3 0 0,2-1 0 16,1-4 0-16,4 0 0 0,1-2 0 0,4-2 0 15,3-4 0-15,4-2 0 0,3-2 864 0,2-2 128 0,-1-5 32 16,3-1 0-16,-1-2-832 0,2-3-192 0,-2-1 0 0,0-1 0 16,0 1 0-16,-3-1 0 15,-1-1 0-15,-4-1 0 0,-3-2 864 0,1 1 128 0,-2-1 32 0,1-1 0 16,-4-3-832-16,1-2-192 0,-1 0 0 0,-1 0 0 16,-3 0 0-16,0-2 0 0,0-4 0 0,-3 2 0 15,0 7 0-15,-1 2 0 0,0 1 0 0,0 5 0 16,0 1 0-16,0 5 0 0,0 9 0 0,0 0 0 15,0 0 0-15,0 0 0 0,0 0 0 0,-8 10 0 16,2 2 0-16,0 4 0 0,1 3 0 0,-1 5 0 16,2 1 0-16,-1 5 0 0,2 1 0 0,0 2 0 15,-2 0-768-15,3-1-208 0,1 1-48 16,1-2 0-16,1-5 832 0,3-2 192 0,0-3 0 0,0 0 0 16,1-4 0-16,0-4 0 0,1-1 0 0,1-1 0 15,-1 0-2496-15,1-4-464 0,-7-7-96 0,9 2-16 0</inkml:trace>
  <inkml:trace contextRef="#ctx0" brushRef="#br0" timeOffset="47872.25">6360 9604 20271 0,'0'0'896'0,"0"0"192"0,0 0-880 0,0 0-208 15,1 12 0-15,0 0 0 0,0 2 1680 0,-2 0 304 16,-3-2 48-16,1 3 16 0,2 2-832 0,-1 2-144 16,-1-2-48-16,-1-1 0 0,-1-4 0 0,1 0 0 0,4-3 0 0,2 1 0 31,-2-10-1632-31,0 0-336 0,7 9-64 0,2-3-16 0,-9-6 1648 0,12 0 320 0,0-3 64 0,3-2 16 16,0-1 0-16,0-2 0 15,1-2 0-15,-2-2 0 0,-3-2-832 0,0-1-192 0,-1 2 0 0,-1-2 0 16,-3-3 864-16,0 3 128 0,-2 2 32 0,0-3 0 15,-1-1-832-15,-1 1-192 0,-1 1 0 0,1 4 0 16,1 0 0-16,0 0 0 0,-2 1 0 0,1 3 0 16,-2 7-1600-16,0 0-352 0,0 0-80 0,0 0-14752 15</inkml:trace>
  <inkml:trace contextRef="#ctx0" brushRef="#br0" timeOffset="48240.71">7011 9568 16575 0,'0'0'368'0,"0"0"80"0,0 0 0 0,3-7 16 0,0 2-464 0,-3 5 0 16,0 0 0-16,0 0 0 0,0 0 1728 0,0 0 256 15,-1-8 64-15,1 8 0 0,0 0 0 0,0 0 0 16,-7-2 0-16,7 2 0 0,-10-2-832 0,1 2-144 0,0 2-48 0,-1 0 0 16,0 0-816-16,-2 4-208 0,2 0 0 0,-3 4 0 15,-2 1 0-15,-1 0 0 0,1 0 0 0,-1 4 0 16,1 0 0-16,1 0 0 16,1 1 0-16,0 0 0 0,6 0 0 0,1-1 0 0,3-2 0 0,3-1 0 15,3 1 864-15,-3-13 128 0,8 7 32 0,3 1 0 16,2 0-832-16,3-3-192 0,0-5 0 0,2 1 0 31,0-1-768-31,2 0-208 0,-1-1-48 0,1-1 0 0,-2-2-816 0,2-3-160 16,-3-1-48-16,-1 1 0 0</inkml:trace>
  <inkml:trace contextRef="#ctx0" brushRef="#br0" timeOffset="48492.56">7420 9230 27647 0,'1'-9'608'0,"3"2"128"0,0 0 32 0,-4 7 0 0,0 0-624 0,0 0-144 15,0 0 0-15,0 0 0 0,0 0 848 0,-4 9 144 16,-2 4 32-16,-2-1 0 0,-2 1 0 0,0 5 0 16,0 4 0-16,-1 0 0 0,-1 0-832 0,4 3-192 15,-3 2 0-15,4 0 0 0,0-2 0 0,3 0 0 16,2-1 0-16,0 2 0 0,-1 3 864 0,3 0 128 15,3-5 32-15,-3-2 0 16,0-2-1648-16,2-3-320 0,0-3-64 0,0-3-16 16,-2-11-2448-16,0 0-496 0,0 0-112 0,0 0-16 0</inkml:trace>
  <inkml:trace contextRef="#ctx0" brushRef="#br0" timeOffset="48639.46">7171 9472 27647 0,'0'0'608'0,"0"0"128"0,11-5 32 0,1 0 0 0,1 4-624 0,1 1-144 0,5 2 0 0,-2 2 0 16,4-5 848-16,2-2 144 0,-1 1 32 0,2 2 0 16,-2-2-832-16,3 1-192 0,-3-1 0 0,0 1 0 15,0 2 0-15,0-2 0 0,1-5 0 0,-2 3 0 16</inkml:trace>
  <inkml:trace contextRef="#ctx0" brushRef="#br0" timeOffset="49314.02">8666 9327 12895 0,'0'0'576'0,"0"0"112"15,0 0-560-15,0 0-128 0,0 0 0 0,0 0 0 0,0 0 1664 0,0 0 320 16,0 0 48-16,0 0 16 0,0 0 0 0,0 0 0 15,0 0 0-15,0 0 0 0,0 0-1648 0,0 0-400 16,0 0 0-16,0 0 0 0,0 0 896 0,-2 12 112 16,-5-1 16-16,2 3 0 0,-2 4-832 0,-1 4-192 15,-2 2 0-15,1 0 0 0,1-2 864 0,0 3 128 16,-4 3 32-16,1-2 0 0,1 1-832 0,1-3-192 16,1-5 0-16,1-1 0 0,2-1 0 0,-1-5 0 15,4-3 0-15,2-9 0 0,0 9 864 0,0-9 128 16,0 0 32-16,0 0 0 0,0 0 0 0,0 0 0 15,0 0 0-15,9-9 0 0,-3-2-832 0,2-4-192 16,0-4 0-16,1 1 0 0,1 0 0 0,-3-2 0 16,-1-3 0-16,1 2 0 0,2 3 0 0,1 1 0 15,2-1 0-15,-1-1 0 0,1-1 0 0,3 2 0 0,0 0 0 0,2 3 0 16,-1 2 0-16,1 2 0 0,-2 1 0 0,-1 1 0 16,-1 3 0-16,-2 0 0 15,-2 0 0-15,0 5 0 16,-1 6-2416-16,-1 0-528 0,-7-5-96 0,10 9-32 0</inkml:trace>
  <inkml:trace contextRef="#ctx0" brushRef="#br0" timeOffset="50228.88">9159 9310 23951 0,'0'0'1056'0,"0"0"224"0,0 0-1024 0,0 0-256 15,0 0 0-15,0 8 0 0,-4-2 880 0,-1 1 112 16,-1 3 32-16,-4 2 0 0,-1 2 0 0,0 1 0 16,-4 3 0-16,0 6 0 0,1-2 0 0,5-1 0 15,2-2 0-15,5-1 0 0,2-2-832 0,1-7-192 16,5 2 0-16,3-1 0 0,-2-2 0 0,4-1 0 15,1-4 0-15,6-1 0 0,1 0 0 0,-1-6 0 16,1-5 0-16,0-1 0 0,-2-2 864 0,-1 3 128 16,-1-3 32-16,-4 0 0 0,0-4-832 0,-1 1-192 15,-1 3 0-15,0-2 0 0,-2-3 0 0,-1 2 0 16,-2 5 0-16,0 1 0 0,0 2 0 0,-2-1 0 16,-2 0 0-16,0 8 0 0,0 0 0 0,0 0 0 0,0 0 0 0,-4 11 0 15,-1-3 0-15,1 4 0 0,2 3 0 0,-3 1 0 16,2-2 0-16,1 0 0 0,1-3 0 0,1 5 0 15,0 0 0-15,3 0 0 16,3-9 0-16,-2 4 0 0,3 2 0 0,2-4 0 0,4-5 0 0,-1-4 0 16,2-1 0-16,1-3 0 0,2 0 0 0,2-2 0 15,-1-1 0-15,3-2 0 0,1 0 0 0,-4-1 0 16,-3 0 0-16,-2 3 0 0,-1-4 0 0,4 0 0 16,1 0 0-16,1 0 0 0,-1-2 0 0,0 1 0 15,1-3 0-15,-2 0 0 0,1-1 0 0,-1 2 0 0,-1 2 0 16,-1-4 0-16,-1 0 0 0,0-2 0 0,0 0 0 0,0-4 0 15,1-5 0-15,0 0 0 0,0-4 0 0,0-2 0 16,-1-1 0-16,0-3 0 0,1-1 0 0,1 2 0 16,-4 0 0-16,1 5 0 0,-1 0 0 0,-1 3 0 15,-3 4 0-15,0 3 0 0,-2 4 0 0,0 2 0 16,-1 4 0-16,1 2 0 0,-3 2 0 0,-2 1 0 16,0 6 0-16,0 0 0 0,0 0 0 0,-6 6 0 15,0 4 0-15,-3 0 0 0,-2 4 0 0,-2 0 0 16,1 3 0-16,-2 2 0 0,-1 6 0 0,0 2 0 15,-1 5 0-15,0 3 0 0,-1 5 0 0,2 2 0 16,2 2 0-16,1-4 0 0,1-1 0 0,3-4 0 16,2-2 0-16,4-1 0 0,1-2 0 0,2-3 0 15,1-2 0-15,4 1 0 0,2-2 0 0,1-2 0 16,4-2 0-16,3 0 0 0,3-6 0 0,3 1 0 16,2-3 0-16,11 0 0 0,-3-5 0 0,-7-4 0 0,5-4 0 0,1-2 0 15,0-3 864-15,-2-2 128 0,0-4 32 0,-3-2 0 16,0 0-832-16,-2-2-192 15,-2-4 0-15,0-2 0 0,-1 3 0 0,-3-1 0 0,-1-1 0 0,-3 0 0 16,-3 2 0-16,-2 0 0 0,-5 4 0 0,-2-1 0 16,-5 4 0-16,0 2 0 0,-4 2 0 0,0 4 0 15,-6 3 0-15,-2 3 0 0,-1 3 0 0,-2 2 0 16,-2 4 0-16,1 4 0 0,-3 1 0 0,0 3 0 16,0-3 0-16,3 4 0 0,0 3 0 0,4 1 0 15,3-3 0-15,4 0 0 0,5-2 0 0,4 2 0 16,3 1 0-16,4-2 0 0,5-4 0 0,8 6 0 15,4-1-1600-15,2-3-352 0,11 3-80 16,-8-14-16-16</inkml:trace>
  <inkml:trace contextRef="#ctx0" brushRef="#br0" timeOffset="50875.21">7828 11624 20271 0,'-3'6'448'0,"3"-6"80"0,-4 7 32 0,4-7 16 0,0 0-576 0,4 7 0 16,1-2 0-16,4 0 0 0,1-3 1744 0,4-1 240 16,4-1 64-16,3-1 0 0,3 0-832 0,3-4-144 15,5-2-48-15,7-1 0 0,4 1-816 0,6 0-208 0,4-2 0 0,1 1 0 16,0 0 864-16,-4 0 128 0,0 1 32 0,-2 0 0 15,-3 2-832-15,-5 2-192 0,-8-3 0 0,-1 4 0 16,-2 2 0-16,-7 0 0 16,-3-1 0-16,-5 2 0 15,-3 2-3232-15,-11-3-688 0,0 0-144 0,-8 17-32 0</inkml:trace>
  <inkml:trace contextRef="#ctx0" brushRef="#br0" timeOffset="51059.2">8050 11846 27647 0,'-20'10'1216'0,"9"-6"256"15,6 0-1168-15,5-4-304 0,0 0 0 0,0 0 0 16,0 0 880-16,0 0 112 0,0 0 32 0,7 6 0 0,2 0 0 0,8-2 0 16,6-3 0-16,3-2 0 0,3-1 0 0,7-1 0 15,6-2 0-15,3 0 0 0,3-3 0 0,1-1 0 16,2-2 0-16,1-1 0 0,1 1-832 0,2 0-192 16,5 0 0-16,-8 3 0 15,-2 6-768-15,-5-4-208 0,-4-2-48 0,-4 0-16784 16</inkml:trace>
  <inkml:trace contextRef="#ctx0" brushRef="#br0" timeOffset="51776.76">10474 11358 20271 0,'0'0'448'0,"-5"-8"80"0,0-2 32 0,0 3 16 0,5 7-576 0,-5-6 0 16,-3 1 0-16,0 1 0 0,-2 0 928 0,2 0 80 15,8 4 16-15,-11-2 0 0,-1-2 0 0,-4 0 0 0,-3 2 0 0,2 2 0 16,-1 2 0-16,1 2 0 15,-2-1 0-15,1 1 0 0,-1 4-832 0,0 2-192 0,-1 0 0 0,2 1 0 16,2-1 864-16,-1 1 128 0,2 1 32 0,1 1 0 16,4-2-832-16,3 0-192 0,2 0 0 0,4 0 0 15,3 1 0-15,3-2 0 0,4-1 0 16,3 2 0-16,3-1 0 0,2-1 0 0,3-2 0 0,1 2 0 16,1-1 0-16,1 2 0 0,-1 0 0 0,2 1 0 15,-1 0 0-15,-3 0 0 0,-5 1 0 0,-2 1 0 16,-5 0 0-16,-1 0 0 0,0-2 0 0,-6 4 0 15,-3 1 0-15,-7 0 0 0,-2-2 0 0,-4-1 0 16,-2-1 864-16,-4 0 128 0,-3 1 32 0,1 0 0 16,-1-2-832-16,1-4-192 0,0-3 0 0,-1-1 0 0,0-2 0 0,1-3 0 15,0-4 0-15,1 0 0 16,3-3-768-16,4 0-208 0,2 0-48 0,6 0-9824 16,2 1-1968-16</inkml:trace>
  <inkml:trace contextRef="#ctx0" brushRef="#br0" timeOffset="52050.71">11069 11205 27647 0,'0'0'608'0,"0"0"128"0,0 0 32 0,0 0 0 0,0 0-624 0,1 12-144 0,-3 3 0 0,-2 2 0 16,-1-2 848-16,-3 5 144 0,-1 4 32 0,-1 3 0 16,-3-3-832-16,0 1-192 15,-1 0 0-15,-1 1 0 0,1-2 864 0,0 0 128 0,2-2 32 0,-1-1 0 16,-1-1-832-16,3 1-192 0,3 0 0 0,-1-5 0 16,4-4 0-16,-1-1 0 0,0-3 0 0,6-8-10336 15,0 0-2112-15</inkml:trace>
  <inkml:trace contextRef="#ctx0" brushRef="#br0" timeOffset="52426.57">11432 11183 23951 0,'0'0'1056'0,"0"0"224"0,0 9-1024 0,-2 4-256 15,-2 3 0-15,-2 2 0 0,-2-3 880 0,-1 4 112 16,0 3 32-16,-2 1 0 0,-2 0 0 0,-1 2 0 16,0-1 0-16,1 0 0 0,4 0 0 0,-1-2 0 15,-2-4 0-15,2-4 0 0,2-4 0 0,1 1 0 16,2-4 0-16,5-7 0 0,0 0-832 0,0 0-192 16,0 0 0-16,0 0 0 0,6-6 864 0,4-4 128 15,2-2 32-15,3-2 0 0,-1-3-832 0,4-1-192 16,3 0 0-16,1-1 0 0,-2 0 0 0,4 3 0 15,-2 3 0-15,0-1 0 0,0 1 0 0,-3 3 0 0,0 3 0 0,-2 3 0 16,-2 4 0-16,-2 3 0 16,-1-1 0-16,0 8 0 0,-4 4 0 0,1 5 0 0,-5 3 0 0,1-3 0 15,-4 2 0-15,-1 1 0 0,-2 1 0 0,-2-2 0 16,1-2 0-16,1 1 0 0,-4-1 0 0,3-1 0 31,1 1-2416-31,2-4-528 0,1 1-96 0,2-5-32 0</inkml:trace>
  <inkml:trace contextRef="#ctx0" brushRef="#br0" timeOffset="52782.69">12641 10691 27647 0,'0'0'608'0,"0"0"128"0,0 0 32 0,0 0 0 0,0 0-624 0,-5 7-144 15,-2 1 0-15,-3 5 0 0,-4 3 848 0,-1 7 144 16,-3 5 32-16,0 2 0 0,-2 2-832 0,-1 7-192 15,-1 2 0-15,0 1 0 0,-4 0 864 0,-1 2 128 16,-1 1 32-16,0 4 0 0,-3 2-832 0,3 2-192 16,4 1 0-16,6-1 0 0,7-5 0 0,1 1 0 0,2-9 0 0,4-3 0 15,2-6 864-15,2-3 128 0,1 2 32 0,4-5 0 32,5-6-1648-32,3-4-320 0,3-3-64 0,1-2-9840 0,2-2-1968 0</inkml:trace>
  <inkml:trace contextRef="#ctx0" brushRef="#br0" timeOffset="53085.18">13248 10736 27647 0,'5'-15'608'0,"0"7"128"0,-5 8 32 0,0 0 0 0,0 0-624 0,0 0-144 15,0 0 0-15,0 0 0 0,-9 13 848 0,-4 5 144 16,-5 3 32-16,-2 4 0 0,2 3-832 0,-7 6-192 16,-2 5 0-16,-1 3 0 0,2 0 864 0,0 3 128 15,1 2 32-15,3 1 0 0,3 0-832 0,2-1-192 16,2 4 0-16,3 1 0 0,1-1 0 0,3-6 0 16,4-4 0-16,2-5 0 0,6-5 864 0,-1 0 128 15,5-5 32-15,2-3 0 0,2-3-832 0,3-2-192 16,1-3 0-16,-1-4 0 15,3-5-768-15,0-5-208 0,1-6-48 0,-3-1-9824 16,-1-4-1968-16</inkml:trace>
  <inkml:trace contextRef="#ctx0" brushRef="#br0" timeOffset="53264.95">12695 11292 35007 0,'-6'-12'768'0,"6"12"176"0,0 0 16 0,9-5 16 0,2-3-784 0,5 2-192 0,6-1 0 0,0 5 0 15,5 1 0-15,1-2 0 0,1-3 0 0,4 3 0 16,-1 3 864-16,1 0 128 0,2-3 32 0,2-1 0 16,3-5-832-16,0 6-192 0,-5 2 0 0,1-3 0 15,-1-4 0-15,-1 1 0 0,-4 3 0 0,-3 0-11424 16,-2-1-2336-16</inkml:trace>
  <inkml:trace contextRef="#ctx0" brushRef="#br0" timeOffset="53611.14">13711 10301 31327 0,'2'-13'688'0,"-2"13"144"0,7-3 16 0,3 0 48 0,3 1-720 0,1 2-176 16,2 5 0-16,0 3 0 0,2 3 0 0,-1 4 0 15,4 5 0-15,-1409 8 0 0,2816 3 848 0,-1407 7 144 0,0 0 32 0,1 7 0 16,0 7 0-16,-4 4 0 0,1 7 0 0,0 8 0 16,2 6-832-16,-6-18-192 0,0 7 0 0,-4 3 0 15,-4 5 864-15,-5 3 128 0,-5-1 32 0,-5 0 0 16,-2-4-832-16,-4-1-192 0,-5-5 0 0,-1-4 0 15,-21 48 0-15,4-28 0 0,4-19 0 0,1-11 0 16,2-8-768 0,-2-5-208-16,-2-4-48 0,-8-4 0 0</inkml:trace>
  <inkml:trace contextRef="#ctx0" brushRef="#br0" timeOffset="57885.77">2067 9956 20271 0,'0'0'448'0,"0"0"80"0,0 0 32 0,0 0 16 0,0 0-576 0,0 0 0 16,0 0 0-16,0 0 0 0,0 0 928 0,0 0 80 15,0 0 16-15,0 0 0 0,0 0 0 0,0 0 0 16,0 0 0-16,0 0 0 0,0 0-832 0,5 6-192 16,-4 0 0-16,0 2 0 0,1 1 864 0,1 2 128 0,2 0 32 0,-1 2 0 15,-3 2-832-15,3 3-192 16,1 1 0-16,1 1 0 0,-4-3 0 0,3 1 0 0,3-2 0 0,-4 1 0 15,2-2 0-15,1-1 0 0,0-1 0 0,1-2 0 16,-4-2 0-16,1 0 0 0,0 0 0 0,-1-1 0 16,-1-3 864-16,-3-5 128 0,4 5 32 0,-4-5 0 15,0 0-832-15,8 0-192 0,0-3 0 0,0 0 0 16,3-2 0-16,-3-3 0 0,0-2 0 0,-3-2 0 16,3-1 864-16,1 0 128 0,0-4 32 0,-3 1 0 15,1-3-832-15,1-1-192 0,-1 0 0 0,1-1 0 16,0 3 0-16,0-1 0 0,2 0 0 0,-2 1 0 15,1-2 0-15,1-1 0 0,1 0 0 0,0 1 0 16,-1 0 0-16,1 1 0 0,0 0 0 0,2-2 0 0,-3 2 0 16,1-1 0-16,-1 1 0 0,0-1 0 0,-1 1 0 0,2 0 0 15,-2 1 0-15,1 0 0 0,-1 1 0 0,0 0 0 16,1 1 0-16,0-6 0 0,-3 2 0 0,0 4 0 16,-1 4 0-16,-1 1 0 0,-1 0 0 0,2 1 0 15,-3 3 0-15,0 0 0 0,0-4 0 0,-1 3 0 16,-2 8 0-16,0 0 0 0,0 0 0 0,0 0 0 15,0 0 0-15,0 0 0 0,0 0 0 0,0 0 0 16,0 0 0-16,0 0 0 0,0 0 0 0,0 0 0 16,0 0 0-16,0 0 0 0,0 0 0 0,0 0 0 15,0 0 0-15,0 0 0 0,0 0 0 0,-1 9 0 16,1-9 0-16,-1 11 0 0,-1-1 0 0,0 0 0 16,0 0 0-16,0 0 0 0,-4 1 0 0,2 1 0 15,-2 0 0-15,0 1 0 0,-1 3 0 0,1 1 0 0,-2-1 0 0,0 1 0 16,-1 2 0-16,0 0 0 0,-4-1 0 0,2 3 0 15,-3 2 0-15,1 1 0 0,0 2 0 0,-2-2 0 16,1-1 0-16,0 0 0 0,1 0 0 0,-1-1 0 16,0 0 0-16,-2 0 0 0,-3-1 0 0,2 0 0 15,2 2 0-15,-1-1 0 0,-3-2 0 0,1-1 0 16,4-2 0-16,3 0 0 0,2-2 0 0,-1-2 0 16,-3-2 0-16,5-2 0 0,2 0 0 0,0-1 0 15,-1-4 0-15,7-4 0 0,0 0 0 0,0 0 0 16,0 0 0-16,0 0 0 0,0 0 0 0,0 0 0 15,0 0 864-15,0 0 128 0,0 0 32 0,0 0 0 16,0 0-832-16,-5-5-192 0,1-2 0 0,4 7 0 16,0 0-768-16,-2-9-208 0,-1 0-48 0,-1 2 0 0,4 7 832 0,-4-8 192 15,0-3 0-15,1 2 0 0,-4 1 0 0,3 1 0 16,2-2 0-16,-3-1 0 0,2 0 0 0,0 0 0 16,-1-1 0-16,2 0 0 0,-1-3 768 0,0 2 208 15,2 0 48-15,-2-1 0 0,0-2-832 0,2 1-192 16,0-1 0-16,0 1 0 0,-1 3 0 0,0 0 0 15,1-2 0-15,0 2 0 0,1 0 0 0,0 1 0 16,-1 1 0-16,0 2 0 0,1 7 0 0,-1-8 0 16,2-1 0-16,-1 9 0 0,0 0 0 0,0 0 0 15,0-6 0-15,0 6 0 0,0 0 0 0,0 0 0 16,0 0 0-16,0 0 0 0,0 0 0 0,1 11 0 16,-1 1 0-16,0 2 0 0,0 1 0 0,2 2 0 15,1 1 0-15,1 1 0 16,-3 1-768-16,2-1-208 0,2-3-48 0,1 1 0 0,-1-1 832 0,1 0 192 15,1-3 0-15,2 0 0 0,1 0 0 0,0-3 0 16,-6 0 0-16,6 1 0 0,-1-4 0 0,-2-2 0 0,-7-5 0 0,0 0 0 16,9 4 768-16,-9-4 208 0,12 0 48 0,-2-3 0 15,-10 3-832-15,11-4-192 0,-1-2 0 0,-1 0 0 16,-1-1 0-16,1 0 0 0,1-2 0 0,0-1 0 16,0 0 0-16,-2-2 0 0,1 0 0 0,-1 0 0 15,1 0 0-15,0-4 0 0,1 1 0 0,0-2 0 16,1 2 0-16,0-2 0 0,-1 1 0 0,0-1 0 15,-2-2 0-15,2-1 0 0,-1 0 0 0,0 0 0 16,1 0 0-16,0 2 0 0,1-1 0 0,-1 1 0 16,-2 1 0-16,3 0 0 0,-1 0 0 0,2-1 0 15,-2 0 0-15,0 2 0 0,-1-2 0 0,1 5 0 0,-2-1 0 0,2 0 0 16,-1-2 0-16,0 4 0 0,-2 3 0 0,-1 2 0 16,1-1 0-16,-1 0 0 0,-5-1 0 0,0 2 0 15,1 1 0-15,-2 6 0 0,0 0 0 0,0 0 0 16,0 0 0-16,0 0 0 0,0 0 0 0,0 0 0 15,0 0 0-15,0 0 0 0,0 0 0 0,0 0 0 16,0 0 0-16,2 10 0 0,-2-10 0 0,0 11 0 16,-1-1 0-16,-2 0 0 0,3 0 0 0,-2 1 0 15,-3 1 0-15,0 1 0 0,-3 1 0 0,-1 3 0 16,0-1 0-16,1 2 0 0,-3 2 0 0,-2-2 0 16,1 4 0-16,1 0 0 0,-4 0 0 0,2 0 0 15,0 5 0-15,-1-2 0 16,0-1-768-16,2 1-208 0,1 0-48 0,-1-4 0 0,-1 0 1648 0,-1-3 320 15,0 0 64-15,2 0 16 0,-1-1-832 0,-3 0-192 0,2-2 0 16,0 0 0-16,0 0 0 0,-2-2 0 0,2 0 0 0,1-3 0 16,2 1 0-16,0-1 0 0,1-1 0 0,0-3 0 15,0 1 0-15,2-2 0 0,8-5 0 0,-6 7 0 16,-2-4 0-16,8-3 0 0,0 0 0 0,0 0 0 16,0 0 0-16,0 0 0 0,0 0 0 0,0 0 0 15,0 0 0-15,-7-1 0 0,7 1 0 0,0 0 0 16,0 0 0-16,0 0 0 0,-5-5 0 0,5 5 0 15,0 0 0-15,-5-9 0 0,1 0 0 0,1 1 0 16,1 1 0-16,2-1 0 0,0-2 0 0,-3 1 0 16,0 1 0-16,1-1 0 0,1-3 0 0,0 1 0 0,-2 0 0 15,2-1 0-15,1-3 0 0,-1 2 0 0,0 1 0 16,0 0 0-16,1-2 0 0,-1 0 0 0,-2 4 0 0,-1-1 0 16,4 2 0-16,-1 0 0 0,0 0 0 0,-1 0 0 15,0 0 0-15,2 2 0 0,0 7 0 0,0-8 0 16,0 8 0-16,0 0 0 0,0 0 0 0,0-8 0 15,0 8 0-15,0 0 0 0,0 0 0 0,0 0 0 16,0 0 0-16,0 0 0 0,0 0 0 0,0 0 0 16,0 11 0-16,2 0 0 0,0-1 0 0,1 2 0 15,1 5 0-15,0 0 0 0,-3 1 0 0,4 0 0 16,3-1 0-16,-3 0 0 0,-1-2 0 0,4-1 0 16,3 0 0-16,-1-2 0 0,-4 0 0 0,1-3 0 15,-3-1 0-15,4 0 0 0,2-2 0 0,0-2 0 16,-2-1 0-16,0-1 0 0,3 1 0 0,-11-3 0 0,9-3 0 0,1 1 0 15,0-1 0-15,-2-1 0 16,1-5 0-16,-2 2 0 0,3-4 0 0,0 1 0 0,-1-3 0 0,0-1 0 16,-4-2 0-16,3 0 0 15,1-3 0-15,1-2 0 0,-4-1 0 0,4-1 0 0,-1-2 0 0,1 0 0 16,1-2 0-16,-2 0 0 0,2-5 0 0,1 2 0 16,-2 3 0-16,2 0 0 0,1 0 0 0,2 1 0 15,0 3 0-15,-2 2 0 0,0 4 0 0,-3 0 0 16,-1 1 0-16,-3 5 0 0,0 3 0 0,-3 0 0 15,3 4 0-15,-6 4 0 0,0 0 0 0,0 0 0 16,0 0 0-16,0 0 0 0,0 0 0 0,-4 8 0 16,1-1 0-16,1 2 0 0,-2 1 0 0,2 2 0 15,0 0-3232-15,1 0-688 0,1 3-144 0,0-15-32 0</inkml:trace>
  <inkml:trace contextRef="#ctx0" brushRef="#br0" timeOffset="74643.81">2310 11306 9215 0,'0'0'400'0,"0"0"96"0,0 0-496 0,0 0 0 16,0 0 0-16,0 0 0 0,-1-3 912 0,1 3 96 15,-3-6 16-15,3 6 0 0,-2-4 816 0,-3-1 160 0,0 2 48 0,2 0 0 16,3 3-1648-16,0 0-400 0,-5-4 0 0,1 2 0 15,-2-1 896-15,1 0 112 16,5 3 16-16,-7-1 0 0,1-2-832 0,-3 1-192 0,2 1 0 0,-2 1 0 16,0 1 864-16,-2-1 128 0,-2-2 32 0,2 2 0 15,-1 3-608-15,1-2-112 0,-2-2-32 0,1 1 0 16,0 2 176-16,1 1 16 0,-2 0 16 0,0 1 0 16,-1 0-96-16,2-1-32 0,-1 5 0 0,1-2 0 15,-1 1-96-15,-2 1 0 0,2-1-16 0,0 3 0 16,0 2 0-16,0 0 0 0,1 0 0 0,-3 3 0 15,2 1-112-15,0 3 0 0,0 1-128 0,1 0 192 16,1 2-64-16,-2 1-128 0,4 1 176 0,0 3-176 16,-3 3 128-16,3 1-128 0,0 1 0 0,2 1 0 0,3 2 0 0,1 1 0 15,2 2 0-15,1-1 0 0,1 0 128 16,0-1-128-16,-2-2 0 0,3 0 0 0,3 0 128 0,1 0-128 16,-5 1 0-16,2-3 0 0,1-3 176 0,0 0-176 15,0 1 160-15,1 0-160 0,4 0 144 0,-2-3-144 16,3-2 128-16,0 0-128 0,1-1 192 0,1-2-32 15,1-1-16-15,-3-2 0 0,0-1-144 0,1-1 192 16,-1 1-192-16,0-2 192 0,-2-4-192 0,-1 1 128 16,0 0-128-16,0 0 128 0,-1 2-128 0,1-3 192 15,-3-3-192-15,1-2 192 0,-5-7-48 0,3 8 0 16,0 1 0-16,-2-4 0 0,-1-5 288 0,0 0 48 16,0 0 16-16,0 0 0 0,0 0-496 0,0 0 0 15,-6-4 0-15,-1-1 0 0,-1 1 624 0,0-1 16 16,-1-6 16-16,0 1 0 0,-4 1-368 0,0 2-80 15,3 1-16-15,-1-3 0 0,-7-2-48 0,4-1-16 0,-2 0 0 0,1-3 0 16,1 3 0-16,-1-2-128 0,0-4 192 0,3 1-64 16,2 1-128-16,1-3 128 0,-2-5-128 0,5 0 128 15,0 0-128-15,2-3 0 16,0-2 0-16,4-1 128 0,2-1-128 0,0 1 0 0,0-2 0 0,1 1 0 16,3 0 0-16,-1-1 0 0,6-1 0 0,-2 0 0 15,2 1 0-15,0-2 0 0,2-1 0 0,-2 1 0 16,2 0 0-16,2 1 0 0,-1 0 0 0,1 1 0 15,0-1 0-15,-1 2 0 0,0 3 0 0,1 0 0 16,-1 1 0-16,-1 0 0 0,1 0 0 0,0 1 0 16,-2 3-128-16,0 1 128 0,1 0 0 0,-1 1 0 15,1 2 0-15,1 1 0 0,0 1 0 0,0 3 0 0,-1 1-144 0,1 2 144 16,-5 1 0-16,4 0 0 0,-1 0-160 0,-6 3 160 16,0-1-128-16,-3 1 128 0,3 2 0 0,0 1 0 15,-6 4 0-15,0 0 0 0,0 0 0 0,0 0 0 16,0 0 0-16,0 0 0 0,0 0 0 0,0 0 0 15,0 0 0-15,0 0 0 0,-6 7-192 0,-2 0-16 16,-1-2 0-16,0 4 0 0,-4 2 208 0,-1 1-144 16,-3 0 144-16,1 5-128 0,-1 4 128 0,-3 2 0 15,1 1 0-15,-1 2-128 0,1 1 128 0,-4 1 0 16,0 4 0-16,-2 3 0 0,-5 4 0 0,-1 4-128 16,-2 2 128-16,2 3 0 0,4 7 0 0,-1 1 0 15,2 3 0-15,2-3-128 0,3-1 128 0,1 1 0 16,2 2 0-16,4-1 0 0,3-2 0 0,3-2 0 15,3-2 0-15,3-5 0 0,0-4 0 0,4-3 0 16,2 0 0-16,2-14 0 0,1 2 0 0,4 0 0 0,1 1 0 0,5-1 128 16,3-2 144-16,1 0 48 15,1-2 0-15,4-4 0 0,5 2-320 0,3-2 0 0,2 1 0 0,13 2-12496 16,-3-6-2560-16</inkml:trace>
  <inkml:trace contextRef="#ctx0" brushRef="#br0" timeOffset="75691.56">5069 11109 12895 0,'0'0'272'0,"0"0"64"0,-4-8 16 0,-1 3 32 0,0-1-384 0,-1 2 0 16,2 0 0-16,0-2 0 0,-1 1 896 0,2-1 96 15,3 6 32-15,-2-5 0 0,-2-2 0 0,0 0 0 16,2 1 0-16,1 0 0 0,1 6-832 0,0 0-192 15,-1-6 0-15,1 6 0 0,0 0 0 0,0 0 0 16,0 0 0-16,0 0 0 0,0 0 864 0,0 0 128 16,0 0 32-16,5-3 0 0,1 0-832 0,0 2-192 15,2 0 0-15,0 3 0 0,2 1 0 0,2 1 0 16,-1-1 0-16,2 3 0 0,1 1 864 0,2 3 128 16,0-1 32-16,3 1 0 0,1 0-832 0,-2 2-192 15,4 2 0-15,1 2 0 0,0-1 864 0,1 1 128 16,0 3 32-16,2 2 0 0,2 2-832 0,1 0-192 15,-2 1 0-15,0 3 0 0,-1 3 0 0,-3-1 0 16,-2 2 0-16,-2-2 0 0,0-2 0 0,-2 2 0 16,-1-2 0-16,-3 1 0 0,-1-2 0 0,0 2 0 0,-3 0 0 0,0 3 0 15,0 1 864-15,-1-1 128 0,-2 1 32 0,0 0 0 16,-3-1-832-16,0 2-192 0,-2-4 0 0,0 0 0 16,-1-1 0-16,0 1 0 0,-2-2 0 0,0 0 0 15,-1 0 864-15,1 0 128 0,-4 0 32 0,2 2 0 16,-1-3-832-16,3 1-192 0,-2-2 0 0,1 0 0 15,-1 2 0-15,2-2 0 0,-3-1 0 0,2 0 0 16,-1-3 864-16,0-1 128 0,-2 0 32 0,1-2 0 16,1-2-832-16,-3-1-192 0,1 1 0 0,-2-1 0 15,0 0 0-15,0 0 0 0,-2-2 0 0,0 0 0 0,0 0 0 16,-1 1 0-16,0-2 0 0,0-1 0 0,1-3 864 0,-1 1 128 16,1 1 32-16,1-2 0 0,1-3-832 0,1 0-192 15,-2-2 0-15,3 1 0 0,-1 1 0 0,1-3 0 16,1-2 0-16,-2 2 0 0,7-2 0 0,0 0 0 15,-4 6 0-15,4-6 0 0,0 0 0 0,0 0 0 16,-2 4 0-16,2-4 0 0,0 0 0 0,0 0 0 16,0 0 0-16,0 0 0 0,0 0 320 0,0 0 32 15,-5-5 0-15,5 5 0 0,0 0-560 0,0 0-112 16,0 0-32-16,0 0 0 0,0 0 352 0,0 0 0 16,0 0 0-16,5-7 0 0,-5 2 0 0,1-1 0 15,0 1 0-15,2-3 0 16,-3 8-1712-16,2-11-272 0,-4-2-48 0,4 2-16 0</inkml:trace>
  <inkml:trace contextRef="#ctx0" brushRef="#br0" timeOffset="77885.23">2667 12760 8863 0,'0'0'384'0,"0"0"96"0,0 0-480 0,0 0 0 16,0 0 0-16,0 0 0 0,-5-3 816 0,5 3 64 16,0 0 16-16,0 0 0 0,0 0-64 0,0 0 0 15,0 0 0-15,0 0 0 0,0 0-144 0,0 0-48 16,0 0 0-16,0 0 0 0,0 0 0 0,0 0 0 16,9 3 0-16,1-2 0 0,1-3-64 0,-1 2-32 15,0 1 0-15,2-1 0 0,3-1-160 0,1-1-48 16,1 0 0-16,2 1 0 0,1-1-32 0,1 0-16 15,-1 0 0-15,1 1 0 0,1 0 48 0,0 0 16 16,1-1 0-16,-2 0 0 0,-1 2-112 0,2-2-32 16,3 2 0-16,-9 0 0 0,2-1-32 0,-1 0-16 15,3 0 0-15,0 0 0 0,1 1 128 0,-2 0 32 16,-1 0 0-16,0 1 0 0,-1 1-320 0,1 1 0 0,1-1 0 16,-3-1 0-16,0-1 0 0,-1 1 0 0,0-1 0 0,1 1 0 15,-1-1 0-15,1 0 0 0,-4-1 0 0,1 1 0 16,1 1 0-16,-2-1 0 0,-1-1 0 0,5-1 0 15,-2 0 656-15,-3 2 80 0,0 0 16 0,-1-2 0 16,-3-1-384-16,1 2-80 0,1 2-16 0,-9-1 0 16,0 0-16-16,10-1 0 0,2 1 0 0,-12 0 0 15,7 2-32-15,-7-2-16 0,11 1 0 0,-11-1 0 16,0 0 16-16,0 0 0 0,9 5 0 0,-9-5 0 16,8 0 0-16,-8 0 0 0,7 4 0 0,-7-4 0 15,0 0 96-15,0 0 0 0,0 0 16 0,0 0 0 16,0 0 0-16,0 0 0 0,0 0 0 0,0 0 0 15,0 0-16-15,0 0 0 0,0 0 0 0,0 0 0 0,0 0-144 16,0 0-48-16,0 0 0 0,0 0 0 0,0 0 0 0,-8 3 0 16,1 1 0-16,7-4 0 15,-9 4-1152-15,1 0-256 0,-1-1-32 0,9-3-14752 16</inkml:trace>
  <inkml:trace contextRef="#ctx0" brushRef="#br0" timeOffset="78806.92">4525 13059 14735 0,'-9'8'1312'0,"9"-8"-1056"0,-9 0-256 0,5 2 0 15,-3 2 1008-15,7-4 144 0,0 0 16 0,-5 3 16 16,5-3-384-16,0 0-80 0,0 0-16 0,-4 6 0 15,4-6 256-15,0 0 32 0,0 0 16 0,0 0 0 0,0 0-48 0,0 0-16 16,0 0 0-16,0 0 0 0,8 5-208 0,2-1-32 16,-1 1-16-16,3-3 0 0,3-2-112 0,2 0 0 15,-1-2-16-15,4 1 0 0,-1-3-48 0,2 1-16 16,1 0 0-16,-1-1 0 0,1 2 80 0,1-1 32 16,0-3 0-16,3 2 0 0,3 1-32 0,0 0 0 15,1 0 0-15,-1 1 0 0,-6 0-80 0,3 1-32 16,4 0 0-16,0-2 0 0,-5 0-144 0,-1-1-48 15,-1-1 0-15,-1 4 0 0,-2 4-64 0,-2 1-16 16,-3-6 0-16,0-1 0 0,-1 3 32 0,-2-1 0 16,0 0 0-16,-4-1 0 0,1 2-48 0,-9 0-16 15,9 2 0-15,-1-2 0 0,-8 0-160 0,0 0 192 16,0 0-192-16,0 0 192 0,0 0-192 0,0 0 0 16,0 0 0-16,0 0 128 0,0 0-128 0,0 0-272 0,0 0 64 0,0 0 16 31,0 0-2272-31,0 0-448 0,0 0-96 0</inkml:trace>
  <inkml:trace contextRef="#ctx0" brushRef="#br0" timeOffset="80198.83">2677 8502 5519 0,'0'0'0'0,"0"0"224"0,0 0-64 0,0 0 32 0,-8 0-192 0,3 1 0 16,5-1 0-16,-6 4 0 0,-1 2 848 0,3-2 144 15,4-4 32-15,-4 6 0 0,0 0-832 0,0 1-192 16,0 0 0-16,-2-1 0 16,6-6-768-16,0 0-208 0,-4 9-48 0,4-9 0 0,-6 4 1648 0,1 3 320 15,-1-4 64-15,2 3 16 0,-3-1-832 0,2 0-192 16,-1-2 0-16,-4 3 0 15,1-1-768-15,2-1-208 0,-2-1-48 0,2-1 0 0,0-1 1648 0,-1 1 320 0,0 1 64 0,1 1 16 16,-2-4 0-16,0 2 0 0,-1 1 0 0,2 1 0 16,-3-3-832-16,1 0-192 15,2 0 0-15,0 1 0 0,0 2 864 0,1 1 128 0,0-2 32 0,1-1 0 16,6-2 0-16,0 0 0 0,-5 4 0 0,5-4 0 16,0 0 0-16,0 0 0 0,-2-4 0 0,2 4 0 15,0 0-832-15,4-5-192 0,3-4 0 0,-1-2 0 16,4 1 864-16,0-3 128 0,2-1 32 0,0-2 0 15,2 1-832-15,-1-1-192 0,-1 1 0 0,0 2 0 16,0 0 0-16,0 1 0 0,-2-1 0 0,0 5 0 16,0 2 0-16,-4 2 0 0,2-1 0 0,-8 5 0 15,0 0 0-15,2 6 0 0,-1 3 0 0,-2 2 0 0,0 1 0 16,-3 4 0-16,1 5 0 0,-3 0 0 0,-3 2 0 0,2 0 0 16,-1 6 0-16,1-3 0 0,1 0 0 0,2-4 0 15,1-4 0-15,1-2 0 0,1-2 0 0,1-3 0 16,0-3 0-16,2-3 0 0,-2-5 864 0,7 2 128 15,0-2 32-15,3-4 0 0,1-4-832 0,2-3-192 16,3-2 0-16,-2-2 0 0,-1-1 864 0,2 1 128 16,-3-3 32-16,1 1 0 0,-1-1-832 0,0 2-192 15,0-1 0-15,-2 4 0 0,0 2 0 0,0 2 0 16,-4 1 0-16,3 3 0 0,-3 0 0 0,-6 5 0 16,0 0 0-16,6 4 0 0,-6-4 0 0,6 6 0 15,-5 2 0-15,1 1 0 0,1 3 0 0,-1 0 0 16,-4-1 0-16,1 7 0 15,1 1-768-15,0-2-208 0,1-6-48 0,1-3 0 0,0-2 1648 0,2 2 320 0,-1-3 64 0,3-2 16 16,-6-3-832-16,8-3-192 0,0 1 0 0,2-3 0 16,1-3 0-16,0-2 0 0,3-2 0 0,-1 1 0 15,0-1 0-15,0 0 0 0,1-2 0 0,-1-1 0 16,0 2 0-16,0 0 0 0,-1 2 0 0,0 0 0 16,-3 1 0-16,1 2 0 0,0 2 0 0,-4 5 0 15,1 1 0-15,-7 0 0 0,5 5 0 0,0 4 0 16,-1 3 0-16,1 1 0 0,-3-1 0 0,0 1 0 15,-1 1 0-15,1 1 0 0,1-1 0 0,1 0 0 16,-2-3 0-16,3-4 0 0,0-1 0 0,3-2 0 16,-1-2 0-16,3-1 0 0,2-6 0 0,3-1 0 15,1 1 0-15,3-3 0 0,0-2 0 0,0 0 0 0,1 2 0 0,-1 0 0 16,-3 1 0-16,0 0 0 0,-3 1 864 0,-1 1 128 16,-4 0 32-16,3 5 0 15,-11 0-1648-15,5 7-320 0,-2 2-64 0,-5-1-16 0,0 5 832 0,-1 2 192 16,0 3 0-16,-3 0-10432 15,3 4-2032-15</inkml:trace>
  <inkml:trace contextRef="#ctx0" brushRef="#br0" timeOffset="82857.37">4406 8597 12895 0,'0'0'272'0,"0"0"64"0,0 0 16 0,0 0 32 0,0 0-384 0,0 0 0 15,-8-6 0-15,3 3 0 0,5 3 0 0,0 0 0 16,0 0 0-16,0 0 0 0,0 0 896 0,0 0 96 16,0 0 32-16,0 0 0 0,0 0 0 0,-2-6 0 15,0 1 0-15,2 5 0 0,0 0-832 0,6-2-192 16,1-2 0-16,1 2 0 0,2 0 0 0,0 1 0 16,0-3 0-16,0 4 0 0,0-2 864 0,2 1 128 15,-1 0 32-15,3-1 0 0,2-1-832 0,-1 0-192 16,-1 0 0-16,1 2 0 0,0-1 0 0,-1 0 0 15,-2-1 0-15,1 2 0 0,-4 0 0 0,1 0 0 16,1-1 0-16,-4 0 0 0,2-2 0 0,-4 1 0 16,1 1 0-16,-6 2 0 0,5-3 0 0,-5 3 0 0,0 0 0 0,0 0 0 15,0 0 0-15,1-5 0 0,0 0 0 0,-1 5 0 16,0 0 0-16,0 0 0 0,0 0 0 0,-3-5 0 16,-2 2 0-16,-1-1 0 0,3 1 0 0,-4 1 0 15,1 0 0-15,-1 0 0 0,-1 1 0 0,1 1 0 16,-2 0 0-16,0 1 0 0,-1-1 0 0,0 1 0 15,0 1 0-15,2 0 0 0,-1 2 0 0,0-3 0 16,-2-1 0-16,2 0 0 0,1 1 0 0,3 1 0 16,-3-2 0-16,3 1 0 0,-2-1 0 0,2 0 0 15,5 0 0-15,-5 1 0 0,-1-2 0 0,1 1 0 16,5 0 0-16,0 0 0 0,-4 2 0 0,4-2 0 16,-7 0 0-16,7 0 0 0,0 0 0 0,0 0 0 15,0 0 0-15,0 0 0 0,0 0 0 0,8-3 0 16,2 0 0-16,3-1 0 0,4 1 0 0,3 0 0 0,2 1 0 0,4-3 0 15,-2 4 0-15,2-1 0 0,2 0 864 0,-2 1 128 16,3 1 32-16,-3 0 0 0,1-3-832 0,-1 1-192 16,2 0 0-16,-2 1 0 0,-3 1 0 0,0 0 0 15,-1 0 0-15,0 1 0 0,-4 1 0 0,-3-2 0 16,-3 1 0-16,-3-1 0 0,0 0 0 0,-9 0 0 16,0 0 0-16,0 0 0 0,0 0 0 0,0 0 0 15,-6 1 0-15,-1 2 0 0,-5 0 0 0,-3-1 0 16,-1-1 0-16,-4 0 0 0,-2 3 864 0,-1-3 128 15,-2 0 32-15,-2-1 0 0,-3 0-832 0,1 0-192 16,-2 0 0-16,0-1 0 0,-1 0 0 0,1-2 0 16,0-1 0-16,3 1 0 0,5 2 0 0,2-2 0 15,1 1 0-15,4 2 0 0,3 0 0 0,3 0 0 16,2 1 0-16,8-1 0 0,0 0 0 0,0 0 0 0,0 0 0 0,7 4 0 16,2-3 0-16,6 0 0 0,5 0 0 0,5 1 0 15,1 0 0-15,4 2 0 0,1-4 0 0,2 2 0 16,2-1 0-16,0 0 0 0,3-1 0 0,-2-1 0 15,-2 0 0-15,1 0 0 0,0 2 0 0,-2 0 0 16,-6-1 0-16,-3 0 0 0,-3 0 0 0,-5 1 0 16,-4 0 864-16,-2 0 128 0,-3-2 32 0,-7 1 0 15,0 0-832-15,-6 4-192 0,-5 2 0 0,-4-2 0 16,-6 2 0-16,-3-1 0 0,-4 2 0 0,-2 0 0 16,-4-3 0-16,-3 0 0 0,0 1 0 0,-4 0 0 15,-2 2 0-15,-1-1 0 0,-2-1 0 0,4-1 0 16,5 2 0-16,4-2 0 0,2-1 0 0,6 1 0 0,4-2 0 0,7 0 0 15,4-1 0-15,4 1 0 0,6-2 0 0,0 0 0 16,11-2 0-16,5 0 0 0,7-1 0 0,4-1 0 16,5 0 0-16,4 2 0 0,3 1 0 0,3 0 0 15,-3-2 0-15,5 0 0 0,1 0 0 0,0-2 0 16,-1 2 0-16,-3 0 0 0,1 0 0 0,-2-1 0 16,-7 2 0-16,-6 1 0 0,-4-1 0 0,-4 2 0 15,-6 0 0-15,-3 1 0 0,-10-1 0 0,0 0 0 16,0 0 0-16,-10 1 0 0,-4-1 864 0,-7 1 128 15,-6 5 32-15,-1-2 0 0,-4-2-832 0,-3 0-192 16,-3-1 0-16,-1 3 0 0,-1 0 0 0,1-1 0 16,-1 0 0-16,3-1 0 0,4 1 0 0,3-1 0 15,3-2 0-15,7 1 0 0,3 1 0 0,4-1 0 0,4 0 0 0,9-1 0 16,0 0 0-16,0 0 0 0,10-1 0 0,4 0 0 16,4-2 0-16,3 0 0 0,2-1 0 0,2 0 0 15,3 2 0-15,1 1 0 0,3-1 0 0,-2-3 0 16,0 2 0-16,-3-1 0 0,-2 2 0 0,-1-1 0 15,-4 0 0-15,-2 2 0 0,-4 1 0 0,-3-1 0 16,-2 0 0-16,-4-1 0 0,-5 2 0 0,0 0 0 16,0 0 0-16,-7 1 0 0,-2 0 0 0,-3 1 0 15,-3-1 0-15,-4 1 0 0,-3-1 0 0,0 0 0 16,1 1 0-16,-3-1 0 0,-1-1 0 0,0 2 0 16,2 0 0-16,1 0 0 0,2-3 0 0,1 1 0 15,3 0 0-15,5 0 0 0,1-1 0 0,5 1 0 16,5 0 0-16,0 0 0 0,0 0 0 0,0 0 0 0,8-2 0 15,3 1 0-15,3 1 0 0,1-1 0 0,1 0 0 0,0-1 0 16,1 2 0-16,-2 3-11424 16,0 2-2336-16</inkml:trace>
  <inkml:trace contextRef="#ctx0" brushRef="#br0" timeOffset="84430.38">4561 8517 12895 0,'0'0'576'16,"0"0"112"-16,0 0-560 0,0 0-128 0,0 0 0 0,7 0 0 15,0-4 848-15,1 3 144 0,0 2 32 0,1-1 0 16,0-3-832-16,-1 0-192 0,2 2 0 0,-2 1 0 0,2 0 864 0,1 0 128 16,-3-1 32-16,2 1 0 0,0 0-832 0,0 0-192 15,1-1 0-15,1 1 0 0,-3-1 0 0,1 1 0 16,-1-1 0-16,0 1 0 0,-3-3 0 0,1 0 0 16,-7 3 0-16,0 0 0 0,0 0 0 0,0 0 0 15,0 0 0-15,0 0-8960 16</inkml:trace>
  <inkml:trace contextRef="#ctx0" brushRef="#br0" timeOffset="85780.95">5375 8828 12895 0,'0'0'272'0,"0"0"64"0,-3 6 16 0,3-6 32 0,0 0-384 0,0 0 0 15,-1 6 0-15,1-6 0 0,0 0 896 0,-1 5 96 16,-2 1 32-16,3-6 0 0,0 0 0 0,0 0 0 15,0 0 0-15,0 0 0 0,0 0 0 0,0 0 0 16,0 0 0-16,-2-7 0 0,1-1 0 0,4 0 0 16,1-1 0-16,1-3 0 0,2-2-832 0,-1-1-192 15,5-1 0-15,3-1 0 0,-3 1 0 0,2-2 0 16,0-3 0-16,1 3 0 0,1 3 0 0,-1 1 0 16,0-1 0-16,-3 3 0 0,1 2 0 0,-1 2 0 15,1 1 0-15,-4 0 0 0,0 0 0 0,-3 2 0 16,-5 5 0-16,7 0 0 0,-7 0 0 0,0 0 0 0,4 8 0 15,-2 3 0-15,0 1 0 0,-4 2 0 0,0 2 0 0,-2 3 0 16,-1 3 0-16,0 1 0 0,-1 0 0 0,1-1 0 16,-1-5 0-16,2 0 0 0,1-1 0 0,-1-1 0 15,1-3 0-15,1-3 0 0,2-3 0 0,0-6 0 16,2 7 864-16,3-1 128 0,-5-6 32 0,8 3 0 16,2-3-832-16,1-2-192 0,1 0 0 0,3-4 0 15,-2-4 0-15,-2-1 0 0,1 1 0 0,0-2 0 16,1-3 0-16,-2 0 0 0,1-1 0 0,0 0 0 15,1 2 0-15,0 1 0 0,-3-2 0 0,2 3 0 16,0 0 0-16,0 1 0 0,-2 1 0 0,0 1 0 16,-1 4 0-16,-2 2 0 0,0 2 0 0,-7 1 0 15,0 0 0-15,0 0 0 0,0 0 0 0,0 0 0 16,5 8 0-16,-1 1 0 0,-1-1 0 0,0 0 0 0,2-1 0 0,-4 0 0 16,1-1 0-16,1 1 0 0,-3-7 0 0,0 0 0 15,8 4 0-15,-3 0 0 0,3-3 0 0,1-1 0 16,1-1 0-16,-1 0 0 0,1 0 0 0,2-2 0 15,-2 1 0-15,1-1 0 0,1-2 0 0,1 1 0 16,1-1 0-16,-3-2 0 0,1-1 864 0,0 2 128 16,0-1 32-16,4-2 0 15,-4 4-1648-15,1-3-320 0,-1 1-64 0,-2 3-16 0,-3 0 1648 0,3 1 320 16,-4-1 64-16,3 1 16 0,-2 2-832 0,0 2-192 16,-2 1 0-16,-5-2 0 0,6-2 0 0,-6 2 0 15,0 0 0-15,8 3 0 0,-1 0 0 0,-1 1 0 16,1-1 0-16,-1 2 0 0,-1 2 0 0,0 1 0 15,2-3 0-15,-2 0 0 0,5-1 0 0,-1 0 0 0,1 1 0 0,2-3 0 16,-2 0 0-16,1 0 0 0,1 2 0 0,-1-1 0 16,-1-1 0-16,0 0 0 0,1-2 0 0,-1 2 0 15,0 1 0-15,0-1 0 0,0 0 0 0,4 2 0 32,-2 1-1600-32,-3 1-352 0,-9-6-80 0,0 0-16 0</inkml:trace>
  <inkml:trace contextRef="#ctx0" brushRef="#br1" timeOffset="94477.64">1457 10823 12895 0,'10'0'272'0,"-1"-4"64"0,0-2 16 0,-3 2 32 0,1-1-384 0,-1 0 0 16,2-1 0-16,-2 2 0 0,1-2 896 0,0 1 96 15,-3-1 32-15,0 2 0 0,2 0 0 0,-3-1 0 16,1 1 0-16,-4 4 0 0,0 0 0 0,0 0 0 16,2-5 0-16,-2 5 0 0,0 0 0 0,0 0 0 15,0 0 0-15,0 0 0 0,-7-1-832 0,-2 4-192 16,3 0 0-16,-4 0 0 0,-3-2 864 0,-2 5 128 0,0-1 32 16,-2 2 0-16,-1 2-832 0,-2-3-192 15,-1 0 0-15,0 0 0 0,0 2 0 0,-4 1 0 0,0 1 0 0,-1 0 0 16,2 0 864-16,0 3 128 0,-1 2 32 0,3 2 0 15,-5 0-832-15,3 0-192 0,0 0 0 0,2 2 0 16,1 1 0-16,1 1 0 0,-2 0 0 0,3 2 0 16,1 0 0-16,0 4 0 0,2 1 0 0,-1 2 0 15,3-1 0-15,1 2 0 0,3 1 0 0,2 2 0 16,1 0 0-16,3 0 0 0,2 0 0 0,2 0 0 16,1 1 0-16,2 0 0 0,0-1 0 0,3 1 0 15,-2 2 0-15,2 1 0 0,-1-1 0 0,1 3 0 16,-1-1 864-16,1 2 128 0,-2 1 32 0,0-1 0 15,-1-3-832-15,0 3-192 0,1 0 0 0,-2 0 0 0,-1 0 0 0,-1 1 0 16,0 0 0-16,0-1 0 0,-1 1 0 0,0-3 0 16,-2-3 0-16,1-1 0 0,-3-5 864 0,0 4 128 15,1 0 32-15,-2-4 0 0,-1-3-832 0,-2-4-192 16,0 1 0-16,-1-4 0 0,-1 1 0 0,0-2 0 16,0-1 0-16,-2-1 0 0,-2 4 0 0,-2-2 0 15,-1-2 0-15,1-1 0 0,0-2 864 0,0-2 128 16,-4 0 32-16,2-1 0 0,0-3-832 0,2-1-192 15,0-3 0-15,-6 0 0 16,7 0-768-16,3-3-208 0,4-1-48 0,9 0-12016 16,0 0-2400-16</inkml:trace>
  <inkml:trace contextRef="#ctx0" brushRef="#br1" timeOffset="95729.62">10194 10475 12895 0,'0'0'576'0,"0"0"112"0,0-6-560 0,0-2-128 15,-2 0 0-15,1 3 0 0,1 5 1664 0,-1-6 320 16,-4 0 48-16,1 1 16 0,-2 2-832 0,1 0-144 16,-2 0-48-16,-3 1 0 0,1 0 0 0,-1 2 0 15,-4 2 0-15,0-2 0 0,-3 0 0 0,-3 0 0 0,-3 0 0 0,2 3 0 16,-1 3 0-16,0 1 0 0,-2-1 0 0,0 2 0 15,0 4-816-15,1 1-208 0,-1 2 0 0,2 1 0 16,0 0 0-16,0 1 0 16,2 1 0-16,-2 2 0 0,1 2 864 0,-1 1 128 0,-1 0 32 0,1 5 0 15,0 5-832-15,1 2-192 0,-2-4 0 0,2 5 0 16,4-1 0-16,0 3 0 0,1 1 0 0,1-3 0 16,1-2 0-16,0-2 0 0,2 3 0 0,2-2 0 15,1-1 864-15,2 0 128 0,2 0 32 0,0 1 0 16,-1 1-832-16,1 1-192 0,2 1 0 0,1 0 0 15,-2 0 0-15,0-1 0 0,1-1 0 0,2-2 0 16,-1-1 0-16,1 1 0 0,1 1 0 0,-2-1 0 16,0-1 0-16,2 1 0 0,0-3 0 0,-1 3 0 0,1 1 0 0,-1 0 0 15,1-1 0-15,-1 0 0 0,-1 0 0 0,0-2 0 16,-1 0 0-16,1-2 0 0,-1-2 864 0,-2 1 128 16,1-1 32-16,1-1 0 0,-4-1-832 0,2-1-192 15,0 0 0-15,-2 0 0 0,0 0 0 0,-1-1 0 16,1 0 0-16,-2-1 0 0,1 0 0 0,-3-1 0 15,1-3 0-15,1 2 0 0,-3-3 864 0,1 0 128 16,1-2 32-16,-2-1 0 0,0 2-832 0,-1-2-192 16,-1-1 0-16,-3-2 0 0,2 1 0 0,-2-1 0 15,0-2 0-15,0 0 0 0,1 2 0 0,1-1 0 16,2 1 0-16,0-4 0 0,-1-2 0 0,0-1 0 16,3 1 0-16,0 0 0 0,-1-4 0 0,2 0 0 15,1 0 0-15,3-1 0 0,-1 1 0 0,7 0 0 0,0 0 0 0,0 0 0 16,0 0 0-16,0 0 0 0,0 0 0 0,0 0 0 31,9-7-768-31,1 1-208 0,1 3-48 0,-2-1-13104 0,-2-2-2624 0</inkml:trace>
  <inkml:trace contextRef="#ctx0" brushRef="#br0" timeOffset="101721.28">6548 12118 16575 0,'0'0'368'0,"1"-5"80"0,-1 5 0 0,0 0 16 0,-1-5-464 0,1 5 0 0,-3-8 0 0,2 2 0 16,1 6 912-16,-6-5 96 0,6 5 16 0,-8-3 0 16,0-2 0-16,2 3 0 15,6 2 0-15,-10-2 0 0,-1 1-832 0,0-1-192 0,-1 4 0 0,0 0 0 16,-3 3 864-16,1 0 128 0,-2 2 32 0,-1 1 0 16,1 5-832-16,0-2-192 0,1-3 0 0,2 4 0 15,4 3 0-15,-1 1 0 0,-1 4 0 0,2-2 0 16,2-3 0-16,3 0 0 0,3-1 0 0,3-2 0 15,3-3 0-15,-1-3 0 0,-4-6 0 0,0 0 0 16,14 7 864-16,3-5 128 0,1-3 32 0,3-1 0 16,1-5-832-16,0-1-192 0,3 0 0 0,-5-5 0 0,0-2 0 0,-2 0 0 15,1-1 0-15,-4 1 0 0,1-1 0 0,-1-1 0 16,-1-4 0-16,-1 2 0 0,-1 3 0 0,-1-2 0 16,0-2 0-16,-1-1 0 0,0-1 864 0,1 0 128 15,-3-1 32-15,2-2 0 0,-1-5-832 0,-2-2-192 16,0 1 0-16,-1-2 0 0,-1-2 0 0,3 4 0 15,-1 0 0-15,1 4 0 0,0 3 0 0,-3 2 0 16,0 1 0-16,-2 5 0 0,1 1 0 0,1 3 0 16,-1 2 0-16,-4 10 0 15,2-8-768-15,0 1-208 0,-2 7-48 0,0 0 0 0,0 0 832 0,0 0 192 16,0 0 0-16,0 0 0 0,-2 12 768 0,0 4 208 16,-2 1 48-16,-2 3 0 15,1 5-1648-15,-4 4-320 0,1 4-64 0,-1 1-16 0,4 3 1648 0,-3 1 320 16,0-1 64-16,2 1 16 0,0-5-832 0,4-5-192 0,1-5 0 0,2 0 0 15,0 0 0-15,1-4 0 0,3-5 0 0,0 0 0 16,-1-2 0-16,2-1 0 16,2-2 0-16,0-5 0 0,-8-4 0 0,10 0 0 0,-2-1 0 0,2-2 0 15,1-6 864-15,4-1 128 0,-1-1 32 0,0-1 0 16,-2 0-832-16,1-4-192 0,0 0 0 0,0-2 0 16,0-1 0-16,0 0 0 0,-2-4 0 0,0-3 0 15,0-2 0-15,0 0 0 0,-1 0 0 0,0-3 0 16,0-3 0-16,-1 2 0 0,-2 1 0 0,1 3 0 15,1 6 0-15,-1 3 0 0,-3 2 0 0,1 2 0 16,-2 3 0-16,0 3 0 0,-4 9 0 0,0 0 0 16,4-9 0-16,-4 9 0 0,0 0 0 0,0 0 0 15,-1 9 0-15,-1 3 0 0,0 2 0 0,-1 7 0 0,0 7 0 16,-2 0 0-16,0 1 0 0,-2 4 0 0,1 3 0 0,-1 2 0 16,0-4 0-16,2-1 0 0,0-3 0 0,1-1 0 15,0-5 0-15,0-1 0 0,2-1 0 0,0-2 0 16,-4-4 0-16,3-3 0 15,0 4-768-15,1-3-208 0,-1-3-48 0,-1-3-9824 16,0-1-1968-16</inkml:trace>
  <inkml:trace contextRef="#ctx0" brushRef="#br0" timeOffset="101878.36">6828 11861 35007 0,'7'-4'768'0,"3"0"176"0,2-1 16 0,4 2 16 0,4 3-784 0,2 1-192 0,-2 0 0 0,3 0 0 15,0-1 0-15,3 0 0 16,0 0 0-16,1-1 0 0,2 0 864 0,-1 0 128 0,2 1 32 0,-6 1 0 31,-2 0-2464-31,-1-1-480 0,13-3-112 0,-6-5-16 0</inkml:trace>
  <inkml:trace contextRef="#ctx0" brushRef="#br0" timeOffset="102988.56">14562 11498 20271 0,'-1'-12'448'0,"1"6"80"0,-1-3 32 0,0-4 16 0,1-5-576 0,-2 3 0 16,-4-1 0-16,1 2 0 0,-2 2 928 0,0 1 80 15,-2-2 16-15,2 4 0 0,3 2 0 0,-4 4 0 16,0 1 0-16,-3 2 0 0,0 0 0 0,-2 4 0 15,-3 6 0-15,-2 2 0 0,-2 4-832 0,2 1-192 16,-4 3 0-16,1 3 0 0,0 2 0 0,-1 2 0 16,2-4 0-16,2 2 0 0,3 1 0 0,3-3 0 15,3-2 0-15,4-2 0 0,2-1 864 0,6-4 128 16,2-3 32-16,4-3 0 0,3-4-832 0,3 0-192 16,4-4 0-16,3-1 0 0,1-6 0 0,5-2 0 15,-1-5 0-15,3 2 0 0,-2-3 864 0,1-2 128 16,-3-3 32-16,-6 6 0 0,2-2-832 0,1-1-192 15,0-2 0-15,8-12 0 0,-4 0 0 0,-3-2 0 16,-1-3 0-16,-3 1 0 0,-2 2 0 0,-1-3 0 0,-2-5 0 0,-6 13 0 16,0 3 0-16,0 0 0 0,1 1 0 0,0 2 0 15,-5 1 0-15,1 2 0 0,-2 3 0 0,-1 1 0 16,-1 3 0-16,0 2 0 0,-2 3 0 0,-2 1 0 16,2 6 0-16,-4 1 0 0,-3 2 0 0,-1 5 0 15,-2 4 0-15,-1 4 0 0,-1 1 0 0,-3 4 0 16,0 3 0-16,-2 5 0 0,2 4 0 0,0 1 0 15,0-1 0-15,4-1 0 0,3 0 0 0,1-2 0 16,3-1 0-16,5-2 0 0,2-4 0 0,4-3 0 16,0-3 0-16,4-1 0 0,1-3 0 0,8 0 0 15,-2-5 0-15,3-4 0 0,1-3 0 0,-1-4 0 16,4-5 864-16,0-2 128 0,0-2 32 0,2-2 0 0,-4-3-832 16,-4 3-192-16,3-4 0 0,2-2 0 0,1-4 0 0,2-2 0 15,-4 0 0-15,2-5 0 0,-1-5 0 0,0-2 0 16,1 1 0-16,-1-5 0 0,0-4 0 0,-2-5 0 15,2-3 0-15,-2 4 0 0,2 2 0 0,-3 5 0 16,-1 4 0-16,-1 4 0 0,-3 7 0 0,-1 5 0 16,-4 4 0-16,-3 5 0 0,-1 3 0 0,-2 3 0 15,-5 8 0-15,0 0 0 0,0 0 0 0,-4 7 0 16,-3 5 0-16,-1 6 0 0,-3 4 0 0,-3 5 0 16,-3 5 0-16,-1 8 0 0,-2 6 0 0,1 4 0 15,0 2 0-15,-2 2 0 0,1 2 0 0,2 4 0 16,1 0 0-16,2 2 0 0,0-7 0 0,4-6 0 15,3-5 0-15,-1 12 0 0,2-11 0 0,5-8 0 16,1-10 0-16,1-4 0 16,0-4-1600-16,2-4-352 0,1-5-80 0,-3-10-9296 0,0 0-1856 15</inkml:trace>
  <inkml:trace contextRef="#ctx0" brushRef="#br0" timeOffset="103155.66">15007 11193 35007 0,'7'-6'768'0,"8"1"176"0,5-1 16 0,4 3 16 0,3 2-784 0,1 0-192 0,1 0 0 0,6 1 0 16,0 1 864-16,7-1 128 0,4 1 32 0,-11-2 0 15,9-2-832-15,4 2-192 0,3 2 0 0,1 2 0 16,0-2 0-16,2 2 0 0,2-1 0 0,24 3 0 0</inkml:trace>
  <inkml:trace contextRef="#ctx0" brushRef="#br1" timeOffset="106785.31">6684 12222 20271 0,'0'0'896'0,"0"0"192"0,-4-9-880 0,4 9-208 0,0 0 0 0,-7-2 0 15,2-3 1680-15,-3-3 304 0,0 1 48 0,2 3 16 16,6 4-832-16,-6-8-144 0,2-4-48 0,-4 6 0 16,1 1 0-16,-1 1 0 0,0 2 0 0,-1-2 0 15,2-1-816-15,-1 3-208 0,-2 2 0 0,1 0 0 16,0 0 864-16,0 1 128 0,-3 1 32 0,1 2 0 15,0 2-832-15,-1 0-192 0,-2 0 0 0,-2 3 0 16,0 1 0-16,1 4 0 0,0 1 0 0,1 0 0 16,0-3 0-16,3 1 0 0,2 1 0 0,1 1 0 15,2-3 0-15,3-4 0 0,0 1 0 0,4-3 0 0,4-1 0 0,-2 1 0 16,-3-6 0-16,8 4 0 0,1-1 864 0,4-1 128 16,1-2 32-16,1-2 0 0,1-3-832 0,1-1-192 15,1 0 0-15,1-3 0 0,-1-1 0 0,1-2 0 16,-1-1 0-16,-1-1 0 0,2-1 0 0,-3-2 0 15,0-1 0-15,0 0 0 0,0 0 0 0,0-1 0 16,0-2 0-16,-2 0 0 0,-1 0 864 0,-1-3 128 16,1 2 32-16,2-3 0 0,-4-2-832 0,0 0-192 15,-1-4 0-15,-2-3 0 0,-1-1 0 0,1 1 0 16,-1 1 0-16,1-1 0 0,0 0 0 0,-3 2 0 16,3 5 0-16,-4 2 0 0,0 2 0 0,-1 3 0 15,-1 4 0-15,0 2 0 0,-2 2 0 0,0 2 0 0,0 4 0 16,-2 1 0-16,2 5 0 0,0 0 0 15,0 0 0-15,-4 3 0 0,-1 1 0 0,1 4 0 0,-3 3 0 0,1 3 0 16,-3 2 0-16,0 5 0 0,-3 4 0 16,2 1 0-16,1 0 0 0,1 5 0 0,2 1 0 0,2 1 0 15,-1 1 0-15,2-3 0 0,1-4 0 0,2 2 0 16,2-3 0-16,1 0 0 0,2-3 0 0,3-2 0 16,5-4 0-16,-2-2 0 0,1-3 0 0,2-2 0 15,2-3 0-15,1-2 0 0,-2-3 0 0,1-2 0 16,-1 0 0-16,1-2 0 0,-1-7 0 0,-1 0 0 15,1-1 0-15,-2-2 0 0,0-1 0 0,0-1 0 16,-1-4 0-16,0 0 0 0,-1-2 0 0,1-1 0 0,-3-5 0 0,0-1 0 16,0-4 0-16,-1-2 0 0,-2-2 0 0,0-1 0 15,-2-4 0-15,2 3 0 0,0 0 0 0,0 5 0 16,0-1 0-16,-2 5 0 0,0 2 0 0,0 6 0 16,0 2 0-16,-2 6 0 0,-1-1 0 0,0 5 0 15,-1 8 0-15,0 0 0 0,0 0 0 0,-2 10 0 16,2 3 0-16,-5 7 0 0,1 5 0 0,0 5 0 15,0 3 0-15,-1 4 0 0,0 5 0 0,1 4 0 16,-3 4 0-16,2-1 0 0,1 0 0 0,-2-2 0 16,2-1 0-16,0-3 0 0,3-3 0 0,1-4 0 15,0-2 0-15,1-2 0 0,0-3 0 0,1-5 0 16,-1-4 0-16,1 0 0 16,1-4-768-16,-3-16-208 0,0 0-48 0,0 0-18432 0</inkml:trace>
  <inkml:trace contextRef="#ctx0" brushRef="#br1" timeOffset="106940.03">6938 11803 38703 0,'0'0'848'0,"9"6"176"0,2-7 48 0,-1 2 16 0,1 3-880 0,3-2-208 16,0 0 0-16,3 1 0 0,1-3 864 0,2 0 128 0,5 0 32 0,-2-1 0 16,2-3-832-16,4 2-192 0,-3-1 0 0,4 1 0 15,2-1 0-15,-2 1 0 0,-1-1 0 0,10-5-18800 16</inkml:trace>
  <inkml:trace contextRef="#ctx0" brushRef="#br1" timeOffset="108274.94">14682 11423 16575 0,'0'0'368'0,"0"0"80"0,0 0 0 0,0 0 16 0,0 0-464 0,0 0 0 15,0 0 0-15,0 0 0 0,1-9 1728 0,-1 1 256 16,0 3 64-16,0-1 0 0,0 1-832 0,0 5-144 16,-2-6-48-16,-2 2 0 0,4 4 0 0,-6-5 0 15,1 1 0-15,-3 1 0 0,1 0 0 0,-2 2 0 16,-2 1 0-16,0-2 0 0,-4 1 0 0,2 1 0 15,-1 0 0-15,-1 3 0 0,1-2-816 0,0 4-208 0,0-3 0 0,-2 3 0 16,0 3 0-16,-2 2 0 0,0 3 0 0,1-1 0 16,0 2 0-16,1 1 0 0,0 3 0 0,2-2 0 15,1 1 0-15,2 0 0 0,2 1 0 0,0-1 0 16,5 1 864-16,0-2 128 0,1 1 32 0,3-2 0 16,3 1-832-16,1-3-192 0,0-1 0 0,3-2 0 15,1-2 0-15,2-2 0 0,-1-1 0 0,2 0 0 16,2-5 0-16,-2-3 0 0,1-2 0 0,0 0 0 15,0-1 0-15,2-2 0 0,-2-4 0 0,3-2 0 16,3 2 864-16,0-1 128 0,2-1 32 0,-1-3 0 16,1 0-832-16,-1-2-192 0,1 0 0 0,1-2 0 15,1-2 0-15,-1 0 0 0,1-1 0 0,-5-1 0 0,2-3 0 16,0 1 0-16,-2-3 0 0,1 1 0 0,0 0 0 0,-1 1 0 16,-1 0 0-16,1 0 0 0,-2 2 0 0,1-1 0 15,-2 3 0-15,-1-1 0 0,-3-2 0 0,1 1 0 16,1 0 0-16,-1 0 0 0,0 1 0 0,0 0 0 15,0 2 0-15,-4 7 0 0,-1 1 0 0,1 2 0 16,-1-1 0-16,0 2 0 0,-3-1 0 0,2 0 0 16,-1 4 0-16,0 0 0 0,-3-2 0 0,-2 2 0 15,-3 5 0-15,0 3 0 0,-3 1 0 0,0 2 0 16,-1 1 0-16,-4 5 0 0,-3 4 0 0,1 4 0 16,-1 1 0-16,3 1 0 0,1 3 0 0,-4 4 0 15,1 5 0-15,1 2 0 0,0-2 0 0,1 2 0 16,1 1 0-16,-4 10 0 0,2-3 0 0,4-4 0 15,4-3 0-15,1-1 0 0,0-1 0 0,3-3 0 16,1 1 0-16,2-6 0 0,1-2 0 0,1-3 0 0,3-2 0 0,2-5 0 16,1-2 0-16,-1-2 0 0,2-2 0 0,2-4 0 15,3-2 0-15,-1-3 0 0,0-3 0 0,3-3 0 16,2 0 0-16,4-2 0 0,-1-2 0 0,2-3 0 16,1 0 0-16,-1-2 0 0,0-4 0 0,-2 0 0 15,0-2 0-15,1-2 0 0,0 0 0 0,0-3 0 16,0-1 0-16,3-4 0 0,-3-6 0 0,0-1 0 15,-1-3 0-15,2-1 0 0,3-1 0 0,-4 3 0 16,0 2 0-16,-1 7 0 0,0 2 0 0,-5 5 0 16,-3 4 0-16,-1 4 0 0,-4 5 0 0,-3 4 0 15,-1 2 0-15,-6 9 0 0,0 0 0 0,0 0 0 0,-6 7 0 0,-3 5 0 16,0 7 0-16,-7 3 0 0,-4 6 0 16,1 6 0-16,-2 6 0 0,-1 7 0 0,-3 4 0 15,2 2 0-15,0 0 0 0,2 4 0 0,2 0 0 0,2-2 0 16,3-5 0-16,1 0 0 0,2-2 0 0,0-4 0 15,3-4 0-15,2-5 0 0,2-2 864 0,4-4 128 16,-1-3 32-16,0-2 0 0,1-3-832 0,1-3-192 16,0-4 0-16,2 3 0 15,-1-6-768-15,-2-11-208 0,0 0-48 0,0 0 0 16,10 0-816-16,-10 0-160 0,4-9-48 0,-2 0 0 0</inkml:trace>
  <inkml:trace contextRef="#ctx0" brushRef="#br1" timeOffset="108426.53">14956 11185 38703 0,'30'-4'1712'0,"-10"0"352"0,4 3-1648 0,6 1-416 0,1 1 0 0,4-1 0 15,0 5 896-15,1-2 112 0,6 0 16 0,1 1 0 16,6-3-832-16,2 2-192 0,3 0 0 0,-1 2 0 16,-3-1 0-16,-1 0 0 0,-4 2 0 0,13-1-18800 15</inkml:trace>
  <inkml:trace contextRef="#ctx0" brushRef="#br0" timeOffset="112426.89">2987 14395 20271 0,'0'0'448'0,"0"0"80"0,0 0 32 0,0 0 16 0,0 0-576 0,0 0 0 0,0 0 0 0,0 0 0 16,-11 17 928-16,11-17 80 0,0 0 16 0,0 0 0 15,-2 8 0-15,0 1 0 0,2 1 0 0,-3 0 0 16,-1 0 0-16,1 1 0 16,-2 2 0-16,0 2 0 0,-2 4 0 0,1 2 0 0,-4 1 0 0,-1 2 0 15,-3 3-832-15,-1 3-192 0,-3 4 0 0,-1 3 0 16,-3 4 864-16,-4 7 128 0,1 2 32 0,1 2 0 16,1-1-832-16,3-2-192 0,3-1 0 0,2-1 0 15,1-3 0-15,3-3 0 0,2 0 0 0,3-1 0 16,4-2 0-16,3-3 0 0,2-3 0 0,1-3 0 15,1-4 0-15,2-2 0 0,2-3 0 0,3-2 0 16,6-2 0-16,2-1 0 0,4-6 0 0,1 1 0 0,1-2 864 0,1-2 128 16,-1-3 32-16,-3-1 0 0,2-2-832 0,-1 0-192 15,0-1 0-15,-2-1 0 0,2-3 0 0,-3 0 0 16,-1 0 0-16,3-3 0 16,-7-1-1600-16,-3 0-352 0,0 2-80 0,-9 2-9296 15,0-4-1856-15</inkml:trace>
  <inkml:trace contextRef="#ctx0" brushRef="#br0" timeOffset="112660.47">2539 15078 31327 0,'0'0'688'0,"0"0"144"0,0 0 16 0,0 0 48 0,7-2-720 0,1-1-176 16,-3 0 0-16,5 1 0 0,3 0 848 0,0 1 144 0,5-4 32 0,5 1 0 15,7-3 0-15,2 1 0 0,1-1 0 16,0 0 0-16,0 1 0 0,0-3 0 0,-6 1 0 0,0 2 0 16,-2-3-832-16,-3 2-192 0,1-1 0 0,-3 1 0 15,0-2 0-15,-1 3 0 0,1-3 0 0,2-2 0 32,-4 0-2416-32,-3 1-528 0,-2 1-96 0,-1 1-32 0</inkml:trace>
  <inkml:trace contextRef="#ctx0" brushRef="#br0" timeOffset="113126.61">3483 14154 23951 0,'0'0'512'0,"0"0"128"0,0 0 0 0,0 0 64 0,12-1-576 0,-6-6-128 16,1 1 0-16,2-2 0 0,3-1 848 0,1 0 144 15,2-1 32-15,1 0 0 0,5 1 0 0,6-1 0 16,0 0 0-16,2 0 0 0,-1 2 0 0,0 3 0 15,-2 0 0-15,-3 3 0 0,1 1-832 0,-5 2-192 0,-2 2 0 0,-4 3 0 16,-1 3 0-16,-4 2 0 0,-1 3 0 0,-3 2 0 16,-1 4 0-16,-3 3 0 0,-3 3 0 0,-3 0 0 15,-4 2 864-15,-2 2 128 16,-3 3 32-16,-3 3 0 0,-1-6-832 0,-4 0-192 0,0-1 0 0,-2-3 0 16,2-1 0-16,1-2 0 0,4-3 0 0,3-1 0 15,3-3 0-15,5 0 0 0,4-2 0 0,3-2 0 16,3-2 0-16,5-2 0 0,4-2 0 0,3 0 0 15,3-3 0-15,4-3 0 0,0 0 0 0,3-1 0 16,-2 1 0-16,4-3 0 0,0-4 0 0,12 0 0 16,-2 0-768-16,-4 1-208 0,-3 2-48 0,0 1-15152 15</inkml:trace>
  <inkml:trace contextRef="#ctx0" brushRef="#br0" timeOffset="113850.21">4441 14737 27647 0,'-6'-12'608'0,"2"6"128"0,0 1 32 0,2-1 0 0,-4 0-624 0,3 1-144 0,0 1 0 0,-1 2 0 16,4 2 848-16,0 0 144 0,-7 1 32 0,0 3 0 16,-4 3 0-16,1 3 0 15,0 3 0-15,1 4 0 0,2 5-832 0,-1 4-192 0,0 1 0 0,2 4 0 16,-1 3 864-16,2 1 128 0,0 2 32 0,3-4 0 16,2 1-832-16,3-2-192 0,4-3 0 0,-1-1 0 15,3-5 0-15,2-2 0 0,2-4 0 0,3-1 0 16,0-3 0-16,2-5 0 0,2-5 0 0,0-3 0 15,2-2 0-15,2-5 0 0,2-4 0 0,2-3 0 16,2 0 864-16,0-2 128 0,-3-1 32 0,-2-3 0 16,-4 0-832-16,-1-1-192 0,-1-1 0 0,-2-2 0 15,-2-2 0-15,-2 0 0 0,-3 1 0 0,1 2 0 0,1 2 0 16,-4 3 0-16,-1 4 0 0,-3 4 0 0,-1 4 0 16,-3 6 0-16,3-7 0 0,-3 7 0 0,0 0 0 0,1 10 0 15,-1 3 0-15,-1 4 0 0,0 3 0 0,-1 6 0 16,-1 3 0-16,1 8 0 0,1 0 0 0,0 6 0 15,-4 3 0-15,-1 7 0 0,-2 5 0 0,-2 4 0 16,0 1 0-16,-1-2 0 0,0-2 0 0,-3-1 0 16,-1 3 0-16,-2 0 0 0,-3-4 0 0,-1-1 0 15,-2-2 0-15,-5-1 0 0,-3-5 864 0,1-1 128 16,2-5 32-16,1-1 0 0,3-6-832 0,-2-1-192 16,0-3 0-16,1-3 0 0,1-6 0 0,1-4 0 15,1-4 0-15,1-4 0 0,1-1 0 0,-1-5 0 16,1-5 0-16,2-5 0 0,0-6 0 0,-3-4 0 15,0-4 0-15,1-6 0 0,-1-4 0 0,5-3 0 16,2-1 0-16,4 1 0 0,3 2 0 0,7 2 0 16,7 1 0-16,7 1 0 0,3 2 0 0,5 2 0 0,3 2 0 0,6 0 0 15,1-1 0-15,4 1 0 0,2 0 0 0,3 5 0 16,5 4 0-16,6 3 0 0,2 1 0 0,2 3 0 16,1 1 0-16,-5 4 0 15,-6 2 0-15,-5 1 0 0,-3-2 0 0,-4 1 0 0,-4 5 0 0,-4-1 0 16,-5-1 0-16,-4 3 0 0,-7-1 0 0,-4 2 0 15,-2 1-768 1,-1-2-208-16,-3-8-48 0,2 9 0 0</inkml:trace>
  <inkml:trace contextRef="#ctx0" brushRef="#br0" timeOffset="114494.57">5819 14627 20271 0,'0'0'448'0,"0"0"80"0,-11 3 32 0,2 2 16 0,-1 0-576 0,1 1 0 15,1-3 0-15,8-3 0 0,0 0 1744 0,0 0 240 16,0 0 64-16,0 0 0 0,13 3-832 0,1-3-144 16,3-1-48-16,7 0 0 0,9-3 0 0,7-3 0 15,4 0 0-15,2 1 0 0,-3-1 0 0,2-1 0 16,0 0 0-16,0 0 0 0,0 1-816 0,3 2-208 15,1 0 0-15,-3 2 0 0,-4 1 0 0,-5 1 0 16,-7 1 0-16,-5 1 0 16,-7-2-1600-16,-6 4-352 0,-12-3-80 0,0 0-16 0</inkml:trace>
  <inkml:trace contextRef="#ctx0" brushRef="#br0" timeOffset="114653.79">5895 15021 38703 0,'11'4'1712'0,"3"-2"352"0,6-1-1648 0,4 4-416 0,3-2 0 0,4 1 0 16,2 0 896-16,4-3 112 0,4-1 16 0,4-3 0 16,3-4 0-16,10-1 0 0,7-1 0 0,-6 2 0 15,-7-2 0-15,-7 0 0 0,-6 0 0 0,-3-2 0 16,-5 1-832-16,-3 2-192 0,-4 0 0 0,-3 0-14704 16,-2 1-2976-16</inkml:trace>
  <inkml:trace contextRef="#ctx0" brushRef="#br0" timeOffset="118272.52">7933 14714 16575 0,'0'0'368'0,"0"0"80"0,-5-2 0 0,5 2 16 0,0 0-464 0,0 0 0 0,-6-4 0 0,6 4 0 15,0 0 912-15,0 0 96 0,0 0 16 0,0 0 0 16,0 0 816-16,0 0 160 0,-4 8 48 0,4-8 0 16,0 0-832-16,0 0-144 0,0 0-48 0,10 5 0 0,1-1 0 0,2-3 0 15,2-4 0-15,2 1 0 0,4 0-816 0,4 0-208 16,-1-1 0-16,2-2 0 0,1 2 864 0,4-4 128 16,3 2 32-16,0-1 0 0,-1 2 0 0,-2 0 0 15,-2-1 0-15,-4 1 0 0,-4 2-832 0,-2-1-192 16,-3-1 0-16,-3 2 0 0,-2 2 0 0,-2 0 0 15,-9 0 0-15,0 0 0 0,0 0 0 0,0 0 0 16,8 0 0-16,-8 0 0 0,0 0 0 0,0 0 0 16,0 0 0-16,0 0 0 15,0 0-768-15,-9 5-208 0,0-1-48 0,1 2 0 16,-1 1-1632-16,-1-2-336 0,2-1-64 0,-1 0-16 0</inkml:trace>
  <inkml:trace contextRef="#ctx0" brushRef="#br0" timeOffset="118796.42">9515 14302 16575 0,'0'0'736'0,"0"0"160"0,0-6-720 0,0-1-176 16,0 7 0-16,0 0 0 0,0 0 1664 0,-1-9 320 16,-3 2 48-16,4 7 16 0,0 0 0 0,0 0 0 15,-3-8 0-15,3 8 0 0,-7-4-832 0,-2 2-144 16,2 2-48-16,-6 4 0 0,0-2-816 0,0 2-208 16,1 6 0-16,-2 2 0 0,-4-1 864 0,0 5 128 15,0-1 32-15,-1 5 0 0,0 1-832 0,-2 0-192 16,2 3 0-16,0 2 0 0,-3 3 0 0,2 0 0 15,0 0 0-15,3-2 0 0,-2-3 0 0,4-1 0 16,3 0 0-16,2-2 0 0,4-2 0 0,2-3 0 0,3-2 0 0,4 2 0 16,4-1 0-16,1-2 0 0,3-3 0 0,4 0 0 15,2-1 0-15,4 0 0 0,-1 1 0 0,3-5 0 16,1-5 864-16,3 0 128 0,-2 0 32 0,1-2 0 31,1 1-3280-31,-1-1-656 0,2 0-128 0,-4-2-32 0</inkml:trace>
  <inkml:trace contextRef="#ctx0" brushRef="#br0" timeOffset="119188.63">10029 14405 27647 0,'0'0'608'0,"0"0"128"0,0 0 32 0,0 0 0 0,0 0-624 0,0 0-144 15,-5 5 0-15,-6 0 0 0,0 0 848 0,-1 3 144 16,-4 2 32-16,2 4 0 0,1 4-832 0,-3 2-192 16,-2 2 0-16,1 0 0 0,1 3 864 0,2-3 128 15,3 3 32-15,3-4 0 0,1-1-832 0,4-2-192 16,5-1 0-16,0-2 0 0,2-3 0 0,5-2 0 16,1-2 0-16,4-1 0 0,2 0 864 0,-1-2 128 15,-2-5 32-15,6-3 0 0,5 2-832 0,1-2-192 16,-1-1 0-16,1-4 0 0,-2-2 864 0,1 0 128 15,-4-2 32-15,0 0 0 0,-2 0-832 0,-3-1-192 16,-1-3 0-16,-3 4 0 0,-1-3 0 0,-5-2 0 0,-1 0 0 0,-2-1 0 16,-3-3 864-16,-2 1 128 0,-2 1 32 0,-2-1 0 15,-1 0-832-15,-3 2-192 0,1 2 0 0,-2 0 0 16,-3 5 0-16,-1 2 0 0,1 0 0 0,-3 2 0 31,1 5-768-31,-2 0-208 0,-1 1-48 0,4 1 0 16,0 2-2448-16,4 0-496 0,-4 0-112 0,16-2-16 0</inkml:trace>
  <inkml:trace contextRef="#ctx0" brushRef="#br0" timeOffset="119654.86">10893 14261 23951 0,'-17'-6'512'0,"7"3"128"0,5-1 0 0,-6 1 64 0,0 0-576 0,-1 1-128 16,-1 1 0-16,-3 2 0 0,-1 1 848 0,-1 2 144 15,0 0 32-15,0 1 0 0,-1 2 0 0,2 0 0 16,0 2 0-16,-1 1 0 0,5 0 0 0,2 0 0 16,3-1 0-16,4 2 0 0,1-1-832 0,3 1-192 0,4 1 0 0,5 0 0 15,2-1 864-15,4 0 128 0,5 4 32 0,-1 1 0 16,3-1-832-16,1 3-192 0,3-2 0 0,0 2 0 16,-1 1 0-16,-2 0 0 0,-1-1 0 0,-6 0 0 15,1 1 0-15,-4 0 0 0,-6-3 0 0,-3 0 0 16,-1-4 0-16,-4 0 0 0,-5-1 0 0,-2 0 0 15,-4 0 864-15,-1 1 128 0,-3-4 32 0,-2 2 0 16,-4 0-832-16,0-1-192 0,1 0 0 0,-3-1 0 16,-2-3 864-16,2 1 128 0,1-2 32 0,1-1 0 15,-1-2-832-15,3-1-192 0,4 0 0 0,0-3 0 16,3-1-1600-16,4-3-352 0,4 0-80 0,6-2-16 16</inkml:trace>
  <inkml:trace contextRef="#ctx0" brushRef="#br0" timeOffset="120328.52">11705 13648 20271 0,'2'-11'448'0,"1"3"80"0,-1-1 32 0,0-1 16 0,2-1-576 0,0 2 0 16,2 0 0-16,-3 2 0 0,-3 7 928 0,0 0 80 15,4-5 16-15,-4 5 0 0,0 0 0 0,0 0 0 16,0 0 0-16,0 0 0 0,0 0 0 0,-7 12 0 16,-3 1 0-16,0 3 0 0,0 3-832 0,-1 3-192 15,-3 1 0-15,0 5 0 0,5 1 864 0,-5 4 128 16,1 0 32-16,0 7 0 0,-1 4 0 0,-1 4 0 15,0 3 0-15,-2 2 0 0,0-3-832 0,0-1-192 16,4-1 0-16,0-5 0 0,-1-4 0 0,3-1 0 16,0 0 0-16,3-4 0 0,0-2 0 0,5-2 0 0,4-3 0 0,1-2 0 15,2-2 0-15,2-2 0 16,1-2 0-16,4-4 0 0,2-1 864 0,-2-3 128 0,1-2 32 0,1-2 0 16,2-3-832-16,-1-2-192 0,0-2 0 0,2 0 0 15,-2-2 0-15,-1-3 0 0,0-3 0 0,0-2 0 31,-2 2-2416-31,0-3-528 0,-4-2-96 0,-1-2-32 0</inkml:trace>
  <inkml:trace contextRef="#ctx0" brushRef="#br0" timeOffset="120524.15">11233 14116 38703 0,'0'0'848'0,"0"-8"176"0,3-3 48 0,4 0 16 0,2 0-880 16,6 1-208-16,2 0 0 0,8 1 0 0,2 0 864 0,9 3 128 15,4 1 32-15,3 0 0 0,0-3-832 16,0 0-192-16,-2 1 0 0,5 0 0 0,0-1 0 0,2 4 0 16,4-3 0-16,-4 3 0 0,-2 0 0 0,-2 1 0 15,-6 2 0-15,-3 1 0 16,-3 0-2416-16,-1-1-528 0,9-3-96 0,-7-3-32 0</inkml:trace>
  <inkml:trace contextRef="#ctx0" brushRef="#br0" timeOffset="121396.31">13215 13832 23951 0,'0'0'512'0,"0"0"128"16,0 0 0-16,-8-4 64 0,16-7-576 0,-2 1-128 0,0 2 0 0,-3 2 0 16,-3 6 848-16,6-8 144 0,-2 1 32 0,-4 7 0 15,0 0 0-15,0 0 0 0,0 0 0 0,0 0 0 0,0 0 0 0,0 0 0 16,0 0 0-16,0 0 0 0,0 0 0 0,0 0 0 15,0 0 0-15,0 0 0 0,-3 15-832 0,1-1-192 16,-1 5 0-16,0 3 0 0,-2 4 864 0,-1 3 128 16,1 1 32-16,-2 4 0 0,-2 5-832 0,-2 3-192 15,0 1 0-15,4 0 0 0,3 1 0 0,-3-1 0 16,-4 0 0-16,1 0 0 0,-2-1 864 0,2-1 128 16,1-2 32-16,-2-2 0 0,2 2-832 0,1-7-192 15,1-4 0-15,0 0 0 0,2-5 0 0,-1-2 0 16,2-3 0-16,0-1 0 0,2-4 0 0,-1-2 0 15,3-11 0-15,-1 11 0 0,0-2 0 0,1-9 0 16,0 0 0-16,0 0 0 0,0 0 0 0,0 0 0 16,0 0 0-16,0 0 0 15,7-7-768-15,0 1-208 0,0-1-48 0,-5-2 0 16,0-3-816-16,0 0-160 0,-1-1-48 0,0 0-14736 0</inkml:trace>
  <inkml:trace contextRef="#ctx0" brushRef="#br0" timeOffset="121712.53">12630 14297 23951 0,'0'0'1056'0,"-6"-2"224"15,6 2-1024-15,0 0-256 0,0 0 0 0,0 0 0 16,-6-5 1696-16,6 5 288 0,0 0 48 0,0 0 16 0,0 0-832 0,7-6-144 15,3-2-48-15,6 1 0 0,2 1 0 0,5 0 0 16,8 0 0-16,-4 2 0 0,4 1 0 0,5-1 0 16,3-1 0-16,2 0 0 0,3-1 0 0,1 1 0 15,1-2 0-15,4 2 0 0,4 1-816 0,-4 0-208 16,-2 1 0-16,-6-2 0 0,-3 4 864 0,-4-1 128 16,-4 0 32-16,-4 1 0 0,-1 1-832 0,-4-1-192 15,-2-1 0-15,-3 2 0 0,-1-1 0 0,-2 0 0 16,-5-2 0-16,3 0 0 15,-2 0-768-15,-10 3-208 0,0 0-48 0,0 0-13104 16,0 0-2624-16</inkml:trace>
  <inkml:trace contextRef="#ctx0" brushRef="#br0" timeOffset="122624.62">15427 13564 16575 0,'8'-9'368'0,"-8"9"80"0,6-3 0 0,-1-1 16 0,-1-2-464 0,2 1 0 0,-4-2 0 15,1 1 0-15,0 0 1728 0,-3 6 256 0,0 0 64 0,0 0 0 16,-1-5-832-16,-1-1-144 0,-1 1-48 0,-1 2 0 16,-3-1 0-16,1 0 0 0,-1-1 0 0,-1 3 0 15,-3-1 0-15,0 0 0 0,1 1 0 0,-4 2 0 16,-1 4-816-16,0-2-208 0,-3-3 0 0,1 1 0 15,-3 3 0-15,0 0 0 0,0 2 0 0,-3 0 0 16,-1 1 864-16,-3 0 128 0,-3 1 32 0,-2 2 0 0,-2 2-832 0,1 1-192 16,-1 2 0-16,1 4 0 0,-1 1 0 0,2 1 0 15,1 1 0-15,1 0 0 0,2 1 864 0,2 0 128 16,0 1 32-16,-2-1 0 0,-2 1-832 0,1 1-192 16,0 1 0-16,3 0 0 0,-1 1 0 0,6 1 0 15,1-1 0-15,4 2 0 0,3 0 0 0,4 0 0 16,5 0 0-16,-1 1 0 0,1-4 0 0,5-1 0 15,4 1 0-15,5-3 0 0,3 0 0 0,4 0 0 16,4-3 0-16,4 1 0 0,2 0 864 0,1-1 128 16,-2-3 32-16,1 0 0 0,3 2-832 0,0 0-192 15,1-4 0-15,2-2 0 0,2 2 0 0,3-3 0 16,2-2 0-16,2 1 0 0,1-1 0 0,-3 0 0 16,1-1 0-16,-2-2 0 0,-3 1 864 0,0-3 128 15,2 0 32-15,-3-2 0 0,0 0-832 0,0 1-192 0,1-2 0 0,-1 0 0 16,-2-1 0-16,-4 2 0 0,-2-1 0 0,-3 0 0 15,-2-2 0-15,-3 0 0 0,-3-1 0 0,-1 2 0 16,-2 0 0-16,-5 0 0 0,-1-1 0 0,-7 1 0 31,0 0-1600-31,0 0-352 0,-1 7-80 0,-5 0-16 0</inkml:trace>
  <inkml:trace contextRef="#ctx0" brushRef="#br0" timeOffset="128015.48">16563 13948 20271 0,'0'0'448'0,"0"0"80"0,0 0 32 0,0 0 16 0,0 0-576 0,0 0 0 16,-5-4 0-16,5 4 0 0,-7 1 928 0,7-1 80 16,0 0 16-16,0 0 0 0,0 0 0 0,0 0 0 15,0 0 0-15,-3 6 0 0,3-6 0 0,0 0 0 16,8 8 0-16,1-3 0 0,5-3 0 0,3-1 0 16,4-2 0-16,3 0 0 0,4 0 0 0,4-4 0 15,3 1 0-15,8 0 0 0,4 2-832 0,0-2-192 0,-1-3 0 16,-4 0 0-16,-1 1 864 0,-3 1 128 0,-1-1 32 0,-1 2 0 15,1-1-832-15,-4 2-192 0,-4 1 0 0,2 0 0 16,1-1 0-16,-2 1 0 0,-3 1 0 0,-2-1 0 31,-5 0-768-31,-3-2-208 0,-4 3-48 0,-1 0 0 16,-3 0-816-16,-9 1-160 0,0 0-48 0,0 0-13104 0</inkml:trace>
  <inkml:trace contextRef="#ctx0" brushRef="#br0" timeOffset="128286.84">16716 14217 27647 0,'-22'3'1216'0,"10"0"256"0,2 2-1168 0,5-1-304 16,5-4 0-16,0 0 0 0,0 0 880 0,0 0 112 16,4 5 32-16,4 0 0 0,-8-5 0 0,16 0 0 15,6 1 0-15,1-1 0 0,-1-1 0 0,9-4 0 16,9 1 0-16,2 0 0 0,0-2-832 0,1 1-192 15,0-2 0-15,-3 0 0 0,1-1 864 0,0 0 128 16,-1 1 32-16,4 0 0 0,1-1-832 0,-2 0-192 16,-5-1 0-16,-12 4 0 0,-1 1 0 0,-1-2 0 15,0 1 0-15,5-3 0 16,-5 0-768-16,-2 0-208 0,-2 1-48 0,-5-2 0 16,0 1-1632-16,-5 1-336 0,-2 0-64 0,-8 7-16 0</inkml:trace>
  <inkml:trace contextRef="#ctx0" brushRef="#br0" timeOffset="128732.49">17042 13586 27647 0,'-11'-9'608'0,"-1"2"128"0,0 2 32 0,1-1 0 16,3-3-624-16,1 2-144 0,7 7 0 0,0 0 0 16,-3-5 1664-16,3 5 320 0,2-8 48 0,-2 8 16 0,11 0-1648 0,5-2-400 15,1 0 0-15,5 1 0 0,3 1 896 0,6 2 112 16,6 1 16-16,8 2 0 0,6 0 0 0,5 2 0 16,3-1 0-16,-3 4 0 0,-3 2-832 0,-2 3-192 15,0 0 0-15,1 1 0 0,2 5 0 0,-2 0 0 16,4 1 0-16,-7 0 0 0,-5-1 0 0,-7 1 0 15,-5 0 0-15,-4 2 0 0,-5 3 864 0,-2-2 128 16,-6 1 32-16,0 2 0 0,-4 1-832 0,-3 0-192 16,-6 0 0-16,-3 3 0 0,-2 1 0 0,-1 1 0 15,-5-2 0-15,-2 1 0 0,-2 2 864 0,-4-2 128 16,-3 0 32-16,-5 3 0 0,-7-1-832 0,-4-2-192 16,-8-1 0-16,-1 0 0 0,-3 0 864 0,3-1 128 15,1-1 32-15,4-2 0 0,3-1-832 0,3-2-192 0,2 0 0 16,3-3 0-16,0 0 0 0,4-4 0 0,2-1 0 0,3-4 0 31,2-4-1600-31,3-1-352 0,0 0-80 0,7-6-12560 0,8-2-2528 0</inkml:trace>
  <inkml:trace contextRef="#ctx0" brushRef="#br0" timeOffset="131575.42">2633 16154 9215 0,'0'0'192'0,"15"2"64"0,5-8 0 0,7 4 0 0,6 3-256 0,8-1 0 0,-1 0 0 0,3-1 0 16,1-1 0-16,5 1 0 0,6-5 0 0,9-1 0 16,9-5 864-16,1-1 128 0,1 1 32 0,-2 2 0 15,-3 3-832-15,8-2-192 0,9-1 0 0,-7 0 0 16,-8 2 864-16,-4 1 128 0,-3-1 32 0,2 1 0 16,-2 1 0-16,-3 1 0 0,-4 1 0 0,-7 4 0 15,-9 0-832-15,-5 0-192 0,-5 0 0 0,-5 0 0 0,0 4 0 0,-7 0 0 16,-2-2 0-16,-5 1 0 0</inkml:trace>
  <inkml:trace contextRef="#ctx0" brushRef="#br0" timeOffset="131979.54">3362 16519 20271 0,'-1'-8'448'0,"0"-1"80"0,0 1 32 0,0 2 16 0,0 1-576 0,1 5 0 0,0 0 0 0,0 0 0 15,0 0 928-15,-8 1 80 0,1 2 16 0,1 2 0 16,-2 2-832-16,0 5-192 0,-1 4 0 0,1 2 0 16,-1 6 864-16,-2 3 128 0,2 1 32 0,1 0 0 15,2 4 0-15,1 0 0 0,1 3 0 0,2-1 0 16,-2-1-832-16,3-1-192 0,0-1 0 0,3-3 0 16,3 0 0-16,0-3 0 0,3-3 0 0,0 0 0 15,2-3 0-15,1-2 0 0,-1-6 0 0,2 0 0 16,2-1 0-16,2-1 0 0,1-3 0 0,1-3 0 0,1-1 0 0,1-1 0 15,-2-1 0-15,-1-1 0 0,2-2 0 0,0-3 0 16,1-1 0-16,-8-2-9232 16,-2-1-1904-16</inkml:trace>
  <inkml:trace contextRef="#ctx0" brushRef="#br0" timeOffset="132144.82">3077 16827 27647 0,'0'0'1216'0,"0"0"256"0,6-5-1168 0,5 1-304 16,1-1 0-16,3 0 0 0,5 2 0 0,4 1 0 16,4-2 0-16,1 1 0 0,2-1 880 0,1-2 112 15,1-3 32-15,2 1 0 0,2-5-832 0,2 0-192 0,5-1 0 0,3-1-9232 16,6-3-1904-16</inkml:trace>
  <inkml:trace contextRef="#ctx0" brushRef="#br0" timeOffset="133194.48">8711 15427 12895 0,'0'0'272'0,"0"0"64"15,0 0 16-15,0 0 32 0,6-7-384 0,4 3 0 0,0-1 0 0,2 2 0 16,1 0 896-16,5-2 96 0,4-3 32 0,2 3 0 15,4-3 0-15,5 1 0 0,7-8 0 0,7 3 0 0,10-1-832 0,9 1-192 16,7 0 0-16,2 0 0 0,1 0 864 16,10-3 128-16,5 1 32 0,-1 1 0 0,0 1-832 0,6 0-192 15,6-2 0-15,2 2 0 0,-3 3 0 0,0 1 0 16,-2-1 0-16,2 0 0 0,3 0 0 0,-6 2 0 16,-6-1 0-16,-2-1 0 0,-1 0 0 0,-9 0 0 15,-13 1 0-15,-11 1 0 0,-10-2 0 0,-5 2 0 16,-5 0 0-16,-6 3-7056 15,-6-1-1456-15</inkml:trace>
  <inkml:trace contextRef="#ctx0" brushRef="#br0" timeOffset="133544.46">10246 15571 27647 0,'-9'-6'1216'0,"9"6"256"0,0 0-1168 0,-8-2-304 0,2 1 0 0,-2 1 0 16,-1 2 0-16,0 4 0 0,1 1 0 0,-1 2 0 16,-3 2 0-16,0 3 0 0,-2 3 0 0,1 5 0 15,2-1 1696-15,-3 4 288 0,-1 0 48 0,0 3 16 16,2 0-1648-16,6 2-400 0,1-1 0 0,4-1 0 15,2 1 0-15,3-2 0 0,5 0 0 0,-1-3 0 16,3-4 0-16,3-1 0 0,0-3 0 0,4-2 0 0,2-2 0 0,2-3 0 16,-1-4 0-16,0 1 0 0,4 2 0 0,0-4 0 15,0-4 0-15,-1 0 0 0,-1 3 0 0,1-5 0 16,1-2 0-16,-4 2 0 16,-9-3-2368-16,-2 0-576 0,-2-6-96 0,0-2-32 0</inkml:trace>
  <inkml:trace contextRef="#ctx0" brushRef="#br0" timeOffset="133710.16">9936 15933 35007 0,'0'0'768'0,"-1"-8"176"0,-1-2 16 0,6 0 16 0,2 2-784 0,3-2-192 16,2 2 0-16,5 0 0 0,3 4 0 0,7-3 0 16,0 0 0-16,5 1 0 0,1-3 0 0,3-1 0 0,-2-3 0 0,3 1 0 15,1 1 0-15,-1-1 0 0,-1-2 0 0,5 3 0 31,1 4-768-31,2 0-208 0,-1 2-48 0,-4 0 0 0</inkml:trace>
  <inkml:trace contextRef="#ctx0" brushRef="#br0" timeOffset="134170.01">10591 15323 27647 0,'0'0'608'0,"6"-8"128"0,-1 0 32 0,5 2 0 0,-1 2-624 0,3-1-144 15,1 0 0-15,2-1 0 0,0 1 848 0,0 2 144 16,0 3 32-16,-3-2 0 0,0 1-832 0,-2 1-192 16,-1 1 0-16,-9-1 0 0,7 8 864 0,-2 1 128 15,-5-9 32-15,0 15 0 0,-2 3-832 0,-2 0-192 0,1 1 0 0,-4 0 0 16,0 0 0-16,-2-1 0 0,1 1 0 0,-1-3 0 15,4-4 0-15,-1-1 0 16,4-3 0-16,2 0 0 0,0-8 864 0,7 8 128 0,0-5 32 0,6 0 0 16,2 1-832-16,4-5-192 0,4-2 0 0,3-1 0 15,5-3 0-15,6 1 0 0,4-2 0 0,0 2 0 16,-2-1 0-16,-3-2 0 0,-3 5 0 0,-5-3 0 31,0-1-1600-31,-5 1-352 0,9-1-80 0,-8 3-16 0</inkml:trace>
  <inkml:trace contextRef="#ctx0" brushRef="#br0" timeOffset="134713.1">14530 15109 20271 0,'14'-3'448'0,"-14"3"80"0,0 0 32 16,10-3 16-16,2 0-576 0,1 1 0 0,2-2 0 0,3 1 0 0,1-1 1744 0,4-1 240 15,4 1 64-15,0-2 0 0,1-1-832 0,6-1-144 16,0-2-48-16,4 0 0 0,7 0 0 0,8 1 0 16,5 1 0-16,-1 0 0 0,-2 1-816 0,-3 0-208 15,-5-3 0-15,-2 1 0 0,-3 0 0 0,-3 3 0 16,-4 2 0-16,-2 1 0 15,-2 0-768-15,-5 2-208 0,-4 1-48 0,-3 2-13504 16</inkml:trace>
  <inkml:trace contextRef="#ctx0" brushRef="#br0" timeOffset="135057.85">15120 15285 27647 0,'-8'4'608'0,"0"-1"128"0,-1 5 32 0,-1 2 0 0,-2 2-624 0,-1 3-144 0,-1 4 0 0,0 2 0 15,-4 4 848-15,2 0 144 0,-2 2 32 0,4 2 0 16,2-3-832-16,0 4-192 0,-1-1 0 0,-1 2 0 15,5 2 864-15,1 0 128 0,-1-1 32 0,4 0 0 16,-1 2-832-16,4-2-192 0,2-3 0 0,2-2 0 16,4-4 0-16,-1 0 0 0,4-3 0 0,0-1 0 0,3-2 0 0,0 0 0 15,-1-2 0-15,3-3 0 0,5-3 0 16,2 1 0-16,2 2 0 0,1-3 0 0,0-5 0 0,-2 1 0 16,0-2 0-16,-2-2 0 15,-2-2-1600-15,-3-1-352 0,-2-1-80 0,-2-3-11472 16</inkml:trace>
  <inkml:trace contextRef="#ctx0" brushRef="#br0" timeOffset="135262.51">14733 15719 31327 0,'2'-6'688'0,"1"-1"144"0,-3 7 16 0,10-8 48 0,2 1-720 0,-1 1-176 16,3-1 0-16,3 3 0 0,4 0 848 0,3-1 144 15,5-2 32-15,3-1 0 0,2 0-832 0,4 0-192 0,5 1 0 0,-1-1 0 16,-2-2 0-16,-5 1 0 16,-4 2 0-16,-4-1 0 15,-2 0-768-15,-3 2-208 0,-2-1-48 0,-3 0-13504 0</inkml:trace>
  <inkml:trace contextRef="#ctx0" brushRef="#br0" timeOffset="135599.01">15256 15192 31327 0,'0'0'688'0,"-1"-6"144"0,2-2 16 0,3 1 48 0,0 0-720 0,3-1-176 15,0 1 0-15,4 3 0 0,3 1 848 0,2 0 144 16,2-2 32-16,3 2 0 0,0 2-832 0,3 1-192 15,2 2 0-15,1 2 0 0,-5 1 864 0,-2 3 128 16,0 3 32-16,-5 4 0 0,-7 0-832 0,0 3-192 16,-4 0 0-16,-2 0 0 0,-5 2 0 0,0 1 0 15,-6 0 0-15,3-1 0 0,-3 0 0 0,2-1 0 16,0-1 0-16,1-4 0 0,4-3 864 0,1-1 128 16,2-4 32-16,5 3 0 0,5-6-832 0,4 1-192 15,1-2 0-15,6-1 0 0,2-1 864 0,2-1 128 16,0-3 32-16,2-3 0 0,-1-2-832 0,0-1-192 15,1 0 0-15,1-1 0 16,0-2-768-16,-1 1-208 0,-4 0-48 0,4 1 0 0</inkml:trace>
  <inkml:trace contextRef="#ctx0" brushRef="#br0" timeOffset="137022.24">18910 13794 20271 0,'0'0'896'0,"0"0"192"0,-4-9-880 0,4 9-208 15,-2-12 0-15,-1 2 0 0,3 10 1680 0,0 0 304 16,0 0 48-16,0 0 16 0,-4-8-832 0,4 8-144 15,0 0-48-15,0 0 0 0,-6 7 0 0,0 1 0 16,1 4 0-16,0 5 0 0,-1 5-816 0,0 4-208 16,3 6 0-16,-2 1 0 0,0 0 0 0,2 3 0 15,2 4 0-15,0-4 0 0,3-3 0 0,2-4 0 16,3-4 0-16,1-3 0 0,1-3 0 0,1-3 0 16,1-4 0-16,3-3 0 0,1-3 0 0,3-3 0 15,1-2 0-15,4-3 0 0,5-4 0 0,-2-3 0 16,0-3 0-16,1-2 0 0,4-1 864 0,-1-3 128 15,-5-2 32-15,-2 0 0 0,-3 1-832 0,-3-1-192 16,-2-4 0-16,-3 3 0 0,-1 1 0 0,-5 2 0 16,0 0 0-16,-1 3 0 0,0 4 0 0,-2 3 0 0,-3 8 0 0,0 0 0 15,0 0 0-15,0 0 0 16,-2 11 0-16,-1 7 0 0,-1 10 0 0,-3 5 0 0,0 5 0 0,-3 6 0 16,0 5 0-16,-2 10 0 0,-3 5 0 0,-6 6 0 15,-4 5 0-15,-6 1 0 0,-4 0 0 0,2 1 0 16,4-5 0-16,1 0 0 0,-2-2 0 0,3-4 0 15,3-8 0-15,2-6 0 0,2-4 0 0,0-4 0 16,2-4 0-16,0-6 0 0,3-7 0 0,-3-4 0 16,2-2 864-16,-1-5 128 0,2-1 32 0,0-7 0 15,2-3-832-15,0-5-192 0,-1-5 0 0,3-2 0 16,-1-4 0-16,2-2 0 0,2-6 0 0,3-4 0 16,2-5 0-16,6-4 0 0,3-1 0 0,5 0 0 15,5 1 0-15,2 1 0 0,1 1 0 0,3 2 0 0,1 3 0 0,0 3 0 16,2 2 0-16,2 4 0 0,-3 0 0 0,2 1 0 15,2 1 0-15,3 5 0 0,1 6 0 0,0 0 0 16,-2 2 0-16,2 2 0 0,2 2 0 0,-3 0 0 16,-4 1 0-16,-2 2 0 0,-2 1 0 0,-3 1 0 15,-3-1 0-15,-1-1 0 16,-3 1-2416-16,-2-2-528 0,-1 0-96 0,-10-5-32 0</inkml:trace>
  <inkml:trace contextRef="#ctx0" brushRef="#br0" timeOffset="137298.42">19823 13988 27647 0,'0'0'1216'0,"0"0"256"0,6-7-1168 0,3 2-304 0,3 0 0 0,5 2 0 16,6-5 880-16,1 2 112 0,-1 0 32 0,7 2 0 15,8-1-832-15,0 2-192 0,0 0 0 0,-5-1 0 16,-2 4 0-16,-5 0 0 0,-4 0 0 0,-3 4 0 16,-5-1-768-16,-3 4-208 0,-7 3-48 0,-5 3 0 15</inkml:trace>
  <inkml:trace contextRef="#ctx0" brushRef="#br0" timeOffset="137429.32">19840 14340 27647 0,'0'0'1216'0,"0"0"256"0,0 0-1168 0,0 0-304 16,0 0 0-16,10 2 0 0,1-1 1696 0,7 0 288 15,-1-1 48-15,7-1 16 0,4 0-832 0,7-3-144 16,4-3-48-16,1 0 0 0,1 1-816 0,-1 2-208 16,-5 0 0-16,-1 0 0 15,-2-1-2416-15,-2 0-528 0,6-2-96 0,-9-3-32 0</inkml:trace>
  <inkml:trace contextRef="#ctx0" brushRef="#br0" timeOffset="140073.62">21091 14103 20271 0,'0'0'448'16,"0"0"80"-16,0 0 32 0,0 0 16 0,0 0-576 0,0 0 0 0,0 0 0 0,-4 6 0 15,4-6 1744-15,0 0 240 0,0 0 64 0,0 0 0 16,0 0-832-16,8 4-144 0,3-1-48 0,1-3 0 16,3 0 0-16,1 0 0 0,1-1 0 0,3 0 0 0,0-1 0 0,2 0 0 15,0-1 0-15,2 0 0 0,0 0-816 0,0 2-208 16,-1-1 0-16,0 1 0 0,0 1 0 0,-2 0 0 16,-4-1 0-16,-3 2 0 0,-4 1 0 0,-1-1 0 15,-9-1 0-15,0 0 0 16,0 0-768-16,0 0-208 0,0 0-48 0,0 0-15152 15</inkml:trace>
  <inkml:trace contextRef="#ctx0" brushRef="#br0" timeOffset="140446.09">21901 13785 27647 0,'0'0'608'0,"0"0"128"0,0 0 32 0,0 0 0 0,0 0-624 0,-8 0-144 0,0-1 0 0,-1 5 0 15,-5 1 848-15,0 1 144 0,-2 1 32 0,0 4 0 16,-1 4 0-16,0 1 0 0,-2 3 0 0,3 2 0 16,0 5 0-16,3-2 0 0,2 2 0 0,0-2 0 15,4 3-832-15,1-1-192 0,1-4 0 0,3 1 0 0,3-1 0 16,1-3 0-16,2 0 0 0,2-2 0 0,2 0 0 0,2-1 0 16,-2-4 0-16,3-1 0 0,1-1 0 0,3-4 0 15,1-1 0-15,-5-3 0 16,2 0-2416-16,1-1-528 0,0-1-96 0,6-3-32 0</inkml:trace>
  <inkml:trace contextRef="#ctx0" brushRef="#br0" timeOffset="140764.41">22228 13859 27647 0,'0'0'608'0,"0"0"128"0,0 0 32 0,0 0 0 0,0 0-624 0,-5 6-144 0,-1 0 0 0,-4 5 0 15,-3 5 848-15,-1 1 144 0,1-1 32 0,0 2 0 16,-3 5 0-16,2 0 0 16,4 1 0-16,3-2 0 0,1 0-832 0,2-4-192 15,3 1 0-15,4-3 0 0,2 0 864 0,3-2 128 0,-1-3 32 0,6-1 0 16,1-2-832-16,2-3-192 0,1-1 0 0,-1-1 0 16,1-3 0-16,3-2 0 0,-3-2 0 0,3-1 0 15,-1-1 864-15,-2-1 128 0,-2-3 32 0,-3-1 0 16,-2-1-832-16,-4-2-192 0,-2-1 0 0,-3-1 0 15,-4-1 864-15,-2-2 128 0,-4 0 32 0,-2 1 0 16,-2 3-832-16,-1 0-192 0,-5-1 0 0,4 1 0 16,2 3 0-16,2 2 0 0,2 2 0 0,-2 2 0 15,3 1-1600-15,1 0-352 0,2 3-80 0,5 2-10384 16,0 0-2096-16</inkml:trace>
  <inkml:trace contextRef="#ctx0" brushRef="#br0" timeOffset="141097.28">22698 13788 23951 0,'0'0'1056'0,"0"0"224"0,0 0-1024 0,0 0-256 16,0 0 0-16,0 0 0 0,-5 0 1696 0,-2 2 288 15,-2 2 48-15,-2 2 16 0,-4 0-1648 0,-1 4-400 16,2 2 0-16,4-2 0 0,1 3 896 0,-1 1 112 15,5-1 16-15,-2 1 0 0,4 1-832 0,2 0-192 0,1-2 0 0,2 1 0 16,4 4 0-16,1-2 0 16,2-1 0-16,1-1 0 0,0-1 0 0,0-2 0 0,0 0 0 0,0 0 0 15,-3 0 864-15,2 0 128 0,-2-1 32 0,-3-2 0 16,-1 1-832-16,-4-1-192 0,-3 1 0 0,-2-1 0 16,1 2 864-16,-5-1 128 0,-1-1 32 0,-1 2 0 15,-1-2-832-15,-3 0-192 0,1-1 0 0,-3 1 0 16,2-2 0-16,-1-1 0 0,2-2 0 0,1 1 0 15,-3-2-2416-15,5-1-528 0,1-1-96 16,4-2-32-16</inkml:trace>
  <inkml:trace contextRef="#ctx0" brushRef="#br0" timeOffset="141378.37">23371 13232 27647 0,'1'-11'608'0,"0"8"128"0,2-2 32 0,-3 5 0 0,0 0-624 0,0 0-144 16,0 0 0-16,-4 9 0 0,0 3 848 0,-2 4 144 16,-1 1 32-16,-1 4 0 0,-3 2 0 0,0 5 0 15,0 5 0-15,0-7 0 0,1 3-832 0,0 4-192 16,-2 6 0-16,1 2 0 0,-1 2 864 0,0 2 128 15,-3 0 32-15,1-1 0 0,3 10-832 0,3-6-192 16,0-6 0-16,3-3 0 0,0-6 0 0,2-1 0 16,-1-3 0-16,2-3 0 15,2-5-1600-15,0-5-352 0,-1-3-80 0,0-5-8208 0,-2-3-1632 0</inkml:trace>
  <inkml:trace contextRef="#ctx0" brushRef="#br0" timeOffset="141544.13">23032 13750 27647 0,'0'0'1216'0,"2"-5"256"15,2-1-1168-15,1 1-304 0,1 0 0 0,3 1 0 16,4-1 880-16,2 1 112 0,2 0 32 0,4 1 0 16,4 1 0-16,3 0 0 0,1-1 0 0,1 2 0 15,-3-3 0-15,1 4 0 0,-2 1 0 0,6 2 0 16,-3-2-832-16,-4 2-192 0,3-2 0 0,-4 1 0 16,-8 2-1600-16,1 0-352 0,-2-2-80 0,-3 3-16 0</inkml:trace>
  <inkml:trace contextRef="#ctx0" brushRef="#br0" timeOffset="141918.45">21202 14706 27647 0,'0'0'608'0,"10"-2"128"0,-1 0 32 0,6-1 0 0,7 0-624 0,2 0-144 0,3 1 0 0,9-3 0 15,9 4 848-15,7-1 144 0,1-1 32 0,4-2 0 16,3 3 0-16,12-1 0 0,14-3 0 0,2 3 0 15,-3 2 0-15,2-1 0 0,-2 1 0 0,4-1 0 16,4 2-832-16,-34 0-192 0,-3 0 0 0,2 2 0 16,3-2 864-16,-2 1 128 0,1-1 32 0,-6 2 0 15,-4-2-832-15,-7 0-192 0,-6-2 0 0,-8 1 0 16,-4-1 0-16,-2 2 0 0,-5 2 0 0,-4-2 0 16,-4-2-1600-16,-1 1-352 0,-2 2-80 0,-7-1-14752 15</inkml:trace>
  <inkml:trace contextRef="#ctx0" brushRef="#br0" timeOffset="142482.01">22030 15356 23951 0,'0'0'1056'0,"0"0"224"15,0 0-1024-15,1-6-256 0,-1 6 0 0,0 0 0 0,0 0 880 0,0 0 112 16,0 0 32-16,0 0 0 0,0 0 0 0,0 0 0 15,0 0 0-15,-5 8 0 0,-1 7 0 0,0 2 0 16,-4 3 0-16,1 3 0 0,0 2-832 0,1 3-192 16,0-1 0-16,0 2 0 0,3 0 864 0,2 0 128 15,3 1 32-15,4-1 0 0,0-2-832 0,4-2-192 16,1-3 0-16,-1 0 0 0,3 0 0 0,-2-4 0 16,2-5 0-16,2 0 0 0,-2 0 0 0,2-2 0 15,-2-5 0-15,1-1 0 0,-2-3 0 0,-1-2 0 16,2-1 0-16,-2 0 0 15,2-4-768-15,0-4-208 0,-4-1-48 0,1-1 0 16,-3-2-1632-16,-5-3-336 0,-9-8-64 0,0 3-16 0</inkml:trace>
  <inkml:trace contextRef="#ctx0" brushRef="#br0" timeOffset="142656.25">21712 15571 31327 0,'0'0'688'0,"0"0"144"0,4 2 16 0,8-5 48 0,2 0-720 0,3 1-176 0,-1 0 0 0,7 0 0 16,5-2 848-16,1 1 144 0,3-1 32 0,0-2 0 16,-2 0-832-16,-1 0-192 0,-3 1 0 0,-1-1 0 15,-4 0 0-15,1-1 0 0,0-1 0 0,-1 2 0 16,0-1-1600-16,-1-1-352 0,-2-3-80 16,2 4-16-16</inkml:trace>
  <inkml:trace contextRef="#ctx0" brushRef="#br0" timeOffset="143180.6">22486 14995 16575 0,'0'0'368'0,"0"0"80"0,0 0 0 0,0 0 16 0,0 0-464 0,0 0 0 0,0 0 0 0,0 0 0 16,0 0 912-16,0 0 96 0,-1-7 16 0,1 7 0 15,0 0 816-15,0 0 160 0,0 0 48 0,0 0 0 16,0 0-832-16,0 0-144 0,0 0-48 0,6-6 0 16,0 1 0-16,0 0 0 0,2 3 0 0,-2 1 0 15,1 1-816-15,0-2-208 0,2-3 0 0,-1 2 0 16,3 1 0-16,2 0 0 0,-4 1 0 0,4 1 0 16,7 3 864-16,-4 1 128 0,-6 4 32 0,-4 1 0 15,0 1-832-15,-4 2-192 0,-2 1 0 0,-3 2 0 16,-5 1 0-16,0 0 0 0,-4 0 0 0,7-5 0 0,-6 1 0 0,0 0 0 15,-1-1 0-15,1 2 0 0,-3-1 0 0,3 0 0 16,3-1 0-16,-8 6 0 0,5-7 864 0,8-2 128 16,2 1 32-16,1-9 0 0,4 7-832 0,8-3-192 15,3-3 0-15,1-2 0 0,1-1 0 0,6-1 0 16,5-3 0-16,4 1 0 0,1-1 0 0,5 1 0 16,-1-2 0-16,0 2 0 15,-2-2-768-15,-4 3-208 0,-1 0-48 0,-2 1-16784 16</inkml:trace>
  <inkml:trace contextRef="#ctx0" brushRef="#br0" timeOffset="143736.57">24036 14207 23951 0,'0'0'512'0,"0"0"128"0,0 0 0 0,3-7 64 0,-1 0-576 0,-2 7-128 16,5-5 0-16,-5 5 0 0,0 0 848 0,0 0 144 15,0 0 32-15,0 0 0 0,0 0 0 0,-3 9 0 16,3 1 0-16,-1 2 0 0,-2 3 0 0,0 4 0 16,-1 2 0-16,1 6 0 0,1 4 0 0,-1-1 0 0,-2-2 0 0,1 4 0 15,0 5-832-15,1-3-192 0,-2-1 0 0,1-3 0 16,4 0 0-16,0-2 0 0,0-2 0 0,0-3 0 15,0-4 0-15,3-3 0 0,-1 3 0 0,-1-4 0 32,-2-4-1600-32,1-11-352 0,0 0-80 0,0 0-13120 0</inkml:trace>
  <inkml:trace contextRef="#ctx0" brushRef="#br0" timeOffset="143901.06">23786 14552 31327 0,'0'0'1392'0,"8"-4"272"0,-1-2-1328 0,5 2-336 0,3 0 0 0,1 3 0 0,1 1 896 16,4 0 96-16,3 1 32 0,0-1 0 0,-1 0-832 0,5 0-192 16,5-2 0-16,3 0 0 0,4 2 864 0,-3 1 128 15,0 0 32-15,-4 1 0 0,-3-2-832 0,-5 0-192 16,-2 0 0-16,-1 0-11424 16,-2 0-2336-16</inkml:trace>
  <inkml:trace contextRef="#ctx0" brushRef="#br0" timeOffset="144725.17">24880 14510 27647 0,'0'0'1216'0,"0"0"256"16,0 0-1168-16,0 0-304 0,0 0 0 0,0 0 0 16,9 2 880-16,2 0 112 0,1-2 32 0,7-2 0 0,5 0 0 0,7 0 0 15,4 0 0-15,4 1 0 0,0-4 0 0,-8 3 0 16,2-1 0-16,2 1 0 0,3-1 0 0,7 2 0 16,9-4 0-16,0 3 0 0,-3-1-832 0,-1 1-192 15,-3-1 0-15,-1-1 0 0,-1-3 0 0,-3 3 0 16,-4-2 0-16,12 2 0 0,-1-1 0 0,-4 1 0 15,-6-2 0-15,0 3 0 16,-7 1-1600-16,-3 1-352 0,-5-1-80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33:08.404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18610 2771 20271 0,'-4'-17'896'0,"2"8"192"0,0-1-880 0,2-1-208 16,2-4 0-16,-2 3 0 0,-2 2 0 0,3 2 0 15,0-1 0-15,0-1 0 0,-1 10 864 0,-2-9 128 0,2 9 32 0,0 0 0 16,0 0 0-16,0 0 0 15,-6-4 0-15,6 4 0 0,0 0-832 0,-6 10-192 0,-3 3 0 0,-1 3 0 16,-1 4 0-16,0 5 0 0,-3 3 0 0,0 5 0 16,4 8 0-16,2-1 0 0,-3 1 0 0,3-3 0 15,1-1 0-15,4-4 0 0,1-6 0 0,3-4 0 16,2-5 864-16,3-4 128 0,3-2 32 0,3-3 0 16,2-2-832-16,2-5-192 0,6-5 0 0,2-3 0 15,-6-3 0-15,8-2 0 0,3-4 0 0,2-3 0 16,-1-3 864-16,-3-2 128 0,0-2 32 0,-4-1 0 15,-2-3-832-15,-4-2-192 0,0-7 0 0,-2 3 0 16,-1 4 0-16,-3 1 0 0,-2 3 0 0,1 3 0 16,-3 8 0-16,0 1 0 0,-3 4 0 0,-1 3 0 0,-3 8 864 0,0 0 128 15,0 0 32-15,0 0 0 16,-2 11-1648-16,0 5-320 0,-4 9-64 0,1 3-16 0,-1 4 832 0,0 4 192 16,-1 3 0-16,4 2 0 0,-3-1 0 0,5-5 0 15,0-5 0-15,2-3 0 0,1-5 0 0,4-2 0 16,-3 0 0-16,4-4 0 0,0-5 0 0,3-1 0 15,0-2 0-15,1-1 0 0,0-3 0 0,2-3 0 16,1-3 0-16,1 0 0 16,0-1-864-16,0-2-128 0,-3-5-32 0,1 2-13504 15</inkml:trace>
  <inkml:trace contextRef="#ctx0" brushRef="#br0" timeOffset="300.29">19720 2026 23951 0,'0'0'512'0,"0"0"128"0,0-9 0 0,0 2 64 0,0 7-576 0,0 0-128 0,0 0 0 0,0 0 0 16,-6 5 848-16,-3 4 144 0,-1 3 32 0,-3 7 0 15,-4 4 0-15,0 6 0 0,-8 4 0 0,2 5 0 16,-3 6-832-16,1 8-192 0,2 8 0 0,-2 5 0 16,3 0 0-16,3-1 0 0,1-5 0 0,1-2 0 15,1-3 0-15,6-3 0 0,2-5 0 0,3-3 0 0,0-2 0 0,3-5 0 16,2-6 0-16,5-2 0 0,-2-3 0 0,2-3 0 16,4-5 0-16,-1-1 0 0,2-5 0 0,3-3 0 15,-1-3 0-15,2-5-13888 16</inkml:trace>
  <inkml:trace contextRef="#ctx0" brushRef="#br0" timeOffset="554.92">20167 2042 27647 0,'0'0'608'0,"-8"7"128"0,-2 5 32 0,-4 3 0 0,-2 0-624 0,-5 5-144 0,-4 4 0 0,-1 5 0 16,0 2 1664-16,-2 5 320 16,4 5 48-16,2 4 16 15,2 2-2464-15,4 7-480 0,1 3-112 0,4-3-16 0,1-2 832 0,5-5 192 0,5-4 0 0,2-4 0 16,1-1 0-16,4-6 0 0,3-5 0 0,1 0 0 16,0-4 0-16,2-1 0 15,2-2 0-15,1-2 0 0,-5-5-1680 16,-2 1-304-16,-5-6-48 0,-4-8-16 0</inkml:trace>
  <inkml:trace contextRef="#ctx0" brushRef="#br0" timeOffset="720.9">19695 2671 27647 0,'0'0'1216'0,"7"-7"256"0,2 1-1168 0,6 2-304 16,0 0 0-16,3 1 0 0,3 0 0 0,3 0 0 15,2-3 0-15,8 0 0 0,6 1 880 0,-8 0 112 16,5 0 32-16,18-3 0 0,-2 0-832 0,-6 1-192 15,-6-1 0-15,-5 0 0 0,-3 4 0 0,-3-1 0 16,-5 1 0-16,-4-2-13888 16</inkml:trace>
  <inkml:trace contextRef="#ctx0" brushRef="#br0" timeOffset="1003.25">20487 1851 31327 0,'0'0'688'0,"0"0"144"0,6-3 16 0,1 3 48 0,2 6-720 0,2-2-176 0,0 0 0 0,2 5 0 16,-1 4 0-16,3 8 0 0,0 3 0 0,0 5 0 16,-1 4 848-16,-1 2 144 0,0 4 32 0,-1 5 0 15,-4 3-832-15,-3 9-192 0,-1 10 0 0,-4 5 0 16,-6 2 0-16,1-1 0 0,-5-6 0 0,-1-5 0 15,-6 0 0-15,-10 19 0 0,-1-13 0 0,2-10 0 16,1-9 864-16,-1-9 128 0,5-5 32 0,0-4 0 16,4-5-832-16,0-3-192 0,3-5 0 0,1-5-11424 15,2-3-2336-15</inkml:trace>
  <inkml:trace contextRef="#ctx0" brushRef="#br0" timeOffset="1371.46">21233 2562 23951 0,'0'0'1056'0,"0"0"224"0,0 0-1024 0,0 0-256 0,2-8 0 0,5 2 0 15,1 0 1696-15,6 1 288 0,2-1 48 0,6 0 16 16,1-2-832-16,9 0-144 0,7 2-48 0,-12 2 0 15,7 1-816-15,-1 0-208 0,0-2 0 0,-1 2 0 16,-2 0 0-16,-2-1 0 0,0-1 0 0,-2 4 0 16,-1 2-768-16,-6 3-208 0,-3 3-48 0,-7-1 0 15</inkml:trace>
  <inkml:trace contextRef="#ctx0" brushRef="#br0" timeOffset="1519.56">21272 2724 27647 0,'0'0'1216'0,"0"0"256"0,0 0-1168 0,7 5-304 15,4 0 0-15,2-3 0 0,-2-2 880 0,10 0 112 16,10-2 32-16,-6-1 0 0,7 3 0 0,4 0 0 16,-1 0 0-16,-1-2 0 0,1 1-832 0,1-1-192 15,0 0 0-15,1 1 0 16,-1 2-768-16,-2-1-208 0,-3-1-48 0,-2 1 0 0</inkml:trace>
  <inkml:trace contextRef="#ctx0" brushRef="#br0" timeOffset="2103.92">22347 2580 16575 0,'-15'0'736'0,"7"1"160"15,-1 1-720-15,9-2-176 0,-6 3 0 0,-4 0 0 0,0 2 1664 0,10-5 320 16,0 0 48-16,0 0 16 0,0 0 0 0,0 0 0 15,4 9 0-15,4-2 0 0,3-1-832 0,5-1-144 16,4 0-48-16,-3-4 0 0,1 0-816 0,3-1-208 16,1 0 0-16,1-1 0 0,2 1 0 0,0-3 0 15,2 0 0-15,0-1 0 0,1-2 864 0,0 0 128 16,-2-2 32-16,-1-1 0 0,1 1-832 0,0-1-192 16,-1-2 0-16,-3 0 0 0,-3 0 0 0,-2-1 0 15,-4-3 0-15,-1 1 0 0,-2-1 0 0,-4-2 0 16,-5 1 0-16,-2-2 0 0,-5-2 0 0,-2 4 0 15,-3 0 0-15,-3 3 0 0,-4 0 0 0,-1 3 0 16,-4 3 0-16,-2 3 0 0,-3 5 0 0,-2 6 0 16,-1 5 0-16,-1 5 0 0,-1 9 0 0,-14 11 0 0,2-1 0 0,1 3 0 15,1 2 0-15,6-3 0 0,5-3 0 0,6 3 0 16,6-3 0-16,4-3 0 0,4-4 0 0,9 2 0 16,4 2 864-16,3-2 128 0,2-1 32 0,9-2 0 15,10-2-832-15,0-7-192 0,2 2 0 0,5-3 0 16,3-1 0-16,0-2 0 0,3-4 0 0,0-3 0 15,4-1 0-15,-1-2 0 0,3-4 0 0,1-1 0 16,1-1 0-16,-3-2 0 0,-4-2 0 0,-3 1-12512 16,-4-2-2544-16</inkml:trace>
  <inkml:trace contextRef="#ctx0" brushRef="#br0" timeOffset="3395.46">23437 1458 16575 0,'2'-10'368'0,"1"3"80"0,-1 0 0 0,1 0 16 0,0-2-464 0,2 0 0 0,-2 1 0 0,0 1 0 16,0 0 1728-16,-1 2 256 0,2-1 64 0,-4 6 0 15,0 0-832-15,0 0-144 0,0 0-48 0,0 0 0 16,0 0-816-16,0 0-208 0,0 7 0 0,0 2 0 16,0 2 864-16,-2 3 128 0,-2 5 32 0,-1 5 0 0,1 7-832 15,-2 0-192-15,0 2 0 0,0-1 0 16,-1-1 864-16,1-2 128 0,-2 0 32 0,2-3 0 15,-2-4-832-15,1-1-192 0,3 0 0 0,-3-2 0 0,2 0 0 0,-1-2 0 16,0-3 0-16,1-1 0 0,0-1 0 0,-1 0 0 16,2-1 0-16,-1-1 0 0,0-2 0 0,2-3 0 15,3-5 0-15,0 0 0 16,0 0-2416-16,0 0-528 0,-3-4-96 0,1-4-32 0</inkml:trace>
  <inkml:trace contextRef="#ctx0" brushRef="#br0" timeOffset="3620.52">23369 1411 27647 0,'0'0'1216'0,"0"0"256"0,0 0-1168 0,7-4-304 0,-3 0 0 0,4-1 0 15,1 2 880-15,2-2 112 0,0 1 32 0,4 0 0 16,1-2-832-16,6 1-192 0,7-2 0 0,2 0 0 15,0 1 864-15,2 0 128 0,2-1 32 0,-2 2 0 16,-3 2-832-16,-3 0-192 0,-4 0 0 0,-3 1 0 16,-5 0-768-16,-4 1-208 0,-2 1-48 0,-9 0-8736 15,0 0-1760-15</inkml:trace>
  <inkml:trace contextRef="#ctx0" brushRef="#br0" timeOffset="3799.92">23409 1510 16575 0,'0'0'736'0,"0"0"160"0,1 7-720 0,2 1-176 15,-3-8 0-15,6 4 0 0,0 0 1664 0,2 1 320 16,1-2 48-16,3-1 16 0,-1-1 0 0,2-1 0 16,1 3 0-16,3-3 0 0,3-1-1648 0,0-3-400 15,1 2 0-15,10-1 0 0,0-1 896 0,-1 1 112 16,-3-1 16-16,-9 3 0 0,-1-2-832 0,-1 2-192 16,-3-1 0-16,-1 1 0 15,-1-1-768-15,-2 0-208 0,0-2-48 0,-5 3-13504 16</inkml:trace>
  <inkml:trace contextRef="#ctx0" brushRef="#br0" timeOffset="4176.85">24389 1152 16575 0,'0'0'368'0,"2"-5"80"0,0-1 0 0,1-2 16 0,0 3-464 0,-3 0 0 0,0 5 0 0,0 0 0 16,0 0 1728-16,0 0 256 0,0 0 64 0,0 0 0 15,-6 6-832-15,0 1-144 0,0 5-48 0,-3 3 0 16,-2 2 0-16,1 3 0 0,-3 1 0 0,-1 4 0 15,-2 0-816-15,0 2-208 0,-2 2 0 0,-5 4 0 0,0 1 864 0,-2 2 128 16,3 1 32-16,1 1 0 0,2-2-832 0,4-2-192 16,2-2 0-16,5-3 0 0,0-4 0 0,4-2 0 15,1-1 0-15,3-2 0 0,0-4 0 0,0 0 0 16,2-4 0-16,1 1 0 0,1-1 0 0,3-1 0 16,2-2 0-16,1-2 0 15,1-3-768-15,0-3-208 0,3-1-48 0,0-2-13504 16</inkml:trace>
  <inkml:trace contextRef="#ctx0" brushRef="#br0" timeOffset="4504">24796 1195 27647 0,'0'0'1216'0,"0"0"256"0,0 0-1168 0,0 0-304 0,0 0 0 0,0 0 0 16,0 0 880-16,0 0 112 0,0 0 32 0,0 0 0 16,3 6-832-16,-3 3-192 0,-3 2 0 0,-2 2 0 15,0 4 864-15,-2 1 128 0,1 1 32 0,-2 3 0 16,-1 1-832-16,-1 4-192 0,-1 1 0 0,0 2 0 16,1 1 864-16,3 1 128 0,-2 2 32 0,3-2 0 15,4-3-832-15,-1-1-192 0,2-4 0 0,2-1 0 16,3 0 0-16,0-2 0 0,0-4 0 0,3-3 0 15,-2-2 0-15,3 0 0 0,-1-1 0 0,1 0 0 0,1-4 0 16,1-1 0-16,-2 1 0 0,0-3 0 16,-1-3-1600-16,1-2-352 0,-4-2-80 15,2-2-13120-15</inkml:trace>
  <inkml:trace contextRef="#ctx0" brushRef="#br0" timeOffset="4685.09">24455 1561 27647 0,'0'0'608'0,"0"0"128"0,0 0 32 0,0 0 0 0,7-1-624 0,2 1-144 16,1 0 0-16,2 1 0 0,3 1 848 0,3 0 144 15,4-1 32-15,4 2 0 0,2-2 0 0,2 2 0 16,0-1 0-16,-2 0 0 0,-1 1-832 0,1-2-192 16,1-2 0-16,-2 0 0 0,2 1 0 0,-4 0 0 0,0-2 0 0,0 2 0 31,-2 0-2416-31,-3 0-528 0,8-3-96 0,-11 2-32 0</inkml:trace>
  <inkml:trace contextRef="#ctx0" brushRef="#br0" timeOffset="5131.38">25119 939 20271 0,'0'0'448'0,"0"0"80"0,0 0 32 0,6-4 16 0,-6 4-576 0,6-2 0 15,3 0 0-15,-2 1 0 0,1 1 1744 0,0 2 240 16,2 1 64-16,2 4 0 0,-2-4-1648 0,2 2-400 15,1 5 0-15,1 1 0 0,0 1 896 0,-2 4 112 16,0-1 16-16,1 3 0 0,2 3-832 0,-3-3-192 16,-1 3 0-16,1 4 0 0,-2 1 864 0,2 1 128 15,-3 3 32-15,-2 3 0 0,-1 0-832 0,-4 1-192 16,-3 3 0-16,-4 3 0 0,-2 5 864 0,-3 0 128 16,-1 1 32-16,-1-4 0 0,-1-1-832 0,0-1-192 15,-1-4 0-15,0-1 0 0,-3-1 864 0,2-1 128 16,-2-1 32-16,-5-1 0 0,-2-2-832 0,-3-1-192 0,-1-1 0 0,2-2 0 15,1-2 0-15,-8 6 0 0,3-5 0 0,2-3 0 16,4-3 0-16,2 1 0 0,3-5 0 0,3-1 0 31,2-5-1600-31,0 0-352 0,3-5-80 0,3 1-16 0</inkml:trace>
  <inkml:trace contextRef="#ctx0" brushRef="#br0" timeOffset="8859.04">3442 3157 12895 0,'0'0'272'0,"0"0"64"0,-1-7 16 0,1 0 32 0,0-1-384 0,0 8 0 15,0 0 0-15,2-9 0 0,0-1 896 0,-1 4 96 16,-2-3 32-16,1 9 0 0,0 0 0 0,2-7 0 16,-2 7 0-16,0 0 0 0,4-10 0 0,-2 2 0 15,-2 8 0-15,3-9 0 0,-3 9 0 0,1-8 0 16,-1 8 0-16,0 0 0 0,0 0-832 0,0 0-192 16,0 0 0-16,0 0 0 0,0 0 0 0,0 0 0 15,0 0 0-15,8 8 0 0,-3 3 0 0,-1 1 0 16,0-1 0-16,-1 7 0 0,-3 1 864 0,-1 3 128 15,-4 0 32-15,4 3 0 0,0-1-832 0,0 0-192 16,0-1 0-16,1 0 0 0,0 0 0 0,0-1 0 16,0-1 0-16,1-3 0 0,1-3 0 0,0-3 0 0,2-1 0 15,-2-1 0-15,2-2 0 0,2-2 0 0,-1 0 0 0,-5-6 0 16,6 5 864-16,-6-5 128 16,10 0 32-16,-1 2 0 0,-9-2-832 0,12-4-192 0,1 0 0 0,-1-1 0 15,-4 1 0-15,2 0 0 0,3-2 0 0,-2 1 0 16,-1 0 0-16,3 1 0 0,3-2 0 0,0 2 0 15,-2 1 0-15,3-2 0 0,0 1 0 0,1 1 0 16,-2 1 0-16,2 0 0 0,2-2 0 0,-1 1 0 16,3 1 0-16,2 0 0 0,-1 0 0 0,2 0 0 15,1 1 0-15,1 0 0 0,1-2 0 0,2 3 0 16,0 3 0-16,2-1 0 0,1 0 0 0,2 2 0 16,-2-1 0-16,-1 0 0 0,0 0 0 0,2 1 0 15,2-1 0-15,1-2 0 0,1 1 0 0,0-1 0 16,-1-2 0-16,2 1 0 0,-1 0 0 0,1 1 0 0,-4 1 0 0,2 1 0 15,-3-2 0-15,1 0 0 0,-1-1 0 0,0-1 0 16,-1-1 0-16,-10 0 0 0,2 2 0 0,-1-1 0 16,0-1 0-16,2 1 0 0,2 1 864 0,-1 0 128 15,-1 2 32-15,-1-1 0 0,-2 0-832 0,1 2-192 16,-2-1 0-16,-1 0 0 0,0 1 0 0,1 0 0 16,-2-1 0-16,2 1 0 0,0 1 0 0,1 2 0 15,0-3 0-15,0 1 0 0,-1-1 0 0,-2 0 0 16,-1 0 0-16,-1 1 0 0,-1-2 0 0,-1 0 0 15,0 1 0-15,-1-1 0 0,1 0 0 0,-1 0 0 16,0 1 0-16,0-2 0 0,-3 0 0 0,0 1 0 16,0-1 0-16,-2 1 0 0,1-2 0 0,-1 0 0 15,0 0 0-15,1 1 0 0,0-1 0 0,0 1 0 16,0 1 0-16,0 0 0 0,1 0 0 0,-3 0 0 0,0 0 0 0,2-1 0 16,-4 0 0-16,2 2 0 0,-3-1 0 0,1 0 0 15,-1 0 0-15,-1 0 0 0,3 0 0 0,-8-2 0 16,0 0 864-16,5 3 128 15,1-3 32-15,-6 0 0 0,5 2-832 0,-5-2-192 0,7 0 0 0,-7 0 0 16,8 2 0-16,-3 0 0 0,-5-2 0 0,0 0 0 16,6 0 0-16,-6 0 0 0,0 0 0 0,6 0 0 15,1 0 0-15,-1 0 0 0,-6 0 0 0,0 0 0 16,0 0 0-16,5 0 0 0,1 1 0 0,-6-1 0 16,7 0 0-16,-7 0 0 0,0 0 0 0,5 0 0 15,3 0 0-15,-3 0 0 0,-5 0 0 0,0 0 0 16,0 0 0-16,0 0 0 0,6 0 0 0,1-1 0 0,-7 1 0 15,0 0 0-15,5-3 0 0,0 0 0 0,-5 3 0 16,5-2 0-16,1-1 0 0,-1 0 0 0,1 0 0 0,-6 3 0 16,3-5 0-16,1 0 0 0,2-2 864 0,-3 0 128 15,-1 0 32-15,1-2 0 0,0-1-832 0,2-1-192 16,-1-1 0-16,-1-2 0 0,-1-1 0 0,0-1 0 16,1-3 0-16,-1 2 0 0,0 2 0 0,1 1 0 15,1 0 0-15,-2 0 0 0,2 1 0 0,-3 2 0 16,1 0 0-16,1 0 0 0,-1-1 0 0,-1 3 0 15,-2 3 0-15,0 0 0 0,-1 1 0 0,2 5 0 16,-5-1 0-16,-3 3 0 16,1 3-2416-16,-5 4-528 0,-11 10-96 0,2 1-14368 0</inkml:trace>
  <inkml:trace contextRef="#ctx0" brushRef="#br0" timeOffset="10931.74">2598 5166 16575 0,'0'0'368'0,"0"0"80"0,0 0 0 0,0 0 16 0,0 0-464 0,0 0 0 0,0 0 0 0,0 0 0 16,0 0 912-16,0 0 96 0,0 0 16 0,0 0 0 0,0 0 0 0,-5 7 0 16,3 0 0-16,-1 1 0 0,0 0-832 0,2 3-192 15,1 3 0-15,-1 3 0 0,-2 5 864 0,2 4 128 16,0 1 32-16,0 6 0 0,-3 4-832 0,1 7-192 16,0 5 0-16,-4 0 0 0,1 2 0 0,-4 0 0 15,2-3 0-15,-3 1 0 0,0-2 864 0,-1-1 128 16,0-1 32-16,-1-2 0 0,-3-2-832 0,2-5-192 15,0-3 0-15,-2-1 0 0,3-1 0 0,-1-2 0 16,-1-3 0-16,2-4 0 0,1-4 0 0,1-1 0 16,3-3 0-16,1-2 0 0,-1-2 0 0,2-3 0 15,6-7 0-15,0 0 0 0,-3 6 864 0,3-6 128 16,0 0 32-16,0 0 0 0,0 0-832 0,0 0-192 16,0 0 0-16,6-3 0 0,1-3 0 0,-1 1 0 15,3 1 0-15,-2-1 0 0,4 0 0 0,3 2 0 16,-3 1 0-16,2 0 0 0,1 0 0 0,3 1 0 0,-2 1 0 15,1 2 0-15,2 1 0 0,1 1 0 0,-2-1 0 16,3 0 0-16,0 0 0 0,2 2 0 16,-2 0 0-16,1 1 0 0,0-2 0 0,1-2 0 0,1 3 0 0,-2-1 0 15,1 3 0-15,-2-2 0 0,-1-1 0 0,-2 0 0 16,-1 2 0-16,0-2 0 0,-3-1 0 16,-1-1 0-16,-2 0 0 0,-1-2 0 0,-3 1 0 0,3-2 0 31,-9 1-1600-31,9-6-352 0,-3-3-80 0,0-3-16 0</inkml:trace>
  <inkml:trace contextRef="#ctx0" brushRef="#br0" timeOffset="11384.19">3260 5834 23951 0,'0'0'1056'0,"0"0"224"0,0 0-1024 0,0 0-256 16,0 0 0-16,0 0 0 0,0 0 0 0,5 10 0 15,-1-1 0-15,-4-9 0 0,12 5 0 0,-2-1 0 16,2 0 0-16,1-3 0 0,1-3 880 0,0-1 112 16,1-3 32-16,1 2 0 0,2 1 0 0,-1-2 0 15,1-1 0-15,0-3 0 0,0-2-832 0,-1 1-192 16,-1 1 0-16,0-1 0 0,-1 0 864 0,-4-1 128 0,-1 3 32 0,0-3 0 15,-2 0-832-15,-2-1-192 16,-5-2 0-16,2 2 0 0,-1 3 0 0,-2 0 0 0,-1 0 0 0,-2-1 0 16,0-1 864-16,-5 2 128 15,1 1 32-15,-6 4 0 0,-3 1-832 0,-5 4-192 0,0 2 0 0,0 5 0 16,-2-2 0-16,1 6 0 0,0 3 0 16,-1 2 0-16,0 2 0 0,0 3 0 0,-1 3 0 0,2 2 0 15,3-2 0-15,0 1 0 0,3 0 0 0,4 0 0 16,2 1 0-16,7-1 0 0,2 0 0 0,3-3 0 15,4-2 0-15,2-7 0 0,3 1 0 0,9 5 0 16,-1-4 0-16,1-1 0 0,4-8 0 0,0 1 0 16,3-5 0-16,1-3 0 0,0-3 0 0,3-4 0 15,2 0-768-15,-2-3-208 0,-2-3-48 0,2-2-9824 16,6-2-1968-16</inkml:trace>
  <inkml:trace contextRef="#ctx0" brushRef="#br0" timeOffset="11683">4288 5135 27647 0,'0'0'608'0,"-2"-8"128"0,2 2 32 0,0 6 0 0,0 0-624 0,0 0-144 16,0 0 0-16,-4 9 0 0,-4 4 848 0,0 4 144 15,-1 0 32-15,1 2 0 0,-1 2 0 0,-3 2 0 0,0 2 0 0,0 3 0 16,2 5-832-16,-1 5-192 0,1 2 0 0,1-2 0 16,2-5 0-16,4 3 0 0,1 5 0 0,1 1 0 15,1-1 0-15,3-2 0 0,1-5 0 0,2-2 0 16,-1-5 0-16,3-1 0 0,-1-3 0 0,2-3 0 16,-3-3 0-16,2-3 0 0,-5-1 0 0,2-4 0 15,-1-1-768-15,-4-8-208 16,0 0-48-16,0 0-13504 0</inkml:trace>
  <inkml:trace contextRef="#ctx0" brushRef="#br0" timeOffset="11831.07">3944 5606 31327 0,'0'0'688'0,"2"-5"144"0,8-2 16 0,3 1 48 0,3 2-720 0,0 0-176 16,1 0 0-16,5 0 0 0,7-2 0 0,2 1 0 15,0-2 0-15,3 0 0 0,3-4 848 0,1 3 144 16,0-2 32-16,2-4 0 0,1-3-832 0,-12 7-192 15,4 1 0-15,17-3-10336 16,-5 2-2112-16</inkml:trace>
  <inkml:trace contextRef="#ctx0" brushRef="#br0" timeOffset="12626.7">5638 6159 16575 0,'0'0'736'0,"0"0"160"0,-6 8-720 0,2-2-176 15,4-6 0-15,-5 7 0 0,0 1 848 0,5-8 144 16,0 0 32-16,0 0 0 0,-6 7 0 0,6-7 0 16,0 0 0-16,0 0 0 0,0 0 816 0,0 0 160 0,3-10 48 0,0-4 0 15,3-5-832-15,2-4-144 0,0-2-48 0,5-5 0 16,3-4-816-16,2-2-208 0,4-5 0 0,0-2 0 16,3-2 0-16,-3-2 0 0,1-4 0 0,0-3 0 15,4-7 0-15,2-1 0 0,-4-2 0 0,2 1 0 16,0-1 864-16,-2 3 128 0,0 5 32 0,-1 6 0 15,-4 6-832-15,-2 3-192 0,-2 3 0 0,-1 8 0 16,-1 4 0-16,-1 5 0 0,-1 6 0 0,-4 2 0 16,2 2 0-16,-1 3 0 0,-9 8 0 0,9 0 0 15,1 5-768-15,-2 1-208 0,1 5-48 0,-2 7 0 16,2 5 832-16,-3 5 192 0,0 4 0 0,1 6 0 0,0 4 0 0,1 3 0 16,1 1 0-16,-5 6 0 0,-1 1 0 0,2 2 0 15,1 4 0-15,1-4 0 0,1-4 0 0,-4-2 0 16,3-4 0-16,-2-7 0 0,-3-1 0 0,4-4 0 15,2-5 0-15,-2 0 0 0,2-2 0 0,-4 0 0 16,1-2 0-16,-1-2 0 0,1-6 0 0,-2 0 0 16,-6-4 0-16,0 1 0 15,-2-5-2496-15,-3-5-464 0,-13-6-96 0,1-3-16 0</inkml:trace>
  <inkml:trace contextRef="#ctx0" brushRef="#br0" timeOffset="12792.86">5971 5602 31327 0,'0'0'688'0,"12"1"144"0,2-6 16 0,1 1 48 0,3-2-720 0,1 1-176 0,0-3 0 0,3-1 0 15,2-3 0-15,0 1 0 0,2 0 0 0,0 1 0 16,-1-1 0-16,-1 1 0 16,-4 1 0-16,2 1 0 0,-1 2 0 0,4 1 0 0,-2 0 0 0,1 0-13888 15</inkml:trace>
  <inkml:trace contextRef="#ctx0" brushRef="#br0" timeOffset="13106.5">7233 4808 27647 0,'1'-6'608'0,"-1"6"128"0,0 0 32 0,0 0 0 0,0 0-624 0,0 0-144 16,0 0 0-16,0 0 0 0,0 0 848 0,-8 6 144 16,1 4 32-16,-2 4 0 0,-4 5-832 0,-2 2-192 15,-1 4 0-15,-2 4 0 0,-4 5 864 0,0 6 128 16,5 5 32-16,-3 5 0 0,1 3-832 0,2 2-192 16,0-1 0-16,3 0 0 0,2-1 0 0,3 1 0 15,2 1 0-15,4-6 0 0,3-6 0 0,3-7 0 16,3-4 0-16,-1-3 0 0,5-3 0 0,-1-3 0 15,2-3 0-15,3-5 0 0,2 1 0 0,1-5 0 16,1-3 0-16,-1-4 0 16,1-3-2416-16,1-3-528 0,5-7-96 0,-2-7-32 0</inkml:trace>
  <inkml:trace contextRef="#ctx0" brushRef="#br0" timeOffset="13406.68">7930 4638 23951 0,'3'-8'512'0,"0"1"128"0,-3 7 0 0,2-8 64 0,0-2-576 0,-2 10-128 0,0 0 0 0,0 0 0 16,0 0 848-16,-6 14 144 0,-3 2 32 0,-2 8 0 15,-2 3 0-15,-3 4 0 0,-1 3 0 0,-2 4 0 0,-2 2 0 16,-2 4 0-16,1 4 0 0,-3 6 0 0,3 6-832 0,-1 4-192 15,2 0 0-15,5 2 0 0,5-2 0 0,2-2 0 16,-2-3 0-16,5-5 0 0,4-3 0 0,2-7 0 16,1-7 0-16,4-5 0 0,4-3 0 0,0-5 0 15,-3-4 0-15,4-4 0 0,2-3 0 0,3-3 0 16,-4-5 0-16,2-5 0 16,0-3-2416-16,-2-4-528 0,2-13-96 0,-10-2-32 0</inkml:trace>
  <inkml:trace contextRef="#ctx0" brushRef="#br0" timeOffset="13587.55">7413 5300 35007 0,'0'0'1552'0,"0"0"320"0,0 0-1488 0,12-3-384 0,-1 0 0 0,3 3 0 32,-1 0-752-32,4 0-208 0,5-1-64 0,0-1 0 0,5 0 832 0,1-1 192 0,4-1 0 0,5 0 0 15,4-3 768-15,2 3 208 0,0 1 48 0,-1-1 0 16,0 1-832-16,-6 0-192 0,-3-1 0 0,-9 1 0 31,4-2-2416-31,-2-2-528 0,22-8-96 0,-15 5-32 0</inkml:trace>
  <inkml:trace contextRef="#ctx0" brushRef="#br0" timeOffset="13884.85">8343 4410 31327 0,'0'0'1392'0,"0"0"272"0,0 0-1328 0,8 1-336 16,0 0 0-16,2 5 0 0,-2-1 0 0,2 5 0 15,1 1 0-15,1 2 0 0,0 3 0 0,2 2 0 16,2 4 0-16,7 18 0 0,-1 6 896 0,-1 5 96 16,-3 3 32-16,0 1 0 0,-5 2-832 0,-2 6-192 15,-3 5 0-15,-7 4 0 0,-2 8 864 0,-3-6 128 16,-2-1 32-16,1-4 0 0,-5-3-832 0,-4-1-192 15,-1 0 0-15,-1-9 0 0,-2-9 0 0,0-5 0 16,2-7 0-16,-1-2 0 0,2-1 0 0,1-4 0 16,-1-5 0-16,2-4 0 0,0-7 0 0,-1-1 0 15,-1-2 0-15,1-9-17152 0</inkml:trace>
  <inkml:trace contextRef="#ctx0" brushRef="#br0" timeOffset="14233.89">9222 5173 35007 0,'7'-8'1552'0,"2"4"320"0,6 3-1488 0,0 1-384 15,3 0 0-15,1 0 0 16,3-3-752-16,-1 1-208 0,1-2-64 0,5 2 0 0,2 0 832 0,-1 0 192 15,-4-3 0-15,-3 2 0 0,0 1 0 0,3 1 0 16,-3 1 0-16,6 2 0 16,-5 0-1680-16,-7 3-304 0,-4 2-48 0,-11-7-16 0</inkml:trace>
  <inkml:trace contextRef="#ctx0" brushRef="#br0" timeOffset="14369.87">9239 5437 35007 0,'0'0'768'0,"0"0"176"0,0 0 16 0,12 0 16 0,1-3-784 0,4 1-192 0,1 1 0 0,4 4 0 15,2 4 0-15,2-3 0 0,3-4 0 0,3-3 0 16,1-5 864-16,-5 3 128 0,10-2 32 0,-2 4 0 31,4-1-1648-31,-2 2-320 0,2-1-64 0,13-3-15168 0</inkml:trace>
  <inkml:trace contextRef="#ctx0" brushRef="#br0" timeOffset="20556.25">11502 5130 20271 0,'0'0'448'0,"0"0"80"0,1-11 32 0,3-1 16 0,-1 0-576 0,-2 0 0 16,-1-3 0-16,0 2 0 0,-1 0 928 0,-4 2 80 15,0 3 16-15,-4-1 0 0,-2-1 0 0,-4 1 0 16,-1 3 0-16,-1 4 0 0,-7 4 0 0,-2 2 0 15,-3 5 0-15,1 2 0 0,3 2-832 0,-2 8-192 16,0 7 0-16,-2 7 0 0,2 2 0 0,0 1 0 16,2 1 0-16,0 3 0 0,2 0 864 0,4-1 128 15,5 2 32-15,5-4 0 0,7-5-832 0,3-6-192 16,3-3 0-16,7-4 0 0,3-5 0 0,3-4 0 16,2-6 0-16,4-7 0 0,1-7 0 0,3-4 0 0,4-6 0 0,0-3 0 15,-3-4 0-15,1 0 0 0,1-2 0 0,-1 0 0 16,-2-2 0-16,-2 2 0 15,-6 0 0-15,-4 2 0 0,-2 0 0 0,-6 0 0 0,1 6 0 0,-5 1 0 16,-1 4 0-16,0 4 0 0,-2 10 0 0,0 0 0 16,0 0 0-16,0 0 0 0,0 0 0 0,-3 12 0 15,1 1 0-15,2 4 0 0,2 0 0 16,2 1 0-16,0 2 0 0,2-1 0 0,1 1 0 0,1 0 0 16,1-1 0-16,1-2 0 0,1-1 0 0,-1 1 0 15,1 1-2416-15,0-2-528 0,5 2-96 16,-3-8-32-16</inkml:trace>
  <inkml:trace contextRef="#ctx0" brushRef="#br0" timeOffset="20931.09">12044 4929 23951 0,'-2'9'512'0,"1"-2"128"0,0 1 0 0,0 6 64 0,-1 4-576 0,-2 6-128 15,0 2 0-15,-3 5 0 0,0 2 848 0,-1 0 144 16,0 0 32-16,0 0 0 0,-3 1 0 0,-2-4 0 16,1 0 0-16,1-2 0 0,-2-4 0 0,3-1 0 15,3-2 0-15,0-6 0 0,4-6-832 0,3-9-192 16,0 0 0-16,0 0 0 0,0 0 0 0,10-10 0 0,-1-4 0 0,4-2 0 16,0-1 864-16,1-3 128 15,0-3 32-15,1 0 0 0,-1 0-832 0,1-1-192 16,0-4 0-16,0-1 0 0,3-1 0 0,-2 2 0 0,1 3 0 0,-1 4 0 15,2 2 0-15,-1 9 0 0,0 2 0 0,-4 5 0 16,-3 4 0-16,2 6 0 0,-2 5 0 0,0 6 0 16,-1 7 0-16,-3 3 0 0,-1 0 0 0,-3 2 0 15,-3 5 0-15,-3-1 0 0,0 0 0 0,-4 0 0 16,2 0 0-16,1-3 0 0,1-2 0 0,2-4 0 16,2-3 0-16,1 0 0 0,0-4 0 0,1-3 0 15,0-3-1600-15,2-2-352 16,2-1-80-16,6-9-16 0</inkml:trace>
  <inkml:trace contextRef="#ctx0" brushRef="#br0" timeOffset="21519.7">14485 5009 16575 0,'-1'-11'736'0,"1"11"160"0,0-7-720 0,1 0-176 0,2-2 0 0,-2 1 0 16,-2-1 1664-16,-3 0 320 0,-3 1 48 0,-1 3 16 16,-1 1 0-16,-1 1 0 0,-2 1 0 0,-2 1 0 15,-1 2-1648-15,0 3-400 0,-1 3 0 0,-1 4 0 16,-2 4 896-16,2 4 112 0,-3 2 16 0,0 3 0 15,0 4-832-15,1 0-192 0,0 3 0 0,1 0 0 16,3 0 0-16,4-3 0 0,4-5 0 0,4-3 0 0,3-2 0 0,4-4 0 16,6-4 0-16,0-2 0 0,3-5 0 0,4-4 0 15,0-2 0-15,4-5 0 0,-2-2 0 0,2-4 0 16,1-5 0-16,-1-1 0 0,2-2 0 0,-3-2 0 16,-2-2 0-16,-1 1 0 0,-2 2 0 0,-1 6 0 15,-2 2 0-15,-4 7 0 0,-1 2 0 0,-7 6 0 16,0 0 0-16,0 0 0 0,7 11 0 0,-3 4 0 15,0 4 0-15,0 2 0 0,-1 2 0 0,-3-1 0 16,-1-1 0-16,3-2 0 0,1-2 0 0,2 0 0 16,-2-3 0-16,4-2 0 0,4-2 0 0,1-3 0 15,1-3 0-15,2-3 0 16,4-3-1600-16,0-5-352 0,1-2-80 0,-2-2-16 0</inkml:trace>
  <inkml:trace contextRef="#ctx0" brushRef="#br0" timeOffset="21878.72">15102 4838 27647 0,'0'0'1216'0,"-9"9"256"0,0 1-1168 0,-2 2-304 0,0 2 0 0,-2 5 0 16,-3 4 880-16,0 2 112 0,-2 1 32 0,3 0 0 15,1-3-832-15,1 1-192 0,1 2 0 0,0-1 0 16,3-2 864-16,4-1 128 0,3-7 32 0,-1-2 0 15,2-3-832-15,1-10-192 0,0 0 0 0,0 0 0 16,0 0 0-16,10-2 0 0,0-6 0 0,3-3 0 16,4-3 864-16,0-2 128 0,0-2 32 0,0-1 0 0,3-1-832 0,0 1-192 15,-2-3 0-15,1 2 0 16,2 1 0-16,-1 3 0 0,-1 0 0 0,-2 5 0 0,0 5 0 0,-3 1 0 16,-1 3 0-16,0 3 0 0,-5 4 0 0,1 2 0 15,-3 6 0-15,0 3 0 0,-2-1 0 0,-2 4 0 16,0 1 0-16,-3 4 0 0,-1 0 0 0,-2 0 0 15,2-1 0-15,-3-1 0 0,0 0 0 0,2-1 0 16,1-4 0-16,-2-3 0 0,4-2 0 0,0-12 0 16,0 0 0-16,0 0 0 15,0 0-2416-15,10-4-528 0,5-13-96 0,-2 1-32 0</inkml:trace>
  <inkml:trace contextRef="#ctx0" brushRef="#br0" timeOffset="22138.03">15958 4246 31327 0,'0'0'688'0,"0"0"144"0,0 0 16 0,0 0 48 0,0 0-720 0,-4 9-176 0,-4 2 0 0,-2 5 0 16,-2 5 848-16,-1 5 144 0,0 4 32 0,-3 2 0 15,1 1-832-15,1 5-192 0,3 2 0 0,-4 5 0 16,1 5 864-16,0 1 128 0,-1 0 32 0,2 1 0 15,-1-1-832-15,1-2-192 0,2-1 0 0,0 1 0 16,2-2 0-16,1-3 0 0,2-2 0 0,-1-8 0 16,3-4-768-16,-1-8-208 0,2-4-48 0,2-3-9824 15,0-5-1968-15</inkml:trace>
  <inkml:trace contextRef="#ctx0" brushRef="#br0" timeOffset="22283.55">15650 4797 31327 0,'0'0'688'0,"0"0"144"0,9 5 16 0,3-7 48 0,-1 2-720 0,2 0-176 16,3-1 0-16,1 0 0 0,3 0 848 0,1 0 144 15,4 0 32-15,-2 0 0 0,-1 1-832 0,2 1-192 16,-1 1 0-16,0-1 0 0,2-2 0 0,-4 2 0 16,-1 0 0-16,-3 0-10336 15,-1-2-2112-15</inkml:trace>
  <inkml:trace contextRef="#ctx0" brushRef="#br0" timeOffset="22432.06">16177 4815 31327 0,'0'0'688'0,"0"0"144"0,0 0 16 0,6 11 48 0,-4 1-720 0,-1-1-176 15,-1 2 0-15,-1 1 0 0,-1 1 0 0,-4 7 0 0,1 0 0 0,0-1 0 16,-2-1 848-16,1 0 144 0,1 1 32 0,-1 0 0 16,2-1-832-16,1-3-192 0,0 0 0 0,2-3 0 31,1-2-1600-31,0-12-352 0,0 0-80 0,0 0-16 0</inkml:trace>
  <inkml:trace contextRef="#ctx0" brushRef="#br0" timeOffset="22627.77">16404 4639 38703 0,'-4'-7'848'0,"-2"-2"176"0,0-1 48 0,2 3 16 0,-2 0-880 0,6 7-208 15,0 0 0-15,0 0 0 0,0 0 864 0,0 0 128 16,-2-8 32-16,2 8 0 0,0 0-832 0,0 0-192 16,0 0 0-16,9-1 0 15,-9 1-1600-15,0 0-352 0,8 5-80 0,-8-5-16 0</inkml:trace>
  <inkml:trace contextRef="#ctx0" brushRef="#br0" timeOffset="22927.49">16884 4864 27647 0,'0'0'1216'16,"0"0"256"-16,0 0-1168 0,13-3-304 0,1 0 0 0,-1-1 0 16,-1 1 1696-16,4 1 288 0,0 2 48 0,3-1 16 15,-2 0-832-15,3 0-144 0,1 2-48 0,1-1 0 16,0-3 0-16,1 2 0 0,-2 0 0 0,0 1 0 16,0-1-816-16,-1 0-208 0,-1 0 0 0,1 1 0 15,-2 1-1600-15,-1-1-352 0,7-2-80 0,-6-3-16 0</inkml:trace>
  <inkml:trace contextRef="#ctx0" brushRef="#br0" timeOffset="23469.03">18515 4567 23951 0,'-11'2'512'0,"1"-2"128"0,0-1 0 0,1-1 64 0,1-2-576 0,1 0-128 0,-2 0 0 0,0 3 0 16,-3 1 1664-16,1 0 320 0,-1 0 48 0,1-1 16 15,-3 0-832-15,-3 3-144 0,-3 2-48 0,-3 4 0 16,-3 2-816-16,-4 3-208 0,-3 4 0 0,1 5 0 16,1 3 0-16,2 4 0 0,0 0 0 0,4 2 0 15,3 0 864-15,3-3 128 0,3-2 32 0,3-3 0 16,5-3-832-16,1-3-192 0,6-2 0 0,2-2 0 0,2-1 0 0,6-6 0 16,3-4 0-16,6-5 0 0,4-3 0 0,3-4 0 15,4-4 0-15,4-5 0 0,4-4 0 0,-1-4 0 16,-1 0 0-16,-4-3 0 0,-2-2 0 0,-1-2 0 15,-6-5 0-15,1 0 0 0,-5 3 0 0,2-4 0 16,-1 1 0-16,0-3 0 0,0-1 0 0,1-1 0 16,-1 0 0-16,-3 4 0 0,-1 6 0 0,-2 8 0 15,-1 5 0-15,-4 9 0 0,-5 5 0 0,-3 7 0 16,0 0 0-16,-4 18 0 0,-3 7 0 0,-3 8 0 16,-2 1 0-16,0 4 0 0,-4 1 0 0,0 5 0 15,-2 5 0-15,2 2 0 0,-2 3 0 0,2 2 0 16,0 1 0-16,3-4 0 0,1-4 0 0,1-6 0 15,4-7 0-15,3-4 0 16,1-4-768-16,3 0-208 0,2-7-48 0,2-5-9824 0,2-4-1968 16</inkml:trace>
  <inkml:trace contextRef="#ctx0" brushRef="#br0" timeOffset="23774.35">18648 4857 31327 0,'0'0'1392'0,"11"1"272"0,2 0-1328 0,2 0-336 0,2 0 0 0,-1-1 0 16,4-1 896-16,1 0 96 0,1-1 32 0,-5-2 0 15,0-1 0-15,2-1 0 0,-3 0 0 0,0-1 0 16,-2-1-832-16,-1 1-192 0,-2-2 0 0,-2 0 0 16,-2 0 0-16,-4 2 0 0,-3-1 0 0,-1 5 0 0,-1-1 0 0,-6 3 0 15,0 3 0-15,-4 4 0 0,-1 2 0 0,-2-1 0 16,-3 4 0-16,-1 1 0 0,-17 15 0 0,8-4 0 15,4-4 0-15,8-1 0 0,3-1 0 0,6-1 0 16,7-1 0-16,2-2 0 0,6-1 0 0,5-2 0 16,6-1 0-16,-7-6 0 0,2-2 0 0,3-1 0 15,1-1 0-15,4-2 0 16,0-2-2416-16,1 0-528 0,34-14-96 0,-17 1-32 0</inkml:trace>
  <inkml:trace contextRef="#ctx0" brushRef="#br0" timeOffset="24006.95">19280 4826 23951 0,'-9'14'1056'0,"3"-5"224"0,-3 0-1024 0,-1 2-256 15,-4 2 0-15,0 2 0 0,-3-2 1696 0,2 2 288 0,0-4 48 0,4 2 16 16,3 0-832-16,0-2-144 0,3 1-48 0,4-3 0 16,1-9 0-16,0 0 0 0,8 0 0 0,4-3 0 15,5-5 0-15,-1-2 0 16,1-1 0-16,0-2 0 0,1 0-816 0,1-2-208 0,-3-1 0 0,1-1 0 15,-1 5 864-15,2-1 128 0,-2 1 32 0,2 1 0 16,-1-1-832-16,2 4-192 0,-4 2 0 0,0 1 0 16,0 2 0-16,1 2 0 0,-3-1 0 0,-2 2 0 15,-1 2-1600-15,-10-2-352 16,10 1-80-16,-10-1-10384 0,0 0-2096 0</inkml:trace>
  <inkml:trace contextRef="#ctx0" brushRef="#br0" timeOffset="24234.54">19839 4782 31327 0,'0'0'688'0,"2"10"144"0,-3-3 16 0,0 1 48 0,-2 1-720 0,2 1-176 15,-2 0 0-15,-1 1 0 0,-1 3 1664 0,-3 7 320 16,1-2 48-16,2-1 16 0,-3 2-1648 0,1 1-400 15,-1 0 0-15,1-2 0 0,-1-5 0 0,3 1 0 16,3 6 0-16,-3-2 0 0,2-4 0 0,2 0 0 16,1-3 0-16,1-1-11392 0,1-3-2352 0</inkml:trace>
  <inkml:trace contextRef="#ctx0" brushRef="#br0" timeOffset="24771.83">20336 4901 31327 0,'-11'-15'688'0,"9"11"144"0,2 4 16 0,0 0 48 0,0 0-720 0,0 0-176 0,0 0 0 0,0 0 0 16,0 0 848-16,-4 6 144 15,-1 3 32-15,1 2 0 0,-2 1-832 0,2 5-192 0,2 3 0 0,-5 8 0 16,3-2 0-16,2-10 0 16,1 1 0-16,-2 0 0 0,1 1 0 0,1-3 0 0,1-2 0 0,1-2 0 15,2-2 0-15,0-2 0 0,0-2 0 0,2-3 0 16,4-3 864-16,2-3 128 0,-1-3 32 0,3-5 0 15,2-1-832-15,1-1-192 0,2-3 0 0,-2 1 0 16,0-2 864-16,0 1 128 0,3-1 32 0,-2 1 0 16,-1 1-832-16,-1 1-192 0,2 1 0 0,0 2 0 15,-2 2 0-15,-1 3 0 0,0-2 0 0,-1 3 0 16,0 1-2416 0,-1 2-528-16,0 0-96 0,1 2-32 0</inkml:trace>
  <inkml:trace contextRef="#ctx0" brushRef="#br0" timeOffset="25450.93">21035 4876 27647 0,'0'0'608'0,"0"0"128"0,0 0 32 0,-6-1 0 0,2 0-624 0,-5 1-144 16,1 1 0-16,-4 3 0 0,-1 0 848 0,-1 1 144 16,-2 2 32-16,1 3 0 0,1 2 0 0,-1 1 0 15,1-1 0-15,2 4 0 0,2-2-832 0,1-1-192 16,3-1 0-16,1-1 0 0,0-1 864 0,4-1 128 15,3-1 32-15,-2-8 0 0,0 0-832 0,8 3-192 16,2-2 0-16,2-1 0 0,1-1 0 0,2-2 0 16,3 1 0-16,-1-3 0 0,-1 1 0 0,-1-1 0 15,0 1 0-15,-1 0 0 0,-2-3 0 0,0 4 0 16,-4-1 0-16,-1 3 0 0,1 1 0 0,0 0 0 0,-8 0 0 0,5 4 0 16,3 0 0-16,-4 0 0 0,-4-4 0 0,6 6 0 15,1-1 0-15,-3 3 0 0,3-1 0 0,1-2 0 16,3-2 0-16,-1 0 0 15,2-2 0-15,3-2 0 0,0-3 0 0,2 0 0 0,0 0 0 0,2-3 0 16,2-1 0-16,-4-1 0 0,1-2 0 0,4-1 0 16,4-1 0-16,2-2 0 0,-1-1 0 0,0 0 0 15,-1-4 0-15,2-2 0 0,0 0 0 0,-2-4 0 16,-1-7 864-16,-5 2 128 0,2-4 32 0,2-5 0 16,1-2-832-16,3-2-192 0,-1-1 0 0,1 2 0 15,-2 3-768-15,-3 3-208 0,-2 6-48 0,2-3 0 16,-6 9 832-16,-9 10 192 0,-1 3 0 0,-6 8 0 0,-1 4 0 0,-10 4 0 15,-6 3 0-15,-1 5 0 0,-1 5 0 0,-1 3 0 16,-1 3 0-16,1 3 0 0,0 6 0 0,-2 3 0 16,-1 4 0-16,-6 14 0 0,5-4 0 0,3-4 0 15,4-2 0-15,4-6 0 0,3-5 0 0,3-3 0 16,4-5 0-16,2-8 0 0,2-1 0 0,4-1 0 16,-1-3 0-16,4-2 0 0,-1-3 0 0,2-3 0 15,1-2 0-15,3-2 0 0,-2-2 768 0,1-2 208 16,2 0 48-16,-2-3 0 0,0-2-832 0,-2 1-192 15,2-1 0-15,-1 3 0 0,-1 1 0 0,-3 2 0 16,0-1 0-16,-4 3 0 0,-4 2 0 0,0 0 0 16,0 0 0-16,2 6 0 0,1 0 0 0,-3 2 0 15,-3 3 0-15,2-1 0 0,3-1 0 0,0-1 0 16,-1 2 0-16,2 0 0 0,-1 1 0 0,3 0 0 16,3-1 0-16,-2 1 0 0,0-1 0 0,1-1 0 0,0-1 0 0,0-1 0 15,1 0 0-15,0-2 0 16,-2 1 0-16,-6-6 0 15,0 0-3232-15,0 0-688 0,0-11-144 0,-6 1-32 0</inkml:trace>
  <inkml:trace contextRef="#ctx0" brushRef="#br0" timeOffset="25602.24">21393 4700 31327 0,'0'0'688'15,"4"-5"144"-15,0 0 16 0,4 2 48 0,3 1-720 0,0 1-176 0,2 2 0 0,2 2 0 16,3-1 0-16,1 3 0 0,1-1 0 0,0 3 0 0,-1 1 848 0,1-1 144 15,2 1 32-15,-3 0 0 0,-1 0-832 0,1 1-192 16,0 2 0-16,1-1 0 0</inkml:trace>
  <inkml:trace contextRef="#ctx0" brushRef="#br0" timeOffset="26905.05">12083 6746 27647 0,'-12'5'608'0,"0"0"128"0,-1 3 32 0,-1 0 0 0,-1-1-624 0,1 3-144 16,2 1 0-16,-2 2 0 0,3 1 0 0,3-2 0 0,-1-1 0 15,4 0 0-15,1 0 0 0,3-2 0 0,1-9 0 0,4 6 0 16,-4-6 848-16,10 7 144 15,2-5 32-15,3-4 0 0,-1-6-832 0,2 0-192 0,3-2 0 0,-1-1 0 16,-1-2 864-16,2 0 128 0,-3 0 32 0,0 3 0 16,-2 4-832-16,-2 1-192 0,0-2 0 0,-2 2 0 15,-10 5 0-15,11-3 0 0,-11 3 0 0,0 0 0 16,5-6 0-16,-5 6 0 0,0 0 0 0,0 0 0 16,0 0 0-16,0 0 0 0,11 1 0 0,-11-1 0 15,7-3 0-15,1-2 0 0,-4-3 0 0,9-2 0 16,2-1 0-16,4 0 0 0,4-2 0 0,2-4 0 15,3-3 864-15,-3 0 128 0,1 3 32 0,0-4 0 0,-3-1-832 16,0-2-192-16,0-2 0 0,0-1 0 16,-3-6 0-16,3 1 0 0,2-1 0 0,0-2 0 0,-5-3 0 0,6 0 0 15,0 1 0-15,-1 1 0 0,-4 2 0 0,0 2 0 16,-4 2 0-16,-3 5 0 0,-4 6 0 0,-3 3 0 16,-1 5 0-16,-6 11 0 0,0 0 0 0,0 0 0 15,-4 12 0-15,-3 7 0 0,0 6 0 0,-3 4 0 16,-1 4 0-16,-2 4 0 0,-1 5 0 0,-1 2 0 15,0 6 0-15,0 5 0 0,-2 3 0 0,1 0 0 16,-1-1 0-16,1 4 0 0,0 0 0 0,1 1 0 16,1-1 0-16,1-6 0 0,-1-3 0 0,2-4 0 15,2-8 0-15,0-4 0 0,4-8 0 0,-4-4 0 16,-1-3 0-16,1-3 0 16,-1-7-2416-16,0-2-528 0,-1-5-96 0,1-4-11088 0</inkml:trace>
  <inkml:trace contextRef="#ctx0" brushRef="#br0" timeOffset="27024.65">12285 7059 27647 0,'-2'-23'608'0,"4"9"128"0,7 2 32 0,4-2 0 0,5-2-624 0,2 0-144 0,0 2 0 0,2 2 0 16,1 1 848-16,0 1 144 0,0 0 32 0,1 0 0 16,0-2 0-16,4 0 0 0,4 0 0 0,-2 3 0 15,2-1-832-15,2 2-192 0,3 5 0 0,-4-1 0 32,0 3-1600-32,-7 1-352 0,6-3-80 0,-10 3-16 0</inkml:trace>
  <inkml:trace contextRef="#ctx0" brushRef="#br0" timeOffset="27536.75">14298 6449 27647 0,'0'-7'608'0,"0"-3"128"0,1-3 32 0,-1-3 0 0,-1 0-624 0,-1 0-144 16,0 2 0-16,-4 0 0 0,-1 2 848 0,-3 2 144 16,-2-1 32-16,-3 2 0 0,-1 1 0 0,-4 5 0 15,-1 0 0-15,-1 6 0 0,-1 5-832 0,-2 1-192 16,-3 5 0-16,4 1 0 0,5 2 864 0,0 3 128 0,-1 4 32 0,4 3 0 15,3 1-832-15,4-3-192 0,1-3 0 0,5-2 0 16,6-2 0-16,2-4 0 16,2-5 0-16,3-3 0 0,1-4 0 0,5-2 0 0,7-4 0 0,6-4 0 15,4-3 0-15,0-2 0 0,1-4 0 0,-3 1 0 16,-5-1 0-16,-2-1 0 0,-2-3 0 0,-4 4 0 16,-4 3 0-16,-1 6 0 0,-4 3 0 0,-1 0 0 15,-4 1 0-15,-4 4 0 0,3 10 0 0,-5 4 0 16,0 5 0-16,-1 6 0 0,-6 6 0 0,1 3 0 15,-4 1 864-15,-1 2 128 0,-3-3 32 0,-3 4 0 16,-5 4-832-16,-4 0-192 0,-4 0 0 0,-2-1 0 16,-2 1 0-16,3 2 0 0,1-1 0 0,3-4 0 0,1-6 0 0,8-4 0 15,2-3 0-15,5-3 0 0,-1-2 0 0,3-4 0 16,7-6 0-16,4-11 0 16,0 0-2416-16,0 0-528 0,0 0-96 0,1-10-32 0</inkml:trace>
  <inkml:trace contextRef="#ctx0" brushRef="#br0" timeOffset="27836.81">15208 5902 27647 0,'-4'-13'608'0,"4"13"128"0,0-6 32 0,-1-2 0 0,1 0-624 0,0 8-144 0,0 0 0 0,0 0 0 16,-5 7 848-16,1 4 144 0,-6 1 32 0,-2 8 0 15,-4 7-832-15,-2 5-192 0,-3 4 0 0,-3 0 0 16,-5 6 864-16,-1 2 128 0,-3 1 32 0,4 2 0 16,3 1-832-16,0 1-192 0,1 4 0 0,1-2 0 15,4 0 0-15,0-3 0 0,2-3 0 0,4-3 0 16,1 0 0-16,4-7 0 0,2-6 0 0,6-3 0 15,3-2-1600-15,4-8-352 0,3-8-80 16,3-8-16-16</inkml:trace>
  <inkml:trace contextRef="#ctx0" brushRef="#br0" timeOffset="28046.41">15692 5938 31327 0,'6'-24'688'0,"-2"10"144"0,-2 0 16 0,-1 6 48 0,-1 8-720 0,0 0-176 16,0 0 0-16,-2 7 0 0,-5 4 848 0,0 8 144 16,-3 7 32-16,-3 5 0 0,-5 5-832 0,-2 1-192 15,-2 0 0-15,-2 4 0 0,-3 4 0 0,-1-2 0 16,3 0 0-16,-1-2 0 0,6 1 864 0,0 2 128 16,5 1 32-16,3-1 0 15,-2-3-1648-15,2-3-320 0,0-1-64 0,1-4-9840 16,-1-4-1968-16</inkml:trace>
  <inkml:trace contextRef="#ctx0" brushRef="#br0" timeOffset="28196.86">15238 6493 31327 0,'2'-10'688'0,"1"1"144"0,4-2 16 0,2 0 48 0,3 1-720 0,1 1-176 0,0 0 0 0,6 2 0 16,0 2 0-16,3 2 0 0,1-2 0 0,6 1 0 15,4-4 0-15,4 5 0 0,1 2 0 0,-3 2 0 16,-2 0 0-16,-3-1 0 0,-4-1 0 0,-10 2-13888 15</inkml:trace>
  <inkml:trace contextRef="#ctx0" brushRef="#br0" timeOffset="28505.54">16403 5743 27647 0,'-5'-21'608'0,"3"8"128"0,4-2 32 0,0 3 0 0,0 3-624 0,-2 9-144 16,0 0 0-16,0 0 0 0,0 0 848 0,-9 7 144 16,1 3 32-16,3 4 0 0,0 2-832 0,3 5-192 15,2 3 0-15,3-6 0 0,4 5 864 0,-2 5 128 16,1 4 32-16,-1 6 0 0,-1 6-832 0,-3 1-192 15,-3 1 0-15,-4 1 0 0,-3 1 864 0,-3 0 128 16,-2 2 32-16,-3 1 0 0,-17 44-832 0,5-20-192 0,2-15 0 0,3-8 0 16,-1-7 0-16,3-5 0 15,-1-6 0-15,2-6-11424 0,2-4-2336 0</inkml:trace>
  <inkml:trace contextRef="#ctx0" brushRef="#br0" timeOffset="29070.98">17088 6293 16575 0,'0'0'736'0,"-8"10"160"0,1 1-720 0,1 1-176 16,4 1 0-16,-1 1 0 0,-1-1 1664 0,4 2 320 15,4-2 48-15,1-1 16 0,2 1-832 0,1-5-144 0,6 0-48 0,1-2 0 16,2-2 832-16,5-2 144 16,2-2 48-16,2-1 0 0,3 0-1648 0,5-3-400 0,4-4 0 0,3-2 0 15,-4-2 896-15,1-2 112 0,-3 1 16 0,-3 0 0 16,-3-1 0-16,-6 1 0 0,1-2 0 0,-5 0 0 16,-3 1-832-16,-3-1-192 0,-3 0 0 0,-3 0 0 15,-4-1 0-15,-3 1 0 0,-3 1 0 0,-4-1 0 16,-4 2 0-16,3 6 0 0,0 2 0 0,-7 2 0 15,0 3 0-15,-2 3 0 0,-2 2 0 0,-3 4 0 16,-3 2 0-16,-1 2 0 0,-4 4 0 0,-25 20 0 16,9 3 0-16,9 1 0 0,6 0 0 0,7 1 0 15,4 0-768-15,7-1-208 0,6-5-48 16,6-3 0-16,4-4 1648 0,2-15 320 0,2 2 64 0,2 0 16 16,6 1-1648-16,3 1-320 0,4-3-64 0,2 0-16 0,3-2 832 15,21 5 192-15,-7-10 0 0,-6-4 0 16,-3-8-2496-16,-3-2-464 0,7-9-96 0,-7-1-16 0</inkml:trace>
  <inkml:trace contextRef="#ctx0" brushRef="#br0" timeOffset="29366.52">18279 5651 27647 0,'1'-11'608'0,"-1"11"128"0,0 0 32 0,0 0 0 0,0 0-624 0,0 0-144 0,0 0 0 0,0 0 0 16,-3 12 848-16,0 3 144 0,-1 3 32 0,-2-5 0 15,-2 2 0-15,-1 3 0 0,2 4 0 0,-3 0 0 16,0 2-832-16,2-1-192 0,2 0 0 0,-3 12 0 15,0-5 0-15,2 0 0 0,4 0 0 0,-2-3 0 16,-2-1 0-16,3-3 0 0,-2-1 0 0,3-5 0 16,1-1-3232-16,-1-5-688 0,-5-4-144 15,-3-7-32-15</inkml:trace>
  <inkml:trace contextRef="#ctx0" brushRef="#br0" timeOffset="29532.4">18032 5783 27647 0,'13'-11'1216'0,"-3"6"256"0,0 0-1168 0,5-2-304 16,5-2 0-16,2 3 0 0,4-1 880 0,4 1 112 16,2-2 32-16,14-4 0 0,-5 1 0 0,-4 0 0 15,-3 1 0-15,-16 4 0 0,1 1-832 0,0-1-192 16,-1 1 0-16,-1-1 0 16,-1 1-768-16,-2 3-208 0,-3 0-48 0,-3 2 0 0</inkml:trace>
  <inkml:trace contextRef="#ctx0" brushRef="#br0" timeOffset="29686.85">18163 5872 27647 0,'0'0'1216'0,"0"0"256"0,8-2-1168 0,3 1-304 0,2-2 0 0,2 2 0 15,4 0 880-15,2 0 112 16,1-2 32-16,1-1 0 0,1-1 0 0,1 2 0 0,0 0 0 0,-6 1 0 16,2-2-832-16,-1-1-192 0,1 2 0 0,1 1 0 31,-2 0-768-31,-1 1-208 0,-1 1-48 0,-4-4 0 0</inkml:trace>
  <inkml:trace contextRef="#ctx0" brushRef="#br0" timeOffset="29956.31">19086 5591 31327 0,'0'0'688'0,"0"0"144"0,0 0 16 0,0 0 48 0,0 0-720 0,-8 6-176 15,0 2 0-15,-1 1 0 0,-4 4 848 0,-1 1 144 16,-4 2 32-16,1 4 0 0,-4 1-832 0,-6 12-192 16,2 0 0-16,5-2 0 0,-1-6 864 0,5 3 128 15,3 0 32-15,2 3 0 0,1 1-832 0,2-2-192 16,-1-3 0-16,6-7 0 15,2 2-768-15,1 0-208 0,1-3-48 0,3 4-9824 16,4-5-1968-16</inkml:trace>
  <inkml:trace contextRef="#ctx0" brushRef="#br0" timeOffset="30209.24">19464 5590 27647 0,'0'0'608'0,"0"0"128"0,0 10 32 0,-6-1 0 0,0 1-624 0,-3 2-144 0,-2 3 0 0,-1 3 0 16,-1 1 848-16,0 0 144 0,-2 2 32 0,1 1 0 16,0 3 0-16,3 1 0 0,-1 4 0 0,1-4 0 0,1-1-832 0,0 2-192 15,2 1 0-15,3 1 0 0,0-2 0 0,3-2 0 16,-1-3 0-16,2-1 0 15,2-3-768-15,2 0-208 0,-2-6-48 0,0 0-13504 16</inkml:trace>
  <inkml:trace contextRef="#ctx0" brushRef="#br0" timeOffset="30373.74">19152 5897 31327 0,'1'-5'688'0,"1"-1"144"0,2 2 16 0,4-1 48 0,-1 2-720 0,4 1-176 16,0 2 0-16,2 0 0 0,2-2 848 0,2 2 144 15,0 2 32-15,3 1 0 0,1 0-832 0,2 2-192 16,-1-2 0-16,3 2 0 0,0-2 0 0,-5-1 0 16,0 0 0-16,3-1 0 15,2 0-1600-15,-1 1-352 0,34 0-80 0,-19-1-16 0</inkml:trace>
  <inkml:trace contextRef="#ctx0" brushRef="#br0" timeOffset="30589.1">19812 5589 27647 0,'0'0'608'0,"0"0"128"0,5 7 32 0,0-1 0 0,0 3-624 0,2 1-144 0,-1 2 0 0,4 4 0 16,-1 2 848-16,1 3 144 0,1 2 32 0,-3 3 0 16,0 1 0-16,-3-1 0 0,-2 1 0 0,0 10 0 15,-4 1 0-15,-2-2 0 0,-2-9 0 0,-1 1 0 16,-3-2-832-16,-2 2-192 0,-2-3 0 0,2-1 0 15,-2-1-2416-15,0-1-528 0,-26 29-96 0,9-26-32 0</inkml:trace>
  <inkml:trace contextRef="#ctx0" brushRef="#br0" timeOffset="31518.41">20826 6306 27647 0,'0'0'608'0,"-2"-5"128"0,-3-3 32 16,2 2 0-16,-1 1-624 0,0 1-144 0,-2-2 0 0,0 2 0 15,0-1 848-15,-2 1 144 0,0 0 32 0,-1 0 0 16,-1 1 0-16,-6 1 0 0,-1 3 0 0,1 2 0 0,-1 1-832 0,-1 2-192 15,-4 3 0-15,-2 0 0 0,-3 0 864 0,-1 0 128 16,-2 4 32-16,0 3 0 0,3 5-832 0,0-1-192 16,5 1 0-16,2 0 0 0,2 1 0 0,1 1 0 15,3-2 0-15,4-2 0 0,6-1 0 0,1-2 0 16,2-3 0-16,5-2 0 0,1-2 0 0,4-1 0 16,4-5 0-16,3-1 0 0,-1-2 0 0,5 0 0 15,5-4 0-15,4-1 0 0,-3-3 864 0,2-1 128 16,-2 0 32-16,-1-2 0 0,-2-1-832 0,0-1-192 15,-1-2 0-15,-1-1 0 0,-2 0 0 0,0-1 0 16,-3 0 0-16,0 0 0 0,-2 3 0 0,-3 0 0 16,0 0 0-16,0 0 0 0,2-2 0 0,-1 2 0 15,-2 6 0-15,1 0 0 0,-3 1 0 0,0 0 0 16,-5-2 0-16,-3 9 0 0,0 0 0 0,0 0 0 16,0 0 0-16,0 0 0 0,0 0 0 0,0 0 0 0,-3 9 0 0,1-2 0 15,2-7 0-15,0 0 0 0,-4 12 0 0,3 2 0 16,2-2 0-16,-1-12 0 0,0 0 0 0,3 10 0 15,2 2 0-15,1-5 0 0,-6-7 0 0,10 4 0 16,-1 1 0-16,3 0 0 0,4-2 0 0,4-4 0 16,4-4 0-16,1-2 0 0,0 0 0 0,-1-1 0 15,2 0 0-15,-3-4 0 0,1-5 0 0,-2-1 0 16,0 2 0-16,1-2 0 0,0 0 0 0,4-2 0 16,2-2 0-16,1-2 0 0,-4-2 0 0,5-7 0 15,2-5 0-15,2-1 0 0,1-5 0 0,0 1 0 16,-4-3 0-16,0 1 0 0,-5 0 0 0,-9 14 0 15,0-1 0-15,1-1 0 0,0-2 0 0,0 0 0 0,-4 3 0 0,-2 5 0 16,-1 2 0-16,-2 6 0 0,-2 3 0 0,-3 6 0 16,-1 4 0-16,-4 6 0 0,0 0 0 0,-9 8 0 15,-1 7 0-15,-2 5 0 0,-2 3 0 0,-2 4 0 16,0 4 0-16,-2 3 0 0,0 2 0 0,-2 4 0 16,0 3 0-16,-1 5 0 0,-3 6 0 0,1 1 0 15,-4 0 0-15,6-1 0 0,-1-4 0 0,4-2 0 16,1-1 0-16,-1 15 0 0,7-12 0 0,6-4 0 15,5-5 0-15,2-1 0 0,5-4 0 0,0-3 0 16,2-4 0-16,1-3 0 0,1-5 0 0,0-4 0 16,-1-4 0-16,0-7 0 0,-10-6 0 0,9 0 0 15,0-1 0-15,-9 1 0 16,4-5-3232-16,-1-3-688 0,3-12-144 0,-11 1-32 0</inkml:trace>
  <inkml:trace contextRef="#ctx0" brushRef="#br0" timeOffset="31709.27">21201 6030 27647 0,'0'0'608'0,"9"-3"128"0,0 0 32 0,5 0 0 0,2 1-624 0,3 2-144 0,1 2 0 0,3 1 0 16,8 0 848-16,3-2 144 0,3 2 32 0,0 2 0 16,-2-1 816-16,-9-2 160 0,2-2 48 0,0 3 0 15,-1-2-832-15,3 0-144 0,5 0-48 0,0-1 0 16,4-1-816-16,0 1-208 0,-3-1 0 0,-3-2 0 15,-3 2-1600-15,-3 1-352 0,-1-2-80 0,-5-1-16 0</inkml:trace>
  <inkml:trace contextRef="#ctx0" brushRef="#br0" timeOffset="32148.85">20958 5795 20271 0,'8'-10'896'0,"-4"7"192"0,0-2-880 0,2 3-208 0,0-1 0 0,2-1 0 16,-5 1 1680-16,-3 3 304 0,0 0 48 0,0 0 16 15,0 0 0-15,0 0 0 0,-2 10 0 0,-4 4 0 16,-2 7-832-16,-2 1-144 0,-4 4-48 0,-2 2 0 15,0 11 0-15,-1-1 0 0,1 4 0 0,2 0 0 0,-1 0 0 0,2-3 0 16,-2-3 0-16,4 3 0 0,0-2-816 0,2 0-208 16,1-4 0-16,2-1 0 0,-1-2 0 0,3 0 0 15,2-6 0-15,1-2 0 0,-2-2 0 0,3-5 0 16,4-2 0-16,-1-5-13616 16,1-2-2768-16</inkml:trace>
  <inkml:trace contextRef="#ctx0" brushRef="#br0" timeOffset="33937.53">2089 10334 20271 0,'0'0'448'0,"0"0"80"0,0 0 32 0,-4-6 16 0,4 6-576 0,0 0 0 16,0 0 0-16,0 0 0 0,0 0 928 0,-8 4 80 15,4 9 16-15,-3-1 0 0,2 0 0 0,-2 6 0 0,-1 6 0 0,4 3 0 16,0 4-832-16,1 2-192 0,1 3 0 0,0 5 0 16,0 2 864-16,1 4 128 0,1 5 32 0,1-2 0 15,-1 0-832-15,2-14-192 0,0 4 0 0,2-1 0 16,-2-1 0-16,2-5 0 0,3 0 0 0,2-6 0 16,-3-4 0-16,5-2 0 0,3-3 0 0,4-5 0 15,2-3 0-15,3-6 0 0,-2-4 0 0,5-2 0 16,5-3 864-16,1-4 128 0,1-3 32 0,1-5 0 15,-3-3-832-15,-1 0-192 0,-3-6 0 0,2 0 0 16,-4-3 0-16,12-14 0 0,-7-1 0 0,-6 5 0 16,-2 2 0-16,-3 2 0 0,1 0 0 0,-5 3 0 0,-5 4 0 15,-1 1 0-15,0 3 0 0,2 3 0 0,-1 3 0 0,-1 5 0 16,-2 2 0-16,0 6 0 0,-7 5 864 0,0 0 128 16,0 0 32-16,6 14 0 0,2 5-832 0,-4 5-192 15,0 5 0-15,-1 5 0 0,1 4 0 0,-3-4 0 16,3 6 0-16,-2 7 0 0,0 7 0 0,-2 8 0 15,-3 3 0-15,-2 5 0 0,-4 3 0 0,-2 2 0 16,-2 4 0-16,-1-1 0 0,0 0 0 0,-2-1 0 16,-1-2 0-16,-3-2 0 0,0-2 864 0,0-3 128 15,0-1 32-15,-1-5 0 0,-1-4-832 0,-3-2-192 16,0-2 0-16,0-5 0 0,-3-4 0 0,0-2 0 16,-3-3 0-16,-3-6 0 0,-2-4 864 0,0-4 128 15,6-3 32-15,2-6 0 0,-1-5-832 0,3-7-192 16,3-1 0-16,-1-8 0 0,3-4 0 0,0-5 0 0,3-2 0 0,3-3 0 15,2 0 0-15,4-4 0 0,1-2 0 0,7-2 0 16,4 2 0-16,4-1 0 0,2 1 0 0,4 0 0 16,1 2 0-16,6 2 0 0,4 0 0 0,5 1 0 15,5 0 0-15,6 3 0 0,-1 0 0 0,4 4 0 16,0-1 0-16,-2 3 0 0,-5 3 0 0,-3-1 0 31,-3 5-768-31,-4 0-208 0,-3 2-48 0,-3 0 0 16,-5 1-816-16,0 0-160 0,-3 0-48 0,-1-3-14736 0</inkml:trace>
  <inkml:trace contextRef="#ctx0" brushRef="#br0" timeOffset="34382.69">3452 10633 20271 0,'-10'5'448'0,"10"-5"80"0,0 0 32 0,0 0 16 0,0 0-576 0,0 0 0 0,0 0 0 0,0 0 0 15,0 0 928-15,0 0 80 0,11 0 16 0,3 0 0 16,1-1 0-16,1-2 0 0,3-4 0 0,0 2 0 15,0 0 0-15,6 0 0 0,6-1 0 0,2-2 0 16,2-1 0-16,-1 1 0 0,-2 3 0 0,-4-4 0 16,-2-1-832-16,-2 0-192 0,-2 1 0 0,0 3 0 15,-4 0-1600-15,-3 2-352 0,-6-1-80 0,-9 5-16 16</inkml:trace>
  <inkml:trace contextRef="#ctx0" brushRef="#br0" timeOffset="34533.6">3705 10855 35007 0,'0'0'768'0,"0"0"176"0,10 10 16 0,2-2 16 0,-1-3-784 0,2 2-192 16,2-3 0-16,1 0 0 0,2-1 0 0,3-4 0 15,-3-2 0-15,4 0 0 0,3-1 864 0,0-4 128 16,1 0 32-16,4-2 0 0,1 5-832 0,2-3-192 16,2 2 0-16,-1-2-11424 15,-2-5-2336-15</inkml:trace>
  <inkml:trace contextRef="#ctx0" brushRef="#br0" timeOffset="35533.72">5316 10662 9215 0,'0'0'400'0,"0"0"96"16,-8-3-496-16,-1 2 0 0,-2 1 0 0,2 1 0 16,9-1 1728-16,-7-1 256 0,0 0 64 0,7 1 0 0,-8 3-832 0,2 1-144 15,6-4-48-15,-7 4 0 0,1 3 0 0,6-7 0 16,0 0 0-16,-4 8 0 0,0 1 0 0,3 0 0 15,1-2 0-15,1-2 0 0,-1-5-816 0,6 9-208 16,4-3 0-16,5 1 0 0,0-1 864 0,3-1 128 16,4-3 32-16,3-1 0 0,4-1-832 0,5-1-192 15,6 0 0-15,1-3 0 0,0-4 864 0,-3 0 128 16,-3 1 32-16,0-2 0 0,1-4-832 0,1 1-192 16,-2 3 0-16,1-3 0 0,-1-3 0 0,1 2 0 15,-4-2 0-15,-2-1 0 0,-5 2 864 0,-3 0 128 16,-4-1 32-16,-4 2 0 0,-2-2-832 0,-4-1-192 15,-3 1 0-15,-1 1 0 0,-6 1 0 0,-1-2 0 16,-2-1 0-16,-4-1 0 0,-3 1 0 0,-5 3 0 16,-4 3 0-16,-2-2 0 0,-4-1 0 0,-2 5 0 15,1 3 0-15,-2 2 0 0,0 1 0 0,-1 3 0 0,-1 4 0 0,1 3 0 16,-1 2 0-16,-4 3 0 0,-3 3 0 0,-2 4 0 16,-2 4 0-16,7 5 0 0,4 4 0 0,2 2 0 15,2 3 0-15,8-2 0 0,6 2 0 0,0 0 0 16,2-1 0-16,7 3 0 0,6-3 0 0,4-1 0 15,4-4 0-15,2-2 0 0,4 1 0 0,0-4 0 16,1-1 0-16,5-2 0 0,5-3 0 0,4-2 0 16,7-3 0-16,-3 0 0 0,1-1 0 0,0-3 0 15,0-3 0-15,0 0 0 0,1 0 0 0,1-4 0 16,4-3 0-16,2-3 0 0,3-2 0 0,-1-3-11424 16,-1-2-2336-16</inkml:trace>
  <inkml:trace contextRef="#ctx0" brushRef="#br0" timeOffset="36003.23">6374 9710 20271 0,'-11'2'448'0,"5"1"80"16,-2 0 32-16,8-3 16 0,0 0-576 0,0 0 0 0,0 0 0 0,0 0 0 16,0 0 1744-16,0 0 240 0,0 0 64 0,0 0 0 15,6 7-832-15,5-2-144 0,2-4-48 0,4 0 0 0,0-1 0 0,2-1 0 16,2 1 0-16,0-2 0 0,0-3 0 0,1 0 0 15,1-2 0-15,-2 4 0 0,-1-2-816 0,-3 0-208 16,-1-3 0-16,-1 4 0 0,0 0 0 0,-4 1 0 16,-3-2 0-16,-8 5 0 15,8-4-2416-15,-8 4-528 0,0 0-96 0,0 0-32 0</inkml:trace>
  <inkml:trace contextRef="#ctx0" brushRef="#br0" timeOffset="36289.64">7082 9258 27647 0,'0'0'608'0,"0"0"128"0,0 0 32 0,0 0 0 0,0 0-624 0,0 0-144 0,9 14 0 0,-6-4 0 15,-3-10 848-15,-1 13 144 0,1 1 32 0,-2 3 0 16,-2 4-832-16,-1 1-192 0,0 0 0 0,0 2 0 16,2 3 864-16,-2 3 128 0,-1 2 32 0,3-2 0 15,-2-3-832-15,2 2-192 0,1 1 0 0,0-2 0 16,-1 2 0-16,1-5 0 0,-2-1 0 0,2-2 0 16,1-2-768-16,1-1-208 0,0-7-48 0,0 1-8736 15,-2-1-1760-15</inkml:trace>
  <inkml:trace contextRef="#ctx0" brushRef="#br0" timeOffset="36530.3">6982 9395 23951 0,'0'0'1056'0,"7"-9"224"0,-1-2-1024 0,3-2-256 15,1-2 0-15,1 0 0 0,2 8 880 0,0-3 112 16,5 0 32-16,0-1 0 0,4 0-832 0,2 0-192 16,0 2 0-16,-1-2 0 0,-3-2 864 0,1 3 128 15,1-1 32-15,1 2 0 0,0 0-832 0,-3 3-192 16,-4 1 0-16,-2 3 0 16,-3 1-768-16,-3 2-208 0,-8-1-48 0,0 0-11872 0</inkml:trace>
  <inkml:trace contextRef="#ctx0" brushRef="#br0" timeOffset="36695.03">7061 9606 27647 0,'0'0'608'0,"0"0"128"0,10 5 32 0,5-4 0 0,1-3-624 0,2 0-144 0,1-1 0 0,1 1 0 16,-1 0 848-16,-1-1 144 0,1-2 32 0,6-1 0 16,1-4-832-16,1 1-192 0,-1 3 0 0,-2-1 0 15,0-2 0-15,-1 0 0 0,-1 4 0 0,-4-1 0 16,-4-5-1600-16,-1 2-352 0,3-4-80 15,-6 5-16-15</inkml:trace>
  <inkml:trace contextRef="#ctx0" brushRef="#br0" timeOffset="37160.75">8065 8982 27647 0,'0'0'608'0,"-2"-9"128"0,1-4 32 0,0 2 0 0,1 2-624 0,0 9-144 0,0 0 0 0,0 0 0 16,-5-8 0-16,5 8 0 0,0 0 0 0,-6 6 0 16,1 2 848-16,-4 6 144 0,-1 4 32 0,0 4 0 15,-1 2-832-15,-1 7-192 0,-1 4 0 0,0 4 0 16,-2 1 864-16,0 1 128 0,0 0 32 0,-2 2 0 15,1 3-832-15,-2-1-192 0,1 0 0 0,6-3 0 0,2 1 0 16,4-2 0-16,5-4 0 0,0-5 0 0,-1-3 864 0,3-5 128 16,5-1 32-16,3-2 0 0,3-2-832 0,0-4-192 15,-1-3 0-15,1 0 0 0,1-1 0 0,-4-5 0 16,1-3 0-16,1 1 0 16,0-4-1600-16,1-1-352 0,1-2-80 0,1 1-13120 15</inkml:trace>
  <inkml:trace contextRef="#ctx0" brushRef="#br0" timeOffset="37459.07">8560 8958 23951 0,'0'0'512'0,"4"-7"128"0,-1-6 0 0,2 5 64 0,-5 8-576 0,0 0-128 0,0 0 0 0,2 6 0 15,-2-6 848-15,-3 15 144 0,-5 0 32 0,0 6 0 16,-3 1 0-16,-1 6 0 16,0 5 0-16,-2 3 0 0,-2 0 0 0,3 3 0 0,0-2 0 0,2 2 0 15,0 1-832-15,2 1-192 0,2 1 0 0,2 2 0 16,2 0 864-16,2 0 128 0,1 0 32 0,1-8 0 16,2-7-832-16,4-5-192 0,0-4 0 15,4-3 0-15,-1 1 0 0,3-4 0 0,1-4 0 0,-1-4 0 16,1-4 0-16,-3-3 0 0,0-1 0 0,-1-3 0 15,-2-4-2416-15,-3-1-528 0,-3-4-96 0,1 1-32 16</inkml:trace>
  <inkml:trace contextRef="#ctx0" brushRef="#br0" timeOffset="37654.91">8197 9384 35007 0,'8'-3'768'0,"7"0"176"0,3-4 16 0,5 1 16 0,1 2-784 0,1 1-192 15,2 1 0-15,0-3 0 0,0 1 0 0,2-1 0 16,-1 2 0-16,4-1 0 0,1-4 864 0,1 1 128 16,-1 2 32-16,3-1 0 0,-2 1-832 0,-1 0-192 15,-2 2 0-15,-3 0 0 0,-5 0 0 0,-2 3 0 16,-3-2 0-16,-4 1 0 16,-4-1-2416-16,0 2-528 0,-10 0-96 0,0 0-32 0</inkml:trace>
  <inkml:trace contextRef="#ctx0" brushRef="#br0" timeOffset="38231.83">8896 8600 20271 0,'0'0'448'0,"0"0"80"0,0 0 32 0,0 0 16 0,3-7-576 0,-3 7 0 16,0 0 0-16,0 0 0 0,0 0 928 0,11 5 80 16,-3-3 16-16,2 2 0 0,1 4 816 0,1 2 160 15,0 2 48-15,4 4 0 0,2 4-1648 0,4 3-400 16,-2 3 0-16,5 4 0 0,0 2 896 0,0 5 112 0,-1 1 16 0,-1 7 0 15,-1 1-832-15,-4 8-192 0,-3 8 0 0,-4 3 0 16,-2 0 864-16,-6-1 128 0,0-2 32 0,-5 0 0 16,0-2-832-16,-3-1-192 0,-4-3 0 0,-3-6 0 15,-2-6 864-15,6-20 128 0,-4 0 32 0,-1 2 0 16,-3 1 0-16,-4 0 0 0,-3-1 0 0,2 0 0 16,3-2-832-16,-4 1-192 0,-1-3 0 0,-18 18 0 15,10-8 0-15,7-8 0 0,-1-5 0 0,5-4 0 16,-1-2 864-16,3-5 128 0,0-5 32 0,1-1 0 15,2-3-1648-15,6 0-320 0,-1-2-64 16,0-1-16-16,0 1-2448 0,2-1-496 0,-11-18-112 0,8 2-16 0</inkml:trace>
  <inkml:trace contextRef="#ctx0" brushRef="#br0" timeOffset="40868">6267 3466 16575 0,'0'0'368'0,"0"0"80"0,0 0 0 0,0 0 16 0,0 0-464 0,0 0 0 15,0 0 0-15,-9 2 0 0,5-5 912 0,4 3 96 0,0 0 16 0,0 0 0 16,0 0-832-16,0 0-192 0,0 0 0 0,0 0 0 16,0 0 864-16,-7 3 128 0,3 4 32 0,1 2 0 15,-1 2-832-15,2 3-192 0,-1 3 0 0,0 2 0 16,-2 4 0-16,3 4 0 0,2 1 0 0,0 0 0 15,0-2 0-15,1 0 0 0,5-2 0 0,0 0 0 16,-1 1 0-16,1-2 0 0,2-3 0 0,1-2 0 16,-1-3 0-16,3-2 0 0,-1 0 0 0,4-2 0 15,0 0 864-15,2-3 128 0,2-2 32 0,3-1 0 16,-1 1-832-16,1-1-192 0,1-2 0 0,1-3 0 16,0-3 0-16,0-1 0 0,0-2 0 0,0 1 0 0,2-1 864 15,1 0 128-15,0-3 32 0,0 0 0 0,2 0-832 0,-2 1-192 16,4-2 0-16,2 1 0 0,1 1 0 0,1 1 0 15,-2-1 0-15,-1-1 0 0,-2-4 0 0,0 0 0 16,0-1 0-16,1 1 0 0,1-1 0 0,1-1 0 16,-1-1 0-16,0 3 0 0,-3 0 0 0,4 1 0 15,2-4 0-15,2 3 0 0,-2 2 0 0,-1 0 0 16,0 0 0-16,-1-1 0 0,1-1 0 0,-2 0 0 16,4-3 0-16,-2 4 0 0,3-1 0 0,1 0 0 15,-2 1 0-15,5-1 0 0,3 2 0 0,0-2 0 16,-1 0 0-16,-2 0 0 0,1 1 0 0,2 0 0 15,-1-4 0-15,2 4 0 0,-1 1 448 0,1 6 32 0,0 4 16 0,-1-1 0 16,-2-1-496-16,1 1 0 0,-3 1 0 0,-2 1 0 16,-1 0 0-16,1 1 0 0,-1 1 0 0,-3 1 0 15,-4 0 0-15,0 1 0 0,2 2 0 0,-1 1 0 16,-2 1 0-16,0 1 0 0,-3 1 0 0,-2 0 0 16,-3-1 0-16,-2 0 0 0,-4-1 0 0,0 2 0 15,-4-2 0-15,-1 3 0 0,-1 0 0 0,-2-2 0 16,0-1 0-16,0-1 0 0,-6-7 0 0,4 9 0 15,-1-1 128-15,-3-8-128 0,0 0 0 0,2 10 144 16,-2-10-16-16,0 0-128 0,0 0 192 0,0 0-64 16,0 0-128-16,0 0 128 0,0 0-128 0,0 0 128 15,0 0 0-15,9 6-128 0,-4-4 192 0,4-5-64 16,0-4 48-16,0-1 0 0,1 0 0 0,1-1 0 16,1-1-48-16,3-1 0 0,3 0 0 0,-1-1 0 0,1-1-128 0,3 0 160 15,-2-2-160-15,3 0 160 0,1-1-160 0,2 1 0 16,-2 2 0-16,0 1 128 0,0 2-128 0,-1 1 0 15,0 1 0-15,-2 2 128 0,0-1-128 0,2 3 0 16,-3-1 0-16,3 5 0 0,-1 3 0 0,-2 1 0 16,2-1 0-16,1 0 0 0,1 2 0 0,0 0 0 15,1 2 0-15,2-2 0 0,1 1 0 0,0 0 0 16,0 2 0-16,2-1 0 0,1-3 0 0,-1 1 0 16,-1-2 0-16,-2-1 0 0,1-2 0 0,1-2 0 15,2-5 0-15,0 3 0 0,0 1 0 0,0-2 0 16,2 1 0-16,0-1 0 0,2-1 0 0,1-1 0 15,2-1 0-15,-3 3 0 0,-1-1 0 0,-1 2 0 16,-3 0 0-16,2-2 0 0,1 0 0 0,1-1 0 0,0-1 0 16,0 3 0-16,-1-5 0 0,3 3 0 0,0 1 0 0,2-1 0 15,-1 0 0-15,-2 1 0 0,-1 0 0 0,-1 0 0 16,-1-6 0-16,1 0 128 0,-2-4-128 0,0 1 128 16,-1-2-128-16,-2 1 160 0,1-2-160 0,-3 3 160 15,0 0 64-15,0 2 16 0,-3 0 0 0,-3 1 0 16,0-1-16-16,-4 3 0 0,0 0 0 0,-2 1 0 15,-2 3-224-15,-1 0 128 0,0 1-128 0,-10 5 0 16,5-5 0-16,-5 5 0 0,0 0 0 0,0 0 0 16,0 0-1296-16,0 0-368 0,-9 0-64 0,0 2-13552 15</inkml:trace>
  <inkml:trace contextRef="#ctx0" brushRef="#br0" timeOffset="43193.42">11200 8941 23951 0,'0'0'512'0,"0"0"128"0,0 0 0 0,8-9 64 0,1 1-576 0,-9 8-128 0,0 0 0 0,0 0 0 16,0 0 848-16,0 0 144 0,0 0 32 0,0 0 0 15,-2-8 0-15,-6 3 0 0,1 5 0 0,-7-1 0 16,-1-2 0-16,-6 4 0 0,-2 3 0 0,-4 1 0 15,-6 0-832-15,-6 2-192 0,-6-1 0 0,-1 2 0 0,-3 1 864 0,5 0 128 16,-1 1 32-16,2-3 0 0,-1-3-832 0,0 0-192 16,-1 4 0-16,-1-1 0 0,0 1 0 0,4-4 0 15,3-1 0-15,7 2 0 0,3 4 864 0,6-4 128 16,1-3 32-16,7 1 0 0,6 3-832 0,-1 2-192 16,3-1 0-16,2-2 0 0,5-5 0 0,-3 9 0 15,1 2 0-15,2 0 0 0,1-2 0 0,1 3 0 16,3 4 0-16,1 3 0 0,3 2 0 0,0 7 0 15,0 2 0-15,-3 3 0 16,3 3-768-16,-5 4-208 0,-1 5-48 0,0 4 0 0,3 2 832 0,-4 5 192 16,-2 3 0-16,-1 3 0 0,-3-1 0 0,0 4 0 15,-3 2 0-15,-2 5 0 0,-2 5 0 0,-4-4 0 16,-1 0 0-16,-1 0 0 0,1 1 768 0,1-20 208 16,-2 5 48-16,-3 0 0 0,-1 0-832 0,-6 3-192 0,-3 2 0 15,-3 0 0-15,-4-3 0 0,2 0 0 16,5-1 0-16,0-2 0 0,1 0 0 0,4-4 0 15,1-2 0-15,4-2 0 0,2-4 0 0,4-2 0 0,3-2 0 0,5-5 0 16,-1-3 0-16,4-3 0 0,2-2 0 0,3-5 0 16,3-2 0-16,5-2 0 0,4-3 0 0,3-1 0 15,1-5 0-15,8-1 0 0,9-3 0 0,6-1 0 16,3-1 0-16,2 0 0 0,0-1 0 0,-1-2 0 16,-2 1 0-16,1-1 0 0,-1 2 0 0,4 1 0 15,3-4 0-15,-3 1 0 0,-4 0 0 0,-2 1 0 16,-7 2-2416-16,-2-4-528 0,-5-1-96 0,-5-3-32 15</inkml:trace>
  <inkml:trace contextRef="#ctx0" brushRef="#br0" timeOffset="43908.74">11552 11168 20271 0,'0'0'448'0,"0"0"80"0,0 0 32 0,0 0 16 0,0 0-576 0,0 0 0 15,0 0 0-15,0 0 0 0,0 0 1744 0,0 0 240 16,0 0 64-16,2-7 0 0,1-4-832 0,2-4-144 16,0-3-48-16,3-6 0 0,2-1 0 0,7-16 0 15,1-3 0-15,-1 0 0 0,5 0 0 0,3-3 0 16,-1-2 0-16,3-3 0 0,4-2-816 0,7-2-208 15,1-8 0-15,1-3 0 0,-3-5 0 0,1-1 0 16,-5 2 0-16,1-2 0 0,-1-2 0 0,1-1 0 16,0 4 0-16,-1 5 0 0,-6 6 0 0,4 9 0 15,1 7 0-15,0 8 0 0,-2 3 0 0,-5 6 0 16,-4 7 0-16,-5 5 0 0,0 3 0 0,-4 4 0 16,-2 4 0-16,-1 9 0 0,-2 6 0 0,0 4 0 15,-2 2 0-15,3 8 0 0,0 4 0 0,-1 5 0 0,-2 3 0 0,0 7 0 16,2 7 0-16,-2 7 0 0,-3 6 0 0,1 1 0 15,-1-1 0-15,0 3 0 0,-2 1 0 0,1-1 0 16,3 0 0-16,-1-3 0 0,-3-6 0 0,-1-2 0 16,-2-5 0-16,4-4 0 0,1-3 0 0,-2-2 0 31,-2-5-768-31,1-2-208 0,-1-2-48 0,1-5 0 16,-2-2-816-16,0-9-160 0,-1-2-48 0,-3-5-7104 0,-3-4-1408 0</inkml:trace>
  <inkml:trace contextRef="#ctx0" brushRef="#br0" timeOffset="44095.76">11840 10514 31327 0,'0'0'688'0,"0"0"144"0,8-4 16 0,0 0 48 0,4 1-720 0,4 0-176 16,3-2 0-16,3 3 0 0,1 0 0 0,4-3 0 15,0-1 0-15,2-3 0 0,4-1 0 0,2-1 0 16,1 1 0-16,5-1 0 0,2-1 848 0,2 1 144 15,-2 2 32-15,-3-1 0 0,-5-2-832 0,-3 2-192 16,-3 1 0-16,-2 1-10336 16,0-1-2112-16</inkml:trace>
  <inkml:trace contextRef="#ctx0" brushRef="#br0" timeOffset="44500.28">13735 9411 27647 0,'6'-11'608'0,"-6"11"128"0,5-10 32 0,2 4 0 0,-3-2-624 0,1 3-144 0,-5 5 0 0,0 0 0 16,0 0 848-16,0 0 144 0,0 0 32 0,-2 4 0 0,-2 5 0 15,-4 4 0-15,-3 8 0 0,-4 7 0 0,-6-1 0 0,-2 6 0 16,-3 8 0-16,-3 4 0 0,-1 7-832 0,-1 6-192 16,1 5 0-16,-1 7 0 0,0 6 864 0,1 2 128 15,3-1 32-15,-3 0 0 0,0-2-832 0,3-1-192 16,1-2 0-16,2-5 0 0,6-5 0 0,2-4 0 15,4-3 0-15,6-6 0 0,2-3 0 0,4-3 0 16,4 0 0-16,1-5 0 0,3-4 0 0,2-3 0 16,3-3 0-16,5 4 0 15,0-10-2416-15,1-7-528 0,2-4-96 0,-7-11-32 0</inkml:trace>
  <inkml:trace contextRef="#ctx0" brushRef="#br0" timeOffset="44877.75">14441 9520 31327 0,'0'0'688'0,"0"0"144"0,0 0 16 0,0 0 48 0,0 0-720 0,0 0-176 0,-6 16 0 0,-1-8 0 16,1 1 0-16,-3 6 0 0,0 4 0 0,-3 4 0 15,-1 3 848-15,-2 4 144 0,1 2 32 0,-1 4 0 0,-1 8-832 0,0 3-192 16,-1 2 0-16,0 4 0 0,-1 3 864 0,3 1 128 16,-1 0 32-16,2 0 0 0,0 2 0 0,0-2 0 15,3 2 0-15,2-2 0 0,0-2-832 0,2-2-192 16,2-8 0-16,1-2 0 0,1-3 0 0,3-6 0 15,2-3 0-15,3-3 0 0,0 0 0 0,2-5 0 16,0-3 0-16,1-5 0 0,1-4 0 0,1-2 0 16,0-3 0-16,3-2 0 15,-1-8-2416-15,-1 0-528 0,-1-1-96 0,1-5-12720 0</inkml:trace>
  <inkml:trace contextRef="#ctx0" brushRef="#br0" timeOffset="45110.92">13786 10324 35007 0,'0'-10'1552'0,"1"5"320"0,1 0-1488 0,5 0-384 0,1 0 0 0,5 1 0 16,1 1 0-16,1 1 0 0,2 1 0 0,3 1 0 16,3-1 896-16,3 1 96 15,4 0 32-15,6 1 0 0,8-3 0 0,2 0 0 0,0-2 0 0,0 2 0 16,-6 1-832-16,-1-1-192 0,-2-1 0 0,-4-1 0 15,-2 2 0-15,0-1 0 0,-2 1 0 0,12-4 0 16,-5-2-1600-16,-3 2-352 16,-3-1-80-16,-2-1-14752 0</inkml:trace>
  <inkml:trace contextRef="#ctx0" brushRef="#br0" timeOffset="45678.48">15178 9279 23951 0,'-11'-9'512'0,"6"3"128"0,5 6 0 0,-3-6 64 0,-1-3-576 0,1 1-128 0,1 0 0 0,1 4 0 15,1 4 1664-15,0 0 320 0,2-9 48 0,1 6 16 16,-3 3-1648-16,8 2-400 0,1 3 0 0,2 1 0 15,1-1 896-15,2 2 112 0,0 5 16 0,2 3 0 16,-1 0-832-16,3 4-192 0,5 4 0 0,2 2 0 16,3 5 864-16,-1 4 128 0,5 3 32 0,2 5 0 15,-1 7-832-15,-1 0-192 0,-3 2 0 0,-4 0 0 16,-3 2 0-16,-2 3 0 0,-3 6 0 0,-2-2 0 0,-4-3 864 16,-4 0 128-16,-1 0 32 0,-4-2 0 0,-2 0-832 0,-2 1-192 15,-1 0 0-15,-4 1 0 0,-3-1 864 0,-2-1 128 16,-3-5 32-16,-5-1 0 0,-1 1-832 0,-6-2-192 15,-2-4 0-15,-3 1 0 0,-1-2 864 0,-1-1 128 16,0-1 32-16,4-3 0 0,4-1-832 0,2-3-192 16,1-3 0-16,2 2 0 0,-1-5 0 0,-3 1 0 15,-6-3 0-15,-2-1 0 0,-5-1 0 0,0-4 0 16,0-2 0-16,4-3 0 0,3-2 0 0,4-4 0 16,2-2 0-16,7-4 0 15,6-4-2416-15,-1-2-528 0,5-4-96 0,0-7-16000 0</inkml:trace>
  <inkml:trace contextRef="#ctx0" brushRef="#br0" timeOffset="46408.32">17246 9785 23951 0,'0'0'1056'0,"3"-10"224"0,0-2-1024 0,1 0-256 0,0-1 0 0,-1 4 0 15,-3 9 880-15,3-8 112 0,-1 2 32 0,1 1 0 16,-3 5 816-16,0 0 160 0,0 0 48 0,0 0 0 16,0 0-832-16,0 0-144 0,0 0-48 0,0 0 0 15,-8 4-816-15,2 6-208 0,2 0 0 0,-3 7 0 16,-1 1 864-16,-1 8 128 0,0-3 32 0,0 5 0 16,3 5-832-16,-4 7-192 0,-1 5 0 0,1 4 0 15,1 4 0-15,1 0 0 0,-3-1 0 0,2 3 0 0,0-1 864 0,1-3 128 16,1-4 32-16,0-1 0 0,-2-4-832 0,2-1-192 15,3-5 0-15,-1 1 0 0,0-4 0 0,0-2 0 16,1-4 0-16,1 0 0 0,-3-4 0 0,2-2 0 16,1-2 0-16,0-3 0 0,-1-4 0 0,2-2 0 15,2-10 0-15,0 0 0 16,0 0-768-16,0 0-208 0,-8-2-48 0,0-5 0 16,1-2-1632-16,1-3-336 0,0-4-64 0,0-3-16 0</inkml:trace>
  <inkml:trace contextRef="#ctx0" brushRef="#br0" timeOffset="46679.46">16649 10266 31327 0,'0'0'688'0,"0"0"144"0,0 0 16 0,0 0 48 0,2-7-720 0,-2 7-176 0,0 0 0 0,10-5 0 16,-1 2 1664-16,2 0 320 0,2-2 48 0,7 2 16 15,9 3-832-15,7-2-144 0,7-3-48 0,3 2 0 16,-1 2-816-16,-1 0-208 0,-5 0 0 0,-1 0 0 16,-5 1 864-16,-9 1 128 0,4 0 32 0,19 0 0 15,5-2-832-15,-3 0-192 0,1 1 0 0,-7 0 0 16,-13 1 0-16,-1-1 0 0,-6-2 0 0,-2 0 0 16,-1-1 0-16,-5 0 0 0,-3 0 0 0,-2-1 0 15,-1 1-2416-15,-2 0-528 0,4-5-96 16,-4-1-32-16</inkml:trace>
  <inkml:trace contextRef="#ctx0" brushRef="#br0" timeOffset="49264">19883 9451 12895 0,'0'0'576'0,"0"0"112"0,0 0-560 0,6 1-128 0,-1 1 0 0,-1-2 0 15,1-3 1664-15,-5 3 320 0,0 0 48 0,3-3 16 16,2 1-832-16,0-4-144 0,-1 0-48 0,3 3 0 16,1 3 0-16,-1 0 0 0,-7 0 0 0,3-3 0 15,1-1 0-15,-1 0 0 0,-3 4 0 0,0 0 0 16,3-5 0-16,-6-2 0 0,-4 3 0 0,1 0 0 16,5-1 0-16,-1 2 0 0,-2 1 0 0,-1-2 0 15,-6-6-816-15,1 3-208 0,0 1 0 0,0 2 0 0,5 1 0 0,-6 0 0 16,4 1 0-16,-3 2 0 15,3-2 864-15,-2 1 128 0,0 1 32 0,0-1 0 16,-3 1-832-16,0-2-192 0,-1-4 0 0,-4 3 0 0,-18 3 0 0,-1-1 0 16,-5 0 0-16,5 1 0 0,0 1 0 0,0 2 0 15,2 2 0-15,2-1 0 0,3-6 0 0,1 5 0 16,1 5 0-16,12-3 0 0,-2 1 0 0,-3 1 0 16,-3 3 0-16,-4 1 0 0,-3-1 0 0,-3 1 0 15,-5 1 0-15,-26 14 0 0,15-3 0 0,8 0 0 16,6 3 0-16,6-3 0 0,7 0 0 0,0 3 0 15,3-1 0-15,-1 2 0 0,-3 1 864 0,2-1 128 16,1 1 32-16,-5 2 0 16,-2 2-1648-16,0 3-320 0,-1 1-64 0,4-1-16 0,2-1 1648 0,0 2 320 15,1 1 64-15,5-1 16 0,5-3-832 0,3-1-192 16,0-1 0-16,2-1 0 0,-3-1 0 0,6 0 0 16,4-2 0-16,1 2 0 0,-2 4 0 0,7-2 0 15,1-7 0-15,3 2 0 0,0 3 0 0,1-3 0 0,5 0 0 16,2-1 0-16,-3-4 0 0,4-1 0 0,1-2 0 0,1 0 0 15,0-1 0-15,2-1 0 0,-2-3 0 0,2 2 0 16,-4-2 0-16,0 0 0 0,0-4 0 0,-3 1 0 16,1 1 0-16,1-3 0 0,-1-1 0 0,5 2 0 15,7-3 0-15,2 0 0 0,0-1 0 0,2-2 0 16,2-2 0-16,1-2 0 0,-6 1 0 0,0-1 0 16,-7-1 0-16,0 0 0 0,-4-1 0 0,2-3 0 15,-1 2 0-15,0-1 0 0,-1-1 0 0,2-1 0 16,11 1 0-16,1-1 0 0,4 1 0 0,-2 0 0 15,0 0 0-15,-1-1 0 0,-1-2 0 0,-5 4 0 0,-6 0 0 0,-1 1 0 16,-4-2 0-16,-2 1 0 0,-1 0 0 0,-1 0 0 16,-3-2 0-16,0 1 0 0,-1 1 0 0,2 0 0 15,-3 3 0-15,-9 2 0 0,7-5 0 0,1 2 0 16,3 0 0-16,-2 0 0 0,-9 3 0 0,0 0 0 16,0 0 0-16,0 0 0 0,0 0 0 0,0 0 0 15,0 0 0-15,0 0 0 0,0 0 0 0,0 0 0 16,0 0 0-16,0 0 0 0,0 0 0 0,0 0 0 15,-11-2 0-15,2 2 0 0,9 0 0 0,0 0 0 16,-8 2 0-16,-3 1 0 0,0 0 0 0,1 1 0 16,-3-3 0-16,0 2 0 0,0-2 0 0,-1 2 0 15,-3 0 0-15,-2 2 0 0,-2-2 0 0,-6 0 0 16,-8 2 0-16,-3-2 0 0,-1 1 0 0,0 1 0 16,4-1 0-16,1 0 0 0,3 0 0 0,4 3 0 0,-2-4 0 0,2 0 0 15,-2-1 0-15,-1-2 0 0,-2 1 0 0,-4-2 0 16,-6 0 0-16,-2-1 0 0,-1 0 0 0,4-1 0 15,7-2 0-15,4 2 0 0,1-5 0 0,6-1 0 16,3 1 0-16,1-2 0 0,2-1 0 0,-2-1 0 16,4-2 0-16,-2-1 0 0,-2-2 0 0,4 0 0 15,2-1 0-15,2 1 0 0,-2-2 0 0,2-1 0 16,0 4 0-16,2 0 0 0,1 3 0 0,3-2 0 16,-3-4 0-16,4 1 0 0,0 3 0 0,1 0 0 15,-6-4 0-15,6 2 0 0,3 2 0 0,0-3 0 16,0 0 0-16,0-2 0 0,-1-1 0 0,2 0 0 15,2 1 0-15,2 0 0 0,0 0 0 0,3-2 0 16,1-2 0-16,0 1 0 0,0-1 0 0,3 2 0 0,4 1 0 0,-2-1 0 16,-5 1 0-16,1-1 0 0,2-1 0 0,2 1 0 15,-3 0 0-15,1 0 0 0,-1 2 0 0,1 1 0 16,-3-3 0-16,4 2 0 0,3 1 0 0,-2 5 0 16,-2 0 0-16,2-2 0 0,1 0 0 0,-2-1 0 15,0-4 0-15,5 1 0 0,4 1 0 0,4 0 0 16,-1 1 0-16,2 3 0 0,-1 2 0 0,-3 3 0 15,2-1 0-15,-2-1 0 0,-1 1 0 0,-4 1 0 16,1 0 0-16,-6 4 0 0,2 2 0 0,0 2 0 16,1 2 0-16,1-4 0 0,-1 0 0 0,2-1 0 15,2 0 0-15,11 3 0 16,1 2-768-16,3-1-208 0,4-2-48 0,-9 1 0 0,2 1 832 0,-1 0 192 16,-4 1 0-16,-1 0 0 0,-2-1 0 0,-2 1 0 0,-2 2 0 0,-6-1 0 15,-1-1 0-15,-3-1 0 0,-2 0 0 16,3 1 0-16,-1 1 0 0,0-1 0 15,-4-1 0-15,1 0 0 0,-7 1 0 0,0 0 0 0,0 0 0 0,3 1 0 16,-3-1 0-16,0 0 0 0,0 0 0 0,0 0 0 16,0 0 0-16,0 0 0 0,0 0 0 0,0 0 0 15,0 0 0-15,-1-3 0 0,-2-1 0 0,-2 2 0 16,5 2 0-16,0 0 0 0,-4-1 0 0,-1 1 0 16,5 0 0-16,0 0 0 0,-5 1 0 0,-2-1 0 15,2 0 0-15,-3 0 0 0,1-1 0 0,-6 1 0 16,0 4 0-16,-2-3 0 0,-3-3 0 0,0 2 0 15,1 2 0-15,-6 0 0 0,-4 1 0 0,0 1 0 16,-3 0 0-16,6 0 0 0,2 2 0 0,-3 0 0 0,2-2 0 0,-3 1 0 16,3 3 0-16,-2 1 0 0,-2 1 0 0,-10 3 0 15,-3 2 0-15,-2 1 0 0,-8 2 0 0,2 2 0 16,0 2 0-16,5 0 0 0,6 1 0 0,4 2 0 16,2-2 0-16,0 2 0 0,3-1 0 0,0 1 0 15,3 2 0-15,0 0 0 0,-4 1 0 0,2 5 0 16,0 0 0-16,3 0 0 0,1 0 0 0,2 1 0 15,0-1 0-15,6 0 0 0,0 0 0 0,4-1 0 16,0 0 0-16,4-3 0 0,3 0 0 0,0 2 0 16,2-1 0-16,2-2 0 0,2-1 0 0,4-1 0 15,-1-1 0-15,5 1 0 0,-1-1 0 0,3-1 0 16,1-1 0-16,1-2 0 0,1-2 0 0,1-1 0 16,6 1 0-16,0-2 0 0,-1-3 768 0,1-3 208 15,1 0 48-15,2-1 0 0,-3-1-832 0,3-3-192 16,-4-1 0-16,5-2 0 0,1 4 0 0,8-5 0 0,1-1 0 0,5-1 0 15,-2-1 0-15,0 0 0 0,-6 0 0 0,-3-3 0 16,0 1 0-16,-7-1 0 0,-1-1 0 0,-4 1 0 16,-2 0 0-16,-1 1 0 15,-4-1 0-15,1-2 0 16,-3 2-2416-16,-9 4-528 0,6-6-96 0,-3 2-32 0</inkml:trace>
  <inkml:trace contextRef="#ctx0" brushRef="#br0" timeOffset="50866.19">20488 8569 16575 0,'-5'-7'368'0,"-5"1"80"0,-2-1 0 0,4 4 16 0,1 1-464 0,0 0 0 16,-3 0 0-16,-1 0 0 0,0 0 912 0,0 1 96 16,0 1 16-16,1 0 0 0,-3-1 0 0,3-1 0 15,2 2 0-15,0 2 0 0,3 1 0 0,5-3 0 16,0 0 0-16,0 0 0 0,2 7 0 0,5-2 0 16,3-1 0-16,3-1 0 0,1 0 0 0,5 0 0 15,3 4 0-15,14-3 0 0,1-4-832 0,3 3-192 16,2 1 0-16,1-1 0 0,0-3 864 0,1-1 128 15,1-1 32-15,1 0 0 0,3 5-832 0,2-1-192 0,-1-3 0 0,-1 0 0 16,-3 0 0-16,-4-1 0 0,-3 2 0 0,-3 0 0 16,-2 0 320-16,1 0 32 0,-2-1 0 0,-6 1 0 15,-7 3-160-15,1-2-16 0,2-1-16 0,-3 2 0 16,-2 4 32-16,-3-2 0 0,-4 2 0 0,0-2 0 16,-1 1-64-16,0 0 0 0,-4 2 0 0,-1 1 0 15,1 1-128-15,-2 3 0 0,-1 5 144 0,-1 0-144 16,-2 1 128-16,0 4-128 0,-1 1 128 0,0 5-128 15,-1 4 0-15,0 3 128 0,-4 2-128 0,-1 5 0 16,0 2 0-16,-2 7 128 0,0 4-128 0,-4 3 0 16,-1 0 144-16,0 0-144 0,-2 1 192 0,3 3-192 15,2 6 0-15,0 0 0 0,-2 1 0 0,-1-1 0 16,-2-1 0-16,2-1 0 0,3 2 0 0,2-2 0 0,-2 0 0 16,6-2 0-16,-2-1 128 0,4-3-128 0,-1-2 0 0,4 0 128 15,-1 0-128-15,2 2 0 0,-1-2 192 0,1-1-192 16,2-4 192-16,0-1-192 0,0 2 176 0,3-1-176 15,-3-2 160-15,0 2-160 0,1-2 160 0,1-2-160 16,-2 0 160-16,1-3-160 0,-2-2 160 0,2-5-160 16,-1 0 160-16,2-2-160 0,1 0 144 0,-1-3-144 15,-1-6 128-15,0 1-128 0,0-1 128 0,-2-2-128 16,2-4 128-16,-1-4-128 0,1-1 160 0,0-3-160 16,-4-4 192-16,0 2-192 0,1-4 192 0,-1-8-64 15,0 8 0-15,0-1-128 0,0-7 192 0,0 0-192 16,0 0 192-16,2 8-192 0,-1-2 144 0,-1-6-144 15,0 0 0-15,0 0 144 0,-2 7-144 0,1-1 0 0,-1412-1 144 0,2821-5-144 16,-1408 0 0-16,0 0 0 0,-4 6 0 0,4-6 128 16,-8 4-128-16,1-1 176 0,7-3-176 0,-8 2 192 15,-4 0 48-15,1 0 16 0,-1 0 0 0,0 0 0 16,-4 1-64-16,-1-1 0 0,-1 1 0 0,-3-1 0 16,-3 0 0-16,-3 1 0 0,-4-1 0 0,-8 1 0 15,-4-1 16-15,0 2 0 0,-2-2 0 0,-1 0 0 16,1 0-16-16,0 2-16 0,0-3 0 0,-3 1 0 15,0 0-176-15,0 1 0 0,-3 0 0 0,5 1 128 16,4-2-704-16,0 1-160 0,5 0-32 16,0-2 0-16,4 0-2400 0,2 0-480 0</inkml:trace>
  <inkml:trace contextRef="#ctx0" brushRef="#br0" timeOffset="52939.11">3025 15047 16575 0,'0'0'368'0,"0"0"80"0,0 0 0 0,0 0 16 0,0 0-464 0,0 0 0 0,-5 4 0 0,1 2 0 16,-3 2 912-16,3 0 96 0,0 2 16 0,0 2 0 16,-2 3 0-16,2 0 0 0,-4 3 0 0,4 4 0 15,1 4 0-15,1 2 0 0,1 0 0 0,2 4 0 16,1 1-832-16,1 2-192 0,0 2 0 0,2 0 0 16,0-3 0-16,4-1 0 0,1-1 0 0,4-3 0 15,5-1 0-15,3-4 0 0,-1 0 0 0,5-8 0 0,3-4 864 0,4-3 128 16,0-2 32-16,0-2 0 15,-1-4-832-15,-2-4-192 0,0-4 0 0,0-3 0 0,-1-1 0 0,3-2 0 16,-1-2 0-16,0-3 0 0,-2-3 864 0,-2-1 128 16,1-3 32-16,0 0 0 0,1-1-832 0,-2-3-192 15,-6-2 0-15,-1 0 0 0,-2 0 0 0,-2 0 0 16,-3 1 0-16,-2-1 0 0,-2 1 0 0,-5 3 0 16,-1-1 0-16,-1 4 0 0,-1 2 0 0,-1 2 0 15,-1 1 0-15,0 5 0 0,-1 2 0 0,0 3 0 16,1 3 0-16,1 6 0 0,0 0 0 0,0 0 0 15,0 0 0-15,-2 8 0 0,-4 3 0 0,0 5 0 16,2 0 0-16,-3 5 0 0,3 6 0 0,-1 2 0 0,-1 5 0 16,-1 3 0-16,-1 2 0 0,1 8 0 15,-2 2 0-15,1 5 0 0,-2 3 0 0,1 1 0 16,-2 4 0-16,0 0 0 0,2 6 0 0,-2 1 0 16,-3-2 0-16,3 0 0 0,0 0 864 0,0 1 128 0,-1-2 32 0,0 0 0 15,-2-3-832-15,1 2-192 0,-2-2 0 0,0 0 0 16,-2 0 864-16,3-2 128 0,-1-3 32 0,-3-1 0 15,-1-3-832-15,0-3-192 0,-2-4 0 0,0-1 0 16,-2 1 0-16,-6-2 0 0,-2-7 0 0,-1 1 0 16,2-5 0-16,-2-4 0 0,1-5 0 0,0-4 0 15,3-3 864-15,2-3 128 0,4-4 32 0,0-4 0 16,0-5-832-16,2-5-192 0,0-5 0 0,1-5 0 16,1-5 0-16,1-4 0 0,-1-4 0 0,4-3 0 15,3-5 0-15,5-3 0 0,2 1 0 0,4-1 0 0,4 1 0 0,3 0 0 16,5 1 0-16,3 1 0 0,3 1 0 0,1 0 0 15,4-2 0-15,3 2 0 0,7 1 0 0,3 0 0 16,7 1 0-16,5 2 0 0,1 5 0 0,0 3 0 16,-4 3 0-16,-2 3 0 0,-2 5 0 0,0 5 0 15,1 4 0-15,-4 3 0 0,0 1 0 0,-3 4 0 16,-1 3 0-16,-1 1 0 0,-2 3 0 0,-3 3 0 16,-3-1 0-16,-4 2 0 0,-3-1 0 0,-1 2 0 15,-4-1 0-15,-2 0 0 16,0 0-1600-16,-3-2-352 0,-1 0-80 0,-2-3-16400 0</inkml:trace>
  <inkml:trace contextRef="#ctx0" brushRef="#br0" timeOffset="53707.52">4689 15236 23951 0,'0'0'512'0,"0"0"128"0,0 0 0 0,0 0 64 15,0 0-576-15,0 0-128 0,0 0 0 0,4 5 0 0,5-2 848 0,0 0 144 16,3-3 32-16,2 0 0 0,3 0 0 0,2-3 0 16,4-1 0-16,2-1 0 0,2 2 0 0,8-4 0 15,8 1 0-15,2-1 0 0,2-1 0 0,-3 3 0 16,-4-1 0-16,0 1 0 0,-6-2-832 0,-1 2-192 16,-3 0 0-16,-1 4 0 0,0-2 0 0,-2 2 0 15,-1-1 0-15,-3 1 0 0,-2 1 0 0,-1 1 0 16,-4-1 0-16,2 3 0 15,-5 1-1600-15,-7 3-352 0,-2 1-80 0,-4 0-13120 16</inkml:trace>
  <inkml:trace contextRef="#ctx0" brushRef="#br0" timeOffset="53945.56">4784 15673 31327 0,'0'0'688'0,"0"0"144"0,11 1 16 0,-3 1 48 0,3 0-720 0,3-2-176 0,4-2 0 0,2 0 0 15,4 0 848-15,5 0 144 0,4-2 32 0,5 0 0 16,3-2 0-16,-2 0 0 0,0-4 0 0,-2 1 0 16,0-1 0-16,-2 0 0 0,2 0 0 0,1 1 0 15,-2 0-832-15,3 1-192 0,-2 0 0 0,-3 2 0 16,-3 0 0-16,-4 1 0 0,-2-1 0 0,-5 2-12512 15,-2-3-2544-15</inkml:trace>
  <inkml:trace contextRef="#ctx0" brushRef="#br0" timeOffset="56961.86">6786 15181 16575 0,'-8'6'368'0,"8"-6"80"0,-9 4 0 0,9-4 16 0,0 0-464 0,0 0 0 0,-5 2 0 0,5-2 0 15,0 0 912-15,0 0 96 0,3 8 16 0,-3-8 0 16,4 4 0-16,4 2 0 0,4-1 0 0,0-1 0 16,1 0 0-16,4-1 0 0,2 0 0 0,1 0 0 15,3 0-832-15,1-1-192 0,1-2 0 0,0 0 0 16,1 4 864-16,3-4 128 0,-2-1 32 0,3 0 0 15,1-1-832-15,0 1-192 0,0-1 0 0,0 0 0 16,5-2 864-16,-4-1 128 0,1 0 32 0,-3-1 0 16,-1 0-832-16,-3-2-192 0,0-1 0 0,-2-1 0 15,-3 0 0-15,0-1 0 0,0 0 0 0,-3-1 0 16,-1-2 864-16,-2 3 128 0,-1 0 32 0,0-1 0 0,-7 0-832 0,1 0-192 16,-1-2 0-16,-1 2 0 0,-4 1 0 0,1 0 0 15,-3-3 0-15,-1 2 0 0,-1 2 0 0,-2 0 0 16,-1 0 0-16,-1-1 0 0,-3-2 0 0,2 2 0 15,-6 2 0-15,2 0 0 0,-1-3 0 0,1 3 0 16,-3 2 0-16,0-2 0 0,-2 2 0 0,0 3 0 16,-1 1 0-16,-2 2 0 0,-2 1 0 0,-1 3 0 15,-5 3 0-15,0 2 0 0,-3 0 0 0,3 4 0 16,1 3 0-16,0 1 0 0,-3 1 0 0,1 4 0 16,1 2 0-16,0-2 0 0,0 2 0 0,3 0 0 15,-2 1 0-15,2 0 0 0,-1 1 0 0,0 3 0 16,-1 1 0-16,0 1 0 0,1 0 0 0,2 2 0 15,-2 3 0-15,4-1 0 0,3 1 0 0,3-1 0 16,2-2 0-16,3 0 0 0,2 0 0 0,1-2 0 0,4-3 0 16,3 1 0-16,2-1 0 0,4-3 0 0,0-1 0 0,8 0 0 15,2-1 864-15,7-2 128 0,4 0 32 0,1-3 0 16,3-3-832-16,2-2-192 0,0-3 0 0,2-3 0 16,4-1 0-16,2-4 0 0,0-2 0 0,4-1 0 15,4-2 0-15,-1-1 0 0,-2 0 0 0,-3-1 0 16,-3-2 0-16,-4 0 0 0,-2 1 0 0,12-5 0 15,-6-1-1600 1,-8 4-352-16,-6 1-80 0,-13 1-16 0</inkml:trace>
  <inkml:trace contextRef="#ctx0" brushRef="#br0" timeOffset="58255.22">7623 14207 16575 0,'0'0'368'0,"0"0"80"0,0 0 0 0,-6-1 16 0,0 2-464 0,6-1 0 0,-6-1 0 16,6 1 0-16,-6 1 912 0,6-1 96 16,0 0 16-16,0 0 0 0,-4 0 0 0,4 0 0 0,0 0 0 0,0 0 0 15,-6-1 0-15,6 1 0 0,0 0 0 0,0 0 0 16,0 0 0-16,0 0 0 0,0 0 0 0,0 0 0 15,0 0 0-15,0 0 0 0,0 0 0 0,8 0 0 16,0 1 0-16,2-1 0 0,2 0 0 0,0-1 0 16,2-1-832-16,7 1-192 0,3 1 0 0,3-1 0 15,0-1 864-15,2 0 128 0,2 0 32 0,-4-3 0 16,-2 4-832-16,1-2-192 0,-5-2 0 0,1 1 0 16,-2 0 0-16,0 0 0 0,0 1 0 0,-2 1 0 15,-3-3 864-15,-1 2 128 0,0 1 32 0,-3 0 0 16,-4 1-832-16,0 0-192 0,-7 1 0 0,6-2 0 0,-6 2 0 0,0 0 0 15,0 0 0-15,0 0 0 0,0 0 0 0,0 0 0 16,0 0 0-16,-7 5 0 16,-2-1-768-16,0 1-208 0,-2-2-48 0,1 0 0 15,1-1-2448-15,0-2-496 0,-1-4-112 0,10 4-16 0</inkml:trace>
  <inkml:trace contextRef="#ctx0" brushRef="#br0" timeOffset="58673.96">8588 13587 20271 0,'0'0'896'0,"0"0"192"0,0 0-880 0,3-4-208 0,1-2 0 0,-2 1 0 16,1-2 864-16,-3 7 128 0,0 0 32 0,0 0 0 15,0 0 0-15,5 6 0 0,-1 2 0 0,-1 3 0 16,-2 2 0-16,-1 4 0 0,-1 2 0 0,1 2 0 15,0 1-832-15,-1 2-192 0,-1 3 0 0,-1-1 0 0,-1 1 864 0,2 2 128 16,-2 1 32-16,2-1 0 0,1-1-832 0,-2-1-192 16,0 1 0-16,1-1 0 0,-3 0 0 0,2-2 0 15,1-2 0-15,0-1 0 0,0-2 0 0,-2 0 0 16,2-5 0-16,0 0 0 0,-1-4 0 0,0-2 0 16,3 0 0-16,-1-1 0 15,1-8-768-15,0 0-208 0,0 0-48 0,0 0-8736 16,0 0-1760-16</inkml:trace>
  <inkml:trace contextRef="#ctx0" brushRef="#br0" timeOffset="58930.91">8510 13620 27647 0,'0'0'608'0,"0"0"128"0,0 0 32 0,0 0 0 0,0 0-624 0,4-2-144 0,3 1 0 0,2-1 0 16,2 0 848-16,0-2 144 0,-1-2 32 0,3 1 0 15,3 2 0-15,6-1 0 0,3-2 0 0,1 2 0 16,0-4-832-16,0 1-192 0,-4 2 0 0,-2-2 0 16,-2 2 0-16,-1-1 0 0,-2 1 0 0,-1 2 0 15,0 1 0-15,-6 2 0 0,-1-1 0 0,-1 2-10336 16,-2 3-2112-16</inkml:trace>
  <inkml:trace contextRef="#ctx0" brushRef="#br0" timeOffset="59098.44">8502 13848 27647 0,'0'0'1216'0,"0"0"256"0,0 0-1168 0,9 2-304 16,3-1 0-16,-1 0 0 0,1-1 880 0,2 0 112 15,0-1 32-15,1 0 0 0,6-1 0 0,2-1 0 16,1-1 0-16,2 0 0 0,0-3-832 0,-3 0-192 15,1 2 0-15,-4 1 0 0,-1 0 0 0,-3-1 0 16,-1 1 0-16,-3 0-10336 16,-1 2-2112-16</inkml:trace>
  <inkml:trace contextRef="#ctx0" brushRef="#br0" timeOffset="59832.26">9386 13423 20271 0,'4'-5'448'0,"-1"1"80"0,-3 4 32 0,0 0 16 0,6-5-576 0,0 1 0 0,-2 0 0 0,-4 4 0 16,0 0 928-16,0 0 80 0,0 0 16 0,0 0 0 15,0 0 0-15,0 0 0 0,0 0 0 0,0 0 0 16,0 0-832-16,-2 10-192 0,-3 2 0 0,0 1 0 15,-1-1 864-15,-4 0 128 0,0 1 32 0,-1 5 0 0,-2 4 0 0,0 2 0 16,-1 2 0-16,-2 2 0 0,1 1-832 0,-2 3-192 16,0 1 0-16,-1-1 0 0,2-2 0 0,-1 1 0 15,2 1 0-15,0-1 0 0,1 0 0 0,4-3 0 16,4-1 0-16,1-1 0 0,3-2 0 16,3-1 0-16,4-2 0 0,-1-1 0 0,4-2 0 0,2-1 0 15,2-3 0-15,2-1 0 0,-1-3 0 0,0-1 0 16,3-2 0-16,7 1 0 15,-3-3-768-15,-3-5-208 0,-1-5-48 0,-2 0-13504 16</inkml:trace>
  <inkml:trace contextRef="#ctx0" brushRef="#br0" timeOffset="60267.33">9819 13389 23951 0,'0'0'512'0,"0"0"128"0,0 0 0 0,0 0 64 16,0 0-576-16,0 0-128 0,1-6 0 0,-1 6 0 15,0 0 848-15,0 0 144 0,0 0 32 0,0 0 0 16,0 0 0-16,-5 4 0 0,-1 2 0 0,0 1 0 0,-1 4-832 0,-1 5-192 16,-1 1 0-16,0 3 0 0,0 1 864 0,-2 2 128 15,2 2 32-15,0 3 0 0,-2-1-832 0,2 3-192 16,1-1 0-16,0-1 0 0,0 2 864 0,4-2 128 16,-2-2 32-16,2 0 0 0,1-1-832 0,1-1-192 15,1-1 0-15,1-1 0 0,3-2 0 0,-2-4 0 16,2-2 0-16,1 1 0 0,3 0 0 0,1-2 0 15,-1-3 0-15,0-1 0 0,2 0 864 0,1-1 128 16,1-3 32-16,0-1 0 0,-1-2-832 0,-1-2-192 16,1-3 0-16,5-1 0 15,-5 0-1600-15,-2-2-352 0,0-1-80 0,-1 1-16 16,-2-1-816-16,-2-2-160 0,-4-8-48 0,-1 3 0 0</inkml:trace>
  <inkml:trace contextRef="#ctx0" brushRef="#br0" timeOffset="60506.32">9555 13738 23951 0,'0'0'1056'0,"0"0"224"0,0 0-1024 0,8-1-256 0,-1 1 0 0,2-1 0 15,1 0 880-15,1 1 112 0,2 0 32 0,2 0 0 16,0 0 0-16,2-1 0 0,1 0 0 0,1 1 0 15,1 0 0-15,-3 0 0 0,2 0 0 0,1 0 0 16,1-2-832-16,-3 2-192 0,2-2 0 0,0 2 0 16,0-1 864-16,-4 0 128 0,-1 0 32 0,2 0 0 15,-1 0-2464-15,-3 0-480 0,-2-3-112 0,-3 3-16 0</inkml:trace>
  <inkml:trace contextRef="#ctx0" brushRef="#br0" timeOffset="61105.3">10073 13231 16575 0,'0'0'368'0,"-2"-6"80"0,-4-1 0 0,3 1 16 16,3 6-464-16,-4-5 0 0,2-3 0 0,-3 4 0 0,5 4 1728 0,0 0 256 15,0 0 64-15,0 0 0 0,0 0-832 0,0 0-144 16,0 0-48-16,0 0 0 0,0 0 0 0,0 0 0 16,9-1 0-16,0 3 0 0,0 2-816 0,0-1-208 15,2 2 0-15,3 0 0 0,0 5 864 0,1 1 128 16,0 0 32-16,-1 4 0 0,-1 1-832 0,0 2-192 15,2-1 0-15,-4 3 0 0,-1 2 0 0,1 2 0 16,-4 2 0-16,2 1 0 0,0 3 864 0,-3 2 128 16,-1 3 32-16,-1-1 0 0,2-1-832 0,-5 0-192 15,-1 0 0-15,0-1 0 0,0-2 864 0,-1 0 128 16,-5 0 32-16,0-1 0 0,-2-3-832 0,0 0-192 16,1 0 0-16,-2-2 0 0,0-1 0 0,0-2 0 15,-2-3 0-15,1-2 0 0,0 3 864 0,0-3 128 16,1-1 32-16,0-6 0 0,1 1-832 0,0-2-192 0,1 0 0 0,-1-3 0 15,1 0 0-15,7-5 0 0,-6 0 0 0,6 0 0 32,0 0-1600-32,0 0-352 0,-7-5-80 0,1 0-16 0</inkml:trace>
  <inkml:trace contextRef="#ctx0" brushRef="#br0" timeOffset="63149.53">10062 15946 20271 0,'0'0'448'0,"0"0"80"15,0 0 32-15,0 0 16 0,-4 4-576 0,4-4 0 0,0 0 0 0,0 0 0 16,0 0 1744-16,0 0 240 0,0 0 64 0,0 0 0 16,0 0-832-16,7-4-144 0,1-3-48 0,2-1 0 0,1-1 0 0,0-2 0 15,2-3 0-15,4-9 0 0,1-2-816 0,0-1-208 16,0-4 0-16,0-2 0 0,3-1 864 0,0-3 128 15,1-1 32-15,-1-1 0 0,2-3-832 0,0-1-192 16,-1-3 0-16,2-3 0 0,4-6 0 0,0-2 0 16,2 1 0-16,4-1 0 0,-2-3 0 0,1 0 0 15,-3-3 0-15,1 2 0 0,-1 1 0 0,-1-1 0 16,0 1 0-16,1 2 0 0,0 0 0 0,2 2 0 16,2 0 0-16,0 3 0 0,1 0 0 0,0 2 0 15,2 5 0-15,-4 6 0 0,-3 0 0 0,-2 3 0 16,-6 5 0-16,3 4 0 0,-6 1 0 0,2 3 0 15,-5 2 0-15,-1 4 0 0,1-2 0 0,-2 6 0 16,-3 1 0-16,0 3 0 0,-3 3 0 0,0 3 0 16,-8 3 0-16,0 0 0 0,7 6 0 0,-2 2 0 0,0 2 0 15,-4 6 0-15,1 2 0 0,-1 3 0 0,-1 2 0 0,-1 4 0 16,-2 1 0-16,0 8 0 0,0 4 0 0,1 4 0 16,-1 4 0-16,-2 4 0 0,-2 6 0 0,0-2 0 15,4-2 0-15,-4 4 0 0,2 4 0 0,-1-1 0 16,0 1 0-16,1-1 0 0,-1-1 0 0,2-5 0 15,1-2 0-15,1-3 0 0,0 1 0 0,-3-5 0 16,3-3 0-16,1-4 0 0,2-2 0 0,0-3 0 16,-1-2 0-16,1-4 0 0,0-1 0 0,0-3 0 15,4-1 0-15,-4-3 0 0,0-4 0 0,-1-2 0 16,-1-3-768 0,1-11-208-16,-2 8-48 0,2-8-9824 0,0 0-1968 0</inkml:trace>
  <inkml:trace contextRef="#ctx0" brushRef="#br0" timeOffset="63372.44">10535 15133 35007 0,'0'0'768'0,"8"-3"176"0,2-5 16 0,1 2 16 0,2 1-784 0,4-1-192 15,1 0 0-15,1 0 0 0,2 1 0 0,3-2 0 16,0-1 0-16,4 0 0 0,1-1 864 0,6 1 128 15,3-2 32-15,3 0 0 0,4 0-832 0,-2 2-192 16,-1 0 0-16,-8 2 0 0,-4 1 864 0,-1-2 128 16,-3 1 32-16,-2 1 0 15,-5 2-2464-15,2-1-480 0,-1-1-112 0,2 2-16 0</inkml:trace>
  <inkml:trace contextRef="#ctx0" brushRef="#br0" timeOffset="63913.47">12409 13881 20271 0,'0'0'896'0,"0"0"192"0,2-9-880 0,-2 9-208 16,0 0 0-16,-1-9 0 0,1 9 1680 0,0 0 304 16,0 0 48-16,0 0 16 0,0 0-1648 0,0 0-400 15,-11 6 0-15,0 3 0 0,1 2 896 0,-3 4 112 0,-3 5 16 0,-3 1 0 16,-6 2 0-16,1 7 0 0,1 5 0 0,0 6 0 16,0 1-832-16,-2 7-192 0,1-1 0 0,1 7 0 15,0 7 864-15,1 2 128 0,0 4 32 0,1-4 0 16,1-5-832-16,2 3-192 0,0-1 0 0,2-4 0 15,0-3 0-15,4-3 0 0,0-3 0 0,3-4 0 16,1-3 0-16,4-4 0 0,2-6 0 0,3-1 0 16,2 0 0-16,3-4 0 0,-1-3 0 0,3-2 0 15,1-3 0-15,2-1 0 0,2 1 0 0,-2-6 0 16,1-5 0-16,0-3 0 0,1 1 0 0,2-5 0 16,-3-5-2416-16,2-2-528 0,7-9-96 15,-3-2-32-15</inkml:trace>
  <inkml:trace contextRef="#ctx0" brushRef="#br0" timeOffset="64265.9">12905 14112 27647 0,'1'-12'608'0,"0"6"128"0,-1 6 32 0,0 0 0 0,0 0-624 0,0 0-144 16,-1-6 0-16,1 6 0 0,0 0 848 0,-4 9 144 16,-2 1 32-16,-1 4 0 0,-2 5-832 0,-3 3-192 15,-3 3 0-15,-4 3 0 0,-2 3 864 0,-2 4 128 0,-2 6 32 0,-1 4 0 16,-1 6 0-16,3 2 0 0,0 2 0 0,2 0 0 16,1-1-832-16,3-1-192 15,3 1 0-15,5-1 0 0,0-2 0 0,5-4 0 0,-3-2 0 0,3-6 0 16,3-6 864-16,1-4 128 0,2-1 32 0,3-4 0 15,1-1-832-15,3-2-192 0,1-1 0 0,2-5 0 16,2-2 0-16,2-2 0 0,2-2 0 0,-1-2 0 16,-2-3 0-16,3-2 0 0,1-2 0 0,-3-3 0 15,0-2-2416-15,1-2-528 16,-3-4-96-16,-2 0-12720 0</inkml:trace>
  <inkml:trace contextRef="#ctx0" brushRef="#br0" timeOffset="64499.94">12330 14696 31327 0,'-11'-10'688'0,"8"6"144"0,3 4 16 0,0 0 48 0,2-7-720 0,6 0-176 16,3 0 0-16,2 4 0 0,3 3 848 0,1 2 144 16,4-2 32-16,1 0 0 0,1 0-832 0,1 1-192 15,4 0 0-15,3-2 0 0,2 1 864 0,6 1 128 16,8 1 32-16,3 0 0 0,0-2 0 0,-2 0 0 15,-5-1 0-15,-6 4 0 0,-4 0-832 0,-4 1-192 16,-5-2 0-16,-1 3 0 0,-1-2 0 0,-4 0 0 16,-2 1 0-16,0-2 0 15,-2 0-4048-15,1-2-864 0,3-1-160 0,-3-3-48 0</inkml:trace>
  <inkml:trace contextRef="#ctx0" brushRef="#br0" timeOffset="65131.64">13247 13691 20271 0,'0'0'896'0,"-5"-4"192"0,-1-1-880 0,6 5-208 16,0 0 0-16,0 0 0 0,0 0 1680 0,0 0 304 15,0 0 48-15,10-3 16 0,2 0-832 0,0 3-144 16,3 2-48-16,2 1 0 0,0 1 0 0,2 4 0 0,2 2 0 0,2 1 0 16,-1 1-816-16,3 6-208 0,1 5 0 0,-1 3 0 15,1 4 864-15,1 6 128 0,2 3 32 0,4 8 0 16,4 8-832-16,-4 2-192 0,-6 0 0 0,-1 5 0 15,-4 2 0-15,-5 3 0 0,-1 1 0 0,-4 0 0 16,-7-4 864-16,0 1 128 0,-4-1 32 0,-5-2 0 16,-2-1-832-16,-3-2-192 0,-3 1 0 0,-2-4 0 15,-3-3 0-15,-2-4 0 0,-3-2 0 0,-2 1 0 16,-1-1 864-16,-2-3 128 0,3-2 32 0,0-3 0 16,-1 1-832-16,3-2-192 0,-2-1 0 0,3-5 0 15,0-3 0-15,0 0 0 0,0-3 0 0,1-1 0 16,-1-2 0-16,0-4 0 0,-5-1 0 0,2-3 0 15,0 2 864-15,2-3 128 0,1-3 32 0,1-1 0 16,2-2-832-16,3-2-192 0,4 1 0 0,0-5 0 16,2-4-768-16,0-2-208 0,4-3-48 0,4 0 0 15,1 7-1632-15,7-11-336 0,3-5-64 0,5-2-16 0</inkml:trace>
  <inkml:trace contextRef="#ctx0" brushRef="#br0" timeOffset="65820.03">14977 14245 20271 0,'0'-11'896'0,"0"6"192"0,0 5-880 0,1-10-208 15,2 2 0-15,2-1 0 0,-1 3 864 0,-4 6 128 16,0 0 32-16,0 0 0 0,5-10 816 0,-5 10 160 16,0 0 48-16,0 0 0 0,0 0-832 0,0 0-144 15,0 0-48-15,0 0 0 0,5 7 0 0,-3 3 0 0,-3 4 0 0,-1 0 0 16,-1 1 0-16,-1 6 0 0,0 7 0 0,-1-1 0 15,-2 0-816-15,-1 6-208 0,4 2 0 0,-3 4 0 16,-2 4 0-16,2 1 0 0,0-1 0 0,3 0 0 16,-3 1 0-16,2 1 0 0,-2 0 0 0,2-1 0 15,-2-2 0-15,0 1 0 0,1-6 0 0,0-1 0 16,1-5 864-16,1-4 128 0,1-5 32 0,3-2 0 31,0-5-1648-31,1-4-320 0,-1-11-64 0,0 0-16 0,0 10 0 16,0-10 0-16,0 0 0 0,0 0 0 0,6-7-1632 0,-3-1-336 0,-1-5-64 0,0-1-16 15</inkml:trace>
  <inkml:trace contextRef="#ctx0" brushRef="#br0" timeOffset="66089.62">14508 14721 31327 0,'0'0'688'0,"0"0"144"0,0 0 16 0,0 0 48 0,0 0-720 0,0 0-176 16,0 0 0-16,0 0 0 0,10 7 1664 0,7-6 320 16,6-3 48-16,1 1 16 0,5 0-832 0,4 0-144 15,4-2-48-15,-4 3 0 0,0-3 0 0,1 0 0 16,5 0 0-16,1-1 0 0,9 2-816 0,5-2-208 16,4-1 0-16,-7 1 0 0,-6 2 0 0,-7-3 0 15,-6 2 0-15,-3 1 0 0,-5-2 0 0,-2 2 0 16,-3 2 0-16,-1 0 0 0,-2-3 0 0,-4 0 0 0,-1 0 0 0,-1 3 0 31,-10 0-2416-31,0 0-528 0,5-4-96 0,-5 4-32 0</inkml:trace>
  <inkml:trace contextRef="#ctx0" brushRef="#br0" timeOffset="68345.14">17958 13939 23951 0,'0'0'512'0,"0"0"128"0,0 0 0 0,0 0 64 0,7-2-576 0,-2-1-128 0,-5 3 0 0,6-3 0 16,-6 3 848-16,0 0 144 0,0 0 32 0,3-5 0 15,0 1 0-15,-1-1 0 16,-2 5 0-16,0 0 0 0,0 0 0 0,0 0 0 0,0 0 0 0,-3-3 0 16,0 0 0-16,-2-1 0 0,0 0 0 0,-1 0 0 15,0 1-832-15,-3 2-192 0,-3 0 0 0,0-1 0 16,-1 0 0-16,2 0 0 0,-4-2 0 0,-1 4 0 15,-4-1 864-15,0 0 128 0,0 0 32 0,-3 1 0 16,-2 0-832-16,-2 0-192 0,2 0 0 0,2 0 0 16,0 1 0-16,0 1 0 0,1 4 0 0,-18 2 0 15,6-3 0-15,1 1 0 0,1 0 0 0,-3 4 0 0,13-4 0 0,-3 0 0 16,-4 1 0-16,-1 2 0 0,-3 2 0 16,0 0 0-16,3 3 0 0,1 0 0 0,2 3 0 0,0-1 0 15,2 3 0-15,0 0 0 0,-2-1 0 0,1 2 0 16,-2 0 0-16,-22 17 0 0,5-4 0 0,7-3 0 15,19-15 0-15,-3 3 0 0,-2 2 0 0,2 2 0 16,3 1 0-16,1 1 0 0,-1 0 0 0,6 2 0 16,0 0 0-16,-5 21 0 0,10-25 0 0,2 2 0 15,-1-2 0-15,3 0 0 0,1-1 0 0,3 0 0 16,0 1 0-16,0-1 0 0,3 15 0 0,1-3 0 16,4-4 0-16,-1-3 0 0,2-5 0 0,4 0 0 15,3-4 0-15,4-2 0 0,8-1 0 0,-2 1 0 16,-10-8 0-16,4 2 0 0,2-1 0 0,2 1 0 15,2 2 0-15,-1-2 0 0,0-2 0 0,0 1 0 0,-1-1 0 0,21 5 0 16,-8-4 864-16,3 0 128 0,-18-3 32 0,6-1 0 16,4 0-832-16,2 2-192 0,2-2 0 0,-2 1 0 15,-2-1 0-15,-2-2 0 0,0 3 0 0,-3-3 0 16,-2-1 0-16,-1-1 0 0,-3-1 0 0,2-1 0 16,0-2 0-16,5 1 0 0,1-2 0 0,2 0 0 15,-2 1 0-15,-1-1 0 0,0 1 0 0,-2 0 0 16,0-2 0-16,-2 2 0 0,-3-1 0 0,-2 2 0 15,9-8 0-15,-7 3 0 0,-6 3 0 0,-5 1 0 16,-2 1 0-16,-2-2 0 0,1-1 0 0,-1 2 0 16,-6 4 0-16,0 0 0 0,5-6 0 0,-5 6 0 15,0 0 0-15,0 0 0 0,0 0 0 0,0 0 0 16,0 0 0-16,0 0 0 0,0 0 0 0,0 0 0 0,0 0 0 0,-3-2 0 16,-2-1 0-16,1 2 0 0,-5 1 0 0,1 1 0 15,-3 0 0-15,-1 0 0 0,-4 0 0 0,-3 1 0 16,-2 0 0-16,-2 2 0 0,-2-2 0 0,-2 1 0 15,-2 1 0-15,1-1 0 0,5 0 0 0,0 0 0 16,2 2 0-16,-1-1 0 0,1 1 0 0,3-2 0 16,-3 0 0-16,0-1 0 0,1 1 0 0,-3-2 0 15,1 1 0-15,-6-4 0 0,0 1 0 0,-5-2 0 16,-2 0 0-16,-2-1 0 0,4-2 0 0,2 0 0 16,3-2 0-16,1 0 0 0,0-1 0 0,3 1 0 15,1-2 0-15,0-1 0 0,-1-1 0 0,1 0 0 16,0 1 0-16,-1-2 0 0,0-1 0 0,-4-1 0 15,2-1 0-15,2 3 0 0,0-1 0 0,2 0 0 16,-4-2 0-16,5 0 0 0,0 0 0 0,5 0 0 16,2-1 0-16,3-1 0 0,-9-14 0 0,8 3 0 0,1 6 0 0,7-1 0 15,1 0 0-15,6 0 0 0,0 1 0 0,1 1 0 16,0 0 0-16,9 0 0 0,9-2 0 0,-10 11 0 16,4-2 0-16,4-2 0 15,2-2 0-15,2 0 0 0,3-3 0 0,0 0 0 0,1 1 0 0,20-19 0 16,-8 3 0-16,-7 6 0 0,-4 6 0 0,1 0 0 15,-4 2 0-15,5 2 0 0,1 2 0 0,-11 10 0 16,3 0 0-16,4-1 0 0,1-2 0 0,1 2 0 16,0 0-768-16,-1 1-208 0,-2 2-48 0,-1 0 0 15,-2-1 832-15,0 3 192 0,-1 0 0 0,-1 2 0 16,2 1 0-16,0 1 0 0,4 0 0 0,0 2 0 0,1 1 0 16,-1-1 0-16,-2 2 0 0,-1 1 0 15,-1-2 0-15,-1 1 0 0,-2 3 0 0,-2-3 0 0,-4 0 0 0,1 2 0 16,1-1 0-16,-5 1 0 0,-1 0 0 0,-1 1 0 15,-4-3 0-15,-1 2 0 0,2 2 0 0,-7-7 0 16,0 0 0-16,0 0 0 0,0 0 0 0,0 0 0 16,3 4 0-16,-3-4 0 0,0 0 0 0,0 0 0 15,0 0 0-15,0 0 0 0,0 0 0 0,-4 3 0 16,-3-2 0-16,-1 0 0 0,1-1 0 0,-1-1 0 16,-1 0 0-16,-1-2 0 0,-4 0 0 0,-1 2 0 15,-2-1 0-15,-2 1 0 0,1-3 0 0,-3 2 0 16,-4 1 0-16,0 1 0 0,2 1 0 0,1 1 0 15,1 1 0-15,0 1 0 0,1-1 0 0,-1 3 0 16,-1 0 0-16,-1 2 0 0,-4 0 0 0,-3-2 0 0,-3 4 0 0,-6 0 0 16,-5 1 0-16,2 2 0 0,1 2 0 0,3 0 0 15,2 0 0-15,0 1 0 0,3 0 0 0,-29 15 0 16,33-15 0-16,-1 0 0 0,-2 2 0 0,-1 1 0 16,-3 3 0-16,0 2 0 0,-2 1 0 0,4 0 0 15,8 2 0-15,1 0 0 0,4 3 0 0,3-1 0 16,-13 23 0-16,10-9 0 0,9-7 0 0,6-4 0 15,1-2 0-15,6-1 0 0,5-5 0 0,3 2 0 16,-2-1 0-16,7 2 0 0,2-2 0 0,-2-9 0 16,10-2 0-16,1 2 0 0,5 2 0 0,1 2 0 15,2 1 0-15,-1-2 0 0,-1 0 0 0,-1 0 0 16,-2-2 0-16,0 0 0 0,-1-2 0 0,1 0 0 16,3-2 0-16,3 0 0 0,0-1 0 0,1-1 0 15,3-3 0-15,-4-3 0 0,-1 3 0 0,-3-4 0 0,21 2 0 0,-12-3 0 16,-12-3 0-16,-4-1 0 0,-4-1 768 0,-4 0 208 15,-6 1 48-15,-1 0 0 0,1-1-832 0,-1 1-192 16,1 0 0-16,-1-1 0 0,-2 1 0 0,1 0 0 16,0 1 0-16,0-1 0 0,2 0 0 0,-9 1 0 15,0 0 0-15,8-1 0 0,-8 1 0 0,0 0 0 16,9 0 0-16,-9 0 0 0,0 0 0 0,0 0 0 16,0 0 0-16,0 0 0 0,4 0 0 0,-4 0 0 15,0 0 0-15,0 0 0 16,0 0-768-16,0 0-208 0,0 0-48 0,0 0 0 0,0 0 832 0,0 0 192 15,-8-2 0-15,0 2 0 16,8 0-3328-16,-10-1-608 0,-7-1-128 0,4 1-32 0</inkml:trace>
  <inkml:trace contextRef="#ctx0" brushRef="#br0" timeOffset="69857.85">18371 14497 16575 0,'0'0'736'15,"-3"8"160"-15,3-8-720 0,0 0-176 0,0 0 0 0,0 0 0 16,-3 7 848-16,1 1 144 0,2-8 32 0,2 8 0 16,-2-8 0-16,3 10 0 0,3-1 0 0,0-2 0 15,-6-7 0-15,8 7 0 0,1-3 0 0,1 2 0 16,0-4 816-16,3-2 160 0,5-1 48 0,2-1 0 0,4-1-832 0,3-1-144 15,5-4-48-15,4 1 0 0,6-1-816 0,2 0-208 16,0 2 0-16,-4-2 0 0,-7-1 0 0,-3-1 0 16,-2 0 0-16,-5 0 0 0,-3 1 864 0,-4-1 128 15,0-2 32-15,-2 1 0 0,-5 0-832 0,0-2-192 16,-3 4 0-16,1-1 0 0,-2 0 0 0,1 0 0 16,-2-1 0-16,-3 3 0 0,-1-1 0 0,0-1 0 15,0-1 0-15,-1 2 0 0,-5-1 0 0,-1 0 0 16,0-3 0-16,1 3 0 0,-2 2 0 0,-1 0 0 15,-1-1 0-15,1 3 0 0,-6-1 0 0,1 3 0 16,-1 1 0-16,-6-1 0 0,-5 2 0 0,-3 1 0 16,-2 2 0-16,-2 3 0 0,-5 1 0 0,2 1 0 15,2 2 0-15,2 2 0 0,1 2 0 0,4 1 0 0,2 3 0 0,1 0 0 16,2 4 0-16,2 2 0 16,-1 1 0-16,0 2 0 0,3 1 0 0,1 2 0 0,-2 1 0 0,1 0 0 15,3-2 0-15,2-1 0 0,3 1 0 0,4-2 0 16,4-2 0-16,3 3 0 0,2-1 0 0,3 0 0 15,-1-1 0-15,3-1 0 0,4-2 0 16,0 0 0-16,-2 0 0 0,0 1 0 0,2-1 0 0,1 0 0 16,1-3 864-16,-2-1 128 0,0 0 32 0,2-2 0 15,3-2-832-15,-1-1-192 0,2-2 0 0,2-1 0 16,-1-1 0-16,8-2 0 0,4 1 0 0,3-3 0 16,5 0 0-16,-1-1 0 0,-4-1 0 0,-1-1 0 15,-2-1 0-15,-3 0 0 0,0-1 0 0,-7-1 0 16,-2 1 0-16,2 0 0 0,-3-4 0 0,1 1 0 0,-2 1 0 0,3-2 0 15,2 1 0-15,-2-1 0 0,-3 1 864 0,4 1 128 16,1-2 32-16,1 3 0 0,-3-2-832 0,1 0-192 16,-3 0 0-16,-2 2 0 0,0 0 0 0,-2-1 0 15,-1 1 0-15,0 1 0 0,-2 1 0 0,-1 1 0 16,-1 0 0-16,1 0 0 0,-4-1 0 0,1 2 0 16,-7-2 0-16,0 0 0 0,7-2 0 0,-2 2 0 15,-5 0 0-15,0 0 0 0,0 0 0 0,0 0 0 16,0 0 0-16,0 0 0 0,0 0 0 0,0 0 0 15,0 0 0-15,0 0 0 16,0 0-768-16,0 0-208 0,0 0-48 0,-9 2 0 16,-5-2-1632-16,1-2-336 0,0-1-64 0,2 1-16 0</inkml:trace>
  <inkml:trace contextRef="#ctx0" brushRef="#br0" timeOffset="71224.78">19255 13782 16575 0,'0'0'368'0,"0"0"80"0,0 0 0 0,0 0 16 0,0 0-464 0,-3-3 0 16,0-1 0-16,3 4 0 0,0 0 1728 0,0 0 256 15,0 0 64-15,0 0 0 0,0 0-832 0,0 0-144 0,0 0-48 0,0 0 0 16,0 0 0-16,0 0 0 0,0 0 0 0,0 0 0 15,0 0 832-15,9 3 144 0,0-1 48 0,2-1 0 16,-2-1-832-16,3-1-144 0,1 0-48 0,1 0 0 16,1 1-816-16,-1-3-208 0,1 1 0 0,1 1 0 15,3-2 0-15,-1 0 0 0,2-1 0 0,2 0 0 16,2 1 864-16,-1 0 128 0,-2 2 32 0,2-1 0 16,-2 0-832-16,-4-1-192 0,-6 1 0 0,0 1 0 15,-1 0 0-15,-3 0 0 0,-7 1 0 0,0 0 0 16,0 0 0-16,0 0 0 0,0 0 0 0,0 0 0 15,0 0-768-15,0 0-208 0,-12 1-48 0,1 1 0 16,-3 0-2448-16,3 1-496 0,-1-3-112 16,4 1-16-16</inkml:trace>
  <inkml:trace contextRef="#ctx0" brushRef="#br0" timeOffset="71660.32">20155 13268 23951 0,'0'0'512'0,"0"0"128"0,0 0 0 0,0 0 64 0,0 0-576 0,0 0-128 0,0 0 0 0,0 0 0 15,0 0 848-15,0 0 144 0,0 0 32 16,0 0 0-16,0 0 0 0,0 0 0 0,1 6 0 0,1 3 0 16,-1-3 0-16,-2 4 0 0,-2 1 0 0,0-1 0 15,-2 5-832-15,2 4-192 0,1 1 0 0,-4 2 0 16,0 2 864-16,-2 3 128 0,0 2 32 0,0 2 0 15,1 1-832-15,-1-1-192 0,1 0 0 0,0-1 0 16,-1-3 0-16,0-2 0 0,-1-1 0 0,2 0 0 0,0-3 0 0,1 0 0 16,-2-5 0-16,5 0 0 0,0 1 0 0,0-4 0 15,1-2 0-15,1-3 0 0,1-2 0 0,0-6 0 16,0 0 0-16,0 0 0 16,0 0-1600-16,3-4-352 0,3-2-80 0,-3-1-13120 15</inkml:trace>
  <inkml:trace contextRef="#ctx0" brushRef="#br0" timeOffset="71932.47">20055 13310 20271 0,'0'0'896'0,"0"0"192"0,0 0-880 0,0 0-208 0,0 0 0 0,3 3 0 15,4-3 864-15,-1-2 128 0,4 0 32 0,0 1 0 16,2 0 816-16,2-1 160 0,4-2 48 0,0 1 0 16,-1-1-832-16,3-1-144 0,-2 0-48 0,6-3 0 15,-2 1-816-15,-1 1-208 0,-3 0 0 0,3 1 0 16,-3-4 864-16,0 2 128 0,-3 2 32 0,3 1 0 16,-3 0-832-16,-1 2-192 0,-1-3 0 0,-2 2 0 31,-4 2-768-31,0 0-208 0,-7 1-48 0,0 0-9824 0,0 0-1968 0</inkml:trace>
  <inkml:trace contextRef="#ctx0" brushRef="#br0" timeOffset="72126.73">20073 13496 27647 0,'0'0'608'0,"9"3"128"0,-3-3 32 0,1 1 0 0,0 3-624 0,4-2-144 15,-1-1 0-15,3 1 0 0,1 4 1664 0,2-3 320 16,-1-2 48-16,14 1 16 0,-2 2-832 0,-4-3-144 15,1-1-48-15,-4-1 0 0,-1-3 0 0,2 1 0 16,-1 0 0-16,2-2 0 0,-9 2-816 0,0 0-208 16,-1-1 0-16,2 1 0 15,-3 1-768-15,0 0-208 0,-2 1-48 0,0-2-10912 16,-1 1-2192-16</inkml:trace>
  <inkml:trace contextRef="#ctx0" brushRef="#br0" timeOffset="72668.19">21213 12975 23951 0,'0'0'512'0,"0"0"128"0,-1-4 0 0,1 4 64 0,0 0-576 0,-1-2-128 16,-2-2 0-16,3 4 0 0,-5 2 848 0,0 2 144 16,-2 2 32-16,-1 2 0 0,-2 1-832 0,-2 5-192 15,-14 13 0-15,0 0 0 0,10-11 864 0,-4 5 128 16,-3 3 32-16,-5 4 0 0,-4 2 0 0,2 2 0 0,3 0 0 0,2 2 0 15,0 3-832-15,3-1-192 0,1 1 0 16,-11 30 0-16,7-13 0 0,7-6 0 0,5-4 0 0,4-9 0 16,4-5 0-16,3-5 0 0,2-3 0 0,3-3 0 15,1-2 0-15,1-7 0 0,0 0 0 0,5 0 0 16,0-1 864-16,4-2 128 16,2 0 32-16,4-3 0 15,-2 2-3280-15,12-3-656 0,24-2-128 0,-15-6-32 0</inkml:trace>
  <inkml:trace contextRef="#ctx0" brushRef="#br0" timeOffset="72981.55">21662 13087 27647 0,'0'0'608'0,"0"0"128"0,2-3 32 0,-2 3 0 0,0 0-624 0,0 0-144 16,0 0 0-16,0 0 0 0,0 0 848 0,-3 6 144 16,-3 6 32-16,-1 3 0 0,-3 0-832 0,-2 3-192 15,-1 0 0-15,-2 4 0 0,-5 2 864 0,-1 1 128 16,3-7 32-16,-1 3 0 0,-3 2 0 0,0 3 0 16,0-1 0-16,2 1 0 0,4 0-832 0,2 0-192 15,3 0 0-15,3 2 0 0,0-2 0 0,4 0 0 16,2-1 0-16,4-2 0 0,1-1 0 0,2-2 0 15,2-3 0-15,2 0 0 0,-2-2 0 0,3-1 0 16,0-2 0-16,0-4 0 16,-1-1-1600-16,-5-4-352 0,-4-3-80 0,0 0-13120 0</inkml:trace>
  <inkml:trace contextRef="#ctx0" brushRef="#br0" timeOffset="73168.37">21190 13420 31327 0,'7'0'688'0,"-1"-2"144"0,4 0 16 0,4 1 48 0,4-3-720 0,0 3-176 0,2 0 0 0,11 1 0 16,10 1 848-16,0-1 144 0,-8-1 32 0,0 0 0 15,-1 3-832-15,-2 0-192 0,0 1 0 0,-1-1 0 16,-5 1 0-16,1-1 0 0,-1-1 0 0,2-1 0 16,1 0-768-16,1-3-208 0,-5 1-48 0,1-2-13504 15</inkml:trace>
  <inkml:trace contextRef="#ctx0" brushRef="#br0" timeOffset="73505.3">22097 12851 27647 0,'8'2'608'0,"3"-2"128"0,0 1 32 0,5 2 0 0,2 0-624 0,0 1-144 16,-3 2 0-16,3 3 0 0,2 5 848 0,-4-2 144 15,4 3 32-15,1 3 0 0,0 4 0 0,0 7 0 0,-3 3 0 0,0 5 0 16,-2 3 0-16,-2 3 0 0,-3 1 0 0,-5 3 0 16,-1 4 0-16,-6 0 0 0,-7 2 0 0,-5 1 0 15,-7 1-832-15,-4-2-192 0,-3-3 0 0,0-1 0 16,-4-4 864-16,2-2 128 0,2-4 32 0,2 0 0 15,0-5-832-15,3-1-192 0,1-2 0 0,3-3 0 16,1-1 0-16,3-4 0 0,1-3 0 0,-4 3 0 16,2-3 0-16,2-6 0 0,4-9 0 0,-1 0 0 15,0-3-1600-15,-1-2-352 0,1-2-80 16,1-6-16-16</inkml:trace>
  <inkml:trace contextRef="#ctx0" brushRef="#br1" timeOffset="81846.53">17484 2980 29487 0,'0'0'2624'15,"-1"-8"-2112"-15,1-1-512 0,2 2 0 16,-2 7 128-16,6-7-128 0,0 2 0 0,-6 5 0 0,7-4 192 0,-7 4-192 15,0 0 192-15,11 5-192 0,-2 2 272 0,-3 4-48 16,0 3-16-16,1 3 0 0,-3 2 144 0,0 5 32 16,0 4 0-16,1 2 0 0,-4 5-48 0,0 4 0 15,-1 4 0-15,0 3 0 0,-1 3-80 0,0-1-32 16,1-1 0-16,-1-4 0 0,1-3-96 0,1-3-128 16,-1-2 176-16,2-3-176 0,0-3 176 0,2-3-176 15,-1 0 160-15,1-5-160 0,0-6 256 0,-1 0-32 16,-1 0-16-16,1-2 0 0,2-4 240 0,-5-9 64 15,3 8 0-15,-3-8 0 0,8 6-16 0,-8-6 0 16,11 0 0-16,2-1 0 0,2-4-192 0,-1 2-48 16,-6-2 0-16,7-2 0 0,6 2-112 0,3-2-16 0,3 3-128 0,2-1 192 15,1 0-192-15,-1-2 0 0,2-2 128 16,-1 3-128-16,-3 2 0 0,4 0 0 0,3 0 0 0,1-2 0 16,4 3 0-16,2-2 0 0,1-1 0 0,4 1 0 15,2 3 0-15,-1 0 0 0,-1 0 0 0,1 0 0 16,1 0 0-16,3 2 0 0,0 0 0 0,3 0 0 15,5-3 0-15,-1-1 0 0,-6-1 0 0,-1 3 0 16,2 2 0-16,-2 0 0 0,0 0 0 0,3 2 0 16,2-2 0-16,-2 1 0 0,-2 1 0 0,-4 0 0 15,-1 1 0-15,2 0 0 0,-1 0 0 0,3-1 0 16,1-4 0-16,1 2 0 0,-2-2 144 0,0 1-144 16,-3 0 0-16,2 0 128 0,-3 1-128 0,3-3 0 15,0-3 160-15,5 3-160 0,5 2 192 0,-4-1-192 16,-2-3 144-16,-3 3-144 0,0 1 0 0,2 1 144 0,1-1-144 15,0 1 0-15,-3-4 144 0,2 2-144 0,1 2 0 0,0-1 0 16,-4 0 0-16,2-1 128 0,0 1-128 0,0-2 0 16,0-2 0-16,2 0 0 0,-1-2 0 0,-1 1 144 15,-2 0-144-15,-1 1 0 0,1 1 128 0,0 0-128 16,-2-2 0-16,4 3 0 0,4 0 0 0,-1-1 0 16,-3 0 128-16,-1 1-128 0,-4 3 0 0,0 0 0 15,1 0 0-15,2-1 0 0,-1 0 0 0,2 1 0 16,0 0 0-16,-5-2 0 0,-1 0 128 0,-3 0-128 15,-2 0 0-15,4 0 0 0,3-2 0 0,1 1 128 16,-2 0-128-16,4-1 0 0,1 1 128 0,0 1-128 16,-6 1 0-16,-3 0 0 0,1-3 0 0,0 1 0 15,1 1 0-15,-3 0 0 0,2 0 128 0,1 0-128 0,-1 0 192 16,-1 1-192-16,-2 1 128 0,-3 0-128 0,-2-1 0 0,0 0 0 16,0 1 192-16,1 0-64 0,-1 1 0 0,-1-1-128 15,-2-1 192-15,3 1-64 0,4 1 0 0,-2 0-128 16,-2 0 0-16,-2-1 0 0,-2-1 0 0,-3 1 0 15,-1 2 0-15,2-1 0 0,-1-2 0 0,1 1 0 16,1 0 0-16,-1 1 0 0,2-1 0 0,1 2 0 16,0-2 128-16,0 0-128 0,-2 3 0 0,-2-2 0 15,-1-1 0-15,0 1 128 0,-2 0-128 0,-3 0 0 16,-1 1 192-16,0 1-192 0,0 0 192 0,1 0-192 16,-4-1 160-16,3 1-160 0,4-1 128 0,-4 1-128 15,-3-1 0-15,4 1 0 0,2-1 128 0,-2 1-128 16,-5 0 0-16,2 0 0 0,2-1 0 0,1 0 0 0,-4 1 0 15,1 1 0-15,0-2 128 0,0-1-128 0,-2-1 0 0,0 0 0 16,-3 0 144-16,-2 0-144 0,1 0 128 0,-1 1-128 16,-1-1 128-16,1 1-128 0,-1 0 128 0,2 1-128 15,0-2 128-15,0 0-128 0,1 1 0 0,1 2 0 16,-3-1 0-16,1 0 128 0,0 0-128 0,0 0 0 16,0-2 0-16,1 0 0 0,1-1 128 0,-6 0-128 15,-9 1 160-15,9-2-160 0,-9 2 224 0,12-2-48 16,-1-1-16-16,1-2 0 0,-2 4 32 0,1-1 16 15,0-1 0-15,0-2 0 0,1 1-208 0,-3-1 128 16,1 1-128-16,1-3 0 0,-2 2 160 0,2-3-160 16,-1-1 160-16,-1-2-160 0,2-2 192 0,2-1-64 15,-3-6-128-15,2-2 192 0,3-1-48 0,-1-3-16 16,1-5 0-16,1-1 0 0,-1-3-128 0,2 3 128 0,-2 1-128 0,3 5 128 16,-1-1-128-16,1 5 0 0,1 1 0 0,-3 4 0 15,-2 1 128-15,-4 3-128 0,-2 2 128 0,-1 3-128 16,0 2 0-16,-7 6 0 0,0 0 0 0,1-7-176 31,-1 7-560-31,0 0-112 0,0 0-32 0,0 0 0 16,0 0-1872-16,0 0-368 0,-5 10-80 0</inkml:trace>
  <inkml:trace contextRef="#ctx0" brushRef="#br1" timeOffset="102284.16">22621 12360 14735 0,'0'0'1312'0,"3"-8"-1056"15,-3 8-256-15,5-10 0 0,0 0 880 0,-1 1 112 16,-4 9 32-16,4-8 0 0,0-1-768 0,1 1-256 16,-5 8 144-16,3-10-144 0,0-1 0 0,1 2 0 15,-4 9 0-15,0-8 0 0,-1 0 320 0,-1 0 16 0,1-1 16 16,-1 3 0-16,2 6 304 0,-6-1 64 15,-4-1 16-15,0-2 0 0,0 0-384 0,-3-1-80 0,-1 3-16 0,0 2 0 16,-1 2-96-16,-3-2-32 0,-1 0 0 0,-3 0 0 16,-2 6 128-16,-2-4 32 0,-4-3 0 0,-2 1 0 15,-3 3 96-15,-3-2 32 0,-3-2 0 0,-4 5 0 16,-3 4-112-16,1-1-32 0,-1-3 0 0,-2-1 0 16,-3-1-112-16,-4 0-32 0,-4-1 0 0,-4 1 0 15,-1 1 16-15,-2-3 0 0,0-2 0 0,-4 1 0 16,-7 0 96-16,1 0 16 0,1 0 0 0,0 2 0 15,-2 0 32-15,-2-1 16 0,-3-1 0 0,0 1 0 16,0 1-48-16,-5-2-16 0,-1-1 0 0,-3-1 0 16,0-2-240-16,-3 2 144 0,1 0-144 0,-6-1 128 0,0-3-128 0,0 0 128 15,3 0-128-15,-3 2 128 0,-4-1 64 0,2 2 0 16,-3 4 0-16,0-3 0 0,-4-6-48 0,0 5 0 16,0 4 0-16,1 0 0 0,-6-6-16 0,6 4-128 15,2 2 192-15,-3 0-64 0,-5-3 0 0,4-1 0 16,0 0 0-16,-1-1 0 0,-4 2-128 0,0-1 0 15,1-2 0-15,0 4 0 0,-2 3 0 0,0 1 0 16,2-1 0-16,-1-1 0 0,0-2 176 0,1 1-48 16,-1 1-128-16,-1 0 192 0,0 0-192 0,0 0 144 15,6 0-144-15,0 1 128 0,-2-1-128 0,-1 1 0 16,0-1 144-16,-2 0-144 0,0 0 0 0,0 0 0 16,6 0 0-16,-2 0 0 0,-3 0 144 0,1 1 16 15,4 1 0-15,-2 1 0 0,-4 2 208 0,1 0 32 0,4-2 16 16,-2 1 0-16,-2 2-144 0,4-1-16 0,-1-2-16 0,0 3 0 15,-3 2-240-15,5 1 176 0,3 1-176 0,-1-3 160 16,-1-1-160-16,-5 2 0 0,-1 3 0 0,0-3 0 16,-5-1 144-16,2 1-144 0,4 0 160 0,-4 2-160 15,-2 0 0-15,-2 1 0 0,0 4 0 0,-5-1 0 16,-4-2 0-16,4 2 0 0,3 1 0 0,-5-1 0 16,-3-1 128-16,1 1-128 0,-1 3 0 0,0-3 0 15,-1-1 128-15,-4 1-128 0,1 1 0 0,2 0 0 16,1 1 128-16,-2 0-128 0,-2 0 0 0,2 0 0 15,-1 1 160-15,0 1-160 0,0 3 160 0,-3-1-160 16,-1-2 192-16,3-1-64 0,1 0-128 0,2 1 192 16,-2 2-192-16,-2-1 0 0,1-4 128 0,4 2-128 15,1 0 0-15,3 0 0 0,3-2 128 0,-1 2-128 0,3-1 0 0,-2 1 0 16,-1-1 128-16,5 0-128 0,2-2 0 0,1 1 0 16,-2 3 128-16,3 0-128 0,2-2 0 0,0 3 0 15,2-2 0-15,3 4 0 0,0 1 0 0,1-3 128 16,-3 0-128-16,6-1 0 0,1 1 0 0,3 0 128 15,-5-2-128-15,4 1 0 0,5 1 0 0,-2-1 128 16,3 0-128-16,-2 1 0 0,0-1 0 0,2 0 0 16,2-1 0-16,2 1 0 0,-2 1 0 0,3 3 0 15,0-2 0-15,1 0 0 0,-1-3 0 0,4 3 0 16,6 1 0-16,4 0 0 0,0 0 0 0,4-3 128 16,-2-1-128-16,2 2 0 0,1 3 0 0,5 0 128 15,2-4-128-15,3 3 0 0,0-2 0 0,0 0 0 16,-1-2 0-16,5 2 0 0,3-2 0 0,3 2 0 0,1 0 0 15,1 0 0-15,2-2 0 0,-3 1 0 16,-1 2 0-16,7-1 0 0,2-2 0 0,2 2 0 0,0 0 0 0,4 0 0 16,3 0 0-16,-3-1-128 0,0 1 128 0,0-2 0 15,3 0 0-15,0 2 0 0,2-1 0 0,0 0 0 16,-3 0-144-16,5-1 144 0,5 0 0 0,-3 1-144 16,2-1 144-16,1 2 0 0,3 0 0 0,-2-1 0 15,-1 0 0-15,1 4 0 0,-2-1 0 0,-1 1 0 16,-1-4 0-16,1 3 0 0,0 4 0 0,1-3 0 15,3 0 0-15,-4 0 0 0,1 2 0 0,0-1-128 16,5-1 128-16,-2 1 0 0,2-1 0 0,-1 1 0 16,4-1 0-16,-4 1 0 0,4-2 0 0,-2 2-128 15,-2 2 128-15,0 1 0 0,-2 0 0 0,2-2-128 0,2-1 128 16,-1 3 0-16,3 0 0 0,0 1-128 0,-4-3 128 0,3 1 0 16,3 1 0-16,0 0 0 0,1-2 0 0,1 2-160 15,1 0 160-15,3-1 0 0,-1-1 0 0,2 0-128 16,0 1 128-16,2 2 0 0,0 1 0 0,3 0 0 15,-1 2-128-15,4-2 128 0,1 0 0 0,1-2-160 16,-1-1 160-16,4 0-128 0,0 1 128 0,0 0-160 16,0-4 160-16,4 1-160 0,-3 0 160 0,5 1-128 15,0-1 128-15,2 2-128 0,-2 0 128 0,2 1 0 16,3 1-144-16,-2 1 144 0,3-4 0 0,4 0-144 16,3-2 144-16,-1 3 0 0,0-3-128 0,3 1 128 15,2-2 0-15,2 1 0 0,1 0-128 0,-1 0 128 16,1-4 0-16,1 1 0 0,-1-1 0 0,-1-1-128 15,1 2 128-15,1 0 0 0,2-3 0 0,-1 3 0 0,-2-1 0 0,4-1 0 16,2-2 0-16,-1 0 0 0,0-3 0 0,1 1 0 16,0 1 0-16,0-1 0 0,0-2 0 0,1 2 0 15,0-2 0-15,3 0 0 0,2 1 0 0,0-4 0 16,1-1 0-16,1 1 0 0,3 1 0 0,1 0 0 16,1-1 0-16,1 2 0 0,-1-2 0 0,0-2 0 15,2 3 0-15,2-2 0 0,4-1 0 0,2 1 0 16,0 1 0-16,-3-2 0 0,-3 0 0 0,4-2 0 15,3-1 0-15,3 1 0 0,0 0 0 0,1-1 0 16,1 1 0-16,-1-2 0 0,-4-2 0 0,2 2 0 16,2 1 0-16,5-1 0 0,2-5 0 0,1 3 0 15,-8 4 0-15,0-1 0 0,2-1 0 0,2-2 0 0,3 1 0 0,-1-1 0 16,5-1 0-16,-4-1 0 0,1-1 0 0,-2-1 0 16,3 1 0-16,1 0 0 0,1-1 0 0,0 1 0 15,-4-1 0-15,3-1 0 0,2 1 0 0,-1 1 0 16,2 0 0-16,-3 1 0 0,-5-1 0 0,1 0 0 15,-1-1 0-15,6 2 0 0,0 0 0 0,0 1 0 16,-5 0 0-16,1 1 0 0,4-1 0 0,0 2 0 16,1-2 0-16,1 1 0 0,-2 0 0 0,-1 0 0 15,5 0 0-15,-1 0 0 0,1 0 0 0,-1 0 0 16,-1 1 0-16,1-1 0 0,3 0 0 0,1-1 128 16,4 0-128-16,-5 1 0 0,-1 2 0 0,0-2 0 15,2-1 0-15,1 2 0 0,4 1 0 0,-4 1 0 16,-2 3 0-16,3-3 0 0,1-4 0 0,2 1 0 15,0 2 0-15,-3-1 0 0,1-2 0 0,1-1 0 16,1-2 0-16,1 1 0 0,0 3 0 0,2-1 0 0,1-5 0 0,1 0-160 16,-2 3 160-16,0 0-192 0,-2-1 192 0,0-1-192 15,4-3 192-15,-1 5-128 0,-1-2 128 0,0 2-128 16,-1-4 128-16,0 1 0 0,2 1 0 0,-2 2 0 16,-6 1 0-16,3-1 0 0,0-2 0 0,3 3 0 15,3 0 0-15,-2 0 0 0,-3-2 0 0,2 0 0 16,1 0 0-16,0-1 0 0,-3 2 0 0,4 0 0 15,3-1 0-15,-1 4 0 0,0-1 0 0,-2 2 0 16,-2 3 0-16,1-4 0 0,3-4 0 0,-1 3 0 16,-1 2 0-16,1-1 0 0,-1-1 0 0,3 0 0 15,0 0 0-15,0 1 0 0,-3 2 0 0,2-1 0 16,3 0 0-16,-1 3 0 0,-2-1 0 0,1 2 0 16,0-5 0-16,3 0 0 0,3 0 128 0,-3 0-128 0,-2-1 128 15,2 0-128-15,1 1 160 0,-1 0-160 0,-4-1 144 0,0-1-144 16,2 2 128-16,1 3-128 0,4 1 0 0,-1-4 128 15,-1-4-128-15,-2 4 0 0,1 4 0 0,0-3 0 16,-3-4 128-16,5 2-128 0,1 1 0 0,0 3 0 16,-3 2 0-16,3-2 128 0,2-3-128 0,1 4 0 15,2-1 0-15,-1-2 0 0,-4-3 0 0,5 1 0 16,2 3 0-16,-3-2 0 0,-3-2 0 0,5 2 0 16,1 2 128-16,-3-1-128 0,-4-2 0 0,4 1 0 15,3 0 144-15,0 0-144 0,-6-2 0 0,1 0 0 16,2-3 0-16,0 4 128 0,1 1-128 0,-3-2 0 15,2-5 0-15,-1 4 0 0,0 3 0 0,0-1 0 16,-6-2 0-16,5 0 128 0,5 1-128 0,-4 0 0 0,0 0 0 16,3-2 0-16,1 0 128 0,-1-1-128 0,-4-1 128 0,2-1-128 15,1-1 0-15,2 2 144 0,-2 2-144 0,1-3 0 16,1-2 128-16,-2 1-128 0,0 0 0 0,-1 1 0 16,-5 2 128-16,3-4-128 0,1-2 0 0,-4 1 0 15,-5 1 0-15,-1 2 0 0,3-2 128 0,0 0-128 16,1 0 0-16,-2 0 128 0,-5 3-128 0,1-1 0 15,-2 1 160-15,-1-3-160 0,-6-1 128 0,1 2-128 16,-1 0 128-16,0 2-128 0,-1-2 0 0,-5 0 128 16,-5 0-128-16,4-1 128 0,1-1-128 0,0-1 128 15,-1 0-128-15,-4-1 0 0,-2 1 144 0,-1 1-144 16,-2 0 144-16,2-1-144 0,1 0 192 0,0 1-192 16,1 0 192-16,-7 0-64 0,-5-1 0 0,1 0-128 15,1-2 208-15,-1 2-64 0,-1 0-16 0,-1 0 0 0,1-1-128 0,-3-1 0 16,-3-4 0-16,-1 2 0 0,0 1 0 0,3 0 0 15,1-1 0-15,0 0 128 0,2-3-128 0,-6 3 0 16,1-2 0-16,-6 1 0 0,-1-2 128 0,-4-1-128 16,3 0 0-16,1-2 128 0,-4-1-128 0,1-3 128 15,-1-2-128-15,-2-3 128 0,-3 1-128 0,0-2 0 16,-3-1 144-16,-2 0-144 0,-2-1 0 0,-3 1 144 16,-2 0-144-16,0 1 0 0,0 1 128 0,-3-1-128 15,0-1 0-15,-2 0 0 0,1-3 0 0,-2-3 0 16,0-3 0-16,-2-2 0 0,0 0 0 0,0-2 0 15,-3-3 0-15,-2 0-144 0,0-2 144 0,2-2-160 16,-3-6 160-16,0 1-160 0,-5-3 160 0,2 0 0 0,2 3 0 16,-5-2 128-16,-2 3-128 0,0-4 144 0,0-1-144 0,0 1 160 15,-1 3-160-15,-3 1 0 0,0-1 0 0,-1 1 128 16,1-3-128-16,-5 3 0 0,0 0 0 0,-2 0 0 16,-1-2 0-16,-1-1 0 0,-2 3 0 0,1 2 0 15,0-1 0-15,-1 2 0 0,-1-1 144 0,1 0-144 16,-4 5 144-16,0-1-144 0,0 4 192 0,0 2-192 15,0 4 192-15,2 0-64 0,1 0 0 0,2-2-128 16,-3-3 128-16,1 3-128 0,0 3 0 0,-1 2 0 16,-2 0 0-16,-2 1 0 0,1 6 0 0,0 2 0 15,0 3 0-15,-4 1 0 0,0-1 0 0,-1 2 0 16,-5 4-304-16,-1-2-16 0,0-1 0 0,-1 1 0 16,-4 1-1632-16,-1 2-336 0,-4 2-64 0</inkml:trace>
  <inkml:trace contextRef="#ctx0" brushRef="#br1" timeOffset="107354.02">21728 11835 26719 0,'0'0'2368'0,"0"0"-1888"0,-7 4-480 0,7-4 0 16,-6 7 240-16,6-7-48 0,-1 9-16 0,3 1 0 15,2 2-176-15,-1 0 192 0,3 2-192 0,3 3 192 16,0-2 64-16,-3 4 32 0,-4-3 0 0,2 3 0 15,1 1 176-15,3 1 48 0,0 0 0 0,-3-2 0 16,-3-1-128-16,2-1 0 0,0 0-16 0,0-3 0 16,-3 0-48-16,5-3 0 0,3-1 0 0,-5-3 0 15,-4-7 48-15,0 0 0 0,0 0 0 0,10 0 0 16,-2-3 208-16,1-1 64 0,0 0 0 0,1-5 0 0,1-3-80 0,0-3-16 16,-1-2 0-16,3 1 0 15,1 2-288-15,-3-2-64 0,1 0-16 0,0 0 0 0,-1 2-176 0,0 1 0 16,1 1 0-16,0 1 0 0,0 1 0 0,2 0 0 15,-4 0 0-15,1 2 0 16,-1 1-304-16,-2 1-144 0,-8 6-16 0,0 0-16 16,8-5-2560-16,-8 5-512 0</inkml:trace>
  <inkml:trace contextRef="#ctx0" brushRef="#br1" timeOffset="107648.5">21833 12100 23951 0,'-7'3'2128'0,"-1"1"-1696"0,8-4-432 0,-8 1 0 15,8-1 768-15,0 0 64 0,0 0 0 16,0 0 16-16,0 0 112 0,0-9 0 0,4-2 16 0,-1 0 0 16,4 0-336-16,-1-3-80 0,-4-3-16 0,5 1 0 15,2 1 80-15,1-2 16 0,-2-4 0 0,2 2 0 16,1-2-32-16,1-1 0 0,2 0 0 0,-2 0 0 15,1-1-96-15,-1 1-32 0,3 0 0 0,0-1 0 16,-2 0-160-16,1 0-16 0,-1 0-16 0,1 4 0 16,-1 3-160-16,-2 1-128 0,0 1 192 0,-1 2-192 15,0 1 0-15,-2 1 0 0,-1 2 0 0,0 0 0 16,-2 1-1664-16,2-1-320 0,-3 1-80 0,1 0-13616 16</inkml:trace>
  <inkml:trace contextRef="#ctx0" brushRef="#br1" timeOffset="108197.6">22433 11333 13823 0,'0'0'1216'0,"-9"5"-960"0,1-2-256 0,8-3 0 16,-4 9 1824-16,4-9 320 0,0 0 64 0,0 10 16 15,0-10-896-15,7 10-176 0,-4-4-48 0,2-1 0 16,-5-5-144-16,10-1-16 0,1-2-16 0,-1-1 0 15,1-4 144-15,1-2 16 0,3-3 16 0,0 0 0 16,-2-2-256-16,0-3-48 0,2-4-16 0,0 1 0 16,-1 1-272-16,1 2-48 0,-2 0-16 0,-1 0 0 15,0 2-144-15,-4-2-48 0,-3 2 0 0,0 0 0 16,-3 1-16-16,-2 0-16 0,-2 0 0 0,-3 2 0 16,0-2 16-16,-1 3 0 0,-4 1 0 0,1 1 0 15,-2 4 16-15,0 3 0 0,0 2 0 0,0 3 0 16,-4 2 16-16,1 4 16 0,2 3 0 0,-1 3 0 0,-3 5-160 15,1-1-128-15,-2 3 144 0,2 4-144 0,1 6 0 0,2 3 0 16,2 0 0-16,0 0 0 0,3-1 0 0,2-2 0 16,1-3 0-16,4-2 0 0,4-5 0 0,1-4 0 15,1-1 0-15,4-3 0 0,-1-2-176 0,5-3 176 16,-1-3-160-16,2-2 160 0,2-3 0 0,1-3-144 16,3-5 144-16,1 0 0 0,4-3-160 0,-1-4 160 15,0-1-192-15,3-1 192 16,0 1-1136-16,-2-1-112 0,-3-1-32 0,-2-1 0 15,-3 0-1456-15,0 0-288 0,-3 2-64 0</inkml:trace>
  <inkml:trace contextRef="#ctx0" brushRef="#br1" timeOffset="108488.51">22919 10852 23039 0,'-10'-8'2048'0,"10"8"-1648"0,0 0-400 0,0 0 0 15,0 0 1536-15,0 0 240 0,0 0 32 0,0 0 16 16,4 14-960-16,0-1-192 0,3-3-32 0,1 2-16 16,4 3-96-16,-1-1-16 0,2 0 0 0,0 0 0 15,1-3-160-15,3 3-32 0,0 0-16 0,0-1 0 16,-2-1-160-16,0 1-16 0,1 0-128 0,-5 0 192 0,-5-1-192 0,0 0 0 15,1-2 0-15,0 1 0 0,-1-1-160 0,-1-1-128 16,-5-9-32-16,0 0 0 16,0 0-1360-16,0 0-288 0,0 0-48 0,0 0-11104 15</inkml:trace>
  <inkml:trace contextRef="#ctx0" brushRef="#br1" timeOffset="108730.11">23123 10656 25631 0,'0'0'1136'0,"0"0"224"0,0 0-1088 0,0 0-272 16,-7 5 0-16,-1 2 0 0,1 0 1104 0,-1 1 176 15,1 3 16-15,1 4 16 0,-1 2-400 0,2 5-80 0,-4 2 0 0,2 6-16 16,1 3-112-16,-1 5-32 0,2 1 0 0,1 1 0 16,0-2-224-16,1 3-64 0,1 2 0 0,1 0 0 15,-2 0-192-15,2-2-64 0,2-3 0 16,2 1 0-16,-3 1-128 0,1-5 0 0,-1-2 0 0,3-1 0 15,0-3 0-15,0-2 0 0,1-1 0 0,-1-4-176 32,1-4-1232-32,1-1-256 0,-2-4-64 0,0-2-8288 0,-3-11-1664 0</inkml:trace>
  <inkml:trace contextRef="#ctx0" brushRef="#br1" timeOffset="109215.7">23338 10763 17503 0,'-1'11'1552'0,"1"3"-1232"15,1 3-320-15,1 5 0 0,0 3 1504 0,2 2 240 16,-2 3 48-16,1 1 16 0,-1-1-832 0,-1 1-160 15,1 1-48-15,0 0 0 0,0 0-96 0,-2 0-32 16,-2-2 0-16,1-1 0 0,1 0-64 0,0-3-32 16,0-4 0-16,0-3 0 0,0-4 160 0,0-3 16 15,-1-3 16-15,1-9 0 0,0 0 48 0,0 0 16 16,0 0 0-16,0 0 0 0,-3-12 64 0,-1-4 16 0,2-6 0 0,-2-1 0 16,-1-5-352-16,2-3-64 0,0-2-16 15,-2-3 0-15,0-1-240 0,1-2-48 0,2-1-16 0,1 2 0 16,1 2-144-16,1 3 0 0,4 2 0 0,1 4 128 15,3-1-128-15,2 4 0 0,-3 2 0 0,2 4-176 16,2 4 176-16,-2 6 0 0,0 3-144 0,2 2 144 16,-1 3 0-16,1 5-144 0,-1 0 144 0,0 6 0 15,-5 2 0-15,4 5 0 0,-3 3 0 0,-1 1 0 16,-3-1 0-16,-3 2-128 0,-1 2 128 0,-3-1 0 16,0-3 0-16,-2-1 0 0,0-2-128 0,-2-2 128 15,-2-4 0-15,1 2 0 0,-1-3 0 0,-1-2 0 16,0 0 0-16,-2-2 0 0,-1-5 0 0,1-2 0 15,0-1-608-15,0-3-16 0,2-1 0 0,0-3 0 16,2-1-1872-16,1-4-368 0,0-2-80 0</inkml:trace>
  <inkml:trace contextRef="#ctx0" brushRef="#br1" timeOffset="109547.27">23666 10015 23039 0,'-9'-14'1024'0,"9"14"192"0,-3-4-960 0,3 4-256 16,-3-8 0-16,3 8 0 0,0 0 1312 0,0 0 224 0,0 0 32 0,10 5 16 15,-2 1-1024-15,0 3-208 0,1 3-32 0,0 5-16 16,2 4 400-16,1 4 64 0,-1 2 32 0,2 4 0 15,0 2-64-15,-1 5-16 0,0 0 0 0,-1 5 0 16,0 4-272-16,-1-1-48 0,1-2-16 0,-1 2 0 16,0-1-240-16,-3-5-144 0,-1-3 160 0,-1-4-160 15,-2-3 160-15,0 1-160 0,-1-1 160 0,1-4-160 16,-3-4 144-16,1-1-144 0,0-1 128 0,-1-3-128 16,0-4 0-16,0-1-224 0,0-12 32 0,0 0 0 15,0 0-1760-15,0 0-352 16,-6-12-64-16</inkml:trace>
  <inkml:trace contextRef="#ctx0" brushRef="#br1" timeOffset="109796.16">24060 10379 19343 0,'0'0'1728'0,"0"0"-1392"15,0 0-336-15,0 0 0 0,0 0 2208 0,3 12 368 16,-2-2 80-16,1 4 16 0,2 4-1088 0,-1-2-224 16,-2 1-32-16,0 1-16 0,3 2-576 0,-2 0-112 15,-2-1-32-15,2 1 0 0,-1-1-304 0,0 1-64 16,-1-2-16-16,-1-1 0 0,-1 1-208 0,1-2 128 16,2-3-128-16,-1 1 0 0,-3-1-176 0,1-1-128 15,4-3-16-15,-2-9-10368 0,0 0-2080 0</inkml:trace>
  <inkml:trace contextRef="#ctx0" brushRef="#br1" timeOffset="110215.03">24360 10273 17503 0,'0'0'768'0,"-8"0"176"0,2-2-752 0,-2 0-192 16,8 2 0-16,-6-1 0 0,6 1 2304 0,-9 1 448 15,0 1 64-15,2 1 32 0,2 3-1584 0,-1 1-320 16,0 1-64-16,-3 6-16 0,2 2-160 0,0 2-16 16,-1 3-16-16,1 0 0 0,1-1-288 0,4 1-48 15,0 1-16-15,0-2 0 0,2-4-320 0,2 0 144 16,0-2-144-16,1-1 0 0,1-2 160 0,1-1-160 16,0-2 128-16,1-1-128 0,-6-7 128 0,10 6-128 0,-1-4 128 0,2-3-128 15,2-2 192-15,-1-3-64 0,1-1 0 0,0-4 0 16,2-5-320-16,0-1-64 0,-2-1 0 0,-1 0-16 31,1 1-1920-31,0 0-384 0,-3 1-80 0</inkml:trace>
  <inkml:trace contextRef="#ctx0" brushRef="#br1" timeOffset="110463.25">24587 10143 20271 0,'0'0'1792'0,"0"0"-1424"0,0 0-368 0,0 0 0 0,0 0 944 0,0 0 112 16,0 0 32-16,0 0 0 0,0 0 320 0,0 0 80 15,9 10 16-15,-5 1 0 0,-4 1-432 0,0 1-96 16,0 2-16-16,0 1 0 0,-1 2-336 0,-2 2-80 16,0 2-16-16,2-1 0 0,1-2-304 0,-2 2-64 15,-2-1-16-15,1-1 0 0,0-3-144 0,2 0 0 16,-1-2 0-16,3 1 128 0,3 1-128 0,-1-4-192 15,-3-12 32-15,3 9 16 16,1-2-1648-16,-4-7-320 0,0 0-64 0</inkml:trace>
  <inkml:trace contextRef="#ctx0" brushRef="#br1" timeOffset="110778.47">24924 9401 23951 0,'0'0'2128'0,"0"0"-1696"0,0 0-432 0,0 0 0 16,0 0 384-16,-4 14-16 0,1 1 0 0,-1 1 0 15,2-1 208-15,0 5 64 0,1 7 0 0,0 2 0 16,1 5 96-16,-2 1 32 0,1 3 0 0,2 1 0 15,3 4-224-15,-2 2-32 0,3 3-16 0,-1-3 0 16,0-3-192-16,-1-2-48 0,0 0 0 0,0-3 0 16,3-4-256-16,-3-3 160 0,0-1-160 0,0-5 128 0,-2-3-128 15,1-3 0-15,2-1 144 0,-2-2-144 0,0 0 0 0,-2-3 0 16,-3-2 0-16,3-10-128 16,0 0-1312-16,0 0-256 0,0 0-48 0</inkml:trace>
  <inkml:trace contextRef="#ctx0" brushRef="#br1" timeOffset="111116.64">24699 10078 24879 0,'0'0'2208'0,"0"0"-1760"0,0 0-448 0,10-4 0 16,0-3 1024-16,1 0 128 0,-1-3 32 0,4 1 0 15,1-1-64-15,1-4-16 0,-2-2 0 0,4 3 0 16,-1-1-448-16,4 1-80 0,2 1-32 0,-1-3 0 15,2 0-256-15,-2-1-48 0,2 2-16 0,-2 4 0 16,2-1-224-16,-4 2 0 0,-4 2 0 0,-3 1 0 16,-3 2-1488-16,-1 2-352 0,-9 2-64 0,0 0-12112 15</inkml:trace>
  <inkml:trace contextRef="#ctx0" brushRef="#br1" timeOffset="112288.16">23972 11451 5519 0,'3'-11'496'0,"-3"11"-496"16,3-8 0-16,-1 1 0 0,-2 7 4800 0,1-8 880 15,-1 8 160-15,0 0 48 0,0 0-4000 0,0 0-800 16,0 0-144-16,0 0-48 0,-12-2-64 0,1 4-32 15,1 4 0-15,-4 3 0 0,-1 5-32 0,1 1-16 0,1 0 0 0,-1 5 0 16,-1 0-208-16,0 1-32 0,-1-1-16 0,2 1 0 16,1 0-144-16,3-1-32 0,-1 4 0 0,2-6 0 15,1 1-320-15,5-3 0 0,0-1 0 0,3-4 128 16,0-11-128-16,6 6 0 0,-6-6 0 0,12 0 0 16,3-2 0-16,0-2 0 0,0-4 0 0,2 3-128 15,-2-1 128-15,1 3 0 0,0-2 0 0,-1 4 128 16,-3 0-128-16,0 0 0 0,0 0 0 0,-2 3 0 15,-10-2 0-15,4 7 0 0,-4-7 0 0,0 0 0 16,1 13 0-16,-3 1 144 0,-1 1-144 0,-6-1 160 16,1 0-32-16,-4 3 0 0,-1-1 0 0,0 1 0 15,0-3-128-15,-1-1 192 0,0-1-192 0,3-1 192 16,-1-2-192-16,1-2-256 0,1-4 64 0,0 1 16 16,2 0-1600-16,2-3-320 0,6-1-64 0,-6-6-8080 15,1-3-1632-15</inkml:trace>
  <inkml:trace contextRef="#ctx0" brushRef="#br1" timeOffset="112993.09">24186 11479 8287 0,'0'0'368'0,"0"0"80"0,0 0-448 0,0 0 0 16,0 0 0-16,0 0 0 0,6 4 3488 0,-1 2 608 15,-2 0 128-15,2 3 32 0,-2-2-2656 0,2 2-512 16,-1 2-128-16,1 2 0 0,1-1-160 0,-1 0-32 15,0-3 0-15,2-1 0 0,-1 1-16 0,2-1-16 0,2-2 0 0,1 0 0 16,-1-3-240-16,-1 3-48 0,0-2-16 0,4-4 0 16,-4-2-48-16,2 0-16 0,-1 0 0 0,-1-2 0 15,-1-1 16-15,-2-3 16 0,2 0 0 0,-6 0 0 16,-1-1-16-16,-2 0 0 0,-1-2 0 0,-3-1 0 16,-2 0-16-16,-2 0-16 0,-2-2 0 0,-2 0 0 15,-2-1-128-15,0 2-32 0,2-1 0 0,1 3 0 16,1 1-192-16,2 1 0 0,3-1 0 0,0 2 0 15,1 1 0-15,2 0 0 0,1-1 0 0,6-1 0 16,-2-1 0-16,2-1-192 0,1 0 192 0,2-3-160 16,4-3 160-16,-2-1 0 0,4-2 0 0,2-2-128 15,0-2 128-15,1-3 0 0,1 0 0 0,-1-1-128 16,2 0 128-16,0-2 0 0,0-2 0 0,-2-1 128 0,-2 1-128 16,-4 1 0-16,-1 2 128 0,-2 5-128 0,1 3 128 0,-1 2-128 15,-3 7 128-15,-2 4-128 0,-2 8 0 16,0 0 0-16,0 0 0 0,-6 8 0 0,-2 5 0 0,1 7 128 15,2 3-128-15,2 6 0 0,-3 4 0 0,2 1 0 16,-1 0 0-16,4-1 128 0,-1-2-128 0,0-1 0 16,1 0 0-16,1-1 0 0,3-3 0 0,0-3 0 15,3-3 0-15,2-4 0 0,-3-1 0 0,2-5 0 16,-7-10 0-16,10 5 0 0,2-6 0 0,1-1 0 16,-2-3 160-16,3-2-160 0,-1-4 272 0,2-2-32 15,-2-3-16-15,-2 0 0 0,-3-2-48 0,0 2-16 16,1 0 0-16,0 4 0 0,-1 2-160 0,-1 2 0 15,1 3 144-15,1 1-144 0,1 0 0 0,-3 3 0 16,-7 1 0-16,10 5 0 0,0-3 0 0,0 3 0 0,-3 4 0 0,-1-1 0 16,1-3 0-16,0 4 0 0,-2-2 0 0,2 0 128 15,-1 1-128-15,1 0 0 0,1-1 0 0,-1-1 0 16,1-3 0-16,1 1 0 0,-2-2 0 0,2-1 128 16,-9-1-128-16,12 4 144 0,3-2-144 0,-3 2 160 15,0-1-32-15,-1-1-128 0,1 2 192 0,1-1-64 16,1 1-128-16,-1 1 0 0,-4 0 0 0,4 1 0 15,0 0 0-15,-1 1 0 0,-2 2 0 0,2-3 0 16,3 0 128-16,1 0-128 0,-3 3 128 0,-1-2-128 16,1-2-752-16,-2-1-224 15,-1-3-48-15,1 1-11136 0,1-1-2240 0</inkml:trace>
  <inkml:trace contextRef="#ctx0" brushRef="#br1" timeOffset="113143.28">24927 10741 37775 0,'-9'1'3360'0,"0"-2"-2688"16,1-2-544-16,8 3-128 0,0 0 624 0,0 0 80 15,0 0 32-15,0 0 0 16,0 0-1184-16,0 0-256 0,12 4-32 0,1-3-16480 0</inkml:trace>
  <inkml:trace contextRef="#ctx0" brushRef="#br1" timeOffset="114965.81">3073 14839 16575 0,'0'-11'368'0,"-1"2"80"0,-2 1 0 0,3 1 16 0,3 0-464 16,-2 0 0-16,-1-3 0 0,1 2 0 0,0 1 1728 0,-1 1 256 16,0-1 64-16,0 0 0 0,0 7-832 0,0-7-144 15,0 0-48-15,0 7 0 0,0 0 0 0,0 0 0 16,-2-7 0-16,2 7 0 0,-4-6 0 0,4 6 0 16,-2-4 0-16,2 4 0 0,0 0 0 0,0 0 0 15,-3-2 0-15,3 2 0 0,0 0-816 0,-6 4-208 16,2 1 0-16,0 3 0 0,3 3 0 0,-2 3 0 15,-2 5 0-15,2 3 0 0,-1 2 0 0,2 7 0 16,-3 3 0-16,-1 5 0 0,-2 0 0 0,3 3 0 16,-1 2 0-16,2-1 0 0,0 2 0 0,-1-1 0 15,2-1 0-15,-2-1 0 0,4-1 0 0,1-4 0 16,3-3 0-16,2-3 0 0,2-5 864 0,1-3 128 0,2-1 32 0,1-4 0 16,1-2-832-16,4-5-192 0,1-1 0 0,4-4 0 15,1 0 0-15,4-3 0 0,0-4 0 16,2-2 0-16,-1 0 0 0,2-1 0 0,-4-3 0 15,0-1 0-15,-1-3 0 0,1-2 0 0,0 0 0 0,-3-4 0 16,2 0 0-16,-3-4 0 0,1-1 0 0,0 0 0 16,-1-1 0-16,-2 1 0 0,-3-1 0 0,2 0 0 15,-1 0 0-15,-1-2 0 0,-1 0 0 0,1 0 0 16,-2-1 864-16,-4 1 128 0,-3-1 32 0,0-1 0 16,-3 0-832-16,1-1-192 0,-5-1 0 0,0 1 0 15,0 2 0-15,-1 2 0 0,0 2 0 0,-2 4 0 16,1 0 0-16,1 5 0 0,0-2 0 0,0 4 0 15,0 3 0-15,0 3 0 0,1 5 0 0,0 0 0 0,0 0 0 16,0 0 0-16,-4 5 0 0,0 2 0 0,0 1 0 0,-1 7 0 16,2 5 0-16,0 5 0 0,-2 2 0 0,1 4 0 15,1 3 0-15,-2 5 0 0,3 3 0 0,-2 3 0 16,-2 2 0-16,-2 5 0 0,3 3 0 0,-1 2 0 16,3 3 0-16,0 2 0 0,1 0 0 0,-1 1 0 15,1 2 0-15,-3 1 0 0,-1 0 0 0,0 1 0 16,-1 0 0-16,1-3 0 0,-3 0 0 0,0-1 0 15,1-1 0-15,-1-3 0 0,0-1 0 0,0-3 0 16,0-1 0-16,-4-2 0 0,-1-3 0 0,0-2 0 16,1-1 0-16,-1-4 0 0,-1-3 864 0,1-3 128 15,-1-6 32-15,-2-1 0 0,-1-5-832 0,-1-1-192 16,-3-4 0-16,-1-4 0 0,-2-2 0 0,1-4 0 16,-2-4 0-16,0-2 0 0,2-6 0 0,0-1 0 0,1-1 0 15,3-2 0-15,0-2 0 0,4-2 0 16,2-2 0-16,3-1 0 0,0-4 0 0,3 0 0 0,1-2 0 0,4 0 0 15,3-3 0-15,1-2 0 0,3 1 0 0,6-2 0 16,0-3 0-16,6 1 0 0,2 0 0 0,2 1 0 16,4-2 0-16,6 2 0 0,5 1 0 0,0 3 0 15,3 3 0-15,-1 2 0 0,-2 0 0 0,3 4 0 16,0 3 0-16,2 2 0 0,1 3 0 0,-2 3 0 16,-4 5 0-16,1 2 0 0,-2 3 0 0,-2 2 0 15,-4 2 0-15,-2 1 0 0,-4 0 0 0,-2 2 0 16,-4-1 0-16,-3 0 0 0,-2 0 0 0,3 6 0 15,-2-3-1600-15,-1-1-352 0,-3-4-80 16,0-3-18032-16</inkml:trace>
  <inkml:trace contextRef="#ctx0" brushRef="#br1" timeOffset="115484.04">4570 15105 20271 0,'0'0'448'0,"-5"6"80"0,0-2 32 0,5-4 16 0,0 0-576 0,-4 5 0 0,-1-1 0 0,3 2 0 16,2-6 1744-16,0 0 240 0,0 0 64 0,3 4 0 0,5 1 0 0,2 0 0 16,2-2 0-16,3-1 0 0,5 1-832 0,4 0-144 15,1-1-48-15,4-1 0 0,3-1 0 0,6 1 0 16,-1 1 0-16,7 0 0 0,2-2-816 0,5 0-208 16,3 0 0-16,-5 1 0 0,-2 0 864 0,0 0 128 15,-2 0 32-15,-2 0 0 0,-7 1-832 0,2-1-192 16,3 2 0-16,-1-1 0 0,-5-2 0 0,-3 2 0 15,-4 1 0-15,-2-1 0 0,-5-2 0 0,-3 3 0 16,-2-2 0-16,-3 1 0 16,-3 0-1600-16,-2-1-352 0,-8-1-80 0,0 0-16400 0</inkml:trace>
  <inkml:trace contextRef="#ctx0" brushRef="#br1" timeOffset="115731.91">4525 15563 35007 0,'0'0'768'0,"11"7"176"0,4-3 16 0,1-1 16 0,2-1-784 0,8 2-192 0,1-1 0 0,7-1 0 16,2-1 1680-16,6-2 304 0,4-2 48 0,7-1 16 16,4-3-832-16,3 0-144 0,-2-1-48 0,2 0 0 15,-2 1 0-15,-1-2 0 0,-2-2 0 0,0 4 0 16,0-1-816-16,-3 0-208 0,-7 0 0 0,-4 1 0 15,-5 0 0-15,-5 1 0 0,-8-2 0 0,-2 1 0 16,-3 2-1600-16,-6 1-352 0,-4-2-80 16,-3 2-16-16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22:05.473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22064 17332 17615 0,'0'0'768'0,"0"0"192"0,0 0-768 0,0 0-192 0,-3-6 0 0,-2 2 0 16,5 4 1216-16,0 0 224 0,-6-3 32 0,6 3 16 15,0 0-272-15,0 0-64 0,0 0-16 0,0 0 0 16,-5-5 0-16,5 5 0 0,0 0 0 0,0 0 0 16,0 0-240-16,0 0-32 0,0 0-16 0,7 0 0 15,4 0-208-15,4 0-32 0,1 0-16 0,5 0 0 16,4 2-80-16,5-1 0 0,2 1-16 0,4 0 0 0,7-2-176 0,1 0-48 15,1 0 0-15,-2 1 0 0,0 0-80 0,2-1-32 16,4-1 0-16,3 1 0 0,3 0 16 0,4 1 0 16,-1 0 0-16,-5-1 0 0,-5 0 16 0,1 2 16 15,-2 2 0-15,1-1 0 0,0-2-208 0,-2 1 0 16,-4 1 128-16,-1 0-128 0,1 0 128 0,-6-1-128 16,-1-2 176-16,-4 1-176 0,-2 3 352 0,-1-3-32 15,-1 0-16-15,-1-1 0 0,-1 0 16 0,1 0 0 16,-3 1 0-16,0 0 0 0,-1-1-64 0,-1 0 0 15,-2 0 0-15,-3 1 0 0,3 0 0 0,-2-1-16 16,-4 0 0-16,0 0 0 0,-3 0 16 0,-1 0 0 16,-9 0 0-16,0 0 0 0,10 0-64 0,-10 0 0 15,0 0 0-15,0 0 0 0,0 0 0 0,0 0-16 16,0 0 0-16,0 0 0 0,0 0-176 0,0 0 0 0,0 0 0 0,0 0 0 16,0 0 0-16,0 0 0 0,0 0-144 0,0 0 144 31,0 0-1152-31,-10 1-128 0,-1-1-32 0,2 2-11984 0,-2 2-2384 0</inkml:trace>
  <inkml:trace contextRef="#ctx0" brushRef="#br0" timeOffset="9709">3612 9164 16575 0,'0'0'368'0,"0"0"80"0,0 0 0 0,0 0 16 0,-5 3-464 0,5-3 0 16,-3 5 0-16,3-5 0 0,0 0 912 0,-4 4 96 15,-1 1 16-15,5-5 0 0,0 0 816 0,0 0 160 16,0 0 48-16,0 0 0 0,6-7-832 0,0 2-144 16,1-3-48-16,2-1 0 0,-2-2-816 0,3-2-208 15,1 0 0-15,1-3 0 0,1-1 864 0,0-1 128 16,0 0 32-16,0-1 0 0,1-4-832 0,0 1-192 15,-3 0 0-15,1 2 0 0,-1 0 864 0,1 1 128 16,-4 1 32-16,1 1 0 0,-1 1-832 0,0 0-192 16,-2 3 0-16,0-1 0 0,-1 0 0 0,1 3 0 15,1 2 0-15,-4 1 0 0,0 1 0 0,0 1 0 0,0 0 0 0,-3 6 0 16,0 0 0-16,0 0 0 16,0 0 0-16,4 9 0 0,-1 2 0 0,1 2 0 0,-1 3 0 0,2 1 0 15,0 1 0-15,-1 2 0 0,0 2 0 0,0 1 0 16,0 0 0-16,1-1 0 0,-1 0 0 0,-1 1 0 15,2 3 864-15,0-2 128 16,0-4 32-16,0 1 0 0,1 1-832 0,-2-2-192 0,-1-1 0 0,1-4 0 16,2-2 0-16,-2 0 0 0,-2 1 0 0,1-3 0 15,0-3 0-15,1 0 0 0,-4-8 0 0,1 10 0 16,-1-1-2416-16,0-9-528 16,0 0-96-16,-5-1-7664 0,5 1-1536 0</inkml:trace>
  <inkml:trace contextRef="#ctx0" brushRef="#br0" timeOffset="10200.2">3877 8979 20271 0,'0'0'448'0,"0"0"80"0,0 0 32 0,0 0 16 0,-6-1-576 0,6 1 0 16,0 0 0-16,-4 0 0 0,-3 0 928 0,7 0 80 15,0 0 16-15,-4 0 0 0,4 0 0 0,0 0 0 16,0 0 0-16,0 0 0 0,0 0 0 0,0 0 0 16,-3 6 0-16,-2-1 0 0,5-5 0 0,-2 6 0 15,0 0 0-15,2-6 0 0,0 0-832 0,-1 10-192 16,0 6 0-16,0-1 0 0,-1-1 864 0,1 5 128 0,1 3 32 0,-1 0 0 16,1 2-832-16,-1 3-192 0,-1 2 0 0,0 1 0 15,0-1 864-15,-1 3 128 0,0 3 32 0,1 15 0 31,-3-3-1648-31,2 0-320 0,-1 0-64 0,0-14-16 0,2 1 1648 0,-2 3 320 0,1-3 64 0,0-1 16 16,0 0-832-16,1 0-192 0,-3-1 0 0,2-2 0 16,0 1 0-16,1 0 0 0,-3 2 0 0,2-2 0 15,0-3 0-15,-1 2 0 0,2-2 0 0,-1-2 0 16,1-1 0-16,-1 0 0 0,0-1 0 0,2-2 0 16,-1-1 0-16,1 0 0 0,-3-2 0 0,2 1 0 15,-1-1 0-15,1-2 0 0,0 0 0 0,0 5 0 16,0-4 0-16,0-2 0 0,1-2 0 0,-1-2 0 0,2-1 0 0,-1-3 0 15,1-8 0-15,0 0 0 0,0 0 0 0,0 0 0 16,0 0 0-16,0 0 0 0,0 0 0 16,0 0 0-16,-4-5 0 0,4 5 0 0,-2-9 0 0,1-1 0 15,-1-2 0-15,0 1 0 16,2 2-1600-16,0-2-352 0,-1 1-80 0,-1 0-9296 16,0-2-1856-16</inkml:trace>
  <inkml:trace contextRef="#ctx0" brushRef="#br0" timeOffset="10603.16">3475 10125 23951 0,'0'0'512'0,"0"0"128"0,0 0 0 0,0 0 64 0,-6 2-576 0,6-2-128 0,-8 2 0 0,8-2 0 15,0 0 848-15,0 0 144 0,-5 5 32 0,5-5 0 16,0 0 0-16,0 10 0 0,0-1 0 0,2 1 0 16,1 1 0-16,3 1 0 0,-4 0 0 0,2 3 0 15,5 1 0-15,-1 1 0 0,0-1 0 0,2 2 0 16,0 4-832-16,0-1-192 0,-1-1 0 0,-1-1 0 16,-3-3 0-16,4 0 0 0,1 1 0 0,3-2 0 15,1-1 864-15,2-2 128 0,0-2 32 0,2 0 0 16,2-1-832-16,-3-4-192 0,1-2 0 0,1-3 0 15,-1-1 864-15,3-4 128 0,-4-4 32 0,-1-4 0 0,1-4-832 0,0-5-192 16,1-5 0-16,-1 0 0 0,0-3 864 0,1-1 128 16,0-4 32-16,-1 4 0 0,0 4-832 0,-1 1-192 15,-2 0 0-15,-6 3 0 0,-7 2 0 0,3 3 0 16,3 4 0-16,-2 3 0 0,-1 2 0 0,-3 2 0 16,-1 7 0-16,0 0 0 15,0 0-1600-15,0 0-352 0,0 0-80 0,0 0-18032 16</inkml:trace>
  <inkml:trace contextRef="#ctx0" brushRef="#br0" timeOffset="12166.97">4426 9601 20271 0,'0'0'448'0,"0"-10"80"0,0 0 32 0,0 1 16 0,0 9-576 0,1-8 0 0,0-3 0 0,0 3 0 16,1 0 928-16,-3 1 80 0,1 7 16 0,0 0 0 16,0 0 816-16,0-9 160 0,-3-2 48 0,2 3 0 15,1 8-832-15,0 0-144 0,0 0-48 0,0 0 0 16,0 0 0-16,0 0 0 0,0 0 0 0,0 0 0 15,0 0-816-15,2 14-208 0,0 4 0 0,1 1 0 16,-1 0 0-16,-1 3 0 0,-1 1 0 0,0 4 0 0,3 1 0 0,-1 0 0 16,0-3 0-16,2 2 0 0,0-3 864 0,2-1 128 15,-1-3 32-15,-2-3 0 0,0 3-832 0,2-3-192 16,2-4 0-16,1-2 0 0,1-2 0 0,0-4 0 16,1 0 0-16,-1-4 0 0,2-4 0 0,2-1 0 15,-1-4 0-15,2 1 0 0,2-7 864 0,-1 1 128 16,-1-3 32-16,0-3 0 0,-2-1-832 0,0-1-192 15,-2-2 0-15,1 1 0 0,-1-1 0 0,0-3 0 16,2-2 0-16,-1-1 0 0,1-3 0 0,-1-1 0 16,3-1 0-16,-1 0 0 0,2 3 0 0,0-5 0 15,0 1 0-15,3 3 0 0,1 3 0 0,0-1 0 16,1 2 0-16,-3 0 0 0,-4 0 0 0,0 2 0 16,-3 4 0-16,2-2 0 0,-1-1 0 0,1 6 0 15,-4 2 0-15,1 3 0 0,-2 0 0 0,1 1 0 0,-1 7 0 16,0-1 0-16,-3 1 0 0,0 0 0 0,-4 6 0 0,0 0 0 15,5-5 0-15,-5 5 0 0,0 0 0 0,0 0 0 16,0 0 0-16,0 0 0 0,-4 12 0 0,1 0 0 16,-1-3 0-16,-2-1 0 0,3 3 0 0,-3 2 0 15,-3 1 0-15,2 3 0 0,-4 3 0 0,1 2 0 16,0 0 0-16,-1 1 0 0,0 2 0 0,1-1 0 16,-3-1 0-16,0 4 0 0,-2 5 0 0,0-2 0 15,-3-1 0-15,3-1 0 0,1 2 0 0,-1 3 0 16,-2 3 0-16,1-3 0 0,2 0 0 0,1-2 0 15,0-5 0-15,-1 0 0 0,3-3 0 0,-1 0 0 16,1-1 0-16,4-8 0 0,-1 2 0 0,-2 5 0 0,-2-4 0 16,1-1 0-16,1-3 0 0,0-2 0 0,-1 1 0 0,1-4 0 15,1-1 0-15,2 2 0 0,-1 2 0 0,0-4 0 16,0-5 0-16,8-2 0 0,-8 3 0 0,-1-3 0 16,1-1 0-16,0-2 0 0,-2 3 0 0,0-1 0 15,0-5 0-15,3 2 0 0,7 4 0 0,-5-7 0 16,0 1 0-16,5 6 0 0,-7-8 0 0,2 0 0 15,2-2 0-15,1 3 0 0,2 7 0 0,-6-8 0 16,2-3 0-16,1 4 0 0,3 7 0 0,-3-10 0 16,-2 0 0-16,3 2 0 0,1-3 0 0,1 2 0 15,1-1 0-15,-1-2 0 0,0 2 0 0,-1-2 0 16,-2 0 0-16,2-1 0 0,2-3 0 0,-1 1 0 16,-1-1 0-16,0 0 0 0,1-1 0 0,0 2 0 0,0 1 0 0,0 2 0 15,0-1 0-15,-1 4 0 0,1 0 0 0,0 2 0 16,0 7 0-16,0 0 0 0,1-5 0 0,-1 5 0 15,0 0 0-15,0 0 0 16,0 10 0-16,0 4 0 0,-1 0 0 0,1 3 0 16,1-1 0-16,1 2 0 0,-1-3 0 0,2 1 0 0,-1 0 0 0,3 1 0 15,1-1 0-15,0-3 0 0,0-2 0 0,-1 1 0 16,0 0 0-16,1-3 0 0,3-1 0 16,0-1 0-16,-9-7 0 0,12 6 0 0,-2 1 0 0,-1-2 0 15,-9-5 0-15,12 5 0 0,-3-2 0 0,0-1 0 16,-9-2 0-16,0 0 0 0,9-3 0 0,1 1 0 15,-1 1 0-15,1-5 0 0,0-2 0 0,1-2 0 16,-2-1 0-16,2-1 0 0,1-2 0 0,1-2 0 0,-2-6 0 16,2 0 0-16,0 0 0 0,0-6 0 0,-4-6 0 0,2-3 0 15,2-5 0-15,-1-1 0 0,-2 0 0 0,2 1 0 16,0-1 0-16,1 4 0 0,1-2 864 0,1 1 128 16,-2 0 32-16,2 4 0 15,3 4-1648-15,-3 6-320 0,-5 4-64 0,0 4-16 0,-5 7 832 0,1-1 192 16,-3 1 0-16,1 6 0 0,-4 5 0 0,0 0 0 15,0 0 0-15,0 0 0 16,0 0-2496-16,-5 13-464 0,3 8-96 0,-2-5-16 0</inkml:trace>
  <inkml:trace contextRef="#ctx0" brushRef="#br0" timeOffset="12870.9">5934 9359 16575 0,'-3'-12'736'0,"3"12"160"0,0-9-720 0,0 9-176 16,0 0 0-16,-2-9 0 0,1 0 848 0,1 9 144 16,0 0 32-16,0 0 0 0,0 0 0 0,-6 9 0 15,-2-2 0-15,0 6 0 0,-2 5 0 0,1 4 0 16,-2 4 0-16,1 3 0 0,1 4 0 0,1 1 0 16,0 3 0-16,0 4 0 0,-7 3-832 0,2-1-192 15,1-3 0-15,0 2 0 0,1 0 864 0,0-2 128 16,1-3 32-16,1-4 0 0,-2-7-832 0,2-2-192 0,1-6 0 0,3-2 0 15,0-5 864-15,5-11 128 0,0 0 32 0,0 0 0 16,0 0 0-16,0 0 0 0,3-12 0 0,1-2 0 16,0 0 0-16,1-6 0 0,2-6 0 15,1-2 0-15,0 1-832 0,1-3-192 0,0 0 0 0,0-5 0 16,0-1 0-16,2-4 0 0,0-6 0 0,2 3 0 16,1 3 0-16,5-2 0 0,3 0 0 0,2 3 0 15,1 7 0-15,2 5 0 0,1 3 0 0,-1 2 0 16,0 5 0-16,0 3 0 0,-2 4 0 0,-2 1 0 15,-1 2 0-15,-2 2 0 0,-4 5 0 0,-3 5 0 16,-3 0 0-16,1 4 0 0,0 0 0 0,-5 2 0 16,-3 1 0-16,-2 3 0 0,-2 3 0 0,-3 0 0 15,-4 3 0-15,-3 0 0 0,-3 0 0 0,-2-2 0 0,0-4 0 0,-1 1 0 16,-4-2 0-16,2-2 0 0,-1-2 0 0,-1-5 0 16,1 0 0-16,3-3 0 15,0 1-768-15,2-4-208 0,0-2-48 0,7 0 0 16,8 3-2448-16,-3-8-496 0,4-7-112 0,9-1-16 0</inkml:trace>
  <inkml:trace contextRef="#ctx0" brushRef="#br0" timeOffset="13203.62">6531 9238 27647 0,'0'0'608'0,"-8"2"128"0,3 2 32 0,1 2 0 0,-3 3-624 0,0 2-144 0,0 3 0 0,-2 1 0 15,-1 0 848-15,0 2 144 0,-2 3 32 0,1 3 0 16,0 4 0-16,0-2 0 16,-2-2 0-16,0 0 0 0,2 0-832 0,3-1-192 0,1 0 0 0,3-4 0 15,1-4 864-15,3-3 128 0,0-2 32 0,1-1 0 16,-1-8 0-16,0 0 0 0,0 0 0 0,0 0 0 16,7-6-832-16,2-4-192 0,0-5 0 0,1-3 0 15,0 2 864-15,0-3 128 0,1-1 32 0,0-2 0 16,1-2-832-16,-1 2-192 0,2 1 0 0,0 0 0 15,-1-4 0-15,1 3 0 0,-3 2 0 0,2 1 0 16,1 2 0-16,1 3 0 0,-1-1 0 0,-1 4 0 16,-2 2 0-16,1 3 0 0,-3 0 0 0,-8 6 0 15,9-4-768-15,-9 4-208 0,9 4-48 0,-1 2 0 16,-8-6-1632-16,11 5-336 0,-2-1-64 0,1 1-16 0</inkml:trace>
  <inkml:trace contextRef="#ctx0" brushRef="#br0" timeOffset="13564.46">7147 9292 27647 0,'0'0'608'0,"0"0"128"0,0 0 32 0,0 0 0 0,0 0-624 0,-9 7-144 15,2-1 0-15,-5-2 0 0,-1 1 1664 0,1 1 320 16,-2 3 48-16,0 2 16 0,-2 2-832 0,0 3-144 0,-3-1-48 0,0 3 0 15,1 4-816-15,-1 0-208 16,3-6 0-16,3 3 0 0,4 0 0 0,3-1 0 0,1-1 0 0,5-1 0 16,5-2 0-16,2-2 0 0,3-2 0 0,4-5 0 15,2-3 864-15,3-2 128 0,2-2 32 0,2-2 0 16,0-2-832-16,1-4-192 0,-1-6 0 16,2 2 0-16,-1 1 0 0,-3-2 0 0,-4-1 0 0,-1 0 0 15,-4-3 864-15,0 3 128 0,-1 3 32 0,-1-3 0 16,-2-1-832-16,-4 0-192 0,-8-5 0 0,-3 5 0 15,-2 1 864-15,1 2 128 0,1-2 32 0,0 4 0 16,-1 4-832-16,0 2-192 0,-2 3 0 0,1 1 0 16,-4 0-1600-16,3 4-352 0,2-1-80 15,-1 2-16-15,3 1-1632 0,-2 1-336 0,8-5-64 16,-13 6-16-16</inkml:trace>
  <inkml:trace contextRef="#ctx0" brushRef="#br0" timeOffset="14057.43">7752 9315 27647 0,'0'0'1216'0,"0"0"256"0,0 0-1168 0,0 0-304 16,5-10 0-16,-5 10 0 0,0 0 0 0,0 0 0 15,-6-6 0-15,-4 2 0 0,1-5 880 0,-1 4 112 16,-2 1 32-16,2 1 0 0,10 3 0 0,-11-1 0 15,-1-1 0-15,-2 4 0 0,-2 4-832 0,-1 1-192 16,1 1 0-16,-1 1 0 0,2 1 864 0,-3 2 128 0,0 3 32 0,2 2 0 16,-1 0-832-16,3 2-192 0,2-1 0 0,0 1 0 15,3 0 0-15,4-1 0 16,2-5 0-16,3-2 0 0,4 2 0 0,1-3 0 0,4-2 0 0,3-3 0 16,0-4 0-16,3-2 0 0,0-1 0 0,4-6 0 15,-1-3 864-15,5-1 128 0,2 0 32 0,-2-3 0 16,-2-6-832-16,-2-1-192 0,5 0 0 0,0 1 0 15,1 1 0-15,-4 0 0 0,-1-1 0 0,0-2 0 16,-4-4 864-16,1-1 128 0,-2 1 32 0,-2-4 0 16,-3-6-832-16,0-4-192 0,-1 0 0 0,-4 15 0 15,1-2 0-15,-1 4 0 0,0-2 0 0,-1 6 0 16,-1 6 0-16,0 4 0 0,0 2 0 0,-3 8 0 16,0-4 0-16,0 4 0 0,-6 8 0 0,2 3 0 0,0 3 0 0,-4 4 0 15,0 8 0-15,-7 13 0 0,2 2 0 0,-1 0 0 16,1-1 0-16,2 2 0 0,3-1 0 0,1-1 0 15,-2-1 0-15,2-3 0 0,2-2 0 0,3 0 0 16,2-2 0-16,1-10 0 16,0-1-768-16,1-1-208 0,1-2-48 0,3-3 0 15,0 4-2448-15,2-8-496 0,8-2-112 0,-2-9-16 0</inkml:trace>
  <inkml:trace contextRef="#ctx0" brushRef="#br0" timeOffset="14357.37">8117 9329 35007 0,'0'0'768'0,"0"0"176"0,0 0 16 0,-4 9 16 0,3 4-784 0,-4 3-192 0,-1 1 0 0,1 1 0 16,2-2 864-16,2 2 128 0,0 0 32 0,1-2 0 16,0-3 0-16,1-1 0 0,1-1 0 0,4 3 0 15,4-4-832-15,-2 0-192 0,-2-1 0 0,4-1 0 16,3-1 864-16,2-5 128 0,2-4 32 0,1-2 0 15,0-1-832-15,0-2-192 0,1-4 0 0,-1-1 0 16,-1-5 864-16,-1 2 128 0,-1-1 32 0,-3-3 0 16,-1-3-832-16,-1 1-192 0,-3-3 0 0,0 2 0 15,-2 0 0-15,0 3 0 0,-1 3 0 0,3-2 0 16,-5 1 0-16,0 3 0 0,0 2 0 0,1 3 0 16,-3 9-768-16,1-9-208 0,-1 9-48 0,-1-7 0 15,-1-1-1632-15,2 8-336 0,0 0-64 0,0 0-16 0</inkml:trace>
  <inkml:trace contextRef="#ctx0" brushRef="#br0" timeOffset="14751.11">9016 9250 35007 0,'0'0'768'0,"0"0"176"0,0 0 16 0,-2 9 16 0,-6-14-784 0,-2 3-192 0,-1 2 0 0,-1 0 0 15,-2 0 864-15,1 2 128 0,-1 2 32 0,0 1 0 16,-1 3 0-16,0 2 0 0,1-1 0 0,0 5 0 16,-2 2-832-16,2 0-192 0,2 1 0 0,-10 14 0 15,7-3 0-15,7-5 0 0,2-2 0 0,6-4 0 16,5-1 0-16,-1-2 0 0,6 1 0 0,-3-4 0 16,4-3 0-16,-4-2 0 0,4-3 0 0,2 0 0 0,2 1 864 0,0-4 128 15,4-2 32-15,2-2 0 16,2-1-1648-16,8-3-320 0,-1 0-64 0,0-3-12032 15,1-1-2400-15</inkml:trace>
  <inkml:trace contextRef="#ctx0" brushRef="#br0" timeOffset="15034.79">9728 8716 27647 0,'0'0'608'0,"0"0"128"0,0 0 32 0,4 16 0 0,-4-7-624 0,-4 2-144 0,-1 4 0 0,-1 2 0 16,-3 1 848-16,-2 2 144 16,-1 5 32-16,-4 5 0 0,-2 3 816 0,-1 3 160 0,0 3 48 0,1 3 0 15,0 4-1648-15,3 0-400 0,3-1 0 0,-1 1 0 16,0-2 0-16,2-1 0 0,0 0 0 0,1-1 0 15,3-5 0-15,-1-5 0 0,4-6 0 0,0 8 0 32,2-6-736-32,2-7-224 0,2-9-64 0,-2-12-9824 0,0 0-1968 0</inkml:trace>
  <inkml:trace contextRef="#ctx0" brushRef="#br0" timeOffset="15186.96">9297 9285 35007 0,'0'-11'768'0,"2"8"176"0,3-4 16 0,4 1 16 0,0 0-784 0,3 1-192 15,3-2 0-15,2 3 0 0,2 0 864 0,3 1 128 16,2-1 32-16,3-1 0 0,3 1 0 0,4 2 0 16,3-3 0-16,-1 3 0 0,0 0-832 0,-2 2-192 15,-2 0 0-15,-1 0-12512 16,-3 0-2544-16</inkml:trace>
  <inkml:trace contextRef="#ctx0" brushRef="#br0" timeOffset="15888.95">10817 9294 16575 0,'-1'-10'368'0,"0"2"80"0,1 0 0 0,0-1 16 0,-1 0-464 0,1 9 0 16,-6-9 0-16,4 0 0 0,2-3 1728 0,-1 2 256 15,0 3 64-15,1 7 0 0,0 0 0 0,0 0 0 16,0 0 0-16,0 0 0 0,0 0-1648 0,0 0-400 0,-6 7 0 0,0 3 0 16,0 0 896-16,1 4 112 0,-2 1 16 0,1 6 0 15,0-3 0-15,1 3 0 0,1 0 0 0,-1 6 0 16,-1 1-832-16,2 0-192 0,-2-4 0 0,3-1 0 15,0 0 0-15,-1-3 0 0,0-4 0 0,1-2 0 16,0-4 864-16,3-10 128 0,0 8 32 0,0-8 0 16,0 0-832-16,6-8-192 0,-1-1 0 0,3-5 0 15,2-2 864-15,2-3 128 0,-3-2 32 0,3-1 0 16,1 0-832-16,0-1-192 0,1 1 0 0,-2 0 0 16,0 0 0-16,3 1 0 0,3 2 0 0,4 1 0 15,1 0 0-15,1 2 0 0,0-1 0 0,-1 6 0 16,-1 4 0-16,0 1 0 0,-4-3 0 0,0 6 0 15,-2 3-1600-15,1 2-352 0,-2 0-80 0,0 2-10384 16,1-3-2096-16</inkml:trace>
  <inkml:trace contextRef="#ctx0" brushRef="#br0" timeOffset="17066.33">11527 9220 20271 0,'0'0'896'0,"5"-5"192"0,-1-2-880 0,2 2-208 0,-1 0 0 0,1-1 0 16,-1-3 1680-16,0 1 304 0,-1 2 48 0,0 0 16 16,-1-1-832-16,-1 3-144 0,0-1-48 0,-2 5 0 15,0 0 0-15,0 0 0 0,0 0 0 0,-2 7 0 16,-1-1 0-16,-2 3 0 0,0 3 0 0,-1 1 0 16,0 2-816-16,-4 7-208 0,-1-2 0 0,2 2 0 15,0 1 864-15,1-2 128 0,3-2 32 0,2-2 0 16,-3 1-832-16,5-3-192 0,1-4 0 0,2 0 0 0,3 0 0 0,-2-5 0 15,2 0 0-15,3-2 0 0,1-4 0 0,1 1 0 16,1 0 0-16,-2-3 0 0,2-3 864 0,0-1 128 16,1-1 32-16,-1 1 0 0,-1-2-832 0,-1-1-192 15,2-1 0-15,-1-2 0 0,-1 1 0 0,-1 0 0 16,0 0 0-16,-2 1 0 0,0 0 0 0,0 0 0 16,-1 2 0-16,-2 0 0 0,-3 8 0 0,0 0 0 15,0 0 0-15,0 0 0 0,0 0 0 0,0 0 0 16,-1 6 0-16,0 3 0 0,0 0 0 0,1 1 0 15,0 1 0-15,2 1 0 0,0-2 0 0,2-1 0 16,2 0 0-16,2-3 0 0,0-3 0 0,5 1 0 16,-2-2 0-16,9 0 0 0,0-1 0 0,3-2 0 15,4-2 0-15,0-2 0 0,1 0 0 0,-11 1 0 16,3-3 0-16,0 0 0 0,0 0 0 0,0-2 0 16,-1 0 0-16,2-1 0 0,-3 0 0 0,3-2 0 0,2-3 0 0,-1-1 0 15,2 2 0-15,-1-2 0 0,2-4 0 0,0-1 0 16,0-1 0-16,4-2 0 0,0 2 0 0,3-5 0 15,-2 1 0-15,-3-3 0 0,0-4 0 0,-3 1 0 16,-2-1 0-16,-7 7 0 0,1-4 0 0,-1-3 0 16,-1-2 0-16,1-3 0 0,-1 0 0 0,-1 1 0 31,2 0-768-31,-4 2-208 0,-2 3-48 0,4-7 0 0,-1 4 832 0,-5 4 192 0,2 3 0 0,-4 4 0 16,-3 5 0-16,-2 4 0 0,-1 0 0 0,-2 2 0 15,0 5 0-15,-2 2 0 0,-1 0 0 0,1 2 0 16,-5 1 0-16,0 2 0 0,-1 1 0 0,-2 2 0 15,-1 4 0-15,0 2 0 0,-1 3 0 0,-3 4 0 0,-3 1 0 0,-3 3 0 16,-3 3 0-16,-10 12 0 16,4 1 0-16,1 5 0 0,4 0 0 0,4 1 0 0,5 0 0 0,5 1 0 15,3-2 0-15,4 0 0 0,6-5 0 0,2-8 0 16,1 0 0-16,1 2 0 0,3-1 0 0,1 2 0 16,4-4 0-16,3 3 0 0,2 0 768 0,9 7 208 15,-1-5 48-15,2-5 0 0,-2-2-832 0,3-5-192 16,0-1 0-16,-1-3 0 0,1-6 0 0,4 0 0 15,1-3 0-15,6-1 0 0,2-5 0 0,1-2 0 16,-3-1 0-16,1 0 0 0,-2-3 0 0,-3-2 0 16,-3-3 0-16,-3 0 0 0,0-2 0 0,-2 1 0 15,-3 0 0-15,1-3 0 0,-4-3 0 0,1 1 0 16,0-1 0-16,-2 0 0 0,-1 0 0 0,-3-1 0 16,-2-3 0-16,0 2 0 0,2 0 0 0,-2 1 0 15,-3-3 0-15,0 2 0 0,-4 1 0 0,2 2 0 0,-3-2 0 0,-2 1 0 16,-4 1 0-16,-1 0 0 0,0 2 0 0,-1 3 0 15,-3-3 0-15,-1 4 0 0,-1 3 0 0,-1 2 0 16,0 3 0-16,-2 3 0 0,-3 2 0 16,-5 5 0-16,1 2 0 0,-2 4 0 0,0 1 0 0,-2 1 0 15,1 3 0-15,3 1 0 0,-1 1 0 0,1 2 0 16,2 2 0-16,1-1 0 0,4-1 0 0,2 2 0 16,3 2 0-16,3 1 0 0,5-3 0 0,1 0 0 15,5 0 0-15,2 0 0 0,3-3 0 0,2-2 0 16,3-1 0-16,4-3 0 0,4 0 0 0,3-2 0 15,3-2 864-15,5-2 128 0,6 1 32 0,2-1 0 16,0-2-832-16,-1-2-192 0,-3 0 0 0,-1-2 0 0,-3-3 0 0,1 1 0 16,-1 1 0-16,-3-2 0 15,-3-3-1600-15,-1 2-352 0,0 0-80 0,10-3-18032 16</inkml:trace>
  <inkml:trace contextRef="#ctx0" brushRef="#br0" timeOffset="21323.18">2440 11773 12895 0,'0'0'576'0,"0"0"112"0,0 0-560 0,0 0-128 15,5-3 0-15,-2 0 0 0,0-5 848 0,-1 2 144 16,2-1 32-16,0-2 0 0,-4 9 0 0,0 0 0 16,5-9 0-16,-5 9 0 0,0 0 0 0,0 0 0 15,0 0 0-15,0 0 0 0,0 0-832 0,0 0-192 16,0 0 0-16,0 0 0 0,0 0 864 0,0 0 128 15,0 14 32-15,1-1 0 0,-4 1-832 0,1 1-192 16,1 2 0-16,0 1 0 0,0 1 0 0,-2 3 0 16,0 4 0-16,1-2 0 0,0-2 0 0,0 0 0 15,1 1 0-15,-1-3 0 0,-4-3 0 0,2 0 0 16,-1 4 0-16,2-5 0 0,-1-5 864 0,-1 1 128 16,2 0 32-16,0-1 0 0,0 2-832 0,1-4-192 0,1 2 0 0,1-2 0 15,0-9 0-15,0 0 0 0,0 0 0 0,0 0 0 16,0 0 0-16,8 7 0 0,-8-7 0 0,7 4 0 15,-7-4 864-15,11 2 128 0,-1-2 32 0,2 3 0 16,1-2-832-16,0 0-192 0,2 0 0 0,1 0 0 16,0-3 0-16,3 2 0 0,3 1 0 0,-1-1 0 15,0 0 0-15,1-1 0 0,1 0 0 0,3 1 0 16,4 1 0-16,3-1 0 0,0-2 0 0,0-1 0 16,-1 1 0-16,1 0 0 0,-1-3 0 0,2 0 0 15,-2 2 0-15,2 1 0 0,1-2 0 0,2 1 0 0,0 0 0 16,1-3 0-16,-1 0 0 0,1 1 0 0,-1 4 0 0,-2-1 0 15,1-4 0-15,1 4 0 0,3 2 0 0,-1-2 0 16,-1-1 0-16,-10 1 0 0,5 4 0 16,5-2 0-16,-2-4 0 0,1 1 0 0,0 1 0 0,0 0 0 15,0 1 0-15,-2 0 0 0,-1-1 0 0,0 1 0 16,0-1 0-16,1 1 0 0,-2 0 0 0,0-1 0 16,0-3 0-16,0 2 0 0,0 2 0 0,-2-3 0 15,-1 0 0-15,-2 2 0 0,0 0 0 0,-1 0 0 16,-2 1 0-16,1-3 0 0,0 1 864 0,-3 1 128 15,0 0 32-15,-2-1 0 0,0 1-832 0,0 0-192 16,-2 0 0-16,-1 2 0 0,0 0 0 0,0 0 0 16,0 0 0-16,-1 0 0 0,-2 0 0 0,1 0 0 15,-4 2 0-15,1 0 0 0,-1-4 0 0,1 2 0 16,0 2 0-16,-3-2 0 0,0 0 0 0,1 0 0 0,-2-2 0 0,1 2 0 16,0 2 0-16,-2-1 0 0,0 0 0 0,-1 2 0 15,2-1 0-15,-4 1 0 0,2 0 0 0,-1 0 0 16,1-3 0-16,-7 0 0 0,7 2 0 0,-2 0 0 15,-5-2 864-15,0 0 128 0,0 0 32 0,6 1 0 16,-6-1-832-16,6 2-192 0,-6-2 0 0,0 0 0 16,0 0 0-16,0 0 0 0,0 0 0 0,8 1 0 15,-8-1 0-15,0 0 0 0,0 0 0 0,0 0 0 16,7-4 0-16,-7 4 0 0,5-4 0 0,-5 4 0 16,0 0 0-16,3-10 0 0,-2 0 0 0,3 0 0 15,-3 1 864-15,-1-2 128 0,-1-1 32 0,-1-3 0 16,2-4-832-16,-2-2-192 0,1-1 0 0,0-3 0 0,1-3 0 0,0 0 0 15,0-3 0-15,1 3 0 0,0 3 0 0,3 2 0 16,-2 6 0-16,1 2 0 0,1 1 0 0,-1 4 0 16,1 2 0-16,-4 8 0 0,0-10 0 0,0 10 0 15,0 0 0-15,0 0 0 16,0 0-1600-16,0 0-352 0,0 0-80 0,-6 10-16 0</inkml:trace>
  <inkml:trace contextRef="#ctx0" brushRef="#br0" timeOffset="23905.79">1621 8471 12895 0,'0'0'272'0,"-8"5"64"0,-2-4 16 0,1 0 32 0,2 1-384 0,7-2 0 16,-8-1 0-16,8 1 0 0,-9 1 896 0,9-1 96 15,-6 0 32-15,6 0 0 0,0 0 0 0,0 0 0 0,0 0 0 0,0 0 0 16,-7 0 816-16,7 0 160 0,0 0 48 0,0 0 0 15,0 0-832-15,0 0-144 16,0 0-48-16,0 0 0 0,0 0 0 0,8 0 0 0,0 3 0 0,3-2 0 16,2-2-816-16,1 0-208 0,1 1 0 0,2 0 0 15,1-1 864-15,3 2 128 0,4 4 32 0,1-5 0 16,-4 0-832-16,2 0-192 0,-1 0 0 0,1 0 0 16,-4-4 864-16,0 2 128 0,-2 1 32 0,-3 1 0 15,-2 0-832-15,-1 0-192 0,-1 0 0 0,-2-1 0 16,-2 0 0-16,-7 1 0 0,5 0 0 0,-5 0 0 15,0 0 0-15,0 0 0 0,0 0 0 0,0 0 0 16,0 0-768-16,0 0-208 0,0 0-48 16,0 0-16784-16</inkml:trace>
  <inkml:trace contextRef="#ctx0" brushRef="#br0" timeOffset="25147.58">2275 8531 12895 0,'0'0'576'0,"0"0"112"0,0 0-560 0,0 0-128 0,0 7 0 0,0-7 0 16,0 0 848-16,0 0 144 0,0 0 32 0,0 0 0 15,0 0 0-15,0 0 0 0,0 0 0 0,0 0 0 16,0 0 0-16,0 0 0 0,0 0 0 0,0 0 0 16,10-1 0-16,-1-4 0 0,-2-1 0 0,-2 0 0 15,1-2-832-15,1 2-192 0,-1 2 0 0,0-3 0 0,0-1 864 16,-1-1 128-16,0 2 32 0,-5 7 0 0,0 0-832 16,0 0-192-16,0 0 0 0,0 0 0 0,5-8 0 15,-5 8 0-15,0 0 0 0,0 0 0 0,0 0 0 0,0 0 0 16,7 8 0-16,-3-2 0 0,-4-6 0 0,5 10 0 15,-4-2 0-15,2 3 0 0,0 0 0 0,2-3 0 16,-5-8 0-16,4 9 0 0,-1 3 0 0,2-2 0 16,0-4 0-16,-1 2 0 0,-1 0 0 0,-3-8 0 15,5 9 0-15,1-4 0 0,-6-5 0 0,9 1 0 16,-9-1 0-16,10 0 0 0,0 0 864 0,-3-3 128 16,1-5 32-16,0 2 0 0,2 1-832 0,-2-1-192 15,4-3 0-15,1-1 0 0,-5-1 0 0,2 2 0 16,0 0 0-16,-2 3 0 0,1 0 0 0,-1 3 0 15,-1-3 0-15,1 3 0 0,-2 0 0 0,-6 3 0 16,9-3 0-16,-9 3 0 0,8 4 0 0,-2 4 0 16,2 0 0-16,-2 0 0 0,-6-8 0 0,6 9 0 0,3 1 0 0,-3-1 0 15,-6-9 0-15,0 0 0 0,5 7 0 0,2 0 0 16,0-2 0-16,1 1 0 0,-8-6 0 0,12 1 0 16,1 0 0-16,2-2 0 15,0-2 0-15,0-2 0 0,1 0 864 0,-1-2 128 0,1 1 32 0,-1-2 0 16,2-2-832-16,-2 2-192 0,-1 0 0 0,-3 1 0 15,-1 1 0-15,0 1 0 0,-2 1 0 0,-8 4 0 16,11 5 0-16,-2 2 0 0,-2 0 0 0,1 1 0 16,-3-1 0-16,-5-7 0 0,6 8 0 0,-2 1 0 15,1 0 0-15,-5-9 0 0,4 9 0 0,2-3 0 16,-6-6 0-16,8 4 0 0,2-4 0 0,-2 0 0 0,2-1 0 0,-2-2 0 16,2-1 0-16,1-1 0 0,-4-2 0 15,2 0 0-15,-3 0 0 0,-1 2 0 0,-5 5 0 0,0 0 0 16,-1-9 0-16,1 9 0 15,0 0-768-15,0 0-208 0,0 0-48 0,-9 4-15152 16</inkml:trace>
  <inkml:trace contextRef="#ctx0" brushRef="#br0" timeOffset="27416.04">4383 8450 9215 0,'0'0'400'0,"0"0"96"0,0 0-496 0,0 0 0 16,0 0 0-16,0 0 0 0,0 0 912 0,0 0 96 15,0 0 16-15,0 0 0 0,-5 6 0 0,5-6 0 16,-8 3 0-16,8-3 0 0,0 0 0 0,-7 4 0 15,7-4 0-15,0 0 0 0,-8 3 0 0,8-3 0 16,0 0 0-16,0 0 0 0,0 0 0 0,0 0 0 16,0 0 0-16,0 0 0 0,0 0-832 0,0 0-192 15,0 0 0-15,0 0 0 0,0 0 0 0,0 0 0 16,0 0 0-16,0 0 0 0,0 0 864 0,0 0 128 0,10-4 32 0,-1 3 0 16,-9 1-832-16,9-3-192 15,1 2 0-15,-3 0 0 0,3-6 0 0,-2 3 0 0,-8 4 0 0,9-2 0 16,1 0 0-16,-10 2 0 0,9 2 0 0,-9-2 0 15,0 0 0-15,11-3 0 0,-4 0 0 0,-7 3 0 16,0 0 0-16,0 0 0 0,0 0 0 0,0 0 0 16,11 0 0-16,-1-1 0 0,-10 1 0 0,0 0 0 15,0 0 0-15,0 0 0 0,0 0 0 0,8 1 0 16,-8-1 864-16,8-3 128 0,-3-4 32 0,-5 7 0 16,0 0-832-16,0 0-192 0,0 0 0 0,0 0 0 15,10-2 0-15,-10 2 0 0,0 0 0 0,7-2 0 0,1-2 0 16,-8 4 0-16,0 0 0 0,10-2 0 0,1 1 0 0,1 1 0 15,4 1 0-15,-2-1 0 0,-2-1 0 0,2-1 0 16,2-1 0-16,1 2 0 0,3 3 0 0,-2 0 0 16,2 1 0-16,-2-3 0 0,2-3 0 0,-1 0 0 15,2 2 0-15,1 1 0 0,-1-3 0 0,1 3 0 16,1 0 0-16,-1 0 0 0,0-2 0 0,-2 0 0 16,0-2 0-16,1 2 0 0,0 2 0 0,0 3 0 15,-1 0 0-15,-2-2 0 0,0-2 0 0,0 0 0 16,-2 1 0-16,0 0 0 0,-3-1 0 0,-2 0 0 15,-1 0 0-15,0 1 0 0,0 0 0 0,-4 0 0 16,-6 0 0-16,9 0 0 0,-9 0 0 0,8-3 0 16,-8 3 0-16,0 0 0 0,7-1 0 0,-7 1 0 15,0 0 0-15,0 0 0 0,0 0 0 0,7-3 0 0,-7 3 0 0,0 0 0 16,0 0 0-16,0 0 0 16,0 0 0-16,0 0 0 0,0 0 0 0,0 0 0 0,0 0 0 0,0 0 0 15,0 0 0-15,0 0 0 0,0 0 0 0,0 0 0 16,-9 0 864-16,-1-1 128 0,10 1 32 0,-7 0 0 15,7 0-832-15,-8 0-192 16,-1 0 0-16,0 1 0 0,1-1 0 0,0 0 0 0,-3 0 0 0,1 0 0 16,0-1 0-16,-2 0 0 0,0 1 0 0,-1 2 0 15,-3 1 0-15,0-1 0 0,-4 1 0 0,3-1 0 16,1-1 0-16,-1 0 0 0,-1 2 0 0,-3 1 0 16,0 0 0-16,-2 0 0 0,-2 2 0 0,-3-3 0 15,2-2 0-15,-2 0 0 0,1-1 0 0,-2 2 0 16,3 1 0-16,1-1 0 0,-1-3 0 0,1 1 0 0,1 0 0 0,-2 0 0 15,4-1 0-15,0 1 0 0,4-1 0 16,2 2 0-16,4 1 0 0,2-1 0 0,-3-2 0 0,2 0 0 16,1-2 0-16,2 3 0 0,8 0 0 0,-7 3 0 15,7-3 0-15,0 0 0 0,0 0 0 0,-8 1 0 16,8-1 0-16,0 0 0 0,0 0 0 0,0 0 0 16,0 0 0-16,0 0 0 0,0 0 0 0,0 0 0 15,0 0 0-15,0 0 0 0,0 0 0 0,0 0 0 16,0 0 0-16,0 0 0 0,0 0 0 0,0 0 0 15,0 0 0-15,0 0 0 0,0 0 0 0,0 0 0 16,0 0 0-16,12-1 0 0,-3-2 0 0,3-1 0 16,2 1 0-16,2 2 0 0,0 2 0 0,4-1 0 15,2-1 0-15,2-1 0 0,3 1 0 0,0-2 0 16,2 1 0-16,-3 0 0 0,2 1 0 0,-1 0 0 0,2 0 0 0,-2-1 0 16,2-5 0-16,-2 1 0 0,0 0 0 0,-4 1 0 15,-3 2 0-15,-3 1 0 0,2 0 0 0,-4 0 0 16,-3 2 0-16,-1 0 0 15,0 0 0-15,-2 0 0 0,-9 0 0 0,0 0 0 0,0 0 0 0,0 0 0 16,0 0 0-16,0 0 0 0,0 0 0 0,0 0 0 16,0 0 0-16,-10 3 0 0,-1-1 0 0,0 1 0 15,-3 1 0-15,-3-1 0 0,-2-1 0 0,-3 1 0 16,-3 2 0-16,0 0 0 0,-3 1 0 0,1-2 0 16,1-3 0-16,0 0 0 0,1 1 0 0,3 0 0 15,1 0 0-15,1 0 0 0,3-2 0 0,4 1 0 0,4 0 0 16,1 0 0-16,8-1 0 0,0 0 0 0,0 0 0 15,0 0 0-15,0 0 0 0,0 0 0 16,0 0-768-16,14 0-208 0,3 2-48 0,1-1-15152 16</inkml:trace>
  <inkml:trace contextRef="#ctx0" brushRef="#br0" timeOffset="28302.38">5409 8693 16575 0,'0'0'368'0,"0"0"80"0,-1 14 0 0,1-14 16 0,0 0-464 0,0 0 0 16,-4 4 0-16,4-4 0 0,0 0 912 0,0 0 96 16,0 0 16-16,0 0 0 0,0 0 0 0,0 0 0 15,0 0 0-15,0 0 0 0,0 0 0 0,0 0 0 0,0 0 0 0,2-7 0 16,2 0 0-16,3-1 0 0,1-1 0 0,0 1 0 15,3-1-832-15,-1-1-192 0,1-4 0 0,1 6 0 16,-2-1 0-16,1 1 0 16,1 0 0-16,-2 3 0 0,-1 2 0 0,0 0 0 0,-9 3 0 0,5 0 0 15,-5 0 0-15,0 0 0 0,6 5 0 0,-1-1 0 16,-2 3 0-16,-1 1 0 0,-2 0 0 0,0 1 0 16,1 0 0-16,0-1 0 0,0-2 0 0,0 2 0 15,0 2 0-15,1-2 0 0,2-3 0 0,-4-5 0 16,0 0 864-16,6 1 128 0,4-2 32 0,-1-1 0 15,1-3-832-15,2-1-192 0,-2-3 0 0,1-1 0 16,1 0 864-16,1-1 128 0,2-2 32 0,-3 2 0 0,0 2-832 0,-1 3-192 16,1-1 0-16,-2 0 0 0,1-1 0 0,-1 1 0 15,-3 4 0-15,1-1 0 0,0 2 0 0,-1 0 0 16,1 0 0-16,0 4 0 0,-2 2 0 0,0 2 0 16,-1-2 0-16,2 1 0 0,2-1 0 0,-1 1 0 15,-1-2 0-15,1 0 0 0,0-2 0 0,0 3 0 16,3-1 0-16,3-2 0 0,0-2 0 0,1 0 0 15,3 0 0-15,2 0 0 0,2-3 0 0,-2 2 0 16,-1-3 0-16,2 0 0 0,-3 4 0 0,-3 2 0 16,1 2 0-16,1 0-17152 0</inkml:trace>
  <inkml:trace contextRef="#ctx0" brushRef="#br0" timeOffset="39041.64">8333 10298 26207 0,'2'-10'1152'0,"-2"10"256"0,5-5-1136 0,-5 5-272 16,0 0 0-16,0 0 0 0,7-1 0 0,-7 1-144 0,0 0 16 0,9 3 0 16,-9-3 128-16,0 0 0 15,0 0-144-15,0 0 144 0,0 0 0 0,0 0 0 0,0 0 0 0,0 0 0 16,0 0 144-16,0 0 48 0,-1 9 16 0,-6-2 0 16,-1-3 208-16,-3 0 32 0,-3 1 16 0,-1-1 0 15,-3-1-16-15,-1 1-16 0,-8-1 0 0,3 1 0 16,2 1 32-16,-3-2 16 0,-4 0 0 0,0 0 0 15,0 2 64-15,-2-2 16 0,-1 0 0 0,-1 0 0 16,-1 4-176-16,-1 0-48 0,-3 0 0 0,-1 2 0 16,-3-7-176-16,1 3-32 0,2 1-128 0,-1 0 192 15,-5 1-192-15,2 0 144 0,2-1-144 0,1 1 128 16,-3-5-128-16,-1 1 128 0,-2 0-128 0,-1-1 128 16,0-1 16-16,-1 0 0 0,-1 3 0 0,1-1 0 0,-1-3 80 0,-2-2 16 15,-2-1 0-15,0 3 0 0,0 2 16 0,1-1 0 16,-6 1 0-16,4 1 0 0,2 1-48 0,1 0 0 15,-3-1 0-15,-1 0 0 0,-4 0-64 0,3 1-16 16,4-2 0-16,-1 0 0 0,-2-1-128 0,1 1 160 16,1 1-160-16,-2-2 160 0,-3-1-160 0,0 1 192 15,1-1-192-15,2 2 192 0,1 0-192 0,1-1 0 16,0 2 144-16,-1 0-144 0,-2-2 128 0,0 1-128 16,-3 0 160-16,3 2-160 0,3-1 128 0,1-1-128 15,3-1 0-15,-3 1 0 0,-3 2 128 0,1-1-128 16,0-2 0-16,-1-1 0 0,-1 7 0 0,3-2 0 15,-2 2 0-15,1-3 0 0,0-2 0 0,-2 2 0 16,-4 1 0-16,0 2 0 0,2-2 0 0,0 1 128 16,2-2-128-16,-3 2 0 0,-2 0 0 0,-2 1 128 15,-2-3-128-15,4 3 0 0,-1 0 0 0,3-1 0 0,-1 0 0 0,0-1 0 16,-4 0 0-16,0 1 0 0,0 1 0 0,2 0 0 16,0-1 0-16,0-1 0 0,0 0 0 0,0 0 0 15,-2-1 0-15,0-1 128 0,3 0-128 0,3 1 0 16,1-1 0-16,4 1 128 0,-5 0-128 0,2-1 0 15,1-1 0-15,-1 4 128 0,3-3-128 0,3-1 0 16,0 0 0-16,3 0 0 0,-1 1 0 0,-1 0 0 16,0 0 0-16,1 1 0 0,-2-3 0 0,2 1 0 15,3 2 0-15,4 0 0 0,1-1 0 0,3 0 0 16,-2 0 0-16,1 1 0 0,-4-2 0 0,2 0 0 16,1 0 0-16,3-1 128 0,0-1-128 0,3 2 0 15,2-1 0-15,2-1 0 0,0-3 0 0,3 1 0 0,0 2 0 0,3 0 0 16,0 0 0-16,1 0 0 0,0 0 0 0,2 0 0 15,3 0 0-15,-1 1 0 0,-3 2 0 0,4-2 0 16,1-1 0-16,2 2 0 0,1-1 0 0,2 0 0 16,-3-2 0-16,5 1 0 0,3 3 0 0,-1 1 0 15,0-2 0-15,7-2 0 0,0 0 0 0,-5 7 0 16,0 2-128-16,4 1 128 0,3 0 0 0,-2 1-192 16,-3-1 192-16,-1 2-160 0,2 1 160 0,2 3-128 15,3 3 128-15,1 5-128 0,-1 0 128 0,1 3 0 16,3 1 0-16,0 3-128 0,-5-1 128 0,1 4 0 15,2 5 0-15,-2 2-128 0,-1 0 128 0,-1 5 0 16,1 1 0-16,-1 3-128 0,-2 3 128 0,0-1 0 16,-4-1 0-16,1 0 0 0,2 3 0 0,0-3 0 0,-1-4 0 15,2-4 0-15,2-5 0 0,-1 0 0 0,-1-1 0 0,2-2 128 16,0-3-128-16,-1 0 0 0,-1-2 0 0,-3 0 128 16,2-1-128-16,1 1 0 0,-1-4 0 0,1 0 0 15,0-2 0-15,3-2 144 0,1-2-144 0,-1 0 0 16,3-3 128-16,1 0-128 0,3-4 0 0,-1-1 0 15,2-2 0-15,3 0 0 0,1 0 0 0,2-3 0 16,-1-1 0-16,2-2 0 0,4 1 0 0,1-1 0 16,1 0 0-16,0 1 0 0,1-3 0 0,2 1 0 15,5 0 0-15,0 1 0 0,3-2 0 0,3-1 0 16,4-1 0-16,4 0 0 0,3 1 0 0,1-1 0 16,-1-2 0-16,5 0 0 0,1 0 0 0,4 0 0 15,4-1 0-15,4 2 0 0,3 0 0 0,-4 0 0 16,0-1 0-16,6 1 0 0,-1 2 0 0,6-2 0 0,2 0 0 0,-1 1 0 15,-3 1 0-15,2-2 0 0,4 0 0 0,2 1 0 16,3 1 0-16,-5 0 0 0,0 0 0 0,0-1 0 16,2 0 0-16,-1 2 0 0,0-2 0 0,-2 0 0 15,-1-1 0-15,4 1 0 0,2-1 0 0,0 1 0 16,-1 0 0-16,-4 1 0 0,1-2 0 0,-1 1 0 16,-1 1 0-16,-1 1 0 0,-2 1 128 0,0-1-128 15,0 1 0-15,0-1 0 0,4 0 0 0,-6 2 0 16,-1-1 0-16,1-2 0 0,-3 2 144 0,4 2-144 15,2-2 0-15,-2 0 144 0,-1-2-144 0,-2 3 0 16,2-2 0-16,0 0 0 0,3 0 0 0,-2 2 0 16,-1-3 0-16,-3 0 0 0,-1 3 0 0,1 1 0 15,1-1 0-15,3-2 0 0,-2-2 0 0,-3 3 0 0,-3 1 128 0,3-1-128 16,-2-1 0-16,3 0 0 0,-1 0 0 0,-3-2 128 16,-3 3-128-16,0-2 128 0,1 0-128 0,0 0 128 15,-3-1 0-15,2 2-128 0,0 1 192 0,-5-2-64 16,-4-4 0-16,1 3-128 0,1 2 192 0,0 0-64 15,-1-1-128-15,4-1 128 0,-2-1-128 0,-3 1 128 16,-5 2-128-16,1 1 0 0,-2-2 144 0,2 0-144 16,1 1 0-16,2 0 144 0,-1-1-144 0,-1 0 0 15,-3-2 0-15,-2 1 0 0,-3 0 0 0,0 1 0 16,0 0 128-16,-1-1-128 0,-2-1 0 0,1 3 0 16,0 0 0-16,-2 5 0 0,0-4 0 0,-3 1 0 15,-2-2 128-15,-2 1-128 0,-3 0 0 0,-1 1 0 16,-2-2 0-16,0 1 0 0,0 2 128 0,-1-2-128 0,-1-1 144 15,-3-1-16-15,-5-1-128 0,1 2 192 0,1 3-192 0,-1-4 0 16,-5 0 0-16,1 0 0 0,0 1 144 0,0 0-16 16,-2 3 0-16,-2-4 0 0,0-2-128 0,-9 1 0 15,0 0 0-15,10 0 0 0,-1-1 0 0,-9 1 160 16,9-5-160-16,-9 5 160 0,6-2-16 0,-6 2 0 16,10-4 0-16,-4-2 0 0,-6 6-144 0,6-9 0 15,0 1 0-15,-3 0 128 0,-1-7 0 0,1 1 0 16,1 1 0-16,-2-2 0 0,-2-5 0 0,1-2 0 15,-1-1 0-15,0-5 0 0,0-2-128 0,1-6 128 16,0-4-128-16,2-4 128 0,-1-4-128 0,0-1 0 16,1-1 0-16,0-2 0 0,-1-5 0 0,1-2 0 15,0-1 0-15,3 0 0 0,-2 1 0 0,3 5 0 16,-2 2 0-16,1 3 0 0,-1-1 128 0,2-2 0 0,0 2 0 0,-1-1 0 16,1 3 0-16,0 2-128 0,-1 2 192 0,1 3-64 15,-2-3-128-15,2 0 0 0,-3-2 0 0,2-2-176 16,-1 0 0-16,3 2 0 0,-3 0 0 0,1 3 0 15,-2 2-16-15,1 4 0 0,2-2 0 0,0 5 0 16,-2 2 64-16,3 0 0 0,-1 3 0 0,1 1 0 16,1 2 128-16,1 1-208 0,0 2 80 0,-2 0 128 15,1 2-144-15,-5 3 144 0,0-2 0 0,0 3 0 16,-1 3 0-16,-2 1 0 0,-1 1 0 0,0 0 0 16,-1 1 0-16,1 0 0 0,1 3 0 0,-1 8 0 15,0-8 0-15,2 2 0 0,-2 6 0 0,0 0 0 16,0-7 0-16,0 7 0 0,1-5 0 0,-2-1 0 15,1 6 0-15,0 0 0 0,-3-7 0 0,-4 5 0 0,1 0 0 0,6 2 0 16,0 0 0-16,-9-2 0 0,0 0 0 0,-1 1 0 16,0-1 0-16,0 1 0 0,1 0 0 0,-5-1 0 15,-2 0 0-15,-2 1 0 0,0 0 144 0,-3 0-144 16,-4-3 128-16,0 2-128 0,-1-1 160 0,-7 1-160 16,-4-1 192-16,-3 2-192 0,-8 1 256 0,-2 1-64 15,-4 2-16-15,-4-1 0 0,-2-1 0 0,-7 2 0 16,-11 0 0-16,-3 3 0 0,0 1-176 0,1-1 128 15,0 1-128-15,-1-1 128 0,-4 3-128 0,3 0 0 16,3-1 0-16,4 0 0 16,5 1-560-16,-1 0-144 0,0 3-16 0,2-1-12592 15,-2 0-2528-15</inkml:trace>
  <inkml:trace contextRef="#ctx0" brushRef="#br0" timeOffset="44205.84">19743 12389 15663 0,'0'0'1392'16,"0"0"-1120"-16,-7-1-272 0,7 1 0 15,-7 0 704-15,7 0 64 0,-9-1 32 0,9 1 0 16,0 0-80-16,0 0-16 0,0 0 0 0,0 0 0 0,0 0 48 0,0 0 0 15,0 0 0-15,0 0 0 0,0 0 112 0,0 0 32 16,0 0 0-16,6 7 0 0,-1-2-16 0,-5-5 0 16,10 4 0-16,-1-2 0 0,1 1-208 0,1-1-32 15,-11-2-16-15,12-1 0 0,1 0-160 0,3 0-16 16,1 0-16-16,4-1 0 0,2-3 16 0,0 3 0 16,1-3 0-16,6 0 0 0,5 0 0 0,4 1 16 15,3 0 0-15,-2-3 0 0,1 0-64 0,1-1-16 16,-2 1 0-16,1 1 0 0,3-4-128 0,0 2-16 15,-1 3-16-15,1-2 0 0,-1-1-80 0,0 2-16 16,1 0 0-16,-3 3 0 0,-3 0-128 0,2-1 128 16,1 2-128-16,-4-2 128 0,0-1-128 0,0 2 128 15,2 2-128-15,-1 0 128 0,-1 0-128 0,-1 1 192 0,-2 1-192 16,-1-1 192-16,-1 0-192 0,-1-1 192 0,0-1-192 0,2-2 192 16,2 3-48-16,-2 1 0 0,-3-3 0 0,2 2 0 15,3 1 48-15,1 0 0 0,2-1 0 0,-5 0 0 16,-1 0-192-16,-2 1 192 0,0 0-192 0,-1-2 192 15,0-1-192-15,0 0 0 0,2 0 144 0,-2 1-144 16,0 2 0-16,2-1 144 0,2-1-144 0,0 2 0 16,-2 3 160-16,-2 1-160 0,0-2 128 0,-3 0-128 15,0-2 0-15,-3 3 0 0,1 0 128 0,-1-1-128 16,2-2 0-16,1-1 0 0,-1-1 0 0,4 0 0 16,4 4 144-16,-5-1-144 0,-4-1 160 0,3 2-160 15,2 0 0-15,1 0 0 0,0 0 0 0,-2 1 0 16,-1-1 0-16,-1 1 0 0,-2 0 0 0,1 0 0 0,-2-3 0 0,0 0 0 15,0 0 0-15,6 0 0 0,-3 1 0 0,0-1 0 16,1 0 0-16,-1 2 0 0,4 1 0 0,1 3 0 16,1-3 144-16,-2 0-144 0,0 1 0 0,-2-2 0 15,-3 1 0-15,1-1 0 0,1-1 0 0,-3-1 0 16,-2 0 0-16,2 2 0 0,2-2 0 0,2 0 0 16,2-2 0-16,-4 2 0 0,-2 2 0 0,2 0 0 15,0 1 0-15,3-2 0 0,-1 1 0 0,1 1 0 16,-3 0 0-16,-1-1 0 0,-3-2 0 0,4 2 0 15,-3 0 0-15,1 1 0 0,-4-1 0 0,2-1 0 16,2-1 0-16,1 1 0 0,-3 2 0 0,0 1 0 16,-2-1 0-16,1-1 0 0,3-2 0 0,-3 2 0 15,0 1 128-15,0 0-128 0,1-2 0 0,0 0 0 16,-4 1 0-16,-2-2 0 0,2 0 128 0,-2 0-128 0,0 0 0 0,-2 0 128 16,-1 0-128-16,1 1 0 0,-2-1 144 0,2 0-144 15,-1-1 128-15,-1 1-128 0,0 1 128 0,-1-1-128 16,-1-1 128-16,1-3-128 0,2 4 160 0,-3 0-160 15,-1 0 176-15,0 0-176 0,-2-1 192 0,-7 1-192 16,12 2 160-16,-12-2-160 0,8 1 128 0,-8-1-128 16,0 0 128-16,0 0-128 0,0 0 0 0,0 0 128 15,0 0-128-15,0 0-176 0,-11 7 48 0,-1-2 0 16,-3 0-2624-16,-5 0-528 0</inkml:trace>
  <inkml:trace contextRef="#ctx0" brushRef="#br0" timeOffset="51687.55">24534 15762 23951 0,'3'-13'2128'0,"-3"13"-1696"15,0 0-432-15,0 0 0 0,6-8 304 0,5 5-32 16,4 1 0-16,-2 2 0 0,-4 0-32 0,2 0-16 16,2-1 0-16,-4-1 0 0,-9 2 0 0,11 4 0 15,0-1 0-15,-11-3 0 0,0 0 208 0,0 0 32 16,0 0 16-16,8 3 0 0,-8-3 336 0,0 0 64 0,0 0 16 16,0 0 0-16,0 0-96 0,-13 0-16 0,-6-2 0 0,-1 2 0 15,1 0-272-15,-3-1-48 0,-2-1-16 0,-4 0 0 16,-5-1-112-16,-5 1-16 0,1 1-16 0,-3-1 0 15,0-2-144-15,-6-1-32 0,0 0 0 0,-1 2 0 16,-7 3 0-16,0-3-128 0,0-3 192 0,-1 2-64 16,0 2 64-16,-4-2 16 0,-6-4 0 0,-3 1 0 15,-3 3-208-15,2 0 128 0,-2-3-128 0,-3 0 0 16,-4 2 160-16,-1-2-160 0,-2 1 160 0,1-1-160 16,2 2 160-16,-5-1-160 0,-5-3 160 0,-1 0-160 15,0 3 192-15,1-3-64 0,1 2-128 0,-2 1 192 16,-2-1-64-16,4 2 0 0,1-1-128 0,-1 1 192 15,-3-1-32-15,-5 2-16 0,1 2 0 0,0-3 0 0,2 0-144 16,-3 1 192-16,-1 0-192 0,2 2 192 16,4 1-192-16,-4-1 0 0,-4-2 0 0,2 2 128 0,0 0-128 0,-1 1 0 15,-4 0 0-15,-1 1 0 0,-1-1 0 0,1-1 0 16,-5 2 128-16,1-1-128 0,-2 1 0 0,3 0 0 16,6 0 0-16,-1 0 128 0,-1 1 64 0,1 1 0 15,4-2 0-15,-1 0 0 0,-4 0-192 0,1 2 128 16,2 1-128-16,-2-3 128 0,-2 2-128 0,-1-1 0 15,2 2 0-15,0-2 0 0,0-1 0 0,-3 0 0 16,-1 0 128-16,-2 0-128 0,2 0 0 0,-2 2 0 16,-1 0 144-16,4-1-144 0,2-2 0 0,0 2 0 15,-2 1 0-15,3 2 128 0,6-2-128 0,0 1 176 16,-3 0-176-16,4 2 192 0,0 0-64 0,4 1 0 16,3-2 0-16,-3 2 0 0,-5-3-128 0,5 3 0 0,4-1 0 0,-1 1 128 15,-2-1-128-15,2 3 0 0,2-3 0 0,1 2 0 16,3-2 0-16,-3 3 0 0,-2 0 0 0,3 2 0 15,0-4 0-15,3 4 0 0,2 2 0 0,0 0 0 16,-1 2 0-16,2 0 0 0,-1 0 0 0,4 0 0 16,3 1 0-16,-1 0 0 0,-1 1 0 0,1 0 0 15,1 2 0-15,3-1 0 0,2 1 0 0,0 1 0 16,-1-3 0-16,-2 2 0 0,3-1 0 0,4 2 0 16,2-1 0-16,4-2 0 0,0 2 0 0,0-1 0 15,-4 1 0-15,3 3 0 0,5 2 0 0,2-2 0 16,3-4 0-16,3 2 0 0,3 2 0 0,2 1 0 15,1 2 0-15,1-3 0 0,-2-1 0 0,2 1 0 16,-2 2 0-16,9-2 0 0,4 0 0 0,3 0 0 0,-1 4 0 0,3 0 0 16,3 0 0-16,1 2-176 0,3-1 176 0,1 2 0 15,5-1-144-15,2 5 144 0,3 3 0 0,1-1-176 16,-1-5 176-16,7 5-128 0,-2 1 128 0,5 1-160 16,1-2 160-16,1-2-160 0,3-4 160 0,4 1 0 15,0-1 0-15,1 0 0 0,-1-2 0 0,4 5-208 16,0-2 80-16,6-1 128 0,2 0-128 0,2-3 128 15,1-2 0-15,0 1 0 0,-1 2 0 0,1-2 0 16,-1-3 0-16,7-1 0 0,-2 2 0 0,8-2 0 16,3 1 0-16,2-1 0 0,5 0 0 0,-2 0 0 15,-1-2 0-15,2 2 0 0,2 1 0 0,1-2 0 16,4 3 0-16,5-3 0 0,2-3 0 0,1-1 0 16,-1-1 0-16,1-2 0 0,5 0 0 0,3 0 0 0,2 0 0 0,-3-2 0 15,-3-2 0-15,3-2 0 0,0-1 0 0,7-1 0 16,3 3 0-16,0-2 0 0,-6-2 0 0,3 2 0 15,5-2 0-15,-1-1 0 0,2 1 0 0,-4 0 0 16,-1-1 0-16,3 0 0 0,5-2 0 0,-4 0 0 16,-2 0 0-16,-1 0 0 0,3 0 0 0,0 0 0 15,5-3 0-15,-3 3 0 0,-4 0 0 0,3 0 0 16,3-1 0-16,-3 3 0 0,-1 0 0 0,-1 0 0 16,1 0 0-16,4-1 0 0,1-1 0 0,-3 3 0 15,-3-1 0-15,-2 0 0 0,3-1 0 0,1 1 0 16,4-2 0-16,-5 2 0 0,-5-4 0 0,1 2 0 15,4 0 0-15,-3 0 0 0,-1 0 0 0,-2 0 0 16,-3 0 0-16,1-2 0 0,4 1 0 0,-3 2 0 16,-2-1 0-16,-1 0 0 0,0 0 0 0,2 2 0 0,2 1 0 15,-2-1 0-15,-2-1 0 0,-1 2 0 0,-3 0 0 0,2 0 0 16,3 0 0-16,-2 2 0 0,-2-1 0 0,-2-1 0 16,-2 0 0-16,5 1 0 0,2-1 0 0,-1 1 0 15,-2-2 0-15,-1 0 0 0,-4-2 0 0,2 0 0 16,-1 0 0-16,1 2 0 0,1-1 0 0,-4 0 160 15,-6 2-160-15,2-2 160 0,1 0-160 0,1 0 0 16,-4-2 0-16,1 1-176 0,0 1 176 0,-3 1 0 16,-3-1 160-16,2-1-160 0,4-1 0 0,3 0 0 15,4 1 0-15,-3-1 0 0,-3 0 0 0,0 0 0 16,0 0 128-16,4-1-128 0,-1 0 0 0,0 2 0 16,-3-2 0-16,-3 1 0 0,-4 1 0 0,-1 0 0 15,4-2 0-15,0 2 0 0,2 0 0 0,-2 0 0 0,-1-2 0 0,-3 0 0 16,-2 1 0-16,2-1 0 0,3-1 0 0,-1 1 0 15,3-2 0-15,0 1 0 0,-4-1 0 0,-1-2 0 16,-1 1 0-16,1-1 0 0,2 0 0 0,1-1 0 16,3-1 0-16,-1 3 0 0,-4-1 0 0,-2 2 0 15,-3-4 0-15,1 2 0 0,0-1 0 0,2 1 0 16,0 2 0-16,0-3 128 0,0 2-128 0,-5-1 0 16,0 2 0-16,-3 0 0 0,-2-3 0 0,1 2 0 15,1 0 0-15,3 2 128 0,-1-2-128 0,-1 2 0 16,0 2 0-16,-4-2 0 0,-3-1 0 0,-1-1 0 15,-2-1 0-15,1 0 0 0,-1-2 0 0,0-2 0 16,-3-3 0-16,3 1 0 0,1-1 0 0,0-2 0 16,-4 0 0-16,-2-3 128 0,-2 1-128 0,-2 0 0 0,-4-4 0 0,-3 1 144 15,0-4-144-15,1 0 128 0,0-3 0 16,0-3-128-16,-4-1 192 0,0-3-64 0,0-4 48 0,-2-3 0 16,-1-1 0-16,-3 0 0 0,-2 1 0 0,-7-3 0 15,-2-6 0-15,-3 3 0 0,1-2-48 0,-6 2 0 16,-1-5 0-16,-1 3 0 0,-5 5 32 0,-1 1 0 15,0 3 0-15,-2 2 0 0,-2-3 32 0,1 2 0 16,-3 1 0-16,1-3 0 0,0 3-192 0,3-2-176 16,-3 1 48-16,-1 0 0 15,0 1-384-15,-3 4-64 0,2 2 0 0,-4 0-12784 16,3 2-2544-16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23:09.707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12883 714 12895 0,'0'0'576'0,"0"0"112"0,0 0-560 0,0 0-128 16,0 0 0-16,0 0 0 0,0 0 1664 0,0 0 320 0,0 0 48 0,0 0 16 15,0 0-832-15,0 0-144 0,-3 4-48 0,3-4 0 16,0 0 0-16,0 0 0 0,0 0 0 0,0 0 0 16,-3 6-816-16,3-6-208 0,0 0 0 0,0 0 0 15,0 0 864-15,0 0 128 0,0 0 32 0,0 0 0 16,-2 5 0-16,2-5 0 0,0 0 0 0,0 0 0 15,0 0-832-15,0 0-192 0,0 0 0 0,0 0 0 16,0 0 0-16,0 0 0 0,0 0 0 0,0 0 0 16,0 0 864-16,5-3 128 0,2 0 32 0,-1-2 0 15,-1 1-832-15,2-2-192 0,-1 1 0 0,2-2 0 16,-1 1 0-16,1-1 0 0,1 1 0 0,0-2 0 16,-1-2 0-16,0 0 0 0,1 1 0 0,0 2 0 0,0 0 0 0,-3 0 0 15,4-1 0-15,-1-2 0 0,0 0 0 0,0 0 0 16,1-2 0-16,1 1 0 0,-3 0 864 0,5-1 128 15,0-2 32-15,-1 5 0 0,-6-2-832 0,3 2-192 16,1 0 0-16,-1 2 0 0,-1 0 0 0,-1 1 0 16,1 2 0-16,0-1 0 0,-2 1 0 0,1 1 0 15,0 0 0-15,-1 1 0 0,-1-2 0 0,-5 4 0 16,0 0 0-16,5-2 0 0,2-1 0 0,-3 1 0 16,-4 2 0-16,7-1 0 0,-1 0 0 0,-6 1 0 15,0 0 0-15,0 0 0 0,0 0 0 0,0 0 0 16,0 0 0-16,0 0 0 0,0 0 0 0,0 0 0 15,7 2 0-15,-7-2 0 0,0 0 0 0,0 0 0 16,0 0 0-16,0 0 0 0,3 8 0 0,-3-8 0 0,2 9 0 0,-2-2 0 16,-2 2 0-16,1 2 0 0,0 2 0 0,0-3 0 15,-1 5 0-15,1 1 0 0,-1 2 0 0,0 0 0 16,0 3 0-16,-1-1 0 16,-1 0 0-16,0 10 0 0,0-1 0 0,-2 1 0 0,2-2 0 0,-2-2 0 15,1-1 0-15,-1-2 0 0,2 2 0 0,-2-3 0 16,1-2 0-16,0 0 0 0,0 3 0 0,-1-3 0 15,1-1 0-15,-1-2 0 0,4-1 0 0,-1-1 0 16,0 1 0-16,-2-1 0 0,3 0 0 0,0-1 0 16,-3 1 0-16,3 2 0 0,1 0 0 0,-2 0 0 15,1-2 864-15,-1 0 128 0,0 0 32 0,1 0 0 16,1-2-832-16,1-1-192 0,-2 1 0 0,-1-1 0 16,3 0 0-16,0-1 0 0,-1 0 0 0,0 0 0 0,-1-1 0 0,0 1 0 15,1 0 0-15,0 0 0 0,-2-1 0 0,3-1 0 16,0 2 0-16,0-1 0 0,-1-1 0 0,0 0 0 15,1 1 0-15,0-1 0 0,-3 1 0 0,2-2 0 16,1-8 0-16,-1 9 0 0,-1 1 0 0,-1 1 0 16,1-2 0-16,1 1 0 0,1-1 0 0,-1-1 0 15,-2 2 0-15,0-1 0 0,1 0 0 0,1-1 0 16,0-1 0-16,0 1 0 0,0 1 0 0,0 1 0 16,1-3 0-16,0 2 0 0,0 0 0 0,0 0 0 15,0-2 0-15,0-1 0 0,-1 3 0 0,1-3 0 16,0 2 0-16,-1 0 0 0,-3-2 0 0,3 2 0 15,0-1 0-15,0-2 0 0,1 0 864 0,-1 1 128 16,0 0 32-16,1 0 0 0,0 0-832 0,0-6-192 0,-1 5 0 0,1 1 0 16,0-1 0-16,0-5 0 0,-1 8 0 0,-1-4 0 15,2-4 0-15,0 0 0 16,0 0 0-16,-1 8 0 0,1-8 0 0,-1 8 0 0,1-8 0 0,0 6 0 16,0 1 0-16,0-7 0 0,0 0 0 0,-2 7 0 15,2-7 0-15,0 0 0 0,0 0 0 0,-2 6 0 16,2-6 0-16,0 0 0 0,0 0 0 0,0 0 0 15,0 0 0-15,0 0 0 0,0 0 0 0,0 0 0 16,0 0 0-16,0 0 0 0,0 0 0 0,0 0 0 16,0 0 0-16,0 0 0 0,0 0 0 0,0 0 0 15,0 0 0-15,0 0 0 0,0 0 0 0,0 0 0 16,0 0 0-16,0 0 0 0,3-5 0 0,-2 0 0 16,-1 5-768-16,0 0-208 0,0 0-48 0,0 0 0 15,0 0-2448-15,0 0-496 0,0 0-112 0,0 0-12304 16</inkml:trace>
  <inkml:trace contextRef="#ctx0" brushRef="#br0" timeOffset="993.99">12726 1835 20271 0,'0'0'448'0,"0"0"80"0,-5-2 32 0,2 2 16 0,-4 2-576 0,2 0 0 0,1-1 0 0,-3-1 0 16,0-1 928-16,1 0 80 0,6 1 16 0,-5 0 0 16,-1 0 0-16,0 1 0 0,1 0 0 0,5-1 0 15,-4 0 0-15,4 0 0 0,-4 0 0 0,4 0 0 16,0 0 0-16,0 0 0 0,-5 0 0 0,5 0 0 16,0 0-832-16,0 0-192 0,0 0 0 0,0 0 0 0,0 0 864 0,0 0 128 15,0 0 32-15,0 0 0 16,7-3-832-16,-1 1-192 0,3-1 0 0,0 2 0 0,3 0 864 0,1 0 128 15,3-1 32-15,2 2 0 0,2-1-832 0,3-1-192 16,-2-1 0-16,2 1 0 0,-2 1 0 0,1 0 0 16,-1 1 0-16,0 0 0 0,-1 0 0 0,1 0 0 15,-4-2 0-15,2 3 0 0,0 1 0 0,-1-1 0 16,2-1 0-16,-3 0 0 0,-1 2 0 0,-1 1 0 16,-1-1 0-16,-1 0 0 0,0-2 0 0,2 1 0 15,-1 0 0-15,-1 0 0 0,-1-1 0 0,0 0 0 16,0 0 0-16,0-1 0 0,-2 0 864 0,2 0 128 15,-3-1 32-15,2 1 0 0,-1 1-832 0,-2 0-192 16,1 0 0-16,-3-1 0 0,2-2 0 0,-8 3 0 16,0 0 0-16,0 0 0 0,5-2 0 0,-5 2 0 15,0 0 0-15,0 0 0 0,0 0 0 0,0 0 0 0,0 0 0 0,0 0 0 16,0 0 0-16,0 0 0 16,0 0 0-16,0 0 0 0,-7 2 0 0,-2 1 0 15,-2 0 0-15,-3 0 0 0,-5-1 0 0,-2 1 0 0,-2 0 0 0,1 1 0 16,-1 2 0-16,-1-2 0 0,-3-2 0 0,1 1 0 15,1-1 0-15,-3 0 0 0,2 0 0 0,-1-1 0 16,1-1 0-16,-2 0 0 0,-2 0 0 0,-1 0 0 16,0 0 0-16,-1-1 0 0,0 2 0 0,1 0 0 15,3-1 0-15,5-1 0 0,0 0 0 0,3 1 0 16,3 1 0-16,2 0 0 0,3-1 0 0,1 0 0 16,3 0 0-16,0 0 0 0,8 0 0 0,0 0 0 15,0 0 0-15,0 0 0 0,8-2 0 0,3 1 0 0,4 0 0 16,6-1 0-16,5-1 0 0,4 0 0 0,6 2 0 0,1-1 0 15,2-1 0-15,-3-1 0 0,1 1 0 0,1 1 0 16,0 1 0-16,1-1 0 0,-1-2 0 0,1 2 0 16,-1 0 0-16,1 1 0 0,-2 0 0 0,-2 1 0 15,-3 0 0-15,-3 1 0 0,-4 1 864 0,-3 0 128 16,-1 0 32-16,-5 1 0 0,1-1-832 0,-3 1-192 16,1 2 0-16,-2-2 0 0,-2-2 0 0,0 0 0 15,-1-1 0-15,-3 2 0 0,2-1 0 0,-2 0 0 16,-7-1 0-16,7 0 0 0,-7 0 0 0,6 2 0 15,-1-2 0-15,-5 0 0 0,0 0 0 0,0 0 0 16,0 0 0-16,0 0 0 0,0 0 0 0,0 0 0 16,0 0 0-16,0 0 0 0,0 0 0 0,0 0 0 15,0 0 0-15,0 0 0 0,0 0 0 0,0 0 0 16,-5-2 0-16,-3 0 0 16,2-1-768-16,6 3-208 0,0 0-48 0,-9-3 0 15,1-1-816-15,4 0-160 0,-3-4-48 0,2 4 0 0</inkml:trace>
  <inkml:trace contextRef="#ctx0" brushRef="#br0" timeOffset="2044.85">12866 732 20271 0,'0'0'448'0,"0"0"80"0,0 0 32 0,0 0 16 0,0 0-576 0,0 0 0 0,0 0 0 0,0 0 0 15,0 0 928-15,0 0 80 0,0 0 16 0,0 0 0 16,0 0 0-16,0 0 0 0,0 0 0 0,0 0 0 16,0 0 0-16,7-6 0 0,-1-2 0 0,2 2 0 15,-4-3 0-15,3 1 0 0,1 1 0 0,1 0 0 16,-1-4-832-16,3 0-192 0,-1 0 0 0,2 1 0 0,0 0 864 0,1 1 128 15,2-2 32-15,-1-1 0 0,-2-1-832 0,3 1-192 16,-1-1 0-16,0 0 0 0,-3 0 0 0,7-2 0 16,2 2 0-16,-1 2 0 0,-3 1 0 0,-1 0 0 15,2 1 0-15,-2 3 0 0,-2-1 0 0,1 2 0 16,-1-1 0-16,-2 1 0 0,0 1 0 0,-2 1 0 16,2 0 0-16,0-1 0 0,-5 2 0 0,3 1 0 15,-2 0 0-15,1 1 0 0,-2-1 864 0,0 1 128 16,0 1 32-16,-6-1 0 0,0 0-832 0,0 0-192 15,0 0 0-15,7 4 0 0,-7-4 0 0,4 6 0 16,-4-6 0-16,3 8 0 0,-3-1 0 0,0 2 0 16,-1 1 0-16,-1 0 0 0,0 5 0 0,0 0 0 15,-2 3 0-15,1 3 0 0,-5 1 0 0,2 2 0 16,-1 3 0-16,-1 0 0 0,2 4 0 0,-5 9 0 0,1-4 0 0,0 0 0 16,-1-2 0-16,1 3 0 0,0-2 0 15,0-1 0-15,0 0 0 0,3-2 0 16,-1 0 0-16,1 0 0 0,1-1 0 0,-2-2 0 0,-1 1 0 0,2-3 0 15,-1 0 0-15,1-1 0 0,1-2 0 0,1 0 0 16,1-1 864-16,1 0 128 0,-3-2 32 0,2 2 0 16,-1-2-832-16,3 0-192 0,-1-3 0 0,-2 2 0 15,0 2 0-15,-3 1 0 0,3-2 0 0,0 1 0 16,-1 0 0-16,0 0 0 0,1-2 0 0,-2 1 0 16,2-4 0-16,-2 3 0 0,1-2 0 0,2-2 0 15,-3 0 0-15,3-1 0 0,0-1 0 0,-2 0 0 16,2-1 0-16,0-2 0 0,2 2 0 0,-1-1 0 0,0-3 0 15,0 3 0-15,1-1 0 0,0-1 0 0,1-2 0 16,0-3 0-16,1-5 0 0,-2 8 0 0,1-2 0 0,1-6 0 16,-2 7 0-16,2-7 0 0,0 0 0 0,-1 8 0 15,0-2 0-15,1-6 0 0,-1 7 864 0,1-7 128 16,0 0 32-16,0 0 0 0,0 0-832 0,0 0-192 16,0 0 0-16,0 0 0 0,0 0 0 0,0 0 0 15,0 0 0-15,0 0 0 0,0 0 0 0,0-6 0 16,0 6 0-16,0 0 0 0,0 0 0 0,-1-7 0 15,1 0 0-15,0 0 0 16,1 1-2416-16,-1 6-528 0,0-9-96 0,0 9-9856 16,2-7-1968-16</inkml:trace>
  <inkml:trace contextRef="#ctx0" brushRef="#br0" timeOffset="2512.31">12531 1863 23951 0,'0'0'512'0,"0"0"128"0,0 0 0 0,0 0 64 0,0 0-576 0,0 0-128 0,0 0 0 0,0 0 0 15,0 0 848-15,0 0 144 0,0 0 32 0,0 0 0 16,0 0 0-16,0 0 0 0,10 3 0 0,-1-3 0 15,2 0 0-15,0 0 0 0,5-3 0 0,1 2 0 0,3-4 0 0,9 2 0 16,4 1 0-16,4 1 0 0,4-5 0 0,0-1 0 16,-1 1 0-16,2 1 0 0,-3 1-832 0,0-2-192 15,1 3 0-15,-3 1 0 0,-3 3 864 0,4-1 128 16,4-1 32-16,-1 0 0 0,-1-2-832 0,-4 5-192 16,-4-1 0-16,-5 0 0 0,-3-1 0 0,-2 3 0 15,0 3 0-15,-1-1 0 0,-2-2 864 0,1 3 128 16,-1-4 32-16,-1 2 0 0,-1 1-832 0,-3 0-192 15,-1-2 0-15,-1-1 0 0,-1-1 0 0,0 1 0 16,0 0 0-16,0 0 0 0,-5 1 0 0,-1-2 0 16,1-1 0-16,-6 0 0 0,0 0 0 0,0 0 0 15,0 0 0-15,0 0 0 0,5 1 0 0,-5-1 0 16,0 0 0-16,0 0 0 0,0 0 0 0,0 0 0 16,0 0 0-16,-4-2 0 0,-6-4 0 0,2 3 0 15,-4 1 0-15,2-1 0 16,2 1-2416-16,-1-1-528 0,1-3-96 0,-5 4-32 0</inkml:trace>
  <inkml:trace contextRef="#ctx0" brushRef="#br0" timeOffset="11109.04">4202 3605 12895 0,'0'0'272'0,"-5"6"64"0,5-6 16 0,-6 4 32 0,-2-2-384 0,8-2 0 16,-7 5 0-16,7-5 0 0,0 0 896 0,0 0 96 15,0 0 32-15,0 0 0 0,0 0 0 0,0 0 0 16,0 0 0-16,11 3 0 0,4-2 0 0,2-1 0 16,-1-1 0-16,4-1 0 0,1 0-832 0,4 1-192 0,2 0 0 0,4-1 0 15,3 0 0-15,2-2 0 16,7 1 0-16,2 0 0 0,1-1 864 0,0 1 128 0,1-1 32 0,-1 0 0 16,-2 2-832-16,3 1-192 0,4-1 0 0,2 0 0 15,2 0 864-15,-3 0 128 0,0 4 32 0,-6-2 0 16,-6-3-832-16,-3 1-192 0,-2 0 0 0,-2 1 0 15,0 1 864-15,-1 0 128 0,-2-1 32 0,2 0 0 16,3 1-832-16,0-1-192 0,-3 1 0 0,-5 0 0 16,-5 0 0-16,-3 0 0 0,-1-2 0 0,-3 2 0 15,-4 0 0-15,0-1 0 0,-11 1 0 0,0 0 0 16,0 0 0-16,0 0 0 0,5-5 0 0,-5 5 0 16,0 0-768-16,0 0-208 0,0 0-48 0,0 0-8736 15,-12 2-1760-15</inkml:trace>
  <inkml:trace contextRef="#ctx0" brushRef="#br0" timeOffset="11470.4">4882 3894 20271 0,'0'0'896'0,"0"0"192"0,0 0-880 0,0 0-208 16,0 0 0-16,0 0 0 0,0 0 864 0,0 0 128 15,0 0 32-15,0 0 0 0,0 0 0 0,-5 9 0 0,0 0 0 0,-1 3 0 16,0 3 0-16,-1 2 0 0,-2 0 0 0,1 3 0 16,0 1-832-16,2 5-192 0,-1 2 0 0,3 0 0 15,-3 2 864-15,3 1 128 16,0 1 32-16,0 0 0 0,3-3-832 0,1-2-192 0,0-2 0 0,2-2 0 15,1-4 0-15,3-3 0 0,1-2 0 0,1-3 0 16,1-3 0-16,1-1 0 0,3-3 0 0,3 0 0 16,0-4 0-16,0-1 0 0,-2-3 0 0,1 1 0 15,2-2 0-15,-2-3 0 0,-2-1 0 0,-2-1 0 16,-1 0-2416-16,-3-1-528 0,-3-2-96 0,-2 0-32 16</inkml:trace>
  <inkml:trace contextRef="#ctx0" brushRef="#br0" timeOffset="11635.86">4653 4133 27647 0,'0'0'608'0,"0"0"128"0,5-16 32 0,5 10 0 0,1 5-624 0,1-3-144 16,1 0 0-16,5 0 0 0,3-3 0 0,2 1 0 16,3 0 0-16,4-1 0 0,3-5 848 0,2 3 144 15,1 1 32-15,4 0 0 0,-2 0-832 0,1 2-192 16,-6-1 0-16,-2 1-9232 15,-7 2-1904-15</inkml:trace>
  <inkml:trace contextRef="#ctx0" brushRef="#br0" timeOffset="11983.49">5206 3736 23951 0,'0'0'512'0,"14"-4"128"0,-1 0 0 0,1-2 64 0,0 0-576 0,0 0-128 0,-3 2 0 0,2 1 0 15,-1 4 848-15,0 1 144 0,-2-1 32 0,-10-1 0 16,7 7 0-16,-3 1 0 0,-2 2 0 0,-3 2 0 16,-4 3-832-16,-4 2-192 0,-1 3 0 0,-4 1 0 15,0-1 0-15,-1-1 0 0,0-3 0 0,2 2 0 0,2-1 0 0,2-5 0 16,1-1 0-16,3-2 0 0,1-2 864 0,4-7 128 15,0 7 32-15,0-7 0 0,0 0-832 0,11 4-192 16,5 0 0-16,1-4 0 0,4-2 864 0,2-1 128 16,4-3 32-16,1 2 0 0,3 0-832 0,3 1-192 15,1-1 0-15,2 0 0 0,-4 1 0 0,-1 2 0 16,-3 1 0-16,-1-1 0 16,-7 0-1600-16,-3 1-352 0,6 1-80 0,-10-1-16 0</inkml:trace>
  <inkml:trace contextRef="#ctx0" brushRef="#br0" timeOffset="12594.29">6970 3793 16575 0,'0'0'368'0,"0"0"80"0,-7 0 0 0,7 0 16 0,0 0-464 0,0 0 0 16,0 0 0-16,0 0 0 0,0 0 912 0,15-1 96 0,0-3 16 0,3 2 0 16,4-2 0-16,4 1 0 0,4-4 0 0,6 0 0 15,5 0 0-15,6-1 0 0,7 0 0 0,2 2 0 16,-1 3 0-16,-1-2 0 0,2-2 0 0,-2 1 0 15,1-1-832-15,7 3-192 0,6-1 0 0,-5 2 0 16,-7-1 864-16,-7-1 128 0,-6 2 32 0,-6 0 0 16,-5 2-832-16,-5-1-192 0,-5 2 0 0,-2 0 0 15,-4-1 0-15,-1 2 0 0,-1 2 0 0,-8-2 0 16,3-2-1600-16,-9 1-352 16,0 0-80-16,0 0-16 0</inkml:trace>
  <inkml:trace contextRef="#ctx0" brushRef="#br0" timeOffset="12910.7">7545 4045 27647 0,'0'0'608'0,"0"0"128"0,-2 10 32 0,-1-2 0 0,-2 2-624 0,0 1-144 15,-2 3 0-15,0 3 0 0,-1 4 848 0,0-1 144 16,1-1 32-16,-2 3 0 0,0 4-832 0,1 1-192 16,2 2 0-16,-2 0 0 0,-1-1 864 0,1 1 128 15,2-2 32-15,3 0 0 0,-2-2-832 0,3-3-192 16,1-1 0-16,3-2 0 0,4-1 0 0,-2-2 0 0,4-4 0 0,2 0 0 16,2 0 0-16,2 0 0 0,2-5 0 0,2-1 0 15,2-1 0-15,2-3 0 16,1 0 0-16,0-3 0 0,-2-1 864 0,-2-1 128 0,-3-4 32 0,1 0 0 31,2 1-1648-31,-3-3-320 0,-1-2-64 0,-3 0-9840 0,-3 0-1968 0</inkml:trace>
  <inkml:trace contextRef="#ctx0" brushRef="#br0" timeOffset="13076.03">7306 4375 27647 0,'0'0'608'0,"0"0"128"15,11-4 32-15,-2 0 0 0,5 2-624 0,0 1-144 0,1 0 0 0,3-2 0 0,1 0 0 0,2 0 0 16,2-2 0-16,2-2 0 0,4-3 0 0,-3 0 0 16,1 1 0-16,2-2 0 15,0 1-1600-15,-1-1-368 0,7-6-64 0,-6 2-16 0</inkml:trace>
  <inkml:trace contextRef="#ctx0" brushRef="#br0" timeOffset="13374.79">7743 3924 27647 0,'15'-10'608'0,"-3"4"128"0,2-2 32 0,7 1 0 0,6 0-624 0,1 3-144 16,-2 1 0-16,2 0 0 0,0 1 0 0,1 1 0 15,0 1 0-15,-4 3 0 0,-3 1 848 0,-3 1 144 0,-4 3 32 0,-4 3 0 16,-4 2 0-16,-4 4 0 0,-5 0 0 0,-3 4 0 31,-3 1-1648-31,-3 2-320 0,-6 2-64 0,-1-1-16 0,3 0 832 0,2-1 192 0,-1 0 0 0,5-11 0 16,3-2 768-16,4-4 208 0,-1 0 48 0,3-1 0 15,3-2 0-15,1 0 0 0,5 0 0 0,3-3 0 16,3-1-832-16,4-2-192 0,9-4 0 0,3 1 0 16,13-3 0-16,-1 0 0 0,-3-3 0 0,0 1 0 15,0 0-1600-15,-4-1-352 0,1 1-80 16,0 1-16-16</inkml:trace>
  <inkml:trace contextRef="#ctx0" brushRef="#br0" timeOffset="14007.69">10192 3897 16575 0,'0'0'368'0,"-19"7"80"0,19-7 0 0,0 0 16 0,-5-3-464 0,5 3 0 16,0 0 0-16,0 0 0 0,0 0 1728 0,3-5 256 15,5 1 64-15,1-1 0 0,4 1-1648 0,5 1-400 16,6-1 0-16,5-1 0 0,3 1 896 0,9-1 112 15,12 2 16-15,2-2 0 0,3 0-832 0,6-2-192 16,4 0 0-16,7 0 0 0,7 0 864 0,0 1 128 16,-4 0 32-16,0 0 0 0,-1 0-832 0,1 2-192 15,2 1 0-15,-4 0 0 0,-6 1 864 0,-8-1 128 16,-1 3 32-16,-7-2 0 0,-6-1-832 0,-4 1-192 16,-3 0 0-16,-6 1 0 0,-4 0 0 0,-5 0 0 15,-4 0 0-15,-5-2 0 16,-5 0-2416-16,-2 1-528 0,-10 2-96 0,0 0-32 0</inkml:trace>
  <inkml:trace contextRef="#ctx0" brushRef="#br0" timeOffset="14340.12">11101 4125 31327 0,'-8'-9'688'0,"8"9"144"0,-6-3 16 0,6 3 48 0,0 0-720 16,0 0-176-16,0 0 0 0,0 0 0 0,-5 4 0 0,1 3 0 15,-3 0 0-15,1 1 0 0,0 2 848 0,-1 3 144 16,1 4 32-16,-3 3 0 0,2 2-832 0,-2 2-192 16,2 1 0-16,-3 3 0 0,1-1 0 0,1 1 0 15,1-1 0-15,0 1 0 0,3-2 864 0,-1 1 128 16,4-1 32-16,2-4 0 0,4 0-832 0,0-1-192 15,5 0 0-15,0-5 0 0,3-1 0 0,3-2 0 16,1-1 0-16,2-1 0 0,1 0 0 0,1-5 0 16,-1-3 0-16,2-4 0 0,0-2 0 0,2-1 0 15,-2-4 0-15,0-1 0 16,-5-2-768-16,0-1-208 0,-3 1-48 0,-4-2-9824 16,-5-1-1968-16</inkml:trace>
  <inkml:trace contextRef="#ctx0" brushRef="#br0" timeOffset="14519.56">10786 4423 27647 0,'0'0'1216'0,"0"0"256"0,0 0-1168 0,0 0-304 0,0 0 0 0,7-2 0 16,0 0 0-16,3 1 0 0,2-3 0 0,5 3 0 16,5 0 880-16,3-2 112 0,5-2 32 0,3 1 0 15,2 0-832-15,0-2-192 0,2 1 0 0,0-2 0 16,-2 0 0-16,0-1 0 0,-1-1 0 0,-3 0-9232 15,-3 0-1904-15</inkml:trace>
  <inkml:trace contextRef="#ctx0" brushRef="#br0" timeOffset="14919.8">11387 3999 31327 0,'0'0'688'0,"0"0"144"0,6-6 16 0,-1-4 48 0,0 5-720 0,3-1-176 16,1 1 0-16,4 0 0 0,2 1 0 0,2-1 0 15,1 0 0-15,-2 2 0 0,3-1 848 0,0 2 144 16,1 2 32-16,1 0 0 0,0 1 0 0,0 1 0 0,-1 2 0 0,-4 1 0 15,-2 3-832-15,-3 1-192 0,-2 0 0 0,-1 6 0 16,-6 0 0-16,-4 2 0 16,-4 3 0-16,-2 2 0 0,-4 1 0 0,-2 0 0 0,1-2 0 0,2-3 0 15,-2-1 0-15,3-2 0 0,3-1 0 0,3-3 0 16,4-11 864-16,2 7 128 0,-2-7 32 0,10 7 0 16,4-3-832-16,5-3-192 0,5-2 0 0,6-4 0 15,4-3 0-15,7 0 0 0,5 2 0 0,-14-1 0 16,3-2 864-16,1-2 128 0,1 1 32 0,-3 3 0 15,1-1-832-15,0 1-192 0,0 1 0 0,0 0-13616 16,-1 2-2768-16</inkml:trace>
  <inkml:trace contextRef="#ctx0" brushRef="#br0" timeOffset="17596.77">3377 6340 16575 0,'0'0'368'0,"0"0"80"0,-16 15 0 0,16-15 16 0,0 0-464 0,0 0 0 16,0 0 0-16,0 0 0 0,0 0 912 0,0 0 96 16,0 0 16-16,0 0 0 0,0 0 0 0,0 0 0 15,11-4 0-15,-2 0 0 0,1-3 0 0,2 0 0 16,-2-2 0-16,5-3 0 0,0-4 0 0,4-1 0 16,2-3 0-16,1 0 0 0,1 0-832 0,-2 0-192 15,0-4 0-15,2 1 0 0,3 1 864 0,0-2 128 16,0-3 32-16,1 6 0 0,-7 0-832 0,1 3-192 15,-2 2 0-15,-2 1 0 0,-3 1 0 0,-4 3 0 16,-1 2 0-16,-3 2 0 0,-1 0 0 0,-2-1 0 16,-3 3 0-16,0 5 0 0,0 0 0 0,2 10 0 15,-2 0 0-15,0 2 0 0,-1 3 0 0,0 2 0 16,1 1 0-16,0 4 0 0,0 3 0 0,0 1 0 0,0 1 0 0,0 3 0 16,-1 2 0-16,-1 5 0 0,0 4 0 0,2 2 0 15,-1 3 0-15,0-1 0 16,0-1 0-16,-1 1 0 0,1 1 0 0,-1-5 0 0,1-3 0 0,-1-3 0 15,2-3 0-15,0-1 0 0,0-3 0 0,0 0 0 16,2-3 864-16,0-1 128 0,-1 0 32 0,1-3 0 16,-1 0-832-16,1-3-192 0,1-3 0 0,0 0 0 15,0-3 0-15,0-4 0 0,-3-8 0 0,5 7 0 16,-5-7-768-16,0 0-208 0,4 6-48 0,-4-6-9824 16,0 0-1968-16</inkml:trace>
  <inkml:trace contextRef="#ctx0" brushRef="#br0" timeOffset="17864.54">3439 6991 27647 0,'0'0'608'0,"0"0"128"0,0 0 32 0,0 0 0 0,0 0-624 0,0 0-144 16,0 0 0-16,11 2 0 0,-1-3 848 0,3-2 144 15,5 1 32-15,2-2 0 0,-2-4 0 0,10 0 0 16,1 2 0-16,9-2 0 0,5-1 0 0,-3 1 0 16,0-2 0-16,-3 1 0 0,-2-1-832 0,-2 3-192 15,-7 1 0-15,0 0 0 0,-1 1 864 0,-7 0 128 16,-1 3 32-16,-3-1 0 0,-1-3-832 0,-3 2-192 0,-2 1 0 0,-8 3 0 31,0 0-2416-31,0 0-528 0,8-8-96 0,-8 8-32 0</inkml:trace>
  <inkml:trace contextRef="#ctx0" brushRef="#br0" timeOffset="18543.99">4490 6324 27647 0,'-2'-11'608'0,"1"1"128"0,1 1 32 0,0 9 0 0,0 0-624 0,0 0-144 16,0 0 0-16,0 0 0 0,0 0 0 0,0 0 0 16,-7 0 0-16,7 0 0 0,-6 17 848 0,0 0 144 15,-3-1 32-15,1 4 0 0,3 4 0 0,0 2 0 16,-3 2 0-16,4 0 0 0,2 1-832 0,2-1-192 15,1-2 0-15,6-6 0 0,1-3 0 0,3-1 0 16,-3-4 0-16,4-2 0 0,4-4 0 0,1-3 0 16,4-4 0-16,1 0 0 0,1-1 0 0,0-2 0 15,0-3 0-15,-1-2 0 0,-4-4 864 0,1-1 128 16,-3-2 32-16,0 1 0 0,-4-2-832 0,1 1-192 16,-4-3 0-16,-1 3 0 0,-1 0 0 0,0 2 0 0,0-1 0 15,0 3 0-15,-4 2 0 0,1 2 0 0,-4 8 0 0,0 0 0 16,0 0 0-16,0 0 0 0,0 0 0 0,4 14 0 15,0-1 0-15,-3 3 0 16,1 3 0-16,0 5 0 0,0 4 0 0,0 4 0 0,-1 2 0 0,-1 5 0 16,-3 3 0-16,0 3 0 0,-1 4 0 0,-1 4 0 15,-2 1 0-15,1 0 0 0,-2-1 0 0,-1-5 0 16,-1-3 0-16,1-1 0 0,1 0 0 0,-6 0 0 16,0 2 864-16,1 1 128 0,0-6 32 0,-2-2 0 15,-2-2-832-15,-3-3-192 0,0-3 0 0,-1-6 0 16,-1-1 0-16,0-5 0 0,-2-1 0 0,3-5 0 15,4-5 0-15,0-2 0 0,2-3 0 0,-1-6 0 0,1-3 864 0,1-4 128 16,-1-5 32-16,2-2 0 0,4-1-832 16,2 2-192-16,2-5 0 0,4-1 0 0,4-3 0 0,4 2 0 15,2 0 0-15,3-1 0 0,2 2 0 0,3 0 0 16,0 0 0-16,8 5 0 0,4 6 0 0,3-3 0 16,3-1 0-16,1 2 0 0,-2 1 0 0,-1 4 0 15,-7-1 0-15,-3 5 0 0,-4 0 0 0,-3 4 0 16,-2 2 0-16,-2-2 0 0,-5-2 0 0,1-2 0 15,-2-1 0-15,-6 5 0 16,0 0-3232-16,6-5-688 0,1-4-144 0,-3-4-32 0</inkml:trace>
  <inkml:trace contextRef="#ctx0" brushRef="#br0" timeOffset="18884.91">5265 5654 27647 0,'2'-18'608'0,"0"9"128"0,1 0 32 0,1 1 0 0,-1 0-624 0,-3 8-144 0,0 0 0 0,0 0 0 16,0 0 848-16,0 0 144 0,0 0 32 0,3 10 0 15,-3 3 0-15,0 5 0 0,0 3 0 0,0 0 0 0,-3 3 0 0,2 1 0 16,1 3 0-16,-1 0 0 0,-1 2 0 0,-2-1 0 16,1-2 0-16,3-1 0 0,1 0-832 0,1-2-192 15,-4 0 0-15,0-2 0 0,-1-1 0 0,0-1 0 16,-2-1 0-16,2-4 0 0,0-3 0 0,2-6 0 16,1-6 0-16,-3 4 0 0,2 1 864 0,1-5 128 15,0 0 32-15,0 0 0 16,0 0-4096-16,1-6-832 0,6-14-144 0,-3 0-48 0</inkml:trace>
  <inkml:trace contextRef="#ctx0" brushRef="#br0" timeOffset="19457.3">6129 6249 12895 0,'0'0'576'0,"0"0"112"0,3-9-560 0,0 1-128 16,0-1 0-16,2 1 0 0,-5 8 1664 0,0 0 320 16,2-8 48-16,-2 8 16 0,0 0 0 0,0 0 0 15,2-7 0-15,-2 7 0 0,0 0-832 0,0 0-144 16,0 0-48-16,0 0 0 0,0 0 0 0,0 0 0 16,0 0 0-16,-4 14 0 0,-1 2 0 0,1 1 0 15,0-1 0-15,0 5 0 0,-1 2 0 0,0 4 0 0,1 1 0 0,2 3 0 16,-3 3-816-16,3-1-208 0,1-2 0 0,-1 0 0 15,0 0 0-15,1-4 0 0,0-3 0 0,-1 0 0 16,0-1 0-16,2-2 0 16,2-4 0-16,1-1 0 0,-2-3 0 0,1-1 0 0,0-2 0 0,-1 0 0 31,0 0-1600-31,-1-10-352 0,0 0-80 0,0 0-14752 0</inkml:trace>
  <inkml:trace contextRef="#ctx0" brushRef="#br0" timeOffset="19624.29">5839 6617 35007 0,'0'0'768'0,"0"0"176"16,11-6 16-16,7 2 16 0,2 3-784 0,1-1-192 0,-3 1 0 0,4 0 0 0,2-2 1680 0,3 0 304 15,-1-1 48-15,2 2 16 0,-1 0-1648 0,0-1-400 16,1-3 0-16,2 1 0 0,-1 0 896 0,-1 1 112 16,2-1 16-16,-6 1 0 0,-4-1-832 0,-1-1-192 15,1-1 0-15,1 1-13616 16,-4 0-2768-16</inkml:trace>
  <inkml:trace contextRef="#ctx0" brushRef="#br0" timeOffset="21002.37">7227 5799 16575 0,'0'0'368'16,"0"0"80"-16,0 0 0 0,0 0 16 0,0 0-464 0,0 0 0 0,0 0 0 0,-2-2 0 0,14-7 912 0,6 0 96 16,0 1 16-16,0-1 0 0,1 0 0 0,4 0 0 15,0 3 0-15,1-3 0 0,1 0 0 0,-1 0 0 16,0 0 0-16,0 1 0 0,-1 1-832 0,-1 4-192 15,-2-2 0-15,-1 3 0 0,1 2 0 0,-4 3 0 16,-2 4 0-16,-3 1 0 0,0-1 0 0,-3 4 0 16,-6 3 0-16,-1 2 0 0,3 1 864 0,-4 4 128 15,-3 2 32-15,-3 1 0 0,-5 0-832 0,-1-1-192 16,-1 0 0-16,-2 0 0 0,0 0 0 0,1 1 0 16,1 0 0-16,0-3 0 0,-4-4 0 0,1 0 0 15,4-2 0-15,0 2 0 0,2-2 864 0,1-2 128 16,3-3 32-16,0 0 0 0,3 1-832 0,0-1-192 0,3-2 0 0,0-8 0 15,6 8 0-15,1 0 0 16,1-1 0-16,1-3 0 0,2-2 0 0,3 1 0 0,0-1 0 0,2-1 0 16,2-1 0-16,2-1 0 15,1-3 0-15,-1 1 0 0,-3 2 0 0,2-1 0 0,2 0 0 0,0 1 0 16,0 1 0-16,-3-2 0 0,-2 0 0 0,-4 0 0 16,-1 0 0-16,0 1 0 0,-11 1 0 0,0 0 0 31,6-5-2416-31,-1-1-528 0,-7-9-96 0,-3 7-32 0</inkml:trace>
  <inkml:trace contextRef="#ctx0" brushRef="#br0" timeOffset="21738.33">8330 5564 16575 0,'0'0'368'0,"0"0"80"0,0 0 0 0,0 0 16 0,0 0-464 0,0 0 0 16,0 0 0-16,0 0 0 0,0 0 1728 0,0 0 256 15,0 0 64-15,0 0 0 0,0 0-832 0,-6 5-144 16,1 1-48-16,0 2 0 0,2 3-816 0,1 2-208 15,-3 2 0-15,2 3 0 0,0-2 864 0,1 3 128 0,-1 0 32 0,3 3 0 16,0-1-832-16,1-1-192 16,-1 2 0-16,3-3 0 0,0-3 0 0,4-4 0 0,-2-4 0 0,3 2 0 15,1 2 0-15,2-3 0 0,-2 0 0 0,4-5 0 16,0-7 864-16,1 0 128 0,0-3 32 0,2 1 0 16,-2-2-832-16,1 0-192 15,1-1 0-15,-1-3 0 0,1-5 0 0,-2 1 0 0,-2-3 0 16,1 3 0-16,0-3 864 0,0 3 128 0,-1 0 32 0,-4-4 0 15,-1-1-832-15,1 0-192 0,-1-1 0 0,1 2 0 16,1-1 0-16,-1 2 0 0,-2 3 0 0,1 2 0 16,1 2 0-16,-4 3 0 0,0 2 0 0,-4 6 0 15,0 0 0-15,0 0 0 0,0 0 0 0,0 0 0 16,5 13 0-16,-1 2 0 0,1 4 0 0,-3-1 0 0,-2 1 0 0,0 5 0 16,0 5 0-16,-1 1 0 0,-2 0 0 0,1 4 0 15,1 4 0-15,-1 1 0 0,-6 4 0 0,2 0 0 16,0 0 0-16,0-1 0 0,-3 0 0 0,-1-4 0 15,0-3 0-15,3-2 0 0,1-3 0 0,-2-3 0 16,-1-4 0-16,0 0 0 0,-3 3 864 0,2-3 128 16,2-7 32-16,-4-3 0 0,-1-2-832 0,5-5-192 15,-3 0 0-15,-4-2 0 0,1-5 0 0,0 0 0 16,-1 1 0-16,2-5 0 0,0-9 864 0,0-2 128 16,1-3 32-16,0 1 0 0,1 2-832 0,3 1-192 15,2-3 0-15,4 1 0 0,2-2 0 0,4 2 0 16,2 2 0-16,5 0 0 0,-1-1 0 0,4 3 0 15,2 2 0-15,1 0 0 0,4 1 0 0,1 1 0 16,5 0 0-16,1 2 0 0,1-1 0 0,7 3 0 16,6 0 0-16,0 5 0 0,-3 5 0 0,-1 0 0 0,-4 3 0 0,-3-2 0 15,-5 0 0-15,-4 2 0 0,-3 0 0 0,-5 1 0 32,-3-1-768-32,-1 0-208 0,-2-2-48 0,-8-6 0 15,0 0-1632-15,2 10-336 0,-2-10-64 0,-8 7-16 0</inkml:trace>
  <inkml:trace contextRef="#ctx0" brushRef="#br0" timeOffset="22148.41">7064 6675 23951 0,'0'0'512'0,"0"0"128"0,0 0 0 0,8-2 64 0,2-3-576 0,2 1-128 16,2-1 0-16,4 4 0 0,6-2 848 0,6-1 144 15,5-3 32-15,8 0 0 0,7-4-832 0,3-2-192 16,0 1 0-16,7-2 0 0,3-2 864 0,7 2 128 16,8 0 32-16,-2 0 0 0,-2-1 0 0,-1 2 0 0,1 0 0 0,5-1 0 15,9 1-832-15,-2 4-192 16,-5 0 0-16,-4 3 0 0,-3 1 864 0,2 0 128 0,4 4 32 0,-11 1 0 16,-13 5-832-16,-9-1-192 0,-7 0 0 0,-9 0 0 15,-1-1 0-15,-8 1 0 0,-4 4 0 0,-4-1 0 31,-3-3-768-31,-11-4-208 0,0 0-48 0,0 0-9824 0,-1 11-1968 0</inkml:trace>
  <inkml:trace contextRef="#ctx0" brushRef="#br0" timeOffset="22639.32">7934 7003 23951 0,'0'0'512'0,"0"0"128"0,6-9 0 0,1-1 64 0,2-1-576 0,-3 2-128 16,-6 9 0-16,0 0 0 0,0 0 848 0,0 0 144 15,0 0 32-15,0 0 0 0,0 0 0 0,0 0 0 0,0 0 0 0,0 0 0 16,1 8 0-16,-2 3 0 0,-1 3 0 0,-1 3 0 16,-2 1 0-16,0 3 0 0,-3 5 0 0,0-1 0 15,0 0 0-15,-2 4 0 16,-1 4 0-16,0 0 0 0,-5 0-832 0,6-8-192 0,-1 4 0 0,0 0 0 15,-3 2 0-15,3-2 0 0,1-2 0 0,3 0 0 16,2-3 0-16,2-2 0 0,4-1 0 0,3-5 0 16,3 0 0-16,3-2 0 0,3 0 0 0,1-1 0 15,3-2 864-15,0-2 128 0,3-2 32 0,2-3 0 16,2 0-832-16,2-2-192 0,-1 0 0 0,1-3 0 16,2-2 0-16,1-2 0 0,-4 0 0 0,0 0 0 15,2-1 0-15,-7-2 0 0,-1-1 0 0,4-4 0 16,-7 2-1600-16,-6 2-352 0,-4-3-80 0,-6 5-10384 15,-2 1-2096-15</inkml:trace>
  <inkml:trace contextRef="#ctx0" brushRef="#br0" timeOffset="22836.52">7674 7277 35007 0,'4'-10'768'0,"1"4"176"0,1 2 16 0,7-4 16 0,6-3-784 0,3 0-192 16,3-1 0-16,1 4 0 0,5 5 864 0,3-1 128 15,-2-5 32-15,3-1 0 0,3-1 0 0,5 3 0 16,4 0 0-16,6 2 0 0,6-6 0 0,-4 4 0 16,-6 3 0-16,-6 1 0 0,-8 1-832 0,-4 0-192 15,-4-2 0-15,-5 1 0 0,-4 1 0 0,-6-1 0 16,-2-1 0-16,-1-1-13616 0,-5 1-2768 16</inkml:trace>
  <inkml:trace contextRef="#ctx0" brushRef="#br0" timeOffset="23662.05">8144 2795 12895 0,'-1'-13'576'0,"1"13"112"0,0 0-560 0,0 0-128 16,0 0 0-16,-3-8 0 0,1 1 848 0,0 2 144 16,-3-1 32-16,5 6 0 0,0 0 0 0,0 0 0 15,-8-3 0-15,-1 6 0 0,9-3 0 0,-9 8 0 16,-4 2 0-16,0 8 0 0,0 7-832 0,-5 6-192 16,-5 2 0-16,0 4 0 0,3 1 864 0,-3 0 128 0,0 2 32 0,-5 1 0 15,0-3-832-15,-1-2-192 0,-1-2 0 0,3-3 0 16,1-2 0-16,4-4 0 0,2-3 0 0,4-2 0 15,4-2 0-15,3-4 0 16,0-5 0-16,4-3-8144 0,5-6-1680 0</inkml:trace>
  <inkml:trace contextRef="#ctx0" brushRef="#br0" timeOffset="24157.59">8291 3797 20271 0,'0'0'448'0,"0"0"80"0,0 0 32 0,0 0 16 0,-10 9-576 0,0 0 0 0,0 1 0 0,-2 1 0 16,1 2 928-16,-3 3 80 0,-2 3 16 0,-3 4 0 16,-1-3 0-16,-3 3 0 0,1 2 0 0,0 1 0 15,1-3 0-15,1 1 0 0,3 0 0 0,-2 0 0 16,5 1 0-16,2-4 0 0,-2-5 0 0,4 1 0 15,3-1-832-15,-1-2-192 0,1 0 0 0,2-6-15520 16</inkml:trace>
  <inkml:trace contextRef="#ctx0" brushRef="#br0" timeOffset="25491.81">9686 6408 20271 0,'-22'3'448'0,"22"-3"80"0,0 0 32 0,0 0 16 0,0 0-576 0,0 0 0 16,0 0 0-16,0 0 0 0,8-5 928 0,2 1 80 16,3-1 16-16,0 1 0 0,2 0 0 0,3-2 0 15,2 0 0-15,1-1 0 0,4 1-832 0,0 0-192 16,2 1 0-16,1-2 0 0,2-3 0 0,2 3 0 16,1 3 0-16,0 2 0 0,-5 2 0 0,-3 2 0 15,-4 1 0-15,-7 3-12240 0</inkml:trace>
  <inkml:trace contextRef="#ctx0" brushRef="#br0" timeOffset="25661.09">9777 6635 31327 0,'0'0'688'0,"0"0"144"0,0 0 16 0,10-1 48 0,-1 1-720 0,3 1-176 0,0 1 0 0,5 0 0 15,1-4 0-15,2-1 0 0,1-2 0 0,7 4 0 16,7-1 0-16,3 2 0 0,2-2 0 0,-4-1 0 15,-3-1 0-15,-4 0 0 0,-4 1 0 0,-2 1-9248 16,-2 1-1888-16</inkml:trace>
  <inkml:trace contextRef="#ctx0" brushRef="#br0" timeOffset="26193.78">11422 5883 23951 0,'-8'-5'512'0,"-1"2"128"0,-1 0 0 0,1 0 64 0,-6-3-576 0,1 4-128 0,-1 4 0 0,-2 0 0 15,-6 0 848-15,1 1 144 0,-1-1 32 0,0 6 0 16,-1 4-832-16,0 0-192 0,2-1 0 15,3 0 0-15,2-1 864 0,4 1 128 0,3 0 32 0,3 1 0 16,3 0-832-16,3 0-192 0,3-1 0 0,3 0 0 16,0 2 0-16,5-3 0 0,2-3 0 0,1 0 0 15,3 2 0-15,-1 0 0 0,4-1 0 0,-2 2 0 0,1-3 0 0,-3 3 0 16,-1 0 0-16,-2 1 0 0,-4 0 0 0,-1-1 0 16,-3 0 0-16,-4 1 0 0,-3 0 864 0,0 1 128 15,-5 0 32-15,-1-1 0 0,-4-1-832 0,-2-2-192 16,-2-2 0-16,0 2 0 0,-4 1 864 0,1 0 128 15,0-2 32-15,-1-2 0 0,1-6-832 0,2-1-192 16,1-2 0-16,3 1 0 0,4 1 0 0,2-2 0 16,2-1 0-16,4-1-11424 15,2 6-2336-15</inkml:trace>
  <inkml:trace contextRef="#ctx0" brushRef="#br0" timeOffset="26437.79">11680 5880 27647 0,'0'0'1216'0,"0"0"256"0,0 0-1168 0,0 0-304 0,0 0 0 0,-4 6 0 16,0 6 0-16,-1-1 0 0,0-1 0 0,-3 7 0 15,-1 5 880-15,0-1 112 0,-1 3 32 0,-1-2 0 16,0 0 0-16,0 0 0 0,0-1 0 0,4-2 0 15,-1-1-832-15,1 0-192 0,1-2 0 0,0 0 0 16,2-3 0-16,1-1 0 0,-3-3 0 0,4-1 0 16,1 1-2416-16,1-9-528 0,0 0-96 15,0 0-32-15</inkml:trace>
  <inkml:trace contextRef="#ctx0" brushRef="#br0" timeOffset="26845.27">11975 5935 23951 0,'0'0'512'0,"-4"12"128"0,-2 2 0 0,1 4 64 0,-1-1-576 0,-1 2-128 15,-4 2 0-15,0-3 0 0,0 1 848 0,-3-2 144 16,1-3 32-16,2-2 0 0,1 2 0 0,0-2 0 16,2-2 0-16,2-1 0 0,6-9 0 0,0 0 0 0,-1 7 0 0,1-7 0 15,0 0 0-15,0 0 0 0,11-8 0 0,-1 0 0 16,2 1-832-16,1-4-192 0,3-1 0 0,0-2 0 16,-1 1 0-16,0-1 0 15,-2-2 0-15,0 1 0 0,1 0 864 0,-1 1 128 0,-1 5 32 0,0-2 0 16,0 1-1648-1,-1 2-320-15,0 1-64 0,-1 4-16 0,-1 2 832 0,-9 1 192 0,7 5 0 0,-2 6 0 16,-2 7 0-16,0 3 0 0,-2-1 0 0,-4 2 0 16,-1 1 0-16,-3-1 0 0,-1 0 0 0,1-1 0 15,-1-4 0-15,1 0 0 0,2-2 0 0,2 1 0 16,-1-1-1680-16,3-2-304 0,1-4-48 0,0-9-13120 16</inkml:trace>
  <inkml:trace contextRef="#ctx0" brushRef="#br0" timeOffset="27147.91">12855 5372 23951 0,'-11'-6'1056'0,"11"6"224"0,-9 1-1024 0,1 3-256 16,-6 5 0-16,-1 0 0 0,-4-1 880 0,-4 4 112 0,1 5 32 0,0 3 0 16,1 1 0-16,1 5 0 0,-2 7 0 0,5 4 0 15,0-2-832-15,3 1-192 0,0 2 0 0,2-1 0 16,1 0 0-16,5-13 0 16,0 2 0-16,0 4 0 0,-3 4 864 0,4 0 128 0,-1 0 32 0,2-1 0 15,1-3-832-15,0-2-192 0,0-2 0 0,1 13 0 31,1-11-768-31,3-9-208 0,2-5-48 0,1-3-8736 0,-3-3-1760 0</inkml:trace>
  <inkml:trace contextRef="#ctx0" brushRef="#br0" timeOffset="27414.59">13128 5468 27647 0,'0'0'1216'0,"0"0"256"0,0 0-1168 0,0 0-304 16,0 0 0-16,0 0 0 0,-4 7 880 0,-2 4 112 16,-4 2 32-16,-2 7 0 0,-2 2-832 0,-2 5-192 15,0 2 0-15,-2 1 0 0,1 0 864 0,0 1 128 16,2 0 32-16,0 2 0 0,1 2-832 0,2 4-192 16,3 5 0-16,0-1 0 0,4-3 0 0,-1-1 0 15,4-2 0-15,2-5 0 0,2-4 0 0,4-3 0 16,-1-5 0-16,5-2 0 0,-1-2 0 0,2-4 0 15,0-2 0-15,-2-5 0 16,0 1-1600-16,-9-6-352 0,9-9-80 0,-9 9-11472 0</inkml:trace>
  <inkml:trace contextRef="#ctx0" brushRef="#br0" timeOffset="27580.1">12765 5930 31327 0,'4'-8'688'0,"6"1"144"0,2 1 16 0,3 4 48 0,0 5-720 0,0 0-176 0,0-7 0 0,1 4 0 15,3 1 0-15,-1-1 0 0,1 0 0 0,2-3 0 16,1-4 848-16,1 2 144 0,2 1 32 0,2-1 0 16,-2 5-832-16,0 2-192 0,-2 2 0 0,-1-7 0 15,0-2-1600-15,0-2-352 0,5-5-80 16,-9 3-16-16</inkml:trace>
  <inkml:trace contextRef="#ctx0" brushRef="#br0" timeOffset="27858.93">13492 5244 27647 0,'0'0'1216'0,"0"0"256"0,11 2-1168 0,-1 1-304 15,0-1 0-15,3 8 0 0,2 5 0 0,-4 1 0 16,-1 3 0-16,1 3 0 0,-2 2 880 0,1 5 112 15,1 4 32-15,-3 1 0 0,1 4-832 0,-4 7-192 16,-1 7 0-16,-1 1 0 0,-7 0 0 0,-3 2 0 16,-9 3 0-16,1 2 0 0,-1 2 864 0,-1-4 128 15,-3-3 32-15,0-4 0 0,0-6-832 0,3-3-192 0,-4-3 0 16,2-9 0-16,2-9 0 0,0-3 0 0,1-1 0 0,-1-5-15520 16</inkml:trace>
  <inkml:trace contextRef="#ctx0" brushRef="#br0" timeOffset="28198.33">11068 6654 27647 0,'0'0'608'0,"0"0"128"0,0 0 32 0,0 0 0 0,5 4-624 0,15-6-144 16,2 2 0-16,5-3 0 0,6-4 848 0,9 0 144 16,8-3 32-16,12-1 0 0,13-1 0 0,1-2 0 15,-5 1 0-15,8 2 0 0,9-3-832 0,2 4-192 16,1-1 0-16,1 0 0 0,-6 0 864 0,12 3 128 15,5 4 32-15,-4-1 0 0,-12-1-832 0,3 3-192 16,2 1 0-16,-10 5 0 0,-10-1 0 0,-8 1 0 16,-9-1 0-16,-8 3 0 0,-5 0 0 0,-7 3 0 15,-5 0 0-15,-10-2-11424 0,-6 0-2336 16</inkml:trace>
  <inkml:trace contextRef="#ctx0" brushRef="#br0" timeOffset="28596.53">11776 7227 31327 0,'0'0'688'0,"0"0"144"0,-1-9 16 0,4 3 48 0,-3 6-720 0,0 0-176 16,1 8 0-16,-2-1 0 0,1-7 848 0,-4 11 144 15,-3 6 32-15,3 1 0 0,1 5-832 0,-3 2-192 16,-1 2 0-16,-1 3 0 0,-2 3 864 0,0 0 128 16,-1 0 32-16,2-1 0 0,2 0-832 0,1-1-192 15,0-2 0-15,0 2 0 0,0 2 0 0,3 0 0 16,0 0 0-16,2-11 0 0,1 2 864 0,3-1 128 15,-1 0 32-15,2 0 0 0,2-3-832 0,3 0-192 16,2-4 0-16,0 1 0 0,2-1 0 0,2 1 0 16,2-3 0-16,2-2 0 0,0-2 0 0,1-4 0 15,0-4 0-15,7-1 0 16,-2-3-1600-16,-8-4-352 0,-1-4-80 0,-3-1-14752 0</inkml:trace>
  <inkml:trace contextRef="#ctx0" brushRef="#br0" timeOffset="28795.83">11547 7580 35007 0,'-3'-10'768'0,"3"10"176"0,-2-5 16 0,2 5 16 0,5-7-784 0,2 2-192 0,1-1 0 0,3 2 0 16,0 0 0-16,2 1 0 0,2-1 0 0,6-1 0 15,2 1 864-15,4 1 128 0,2 0 32 0,3-1 0 16,4-4-832-16,3 2-192 0,-4-1 0 0,-1 1 0 0,-2-1 0 0,-2 0 0 15,-3 1 0-15,-1-2 0 16,-3 3-1600-16,-1-2-352 0,0-2-80 0,-1-1-16 0</inkml:trace>
  <inkml:trace contextRef="#ctx0" brushRef="#br0" timeOffset="29155.07">12304 7050 31327 0,'3'-12'1392'0,"6"4"272"0,4-1-1328 0,5-1-336 16,3 1 0-16,3-5 0 0,-2 3 0 0,2 3 0 16,-2 2 0-16,4 3 0 0,-4-1 1712 0,2 4 272 0,-1 3 48 0,0 0 16 15,-3 1-1648-15,-3 3-400 0,-2 3 0 0,-4 2 0 16,-6 3 896-16,0 2 112 15,-4-1 16-15,-4 4 0 0,-3 0-832 0,-5 3-192 0,-5 3 0 0,-1 3 0 16,-2 0 0-16,2-1 0 0,0-4 0 0,2-2 0 16,0-2 0-16,3-3 0 0,5-3 0 0,2-2 0 15,3-2 0-15,2-10 0 0,0 0 0 0,10 7 0 16,1-3 864-16,6-4 128 0,4-3 32 0,7-2 0 16,3 2-832-16,3-4-192 0,4 0 0 0,2-1 0 15,4-1 0-15,-2 2 0 0,-2-2 0 0,1 1 0 16,-5 0 0-16,2 2 0 0,-2-1 0 0,-2 2 0 15,-2 1-768-15,-7 2-208 0,-8 1-48 0,-2-1 0 0</inkml:trace>
  <inkml:trace contextRef="#ctx0" brushRef="#br1" timeOffset="34455.57">15271 2435 23951 0,'0'0'512'0,"-10"-1"128"0,10 1 0 0,-11-2 64 0,1-1-576 0,2 2-128 15,1 2 0-15,7-1 0 0,-10 4 0 0,3 2 0 16,-2-1 0-16,4 4 0 0,0 0 848 0,1 3 144 16,1 2 32-16,-1 5 0 0,2 1 0 0,0 2 0 15,1 0 0-15,0 4 0 0,0 4-832 0,1 6-192 16,0 5 0-16,0 6 0 0,0 6 864 0,1 5 128 16,1 5 32-16,0 2 0 0,-2 2-832 0,0 7-192 15,0 7 0-15,0 2 0 0,0-1 0 0,1 1 0 16,-2 1 0-16,1 6 0 0,1 5 0 0,-1-3 0 15,0-5 0-15,0 2 0 0,2 1 864 0,1-28 128 16,-1 4 32-16,-1 8 0 0,-1 0-832 0,1 4-192 16,1 2 0-16,-2 0 0 0,-1 1 0 0,0 0 0 15,0 0 0-15,0 2 0 0,1 1 864 0,-1-1 128 0,0 0 32 16,0-1 0-16,1-3-832 0,0 2-192 16,1 2 0-16,0-1 0 0,0-2 0 0,0 1 0 0,0 3 0 0,1-4 0 15,3-1 864-15,-3 0 128 0,0-5 32 0,1 2 0 16,2 3-832-16,-1-2-192 0,-1-2 0 0,1-1 0 15,0-1 0-15,1 1 0 0,-4 0 0 0,2 1 0 16,-1-4 0-16,0 0 0 0,1-1 0 0,0 2 0 16,-2 2 0-16,0-1 0 0,1-4 0 0,2-2 0 15,-3-2 864-15,0-2 128 0,0 0 32 0,0-2 0 16,-1 2-832-16,0-4-192 0,-1-1 0 0,1 22 0 16,0-9 0-16,0-5 0 0,0-2 0 0,0-2 0 15,0-2 0-15,3 0 0 0,-1-5 0 0,2-1 0 16,-2-2 0-16,1 1 0 0,2 0 0 0,-2 3 0 0,0-1 0 0,0-1 0 15,1-1 0-15,0-3 0 0,-3 3 0 0,3 0 0 16,0-2 0-16,3 3 0 0,-3 4 0 0,1-3 0 16,1-2 0-16,-2 2 0 0,2 1 0 0,0-1 0 15,1 0 0-15,1-1 0 0,-2-1 0 0,2-3 0 16,-2-4 0-16,0 1 0 0,1-1 0 0,0-1 0 16,0 0 0-16,1 0 0 0,-1 0 448 0,-1 0 64 15,-3 1 0-15,3 2 0 0,-1 0-512 0,2-1 128 16,1 0-128-16,-2 1 0 0,0 4 0 0,-3-2 0 15,2 1 0-15,1 0 0 0,-4-4 0 0,1-1 128 16,2-1-128-16,1-1 0 0,-3 0 0 0,2 0 0 16,2 1 0-16,-2 0 0 0,4 3 0 0,-5-2 0 15,3-1 0-15,0-2 0 0,-1 0 0 0,1-1 0 16,-3-1 0-16,0 4 0 0,0 4 0 0,1 0 0 0,-1-1 0 0,0-3 0 16,2-2 128-16,-3 1-128 0,0-1 0 0,-1-1 144 15,1 1-144-15,-2 4 0 0,-1 2 0 0,1-4 128 16,-1-3-128-16,1-4 192 0,1-1-192 0,-2-4 192 15,-2-5-192-15,0-2 0 0,0-3 0 0,-2-6 0 16,1-2 0-16,1-5 0 0,-4-5-192 0,0-2 192 16,-2-2-1280-16,-1-5-128 0,-3-6-16 15,-3-5-16 1,-5-7-1696-16,0-7-320 0,-1-6-80 0,1-15-16 0</inkml:trace>
  <inkml:trace contextRef="#ctx0" brushRef="#br1" timeOffset="35357.33">16261 2586 20271 0,'0'0'896'0,"-1"-5"192"0,-4-3-880 0,3 1-208 0,0 1 0 0,0 0 0 16,2 6 1680-16,0 0 304 0,-4-3 48 0,4 3 16 15,0 0-832-15,-2 9-144 0,-2 3-48 0,0 3 0 16,1 4-816-16,1 4-208 0,-4 3 0 0,3 4 0 15,0 1 864-15,0 3 128 0,-6 7 32 0,2-1 0 16,2 1 0-16,-1-3 0 0,1-3 0 0,-3-3 0 0,2-4-832 0,1-4-192 16,-1-3 0-16,2-3 0 0,2-2 0 0,-1-1 0 15,1-2 0-15,1-6 0 0,1-7 0 0,0 0 0 16,0 0 0-16,0 0 0 16,3-5-3232-16,0-1-688 0,1-18-144 0,3 2-32 0</inkml:trace>
  <inkml:trace contextRef="#ctx0" brushRef="#br1" timeOffset="35750.47">16699 2585 23951 0,'0'0'1056'0,"0"0"224"0,1 6-1024 0,-1 3-256 16,0 1 0-16,0 1 0 0,-1 1 0 0,-1 2 0 0,0 0 0 0,-1 10 0 15,-4 3 880-15,1-2 112 16,-3-2 32-16,1 3 0 0,-3 5 0 0,2-2 0 0,0-3 0 0,-1-2 0 16,0-1 0-16,2-3 0 0,0-3 0 0,3-6 0 15,5-11-832-15,0 0-192 0,0 0 0 0,0 0 0 16,0 0 864-16,1-10 128 0,3-4 32 0,4-4 0 16,2-3-832-16,1-3-192 0,4-5 0 0,2 3 0 15,-2 1 0-15,2-1 0 0,4 1 0 0,0 1 0 16,2 0 864-16,0 0 128 0,3 7 32 0,2-1 0 15,-2 2-1648-15,0 1-320 0,0 4-64 16,-5 6-16-16,-2 5 832 0,-1 4 192 0,-3 3 0 0,-1 4 0 0,-4 2 0 0,-3 4 0 16,-1 0 0-16,-3 7 0 0,-2 6 0 0,-2 2 0 15,-3 0 0-15,-2 2 0 0,0 2 0 0,1-2 0 16,-4-5 0-16,3-3 0 0,-4-2 0 0,4-5 0 16,1-3 0-16,2-4 0 0,0-4 0 0,3-8 0 15,0 0 0-15,0 0-11520 16,0 0-2240-16</inkml:trace>
  <inkml:trace contextRef="#ctx0" brushRef="#br1" timeOffset="36030.92">17869 2065 27647 0,'-19'-9'608'0,"9"2"128"0,2 3 32 0,0 1 0 0,-3 4-624 0,1 2-144 0,-1 3 0 0,-1 5 0 16,-2 4 848-16,-2 5 144 0,0 4 32 0,1 3 0 15,3 3-832-15,2 5-192 0,-2 6 0 0,2 6 0 16,2 6 864-16,-3 5 128 0,1 2 32 0,1-1 0 16,-1-2-832-16,0-2-192 0,-1-2 0 0,0-2 0 15,3-2 0-15,2-2 0 0,-1-5 0 0,1-5 0 16,1-8 0-16,2-4 0 0,-3-7 0 0,2-2 0 15,0-3-768-15,-2-4-208 0,6-9-48 0,-9 0-13504 16</inkml:trace>
  <inkml:trace contextRef="#ctx0" brushRef="#br1" timeOffset="36185.69">17448 2631 27647 0,'0'0'608'0,"0"0"128"0,10-3 32 0,6-1 0 0,2 0-624 0,4 0-144 15,0-2 0-15,2-1 0 0,1-1 848 0,3-1 144 16,0 0 32-16,2 2 0 0,2 1-832 0,-2 2-192 16,-3 3 0-16,-5 0-9232 15,-2-1-1904-15</inkml:trace>
  <inkml:trace contextRef="#ctx0" brushRef="#br1" timeOffset="36496.51">17887 2682 23951 0,'0'0'512'0,"0"0"128"0,5 9 0 0,5-3 64 0,3 0-576 0,-1-1-128 15,3 3 0-15,1-3 0 0,3 3 848 0,1-2 144 0,2-5 32 0,1-1 0 16,1-1 0-16,1-2 0 0,2 0 0 0,-4 0 0 16,-5-2-832-16,1 0-192 0,-4-5 0 0,-5 2 0 15,-3 2 0-15,-7 6 0 0,0-9 0 0,-6 0 0 16,-3 0 0-16,-6 2 0 0,-1 0 0 0,-5 5 0 15,0 2 864-15,1 3 128 0,-1 3 32 0,1-2 0 16,2 0-832-16,1 4-192 0,1 3 0 0,3-1 0 16,2 1 0-16,3 1 0 0,-1 1 0 0,5-2 0 15,1 1 864-15,6 2 128 0,3 0 32 0,4-1 0 0,2-1-832 0,3 0-192 16,1-3 0-16,4-1 0 0,3 0 0 0,3-2 0 16,3-3 0-16,1 5 0 15,-1 0-2416-15,0 2-528 0,8 2-96 0,-9-4-32 0</inkml:trace>
  <inkml:trace contextRef="#ctx0" brushRef="#br1" timeOffset="37027.21">19080 2593 23951 0,'-11'-12'1056'0,"4"3"224"0,1-1-1024 0,-2 0-256 0,0-1 0 0,0 3 0 16,-3 3 1696-16,-1 0 288 0,-2 2 48 0,1 4 16 15,-2 4-1648-15,-1 1-400 0,0 3 0 0,-3 2 0 16,-1 3 896-16,-1 4 112 0,-1 3 16 0,2 0 0 16,-1-3-832-16,1 2-192 0,3 1 0 0,7-3 0 0,2-1 864 0,5-1 128 15,6-3 32-15,3 0 0 0,3-3-832 0,4-3-192 16,4-3 0-16,0-4 0 0,3-4 0 0,1-3 0 16,-1-2 0-16,1-1 0 0,0-2 0 0,-4 2 0 15,2-3 0-15,-1 0 0 0,-2-1 0 0,-1-1 0 16,-2 1 0-16,-2 3 0 0,-2 0 0 0,-2 4 0 15,-7 7 0-15,0 0 0 0,0 0 0 0,0 0 0 16,0 0 0-16,-1 9 0 0,-1 4 0 0,-4 4 0 16,2 3 0-16,-2 4 0 0,-4 1 0 0,1 8 0 15,-1 6 0-15,-5 4 0 0,0 3 864 0,-2-3 128 16,2-3 32-16,-3 1 0 0,0-2-832 0,0-4-192 16,2-1 0-16,0-2 0 0,1-2 0 0,3-7 0 15,2-7 0-15,1-2 0 0,2-3 0 0,1-3 0 16,6-8 0-16,0 0 0 15,0-9-768-15,4-4-208 0,-2-3-48 0,5-3-16784 0</inkml:trace>
  <inkml:trace contextRef="#ctx0" brushRef="#br1" timeOffset="37359.32">19414 2538 23951 0,'0'0'1056'0,"0"0"224"0,0 0-1024 0,0 0-256 0,0 0 0 0,2 12 0 16,-4 4 880-16,0 1 112 0,0-2 32 0,-1 3 0 15,-3 2 0-15,-1 4 0 0,-2 1 0 0,-2 2 0 16,1-3 0-16,1 2 0 0,-3 1 0 0,1-2 0 0,-2-1-832 0,3 0-192 16,-2-5 0-16,3-4 0 0,1-3 864 0,4-3 128 15,4-9 32-15,0 0 0 0,0 0 0 0,0 0 0 16,2-9 0-16,1-4 0 0,5-8-832 0,2-1-192 15,1-1 0-15,2 0 0 0,-1 0 864 0,4 0 128 16,2-2 32-16,-1 4 0 0,-1 2-832 0,5 1-192 16,3 1 0-16,-2 0 0 0,-1 2 0 0,4 3 0 15,2 2 0-15,2 2 0 0,-4-1 0 0,0 3 0 16,-2 0 0-16,-8 4 0 16,-3 2-2416-16,0-1-528 0,0-3-96 0,4 3-32 0</inkml:trace>
  <inkml:trace contextRef="#ctx0" brushRef="#br1" timeOffset="37729.61">20193 2461 27647 0,'0'0'608'0,"0"0"128"0,0 0 32 0,-6-2 0 0,-2 0-624 0,-2 5-144 0,-3 2 0 0,-4 5 0 16,-2 3 848-16,-3 4 144 0,-5-1 32 0,0 2 0 15,-1 1 0-15,3 1 0 0,1 1 0 0,3 1 0 16,3 0-832-16,4-2-192 0,2-2 0 0,5-3 0 16,2-2 0-16,5-2 0 0,5-3 0 0,0 0 0 15,-5-8 864-15,12 6 128 0,-1-5 32 0,4-3 0 16,2-4-832-16,4-2-192 0,3-2 0 0,0 0 0 16,1 0 0-16,-3-1 0 0,0-2 0 0,-1 0 0 0,-2-1 0 0,-3 0 0 15,-4 3 0-15,2 5 0 0,-4 0 0 0,-2 6 0 16,-8 0 0-16,7 7 0 0,-7-7 0 0,7 11 0 15,-3 1 0-15,-1 1 0 0,1 3 0 0,-1 1 0 16,0 1 0-16,0-3 0 0,2-4 0 0,1 0 0 16,3-1 0-16,-1-2 0 0,3 1 864 0,-1-3 128 15,3-3 32-15,1-4 0 16,3-4-1648-16,2-2-320 0,0-2-64 0,-1 2-16 16,-3-4-1632-16,1 0-336 0,1 0-64 0,1-2-16 0</inkml:trace>
  <inkml:trace contextRef="#ctx0" brushRef="#br1" timeOffset="37979.33">21078 1892 35007 0,'-6'-13'1552'0,"6"13"320"0,-1-5-1488 0,1 5-384 0,-6-1 0 0,0 1 0 15,2 0 0-15,-5 1 0 0,-2 2 0 0,3 2 0 16,0 6 896-16,0 5 96 0,-3 3 32 0,1 6 0 15,0 2-832-15,0 4-192 0,2 2 0 0,-2 3 0 16,-3 16 864-16,1 2 128 0,1 3 32 0,-2 2 0 16,1 2-832-16,3-14-192 0,0-2 0 0,-1 0 0 15,1-1 0-15,0-2 0 0,2-1 0 0,-2-5 0 16,4-5-2416-16,-3-1-528 0,2-4-96 0,3-6-32 16</inkml:trace>
  <inkml:trace contextRef="#ctx0" brushRef="#br1" timeOffset="38134.65">20755 2423 31327 0,'0'0'688'0,"3"-4"144"0,1 0 16 0,-4 4 48 0,0 0-720 0,6-2-176 15,0 1 0-15,3 0 0 0,2 1 848 0,0 1 144 16,2 3 32-16,3 0 0 0,3 3 0 0,-1-3 0 16,2 0 0-16,2 1 0 0,-1-1-832 0,0 1-192 15,-1 0 0-15,0 1 0 16,-1-1-768-16,-1 1-208 0,-3-2-48 0,5 0 0 0</inkml:trace>
  <inkml:trace contextRef="#ctx0" brushRef="#br1" timeOffset="38359.46">21679 2295 31327 0,'-5'16'1392'0,"2"-7"272"0,-2 4-1328 0,0 5-336 0,-3 5 0 0,-1 2 0 16,-2 2 896-16,-1 0 96 0,-1 1 32 0,-4 6 0 16,1-5 0-16,1 2 0 0,2-10 0 0,1 1 0 15,-2 1-832-15,0 0-192 0,-1-1 0 0,2-1 0 16,2-2 0-16,2-3 0 0,3-1 0 0,1-2 0 16,2 2-768-16,3-5-208 0,0-10-48 0,5 2-15152 15</inkml:trace>
  <inkml:trace contextRef="#ctx0" brushRef="#br1" timeOffset="38728.98">22099 2301 27647 0,'-7'11'1216'0,"3"-4"256"0,-2-1-1168 0,1 4-304 16,-4 2 0-16,3-1 0 0,2 5 1696 0,-4-1 288 15,-3 3 48-15,1 1 16 0,-1-3-1648 0,2 1-400 16,2-1 0-16,0-2 0 0,2 0 896 0,1-2 112 0,4-2 16 0,0-3 0 16,-1 0 0-16,1-3 0 0,0-4 0 0,0 0 0 15,7 0-832-15,3-3-192 0,0-4 0 0,0 1 0 16,4-6 864-16,3-4 128 16,3-2 32-16,2-2 0 0,0 0-832 0,-1 6-192 0,1-2 0 0,3 1 0 15,0 1 0-15,0 0 0 0,2 4 0 0,-3 4 0 16,-4 1 0-16,-1 4 0 0,0 7 0 0,-5 3 0 15,-1 3 0-15,-4 4 0 0,-1 3 0 0,-5 3 0 16,-1 2 0-16,-3 1 0 0,-3 2 0 0,-3-1 0 16,-2 0 0-16,-3 0 0 0,0-4 0 0,0 1 0 15,1-1 0-15,3 0 0 0,3-1 0 0,3 2 0 16,1-5-2416-16,3-6-528 16,9-8-96-16,6-7-32 0</inkml:trace>
  <inkml:trace contextRef="#ctx0" brushRef="#br1" timeOffset="39110.65">22984 2394 27647 0,'1'-15'608'0,"0"9"128"0,3-4 32 0,-3-1 0 0,-1 1-624 0,0 0-144 15,0 0 0-15,-1-2 0 0,-3-1 1664 0,1 2 320 16,-1 2 48-16,-1 4 16 0,-4 2-1648 0,-1 3-400 15,-1 3 0-15,-2 0 0 0,-2 3 0 0,-3 2 0 16,-2 0 0-16,1 2 0 0,-2 3 0 0,0 3 0 16,0 4 0-16,3-2 0 0,4 2 0 0,7-3 0 15,7 0 0-15,3-2 0 0,4 4 896 0,7-4 112 16,1-6 16-16,1 0 0 0,3-4 0 0,1 0 0 0,0-3 0 0,0-1 0 16,2-1-832-16,-4-2-192 0,2-1 0 0,5-3 0 15,-2-3 0-15,-2 3 0 0,-4 0 0 0,-3 3 0 16,-3 2 0-16,-1 3 0 0,-2 1 0 15,-4 5 0-15,-5 3 0 0,0 2 0 0,-3 3 0 0,-2 2 0 16,-3 4 0-16,-2 4 0 0,-2 2 0 0,-2 5 0 16,-2 3 0-16,0 2 0 0,-8 4 0 0,0-1 0 15,-15 16 864-15,0-8 128 0,-4-5 32 0,3-4 0 16,7-7-832-16,4-4-192 0,3-2 0 0,5-5 0 16,2-5 0-16,5-5 0 0,1-4 0 0,7-6-13616 15,-1-2-2768-15</inkml:trace>
  <inkml:trace contextRef="#ctx0" brushRef="#br1" timeOffset="47085.43">17220 3687 23951 0,'-18'4'512'0,"18"-4"128"0,1-8 0 0,-1 8 64 0,3-8-576 0,1-1-128 15,2-2 0-15,-2 3 0 0,-4 8 1664 0,2-10 320 16,-1-1 48-16,-1 1 16 0,-2 0 0 0,1 0 0 16,1 10 0-16,-6-10 0 0,-3 0-832 0,-2 1-144 15,-4 3-48-15,1 0 0 0,-3-1-816 0,2 2-208 16,-1 5 0-16,-1 2 0 0,2 3 864 0,-3 2 128 16,0 4 32-16,-2 4 0 0,-6 2-832 0,1 5-192 0,0 5 0 15,2 2 0-15,3 2 0 0,0 4 0 0,2 5 0 0,5 0 0 16,3 0 0-16,8 0 0 0,3-3 0 0,4 0 0 15,2-4 0-15,4-1 0 16,2-4 0-16,2 1 0 0,0-4 0 0,1 1 0 0,-1 2 0 0,0-4 0 31,-3-5-768-31,2-2-208 0,-4 0-48 0,-2-3 0 16,0-2-816-16,-1-2-160 0,-5 0-48 0,-2-10-9280 0,0 0-1856 0</inkml:trace>
  <inkml:trace contextRef="#ctx0" brushRef="#br1" timeOffset="47263.35">16783 4115 35007 0,'0'0'768'0,"0"0"176"0,13-1 16 0,5-4 16 15,1-2-784-15,4 0-192 0,4 1 0 0,1-2 0 0,0-2 864 0,-1 1 128 16,-1 1 32-16,1-1 0 0,-5 1-832 0,1 0-192 16,-3 5 0-16,-2-2 0 0,0-2 0 0,-3 3 0 15,-2-2 0-15,1 3 0 16,-2 1-1600-16,-2-1-352 0,-10 3-80 0,12-1-13120 15</inkml:trace>
  <inkml:trace contextRef="#ctx0" brushRef="#br1" timeOffset="47588.01">17692 3823 31327 0,'-12'-2'688'0,"12"2"144"0,0 0 16 0,-8 3 48 0,0 1-720 0,0 2-176 16,-2 0 0-16,-2 3 0 0,-2 3 848 0,0 0 144 15,0 2 32-15,-2 2 0 0,1 0 0 0,1 1 0 0,-1 0 0 0,1 3 0 16,0 3-832-16,1 0-192 0,-1-1 0 0,3 0 0 16,-2-1 0-16,4-3 0 0,5-5 0 0,2-1 0 15,1 0 0-15,4-2 0 0,4-2 0 0,4-6 0 16,3-5 0-16,2 0 0 0,2-2 0 0,4-4 0 16,0-4 864-16,3-1 128 0,2-2 32 0,-6 0 0 15,-6-2-832-15,0 3-192 0,1 2 0 0,-1 0 0 16,-6-4 0-16,-2 5 0 0,-4 3 0 0,-3 9 0 15,0 0 0-15,0 0 0 0,-8-4 0 0,0 3 0 16,8 1 0-16,-4 8 0 0,1 2 0 0,1 1 0 16,-1 0 0-16,1 0 0 0,-1 3 0 0,2 0 0 15,2 0-1600-15,2 2-352 0,2-1-80 0,4-2-9296 16,6-1-1856-16</inkml:trace>
  <inkml:trace contextRef="#ctx0" brushRef="#br1" timeOffset="47821.73">18284 3807 35007 0,'0'0'768'0,"0"0"176"0,0 0 16 0,0 10 16 0,-10-3-784 0,0 1-192 16,-1 3 0-16,-1 0 0 0,-5-1 864 0,-3 4 128 15,-2 2 32-15,4 2 0 0,2 1-832 0,1 3-192 16,0-2 0-16,0-1 0 0,5-1 864 0,4-1 128 0,-2-1 32 0,5-1 0 15,2 0-832-15,3-1-192 0,2-3 0 0,4 0 0 32,3-4-768-32,1-1-208 0,3-4-48 0,1-2 0 15,-4 0-816-15,4-6-160 0,14-3-48 0,-3-1 0 0</inkml:trace>
  <inkml:trace contextRef="#ctx0" brushRef="#br1" timeOffset="48043.55">18897 3424 38703 0,'-6'4'848'0,"-2"0"176"0,3 4 48 0,0 5 16 0,-2 6-880 0,0 4-208 16,-4 4 0-16,0 4 0 0,-1 1 864 0,0 1 128 16,-1 2 32-16,0 5 0 0,2 3-832 0,2-2-192 15,-2-2 0-15,2-1 0 0,0 0 0 0,2-2 0 16,2-2 0-16,0 1 0 0,0 2 0 0,2-4 0 15,2-5 0-15,-1-3 0 16,0-5-3232-16,1-2-688 0,1-3-144 0,1-2-32 0</inkml:trace>
  <inkml:trace contextRef="#ctx0" brushRef="#br1" timeOffset="48433.44">18577 3868 35007 0,'0'0'1552'0,"0"0"320"0,10-7-1488 0,3 0-384 0,3 5 0 0,3-1 0 16,4 0 0-16,1-4 0 16,3 0 0-16,3 2 0 0,0-1 896 0,-1 1 96 0,2-3 32 0,-4 1 0 15,-1-1-832-15,-2 0-192 16,-3-2 0-16,-1 1 0 0,-2 5 0 0,0 1 0 0,-2-1 0 0,-1 2 0 16,-3 0 0-16,-3 1 0 0,-9 1 0 0,0 0 0 15,0 0 0-15,0 0 0 0,2 12 0 0,-4 2 0 16,-5 4 0-16,-1 1 0 0,-3 3 0 0,-3 1 0 15,1 1 0-15,-1-1 0 0,2-1 0 0,2-2 0 16,2-1 864-16,2-2 128 0,0-1 32 0,4-2 0 16,3-4-832-16,2-4-192 0,-3-6 0 0,10 9 0 15,1-3 0-15,2-3 0 0,3-1 0 0,4-3 0 16,-2-6 0-16,1 0 0 0,-1-3 0 0,-1 0 0 0,3 0 864 0,-2-2 128 16,-3-1 32-16,0 2 0 0,-4 1-832 0,-1 1-192 15,-2 0 0-15,-6 0 0 0,-1 1 0 0,-2 0 0 16,0 1 0-16,1 7 0 0,-9-4 864 0,-1 2 128 15,-2 0 32-15,-3 0 0 16,-5 1-1648-16,2 0-320 0,2 0-64 0,3 1-16 16,3 2 0-16,0 1 0 0,3-3 0 0,7 0-12016 15,0 0-2400-15</inkml:trace>
  <inkml:trace contextRef="#ctx0" brushRef="#br1" timeOffset="48748.32">19510 3700 31327 0,'0'0'688'0,"-10"4"144"0,10-4 16 0,-7 13 48 0,-2 6-720 0,2 4-176 0,-3-2 0 0,1 2 0 15,1 0 848-15,-2 2 144 0,1 2 32 0,-1-3 0 16,5-1 816-16,-3 0 160 0,1-1 48 0,5-11 0 16,-1 2-1648-16,2-2-400 0,0 0 0 0,1-1 0 15,1 0 0-15,0-1 0 0,2-3 0 0,-1-1 0 16,7-1 896-16,2-5 112 0,1-4 16 0,1-4 0 15,-1-2-832-15,5-5-192 0,2-1 0 0,0-3 0 16,-1-4 864-16,2-2 128 0,2 0 32 0,-9 11 0 16,-1-2-832-16,2-2-192 0,2 0 0 0,-1-1 0 15,4 2 0-15,-3 5 0 0,0 1 0 0,8-9 0 16,-5 6 0-16,-6 5 0 0,-3 5 0 0,-2 0 0 16,-8 5 0-16,0 0 0 0,0 0 0 0,5 8 0 15,-2-1-1600-15,1 2-352 0,0-1-80 0,0 2-11472 16,-2 1-2304-16</inkml:trace>
  <inkml:trace contextRef="#ctx0" brushRef="#br1" timeOffset="50600.11">20688 4007 23951 0,'0'0'512'0,"0"0"128"0,0 0 0 0,-7 5 64 0,0-1-576 0,7-4-128 15,0 0 0-15,0 0 0 0,-3 8 1664 0,3-8 320 16,0 0 48-16,6 10 16 0,2-3-1648 0,2 0-400 15,1-4 0-15,1 2 0 0,2-2 896 0,3-2 112 16,6-1 16-16,0 0 0 0,0 0-832 0,2-2-192 16,3-4 0-16,4 2 0 0,3-3 864 0,0 1 128 15,2-4 32-15,-6-1 0 0,0 1-832 0,-5-1-192 16,-3 1 0-16,0 0 0 0,-1 0 0 0,-4 0 0 16,-2-3 0-16,-2 2 0 0,-1 1 0 0,1 2 0 15,-5-1 0-15,-1-1 0 0,-3-2 864 0,-3 0 128 16,-2 0 32-16,-1-2 0 0,0 2-832 0,-3 0-192 15,-1 0 0-15,-3 2 0 0,-2-1 0 0,0 3 0 16,-2 2 0-16,1-1 0 0,-2 0 0 0,0 1 0 16,0 6 0-16,-5 3 0 0,-2 0 0 0,-2 1 0 15,-2 4 0-15,-4 3 0 0,-3 3 0 0,-5 5 0 16,-2 3 0-16,2 4 0 0,6-1 864 0,2 6 128 0,0 0 32 0,1 4 0 16,8 3-832-16,-1 1-192 0,2 1 0 0,5-1 0 15,3 0 0-15,2-4 0 0,2-3 0 0,2 0 0 16,1-4 0-16,5 0 0 0,1-4 0 0,0-10 0 15,1-1 0-15,4 0 0 0,0 0 0 0,3 1 0 16,1-1 864-16,3 1 128 0,2-2 32 0,2 1 0 16,20 7-832-16,-6-8-192 0,-3-4 0 0,-3-4 0 15,0-2 0-15,-1-2 0 0,-1-2 0 0,-2-1 0 16,-1-2-768 0,-1-2-208-16,-2-2-48 0,-8 3-13104 0,0 1-2624 0</inkml:trace>
  <inkml:trace contextRef="#ctx0" brushRef="#br1" timeOffset="51317.18">22011 3146 20271 0,'0'0'448'0,"0"0"80"0,0 0 32 0,0 0 16 0,-3-11-576 0,3 11 0 16,-3-8 0-16,3 8 0 0,-4-7 1744 0,4 7 240 15,0 0 64-15,-8-5 0 0,0 1-832 0,2 2-144 16,-3-2-48-16,-1 4 0 0,-4 5 0 0,-2-1 0 16,0-2 0-16,-4 8 0 0,-2 0 0 0,1 1 0 15,0 2 0-15,0 2 0 0,0 0 0 0,2 2 0 16,3 0 0-16,1 4 0 0,-1 0-816 0,5 0-208 15,6 3 0-15,-1-2 0 0,2 0 0 0,2-1 0 16,3 0 0-16,3-2 0 0,5-2 0 0,0 3 0 16,-1-1 0-16,4-3 0 0,3 0 0 0,-5-9 0 15,5 1 0-15,0 4 0 0,-2 1 0 0,0 2 0 16,1-2 0-16,0 0 0 0,-6 0 0 0,1 0 0 16,-1-1 0-16,2 10 0 0,-8-1 864 0,-3-4 128 15,-2-5 32-15,-3 0 0 0,-4 2-832 0,-5-3-192 0,-4-1 0 0,-3-1 0 16,1 1 0-16,10-5 0 0,-2 1 0 15,-1 1 0-15,-3-1 0 0,3 0 0 0,2-1 0 0,-1-2 0 32,2-1-768-32,1-2-208 0,1 0-48 0,2-2 0 15,2-1-2448-15,3-1-496 0,-1-11-112 0,7 2-16 0</inkml:trace>
  <inkml:trace contextRef="#ctx0" brushRef="#br1" timeOffset="51934.3">22448 3447 31327 0,'0'0'688'0,"-6"-2"144"0,0 0 16 0,6 2 48 0,-4-3-720 0,4 3-176 0,-8 1 0 0,3 2 0 15,-4 3 0-15,1 2 0 0,-3 1 0 0,1 3 0 16,0 3 848-16,-3 3 144 0,0 2 32 0,0 2 0 15,1 1 0-15,-2 3 0 0,0 0 0 0,2 0 0 16,3 0-832-16,2-1-192 0,-6-1 0 0,4 0 0 16,1-2 0-16,-1-2 0 0,1-3 0 0,0-3 0 15,2-1 864-15,3-2 128 0,-3-3 32 0,4-3 0 16,2-5-832-16,0 0-192 0,0 0 0 0,0 0 0 16,2-6 0-16,2-3 0 0,0-2 0 0,0-3 0 15,2-2 0-15,0-2 0 0,2-6 0 0,-1 5 0 16,-3-1 864-16,3-1 128 0,0-4 32 0,6 0 0 15,1 1-832-15,1 2-192 0,1 1 0 0,0 0 0 0,4 2 0 0,1 0 0 16,1 2 0-16,-2 3 0 0,-1 1 0 0,1 3 0 16,-2 1 0-16,-3 3 0 0,0 1 0 0,-3 3 0 15,0 1 0-15,-2 3 0 0,-2 1 0 0,-1 3 0 16,-3 2 0-16,0-1 0 0,-2 1 0 0,0 2 0 16,-2 0 0-16,-3 2 0 0,-2 0 0 0,0 0 0 15,-4-1 0-15,0 0 0 0,-6 5 0 0,-4-2 0 16,-1-3 0-16,0-1 0 0,1-4 0 0,-4 1 0 15,1 0 0-15,0-3 0 0,3 0 0 0,1-4 0 16,2 0 0-16,5-4 0 16,2 0-2416-16,0-3-528 0,5-1-96 0,5 1-14368 15</inkml:trace>
  <inkml:trace contextRef="#ctx0" brushRef="#br1" timeOffset="52265.09">23098 3109 27647 0,'0'0'1216'15,"0"0"256"-15,0 0-1168 0,0 0-304 0,0 0 0 0,0 0 0 16,0 0 880-16,0 0 112 0,0 0 32 0,0 0 0 15,-7 4 0-15,0 2 0 0,-1 2 0 0,0 3 0 16,-3 4 0-16,-1 1 0 0,-1 4 0 0,1 3 0 0,-3 3 0 0,-2 1 0 16,-1 0 0-16,-4 11 0 15,2-1-832-15,0-4-192 0,3-3 0 0,3-2 0 0,3-2 0 0,1-1 0 16,4-3 0-16,-1-1 0 0,4-2 0 0,2-7 0 16,1-1 0-16,1 0 0 15,3 0-768-15,3-2-208 0,-3-2-48 0,4-1 0 16,1-4-2448-16,3-2-496 0,10-10-112 0,-3-2-16 0</inkml:trace>
  <inkml:trace contextRef="#ctx0" brushRef="#br1" timeOffset="52535.12">23388 3127 27647 0,'0'0'608'0,"0"0"128"0,0 0 32 0,0 0 0 0,0 0-624 0,-5 8-144 0,0 2 0 0,-3 1 0 16,0 0 1664-16,-3 3 320 15,0 4 48-15,-2 2 16 0,-2 1-1648 0,-2 3-400 0,1 2 0 0,-1 1 0 16,0 0 896-16,0-1 112 0,2 1 16 0,7-7 0 16,-1-1-832-16,5 3-192 0,-2-4 0 0,4 0 0 15,1-1 0-15,1 0 0 0,1-2 0 0,3-2 0 16,1 2 0-16,2-3 0 0,0-2 0 0,2-3 0 15,0-4-1600-15,-1-2-352 0,-3-2-80 0,1-2-13120 16</inkml:trace>
  <inkml:trace contextRef="#ctx0" brushRef="#br1" timeOffset="52697.46">23120 3420 31327 0,'0'0'1392'0,"0"0"272"0,6-3-1328 0,1 0-336 16,0 1 0-16,3 2 0 0,1 0 0 0,3 0 0 15,2 1 0-15,0-1 0 0,1 0 896 0,2-1 96 16,0-1 32-16,8 1 0 0,-1 0-832 0,-3 0-192 16,1-3 0-16,-3 1 0 15,-1 0-1600-15,-3-3-352 0,-3 1-80 0,0-2-16 0</inkml:trace>
  <inkml:trace contextRef="#ctx0" brushRef="#br1" timeOffset="52999.21">23516 3072 31327 0,'0'0'688'0,"0"0"144"0,0 0 16 0,0 0 48 0,7-3-720 0,2 1-176 0,-9 2 0 0,6 2 0 15,3 2 848-15,-3 4 144 0,-1 0 32 0,1 3 0 16,0 2 0-16,1 0 0 0,-3 4 0 0,2 3 0 16,-1 2-832-16,-2 4-192 0,-3-1 0 0,0 4 0 15,-3-1 0-15,-2 2 0 0,-2-1 0 0,0 0 0 0,-1-2 864 0,0-1 128 16,0-2 32-16,1-3 0 16,-1-1-1648-16,0-2-320 0,1-4-64 0,0-1-16 15,0-1-816-15,3-3-160 0,-1 0-48 0,1-4 0 0</inkml:trace>
  <inkml:trace contextRef="#ctx0" brushRef="#br1" timeOffset="53869.95">24129 3276 23951 0,'0'0'1056'0,"0"0"224"0,0 0-1024 0,0 0-256 0,0 0 0 0,0 0 0 15,0 0 880-15,0 0 112 0,1-5 32 0,-1 0 0 16,-1-1 816-16,1 6 160 0,-3-4 48 0,-3 2 0 15,-1 1-832-15,-1 2-144 0,-1 3-48 0,-2 0 0 16,-4-1-816-16,-2 2-208 0,0 4 0 0,2 1 0 16,1 1 0-16,0 2 0 0,1 0 0 0,-2 2 0 0,2 0 864 0,1-1 128 15,2 1 32-15,0-1 0 0,1 4-832 0,4-2-192 16,3-3 0-16,1-1 0 0,2-4 0 0,0 1 0 16,3-4 0-16,2 0 0 0,-1 0 0 0,3-2 0 15,0-2 0-15,-1-2 0 0,3-4 0 0,1 4 0 16,-1-3 0-16,1-2 0 0,0 0 0 0,0-1 0 15,0 1 0-15,2-5 0 0,0-2 0 0,1-1 0 16,-2-1 0-16,1-2 0 0,0-1 0 0,-1 3 0 16,1 0 0-16,2-2 0 0,0 0 864 0,-1-2 128 15,1 0 32-15,-3 0 0 0,0 0-832 0,0 0-192 16,0 4 0-16,0-6 0 0,-1 3 0 0,-1 3 0 16,-1 0 0-16,0 2 0 0,-2 2 0 0,0 1 0 15,-1 0 0-15,-1 4 0 0,-3 1 0 0,-2 5 0 16,0 0 0-16,0 0 0 0,0 0 0 0,-1 5 0 15,-2 2 0-15,-3 4 0 16,0 4-768-16,-2 2-208 0,0 3-48 0,0 0 0 0,-2 0 832 0,-2 6 192 0,1-1 0 0,4-7 0 16,-1 4 0-16,3-2 0 15,3 0 0-15,-2-2 0 0,2-1 0 0,1-2 0 0,1 0 0 0,1-1 0 16,0-3 768-16,1-1 208 0,2-3 48 16,-1 0 0-16,5-3-832 0,-1-1-192 0,2-4 0 0,1-2 0 15,0-1 0-15,1-2 0 0,1 1 0 0,0-3 0 16,1-3 0-16,2-1 0 0,-2-3 0 0,-3 2 0 15,2-3 0-15,1-1 0 0,1-4 0 0,1-2 0 16,0-5 0-16,0 2 0 0,5-2 0 0,1-3 0 16,0-1 0-16,0-1 0 0,4-3 0 0,-3 3 0 15,-1 2 0-15,-1 4 0 0,-5-1 0 0,1 6 0 0,-1-3 0 0,-4 5 0 16,-2 4 0-16,-2 4 0 0,-3 5 0 0,-1 4 0 16,-3 3 0-16,0 0 0 0,-3 7 0 0,-7 7 0 15,0-1 0-15,-1 6 0 0,-1 4 0 0,-2 3 0 16,-3 0 0-16,1 4 0 0,1 1 0 0,0 3 0 15,0 0 0-15,-1 1 0 0,2 2 0 0,2-1 0 16,2 0 0-16,-4 10 0 0,4-15 0 0,3-1 0 16,-1-3 0-16,4 0 0 0,1-2 0 0,-2-3 0 15,3-2 0-15,1-1 0 0,1 2 0 0,0-4 0 16,1-5 0-16,1-2 0 16,3-3-768-16,-4-3-208 0,0 3-48 0,-1-7 0 15,0 0-1632-15,0-8-336 0,-1-3-64 0,0 2-16 0</inkml:trace>
  <inkml:trace contextRef="#ctx0" brushRef="#br1" timeOffset="54021.93">24355 3255 35007 0,'7'-7'768'0,"2"7"176"0,3 1 16 0,4-1 16 0,1 0-784 0,2 0-192 0,0 0 0 0,3 0 0 16,2-3 1680-16,-2 2 304 0,1 0 48 0,2 1 16 15,3 0-1648-15,-4 0-400 0,0 1 0 0,-3-2 0 16,-2 0 0-16,-3 0 0 0,-3-1 0 0,2-1-12480 15,-3 1-2560-15</inkml:trace>
  <inkml:trace contextRef="#ctx0" brushRef="#br1" timeOffset="61271.01">17068 681 12895 0,'0'0'576'0,"0"0"112"0,0 0-560 0,0 0-128 16,0 0 0-16,7 0 0 0,-7 0 1664 0,0 0 320 16,0 0 48-16,6-3 16 0,0-3-1648 0,-6 6-400 15,0 0 0-15,0 0 0 0,5-4 1728 0,0-3 256 16,-2 1 48-16,-1 0 16 0,-2 6-1648 0,0 0-400 16,0-8 0-16,-1 2 0 0,-1-3 896 0,0 3 112 15,1-1 16-15,-5-2 0 0,1 1-832 0,-1-2-192 16,-3 2 0-16,1-2 0 0,-2 1 864 0,-4-3 128 15,0 1 32-15,-2 0 0 0,-1 0-832 0,1 1-192 16,-2-1 0-16,2 1 0 0,-4 0 0 0,1-1 0 0,-1 2 0 0,-2 2 0 16,-3 0 0-16,2 1 0 0,2 1 0 0,1 1 0 15,-4-1 0-15,2 2 0 16,-2 0 0-16,2-1 0 0,-1 2 0 0,0-1 0 0,1-1 0 0,0 2 0 16,0-2 864-16,1 2 128 0,0-3 32 0,0 1 0 15,-1-1-832-15,1 3-192 0,-1-1 0 0,1 0 0 16,-2-2 0-16,1 2 0 0,1 1 0 0,-2 1 0 15,1-2 0-15,-1 3 0 0,2 0 0 0,1 0 0 16,-1 0 0-16,1 2 0 0,2-1 0 0,0 0 0 16,-2-1 0-16,2 1 0 0,-1 1 0 0,0 0 0 15,-2 2 0-15,3-2 0 0,-1 1 0 0,0 0 0 16,-2 1 0-16,2-1 0 0,-2-1 0 0,1 1 0 16,2 1 0-16,2 0 0 0,-1 2 0 0,1-1 0 0,-3 0 0 0,1 1 0 15,2 2 0-15,-1 0 0 0,-1-1 0 0,2 0 0 16,0-1 0-16,0 3 0 0,1 0 0 0,0 1 0 15,-1-1 0-15,1 1 0 0,-2 0 0 0,4-2 0 16,0 1 0-16,-1 2 0 0,-2 1 0 0,1 1 0 16,-1-3 0-16,0 5 0 0,-1 0 0 0,-5 4 0 15,3-4 0-15,1 2 0 0,0 1 0 0,3 0 0 16,0-2 0-16,-1 1 0 0,1 1 0 0,1-2 0 16,-2 2 0-16,2-1 0 0,0 0 0 0,-1 0 0 15,3-2 0-15,0 2 0 0,1 0 0 0,-2 0 0 16,1 2 0-16,1 0 0 0,2-2 0 0,-1 3 0 15,3 1 0-15,-1-1 0 0,1 0 0 0,-1-2 0 16,2 1 0-16,-1-1 0 0,2-2 0 0,0 1 0 16,-1-1 0-16,1 1 0 0,2-1 0 0,1 0 0 15,-4-1 0-15,3-1 0 0,0-1 0 0,0 2 0 0,-2-1 0 0,1 0 0 16,-2 2 0-16,3-2 0 0,-1-1 0 0,1 0 0 16,0 1 0-16,1 0 0 0,-3 0 0 0,2-1 0 15,-1 1 0-15,1-1 0 16,2 0 0-16,-1-2 0 0,0 1 0 0,2-1 0 0,0 3 0 0,3 0 0 15,-2-1 0-15,3-3 0 0,-1 1 0 0,1 1 0 16,1 1 0-16,-2-2 0 0,1 1 0 0,3 0 0 16,-2 0 0-16,2 0 0 0,0 2 0 0,0-2 0 15,1-1 864-15,1 0 128 0,0 0 32 0,2 0 0 16,-4 1-832-16,4 0-192 0,1 0 0 0,-1 0 0 16,3-1 0-16,0 2 0 0,1-5 0 0,1 2 0 0,-1 1 0 15,3 0 0-15,3-1 0 0,-2 0 0 0,2 0 0 0,2 0 0 16,2-2 0-16,-1 0 0 0,2 0 0 0,-2-2 0 15,2 1 0-15,-2-2 0 0,0 4 0 0,0 0 0 16,-2 0 0-16,1-3 0 0,-1-2 0 0,0-2 0 16,2 1 0-16,-4-1 0 0,4 0 0 0,-4-1 0 15,2 3 0-15,-1-2 0 0,-2-2 0 0,1-1 0 16,0 0 0-16,-1 0 0 0,1 1 0 0,-1 1 0 16,0-1 0-16,0 0 0 0,-3-1 0 0,0 0 0 15,1-1 0-15,-2 1 0 0,1 1 0 0,-1-2 0 16,0 1 0-16,1 0 0 0,-1 0 0 0,1-1 0 15,-1 0 0-15,0 0 0 0,1-2 0 0,-1 2 0 16,2-2 0-16,-2 1 0 0,2 2 0 0,-1 0 0 16,1-1 0-16,-1 0 0 0,2-1 0 0,-1 0 0 0,3 2 0 15,-3 1 0-15,0-2 0 0,1-1 0 0,-2-1 0 0,1 1 0 16,-2 0 0-16,1 0 0 0,-1-1 0 0,-1 1 0 16,0 1 0-16,-1 0 0 15,1-1 0-15,-2 1 0 0,1-1 0 0,1 0 0 0,-2-1 0 0,1 1 0 16,0 0 864-16,-1 0 128 0,0 1 32 0,1-1 0 15,1 0-832-15,-1-1-192 0,0 1 0 0,-1 0 0 16,2-2 0-16,1 1 0 0,-4 0 0 0,0-2 0 16,0 2 0-16,1 0 0 0,1 0 0 0,0-2 0 15,0 1 0-15,2-1 0 0,0 1 0 0,-3 1 0 16,0-2 0-16,2 1 0 0,0-2 0 0,-2 0 0 16,1 1 0-16,-2-2 0 0,0 0 0 0,0 1 0 15,-1-2 0-15,1 0 0 0,0-1 0 0,0 1 0 0,-3-2 0 0,3-1 0 16,0 2 0-16,0-2 0 0,-1-1 0 0,0-1 0 15,1-1 0-15,-2 0 0 0,1 1 0 0,0-1 0 16,0 0 0-16,1-1 0 0,-1 0 0 0,0 1 0 16,-2-2 0-16,0 1 0 0,-1-2 0 0,1 1 0 15,-1-1 0-15,1 1 0 0,0-2 0 0,-2 1 0 16,-2-1 0-16,0 0 0 0,-1-1 0 0,3 0 0 16,1-2 0-16,-1 0 0 0,-3-2 0 0,1 1 0 15,-2 0 0-15,-1-2 0 0,-2-2 0 0,-2-1 0 16,-2 2 0-16,-1 0 0 0,1-1 0 0,2 2 0 15,-1 1 0-15,-2 2 0 0,1 0 864 0,-4 2 128 16,2-1 32-16,-1 0 0 0,0 1-832 0,-3 2-192 0,0 0 0 16,1 0 0-16,-3-1 0 0,-3 1 0 0,1 6 0 0,-1-1 0 15,1-2 0-15,3 3 0 0,-1 0 0 0,-1-1 0 16,-1 1 0-16,0 1 0 0,-1-1 0 0,1 2 0 16,-2 1 0-16,-2-2 0 0,0 2 0 0,-1 3 0 15,4-1 0-15,1 4 0 0,3 2 0 0,2-2 0 31,4 6-1600-31,-1-1-352 0,3 1-80 0</inkml:trace>
  <inkml:trace contextRef="#ctx0" brushRef="#br1" timeOffset="63329.06">12882 743 5519 0,'0'0'240'0,"0"0"64"0,-7 1-304 0,3 1 0 16,-3 1 0-16,1 0 0 0,3 3 880 0,-3-3 112 0,-1-2 32 0,1 2 0 15,2 0 816-15,0 0 160 0,-2-1 48 0,1 2 0 16,-1 1-832-16,1 0-144 0,-2 0-48 0,3 1 0 16,-3-2 0-16,0 1 0 0,0 1 0 0,-1-1 0 15,1 1 0-15,1-1 0 0,0 2 0 0,0-3 0 16,0-1-816-16,3 1-208 0,-3 0 0 0,6-4 0 16,0 0 864-16,0 0 128 0,0 0 32 0,0 0 0 15,0 0 0-15,0 0 0 0,0 0 0 0,0 0 0 16,0 0 0-16,7-4 0 0,1-1 0 0,1-2 0 15,-1 0-832-15,3-1-192 0,1-1 0 0,3 0 0 0,-2-1 864 0,0 0 128 16,1 0 32-16,2 0 0 0,-2-3-832 0,3 2-192 16,1 0 0-16,0 0 0 0,-2-5 0 0,2 0 0 15,1 0 0-15,-4 1 0 0,2 0 0 0,-1-3 0 16,2 1 0-16,0-1 0 0,-2 0 0 0,-1 1 0 16,1 2 0-16,1-3 0 0,2 0 0 0,-1 4 0 15,-2 0 0-15,-2 4 0 0,0 1 0 0,-2 1 0 16,-4 1 0-16,1 0 0 0,-1 2 0 0,0-1 0 15,-3 1 0-15,0 0 0 0,-5 5 0 0,0 0 0 16,0 0 0-16,0 0 0 0,0 0 864 0,0 0 128 16,0 0 32-16,0 0 0 0,0 0-832 0,0 0-192 15,-6-1 0-15,-1 2 0 0,-1 1 0 0,-2 2 0 16,-2-1 0-16,-2 3 0 0,0 0 0 0,0 3 0 16,1 1 0-16,-9 6 0 15,-3 0-768-15,2 1-208 0,-3 4-48 0,13-10 0 0,-3 5 1648 0,0 3 320 0,-2 0 64 0,0 2 16 16,-4 2-832-16,1-1-192 0,0-2 0 0,-9 5 0 15,0-2 0-15,4 0 0 0,0-4 0 0,1-2 0 16,1-3 0-16,4 0 0 0,3 2 0 0,0-4 0 16,2-2 0-16,2-2 0 0,2-1 0 0,2 1 0 15,-1-2 0-15,4-2 0 0,6-4 0 0,0 0 0 16,0 0 0-16,0 0 0 0,0 0 0 0,0 0 0 16,6-7 0-16,5 0 0 0,0 0 0 0,3-1 0 15,4-1 0-15,1-1 0 0,-1-3 0 0,3 1 0 16,1 2 0-16,-1-1 0 0,0-4 0 0,1-1 0 15,0 1 0-15,1 2 0 0,-3-3 0 0,1 0 0 16,1-4 0-16,-6 4 0 0,3-4 0 0,1-1 0 0,1-1 0 0,-4 1 0 16,-1 1 0-16,-1 0 0 0,3 2 0 0,4-3 0 15,-1 3 0-15,-5 3 0 0,-1 3 0 0,1 3 0 16,-4 2 0-16,-1 1 0 0,-3 0 0 0,-3 1 0 16,-5 5 0-16,6-3 0 0,-6 3 0 0,0 0 0 15,0 0 0-15,0 0 0 0,0 0 0 0,0 0 0 16,0 0 0-16,0 8 0 0,-1 0 0 0,-2 3 0 15,0 3 0-15,-1 4 0 0,-3 3 0 0,2 0 0 16,0 4 0-16,-3 7 0 0,1 1 0 0,-3 1 0 16,3 0 0-16,0 2 0 0,2 1 0 0,-1 11 0 15,-2-3 0-15,0 1 0 0,-1-2 0 0,3 0 0 16,-3-2 0-16,0 0 0 0,1-3 0 0,0 0 0 16,1-1 0-16,2 1 0 0,-3-5 0 0,1 0 0 15,2-1 0-15,0 1 0 0,0 0 0 0,-1 2 0 16,1 0 0-16,-1 0 0 0,1-2 0 0,0-1 0 0,1-2 0 0,0 0 0 15,-1-3 0-15,2 0 0 16,-3-2 0-16,2 0 0 0,0-4 0 0,-1-1 0 0,1-3 0 0,-1 0 0 16,2 2 0-16,-1-1 0 0,0 1 0 0,1-2 0 15,0-4 0-15,1-2 0 0,-3-2 0 0,2 0 0 16,0 0 864-16,0-2 128 0,3-8 32 0,0 0 0 16,0 0-832-16,0 0-192 0,0 0 0 0,0 0 0 15,0 0 0-15,0 0 0 0,0 0 0 0,-3-4 0 16,-1 0 0-16,2 0 0 0,0 0 0 0,1-2 0 15,0 0 0-15,1 0 0 0,0-2 0 0,0-2 0 16,0 1-768-16,0 1-208 0,-1 1-48 0,1 0 0 16,0 7-816-16,0-8-160 0,0 8-48 0,-2-6 0 15,2 6-816-15,-4-6-160 0,-1 1-48 0,1 2 0 0</inkml:trace>
  <inkml:trace contextRef="#ctx0" brushRef="#br1" timeOffset="63635.13">12534 1779 27647 0,'0'0'608'0,"0"0"128"0,0 0 32 0,0 0 0 0,0 0-624 0,0 0-144 16,0 0 0-16,0 0 0 0,0 0 848 0,5-2 144 15,4-1 32-15,4 2 0 0,3 1 816 0,1 1 160 16,7 0 48-16,3 2 0 0,4-1-832 0,2 0-144 16,5 1-48-16,0 0 0 0,1-2-816 0,1 0-208 0,3 0 0 0,0 0 0 15,-1-1 864-15,4-1 128 0,4 0 32 0,-1-1 0 16,-1-2-832-16,-3 1-192 15,-2 0 0-15,-3 0 0 0,-1 0 864 0,-2-1 128 0,-1-2 32 0,-2 1 0 16,-5-1-832-16,-1 2-192 0,1-1 0 0,-3 1 0 16,1 0 0-16,-5 0 0 0,-1 1 0 0,-3 2 0 15,-3-2 0-15,-3 0 0 0,-4 1 0 0,0 0 0 16,-1 0 0-16,-7 2 0 0,0 0 0 0,0 0 0 16,0 0 0-16,0 0 0 0,0 0 0 0,0 0 0 15,0 0-1600-15,-8-2-352 0,-1 1-80 16,-1 1-11472-16,-2 1-2304 0</inkml:trace>
  <inkml:trace contextRef="#ctx0" brushRef="#br1" timeOffset="65030.88">3271 6390 12895 0,'0'0'576'0,"0"0"112"0,0 0-560 0,0 0-128 15,0 0 0-15,0 0 0 0,0 0 848 0,0 0 144 16,0 0 32-16,0 0 0 0,5 7 816 0,-5-7 160 16,0 0 48-16,0 0 0 0,7-3-832 0,-1 0-144 15,1-2-48-15,1-2 0 0,1-1 0 0,0-1 0 16,0 0 0-16,2-4 0 0,-2-1-816 0,2-1-208 15,1-2 0-15,2 1 0 0,-1 1 864 0,1 0 128 16,-1-1 32-16,2-1 0 0,2-1-832 0,-1 1-192 0,1 0 0 0,-3-1 0 16,-2-2 0-16,3 1 0 0,0 2 0 0,-1-3 0 15,0 1 864-15,-1 1 128 16,-1 1 32-16,0 0 0 0,0 2-832 0,0 0-192 0,0 0 0 0,-3 4 0 16,0 4 0-16,-3 0 0 0,2 0 0 0,-2 1 0 15,2-1 0-15,-2 1 0 0,1 3 0 0,-2 0 0 16,-1-2 0-16,1 0 0 0,-5 5 0 0,0 0 0 15,6-1 0-15,-6 1 0 0,0 0 0 0,5-2 0 16,-5 2 0-16,0 0 0 0,6-1 0 0,-6 1 0 16,6 4 0-16,-1 3 0 0,2 0 0 0,-5 3 0 15,2 1 0-15,-2 3 0 0,0 2 0 0,-1 4 0 16,-1 3 0-16,0 2 0 0,-1 4 0 0,1-1 0 0,-2 3 864 16,0 1 128-16,-2 1 32 0,3 3 0 0,-2 4-832 0,0 2-192 15,-1-3 0-15,2 2 0 0,0 0 0 0,2-3 0 16,0 0 0-16,0-3 0 0,0-2 0 0,0 0 0 15,0-4 0-15,0 0 0 0,0 0 864 0,0-2 128 16,1 1 32-16,0-4 0 0,1-2-832 0,0-2-192 16,1 0 0-16,1-5 0 0,-2-1 0 0,0 2 0 15,2-5 0-15,-2-2 0 0,0-3 0 0,1-1 0 16,-3-5 0-16,0 0 0 0,0 0 0 0,0 0 0 16,0 0 0-16,0 0 0 0,4-6 0 0,0-2 0 15,-1 0 0-15,0-1 0 0,-1-1 0 0,-1 1 0 16,0 1 0-16,-1-2 0 15,0 2-2416-15,-1 0-528 0,0 1-96 0,-2 3-14368 0</inkml:trace>
  <inkml:trace contextRef="#ctx0" brushRef="#br1" timeOffset="65249.81">3474 6917 23951 0,'-7'5'1056'0,"7"-5"224"0,0 0-1024 0,0 0-256 0,0 0 0 0,0 0 0 16,0 0 880-16,0 0 112 0,4 5 32 0,7-3 0 15,3-1 816-15,3-3 160 0,0-4 48 0,8 1 0 16,3-1 0-16,4 1 0 0,1 0 0 0,2 0 0 16,-3-2-1648-16,0 0-400 0,0-1 0 0,-1 0 0 15,-2 2 896-15,1-1 112 0,1-2 16 0,-5 2 0 16,-3 1-832-16,-1-2-192 0,2 3 0 0,-6-1 0 0,-3 2 0 0,-3 1 0 16,-2-1 0-16,-1 1 0 15,-2 0-768-15,-7 3-208 0,-5-5-48 0,-3 2-18432 16</inkml:trace>
  <inkml:trace contextRef="#ctx0" brushRef="#br1" timeOffset="67626.8">8536 7835 16575 0,'0'0'368'0,"4"8"80"0,-4-8 0 0,2 6 16 15,1 0-464-15,1 0 0 0,-3 1 0 0,0-1 0 0,-2-1 912 0,0 2 96 16,1-2 16-16,-2 1 0 0,0 1 816 0,0-3 160 15,0 0 48-15,2 1 0 0,-2 1-832 0,2-6-144 16,-5 5-48-16,2-1 0 0,-1 1 0 0,4-5 0 16,0 0 0-16,0 0 0 0,-3 4 0 0,3-4 0 15,0 0 0-15,0 0 0 0,0 0 0 0,0 0 0 16,0 0 0-16,0 0 0 0,-1-8-816 0,-1-2-208 16,1-2 0-16,1-2 0 0,0 1 864 0,0-5 128 15,0 1 32-15,1-3 0 0,-1-2-832 0,0-2-192 16,0 0 0-16,-1 0 0 0,0-1 0 0,0-1 0 15,-1-3 0-15,-1-1 0 0,2 2 0 0,-1-3 0 16,1-1 0-16,-2-2 0 0,0-2 0 0,1-2 0 16,0 1 0-16,-2-2 0 0,1 1 0 0,0 1 0 15,0 0 0-15,0 3 0 0,-1 0 0 0,2 1 0 0,-2-1 0 0,-1 1 0 16,1 0 0-16,-2-1 0 0,2-2 0 0,0 1 0 16,0-1 0-16,-2 0 0 0,0 0 0 0,1 5 0 15,-1 1 0-15,1 1 0 0,-2 1 0 0,-1 0 0 16,2 2 0-16,-1-1 0 0,3 1 0 0,-3 0 0 15,1-1 0-15,1 3 0 0,-1-1 0 0,0-1 0 16,1 0 0-16,-1 1 0 0,1-1 0 0,0 3 0 16,1 1 0-16,-1 1 0 0,-1-1 0 0,1 4 0 15,1 1 0-15,1 0 0 0,-4-2 0 0,3 0 0 16,-1 0 0-16,-1 1 0 0,0-2 0 0,3-1 0 16,-6 0 0-16,4 0 0 0,-3-1 0 0,1 0 0 15,1-2 0-15,-1 2 0 0,-1 0 0 0,2 1 0 0,0 0 0 0,1 1 0 16,-2 0 0-16,1 2 0 0,-1 0 0 0,1 2 0 15,-2-1 0-15,1 2 0 0,0 0 0 0,0-1 0 16,-2 3 0-16,2 0 0 0,2-2 0 0,-2 0 0 16,1 2 0-16,-4-1 0 0,1-2 0 0,0 0 0 15,0-2 0-15,2 2 0 0,-4-1 0 0,1 1 0 16,0-2 0-16,0 1 0 0,-2 1 0 0,2 1 0 16,-2 1 0-16,2 0 0 0,1-1 0 0,-1 0 0 15,0 2 0-15,0 1 0 0,1 0 0 0,-2 1 0 16,0-1 0-16,0 1 0 0,0 0 0 0,0 1 0 15,-4 2 0-15,0 1 0 0,-2-1 0 0,0 0 0 16,-1 0 0-16,1 1 0 0,-1-1 0 0,0 0 0 16,0 1 0-16,2 0 0 0,3 0 0 0,0 1 0 15,-3 0 0-15,1 0 0 0,0 2 0 0,0 1 0 0,0 0 0 0,1 1 0 16,0 1 0-16,0-1 0 0,-1 1 0 0,0 1 0 16,2 0 0-16,-1 0 0 0,-1 0 0 0,-1 1 0 15,2 2 0-15,0 0 0 0,-2-1 0 0,1 1 0 16,-2 1 0-16,1 0 0 0,-4 2 0 0,2 0 0 15,1 1 0-15,-2 1 0 0,0 0 0 0,0 2 0 16,0 0 0-16,1 1 0 0,1 0 0 0,-2 0 0 16,-1-1 0-16,1 3 0 0,2 3 0 0,-6 5 0 15,0-5-768-15,5 2-208 16,3 0-48-16,5-3 0 0,0-1 832 0,-2 2 192 0,2 1 0 0,1 2 0 16,1 2 0-16,1-1 0 0,-1 0 0 0,1 0 0 15,1 3 0-15,-1 0 0 0,-1-1 0 0,2 1 0 16,0-1 0-16,-1 4 0 0,1 0 0 0,1 2 0 15,-2-3 0-15,2 1 0 0,-1 4 0 0,1 0 0 0,0-1 0 0,-1 0 0 16,1-3 0-16,2 2 0 0,2 0 0 0,-1 1 0 16,-3-4 0-16,2 2 0 0,0-1 0 0,0 3 0 15,-1 0 0-15,2 1 0 0,2-2 0 0,0 2 0 16,-1 0 0-16,0 5 0 0,-1-3 0 0,2 0 0 16,0 0 0-16,2-1 0 0,-1 0 0 0,0 1 0 15,0-2 0-15,0 1 0 0,2 0 0 0,-2-1 0 16,2-1 0-16,1 2 0 0,3 1 0 0,-2 0 0 15,2 0 0-15,-1 0 0 0,1-3 0 0,1 0 0 16,-1-1 0-16,1-2 0 0,0 0 0 0,-1 0 0 16,1-1 0-16,0 0 0 0,-1 2 0 0,1-2 0 15,-2 0 0-15,0 2 0 0,1-2 0 0,-1 1 0 0,1 2 0 0,0-2 0 16,-1-2 0-16,-1 0 0 16,0-1 0-16,2-1 0 0,-3 0 0 0,3-1 0 0,-1-3 0 0,0 2 0 15,0-1 0-15,-1-1 0 0,0 1 0 0,2 0 0 16,-2 0 0-16,2-1 0 0,0 1 0 0,-1 0 0 15,1-2 0-15,-3 3 0 0,2-1 0 0,0-1 0 16,1 4 0-16,1-3 0 0,-2 0 0 0,2-2 0 16,-1 0 0-16,-2 1 0 0,-1-2 0 0,3 1 0 15,2-2 0-15,0 0 0 0,-1 0 0 0,1 0 0 16,1-2 768-16,1 0 208 0,-1 1 48 0,1-1 0 16,0 0-832-16,1 1-192 0,-2 2 0 0,2-4 0 15,0 0 0-15,1 0 0 0,-2 0 0 0,0-1 0 16,0-1 0-16,2 0 0 0,-4-1 0 0,2 1 0 0,2-2 0 0,-4 3 0 15,1-1 0-15,1 0 0 0,-2 0 0 0,1 0 0 16,1-1 0-16,-2 0 0 0,1-1 0 0,0 0 0 16,0-1 0-16,-1-1 0 0,0 0 0 0,0 0 0 15,-1 0 0-15,1-2 0 0,2 0 0 0,-3-1 0 16,2 1 0-16,1 1 0 0,-3-1 0 0,2 1 0 16,0-1 0-16,0 1 0 0,0 0 0 0,-1-1 0 15,4 1 0-15,-1-2 0 0,0 2 0 0,0 0 0 16,3-1 0-16,1 1 0 0,0-2 0 0,0 0 0 15,-2 1 0-15,0-2 0 0,-1 1 0 0,1-2 0 16,-1 0 0-16,0 0 0 0,-3 2 0 0,2-2 0 16,-2 0 0-16,0-1 0 0,0 1 0 0,0-1 0 15,-2 1 0-15,1-1 0 0,1-1 0 0,0-1 0 16,-1-1 0-16,0 1 0 0,-1 0 0 0,2-1 0 0,0 1 0 0,1-2 0 16,1 1 0-16,-1 0 0 0,1-1 0 0,-1 1 0 15,3 1 0-15,-5 0 0 0,2-3 0 0,2 2 0 16,0 0 0-16,-3-1 0 0,3 1 0 0,-1 1 0 15,0-1 0-15,-2-1 0 0,0 1 0 0,1 0 0 16,-1-1 0-16,0 1 0 0,0-1 0 0,-3-1 0 16,3 1 0-16,-1-4 0 0,0 0 0 0,2 1 0 15,-2-1 0-15,-1 0 0 0,0-2 0 0,0 1 0 16,1-1 0-16,-2-1 0 0,1-3 0 0,0 1 0 16,-1 1 0-16,0-1 0 0,0-1 0 0,0 0 0 15,-2 1 0-15,0 3 0 0,2 0 0 0,-4-2 0 16,1-2 0-16,1 2 0 0,-1-1 0 0,1 0 0 15,-3-1 0-15,1 0 0 0,2-1 0 0,-2-1 0 0,0 0 0 0,-1-2 0 16,1-2 0-16,0-1 0 0,-2-1 864 0,-1-1 128 16,0-1 32-16,0-10 0 15,-3 3-1648-15,2 5-320 0,-1 5-64 0,1 8-16 0,-1 0 832 0,0-1 192 16,0 1 0-16,0 3 0 0,0 3 0 0,-3 0 0 16,2 1 0-16,-3-2 0 15,1 2-1680-15,-1 4-304 0,1 2-48 0,-4 1-16400 16</inkml:trace>
  <inkml:trace contextRef="#ctx0" brushRef="#br1" timeOffset="73058.46">15848 6481 12895 0,'0'0'576'0,"9"-5"112"15,-9 5-560-15,4-7-128 0,1-1 0 0,-5 8 0 16,4-6 848-16,-4 6 144 0,5-9 32 0,-5 9 0 15,4-7 0-15,-1 2 0 0,-3 5 0 0,0 0 0 0,0 0 0 0,0 0 0 16,7-8 0-16,-7 8 0 0,0 0 0 0,0 0 0 16,2-9 0-16,-2 9 0 0,0 0 0 0,0 0 0 15,0 0 0-15,0 0 0 0,0 0-832 0,-2 10-192 16,1 5 0-16,-2-1 0 0,-1 0 864 0,0 3 128 16,-4 0 32-16,2 3 0 0,1 2-832 0,1 2-192 15,3 1 0-15,-3-1 0 0,-1 0 0 0,0 3 0 16,1 4 0-16,0-1 0 0,-1-1 864 0,0-3 128 15,1-3 32-15,2 0 0 0,-1 2-832 0,3-3-192 16,2-3 0-16,0-1 0 0,1-1 0 0,1-2 0 16,3-4 0-16,0-3 0 0,0-2 0 0,2-1 0 15,3 1 0-15,1-3 0 0,0-3 0 0,3-1 0 0,-2-1 0 16,1 0 0-16,0-2 864 0,-3 0 128 0,-1-1 32 0,0-3 0 16,2-1-832-16,-3-2-192 0,0-4 0 15,1-2 0-15,-4 3 0 0,3-2 0 0,1-2 0 0,-3 1 0 16,2 1 0-16,-4-1 0 0,3-1 0 0,-2 1 0 15,1 2 0-15,-2-3 0 0,1-4 0 16,-1 3 0-16,0 2 0 0,0-1 0 0,1-2 0 0,-1 2 0 16,-1 2 0-16,1 0 0 0,0-1 0 0,-1 1 0 15,-1-1 0-15,0 2 0 0,2 1 0 0,-1 0 0 16,0 1 0-16,-1 1 0 0,-1 0 0 0,1 1 0 16,-2 0 0-16,2 2 0 0,-1 4 0 0,-3 5 0 15,0 0 0-15,0 0 0 0,0 0 0 0,0 0 0 0,0 0 0 0,0 0 0 16,0 0 0-16,0 0 0 0,0 0 0 0,-3 10 0 15,0 2 0-15,1 2 0 0,-1 2 0 0,-2 3 0 16,0 1 0-16,-2 3 0 0,2 3 0 0,-3 3 0 16,3 2 0-16,2 0 0 0,-2-3 0 0,0 1 0 15,2-2 0-15,1 2 0 0,2-2 0 0,1 0 0 16,0-4 0-16,1-3 0 0,3-2 0 0,2-1 0 16,0-6 0-16,3-1 0 0,-1-2 0 0,3-3 0 15,2-1 0-15,0-4 0 0,2-3 0 0,-1-2 0 16,-1-3 0-16,3-1 0 0,2-1 0 0,-1 0 0 15,-1-1 0-15,-2 3 0 0,-2 0 0 0,-1 2 0 16,-1 2 0-16,-1-2 0 16,-2 0-3232-16,-1-2-688 0,-1-3-144 0,-6 11-32 0</inkml:trace>
  <inkml:trace contextRef="#ctx0" brushRef="#br1" timeOffset="73495.78">16901 5935 23951 0,'0'0'512'0,"0"0"128"0,-2-8 0 0,0 3 64 0,2 5-576 0,0 0-128 16,0 0 0-16,-8 9 0 0,-1-3 848 0,0 4 144 15,3 8 32-15,-5 4 0 0,0 3 0 0,-4 0 0 16,0 3 0-16,1 4 0 0,2 2 0 0,-2 4 0 15,-1 0 0-15,1 3 0 0,-1 1 0 0,3 1 0 16,3 5 0-16,0-2 0 0,0 1-832 0,3-7-192 16,3-1 0-16,1-5 0 0,0-3 0 0,-1-5 0 15,6-3 0-15,-1-1 0 0,1-2 0 0,3-4 0 16,0-2 0-16,1-3 0 0,2 3 0 0,-1-3 0 0,3-3 0 0,0-4 0 31,-1-6-1600-31,-2-3-352 0,-8 5-80 0,9-6-8208 16,0-3-1632-16</inkml:trace>
  <inkml:trace contextRef="#ctx0" brushRef="#br1" timeOffset="73825">17260 6031 27647 0,'0'0'608'0,"-2"-7"128"0,2 7 32 0,-1-7 0 0,1 7-624 0,0 0-144 16,0 0 0-16,0 0 0 0,0 0 848 0,0 0 144 15,-7 10 32-15,-3 3 0 0,1 5 0 0,0 4 0 16,1 3 0-16,1 1 0 0,-2 1-832 0,1 5-192 16,1 4 0-16,0 3 0 0,0-4 864 0,1 2 128 15,0 4 32-15,1 1 0 0,3 2-832 0,0-4-192 16,1-3 0-16,2-3 0 0,2-2 0 0,0-4 0 15,0-1 0-15,-1-5 0 0,3-5 0 0,0-1 0 16,2-2 0-16,1-1 0 0,-1-2 0 0,-1-3 0 16,-6-8 0-16,0 0 0 15,0 0-2416-15,0 0-528 0,2-7-96 0,-2-4-32 0</inkml:trace>
  <inkml:trace contextRef="#ctx0" brushRef="#br1" timeOffset="74001.6">16993 6447 31327 0,'0'0'1392'0,"0"0"272"0,0 0-1328 0,11-4-336 16,1 3 0-16,-1 1 0 0,2 3 0 0,2-2 0 0,3-2 0 0,0-1 0 15,3 2 896-15,2-2 96 0,1-2 32 0,2 0 0 16,0-2 0-16,1 0 0 0,0-1 0 0,-3 2 0 16,0 4-832-16,-2-3-192 0,-3-3 0 0,-2 3 0 15,-4 2-1600-15,-2-2-352 0,-1-5-80 0,-5 0-16 16</inkml:trace>
  <inkml:trace contextRef="#ctx0" brushRef="#br1" timeOffset="74346.8">17593 5760 27647 0,'0'0'608'0,"0"0"128"0,0 0 32 0,0 0 0 0,0 0-624 0,8 10-144 16,1-1 0-16,2 0 0 0,-3 2 848 0,3 2 144 16,2 3 32-16,-2 3 0 0,1 6 0 0,3 5 0 15,0 5 0-15,1 2 0 0,-1 2-832 0,0 4-192 0,1 2 0 0,-2 2 0 16,-2 0 864-16,-4 4 128 0,-7 4 32 15,-2-1 0-15,-4 0 0 0,2-26 0 0,0 4 0 16,-4 1 0-16,0 0-832 0,-3 0-192 0,-2-4 0 0,1 0 0 16,-3 2 0-16,0 0 0 0,0-2 0 0,-10 19 0 15,4-15 0-15,3-11 0 0,2-3 0 0,4-7 0 16,3-3-1600 0,8-9-352-16,0 0-80 0,-10-3-14752 0</inkml:trace>
  <inkml:trace contextRef="#ctx0" brushRef="#br1" timeOffset="74782.48">18284 6389 23951 0,'-11'0'512'0,"11"0"128"0,0 0 0 0,0 0 64 0,0 0-576 0,0 0-128 0,0 0 0 0,0 0 0 16,0 0 848-16,10-1 144 0,3-1 32 0,3-1 0 16,2 1 816-16,2-1 160 0,-1-3 48 0,3 3 0 15,0 2-1648-15,2 1-400 0,-1 0 0 0,1-2 0 16,1 0 0-16,0-1 0 0,-3 2 0 0,-3 0 0 15,-5 1 0-15,0 2 0 0,-2 2 0 0,-3 1-10304 16,-4 4-2128-16</inkml:trace>
  <inkml:trace contextRef="#ctx0" brushRef="#br1" timeOffset="74934.81">18363 6647 35007 0,'0'0'768'0,"9"3"176"0,2-3 16 0,2-2 16 0,1-2-784 0,3 3-192 16,-1 0 0-16,5 0 0 0,3-1 864 0,2-1 128 15,4 1 32-15,1-3 0 0,-1 0-832 0,3 0-192 16,3-1 0-16,-13 5 0 16,0-1-768-16,0-1-208 0,-1-2-48 0,3-5 0 0</inkml:trace>
  <inkml:trace contextRef="#ctx0" brushRef="#br1" timeOffset="75744.31">19402 6397 20271 0,'0'0'448'0,"0"0"80"0,-10 0 32 0,4 5 16 0,-1 4-576 0,2-1 0 0,-1-2 0 0,0 2 0 15,1 0 928-15,3-1 80 0,2-7 16 0,0 10 0 16,0-10 0-16,4 9 0 16,3-2 0-16,3-3 0 0,3-3 0 0,7-2 0 0,6-3 0 0,2 1 0 15,2 1 0-15,3 0 0 0,4-2 0 0,3-1 0 16,-1 1-832-16,-1-2-192 0,-8 0 0 0,1-3 0 16,-4-2 864-16,-1 0 128 0,-1 0 32 0,0-1 0 15,2 2-832-15,-3-2-192 0,-6 0 0 0,-2 1 0 16,0 2 864-16,-3 0 128 0,-4-1 32 0,1 0 0 15,-3 1-832-15,-1 1-192 0,-3-1 0 0,-3 9 0 16,-3-9 0-16,-3 0 0 0,-1 3 0 0,-2-2 0 16,-1 0 0-16,-2 1 0 0,0-1 0 0,-4 3 0 15,-2 5 0-15,6 0 0 0,-4-1 0 0,0 2 0 0,-1 3 0 0,-2-1 0 16,1 4 0-16,-6 0 0 0,-4 3 0 0,-3 3 0 16,0 4 0-16,-29 16 0 0,8-2 0 0,7 0 0 15,4 0 0-15,8 4 0 0,8 0 0 0,5-1 0 16,5-1 0-16,4 0 0 0,4-2 0 0,6-15 0 15,1 2 0-15,2 0 0 0,3 6 0 0,0-1 0 16,6 0 0-16,0-1 0 0,4-4 0 0,15 13 0 16,0-5 0-16,4-7 0 0,5-1 864 0,-2-3 128 15,-2-1 32-15,-3-3 0 0,-2-3-832 0,-5-2-192 16,-2-4 0-16,-1-3 0 0,-2-1 0 0,-1-2 0 16,-3-1 0-16,2-3 0 15,2-3-1600-15,-5-1-352 0,-4 3-80 0,-2 1-16400 0</inkml:trace>
  <inkml:trace contextRef="#ctx0" brushRef="#br1" timeOffset="76497.02">20865 5382 20271 0,'-2'-10'448'0,"2"10"80"0,0 0 32 0,4-3 16 0,-4 3-576 0,0 0 0 0,5-3 0 0,-5 3 0 16,0 0 928-16,0 0 80 15,0 0 16-15,0 0 0 0,0 0 0 0,-1-5 0 16,1 5 0-16,0 0 0 0,-6-4 0 0,2 2 0 0,-1 1 0 0,-3 1 0 16,1 0 0-16,0 2 0 0,-2 1 0 0,-3 2 0 15,1-2-832-15,-1 0-192 0,-1 4 0 0,-7 3 0 16,0 2 0-16,2 3 0 0,2 2 0 0,-1-3 0 15,1-3 864-15,1 1 128 0,1 1 32 0,2 3 0 16,2 1-832-16,2 2-192 0,3 0 0 0,0-1 0 16,5 0 0-16,3 0 0 0,1-2 0 0,0 4 0 15,5 0 0-15,-1 0 0 0,2-2 0 0,1 1 0 16,0-3 864-16,0 0 128 0,2 0 32 0,-2 3 0 0,0 3-832 0,-2-4-192 16,-4 3 0-16,2-1 0 0,0-2 0 0,-1 1 0 15,0 1 0-15,-3-1 0 0,-1 1 0 0,-1 1 0 16,-1 1 0-16,-1-1 0 0,-2-1 0 0,-3 4 0 15,0-5 0-15,-1-3 0 0,-3 1 864 0,0-1 128 16,0-2 32-16,-1-3 0 0,-2 0-832 0,-1-2-192 16,-1-1 0-16,-2-1 0 0,1-1 864 0,1-1 128 15,0-2 32-15,1 0 0 0,-2 2-832 0,8-3-192 16,1-1 0-16,0 0 0 0,-1-1 0 0,2-1 0 16,1-2 0-16,0 0 0 15,1 3-768-15,4 0-208 0,0 0-48 0,0 0-13104 16,0 0-2624-16</inkml:trace>
  <inkml:trace contextRef="#ctx0" brushRef="#br1" timeOffset="82455.5">21168 5227 12895 0,'0'0'576'0,"0"0"112"0,0 0-560 0,0 0-128 16,0 0 0-16,0 0 0 0,0 0 1664 0,0 0 320 15,3-9 48-15,3 2 16 0,0-1-832 0,1 3-144 16,-7 5-48-16,13-8 0 0,3-1 0 0,0 0 0 16,2-1 0-16,3 2 0 0,-1-3-816 0,4 3-208 15,-6 2 0-15,4 3 0 0,2 2 864 0,0 1 128 16,-2 1 32-16,-6 3 0 0,-1 4-832 0,-1 1-192 15,-8 1 0-15,-1 4 0 0,-3 2 0 0,-4 0 0 16,-5 2 0-16,0-7 0 0,-4 3 0 0,-3 2 0 16,-3 3 0-16,-5 0 0 0,-2 1 0 0,0-1 0 0,1 1 0 0,1-1 0 15,-15 12 0-15,8-6 0 16,7-3 0-16,5-5 0 0,6-6 864 0,2-3 128 0,9-8 32 0,0 0 0 16,0 0-832-16,0 0-192 0,0 0 0 0,14-1 0 15,4-1 0-15,5-5 0 16,2-4 0-16,5 6 0 0,3 6 0 0,3-1 0 0,4-1 0 0,-3-1 0 15,-3-2 0-15,-1 1 0 0,-3-2 0 0,-4 1 0 16,-4 2 0-16,-10 2 0 0,2 3 0 0,0 0 0 16,-3-3 0-16,1 0 0 0,-1 1 0 0,0 1 0 15,-3 0-768-15,4 3-208 0,-12-5-48 0,7 5-8736 16,-7-5-1760-16</inkml:trace>
  <inkml:trace contextRef="#ctx0" brushRef="#br1" timeOffset="82787.46">21153 5786 20271 0,'0'0'448'0,"0"0"80"0,-4 9 32 0,4-9 16 0,0 0-576 0,0 0 0 16,0 0 0-16,0 0 0 0,0 0 928 0,12-2 80 0,-1-3 16 0,3 3 0 16,2 1 0-16,3-1 0 15,2-2 0-15,1 0 0 0,4-3 0 0,7 1 0 0,6-2 0 0,2 0 0 16,2 4 0-16,-1-1 0 0,-6-1 0 0,-16 2 0 16,2-2-832-16,-1 1-192 0,2-1 0 0,1 1 0 15,2-1 0-15,1 1 0 16,4 0 0-16,-1 1 0 0,20 2 0 0,-13 2 0 0,-8 1 0 0,-8 0 0 31,-8 2-1600-31,-3 0-352 0,-10-3-80 0,0 0-16 0</inkml:trace>
  <inkml:trace contextRef="#ctx0" brushRef="#br1" timeOffset="83173.62">21407 6063 23951 0,'0'0'512'0,"0"0"128"0,-3-7 0 0,3 7 64 0,0 0-576 0,0 0-128 16,0 0 0-16,0 0 0 0,0 0 848 0,0 0 144 15,0 0 32-15,-2 7 0 0,2-7 0 0,-4 11 0 16,-4 1 0-16,3 4 0 0,1 1 0 0,-4 0 0 16,-3 3 0-16,1 3 0 0,1-1-832 0,2-2-192 15,5-4 0-15,-2 3 0 0,-1 2 864 0,3 0 128 0,1-4 32 0,1 0 0 16,0-4-832-16,3-1-192 0,3-1 0 0,5-1 0 16,3-4 0-16,3 0 0 15,0-7 0-15,5 2 0 0,-2 1 0 0,2-2 0 0,0-2 0 0,-2-1 0 16,-2-3 0-16,-1 3 0 0,-2-2 0 0,0 1 0 15,-3 0 0-15,-2-1 0 0,-3 0 0 0,0-2 0 32,-4 1-2416-32,-2-3-528 0,-3-3-96 0,-2 1-32 0</inkml:trace>
  <inkml:trace contextRef="#ctx0" brushRef="#br1" timeOffset="83342.98">21206 6240 27647 0,'0'0'1216'0,"0"0"256"0,0 0-1168 0,0 0-304 16,0 0 0-16,6-8 0 0,2-2 880 0,2 1 112 15,1 1 32-15,1 3 0 0,4 0 0 0,4 2 0 16,-2-1 0-16,9-2 0 0,5-1-832 0,3 1-192 16,4-1 0-16,-2 1 0 0,-3-1 0 0,-4 2 0 15,-4 0 0-15,-13 4 0 16,-2-1-768-16,2-3-208 0,17-12-48 0,-8 1 0 0</inkml:trace>
  <inkml:trace contextRef="#ctx0" brushRef="#br1" timeOffset="84782.18">22762 5660 12895 0,'0'0'576'0,"0"0"112"0,0 0-560 0,0 0-128 16,-1-9 0-16,1 9 0 0,0 0 1664 0,-1-7 320 16,1 7 48-16,-3-8 16 0,0 1-832 0,3 7-144 15,-5-7-48-15,5 7 0 0,-5-8 0 0,2 3 0 16,3 5 0-16,-6-3 0 0,0-2 0 0,-2 1 0 16,-1 1 0-16,1-1 0 0,-1 3-816 0,-2 1-208 15,1 1 0-15,0 3 0 0,-10 0 0 0,3 1 0 16,0 2 0-16,1 3 0 0,0 1 0 0,2 2 0 15,-2 3 0-15,3-3 0 0,0-2 864 0,2 1 128 16,-2 1 32-16,8-6 0 0,-2 3-832 0,1-2-192 16,1 1 0-16,0 1 0 0,3-1 0 0,1 1 0 15,1 0 0-15,2 7 0 0,4-4 0 0,1 1 0 16,1-3 0-16,1-4 0 0,1-3 0 0,-1-1 0 0,2 2 0 0,1 0 0 16,-3-2 864-16,-1 0 128 0,-8-3 32 0,14 0 0 15,-3-2-832-15,-2-1-192 0,-1-1 0 0,1-1 0 16,1 1 0-16,-1-2 0 15,-2 1 0-15,-1-4 0 0,-1-2 0 0,4 0 0 0,2 3 0 0,-3 1 0 16,0-2 864-16,-3 1 128 0,-5 8 32 0,10-11 0 16,0-3-832-16,0 3-192 0,0-1 0 0,-4 4 0 15,4-2-768-15,0 1-208 16,1 3-48-16,1-5 0 0,1-3 832 0,2-1 192 0,-3 2 0 0,0-3 0 16,-1 3 0-16,1 0 0 0,-3 1 0 0,7-10 0 15,-4 4 768-15,-2 3 208 0,-1-4 48 0,-3 9 0 16,-3-1-1648-16,1 1-320 0,0-1-64 15,0-3-16-15,-3 1 1648 0,0 6 320 0,0 3 64 0,-1 0 16 16,0-1-1648-16,0 1-320 0,0-1-64 0,0 5-16 0,0-4 1648 0,0 4 320 16,0 0 64-16,0-8 16 0,0-1-832 0,0 3-192 15,1-1 0-15,-1 7 0 16,0 0-768-16,3-4-208 0,-1-3-48 0,-2 7 0 0,2-7 1648 0,-2 7 320 16,0 0 64-16,0 0 16 0,4-8-832 0,-4 8-192 15,0 0 0-15,3-8 0 0,-1-1 0 0,0 2 0 16,-1-1 0-16,-1 8 0 15,0 0-768-15,0 0-208 0,0 0-48 0,2-8 0 0,0-2 832 0,2 2 192 16,-4 8 0-16,1-11 0 0,0 2 0 0,-1 9 0 16,0 0 0-16,2-10 0 0,-2-1 768 0,1 1 208 15,0 0 48-15,0 3 0 0,-1 7-832 0,0 0-192 0,0 0 0 0,0 0 0 32,2-6-768-32,-2 6-208 0,0 0-48 0,0 0 0 0,0 0 832 0,0 0 192 0,0 0 0 0,0 0 0 15,0 0 0-15,0-8 0 16,0 8 0-16,0 0 0 0,0 0 0 0,0 0 0 0,0 0 0 0,0 0 0 15,0 0 0-15,0 0 0 0,0 0 0 0,0 0 0 16,0 0 0-16,-8 5 0 0,2 1 0 0,6-6 0 16,-4 8 0-16,1 0 0 0,3-8 0 0,-3 13 0 15,-1 2 0-15,1 2 0 0,-1 0 0 0,1 1 0 16,0-1 0-16,-2 5 0 0,1 0 0 0,0 2 0 16,-2 1 0-16,-2 2 0 0,2 5 0 0,-1-1 0 15,1-2 0-15,-1-2 0 0,3-5 0 0,1 2 0 16,2-2 0-16,0-1 0 0,1-3 0 0,0-3 0 0,0 4 0 0,0-5 0 15,0-2 0-15,2 0 0 0,1 2 768 0,0-2 208 16,0 0 48-16,3-6 0 0,-6-6-832 0,7 5-192 16,2-1 0-16,-1 0 0 0,0-1 0 0,0-2 0 15,1-3 0-15,2 0 0 0,-2-2 0 0,1-1 0 16,0-3 0-16,0 1 0 0,0 1 0 0,1 1 0 16,-1-2 0-16,1-1 0 0,2-6 0 0,-4 5 0 15,0-1 0-15,5-1 0 0,0-1 0 0,1-2 0 16,2-3 0-16,0 0 0 0,5-3 0 0,3-2 0 15,3-2 0-15,0-2 0 0,1-2 0 0,-1 0 0 16,-3 0 0-16,-2-1 0 0,0-1 0 0,-2 1 0 16,0-1 0-16,-6 5 0 0,-2-5 0 0,1-3 0 15,1-3 0-15,1-1 0 0,-1 1 0 0,0 1 0 16,-3 3 0-16,1 1 0 0,2-9 0 0,1 7 0 0,0 8 0 0,0 2 0 16,-5 3 0-16,-4 5 0 15,-2 6 0-15,-3 1 0 0,1 1 0 0,-5 0 0 0,-2 2 0 0,-1 2 0 16,2 4 0-16,-4 4 0 0,1-1 0 0,-3 7 0 15,0 2 0-15,0 4 0 0,-2 6 0 0,1 3 0 16,2 2 0-16,-1 7 0 0,-2 5 0 0,2 2 0 16,2-9 0-16,2 2 0 0,-4 1 0 0,4 1 0 15,-2 2 0-15,1 1 0 0,2-2 0 0,-1-2 0 16,0 8 0-16,2-5 0 0,-2-4 0 0,3-3 0 16,1-3 0-16,0-4 0 0,1-3 0 0,1 5 0 15,0-8 0-15,1-6 0 0,1-1 0 0,-3-12 0 16,0 0 0-16,0 0 0 0,0 0 0 0,0 0 0 15,0 0-1600-15,2-4-352 0,0-4-80 0,-1-2-14752 16</inkml:trace>
  <inkml:trace contextRef="#ctx0" brushRef="#br1" timeOffset="84964.48">23260 5350 31327 0,'10'-9'688'0,"-2"5"144"0,3 1 16 0,2 0 48 0,2-2-720 0,2 4-176 15,-1 0 0-15,2 1 0 0,0-1 848 0,2 0 144 16,0-1 32-16,2 1 0 0,1 1 0 0,-1 0 0 16,5-2 0-16,2 0 0 0,2 2-832 0,-1-2-192 15,1 0 0-15,-5 1 0 16,-1 2-1600-16,0 0-352 0,21-2-80 0,-23-5-16 0</inkml:trace>
  <inkml:trace contextRef="#ctx0" brushRef="#br1" timeOffset="86251.93">18309 8686 31327 0,'0'0'688'0,"0"0"144"0,0 0 16 0,0 0 48 0,0 0-720 0,11 3-176 0,1-1 0 0,-2 1 0 15,1 1 848-15,1-1 144 0,2 0 32 0,1-3 0 16,0-3 0-16,0-1 0 0,-1-2 0 0,5 1 0 16,3 0-832-16,3 1-192 0,-4-1 0 0,-1 2 0 15,0 0 864-15,-4-3 128 0,-6 0 32 0,-2 0-19264 16</inkml:trace>
  <inkml:trace contextRef="#ctx0" brushRef="#br1" timeOffset="89721.95">18232 8261 16575 0,'-4'2'368'0,"-1"-1"80"0,-1 0 0 0,6-1 16 0,0 0-464 0,0 0 0 0,-5 5 0 0,5-5 0 16,0 0 912-16,0 0 96 0,0 0 16 0,0 0 0 15,7-2 816-15,2-2 160 16,3-1 48-16,0 0 0 0,2 1-832 0,1 0-144 0,2-1-48 0,2 3 0 15,-2-2 0-15,2 1 0 0,0 2 0 0,0 0 0 16,1-1-816-16,1 0-208 0,-1 0 0 0,0 2 0 16,-4 0 0-16,1 0 0 0,-2-3 0 0,-1 3 0 15,-4 3 864-15,0-1 128 0,-2 0 32 0,-1 0 0 16,-7-2-832-16,0 0-192 0,0 0 0 0,0 0-11424 16,0 0-2336-16</inkml:trace>
  <inkml:trace contextRef="#ctx0" brushRef="#br1" timeOffset="90711.57">19436 8429 16575 0,'0'0'368'0,"0"0"80"0,-7 0 0 0,1 3 16 0,1 0-464 0,-2 0 0 15,1-1 0-15,-3 1 0 0,1-2 912 0,8-1 96 16,-9 2 16-16,9-2 0 0,-9 2 816 0,9-2 160 16,0 0 48-16,0 0 0 0,0 0-1648 0,0 0-400 0,0 0 0 0,0 0 0 15,0 0 896-15,0 0 112 0,7 2 16 0,4-1 0 16,3-1-832-16,3 0-192 0,2 1 0 0,1-3 0 15,2-1 864-15,3-1 128 16,0-1 32-16,1 0 0 0,3-1-832 0,-3 0-192 0,1-3 0 0,7-3 0 16,-4 2 0-16,-5 0 0 0,-3 0 0 0,-3 0 0 15,-1-1 0-15,-8 4 0 0,0-2 0 0,-1-2 0 16,-1 0 864-16,-1-2 128 0,0 1 32 0,-3 0 0 16,-1 1-832-16,-3 0-192 0,-2 0 0 0,-1-4 0 15,-1 4 0-15,-6 4 0 0,-1 1 0 0,-1 1 0 16,-3-1 0-16,0 3 0 0,-5 5 0 0,-1 1 0 15,-1-2 0-15,-4 3 0 0,-3 4 0 0,0 2 0 16,-2 0 0-16,0 3 0 0,0 2 0 0,0 4 0 0,-1 2 0 0,3 2 0 16,0 2 0-16,4-1 0 0,0-4 0 0,5 4 0 15,3 1 0-15,3-2 0 0,2-1 0 0,3 1 0 16,2 1 0-16,5 2 0 0,2-1 0 0,2-1 0 16,3-2 0-16,3 1 0 0,0-3 0 0,3-1 0 15,1-2 0-15,4-1 0 0,3-3 0 0,-1 0 0 16,4 0 0-16,1-2 0 0,6-3 864 0,0-1 128 15,-2-2 32-15,3-1 0 0,3-2-832 0,-1 0-192 16,-2-4 0-16,0 2 0 0,0 0 0 0,-5-2 0 16,-1 1 0-16,-1-1 0 0,-1-1 0 0,-7 1 0 15,-1-1 0-15,5 0 0 16,-3-2-1600-16,1 0-352 0,0 1-80 0,-5-1-16 0</inkml:trace>
  <inkml:trace contextRef="#ctx0" brushRef="#br1" timeOffset="93760.38">20291 7624 20271 0,'-6'-5'448'0,"6"5"80"0,-7-4 32 0,7 4 16 0,0 0-576 0,-7-2 0 0,7 2 0 0,0 0 0 15,0 0 928-15,0 0 80 16,0 0 16-16,6-10 0 0,1 1 0 0,4 1 0 0,4-2 0 0,0 1 0 15,3 1-832-15,2-1-192 0,5 0 0 0,0-1 0 16,0 1 864-16,-2 1 128 0,3 2 32 0,2-1 0 16,-3-1-832-16,-1 4-192 0,-2 2 0 0,-1 2 0 15,-5 0 864-15,-3 2 128 0,-2 0 32 0,-4 4 0 16,0 2-832-16,-4 3-192 0,-4 4 0 0,-1 1 0 16,-4 1 864-16,-2 1 128 0,-6 3 32 0,-1 5 0 15,-3-1-832-15,0 1-192 0,-2 2 0 0,-3-3 0 0,1-2 0 0,0-1 0 16,0 0 0-16,3-2 0 0,5 0 0 0,-1-3 0 15,1-1 0-15,2-3 0 0,3-2 0 0,0-1 0 16,5-5 0-16,2 3 0 0,2-8 0 0,0 0 0 16,4 7 0-16,5-4 0 0,3-1 864 0,0-1 128 15,-1-3 32-15,7 1 0 0,5 1-832 0,1 0-192 16,1-2 0-16,1 1 0 0,0-2 0 0,-1 0 0 16,-4 0 0-16,0 1 0 0,0 1 0 0,-3-2 0 15,-2 2 0-15,-3-1 0 0,-2-1 0 0,2-1 0 16,-1-1 0-16,0 1-12512 15,-6-2-2544-15</inkml:trace>
  <inkml:trace contextRef="#ctx0" brushRef="#br1" timeOffset="94846.87">21077 7748 16575 0,'0'0'368'0,"0"0"80"0,3 19 0 0,-3-19 16 0,0 0-464 0,0 0 0 16,-6 6 0-16,6-6 0 0,-4 7 1728 0,4-7 256 0,-3 10 64 0,3-10 0 15,0 0-832-15,0 0-144 0,0 0-48 0,0 0 0 16,0 0 0-16,0 0 0 0,0 0 0 0,0 0 0 15,5 7 0-15,-5-7 0 0,0 0 0 0,11 0 0 16,0-5-816-16,0-4-208 0,-1-2 0 0,2 0 0 16,1 2 0-16,3-2 0 0,-2-4 0 0,3-1 0 15,-1-5 864-15,3-1 128 0,1-2 32 0,-2 0 0 16,2 2-832-16,0-3-192 0,-1 0 0 0,-3 0 0 16,1 0 0-16,-1-4 0 0,0-1 0 0,-1 1 0 0,-2-1 0 0,-2 0 0 15,-2 3 0-15,-1 4 0 0,-2 4 0 0,0-1 0 16,-3 2 0-16,0 4 0 0,-2 4 0 0,-1 3 0 15,0 7 0-15,0 0 0 0,-5-10 864 0,-1 6 128 16,0 1 32-16,-3 3 0 0,2 4-832 0,-2 3-192 16,-4 1 0-16,1 2 0 0,0 4 0 0,-2 2 0 15,-3 4 0-15,4 4 0 0,7 6 0 0,-3 3 0 16,-3 1 0-16,-1 3 0 0,-1-2 0 0,3-2 0 16,-1 0 0-16,1-1 0 0,-1-4 0 0,3-1 0 15,3 1 0-15,2-4 0 0,1-3 0 0,3-2 0 16,1-1 0-16,4-5 0 0,1 0 0 0,0-2 0 15,0 0 0-15,4-5 0 0,2-4 0 0,2-3 0 16,-1-4 0-16,-1-2 0 0,0-2 0 0,3-1 0 16,2-3 0-16,2 2 0 0,0-3 0 0,2 0 0 0,0-5 0 15,0 1 0-15,-3 1 0 0,-1 2 0 16,1-2 0-16,-4 4 0 0,-2 2 0 0,0 3 0 0,-3 3 0 0,-9 5 0 16,0 0 0-16,0 0 0 0,9 5 0 0,-9-5 0 15,5 10 0-15,-1 0 0 0,-1 3 0 0,-2 4 0 16,0 3 0-16,-1-2 0 0,-1 0 0 0,0-1 0 15,-2-1 0-15,2-1 0 0,-2-1 0 0,2-1 0 16,1-2 0-16,3-1 0 0,-3-10 0 0,0 0 0 16,0 0 0-16,8 2 0 0,1-4 0 0,0-4 0 15,2-3 0-15,-1 1 0 0,2-2 0 0,0-1 0 16,1-4 0-16,2 2 0 0,1-4 0 0,-1 1 0 16,-2 4 0-16,1 1 0 0,0 2 0 0,-1 4 0 15,-1 2 0-15,-1 1 0 0,-11 2 0 0,10 5 0 16,1 1 0-16,-1 8 0 0,-5 1 0 0,-1 0 0 0,2 1 0 0,-4 0 0 15,-2 1 0-15,-1 2 0 0,1-1 0 0,-1 2 0 16,-4-3 0-16,3-2 0 0,1-1 0 0,0-2 0 16,0-1 0-16,1-2 0 0,1-2 0 0,-1-7 0 15,0 0 0-15,0 0 0 16,0 0-1600-16,0 0-352 0,5-9-80 0,1-2-14752 16</inkml:trace>
  <inkml:trace contextRef="#ctx0" brushRef="#br1" timeOffset="95620.77">22365 7043 20271 0,'0'0'448'0,"0"0"80"0,0 0 32 0,5-5 16 0,-5 5-576 0,0 0 0 0,2-9 0 0,-2 9 0 15,0 0 1744-15,0 0 240 0,0 0 64 0,0 0 0 16,0 0-832-16,0 0-144 0,0 0-48 0,0 0 0 16,0 0 0-16,0 0 0 0,-4 7 0 0,-1 3 0 15,-1 2 0-15,-2 4 0 0,0 3 0 0,-2 5 0 16,3 4-816-16,-4 2-208 0,-3 4 0 0,1 1 0 15,2-4 864-15,1 1 128 0,0 1 32 0,1 0 0 16,-2-4-832-16,1 1-192 0,2-2 0 0,-2-5 0 0,3-3 0 0,-3-2 0 16,-1-2 0-16,3 0 0 0,3-2 0 0,0-1 0 15,2 0 0-15,1-3 0 0,2-10 0 0,0 0 0 16,0 0 0-16,0 0 0 16,0 0-768-16,0 0-208 0,0 0-48 0,0 0 0 15,0 0-816-15,7-9-160 0,1 0-48 0,2-1-13104 16</inkml:trace>
  <inkml:trace contextRef="#ctx0" brushRef="#br1" timeOffset="95989.37">22865 6955 27647 0,'0'0'608'0,"0"0"128"0,0 0 32 0,0 0 0 0,0 0-624 0,0 0-144 0,0 0 0 0,0 0 0 15,0 0 848-15,2 17 144 0,-6-6 32 0,-1 2 0 16,-2 1 816-16,-4 3 160 0,0 2 48 0,-2 1 0 16,-4 2-1648-16,1 2-400 0,0-1 0 0,1 4 0 15,1 3 896-15,-1-2 112 0,0 1 16 0,2-1 0 16,0-1-832-16,2 1-192 0,2-4 0 0,0 2 0 15,1-2 0-15,4-2 0 0,1-3 0 0,3-2 0 16,2-3 0-16,1-2 0 0,0-3 0 0,3 0 0 0,2-1 0 0,3-1 0 16,2-3 0-16,0-1 0 0,0-5 0 0,-1-1 0 15,1-2 0-15,3 1 0 0,1 0 0 0,-1 1 0 16,-3-4 0-16,-5 2 0 16,-1-2-2416-16,1-1-528 0,-2-1-96 0,-2-5-7664 15,-5 0-1536-15</inkml:trace>
  <inkml:trace contextRef="#ctx0" brushRef="#br1" timeOffset="96177.26">22581 7289 27647 0,'0'0'1216'0,"3"-7"256"0,1 2-1168 0,3 0-304 16,-7 5 0-16,10-2 0 0,-1 2 880 0,2 1 112 16,2-1 32-16,0-1 0 0,-2-2 0 0,1-2 0 15,0 0 0-15,3 4 0 0,4 6 0 0,3 0 0 0,-2-7 0 0,1 0 0 16,-3 2-832-16,1 0-192 15,-3-2 0-15,-2 1 0 0,-4 0 0 0,-1 1 0 0,-9 0 0 0,6-2 0 32,1-3-3232-32,-3 0-688 0,6-7-144 0,-4 1-32 0</inkml:trace>
  <inkml:trace contextRef="#ctx0" brushRef="#br1" timeOffset="96895.73">23317 6771 20271 0,'0'0'448'0,"0"0"80"0,0 0 32 0,0 0 16 0,0 0-576 0,0 0 0 16,0 0 0-16,0 0 0 0,0 0 928 0,0 0 80 0,0 0 16 0,0 0 0 15,0 0 816-15,0 0 160 0,0 0 48 0,0 0 0 16,0 0-832-16,0 0-144 0,0 0-48 0,0 0 0 16,0 0 0-16,3 7 0 15,-1 2 0-15,-1 4 0 0,-1 3-816 0,-1 3-208 0,-1 5 0 0,-1 0 0 16,1 0 864-16,-2 5 128 0,-1 0 32 0,0 2 0 16,-2 2 0-16,0 1 0 0,-2-1 0 0,0 3 0 15,-3 2-832-15,2-1-192 0,0-2 0 0,-1 1 0 16,0-2 0-16,1-2 0 0,-3-5 0 0,4 3 0 15,5-5 864-15,0 0 128 0,-2-3 32 0,0-2 0 16,4-1-832-16,-3-3-192 0,-1-1 0 0,3-2 0 0,2 0 0 16,-1 0 0-16,-3-2 0 0,3-1 0 0,1-1 0 0,1-2 0 15,0 1 0-15,0-2 0 0,0-6 0 0,0 0 0 16,0 0 0-16,0 0 0 0,0 0 864 0,0 0 128 16,0 0 32-16,0 0 0 0,3 5-832 0,-3-5-192 15,0 0 0-15,0 0 0 0,0 0 0 0,0 0 0 16,0 0 0-16,0 0 0 0,0 0 0 0,0 0 0 15,0 0 0-15,0 0 0 0,0 0 0 0,0 0 0 16,0 0 0-16,0 0 0 0,0 0 0 0,0 0 0 16,0 0 0-16,0 0 0 0,0 0 0 0,0 0 0 15,0 0 0-15,0 0 0 0,0 0 0 0,0 0 0 16,0 0 0-16,0 0 0 0,0 0 0 0,0 0 0 16,0 0 0-16,0 0 0 0,0 0 0 0,0 0 0 15,0 0 0-15,0 0 0 16,0 0-768-16,0 0-208 0,0 0-48 0,0 0 0 15,0 0-816-15,0 0-160 0,-2-6-48 0,-1-1-18016 0</inkml:trace>
  <inkml:trace contextRef="#ctx0" brushRef="#br1" timeOffset="114118.18">17748 10514 23951 0,'0'0'512'0,"0"0"128"0,0 0 0 0,0 0 64 0,0 0-576 0,0 0-128 15,0 0 0-15,0 0 0 0,2 16 848 0,8-16 144 16,-4-3 32-16,3 2 0 0,1 1 0 0,4-1 0 15,-1-1 0-15,2-2 0 0,2 0 0 0,0 1 0 16,3-1 0-16,1 0 0 0,0-4-832 0,1 3-192 16,-2-1 0-16,-1 0 0 0,0-1 864 0,1 1 128 15,-4 0 32-15,1 1 0 0,-2 2-832 0,-4 1-192 16,0 2 0-16,0 0 0 0,1-1 0 0,-12 1 0 16,0 0 0-16,0 0 0 15,9 1-2416-15,-9-1-528 0,0 0-96 0,0 0-32 0</inkml:trace>
  <inkml:trace contextRef="#ctx0" brushRef="#br1" timeOffset="114314.16">17781 10709 31327 0,'-11'3'688'0,"2"0"144"0,3-2 16 0,6-1 48 0,0 0-720 0,0 0-176 0,9 5 0 0,5-2 0 16,2 0 848-16,5 1 144 0,2-2 32 0,0-3 0 15,1 0 0-15,1-2 0 0,-1 3 0 0,2-2 0 16,-3-3 0-16,-1 0 0 0,0 0 0 0,0 2 0 16,0-1-832-16,-2 1-192 0,1-3 0 0,-6 3-12512 15,-6 0-2544-15</inkml:trace>
  <inkml:trace contextRef="#ctx0" brushRef="#br1" timeOffset="115246.5">18529 10592 16575 0,'-9'0'368'0,"0"0"80"0,2-1 0 0,-2 1 16 0,2 1-464 0,7-1 0 16,-9 0 0-16,9 0 0 0,0 0 1728 0,0 0 256 15,-5 6 64-15,5-6 0 0,0 0-832 0,0 0-144 16,0 0-48-16,7 8 0 0,0-1 0 0,0-2 0 16,2 1 0-16,1-1 0 0,1-1 0 0,4-2 0 15,3 0 0-15,-3-1 0 0,-3 0-816 0,7-1-208 16,5-2 0-16,5-1 0 0,-3-2 864 0,4 1 128 15,2-3 32-15,-3 1 0 0,-2-2-832 0,0-1-192 16,-4 1 0-16,0-2 0 0,-5 0 864 0,1 0 128 0,-3-1 32 16,-2-2 0-16,1 1-832 0,-2 1-192 0,0 0 0 0,-2-2 0 15,2 1 0-15,-3 0 0 0,-4 0 0 0,-3 0 0 16,0 0 0-16,-2 1 0 0,-2-2 0 0,-1 4 0 16,0 3 0-16,-1-1 0 0,-3-2 0 0,-2 1 0 15,0 1 0-15,-2 0 0 0,-1-1 0 0,0 3 0 16,-4 0 0-16,1 4 0 0,0 1 0 0,0 0 0 15,-2 0 0-15,0 2 0 0,-2 1 0 0,0 5 0 16,-5 1 0-16,2 0 0 0,-5-3 0 0,1 2 0 16,-2 7 864-16,0-2 128 0,-2 4 32 0,6 0 0 15,-1 3-832-15,2 1-192 0,-4 0 0 0,2 1 0 16,4 0 0-16,1 1 0 0,1 0 0 0,3 1 0 0,1 1 0 0,0-1 0 16,2 0 0-16,5 0 0 0,-1 0 0 0,3 0 0 15,2-1 0-15,0-1 0 0,3-2 0 0,3-3 0 16,-1-1 0-16,4 1 0 0,3-3 0 0,1 0 0 15,1 0 0-15,2-4 0 0,4-1 0 0,4-1 0 16,2-5 0-16,2 3 0 0,-1-2 0 0,4-1 0 16,6-2 0-16,5 1 0 0,-1-4 0 0,2 1 0 15,-5 1 0-15,-1-2 0 0,-2-2 0 0,-2 0 0 16,0 1 0-16,-3 2 0 0,0-2 0 0,-3 1 0 16,-3-1 0-16,-5 1 0 15,-4 0-768-15,0 0-208 0,-1 2-48 0,-1-1-12016 16,-2-3-2400-16</inkml:trace>
  <inkml:trace contextRef="#ctx0" brushRef="#br1" timeOffset="116795.23">19331 10099 20271 0,'0'0'448'0,"-12"13"80"0,12-13 32 0,0 0 16 0,0 0-576 0,0 10 0 16,3 0 0-16,-2-3 0 0,-1-7 928 0,0 0 80 0,0 0 16 0,2 9 0 15,-2-9 0-15,0 0 0 0,0 0 0 0,0 0 0 16,9 0 0-16,0-1 0 0,-1-3 0 0,2 0 0 15,1-3-832-15,-2 0-192 0,0-2 0 0,2-2 0 16,2-2 864-16,-2-3 128 0,-1-4 32 0,2 1 0 16,5-1-832-16,-2-2-192 0,-4 0 0 0,1 0 0 15,3 0 864-15,-1 0 128 0,-2-4 32 0,1 3 0 16,3 1-832-16,-5 1-192 0,-1 2 0 0,0-1 0 16,-1-2 0-16,0 3 0 0,-2 0 0 0,-1 3 0 15,0 2 0-15,-2-2 0 0,1-2 0 0,-4 4 0 0,0 6 0 0,0-1 0 16,-1-1 0-16,0-2 0 0,-1 2 0 0,0 0 0 15,1 10 0-15,-2-11 0 0,-5-1 0 0,3 3 0 16,0 1 0-16,-1 4 0 0,-2 2 0 0,0-1 0 16,-1 2 0-16,0 1 0 0,0 0 0 0,0 3 0 15,-2 2 0-15,0 4 0 0,0-2 0 0,0 2 0 16,0 5 0-16,1 1 0 0,-1 2 0 0,2 0 0 16,-2 2 0-16,0 2 0 0,-1 2 0 0,1 0 0 15,1-1 0-15,0 2 0 0,-2 4 0 0,4 0 0 16,1 3 0-16,2-3 0 0,2-5 0 0,-2-1 0 15,3 0 0-15,1 0 0 0,1 0 0 0,3-4 0 16,-3-2 0-16,2-1 0 0,2-1 0 0,1-3 0 16,-6-11 0-16,5 10 0 0,2 0 0 0,0-2 0 0,-7-8 0 15,8 4 0-15,-8-4 864 0,10 4 128 16,-10-4 32-16,10-3 0 0,-4-2-832 0,3-2-192 0,-3 1 0 0,1-3 0 16,-2 2 0-16,3-1 0 0,1-1 0 0,0-1 0 15,0 0 0-15,2-2 0 0,2-2 0 0,-2 1 0 16,1 4 0-16,1 2 0 15,0 0 0-15,1 1 0 0,-3-1 0 0,1 1 0 0,1 0 0 0,-2 1 0 16,-2-2 0-16,0 3 0 0,-1 1 0 0,-8 3 0 16,9 5 0-16,1 0 0 0,-10-5 0 0,5 10 0 15,0 0 0-15,-2 1 0 0,0 3 0 0,-3-2 0 16,0-1 0-16,0 2 0 0,0 0 0 0,0-1 0 16,0-2 0-16,-1-1 0 0,-1 0 0 0,2-9 0 15,-1 9 0-15,1-9 0 0,0 0 0 0,1 7 0 16,-1-7 0-16,0 0 0 0,0 0 0 0,9-3 0 0,1-5 0 0,-3-2 0 15,2-2 0-15,-1 0 0 0,2 0 0 0,-5 5 0 16,3-1 0-16,-2 1 0 0,3-1 0 0,-4-1 0 16,-1-3 0-16,3 3 0 0,0 4 0 0,1 0 0 15,-5 2 0-15,7 2 0 0,-1 3 0 0,-2 7 0 16,-7 5 0-16,-3 3 0 0,3-4 0 0,-3 2 0 16,-3 2 0-16,-1-2 0 0,4-5 0 0,-2 2 0 15,1-3 0-15,0 1 0 0,2 1 0 0,1-2 0 16,0-3 0-16,2 0 0 0,-1-6 0 0,0 0 0 15,0 0 0-15,0 0 0 16,9-3-1600-16,0-3-352 0,2-3-80 0,-2 3-14752 0</inkml:trace>
  <inkml:trace contextRef="#ctx0" brushRef="#br1" timeOffset="117809.38">20394 9449 12895 0,'0'-9'576'0,"0"9"112"0,0 0-560 0,0 0-128 15,0 0 0-15,0 0 0 0,0 0 1664 0,0 0 320 16,0 0 48-16,0 0 16 0,0 0-832 0,3-7-144 16,1 1-48-16,-4 6 0 0,0 0 0 0,0 0 0 0,0 0 0 0,0 0 0 15,-3 9 0-15,0-3 0 0,3-6 0 0,-4 13 0 16,-3 4 0-16,1-1 0 0,3-3 0 0,-4 3 0 15,1 2 0-15,-1 3 0 16,-1 1 0-16,2 3 0 0,1 0-816 0,0 0-208 0,-2-2 0 0,2 0 0 16,0-1 864-16,1 0 128 0,1 0 32 0,-1-2 0 15,1 1-832-15,1-3-192 0,-3 1 0 0,2-3 0 16,0-1 0-16,1-1 0 0,1-1 0 0,-2-1 0 16,-1-2 0-16,2 0 0 0,0 0 0 0,2-10 0 15,0 0 0-15,0 0 0 0,-3 9 0 0,2 0 0 16,0-2 0-16,1-7 0 0,0 0 0 0,0 0 0 15,0 0 0-15,0 0 0 0,-4-7 0 0,4 7 0 16,0 0-768-16,-5-7-208 0,5 7-48 0,-3-9 0 16,1-3-1632-16,1 0-336 0,1-1-64 0,-1 1-16 0</inkml:trace>
  <inkml:trace contextRef="#ctx0" brushRef="#br1" timeOffset="118290.3">20732 9384 20271 0,'0'0'448'0,"0"0"80"0,0-3 32 0,0 0 16 0,0 3-576 0,0 0 0 0,0 0 0 0,0 0 0 16,0 0 928-16,0 0 80 0,0 0 16 0,0 0 0 16,0 0 0-16,0 0 0 0,-4 12 0 0,1-1 0 15,-2-3 0-15,2 1 0 0,3-9 0 0,-8 13 0 16,1 3 0-16,-1 1 0 0,-1 4 0 0,1 0 0 15,1 2-832-15,-1-1-192 0,0 4 0 0,-2-2 0 16,4-1 864-16,0-10 128 0,0 3 32 0,1 0 0 0,0 0-832 0,0-1-192 16,2 0 0-16,-1 1 0 0,0 1 864 0,1 9 128 15,3-9 32-15,1-1 0 0,1 0-832 0,2-4-192 16,0-2 0-16,2-4 0 0,-6-6 0 0,9 3 0 16,1 1 0-16,0 0 0 0,1-2 0 0,-3-1 0 15,1 0 0-15,1-2 0 0,0-2 0 0,-1-1 0 16,-3 0 0-16,1-2 0 0,1 3 0 0,-8 3 0 15,6-6 0-15,-1-2 0 16,-2-1-2416-16,-2 0-528 0,-1 9-96 0,-4-5-12720 0</inkml:trace>
  <inkml:trace contextRef="#ctx0" brushRef="#br1" timeOffset="118490.95">20516 9628 27647 0,'0'0'608'0,"0"0"128"0,0 0 32 0,11 4 0 0,2-6-624 0,0 2-144 0,-1 2 0 0,2-1 0 16,2-1 848-16,-1-1 144 0,2-5 32 0,-1 5 0 16,0 2 0-16,-1-1 0 0,2-3 0 0,-2 1 0 15,-2 1-832-15,0 1-192 0,-4 0 0 0,0 0 0 16,-9 0 0-16,8-1 0 0,-8 1 0 0,0 0 0 31,8-3-1600-31,-8 3-352 0,5-4-80 0,-5 4-16 0</inkml:trace>
  <inkml:trace contextRef="#ctx0" brushRef="#br1" timeOffset="118908.87">21113 9246 20271 0,'0'0'896'0,"0"0"192"0,0 0-880 0,0 0-208 15,0 0 0-15,0 0 0 0,0 0 1680 0,0 0 304 0,0 0 48 0,0 0 16 16,2 9-832-16,0 1-144 0,-2 2-48 0,0 1 0 15,-2 0 0-15,2 3 0 0,0 4 0 0,0 2 0 16,-1 1 0-16,-1 4 0 0,-1 0 0 0,-1 5 0 16,2 4-816-16,0 2-208 0,-5-2 0 0,3 0 0 15,-3-3 864-15,2-2 128 0,-1-2 32 0,1-2 0 16,-2 0-832-16,2-3-192 0,-1-1 0 0,2-2 0 16,-1-2 0-16,0-3 0 0,2-2 0 0,-1 2 0 15,2-2 0-15,1-4 0 0,1-10 0 0,0 0 0 16,0 0 0-16,0 0 0 0,0 0 0 0,0 0 0 15,3-3-2416-15,2-4-528 0,1-4-96 0,0-5-32 16</inkml:trace>
  <inkml:trace contextRef="#ctx0" brushRef="#br1" timeOffset="119857.44">21234 8968 16575 0,'0'0'368'0,"0"0"80"0,0 0 0 0,0 0 16 0,0 0-464 0,0 0 0 16,-6-1 0-16,6 1 0 0,0 0 912 0,0 0 96 16,-3-1 16-16,3 1 0 0,-3-5 0 0,3 5 0 15,0 0 0-15,0 0 0 0,0 0 0 0,0 0 0 16,3-5 0-16,-1 1 0 0,1-2 0 0,1 1 0 16,3-1 0-16,-1 2 0 0,4-2 0 0,-1 1 0 15,1 1 0-15,1 0 0 0,-1-2-832 0,2-1-192 16,2 2 0-16,0-2 0 0,2 1 0 0,-1 2 0 15,2-1 0-15,-1 1 0 0,0 2 864 0,-2-1 128 16,-1-1 32-16,0 1 0 0,5 2-832 0,-4 2-192 0,-5 7 0 16,-4-5 0-16,-5-3 0 0,0 0 0 0,3 7 0 15,0 4 0-15,-1 0 0 0,-1 2 0 16,-2 2 0-16,0-8 0 0,-1 1 0 0,0 0 0 0,-3 2 0 0,2 1 0 16,0 3 0-16,-2-2 0 0,-1 1 0 0,-3 2 0 15,1-6 864-15,2-2 128 0,-3 3 32 0,1-1 0 16,-3 1-832-16,1 0-192 0,1-1 0 0,-1 0 0 15,2 0 0-15,-2-2 0 0,2-1 0 0,0 2 0 16,3-1 0-16,-2 2 0 0,2-2 0 0,1-3 0 16,4-4 0-16,0 0 0 0,0 0 0 0,0 0 0 15,0 0 0-15,0 0 0 0,5 0 0 0,1 0 0 0,2-3 0 0,1 1 0 16,2-2 0-16,2 2 0 0,3 0 0 0,-1 0 0 16,5-1 0-16,1 1 0 0,-3-5 0 0,1 1 0 15,-4 6 0-15,1-2 0 0,-2-1 0 0,0-2 0 16,1-1 0-16,-4 2 0 0,-1 1 864 0,1 1 128 15,1-2 32-15,-2 1 0 0,0 0-832 0,1 1-192 16,-3 1 0-16,3-1 0 0,3-4 0 0,-3 4 0 16,-3 1 0-16,2-1 0 0,-3 0 0 0,1 1 0 15,-8 1 0-15,0 0 0 0,0 0 0 0,0 0 0 16,0 0 0-16,0 0 0 16,-3 6-1600-16,1 0-352 0,-1 2-80 0,-2-1-16 0</inkml:trace>
  <inkml:trace contextRef="#ctx0" brushRef="#br2" timeOffset="125257.04">20691 7296 16575 0,'0'0'368'0,"0"0"80"0,0 0 0 0,0 0 16 0,-6-4-464 0,-1-2 0 16,2 1 0-16,5 5 0 0,0 0 0 0,0 0 0 15,0 0 0-15,0 0 0 0,-3-9 912 0,-2 1 96 16,2-1 16-16,-1 3 0 0,4 6 0 0,0 0 0 16,-7-5 0-16,-1 1 0 0,1 2-832 0,-3 0-192 15,-2 0 0-15,-2 2 0 0,0 3 864 0,-1-1 128 16,-2-3 32-16,-3 3 0 0,1 3-832 0,-2 0-192 16,3 0 0-16,-1 0 0 0,0 3 864 0,0-1 128 15,1 0 32-15,0 2 0 0,-2 2-832 0,1 2-192 16,-1 1 0-16,3 0 0 0,0-2 0 0,1-1 0 0,-2 0 0 0,0 1 0 15,2 3 0-15,-1 1 0 0,2-1 0 0,0 0 0 16,0 1 0-16,1 0 0 16,0 1 0-16,1 1 0 0,0 3 0 0,4 1 0 0,-2 0 0 0,2 1 0 15,1 2 0-15,1 1 0 0,5 3 0 0,2 0 0 16,1 2 0-16,5 1 0 0,1 1 0 0,5-2 0 16,0-3 0-16,2 2 0 0,1 1 0 15,0-5 0-15,-2 0 0 0,1-1 0 0,-1-4 0 0,2 3 0 16,-3 1 0-16,2-4 0 0,0-1 0 0,2-3 0 15,-1-3 0-15,2-3 0 0,0 0 0 0,3-2 0 16,3-3 0-16,-1-1 0 0,2-2 0 0,-2-2 0 16,1-2 864-16,2-2 128 0,3-4 32 0,2 0 0 0,0-2-832 15,-1-2-192-15,0-3 0 0,-3 2 0 0,0 1 0 16,-1-2 0-16,-2-2 0 0,1-1 0 0,-3 1 0 0,1-1 0 16,1 0 0-16,-2 2 0 0,-1-1 0 0,-4 2 0 15,-5 0 0-15,0 0 0 0,2-3 0 0,0 1 0 16,2-4 0-16,1 2 0 0,0 1 0 0,-1-1 0 15,1-3 0-15,-1-2 0 0,-2-2 0 0,-2-2 0 16,-1 1 0-16,0-4 0 0,-3-1 0 0,-3-3 0 16,1-1 0-16,-3 2 0 0,-2 2 0 0,0 1 0 15,-5 1 0-15,0 1 0 0,-1 2 0 0,-3 2 0 16,-5 0 0-16,1 4 0 0,-2 3 864 0,-3 5 128 16,-3 2 32-16,3 1 0 0,-1 0-832 0,1 3-192 15,-3 2 0-15,2 0 0 16,2 0-1600-16,2 2-352 0,3 1-80 0,1 1-13120 0</inkml:trace>
  <inkml:trace contextRef="#ctx0" brushRef="#br2" timeOffset="126458.51">20993 7212 12895 0,'0'0'272'0,"0"0"64"0,0 0 16 0,0 0 32 0,-3 11-384 0,3-11 0 15,-5 11 0-15,0-7 0 0,5-4 896 0,-7 3 96 0,2 3 32 0,5-6 0 16,0 0 0-16,0 0 0 0,-9 2 0 0,9-2 0 16,0 0 0-16,0 0 0 0,0 0 0 0,0 0 0 15,0 0 0-15,0 0 0 0,3-11 0 0,-1 1 0 16,0 0 0-16,1 0 0 0,2 3 0 0,2-3 0 16,1-2-832-16,0 0-192 0,5-3 0 0,-2 2 0 15,1 6 0-15,1-1 0 0,0 0 0 0,2-3 0 16,2-2 0-16,1 0 0 0,-1-1 0 0,3 0 0 15,2-1 0-15,1-1 0 0,0 2 0 0,1-3 0 16,3 0 0-16,-3-2 0 0,-4 3 0 0,6-2 0 16,5 0 0-16,0 1 0 0,-4-1 0 0,3 4 0 15,-1 2 0-15,-2 3 0 0,-1-2 0 0,-2 0 0 16,0-3 0-16,1-1 0 0,3 0 0 0,-1 2 0 0,1 0 0 0,1-1 0 16,3 0 0-16,3 1 0 0,3 0 0 0,-2 2 0 15,-2-4 0-15,-1 4 0 0,-1-2 0 0,-2 1 0 16,-3 1 0-16,2 0 0 0,-1410 0 0 0,2819 1 0 15,-1407 1 0-15,0 0 0 0,-2-4 0 0,2 1 0 16,0 1 0-16,0 3 0 0,1 0 0 0,0 0 0 16,-2-1 0-16,0 2 0 0,0-2 0 0,-3 0 0 15,1-2 0-15,0 0 0 0,-1-1 0 0,1 0 0 16,2 1 0-16,-1 1 0 0,-2 3 0 0,3 1 0 16,0-1 0-16,-2 3 0 0,1-1 0 0,-3 1 0 15,-1 0 0-15,-1-2 0 0,-1-1 0 0,-4-1 0 16,1 1 0-16,0-1 0 0,0 1 0 0,1 2 0 15,-1 2 0-15,2-1 0 0,1-3 0 0,1 0 0 16,0 2 0-16,0-1 0 0,-2 0 0 0,4 2 0 0,1 0 0 16,3 1 0-16,-4-1 0 0,-6 2 0 15,1 0 0-15,1-1 0 0,-2 1 0 0,-2 0 0 0,1 1 0 0,-2 0 0 16,-3 0 0-16,0 0 0 0,0-6 0 0,1 5 0 16,-3 1 0-16,2 0 0 0,-4 1 0 0,1 0 0 15,0-1 0-15,-3 2 0 0,1-1 0 0,-1 0 0 16,1 1 0-16,-2 1 0 0,-7-2 0 0,7 1 0 15,3 3 0-15,-3-3 0 0,-7-1 0 0,7 1 0 16,0 2 864-16,-1 1 128 0,-6-4 32 0,4 5 0 16,1 1-1648-16,-3 0-320 0,2 0-64 0,-1-1-16 15,-3-5 1648-15,6 9 320 0,-3 0 64 0,1 0 16 16,-4-1-832-16,1 0-192 0,1-1 0 0,-1 0 0 0,-1 2 0 16,0-1 0-16,0-8 0 0,0 8 0 0,-1 0 0 15,0 1 0-15,-1 0 0 0,-1 0 0 16,3 0-768-16,-1-1-208 0,-2 2-48 0,2 2 0 0,0 0 1648 0,-3 1 320 15,1-2 64-15,1 3 16 0,0-1-832 0,1 0-192 16,0-2 0-16,-1 1 0 0,-1 4 0 0,1-4 0 16,0 1 0-16,-2-1 0 0,0-1 0 0,0 1 0 15,-1 0 0-15,0 0 0 0,-2 1 0 0,2-4 0 16,0 1 0-16,-1 0 0 0,-1 0 0 0,0 0 0 16,2-3 0-16,-1 3 0 0,2-2 0 0,0 2 0 15,0-1 0-15,1-1 0 0,3-8 0 0,-1 6 0 16,1-6 0-16,-3 6 0 0,3-6 864 0,-3 6 128 15,1 0 32-15,2-6 0 0,0 0-832 0,0 0-192 16,0 0 0-16,0 0 0 0,0 0 0 0,0 0 0 16,0 0 0-16,0 0 0 0,4-4 0 0,1-1 0 0,-2 0 0 0,1 0 0 31,-4 5-3232-31,0 0-688 0,0-11-144 0,0 11-32 0</inkml:trace>
  <inkml:trace contextRef="#ctx0" brushRef="#br2" timeOffset="126848.84">23353 6650 20271 0,'0'0'448'0,"0"0"80"0,0 0 32 0,0 0 16 0,0 0-576 0,0 0 0 16,0 0 0-16,0 0 0 0,0 0 928 0,0 0 80 15,0 0 16-15,0 0 0 0,0 0 0 0,0 0 0 16,0 0 0-16,0 0 0 0,0 0 0 0,11 8 0 16,-11-8 0-16,4 8 0 0,-2 1-832 0,0 0-192 15,2 1 0-15,-2-1 0 0,-2 1 864 0,2-2 128 16,-2-8 32-16,3 12 0 0,1 1-832 0,1-1-192 16,-2-1 0-16,2-2 0 0,1-2 0 0,0-4 0 15,2 3 0-15,-1-2 0 0,1-2 864 0,1-1 128 16,2-1 32-16,0-1 0 0,3-6 0 0,2-1 0 15,-1-2 0-15,3 1 0 0,1-1-832 0,1 0-192 16,0 0 0-16,1-1 0 0,-2-2 0 0,0 1 0 16,1-1 0-16,0 1 0 0,-4 4 0 0,0 0 0 0,-3 3 0 0,-3-1 0 15,-1 1 0-15,-3-1 0 0,1 1 0 0,-7 5 0 32,0 0-1600-32,0 0-352 0,-6 4-80 0,0 2-16 0</inkml:trace>
  <inkml:trace contextRef="#ctx0" brushRef="#br1" timeOffset="132868.82">21884 10331 20271 0,'-8'0'448'0,"3"0"80"0,-4-1 32 0,1 3 16 0,2 1-576 0,6-3 0 0,-4 2 0 0,4-2 0 15,-6 4 928-15,6-4 80 0,0 0 16 0,0 0 0 0,0 0 0 16,11 2 0-16,1-2 0 0,2 0 0 0,2 0 0 0,0 0 0 15,1 0 0-15,1-2 0 0,0 0 0 0,1 0 0 16,0 0 0-16,-1-1 0 0,3 1-832 0,0 0-192 16,-1 2 0-16,3-2 0 0,3-1 0 0,1 0 0 15,-5 2 0-15,-2 0 0 0,-3 0 0 0,2 0 0 16,-3 0 0-16,1 3 0 0,-3 0 0 0,-4-2 0 16,-10 0 0-16,0 0 0 15,0 0-1600-15,0 0-352 0,-6 9-80 0,1-5-16 0</inkml:trace>
  <inkml:trace contextRef="#ctx0" brushRef="#br1" timeOffset="133067.72">21965 10523 35007 0,'-7'3'768'0,"7"-3"176"0,0 0 16 0,0 0 16 0,0 0-784 0,0 0-192 0,11 4 0 0,0 3 0 15,4 1 0-15,4-1 0 0,0-2 0 0,3-1 0 16,3 0 864-16,3-1 128 15,4-2 32-15,-13-1 0 0,4 0-832 0,2 0-192 0,3 0 0 0,1 1 0 16,-3 1 0-16,-1 2 0 0,-1-4 0 0,-3 1 0 16,13 1-768-16,-9 1-208 0,-8-3-48 0,-4 0-15152 15</inkml:trace>
  <inkml:trace contextRef="#ctx0" brushRef="#br1" timeOffset="136262.06">23711 9637 12895 0,'0'0'576'0,"0"0"112"0,0 0-560 0,7-5-128 16,-7 5 0-16,0 0 0 0,0 0 1664 0,5-2 320 16,1-4 48-16,-2 4 16 0,-4 2-832 0,0 0-144 15,0 0-48-15,7-1 0 0,0 0 0 0,-7 1 0 16,0 0 0-16,6 2 0 0,-6-2-816 0,0 0-208 0,5 2 0 0,-5-2 0 15,0 0 864-15,0 0 128 0,5 8 32 0,-4-3 0 16,0 3 0-16,-2 3 0 0,-2 1 0 0,-1 1 0 16,0 3-832-16,0 0-192 0,-2 2 0 0,-2 0 0 15,-2 2 0-15,2 2 0 0,-6 1 0 0,1 7 0 16,-2 5 864-16,-2-1 128 0,0 0 32 0,1 4 0 16,2 3-832-16,0-4-192 0,-1 1 0 0,3-5 0 15,5-1 0-15,-1-2 0 0,1-1 0 0,5-2 0 16,0-2 0-16,1-1 0 0,1-2 0 0,3 0 0 15,2 0 0-15,0-2 0 0,2-4 0 0,0 1 0 16,3 1 864-16,-1-1 128 0,-2-4 32 0,5-1 0 16,3-1-832-16,1-1-192 0,0-1 0 0,1-3 0 15,0-1 0-15,2-1 0 0,0-2 0 0,-5 1 0 0,0 0 0 0,2-1 0 16,-2-2 0-16,-1 0 0 0,-1 0 0 0,0-1 0 16,-2-1 0-16,0-1 0 0,-2 1 0 0,-1-1 0 15,-1-3 0-15,-1 2 0 16,0-3-2416-16,-2 0-528 0,-2-3-96 0,-1-1-32 0</inkml:trace>
  <inkml:trace contextRef="#ctx0" brushRef="#br1" timeOffset="136564.1">23449 9980 20271 0,'-11'3'896'0,"3"-3"192"0,1 0-880 0,7 0-208 0,-9-1 0 0,9 1 0 15,0 0 1680-15,0 0 304 0,0 0 48 0,0 0 16 16,0 0-832-16,0 0-144 0,0 0-48 0,11 0 0 16,3 0 0-16,2-2 0 15,1 1 0-15,5-3 0 0,5-6-816 0,-1 1-208 0,4 3 0 0,2-2 0 16,2 0 864-16,-8 2 128 0,1-2 32 0,0-1 0 15,0-1 0-15,-3 0 0 0,-2 2 0 0,-2-1 0 16,-3 0-832-16,-1 1-192 0,-1 3 0 0,2-4 0 16,-6 0 0-16,0 0 0 0,-4 2 0 0,-2 0-12512 15,-5 7-2544-15</inkml:trace>
  <inkml:trace contextRef="#ctx0" brushRef="#br1" timeOffset="137177.93">24235 9129 20271 0,'0'0'896'0,"-7"-4"192"0,-2-2-880 0,3 4-208 0,6 2 0 0,0 0 0 15,-6-2 0-15,2-1 0 0,1 1 0 0,3 2 0 16,0 0 1680-16,0 0 304 0,0-7 48 0,3 0 16 15,6 3-1648-15,-4 0-400 0,5 3 0 0,0-3 0 16,2-4 896-16,2 1 112 0,2 1 16 0,0-2 0 16,2-1-832-16,2 2-192 0,1-1 0 0,2 1 0 15,0 2 864-15,1-2 128 0,2 4 32 0,-1 0 0 16,-7 2-832-16,-1-1-192 0,-4 0 0 0,-2 2 0 0,-1 4 864 0,-1 1 128 16,-7 3 32-16,-2 2 0 0,-2 3-832 0,-6 1-192 15,-1 3 0-15,-5 2 0 0,-2 5 0 0,0-1 0 16,-4 0 0-16,1 0 0 0,1-3 0 0,0-2 0 15,2-1 0-15,0-1 0 0,3 0 0 0,2-3 0 16,3 0 0-16,0-2 0 0,2-2 864 0,4-1 128 16,2-8 32-16,1 6 0 0,2 0-832 0,4 0-192 15,3-2 0-15,3-1 0 0,3-1 0 0,5 3 0 16,2-2 0-16,4-2 0 0,0-2 0 0,3 1 0 16,2 0 0-16,0 0 0 0,-2-2 0 0,-1-1 0 15,0 0 0-15,-2 2 0 0,-5 0 864 0,1-2 128 16,-4-2 32-16,-1 2 0 0,-3 1-832 0,-2 1-192 15,-1-2 0-15,-4 1 0 0,0 0 0 0,-8 2 0 16,0 0 0-16,0 0 0 16,0 0-3232-16,0 0-688 0,0 0-144 0,-10 6-32 0</inkml:trace>
  <inkml:trace contextRef="#ctx0" brushRef="#br1" timeOffset="161831.57">3095 5242 23951 0,'-9'-2'512'0,"9"2"128"0,-7 0 0 0,7 0 64 0,-6 0-576 0,-1 2-128 0,-2-1 0 0,1 2 0 16,-3 0 0-16,-3-1 0 0,-3 3 0 16,-3-1 0-16,-1 1 0 0,-3-1 0 0,-3-1 0 0,-1 3 0 15,-4-2 848-15,-2 1 144 0,-1-2 32 0,-3 1 0 16,2 2 0-16,1-1 0 0,1 1 0 0,1-1 0 15,0-1-832-15,1 1-192 0,0 2 0 0,-1-1 0 16,0 0 0-16,0-2 0 0,-3 0 0 0,0 1 0 16,0 2 0-16,4-1 0 0,1 1 0 0,1-3 0 15,0 3 864-15,3-2 128 0,2 0 32 0,3-1 0 16,2 1-832-16,4-1-192 0,0 0 0 0,2 2 0 16,2-1 0-16,2 2 0 0,2-3 0 0,2 3 0 15,-1-3 0-15,4 3 0 0,-1 1 0 0,0-1 0 16,1 1 0-16,2 2 0 0,0 1 0 0,1 4 0 15,1 4 0-15,1 1 0 0,1 2 0 0,2 2 0 0,-3 2 0 0,2 3 0 16,1 2 0-16,1 6 0 0,-1 5 0 0,1 2 0 16,0 4 0-16,0 3 0 0,2 2 0 0,-3 0 0 15,1-2 0-15,-1 4 0 0,-2-1 0 0,0 3 0 16,-1 4 0-16,-1-1 0 0,-1 1 0 0,-1 1 0 16,-1 1 0-16,-1 3 0 0,0 1 0 0,-4 2 0 15,0-3 0-15,0-1 0 0,-2-2 0 0,-1 2 0 16,1 1 0-16,-3-1 0 0,0 2 0 0,-1-2 0 15,-2-2 0-15,0 0 0 0,0-4 0 0,-2-1 0 16,0-1 0-16,-1 0 0 0,0-1 0 0,2-4 0 16,0-2 0-16,1-4 0 0,1-4 0 0,2-2 0 15,2-3 0-15,2-1 0 0,4-1 0 0,-5-2 0 16,0-4 0-16,4-5 0 0,2-2 0 0,1-4 0 16,0-5 0-16,3-2 0 0,3-1 0 0,2-1 0 0,1-2 0 0,5-1 0 15,1-2 0-15,8 0 0 0,6-1 0 0,1 0 0 16,4-1 0-16,2 0 0 0,-1-1 0 0,3 0 0 15,0-1 0-15,3 0 0 0,4-1 0 0,-1 1 0 16,0 1 0-16,1-1 0 0,0-1 0 0,-3 0 0 16,-2-1 0-16,0 0 0 0,-3 0 0 0,13-2 0 15,-7-3 0-15,-2-1 176 0,-5 2-176 0,-5-2-10352 16,-3 0-2160-16</inkml:trace>
  <inkml:trace contextRef="#ctx0" brushRef="#br1" timeOffset="163014.12">13884 4766 23951 0,'0'0'512'0,"0"0"128"0,0 0 0 0,0 0 64 0,0 0-576 0,0 0-128 16,0 0 0-16,0 0 0 0,0 0 0 0,0 0 0 15,0 0 0-15,8-3 0 0,2-4 848 0,5 5 144 0,1 0 32 0,-3 0 0 16,4-3-832-16,2 1-192 0,1 0 0 0,4 0 0 15,1 3 0-15,2 0 0 0,-1 1 0 0,0-1 0 16,0 0 0-16,1 1 0 0,-3 0 0 0,1 0 0 16,-3 0 864-16,0 0 128 0,-2 1 32 0,-1 1 0 15,-3-1-832-15,-1 3-192 0,-3-1 0 0,-1 1 0 16,-1 1 0-16,0 0 0 0,-6 4 0 0,0 0 0 16,-1 2 0-16,-2 2 0 0,-5 4 0 0,0 1 0 15,-2 2 864-15,-2 5 128 0,-2 5 32 0,-7 22 0 16,3 3-832-16,-1 3-192 0,-1 3 0 0,3 0 0 15,-2 4 0-15,0 3 0 0,1 6 0 0,0-1 0 16,3-4 0-16,3-2 0 0,0-7 0 0,4 6 0 0,2-1 0 0,1 0 0 16,2 0 0-16,2-1 0 0,0 2 128 15,3-6-128-15,1-2 0 0,1 1 0 0,1 2 128 0,0-1-128 16,-6-1 0-16,4 1 0 0,-2-4 160 0,-2 1-160 16,2-1 160-16,-2 3-160 0,-3-2 160 0,0 2-160 15,0 1 160-15,1-3-160 0,-2-1 0 0,0-2 0 16,0-6 0-16,0 8 0 0,0 3 192 0,1-4-48 15,1-4-16-15,0-2 0 0,-1-3-128 0,1-2 0 16,2-1 144-16,1-3-144 0,-3 0 0 0,1 2 144 16,-1 0-144-16,1-2 0 0,0-2 192 0,1-4-192 15,0-2 192-15,-1 0-192 0,0-2 192 0,2-2-192 16,-2-1 192-16,0-2-192 0,1-2 192 0,0-1-64 16,-2 0 0-16,1 2-128 0,1 3 192 0,0-1-192 0,3-1 192 0,-4-2-192 15,3-2 160-15,-2-1-160 0,0-4 128 0,-1 0-128 16,-1-1 176-16,1-1-48 0,-4-1-128 0,2-5 192 15,0-8 0-15,0 0 0 0,0 8 0 0,-1-1 0 16,1-7 128-16,-4 8 0 0,-3-1 16 0,1-1 0 16,-5-3 160-16,-4-2 16 0,-2-1 16 0,-5 2 0 15,-3 1-80-15,-7 1-32 0,-6-2 0 0,-1 2 0 16,-3 2-32-16,-1-1-16 0,-2 4 0 0,0 0 0 16,2 0-48-16,-2 1-16 0,1-2 0 0,-1 1 0 15,1-1-304-15,3-1 0 0,5-1 0 0,3 0-144 16,2-2-2112-16,6-2-432 0</inkml:trace>
  <inkml:trace contextRef="#ctx0" brushRef="#br1" timeOffset="163948.01">191 6274 12895 0,'0'0'272'0,"2"-8"64"0,-1-2 16 0,0 1 32 0,0-1-384 0,0 3 0 0,-1 7 0 0,0 0 0 15,0-7 896-15,0 7 96 0,0 0 32 0,0 0 0 16,0 0 0-16,0 0 0 0,0 0 0 0,0 0 0 15,-7 9 0-15,1 0 0 0,-1 4 0 0,1 5 0 16,-4 9 0-16,2 3 0 0,-3 3 0 0,0 5 0 16,0 3-832-16,0 1-192 0,-4 5 0 0,2 0 0 0,-1 2 864 15,3 0 128-15,3 1 32 0,2-2 0 16,1-4-832-16,0-2-192 0,3-3 0 0,2-1 0 0,3-5 0 0,4-4 0 16,1-2 0-16,0-4 0 0,1-3 0 0,3-3 0 15,-1 0 0-15,4-1 0 0,-1 2 864 0,1-3 128 16,4-4 32-16,0-1 0 0,-3-1-832 0,1-3-192 15,1-2 0-15,1 0 0 0,1 4 0 0,0-3 0 16,-2 0 0-16,3-3 0 0,2-3 0 0,-5-1 0 16,-8-2 0-16,-1 2 0 15,2 0-2416-15,0-4-528 0,-1-7-96 0,-7 2-32 0</inkml:trace>
  <inkml:trace contextRef="#ctx0" brushRef="#br1" timeOffset="164563.49">626 5795 27647 0,'0'0'1216'0,"8"-7"256"0,-3 0-1168 0,6 1-304 16,3 3 0-16,-1-4 0 0,3-2 0 0,3-1 0 15,2 4 0-15,3 1 0 0,-1 3 0 0,1 0 0 16,-3 2 0-16,0 0 0 0,0 3 0 0,-3 3 0 0,-3 3 0 0,-3 2 0 16,-8 2 880-16,-2 6 112 0,-4 4 32 0,-6 0 0 15,-6 2-832-15,-2 3-192 0,-1 1 0 0,-2 4 0 16,0 2 864-16,2-2 128 16,1-4 32-16,0-3 0 0,-1-2-832 0,3-4-192 0,2-1 0 0,3-3 0 15,2-7 864-15,4 4 128 0,3-4 32 0,3 0 0 16,3-2-832-16,4-3-192 0,3 1 0 0,7-2 0 15,6 0 864-15,5-1 128 0,2-2 32 0,5-2 0 16,4 1-832-16,1-1-192 0,1-1 0 0,-2-2 0 16,-1-1-768-16,1 1-208 0,-2 5-48 0,-13-1-16784 15</inkml:trace>
  <inkml:trace contextRef="#ctx0" brushRef="#br1" timeOffset="168991.39">575 6596 9215 0,'0'0'400'0,"0"0"96"0,0 0-496 0,0 0 0 0,0 0 0 0,0 0 0 16,9 3 912-16,-9-3 96 0,0 0 16 0,9-2 0 16,-9 2 0-16,10-2 0 0,-10 2 0 0,7-3 0 15,-7 3 0-15,10-3 0 0,-4 1 0 0,-6 2 0 16,0 0 0-16,0 0 0 0,0 0 0 0,0 0 0 15,0 0 0-15,0 0 0 0,0 0 0 0,0 0 0 16,0 0 0-16,0 0 0 0,0 0 0 0,0 0 0 16,0 0-832-16,-4 6-192 0,-3 0 0 0,0-2 0 0,-1-3 864 0,-2-1 128 15,-2 0 32-15,-5 2 0 0,-1 0-832 0,-3-1-192 16,-1 0 0-16,-4-1 0 0,-1 0 864 0,-1 0 128 16,6 0 32-16,-3 0 0 0,-3 0-832 0,0 0-192 15,2 0 0-15,0 1 0 0,1-1 864 0,0 0 128 16,-1 0 32-16,1 0 0 0,-2-1-832 0,0 0-192 15,-1-4 0-15,2 3 0 0,3 1 0 0,2 1 0 16,2 0 0-16,2-1 0 0,4 0 0 0,1-2 0 16,1-1 0-16,0 3 0 0,4 0 0 0,7 1 0 15,0 0 0-15,0 0 0 0,-8-2 0 0,8 2 0 16,0 0 0-16,0 0 0 0,0 0 0 0,0 0 0 16,0 0 0-16,0 0 0 15,0 0-3232-15,5-4-688 0,1-2-144 0,3 4-32 0</inkml:trace>
  <inkml:trace contextRef="#ctx0" brushRef="#br1" timeOffset="172806.73">3538 9895 20271 0,'0'0'448'0,"0"0"80"0,0 0 32 0,-5-6 16 0,13-2-576 0,-3 1 0 0,-1-1 0 0,3 1 0 16,-4 1 928-16,0-1 80 0,-3 7 16 0,6-7 0 16,-6 7 816-16,0 0 160 0,5-8 48 0,-5 8 0 15,0 0-832-15,0 0-144 0,0 0-48 0,0 0 0 16,0 0-816-16,-11 8-208 0,3 4 0 0,0 1 0 15,0 2 0-15,-1 2 0 0,-2 1 0 0,-1 9 0 0,0 6 864 0,-1 3 128 16,1 2 32-16,0 1 0 0,1 1-832 0,1 0-192 16,0 1 0-16,3 0 0 0,0-3 0 0,2 1 0 15,2-1 0-15,2-2 0 0,0-5 0 0,1-1 0 16,1-3 0-16,3-4 0 0,1-1 0 0,2-3 0 16,3-3 0-16,0-3 0 0,1-1 864 0,2-1 128 15,-1-2 32-15,2-2 0 16,-2-2-1648-16,3-1-320 0,5 2-64 0,-6-4-16 0,-14-2 832 0,15 0 192 15,4-2 0-15,1 0 0 0,-1 0 0 0,-2-1 0 16,-1-1 0-16,-2 0 0 16,-2-1-864-16,-1 1-128 0,-1-3-32 0,-2-1-9824 15,-5 1-1968-15</inkml:trace>
  <inkml:trace contextRef="#ctx0" brushRef="#br1" timeOffset="173060.48">3358 10241 31327 0,'0'0'688'0,"0"0"144"0,0 0 16 0,0 0 48 0,0 0-720 0,0 0-176 0,-6-1 0 0,6 1 0 16,0 0 0-16,0 0 0 0,0 0 0 0,0 0 0 15,9-1 848-15,3-1 144 0,-1-2 32 0,3 0 0 16,2-1-832-16,1-3-192 0,5-1 0 0,0-1 0 15,0 1 864-15,1-3 128 0,1 1 32 0,-1-1 0 16,0 2-1648-16,0 0-320 0,0 0-64 0,-1 1-16 16,1-2-816-16,-4 1-160 0,-2 0-48 0,1 0 0 0</inkml:trace>
  <inkml:trace contextRef="#ctx0" brushRef="#br1" timeOffset="173454.37">3955 9496 31327 0,'0'0'1392'0,"0"0"272"0,0 0-1328 0,7-6-336 0,-3-4 0 0,6 2 0 15,1 4 0-15,1 0 0 16,-2 2 0-16,3-2 0 0,4-4 0 0,0 4 0 0,4-1 0 0,1 4 0 15,-4 2 0-15,-2 0 0 0,0-2 0 0,-2 6 0 16,-3 1 896-16,-1 5 96 0,-3 3 32 0,-3 0 0 16,-1 1-832-16,-2 7-192 0,-2 3 0 0,-2-1 0 15,-5-2 0-15,-1 1 0 0,0-2 0 0,-2 0 0 16,0 1 0-16,-1-4 0 0,-1-1 0 0,2-2 0 16,2 1 864-16,2-3 128 0,1 0 32 0,3-2 0 15,2-1-832-15,1-10-192 0,2 10 0 0,5-1 0 16,1-3 0-16,2 1 0 0,0-3 0 0,4 3 0 15,4 1 0-15,2-1 0 0,0-5 0 0,1 3 0 16,-1-4 0-16,1 0 0 0,-2-1 0 0,0 2 0 0,-1 2 0 0,2-1 0 16,-4-1 0-16,0 0 0 15,0-2-2416-15,-3 0-528 0,3 0-96 0,-16 0-32 0</inkml:trace>
  <inkml:trace contextRef="#ctx0" brushRef="#br1" timeOffset="174056">4728 10077 27647 0,'0'0'608'0,"0"0"128"0,2-9 32 0,2 2 0 0,-4 7-624 0,0 0-144 0,0-8 0 0,0 8 0 16,0 0 848-16,0 0 144 0,0 0 32 0,-9 2 0 16,1 4-832-16,-4 3-192 0,0 2 0 0,0 5 0 15,2 5 864-15,-2 3 128 0,0-1 32 0,2 7 0 16,1 2-832-16,4 2-192 0,1 3 0 0,4 1 0 16,3-3 0-16,2-1 0 0,2-2 0 0,4-5 0 15,3-5 0-15,1-3 0 0,2-5 0 0,0-3 0 16,1-3 0-16,2-3 0 0,2-7 0 0,0-2 0 15,0-4 864-15,0-2 128 0,1-3 32 0,-3-2 0 16,-3-3-832-16,0 0-192 0,-1-3 0 0,0 4 0 0,-2 2 0 16,-1-3 0-16,-1-4 0 0,-2 3 0 0,-1 4 0 15,-2 2 0-15,-2 1 0 0,-2 4 0 0,-3 8 0 0,0 0 0 16,0 0 0-16,5 8 0 0,-5-1 864 0,0 11 128 16,2 4 32-16,-2 4 0 0,-1 1-832 0,0 6-192 15,-1 4 0-15,-2 5 0 0,0 1 0 0,-4 6 0 16,-2 1 0-16,-1 1 0 0,-1 0 0 0,0 1 0 15,3 0 0-15,-3-4 0 0,0-2 0 0,-1-4 0 16,-4-3 0-16,2-2 0 0,1-5 0 0,-1-2 0 16,-1-3 0-16,1-2 0 0,-1-2 864 0,1-4 128 15,-1-5 32-15,1-1 0 0,-2-2-832 0,2-5-192 16,0-3 0-16,-1-3 0 0,-1-1 0 0,-1-6 0 16,0-3 0-16,3-3 0 0,2 0 0 0,1-1 0 15,1-1 0-15,4 0 0 0,3 4 0 0,4 0 0 16,3-1 0-16,4 4 0 0,3 1 0 0,2 0 0 0,2 1 0 0,1 0 0 15,2 1 0-15,2 1 0 0,-1 3 0 0,1-1 0 32,1-2-1600-32,-4-1-352 0,2 1-80 0,1 0-10384 0,1-2-2096 0</inkml:trace>
  <inkml:trace contextRef="#ctx0" brushRef="#br1" timeOffset="174427.87">5451 9448 31327 0,'3'-14'1392'0,"4"4"272"0,1-3-1328 0,-1 5-336 16,0 0 0-16,1 2 0 0,-4-1 896 0,0 1 96 16,0 1 32-16,0-1 0 0,-4 6 0 0,0 0 0 15,0 0 0-15,-9 13 0 0,2 0 0 0,-6 9 0 16,0 9 0-16,-1 2 0 0,-4-7 0 0,4 6 0 16,2 3 0-16,0 0 0 0,-2-1-832 0,4-2-192 15,2-5 0-15,1-3 0 0,0-2 0 0,1-3 0 16,3-3 0-16,1-2 0 0,-4 0 0 0,4-2 0 15,2-1 0-15,2-5 0 0,-2-6 0 0,0 0 0 0,0 0 0 0,6 7 0 32,-6-7-768-32,0 0-208 0,8 0-48 0,-8 0-12016 0,9-6-2400 0</inkml:trace>
  <inkml:trace contextRef="#ctx0" brushRef="#br1" timeOffset="175281.89">6514 9925 20271 0,'0'0'448'0,"0"0"80"0,5-8 32 0,-1-1 16 0,1 0-576 0,-5 9 0 15,2-9 0-15,-2 9 0 0,4-7 1744 0,-4 7 240 16,0 0 64-16,0 0 0 0,0 0-832 0,0 0-144 0,0 0-48 0,0 0 0 15,0 0 0-15,3 14 0 0,-2 2 0 0,-1 5 0 16,0 3-816-16,-1 6-208 0,1 5 0 0,-1 1 0 16,-2-2 864-16,1 1 128 15,0-1 32-15,-2-1 0 0,0-3-832 0,2-1-192 0,0 1 0 0,-1-1 0 16,-1-2 0-16,2-2 0 0,-1-3 0 0,1 0 0 16,-1-2 0-16,2-2 0 0,0-4 0 0,2 0 0 15,1 0 0-15,1-4 0 0,-2-2 0 0,-1-8 0 16,3 9 0-16,-3-9 0 0,0 0 0 0,0 0 0 15,0 0-3232-15,0 0-688 0,0 0-144 16,0 0-32-16</inkml:trace>
  <inkml:trace contextRef="#ctx0" brushRef="#br1" timeOffset="175465.31">6298 10372 38703 0,'0'0'848'0,"4"-7"176"0,1 1 48 0,4-3 16 0,4 4-880 0,4-2-208 15,3-1 0-15,4 1 0 0,2 1 0 0,2 2 0 16,1 0 0-16,-1 0 0 0,0 0 864 0,-3-2 128 16,2 4 32-16,-1-1 0 0,-3 0-832 0,1 0-192 15,-1-1 0-15,-1 1 0 0,-4 2 0 0,-3 2 0 16,-1 2 0-16,0 0-12512 16,2-3-2544-16</inkml:trace>
  <inkml:trace contextRef="#ctx0" brushRef="#br1" timeOffset="178903.16">7353 9855 12895 0,'0'0'576'0,"-6"1"112"0,-1-1-560 0,1 0-128 15,-2-2 0-15,3 1 0 0,5 1 1664 0,-4-1 320 16,-4-1 48-16,3-2 16 0,5 4-832 0,0 0-144 0,0-5-48 0,0 5 0 16,3-7 0-16,1 1 0 15,4 0 0-15,-2-2 0 0,3 0-816 0,2-1-208 0,2-1 0 0,3 0 0 16,0 1 864-16,4-1 128 0,-2 0 32 0,3 0 0 15,2 2-832-15,-2 2-192 0,2 0 0 0,0 2 0 16,-2 2 0-16,1 2 0 0,-3 2 0 0,0 4 0 16,-5 4 864-16,-1 2 128 0,-1 0 32 0,0 13 0 31,-1 0-1648-31,-5 4-320 0,-8 2-64 0,-1-8-16 0,-4 4 832 0,1 8 192 0,0 4 0 0,-2 2 0 16,-5-3 0-16,-1 1 0 0,-1-1 0 0,-2 1 0 15,-3-4 768-15,3-4 208 0,-1 0 48 0,2-1 0 16,-1 3-832-16,3-7-192 0,1-2 0 0,0-2 0 15,2-1 0-15,2-2 0 0,1-3 0 0,0-3 0 16,3-2 864-16,2-1 128 0,1-3 32 0,4 2 0 0,-2-9-832 0,0 0-192 16,5 4 0-16,4-2 0 0,2 3 0 0,1-3 0 15,2-2 0-15,3 0 0 0,1-1 0 0,5 0 0 16,0-1 0-16,2-1 0 0,-1-1 0 0,2-1 0 16,4 1 0-16,0 0 0 0,-2-1 0 0,2 1 0 15,-4-1 0-15,-1 1 0 0,-6 0 0 0,-1-3 0 16,-3 1 0-16,2-3 0 15,-6 0-1600-15,-3-1-352 0,-5-1-80 0,-1 3-16 0</inkml:trace>
  <inkml:trace contextRef="#ctx0" brushRef="#br1" timeOffset="179252.54">8391 9506 23951 0,'-6'-7'512'0,"1"1"128"0,1-3 0 0,1 3 64 0,0 0-576 0,3 6-128 0,0 0 0 0,0 0 0 16,-8 1 848-16,8-1 144 0,-8 7 32 0,-2 4 0 15,1 6 0-15,-1 4 0 0,-1 3 0 0,-1 6 0 16,-1 4 0-16,0 3 0 0,-3 0 0 0,3 6 0 15,-2 3 0-15,0 4 0 0,0 0 0 0,3 1 0 16,3-2-832-16,1-1-192 0,3-2 0 0,5-4 0 0,5-5 0 0,2-2 0 16,-1-9 0-16,1 1 0 0,2 1 0 0,3-3 0 15,-2-3 0-15,2-2 0 0,0-5 864 16,1 1 128-16,-2-2 32 0,0-3 0 0,-1-3-832 0,0-3-192 16,-2-1 0-16,-8-4 0 15,0 0-1600-15,8-4-352 0,-3-4-80 0,-4 1-9296 16,-3-5-1856-16</inkml:trace>
  <inkml:trace contextRef="#ctx0" brushRef="#br1" timeOffset="179428.57">7906 10088 31327 0,'0'0'1392'0,"6"-10"272"0,0 0-1328 0,4 2-336 16,1 0 0-16,3 1 0 0,3 3 0 0,2 0 0 15,0-1 0-15,5 1 0 0,3 3 896 0,2 0 96 0,6-3 32 0,0 1 0 16,1 0-832-16,1-2-192 15,-4 1 0-15,-3 2 0 0,-1 3 0 0,-6-3 0 0,0-4 0 0,-5 2 0 32,-2 0-768-32,0 2-208 0,-2-1-48 0,-1 1 0 0</inkml:trace>
  <inkml:trace contextRef="#ctx0" brushRef="#br1" timeOffset="180027.59">8946 9789 31327 0,'0'0'1392'0,"0"0"272"0,0-8-1328 0,0 8-336 16,0 0 0-16,0 0 0 0,-7 7 0 0,0 2 0 16,-1 2 0-16,-1 4 0 0,-1 7 0 0,1 1 0 15,-3 1 0-15,2 4 0 0,1 2 896 0,2 0 96 16,1 2 32-16,3-2 0 0,0 0-832 0,3-4-192 15,2-2 0-15,0-1 0 0,3-2 0 0,2-4 0 16,2-6 0-16,2-1 0 0,3-5 0 0,2-1 0 16,2-6 0-16,3-2 0 0,2-4 0 0,-2 0 0 15,2-6 0-15,0-1 0 0,4-5 864 0,-2-1 128 16,-1-2 32-16,-2 1 0 0,-2 0-832 0,-3-1-192 16,0-1 0-16,-1 2 0 0,-3 2 0 0,-2 5 0 15,-1 3 0-15,0 2 0 0,-4 2 0 0,2 5 0 16,-8 3 0-16,5 5 0 0,2 4 0 0,-3 5 0 0,0 6 0 0,-2 8 0 15,-1 5 0-15,-1 2 0 0,-1 1 0 0,0 4 0 16,-1 6 864-16,-3 2 128 0,-3 4 32 0,1 5 0 16,-6 5-832-16,-1-1-192 15,-1 1 0-15,-2-3 0 0,0 0 0 0,-5 0 0 0,-1 0 0 0,-3-2 0 16,2-2 0-16,0-5 0 0,4-4 0 0,-1-3 0 16,3 0 864-16,-1-8 128 0,1-3 32 0,2-4 0 15,-4-3-832-15,4-4-192 0,-1-5 0 0,3-2 0 16,-1-6 0-16,3-3 0 0,-1-5 0 0,1-3 0 15,-1-7 0-15,0-4 0 0,1-3 0 0,-1-4 0 16,4-3 864-16,1-2 128 0,-1-1 32 0,6 1 0 16,3-4-832-16,3 5-192 0,6 3 0 0,0 0 0 15,3 0 0-15,2 2 0 0,1 5 0 0,3 1 0 16,1 0 0-16,3 1 0 0,-1 1 0 0,5 4 0 16,4 3-768-16,-3 2-208 0,1-1-48 0,0 2 0 0,1 0 832 0,-2 2 192 15,-5 5 0-15,2-2 0 0,-7-1 0 0,0 2 0 16,-3-1 0-16,-4 2 0 15,-1 2-3328-15,-3-3-608 0,-6-4-128 0,0 0-32 0</inkml:trace>
  <inkml:trace contextRef="#ctx0" brushRef="#br1" timeOffset="180704.42">10124 9941 16575 0,'-2'6'368'0,"-2"1"80"0,-1-3 0 0,5-4 16 0,-4 7-464 0,4-7 0 16,0 0 0-16,0 0 0 0,3 9 1728 0,-3-9 256 0,0 0 64 0,12 3 0 15,1-2-832-15,2-2-144 0,1-3-48 0,2 0 0 16,3 1 0-16,2-1 0 0,1-2 0 0,3 1 0 15,5-1-816-15,0 0-208 0,-1-3 0 0,2 1 0 16,3 2 864-16,0 0 128 0,-2 1 32 0,-4 1 0 16,-3 1-832-16,-5 1-192 0,-3 2 0 0,-4 0 0 15,-7 0-1600-15,-8 0-352 0,0 0-80 0,0 0-11472 16</inkml:trace>
  <inkml:trace contextRef="#ctx0" brushRef="#br1" timeOffset="180885.85">10211 10154 35007 0,'0'0'768'0,"0"0"176"0,0 0 16 0,0 0 16 0,0 0-784 0,3 9-192 16,2 1 0-16,3-3 0 0,1-1 864 0,2 0 128 15,2-2 32-15,6 0 0 0,1 1-832 0,3-2-192 16,1-2 0-16,5 0 0 0,4-1 864 0,4 0 128 16,4-1 32-16,-2 1 0 0,-2 0-832 0,-5-1-192 15,-4-1 0-15,0 1 0 16,-2 0-2416-16,-5-1-528 0,6-3-96 0,-6 1-32 0</inkml:trace>
  <inkml:trace contextRef="#ctx0" brushRef="#br1" timeOffset="181486.77">11958 9818 20271 0,'2'-12'896'0,"-2"12"192"0,0 0-880 0,0 0-208 16,0-13 0-16,0 5 0 0,0 8 1680 0,-2-6 304 15,-5-5 48-15,0 6 16 0,-4 2-832 0,-3 3-144 16,-4-2-48-16,-1 1 0 0,-8 1 0 0,1 2 0 15,-2 1 0-15,1 3 0 0,-4 4-816 0,2 1-208 16,2-1 0-16,2 2 0 0,3 2 864 0,2 2 128 0,0 0 32 0,5 3 0 16,1 2-832-16,3-2-192 15,4-4 0-15,3 1 0 0,6 0 0 0,3 0 0 0,2 1 0 0,-1-8 0 16,3 2 0-16,2-3 0 0,3 0 0 0,3 2 0 16,2-1 0-16,4 0 0 0,3-1 0 0,3 2 0 15,23 9 0-15,-9-2 0 0,-7-2 0 0,-8 0 0 16,-6-1 864-16,-6 1 128 0,-5-3 32 0,-5 3 0 15,-1-2-832-15,-4 1-192 0,-5 1 0 0,0-8 0 16,-3 3 0-16,-1 0 0 0,-8-2 0 0,1 2 0 16,-6 1 0-16,0-1 0 0,-1-2 0 0,-21 5 0 15,6 1 864-15,5-5 128 0,5-5 32 0,1-4 0 16,3-3-832-16,2 2-192 0,3 0 0 0,4-3 0 16,1-5-1600-16,5 0-352 0,5 0-80 15,3 2-16400-15</inkml:trace>
  <inkml:trace contextRef="#ctx0" brushRef="#br1" timeOffset="181753.81">12384 9799 31327 0,'0'0'1392'0,"0"0"272"0,0 0-1328 0,0 0-336 15,0 0 0-15,-2 10 0 0,0 1 0 0,0 0 0 16,-3 6 0-16,2 3 0 0,-1 7 896 0,-4-3 96 16,-2-8 32-16,-1 6 0 0,-1 5 0 0,1 1 0 0,-1 4 0 0,0-1 0 15,-1-2-832-15,-2-1-192 0,1 2 0 0,3-4 0 16,1-1 0-16,2-5 0 0,1 2 0 0,0-3 0 16,-2-2 0-16,5-4 0 15,4-13 0-15,-1 9 0 16,1-9-2416-16,0 0-528 0,0 0-96 0,0 0-32 0</inkml:trace>
  <inkml:trace contextRef="#ctx0" brushRef="#br1" timeOffset="182205.07">12688 9854 27647 0,'0'0'608'0,"0"0"128"0,0 0 32 0,0 0 0 0,0 0-624 0,0 0-144 16,0 0 0-16,-2 11 0 0,-4 4 848 0,2 2 144 16,-1-1 32-16,-2 2 0 0,-2 2 0 0,-3 4 0 15,0 2 0-15,0 4 0 0,1-2 0 0,-3-2 0 16,3 0 0-16,0-5 0 0,2-1 0 0,0-3 0 15,3-4 0-15,2-2 0 0,-1-2-832 0,5-9-192 16,0 0 0-16,0 0 0 0,0 0 0 0,0 0 0 16,0 0 0-16,10-6 0 0,0-4 864 0,2-2 128 0,0-2 32 0,3-3 0 15,0-3-832-15,2 2-192 0,-2-1 0 0,4 0 0 16,3 0 0-16,-1 2 0 16,2 2 0-16,-1 0 0 0,-4 8 0 0,0-1 0 0,-4 1 0 0,0 4 0 15,-2 2 0-15,-2 4 0 0,-3 3 0 16,-1 4 0-1,-2 2-768-15,-2 3-208 0,-2 2-48 0,0 1 0 0,0 3 832 0,-1 0 192 0,-6 0 0 0,0 2 0 16,-3-3 0-16,2 1 0 0,-2-2 0 0,3-3 0 16,-1-1 0-16,4 0 0 0,0-2 0 0,2-3 0 15,2-10-3328-15,0 0-608 16,0 0-128-16,0 0-32 0</inkml:trace>
  <inkml:trace contextRef="#ctx0" brushRef="#br1" timeOffset="182581.41">13524 9319 27647 0,'0'0'608'0,"0"0"128"0,0 0 32 0,9 8 0 0,-9-8-624 0,0 0-144 16,0 0 0-16,0 0 0 0,0 0 848 0,0 0 144 15,0 0 32-15,1 11 0 0,-3 2 0 0,-3 1 0 16,0 2 0-16,-6 8 0 0,-1 9-832 0,-2 3-192 0,1 1 0 0,-2 3 0 16,-3 4 864-16,1 3 128 0,-2-1 32 0,0 4 0 15,-2 8-832-15,0-2-192 0,1-1 0 0,-1 0 0 16,3 0 864-16,4-6 128 0,4-4 32 0,1-5 0 15,5-3-832-15,1-4-192 0,3-5 0 0,2-1 0 16,2-4 0-16,1 1 0 0,2-2 0 0,2-6 0 16,0-7 0-16,2-3 0 0,-3 0 0 0,2-4 0 15,-1-4-3232 1,0-4-688-16,2-8-144 0,-3-2-32 0</inkml:trace>
  <inkml:trace contextRef="#ctx0" brushRef="#br1" timeOffset="182893.76">14063 9403 31327 0,'1'-7'688'0,"1"3"144"0,-2 4 16 0,0 0 48 0,0 0-720 0,0 0-176 16,0 0 0-16,0 0 0 0,-9 13 848 0,0 4 144 15,-6 3 32-15,2 4 0 0,-1 1 0 0,-4 6 0 16,-1 6 0-16,0 3 0 0,0-1 0 0,2 3 0 16,1 2 0-16,2 1 0 0,-1 1-832 0,3 1-192 15,3-2 0-15,3 4 0 0,-1 1 0 0,5-6 0 0,2-6 0 0,2-4 0 16,2-4 0-16,2-1 0 0,0-4 0 0,1-3 0 16,2-3 0-16,2-2 0 0,-2-1 0 0,2-3 0 15,0-1 0-15,-2-7 0 16,-9-5 0-16,10-1 0 15,-2-2-2416-15,-2-5-528 0,-4-3-96 0,-1-3-32 0</inkml:trace>
  <inkml:trace contextRef="#ctx0" brushRef="#br1" timeOffset="183063.01">13583 9918 38703 0,'0'0'848'0,"0"0"176"0,6-10 48 15,5 2 16-15,0 3-880 0,-1 2-208 0,4 2 0 0,3 1 0 16,2 0 0-16,3 0 0 0,1 0 0 0,2 0 0 0,0 0 864 0,1-1 128 15,1 3 32-15,22-3 0 0,-6-3-832 0,-2 1-192 16,-2 3 0-16,1 0 0 0,-19 0 0 0,2 0 0 16,1 0 0-16,2 0-12512 15,-6-1-2544-15</inkml:trace>
  <inkml:trace contextRef="#ctx0" brushRef="#br1" timeOffset="183563.32">14500 8979 27647 0,'0'0'608'0,"0"0"128"0,3 4 32 0,-3-4 0 0,0 0-624 0,9 1-144 0,-2 2 0 0,2 1 0 16,2 0 848-16,1 1 144 0,2 3 32 0,-1 2 0 15,2 4 0-15,2 3 0 0,-1 2 0 0,3 5 0 16,5 10 0-16,0 4 0 0,-1 2 0 0,-2 0 0 0,0 2-832 15,-5 7-192-15,-8-8 0 0,1 8 0 0,-2 6 864 0,-4 2 128 16,-2 4 32-16,-1 1 0 0,-1 4-832 0,0 1-192 16,-1 1 0-16,0-2 0 0,-2-2 864 0,2-1 128 15,-1-1 32-15,-2 19 0 0,-1-9 0 0,-2-7 0 16,0-7 0-16,-6 18 0 0,0-17-832 0,-3-8-192 16,-4-9 0-16,-2-4 0 0,9-16 0 0,-3 0 0 15,-1 1 0-15,-4 0 0 0,-4 1 0 0,0 0 0 16,0-1 0-16,0 0 0 0,-23 14 864 0,9-7 128 15,6-5 32-15,3-6 0 0,1-4-832 0,1-5-192 16,1-2 0-16,2-3 0 16,11-1-1600-16,-2-3-352 0,1-2-80 0,-1 0-19664 0</inkml:trace>
  <inkml:trace contextRef="#ctx0" brushRef="#br1" timeOffset="186759.74">15145 8593 20207 0,'0'0'896'0,"0"0"192"0,0 0-880 0,0 0-208 16,0 0 0-16,0 0 0 0,0 0 0 0,0 0 0 16,6 7 0-16,-6-7-160 0,0 0 160 0,0 0 192 15,0 0-32-15,0 0-16 0,0 0 352 0,3 9 64 16,-3-1 16-16,0-8 0 0,0 0 128 0,-11 5 48 15,-1-1 0-15,-3 2 0 0,-1 0-192 0,-4 0-48 16,-5-2 0-16,-1 2 0 0,-2 1-208 0,0 0-48 16,-4-1-16-16,0-1 0 0,-1 2 112 0,0-2 32 15,-1 0 0-15,0-1 0 0,-5-1 0 0,1 2 0 16,-6 1 0-16,-3-1 0 0,-1-4-96 0,-4 1-16 16,-2 2 0-16,1 1 0 0,-1-1-64 0,-4-1-16 15,-2 1 0-15,-3-3 0 0,-1 0-192 0,-2-1 0 0,-2 1 0 16,-2 0 0-16,-2 2 144 0,-2-1-144 0,-6 0 128 0,3 0-128 15,1 0 160-15,-2-2-160 0,-2-2 192 0,-2 1-192 16,-3 2 288-16,0 2-48 0,-1-2-16 0,-2-1 0 16,-6-1 16-16,-1 1 0 0,6 2 0 0,-3-2 0 15,-2-2-80-15,2 1-16 0,-5 3 0 0,3-1 0 16,1 1-144-16,-3-4 192 0,-3-2-192 0,1 3 192 16,3 3-16-16,-2-1 0 0,-4-2 0 0,1 1 0 15,1 0-176-15,-4-1 0 0,0-1 144 0,-2 1-144 16,-2 2 160-16,0 0-32 0,0-2-128 0,-1 2 192 15,3 1-48-15,1-1-16 0,3 0 0 0,-2-1 0 16,-3 0 16-16,4 1 0 0,-1 2 0 0,1-1 0 16,-2-2-16-16,0 2-128 0,2 0 192 0,0-1-64 0,-3-2 0 0,3 2 0 15,1 3 0-15,2-2 0 0,1-1 0 0,-1 0 0 16,-4 0 0-16,4 2 0 0,2 0-128 0,-5-1 128 16,-3-1-128-16,7 1 128 0,5 0-128 0,2 1 0 15,-1 0 0-15,0-2 0 0,2-3 128 0,2 2-128 16,2 2 0-16,2-1 128 0,-2 1-128 0,1-1 128 15,3 0-128-15,0 2 128 0,3-1-128 0,0-1 160 16,-4 3-160-16,6 0 160 0,2-2-160 0,3 0 0 16,-3 0 0-16,4-1 0 0,0 4 0 0,0-2 0 15,3-1 0-15,1 2 0 0,-2-2 0 0,3 2 0 16,-3-3 0-16,1 1 0 0,-1 2 0 0,1-1 0 16,5 1 0-16,-1 1 0 0,-2-1 0 0,-2 2 0 15,1 0 0-15,3-1 0 0,-1-1 0 0,2-1 0 16,0 2 0-16,1 3 0 0,-3-1 0 0,1 2 0 0,-1 1 0 15,2-2 0-15,2-3 0 0,-1 4 0 0,1 4 0 0,-1-3 0 16,0-4 0-16,2 1 0 0,1 2 0 0,0 0 0 16,0-1 0-16,2 1 0 0,-3 4 0 0,0-6 0 15,-2-1-160-15,3 0 160 0,2 3 0 0,3-1-144 16,0 1 144-16,1-1 0 0,0 0 160 0,-3-2-160 16,1-3 0-16,2 4 0 0,2 2-128 0,2 1 128 15,3-2 0-15,-2 0-128 0,1 2 128 0,3-2 0 16,-1-4 0-16,2 2 0 0,2 1 0 0,1 1 0 15,0 0 0-15,5 2 0 0,2 0 0 0,3-1 0 16,3-2 0-16,2 1 0 0,2 1 0 0,-1-3 0 16,0-1 0-16,0 1 0 0,1 1 0 0,1-1 0 0,1-1-128 15,0 0 128-15,-3-3 0 0,3 4 0 0,5 0 0 0,-1 2-128 16,2 0 128-16,-3-1 0 0,2-1 0 0,0-1 0 16,3 1 0-16,0-2 0 0,1 1 0 0,2 0 0 15,1 3 0-15,-2-4 0 0,2-1 0 0,0 2 0 16,-2 0 0-16,4 0 0 0,-2-2 0 0,2 4-128 15,-2 3 128-15,3 1 0 0,-3 0 0 0,1 2 0 16,0-1 0-16,1 1 0 0,-2-1-144 0,4 3 144 16,0 0 0-16,1 1-144 0,-1 2 144 0,3 0 0 15,-1-2 0-15,2 1 0 0,0 2 0 0,1 0-160 16,-1 1 160-16,2 2 0 0,1 0 0 0,1 2-128 16,-3-3 128-16,2 3 0 0,0 5 0 0,-1-2 0 15,-1 1 0-15,1 5 0 0,2 4 0 0,0 0 0 0,0-6 0 16,-2 1 0-16,0 0 0 0,0 0-128 0,0 1 128 0,1 0 0 15,-1 0 0-15,1 1 0 0,1 3 0 0,0 0 0 16,-3 3 0-16,0 1 0 0,2 1 0 0,-1 1 0 16,1-2 0-16,2-3 0 0,0 0 0 0,1-1 0 15,-1 3 0-15,3-2 0 0,2 1 0 0,1-1 0 16,1 1 0-16,4-4 0 0,0 1 0 0,5-4 0 16,0-4 0-16,1-1 0 0,1-2 0 0,2 1 0 15,4-3 0-15,3-1 0 0,1-1 0 0,1 0 0 16,-1-1 0-16,2 0 0 0,-1-1-128 0,2-5 128 15,6 5 0-15,1-4 0 0,4 0 0 0,6-2 0 16,-1-2-192-16,3 0 192 0,0 1-192 0,2-2 192 16,-2-1 0-16,2-3-128 0,-2-1 128 0,8 1 0 15,8 5 0-15,-2 0 0 0,-2-1 0 0,3-1 0 16,0-2 0-16,5 0 0 0,3 1 0 0,0 0 0 0,0-2 0 0,2 0 0 16,2-2 0-16,7 1 0 0,5-1 0 0,0-1 0 15,-2-2 0-15,5 3 0 0,6-2 0 0,0 0 0 16,-2 1 0-16,2-2 0 0,8-1 0 0,0 2 0 15,-3 0 0-15,5 1 0 0,4-4 0 0,0 1 0 16,-4 2 0-16,4 0 0 0,2 1 0 0,0 0 0 16,-5-2 0-16,7 1 0 0,5 1 0 0,-2 1 0 15,-1 0 0-15,2-1 0 0,2-1 0 0,1 2 0 16,1-1 0-16,2 2 0 0,-2-2 0 0,5 0 0 16,-1 1 0-16,3-1 0 0,0 1 0 0,-1-3 0 15,3 2 128-15,-3-1-128 0,-3 0 0 0,1 1 0 16,1-2 0-16,-1-1 0 0,-2 0 0 0,0 1 0 15,-1-1 0-15,0 0 0 0,0-2 0 0,-2 1 0 0,-3 1 0 0,2-1 0 16,0-1 0-16,-2 0 128 0,-4-2-128 0,3 2 0 16,1 1 0-16,-3-2 0 0,-4-2 0 0,-1 0 0 15,2-1 0-15,-5 0 128 0,-4-1-128 0,2 1 0 16,3-3 0-16,-7 0 0 0,-8 0 128 0,0 0-128 16,4-1 0-16,-10 2 0 0,-3 2 0 0,-5 1 0 15,1-3 128-15,-1 2-128 0,1 1 0 0,-4 3 0 16,-5 2 128-16,0-1-128 0,1-2 0 0,-1 2 0 15,-3 2 0-15,-5 2 0 0,0 0 0 0,-6 0 0 16,-1-3 0-16,-1 2 0 0,2 1 0 0,0 0 0 16,0 5 0-16,-2-3 128 0,-3-2-128 0,-4 2 0 15,1 0 0-15,0 2 0 0,0 1 0 0,-1-2 0 16,0 0 0-16,-6 1 0 0,-3 1 0 0,-3-2 0 16,-2-2 0-16,-1 0 128 0,-2 1-128 0,-1-1 0 0,-2 0 0 15,-1 0 0-15,-4 1 128 0,-1 0-128 0,1-1 128 0,-3 1-128 16,-3 0 176-16,-1 1-176 0,-1-2 0 0,-2 2 0 15,-3-1 0-15,0-1 0 0,-2 0 192 0,2-2-64 16,-2-1 0-16,0 1-128 0,-1 0 192 0,2 0-64 16,0-2 0-16,-1 0-128 0,0-2 192 0,0 1-192 15,-2 0 192-15,1-1-192 0,0-1 144 0,-1 1-144 16,-1-3 0-16,-1 2 144 0,-1-2-144 0,1 0 160 16,0-3-160-16,1-2 160 0,2 2-16 0,-3-3 0 15,0-3 0-15,2-2 0 0,3-4 16 0,2-2 0 16,-3-2 0-16,-1-7 0 0,0-5 80 0,-1-4 16 15,0-2 0-15,-1-3 0 0,-5-2 0 0,3-5 0 0,-2-5 0 16,2-8 0-16,-3-6-80 0,3-3-16 0,-2-2 0 0,-1-6 0 16,1-13-32-16,-2-2-128 0,1-2 192 0,-3-3-64 15,1-4 0-15,0 2-128 0,0-1 192 0,-3 13-64 16,0 10 256-16,-1 4 32 0,-1 1 16 0,-2 8 0 16,-1 5 32-16,-2 11 16 0,1 7 0 0,-1 4 0 15,-1 3-480-15,0 5 0 0,-1 3 0 0,0 0 0 31,1 0-2208-31,-1 0-336 0,0 1-64 0</inkml:trace>
  <inkml:trace contextRef="#ctx0" brushRef="#br1" timeOffset="188715.36">12532 2043 24927 0,'14'-12'1104'0,"-4"8"240"0,2 2-1088 0,3-1-256 16,1 1 0-16,1 2 0 0,1-3-240 0,3 6-96 15,-1-1-32-15,2-2 0 16,-1-6-208-16,0 2-32 0,1 1-16 0,-2-1 0 16,-1 0 64-16,0 0 16 0,0-2 0 0,-2-1 0 0,-4 0 368 0,-1 0 176 15,-1 2-160-15,-1-2 160 0,-4 2 192 0,-6 5 128 0,0 0 16 0,0 0 16 16,0 0 288-16,0 0 64 0,0 0 16 0,0 0 0 16,-5-7-32-16,-3 4-16 0,-3-1 0 0,-4 3 0 15,-1 1-176-15,-6 5-48 0,-6-2 0 0,-2 1 0 16,-5 0-304-16,-2 1-144 0,-7 3 128 0,0-2-128 15,-1 1 144-15,-2-1-144 0,-3-1 160 0,-7-1-160 16,-4-1 144-16,-3 1-144 0,-7 4 128 0,1-3-128 16,-1 0 192-16,-5-4-64 0,-5-1 0 0,-3 2 0 15,-4 3-128-15,0-1 128 0,0-3-128 0,-5 1 128 16,-8-2 16-16,3-2 0 0,-2-5 0 0,-3 4 0 16,-8 1 80-16,1 1 16 0,0 1 0 0,-4-4 0 0,-3 0 32 0,1 1 16 15,-3-1 0-15,-3 0 0 0,-4-3 0 16,2 2 0-16,2 0 0 0,-6 4 0 0,-5 2-64 0,0-1-16 15,-2-1 0-15,1 2 0 0,2 4-208 0,-6 0 128 16,-2 1-128-16,2-2 0 0,0-2 0 0,1 2 0 16,-2-1 0-16,3-1 0 0,3-1 0 0,2-1 0 15,4-2 0-15,1 0 0 0,-2-2 0 0,2 0 0 16,5-1 0-16,-1-2 0 0,0-2 128 0,4-1-128 16,2-3 0-16,0 3 144 0,-1 3-144 0,2-1 192 15,6 2-192-15,-2 1 192 0,-3-5-32 0,7 5 0 16,3 1 0-16,4 0 0 0,-4-3 0 0,5 5 0 15,4 4 0-15,4 2 0 0,2 0-160 0,1-2 128 16,1-2-128-16,5 3 128 0,5 4-128 0,4-5 0 0,2-5 0 0,6 3 0 16,0 3 0-16,7-1 0 0,0 0 128 0,8-1-128 15,4 0 0-15,5 0 0 0,3-1 144 0,2-1-144 16,3-3 192-16,2 1-48 0,0 1 0 0,3-1 0 16,3 3 112-16,4 3 0 0,10 2 16 0,-1 0 0 15,1-5-32-15,2 1-16 0,1 0 0 0,8-1 0 16,-7 9-224-16,1 2 176 0,4 0-176 0,1 1 160 15,0 0-160-15,0 0 0 0,-1 1 0 0,2 4-176 16,0 2 176-16,2 0 0 0,1 1 0 0,2 3-128 16,-1-2 128-16,-3 2 0 0,-1 5 0 0,1 0 0 15,-1 5 0-15,0 1-128 0,-1 4 128 0,-1 5 0 16,-4 6 0-16,1 2-128 0,-3 2 128 0,1-2 0 16,-2 0 0-16,0 1 0 0,-3-2 0 0,1 4 0 15,-1 3 0-15,1-3 0 0,0-5 0 0,2-4 0 16,1-6 0-16,1-1 0 0,-2-4 0 0,1-1 0 0,0-1 0 15,4 0 0-15,0 0 0 0,0-4 0 0,2-3 0 0,0 0 0 16,1-3 0-16,1-1 128 0,1-2-128 0,0 0 0 16,0-1 0-16,1-1 128 0,2-2-128 0,1-2 0 15,1-1 0-15,0-1 0 0,3-2 0 0,2-1 0 16,0 3 0-16,3-3 0 0,3 0 0 0,3-2 0 16,3 0 0-16,3-1 0 0,2 1 0 0,2-1 0 15,2 0 0-15,2-1 0 0,-1 2 0 0,4-1 0 16,-1 1 0-16,2 1 0 0,2-1 0 0,4 1 0 15,2 0 0-15,2-1 0 0,2-1 0 0,2 0 0 16,1-2 0-16,1 0 0 0,1 1 0 0,5-2 0 16,5-2 0-16,0-1 0 0,0-3 0 0,0 0 0 15,-2 0 0-15,1 0 0 0,3 3 0 0,5 0 128 0,-1 1-128 0,2 0 0 16,-2-2 0-16,0 1 0 0,0-4 0 0,6 2 0 16,5 1 0-16,-2 0 0 0,-2-2 0 0,1 1 0 15,3 0 0-15,-2-2 0 0,4 2 0 0,-2 0 0 16,-3-1 0-16,2 2 0 0,2 1 0 0,3 0 0 15,1 1 0-15,-1 0 0 0,-3 1 0 0,4 2 0 16,2 1 0-16,-1 2 0 0,-2 0 0 0,2-1 0 16,1-1 0-16,4 2 0 0,3 1 0 0,-2-2 0 15,-1-1 0-15,5-1 0 0,5 2 0 0,-1-1 0 16,-1-1 0-16,5 3 0 0,2-2 0 0,-4 3 0 16,-1 0 0-16,3 1 0 0,1-1 0 0,-1-1 0 15,-1 1 0-15,1-2 0 0,-1 2 0 0,3-2 0 16,-1 1 0-16,2-2 0 0,-2 0 0 0,2-2 0 0,1-2 0 0,-1 0 0 15,-2 0 0-15,0 0 128 0,0 0-128 0,-1 1 0 16,-3 1 0-16,4 2 0 0,2 2 0 0,-6-1 144 16,-6-1-144-16,2 2 0 0,-1 1 0 0,-3 3 0 15,-4 0 0-15,-1 0 0 0,2-3 0 0,-1 4 0 16,0 4 0-16,-5-2 0 0,-2 0 0 0,-2-2 0 16,-1-1 0-16,3 0 0 0,-4-1 128 0,-2-1-128 15,-4 0 0-15,-2 0 0 0,1 1 0 0,1-2 0 16,-2 1 0-16,-4 0 0 0,-7-2 128 0,0 1-128 15,-2 0 0-15,-2-2 0 0,-3 1 128 0,-4-2-128 16,-1 1 0-16,-6-2 0 0,-5-1 0 0,-5-2 160 16,-1 0-160-16,-5-1 128 0,-3-3-128 0,-1 2 192 0,-2-2-192 0,-3-1 192 15,-1 1 48-15,-2-3 16 0,-3-1 0 0,-2-2 0 16,2-2 0-16,-1-4 16 0,-6-4 0 0,1-2 0 16,-1-4-32-16,0-5-16 0,-1-5 0 0,-3-7 0 15,-3-4 0-15,0-7 0 0,-1-4 0 0,-1-7 0 16,-3-6 64-16,1-8 16 0,2-3 0 0,-2-3 0 15,2 0-144-15,2 0-32 0,0 2 0 0,0 5 0 16,-1 5 336-16,1 6 64 0,2 3 16 0,0 7 0 16,0 3-256-16,-1 4-48 0,-3 2-16 0,2 4 0 15,0 8-224-15,-1 5-208 0,-2 6 32 0,1 1 16 16,1 2-2256-16,-7 4-448 0</inkml:trace>
  <inkml:trace contextRef="#ctx0" brushRef="#br1" timeOffset="191286.96">3110 11096 13935 0,'0'0'608'0,"0"0"144"0,0 0-608 0,-9 1-144 0,9-1 0 0,-6 4 0 15,-4-4 640-15,4 1 80 0,-1 3 32 0,7-4 0 16,-8 2 192-16,0-1 32 0,-2-2 16 0,0 2 0 15,1 1 48-15,0 0 16 0,0 2 0 0,1-3 0 16,-3 1-272-16,1 1-48 0,2 2-16 0,-5-1 0 16,1-1-208-16,0 2-64 0,1 0 0 0,-1 2 0 15,1 1-112-15,-1 0-16 0,1 0-16 0,-3 0 0 16,-1 1 16-16,1 2 16 0,-1-1 0 0,0 2 0 16,0 3-16-16,-1-2 0 0,-2 3 0 0,1-2 0 15,0 1-80-15,-2 4-32 0,0 0 0 0,4 2 0 16,3 1-80-16,-2 1 0 0,-4 2-128 0,2 1 192 15,-1 3-192-15,2-3 0 0,-1 0 128 0,2-1-128 16,3-1 0-16,-1 0 176 0,1 1-176 0,4-1 160 16,-2-2 32-16,2 2 0 0,0 4 0 0,1-1 0 0,-1 2 0 0,1-2 0 15,3 0 0-15,-2 0 0 0,0 3-64 0,2-2-128 16,0-1 192-16,-2 1-64 0,1 5-128 0,-1-1 160 16,0 3-160-16,1 1 160 0,-1-1-160 0,2 3 0 15,-3 3 144-15,3-4-144 0,1-4 0 0,1-2 128 16,0-1-128-16,1 0 0 0,2-1 160 0,-1-1-32 15,-1-4-128-15,1 0 192 0,0 4 0 0,1-3 0 16,3 0 0-16,-3-2 0 0,0-3-16 0,0 2-16 16,3 0 0-16,-1 1 0 0,-3-6-160 0,0-2 192 15,3 1-192-15,-1-2 192 0,1 0-64 0,1-2 0 16,-1-2 0-16,1 0 0 0,-1 1 0 0,-1-1-128 16,3 0 192-16,0 0-64 0,-1-5-128 0,-1 3 128 15,1-2-128-15,1-2 128 0,-6-4-128 0,0 0 128 16,0 0-128-16,0 0 128 0,0 0-128 0,0 0 0 0,0 0 0 0,0 0-176 31,0 0-624-31,0 0-128 0,0 0-32 0,0 0-9920 0,-6-4-2000 0</inkml:trace>
  <inkml:trace contextRef="#ctx0" brushRef="#br1" timeOffset="191639.52">2279 12603 23951 0,'-17'-13'2128'0,"10"9"-1696"0,7 4-432 0,0 0 0 16,0 0 816-16,0 0 80 0,0 0 0 0,0 0 16 0,0 0-624 0,0 0-128 15,-4-3-32-15,4 3 0 0,-1 12 656 0,2 5 128 16,0 1 32-16,1 5 0 16,3 2-304-16,-1 4-64 0,4 5-16 0,3-3 0 0,0-5-176 0,2 0-48 15,0 0 0-15,0 1 0 0,5-1-112 0,-1 1-32 16,-2-4 0-16,0-2 0 0,-1-3-64 0,0 1 0 15,2-1-128-15,0-3 192 0,-1-4 128 0,4 1 32 16,0-2 0-16,-1-3 0 0,1-5 240 0,3-3 48 16,3-3 16-16,1 0 0 0,-3-2 0 0,2 1 0 15,1-3 0-15,4-2 0 0,0-3-128 0,-1-7-16 16,-2-1-16-16,0 1 0 0,-1-4-144 0,-5 4-32 16,-2-2 0-16,2 1 0 0,-4 0-160 0,-2 2-32 15,-4 0-128-15,0 3 192 0,-1-1-192 0,-2 3-208 16,-2 3 32-16,-2 2 16 15,-4 9-2528-15,0 0-496 0</inkml:trace>
  <inkml:trace contextRef="#ctx0" brushRef="#br1" timeOffset="193761.7">5115 11504 16575 0,'0'0'368'0,"0"0"80"0,0 0 0 0,7-3 16 0,-5-4-464 16,2-1 0-16,-2 3 0 0,0-2 0 0,-2 7 912 0,4-5 96 15,-1-2 16-15,-2 1 0 0,-1 6 0 0,3-5 0 16,-2-1 0-16,0 1 0 0,-1 5 0 0,0 0 0 16,1-5 0-16,-1 5 0 0,0 0 0 0,0 0 0 15,0 0 0-15,1-6 0 0,-2 1 0 0,1 5 0 16,-3-6 0-16,3 6 0 0,0 0-832 0,0 0-192 16,0 0 0-16,-4-1 0 0,-2 2 864 0,1 2 128 15,5-3 32-15,-6 4 0 0,-3 2-832 0,2 2-192 16,-3 1 0-16,0 2 0 0,-1 1 0 0,-1 2 0 15,-2 2 0-15,0 2 0 0,-3 3 864 0,-2 2 128 16,1 2 32-16,2 1 0 0,3 4-832 0,-2 0-192 16,0 2 0-16,1 1 0 0,-1 1 0 0,0 2 0 0,-2-1 0 15,1-2 0-15,-1 0 0 0,1-1 0 16,0-3 0-16,-2 3 0 0,0-2 0 0,-1 0 0 0,0-2 0 0,0 1 0 16,-3-2 864-16,1 0 128 0,1-3 32 0,-2 1 0 15,2-2-832-15,2 1-192 0,1-1 0 0,-3-5 0 16,1 1 0-16,-2 5 0 0,5-6 0 0,5-2 0 15,0-1 0-15,3-3 0 0,-2-3 128 0,4-1-128 16,2 1 0-16,-1-2 128 0,5-7-128 0,-4 6 0 16,4-6 128-16,-2 7-128 0,2-7 0 0,0 0 144 15,0 0-144-15,0 0 128 0,0 0-128 0,0 0 128 16,0 0-128-16,0 0 192 0,0 0-192 0,0 0 192 16,4-11-192-16,3 0 0 0,-1 1 0 0,2-1 0 0,1-1 0 15,-4 2 0-15,2-2 0 0,-2 1 0 0,4-2-192 16,1-4-80-16,3-1-16 0,3-1 0 0,0-1 288 0,2-1 0 15,3-2 0-15,0-2 0 0,-2-4 0 0,3-1 0 16,-2 2 0-16,2-2 0 0,0-2 0 0,0 0 0 16,-1-1 0-16,0 1 0 0,2 1 0 0,1-1 0 15,2-1 0-15,-5-1 0 0,-4-1 0 0,5 6 0 16,1 1 0-16,3 4 0 0,-2-2 0 0,0-1 0 16,-1 6 0-16,-2 0 0 0,-3 3 0 0,-2-2 0 15,-1 1 0-15,0 4 0 0,-2 2 0 0,-3 1 0 16,0 1 0-16,-3 2 0 0,0 1 0 0,-1 1 0 15,-1 1 0-15,-2 0 0 0,-3 6 0 0,0 0 0 16,0 0 0-16,0 0 0 0,0 0 0 0,0 0 0 16,0 0 0-16,-6 7 0 0,-1 2 0 0,-2 2 0 15,-1 2 0-15,-2 2 0 0,-2 2 0 0,-2 4 0 0,-4 3 0 0,-2 3 0 16,-2 0 0-16,-2 4 0 0,4 5 0 0,-2 2 0 16,1 2 0-16,-1 0 0 0,-3-1 0 0,3 3 0 15,-2 0 0-15,0 0 0 0,0-2 0 0,-3 4 0 16,2 0 0-16,-2 0 0 0,0-2 0 0,-2-1 0 15,-2-6 0-15,-9 13 0 0,8-5 0 0,4-9 0 16,5-5 496-16,1-1 144 0,2-2 48 0,1-2 0 16,4-3-496-16,9-8-192 0,-3-2 176 0,1 1-176 15,1 0 304-15,1 1-48 0,2-4 0 0,1 0 0 16,0-2-256-16,5-7 0 0,0 0 0 0,0 0 0 16,0 0-768-16,0 0-192 0,-6-5-64 0,3 2 0 15,2-2 0-15,1-3 0 0,1-1 0 16,0-2 0-16,1-2-2352 0,1-2-464 0</inkml:trace>
  <inkml:trace contextRef="#ctx0" brushRef="#br1" timeOffset="194066.56">4363 12109 27647 0,'-9'-1'2448'0,"2"0"-1952"16,-2 1-496-16,3 0 0 0,6 0 1280 0,-7 5 144 16,1 2 48-16,1 4 0 0,0 4-1024 0,1 5-192 15,0 4-32-15,-2 0-16 0,-1 3 240 0,3 0 64 0,-2 2 0 0,3 0 0 16,0-3 64-16,2 0 32 0,1 0 0 0,1-2 0 16,3-2-80-16,2-2-16 15,-1-2 0-15,3 0 0 0,0 0-160 0,3-4-32 0,1-3-16 0,3-1 0 16,3-1 16-16,3-2 0 0,1-2 0 0,-5-5 0 15,4-5 16-15,2 0 16 0,5-2 0 0,4-3 0 16,2-2-352-16,1-1-240 0,-1-1 48 0,-2-2 0 16,-1 0 192-16,1-2 0 0,-1 1 0 0,1-2-12608 15,1-3-2464-15</inkml:trace>
  <inkml:trace contextRef="#ctx0" brushRef="#br1" timeOffset="194775.59">6103 12089 23951 0,'0'0'512'0,"-6"-3"128"0,-1-2 0 0,2 2 64 0,-1 1-576 0,-4 0-128 15,0 0 0-15,-1 2 0 0,-4 2 848 0,-3 2 144 16,1 4 32-16,-4 0 0 0,0 0 0 0,-2 3 0 15,1 4 0-15,1-4 0 0,0-3-832 0,1 5-192 16,3 3 0-16,-3 2 0 0,2-4 864 0,4 4 128 16,4 2 32-16,0-2 0 0,2 0-832 0,3-2-192 15,2-2 0-15,3 0 0 0,2-1 0 0,3-3 0 16,4-1 0-16,4-2 0 0,6-1 0 0,1-1 0 16,2 1 0-16,1-4 0 0,3-2 864 0,2 0 128 15,0-1 32-15,-1 0 0 0,-2-3-832 0,1 0-192 0,-4-3 0 0,9-2 0 31,-4-1-3232-31,-6 1-688 0,5-7-144 0,-5 1-32 0</inkml:trace>
  <inkml:trace contextRef="#ctx0" brushRef="#br1" timeOffset="195161.77">6636 11761 23951 0,'0'0'512'0,"0"0"128"0,0 0 0 0,0 0 64 0,-3 15-576 0,-1-5-128 16,-3 2 0-16,1 3 0 0,-1 4 848 0,-2 3 144 15,1 0 32-15,-3 2 0 0,-1 2 0 0,2 1 0 16,-4-1 0-16,-1 4 0 0,-1 4 0 0,0-1 0 16,-3-1 0-16,3-4 0 0,3 2-832 0,0-5-192 15,-2-4 0-15,4-1 0 0,1-2 864 0,4-3 128 16,1-3 32-16,3-2 0 0,-1-3-832 0,3-7-192 15,0 0 0-15,6-1 0 0,2-3 864 0,3-2 128 16,2-4 32-16,2-1 0 0,-1 0-832 0,2-3-192 16,2-4 0-16,-3 5 0 0,-1 3 0 0,0 0 0 15,-2 0 0-15,0 3 0 0,-1 4 0 0,-3 3 0 16,2 1 0-16,-1 3 0 0,-3 1 0 0,2 4 0 16,-4 2 0-16,1 3 0 0,-1 4 0 0,0 2 0 0,-4 0 0 0,2 9 0 15,-1-3 0-15,-1-4 0 0,-1-4 0 0,-1-1 0 16,2-3 0-16,2-1 0 15,0 0 0-15,1-3 0 16,0 0-768-16,3-4-208 0,-1-1-48 0,6-3-10912 0,4-4-2192 0</inkml:trace>
  <inkml:trace contextRef="#ctx0" brushRef="#br1" timeOffset="195560.21">7065 12191 23951 0,'0'0'512'0,"0"0"128"0,6 14 0 0,-6-14 64 0,0 0-576 0,5 7-128 16,-1 0 0-16,3 0 0 0,0-4 848 0,2 1 144 15,0-3 32-15,1 0 0 0,1 1 0 0,-1-4 0 16,-1-4 0-16,2 4 0 0,-2-1 0 0,1 1 0 15,-1-1 0-15,-1-3 0 0,0 2-832 0,-3-1-192 16,-1-1 0-16,0 1 0 0,-3-2 864 0,0 0 128 16,-1 0 32-16,-1 0 0 0,-1 0-832 0,-2 1-192 15,-1-1 0-15,-3 2 0 0,-1 0 0 0,-4 3 0 16,-2 3 0-16,-2 1 0 0,-3 3 864 0,1 1 128 16,-3 3 32-16,1 2 0 0,0 2-832 0,1 2-192 15,0 0 0-15,3 3 0 0,0 0 0 0,4 1 0 16,3-2 0-16,3 0 0 0,4 0 0 0,3-1 0 0,3 0 0 0,4-2 0 15,3-2 0-15,2-2 0 0,2 2 0 0,11-1 0 32,0-4-768-32,0-4-208 0,2-3-48 0,-1-2-16784 0</inkml:trace>
  <inkml:trace contextRef="#ctx0" brushRef="#br1" timeOffset="195837.79">7688 12194 27647 0,'0'0'608'0,"0"0"128"0,0 0 32 0,0 0 0 0,-5 3-624 0,-2-2-144 16,1 2 0-16,-3 0 0 0,-2-1 848 0,-1 0 144 16,-3 1 32-16,2 3 0 0,-1 3 0 0,0-1 0 15,-2 1 0-15,2 2 0 0,1 5 0 0,1-2 0 16,1-1 0-16,2 0 0 0,0 0-832 0,4 0-192 15,1-1 0-15,3-1 0 0,0-3 0 0,2 1 0 16,1-1 0-16,4 0 0 0,2-2 0 0,-1 0 0 16,3-3 0-16,4-2 0 0,1-1 0 0,1 1 0 15,2-1 0-15,1-1 0 0,-2-2 0 0,2 0 0 16,2 0 0-16,1-1-11424 16,1-4-2336-16</inkml:trace>
  <inkml:trace contextRef="#ctx0" brushRef="#br1" timeOffset="196198.29">8085 11924 31327 0,'2'-5'688'0,"1"-2"144"0,-1-2 16 0,-2 5 48 0,0 4-720 0,0 0-176 0,0 0 0 0,0 0 0 15,0 0 848-15,0 9 144 0,-1 2 32 0,-3 1 0 16,-1 1-832-16,0 3-192 0,-3 2 0 0,0 1 0 15,2 4 0-15,-1 2 0 0,-1-2 0 0,3-3 0 16,0 1 864-16,-1 1 128 0,0 1 32 0,3-1 0 16,-2 0-832-16,0-1-192 0,1-2 0 0,2-3 0 0,-2-3 0 0,3-1 0 15,0-1 0-15,1-2 0 0,0-9 864 0,0 0 128 16,0 0 32-16,0 0 0 0,7-4-832 0,-1-5-192 16,3-3 0-16,6-5 0 0,1 1 864 0,0-1 128 15,5 1 32-15,1-2 0 0,-3 0-832 0,2-2-192 16,2 4 0-16,-2 2 0 0,1-5 0 0,-6 7 0 15,3-1 0-15,-2 2 0 0,1 1 0 0,1 0 0 16,-1 2 0-16,-2 1 0 0,-2 3 0 0,3 0 0 16,-4 2 0-16,2 1 0 15,-4 2-1600-15,-11-1-352 0,7 8-80 0,-5-3-10384 16,-2 3-2096-16</inkml:trace>
  <inkml:trace contextRef="#ctx0" brushRef="#br1" timeOffset="196363.38">8127 12242 35007 0,'0'0'768'0,"0"0"176"0,11 4 16 0,-3 0 16 0,2 0-784 0,-1 1-192 0,2 0 0 0,2 1 0 15,0-1 864-15,2 1 128 0,2-1 32 0,1 3 0 16,-1-2-832-16,1 0-192 0,-1-2 0 0,4 3 0 16,-2 1 0-16,-1-3 0 0,-2-2 0 0,-2 1 0 15</inkml:trace>
  <inkml:trace contextRef="#ctx0" brushRef="#br1" timeOffset="197044.31">9271 12229 23951 0,'0'0'512'0,"-1"-6"128"0,0 0 0 0,1 6 64 0,0 0-576 0,0 0-128 0,-2 6 0 0,-4 4 0 16,1 3 848-16,-1 3 144 0,-2 4 32 0,1 1 0 16,-2-1 0-16,0 1 0 0,-1 4 0 0,-1-1 0 0,-1-2 0 0,1 2 0 15,-3-2 0-15,1 0 0 0,1 2-832 0,2-2-192 16,0-3 0-16,2-4 0 0,2-4 864 0,1-1 128 16,0 1 32-16,3-4 0 0,2-7 0 0,0 0 0 15,0 0 0-15,7-10 0 0,2-3-832 0,2-4-192 16,2-3 0-16,3-1 0 0,2-1 0 0,1-1 0 15,-2-2 0-15,-1-1 0 0,1-2 0 0,-1 0 0 16,1-1 0-16,1-2 0 0,0-1 0 0,2 1 0 16,1 6 0-16,1 1 0 0,-2 0 0 0,4 1 0 15,0 4 0-15,-1 6 0 0,-2 5 0 0,-1 5 0 16,-1 3 0-16,-3 5 0 0,-4 6 0 0,-2 2 0 16,-5 2 0-16,-3 1 0 0,-6 3 0 0,-5 2 0 15,-5 5 0-15,-1 1 0 0,-2-2 0 0,-3-1 0 16,-1-3 0-16,2-3 0 0,1-4 0 0,-1-3 0 0,3-1 0 15,-5-1 0 1,2-7-1600-16,5-3-352 0,2-3-80 0,4-3-14752 0</inkml:trace>
  <inkml:trace contextRef="#ctx0" brushRef="#br1" timeOffset="197383.31">9907 12068 27647 0,'0'0'608'0,"0"0"128"15,0 0 32-15,0 0 0 0,0 0-624 0,0 0-144 0,0 0 0 0,0 0 0 0,-4 13 848 0,-2 5 144 16,2 3 32-16,0-2 0 16,2-3 0-16,-2 2 0 0,-3 4 0 0,3 0 0 0,2-1 0 15,-1-3 0-15,2 0 0 0,0-2 0 0,-1 0-832 0,1-4-192 16,1-12 0-16,3 10 0 0,-3-10 0 0,0 0 0 15,0 0 0-15,9 1 0 0,2-5 864 0,-2-4 128 16,0-1 32-16,-3-5 0 0,3-3-832 0,1 0-192 16,0-1 0-16,1-1 0 0,-3 3 0 0,1 0 0 15,4 1 0-15,-2 2 0 0,3 1 0 0,0 1 0 16,0 0 0-16,0 1 0 0,-2 2 0 0,1 4 0 16,-3 0 0-16,-1 3 0 15,1 0-1600-15,-2 1-352 0,-8 0-80 0,11 6-9296 16,3-1-1856-16</inkml:trace>
  <inkml:trace contextRef="#ctx0" brushRef="#br1" timeOffset="197699.57">10447 12124 31327 0,'-2'-4'688'0,"1"-4"144"0,0-3 16 0,-2 1 48 0,1 0-720 0,2 10-176 0,0 0 0 0,-7-2 0 15,-1 1 848-15,-1 4 144 0,-2 7 32 0,1-1 0 16,0 1-832-16,-3 2-192 0,-2 2 0 0,3 5 0 16,4 0 864-16,0 2 128 0,4 0 32 0,1-2 0 15,3 0-832-15,0 1-192 0,3-4 0 0,2 0 0 16,2-5 0-16,3-1 0 0,0-1 0 0,4-5 0 16,4-4 0-16,0-1 0 0,4-5 0 0,-9 3 0 0,4-1 864 15,1-3 128-15,-2-2 32 0,2-1 0 0,-1-1-832 0,0-1-192 16,-3 0 0-16,-1-1 0 0,7-15 0 0,-9 8 0 15,-7 9 0-15,-4-2 0 0,-3-3 864 0,-1 2 128 16,-3 0 32-16,-1 6 0 0,-5 2-832 0,-3 2-192 16,5 2 0-16,0 0 0 15,1 4-1600-15,1-1-352 0,2 1-80 0,-1-1-10384 16,0 1-2096-16</inkml:trace>
  <inkml:trace contextRef="#ctx0" brushRef="#br1" timeOffset="198181.69">11131 12051 31327 0,'0'0'688'0,"-6"-8"144"0,-2-2 16 0,2 1 48 0,-1 2-720 0,0 1-176 0,-1 2 0 0,-2 0 0 16,-2 2 0-16,-2 2 0 0,0 3 0 0,-5 3 0 15,-3-2 848-15,-4 3 144 0,0 2 32 0,-1 3 0 16,2 3-832-16,3 4-192 0,1-3 0 0,3 4 0 16,3 0 864-16,3 0 128 0,4-1 32 0,-1-2 0 15,4 1-832-15,2-3-192 0,3-2 0 0,4-1 0 16,3-5 0-16,0-1 0 0,4-2 0 0,5-2 0 16,3-4 0-16,2-2 0 0,5-4 0 0,0-2 0 0,3-2 864 15,-1-1 128-15,0-5 32 0,-4 3 0 0,-3-3-832 0,-2-1-192 16,-3 0 0-16,-2-1 0 0,-2-6 0 0,2 2 0 15,-4-1 0-15,1 0 0 0,1-1 0 0,-4-1 0 16,0-7 0-16,1-4 0 0,-1 0 0 0,0-1 0 16,0-1 0-16,-2 14 0 0,0 2 0 0,0 3 0 15,-3 6 0-15,-1 3 0 0,3 2 0 0,-4 4 0 16,-1 6 0-16,0 0 0 0,-4 18 0 0,-2 3 0 16,-1 3 0-16,-2 5 0 0,2 6 0 0,-4 4 0 15,1 3 0-15,-6 17 0 0,3-8 0 0,2 2 0 16,2 2 0-16,3-4 0 0,-2-5 0 0,6-4 0 15,2-5 0-15,1-4 0 0,0-5 0 0,2-5 0 16,2-8 0-16,0-2 0 16,1-2-1600-16,0-5-352 0,2-7-80 0,1-6-14752 0</inkml:trace>
  <inkml:trace contextRef="#ctx0" brushRef="#br1" timeOffset="198481.9">11346 12055 23951 0,'0'0'512'0,"-4"9"128"0,-3 0 0 0,-1 2 64 0,-1 2-576 0,3 3-128 0,4 1 0 0,-4 2 0 15,0-1 1664-15,2 3 320 0,-1-2 48 0,1 0 16 16,1-1-832-16,1 1-144 0,1-3-48 0,0 0 0 16,-1-2 0-16,5 0 0 0,1-4 0 0,3-1 0 0,-1-1 0 0,1-4 0 15,0 0 0-15,1-2 0 0,2-4-816 0,4-2-208 16,-1-3 0-16,-6 2 0 0,3-1 864 0,4-3 128 15,-2-3 32-15,1 0 0 0,-1-2 0 0,1-1 0 16,0-3 0-16,-3 1 0 0,9-12-832 0,-6 5-192 16,-2 3 0-16,-2 0 0 0,-2 1 0 0,-2 4 0 15,1 5 0-15,-2 1 0 0,-2 1 0 0,1 1 0 16,1 1 0-16,-4 7 0 16,0 0-3232-16,0 0-688 0,0 0-144 0,0 0-32 0</inkml:trace>
  <inkml:trace contextRef="#ctx0" brushRef="#br1" timeOffset="198813.61">12061 12074 31327 0,'0'0'688'0,"0"0"144"0,0 0 16 0,0 0 48 0,0 0-720 0,0 0-176 0,2-9 0 0,-2 9 0 15,0 0 848-15,0 0 144 0,0 0 32 0,-10-3 0 16,0 2 0-16,-1 3 0 0,-1 1 0 0,-3 1 0 16,-5 2-832-16,-2 2-192 0,-4 2 0 0,-3 1 0 15,-3 2 864-15,0 0 128 0,-1 0 32 0,5 3 0 16,3 1-832-16,6 3-192 0,2-1 0 0,3-1 0 16,3 1 0-16,3-2 0 0,3-1 0 0,4-2 0 15,4-3 0-15,3-1 0 0,3-1 0 0,2 0 0 0,2-4 864 0,5 0 128 16,4-4 32-16,4 0 0 0,4-1-832 0,0 0-192 15,-3-2 0-15,0-2 0 0,-3 0 0 0,-1-1 0 16,-1-2 0-16,-4 1 0 16,-2-2-1600-16,1 1-352 0,-2-3-80 0,-1 1-16400 15</inkml:trace>
  <inkml:trace contextRef="#ctx0" brushRef="#br1" timeOffset="199033.42">12501 11732 31327 0,'3'-14'1392'0,"-3"14"272"0,0 0-1328 0,0 0-336 15,0 0 0-15,0 0 0 0,2 10 896 0,-2 4 96 0,-2 2 32 0,-1 6 0 16,-3 2 0-16,0 4 0 16,-3 1 0-16,0-1 0 0,-2 3 0 0,1 0 0 0,-1 2 0 0,1 0 0 15,-1-2-832-15,6-13-192 0,-2 3 0 0,-1 3 0 16,-1 1 0-16,-1 4 0 0,-2-1 0 0,-1 0 0 31,-3 1-2416-31,1-2-528 0,-1-1-96 0,-12 15-32 0</inkml:trace>
  <inkml:trace contextRef="#ctx0" brushRef="#br1" timeOffset="199184.15">12129 12122 38703 0,'8'-9'848'0,"3"-2"176"0,2 0 48 0,2 4 16 0,1 4-880 0,0 2-208 16,3 0 0-16,3 1 0 0,2 2 864 0,4 2 128 15,1 0 32-15,2-2 0 0,0-1-832 0,-5 2-192 16,-4 0 0-16,-2 0 0 16,-2 3-768-16,-9-5-208 0,-1 1-48 0,2 0 0 0</inkml:trace>
  <inkml:trace contextRef="#ctx0" brushRef="#br1" timeOffset="199814.75">13131 12160 27647 0,'-4'-10'608'0,"4"10"128"0,0-6 32 0,0 6 0 0,0 0-624 0,0 0-144 15,-6-4 0-15,6 4 0 0,0 0 848 0,-5 9 144 16,2-3 32-16,-3 5 0 0,-2 2 0 0,2 4 0 15,0 0 0-15,-3 5 0 0,3 3 0 0,-3 0 0 16,2-1 0-16,0 1 0 0,1 0-832 0,2-3-192 16,-1-5 0-16,1 0 0 0,1-2 0 0,-2-1 0 15,3-1 0-15,0-5 0 0,2-8 864 0,0 0 128 16,0 0 32-16,0 0 0 0,0 0-832 0,0 0-192 0,9-7 0 0,-2-3 0 16,2-2 864-16,-2-3 128 0,2-1 32 0,-2-2 0 15,1 0-832-15,0-2-192 16,-1-2 0-16,1 0 0 0,1 0 0 0,0 2 0 0,-2 3 0 0,4 3 0 15,2 1 0-15,1 2 0 0,0 1 0 0,-3 5 0 32,1-1-1600-32,-2 2-352 0,2-1-80 0,0 5-16 15,0 2-816-15,3 1-160 0,9 1-48 0,-5 4 0 0</inkml:trace>
  <inkml:trace contextRef="#ctx0" brushRef="#br1" timeOffset="200685.61">13560 12191 31327 0,'2'-8'688'0,"1"1"144"0,0-2 16 0,-2 4 48 0,-1-1-720 0,0 6-176 15,0 0 0-15,0 0 0 0,0 0 848 0,0 0 144 16,0 0 32-16,-4 5 0 0,-2 0 0 0,1 3 0 15,-4 3 0-15,1 2 0 0,-2 1 0 0,4 2 0 16,-2 2 0-16,2-1 0 0,2 1-832 0,1-3-192 16,1 0 0-16,0-1 0 0,4-2 0 0,1-2 0 15,1-2 0-15,1 0 0 0,2-4 0 0,3-2 0 16,1-2 0-16,4-4 0 0,3-1 0 0,0-1 0 0,3-1 0 0,0-1 0 16,-3 0 864-16,1 0 128 15,-1-4 32-15,-3 1 0 0,-2-1-832 0,-1 1-192 0,-1 1 0 16,-2-3 0-16,0 0 0 0,-5 3 0 0,0 2 0 0,-2 3 0 15,-2 5 0-15,0 0 0 0,0 0 0 0,0 0 0 16,-5 6 0-16,2 1 0 0,2-3 0 0,0 2 0 16,-3 1 0-16,0 0 0 0,2 2 0 0,2-1 0 15,2-2 0-15,2 1 0 0,0 1 0 0,3-4 0 16,1 2 0-16,1-3 0 0,2-3 0 0,5 2 0 16,-2-2 0-16,1-2 0 0,1-3 0 0,-1 1 0 15,2 0 0-15,-1-4 0 0,2 0 0 0,-1-1 0 16,0 0 0-16,-2 1 0 0,4-1 0 0,-2 0 0 15,3-1 0-15,1-2 0 0,0-2 0 0,1 0 0 0,2 0 0 0,6-5 0 16,-4-6 0-16,0 2 0 0,-3 0 0 0,-1-1 0 16,-1-1 0-16,0-5 0 0,-4-1 0 0,-4 6 0 15,-1-4 0-15,2-1 0 0,-3-1 0 0,0 1 0 16,-4 4 0-16,2-1 0 0,-2 5 0 0,-2 6 0 16,-1 0 0-16,-2 2 0 15,-2 3-768-15,-2 6-208 0,-5 5-48 0,-1 4 0 0,-2 4 832 0,-2 5 192 16,0 7 0-16,-2 4 0 0,-3 2 0 0,2-4 0 15,-5 2 0-15,0 3 0 0,1 3 0 0,-1-1 0 16,-1 1 0-16,3 1 0 0,2 1 0 0,1 0 0 16,2-2 0-16,4 0 0 0,1 6 0 0,3-4 0 15,3-1 0-15,4 0 0 0,2-11 0 0,3-2 0 16,3 0 0-16,3-2 0 0,4 1 768 0,0-3 208 16,2-2 48-16,1-1 0 0,-2-2-832 0,1-4-192 0,1 1 0 0,7-3 0 15,-3-1 0-15,-1-4 0 0,2-1 0 0,-3-1 0 16,1-4 0-16,0-1 0 0,4-4 0 0,0 0 0 15,-7 3 0-15,2-2 0 16,1-4 0-16,-2 1 0 0,-2-1 0 0,-4 0 0 0,-3 1 0 0,-2-3 0 16,0-6 0-16,-6 2 0 0,-4 3 0 0,-4 3 0 15,-3 1 0-15,-2 3 0 0,-4 2 0 0,-4 5 0 16,-3 4 0-16,-2 3 0 0,-3 1 0 0,6 4 0 16,1 3 0-16,1 2 0 0,-1 1 0 0,3 1 0 15,2 2 0-15,-1 1 0 0,6 1 0 0,0 8 0 16,1-1 0-16,5-1 0 0,3-3 0 0,4 0 0 0,1 0 0 15,5-3 0-15,1-1 0 0,3-1 0 16,0 0 0-16,5-2 0 0,3-1 0 0,2 0 0 16,2-3-768-16,-1 0-208 0,-1-1-48 0,-3-1 0 0</inkml:trace>
  <inkml:trace contextRef="#ctx0" brushRef="#br1" timeOffset="205204.74">15007 12956 16575 0,'0'0'368'0,"1"-7"80"0,-1-1 0 0,0 2 16 0,0 6-464 0,0 0 0 0,0-5 0 0,2-1 0 16,-2 6 912-16,0 0 96 16,0 0 16-16,0 0 0 0,2-7 0 0,2 2 0 0,-4 5 0 0,0 0 0 15,0 0 0-15,2-6 0 0,-1 0 0 0,-1 6 0 16,0 0 0-16,0 0 0 0,-5-6 0 0,0 5 0 15,-2 0-832-15,0 1-192 0,-2 1 0 0,0 0 0 16,1-1 864-16,1 5 128 0,-5-1 32 0,1 2 0 16,1-2-832-16,-4 0-192 0,2 1 0 0,0 1 0 15,-1 2 0-15,2 2 0 0,-1 0 0 0,1 4 0 16,0 1 864-16,0-1 128 0,0 0 32 0,0 3 0 16,1 0-832-16,-2 2-192 0,2 1 0 0,1 1 0 0,-1-2 0 0,4 3 0 15,-3-1 0-15,5 0 0 0,-2 1 0 16,4 2 0-16,1-3 0 0,1 0 0 0,1 0 0 0,1 0 0 15,2 0 0-15,0 1 0 0,1 0 0 0,3-2 0 16,-5 1 0-16,2 0 0 0,0 1 864 0,-2 0 128 16,2-3 32-16,-3-2 0 0,0 2-832 0,2-1-192 15,-2 1 0-15,-1 0 0 0,0 0 0 0,0 2 0 16,0 0 0-16,1-1 0 0,1 4 0 0,-2 0 0 16,0-2 0-16,-1 0 0 0,0-1 0 0,0 0 0 15,-1-2 0-15,1-1 0 0,-1 2 0 0,-1-1 0 16,1 0 0-16,0-6 0 0,-1 0 864 0,0 2 128 15,1 1 32-15,-4-2 0 0,2 0-832 0,-1-1-192 16,0 0 0-16,-2 6 0 0,-1-4 0 0,3-2 0 16,-5-2 0-16,2 0 0 0,-3 2 0 0,2-2 0 0,-2-2 0 0,-1-2 0 15,-1 2 0-15,-2-3 0 16,0 2 0-16,-1-3 0 0,-2-2 0 0,0 1 0 0,-2 0 0 0,1-1 0 16,3-3 0-16,0 0 0 0,-1 0 0 0,2-1 0 15,0-1 0-15,0 0 0 0,1 0 0 0,2 0 0 16,-2 0 0-16,3-1 0 0,2 2 0 15,-2-1 0-15,2 0 0 0,0 0 0 0,2 0 0 0,0 0 0 16,6 2 0-16,0 0 0 0,-6-2 0 0,6 2 0 16,0 0 0-16,0 0 0 0,-2-2 0 0,2 2 0 15,0 0 0-15,0 0 0 0,0 0 0 0,0 0 0 16,0 0 0-16,5 2 0 0,0 5 0 0,2-4 0 16,0-1 0-16,2 1 0 0,0-2 0 0,-1-1 0 0,0 0 0 15,3-1 0-15,3-1 0 0,-2 0 0 0,-2 1 0 0,2-1 0 16,2-1 0-16,3-2 0 0,-1 1 0 0,2-2 0 15,1 0 0-15,-1-2 0 0,1-1 0 0,-2-1 0 16,0-1 0-16,-1-1 0 0,0-1 0 0,-2-1 0 16,-2-2 0-16,0-1 0 0,0 0 0 0,-3 1 0 15,1-1 0-15,-1-1 0 0,0-4 0 0,-2 0 0 16,0 3 0-16,-2-3 0 0,1-2 0 0,-3-3 0 16,1 1 0-16,-1-2 0 0,-1-1 0 0,1-2 0 15,-3-2 0-15,0-1 0 0,0 1 0 0,1 2 0 16,1 2 0-16,-2 1 0 0,-2-2 0 0,1 4 0 15,-1 3 0-15,1 1 0 0,-1 0 0 0,0 2 0 16,-1 0 0-16,1 1 0 0,1 2 0 0,1-1 0 16,-1 0 0-16,0 1 0 0,1 0 0 0,0 1 0 15,0-1 0-15,1 2 0 0,0-2 0 0,2 2 0 0,1-1 0 16,0 1 0-16,2 1 0 0,0 1 0 0,2-2 0 0,-1 1 0 16,2 2 0-16,5-1 0 0,-2-1 0 0,1-1 0 15,1 4 0-15,-1 1 0 16,0 2 0-16,0 1 0 0,-2-2 0 0,1 3 0 0,1 0 0 0,0 2 0 15,0-2 0-15,2 0 0 0,-4-2 0 0,0 3 0 16,0 2 0-16,-1 1 0 0,-2 0 0 0,1 1 0 16,-2 1 0-16,2 0 0 0,-5 0 0 0,-4 0 0 15,0 0 0-15,7 2 0 0,-1 1 0 0,-6-3 0 16,0 0 0-16,0 0 0 0,0 0 0 0,0 0 0 16,0 0 0-16,-5 5 0 0,-1 0 0 0,1-1 0 15,-5 1 0-15,0-1 0 0,0 2 0 0,-3-1 0 0,-1-1 0 16,-1 1 0-16,1 2 0 0,0-1 0 0,-1-1 0 0,0 2 0 15,-2 0 0-15,1 2 0 0,1-4 0 0,0 3 0 16,0 3 0-16,-1 3 0 0,1 3 0 0,0 3 0 16,-1 3 0-16,1 1 0 0,-1-1 0 0,1 3 0 15,0 2 0-15,-2 0 0 0,1 0 0 0,1 1 0 16,3-1 0-16,1 3 0 0,-1 2 0 0,3 0 0 16,4-1 0-16,2-1 0 0,1-3 0 0,2 1 0 15,4-3 0-15,-1 3 0 0,3-5 0 0,-1-1 0 16,1 0 0-16,1-2 0 0,-1 0 0 0,0-2 0 15,1-1 0-15,-2 1 0 0,2 0 0 0,-4-3 0 16,1 2 0-16,0 0 0 0,0 4 0 0,-1 0 0 16,1 0 0-16,-1 0 0 0,2-2 0 0,-3 1 0 15,-2-1 0-15,1 7 0 0,-1-2 0 0,-1-4 0 16,1-4 0-16,-2 1 0 0,-5-2 0 0,3 2 0 0,0-5 0 0,-3 3 0 16,-2-3 0-16,-2-1 0 0,0 0 0 0,-2-1 0 15,-2 1 0-15,0-1 0 16,-3 0 0-16,0 1 0 0,-3-4 0 0,0 0 0 0,0-2 0 0,3 1 0 15,3 2 0-15,1-5 0 0,-1-1 0 0,1 0 0 16,1-1 0-16,1-1 0 0,1-2 0 0,2 0 0 16,2-3 0-16,7 4 0 0,0 0 0 0,0 0 0 31,-5-1-768-31,5 1-208 0,0 0-48 0,0 0-12016 0,10-3-2400 0</inkml:trace>
  <inkml:trace contextRef="#ctx0" brushRef="#br1" timeOffset="207141.08">20361 13027 12895 0,'0'9'272'0,"0"-9"64"0,0 0 16 0,0 0 32 0,0 0-384 0,6 2 0 16,-6-2 0-16,8 3 0 0,-3-2 1712 0,3 0 272 15,1 1 48-15,0-2 16 0,-5 0-832 0,2-2-144 16,0-3-48-16,-1 2 0 0,-5 3 0 0,0 0 0 16,0 0 0-16,0 0 0 0,0 0 0 0,0 0 0 0,0 0 0 0,0 0 0 15,0 0-816-15,0 0-208 16,0 0 0-16,0 0 0 0,-5-4 864 0,1-1 128 0,-2 2 32 0,1 1 0 15,-6 1-832-15,3 1-192 0,-1 1 0 0,-2-1 0 16,-1 0 864-16,1 1 128 0,-2 1 32 0,1 3 0 16,-1-1-832-16,-1-1-192 0,0-1 0 0,-3 3 0 15,0 0 0-15,2 2 0 0,-2 1 0 0,1 2 0 16,-1 3 0-16,1 0 0 0,-2 2 0 0,0 3 0 16,3 2 0-16,2-3 0 0,-1 1 0 0,0 3 0 15,2 0 864-15,2 2 128 0,-1-1 32 0,4 2 0 16,0-3-832-16,2 11-192 0,-2-4 0 0,4 1 0 15,-1-1 0-15,3 0 0 0,2 0 0 0,1 0 0 16,1 3 0-16,-1-1 0 0,0 1 0 0,-1-3 0 0,-1 0 0 0,0-3 0 16,0-1 0-16,0 1 0 0,-1-1 0 0,-1-2 0 15,0-4 0-15,-1 3 0 0,0 1 0 0,1 1 0 16,-2-2 0-16,-1-1 0 0,1 0 0 0,-3 0 0 16,2-1 0-16,0 3 0 0,-1-3 864 0,0 1 128 15,0 0 32-15,-2 1 0 0,-1-3-832 0,0 1-192 16,-1-1 0-16,3-2 0 0,-3 2 0 0,3-1 0 15,-2-1 0-15,3-3 0 0,-5 0 0 0,2 1 0 16,1 2 0-16,1-4 0 0,-2-2 0 0,0 0 0 16,1 0 0-16,1-2 0 0,-1 2 0 0,-4 0 0 15,2-7 0-15,1 3 0 0,0-1 0 0,3-1 0 16,-3-4 0-16,1-2 0 0,-1-3 864 0,3 3 128 16,6 2 32-16,-11-9 0 0,-1-1-832 0,3 0-192 15,0 0 0-15,2 1 0 0,-2-1 0 0,2 1 0 0,-1 2 0 16,3 0 0-16,-1 1 0 0,6 6 0 0,-5-7 0 0,5 7 0 15,0 0 0-15,0 0 0 0,0 0 0 0,0 0 0 16,0 0 0-16,0 0 0 0,0 0 0 0,0 0 0 16,0 0 0-16,11 0 0 0,-2 0 0 0,-3 3 0 31,3-1-768-31,0 1-208 0,-2 2-48 0,4 0 0 0,0-1 832 0,-2 0 192 0,0 0 0 0,2 2 0 16,-2-4 0-16,1 1 0 0,0 0 0 0,1 0 0 15,0-3 0-15,2-1 0 0,0-1 0 0,-1 0 0 16,3 0 768-16,-1 0 208 0,0-3 48 0,0 2 0 15,1 0-1648-15,-1-2-320 0,-2 0-64 16,5-4-16-16,-3 0 832 0,1-1 192 0,-4-2 0 0,1 1 0 0,0 0 768 16,1 0 208-16,-5-2 48 0,-1 3 0 0,-1-1-832 0,1-2-192 15,-1-2 0-15,-1-3 0 0,0-2 0 0,-3-1 0 16,0-2 0-16,0 0 0 0,-1 1 0 0,0 0 0 16,-1-2 0-16,0 0 0 0,-1-3 0 0,0 1 0 15,-1-2 0-15,1 8 0 0,0-1 0 0,0-1 0 16,0-4 0-16,-3 1 0 0,2 0 0 0,0-1 0 15,1 0 0-15,0 1 0 16,0-1-768-16,-2 1-208 0,1 0-48 0,0 0 0 0,2 0 832 0,2-1 192 16,-1 4 0-16,0 1 0 0,2 2 0 0,-1 3 0 15,0-2 0-15,1 3 0 0,3 1 0 0,-1 0 0 16,4 3 0-16,-1-1 0 0,3-4 0 0,2 1 0 16,2 2 0-16,0-1 0 0,-2 1 0 0,1 1 0 15,1-2 0-15,0 2 0 0,0 0 0 0,1-1 0 0,-1-1 0 16,1-1 0-16,-4 7 0 0,1-1 0 0,0 0 0 0,0 1 0 15,-3 4 0-15,2 0 0 16,-1-1 0-16,-1 2 0 0,-1 0 0 0,0-1 0 0,-4 2 0 0,1 2 0 16,-6 0 0-16,6 0 0 0,-1-1 0 0,-5 1 0 15,0 0 0-15,4 7 0 0,-2 0 0 0,-1 2 0 16,-1 1 0-16,-1 0 0 0,-2 0 0 0,1-1 0 16,1-2 0-16,-3 3 0 0,2-5 0 0,-2 0 0 15,1 1 0-15,0-1 0 0,3-5 0 0,0 0 0 16,-3 4-1680-16,2 1-304 0,0-1-48 0,1-4-16 15</inkml:trace>
  <inkml:trace contextRef="#ctx0" brushRef="#br1" timeOffset="-211151.7">15696 15089 12895 0,'0'0'272'0,"0"0"64"0,0 0 16 0,0 0 32 0,0 0-384 0,0 0 0 0,4-6 0 0,-4 6 0 15,0 0 1712-15,0 0 272 0,4-4 48 0,-4 4 16 0,2-6-832 16,-2 6-144-16,3-5-48 0,-3 5 0 0,0 0 0 0,0 0 0 16,0 0 0-16,3-6 0 0,-3 6 0 0,0 0 0 15,0 0 0-15,0 0 0 0,3-4 0 0,-3 4 0 16,0 0 0-16,0 0 0 0,0 0 0 0,0 0 0 16,0 0 0-16,0 0 0 0,0 0 0 0,0 0 0 15,0 0 0-15,0 0 0 0,0 0-816 0,0 0-208 16,0 0 0-16,0 0 0 0,0 0 864 0,-4 2 128 15,-1 4 32-15,2-2 0 0,-1 2-832 0,-1 1-192 16,2 0 0-16,0 1 0 0,-4 0 0 0,2 2 0 16,0 1 0-16,-1 3 0 0,-1-3 0 0,0 3 0 15,1 2 0-15,-1 3 0 0,1-1 0 0,-1 3 0 16,-2 1 0-16,3 2 0 0,-4 1 864 0,1 1 128 16,-1 2 32-16,1-3 0 0,1 1-832 0,1-2-192 0,-1 0 0 15,-1-1 0-15,3-1 0 0,-3 0 0 16,3-2 0-16,0 0 0 0,0-1 0 0,2 0 0 0,-2-1 0 0,3 0 0 15,1 2 0-15,0-1 0 0,-1-4 0 0,3 1 0 16,0-1 0-16,0-1 0 0,2-1 0 0,-1 1 0 16,0-1 0-16,1-1 0 0,1-1 0 0,2 0 0 15,-3 0 0-15,-1 0 0 0,1 0 0 0,0-3 0 16,2 1 0-16,0-2 0 0,-2 2 0 0,2-2 0 16,-1-1 0-16,1 1 0 0,1-2 0 0,-1 0 0 15,2-1 0-15,-1 1 0 0,1 0 0 0,-1 0 0 16,2-3 0-16,-1 0 0 0,1 0 0 0,1 0 0 15,-1 1 0-15,2-3 0 0,0 0 0 0,1 0 0 16,0 0 0-16,-2 0 0 0,1-4 0 0,1 3 0 0,1-1 0 0,-2 0 0 16,1 0 0-16,0-1 0 0,0 1 0 0,0 2 0 15,-2-3 0-15,1 1 0 0,-1-1 0 0,0 1 0 16,-1 0 0-16,0 1 0 0,-1 0 0 0,2 0 0 16,-3 1 0-16,-5 0 0 0,0 0 0 0,0 0 0 15,0 0 0-15,8 0 0 0,-2 0 0 0,-6 0 0 16,0 0 0-16,0 0 0 0,0 0 0 0,0 0 0 15,0 0 0-15,0 0 0 0,0 0 0 0,0 0 0 16,0 0 0-16,0 0 0 0,0 0 864 0,0 0 128 16,0 0 32-16,-5 0 0 0,-2-2-832 0,0 0-192 15,1 1 0-15,-1 0 0 0,-1-1 0 0,1 0 0 16,0 0 0-16,-1-1 0 0,1 0 0 0,-1 0 0 16,0-2 0-16,0 1 0 0,3 0 0 0,-3-2 0 15,2 0 0-15,-2-4 0 0,1 1 0 0,-3 0 0 16,4-1 0-16,-3-1 0 0,2 2 0 0,1-2 0 0,-2-1 0 0,2 2 0 15,-1 0 0-15,0 1 0 0,1-5 0 0,0 0 0 16,2 1 0-16,-1 0 0 16,0-2 0-16,4 1 0 0,-1 0 0 0,-1-2 0 0,3 0 0 0,3-2 0 15,-2 4 0-15,1-3 0 0,2 0 0 0,1-2 0 16,0 3 0-16,1-2 0 0,3-1 0 0,-2 0 0 16,3-1 0-16,0 0 0 0,0-1 0 0,0 0 0 15,1-1 0-15,0 1 0 0,-1 0 0 0,-1 3 0 16,0 1 0-16,1 3 0 0,-3 0 0 0,2 3 0 15,-4 0 0-15,1 3 0 0,0-1 0 0,-2 2 0 16,-1 3 0-16,-3 4 0 0,0 0 0 0,0 0 0 16,0 0 0-16,0 0 0 0,0 0 0 0,0 0 0 15,0 0-768-15,0 0-208 0,0 0-48 0,0 0 0 16,0 0-816-16,0 0-160 0,0 0-48 0,0 0-11456 16,-4 10-2304-16</inkml:trace>
  <inkml:trace contextRef="#ctx0" brushRef="#br1" timeOffset="-210552.48">15406 15516 20271 0,'-12'0'896'0,"3"2"192"0,1 1-880 0,-3-1-208 0,2-1 0 0,0-1 0 15,0 0 1680-15,9 0 304 0,0 0 48 0,0 0 16 16,0 0-832-16,0 0-144 0,0 0-48 0,0 0 0 16,0 0 0-16,0 0 0 0,0 0 0 0,0 0 0 15,8-5 0-15,-2-1 0 0,4 1 0 0,0 2 0 16,-1 0 0-16,4 1 0 0,4 1 0 0,1 1 0 16,3 2-816-16,1 1-208 0,1-1 0 0,1 0 0 15,1-1 864-15,-1 1 128 0,-2 0 32 0,-2 2 0 16,-3-2-832-16,-1 0-192 0,-2 1 0 0,-1 0 0 15,-3-1 0-15,-1 0 0 0,0 1 0 0,-9-3 0 16,0 0 864-16,0 0 128 0,0 0 32 0,0 0 0 16,0 0-832-16,0 0-192 0,0 0 0 0,0 0 0 15,0 0 0-15,0 0 0 0,0 0 0 0,-11 0 0 0,-5-1 0 0,0 1 0 16,-4 0 0-16,-2 0 0 0,-3-1 864 0,-2 0 128 16,-6-1 32-16,1 0 0 0,0-1-832 0,4 2-192 15,4 0 0-15,4-1 0 0,1 0 0 0,4 0 0 16,4 1 0-16,2-1 0 0,9 2 0 0,0 0 0 15,0 0 0-15,0 0 0 0,0 0 0 0,13-5 0 16,4-1 0-16,4 3 0 0,2 0 0 0,5 0 0 16,3-1 0-16,0 2 0 0,1 0 0 0,-1 2 0 15,-2 1 0-15,-1-1 0 0,-4-2 0 0,0 1 0 16,-4 1 0-16,-4 0 0 0,-2 0 0 0,-2 0 0 16,-12 0 0-16,0 0 0 0,0 0 0 0,0 0 0 15,0 0 0-15,0 0 0 0,0 0 0 0,-10 2 0 16,-3 0 0-16,-4-1 0 0,-3-1 0 0,-2 1 0 15,0 1 0-15,-3 1 0 0,-1 0 0 0,-2-1 0 0,4 0 0 0,3 1 0 32,3-2-1600-32,6-1-352 0,5-1-80 0,7 1-16 15,0 0-1632-15,10-6-336 0,5-2-64 0,4-2-16 0</inkml:trace>
  <inkml:trace contextRef="#ctx0" brushRef="#br1" timeOffset="-209217.11">15945 15073 20271 0,'0'0'448'0,"-5"0"80"0,1 0 32 0,4 0 16 0,-10 2-576 0,4-1 0 16,-5 1 0-16,2-1 0 0,0 1 1744 0,0 0 240 16,1-1 64-16,8-1 0 0,0 0-832 0,0 0-144 15,0 0-48-15,-8 4 0 0,8-4 0 0,0 0 0 16,0 0 0-16,0 0 0 0,0 0 0 0,0 0 0 15,0 0 0-15,0 0 0 0,0 0 0 0,0 0 0 0,2-8 0 0,4 1 0 16,2 2-816-16,2-1-208 0,3 1 0 0,-3 2 0 16,4-1 0-16,0 1 0 15,1-1 0-15,2 0 0 0,-1-1 864 0,1 0 128 0,-2 3 32 0,1-1 0 16,-2 1-832-16,-1 0-192 0,-1-1 0 0,0 3 0 16,-3 3 0-16,1 0 0 0,-1 1 0 0,-2 3 0 15,0 2 0-15,-3 1 0 0,0 1 0 0,-2 1 0 16,-1 2 0-16,-1 1 0 0,0 2 0 0,-1 0 0 15,-1 0 864-15,-2 1 128 0,-1-1 32 0,-1 1 0 16,1 0-832-16,-4 2-192 0,0-2 0 0,-1-1 0 16,-2 1 0-16,-1-1 0 0,-1 0 0 0,-2 0 0 15,0-2 0-15,-7 4 0 0,1-4 0 0,1-1 0 0,0 0 0 16,2-3 0-16,2-1 0 0,7-4 0 0,4 0 0 0,1 0 0 16,-3 0 0-16,8-6 0 0,-8 3 0 0,8-3 0 15,0 0 0-15,0 0 0 0,0 0 0 0,0 0 0 16,0 0 0-16,-2 8 0 0,2-8 0 0,0 0 0 15,0 0 0-15,0 0 0 0,9 10 0 0,2-4 0 16,0-1 0-16,4-1 0 0,4 0 0 0,-5 0 0 16,2-1 0-16,0-1 0 0,1 0 0 0,2-2 0 15,-1 0 0-15,2 0 0 0,-3 0 0 0,0-1 0 16,-1 0 0-16,0 0 0 0,-1-1 864 0,1 0 128 16,-3 1 32-16,1-2 0 0,-3 1-832 0,1 0-192 15,-1 0 0-15,2 0 0 0,-5-2 0 0,2 1 0 16,0 1 0-16,-3 0 0 0,-2-2 0 0,1 2 0 15,-6 2 0-15,6-2 0 0,-6 2 0 0,0 0 0 0,0 0 0 0,0 0 0 16,0 0 0-16,0 0 0 0,0 0 0 0,0 0 0 16,0 0 0-16,0 0 0 0,0 0 0 0,0 0 0 15,0 0 0-15,0 0 0 0,0 0 0 0,0 0 0 16,0 0 0-16,0 0 0 0,-4 1 0 0,1 1 0 16,3-2 0-16,-7 2 0 0,0 1 0 15,1-3 0-15,-1 2 0 0,-1406-1 0 0,2813 0 0 0,-1407 0 0 16,-4 1 0-16,2 1 0 0,0-2 0 0,0 0 0 15,0 0 0-15,-2 0 0 0,-1-1 0 0,1 0 0 16,0 0 0-16,0 0 0 0,-1 1 0 0,0-1 0 16,0 0 0-16,-3 0 0 0,2-1 0 0,-1 1 0 15,0 0 0-15,-5 0 0 0,4-1 0 0,2 0 0 16,4 0 0-16,0 1 0 0,0-3 0 0,5 3 0 16,4 0 0-16,0 0 0 0,-5-1 0 0,5 1 0 0,0 0 0 0,0 0 0 15,0 0 0-15,0 0 0 0,0 0 0 0,0 0 0 16,-4-3 0-16,4 3 0 0,0 0 0 0,0 0 0 15,3-5 0-15,0 0 0 16,3 1-768-16,3-1-208 0,-3 0-48 0,3 0 0 0,0 1 832 0,1 0 192 16,2-3 0-16,-2 2 0 0,2-2 0 0,-1 1 0 15,0 0 0-15,-2-2 0 0,2 0 0 0,-1 0 0 16,-2 1 0-16,1 0 0 0,-1 2 0 0,1-4 0 16,-2-1 0-16,1 1 0 0,-1 1 0 0,0-2 0 15,0 0 0-15,0 1 0 0,-1 0 0 0,0 0 0 16,0 0 0-16,-1-4 0 0,0 1 0 0,1 0 0 15,-4 1 0-15,1 0 0 0,-1 0 0 0,1-1 0 16,-1 0 0-16,-2 0 0 0,-1 1 768 0,0 0 208 0,-1-1 48 0,1 1 0 16,-1 0-832-16,-1 0-192 0,1 2 0 0,-4 0 0 15,1-1 0-15,-1 2 0 0,-3 0 0 0,3 0 0 32,-5 2-768-32,1 0-208 0,0 2-48 0,-4 0 0 0,-1 1 1648 0,0 1 320 0,-2 2 64 0,1 0 16 31,-5 0-1648-31,1 2-320 0,0 0-64 0,-8 2-16 0,5-2 832 0,2 1 192 0,2-1 0 0,6 3 0 15,5 0 0-15,2 0 0 0,6-5 0 0,-9 4 0 16,0-1 0-16,9-3 0 0,0 0 0 0,0 0 0 16,0 0 0-16,0 0 0 0,0 0 0 0,0 0 0 15,0 0 0-15,0 0 0 0,0 0 0 0,0 0 0 16,0 0 0-16,0 0 0 0,0 0 0 0,0 0 0 16,0 0 0-16,12-1 0 0,0 0 0 0,-1 0 0 0,-2-2 0 0,0 0 0 15,0 1 0-15,-9 2 0 0,8-1 0 0,-8 1 0 16,0 0 0-16,0 0 0 15,0 0-1680-15,0 0-304 0,0 0-48 0,0 0-11472 16,0 0-2304-16</inkml:trace>
  <inkml:trace contextRef="#ctx0" brushRef="#br1" timeOffset="-206461.21">25371 8848 4607 0,'0'0'400'0,"6"-7"-400"16,-2 1 0-16,-4 6 0 0,5-7 2384 0,-5 7 400 15,3-9 80-15,-1-1 16 0,-1-2-1136 0,-2 0-208 16,-1 1-64-16,-3 2 0 0,2-3-160 0,0 0-32 15,-2 1-16-15,0 0 0 0,-1-1-176 0,2-1-48 16,-5 1 0-16,2-1 0 0,-1 1-144 0,0 0-16 16,-4-1-16-16,-1 2 0 0,-2 1-128 0,-1-1-32 15,-2 0 0-15,0-2 0 0,-4-1-192 0,-3 1-64 16,-1 0 0-16,-6 1 0 0,-3-2-112 0,-3 2-16 0,1 2-16 0,1 0 0 16,-1 1-48-16,0 1 0 0,-3 3 0 15,3-2 0-15,2 2 16 0,-5 1 0 0,-4 2 0 0,-3 1 0 16,-4 1-16-16,1 1-16 0,-1 1 0 0,3 3 0 15,2 1-112-15,-1 1 0 0,-1 0-128 0,-3 2 192 16,-3 5-192-16,2 1 176 0,0 2-176 0,0-1 160 16,-1 2-160-16,6 0 160 0,2 1-160 0,-1 2 160 15,0 3-160-15,-2 3 0 0,-2 1 144 0,0 3-144 16,2 2 0-16,3 2 128 0,3 0-128 0,3 5 0 16,3 4 0-16,-1 2 128 0,2 0-128 0,-1 3 0 15,-2 5 0-15,-1 2 128 0,0-2-128 0,7-2 0 16,9 0 0-16,-3 2 128 0,0 2-128 0,3 1 0 0,5 1 0 0,1-2 128 15,1-2-128-15,4 2 0 0,1-2 0 0,2 1 128 16,4-3-128-16,2 6 0 0,0 2 0 0,3 0 0 16,0-7 0-16,3 1 0 0,3 1 0 0,1-1 0 15,-2 1 0-15,5-2 0 0,0 0 0 0,3-1 0 16,-1-3 0-16,3-2 0 0,1-2 0 0,-3-1 0 16,-4 0 0-16,6-1 0 0,4-2 0 0,0 0 0 15,1-3 0-15,1 0 0 0,1-3 0 0,1-1 0 16,1-1 0-16,0-4 0 0,-1-1 0 0,3 0 0 15,-1-3 0-15,0-1 0 0,3-2 0 0,4-1 0 16,3 0 0-16,2-2 0 0,0-3 0 0,2-4 0 16,3-1 0-16,0-1 0 0,-3-1 0 0,1 0 0 15,-3-2 0-15,2-2 128 0,-2-4-128 0,3-1 0 16,1 0 0-16,-1-3 128 0,2-4-128 0,-1 0 0 0,2 2 0 0,1-4 128 16,0-4-128-16,0-2 176 0,-4-2-176 0,7-1 192 15,2-1-64-15,3 0 0 0,-3-2 0 0,2 0 0 16,2-2 0-16,-5 1 0 0,-3 0 0 0,0-1 0 15,-4-1 0-15,3-3 0 0,1 2 0 0,5 1 0 16,3 1 0-16,1-1 0 0,0-2 0 0,-5-2 0 16,-4-2 0-16,0 1-128 0,-3 1 192 0,1-2-64 15,1-2 32-15,-2 0 0 0,0-1 0 0,-1-1 0 16,-4-1 32-16,-1-2 16 0,-5-4 0 0,-1-1 0 16,-5-1-64-16,1-1-16 0,-1 1 0 0,-4 1 0 15,-1 2-128-15,3-1 192 0,1-1-192 0,-2-2 192 16,-4-2-192-16,4 0 192 0,3-1-192 0,4 0 192 15,0 3-192-15,-2-1 128 0,-2-2-128 0,-1 2 128 0,-5 1-128 16,-2-3 128-16,-4-6-128 0,0 2 128 0,-6 2 64 0,1 2 16 16,-6 3 0-16,-2 0 0 0,-1-1 16 0,-5 3 0 15,-2 2 0-15,-5-2 0 0,-3-2-80 0,-2 3-16 16,-8 5 0-16,-4 2 0 0,-7 2-128 0,0-1 0 16,2 5 0-16,-3 1 128 0,-5 1-128 0,3 1 0 15,1 3 0-15,-4 1 0 0,-2-1 0 0,-4 5 0 16,-4 1 0-16,2 3 0 15,3 0-576-15,5 1 16 0,6 2 0 0,2 5 0 16,2 2-1968-16,6 2-400 0,3 1-80 0</inkml:trace>
  <inkml:trace contextRef="#ctx0" brushRef="#br1" timeOffset="-196245.86">15172 16069 7599 0,'0'0'320'16,"0"0"96"-16,-8-1-416 0,8 1 0 0,-8 0 0 0,8 0 0 16,-7 0 384-16,7 0 0 0,-8-2 0 0,1 2 0 15,7 0 32-15,-8 0 0 0,0-1 0 0,8 1 0 0,-9 0 96 0,2 0 0 16,7 0 16-16,-8 0 0 0,-1-2-128 15,1 4-16-15,0-1-16 0,0 2 0 0,0-2-64 0,-1 0-16 16,1 0 0-16,-1 3 0 0,1 0 368 0,0-1 80 16,-2 1 16-16,3-2 0 0,-1 0 64 0,1 1 16 15,1 2 0-15,6-5 0 0,0 0-16 0,-8 5 0 16,2-3 0-16,6-2 0 0,0 0-176 0,0 0-16 16,0 0-16-16,0 0 0 0,3 8-48 0,-3-8-16 15,0 0 0-15,11 2 0 0,4 2-112 0,5-2-32 16,-3-3 0-16,7 2 0 0,2 1-16 0,3 0-16 15,0-2 0-15,4-1 0 0,2-2-160 0,4 2-16 16,3 4-16-16,4-1 0 0,5-2-16 0,0 0 0 16,5-2 0-16,-2 1 0 0,1 1 112 0,-1 2 32 15,2 2 0-15,0 0 0 0,-2-1-80 0,1-1-16 0,1-2 0 0,-2 0 0 16,-5-1-32-16,-2 0-16 0,-1-1 0 0,0 0 0 16,1-1 96-16,-2-2 32 0,-1 1 0 0,0-2 0 15,-3-3 64-15,1 3 16 0,-3 0 0 0,-1 1 0 16,-3-2 64-16,2 2 16 0,-1 0 0 0,-1 0 0 15,0 0-96-15,-2 2-16 0,-1 3 0 0,-2-1 0 16,-1 0-128-16,-2 1-16 0,1 1-16 0,-3 1 0 16,-2-2-48-16,-2 0-128 0,-2-1 192 0,-1 1-64 15,-1 0-128-15,-2 1 128 0,0 1-128 0,-4 0 128 16,0 1-128-16,-2-1 0 0,0-4 0 0,-9 2 128 16,0 0-128-16,9 3 0 0,-9-3 0 0,0 0 0 15,0 0-1008-15,0 0-176 0,0 0-32 0,0 0-10032 16,-9-3-2000-16</inkml:trace>
  <inkml:trace contextRef="#ctx0" brushRef="#br1" timeOffset="-195733.62">15724 16349 17391 0,'0'0'768'0,"0"0"160"0,0 0-736 0,0 0-192 0,0 0 0 0,0 0 0 15,0 0 1120-15,0 0 192 0,0 0 32 0,-4 9 16 16,-4 0 16-16,2 1 0 0,2-3 0 0,-3 1 0 16,1 0-352-16,-1 2-80 0,1 3-16 0,-1 0 0 15,-1 3-160-15,1-1-16 0,-1-3-16 0,2 6 0 16,-2 3-128-16,2 0-32 0,-1 1 0 0,2-1 0 15,1-1-144-15,-1 2-48 0,2 0 0 0,1-2 0 0,1-2-128 0,2-2-16 16,1 2-16-16,2 0 0 0,2-1 0 0,0-1 0 16,2-4 0-16,1 0 0 0,0 1-32 0,3-3-16 15,-2-2 0-15,2-2 0 0,-1 1 0 0,2-1 0 16,-1 0 0-16,0-2 0 0,0 0-176 0,1-2 128 16,2 1-128-16,-2 0 128 0,-3-3-128 0,1-1 0 15,1 0 0-15,-3 0 0 16,-9 1-1536-16,6-3-304 0,-1-4-48 0,-5 7-13872 0</inkml:trace>
  <inkml:trace contextRef="#ctx0" brushRef="#br1" timeOffset="-195481.7">15468 16578 20271 0,'0'0'1792'0,"0"0"-1424"0,0 0-368 0,0 0 0 15,0 0 608-15,0 0 48 0,0 0 16 0,0 0 0 16,0 0 288-16,10 0 48 0,-1 0 16 0,1 0 0 16,2 0-32-16,3-3 0 0,0 0 0 0,2 0 0 15,-1 2-336-15,2 0-64 0,-1-1-16 0,2-2 0 16,0-3-256-16,2 2-48 0,1-1-16 0,-3 3 0 16,3 1-256-16,0-2 128 0,0-2-128 0,-1 1 0 15,-1 2-304-15,-3-3-160 0,-4 1-48 0,1-1-13696 16</inkml:trace>
  <inkml:trace contextRef="#ctx0" brushRef="#br1" timeOffset="-195061.5">16112 16252 23039 0,'0'0'2048'0,"1"-7"-1648"16,-1 7-400-16,5-10 0 0,0-1 624 0,2 0 32 16,2 0 16-16,1 2 0 0,2 4 352 0,1-1 64 0,2 1 0 0,2 0 16 15,0 1-416-15,0 3-96 0,4 4-16 0,-6 3 0 16,-1-3-256-16,-4 2-48 0,2 2-16 0,-2 2 0 15,-2 2-128-15,-4-1-128 0,-4 0 144 0,-2 3-144 16,0 4 256-16,-3 2-32 0,-4-1-16 0,-1-1 0 16,-4 0 48-16,-1-1 0 0,0 1 0 0,-1-4 0 15,1-3 144-15,2 0 48 0,2 0 0 0,3-5 0 16,-1 1 240-16,9-6 48 0,0 0 16 0,0 0 0 16,0 0-192-16,7 6-48 0,1-1 0 0,5-3 0 15,4-3 64-15,4 0 0 0,1-1 0 0,7 0 0 16,2 0-256-16,2 1-64 0,0-2 0 0,-1 2 0 15,-2 0-256-15,-1 0 128 0,-1 1-128 0,-4 0 0 0,-1-2 0 16,-1 2 0-16,-2 2 0 0,-2 0 0 16,-1 0-848-16,-2 0-288 0,-3 0-48 0,0 2-17056 15</inkml:trace>
  <inkml:trace contextRef="#ctx0" brushRef="#br1" timeOffset="-193783.18">19137 16022 5519 0,'0'0'496'0,"0"0"-496"0,0 0 0 0,0 0 0 16,0 0 1632-16,0 0 224 0,0 0 64 0,0 0 0 15,0 0-720-15,0 0-144 0,0 0-32 0,0 0 0 16,0 0-176-16,0 0-32 0,0 0-16 0,12 2 0 15,6-2-48-15,0 2-16 0,4 0 0 0,4-1 0 16,4-3-224-16,3 0-32 0,5 0-16 0,7-2 0 16,5 1-32-16,5-1-16 0,5-1 0 0,1 1 0 0,-2 0-64 15,3-1-16-15,-1 0 0 0,4 1 0 0,5 0-32 0,1 1-16 16,3 0 0-16,-2 1 0 0,2-2 0 0,1 1 0 16,2-1 0-16,-1 2 0 0,-1 2-32 0,-4 0-16 15,-4-1 0-15,0 1 0 0,0 1-240 0,-1-1 128 16,-3-1-128-16,-7 1 0 0,-2 1 128 0,-2 1-128 15,0 0 0-15,-2 0 0 0,0-2 128 0,-5 0-128 16,-2 1 0-16,-4 0 144 0,1-1-144 0,-4 0 128 16,-4-1-128-16,-4 1 128 0,-5 0-128 0,-4-1 160 15,-1-2-160-15,-5 2 160 0,-3 1-160 0,-2 1 0 16,-8-1-192-16,0 0-8640 16,0 0-1728-16</inkml:trace>
  <inkml:trace contextRef="#ctx0" brushRef="#br1" timeOffset="-193400.39">20301 16150 16575 0,'0'0'1472'16,"-8"5"-1168"-16,1-3-304 0,-2 1 0 15,0-2 1280-15,0 4 208 0,2 1 48 0,-3 2 0 0,0 0-352 0,-1 2-64 16,-1 3-16-16,1 2 0 0,2 3-352 0,-1410-1-80 16,2815 0-16-16,-1407 3 0 0,1 3-16 0,2-2-16 15,2-4 0-15,1 2 0 0,1 0-224 0,4-1-32 16,1 1-16-16,2-1 0 0,-1-4-80 0,3 0-16 15,0 2 0-15,2-2 0 0,1-2-64 0,0-1-32 16,2-2 0-16,1 1 0 0,1 2-16 0,2-3 0 16,-1-4 0-16,3 0 0 0,0-2-16 0,-1 0-128 15,2 2 192-15,-1-5-64 0,-2-4-288 0,1 3-64 16,-4 2-16-16,-1-3 0 16,0-3-1472-16,-6-4-288 0,-1-2-64 0</inkml:trace>
  <inkml:trace contextRef="#ctx0" brushRef="#br1" timeOffset="-193190.48">19998 16377 22287 0,'0'0'976'0,"0"0"224"0,0 0-960 0,0 0-240 0,7-9 0 0,2 5 0 15,1 2 688-15,3 2 80 0,1 0 32 0,1-3 0 16,0 2-224-16,1 0-32 0,-1 0-16 0,-1 0 0 15,-1 0-320-15,2-1-64 0,-1-2-16 0,0 3 0 16,1 3-128-16,-1 0 0 0,0-4 0 0,1-1 0 16,-1-1-1152-16,1 2-320 0,1 2-64 0</inkml:trace>
  <inkml:trace contextRef="#ctx0" brushRef="#br1" timeOffset="-192812.42">20581 16096 13823 0,'0'0'608'0,"0"0"128"0,0 0-592 0,0 0-144 15,0 0 0-15,5-6 0 0,-5 6 1792 0,10-6 320 16,1 1 64-16,-1-1 0 0,1 2-976 0,1 1-208 15,2-1-32-15,1 3-16 0,-3 1-48 0,1 1-16 0,-1 2 0 0,-1 0 0 16,-11-3-416-16,8 9-80 0,-3 2 0 0,-3 1-16 16,-1 0-176-16,-2 1-48 0,-1 0 0 0,-4 0 0 15,-1-3 160-15,-2 0 16 0,1-1 16 0,-1 2 0 16,0-1 256-16,0 0 48 0,1-4 16 0,4 2 0 16,2 1-48-16,2-9-16 0,0 0 0 0,4 7 0 15,3-1-160-15,5-3-48 0,3-1 0 0,5-4 0 16,4-1 144-16,6 0 32 0,4-2 0 0,2 2 0 15,1 2-288-15,1 0-48 0,-1 0-16 0,1 0 0 16,-3 0-208-16,-5 2 0 0,-4 3 0 0,-3-4 0 16,-2 0-1120-1,-4 0-320-15,-4 5-64 0</inkml:trace>
  <inkml:trace contextRef="#ctx0" brushRef="#br1" timeOffset="-191788">23098 16121 16575 0,'0'0'368'0,"0"0"80"0,0 0 0 0,0 0 16 16,0 0-464-16,0 0 0 0,0 0 0 0,0 0 0 0,0 0 912 0,9 3 96 15,-1-1 16-15,0-1 0 0,3-1 0 0,0 2 0 16,-6 0 0-16,8 0 0 0,7-3 0 0,3 1 0 16,0-1 0-16,5 1 0 0,3 0 0 0,1 0 0 15,-2 0 0-15,3 0 0 0,1 0-832 0,4-2-192 16,4-3 0-16,1-1 0 0,-1 2 864 0,4 1 128 16,2-1 32-16,-1-1 0 0,-2-3-832 0,-2 2-192 15,-1 1 0-15,-1 1 0 0,-1-2 864 0,-18 3 128 16,3-1 32-16,0 1 0 0,0 0-832 0,1 1-192 15,-4-2 0-15,0 0 0 0,-3 3 0 0,3-1 0 16,-4 1 0-16,-3-1 0 0,-3-1 0 0,-1 2 0 16,-2 1 0-16,-1 0 0 15,-3-1-768-15,-5 1-208 0,8 0-48 0,-8 0 0 16,0 0-816-16,0 0-160 0,0 0-48 0,0 0 0 0</inkml:trace>
  <inkml:trace contextRef="#ctx0" brushRef="#br1" timeOffset="-191183.62">23750 16302 11055 0,'0'0'976'0,"0"0"-784"0,0 0-192 0,0 0 0 16,0 0 2352-16,0 0 416 16,0 0 96-16,0 0 16 0,0 0-1744 0,0 0-352 0,0 0-64 0,0 0-16 15,0 0 256-15,0 0 64 0,0 0 0 0,2 11 0 16,-3-2-832-16,0 1-192 0,0 0 0 0,-2 2 0 15,-2-2 864-15,-2 1 128 0,0 2 32 0,0-1 0 16,3 0-464-16,-5 1-96 0,-2 4-16 0,2-1 0 16,-1 0-64-16,2-1 0 0,-3 2-16 0,4-1 0 15,1 2-176-15,3-2-16 0,2 0-16 0,-1-3 0 16,-2 0-32-16,9-2 0 0,0-1 0 0,5-1 0 16,-1 0 64-16,2-3 16 0,1 0 0 0,2 0 0 15,1 0 64-15,0-3 16 0,1-3 0 0,1 2 0 0,-2 3 0 0,2-3 0 16,-2-2 0-16,1-1 0 0,-2 0-288 0,-2-4 0 15,-1 3 0-15,-1 0 0 0,-1-1-176 0,-2-3-80 16,0-2-32-16,-1 1 0 16,-6 7-2368-16,0-9-480 0,-5-5-80 0,-3 1-32 0</inkml:trace>
  <inkml:trace contextRef="#ctx0" brushRef="#br1" timeOffset="-190900.3">23463 16472 13823 0,'0'0'1216'0,"0"0"-960"0,0 0-256 0,0 0 0 15,0 0 2016-15,0 0 352 0,0 0 80 0,6-5 16 16,-6 5-976-16,9-3-192 0,2-2-32 0,1 3-16 15,2 0-160-15,3 0-48 0,3 2 0 0,2-2 0 16,1-2-256-16,0 2-48 0,0 1-16 0,1 0 0 16,3-2-272-16,-3 2-64 0,-3-3-16 0,0 3 0 15,-2 1-192-15,0-1-48 0,-2-1 0 0,-3 1 0 16,-1 1-1088-16,1 0-240 0,-2-1-32 0,1 0-13216 16</inkml:trace>
  <inkml:trace contextRef="#ctx0" brushRef="#br1" timeOffset="-190331.65">24120 16303 6447 0,'0'0'576'0,"0"0"-576"0,0 0 0 0,0 0 0 16,-10-1 2688-16,10 1 416 0,0 0 96 0,0 0 0 15,0 0-1232-15,0 0-256 0,0 0-48 0,0 0-16 16,0 0-496-16,0 0-112 0,0 0-16 0,0 0 0 16,0 0 0-16,6 0 0 0,1-4 0 0,0 0 0 15,2 3 0-15,2-1 0 0,-1 0 0 0,1 0 0 16,0 0-816-16,4-2-208 0,1 1 0 0,-1 1 0 16,-3 1 864-16,0 0 128 0,-2 1 32 0,-1 1 0 15,-1 0-832-15,-2 2-192 0,-6-3 0 0,5 8 0 16,-2 1 0-16,-2 2 0 0,-1 0 0 0,-1 0 0 15,-2 0 0-15,-1 1 0 0,-1 1 0 0,-2 0 0 0,0-4 0 0,-1 0 0 16,0-2 0-16,2 2 0 0,0 0 864 0,2 0 128 16,0 0 32-16,2-4 0 0,1 2-832 0,2-2-192 15,1 1 0-15,5-1 0 0,2-4 0 0,-3 1 0 16,3 0 0-16,3-2-160 0,-1 0 480 0,4-2 112 16,0 0 16-16,0 0 0 0,2 0-256 0,13-3-32 15,-4-2-16-15,0 2 0 0,-2 1-144 0,-1 0 0 16,-4 0 0-16,0 1 128 0,-2 0-128 0,-2 0 0 15,-3 2 0-15,-1 1 128 0,-2-1-128 0,-9 1 0 16,9-1-192-16,-9 1-12976 16,0 0-2576-16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27:56.257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11648 509 9215 0,'0'0'400'0,"0"0"96"0,-11 0-496 0,3 0 0 16,0 0 0-16,0 0 0 0,2 0 1728 0,6 0 256 15,-8-1 64-15,8 1 0 0,0 0-832 0,-8 0-144 16,8 0-48-16,0 0 0 0,0 0 0 0,0 0 0 16,-7 0 0-16,7 0 0 0,0 0 0 0,0 0 0 0,0 0 0 0,0 0 0 15,0 0-816-15,0 0-208 0,0 0 0 0,0 0 0 16,0 0 864-16,0 0 128 0,0 0 32 0,0 0 0 16,0 0 0-16,0 0 0 0,5-9 0 0,2 1 0 15,0-1 0-15,0 0 0 0,2 0 0 0,-2-1 0 16,3-1-832-16,0 0-192 0,0 0 0 0,1 1 0 15,2 1 0-15,-2-1 0 0,-1 0 0 0,1-1 0 16,2 1 864-16,0 0 128 0,-4 2 32 0,1-1 0 16,-2 1-832-16,2 0-192 0,1 2 0 0,-4 1 0 15,-7 5 0-15,6-8 0 0,-6 8 0 0,7-5 0 16,-7 5 0-16,0 0 0 0,0 0 0 0,0 0 0 0,0 0 0 0,0 0 0 16,0 0 0-16,5 9 0 0,-1-4 0 0,0 5 0 15,-6-1 0-15,1 3 0 0,-2 1 0 0,1 0 0 16,-2 0 0-16,2 3 0 0,-3 1 0 0,0 4 0 15,-2 2 0-15,2-4 0 0,-1 6 0 0,2 4 0 16,-4 1 0-16,1 4 0 0,0 0 864 0,-1 3 128 16,-1 1 32-16,-6 28 0 0,3-13-832 0,2-8-192 15,0-6 0-15,2-1 0 0,-1-4 0 0,3-1 0 16,-3 0 0-16,2-2 0 0,-2-2 0 0,0 1 0 16,-1 1 0-16,1-3 0 0,1 0 0 0,1 0 0 15,-1-1 0-15,-1-3 0 0,3-1 0 0,-3 0 0 16,2 0 0-16,-1 0 0 0,1 1 0 0,0-2 0 15,1 0 0-15,-1 1 0 0,0 1 0 0,3-1 0 16,-4-1 0-16,3-2 0 0,0 0 0 0,0-3 0 0,0 0 0 16,2-4 0-16,-2 0 0 0,0-1 0 0,2 0 0 0,1-1 0 15,-4-1 0-15,3 0 0 0,1-2 0 0,2-8 0 16,-4 9 0-16,4-9 0 16,0 0 0-16,0 0 0 0,-1 8 864 0,1-8 128 0,0 0 32 0,0 0 0 15,0 0-832-15,0 0-192 0,0 0 0 0,0 0 0 31,0 0-768-31,0 0-208 0,0 0-48 0,0 0 0 16,0 0 0-16,0 0 0 0,3-7 0 0,-3 7 0 0,0 0-1632 16,0 0-336-16,0 0-64 0,0 0-12704 0</inkml:trace>
  <inkml:trace contextRef="#ctx0" brushRef="#br0" timeOffset="493.95">10991 1835 20271 0,'0'0'448'0,"-8"3"80"0,-1 0 32 0,9-3 16 0,-11-1-576 0,3 0 0 15,8 1 0-15,0 0 0 0,0 0 1744 0,-7 2 240 16,7-2 64-16,0 0 0 0,0 0-832 0,0 0-144 16,0 0-48-16,0 0 0 0,0 0 0 0,0 0 0 15,0 0 0-15,0 0 0 0,0 0 0 0,0 0 0 16,0 0 0-16,0 0 0 0,10-1 0 0,1 0 0 15,-3-3 0-15,5 2 0 0,1 4-816 0,2 1-208 16,3 2 0-16,1-2 0 0,2-4 864 0,2 0 128 16,2 2 32-16,3-1 0 0,2-1-832 0,-1 0-192 0,-3-2 0 0,4 3 0 15,2-1 0-15,1 1 0 16,-1 4 0-16,0-3 0 0,-2-4 864 0,-3 2 128 0,-1-2 32 0,-3 3 0 16,-2 3-832-16,-2 1-192 0,0-1 0 0,-1 0 0 15,0-1 0-15,1 2 0 0,0-1 0 0,1 0 0 16,-1-2 0-16,0-1 0 0,0 3 0 0,-2 0 0 15,0 1 864-15,3 2 128 0,-1-1 32 0,-2-1 0 16,-1-4-832-16,0 1-192 0,-1 1 0 0,-1 0 0 16,-3 1 0-16,0 1 0 0,-3-2 0 0,-1 0 0 15,-8-2 0-15,10 0 0 0,-10 0 0 0,8 0 0 16,-8 0 0-16,0 0 0 0,0 0 0 0,0 0 0 16,7-6 0-16,-7 6 0 0,0 0 0 0,0 0 0 15,2-7 0-15,-2 7 0 0,0 0 0 0,0 0 0 0,-6-6 0 0,1 2 0 16,-1 0 0-16,6 4 0 15,-9-4-768-15,2 0-208 0,0-2-48 0,4 1 0 16,-2-2-2448-16,3 2-496 0,-2-4-112 0,3-5-16 0</inkml:trace>
  <inkml:trace contextRef="#ctx0" brushRef="#br0" timeOffset="2807.03">15332 507 12895 0,'0'0'272'0,"5"-1"64"0,0-1 16 0,1-3 32 0,-6 5-384 0,5-4 0 0,1 2 0 0,-6 2 0 15,0 0 1712-15,4-3 272 0,1-2 48 0,-5 5 16 16,0 0-832-16,0 0-144 0,0 0-48 0,3-5 0 16,-3 5 0-16,0 0 0 0,0 0 0 0,0-5 0 15,0 0 0-15,-1-1 0 0,-3 1 0 0,4 5 0 16,-4-5 0-16,-3 1 0 0,1-2 0 0,-1 1 0 16,1-1-816-16,-2 1-208 0,-1 1 0 0,0-1 0 15,2 1 864-15,-3-2 128 0,-2 2 32 0,1-1 0 0,-3-2-832 16,2-1-192-16,-1 0 0 0,0 0 0 15,2 0 0-15,-3 0 0 0,-3-2 0 0,0 0 0 0,-2-2 864 0,-1 3 128 16,0 0 32-16,-11-5 0 0,1 2-832 0,1 3-192 16,2 3 0-16,-1 0 0 0,2 0 0 0,-1 1 0 15,2 2 0-15,13 2 0 0,-2 1 0 0,-4 0 0 16,0-2 0-16,0 2 0 0,-1 0 0 0,-1 0 0 16,-5 0 0-16,0 2 0 0,-26 1 0 0,4 1 0 15,0-1 0-15,6 2 0 0,3-1 0 0,4 2 0 16,0 2 0-16,2 2 0 0,1 1 0 0,3 0 0 15,-1 1 0-15,12-7 0 0,-7 3 0 0,-1 0 0 16,-2 2 0-16,-3-3 0 0,1 2 0 0,0 0 0 16,-3 2 0-16,-24 12 0 0,11-1 0 0,6-1 0 15,5 1 0-15,14-7 0 0,-1 2 0 0,0 2 0 16,-3-1 0-16,1 3 0 0,-2 2 0 0,-2 2 0 16,-2 3 0-16,-22 23 0 0,14-9 0 0,6-6 0 0,1-3 0 0,6-3 0 15,4-3 0-15,4 2 0 0,0-2 0 0,2 1 0 16,0 1 0-16,2 1 0 0,3 1 0 0,-1 0 0 15,3-2 0-15,0 0 0 16,2 2 0-16,3-3 0 0,-2-1 0 0,1-3 0 0,2 0 0 0,1-2 0 16,1-1 0-16,4 1 0 0,-3 0 0 0,2 2 0 15,1 3 0-15,1-1 0 0,1 0 0 0,2 1 0 16,-2-2 0-16,1 0 0 0,0 0 0 0,2-2 0 16,0 2 0-16,0-2 0 0,1-1 0 0,2-1 0 15,-2-2 0-15,1 1 0 0,-1-3 0 0,2 1 0 16,1-2 0-16,2 1 0 0,0 0 0 0,3-1 0 15,-1-6 0-15,0-2 0 0,4 3 0 0,-3 2 0 0,1 0 0 0,0 1 0 16,-1 0 0-16,1-2 0 0,-1-2 0 0,2 0 0 16,-1 1 0-16,0 0 0 0,2-2 864 0,0-1 128 15,4-2 32-15,-3 1 0 16,1 0-1648-16,0-3-320 0,2-2-64 0,1 1-16 0,2 2 1648 0,-2 0 320 16,1 1 64-16,0-2 16 0,0-2-832 0,0 2-192 15,-3-1 0-15,-1-1 0 0,0-2 0 0,2-1 0 16,1-2 0-16,-1 0 0 0,1 0 0 0,-3 2 0 15,-1-5 0-15,3 1 0 0,4 2 0 0,1 2 0 16,0-2 0-16,-2 1 0 0,-1 1 0 0,-2 1 0 16,-2-1 0-16,-1-1 0 0,1 0 0 0,-2-1 0 15,0-3 0-15,-3-1 0 0,2 0 0 0,1-2 0 16,-2-2 0-16,3 1 0 0,1 0 0 0,-2 1 0 16,-1 2 0-16,1 0 0 0,2 0 0 0,1 0 0 0,0-2 0 0,-2 0 0 15,-2 0 0-15,-1 1 0 0,-2-2 0 0,1-1 0 16,0-3 0-16,-4 1 0 15,2 0 0-15,-1 3 0 0,1-2 0 0,-2 0 0 0,1-1 0 0,-1-2 0 16,0-1 0-16,2-2 0 0,-1 0 0 0,2 0 0 16,0-2 0-16,-1 0 0 0,-1 0 0 0,0-2 0 15,2-3 0-15,-7 9 0 0,1-2 0 0,1-2 0 16,1 2 0-16,-1-1 0 0,1-3 0 0,-4 2 0 16,-1-1 0-16,2 0 0 0,-3 1 0 0,2-1 0 15,-3-1 0-15,0 0 0 0,-2 1 0 0,0-1 0 16,1 1 0-16,-3 0 0 0,0-1 0 0,1-2 0 15,-2 1 0-15,-1-2 0 0,-1 0 0 0,0-1 0 0,-1 3 0 16,0-2 0-16,-1 3 0 0,-1-1 0 0,0 1 0 16,0 0 0-16,-3 0 0 0,1 1 0 0,-1 1 0 0,-1-2 0 15,-1-2 0-15,-2 0 0 0,0 0 0 0,1 1 0 16,-3-1 0-16,0 2 0 0,-1 1 0 0,3 4 0 16,-3-1 0-16,1-2 0 0,-2 2 0 0,1-2 0 15,-1 2 0-15,-1-1 0 0,0 3 0 0,-3-3 0 16,0 1 0-16,0 3 0 0,1-1 0 0,-1 3 0 15,2-1 0-15,-3 1 0 0,0 1 0 0,2 0 0 16,-4-2 0-16,-1 2 0 0,-1 0 0 0,-14-4 0 16,1 2 0-16,0 3 0 0,-1 2 0 0,2 1 0 15,1 1 0-15,2 2 0 0,1 0 0 0,3 2 0 16,1 0 0-16,2-1 0 0,-2 2 0 0,-1 0 0 0,1 0 0 16,-5 1 0-16,-5 1 0 0,1 1 0 0,-2 2 0 0,2 2 0 15,2-1 0-15,0 1 0 16,1 3 0-16,0-2 0 0,0 4 0 0,1-2 0 0,0 2 0 15,-1-1 0-15,-1-2 0 0,-3 0 0 0,0 3 0 0,0-1 0 16,1 0 0-16,1 1 0 0,-2 1 0 0,2 0 0 16,2 0 0-16,0 2 0 0,2-1 0 0,1 3 0 15,-1 3 0-15,13-6 0 0,-3 4 0 0,-2 2 0 16,-2 2 0-16,0 4 0 0,-4 2 0 0,4 0 0 16,2 0 0-16,-19 25 0 0,9-9 0 0,8-7 0 15,4-4 0-15,3-3 0 0,4-2 0 0,2 1 0 16,2 2 0-16,1 2 0 0,0 0 0 0,1 1 0 15,2 0 0-15,0 1 0 0,2 2 0 0,2 0 0 16,-3-2 0-16,4-2 0 0,1 0 0 0,1 0 0 0,2-1 0 0,1 2 0 16,-1 0 0-16,3-1 0 0,-1 1 0 0,2 0 0 15,2 0 0-15,-2 0 0 0,3 2 0 0,1-3 0 16,2-2 0-16,3-1 0 0,0-3 0 0,3-3 0 16,-1-2 0-16,3 0 0 0,5-1 0 0,4 1 0 15,0-2 0-15,1 0 0 0,0-3 0 0,-1 1 0 16,-3-5 0-16,2 3 0 0,-1 5 0 0,1-3 0 15,0-2 0-15,0 0 0 0,-1-3 0 0,2 0 0 16,0-1 0-16,4-1 0 0,3 2 0 0,0-2 0 16,-1 0 0-16,1 0 0 0,0 1 0 0,-1-4 0 15,1-1 0-15,1-2 0 0,-1-1 0 0,1-1 0 16,2-1 0-16,3 0 0 0,3 1 0 0,-1 2 0 16,-3 1 0-16,-4-4 0 0,-3-4 0 0,1-3 0 15,-3-1 0-15,-3 1 0 0,-2-1 0 0,0-2 0 16,0-2 0-16,1-2 0 0,0 0 0 0,1 2 0 0,0 0 0 0,0-1 0 15,-1-3 0-15,-1 0 0 0,-2 0 0 0,0 0 0 16,-4-4 0-16,3 4 0 16,-5 2 0-16,2-1 0 0,2-3 0 0,-2-2 0 0,0 0 0 0,1 1 0 15,0 2 0-15,0-2 0 0,-1-4 0 0,-2-2 0 16,-2-3 0-16,1-2 0 0,-1-1 0 0,-3-4 0 16,-1 1 0-16,-2-2 0 0,-2-1 0 0,-2-1 0 15,-1 2 0-15,-4-3 0 0,0 0 0 0,-2-4 0 16,-2 1 0-16,-1 1 0 0,-1 2 0 0,-3 3 0 15,-1 0 864-15,-3 4 128 0,-4 4 32 0,-1 1 0 16,-3 2-832-16,0 2-192 0,-2 2 0 0,3 1 0 0,4 2 0 0,1 1 0 16,-1 2 0-16,3 2 0 0,-2 2 0 0,2 1 0 15,2 2 0-15,0-1 0 0,1 3 0 0,1-1 0 16,1-2 0-16,2 3 0 0,0 1 0 0,3 5 0 16,0 0 0-16</inkml:trace>
  <inkml:trace contextRef="#ctx0" brushRef="#br0" timeOffset="9627.84">3597 3681 9215 0,'0'0'400'0,"0"0"96"0,0 0-496 0,-4-3 0 15,0 5 0-15,-3-4 0 0,7 2 912 0,-5-2 96 16,-2 2 16-16,0-1 0 0,1-3 0 0,-2 0 0 16,1 4 0-16,-1 0 0 0,1-1 0 0,-1 0 0 15,3 0 0-15,-1 0 0 0,1-1 0 0,-1 1 0 16,2-4 0-16,4 5 0 0,-3-3 0 0,3 3 0 16,0 0 0-16,0 0 0 0,-4-4-832 0,4 4-192 15,0 0 0-15,0 0 0 0,0 0 864 0,0 0 128 16,-1-4 32-16,1 4 0 0,0 0-832 0,0 0-192 0,0 0 0 15,6-4 0-15,0 1 0 0,2 2 0 16,1 1 0-16,4-2 0 0,1 0 0 0,4 0 0 0,2 1 0 0,6-2 0 16,6 2 0-16,3-1 0 0,3 0 0 0,2 1 0 15,4 0 864-15,3 0 128 0,2-1 32 0,2 0 0 16,3-3-832-16,-1 1-192 0,1-1 0 0,-1 1 0 16,-1 2 0-16,-2-2 0 0,4 1 0 0,0 0 0 15,1 0 0-15,0 1 0 0,1 0 0 0,-4 1 0 16,-1 2 0-16,-3 0 0 0,-3 0 0 0,1 1 0 15,-1 1 864-15,-2 0 128 0,-3 2 32 0,0-1 0 16,0 0-832-16,-3 1-192 0,-3 0 0 0,-2 1 0 0,-5-1 0 16,-1 0 0-16,-4-1 0 0,0 0 0 0,-2 1 0 15,-2 0 0-15,-3-1 0 0,-2 0 0 0,0-2 0 0,-4-1 0 16,1-1 0-16,-1-1 0 0,-1-1 864 0,-8 2 128 16,5-2 32-16,-5 2 0 0,0 0-832 0,0 0-192 15,0 0 0-15,0 0 0 0,0 0 0 0,-5-2 0 16,-3 1 0-16,-2-1 0 0,-1 1 0 0,-2-1 0 15,-2 1 0-15,-2 0 0 0,0 0 0 0,-3 1 0 16,-2 0 0-16,-2 1 0 0,-5 0 0 0,-4-1 0 16,-4-1 0-16,-4 2 0 0,-3 2 0 0,-2 1 0 15,-2-1 0-15,-1 0 0 0,-3 3 0 0,-2-3 0 16,-3 0 0-16,2 1 0 0,-4-2 0 0,0 1 0 16,0-2 0-16,-2 1 0 0,1 1 0 0,2-1 0 15,-2 0 0-15,2 0 0 0,2 2 0 0,2 0 0 16,4 0 0-16,1 1 0 0,1-3 0 0,0-1 0 15,1 1 0-15,3-1 0 0,4-2 0 0,4 1 0 0,2 0 0 0,2 0 0 16,1 0 0-16,4 0 0 0,4-1 0 0,2 1 0 16,0 2 0-16,3 1 0 0,3-2 0 0,2 0 0 15,3-1 0-15,-1 0 0 0,2 0 0 0,2 0 0 16,1 0 0-16,1-1 0 0,5 1 0 0,0 0 0 16,0 0 0-16,0 0 0 0,0 0 0 0,0 0 0 15,10 2 0-15,3 0 0 0,6-1 0 0,5 1 0 16,7-6 0-16,5 3 0 0,4 1 0 0,5 0 0 15,7-5 0-15,-2 2 0 0,3 1 0 0,4-2 0 16,3-2 0-16,3 1 0 0,1 0 0 0,2 2 0 16,2 1 0-16,-2-1 0 0,1 0 0 0,-2-3 0 0,-2-3 0 0,0 2 0 15,0 7 0-15,-5 0 0 0,-3-1 0 0,-3 0 0 16,-2-1 0-16,-5 1 0 0,-5 0 0 0,-4-1 0 16,-3 1 0-16,-6 1 0 0,-4-2 0 0,-4 2 0 15,-3 0 0-15,-4 0 0 0,-3-1 0 0,-2 1 0 16,-7 0 0-16,0 0 0 0,0 0 0 0,-7 0 0 15,-4 0 0-15,-4 1 0 0,-9 2 0 0,-1 0 0 16,-6-3 0-16,-4 1 0 0,-3 2 0 0,-4-1 0 16,-2-1 0-16,-3 0 0 0,-4 3 0 0,-3-3 0 15,-4 0 0-15,-4 1 0 0,1 0 864 0,-7 1 128 16,-3 0 32-16,1 1 0 0,1 3-832 0,4-3-192 16,1-3 0-16,2 2 0 0,4 0 0 0,0 1 0 15,7 0 0-15,3 0 0 0,6-4 0 0,7 3 0 16,5 2 0-16,5-2 0 0,8-1 0 0,6 0 0 15,5-2 0-15,6 0 0 16,11-2-768-16,7-1-208 0,7-3-48 0,1 4 0 0,8 1 832 0,7 0 192 0,7-5 0 0,8 2 0 16,3-1 0-16,8-1 0 0,8-1 0 15,0 2 0-15,2-1 0 0,0 2 0 0,-2-1 0 0,-2 0 0 16,1 3 0-16,-7 0 0 0,-4 0 0 0,-5 0 0 16,-5 2 0-16,-6 2 0 0,-5-1 0 0,-6-1 0 15,-5-1 0-15,-5 1 0 0,-8 2 0 0,-3 0 0 16,-6-4 0-16,-1 1 0 0,-8 1 0 0,0 0 0 15,0 0 0-15,-5-1 0 0,-3-1 0 0,-9 1 0 16,-2 1-2496-16,-3 0-464 0,-3 0-96 0,6 0-16 16</inkml:trace>
  <inkml:trace contextRef="#ctx0" brushRef="#br0" timeOffset="15403.28">7133 5599 9215 0,'0'0'192'0,"0"0"64"0,0 0 0 0,0 0 0 0,0 0-256 0,0 0 0 16,0 0 0-16,0 0 0 0,-5 0 864 0,5 0 128 15,-5 0 32-15,-1 0 0 0,1 0 0 0,-1 1 0 16,2 1 0-16,4-2 0 0,0 0 0 0,-7 1 0 16,2 1 0-16,5-2 0 0,0 0-832 0,-4 2-192 15,-3 0 0-15,7-2 0 0,0 0 864 0,0 0 128 16,0 0 32-16,0 0 0 0,-4 2 0 0,4-2 0 16,0 0 0-16,0 0 0 0,0 0-832 0,0 0-192 15,0 0 0-15,0 0 0 0,0 0 864 0,6 3 128 16,2-1 32-16,5 0 0 0,-2 1-832 0,2 0-192 15,3-3 0-15,1 1 0 0,3 1 0 0,-2-2 0 0,-3 0 0 0,6 2 0 16,4 0 0-16,4 1 0 0,-2-1 0 0,1 2 0 16,-2-2 864-16,1 0 128 0,-3-1 32 0,2 0 0 15,2-1-832-15,-3 1-192 16,1-1 0-16,3 0 0 0,0-2 0 0,1 1 0 0,1 0 0 0,2 1 0 16,6-2 0-16,-2 2 0 0,-1 0 0 0,0 1 0 15,-2-1 0-15,-3 0 0 0,-4-2 0 0,3 2 0 16,1 0 864-16,0 0 128 0,2 0 32 0,2 0 0 15,-4-2-832-15,1 2-192 0,1 0 0 0,1 2 0 16,1-1 0-16,-4 0 0 0,-2 0 0 0,-1 0 0 16,-1-1 0-16,2-1 0 0,-4-1 0 0,0 1 0 15,2-3 0-15,-2 2 0 0,2 0 0 0,-1-1 0 0,-6-1 0 16,-1 3 0-16,2-1 0 0,-1 2 0 0,1-1 0 0,1 1 0 16,-2-1 0-16,1 1 0 0,-3 1 0 0,2-1 0 15,-3-1 0-15,0 1 0 0,2 4 864 0,-3-3 128 16,0 1 32-16,-1-2 0 0,1-2-832 0,-1 1-192 15,-1 1 0-15,2 0 0 0,0 0 0 0,1 0 0 16,-3 0 0-16,1-2 0 0,2 1 0 0,-3 0 0 16,-3 0 0-16,2-1 0 0,1 3 0 0,-2 0 0 15,3 1 0-15,-3-1 0 0,-1-1 0 0,2 0 0 16,0-1 0-16,-1 1 0 0,-2 0 0 0,-4 1 0 16,1 1 0-16,4-2 0 0,0 0 0 0,-2-2 0 15,-2 0 0-15,-7 2 0 0,8 0 864 0,1 0 128 16,-9 0 32-16,10 0 0 0,-3 1-832 0,-7-1-192 15,6 1 0-15,-6-1 0 0,0 0 0 0,0 0 0 0,0 0 0 16,5 2 0-16,-5-2 0 0,9 1 0 0,-9-1 0 0,0 0 0 16,0 0 0-16,0 0 0 15,0 0 0-15,0 0 0 0,0 0 0 0,5 0 0 0,-5 0 0 0,0 0 0 16,8 0 0-16,-8 0 0 0,0 0 0 0,0 0 0 16,0 0 0-16,0 0 0 0,0 0 0 0,0 0 0 15,5 3 0-15,-5-3 0 0,0 0 0 16,0 0 0-16,0 0 0 0,0 0 0 0,0 0 0 0,0 0 0 15,0 0 0-15,0 0 0 0,0 0 0 0,0 0 0 16,0 0 0-16,0 0 0 0,0 0 0 0,0 0 0 16,0 0-768-16,0 0-208 15,0 0-48-15,-4-8 0 0,-3 2-2448 0,-2 1-496 0,-13-2-112 0,2-1-16 0</inkml:trace>
  <inkml:trace contextRef="#ctx0" brushRef="#br0" timeOffset="16470.02">4197 5830 12895 0,'0'0'272'0,"0"0"64"0,0 0 16 0,0 0 32 0,0 0-384 0,0 0 0 0,-8 2 0 0,8-2 0 15,-7 2 896-15,7-2 96 0,-8 2 32 0,8-2 0 16,0 0 0-16,-8 3 0 0,8-3 0 0,0 0 0 16,0 0 0-16,0 0 0 0,0 0 0 0,0 0 0 15,0 0-832-15,0 0-192 0,0 0 0 0,0 0 0 0,0 0 864 16,12-1 128-16,4 0 32 0,0 0 0 0,5-2 0 0,3 2 0 16,3 1 0-16,2-1 0 0,3-1-832 0,3 0-192 15,1 1 0-15,4-3 0 0,1 2 0 0,2-1 0 16,2-2 0-16,0 1 0 0,0 0 864 0,-1-1 128 15,-1 1 32-15,3-1 0 0,2 2-832 0,-1 1-192 16,-2 1 0-16,0 1 0 0,0-2 0 0,-3 1 0 16,-3 1 0-16,-4-2 0 0,-6 0 0 0,-2 0 0 15,-1 1 0-15,1 0 0 0,-1 1 864 0,-1 0 128 16,0-1 32-16,-6 0 0 0,0 0-832 0,-2 1-192 16,-2 2 0-16,0-1 0 0,1 0 0 0,-3 0 0 15,-2 0 0-15,-1-1 0 0,-1-1 0 0,-9 1 0 16,10-2 0-16,-10 2 0 0,7 1 864 0,-7-1 128 15,0 0 32-15,0 0 0 0,0 0-832 0,0 0-192 16,0 0 0-16,0 0 0 0,0 0 0 0,0 0 0 0,0 0 0 16,0 0 0-16,0 0 0 0,0 0 0 0,0 0 0 0,0 0 0 15,0 0 0-15,0 0 0 16,0 0 0-16,0 0 0 0,0 0 0 0,-6-2 0 0,-4 0 0 0,10 2 0 16,-11-3 0-16,1 3 0 0,-3 1 0 0,1 1 0 31,1-2-3232-31,0 1-688 0,-11 1-144 0,0 0-32 0</inkml:trace>
  <inkml:trace contextRef="#ctx0" brushRef="#br0" timeOffset="24545.46">10470 7585 9215 0,'0'0'400'0,"0"0"96"0,0 0-496 0,0 0 0 16,0 0 0-16,0 0 0 0,0 0 912 0,-7 1 96 0,7-1 16 0,0 0 0 15,0 0 0-15,0 0 0 0,-6 5 0 0,6-5 0 16,0 0 0-16,0 0 0 0,-7 6 0 0,7-6 0 16,0 0 0-16,0 0 0 0,0 0 0 0,0 0 0 15,0 0 0-15,0 0 0 0,0 0 0 0,0 0 0 16,0 0 0-16,0 0 0 0,0 0 0 0,0 0 0 15,0 0-832-15,0 0-192 0,13-1 0 0,-1 1 0 16,-1 1 864-16,1-2 128 0,1-2 32 0,2 2 0 16,3 1-832-16,1 1-192 0,-1-1 0 0,0 0 0 15,1-2 0-15,-1 2 0 0,2 2 0 0,2 1 0 16,-1-5 864-16,2 0 128 0,0 2 32 0,5-1 0 16,2 0-832-16,-2 1-192 0,1-2 0 0,-1 2 0 0,5 3 0 0,-1-1 0 15,-1-1 0-15,-3 1 0 0,-2-1 0 0,-2 1 0 16,0 1 0-16,-1-2 0 0,1-1 0 0,-1 0 0 15,0 0 0-15,1 0 0 0,-1 0 864 0,0 4 128 16,-1-1 32-16,1-1 0 0,0-2-832 0,4 0-192 16,2 2 0-16,1-1 0 0,1 0 0 0,-2 1 0 15,-3-1 0-15,-5-1 0 0,-1 2 0 0,3-1 0 16,1 0 0-16,1 0 0 0,-1 1 0 0,3-1 0 16,0-1 0-16,0 0 0 0,1 0 0 0,1 2 0 15,0-2 0-15,0 0 0 0,1 0 0 0,-1 0 0 16,-3 0 0-16,1 0 0 0,0 0 0 0,-2 0 0 15,-1 1 0-15,2-1 0 0,-2-1 0 0,1-1 0 16,3 0 0-16,-4 0 0 0,1 3 0 0,3-1 0 16,-1 0 0-16,17 1 0 0,-3 1 256 0,-4 1 16 0,-3-2 0 0,-1 1 0 15,-5-1-272-15,-1 1 128 0,1-2-128 0,-1 0 0 16,1-2 128-16,3 2-128 0,2 0 0 0,0 0 0 16,0 2 128-16,1-1-128 0,2-1 0 0,0 0 0 15,-4-1 160-15,0 1-160 0,-2 1 128 0,0 0-128 16,-2-3 128-16,0 2-128 0,0 1 0 0,2-1 128 15,-1 0-128-15,-2-1 0 0,2-1 0 0,-1 1 128 16,6 1-128-16,-2 0 0 0,1 0 144 0,-1 1-144 16,0 2 0-16,-2 0 144 0,-2-1-144 0,-2 0 0 15,0-1 208-15,2 0-64 0,-1 0-16 0,1 0 0 16,2-1-128-16,0 0 0 0,0-1-160 0,2 0 160 16,3 3 0-16,-2-1 0 0,0 2 0 0,0-1 0 0,-1-1 0 0,-1 0 0 15,-3 1 0-15,2-2 0 0,0-1 144 0,1 1-144 16,1-1 0-16,0 2 144 0,0-1-144 0,2-1 128 15,4 0-128-15,-3 0 128 0,2 2-128 0,1-1 0 16,-4 0 0-16,0-1 128 0,0 0-128 0,-1 1 0 16,1 1 144-16,-2 0-144 0,1-2 0 0,4-1 0 15,2-1 0-15,-1 2 128 0,2 0-128 0,-3 0 0 16,-4-1 0-16,-1 1 128 0,-3 1-128 0,1 0 0 16,-3 1 0-16,4-1 0 0,0-1 0 0,1 1 0 15,-2 0 0-15,3 1 128 0,3-4-128 0,0 0 176 16,-1 2-176-16,-1 1 192 0,-1 0-192 0,-1 0 0 15,-1-3 0-15,0 3-176 0,-4-1 176 0,3 1 0 16,2 0 0-16,-3 0 0 0,-2-2 0 0,3 1 0 0,4 3 0 0,1-2 0 16,-1-2 128-16,0-1-128 0,-2 0 128 0,-1 1-128 15,-3 1 0-15,1-1 0 0,-2 1 0 0,0-1 0 16,0 1 0-16,0 0 0 0,1 0 0 0,-1 0 0 16,-3-1 0-16,3 0 128 0,4 1-128 0,2-3 0 15,0 1 144-15,0 0-144 0,-4-2 192 0,-1 1-192 16,0 3 0-16,-2 1 0 0,-1 0 0 0,-1 0 0 15,0-1 0-15,1 0 0 0,3-2 0 0,-1 2-144 16,-3 0 144-16,3-1 0 0,0 0 0 0,1 1 0 16,2-2 0-16,-1 3 0 0,0 0 0 0,-2 4 0 15,1-4 0-15,-2 0 0 0,-2-1 0 0,0 1 0 16,-1 0 0-16,-1 1 0 0,0-2 0 0,1 1 0 16,0-3 0-16,1 3 0 0,0 0 0 0,2 0 128 0,-4 0-128 0,4 0 0 15,0 0 0-15,2 0 0 0,-2-2 0 0,3 2 0 16,-6 2 0-16,1-2 128 0,-1-1-128 0,-1 0 0 15,0 1 0-15,1 0 0 0,-3 1 0 0,3-1 0 16,0-1 0-16,2 0 0 0,0 0 0 0,0 0 0 16,-2 0 0-16,4 1 0 0,1 0 0 0,2 0 0 15,-4 0 0-15,2 1 0 0,-1-2 0 0,0 1 0 16,-5 0 0-16,2 0 0 0,-2-2 0 0,1 2 0 16,-4 0 0-16,2 0 0 0,0-1 0 0,2-1 0 15,3 1 0-15,-4 0 0 0,-1 0 0 0,3 1 0 16,4-3 0-16,1 2 0 0,1 0 0 0,-1 1 0 15,-2 0 0-15,1 1 0 0,-1-3 0 0,1 0 0 16,-5 4 0-16,2-2 0 0,-4 0 0 0,1 0 0 0,1-3 0 0,2 2 0 16,1 0 144-16,0 0-144 15,-1-1 192-15,1 1-192 0,2 1 0 0,1 0 0 0,-2 0 0 0,1 0-192 16,-1-2 192-16,0 2 0 0,0 0 0 0,-5 0 0 16,1-2 0-16,-3 2 0 0,1 4 0 0,1-3 0 15,0-2 0-15,1 1 0 0,-2-4 0 0,4 3 0 16,-2 1 0-16,2-1 0 0,-6-1 0 0,3 1 0 15,3 0 0-15,1 1 0 0,-3 1 0 0,1-1 0 16,1-1 0-16,-2 1 0 0,-2 0 0 0,-2 0 0 16,2 0 0-16,-3 0 0 0,-2-2 0 0,2 2 0 15,0 0 128-15,-2 0-128 0,1-3 0 0,0 2 0 16,2 1 0-16,-2 0 128 0,2 1-128 0,-2-1 0 16,-4-1 0-16,4 1 0 0,4 0 0 0,-1 0 0 0,-1 0 0 15,0 0 0-15,-1-3 0 0,2 3 0 0,-2 0 0 0,0 0 0 16,-1-2 0-16,-1 0 0 0,-1 2 128 0,-1 1-128 15,-1 0 0-15,1 1 0 0,0-1 0 0,-3 1 0 16,0-2 0-16,1 0 0 0,1-2 128 0,-3 1-128 16,0-1 0-16,2 1 0 0,-1 2 0 0,1 1 0 15,-1-1 0-15,1 1 0 0,0-1 0 0,-1 1 0 16,-1-1 0-16,0-1 0 0,0 0 0 0,0-1 0 16,0 1 0-16,-10 0 0 0,0 0 0 0,10 0 0 15,-1 1 0-15,-1 0 0 0,1-1 128 0,-9 0-128 16,8 2 0-16,-1-1 0 0,1-1 0 0,-8 0 0 15,9 0 0-15,-9 0 0 0,0 0 128 0,0 0-128 16,0 0 0-16,8-1 0 0,-8 1 144 0,6-3-144 0,-6 3 0 0,3-4 144 16,-3 4-144-16,0 0 160 15,3-8-160-15,-1 1 160 0,-2-3-160 0,0 1 0 0,0-1 144 0,-1-1-144 16,-1-1 0-16,2-1 144 0,1-2-144 0,-1-3 0 16,-1-3 128-16,-1-1-128 0,0-1 0 0,1 0 0 15,1 3 128-15,-1-4-128 0,2-4 0 0,-1 1 0 16,0-3 0-16,0 2 0 0,0-1 0 0,1 2 0 15,4-4 0-15,-1-2 0 0,0-2 0 0,0-3 0 16,2-5 0-16,2-1 0 0,-1-3 0 0,1 3 0 16,5 2 0-16,-4-1 0 0,2-2 0 0,2-1 0 15,-4 0 0-15,2-2 0 0,0-1-160 0,-1-2 160 16,-1 2-128-16,2 2 128 0,-2 1-160 0,1 2 160 16,2 0-144-16,-1-4 144 0,1-3-128 0,1 1 128 15,1-2-512-15,0 2-32 0,1-1 0 0,2 5 0 16,-1 5 544-16,-2 1 0 0,0 1 0 0,1-2 0 0,2 0 0 0,-2 5 0 15,-1 1 0-15,1 6 0 0,-3 3 0 0,-5 13 0 16,2-2 0-16,0-1 0 0,2-1 0 0,-2 1 0 16,0-2 0-16,-1 1 0 0,0 1 0 0,0 1 0 15,-2 0 0-15,7-13 0 0,-7 5 0 0,3 2 0 16,-4 3 0-16,1 2 0 0,-1-1 0 0,-1 2 0 16,-1 0 0-16,-1 3 0 0,-1 1 0 0,-2 5 0 15,-1-1 0-15,-1 1 0 0,-1-1 0 0,2 2 0 16,-3-1 0-16,-1 1 0 15,-1-1-928-15,-1 2-80 0,-3-1-16 0,0 2 0 0,-1 0 832 0,-4 0 192 16,-5 0 0-16,0 1 0 0,2 1 0 0,-4 0 0 16,-1 1 0-16,-20-3 0 0,10 3 0 0,16 1 128 15,-2 1 0-15,-2-2-128 0,-3 0 0 0,-4 0 0 0,-4 0 0 16,-4 0 0-16,-5-2 0 0,-1 2 0 0,-1 2 0 0,-1-2 0 16,1 2 0-16,-2-1-144 0,-5-1 144 0,-2 0 0 15,-3 0 0-15,-47 2 0 0,16 2 0 0,10-2 0 16,7-1 0-16,-4-1 0 0,-4-1 0 0,1 2-128 15,3 2 128-15,3-3 0 0,4 1 0 0,-2-1 0 16,-8-1 0-16,0 1 0 0,0 1 0 0,2 2 0 16,4-1 0-16,-7 0 0 0,-10-1 0 0,3 1 0 15,6 3 0-15,3-3 0 0,2 1 0 0,-5-1-128 16,-9 0 128-16,3 1 0 0,5 1 0 0,2 1 0 16,0-2 0-16,-5 0 0 0,-3-1 0 0,3 3 0 15,1-1 0-15,0 3 0 0,-4-3 0 0,0 2 0 16,-4-1 0-16,5 2 0 0,5 1 0 0,-5-1 0 0,-7-3 0 15,3-1 0-15,6 1 0 0,1 2 0 0,1-1 0 0,-5 1 0 16,-4-3 0-16,2 1 0 0,6 1 0 0,-1 0 0 16,-4 0 0-16,-2-1 0 0,-1-1 0 0,7 3 0 15,5-1 0-15,-7 1 0 0,-8-3 0 0,2 1 0 16,6 0 0-16,0 1 0 0,0 1 0 0,-1-3 0 16,-1 2 0-16,4 0 0 0,3 2 0 0,-3-4 0 15,-3-1 0-15,2 3 0 0,0 0 0 0,5 1 0 16,4-2 0-16,-4 0 0 0,-6 1 0 0,0-1 0 15,3 3 0-15,3 1 0 0,2-2 0 0,-4-1 0 16,-11-1 0-16,7 1 0 0,7 5 0 0,4-1 0 16,5-2 0-16,-6 2 0 0,-7 0 0 0,4 1 0 15,3-1 0-15,5-4 0 0,1-3 0 0,-3 1 0 0,-7 3 0 0,5 0 0 16,6 2 0-16,4 0 0 0,4-2 0 0,-2 1 0 16,-8 0 0-16,1 1 0 0,2 0 0 0,1 2 0 15,3-3 0-15,3 2 0 0,2 0 0 0,-7-2 0 16,-5-6 0-16,4 2 0 0,5 1 0 0,4 3 0 15,2 0 0-15,2-3 0 0,1-1 0 0,-6 1 128 16,-2 0-128-16,3 2 0 0,3 0 0 0,5 2 0 16,1 1 0-16,2-3 0 0,3 0 0 0,-2-2 0 15,-4-2 0-15,-3 2 0 0,-2 1 0 0,3 0 0 16,6-2 0-16,2 0 0 0,3-2 0 0,1 4 0 16,3-2 0-16,-3 0 0 0,2-1 0 0,-3 1 0 15,0 0 0-15,2 1 0 0,3 2 0 0,3-2 128 16,0-2-128-16,3 2 0 0,3 0 0 0,4-1 0 0,0 2 0 0,5-2 0 15,0-2 0-15,4 0 0 0,2-1 0 0,1 0 0 16,2-1 0-16,2 1 0 0,6 0 0 0,-8 4 0 16,8-4 0-16,-5 3 0 0,5-3 0 0,0 0 0 15,-6 2 0-15,6-2 0 0,0 0 0 0,0 0 0 16,0 0 0-16,0 0 0 0,0 0 0 0,0 0 0 16,0 0 0-16,0 0-128 0,0 0 128 0,0 0 0 15,-1 12 0-15,1-2 0 0,0-10 0 0,2 11-128 16,2-1 128-16,-1 0 0 0,-3-10 0 0,5 14 0 15,-1 0 0-15,0 4-128 0,-2 1 128 0,2 5 0 16,0 5 0-16,-1 2-128 0,2 4 128 0,1 2 0 16,-1 3 0-16,0 1 0 0,-2-1 0 0,2 1-160 15,0-3 160-15,1 5 0 0,-1 3-128 0,2 0 128 16,0 0 0-16,-2-4 0 0,-1-1 0 0,4-3 0 0,0-8 0 0,-2 0 0 16,-1-1 0-16,1 0 0 0,3 0 0 0,1-4 0 15,-3-2 0-15,2 0 0 0,-4 2 0 0,-1-3 0 16,-2-3 0-16,2 0 0 0,-1 2 0 0,3 0 0 15,0 1 0-15,-2-3 0 0,-1-2 0 0,0 1 0 16,-1-1 0-16,2 0 0 0,-2-1 128 0,-1-1-128 16,-2-2 0-16,2-2 0 0,2 0 0 0,1-1 0 15,-4-10 0-15,1 10 0 0,-1-10 128 0,1 10-128 16,-1-10 0-16,2 8 0 0,-2-8 128 0,0 0-128 16,2 9 0-16,-2-9 128 0,4 12-128 0,-2-5 0 15,-2-7 0-15,0 0 0 0,0 0 0 0,2 9 0 16,-2-9 0-16,0 0 0 0,0 0 0 0,1 11 0 15,-1-11 0-15,0 0 0 0,0 0 0 0,7 10 0 16,-6-2 0-16,-1-8 0 0,4 8 0 0,-4-8 0 0,0 0 0 0,0 0 0 16,0 0 0-16,0 0 0 0,0 0 0 0,0 0 0 15,0 0 0-15,0 0 0 0,0 0 0 0,-1 9 0 16,1-9 0-16,0 0 0 0,-1 9 0 0,1-9 0 16,-2 10 0-16,1-2 0 0,-4 1 0 0,1 0 0 15,-2 4 0-15,0 0 0 0,-1 1 0 0,-1 1 0 16,0 2 0-16,3-1 0 0,2 1 0 0,0 2 0 15,-3 1 0-15,0 0 0 0,-1-1 0 0,1-1 0 16,-1 0 0-16,0 0 0 0,-2-3 0 0,3 0 0 16,-3-1 0-16,3 0 0 0,0-1 0 0,1 0 0 15,1 0 0-15,2-2 0 0,-1-2 0 0,0 0 0 16,3-9 0-16,0 0 0 0,0 12 0 0,3-4 0 0,-3-8 0 16,0 0 0-16,5 9 0 0,-5-9 0 15,10 2 0-15,2 0 0 0,0 2 0 0,2-1 0 0,0-1 0 0,7-1 0 16,7 0 0-16,2-1 0 0,0 0 0 0,0 0 0 15,1 2 0-15,1 2 0 0,-1 0 0 0,-1 1 0 16,-1 1 0-16,3-1 0 0,0 0 0 0,0 0 0 16,-2 2 0-16,3 1 0 0,3-1 0 0,1 1 0 15,-3-4 0-15,-3 2 0 0,-3-1 0 0,-6 1 0 16,-2-2-816-16,-4 1-256 16,-3-1-48-16,-3-2-16592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28:34.48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1118 8397 12895 0,'0'0'576'0,"0"0"112"0,0 0-560 0,0 0-128 16,0 0 0-16,0 0 0 0,0 0 848 0,0 0 144 16,0 0 32-16,0 0 0 0,-3 4 0 0,3-4 0 15,0 0 0-15,0 0 0 0,0 0 0 0,0 0 0 16,0 0 0-16,0 0 0 0,0 0 0 0,0 0 0 16,0 0 0-16,0 0 0 0,0 0-832 0,0 0-192 15,0 0 0-15,5-6 0 0,1 0 864 0,1-3 128 16,3-1 32-16,0-1 0 0,1-2-832 0,2 1-192 15,2-3 0-15,0 0 0 0,1-2 0 0,0 0 0 16,1-1 0-16,-1 0 0 0,-1-1 864 0,2 2 128 0,1 2 32 0,-2 0 0 16,-1-3-832-16,1 1-192 0,-2 1 0 0,0 1 0 15,1 0 0-15,-2 2 0 16,-2 1 0-16,0 1 0 0,-1 0 0 0,-1 2 0 0,-3 1 0 0,3-1 0 16,0 0 0-16,-3 2 0 0,0 2 0 0,-6 5 0 15,0 0 0-15,0 0 0 0,0 0 0 0,0 0 0 16,7-5 0-16,-7 5 0 0,0 0 0 0,0 0 0 15,0 0 864-15,0 0 128 0,0 0 32 0,0 0 0 16,0 0-832-16,4 11-192 0,-1 1 0 0,-3 0 0 16,-3-1 0-16,1 3 0 0,0 2 0 0,-1 3 0 15,0 4 0-15,2 3 0 0,-3 2 0 0,1 5 0 16,-1 0 0-16,0 1 0 0,-2 1 0 0,2-3 0 0,-2-2 0 0,2-1 0 16,0 1 0-16,2 1 0 0,-3 0 0 0,0-3 0 15,2-2 0-15,0 0 0 0,-2 4 0 0,3-3 0 16,-3-3 0-16,1 4 0 0,2-2 864 0,0 0 128 15,0-2 32-15,0-2 0 0,-1-6-832 0,1 3-192 16,-1 1 0-16,1-3 0 0,1-3 0 0,-1-2 0 16,0-1 0-16,0 0 0 0,1 0 0 0,0 0 0 15,0 0 0-15,1-1 0 0,1 0 0 0,3-3 0 16,-4-7 0-16,0 0 0 0,0 0 0 0,0 0 0 16,5 7 0-16,-5-7 0 15,0 0-768-15,0 0-208 0,0 0-48 0,10-1 0 16,-3-1-816-16,-7 2-160 0,6-6-48 0,-1 2 0 15,-5 4-816-15,0 0-160 0,2-7-48 0,1 0 0 0</inkml:trace>
  <inkml:trace contextRef="#ctx0" brushRef="#br0" timeOffset="274.58">1161 8972 23951 0,'0'0'1056'0,"0"0"224"0,0 0-1024 0,0 0-256 0,7-4 0 0,1 3 0 16,1 0 880-16,2-2 112 0,1 0 32 0,4 0 0 16,0 3 0-16,0 0 0 0,-1 0 0 0,3 3 0 15,2 1 816-15,5-1 160 0,1-1 48 0,-2 2 0 16,0-1-1648-16,0 3-400 0,-1-3 0 0,-5 1 0 16,0 0 896-16,-2-2 112 0,0 0 16 0,-3 0 0 0,-1 1-832 0,-1 0-192 15,-1-2 0-15,0 0 0 0,-10-1 0 0,9 2 0 16,1-1 0-16,0-2 0 0,-4 0 0 0,1-2 0 15,-1-2 0-15,0-1 0 16,0-3-1600-16,-4 1-352 0,-2 8-80 0,0-10-16 0</inkml:trace>
  <inkml:trace contextRef="#ctx0" brushRef="#br0" timeOffset="2754.98">1149 7677 9215 0,'0'0'400'0,"0"0"96"0,0 0-496 0,0 0 0 0,0 0 0 0,0 0 0 0,0 0 912 0,0 0 96 16,0 0 16-16,0 0 0 0,-5-4 0 0,5 4 0 16,0 0 0-16,0 0 0 0,0 0-832 0,0 0-192 15,-6-4 0-15,6 4 0 0,0 0 864 0,0 0 128 16,0 0 32-16,0 0 0 0,-8 4-832 0,8-4-192 16,0 0 0-16,0 0 0 0,0 0 0 0,0 0 0 15,0 0 0-15,0 0 0 0,0 0 0 0,0 0 0 16,-8 4 0-16,8-4 0 0,0 0 0 0,0 0 0 15,0 0 0-15,0 0 0 0,0 0 0 0,0 0 0 16,0 0 0-16,0 0 0 0,0 0 864 0,0 0 128 16,0 0 32-16,0 0 0 0,0 0-832 0,0 0-192 15,0 0 0-15,0 0 0 0,0 0 0 0,0 0 0 16,0 0 0-16,0 0 0 0,0 0 0 0,0 0 0 0,0 0 0 16,0 0 0-16,0 0 0 0,0 0 0 0,0 0 0 15,0 0 0-15,0 0 0 0,0 0 0 0,0 0 0 0,0 0 0 16,0 0 864-16,0 0 128 15,0 0 32-15,0 0 0 0,0 0-832 0,0 0-192 0,0 0 0 0,0 0 0 16,0 0 0-16,0 0 0 0,0 0 0 0,0 0 0 16,3-8 0-16,-3 8 0 0,0 0 0 0,0 0 0 15,0 0 0-15,0 0 0 0,0 0 0 0,0 0 0 16,0 0 0-16,0 0 0 0,0 0 0 0,0 0 0 16,0 0 0-16,0 0 0 0,5-9 0 0,-5 9 0 15,0 0 0-15,0 0 0 0,0 0 0 0,0 0 0 16,6-5 0-16,-6 5 0 0,0 0 0 0,0 0 0 0,0 0 0 0,5-6 0 15,-5 6 0-15,0 0 0 0,0 0 0 0,0 0 0 16,5-5 0-16,-5 5 0 0,0 0 0 0,0 0 0 16,0 0 0-16,0 0 0 0,0 0 0 0,0 0 0 15,0 0 0-15,0 0 0 0,0 0 0 0,0 0 0 16,0 0 0-16,0 0 0 0,0 0 0 0,0 0 0 16,0 0 0-16,0 0 0 0,0 0 0 0,0 0 0 15,0 0 0-15,0 0 0 0,0 0 0 0,0 0 0 16,0 0 0-16,0 0 0 0,0 0 0 0,0 0 0 15,9-1 0-15,-9 1 0 0,0 0 864 0,0 0 128 16,0 0 32-16,0 0 0 0,0 0-832 0,0 0-192 16,0 0 0-16,0 0 0 0,0 0 0 0,0 0 0 15,-4 6 0-15,0 0 0 0,4-6 0 0,-8 5 0 16,0 0 0-16,1 3 0 0,-2-2 0 0,0-1 0 0,1-2 0 16,-2 0 0-16,0 0 0 0,1 2 0 0,-4-3 0 0,1 0 0 15,-1 0 0-15,0 1 0 16,1-1 0-16,-4 0 0 0,1 0 0 0,0-1 0 0,-4 3 0 0,5-2 0 15,-4-3 0-15,1 1 0 0,1 1 0 0,2 1 0 16,3 1 864-16,0 1 128 0,2-4 32 0,0 4 0 16,-2 2-832-16,-1 0-192 0,-1 1 0 0,1 0 0 15,-2-2 0-15,3 1 0 0,0 1 0 0,2 1 0 32,0 1-768-32,1 0-208 0,-3 0-48 0,2-1 0 0,-1 3 832 0,3 0 192 0,-2 0 0 0,-1 1 0 15,3 2 0-15,-1 3 0 0,1-1 0 0,-2 2 0 16,1-3 768-16,-1 2 208 0,0 4 48 0,1 1 0 15,-1 1-832-15,0 3-192 0,1 2 0 0,-1-2 0 0,-2 1 0 0,1 0 0 16,1 2 0-16,-1 0 0 0,1 3 0 0,-2-1 0 16,-3 0 0-16,3 1 0 0,3-1 0 0,-4 2 0 15,-2 1 0-15,2 2 0 0,1 2 0 0,2 1 0 16,1-3 0-16,1 6 0 0,-1 2 0 0,3 1 0 16,1-1 0-16,1-2 0 0,-4 0 0 0,6 1 0 15,3 4 0-15,0-3 0 0,-4-4 0 0,2 2 0 16,4 4 0-16,2-2 0 0,1-3 0 0,0-1 0 15,-2-5 0-15,4 4 0 0,-1-1 864 0,0 1 128 16,1-5 32-16,0 0 0 0,2 1-832 0,0 1-192 16,2-4 0-16,1-1 0 0,1-2 0 0,-1-3 0 15,-2-1 0-15,5 0 0 0,-2-1 0 0,0-2 0 16,-1-2 0-16,-1 1 0 0,0 3 0 0,1-2 0 16,0-1 0-16,-2-3 0 0,1 1 0 0,0 0 0 15,-2 1 0-15,-1-4 0 0,-1-3 0 0,0-1 0 0,-1-2 0 0,-1 2 0 31,3 2-768-31,-1-5-208 0,1-3-48 0,2-3 0 0</inkml:trace>
  <inkml:trace contextRef="#ctx0" brushRef="#br0" timeOffset="3712.45">9161 7829 12895 0,'-10'-9'576'0,"5"3"112"0,-1 1-560 0,1 1-128 16,-1 0 0-16,6 4 0 0,-5-7 848 0,0 1 144 16,5 6 32-16,-5-3 0 0,5 3 0 0,0 0 0 15,0 0 0-15,0 0 0 0,0 0 0 0,0 0 0 16,9-1 0-16,1-2 0 0,1 3-832 0,3 4-192 16,-1 1 0-16,5 2 0 0,-1-1 864 0,1 4 128 15,1 2 32-15,0 3 0 0,2 0-832 0,0 2-192 0,2 1 0 0,-1 3 0 16,5 1 0-16,-4 4 0 0,2 2 0 15,-3 4 0-15,-1 3 864 0,-1 2 128 0,1 1 32 0,1 3 0 16,-4 1-832-16,1 0-192 0,0 0 0 0,-5 1 0 16,-4 0 0-16,0 0 0 0,-1-2 0 0,-4 3 0 15,0 3 864-15,-3 0 128 0,0 1 32 0,-3 0 0 16,-2-2-832-16,-2-1-192 0,0-1 0 0,-1-2 0 16,-6 1 864-16,-1-1 128 0,-1 2 32 0,-4-1 0 15,-1-4-832-15,3 2-192 0,2 0 0 0,-2-5 0 16,0-3 864-16,-2-2 128 0,-4 0 32 0,2-4 0 15,2-1-832-15,-1 1-192 0,1-1 0 0,2-2 0 16,-2-1 0-16,3-4 0 0,0-1 0 0,2-1 0 16,2-3 0-16,-1-2 0 0,1-3 0 0,2-2 0 0,-1-1 0 0,10-6 0 15,-8-3 0-15,8 3 0 0,0 0 0 0,0 0 0 16,-7-4 0-16,4-3 0 16,3-5-2416-16,1 3-528 0,3-1-96 0,6-6-32 0</inkml:trace>
  <inkml:trace contextRef="#ctx0" brushRef="#br0" timeOffset="6593.29">10320 8726 16575 0,'-6'6'368'0,"-1"-2"80"0,7-4 0 0,-6 4 16 0,0 0-464 0,6-4 0 16,-5 7 0-16,5-7 0 0,-1 7 912 0,1-7 96 0,0 0 16 0,1 10 0 15,1 1-832-15,4-2-192 16,1-2 0-16,3-1 0 0,2 2 864 0,6-3 128 0,3 0 32 0,-1-2 0 16,-3 0-832-16,6 1-192 0,3-1 0 0,2-2 0 15,2-1 864-15,0 0 128 0,-2-1 32 0,2 0 0 16,-5-1-832-16,3-2-192 15,0 2 0-15,0-2 0 0,-3-3 864 0,0 1 128 0,2-2 32 0,-5-2 0 16,1-1-832-16,-3-1-192 0,0-1 0 0,-2-1 0 16,1 1 0-16,-3-1 0 0,0-1 0 0,-5 0 0 15,-1 4 0-15,-1-1 0 0,-5-2 0 0,0 1 0 16,0 2 0-16,-3 2 0 0,-1 9 0 0,-1-10 0 16,-2-2 864-16,-1 1 128 0,-1 1 32 0,-6 2 0 15,1 4-832-15,0-1-192 0,-3 1 0 0,-3 2 0 0,0 3 0 0,-3 0 0 16,-1 2 0-16,-1 0 0 0,-1-1 0 15,-1 2 0-15,-1 3 0 0,0-2 0 0,-2 0 0 0,2 1 0 16,-2 1 0-16,-1 3 0 0,3 0 0 0,-4 2 0 16,-2 2 0-16,1 1 0 0,0 2 0 0,1 2 0 15,3 0 0-15,0 3 0 0,5 0 0 0,2 0 0 16,-3 2 0-16,4-1 0 0,1-4 864 0,3 2 128 16,1 1 32-16,1-1 0 0,1-2-832 0,3 0-192 15,1-1 0-15,4 1 0 0,2-1 0 0,3-2 0 16,2 1 0-16,4-2 0 0,3 3 0 0,5-1 0 15,4 3 0-15,1-3 0 0,1-5 0 0,5-1 0 16,7 0 0-16,1 1 0 0,0 1 0 0,3-3 0 16,-4-2 0-16,-1-1 0 0,-2-3 0 0,2-1 0 15,2-1 0-15,-2-1 0 0,0-2 864 0,-2 1 128 0,-3 1 32 16,-2-2 0-16,1-3-832 0,-6 0-192 0,-2 3 0 0,-3-2 0 31,-2-1-1600-31,-4-3-352 0,-4 1-80 0,-3 1-14752 0</inkml:trace>
  <inkml:trace contextRef="#ctx0" brushRef="#br0" timeOffset="7372.63">11552 7915 16575 0,'0'0'368'0,"0"0"80"0,0 0 0 0,0 0 16 0,0 0-464 0,0-8 0 16,0 8 0-16,0 0 0 0,0 0 912 0,0 0 96 16,0 0 16-16,0 0 0 0,0 0 0 0,0 0 0 15,0 0 0-15,0 0 0 0,0 0 0 0,0 0 0 16,-3-8 0-16,3 8 0 0,0 0 0 0,0 0 0 16,0 0 0-16,0 0 0 0,0 0-832 0,0 0-192 15,-4 7 0-15,0-1 0 0,-3 4 0 0,2 1 0 16,-2 1 0-16,0 4 0 0,0 1 864 0,-1 3 128 15,1 1 32-15,-3 1 0 0,1 2-832 0,0 0-192 16,-2 0 0-16,2-2 0 0,0-2 0 0,1 0 0 16,1 0 0-16,0-2 0 0,3-3 0 0,0-1 0 15,1-2 0-15,2 1 0 0,0-2 0 0,-1-3 0 16,2-8 0-16,0 9 0 0,0-9 0 0,3 8 0 16,-3-8 0-16,0 0 0 0,0 0 0 0,0 0 0 0,8 0 0 0,-8 0 0 31,7-8-2416-31,0-1-528 0,2-2-96 0,-4-1-32 0</inkml:trace>
  <inkml:trace contextRef="#ctx0" brushRef="#br0" timeOffset="7657.32">11432 7906 16575 0,'0'0'368'0,"0"0"80"0,0 0 0 0,0 0 16 0,0 0-464 0,0 0 0 16,6-2 0-16,3 0 0 0,-9 2 912 0,12-2 96 16,1-1 16-16,3 2 0 0,-1-2 0 0,2-1 0 15,0 0 0-15,3-1 0 0,0 1 0 0,2 0 0 16,1-3 0-16,3-1 0 0,0 2-832 0,-1-1-192 15,-1 1 0-15,-1 1 0 0,-1 1 864 0,-1 0 128 16,-2 2 32-16,-4-1 0 0,-1 3-832 0,-6 0-192 16,-8 0 0-16,7 5-9232 15,-7-5-1904-15</inkml:trace>
  <inkml:trace contextRef="#ctx0" brushRef="#br0" timeOffset="7859.23">11403 8125 23951 0,'0'0'512'0,"0"0"128"0,0 0 0 0,0 0 64 0,0 0-576 0,11 4-128 0,0-1 0 0,3 2 0 15,4-3 848-15,1-1 144 0,1-1 32 0,-1 0 0 16,4-1 0-16,2 1 0 0,1 1 0 0,-1-3 0 16,3-5-832-16,-1 3-192 0,1 2 0 0,-5-1 0 15,0 0 0-15,-2-2 0 0,-5 1 0 0,-1 1-9232 16,-4 1-1904-16</inkml:trace>
  <inkml:trace contextRef="#ctx0" brushRef="#br0" timeOffset="10404.7">12988 7444 20271 0,'0'0'448'0,"0"0"80"0,0 0 32 0,0 0 16 0,0 0-576 0,8 0 0 15,-1-1 0-15,0 0 0 0,1 1 928 0,1 2 80 16,-2 2 16-16,2 2 0 0,1-1 0 0,2 3 0 15,3 2 0-15,-1 3 0 0,-1 2-832 0,2 3-192 16,2 2 0-16,1 2 0 0,-2 6 0 0,-1 3 0 16,0 1 0-16,-3 4 0 0,-2 4 864 0,-3 1 128 15,-1 0 32-15,-4 1 0 0,-3-2-832 0,-2-2-192 16,-3 0 0-16,-3-2 0 0,-3-1 864 0,0-2 128 16,-3-2 32-16,1-1 0 0,-1-1 0 0,0 0 0 15,-1-4 0-15,-1 0 0 0,-4-2-832 0,0 0-192 16,1-2 0-16,-1-3 0 0,2-2 0 0,-1-1 0 15,2-1 0-15,-1-1 0 0,5-2 0 0,1 0 0 16,-1-5 0-16,3 1 0 16,3-1-1600-16,-1 0-352 0,4-4-80 0,5-2-13120 0</inkml:trace>
  <inkml:trace contextRef="#ctx0" brushRef="#br0" timeOffset="14037.79">12365 7582 12895 0,'0'0'272'0,"0"0"64"0,0 0 16 0,0 0 32 0,0 0-384 0,-11 3 0 0,3-1 0 0,-3 2 0 16,1 3 1712-16,1 0 272 0,-3 1 48 0,0 3 16 16,-3 5-1648-16,-1 1-400 0,1 2 0 0,2 1 0 15,3-2 896-15,1 7 112 0,1 2 16 0,-3 5 0 16,0 3 0-16,1-2 0 0,-1 2 0 0,0-1 0 16,0 2-832-16,2-2-192 0,2-1 0 0,0-1 0 15,3-4 0-15,-2 0 0 0,3-1 0 0,0-1 0 16,0-4 0-16,1-2 0 0,-1 1 0 0,2-4 0 15,1-4 0-15,1-2 0 0,-1-11 0 0,3 10 0 16,-1-3 0-16,-2-7 0 0,7 4 0 0,-7-4 0 16,11-4-1600-16,1-1-352 0,-1-4-80 0,1-1-16 0</inkml:trace>
  <inkml:trace contextRef="#ctx0" brushRef="#br0" timeOffset="14385.2">12659 7638 20271 0,'0'0'448'0,"0"0"80"0,0 0 32 0,0 0 16 0,0 9-576 0,-2 1 0 0,0 0 0 0,-4 2 0 16,0 2 928-16,-2 4 80 0,-1 4 16 0,1 1 0 16,-1 1 0-16,-1 4 0 0,3-1 0 0,-2 3 0 15,4-1 0-15,-2-1 0 0,3 1 0 0,1-2 0 16,-2 0-832-16,3-2-192 0,0-1 0 0,1-1 0 16,1-2 0-16,2-2 0 0,0-1 0 0,3-3 0 15,-3-2 0-15,2-1 0 0,1-1 0 0,0-2 0 16,1-1 0-16,-6-8 0 0,9 5 0 0,-9-5 0 15,8 4-768-15,-8-4-208 0,9-6-48 0,-4-2-11872 16</inkml:trace>
  <inkml:trace contextRef="#ctx0" brushRef="#br0" timeOffset="14581.15">12366 8014 31327 0,'0'0'688'0,"7"2"144"0,5-6 16 0,2 2 48 0,0 1-720 0,1 1-176 16,2 1 0-16,2-1 0 0,-1-1 0 0,3-1 0 16,1-2 0-16,5 0 0 0,0-2 848 0,3-1 144 15,1-1 32-15,0 2 0 0,0 0-832 0,0 2-192 16,-3-1 0-16,-4 2 0 16,-3-1-768-16,-3 2-208 0,-4 0-48 0,-2 1 0 0</inkml:trace>
  <inkml:trace contextRef="#ctx0" brushRef="#br0" timeOffset="16372.1">10514 8093 20271 0,'0'0'448'0,"0"0"80"0,6-5 32 0,0 0 16 0,4 4-576 0,0-3 0 15,0 0 0-15,1 2 0 0,-4 0 0 0,2-1 0 16,-3 1 0-16,-6 2 0 0,9-4 0 0,-9 4 0 16,8-6 0-16,-8 6 0 0,4-5 928 0,0 0 80 15,1-2 16-15,-2-1 0 0,-2 1 0 0,0 0 0 16,-2-1 0-16,-1-1 0 0,0 2 0 0,-3-6 0 16,-1 2 0-16,-2-1 0 0,-1 1 0 0,-1-3 0 15,-4 0 0-15,-1-2 0 0,-5 1-832 0,-2 0-192 16,-4-1 0-16,1 0 0 0,0-3 0 0,0-1 0 15,-4 1 0-15,-2 0 0 0,0-3 864 0,-3 1 128 16,2 0 32-16,-1-1 0 0,0 1-832 0,-2 0-192 0,-2 3 0 0,-1 1 0 16,3 0 0-16,-2 2 0 0,-1 0 0 0,1 1 0 15,1 3 0-15,-1-1 0 0,0 2 0 0,1 2 0 16,-1-1 0-16,-2 2 0 0,-2-2 0 0,2 3 0 16,1 0 0-16,1 2 0 0,-2 2 0 0,-1 2 0 15,4 3 0-15,-1 0 0 0,2 1 0 0,1 1 0 16,2 3 0-16,-1 2 0 0,-1 0 0 0,0 2 0 15,-2 2 0-15,3 1 0 0,3 2 0 0,0 3 0 16,-1 1 0-16,4 1 0 0,0 1 0 0,4 0 0 16,1 0 0-16,2 1 0 0,2 0 0 0,1 0 0 15,2-2 0-15,1-1 0 0,3-1 0 0,2-2 0 16,0-3 0-16,2-1 0 0,1-1 0 0,1-2 0 0,2-2 0 0,2 1 0 16,0-1 0-16,1 2 0 15,1-2-1600-15,-1-9-352 0,0 0-80 0,0 0-16 16,9 4-816-16,-9-4-160 0,9-3-48 0,-2 0 0 0</inkml:trace>
  <inkml:trace contextRef="#ctx0" brushRef="#br0" timeOffset="16590.59">8674 7909 23951 0,'-15'3'1056'0,"6"3"224"0,2 0-1024 0,1 1-256 15,1 0 0-15,1 0 0 0,3 0 880 0,0 2 112 16,1-9 32-16,-2 7 0 0,4 2-832 0,-2-9-192 15,4 10 0-15,1-2 0 0,-5-8 864 0,8 6 128 16,-8-6 32-16,9 8 0 0,0-1-832 0,0-1-192 0,-9-6 0 16,11 5 0-16,-2-2 864 0,0 1 128 0,1 0 32 0,-2-3 0 15,2 1-832-15,1 1-192 0,-1 0 0 0,1-1 0 32,2 0-768-32,-1-1-208 0,1 1-48 0,0-1 0 15,2-1 0-15,1-1 0 0,1-1 0 0,0-1-11872 0</inkml:trace>
  <inkml:trace contextRef="#ctx0" brushRef="#br0" timeOffset="17217.4">9421 7479 16575 0,'2'-10'368'0,"0"5"80"0,-2 5 0 0,2-7 16 0,1 1-464 0,-3 6 0 15,2-6 0-15,-2 6 0 0,-1-8 912 0,-1 0 96 16,-2 0 16-16,2 2 0 0,-3 3 816 0,-1-3 160 16,1-1 48-16,-3-1 0 0,0 2-832 0,-1 0-144 15,2-3-48-15,-5 1 0 0,-1-2 0 0,0 1 0 16,-1-2 0-16,0-2 0 0,-2 2-816 0,1 0-208 15,-2 0 0-15,0 2 0 0,-3-1 864 0,0 0 128 16,-5-1 32-16,-3 3 0 0,-2 4-1024 0,-2-4-384 0,-2-2 0 16,-1 2 16-16,2 3 368 0,-2 0 0 0,0 0 0 0,0-3 0 15,1 3 144-15,-6-1-144 0,-4 2 160 0,-2-1-160 16,-2 0 128-16,-4-1-128 0,-2 0 0 0,0 0 144 16,-2 3-144-16,0 1 0 0,-2 0 0 0,-4-1 128 15,-5 0-128-15,3 1 0 0,1 1 0 0,4-1 0 16,2-2 0-16,-4 2 0 0,-1 2 0 0,-1-1 0 15,1-1 0-15,4 1 0 0,0 0 0 0,4 1 0 16,-1 1 0-16,-1 0 0 0,-3 2 0 0,1 0 0 16,2 2 0-16,1 0 0 0,-1 0 0 0,3-2 0 15,2 3 0-15,-1-1 0 0,-4 3 0 0,2-1 0 16,2-2 0-16,-1 1 0 0,1 1 0 0,3 1 0 16,3 1 0-16,1 0 0 0,-2 4 0 0,1 2 0 0,-1 1 0 0,2 4 192 15,3 2-192-15,1 2 192 0,1 4-192 0,0 3 128 16,3 3-128-16,3 0 128 0,-3 1-128 0,4-2 0 15,1 1 0-15,-1-1 0 0,0-1 0 0,4-1 0 16,1-1 0-16,4-3 0 0,-1 1 0 0,6-4 0 16,1-2 0-16,1-1 0 0,1 0 0 0,4-4 0 15,-1-1 0-15,3 0 0 0,2-3 0 0,3-2 0 16,1-4 0-16,4-7 0 16,0 0-528-16,0 0 16 0,0 0 0 0,0 0 0 15,0 0-2240-15,0 0-432 0,9-8-80 0</inkml:trace>
  <inkml:trace contextRef="#ctx0" brushRef="#br0" timeOffset="17460.13">5818 7578 16575 0,'-21'1'736'0,"9"0"160"0,-2 0-720 0,-1 3-176 0,0 1 0 0,1 4 0 15,-2 1 848-15,0 0 144 0,0 3 32 0,0 3 0 16,1 4 0-16,-1 1 0 0,1 0 0 0,0 2 0 15,0 1 0-15,4 3 0 0,1-1 0 0,3-2 0 16,1-2-832-16,3 0-192 0,3-3 0 0,4 1 0 16,0-4 864-16,1 0 128 0,2-4 32 0,2-1 0 15,0-4-832-15,5-1-192 0,0-2 0 0,2-1 0 16,2 0-768-16,5-4-208 0,4-5-48 0,1-3 0 16,3-4-816-16,2-2-160 0,1-3-48 0,0 2 0 15</inkml:trace>
  <inkml:trace contextRef="#ctx0" brushRef="#br0" timeOffset="18004.5">6718 7195 20271 0,'0'0'896'0,"0"0"192"0,0 0-880 0,0 0-208 16,0 0 0-16,0 0 0 0,-4-10 0 0,4 10 0 15,-8-9 0-15,1 1 0 0,1 0 864 0,-3 1 128 0,-2-1 32 0,-2-1 0 16,-3 2 0-16,1 2 0 0,-3-2 0 0,0 0 0 16,-3 0 0-16,-2 0 0 0,-5 1 0 0,-4 1 0 15,-5 0-864-15,-3 0-160 0,2 0 0 0,-5-1 0 16,-3 1 192-16,1-1 128 0,1 1 32 0,-1-1 0 15,-1 2 160-15,-3-1 48 0,-3 0 0 0,-4 2 0 16,-1-1-256-16,0 2-48 0,-2 1-16 0,1 0 0 16,0-2-240-16,-7 2 176 0,-7-2-176 0,1 2 160 15,3 1-160-15,0 2 0 0,2-2 0 0,-5 2 128 16,-6-1-128-16,0 2 0 0,3-1 0 0,2 0 0 16,1 2 0-16,-1-2 0 0,-6 0 0 0,1 1 0 15,4 1 0-15,3 0 0 0,3 0 128 0,-2 3-128 0,-1 0 0 16,2 0 128-16,0 2-128 0,2 1 128 0,0 2-128 15,3 2 128-15,0 4-128 0,-5 3 128 0,-3 0-128 0,3 5 0 16,11 1 0-16,1 0 128 0,3 3-128 0,-1-2 0 16,4 1 144-16,1 1-144 0,3-2 0 0,1 1 0 15,4-2 0-15,5 0 0 0,3 0 0 0,5-1 0 16,2-1 0-16,5-3 0 0,4-2 0 0,1-2 0 16,1 0 0-16,4 1 0 15,1-2-320-15,2 0-64 0,2-1-32 0,1-2 0 0,2-1 416 0,1-2 0 16,2-11 0-16,0 10 0 15,-1 1-1728-15,1-11-256 0,0 0-48 0,0 0-7120 16,0 0-1408-16</inkml:trace>
  <inkml:trace contextRef="#ctx0" brushRef="#br0" timeOffset="18252.41">2914 7490 27647 0,'-16'7'1216'0,"5"-3"256"0,-1 1-1168 0,0 2-304 0,-4 3 0 0,3 2 0 16,0 2 880-16,1 4 112 0,-1-2 32 0,3 4 0 16,2 4-832-16,4-2-192 0,0 0 0 0,4 0 0 15,5 0 864-15,3 0 128 0,0 0 32 0,3-1 0 16,3-4-832-16,2-3-192 0,3-2 0 0,1-3 0 16,4-3 0-16,2-3 0 0,4-4 0 0,6-4 0 15,1 1 0-15,8-4 0 0,6-3 0 0,3-2 0 16,2-2 0-16,-1-2 0 0,-3 0 0 0,2-2-10336 15,4-1-2112-15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28:56.48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1571 11465 8287 0,'0'0'736'0,"0"0"-592"0,0 0-144 0,0 0 0 16,0 0 512-16,0 0 80 0,0 0 16 0,0 0 0 15,0 0-80-15,0 0-16 0,-5 8 0 0,5-8 0 16,0 0 448-16,0 0 64 0,-7 5 32 0,7-5 0 15,-5 5-112-15,5-5-32 0,0 0 0 0,0 0 0 16,-6 6-224-16,6-6-48 0,0 0-16 0,0 0 0 16,0 0-80-16,0 0-16 0,0 0 0 0,0 7 0 15,0-7-80-15,0 0 0 0,0 0-16 0,0 0 0 16,6 11 16-16,-1-4 0 0,-5-7 0 0,11 6 0 0,0 1-32 0,2 1 0 16,1-4 0-16,2 2 0 0,2-3-16 0,1 0 0 15,2 2 0-15,4-1 0 0,2-1-32 0,4 0-16 16,0-1 0-16,3-1 0 0,2 1-32 0,1 0-16 15,-2 0 0-15,-1 1 0 0,0 0 16 0,3-2 16 16,3 0 0-16,0-1 0 0,3-1 16 0,0 0 0 16,2 1 0-16,0 1 0 0,-1-1-64 0,-1 0-16 15,0 0 0-15,-3 0 0 0,2 0-64 0,-13 0-16 16,3 0 0-16,3-1 0 0,4 3-400 0,1-2-96 16,0 0-16-16,-1 0 0 0,-2 0 1088 0,-2 0 192 15,-3 1 64-15,-1-1 0 0,-2 0-832 0,-2 0-192 16,2 0 0-16,-5 0 0 0,0 1 0 0,-2 0 0 15,0-1 0-15,-3 0 0 0,1 2 0 0,-2-2 0 16,1 0 0-16,0 0 0 0,-3 1 0 0,0 0 0 0,-2 2 0 0,-2-2 0 16,0 1 0-16,0-2 0 0,-1 0 0 15,-3 0 0-15,0 3 864 0,-1-3 128 0,1-2 32 0,-8 2 0 16,6 0-832-16,-6 0-192 0,0 0 0 0,0 0 0 16,0 0 0-16,0 0 0 0,0 0 0 0,0 0 0 15,0 0 0-15,0 0 0 0,0 0 0 0,0 0 0 31,0 0-1600-31,-7-1-352 0,-5-1-80 0,5 2-14752 0</inkml:trace>
  <inkml:trace contextRef="#ctx0" brushRef="#br0" timeOffset="954.53">7592 11453 12895 0,'0'0'272'0,"0"0"64"0,0 0 16 0,0 0 32 0,0 0-384 0,0 0 0 16,0 0 0-16,0 0 0 0,3 6 896 0,-3-6 96 0,0 0 32 0,0 0 0 15,0 0 816-15,0 0 160 0,2 6 48 0,-1-1 0 16,-1-5-832-16,0 0-144 0,0 0-48 0,8 1 0 16,0 3 0-16,-1-3 0 0,0 1 0 0,-1-1 0 15,3 1 0-15,4-1 0 0,5-1 0 0,2 1 0 16,3 1-816-16,4-1-208 0,2 3 0 0,1-3 0 15,2-1 864-15,0 0 128 0,2 0 32 0,1-1 0 16,0 0-832-16,2-2-192 0,1 1 0 0,0 1 0 16,5 1 864-16,-1 1 128 0,-1-1 32 0,-1 0 0 15,-1 0-832-15,-2 1-192 0,1 0 0 0,-1-1 0 16,1-2 0-16,-4 1 0 0,-5 1 0 0,2 1 0 16,2-1 864-16,-1 0 128 0,-1 0 32 0,-1-1 0 15,-3 3-832-15,-2-1-192 0,-3 2 0 0,-2-2 0 0,-1-1 0 0,-3 1 0 16,-1 0 0-16,-4-1 0 0,0-1 0 0,-1 1 0 15,-4 1 0-15,2-1 0 0,-8 0 0 0,0 0 0 16,4-3 0-16,-4 3 0 0,0 0 0 0,0 0 0 16,0 0 0-16,0 0 0 0,0 0 0 0,0 0 0 15,0 0 0-15,0 0 0 0,0 0 0 0,0 0 0 16,0 0 0-16,-7-3 0 16,7 3-2416-16,-9 0-528 0,0 0-96 0,9 0-32 0</inkml:trace>
  <inkml:trace contextRef="#ctx0" brushRef="#br0" timeOffset="1990.7">13346 11508 9215 0,'-9'-2'816'0,"9"2"-656"16,-10 0-160-16,2 0 0 0,1 0 1872 0,7 0 352 15,-8 3 64-15,0 1 16 0,8-4-896 0,0 0-160 16,-7 3-32-16,7-3-16 0,0 0-96 0,0 0-16 16,-5 7 0-16,5-7 0 0,0 0-48 0,0 0-16 15,9 5 0-15,4-2 0 0,0-3 96 0,5-1 16 16,1-2 0-16,3 1 0 0,1 0-400 0,5-2-80 15,5-1-16-15,1-1 0 0,3 4-288 0,5 1-64 16,6-2-16-16,3 1 0 0,-1 0-80 0,0 1-32 16,-3 0 0-16,5 0 0 0,3-1 112 0,0 1 32 15,-1 1 0-15,3 1 0 0,-1 0 32 0,-1 1 16 0,-1 0 0 16,-1 0 0-16,-2-1-32 0,1 2-16 0,0-1 0 0,-3 0 0 16,3 1-16-16,-4-1 0 0,-4 1 0 0,-2-2 0 15,-3-1-128-15,-2 2-32 0,-1-2 0 0,-2 1 0 16,0 4 16-16,-5-3 0 0,-1-2 0 0,-3 2 0 15,-2 0 64-15,-1 2 16 0,-1-3 0 0,-2 1 0 16,-3-1 32-16,-2 1 16 0,-2 2 0 0,-1-1 0 16,2-3-32-16,-5-1-16 0,0 1 0 0,-8 0 0 15,9-1-32-15,-9 1-16 0,9 0 0 0,-9 0 0 16,7 2-48-16,-7-2-128 0,0 0 192 0,0 0-64 16,0 0-128-16,0 0 128 0,0 0-128 0,0 0 128 15,0 0-128-15,0 0 0 0,0 0 0 0,0 0 0 16,0 0-736-16,-7 4-224 0,-4 0-64 0,-4-2-12224 15,-2 1-2432-15</inkml:trace>
  <inkml:trace contextRef="#ctx0" brushRef="#br0" timeOffset="7846.46">9740 3695 6447 0,'0'0'576'0,"2"-9"-576"16,1-1 0-16,0 3 0 0,0 0 3296 0,-3 7 544 15,0 0 128-15,0 0 0 0,0 0-3104 0,0 0-624 16,0 0-240-16,0 0 176 0,0 0-176 0,0 0 0 16,0 0 144-16,0 0-144 0,0 0 256 0,0 0 0 0,0 0-16 0,0 0 0 15,0 0 384-15,-8 0 80 0,0-2 0 0,-1 2 16 16,-5 3-64-16,1-1-16 0,-2-2 0 0,-6 0 0 16,-2 1-160-16,-3 0-32 0,0 1-16 0,-1 0 0 15,-4 0 16-15,-3 0 0 0,-2-2 0 0,0 2 0 16,-2 4 64-16,0-3 0 0,2-2 16 0,-4 3 0 15,0-4-16-15,-5 3 0 0,-5 1 0 0,1 1 0 16,-1-2-256-16,1 1-64 0,-4 4-16 0,1-1 0 16,0-3-176-16,-5 0 128 0,-4 2-128 0,-1-1 128 15,1 0 16-15,0 1 0 0,-3 1 0 0,-1-3 0 16,-6 1-144-16,-2-1 160 0,-1 1-160 0,-2-1 160 16,3 0 32-16,-3 1 0 0,-2-2 0 0,-4 3 0 15,-2-1-16-15,2 1 0 0,5-2 0 0,-4 3 0 0,-7-1-176 0,1 2 192 16,1 0-192-16,1 0 192 0,0 1-192 0,-6 2 0 15,-3-2 0-15,3 0 128 0,6 0-128 0,-4-2 0 16,-5 0 0-16,6 1 128 0,5-3-128 0,-1 1 0 16,3-2 0-16,-2 2 0 0,-5-1 0 0,5 1 0 15,-2-3 128-15,2 2-128 0,3 2 0 0,-4-2 0 16,0-1 0-16,1 0 128 0,3 1-128 0,2-1 0 16,1 0 0-16,0 2 0 0,0-2 0 0,2 2 0 15,4-2 0-15,0 1 0 0,2-2 144 0,2-1-144 16,1 1 160-16,3 1-160 0,3-2 0 0,5-1 0 15,2-1 0-15,3 0 0 0,1-1 0 0,1 0 0 16,3-1 0-16,4-1 0 0,2 2 128 0,1 0-128 16,1-3 0-16,5 0 0 0,3 1 144 0,2 0-144 0,4 1 128 0,-1-1-128 15,3 0 144-15,2 0-144 0,2-2 160 0,1 2-160 16,1 1 176-16,3 1-176 0,0-1 192 0,2 1-192 16,-1-2 160-16,3 3-160 0,3 0 128 0,5 0-128 15,-10 0 0-15,2 3 0 0,8-3 128 0,-7 3-128 16,7-3 0-16,-4 5 0 0,-3 4 0 0,3 0 0 15,2 2 0-15,0 4-144 0,-1 4 144 0,-1 2 0 16,2 1 0-16,1 2 0 0,1 1 0 0,0 6 0 16,-1 4 0-16,1 3 0 0,-1-1 0 0,-1 3 0 15,0 2 0-15,1 2 0 0,-2 3 0 0,1 2 0 16,-2 3-128-16,1 2 128 0,1 2-192 0,0 0 192 16,-4-1 0-16,3-1 0 0,0 0 0 0,0 0 0 0,3 0 0 15,-1-2 0-15,-1-3 128 0,1-2-128 0,1-4 0 0,0-2 0 16,1-1 0-16,1-2 0 0,-1 1 0 0,-1-3 0 15,-3-3 0-15,2 1 0 0,1 0 144 0,0-2-144 16,-1-2 128-16,0-2-128 0,1 0 0 0,0-1 128 16,-1-4-128-16,0-1 0 0,1-2 128 0,0-1-128 15,-2-2 128-15,1-2-128 0,1-4 144 0,0 1-144 16,1-2 160-16,-1-3-160 0,0-7 144 0,0 0-144 16,0 0 128-16,0 0-128 0,0 0 128 0,5 7-128 15,-5-7 0-15,0 0 128 0,10 6-128 0,1-1 0 16,-2-2 0-16,0 0 0 0,5-1 0 0,-3-1 0 15,1-1 128-15,1 0-128 0,1-1 0 0,2-1 0 16,0-1 0-16,1 2 0 0,-1-1 0 0,3 1 0 16,1-2 0-16,2 0 0 0,3 2 0 0,5 0 0 0,2 1 0 0,2-1 0 15,0-1 0-15,4-1 0 0,3-1 0 0,2 2 0 16,-1 1 0-16,3 0 0 0,-3-1 0 0,6 2 0 16,4 2 0-16,3 0 0 0,2 0 0 0,2 1 0 15,3 0 0-15,1-1 0 0,-2-2 0 0,3 1 0 16,3 1 0-16,3-1 0 0,4-1 0 0,-3 0 0 15,-2-1 0-15,0-1 0 0,5-1 0 0,3 1 0 16,2-1 0-16,-1 1 0 0,-3 0 0 0,1 0 0 16,3-1 0-16,0 1 0 0,0-1 0 0,-2 3 0 15,-5-2 0-15,2 0 0 0,-3-2 0 0,5 1 0 16,1-1 0-16,-1 2 0 0,-3 0 0 0,-1 1 0 16,0 0 0-16,2 2 0 0,5-1 0 0,-4-1 0 15,-2-1 0-15,0 1 0 0,1 2 0 0,2 0 0 16,1-1 0-16,-3 1 0 0,-7 3 0 0,5-1 0 15,0-1 0-15,1 0 128 0,-5-2-128 0,-1 2 0 0,-1 2 0 0,-1 0 0 16,-2 1 0-16,2 1 0 0,2 2 0 0,0-5 0 16,-1-1 128-16,-1 2-128 0,-6 2 0 0,3 3 0 15,0 1 0-15,0-1 0 0,-1-3 0 0,-2 1 0 16,0-2 0-16,-1 2 0 0,-5 2 0 0,1-3 0 16,0 2 128-16,1 2-128 0,-1-6 0 0,2 3 0 15,-2 1 0-15,-2-1 128 0,-5 0-128 0,-1 0 0 16,3 0 144-16,-3 1-144 0,-1-1 0 0,-1-3 0 15,-1-1 0-15,0 4 128 0,0 2-128 0,-5-2 0 16,-1-1 0-16,-6-1 128 0,2 0-128 0,-1 0 0 0,-2 1 0 16,-2-2 128-16,-3 0-128 0,0 0 128 15,3 1-128-15,-6-2 128 0,-3-3-128 0,1 0 128 0,0 1-128 16,-1 0 128-16,-2-1-128 0,-1 2 144 0,-2 1-144 16,-1-2 160-16,-1 2 16 0,-1-1 0 0,-3-2 0 0,-8 0 0 15,9-1-176-15,-9 1 0 0,8 1 0 0,-8-1 0 16,0 0 0-16,7-3 128 0,-7 3-128 0,5-8 192 15,-2 0-48-15,-1-1 0 0,-1 1 0 0,0-6 0 16,-2-2 0-16,0-3 0 0,0 0 0 0,-1-4 0 16,-1-2-16-16,-1-2-128 0,1-1 192 0,-3-6-64 15,0-3 32-15,-2-5 0 0,0-4 0 0,-1-7 0 16,-1-6-160-16,1-4 0 0,-1-8 0 0,2 1 0 16,-2 2 0-16,5-4 128 0,-2-6-128 0,2 3 128 15,1 3-128-15,-2-2 128 0,-1-2-128 0,1 1 128 16,-1-2 64-16,3 6 0 0,-3 3 0 0,0 2 0 0,-1 3 96 0,1 0 32 15,3-1 0-15,0 5 0 0,4 2-320 0,0 4 160 16,-1 2-160-16,1 3 128 0,-1 3-128 0,1 1 0 16,-1-1 0-16,1 0 0 0,0 1 0 0,0 3 0 15,1 0-128-15,-1 4 128 0,-1 3-240 0,1 1 32 16,0 1 0-16,-1 2 0 16,-1 5-320-16,1 3-64 0,-2 1-16 0,-1 3 0 15,0 3-2224-15,-3 4-448 0,-13-1-96 0,-1 3-16 0</inkml:trace>
  <inkml:trace contextRef="#ctx0" brushRef="#br0" timeOffset="10503.63">2092 14006 16575 0,'0'0'368'0,"-7"8"80"0,3-1 0 0,4-7 16 0,0 0-464 0,-3 9 0 16,3-9 0-16,0 0 0 0,0 12 0 0,3-2 0 16,-3-10 0-16,7 7 0 0,1 0 912 0,1-3 96 15,1-4 16-15,3 2 0 0,4-2 0 0,3 0 0 16,-2-2 0-16,5-1 0 0,3 0 0 0,2-2 0 15,2 1 0-15,-3-2 0 0,1 1-832 0,-3 2-192 16,-3-4 0-16,0 1 0 0,-2 0 864 0,-2-2 128 16,-1 0 32-16,-5 2 0 0,1-2-832 0,0 0-192 15,2 1 0-15,-3-1 0 0,0-2 0 0,0 0 0 16,0 5 0-16,0-4 0 0,-3-2 864 0,1 0 128 16,-1 1 32-16,-2 0 0 0,0-1-832 0,0 1-192 15,-5 1 0-15,1 0 0 0,-1 0 0 0,-2-2 0 16,-2 3 0-16,1-1 0 0,-1-1 0 0,-4 2 0 15,-1 0 0-15,-2 0 0 0,0 3 0 0,-1-3 0 16,1 1 0-16,-2 2 0 0,-1 0 0 0,0 2 0 0,0 0 0 0,-1 1 0 16,-3 4 0-16,1-1 0 0,0 2 0 0,-2 1 0 15,-4-1 0-15,2 2 0 0,1 2 0 0,-2 2 0 16,-6 2 0-16,0 1 0 0,2 0 0 0,-2 1 0 16,1 3 0-16,3 0 0 0,2 2 0 0,0 0 0 15,0 2 0-15,1 1 0 0,2 1 0 0,1 1 0 16,2 0 0-16,2 0 0 0,2 3 0 0,0-3 0 15,1 0 0-15,3 0 0 0,0-1 0 0,2-3 0 16,3 3 0-16,0-4 0 0,1 1 0 0,2 1 0 16,1-4 864-16,3 1 128 0,-1-2 32 0,4 0 0 15,-1 0-832-15,4-2-192 0,3 1 0 0,2-1 0 0,-1-5 0 0,5 1 0 16,6-2 0-16,3 0 0 0,1 0 0 0,1 1 0 16,0-2 0-16,-1-3 0 0,-3-1 0 0,0-1 0 15,-3-2 0-15,-2-1 0 0,-1-1 0 0,-1-1 0 16,0 0 0-16,6-5 0 15,-2 0-768-15,-6-4-208 0,-3-3-48 0,-9 5 0 0</inkml:trace>
  <inkml:trace contextRef="#ctx0" brushRef="#br0" timeOffset="10910.74">3219 12952 23951 0,'0'0'1056'0,"0"0"224"16,-4 4-1024-16,-1 0-256 0,0 2 0 0,-1 2 0 15,0 1 880-15,0 2 112 0,-2 2 32 0,1 2 0 16,-2 4 0-16,1 2 0 0,-2-1 0 0,2 6 0 0,0 2 0 0,1 0 0 16,1-4 0-16,1 2 0 0,4-1-832 0,0-1-192 15,-1-3 0-15,4-1 0 0,-1-3 0 0,2 1 0 16,0-3 0-16,0 1 0 0,0-2 0 0,2-2 0 15,-2-3 0-15,1 0 0 0,2 0 0 0,-3 0 0 16,-3-9 0-16,7 8 0 16,-7-8-1600-16,0 0-352 0,0 0-80 0,0 0-16 0</inkml:trace>
  <inkml:trace contextRef="#ctx0" brushRef="#br0" timeOffset="11120.06">3134 13073 23951 0,'0'0'1056'0,"9"-3"224"0,0-1-1024 0,2-3-256 0,1 2 0 0,7-3 0 16,-1 2 880-16,3-1 112 0,-2-1 32 0,2-1 0 16,0 3-832-16,-1 0-192 0,-2-2 0 0,1 1 0 15,-1-2 864-15,-2 3 128 0,-3 0 32 0,1 2 0 31,-2-2-1648-31,0 4-320 0,-12 2-64 0,0 0-11888 0</inkml:trace>
  <inkml:trace contextRef="#ctx0" brushRef="#br0" timeOffset="11284.43">3152 13247 23951 0,'0'0'512'0,"0"0"128"0,10 5 0 0,2-1 64 0,2-3-576 0,2 0-128 16,0 1 0-16,3-2 0 0,0 1 848 0,-1-2 144 15,2-2 32-15,-2 0 0 0,-1 1 0 0,1-4 0 16,-2 2 0-16,0 1 0 0,-1-4-832 0,-1 0-192 16,-1 0 0-16,0 0-13888 15</inkml:trace>
  <inkml:trace contextRef="#ctx0" brushRef="#br0" timeOffset="11662.37">3946 12774 23951 0,'0'0'512'0,"0"0"128"0,-4 16 0 0,4-16 64 0,0 0-576 0,-8 2-128 0,-2 2 0 0,1 3 0 15,-3-1 848-15,0 0 144 0,-1 4 32 0,-1 3 0 16,-1 4 0-16,2 1 0 0,-1 3 0 0,-2 2 0 16,-1 3 0-16,1 0 0 0,2 5 0 0,-1-2 0 15,-4-3-832-15,3 4-192 0,0 3 0 0,11-16 0 0,0 3 0 16,0-2 0-16,0 0 0 0,4 1 0 0,2 0 0 0,3-2 0 15,1-1 0-15,0-2 0 0,1-1 0 0,2-1 0 16,3 0 0-16,-2-3 0 16,9 0-1600-16,1-3-352 0,-4-4-80 0,-2-4-16 0</inkml:trace>
  <inkml:trace contextRef="#ctx0" brushRef="#br0" timeOffset="12013.94">4180 12861 23951 0,'0'0'1056'0,"0"0"224"0,7-6-1024 0,-7 6-256 0,6-8 0 0,-6 8 0 16,0 0 880-16,0 0 112 0,0 0 32 0,0 0 0 15,0 0 0-15,0 0 0 0,-7 8 0 0,3-2 0 16,-1 2-832-16,-3 2-192 0,2 5 0 0,-4 3 0 16,2 0 864-16,-3 1 128 0,0 3 32 0,0 1 0 15,-1 3-832-15,1-2-192 0,1 2 0 0,3 0 0 16,1 1 0-16,4-2 0 0,2 0 0 0,1-1 0 16,-1-2 864-16,3-2 128 0,1-4 32 0,8 12 0 0,-2-7-832 15,3-6-192-15,-4-10 0 0,0-1 0 0,1 1 0 0,2-1 0 16,-3-3 0-16,1-1 0 15,1-1-1600-15,-3-2-352 0,1 0-80 0,-1-6-8208 16,-2 0-1632-16</inkml:trace>
  <inkml:trace contextRef="#ctx0" brushRef="#br0" timeOffset="12172.71">3954 13176 31327 0,'0'0'688'0,"0"0"144"0,10-3 16 0,-1 3 48 0,-9 0-720 0,8 0-176 15,3-1 0-15,4-1 0 0,1 1 0 0,4 1 0 16,2-1 0-16,1-1 0 0,0-2 848 0,0-1 144 16,-1 0 32-16,16-5 0 0,-8 3-832 0,-13 3-192 0,-1-3 0 0,5 0-10336 31,-6 4-2112-31</inkml:trace>
  <inkml:trace contextRef="#ctx0" brushRef="#br0" timeOffset="12546.48">4383 12652 23951 0,'0'0'512'0,"0"0"128"0,0 0 0 0,0 0 64 0,0 0-576 0,0 0-128 16,0 0 0-16,0 0 0 0,0 0 848 0,12 1 144 16,-2 3 32-16,1 5 0 0,0 3 0 0,3 6 0 15,3 1 0-15,1 4 0 0,3 4 0 0,-10-10 0 16,1 4 0-16,2 1 0 0,-3 4-832 0,0 4-192 15,-3 3 0-15,-2 1 0 0,-5-2 0 0,-2 0 0 16,-2-1 0-16,-1 0 0 0,-3-3 864 0,0-1 128 16,-3-3 32-16,-1-1 0 15,-12 18-1648-15,4-11-320 0,3-6-64 0,1-6-16 0</inkml:trace>
  <inkml:trace contextRef="#ctx0" brushRef="#br0" timeOffset="13431.29">4745 13737 23951 0,'0'0'512'0,"0"0"128"0,0 0 0 0,0 0 64 0,0 0-576 0,0 0-128 0,0 0 0 0,0 0 0 15,0 0 848-15,-6 7 144 0,1 4 32 0,-4 3 0 16,1 5 0-16,-2 7 0 0,2 4 0 0,0 3 0 16,0 0-832-16,4 3-192 0,2 2 0 0,0 3 0 15,1-2 0-15,2-4 0 0,3-5 0 0,0-2 0 16,3-4 0-16,0-3 0 0,3-5 0 0,1-3 0 16,-1-1 864-16,3-3 128 0,1-4 32 0,1-3 0 15,3-4 0-15,1-2 0 0,2-2 0 0,0-2 0 16,-2-5-832-16,3-2-192 0,1 0 0 0,1-1 0 0,-1-2 0 15,0-2 0-15,-1-1 0 0,0 0 0 0,-4 0 0 0,0 1 0 16,-2 2 0-16,-3-1 0 0,-3 1 0 0,-2 4 0 16,-1 3 0-16,-1 4 0 0,1 3 0 0,-7 4 0 15,0 0 0-15,0 0 0 0,7 9 0 0,-4 4 0 16,-2 5 0-16,0 2 0 0,-1 7 0 0,-1 3 0 16,-1 1 0-16,-5 7 0 0,-3 0 0 0,-1 9 0 15,1 9 0-15,-6-2 0 0,-7-3 0 0,-2 3 0 16,2 2 0-16,11-26 0 0,0 3 0 0,-1 3 0 15,-1 4 0-15,-2-1 0 0,0-1 864 0,-1-1 128 16,2 0 32-16,-1-2 0 0,2-3-832 0,2-4-192 16,-1-2 0-16,1-4 0 0,0-5 0 0,1-4 0 15,2-2 0-15,1-6 0 0,1-5 864 0,2-5 128 16,-3-3 32-16,2-9 0 0,-3-3-832 0,1-12-192 16,0 2 0-16,5-3 0 0,2 1 0 0,2 1 0 0,2 2 0 15,4 3 0-15,-1 3 0 0,1 3 0 0,-2 10 0 0,1 0 0 16,3 0 0-16,3-1 0 0,2 1 0 0,0 2 0 31,-2 0-768-31,0 1-208 0,1 2-48 0,13-3 0 0,3 4 832 0,-3 3 192 0,1 3 0 0,-7 1 0 31,-4 1-864-31,0 1-128 0,-3-2-32 0,1 0 0 0,1 3-2448 0,-7-4-496 16,13-1-112-16,-21-1-16 0</inkml:trace>
  <inkml:trace contextRef="#ctx0" brushRef="#br0" timeOffset="13805.64">5823 12901 27647 0,'9'-12'608'0,"-6"6"128"0,-3 6 32 0,3-4 0 0,-3 4-624 0,0 0-144 15,0-2 0-15,0 2 0 0,0 0 848 0,3 4 144 16,-3-4 32-16,-4 10 0 0,-5 3 0 0,0 3 0 16,2 5 0-16,0 1 0 0,3 1 0 0,-3 3 0 0,-1 6 0 0,-3 27 0 15,6-6 0-15,-1-8 0 0,3-5 0 0,-2-6 0 16,-4-3-832-16,2-4-192 15,3-3 0-15,2-2 0 0,2-3 864 0,0-8 128 0,0 2 32 0,-1 1 0 16,-2-2-832-16,2-1-192 0,1-4 0 0,0 2 0 16,0 1 0-16,0 1 0 0,0-11 0 0,0 0 0 31,0 0-1600-31,0 0-352 0,0 0-80 0,1-9-16 0</inkml:trace>
  <inkml:trace contextRef="#ctx0" brushRef="#br0" timeOffset="14771.56">7040 13451 20271 0,'0'0'896'0,"0"0"192"0,0 0-880 0,2-10-208 0,0 0 0 0,-2 10 0 16,0 0 1680-16,0 0 304 0,0 0 48 0,0 0 16 15,0 0-832-15,0 0-144 0,0 0-48 0,0 0 0 16,0 10 0-16,0 3 0 0,-1 4 0 0,-2 4 0 0,-1 3-816 0,1 6-208 16,-1 1 0-16,1 4 0 0,0 2 864 0,0 0 128 15,-1 1 32-15,1 2 0 0,-1 0 0 0,0 0 0 16,1-2 0-16,0 0 0 0,2-4-832 0,-2-2-192 16,1-4 0-16,1-1 0 0,-1-8 0 0,2 2 0 15,0-2 0-15,2-3 0 0,0-7 0 0,-2-9 0 16,6 9 0-16,-6-9 0 0,0 0 0 0,0 0 0 15,9-4 0-15,-4-4 0 16,-1-3-3232-16,1-2-688 0,-3-11-144 0,-6 0-32 0</inkml:trace>
  <inkml:trace contextRef="#ctx0" brushRef="#br0" timeOffset="15015.21">6726 13731 35007 0,'0'0'768'0,"0"0"176"0,0 0 16 0,0 0 16 0,10-2-784 0,1 2-192 16,3 2 0-16,4 1 0 0,6-4 864 0,4 1 128 0,2 0 32 0,2 0 0 15,1-2 0-15,-1 0 0 0,-1-1 0 0,1 0 0 16,1-1 0-16,0 1 0 0,0-6 0 0,3 3 0 16,2-2-832-16,3 4-192 0,1 1 0 0,-5 0 0 15,-7 2 0-15,-4 0 0 0,-2 0 0 0,-7 0 0 16,-1 0 0-16,-2-1 0 0,-5 0 0 0,-9 2 0 15,0 0-3232-15,0 0-688 0,-7-4-144 16,-5 2-32-16</inkml:trace>
  <inkml:trace contextRef="#ctx0" brushRef="#br0" timeOffset="16750.34">8551 13046 16575 0,'0'0'368'0,"0"0"80"0,7-1 0 15,-7 1 16-15,0 0-464 0,7-8 0 0,-1-2 0 0,-3 6 0 16,-3 4 1728-16,0 0 256 0,0 0 64 0,0 0 0 0,0 0-832 0,0 0-144 16,0 0-48-16,0 0 0 15,0 0-816-15,0 12-208 0,-1 1 0 0,0 5 0 0,2 2 864 0,-3 3 128 16,-6 4 32-16,2 5 0 0,1 6-832 0,-1 1-192 15,2 3 0-15,-2 4 0 0,-1 0 864 0,1 4 128 16,-1 2 32-16,1-1 0 0,-3 1-832 0,3-6-192 16,-4-4 0-16,3-3 0 0,-1-3 0 0,3-3 0 15,2-6 0-15,-3 2 0 0,1-3 864 0,1-4 128 16,1-1 32-16,1-4 0 0,0-4-832 0,1 0-192 16,-1-2 0-16,2-1 0 0,0-10 0 0,0 0 0 15,0 0 0-15,0 0 0 0,0 0 0 0,0 0 0 16,5-10 0-16,-1-1 0 15,-2-3-2416-15,1-2-528 0,-1-2-96 0,-1-2-32 0</inkml:trace>
  <inkml:trace contextRef="#ctx0" brushRef="#br0" timeOffset="17048.89">8541 13041 23951 0,'0'0'512'0,"0"0"128"0,0 0 0 0,0 0 64 16,0 0-576-16,0 0-128 0,11-5 0 0,-1 0 0 16,0-2 848-16,3 3 144 0,3-4 32 0,5 0 0 0,6-2 0 0,3 2 0 15,1-4 0-15,0 2 0 0,0 1 0 0,0 0 0 16,-2-2 0-16,1 1 0 0,1 1-832 0,2 3-192 15,0 2 0-15,-3 1 0 0,-4-3 0 0,0 1 0 16,0 3 0-16,-2 2 0 0,-1 1 0 0,-4 0 0 16,-4-1 0-16,-3 2 0 15,-3 6-1600-15,-5-1-352 0,-4-7-80 0,-8 12-16 0</inkml:trace>
  <inkml:trace contextRef="#ctx0" brushRef="#br0" timeOffset="17263.79">8607 13326 27647 0,'0'0'1216'0,"0"0"256"0,9 6-1168 0,-2 0-304 0,4-2 0 0,4-1 0 15,1 1 880-15,4-1 112 0,2 0 32 0,2-2 0 16,1-3 0-16,1 0 0 0,0 0 0 0,3 0 0 16,0-3 0-16,3 1 0 0,0-4 0 0,-1 0 0 15,1 4 0-15,-2 2 0 0,-2-2 0 0,-2 2 0 16,-3 1-832-16,-4 0-192 0,-3 0 0 0,-4 0 0 31,-3-1-1600-31,-9 2-352 0,0 0-80 0,0 0-16 0</inkml:trace>
  <inkml:trace contextRef="#ctx0" brushRef="#br0" timeOffset="17666.9">9789 12616 27647 0,'0'0'608'0,"0"0"128"0,0 0 32 0,0 0 0 0,0 0-624 0,9-3-144 15,-9 3 0-15,0 0 0 0,0 0 848 0,0 0 144 0,5 7 32 0,-4 4 0 16,-2 2 0-16,-2 0 0 16,0 2 0-16,0 5 0 0,-5 4 0 0,1-1 0 0,0 0 0 0,-1 0 0 15,-1 1 0-15,2-1 0 0,-3 0 0 0,3-3 0 16,-2-2-832-16,3 1-192 0,-2 2 0 0,2-4 0 15,0-3 0-15,1-3 0 0,1 0 0 0,2 0 0 16,-3 1 864-16,4-5 128 0,1-7 32 0,0 0 0 16,-1 8-1648-16,1-8-320 15,0 0-64-15,0 0-12032 0,0 0-2400 0</inkml:trace>
  <inkml:trace contextRef="#ctx0" brushRef="#br0" timeOffset="18364.72">10583 12645 16575 0,'4'-9'736'0,"-4"9"160"0,0 0-720 0,0 0-176 16,8-5 0-16,-8 5 0 0,0 0 848 0,0 0 144 16,0 0 32-16,0 0 0 0,0 0 0 0,0 0 0 15,0 0 0-15,0 0 0 0,0 10 0 0,-3 1 0 16,-2 1 0-16,-3 2 0 0,-2 1 0 0,-3 4 0 16,-2 2 0-16,-5 3 0 0,-3 1 0 0,-1 5 0 15,-6 2 0-15,1 2 0 0,5 0 0 0,0 6 0 16,-1 4 0-16,1 2 0 0,-1 2-832 0,4 1-192 15,-2-1 0-15,3-2 0 0,3 0 0 0,0-2 0 16,2-2 0-16,2-2 0 0,1-4 864 0,2-2 128 16,2 0 32-16,5-2 0 0,2-3-832 0,1-1-192 15,1-1 0-15,2-2 0 0,2-1 0 0,3-1 0 16,1-2 0-16,1-2 0 0,1 0 0 0,-1-2 0 0,2-1 0 16,0-2 0-16,1-2 0 0,-2-1 0 0,0-1 0 0,1-3 0 31,1-4-2416-31,2-3-528 0,0-2-96 0,-3-4-12720 0</inkml:trace>
  <inkml:trace contextRef="#ctx0" brushRef="#br0" timeOffset="18700.86">11001 12915 23951 0,'0'-3'512'0,"0"3"128"0,0 0 0 0,0 0 64 0,0 0-576 0,0 0-128 15,-9 0 0-15,2 4 0 0,-1 4 1664 0,0 1 320 16,-7 2 48-16,1 6 16 0,-2 5-832 0,0 4-144 16,1 0-48-16,-1 3 0 0,-1 2-816 0,-2 3-208 15,3 1 0-15,0 3 0 0,2 1 864 0,3-2 128 16,1-2 32-16,4 2 0 0,0-2 0 0,3-2 0 15,0-3 0-15,3-3 0 0,3-2-832 0,0-3-192 16,2-3 0-16,1-1 0 0,4-2 0 0,0-3 0 16,2-2 0-16,2-1 0 0,0-2 0 0,2-4 0 15,-1-4 0-15,2 0 0 0,0 3 0 0,1-6 0 16,-2 0 0-16,-2-1 0 16,-3-4-2416-16,0 0-528 0,-4 0-96 0,-2-3-12720 0</inkml:trace>
  <inkml:trace contextRef="#ctx0" brushRef="#br0" timeOffset="18897.39">10620 13334 31327 0,'0'0'688'0,"0"0"144"0,0 0 16 0,10-7 48 0,-2 1-720 0,3 2-176 0,2 0 0 0,1 1 0 16,3 1 848-16,2 1 144 0,6 2 32 0,0-3 0 15,5-2 0-15,3 1 0 0,2-1 0 0,1 0 0 16,6 1-832-16,-4 1-192 0,2 0 0 0,-5 1 0 15,-2 1 0-15,-2 0 0 0,-2 0 0 0,-2 0 0 16,-4 0-768-16,0 0-208 0,-5-3-48 0,-3 2 0 0</inkml:trace>
  <inkml:trace contextRef="#ctx0" brushRef="#br0" timeOffset="19515.09">11463 12483 23951 0,'0'0'512'0,"-6"-7"128"0,3 0 0 0,2 2 64 0,1 5-576 0,0 0-128 0,0 0 0 0,0 0 0 15,0 0 848-15,0 0 144 0,0 0 32 0,11-3 0 16,-5 1 0-16,-6 2 0 0,12 2 0 0,0 1 0 16,-2 2 0-16,4 0 0 0,1 1 0 0,0 2 0 15,0 3-832-15,0 3-192 0,0 0 0 0,2 2 0 16,1 2 864-16,0 4 128 0,2 3 32 0,-1 3 0 15,-1 3-832-15,0 1-192 0,-3 3 0 0,1 0 0 16,-2 1 864-16,-3-1 128 0,-2 0 32 0,0 3 0 0,0 4-832 0,-6-3-192 16,0-1 0-16,-1 0 0 0,1 3 0 0,-3 0 0 15,0-3 0-15,-2 0 0 0,-1-4 0 0,-1 0 0 16,-2-3 0-16,1-1 0 0,-1 0 864 0,0-1 128 16,0-2 32-16,3 2 0 0,2 1-832 0,-4-1-192 15,1 2 0-15,0-2 0 0,-2 0 0 0,-1 0 0 16,-1 0 0-16,-1-3 0 0,0-1 0 0,0-2 0 15,-4-1 0-15,0-1 0 0,0-2 0 0,-1-1 0 16,1-2 0-16,2 1 0 0,-2-2 864 0,0 0 128 16,0 0 32-16,-1-4 0 0,3 1-832 0,-2-2-192 15,0 1 0-15,0-1 0 0,0-4 0 0,1 3 0 16,1 1 0-16,-3-1 0 0,2-3 0 0,1 0 0 16,2-2 0-16,1 3 0 0,-1-1 0 0,0 1 0 0,9-7 0 0,0 0 0 15,0 0 0-15,0 0 0 0,-5 3 0 0,5-3 0 31,0 0-768-31,0 0-208 0,0 0-48 0,8-4 0 16,4-2-1632-16,1-1-336 0,2-8-64 0,0-1-16 0</inkml:trace>
  <inkml:trace contextRef="#ctx0" brushRef="#br0" timeOffset="20471.89">12295 13436 16575 0,'-5'-3'368'0,"-1"0"80"0,-4 2 0 0,4 3 16 0,6-2-464 0,0 0 0 15,0 0 0-15,-8 5 0 0,3 2 912 0,3 1 96 16,1 1 16-16,1-9 0 0,0 0 0 0,9 6 0 16,3 1 0-16,3 2 0 0,1-2 0 0,4-1 0 15,3-2 0-15,-2 2 0 0,2 0 0 0,-1-1 0 16,2-3 0-16,-2 0 0 0,0-2 0 0,1 0 0 16,5-2 0-16,-2-1 0 0,3-6-832 0,0 2-192 15,0-1 0-15,2 1 0 0,-1-2 864 0,-3-1 128 0,-4-2 32 0,-1 0 0 16,-4 2-832-16,-3-2-192 0,-2-3 0 0,-3 0 0 15,-1 3 0-15,-3 0 0 0,-2 0 0 0,-1 0 0 16,-4-1 0-16,-2 1 0 0,-2 0 0 0,0-1 0 16,-6 1 0-16,-1 0 0 0,-2-3 0 0,-3 3 0 15,-3 2 0-15,-1 1 0 0,-4 0 0 0,3 5 0 16,-2 3 864-16,-1 4 128 0,-2 5 32 0,0 1 0 16,1 0-832-16,3 2-192 0,0 6 0 0,1 2 0 15,0-1 0-15,-1 3 0 0,-2 0 0 0,2 8 0 16,2 4-768-16,-1-2-208 0,-2-3-48 15,3 3 0-15,3 4 1648 0,5 3 320 0,5-1 64 0,4-2 16 16,4-3-832-16,5-1-192 0,4-3 0 0,4-2 0 0,5-5 0 16,4-3 0-16,0-2 0 0,3-1 0 0,-2-1 0 15,3-1 0-15,1-4 0 0,1-3 0 0,1-1 0 0,4-2 0 16,4-6 0-16,2-2 0 0,3-1 0 0,-1-1 0 16,-2-2 0-16,0-1 0 15,-6-1-1600-15,-1-1-352 0,-4 0-80 0,0 0-16 0</inkml:trace>
  <inkml:trace contextRef="#ctx0" brushRef="#br0" timeOffset="20924.3">13471 12486 23951 0,'0'0'512'0,"0"0"128"0,0 0 0 0,0 0 64 15,0 0-576-15,0 0-128 0,0 0 0 0,0 0 0 0,0 0 848 16,0 0 144-16,1 18 32 0,-2-9 0 0,-1 1 0 0,0 5 0 16,-2 4 0-16,1 2 0 0,0 1 0 0,0 1 0 15,-1 4 0-15,0 3 0 0,-1 1-832 0,2-1-192 16,0-4 0-16,0-1 0 0,0-1 0 0,0-1 0 15,0-2 0-15,-1-3 0 0,1-4 0 0,1 2 0 16,-2-1 0-16,0-1 0 0,2-2 0 0,0-2 0 16,2-10 0-16,0 0 0 15,0 0-1600-15,0 0-352 0,0 0-80 0,0 0-11472 0</inkml:trace>
  <inkml:trace contextRef="#ctx0" brushRef="#br0" timeOffset="21165.83">13366 12527 23951 0,'0'0'512'0,"0"0"128"0,0 0 0 0,0 0 64 0,0 0-576 0,0 0-128 0,0 0 0 0,5-6 0 16,3-1 848-16,2-1 144 0,3-1 32 0,2 3 0 15,2 1 0-15,5 0 0 0,5-3 0 0,2 0 0 16,1 0-832-16,4 0-192 0,4 2 0 0,-2 0 0 15,2-1 0-15,-4 3 0 0,-7 2 0 0,-2-2 0 16,-6-1 0-16,-2 4 0 0,-4 1 0 0,-3 1 0 16,-10-1-2416-16,0 0-528 0,0 0-96 0,-11 12-32 0</inkml:trace>
  <inkml:trace contextRef="#ctx0" brushRef="#br0" timeOffset="21313.45">13410 12704 27647 0,'0'0'608'0,"0"0"128"0,0 0 32 0,12-2 0 0,1-1-624 0,3-1-144 16,3 1 0-16,2 0 0 0,0-2 848 0,5-1 144 16,3-1 32-16,2 0 0 0,1 3-832 0,-1406 0-192 15,2817-1 0-15,-1409 1 0 0,-3-1 0 0,-4 2 0 16,-1 0 0-16,-6-2-13888 0</inkml:trace>
  <inkml:trace contextRef="#ctx0" brushRef="#br0" timeOffset="21621.32">14411 12216 27647 0,'0'0'608'0,"0"0"128"0,0 0 32 0,0 0 0 0,0 0-624 0,0 0-144 0,0 15 0 0,-5-2 0 16,-1 5 848-16,-3 1 144 0,-3 0 32 0,-4 4 0 16,-2 6 0-16,0 1 0 0,-3-2 0 0,3 4 0 15,0 2-832-15,-2 5-192 0,0-1 0 0,3 1 0 0,2-2 0 0,4 1 0 16,0-2 0-16,6-1 0 0,-1-1 864 0,4-5 128 16,1-6 32-16,3-7 0 15,1 1-1648-15,3-1-320 0,-1 0-64 0,4-2-16 16,-1-2-816-16,2-2-160 0,0 0-48 0,1-4 0 0</inkml:trace>
  <inkml:trace contextRef="#ctx0" brushRef="#br0" timeOffset="22018.68">14791 12317 23951 0,'0'0'512'0,"0"0"128"0,0 0 0 0,0 0 64 0,0 0-576 0,0 0-128 0,0 0 0 0,0 0 0 15,-5 6 848-15,0 1 144 0,0 0 32 0,-2 4 0 16,-1 3 0-16,0 2 0 0,-1 3 0 0,-7 10 0 16,2-3-832-16,-1 5-192 0,0 2 0 0,1-1 0 15,1-1 864-15,2-1 128 0,2 2 32 0,4 0 0 16,2-1-832-16,1-3-192 0,1-3 0 0,2-4 0 0,1-1 864 0,4-2 128 16,1 0 32-16,1-4 0 0,-1-4-832 0,3 1-192 15,-4-1 0-15,2-3 0 0,-1-4 0 16,3-1 0-16,-3-1 0 0,2-1 0 0,-2-1 0 0,2-2 0 15,-4-4 0-15,3 2-11424 16,-6 0-2336-16</inkml:trace>
  <inkml:trace contextRef="#ctx0" brushRef="#br0" timeOffset="22184.83">14435 12622 31327 0,'3'-8'688'0,"4"1"144"0,3 2 16 0,2 0 48 0,1 4-720 0,-1 0-176 15,2 0 0-15,7-1 0 0,2 2 848 0,4 1 144 16,1 0 32-16,-7-1 0 0,3-2-832 0,-2 2-192 0,3 2 0 0,-3-1 0 16,2-1 864-16,-3 1 128 0,0 1 32 0,-1 0 0 31,-2-4-3280-31,-1 0-656 0,10-4-128 0,-10-1-32 0</inkml:trace>
  <inkml:trace contextRef="#ctx0" brushRef="#br0" timeOffset="22558.56">15068 12204 27647 0,'0'0'1216'0,"0"0"256"0,3-8-1168 0,-3 8-304 16,0 0 0-16,12 1 0 0,-6-4 880 0,4 5 112 15,-2 3 32-15,1 5 0 0,-3 3 0 0,3 3 0 16,-1-1 0-16,-1 5 0 0,0 4-832 0,-1 4-192 15,-1-1 0-15,-2-1 0 0,0 0 0 0,-3 1 0 16,-3 3 0-16,0 1 0 0,-2-4 864 0,-4 1 128 16,-3-3 32-16,-3 3 0 0,0-3-832 0,-2-3-192 0,0-3 0 0,6-6 0 15,0 1 0-15,-1-1 0 0,2-2 0 0,1-1-11424 16,-1-3-2336-16</inkml:trace>
  <inkml:trace contextRef="#ctx0" brushRef="#br0" timeOffset="23295.86">15529 13095 27647 0,'0'0'608'0,"0"0"128"0,5-5 32 0,-3 2 0 0,-2 3-624 0,0 0-144 16,0 0 0-16,0 0 0 0,0 0 848 0,0 0 144 15,-1 5 32-15,-1 2 0 0,-4 0 0 0,-2 2 0 16,-3 6 0-16,0 1 0 0,0 3-832 0,-3 2-192 0,0 0 0 0,1 2 0 16,3 2 864-16,2 0 128 15,1-1 32-15,2 0 0 0,0 0-832 0,3-2-192 0,-1 1 0 0,3-3 0 16,3-1 0-16,2-4 0 0,2-4 0 0,4-1 0 16,3 0 0-16,2-4 0 0,4-1 0 0,2-4 0 15,-1-3 864-15,4-3 128 0,-1 0 32 0,2-3 0 16,-2-4-832-16,0-1-192 0,0-2 0 0,-2 1 0 15,0-1 0-15,-1-1 0 0,-1 0 0 0,-1 0 0 16,-3 2 0-16,-1 1 0 0,-1 0 0 0,-2 2 0 16,-1 1 0-16,-4 2 0 0,1 3 0 0,-3 1 0 15,-5 4 0-15,0 0 0 0,2 6 0 0,-1 3 0 16,-1 2 0-16,-1 4 0 0,-1 6 0 0,-2 6 0 16,-1 5 0-16,-3 4 0 0,-1 2 0 0,-1 5 0 15,-5 8 864-15,-2 0 128 0,-2 2 32 0,-2 2 0 0,-1 2-832 0,-4 0-192 16,0 0 0-16,-1 0 0 0,-1-2 0 0,-3-4 0 15,-4 0 0-15,1-4 0 0,1-3 0 16,1-2 0-16,0-4 0 0,2-3 0 0,3-4 864 0,2-5 128 16,-2-4 32-16,3-3 0 0,1-5-832 0,1-4-192 15,0-5 0-15,2-4 0 0,-2-6 0 0,2-4 0 16,1-4 0-16,1-6 0 0,-3-5 0 0,5-3 0 16,2-1 0-16,6 1 0 0,1-2 0 0,5 3 0 15,5-1 0-15,5 3 0 0,4 2 0 0,3 1 0 16,3 2 0-16,3 2 0 0,2 0 0 0,2 3 0 15,3 1 0-15,2 2 0 0,3 1 0 0,5 1 0 16,-2 1 0-16,21 3 0 16,-4 5-768-16,-6 3-208 0,-4-2-48 0,-5 1 0 15,-6 2 0-15,-4-1 0 0,-2 0 0 0,-10 0-12016 0,1-3-2400 0</inkml:trace>
  <inkml:trace contextRef="#ctx0" brushRef="#br0" timeOffset="23640">16513 13130 31327 0,'-17'0'688'0,"9"-1"144"0,2-2 16 0,6 3 48 0,0 0-720 0,0 0-176 16,0 0 0-16,5-2 0 0,3 0 848 0,3 0 144 15,1 0 32-15,4 1 0 0,0 1 0 0,4 0 0 16,-1 0 0-16,3 0 0 0,2 1-832 0,2-1-192 15,-1 1 0-15,8 0 0 16,-6 0-1600-16,-4 1-352 0,-5 0-80 0,-10 3-16 0</inkml:trace>
  <inkml:trace contextRef="#ctx0" brushRef="#br0" timeOffset="23776.14">16496 13378 35007 0,'0'0'768'0,"0"0"176"0,0 0 16 0,8 1 16 0,2-2-784 0,2 0-192 0,2 1 0 0,5-1 0 16,2-1 864-16,4 1 128 0,5-4 32 0,3 1 0 15,2 1 0-15,7-2 0 0,4 0 0 0,1 0 0 16,-1 2-832-16,0 2-192 0,-4-2 0 0,17-2-18800 16</inkml:trace>
  <inkml:trace contextRef="#ctx0" brushRef="#br0" timeOffset="24271.18">18100 13011 35007 0,'-13'11'768'0,"6"-18"176"0,-1-3 16 0,2 5 16 0,-2-1-784 0,-2 3-192 16,-2 1 0-16,0 2 0 0,-3 2 0 0,-4 5 0 16,-1 3 0-16,-3 2 0 0,-2 1 864 0,-3 5 128 15,-1 0 32-15,2 2 0 0,0 2-832 0,4 0-192 16,4-1 0-16,6-2 0 0,5 2 0 0,6-4 0 0,3-1 0 0,7-2 0 16,4-3 864-16,6-3 128 0,7-1 32 0,3-5 0 15,2-4-832-15,1-2-192 0,2-3 0 0,-1-2 0 16,-1-2 0-16,1-3 0 0,0-1 0 0,-3-1 0 15,-4 5 0-15,-1 0 0 0,-2-1 0 0,-2 3 0 16,-6 3 0-16,-5 4 0 0,1 3 0 0,-2 2 0 16,-4 1 0-16,-3 5 0 0,-1 9 0 0,-5 2 0 15,-3 4 0-15,-4 3 0 0,-4 5 0 0,-9 14 0 16,0 3 0-16,-1 1 0 0,-2 3 0 0,-2 1 0 16,-3 0 864-16,-3-1 128 0,-5-1 32 0,-4-2 0 15,-4 1-832-15,13-15-192 0,-2 0 0 0,1 1 0 16,2-1 0-16,4-2 0 0,1-2 0 0,4-3 0 15,4-4 0-15,-6 3 0 0,8-7 0 0,-3-2 0 16,9-10-1600-16,6-6-352 0,8-3-80 0,0-13-16 0</inkml:trace>
  <inkml:trace contextRef="#ctx0" brushRef="#br0" timeOffset="24623.44">19463 12217 35007 0,'2'-9'768'0,"1"1"176"0,1 1 16 0,-4 7 16 0,0 0-784 0,0 0-192 0,-4 5 0 0,-1 7 0 15,-4 4 0-15,-2 4 0 0,-3 6 0 0,-3 1 0 16,0 3 0-16,-2 5 0 0,-2 5 0 0,-2 2 0 16,-1 4 0-16,-3 5 0 0,1 8 0 0,-2-2 0 15,0 1 864-15,-2 3 128 0,3 0 32 0,1 0 0 16,5-2-832-16,4-2-192 0,3 0 0 0,3-5 0 16,4-5 0-16,3-7 0 0,4-3 0 0,4-7 0 15,1-2 0-15,5-3 0 0,6-3 0 0,10 3 0 16,7-9-768-16,-2-8-208 0,-2-8-48 15,-1-5-15152-15</inkml:trace>
  <inkml:trace contextRef="#ctx0" brushRef="#br0" timeOffset="24872.43">20065 12407 35007 0,'0'0'768'0,"0"0"176"0,0 0 16 0,0 0 16 0,0 0-784 0,0 0-192 16,-6 6 0-16,-1 1 0 0,-2 2 864 0,-6 3 128 16,-3 6 32-16,-2 4 0 0,-1 3-832 0,1 4-192 15,-5 17 0-15,-5 20 0 0,5-7 0 0,6-3 0 16,4-4 0-16,2-2 0 0,0 1 864 0,9-21 128 16,1 4 32-16,-3 3 0 15,2 4-1648-15,-1 0-320 0,-1 0-64 0,0-1-16 16,3 0 0-16,-6 25 0 0,4-18 0 0,-3-8-15152 0</inkml:trace>
  <inkml:trace contextRef="#ctx0" brushRef="#br0" timeOffset="25022.5">19477 12930 35007 0,'0'0'768'0,"5"-2"176"0,8-2 16 0,12-1 16 0,3 1-784 0,3 2-192 0,6 1 0 0,-1-1 0 16,1 0 864-16,-9 2 128 0,2 1 32 0,5-1 0 15,3-1-832-15,8-1-192 0,0 4 0 0,1-1 0 16,1 0 0-16,1 1 0 0,-3-4 0 0,-2 2-11424 16,-1 0-2336-16</inkml:trace>
  <inkml:trace contextRef="#ctx0" brushRef="#br0" timeOffset="25337.42">20636 12114 31327 0,'5'-3'688'0,"1"0"144"0,1 0 16 0,0 3 48 0,3 4-720 0,0 1-176 15,1 1 0-15,1 5 0 0,1 5 848 0,0 4 144 0,-1 7 32 0,3 1 0 16,-1 4 0-16,-3-3 0 0,1 4 0 0,-1 3 0 15,-1 3-832-15,0 3-192 0,-3 6 0 0,1 3 0 16,-6 6 864-16,-1-1 128 0,-2 0 32 0,-6 22 0 16,-4-3-832-16,-5-4-192 0,-4 0 0 0,-9 15 0 15,0-17 864-15,-1-12 128 0,0-7 32 0,0-7 0 16,0-5-832-16,13-21-192 0,-4 0 0 0,0 2 0 31,1 0-768-31,-1-2-208 0,0-5-48 0,1-2-18432 0</inkml:trace>
  <inkml:trace contextRef="#ctx0" brushRef="#br0" timeOffset="25853.45">21285 12969 23951 0,'-11'8'512'0,"5"-3"128"0,1 2 0 0,1 0 64 0,4-7-576 0,0 0-128 0,7 6 0 0,1 1 0 15,-2 2 1664-15,4-4 320 0,3-2 48 0,6 0 16 16,10-2-832-16,1-1-144 0,1-3-48 0,3 0 0 16,0-3 0-16,-8 1 0 0,-2 0 0 0,1-2 0 15,2 0-816-15,-5 0-208 0,-3-1 0 0,2-1 0 16,-2-2 0-16,-3 0 0 0,-3-1 0 0,-4 0 0 16,-1 0 864-16,-1 0 128 0,-2-1 32 0,-4 1 0 15,-3 1-832-15,-6 1-192 0,1 2 0 0,-6 2 0 16,-3 3 0-16,-10 2 0 0,-1 4 0 0,-2 4 0 15,-3 3 0-15,-5 4 0 0,-3 4 0 0,-1 7 0 16,-2 9 0-16,9 0 0 0,5-2 0 0,9 2 0 16,0 3 0-16,7-1 0 0,3 1 0 0,6-6 0 0,5-1 0 0,5-2 0 15,5-1 0-15,4-1 0 0,2-1 0 0,5-3 0 16,3-2 0-16,7 0 0 0,4-1 0 0,3-4 0 16,-4-5 0-16,-9-6 0 0,1 0 0 0,3-2 0 15,1-1 0-15,5-4-12512 16,-2-6-2544-16</inkml:trace>
  <inkml:trace contextRef="#ctx0" brushRef="#br0" timeOffset="26208.66">22667 11976 27647 0,'0'0'608'0,"0"0"128"0,0 0 32 0,0 0 0 0,0 0-624 0,-5 5-144 0,-2 5 0 0,1 2 0 15,-5 4 848-15,1 2 144 0,1 3 32 0,-2 5 0 16,1 3 0-16,0 5 0 0,-1 6 0 0,1 0 0 16,0-2-832-16,0 3-192 0,0 0 0 0,1 0 0 15,-1 1 0-15,1-1 0 0,-2-3 0 0,2-1 0 0,1-4 0 0,1-4 0 16,-1-1 0-16,1-5 0 16,1-4-1600-16,2-4-352 0,-1-2-80 0,1-4-16 0</inkml:trace>
  <inkml:trace contextRef="#ctx0" brushRef="#br0" timeOffset="26420.4">22487 12151 31327 0,'3'-17'688'0,"2"12"144"0,-1-1 16 0,4 1 48 0,2-2-720 0,3 1-176 16,4-1 0-16,2 1 0 0,3 3 848 0,0 1 144 0,4-1 32 15,4 0 0-15,1 3-832 0,1 0-192 0,3-2 0 0,-1 0 0 16,-1 1 864-16,-2-1 128 0,-4 2 32 16,0 0 0-1,-3 0-1648-15,-3 0-320 0,-2-2-64 0,-4 3-9840 0,-3 2-1968 0</inkml:trace>
  <inkml:trace contextRef="#ctx0" brushRef="#br0" timeOffset="26570.72">22608 12237 31327 0,'0'0'688'0,"0"0"144"16,0 0 16-16,0 0 48 0,0 0-720 0,0 0-176 0,8 4 0 0,1-1 0 16,5-1 848-16,-1406-2 144 0,2816 0 32 0,-1406 0 0 0,3 2-832 0,0-2-192 15,4-2 0-15,-2 2 0 0,3 0 0 0,-2 0 0 16,0-2 0-16,0 1-10336 16,-1-1-2112-16</inkml:trace>
  <inkml:trace contextRef="#ctx0" brushRef="#br0" timeOffset="26854.71">23779 11757 31327 0,'0'0'688'0,"0"0"144"0,7-3 16 0,-7 3 48 0,0 0-720 0,4 5-176 15,-4-5 0-15,-3 9 0 0,-2 2 0 0,-2 0 0 16,-2 3 0-16,-4 3 0 0,-5 3 848 0,0 2 144 0,-7 2 32 0,2 3 0 16,-4 2 0-16,0 1 0 0,1 1 0 0,1 5 0 15,3 3-832-15,1 4-192 0,2-2 0 0,3 0 0 16,1-3 0-16,-1 10 0 0,4-2 0 0,4-9 0 16,4-4 0-16,3-10 0 0,2-2 0 0,2 1 0 31,2 0-1600-31,3-6-352 0,2 0-80 0,3-4-16 0</inkml:trace>
  <inkml:trace contextRef="#ctx0" brushRef="#br0" timeOffset="27140.02">24255 11919 27647 0,'0'0'608'0,"4"-5"128"0,-4 5 32 0,0 0 0 0,0 0-624 0,0 0-144 16,0 0 0-16,0 0 0 0,-8 9 1664 0,-1 2 320 16,-5 1 48-16,-3 5 16 0,-5 1-1648 0,1 8-400 15,0 0 0-15,0 4 0 0,-1 3 896 0,-1 3 112 16,4 4 16-16,0 0 0 0,0 2-832 0,2-1-192 16,5-3 0-16,-1-2 0 0,4-2 0 0,5-4 0 15,2-2 0-15,4-1 0 0,1 0 864 0,5-2 128 16,1-3 32-16,5-1 0 0,0-2-832 0,1-2-192 15,2-1 0-15,-3-6 0 16,-2-6-1600-16,0-3-352 0,-5-4-80 0,3-4-9296 0,0-2-1856 0</inkml:trace>
  <inkml:trace contextRef="#ctx0" brushRef="#br0" timeOffset="27319.64">23849 12354 35007 0,'0'0'768'0,"3"7"176"0,6-4 16 0,4 0 16 0,2 1-784 0,3 0-192 0,1 1 0 0,3-2 0 16,0-2 0-16,1 1 0 0,0-1 0 0,4 0 0 16,4 0 864-16,0 1 128 0,1-2 32 0,0 0 0 15,-1 0-832-15,-2 0-192 0,-2-2 0 0,-3 0 0 16,-2-2-2416-16,-1-3-528 0,17-8-96 0,-15-2-32 16</inkml:trace>
  <inkml:trace contextRef="#ctx0" brushRef="#br0" timeOffset="27634.62">24498 11506 27647 0,'0'0'1216'0,"5"1"256"0,3 1-1168 0,0 3-304 16,-2 0 0-16,3 3 0 0,3 0 0 0,1-1 0 15,4 3 0-15,7 6 0 0,1 0 880 0,1 3 112 16,0 5 32-16,-1 0 0 0,-1 8 0 0,0 2 0 0,-1 5 0 0,-1 3 0 16,0 2 0-16,-4 6 0 15,2 5 0-15,-4 2 0 0,-5 4-832 0,-6 5-192 0,-5 4 0 0,-4 1 0 16,-6-1 0-16,-1 2 0 0,-5 0 0 0,-2-1 0 16,-1-3 864-16,-3-7 128 0,-2-4 32 0,4-18 0 15,-4-1 0-15,-3-1 0 0,0-1 0 0,-3-2 0 16,-2-5-832-16,1 1-192 0,3-2 0 0,0-1 0 15,2-2 0-15,-4-3 0 0,-1-3 0 0,-2-3-20432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29:28.664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7639 10251 16575 0,'0'0'368'0,"0"0"80"0,0 0 0 0,0 0 16 0,0 0-464 0,0 0 0 0,0 0 0 0,0 0 0 15,0 0 912-15,0 0 96 0,0 0 16 0,0 0 0 16,0 0 0-16,4-4 0 0,-2-1 0 0,1 2 0 16,-3 3 0-16,0 0 0 0,-1406-6 0 0,2813 0 0 15,-1408-1 0-15,-3 1 0 0,1-2 0 0,-4 1 0 16,1 0-832-16,-2-1-192 0,-1 0 0 0,-3 1 0 15,-1-1 864-15,-2-1 128 0,-2-1 32 0,0 1 0 16,-1 1-832-16,-3-1-192 0,0-1 0 0,-3 0 0 16,-2-2 0-16,-3 0 0 0,-3 0 0 0,0 0 0 15,-3 2 864-15,0 0 128 0,0 1 32 0,0 0 0 0,-1-2-832 0,1 2-192 16,-1 1 0-16,-1 0 0 0,1 1 0 0,0 1 0 16,-5-3 0-16,4 4 0 0,-2 3 0 0,2 1 0 15,-3-1 0-15,2 3 0 0,0 2 0 0,1 2 0 16,-2 0 0-16,1 2 0 0,-3 3 0 0,0 0 0 15,-4-2 0-15,2 2 0 0,3 2 0 0,0 2 0 16,1 0 0-16,2 2 0 0,3 1 0 0,0 1 0 16,1-2 0-16,3 3 0 0,3-2 0 0,-2 3 0 15,1 1 0-15,0 3 0 0,1 3 0 0,1 1 0 16,0 2 0-16,5 2 0 0,0 2 0 0,0 1 0 16,3 3 0-16,-2 0 0 0,1 2 0 0,1-3 0 15,1-1 0-15,1 0 0 0,3-3 0 0,1 0 0 16,1-3 0-16,-1 2 0 0,3-1 0 0,2 1 0 0,0 0 0 0,0-1 0 15,2-2 0-15,-2 1 0 0,3 1 0 16,2-4 0-16,-1-1 0 0,3-1 0 0,2 0 0 0,0 1 0 16,2-1 0-16,4 1 0 15,-4 0 0-15,5-1 0 0,2 0 0 0,1-1 0 0,2 1 0 0,3-2 0 16,2 1 0-16,0-2 0 0,3 0 0 0,3-1 0 16,1 0 0-16,3 0 0 0,1-5 0 0,2 1 0 15,0-2 0-15,0 0 0 0,0-3 0 0,1 2 0 16,2-3 0-16,0-1 0 0,3 1 0 0,0-4 0 15,1-1 0-15,0-1 0 0,1 3 0 0,-1-3 0 16,-1-1 0-16,-2-2 0 0,0 0 0 0,-2-1 0 16,-1 0 0-16,3 0 0 0,-3-1 0 0,0-1 0 0,1-1 0 15,1 0 0-15,2-1 0 0,-1-1 0 0,0 0 864 16,-1 0 128-16,-2-1 32 0,0-1 0 0,-2-2-832 0,1 0-192 16,1 0 0-16,0 1 0 0,2-2 0 0,-2-1 0 15,-2 0 0-15,1 1 0 0,0-2 0 0,1 1 0 16,-2 3 0-16,-3-2 0 0,1-1 0 0,-6-1 0 15,1-1 0-15,-2 1 0 0,-1 1 0 0,0-4 0 16,0-2 0-16,1 1 0 0,-2 0 0 0,1-2 0 16,2-2 0-16,-6 2 0 0,1-1 864 0,1 1 128 15,1-2 32-15,0-2 0 0,2-1-832 0,-1 0-192 16,-3 0 0-16,-1-2 0 0,0-6 0 0,-3-1 0 16,-1-3 0-16,1-1 0 0,-6-4 0 0,1-2 0 15,-4-2 0-15,-2 0 0 0,-1 0 0 0,-3 2 0 16,-2 2 0-16,-3 0 0 0,-4 2 0 0,-2 0 0 15,-3 3 0-15,-3 2 0 0,-2 2 864 0,1 2 128 0,-3 3 32 16,0 4 0-16,-3 1-832 0,0 3-192 16,-1-1 0-16,0 4 0 0,1 2 0 0,-1 2 0 0,0 1 0 0,-9 1 0 31,4 5-2416-31,4 4-528 0,3 4-96 0,8 1-16000 0</inkml:trace>
  <inkml:trace contextRef="#ctx0" brushRef="#br0" timeOffset="616.95">6825 11768 11055 0,'0'0'976'0,"0"0"-784"0,1-13-192 0,0 4 0 15,-1 1 1280-15,1-1 192 0,0-2 64 0,0 4 0 16,0-1 400-16,1 4 96 0,-2-2 16 0,0 6 0 15,1-6-832-15,-1 6-144 0,0-5-48 0,0 5 0 16,0 0 0-16,0 0 0 0,0 0 0 0,0 0 0 16,1 8 0-16,-1 1 0 0,-1 2 0 0,1 2 0 15,1 3-816-15,1 4-208 0,-1 1 0 0,0 12 0 16,1-2 656-16,2-4 96 0,-3 0 16 0,-1-1 0 0,0 1-384 0,-1-3-80 16,0-2-16-16,-1 2 0 0,2-2-96 0,0 0 0 15,-1-2-16-15,1-2 0 0,0-1-176 0,1-2 192 16,1 0-192-16,-2-3 192 0,-2-1-192 0,2-1 128 15,0-10-128-15,3 10 128 0,-1-2-128 0,-2-8 0 16,0 0 0-16,0 0 128 16,5 9-512-16,-5-9-96 0,5 7-32 0,-5-7 0 15,0 0-1776-15,0 0-352 0,0 0-80 0,0 0-6992 16,0 0-1392-16</inkml:trace>
  <inkml:trace contextRef="#ctx0" brushRef="#br0" timeOffset="896.91">6663 12125 23951 0,'0'0'1056'0,"0"0"224"0,0 0-1024 0,0 0-256 0,0 0 0 0,0 0 0 16,0 0 880-16,-2 8 112 0,1 0 32 0,2 0 0 15,2-2-832-15,2 1-192 0,-1 0 0 0,3 2 0 16,0 2 864-16,4 1 128 0,-4 0 32 0,5 6 0 16,1-1 64-16,-1-2 0 0,-1-1 16 0,1 2 0 15,1-4-480-15,2 0-112 0,1 1 0 0,2-3-16 16,0-2-240-16,0-4-32 0,3-2-16 0,-2-2 0 15,2-2 160-15,1-2 16 0,-3-5 16 0,1-2 0 16,2-1 112-16,-2-5 0 0,1-4 16 0,1-3 0 16,-2-3-144-16,-1-2-48 0,-3 3 0 0,1-4 0 15,-1 1-128-15,0 2-16 0,-3 2-16 0,-4 0 0 16,-6 4-176-16,0 3-256 0,2 2 64 0,-1 3 16 16,-1 3-2736-16,1 3-544 0</inkml:trace>
  <inkml:trace contextRef="#ctx0" brushRef="#br0" timeOffset="5554.68">4789 15112 12895 0,'0'0'576'0,"0"0"112"0,0 0-560 0,0 0-128 16,0 0 0-16,0 0 0 0,0 0 848 0,0 0 144 16,0 0 32-16,0 0 0 0,0 0 0 0,0 0 0 15,0 0 0-15,0 0 0 0,7 1 0 0,-7-1 0 16,6-1 0-16,-6 1 0 0,0 0 0 0,0 0 0 15,0 0 0-15,0 0 0 0,0 0-832 0,0 0-192 0,0 0 0 0,5 3 0 16,-5-3 864-16,0 0 128 0,5 7 32 0,-4-2 0 16,-1-5-832-16,0 0-192 0,0 0 0 0,-1 8 0 15,1 1 864-15,-3-1 128 0,-2-2 32 0,1 2 0 16,-1 0-832-16,0-2-192 0,0 1 0 0,1 2 0 16,0-1 0-16,-1 1 0 0,0 1 0 0,-1 0 0 15,-1 1 864-15,-1 0 128 0,0 0 32 0,-2 4 0 16,1 3-832-16,-2 0-192 0,2-2 0 0,-1 2 0 15,-4 0 0-15,2 1 0 0,0 0 0 0,1 1 0 16,-2-2 0-16,1-2 0 0,0 0 0 0,0 3 0 16,0-2 0-16,-3 2 0 0,0 0 0 0,0 1 0 0,1 2 0 0,-1 5 0 15,1-2 0-15,2 2 0 0,1 0 0 0,0 2 0 16,-2-2 0-16,2 1 0 0,4-1 864 0,-2 0 128 16,1-1 32-16,-1 1 0 0,4-3-832 0,-2-1-192 15,2-1 0-15,2-4 0 0,-2-1 0 0,2 1 0 16,0 0 0-16,-1 2 0 0,1 2 0 0,-3 0 0 15,2-1 0-15,1 1 0 0,1 1 0 0,-3 1 0 16,2 0 0-16,0-1 0 0,0 0 0 0,2 0 0 16,-2 0 0-16,2 0 0 0,0 0 0 0,0-2 0 15,1 0 0-15,0 1 0 0,0-1 0 0,0 1 0 16,1 0 0-16,0 1 0 0,0-1 0 0,1 1 0 16,-1 2 0-16,-1-2 0 0,1-2 0 0,0 0 0 15,2-1 0-15,-1 1 0 0,1 0 0 0,3-2 0 16,-3-3 0-16,2 6 0 0,1-2 0 0,-3 0 0 15,3-4 0-15,3 0 0 0,-4-2 0 0,3-1 0 16,-4 0 0-16,4-1 0 0,1-1 0 0,-3-2 0 0,1-1 0 0,-1 1 0 16,2-1 0-16,-2 1 0 0,1-1 0 0,-2 0 0 15,1 0 864-15,3 1 128 0,0 0 32 0,-1 0 0 16,-1 0-832-16,1-3-192 0,-1-1 0 0,0 0 0 16,1-2 0-16,0 2 0 0,-8-5 0 0,6 3 0 15,1 0 0-15,-3 1 0 0,-4-4 0 0,0 0 0 16,7 0 0-16,-7 0 0 0,7 0 0 0,-7 0 0 15,6-1 0-15,-6 1 0 0,0 0 0 0,0 0 0 16,7-4 0-16,-7 4 0 0,6-2 0 0,-6 2 0 16,0 0 0-16,0 0 0 0,0 0 0 0,0 0 0 15,0 0 0-15,6-2 0 0,0 2 0 0,-6 0 0 0,0 0 0 0,0 0 0 16,0 0 0-16,0 0 0 0,5-6 0 0,-5 6 0 16,0-4 0-16,0 4 0 0,0 0 0 0,0-5 0 15,-1-1 0-15,0-2 0 16,-2 1-2416-16,0 0-528 0,-2-2-96 0,-1 4-32 0</inkml:trace>
  <inkml:trace contextRef="#ctx0" brushRef="#br0" timeOffset="7178.64">1806 13640 16575 0,'0'0'736'0,"-5"0"160"0,0 0-720 0,-2 1-176 16,-2 0 0-16,2 2 0 0,0-1 0 0,0 2 0 16,0 3 0-16,-2-1 0 0,-1 2 848 0,-3 1 144 15,0 2 32-15,0 0 0 0,1-1 0 0,0 1 0 16,-2 1 0-16,1 2 0 0,1 3 0 0,0 0 0 16,-2 3 0-16,2 1 0 0,-2 1-832 0,-1 3-192 15,0 3 0-15,0 3 0 0,-1 2 864 0,1 1 128 16,0 1 32-16,-2 1 0 0,0 2-832 0,-3 0-192 15,1-1 0-15,0 2 0 0,1 1 0 0,-2 0 0 16,3-1 0-16,2 0 0 0,1 2 864 0,2 0 128 16,-3-1 32-16,5-2 0 0,-1-2-832 0,4-1-192 15,0-1 0-15,0 2 0 0,2 0 0 0,-1-2 0 16,3-3 0-16,1 0 0 0,0 1 0 0,1 1 0 0,0-3 0 0,1 1 0 16,1 0 0-16,1-4 0 0,1 1 0 0,2-2 0 15,1 0 0-15,2 0 0 16,1-1 0-16,-1 0 0 0,0-2 864 0,2 0 128 0,0-1 32 0,4 1 0 15,3 0-832-15,4 0-192 0,0 0 0 0,4 1 0 16,-1-1 0-16,4 1 0 0,-1-2 0 0,-1-2 0 16,3 1 0-16,1-2 0 0,1-2 0 0,0-2 0 15,1-1 0-15,0-1 0 0,0 2 0 0,3-1 0 16,-1-1 0-16,3 0 0 0,1 0 0 0,-3-1 0 16,1 0 864-16,0 0 128 0,-2-1 32 0,2 2 0 0,2 0-832 0,-3 0-192 15,1 1 0-15,4-3 0 0,4-1 0 0,-3-1 0 16,-2 1 0-16,0-1 0 0,-2-2 0 0,-3-2 0 15,0-1 0-15,0 1 0 0,2-1 0 0,-6 1 0 16,-3-4 0-16,0 3 0 0,3 0 0 0,-1 0 0 16,-1-1 0-16,-5 2 0 0,0-3 0 0,-4 1 0 15,0 2 0-15,-4-2 0 0,-3-1 0 0,1-2 0 16,-5 0 0-16,0 0 0 0,-2 0 0 0,1-1 0 16,-3-2 0-16,-4 3 0 15,0 0-768-15,0 0-208 0,4-6-48 0,-2-1 0 16,-3-2-1632-16,-1-1-336 0,-2-4-64 0,3 5-16 0</inkml:trace>
  <inkml:trace contextRef="#ctx0" brushRef="#br0" timeOffset="7477.79">2792 15363 27647 0,'0'0'608'0,"10"2"128"0,-10-2 32 0,10 2 0 0,1 3-624 0,0-3-144 0,2 1 0 0,-1 4 0 16,3 3 848-16,0 1 144 0,-2 2 32 0,2-1 0 16,-2 1 0-16,1 1 0 0,-1 4 0 0,2-2 0 15,-4 2 0-15,1 1 0 0,0-1 0 0,-1 2 0 16,-4 0-832-16,1 3-192 0,-1-2 0 0,-3 1 0 16,2 1 864-16,-3 0 128 0,-2-1 32 0,-2 1 0 15,-2 3 0-15,-4-1 0 0,-2-1 0 0,-1 3 0 16,-2-2-832-16,0 0-192 0,-3-1 0 0,-4 2 0 0,-2-2 0 0,-1-1 0 15,-5-2 0-15,-3 0 0 0,-4 5 0 0,1-3 0 16,-3-3 0-16,0-1 0 16,1-2-768-16,1-2-208 0,0-5-48 0,-12-3-18432 15</inkml:trace>
  <inkml:trace contextRef="#ctx0" brushRef="#br0" timeOffset="10045.06">646 14465 16575 0,'0'0'368'0,"0"0"80"0,0 0 0 0,0 0 16 0,0 0-464 0,2-4 0 0,-2-2 0 0,1 1 0 16,-1 5 1728-16,0 0 256 0,0-6 64 0,0 6 0 15,0 0 0-15,0 0 0 0,0 0 0 0,0 0 0 16,0 0-832-16,0 0-144 0,0 0-48 0,5 6 0 16,0 0 0-16,2 1 0 0,1 1 0 0,-1 2 0 15,2 1 0-15,1 2 0 0,2-2 0 0,-1 3 0 16,1 3-816-16,0-2-208 0,0-1 0 0,3 3 0 15,0 0 0-15,-6 2 0 0,-1-4 0 0,0 1 0 16,2-1 0-16,2-3 0 0,-3 2 0 0,1-2 0 0,-2-2 0 16,1-1 0-16,2 1 0 0,-5 0 0 0,1-3 0 0,-3-2 0 15,-4-5 0-15,0 0 0 0,0 0 0 0,0 0 0 16,0 0 0-16,0 0 0 0,0 0 0 0,0-5 0 16,-2-4 0-16,0 0 0 0,-2-1 864 0,1 0 128 15,-2-3 32-15,-1 0 0 0,1-1-832 0,-1-2-192 16,-3 0 0-16,2-2 0 0,-4-2 0 0,1 2 0 15,1-2 0-15,-3-3 0 0,-1 0 0 0,-1-3 0 16,2-1 0-16,1-1 0 0,1 0 0 0,1-1 0 16,0 2 0-16,2-2 0 0,2 4 0 0,-2 0 0 15,2 1 0-15,0 4 0 0,2 0 0 0,1 2 0 16,1 2 0-16,-2 1 0 0,2 2 0 0,2 1 0 16,2 1 0-16,-1 2 0 0,0 0 0 0,2 4 0 0,3 2 0 0,1 2 0 15,2 1 0-15,3 2 0 0,-2 1 0 0,1 1 0 16,1 5 0-16,-1 1 0 0,-2 2 0 0,1 1 0 15,1 2 0-15,1 0 0 0,2 2 0 0,-4 0 0 16,0 1 0-16,-1 1 0 16,-2-1 0-16,-1 2 0 0,-3-2 0 0,0-2 0 0,-2 4 0 0,-2-2 0 15,-1-2 0-15,-3-2 0 0,-1-2 0 0,-1-1 0 16,-1-1 0-16,-4-1 0 0,-4-2 0 0,3-2 0 31,2 0-768-31,1-2-208 0,-6-3-48 0,1-2 0 0,3-3-816 0,-1 0-160 16,3-3-48-16,1-3-9280 0,2-4-1856 0</inkml:trace>
  <inkml:trace contextRef="#ctx0" brushRef="#br0" timeOffset="10449.71">907 13676 27647 0,'0'0'1216'0,"0"0"256"0,0 0-1168 0,0 0-304 15,0 0 0-15,4 6 0 0,1 1 0 0,1 1 0 16,1 4 0-16,2 3 0 0,2 1 880 0,0 2 112 16,-1-1 32-16,-1 4 0 0,2 2 0 0,-1 3 0 15,-1 0 0-15,0-1 0 0,-1 0 0 0,-1-3 0 0,-1-4 0 0,-1 0 0 16,-1-3-832-16,0-3-192 0,-3-3 0 0,1-1 0 15,-1-1 864-15,-1-7 128 0,0 0 32 0,0 0 0 16,0 0-832-16,-4-7-192 0,-4-2 0 0,3-3 0 16,-3-4 0-16,-1-3 0 0,1 0 0 0,-1-3 0 15,-4-2 0-15,2 0 0 0,0 0 0 0,1-1 0 16,1 1 0-16,2 2 0 0,2 1 0 0,1 0 0 16,3 2 0-16,1 0 0 0,0 2 0 0,4 3 0 15,1 0 0-15,0 2 0 0,0 3 0 0,2 2 0 16,-3 2 0-16,3 0 0 0,0 1 0 0,1 1 0 15,-8 3-2416-15,9 0-528 0,1-1-96 16,-3-2-32-16</inkml:trace>
  <inkml:trace contextRef="#ctx0" brushRef="#br0" timeOffset="10789.09">1184 13291 27647 0,'0'0'608'0,"0"0"128"0,0 0 32 0,0 0 0 0,1 7-624 0,-4 5-144 16,1 1 0-16,1 4 0 0,1 4 848 0,0 0 144 15,-2 1 32-15,2 1 0 0,2 3 0 0,0-3 0 16,3 0 0-16,1-4 0 0,-2 0 0 0,3-4 0 16,-1-4 0-16,3-1 0 0,0-1-832 0,2-5-192 15,-3-4 0-15,0-2 0 0,1-1 0 0,1-3 0 16,2-1 0-16,-1-3 0 0,-1-2 864 0,0-2 128 15,-1-2 32-15,-3 0 0 0,0 0-832 0,-3-3-192 0,-1 1 0 0,-3 1 0 16,-1 2 0-16,-3 1 0 0,-3 2 0 0,-1 1 0 16,0 1 864-16,1 3 128 0,-5 0 32 0,2 3 0 15,0 2-832-15,0 0-192 0,-2 2 0 0,0 3 0 16,0 0 0-16,1 0 0 0,1-1 0 16,-2 0 0-1,3 1-2416-15,2-2-528 0,1-2-96 0,2 0-14368 0</inkml:trace>
  <inkml:trace contextRef="#ctx0" brushRef="#br0" timeOffset="11288.23">1401 12881 23951 0,'0'0'512'0,"0"0"128"0,-2-4 0 0,2 4 64 0,-7-2-576 0,-1 0-128 15,2 2 0-15,-3 3 0 0,2 0 848 0,0 2 144 16,-1 1 32-16,-2 3 0 0,3 2 0 0,-3 4 0 16,1 1 0-16,0 4 0 0,1 4 0 0,3 1 0 15,2 1 0-15,2 2 0 0,1-3-832 0,1 1-192 16,3-1 0-16,1-2 0 0,2-2 0 0,0-6 0 16,2-3 0-16,0-2 0 0,0-2 864 0,2-4 128 15,2-3 32-15,0-2 0 0,-1-3-832 0,0-4-192 16,1-3 0-16,0-3 0 0,-3-4 0 0,-2-3 0 15,-1-3 0-15,0-1 0 0,-5-2 0 0,0-1 0 0,0 0 0 0,-2 2 0 16,-1 1 864-16,-1 0 128 0,-1 0 32 0,-5 0 0 16,0-1-832-16,-7-1-192 0,-2-3 0 0,-4-3 0 15,-2-3 0-15,-1-3 0 16,1-1 0-16,-3-1 0 0,-1 0 0 0,3 3 0 0,1 2 0 0,2 0 0 16,5 10 0-16,1 2 0 0,3 2 0 0,3 2 0 15,-1 5 0-15,3 2 0 0,-1 5 0 0,5 1 0 16,1 2 0-16,2 5 0 0,0 0 0 0,0 0 0 15,2 9 0-15,3 6 0 0,3 2 0 0,0 5 0 16,2 4 0-16,4 4 0 0,2 5 0 0,2 0 0 16,3-1 0-16,2 0 0 0,1 1 0 0,4-1 0 15,1 0 0-15,0-4 0 0,0-5 0 0,-4 1 0 16,1-4 0-16,0-1 0 0,-7-3 0 0,1-1 0 16,-1-4-768-16,1-2-208 0,-4-1-48 0,-3-5-10912 15,-4 0-2192-15</inkml:trace>
  <inkml:trace contextRef="#ctx0" brushRef="#br0" timeOffset="11608.63">1495 12501 27647 0,'0'8'608'0,"0"2"128"0,3 3 32 0,1 3 0 0,-2 3-624 0,4 1-144 0,1 5 0 0,0-1 0 16,2-2 848-16,-2-2 144 0,1 2 32 0,0-4 0 16,0-2 0-16,-1-3 0 15,1-1 0-15,1-4 0 0,1-3-832 0,0-1-192 0,-3-4 0 0,3-3 0 16,-3-1 864-16,2-3 128 0,-3 0 32 0,-1-7 0 16,-2-3 0-16,-2-2 0 0,1 0 0 0,-2-3 0 15,-2-3-832-15,-2 1-192 0,-1 1 0 0,-1 2 0 16,-2 1 864-16,0 0 128 0,0 1 32 0,1 2 0 15,0 5-832-15,1 2-192 0,-2 0 0 0,1 1 0 16,2 1 0-16,-2 3 0 0,2 1 0 0,2 0 0 16,3 4-2416-16,0 0-528 0,0 0-96 0,0 0-14368 15</inkml:trace>
  <inkml:trace contextRef="#ctx0" brushRef="#br0" timeOffset="11907.81">1853 12206 27647 0,'0'0'608'0,"0"0"128"0,-6-1 32 0,1-2 0 0,-1 1-624 0,6 2-144 16,-6 2 0-16,0 2 0 0,-1-2 848 0,1 2 144 15,-2 3 32-15,2 3 0 0,-1 2 816 0,-1 2 160 16,1 2 48-16,1 1 0 0,2 3-832 0,2 1-144 15,-2 0-48-15,5 2 0 0,4 0-816 0,-2-1-208 0,2-1 0 0,3 0 0 16,4-5 0-16,-2 0 0 16,-1-4 0-16,3-1 0 0,0-1 0 0,3-3 0 0,-2-3 0 0,0-3 0 15,-1-1 0-15,2-1 0 0,-3-3 0 0,0-1 0 16,-1-3 0-16,-1-2 0 0,-1-1 0 0,0-2 0 31,-2 0-3232-31,0-1-688 0,2-17-144 0,-3 7-32 0</inkml:trace>
  <inkml:trace contextRef="#ctx0" brushRef="#br0" timeOffset="12206.35">1940 11607 31327 0,'0'0'688'0,"0"0"144"0,0 0 16 0,0 0 48 0,4 10-720 0,1 2-176 16,-3 3 0-16,2 2 0 0,2 5 848 0,-1 1 144 15,3 0 32-15,1 3 0 0,3 1 0 0,0 2 0 16,2 1 0-16,-2-10 0 0,0 4 0 0,3 2 0 16,1 3 0-16,3-1 0 0,2 0-832 0,-1-1-192 15,-1 1 0-15,1-2 0 0,-1 2 0 0,0-4 0 16,-3-3 0-16,-1-2 0 15,0-1-1600-15,-4-1-352 0,-1-3-80 0,0-1-16 16,-6-3-816-16,-3-2-160 0,-11 3-48 0,10-11 0 0</inkml:trace>
  <inkml:trace contextRef="#ctx0" brushRef="#br0" timeOffset="12361.63">1997 12051 35007 0,'0'0'768'0,"0"0"176"0,5-6 16 0,0 0 16 0,1 0-784 0,1 1-192 0,1-2 0 0,-1 0 0 15,1-3 864-15,0 2 128 0,2-2 32 0,1-1 0 16,-1 0 0-16,6-6 0 0,0 2 0 0,-2 2 0 16,-2 1-832-16,-1-1-192 0,-2 2 0 0,2 0-12512 15,1 3-2544-15</inkml:trace>
  <inkml:trace contextRef="#ctx0" brushRef="#br0" timeOffset="13669.2">2810 11676 23951 0,'-9'-8'512'0,"9"8"128"0,-8-2 0 0,8 2 64 0,-4-3-576 0,4 3-128 0,-4 3 0 0,4-3 0 16,-6 4 848-16,3 3 144 0,-1 1 32 0,2 2 0 16,2 2 0-16,-1 3 0 0,-2 0 0 0,3 3 0 15,2 2 0-15,-1 0 0 0,-1 1 0 0,1 0 0 16,0 1-832-16,2-2-192 0,-1-1 0 0,-1-2 0 16,0-1 0-16,1-3 0 0,-2-2 0 0,1-2 0 15,1-3 864-15,-2-6 128 0,0 0 32 0,0 0 0 16,0 0 0-16,0 0 0 0,0 0 0 0,2-7 0 15,-2-3-832-15,0-1-192 0,0-4 0 0,0 0 0 0,0-1 0 0,-2-2 0 16,0-1 0-16,2-2 0 0,0-2 0 0,2 1 0 16,0 2 0-16,-1 2 0 0,1-1 0 0,1 1 0 15,-1 3 0-15,4 3 0 0,-2 1 0 0,2 2 0 16,0 3 0-16,2-2 0 16,1 6-1600-16,0 1-352 0,-9 1-80 0,12 5-16 15,-1 3-1632-15,-1 2-336 0,3 3-64 0,1 4-16 0</inkml:trace>
  <inkml:trace contextRef="#ctx0" brushRef="#br0" timeOffset="14569.9">3132 11553 23951 0,'0'0'512'0,"-6"-2"128"0,6 2 0 0,0 0 64 0,0 0-576 0,0 0-128 0,0 0 0 0,0 0 0 15,0 0 848-15,0 0 144 0,-5 4 32 0,2 1 0 16,2 2 816-16,0 3 160 0,0 3 48 0,-1 3 0 16,2 2-1648-16,2 1-400 0,-1-1 0 0,1 2 0 15,0 1 896-15,4-1 112 0,-2-3 16 0,3 0 0 16,0-3-832-16,4-1-192 0,-1-3 0 0,2-1 0 16,0-2 0-16,0-3 0 0,-2-2 0 0,2-2 0 15,1-1 0-15,-1-4 0 0,-2-3 0 0,-1-2 0 16,-1-2 0-16,-1 0 0 0,-2-6 0 0,2 3 0 15,-4-2 864-15,0 0 128 0,-1-2 32 0,-2 1 0 0,-2 2-832 0,0 1-192 16,0 0 0-16,0 1 0 0,-1 4 0 0,1 1 0 16,0 3 0-16,0 1 0 0,2 5 0 0,0 0 0 15,0 0 0-15,0 0 0 0,-4 8 0 0,4 0 0 16,0 3 0-16,3 1 0 0,0-1 0 0,2 2 0 16,0 0 0-16,2-1 0 0,0-2 0 0,2-1 0 15,1-1 0-15,2-1 0 0,-2-2 0 0,1-2 0 16,1-3 0-16,1-1 0 0,0-2 0 0,1-3 0 15,-1 0 0-15,0-2 0 0,0-2 0 0,0-2 0 16,-2-1 0-16,0-1 0 0,-2 0 0 0,4-1 0 16,-2-2 0-16,-2 3 0 0,-1-1 0 0,-1-1 0 15,0 0 0-15,1-1 0 0,1 1 0 0,3-7 0 16,-1 1 0-16,-2 1 0 0,-3 0 0 0,0 2 0 16,-1 0 0-16,-2 3 0 0,-1 0 0 0,-2-1 0 0,-3-2 0 0,-4-1 0 15,-1-1 0-15,-2 2 0 0,-4-1 0 0,6 0 0 16,1 0 864-16,0 3 128 15,-4-1 32-15,0 4 0 0,1 4-832 0,-2 2-192 0,1 3 0 0,2 2 0 16,-1 2 0-16,4 4 0 0,-3 1 0 0,2 5 0 16,-3 2 0-16,2 5 0 0,-1 5 0 0,2 4 0 15,2 3 0-15,1 4 0 0,3 1 0 16,1 3 0-16,4 3 0 0,1-2 0 0,0-5 0 0,-1-9 0 16,5 1 0-16,1 0 0 0,2 0 0 0,2-2 0 15,0 0 0-15,1-3 0 0,-7 0 0 0,6 0 0 16,2-4 0-16,3-2 0 0,2-1 0 0,-3-3 0 15,3 0 0-15,0-5 0 0,-2-1 0 0,0-3 0 0,-1-4 0 0,3-1 0 16,-4-2 0-16,-2 0 0 0,-1-3 0 0,-1-1 0 16,-1 0 0-16,1-1 0 0,0-2 0 0,0 1 0 15,-3 0 0-15,0-2 0 0,-2 0 0 0,-1 2 0 16,1 0 0-16,2-7 0 0,0 1 0 0,-6 7 0 16,0-2 0-16,-2 2 0 0,-2 0 0 0,0 0 0 15,0-3 0-15,-2 5 0 0,-3 2 0 0,1 0 0 16,-6 0 0-16,-1 1 0 0,0-1 0 0,-2 5 0 15,2 0 0-15,-1 6 0 0,0 1 0 0,-1 3 0 16,2 1 0-16,0 4 0 0,3 3 0 0,0-3 0 16,1 3 0-16,4 3 0 0,-1 2 0 0,1-2 0 15,2 3 0-15,4-1 0 0,0 0 0 0,2 1 0 16,3-1 0-16,1-1 0 0,0 1 0 0,1-2 0 16,2-1 0-16,3 0 0 0,-1-2 0 0,3-2 0 0,-1-2 0 0,2 0 0 15,1-1 0-15,-1 0 0 16,2-1 0-16,-3 0 0 15,-3-1-2416-15,1-1-528 0,0 1-96 0,1 0-32 0</inkml:trace>
  <inkml:trace contextRef="#ctx0" brushRef="#br0" timeOffset="18406.66">5594 16226 20271 0,'0'0'896'0,"-4"2"192"0,0 3-880 0,4-5-208 16,-6 3 0-16,6-3 0 0,0 0 864 0,-5 5 128 16,3-1 32-16,2-4 0 0,0 0 0 0,0 0 0 0,-2 7 0 0,2-1 0 15,2 0-832-15,2-3-192 0,-4-3 0 0,8 7 0 16,-1-3 864-16,3 0 128 0,0 0 32 0,2-1 0 16,1 1-832-16,2-1-192 15,2-5 0-15,1 1 0 0,4 1 864 0,2 0 128 0,4-2 32 0,1-2 0 16,-1-2-832-16,3 1-192 0,0-1 0 0,1 1 0 15,1-2 864-15,-2-1 128 0,-3 1 32 0,1-2 0 16,-4-1-832-16,-1-2-192 0,-1-2 0 0,-1 0 0 16,-2 0 864-16,-1 0 128 0,-3 1 32 0,0-1 0 15,0 1-832-15,-1 0-192 0,-2 0 0 0,-1 0 0 16,0 1 0-16,-5-3 0 0,-3 3 0 0,0-1 0 16,-2-1 0-16,0 0 0 0,0 1 0 0,0 1 0 15,0 0 864-15,-2 2 128 0,-1-1 32 0,-2 2 0 0,-4 2-832 0,-3-1-192 16,1 1 0-16,-1 2 0 0,-1 2 0 0,-3 0 0 15,0 3 0-15,-1 0 0 0,-2 3 0 0,0 0 0 16,-2 1 0-16,0 3 0 0,-4-1 0 0,1 3 0 16,-4 0 0-16,-1 2 0 0,2 2 0 0,-5 2 0 15,0-1 0-15,1 3 0 0,4 3 0 0,2 1 0 16,-2 1 0-16,3 3 0 0,0 3 0 0,3 2 0 16,1 0 0-16,3 1 0 0,1 0 0 0,3 0 0 15,1 1 0-15,3-3 0 0,0-2 0 0,5 0 0 16,-1-1 0-16,5-3 0 0,0-2 0 0,5-2 0 15,1-1 0-15,3 1 0 0,4-3 0 0,2-3 0 16,2-2 0-16,3 0 0 0,3-1 0 0,6-1 0 16,1-2 0-16,3-3 0 0,-1-2 0 0,-1-2 0 0,1-1 0 15,-2-1 0-15,-1 0 0 0,0-3 0 0,-1-2 0 0,-3 1 0 16,2-1 0-16,-4 1 0 0,-3 1 0 0,8-5 0 31,-6 0-768-31,-3 2-208 0,-5 0-48 0,-6 4-12016 0,-1-2-2400 0</inkml:trace>
  <inkml:trace contextRef="#ctx0" brushRef="#br0" timeOffset="18935.37">6874 15058 16575 0,'0'0'736'0,"6"-7"160"0,-3-1-720 0,-1 0-176 0,-1 1 0 0,1 2 0 15,-1-1 1664-15,-1 6 320 0,1-5 48 0,-1 5 16 16,0 0-832-16,0 0-144 0,-4-3-48 0,4 3 0 15,0 0 0-15,0 0 0 0,-3 5 0 0,-1 4 0 16,2 0 0-16,-2 3 0 0,1 2 0 0,-1 3 0 16,1 2-816-16,1 3-208 0,-1 3 0 0,0 0 0 15,0 2 864-15,-1 1 128 0,1-2 32 0,2 1 0 16,1-2-832-16,1-1-192 0,-1 0 0 0,0 1 0 16,-1-5 0-16,1-1 0 0,0-1 0 0,2-3 0 15,0-1 0-15,2 0 0 0,0-3 0 0,2 0 0 16,0 0-1600-16,-3-7-352 0,-3-4-80 0,0 0-8208 15,0 0-1632-15</inkml:trace>
  <inkml:trace contextRef="#ctx0" brushRef="#br0" timeOffset="19160">6783 15115 27647 0,'0'0'608'0,"10"-3"128"0,5-3 32 0,-1 2 0 0,-1-1-624 0,4-1-144 16,1-1 0-16,2 1 0 0,1-2 848 0,1 0 144 15,0 1 32-15,1-1 0 0,2 0 0 0,0 1 0 0,1 0 0 0,-2 0 0 16,0 2-832-16,0 1-192 0,-1 0 0 0,-4 2 0 16,-6 0 0-16,-1 1 0 0,-3 1 0 0,-1 1-10336 15,-8-1-2112-15</inkml:trace>
  <inkml:trace contextRef="#ctx0" brushRef="#br0" timeOffset="19338.74">6831 15292 31327 0,'0'0'688'16,"0"0"144"-16,14 0 16 0,-3-1 48 0,3 0-720 0,1 1-176 0,4-1 0 0,2-1 0 15,1-1 0-15,-1-1 0 0,3 1 0 0,-2-1 0 16,3-2 848-16,-2-1 144 0,2 4 32 0,-1-1 0 15,-1-2-832-15,-2 0-192 0,-5 1 0 0,7 1 0 16,1 1-1600-16,-6-1-352 0,3-1-80 0,-10 3-16 0</inkml:trace>
  <inkml:trace contextRef="#ctx0" brushRef="#br0" timeOffset="19669.21">7814 14836 20271 0,'0'0'896'0,"0"0"192"0,0 0-880 0,0 0-208 0,-5 1 0 0,-1 1 0 16,-1 1 864-16,-4 3 128 0,-2 2 32 0,-2 2 0 15,-3 4 816-15,1 3 160 0,2 3 48 0,0 3 0 16,-1 3-832-16,1 1-144 0,-2 3-48 0,2 0 0 16,1-1 0-16,2 1 0 0,1 1 0 0,2-3 0 15,0 0-816-15,2-2-208 0,2 0 0 0,2-2 0 16,0-1 0-16,3-1 0 0,3-3 0 0,-1 0 0 16,1-1 0-16,0-3 0 0,3-1 0 0,5 1 0 15,2-4-1600-15,2-4-352 0,2-3-80 0,-3-2-13120 16</inkml:trace>
  <inkml:trace contextRef="#ctx0" brushRef="#br0" timeOffset="19952.83">8154 14839 27647 0,'0'0'608'0,"7"-4"128"0,1-3 32 0,-2 4 0 0,-6 3-624 0,0 0-144 16,0 0 0-16,0 0 0 0,0 0 848 0,1 6 144 16,-4 5 32-16,-2 2 0 0,-6 1 0 0,1 5 0 15,1 4 0-15,-2 2 0 0,-1 0 0 0,2 2 0 16,-2-1 0-16,4 3 0 0,2-3-832 0,1 2-192 0,0-3 0 0,3-1 0 16,0 0 0-16,2-3 0 0,1-1 0 0,2-1 0 15,4-2 0-15,-4-2 0 0,0 0 0 0,2-1 0 16,0-4 0-16,-1-1 0 0,1-1 0 0,-5-8 0 31,6 5-3232-31,-6-5-688 0,0 0-144 0,0 0-32 0</inkml:trace>
  <inkml:trace contextRef="#ctx0" brushRef="#br0" timeOffset="20133.62">7861 15116 31327 0,'9'-7'1392'0,"-1"4"272"16,4 1-1328-16,-1-1-336 0,1 0 0 0,3-2 0 15,3 3 896-15,0 0 96 0,2-1 32 0,2 0 0 0,2 1-832 0,1 1-192 16,-1 0 0-16,3 0 0 0,0-1 0 0,0 2 0 16,1 2 0-16,-1-1 0 0,-3-1 0 0,0 1 0 15,-2 0 0-15,0 0 0 16,-5-1-2416-16,1 0-528 0,11-3-96 0,-10 2-32 0</inkml:trace>
  <inkml:trace contextRef="#ctx0" brushRef="#br0" timeOffset="20403.56">8528 14683 27647 0,'0'0'608'0,"0"0"128"0,0 0 32 0,6 1 0 0,1 1-624 0,-1 3-144 0,3 1 0 0,-1 3 0 15,1 4 848-15,-2 5 144 0,-1 1 32 0,-2 1 0 16,2 6 0-16,0 2 0 0,-2 3 0 0,-1 3 0 16,0 1 0-16,1 2 0 0,-2-1 0 0,-2 0 0 15,-2-2-832-15,-3-1-192 0,0 0 0 0,0-2 0 16,0-3 0-16,-2 0 0 0,-3-1 0 0,0-3 0 16,-2 0-768-16,0-2-208 0,-1 0-48 15,1-1 0-15</inkml:trace>
  <inkml:trace contextRef="#ctx0" brushRef="#br0" timeOffset="21381.46">9498 15966 31327 0,'0'0'688'0,"0"0"144"0,1-9 16 0,-1 9 48 0,0-6-720 0,0 6-176 15,-1-5 0-15,1 5 0 0,0 0 0 0,0 0 0 16,-8 2 0-16,3 3 0 0,-3 4 848 0,0 4 144 15,-2 5 32-15,0 5 0 0,1 2-832 0,-1 5-192 16,2 4 0-16,-2 3 0 0,1 0 864 0,2 1 128 16,2 1 32-16,1-2 0 0,2-3-832 0,2-2-192 15,1-3 0-15,3-4 0 0,0-2 0 0,4-3 0 16,1-4 0-16,3-4 0 0,2-2 0 0,2-3 0 16,0-2 0-16,5-8 0 0,6-3 864 0,2-4 128 15,2-2 32-15,0-2 0 0,0-5-832 0,-4 0-192 0,1-3 0 0,-3 0 0 16,-3 0 0-16,-1-1 0 15,-4-1 0-15,0 2 0 0,-4 1 0 0,-1 3 0 0,-1 4 0 0,0 0 0 16,0 3 0-16,-3 3 0 0,1 4 0 0,-5 1 0 16,-4 3 0-16,0 0 0 0,0 0 0 0,2 14 0 15,-2 4 0-15,-2 4 0 0,-1 4 0 0,-3 2 0 16,0 4 0-16,0 4 0 0,-3 3 0 0,3 4 0 16,-5 3 0-16,-1 5 0 0,-1 4 0 0,-1-3 0 15,1-1 0-15,-2-1 0 0,-1-3 0 0,-2 0 0 16,-3-2 864-16,-1-1 128 0,-4-1 32 0,2-3 0 15,-1-4-832-15,1-3-192 0,1-7 0 0,1-1 0 16,0-7 0-16,3-1 0 0,-1-6 0 0,3-6 0 16,1 1 0-16,2-6 0 0,-2-2 0 0,1-3 0 0,0-2 0 0,-1-4 0 15,2-4 0-15,2-1 0 0,-1-3 0 0,3-2 0 16,2-3 0-16,1 1 0 0,4 2 0 0,3 1 0 16,3 3 0-16,5-1 0 0,0 1 0 0,5 2 0 15,2 2 0-15,5 2 0 0,2 1 0 0,5 1 0 16,2 1 0-16,8 2 0 0,2 1 0 0,3 2 0 15,1 1 0-15,-1 1 0 0,-4 1 0 0,1 2 0 16,-1 1 0-16,-3 1 0 0,-3-1 0 0,0 0 0 16,1 3 0-16,-2-3 0 0,-2 1 0 0,-3 1 0 15,-1-2 0-15,-5-2 0 16,-3 3-1600-16,-3-1-352 0,-2-3-80 0,-1-1-16 0</inkml:trace>
  <inkml:trace contextRef="#ctx0" brushRef="#br0" timeOffset="22039.76">10396 15133 20271 0,'0'0'448'0,"1"-8"80"0,-2-3 32 0,1 3 16 0,0 1-576 0,-3-1 0 16,1 3 0-16,1-1 0 0,1 1 1744 0,0 5 240 15,-1-7 64-15,1 7 0 0,-2-8-832 0,1 5-144 16,1 3-48-16,0 0 0 0,2-6 0 0,-2 6 0 15,0 0 0-15,0 0 0 0,0 0-816 0,0 0-208 0,9 2 0 0,0 1 0 16,4 5 864-16,2 0 128 0,3 2 32 0,0 3 0 16,2 3-832-16,2 4-192 0,2 1 0 0,-2 3 0 15,3 4 864-15,-3 5 128 0,1 5 32 0,-1 4 0 16,3 2-832-16,-1 1-192 0,0 1 0 0,2 1 0 16,-1 3 0-16,0-1 0 0,-1 1 0 0,0 0 0 15,-1 2 864-15,-1 0 128 0,-6-2 32 0,0 1 0 16,-3-2-832-16,-6 1-192 0,-2-2 0 0,-5 1 0 15,-2-9 0-15,-4 1 0 0,-2 0 0 0,-1-1 0 16,-7-3 864-16,1 0 128 0,-3-4 32 0,-2-2 0 16,-1 0-832-16,1-2-192 0,-4 2 0 0,4-2 0 15,-2-3 0-15,0 2 0 0,2-3 0 0,-1-3 0 16,2-2 0-16,0-8 0 0,2-2 0 0,-3 2 0 16,5-3-768-16,4-6-208 0,2-5-48 0,9 2 0 15,-5-9-2448-15,7-4-496 0,5-11-112 0,4-8-16 0</inkml:trace>
  <inkml:trace contextRef="#ctx0" brushRef="#br0" timeOffset="23019.93">11500 14716 23951 0,'-2'-3'512'0,"1"-2"128"0,0-1 0 0,1 0 64 0,0 1-576 0,0-1-128 0,0 0 0 0,0 2 0 15,0 4 1664-15,0 0 320 0,0-5 48 0,0 0 16 16,0 5-832-16,0 0-144 0,0 0-48 0,0 0 0 16,0 0 0-16,0 0 0 0,-6 7 0 0,2 3 0 15,-2 3-816-15,-3 2-208 0,2 2 0 0,-3 4 0 0,0 2 864 0,0 1 128 16,-3-1 32-16,1-1 0 0,0 1-832 0,1 0-192 16,-3-1 0-16,1 0 0 0,2-2 0 0,3-1 0 15,1-4 0-15,2 1 0 0,2-5 864 0,-1-2 128 16,1-3 32-16,3-6 0 0,-3 6-832 0,3-6-192 15,0 0 0-15,0 0 0 0,0 0 864 0,0-6 128 16,3-2 32-16,3-1 0 0,-3-4-832 0,3 1-192 16,1-3 0-16,1-4 0 0,3 1 0 0,2-2 0 15,-3-2 0-15,2 0 0 0,2-2 0 0,-2-1 0 16,1 0 0-16,-2 1 0 0,1 1 0 0,0 2 0 16,0 1 0-16,-3 2 0 0,1 3 0 0,-1 3 0 15,-2 3 0-15,-2 3 0 0,-5 6 0 0,0 0 0 16,0 0 0-16,0 0 0 0,-1 8 0 0,-2 4 0 15,0 3 0-15,-2 3 0 0,-3 4 0 0,-2 0 0 0,-1 3 0 16,-9 11 0-16,2 0 0 0,0-4 0 0,1-5 0 0,0-2 0 16,0-2 0-16,1-1 0 0,0-4 0 0,4-2 0 15,8-2 0-15,-2-3 0 0,1-2 0 0,5-9 0 16,-3 7 0-16,3-7 0 0,0 0 0 0,0 0 0 16,0 0 0-16,6-11 0 0,0 0 0 0,1-6 0 15,4-3 0-15,-4 8 0 0,3-3 0 0,1-4 0 16,2 1 864-16,1-4 128 0,2-3 32 0,-1-1 0 15,0-2-832-15,-1 2-192 0,0 1 0 0,5-5 0 16,-3 5-768-16,-1 4-208 0,-3 3-48 0,2 0 0 16,-3 5 832-16,-7 7 192 0,-4 6 0 0,0 0 0 15,0 0 0-15,-1 8 0 0,-1 1 0 0,-4 5 0 16,-2 3 0-16,-3 4 0 0,-3 3 0 0,-3 2 0 0,-3-2 0 16,-17 22 0-16,4-6 0 0,4-8 0 0,5-7 0 0,8-3 0 15,3-3 0-15,4-4 0 0,-1-3 0 0,3-2 0 16,7-10 0-16,0 0 0 0,0 0 768 0,0 0 208 15,0 0 48-15,6-9 0 0,-2-5-832 0,5-4-192 16,4 0 0-16,2-2 0 0,2 0 0 0,-1-3 0 16,2-4 0-16,0-2 0 0,-1-1 0 0,2-1 0 15,-3 0 0-15,-4 12 0 0,2-2 0 0,0 1 0 16,-2 1 0-16,3-4 0 0,-4 4 0 0,-3 10 0 16,-8 9 0-16,0 0 0 0,0 0 0 0,0 0 0 15,0 0 0-15,-4 16 0 0,-5 4 0 0,-2 2 0 16,-2 0 0-16,-3 4 0 0,-2 3 0 0,-3-1 0 15,0-1 0-15,0-4 0 0,1-4 0 0,3-1 0 0,-2 0 0 16,5-3 0-16,3-4 0 0,3 0 0 0,8-11 0 16,-5 7 0-16,5-7 0 0,0 0 0 0,0 0 0 0,0 0 0 31,6-2-768-31,1-3-208 0,0 0-48 0,2-2 0 16,3 1 0-16,-2-2 0 0,1 0 0 0,4-2-13104 0,-2 2-2624 0</inkml:trace>
  <inkml:trace contextRef="#ctx0" brushRef="#br0" timeOffset="24459.04">12482 15628 23951 0,'0'0'512'0,"0"0"128"0,0 0 0 0,0 0 64 15,0 0-576-15,0 0-128 0,0 0 0 0,0 0 0 0,0 0 1664 0,0 0 320 16,0 0 48-16,0 0 16 0,0 0-832 0,7 0-144 16,1-1-48-16,3-1 0 0,3-3 0 0,8 2 0 15,8-2 0-15,5 1 0 0,1 1 0 0,6-2 0 16,-3-1 0-16,4 0 0 0,-1 2-816 0,0 2-208 16,1-2 0-16,-1 0 0 0,1 0 0 0,-1 0 0 15,1 0 0-15,-2 1 0 0,27-1 0 0,-15 3 0 16,-16-1 0-16,-7 1 0 0,-8 2 0 0,-4 0 0 15,-8-1 0-15,-10 0 0 16,0 0-1600-16,0 0-352 0,-1 9-80 0,-4-5-9296 16,-4 1-1856-16</inkml:trace>
  <inkml:trace contextRef="#ctx0" brushRef="#br0" timeOffset="24652.94">12651 15851 35007 0,'0'0'768'0,"-4"6"176"0,4-6 16 0,0 0 16 0,5 10-784 0,2-5-192 0,5 2 0 0,-4-4 0 16,5 0 864-16,4 1 128 0,4-1 32 0,3-2 0 16,2 0 0-16,4-1 0 0,0-2 0 0,2-1 0 15,28-4 0-15,-8-1 0 0,-5 1 0 0,-1 0 0 16,-2 0-832-16,-1 5-192 0,-4-1 0 0,-5 1 0 16,-4-2 0-16,-4 1 0 0,-4 0 0 0,-11 1-13616 15,0-1-2768-15</inkml:trace>
  <inkml:trace contextRef="#ctx0" brushRef="#br0" timeOffset="25616.43">15379 15472 16575 0,'0'0'368'0,"0"0"80"0,0 0 0 0,0 0 16 0,0 0-464 0,0 0 0 16,0 0 0-16,0 0 0 0,6-5 912 0,-6 5 96 15,0 0 16-15,0 0 0 0,0 0 816 0,0 0 160 16,9-3 48-16,-9 3 0 0,0 0-832 0,0 0-144 16,0 0-48-16,0 0 0 0,0 0 0 0,0 0 0 15,0 0 0-15,0 0 0 0,0 0 0 0,-9-7 0 16,-1 2 0-16,1 2 0 0,1-2-816 0,-2 2-208 16,-1-2 0-16,-1 2 0 0,-3-2 864 0,-1 1 128 0,-4 1 32 15,0 0 0-15,-3-1-832 0,1 2-192 0,-3 1 0 0,-5 3 0 16,-6 1 0-16,2 2 0 0,-1 3 0 0,3 1 0 15,1 2 0-15,6 2 0 0,0 2 0 0,6 2 0 16,1 2 0-16,6 0 0 0,3 1 0 0,4 1 0 16,1-5 0-16,6 2 0 0,5-2 0 0,4 1 0 15,3-2 0-15,5-3 0 0,5-4 0 0,5-1 0 16,4-2 0-16,1-1 0 0,2-4 0 0,-3-2 0 16,-3 0 0-16,-4-2 0 0,-1-4 0 0,-7 0 0 15,0 0 0-15,-8 3 0 0,-1-1 0 0,0-1 0 16,0 0 0-16,-1 0 0 0,-1-1 0 0,-1-1 0 15,0 3 0-15,-1 0 0 0,0 1 0 0,1-5 0 0,-6 10 864 0,0 0 128 16,0 0 32-16,0 0 0 16,0 0-1648-16,8 10-320 0,-6 3-64 0,1 6-16 0,1 4 832 0,-3-8 192 15,0 4 0-15,-1 4 0 0,-2 4 0 0,-1 4 0 16,0 3 0-16,0 3 0 0,-5 2 768 0,0 1 208 16,-3-3 48-16,2 2 0 0,0 2-832 0,-3 0-192 15,-2 0 0-15,1-2 0 0,-2-2 0 0,-3-1 0 16,-2-5 0-16,-19 24 0 0,19-32 0 0,0 0 0 15,-4-2 0-15,1-5 0 0,-3 0 0 0,1-2 0 16,2-4 0-16,3-1 0 0,-16-1 0 0,12-7 0 16,7-2 0-16,3-6 0 15,3-4-1600-15,7-4-352 0,3-6-80 0,4-2-16400 0</inkml:trace>
  <inkml:trace contextRef="#ctx0" brushRef="#br0" timeOffset="26017.87">16488 14918 27647 0,'-2'-11'608'0,"0"3"128"0,-1 1 32 0,3 7 0 0,-2-9-624 0,-1 4-144 16,-4 0 0-16,0 4 0 0,-3 1 0 0,5 1 0 15,-5 0 0-15,0 4 0 0,-1 1 848 0,-5 3 144 16,1 2 32-16,-5 2 0 0,-1 5 0 0,0 2 0 16,1 2 0-16,-1 4 0 0,1 3 0 0,2 4 0 15,-2 3 0-15,-13 38 0 0,6-3-832 0,4-6-192 16,3-3 0-16,1-6 0 0,2-4 0 0,4-5 0 15,3-3 0-15,5-3 0 0,1-5 864 0,4-19 128 16,1 4 32-16,2 0 0 0,-1 0-832 0,4 0-192 16,3-1 0-16,0-4 0 0,3 2 0 0,1-5 0 15,0 0 0-15,2-3 0 0,2-3 0 0,-1-2 0 16,2-2 0-16,3-3 0 16,1-4-1600-16,3-1-352 0,3-3-80 0,-1-1-16 0</inkml:trace>
  <inkml:trace contextRef="#ctx0" brushRef="#br0" timeOffset="26305.63">17096 14837 31327 0,'2'-10'1392'0,"-2"10"272"16,0 0-1328-16,0 0-336 0,0 0 0 0,0 0 0 15,0 0 0-15,-2 7 0 0,1 3 0 0,-5 4 0 16,-1 2 896-16,-1 4 96 0,-2 2 32 0,-3 3 0 0,-1 3 0 0,-13 25 0 16,0-6 0-16,1 0 0 0,11-20 0 0,-2 4 0 15,-2 4 0-15,2 3 0 0,0 2-832 0,3-1-192 16,3 0 0-16,0-2 0 0,3-3 0 0,3-1 0 16,0-1 0-16,4-1 0 0,1-4 0 0,5-2 0 15,0-2 0-15,4-3 0 0,-1-3 0 0,1-1 0 16,-2-3 0-16,1-3-12512 15,-1-4-2544-15</inkml:trace>
  <inkml:trace contextRef="#ctx0" brushRef="#br0" timeOffset="26484.28">16656 15380 38703 0,'0'0'848'0,"0"-2"176"0,7-3 48 0,0 0 16 0,2 2-880 0,2 1-208 0,2 1 0 0,3 1 0 16,5 1 0-16,-2 0 0 0,9 1 0 0,1 0 0 15,3-1 864-15,1 2 128 0,-1 0 32 0,0-1 0 16,-1 0-832-16,0 0-192 0,-1-2 0 0,10 0 0 31,-3-1-2416-31,0 0-528 0,32-4-96 0,-20-2-32 0</inkml:trace>
  <inkml:trace contextRef="#ctx0" brushRef="#br0" timeOffset="27055.23">17560 14715 20271 0,'-3'-8'448'0,"3"8"80"0,0 0 32 0,0 0 16 0,-2-12-576 0,2 3 0 0,0 9 0 0,0 0 0 16,0 0 1744-16,0 0 240 0,5-5 64 0,0 0 0 16,-5 5-832-16,10-1-144 0,-2-2-48 0,2 3 0 15,0 0 0-15,4 4 0 0,1 3 0 0,20 6 0 16,-5 1 0-16,3 7 0 0,-14-6 0 0,1 3 0 15,3 7-816-15,-2 4-208 0,-1 3 0 0,-1 4 0 16,-2 3 0-16,-3 2 0 0,-3 2 0 0,6 37 0 16,-6-11 0-16,-7-6 0 0,-6-4 0 0,-6-5 0 0,-5-4 864 15,-2-5 128-15,4-22 32 0,-3 1 0 0,-3 0-832 16,-5 0-192-16,-5 1 0 0,0-1 0 0,1 0 0 16,-2 0 0-16,3-3 0 0,2-1 0 0,-2-1 0 0,5-6 0 15,-1-2 0-15,1-3 0 16,3-4-3232-16,3-4-688 0,-18-9-144 0,13-3-32 0</inkml:trace>
  <inkml:trace contextRef="#ctx0" brushRef="#br0" timeOffset="27474.46">18396 15389 31327 0,'0'0'688'0,"9"5"144"0,-3-4 16 0,0-2 48 0,4-1-720 0,0 2-176 0,2-1 0 0,2-1 0 16,0 2 848-16,5-2 144 0,4-1 32 0,0-2 0 16,4 1 0-16,1 1 0 0,2-2 0 0,-3 1 0 15,1-2-832-15,-3-1-192 0,-2 1 0 0,-1-1 0 16,-1-1 864-16,-2 0 128 0,-4-1 32 0,5-2 0 15,-8 0-832-15,-1 1-192 0,-2-1 0 0,-6 0 0 16,-2 0 0-16,-3 1 0 0,-3 5 0 0,-3 0 0 16,-3 1 0-16,-6 3 0 0,2 3 0 0,-6 4 0 15,-4 0 0-15,-4 5 0 0,-3 0 0 0,0 5 0 0,2 2 0 0,-1 5 0 16,0 1 0-16,4 3 0 0,2 1 864 0,6 1 128 16,-1-1 32-16,4 0 0 0,4-2-832 0,0 0-192 15,4 0 0-15,0 22 0 0,3-12 0 0,5-6 0 16,5-5 0-16,1-2 0 0,1-12 0 0,2 0 0 15,3 1 0-15,3-2 0 0,4-2 0 0,5-3 0 16,0-1 0-16,6-2 0 16,3-1-2416-16,3-2-528 0,-2-1-96 0,2-3-32 0</inkml:trace>
  <inkml:trace contextRef="#ctx0" brushRef="#br0" timeOffset="27867.73">19566 14322 31327 0,'0'0'688'0,"0"0"144"0,0 0 16 0,-5 1 48 0,0-1-720 0,1 2-176 16,2 4 0-16,0-1 0 0,-1 3 848 0,-1 1 144 16,-3 1 32-16,1 5 0 0,-1 2 0 0,2 5 0 15,0 2 0-15,0 3 0 0,-4 10-832 0,2-2-192 16,2-2 0-16,-1-1 0 0,0 0 0 0,-3 13 0 15,0-4 0-15,4-16 0 0,-1-2 0 0,-2 10 0 16,3 0 0-16,1-18 0 0,0 0 0 0,2-1 0 16,0-1 0-16,0-2 0 15,1-2-2416-15,-1 0-528 0,2-6-96 0,0-3-32 0</inkml:trace>
  <inkml:trace contextRef="#ctx0" brushRef="#br0" timeOffset="28075.89">19399 14475 31327 0,'0'0'688'0,"3"-7"144"0,3 0 16 0,4-5 48 0,1-2-720 0,0 9-176 0,3 1 0 0,6-1 0 16,0 1 848-16,2-1 144 0,5 1 32 0,4 0 0 16,2-1-832-16,-1 0-192 0,-2 1 0 0,-3 2 0 15,-2 0 864-15,-2 0 128 0,-2-3 32 0,1 4 0 31,-3 0-1648-31,1 1-320 0,-1-1-64 0,-4 0-16 16,-3-1-1632-16,-3 2-336 0,6 5-64 0,-15-5-16 0</inkml:trace>
  <inkml:trace contextRef="#ctx0" brushRef="#br0" timeOffset="28239.83">19479 14607 31327 0,'-13'0'688'0,"13"0"144"0,0 0 16 0,0 0 48 0,0 0-720 0,0 0-176 15,0 0 0-15,9 4 0 0,0 1 848 0,2-2 144 16,4 0 32-16,2 0 0 0,4-2-832 0,3-2-192 15,-1 1 0-15,2-1 0 0,3-2 864 0,-4 1 128 16,-1-2 32-16,-1 0 0 0,-1 3-832 0,-1-1-192 16,0-2 0-16,2 0 0 15,-2 0-2416-15,0 1-528 0,-3-1-96 0,0 0-32 0</inkml:trace>
  <inkml:trace contextRef="#ctx0" brushRef="#br0" timeOffset="28667.73">20704 14015 23951 0,'0'0'1056'0,"0"0"224"16,0 0-1024-16,0 0-256 0,0 0 0 0,0 0 0 0,0 0 880 0,0 0 112 16,0 0 32-16,-2 11 0 0,-4 4 0 0,-1-2 0 15,-1 3 0-15,-3 4 0 0,-5 2 0 0,5-2 0 16,0 4 0-16,-3 1 0 0,-4 2 0 0,-1 2 0 15,-2 3 0-15,-5 5 0 0,0-1-832 0,2 0-192 16,2 1 0-16,3-2 0 0,3 0 864 0,1-2 128 16,4-2 32-16,1 5 0 0,3-12-832 0,3-1-192 15,2 2 0-15,3-3 0 0,3-3 0 0,1-1 0 16,2-3 0-16,5 0 0 0,2-1 0 0,3-2 0 16,-2-4 0-16,4-4 0 15,0-1-1600-15,0 0-352 0,0-3-80 0,-3-3-14752 0</inkml:trace>
  <inkml:trace contextRef="#ctx0" brushRef="#br0" timeOffset="28967.7">21189 14100 31327 0,'5'-8'688'0,"-5"8"144"0,0 0 16 0,0 0 48 0,0 0-720 0,0 0-176 0,0 0 0 0,-2 8 0 16,-1 2 848-16,-3 1 144 0,-1 0 32 0,-2 4 0 16,-3 0-832-16,-1 3-192 0,-3 4 0 0,4-4 0 15,-1 2 864-15,-1 3 128 0,-1 3 32 0,0 3 0 16,1 0-832-16,0 3-192 0,4 1 0 0,2-2 0 16,-1 0 0-16,3-2 0 0,4-2 0 0,1 1 0 0,2-2 864 0,1-2 128 15,4 0 32-15,2-2 0 0,0-3-832 0,2-1-192 16,1-3 0-16,-1-3 0 0,1-1 0 0,1-2 0 15,-3-4 0-15,3 1 0 16,-2-3-3232-16,-2-3-688 0,2-12-144 0,-8 0-32 0</inkml:trace>
  <inkml:trace contextRef="#ctx0" brushRef="#br0" timeOffset="29141.61">20753 14462 35007 0,'0'0'768'0,"10"-1"176"0,3 0 16 0,1 2 16 0,-1 3-784 0,2-1-192 16,7 3 0-16,2-3 0 0,3 1 864 0,2-1 128 16,2 2 32-16,0-2 0 0,0-2-832 0,0 0-192 0,-3 0 0 15,2 0 0-15,-4-1 0 0,2-1 0 0,-1-1 0 0,2-2 0 16,-3 1 0-16,3 0 0 0,0-5 0 0,-1 1-11424 16,1 1-2336-16</inkml:trace>
  <inkml:trace contextRef="#ctx0" brushRef="#br0" timeOffset="29570.69">21707 13658 31327 0,'0'0'1392'0,"0"0"272"0,0 0-1328 0,0 0-336 16,0 0 0-16,0 0 0 0,0 0 0 0,1 6 0 16,2 1 0-16,1 2 0 0,-1 1 896 0,1 2 96 15,-1 3 32-15,2 2 0 0,2 1-832 0,-2 3-192 16,4 2 0-16,-4 6 0 0,2 3 864 0,3-5 128 15,6 4 32-15,-2 7 0 0,-3 1 0 0,-3 4 0 16,3 1 0-16,-3 2 0 0,-3 3-832 0,-5 1-192 16,-5 5 0-16,-5 2 0 0,-5 1 0 0,-2-2 0 15,2-3 0-15,-3-1 0 0,-1 1 864 0,1-1 128 0,-1407-4 32 0,2814-2 0 16,-1408-3 0-16,-3 0 0 0,0-5 0 0,-2-4 0 16,-5-5-832-16,-2-1-192 0,-2-1 0 0,-1-2 0 15,1-3 0-15,1-3 0 0,2 0 0 0,1-3 0 31,5-3-768-31,2-1-208 0,2-3-48 0,3-1-20064 0</inkml:trace>
  <inkml:trace contextRef="#ctx0" brushRef="#br1" timeOffset="36024.37">2031 13615 12895 0,'0'-9'272'0,"0"9"64"0,0 0 16 0,0 0 32 0,-2-7-384 0,1 1 0 16,-4 0 0-16,2 2 0 0,-1 1 0 0,0-3 0 0,3 0 0 0,-2 0 0 16,3 6 896-16,0 0 96 0,0 0 32 15,0 0 0-15,-6-1 0 0,6 1 0 0,0 0 0 0,0 0 0 16,0 0-832-16,0 0-192 0,-4-4 0 0,4 4 0 16,0 0 864-16,0 0 128 0,0 0 32 0,0 0 0 15,0 0 0-15,0 0 0 0,0 0 0 0,0 0 0 16,0 0-832-16,0 0-192 0,2 7 0 0,0 1 0 15,1 1 864-15,0 1 128 0,1 2 32 0,1 1 0 16,-1-1-832-16,3 0-192 0,-1 0 0 0,3 3 0 16,-1 0 0-16,2 1 0 0,1 0 0 0,-1 1 0 15,1 0 0-15,2 2 0 0,4-1 0 0,0 1 0 16,-2-1 0-16,1-2 0 0,0 3 0 0,2 0 0 16,1-1 0-16,1-1 0 0,0-4 0 0,0 0 0 0,2 4 864 0,0-2 128 15,1-1 32-15,-2 0 0 0,2-1-832 16,0-1-192-16,0 0 0 0,-1-1 0 0,0-1 0 0,4 1 0 15,1-2 0-15,9 2 0 0,-5 0 208 0,2-3 0 16,2-2 0-16,2-1 0 0,-2 2-64 0,0-1-16 16,0-3 0-16,-3 3 0 0,-4-2 16 0,1-2 0 15,1-1 0-15,1 0 0 0,1-1-144 0,2 0 192 16,0 0-192-16,1 3 192 0,-1 0-48 0,0 0 0 16,2 0 0-16,-2-1 0 0,-1 3-144 0,0-2 0 15,-4-2 0-15,1 0 0 0,1 0 0 0,1 2 0 16,0-2 0-16,-1 0 128 0,-2-2-128 0,4 1 160 15,6 1-160-15,-1 0 160 0,1 0-160 0,-4-1 0 16,-1-1 144-16,-1 0-144 0,0 0 0 0,-1-1 144 0,1-1-144 0,0 0 0 16,3-1 144-16,3-2-144 0,-2 0 0 15,3 1 144-15,-3 1-144 0,2 0 128 0,-1 0-128 0,-2 0 128 16,0 0-128-16,-3 0 160 0,-1-3-160 0,-2 2 160 16,3 0-160-16,-1 1 160 0,-1-1-160 0,3 0 160 15,5 2-160-15,-2 0 128 0,0-1-128 0,0 1 128 16,-2-1-128-16,-1-1 0 0,-1 0 0 0,1 0 128 15,-2 0-128-15,2-1 0 0,0 0 0 0,0 0 0 16,2 2 128-16,-1-1-128 0,3 1 0 0,0 0 128 16,-2-1-128-16,-3 1 0 0,-2 0 0 0,0 0 128 15,-2 0-128-15,2-3 0 0,1 2 0 0,0 0 128 16,0 0-128-16,-1 0 0 0,-1 1 144 0,3 1-144 16,4 3 0-16,-1-3 0 0,-1 2 0 0,-1-1 128 15,-3-1-128-15,-2-1 0 0,0 1 0 0,2 0 0 16,1 1 0-16,2 1 0 0,-1-1 0 0,0 0 128 0,-1-1-128 0,1-1 0 15,1-2 0-15,1 3 0 0,-2 1 0 0,-1-1 144 16,-1-1-144-16,0 1 0 0,-1-1 128 0,-1 0-128 16,2-2 0-16,0 2 0 0,-3 0 0 0,1-1 0 15,-4 1 0-15,4 1 0 0,4 0 128 0,0-1-128 16,-1 1 0-16,-2 0 0 0,-1 2 0 0,-1 0 128 16,-2-1-128-16,-2 1 0 0,-1 1 128 0,2 0-128 15,-1-1 0-15,-1 1 0 0,2-1 0 0,-1 1 0 16,1 0 0-16,-3 2 0 0,0 0 0 0,-4 0 0 15,1 1 0-15,2 0 0 0,0 0 0 0,0 0 0 16,-1 0 0-16,-2 0 0 0,-2 1 128 0,-1 3-128 16,-1 0 0-16,-2 0 0 0,-1-1 0 0,0 0 0 0,0 5 0 0,0-2 0 15,-2-3 0-15,-2 0 0 0,-7-6 0 0,9 8 0 16,-2 1 0-16,1-3 0 0,-8-6 0 0,6 9 0 16,-1 0 128-16,-1-1-128 0,-4-8 0 0,6 6 0 15,-6-6 192-15,0 0-192 0,2 9 192 0,-2-9-192 16,1 9 208-16,-1-9-64 0,-1 8-16 0,1-8 0 15,-1 7-128-15,1-7 0 0,0 0 144 0,0 0-144 16,-2 8 128-16,2-8-128 0,0 0 128 0,-1 8-128 16,1-8 0-16,0 0 128 0,0 0-128 0,0 0 0 15,0 0 0-15,0 0 144 0,0 0-144 0,0 0 0 16,0 0 192-16,0 0-192 0,2-9 192 0,1 1-192 16,2-1 160-16,-2 2-160 0,5-1 128 0,-2-2-128 15,1-2 0-15,2 1 128 0,-3 0-128 0,4 2 0 0,0 1 0 0,1 0 0 16,1-1 0-16,0 1 0 0,4 3 0 0,-3-1 0 15,-1 0 0-15,1 0 0 0,0 1 0 0,4-1 0 16,2 1 144-16,1 1-144 0,-2 2 0 0,4 0 0 16,0 0 0-16,-2-1-128 0,0 0 128 0,2 1 0 15,-3 1 0-15,2 0 0 0,0 0 0 0,-1 0 0 16,2-3 0-16,1 3 0 0,0 0 0 0,1 2 0 16,5 1 0-16,-4-1-128 0,1-1 128 0,0 0 0 15,2 3 0-15,0-3 0 0,4-1 0 0,-2-1 0 16,-2 1 0-16,1 1 0 0,-3 3 0 0,0-1 0 15,-2-1 0-15,0-1 0 0,0 1 0 0,3-1 0 16,-2-1 0-16,0 0 0 0,2 0 0 0,-2 0 0 16,4-1 0-16,-2 2 0 0,1 0 0 0,-2 0 0 15,0 0 0-15,1 0 0 0,-1 2 0 0,-2 1 0 0,2-2 0 0,-2 1 0 16,0-1 0-16,4 0 0 0,-4 2 0 0,3-1 0 16,1-1 0-16,-1 1 0 0,-5 0 0 0,5-1 0 15,-1 2 0-15,5-3 0 0,-1-3 0 0,-1 3 0 16,1 0 0-16,-1 3 0 0,-2-2 0 0,1-1 0 15,-4-1 0-15,2-2 0 0,2 2 0 0,-2 0 0 16,3 1 0-16,-2 0 0 0,1 0 0 0,0 2 0 16,0 1 0-16,3-2 0 0,0-1 0 0,1 0 0 15,-1 0 0-15,0 0 0 0,-1-1 0 0,-1-2 0 16,1 2 0-16,2 0 0 0,0 1 0 0,-1-2 0 16,-1-1 0-16,2 2 0 0,0 2 0 0,2 0 0 15,-1-2 0-15,1-2 0 0,-2 1 0 0,0 1 0 0,0 1 0 16,0-2 0-16,-2 1 0 0,-2 0 0 0,1 1 0 0,2 0 0 15,1-1 0-15,0-2 0 0,-4 0 0 0,4 1 0 16,2-2 0-16,5 2 0 0,-5-1 0 0,1 0 0 16,-1-5 0-16,-1 5 0 0,1-2 0 0,-1 2 0 15,-1-2 0-15,1-1 128 0,0 0-128 0,-2 0 0 16,-3-1 0-16,2 3 0 0,0-5 0 0,1 3 0 16,-5-3 0-16,3 2 0 0,-4-2 0 0,-1 1 128 15,-2-2-128-15,-1-1 0 0,0 0 0 0,-2-1 144 16,-1-4-144-16,1 2 0 0,-1 0 192 0,0 0-64 15,-1 1 0-15,-2 1-128 0,-3-1 272 0,1 2-48 16,-2 1-16-16,0 1 0 0,-6 2-16 0,3 0-16 16,-2-1 0-16,0 3 0 0,-6 5-176 0,6-6 0 15,0 2 144-15,-6 4-144 0,0 0 0 0,0 0 0 0,0 0 0 0,0 0 0 16,0 0 0-16,0 0-208 0,0 0 48 0,0 0 16 31,0 0-1552-31,-4 11-304 0,-2-1-64 0</inkml:trace>
  <inkml:trace contextRef="#ctx0" brushRef="#br1" timeOffset="39522.42">5558 16883 10943 0,'0'0'480'0,"0"0"96"0,0 0-448 0,0 0-128 15,0 0 0-15,0 0 0 0,0 0 864 0,0 0 160 16,0 0 16-16,0 0 16 0,0 0-224 0,0 0-64 16,0 0 0-16,0 0 0 0,0 0 0 0,0 0-16 15,0 0 0-15,0 0 0 0,0 0 16 0,0 0 0 16,0 0 0-16,0 0 0 0,0 0-240 0,0 0-32 15,0 0-16-15,0 0 0 0,0 0 48 0,12-1 16 16,-2 1 0-16,-2 0 0 0,1 0-192 0,1-1-32 16,1 1-16-16,2 1 0 0,-1 1 16 0,4-1 0 15,-1 1 0-15,4-2 0 0,0 1-64 0,2 1-16 16,2-2 0-16,0 1 0 0,3 0 16 0,3 0 0 16,3 0 0-16,0 0 0 0,-1-1 0 0,1 0 16 15,0-1 0-15,-2 1 0 0,0 1 0 0,-2 0 0 16,2 0 0-16,-3-1 0 0,0 0-16 0,0 0-16 0,3 1 0 0,-1 0 0 15,-2-1-32-15,4 2 0 0,4 0 0 0,-4-2 0 16,0 1 48-16,-3-2 0 0,0-1 0 0,-2 0 0 16,-2 2-32-16,-2 0 0 0,0 0 0 0,2 0 0 15,1 0-96-15,-4 0 0 0,0 2-128 0,2-2 192 16,1-2-192-16,0 4 0 0,0 2 0 0,3 0 0 16,1-1 0-16,1-3 0 0,-2-2 0 0,-2 4 0 15,-1 1 0-15,-1 0 128 0,-1 0-128 0,-3 0 0 16,-1 1 0-16,1-2 0 0,1-2 0 0,-3 1 0 15,2 0 0-15,1 3 0 0,1-2 0 0,-1 0 0 16,1-2 0-16,1 0 0 0,-5-1 0 0,3 1 0 16,2 0 128-16,1 0-128 0,2 0 0 0,-2 0 0 15,3 0 0-15,-4 2 0 0,0 0 0 0,-2 0 0 0,-2-1 0 0,2 0 128 16,1 0-128-16,-2-1 0 0,-2 0 0 0,2 0 0 16,2 0 0-16,-2 3 0 0,-1-1 0 0,3-1 0 15,0-5 0-15,-1 2 0 0,-3 2 0 0,2 3 0 16,2-3 0-16,-1-1 0 0,0-2 128 0,2 1-128 15,1 0 0-15,1 2 0 0,-4-2 128 0,0-1-128 16,-3-3 0-16,2 5 0 0,-3 1 144 0,-1 0-144 16,-3-1 128-16,0-1-128 0,0-1 192 0,-1 1-32 15,-1-1-16-15,2 1 0 0,-1-1 48 0,-1 2 0 16,-2 1 0-16,1 0 0 0,0-1-16 0,1 0 0 16,0-1 0-16,0 2 0 0,0 0 16 0,-10 0 0 15,9-2 0-15,-1 1 0 0,1 1-32 0,-1 2 0 16,-8-2 0-16,0 0 0 0,8-2 32 0,-8 2 0 15,10 0 0-15,-10 0 0 0,0 0-32 0,0 0 0 0,0 0 0 0,0 0 0 16,0 0 32-16,0 0 16 0,0 0 0 0,0 0 0 16,0 0 112-16,0 0 0 0,0 0 16 0,0 0 0 15,0 0-336-15,0 0 144 0,0 0-144 0,0 0 0 16,-8-4 0-16,-2 0 0 0,0 1 0 0,0 0 0 31,-1 1-2624-31,-3-2-448 0</inkml:trace>
  <inkml:trace contextRef="#ctx0" brushRef="#br1" timeOffset="40762.76">2046 13575 16575 0,'0'0'368'0,"0"0"80"0,-8-1 0 0,8 1 16 16,-6 3-464-16,6-3 0 0,-4 2 0 0,4-2 0 15,0 0 912-15,-6 3 96 0,6-3 16 0,0 0 0 0,0 0-832 0,0 0-192 16,0 0 0-16,0 0 0 0,6 0 864 0,3 0 128 15,3 0 32-15,2-1 0 0,2-3 0 0,5 0 0 16,4-3 0-16,2 3 0 0,3 3-832 0,3-2-192 16,3 0 0-16,3 3 0 0,-3 0 864 0,1 2 128 15,0-1 32-15,0-1 0 0,1-3-832 0,0 1-192 16,1 0 0-16,-2 1 0 0,-2 0 0 0,2 0 0 16,1-1 0-16,0 2 0 0,-3-3 864 0,0 3 128 15,-5-3 32-15,-1 0 0 0,-2-1-832 0,-2 2-192 16,-1 1 0-16,-1 1 0 0,-1-3 864 0,-3 1 128 15,-3 1 32-15,0 1 0 0,-2 2-832 0,-1-1-192 16,1-1 0-16,-4-1 0 0,0 1 0 0,1 0 0 16,-4 0 0-16,0 0 0 0,-7 0 0 0,6 2 0 15,-1 1 0-15,-5-3 0 0,0 0 864 0,7 1 128 0,-7-1 32 0,0 0 0 16,7 4-832-16,-7-4-192 0,0 0 0 0,0 0 0 16,6 3 0-16,-6-3 0 0,0 0 0 0,0 0 0 15,0 0 0-15,0 0 0 0,0 0 0 0,0 0 0 16,0 0 0-16,0 0 0 0,0 0 0 0,0 0 0 15,0 0 0-15,0 0 0 0,0 0 0 0,0 0 0 16,-5 4 0-16,0 0 0 0,1-1 0 0,-3-1 0 16,1-2 0-16,0 1 0 0,1 3 0 0,-2-2 0 15,-1-2 0-15,2 2 0 0,6-2 0 0,-9 3 0 16,2 4-1600-16,1-1-352 0,6-6-80 16,-9 9-14752-16</inkml:trace>
  <inkml:trace contextRef="#ctx0" brushRef="#br1" timeOffset="43599.41">9071 16989 7359 0,'0'0'656'0,"-9"4"-528"16,2 1-128-16,7-5 0 0,0 0 1984 0,-6 5 352 15,6-5 80-15,0 0 16 0,-7 5-784 0,7-5-160 16,0 0-16-16,0 0-16 0,0 0-192 0,0 0-48 16,0 0 0-16,0 0 0 0,11-2-384 0,3-1-64 0,0-3-32 0,2 1 0 15,4-2-304-15,2 0-64 0,0-4-16 0,1 1 0 16,2 1-112-16,-1 0-32 0,0 0 0 0,1 0 0 15,-3 2-208-15,1 0 128 0,-4 1-128 0,0 2 0 16,-3 1 128-16,0 1-128 0,-2 5 0 0,-1-1 0 16,0 0 0-16,-2 3 128 0,0 1-128 0,-1 3 0 15,-2 0 0-15,-1 2 144 0,-4 0-144 0,0 1 128 16,0 1 768-16,2-1 160 0,-3-2 32 0,0 0 0 16,2 1-832-16,1-2-256 0,4-3 160 0,1-1-160 15,-5 1-448-15,5-4-192 0,0-4-16 0,3 0-16 16,3 0 992-16,2 1 192 0,3-2 32 0,0-3 16 15,3 0-320-15,1-1-64 0,1-1-16 0,1 3 0 16,-3-2-160-16,1 2 0 0,3 0 144 0,-3 1-144 16,-2 0 0-16,-3 4 0 0,-4 2 0 0,2 1 0 0,0 0 0 0,1 2 0 15,-4 0 0-15,1 4 0 0,-1 1 0 0,-2-1 0 16,1 2 0-16,0 1 0 0,-1 3 0 0,0-1 0 16,-1-2 0-16,3-4 0 0,0 2 0 0,2-3 192 15,-1-2-64-15,1-3 0 0,1-2 112 0,2 2 16 16,1-1 16-16,0-2 0 0,3-3-48 0,1-1-16 15,3 1 0-15,-2-1 0 0,-4 1-208 0,2 2 128 16,-2 2-128-16,-4 0 0 0,-2-2-128 0,-4 2-128 16,-2 0-32-16,-10 0-16192 0</inkml:trace>
  <inkml:trace contextRef="#ctx0" brushRef="#br1" timeOffset="44664.75">3795 13716 16575 0,'0'0'368'0,"0"0"80"0,-9 10 0 0,9-10 16 0,-7-2-464 0,3 1 0 16,-3 0 0-16,1-2 0 0,2 1 912 0,-3-1 96 16,1-3 16-16,1-1 0 0,3 0 816 0,1-1 160 15,0-2 48-15,1-1 0 0,1-2-832 0,1 2-144 16,4-3-48-16,-1 0 0 0,3-2-816 0,0 1-208 16,3 1 0-16,2-1 0 0,-2 0 0 0,2 2 0 15,-1 1 0-15,1 2 0 0,1 6 0 0,-2 2 0 16,-1 4 0-16,-1 1 0 0,0 2 0 0,-2 4 0 15,-1 5 0-15,-2 2 0 0,1-1 0 0,-3 4 0 0,1 0 0 0,-4 2 0 16,-3 0 0-16,2-1 0 16,-1-3 0-16,1-3 0 0,0-2 0 0,1-2 0 0,0-2 0 0,1-2 0 15,-1-6 864-15,8 5 128 0,-3-3 32 0,5-4 0 16,-1-4-832-16,3-3-192 0,3-3 0 0,3-2 0 16,2-3 864-16,1 0 128 0,1-2 32 0,1 1 0 15,-1 2-832-15,-1 1-192 0,-2 0 0 0,0 3 0 16,-3 3 0-16,-2 5 0 0,0 3 0 0,0 2 0 15,-4-1 0-15,0 3 0 0,0 7 0 0,-3 2 0 16,2 1 0-16,-4 2 0 0,1-1 0 0,-1 3 0 16,-1 0 0-16,1 0 0 0,0-2 0 0,-1-2 0 15,0-2 0-15,2-1 0 0,-1-1 0 0,3-1 0 16,1-2 0-16,2-1 0 0,-2-3 0 0,4-1 0 0,0-1 864 16,0 0 128-16,-4-1 32 0,5-2 0 15,-2 1-3280-15,-12 2-656 0,0 0-128 0,0 0-32 0</inkml:trace>
  <inkml:trace contextRef="#ctx0" brushRef="#br1" timeOffset="47472.23">6005 13788 9215 0,'0'0'400'0,"0"0"96"0,0 0-496 0,0 0 0 0,0 0 0 0,0 0 0 15,0 0 912-15,0 0 96 0,0 0 16 0,0 0 0 16,0 0 0-16,0 0 0 0,0 0 0 0,0 0 0 16,0 0 0-16,0 0 0 0,0 0 0 0,0 0 0 15,-1 6-832-15,1-6-192 0,0 0 0 0,0 0 0 0,0 0 864 0,0 0 128 16,0 0 32-16,0 0 0 0,0 0-832 0,0 0-192 15,0 0 0-15,0 0 0 0,0 0 864 0,0 0 128 16,0 0 32-16,0 0 0 0,0 0-832 0,0 0-192 16,0 0 0-16,0 0 0 0,0 0 864 0,0 0 128 15,0 0 32-15,0 0 0 0,5-5-832 0,-1-1-192 16,0 1 0-16,0-1 0 0,0 0 0 0,2-1 0 16,-1 1 0-16,1 1 0 0,0-3 0 0,0 2 0 15,1-1 0-15,1 0 0 0,0 1 864 0,0-2 128 16,-1 0 32-16,1 3 0 0,0 1-832 0,-1 0-192 15,1 0 0-15,-1 1 0 0,-1-1 0 0,1 3 0 16,-2 0 0-16,-5 1 0 0,0 0 0 0,0 0 0 16,8 0 0-16,-8 0 0 0,4 2 0 0,-4-2 0 15,0 0 0-15,5 6 0 0,-2-1 0 0,0 1 0 0,-3-6 0 0,0 6 0 16,0-6 0-16,-2 7 0 0,0-2 0 0,2-5 0 16,0 0 0-16,0 0 0 0,0 8 0 0,0-8 0 15,0 0 0-15,0 0 0 16,0 0 0-16,0 0 0 0,0 0 0 0,0 0 0 0,0 0 0 0,0 0 0 15,7 2 0-15,-1-1 0 0,2 1 0 0,-3-4 0 16,2 0 0-16,0 0 0 0,-1 0 0 0,2-1 0 16,0-1 0-16,-1 0 0 0,2-1 0 0,0 2 0 15,2 0 0-15,-2 1 0 0,0-2 0 0,7 1 0 16,5 1 0-16,2 2 0 0,-2 1 0 0,3 0 0 16,-2 2 0-16,3 1 0 0,-3 0 0 0,4 0 0 15,-4 1 0-15,-1-1 0 0,-2 1 0 0,-1 0 0 16,0 0 0-16,-3-1 0 0,-3-1 0 0,0-1 0 0,-2 1 0 15,0-1 0-15,-1 1 0 0,-9-3 0 16,0 0 0-16,9 1 0 0,1 1 0 0,-10-2 0 0,0 0 0 0,8 2 0 16,2-2 0-16,-1 1 0 0,0 1 0 0,2 0 0 15,-1 0 0-15,2 0 0 0,1 1 0 0,4 0 0 16,0 1 0-16,3 0 0 0,1-2 0 0,0 0 0 16,-1 1 0-16,0 1 0 0,2-1 0 0,0 1 0 15,-4 0 0-15,1 0 0 0,-1-2 0 0,1 0 0 16,2-2 0-16,-3 3 0 0,-1 0 0 0,1 1 0 15,-1 1 0-15,0-2 0 0,-1 0 0 0,3 2 0 16,0 0 0-16,-2 1 0 0,-3-2 256 0,2 2 0 16,0-4 0-16,0 2 0 0,1 2-256 0,1-2 0 15,1-3 0-15,1 1 0 0,-3 1 128 0,2-1-128 0,0-1 0 16,2-1 144-16,-3-1-144 0,2-2 0 0,0 1 0 0,2-1 0 16,2-3 128-16,0 1-128 0,-1 0 0 0,3-1 128 15,0 3-128-15,-2-2 0 0,-2 1 0 0,3 0 128 16,2-1-128-16,-1 1 0 0,2 1 144 0,-5-1-144 15,1 1 128-15,-3 2-128 0,-1 2 160 0,-2 0-160 16,0-1 144-16,-2 0-144 0,-4-1 128 0,1 4-128 16,-1 2 0-16,0-2 0 0,1-1 0 0,-3 1 0 15,1 1 0-15,1 0 0 0,3-2 0 0,0 1 0 16,5 0 0-16,-1-2 0 0,-1-2 128 0,3 0-128 16,3-3 0-16,3 1 0 0,-1-1 0 0,3 2 128 15,-3-1-128-15,2 0 0 0,-1-2 144 0,1 0-144 0,-2 2 0 16,-1-2 0-16,1 1 0 0,-3 0 128 0,1-1-128 0,0 1 0 15,-1-1 0-15,0 2 128 0,-1-2-128 0,-3 0 0 16,0 1 0-16,1 1 0 0,-1 0 0 0,-1 1 0 16,1 0 0-16,-2 1 0 0,0 3 0 0,0 1 0 15,-1 1 0-15,-2-1 0 0,-1 0 0 0,0-1 0 16,1 2 0-16,0-1 0 0,-3-4 0 0,0 0 0 16,-1 0 0-16,0 0 0 0,0 0 0 0,0-2 128 15,-3 0-128-15,3 0 0 0,-1 1 128 0,0 0-128 16,-9 2 128-16,10-1-128 0,-10 1 128 0,8-2-128 15,1 0 128-15,-9 2-128 0,0 0 144 0,9-3-144 16,-2 0 192-16,-7 3-192 0,8-2 224 0,-8 2-64 16,9-2-16-16,0 0 0 0,0 0-16 0,0 1-128 15,-9 1 192-15,7-2-64 0,2-1-128 0,-1 1 192 0,1 1-192 0,-1 1 192 16,-8 0-192-16,9-2 192 0,-9 2-192 0,11-1 192 16,0-1-192-16,0 2 0 0,0-1 0 0,-2 2 0 15,1 2 0-15,2 0 0 0,-4-2 0 0,2 1 0 16,2 0 0-16,-2-2 0 0,0 3 0 0,2-1 0 15,-2 1 0-15,3 0 0 0,-1 2 0 0,0-2 0 16,2 3 0-16,-2-2 0 0,3 0 0 0,0 1 0 16,0-1 0-16,0 1 0 0,-2-3 0 0,1 0 0 15,-1-2 0-15,2 1 0 0,-1 0 0 0,0-1 0 16,1-1 0-16,-3 0 128 0,1-1-128 0,0 1 0 16,0 1 0-16,-1-1 0 0,-2-3 128 0,1 1-128 15,1 3 0-15,1 0 0 0,-6 0 144 0,3 0-144 16,0-1 0-16,1 1 0 0,1 0 0 0,0 1 128 0,-2-3-128 0,1 0 0 15,0 2 0-15,0 0 128 16,1 0-128-16,-2 0 0 0,-1-4 0 0,0 3 0 0,0 1 128 0,-2-2-128 16,3 2 160-16,-1 0-160 0,-9 0 192 0,8 0-48 15,-8 0-16-15,8 0 0 0,-8 0 16 0,9 0 0 16,-9 0 0-16,10 0 0 0,-10 0-16 0,9 0-128 16,0-1 192-16,-9 1-64 0,7 0-128 0,-7 0 160 15,10-1-160-15,-1 0 160 0,-9 1-160 0,10-2 0 16,0-1 144-16,-2 1-144 0,-1 0 0 0,1 1 128 15,0-4-128-15,-8 5 0 0,7-1 0 0,-7 1 0 16,8-4 0-16,-8 4 0 16,0 0-656-16,0 0-208 0,0 0-32 0,0 0-17408 0</inkml:trace>
  <inkml:trace contextRef="#ctx0" brushRef="#br1" timeOffset="49825.05">5679 16938 6447 0,'0'0'272'0,"-8"2"80"0,0-1-352 0,-2-2 0 0,3-1 0 0,-2 0 0 16,2 2 1920-16,-2-1 304 0,1-2 64 0,0 3 16 16,0 0-1024-16,1 0-208 0,-1 0-48 0,8 0 0 15,-9 0-32-15,1-1-16 0,8 1 0 0,-7-1 0 16,7 1-208-16,0 0-32 0,0 0-16 0,0 0 0 15,0 0-80-15,0 0 0 0,-5-3-16 0,5 3 0 16,0 0-128-16,0 0-32 0,0 0 0 0,0 0 0 0,0 0 48 0,0 0 16 16,9 0 0-16,1 0 0 0,0-1-160 0,0 0-48 15,0-1 0-15,1 0 0 0,0 1-64 0,0 2-32 16,1-1 0-16,-2-1 0 0,1-1-16 0,0-3 0 16,0 0 0-16,0 1 0 0,0-1 48 0,1 0 0 15,-1-2 0-15,2 1 0 0,0 0 0 0,0 1 16 16,-1-1 0-16,3 1 0 0,-3 0-80 0,0 2 0 15,-12 3-16-15,10-3 0 0,3 2-176 0,-4 1 0 16,-9 0 144-16,9 1-144 0,-9-1 0 0,8 3 0 16,0 0 0-16,-2 2 0 0,-6-5 128 0,0 0-128 15,0 0 160-15,6 7-160 0,-6-7 192 0,5 9-48 16,-5-9-16-16,5 9 0 0,-5-9 64 0,6 9 16 16,-6-9 0-16,5 5 0 0,-5-5-208 0,11 5 176 0,-1-2-176 15,0-2 160-15,1-2 16 0,-1-1 0 0,2-3 0 0,2 1 0 16,2 1 0-16,-1-2 0 0,0-1 0 0,3-1 0 15,0 5-48-15,1-4-128 0,0 2 192 0,1 0-64 16,1 0-128-16,-1 1 0 0,-1-1 0 0,2 1 0 16,0 3 0-16,-1 2 0 0,-2 0 0 0,-3 0 0 15,-1 0 0-15,0 0 0 0,-1 1 0 0,-2-1 0 16,1 1 0-16,0 0 0 0,1 0 128 0,0 1-128 16,-3-3 0-16,1 2 0 0,0 0 0 0,1-2 128 15,-2 0-128-15,2 0 0 0,0-1 144 0,2 0-144 16,-4 1 0-16,2 0 144 0,0 0-144 0,2 1 0 15,1 1 160-15,2-2-160 0,-1-1 128 0,0 1-128 16,0 1 0-16,2-1 128 0,1-1-128 0,0 0 0 16,-1 0 128-16,1 0-128 0,1 0 128 0,2 0-128 0,-3 0 144 0,2 0-144 15,0 0 160-15,-1 0-160 0,0 1 128 0,0 1-128 16,-1 1 0-16,-2-1 144 0,0-2-144 0,0 0 0 16,-2 0 0-16,2 1 0 0,-1 1 0 0,1 0 0 15,-1-1 128-15,1 2-128 0,-1-1 0 0,4 0 0 16,-3 0 0-16,1-1 128 0,3 1-128 0,1 1 0 15,-1 0 0-15,-1 0 0 0,-2-1 0 0,0 3 0 16,0-2 0-16,2-1 0 0,-1 1 0 0,2-2 0 16,1-1 128-16,1 2-128 0,-5 0 0 0,2 0 0 15,-1-1 0-15,1 0 128 0,-2-1-128 0,1 0 128 16,-1-2-128-16,1 1 128 0,1 0-128 0,-2-1 0 16,-1 1 0-16,2 1 128 0,0-1-128 0,0 0 0 15,-1-2 0-15,0 1 128 0,-3 1-128 0,0 1 0 0,1-1 0 0,0 0 128 16,2 0-128-16,-2 0 0 0,0-2 0 15,-1 2 128-15,2 1-128 0,-3 0 0 0,-2 0 0 0,0 1 128 16,2-1-128-16,-3 0 0 0,2 0 0 0,-1 0 0 16,0 0 0-16,-2 0 128 0,0-1-128 0,1 0 0 15,0-1 128-15,-2 1-128 0,1 1 0 0,-3 0 128 16,-7 0-128-16,9-1 192 0,-9 1-192 0,9-1 192 16,-1 0-64-16,-8 1-128 0,0 0 192 0,0 0-64 15,9-1 0-15,-9 1 0 0,0 0 0 0,0 0 0 16,10-2 16-16,-10 2 0 0,0 0 0 0,0 0 0 15,0 0-144-15,0 0 160 0,0 0-160 0,0 0 160 16,0 0-160-16,0 0 128 0,0 0-128 0,0 0 128 16,0 0-128-16,0 0 0 0,0 0 144 0,0 0-144 0,0 0 0 0,0 0 144 15,0 0-144-15,0 0 0 0,0 0 144 0,0 0-144 16,0 0 0-16,0 0 144 0,0 0-144 0,0 0 0 16,0 0 144-16,0 0-144 0,0 0 128 0,0 0-128 15,0 0 128-15,0 0-128 0,0 0 0 0,0 0 144 16,0 0-144-16,0 0 0 0,0 0 144 0,0 0-144 15,0 0 0-15,0 0 144 0,0 0-144 0,0 0 0 16,0 0 144-16,0 0-144 0,0 0 0 0,0 0 0 16,0 0 0-16,0 0 128 0,0 0-128 0,0 0 0 15,0 0 0-15,0 0 0 0,0 0 0 0,0 0 0 16,0 0 0-16,0 0 0 0,0 0 0 0,0 0 0 16,0 0 0-16,0 0 128 0,0 0-128 0,0 0 0 15,0 0 0-15,0 0 0 0,0 0 0 0,0 0 0 16,0 0 0-16,0 0 0 0,0 0 0 0,0 0 0 15,0 0 0-15,0 0 0 16,0 0-1728-16,0 0-304 0,-4-5-64 0</inkml:trace>
  <inkml:trace contextRef="#ctx0" brushRef="#br1" timeOffset="52493.59">8293 13773 12895 0,'0'0'272'0,"0"0"64"0,-7 0 16 0,7 0 32 0,0 0-384 16,0 0 0-16,-8 5 0 0,8-5 0 0,0 0 896 0,0 0 96 16,0 0 32-16,0 0 0 0,0 0 0 0,0 0 0 15,0 0 0-15,0 0 0 0,0 0 0 0,0 0 0 16,0 0 0-16,0 0 0 0,0 0 0 0,8-5 0 16,0 1 0-16,5 1 0 0,-2-1-832 0,2 2-192 15,2-1 0-15,2 1 0 0,1-3 0 0,4 2 0 16,1-3 0-16,5 2 0 0,2 0 0 0,2-2 0 15,-1-1 0-15,5 3 0 0,2 2 864 0,2 0 128 16,-2-2 32-16,3 2 0 0,-3 1-832 0,3 0-192 16,0 0 0-16,1 0 0 0,-1 0 0 0,5 1 0 0,-1 1 0 15,-4 2 0-15,-1-1 0 0,-1 2 0 0,-2-2 0 0,-4 1 0 16,1 0 208-16,-2 1 0 0,0-3 0 0,-2 1 0 16,-2 0-208-16,1 1 144 0,-1 1-144 0,-3-1 128 15,-2-4 32-15,-2 1 0 0,2 1 0 0,-4 0 0 16,0-1 128-16,0 0 32 0,0 2 0 0,-1 1 0 15,-2 0-128-15,-1 0-32 0,2-1 0 0,-3 2 0 16,-2-1 0-16,1 0 0 0,-1-1 0 0,0 1 0 16,0-2-32-16,-3 2-128 0,1 0 192 0,-1 1-64 15,-9-4 32-15,9 2 0 0,-9-2 0 0,10 2 0 16,-10-2-16-16,7 3 0 0,-7-3 0 0,0 0 0 16,9 4 0-16,-9-4 0 0,0 0 0 0,0 0 0 15,0 0-144-15,6 5 192 0,-2 0-192 0,-4-5 192 0,0 0-192 16,0 0 160-16,0 0-160 0,0 0 160 0,0 0-160 0,0 0 192 15,0 0-192-15,0 0 192 0,0 0-192 16,0 0 192-16,0 0-192 0,0 0 192 0,0 0-64 0,0 0 0 16,7 3 0-16,-7-3 0 0,0 0 0 0,0 0-128 15,0 0 192-15,0 0-64 0,0 0 16 0,0 0 0 16,0 0 0-16,0 0 0 0,0 0-144 0,0 0 128 16,0 0-128-16,0 0 128 0,0 0-128 0,0 0 160 15,0 0-160-15,0 0 160 0,0 0-160 0,0 0 160 16,0 0-160-16,0 0 160 0,0 0-160 0,0 0 0 15,3-5 0-15,-3 5 0 0,0 0 0 0,0 0 0 16,0 0 128-16,0 0-128 0,0 0 0 0,0 0 0 16,0 0 0-16,0 0 0 0,0 0 0 0,0 0 0 15,0 0 0-15,0 0 0 16,0 0-1200-16,0 0-272 0,1-7-48 0</inkml:trace>
  <inkml:trace contextRef="#ctx0" brushRef="#br1" timeOffset="53672.98">9933 12426 9215 0,'0'0'400'0,"0"0"96"16,0 0-496-16,-4-8 0 0,-1-3 0 0,0 3 0 15,5 8 0-15,0 0 0 0,-8-2 0 0,1-3 0 16,-3-3 912-16,2 2 96 0,2 2 16 0,-1-1 0 0,-1 0-832 0,2-1-192 16,-2-2 0-16,0 2 0 0,-1 3 864 0,1-2 128 15,-2-4 32-15,1 2 0 0,-3 3-832 0,1-2-192 16,0 0 0-16,0-3 0 0,-3-2 0 0,0 2 0 16,0 1 0-16,0-2 0 0,-1-1 864 0,0-2 128 15,-4 0 32-15,2 2 0 0,0 4-832 0,-3 0-192 16,2-3 0-16,-2 2 0 0,0 2 0 0,-1 2 0 15,0 3 0-15,2-2 0 0,-6-5 0 0,2 7 0 16,-4 5 0-16,0-1 0 0,0-6 0 0,0 1 0 16,-1 0 0-16,0 5 0 0,1 5 0 0,-3-2 0 15,-3-1 0-15,1 2 0 0,-1 5 0 0,2 1 0 16,2 1 0-16,0 1 0 0,1-6 0 0,1 7 0 16,-3 4 0-16,4-4 0 0,1-2 0 0,1 0 0 0,0-1 0 0,1-1 0 15,0 2 0-15,0 1 0 0,0-3 0 0,0 2 0 16,-1 2 0-16,1 1 0 0,1-1 0 0,2 2 0 15,3-4 0-15,1 1 0 0,-1 1 0 0,3 1 0 16,2-2 0-16,3 2 0 0,-1 0 0 0,5 3 0 16,-3 2 0-16,5 1 0 0,1 0 0 0,0 4 0 15,2 1 0-15,3 2 0 0,0-5 0 0,2 2 0 16,3-4 0-16,0 0 0 0,-2 0 0 0,2-2 0 16,0-3 0-16,1 2 0 0,-2 2 0 0,3-1 0 15,-3-1 0-15,4-2 0 0,-1-4 0 0,2 1 0 16,0 2 0-16,2 0 0 0,1-2 0 0,0 0 0 15,1 4 0-15,3-2 0 0,1 2 0 0,1-2 0 0,-2-2 0 16,1-1 0-16,4-2 0 0,-4 0 0 0,5 1 0 16,-2-4 0-16,4 0 0 0,2-3 0 0,2-1 0 0,1 1 0 15,-1-1 0-15,4 0 0 0,0-3 0 0,1 0 0 16,-2-2 0-16,2-2 0 0,2-4 0 0,-2-1 0 16,2-7 0-16,1 1 0 0,3 1 0 0,-5-2 0 15,0-7 0-15,-1 2 0 0,0 2 0 0,-1-2 0 16,1-2 0-16,-4-1 0 0,-2-1 0 0,1-1 0 15,0-2 0-15,-1 0 0 0,-4-3 0 0,0 0 0 16,0-3 0-16,-2 0 0 0,0 0 0 0,-2-3 0 16,-1-5 0-16,-3-2 0 0,-4 3 0 0,-3 1 0 15,-1 4 0-15,-6 10 0 0,-2-2 0 0,-3 2 0 16,-2-1 0-16,-4 3 0 0,-2-3 864 0,-4 2 128 16,-1 1 32-16,-9-6 0 0,-2 6-832 0,1 2-192 15,-4 2 0-15,3 4 0 0,-1 4 0 0,1 2 0 0,3 1 0 0,-2 1-10608 16</inkml:trace>
  <inkml:trace contextRef="#ctx0" brushRef="#br1" timeOffset="54828.95">8758 12422 12895 0,'0'0'272'0,"0"0"64"0,0 0 16 0,7-3 32 0,-7 3-384 0,10 0 0 16,-2-4 0-16,-8 4 0 0,8-2 0 0,-8 2 0 16,0 0 0-16,7-6 0 0,-1-3 896 0,-2 0 96 15,-4 9 32-15,2-11 0 0,-1 2 0 0,-1-2 0 16,0-2 0-16,-1 2 0 0,-1 2-832 0,-1-1-192 16,0-1 0-16,-4 0 0 0,0-5 0 0,0 4 0 0,-1 1 0 0,-2-2 0 15,-3-4 0-15,0 3 0 0,1 2 0 0,-3 2 0 16,-1-1 0-16,-3-2 0 0,1-1 0 0,4 6 0 15,0 2 0-15,-2 1 0 0,-1-2 0 0,-3 1 0 16,-1-1 0-16,-2 3 0 0,3-2 0 0,0 1 0 16,-3-4 0-16,1 2 0 0,-1 3 0 0,1 0 0 15,0-1 0-15,-1 0 0 0,-1-2 0 16,0 3 0-16,-2 1 0 0,0 1 0 0,1 1 0 0,-3-2 0 16,2 2 0-16,2 1 0 0,-3 0 0 0,5-1 0 15,0-3 0-15,1 3 0 0,3 1 0 0,-2 0 0 16,2-1 0-16,2-1 0 0,-1 0 0 0,2 0 0 15,1 4 0-15,-1-2 0 0,1 0 0 0,0 0 0 16,-1 1 0-16,2 2 0 0,-1 0 0 0,0 1 0 16,0-2 0-16,1 1 0 0,-1 2 0 0,0-2 0 0,0-1 0 0,1 3 0 15,0-4 0-15,-1 3 0 0,0 3 0 16,1-1 0-16,0-1 0 0,1-1 0 0,2 2 0 0,-3 1 0 16,1 3 0-16,-5 3 0 0,2-7 0 0,1 4 0 15,0 2 0-15,2 1 0 0,1-2 0 0,0 0 0 16,1 0 0-16,0 2 0 0,1 5 0 0,-1-1 0 15,0-4 0-15,0 3 0 0,2 4 864 0,-2 1 128 16,1-3 32-16,2-1 0 0,2-5-832 0,-1 2-192 16,0 4 0-16,3-5 0 0,-1-3 0 0,0-2 0 15,4-8 0-15,-1 7 0 0,0 2 0 0,-1-1 0 16,1-1 0-16,1-7 0 0,0 7 0 0,0 0 0 16,0 2 0-16,0-1 0 0,0-8 0 0,0 0 0 15,0 8 0-15,0-8 0 0,0 0 0 0,0 0 0 16,0 0 0-16,0 0 0 0,0 0 0 0,0 0 0 0,0 0 0 15,0 0 0 1,0 0-768-16,0 0-208 0,0 0-48 0,0 0-8592 0</inkml:trace>
  <inkml:trace contextRef="#ctx0" brushRef="#br1" timeOffset="55103.63">7350 12349 12895 0,'0'0'272'0,"0"0"64"0,0 0 16 0,-5 12 32 16,5-12-384-16,5 8 0 0,-1 0 0 0,-1 2 0 15,1 2 0-15,-1 0 0 0,-2-3 0 0,-1 4 0 0,0 4 896 0,0 1 96 16,0 0 32-16,0 0 0 0,-2-3 0 0,0 1 0 16,2 5 0-16,0-6 0 0,0-7-832 0,2 0-192 15,-2-8 0-15,3 9 0 0,3 0 864 0,1-3 128 16,0-4 32-16,3 1 0 0,1 0 0 0,3-2 0 15,1-3 0-15,5-2 0 0,0-4-832 0,3 0-192 16,2 2 0-16,2-2 0 0,3-3 0 0,-4 0 0 16,-3 1 0-16,1 3-8144 15,2 0-1680-15</inkml:trace>
  <inkml:trace contextRef="#ctx0" brushRef="#br1" timeOffset="57549.68">10478 13778 16575 0,'0'0'368'0,"0"0"80"0,0 0 0 0,0 0 16 0,0 0-464 0,0 0 0 0,0 0 0 0,0 0 0 16,0 0 912-16,0 0 96 0,0 0 16 0,8 10 0 16,-8-10-832-16,0 0-192 0,0 0 0 0,4 6 0 15,-4-6 0-15,0 0 0 0,5 6 0 0,-5-6-5952 16,0 0-1248-16</inkml:trace>
  <inkml:trace contextRef="#ctx0" brushRef="#br1" timeOffset="61969.75">1479 15058 12895 0,'0'0'272'0,"0"0"64"0,0 0 16 0,0 0 32 0,0 0-384 0,0 0 0 15,0 0 0-15,2-5 0 0,1-1 896 0,-3 6 96 0,3-4 32 0,-2-2 0 16,0 1 0-16,-1 5 0 0,1-5 0 0,-1 5 0 16,1-5 0-16,-1 5 0 0,0 0 0 0,0 0 0 15,0-6 0-15,0 6 0 0,0 0 0 0,0 0 0 16,0 0 0-16,0 0 0 0,0 0 0 0,0 0 0 16,-2 7-832-16,1 2-192 0,0 1 0 0,1 2 0 15,2 1 0-15,-1 1 0 0,0 0 0 0,0 2 0 16,1-1 0-16,-1 1 0 0,0-1 0 0,3 0 0 15,-2-1 864-15,-1-3 128 0,1-3 32 0,0 0 0 16,2 0-832-16,1-3-192 0,-5-5 0 0,0 0 0 16,5 0 0-16,1-3 0 0,0-2 0 0,0-3 0 15,3-1 0-15,-1-4 0 0,2 0 0 0,-1-2 0 16,-2-2 864-16,1-2 128 0,1-1 32 0,2-11 0 0,-1 3-1024 0,0 4-336 16,-1-1 0-16,1 2 0 0,2 1 336 0,-1 0 0 15,-1 1 0-15,-1 3 0 0,2 1 0 0,-4 1 0 16,-5-1 0-16,3 1 128 0,2 0-128 0,2 1 0 15,-4 1 0-15,2 3 0 0,-2-3 0 0,1 5 0 16,-1 1 0-16,1-1 0 0,-1 0 0 0,2 2 0 16,-3-1 0-16,-4 8 0 0,6-8 0 0,-1 3 0 15,-5 5 128-15,5-6-128 0,-5 6 0 0,6-4 0 16,-6 4 0-16,0 0 0 0,7-5 128 0,-7 5-128 16,0 0 0-16,0 0 128 0,0 0-128 0,0 0 192 15,0 0-192-15,0 0 192 0,0 0-48 0,0 0 0 16,0 0 0-16,0 0 0 0,-7 8-16 0,2 0 0 15,1-1 0-15,-3 2 0 0,0 0 16 0,0 2 0 0,-1 2 0 16,-1 2 0-16,0-1-144 0,1 2 128 0,1 2-128 0,-2 0 128 16,3-2-128-16,0 3 0 0,1 2 0 0,-3 1 0 15,-2 1 0-15,0-3 128 0,1 0-128 0,-1 1 0 16,4 0 0-16,-3 0 0 0,0-2 0 0,0 0 0 16,2-1 0-16,-2-1 0 0,0-2 128 0,1-1-128 15,3 0 0-15,-1-1 0 0,1-2 0 0,-3 1 0 16,3-1 0-16,-2 1 0 0,0 0 0 0,3-2 0 15,-3-1 0-15,3-3 0 0,4-6 128 0,-3 9-128 16,3-9 0-16,-6 5 0 0,6-5 144 0,0 0-144 16,-7 4 0-16,7-4 0 0,0 0 0 0,0 0 128 15,0 0-128-15,0 0 0 0,-8 0 128 0,8 0-128 0,0 0 256 0,-6-4-32 16,2-3 0-16,4 7 0 0,-2-9-224 0,-2 0 176 16,1-2-176-16,1 0 160 0,0 2-160 0,0-1 0 15,0-4 0-15,-1 2 128 0,2-1-128 0,0 1 0 16,1-1 0-16,-1 1 128 0,-1-1-128 0,-1-2 0 15,0 0 0-15,2 1 0 0,-2-1 0 0,1 1 0 16,-1 0 128-16,1 2-128 0,0 1 0 0,-1 0 0 16,-1 1 0-16,2 1 0 0,-1 1 0 0,3 8 0 15,-2-5 0-15,2 5 0 0,0 0 0 0,0 0 0 16,0 0 0-16,0 0 0 0,0 0-144 0,-1 10 144 16,-1-2 0-16,1 3 0 0,1 1-160 0,3 3 160 15,-1-2-128-15,1 1 128 0,0 1 0 0,1 0-160 16,-1 0 160-16,1 0 0 0,3-2 0 0,-2 1-128 15,1-1 128-15,-1 1 0 0,-2-2 0 0,1 1 0 0,0 1 0 0,2-2 0 16,-4-1 0-16,3-2 0 0,-1-1 0 16,-4-8 0-16,7 6 0 0,-7-6 0 0,0 0 0 0,0 0 0 15,11 6 0-15,-4-6 0 0,-7 0 0 0,0 0 0 16,10-3 0-16,-10 3 0 0,6-8 0 0,1 0 0 16,-1 0 0-16,0 0 0 0,0-2 0 0,-1 0 0 15,1-1 0-15,-1 0 128 0,0-2-128 0,0-2 0 16,2 1 0-16,1-1 0 0,0-1 0 0,0 0 0 15,-3-5 128-15,1 2-128 0,4-3 0 0,-2 0 0 16,-3-1 128-16,1-1-128 0,5 0 0 0,0-2 0 16,-2 0 128-16,-4 3-128 0,-1-2 0 0,0 1 144 15,6 2-144-15,-2 3 0 0,1 1 0 0,-2 3 0 16,-1 1 0-16,-1 3 0 0,-2 0 0 0,2 3 0 16,2 0 0-16,-2 2 0 0,-5 6 0 0,0 0 0 0,0 0 0 0,0 0 0 15,4-5 128-15,-4 5-128 0,0 0 0 0,0 0 0 16,0 0 144-16,0 0-144 0,0 0 0 0,0 0 128 15,0 0-128-15,0 0 0 0,0 0 0 0,7 10 0 16,-7-10 0-16,0 0 0 16,3 8-1712-16,-3-8-304 0,2 8-64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30:39.603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1919 13481 11055 0,'-10'-10'976'0,"4"8"-784"0,6 2-192 0,0 0 0 16,-8-7 640-16,1 1 64 0,-2-1 32 0,4 3 0 15,5 4-160-15,0 0-48 0,-7-3 0 0,7 3 0 16,-8 6-16-16,8-6-16 0,-4 5 0 0,-1 1 0 15,0 4 16-15,2-3 16 0,2 3 0 0,-3 0 0 0,2 0-48 0,1 3-16 16,1 4 0-16,3 1 0 0,3 3-208 0,2 1-32 16,0 0-16-16,5 1 0 0,-4 0-48 0,5 1-16 15,-1 0 0-15,2-3 0 0,1-2 16 0,0 0 0 16,1 0 0-16,0-3 0 0,1-1 32 0,2 0 16 16,-4 0 0-16,5 2 0 0,2-2 16 0,1 1 0 15,3-4 0-15,1-1 0 0,0-1 96 0,5-1 0 16,0-2 16-16,-1 1 0 0,3 1-32 0,-1 0-16 15,0-4 0-15,0-1 0 0,-1 0 16 0,1-3 0 16,0-3 0-16,-1 1 0 0,-2-2-96 0,4 2-16 16,3-1 0-16,1-1 0 0,-1-2 0 0,1 2 0 15,-2-1 0-15,-2-1 0 0,-2-2 16 0,-1-2 0 16,0-2 0-16,2-2 0 0,2 0 32 0,4 1 0 16,-2 0 0-16,3 0 0 0,1-1 16 0,-2 1 0 0,1 0 0 0,-3-1 0 15,1-2-16-15,-1 3 0 0,1 2 0 0,-1 0 0 16,-2-2-64-16,3-1-16 0,4 2 0 0,2 2 0 15,-2 2-32-15,-1-1-128 0,-2-1 192 0,-5 2-64 16,-2 3-128-16,2 1 0 0,0-3 144 0,-2 0-144 16,-3-2 0-16,4 1 144 0,8 1-144 0,0 0 0 15,-2 0 144-15,2-1-144 0,-3 0 0 0,0 1 144 16,-2 1-16-16,1 0-128 0,2-5 192 0,-1 2-64 16,-3 1-128-16,5 3 192 0,1 4-192 0,2-2 192 15,-2 0-192-15,-1 1 0 0,-3 1 0 0,0 1 0 16,-1 0 0-16,1 1 0 0,1-1 0 0,-2 2 0 15,-1409-2 0-15,2817 1 0 0,-1407 0 128 0,1 4-128 16,-2 1 0-16,0 2 0 0,-4 0 0 0,-1-1 128 0,-3-2-128 0,-2 2 0 16,0 2 0-16,1-1 0 0,1-1 0 0,-1 0 0 15,-3 0 0-15,2 2 0 0,-1-2 0 0,3 3 0 16,-3-3 0-16,1 2 0 0,-1 3 0 0,-2-1 0 16,-2-1 128-16,0-1-128 0,-1-1 0 0,-1 1 0 15,-1 1 144-15,-1 0-144 0,0 0 128 0,-3-1-128 16,-2-2 160-16,0 3-160 0,1 0 192 0,-1 1-64 15,-4-1-128-15,1 0 192 0,2 0-32 0,-4-1-16 16,-1-2 0-16,-4-1 0 0,-3-7 16 0,7 7 0 16,1-1 0-16,-4 0 0 0,-4-6 0 0,3 7 0 15,3 0 0-15,-6-7 0 0,0 0-32 0,0 0 0 16,1 9 0-16,-1-9 0 0,0 0-128 0,4 6 160 16,-4-6-160-16,7 5 160 0,-7-5-160 0,0 0 0 0,7 2 144 0,-7-2-144 15,5-4 160-15,2-2-32 0,-4-1-128 0,4 3 192 16,4-1-64-16,0-1-128 0,0-4 176 0,1 4-176 15,2 1 144-15,1 0-144 0,3-4 0 0,-2 1 144 16,1 2-144-16,2-1 0 0,-2-1 0 0,2 2 0 16,-1-2 0-16,0 0 0 0,3-1 0 0,-2 2 0 15,1-1 0-15,3 0 0 0,-1 1 0 0,2 0 0 16,-2 0 0-16,0 2 0 0,-1-1 0 0,4 1 0 16,5-3 0-16,4 4 0 0,-1 2 0 0,-1-1 0 15,-1 0 0-15,-2 2 0 0,2-2 0 0,-3 2 0 16,1 0 0-16,5-1 0 0,-2 1 0 0,1 0 0 15,4 0 0-15,1 1 0 0,0 0 0 0,3-1 0 16,-1-1 0-16,0 1 0 0,-2 1 0 0,1-1 0 0,-1-2 0 16,3 1 0-16,2 0 0 0,-5 2 0 0,1 2 0 0,0 0 0 15,4 1 0-15,1-2 0 0,0 1 0 0,-3 0 0 16,1 0 0-16,-2 2 0 0,-2-2 0 0,1 0 0 16,-1 1 0-16,2-2 0 0,4-2 0 0,-2 0 0 15,1 1 0-15,0-1 0 0,0 0 0 0,-3-2 0 16,-1-3 0-16,3 1 0 0,1-2 0 0,2-2 0 15,0-3 128-15,1-1-128 0,0 0 176 0,0-1-48 16,-2 0-128-16,-3-3 192 0,-1-5 64 0,-2-2 0 16,1-4 0-16,-2 1 0 0,0-2 80 0,-3 0 32 15,-1 3 0-15,1 0 0 0,0-1-96 0,0 2-16 16,-2 0 0-16,-1 3 0 0,-2 2-256 0,-2 0 128 0,-2 1-128 16,0 3 0-16,-3 0 0 0,0 2 0 15,-1-1 0-15,-1-1 0 0,0 1 0 0,-4-1 0 0,-3 1-192 0,-4 4 48 31,-1 2-1536-31,-3 2-304 0,-7-1-64 0,-7 3-16 0</inkml:trace>
  <inkml:trace contextRef="#ctx0" brushRef="#br0" timeOffset="610.33">5672 14145 22111 0,'0'0'1968'0,"0"0"-1584"0,0 0-384 0,-4-2 0 15,4 2 336-15,0 0-16 0,0 0 0 0,0 0 0 16,-7 4 0-16,-1 4-16 0,3 0 0 0,0 0 0 15,1 1 64-15,1 1 16 0,1 2 0 0,0 1 0 16,-2 2 0-16,2 0 16 0,0-1 0 0,-1 2 0 16,2 3 32-16,1-1 0 0,0 2 0 0,1-1 0 0,1-2-144 0,-2 0-32 15,1-1 0-15,0 0 0 0,0-3-96 0,0 0-32 16,0-1 0-16,2-1 0 0,0-1-128 0,-3-10 128 16,0 0-128-16,5 8 128 0,-1-2-128 0,-4-6 0 15,0 0 0-15,0 0 0 16,9-1-1712-16,-9 1-320 0,10-2-64 0</inkml:trace>
  <inkml:trace contextRef="#ctx0" brushRef="#br0" timeOffset="895.71">5409 14290 22511 0,'0'0'992'0,"0"0"224"0,0 0-976 0,0 0-240 0,0 0 0 0,0 0 0 16,0 0 0-16,0 12 176 0,0-12-176 0,5 16 160 16,-1 2 16-16,3-1 0 0,-1-4 0 0,-1 3 0 15,1 0 96-15,1 1 32 0,-1-2 0 0,2 0 0 16,1 0 80-16,0-1 32 0,-2-3 0 0,3 1 0 16,1-1 0-16,0-2 0 0,0-4 0 0,0 1 0 15,1-2 64-15,0-2 16 0,1-2 0 0,-1-1 0 16,0-2-160-16,2-1-16 0,0-2-16 0,-2 0 0 15,2-3-176-15,-2 0-128 0,0 0 192 0,1-1-192 16,-3-2-1408-16,1 1-400 0,1 0-80 0</inkml:trace>
  <inkml:trace contextRef="#ctx0" brushRef="#br0" timeOffset="1346.14">6284 14206 18431 0,'0'0'1632'16,"0"0"-1312"-16,-6-5-320 0,6 5 0 0,-8-4 1568 0,8 4 240 0,0 0 48 0,0 0 16 16,0 0-992-16,0 0-208 0,0 0-32 0,0 0-16 15,0 0-352-15,0 0-64 0,0 0-16 0,4 9 0 16,0 0 32-16,1 2 0 0,-1-1 0 0,0 1 0 16,3 1 160-16,-6 3 16 0,-2 0 16 0,2-3 0 15,2-3-32-15,4 1-16 0,3 1 0 0,0-3 0 16,-1-5 160-16,2 0 48 0,1-1 0 0,2 0 0 15,4-2 176-15,0-5 32 0,3-6 16 0,0 2 0 16,1-2-48-16,1 0-16 0,-1-1 0 0,1-5 0 16,-1-3-240-16,4-1-48 0,-4 0-16 0,2-1 0 15,-2-4-160-15,3 1-16 0,-3-1-16 0,2 0 0 0,2 4-80 16,-1 0-16-16,0 1 0 0,-3 3 0 0,0 4-144 0,1 5 0 16,-1 5 0-16,-1-1 0 15,-2-1-1456-15,-2 2-272 0</inkml:trace>
  <inkml:trace contextRef="#ctx0" brushRef="#br0" timeOffset="6560.95">3798 14560 12895 0,'0'0'272'0,"0"0"64"0,0 0 16 0,0 0 32 0,0 0-384 0,0 0 0 0,0 0 0 0,0 0 0 16,0 0 896-16,0 0 96 0,3 3 32 0,0-8 0 15,-3 5 0-15,0 0 0 0,0 0 0 0,0 0 0 16,0 0 0-16,0 0 0 0,0 0 0 0,-6 0 0 16,-1 0 0-16,-1 1 0 0,1 1 0 0,-4 1 0 15,0 2-832-15,0-1-192 0,-5 0 0 0,-1 3 0 16,-2 1 0-16,-1 2 0 0,0-2 0 0,1 2 0 15,2 1 864-15,1 0 128 0,-3 2 32 0,0 0 0 16,2-1-832-16,-1 2-192 0,-1 2 0 0,2 3 0 16,-1 1 0-16,2 0 0 0,0 0 0 0,2 3 0 15,0 3 0-15,0 0 0 0,3 2 0 0,0-2 0 0,1 3 0 16,2 1 0-16,0-2 0 0,2 1 0 0,4-3 0 0,-2 2 0 16,2-1 0-16,2 2 0 0,2-1 864 0,1 1 128 15,-1 0 32-15,2 1 0 0,-1 2-832 0,1 1-192 16,2-2 0-16,0 0 0 0,1 1 0 0,1-2 0 15,1-2 0-15,0 0 0 0,0-1 0 0,3 1 0 16,-2 0 0-16,0 0 0 0,0-1 0 0,-2 0 0 16,1-1 0-16,-2 0 0 0,1 2 864 0,-3-1 128 15,1-1 32-15,-2 0 0 0,1-3-832 0,-1 0-192 16,1 2 0-16,-4-3 0 0,-1 0 0 0,0-3 0 16,-1 1 0-16,-3 0 0 0,0 0 0 0,-2 0 0 15,0-1 0-15,-2 2 0 0,-1 1 864 0,0 0 128 16,-4-1 32-16,1 0 0 0,-1-1-832 0,0 0-192 15,2-1 0-15,-4 0 0 0,1-1 0 0,2-2 0 16,0 0 0-16,0-3 0 0,1-2 0 0,-2-1 0 0,2-4 0 0,2 1 0 16,-1-3 0-16,2-3 0 0,2-2 0 0,0-1 0 31,6 2-2416-31,-1-10-528 0,4-2-96 0,3 1-32 0</inkml:trace>
  <inkml:trace contextRef="#ctx0" brushRef="#br0" timeOffset="8019.37">9700 14506 16575 0,'0'0'368'0,"0"0"80"0,4-8 0 0,-1 4 16 0,0-1-464 0,-3 5 0 0,5-4 0 0,-3-2 0 16,-2 2 912-16,0 4 96 15,0 0 16-15,0 0 0 0,0-7 0 0,0 2 0 0,0 5 0 0,-2-4 0 16,-3 0 0-16,1 2 0 0,-1 0 0 0,-2 1 0 15,0 0 0-15,-1 2 0 0,0 0 0 0,-9 3 0 16,2 2-832-16,-1 1-192 0,-2 2 0 0,-1 3 0 16,0-3 0-16,2 2 0 0,-1 1 0 0,4 4 0 15,3 0 0-15,-4 2 0 0,-1-1 0 0,-1 3 0 16,1-1 864-16,2 4 128 0,0 0 32 0,1 1 0 16,1 3-832-16,-1 2-192 0,2 3 0 0,2 1 0 15,1 0 0-15,4 1 0 0,-2 2 0 0,4-2 0 0,2 0 0 0,2-2 0 16,1-3 0-16,1 2 0 0,0 0 864 0,2 0 128 15,2-2 32-15,-1 3 0 0,1 1-832 0,0-2-192 16,-1-2 0-16,0 0 0 0,-1-1 0 0,-1 1 0 16,1-3 0-16,-2 0 0 0,-3 3 0 0,-1-5 0 15,0 0 0-15,0 2 0 0,-1-1 864 0,-3-2 128 16,-2-1 32-16,1 1 0 0,-3 2-832 0,0 0-192 16,-1-3 0-16,-1 0 0 0,-1-1 0 0,0 1 0 15,-2-3 0-15,0 3 0 0,-2-1 0 0,-2 0 0 16,1-4 0-16,-4 2 0 0,-1 0 0 0,-5-1 0 15,-2-3 0-15,1 1 0 16,-2-3-1600-16,1 0-352 0,2-1-80 0,-3-5-16 0</inkml:trace>
  <inkml:trace contextRef="#ctx0" brushRef="#br0" timeOffset="9389.41">7211 15520 16575 0,'0'0'368'0,"0"0"80"0,0 0 0 0,0 0 16 0,0 0-464 0,0 0 0 16,0 0 0-16,0 0 0 0,0 0 912 0,0 0 96 16,0 0 16-16,0 0 0 0,0 0 0 0,0 0 0 15,0 0 0-15,0 0 0 0,0 0 0 0,-11 4 0 16,11-4 0-16,0 0 0 0,-7-3 0 0,-1 2 0 16,1 0 0-16,-3 2 0 0,0 2-832 0,0-2-192 15,0 2 0-15,0 1 0 0,2 2 0 0,-2 0 0 16,1 2 0-16,-2 0 0 0,1-1 0 0,1 2 0 15,-1 1 0-15,3 1 0 0,-3 0 0 0,2 1 0 16,-1-2 0-16,3 2 0 0,0 2 0 0,3 2 0 16,1 0 0-16,1 1 0 0,1-1 0 0,3 0 0 15,1-2 0-15,4-2 0 0,-3-2 864 0,4 1 128 16,-1-2 32-16,2-3 0 0,0-1-832 0,0-2-192 0,1-3 0 0,-1-1 0 16,1-1 0-16,1 0 0 0,1-6 0 0,-2 0 0 15,0 0 864-15,1-3 128 16,0-3 32-16,-2 1 0 0,-2 1-832 0,0-4-192 0,2 1 0 0,2 0 0 15,2-6 0-15,-4 2 0 0,-2 0 0 0,3 1 0 16,-2-2 0-16,1-1 0 0,-2-3 0 0,2-2 0 16,1 2 0-16,-3-1 0 0,0-3 0 0,1-1 0 15,1-3 0-15,1 1 0 0,-3 1 0 0,0 0 0 16,-2-6 0-16,3 4 0 0,-2 2 0 0,2 3 0 16,-2 3 0-16,2 1 0 0,-4 0 0 0,1 3 0 15,-1 2 0-15,-1 3 0 0,1 1 0 0,0 2 0 16,-4 2 0-16,2 1 0 0,-3 9 0 0,0 0 0 0,2-9 0 0,-2 9 0 15,0 0 0-15,0 0 0 16,0 0 0-16,0 0 0 0,0 0 0 0,-6 13 0 0,2 4 0 0,-2 0 0 16,1 3 0-16,-3 2 0 0,2 4 0 0,-1 2 0 15,-1 5 0-15,0 2 0 0,-1 2 0 0,0 0 0 16,2 2 0-16,1-2 0 0,-3-3 0 0,1-3 0 16,2-4 0-16,2 0 0 0,0-3 0 0,2-2 0 15,-2-6 0-15,4 0 0 0,3-1 0 0,0-2 0 16,-1-2 0-16,3-1 0 0,0-2 0 0,-5-8 0 15,0 0 0-15,11 3 0 0,-1-2 0 0,-1-2 0 16,0-6 0-16,-2-1 0 0,3-1 864 0,1-1 128 16,0-2 32-16,-1-2 0 0,0 1-832 0,0-3-192 15,0-1 0-15,1-1 0 0,0-2 0 0,0-1 0 0,2-1 0 16,-2-1 0-16,2-2 0 0,0-1 0 0,-1 1 0 0,2 1 0 16,-1 0 0-16,0 0 0 15,2-2 0-15,-1 2 0 0,-4-1 0 0,-5 2 0 0,1 0 0 0,-3 1 0 16,1-1 0-16,2 4 0 0,-1 2 0 0,0 3 0 15,-2 2 0-15,-1 3 0 0,1 4 0 0,-3 5 0 16,0 0 0-16,0 0 0 0,0 0 0 0,0 0 0 16,0 9 0-16,-1 4 0 0,-3 3 0 0,0 4 0 15,-2 1-768 1,1 3-208-16,2 4-48 0,0 4 0 0,-2 4 832 0,-3 2 192 0,2 1 0 0,-1 0 0 16,-2 0 768-16,0-1 208 0,2-3 48 0,3-4 0 15,0-2-832-15,0-1-192 0,1-4 0 0,-1-1 0 16,-2-4-768-16,2-5-208 0,2-2-48 0,0 0 0 15,2-12-1632-15,0 0-336 0,0 0-64 0,0 0-16 0</inkml:trace>
  <inkml:trace contextRef="#ctx0" brushRef="#br0" timeOffset="9551.9">7488 15307 31327 0,'0'0'1392'0,"10"-6"272"0,0 0-1328 0,3 1-336 16,4 2 0-16,1 1 0 0,3 1 896 0,-1-1 96 15,-1 0 32-15,8 2 0 0,5 0 0 0,6-1 0 16,1-3 0-16,0-1 0 0,0-1 0 0,-1-1 0 16,-3 1 0-16,0-1 0 0,0 0-832 0,2 3-192 15,1 0 0-15,-1 0-12512 16,1 0-2544-16</inkml:trace>
  <inkml:trace contextRef="#ctx0" brushRef="#br0" timeOffset="11140.92">13724 15257 20271 0,'0'0'448'0,"0"0"80"0,5-8 32 0,-5 8 16 0,5-6-576 0,-5 6 0 15,0 0 0-15,4-10 0 0,-2 0 928 0,-1 3 80 16,-1 7 16-16,-1-11 0 0,-4 3 0 0,5 8 0 16,-4-8 0-16,-1 2 0 0,1 2 0 0,-4-1 0 15,2 1 0-15,-2 0 0 0,0 1 0 0,-1 0 0 16,0 1 0-16,-1 2 0 0,-1 0-832 0,-1 2-192 16,-4 1 0-16,4 0 0 0,-1 2 0 0,-1 2 0 0,-3 2 0 0,2 2 0 15,-2 1 0-15,1 1 0 0,-2 1 0 0,3 1 0 16,-1 2 864-16,3 1 128 0,-1 1 32 0,1-2 0 15,3 4-832-15,2 0-192 0,4-1 0 0,-1-3 0 16,1-1 0-16,3-4 0 0,2-1 0 0,1-1 0 16,0-1 0-16,-2-9 0 0,8 5 0 0,-8-5 0 15,8 6 0-15,1-3 0 0,5-3 0 0,-4-2 0 16,1-4 0-16,2-2 0 0,3 1 0 0,1-4 0 16,-2-4 864-16,-3 0 128 0,-2-1 32 0,3-2 0 15,4 3-832-15,-1-1-192 0,1 1 0 0,2-1 0 16,-3 2 0-16,-1 0 0 0,1 1 0 0,-2-2 0 15,-1-1 0-15,2 0 0 0,-2 1 0 0,-4 5 0 16,1-4 0-16,-1-1 0 0,2 0 0 0,2 0 0 16,-5-1 0-16,2-1 0 0,0-3 0 0,0-1 0 0,0 0 0 0,-1-2 0 15,-2-1 0-15,2-5 0 0,0 3 0 0,1-1 0 16,-3 1 0-16,1 1 0 0,-1 0 0 0,0 3 0 16,-2-1 0-16,1 6 0 0,1 0 0 0,-2 2 0 15,-2-1 0-15,1 3 0 0,1 1 0 0,-2 2 0 16,-1 0 0-16,2 3 0 0,-6-1 0 0,4 2 0 15,-2 6 0-15,0 0 0 0,0 0 0 0,0 0 0 16,0 0 0-16,0 0 0 0,-7 2 0 0,1 1 0 16,0 2 0-16,0 2 0 0,-2 3 0 0,1 3 0 15,-3 0 0-15,2 6 0 0,-2 2 0 0,2 2 0 16,0 4 0-16,0 1 0 0,1 1 0 0,-1 0 0 16,0-1 0-16,2 0 0 0,0 2 0 0,1-1 0 15,-1-3 0-15,3-2 0 0,1 2 0 0,0-3 0 16,1 0 0-16,2-5 0 0,2-1 0 0,1-2 0 0,2 2 0 0,0 0 0 15,2-6 0-15,-2 0 0 0,4-2 0 0,-1-1 0 16,2-1 0-16,2-2 0 0,2-2 0 0,0 0 0 16,2-3 0-16,-1 0 0 0,1 1 0 0,0-4 0 15,2-3 864-15,1-2 128 0,-2-1 32 0,4-1 0 16,3-3-832-16,-1-1-192 0,0-1 0 0,0-2 0 16,-1-2 0-16,0 0 0 0,-1-2 0 0,0-1 0 15,0-3 0-15,-1 0 0 0,0-2 0 0,0-3 0 16,-1-3 0-16,1-2 0 0,-1-3 0 0,-1 1 0 15,1 1 0-15,-1 0 0 0,-2 0 0 0,1 2 0 16,-3-2 0-16,2 2 0 0,-2 0 0 0,1 2 0 16,-2 2 0-16,-1 2 0 0,-2 0 0 0,-1 5 0 0,-2 3 0 15,-2 1 0-15,0 1 0 0,-1 2 0 0,-2 3 0 0,-1 1 0 16,-1 3 0-16,-1 4 0 0,0-2 0 0,0 7 0 16,0 0 0-16,-4 2 0 0,-5 3 0 0,1 3 0 15,-4 3 0-15,0 5 0 0,-1 4 0 0,-1 5 0 16,0 5 0-16,-1 3 0 0,-2 3 0 0,1 1 0 15,-1 3 0-15,3 4 0 0,0 2 0 0,4 1 0 16,1 1 0-16,1-1 0 0,-1 1 0 0,4-1 0 16,2-5 0-16,0 1 0 0,1-3 0 0,2-3 0 15,1-1 0-15,2-2 0 0,1-2 0 0,-1-2 0 16,3 0 0-16,0 0 0 0,3-2 0 0,0-3 0 16,0-1 0-16,2-3 0 0,1-3 0 0,-3 1 0 15,-3-5 0-15,1 0 0 0,1-7 0 0,-1 2 0 0,0-2 0 0,-3-3 0 31,-4-4-1600-31,0 0-352 0,0 0-80 0,-3-12-16400 0</inkml:trace>
  <inkml:trace contextRef="#ctx0" brushRef="#br0" timeOffset="11354.49">14024 14943 35007 0,'9'-5'768'15,"6"-3"176"-15,2 1 16 0,2 2 16 0,7 2-784 0,5 1-192 0,4 1 0 0,3 2 0 16,2 1 1680-16,4-1 304 0,5-1 48 0,4 1 16 16,2 0-832-16,3 0-144 0,-1 3-48 0,-1-2 0 15,-3-2-816-15,-1 0-208 0,0-2 0 0,0 0 0 0,-2 0 864 0,-2 0 128 16,-1-2 32-16,-3 1 0 0,-3 0-832 0,-5 1-192 16,-4 0 0-16,-3 1 0 15,-7 1-2416-15,-1 1-528 0,13-2-96 0,-19-1-32 0</inkml:trace>
  <inkml:trace contextRef="#ctx0" brushRef="#br0" timeOffset="14805.47">4355 17338 12783 0,'0'0'560'0,"0"0"128"0,0 0-560 0,0 0-128 16,0 0 0-16,-4 5 0 0,4-5 992 0,0 0 160 16,0 0 48-16,-3 6 0 0,3-6-144 0,-1 8-32 15,1-8 0-15,0 0 0 0,4 10-64 0,1-5 0 16,-1 2-16-16,3-3 0 0,6-1-224 0,1 0-32 16,-2 0-16-16,3-1 0 0,3 0-208 0,0-2-32 15,-1-2-16-15,6 1 0 0,3 0-32 0,0-1 0 16,-3 0 0-16,0-1 0 0,0-2 176 0,0 1 16 15,-5-2 16-15,1 0 0 0,-3-2-16 0,0 0-16 16,-3 1 0-16,-1-2 0 0,-1-1-208 0,0 0-32 16,-1 1-16-16,-1-2 0 0,-3 0-128 0,-1 0-32 15,-2-2 0-15,0 3 0 0,0-1-16 0,0-1-128 16,-3-2 192-16,-1 2-64 0,-1 1-128 0,-2 1 160 0,-1-1-160 0,-1 1 160 16,-3 0-160-16,2 1 0 0,-4-1 0 0,1 2 0 15,0 3 0-15,-5 1 0 0,0 0 0 0,0 2 0 16,-2 2-176-16,-2 0 176 0,-1 2-128 0,0 2 128 15,-1 0-128-15,0 1 128 0,0 3-128 0,0 1 128 16,1 1-144-16,3 1 144 0,1 1-160 0,2 2 160 16,0 2-144-16,1 0 144 0,-2 2-128 0,5 0 128 15,-1 2 0-15,5 0 0 0,-3 0 0 0,2 1 0 16,-1 0 0-16,2 0 0 0,5-2 0 0,-1 2 0 16,4 0 128-16,-1-2-128 0,1-2 160 0,2 1-160 15,0 2 160-15,4-1-160 0,2-2 160 0,-1 0-160 16,1 0 224-16,1 1-48 0,0-4-16 0,1 0 0 15,3-1-160-15,1-1 192 0,3-2-192 0,1 1 192 0,1-4 0 0,1 0 0 16,0-2 0-16,-4 2 0 0,1-3-192 0,1-1 0 16,-3-5 144-16,-1 2-144 0,-3 0 0 0,-1-2-160 15,-1-2 16-15,1-2-10832 16,-2 0-2160-16</inkml:trace>
  <inkml:trace contextRef="#ctx0" brushRef="#br0" timeOffset="15178.89">5244 16624 19007 0,'0'0'832'0,"0"0"192"0,0 0-832 0,0 0-192 0,0 0 0 0,0 0 0 16,-3 10 1296-16,0 2 224 0,-1 4 32 0,2 0 16 16,1 1-304-16,0 0-64 0,-4 2-16 0,3 2 0 15,1 1-224-15,0 0-64 0,1-3 0 0,0-1 0 16,0 2-352-16,2-1-80 0,0-1-16 0,2-4 0 0,-3-2-224 0,0 1-48 15,-1 0-16-15,1 1 0 0,0-2-160 0,0-1 160 16,0 0-160-16,0-3 160 0,-1-8-160 0,0 10 0 16,0-10 0-16,0 0 128 15,2 10-1472-15,-2-10-288 0,0 9-64 0,0-9-12032 16</inkml:trace>
  <inkml:trace contextRef="#ctx0" brushRef="#br0" timeOffset="15376.66">5152 16769 21999 0,'0'0'960'0,"6"-3"224"0,3-3-944 0,0 0-240 16,2 1 0-16,1 0 0 0,2 1 544 0,1-2 64 0,0-2 16 0,3 1 0 16,-1 3 160-16,3-3 48 0,0-3 0 0,0 2 0 15,-4 2-256-15,5 0-32 0,4 0-16 0,-4-2 0 16,-3 1-336-16,-2 5-192 0,0-1 192 0,-4 2-8880 15,-2 1-1760-15</inkml:trace>
  <inkml:trace contextRef="#ctx0" brushRef="#br0" timeOffset="15540.18">5199 16932 26079 0,'0'0'1152'0,"9"-1"256"16,1-2-1136-16,2 0-272 0,3-1 0 0,1 1 0 15,-1 0 240-15,4 0-16 0,-1-2 0 0,2 1 0 0,1-4 336 0,1 0 64 16,6 1 16-16,-1-1 0 0,0 1-272 0,-3 2-48 16,-1 2-16-16,-4-3-9136 15,-3 1-1840-15</inkml:trace>
  <inkml:trace contextRef="#ctx0" brushRef="#br0" timeOffset="15906.88">5876 16605 13823 0,'0'0'608'0,"0"0"128"0,-2-6-592 0,2 6-144 0,0 0 0 0,0 0 0 16,0 0 2240-16,-7 0 400 0,-2 5 96 0,1 0 16 15,2 1-1168-15,-2-1-240 0,-3 1-32 0,2 5-16 16,-1 3-176-16,0 2-32 0,0 3-16 0,-2 4 0 16,2 4-192-16,2 1-48 0,-4 3 0 0,2 1 0 15,1 0-224-15,0-4-48 0,4-1-16 0,2-3 0 16,-1-1-320-16,3-2-64 0,2-2-16 0,3-2 0 15,-1 0-144-15,0-4 0 0,1-2 144 0,3-2-144 0,1-2 0 16,0 0-288-16,-1 0 48 0,2-5 16 16,2-4-2144-16,1-3-448 0,1-4-64 0</inkml:trace>
  <inkml:trace contextRef="#ctx0" brushRef="#br0" timeOffset="16157.2">6092 16612 27871 0,'0'0'1232'0,"0"0"256"0,0 0-1184 0,0 0-304 15,0 0 0-15,0 0 0 0,0 12 992 0,-1-2 144 16,-2 1 16-16,-2 5 16 0,-1 2-224 0,-2 1-48 16,-1-1-16-16,1 3 0 0,-1 1-240 0,0 1-64 0,0-1 0 0,3 0 0 15,-1 0-320-15,4-1-80 0,2-3-16 0,1 1 0 16,0-1-160-16,2-3 0 0,1-3 144 0,3 0-144 15,-3 3 0-15,2-3 128 0,2-4-128 0,1 0 0 32,-1-1-1568-32,1-3-384 0,-8-4-80 0,9 2-12880 0</inkml:trace>
  <inkml:trace contextRef="#ctx0" brushRef="#br0" timeOffset="16327.83">5895 16874 25631 0,'0'0'1136'0,"0"0"224"15,0 0-1088-15,9-2-272 0,1 2 0 0,2-2 0 16,-1 0 1024-16,2 0 128 0,3 2 48 0,1-1 0 0,3-1-240 0,-1 0-32 16,2-1-16-16,0-1 0 0,-4 2-160 0,0-2-48 15,0-5 0-15,1 2 0 0,1 4-384 0,-2 0-96 16,-1-5-16-16,-1 1 0 16,0 1-2144-16,0-2-432 0</inkml:trace>
  <inkml:trace contextRef="#ctx0" brushRef="#br0" timeOffset="16590.05">6405 16458 12895 0,'0'0'1152'0,"10"-2"-928"0,1-1-224 0,0 2 0 0,2 1 3088 0,-2 1 576 0,0 5 112 0,0 1 32 15,-1 2-1792-15,1 4-352 0,0 5-80 0,-1 1-16 16,-3-1-464-16,1 6-80 0,0 7-32 0,-4 2 0 16,-3 0-208-16,-2 2-32 0,-1 0-16 0,-1 2 0 15,-3 0-128-15,-2-1-32 0,-2 1 0 0,-1-2 0 16,-3-1-224-16,-1 0-48 0,-2-1-16 0,-3-3 0 31,2-6-880-31,1 0-176 0,1 2-48 0,-3-6-16848 0</inkml:trace>
  <inkml:trace contextRef="#ctx0" brushRef="#br0" timeOffset="17461.18">6932 16854 26655 0,'0'0'1184'0,"0"0"240"16,0 0-1136-16,0 0-288 0,-7-5 0 0,7 5 0 0,-9 3 160 0,0 4-32 15,1 3 0-15,-3 3 0 0,0 2 112 0,-2 6 16 16,2 1 0-16,-3 5 0 0,0 0 128 0,4 4 48 16,3 3 0-16,5-1 0 0,2-2-176 0,2 0-16 15,4-1-16-15,5-1 0 0,3-3-96 0,4-3 0 16,2-5-128-16,4-5 192 0,-1-5 240 0,2-4 32 15,-1 0 16-15,1-5 0 0,0-4 176 0,-1-4 48 16,2-4 0-16,-1-4 0 0,-3-2-128 0,1-3-32 16,2-3 0-16,-3-1 0 0,-2 1-288 0,-1 2-48 15,-2 3-16-15,-1-4 0 0,-3-4-64 0,-1 1 0 16,-4 3-128-16,0 1 192 0,-2 3-32 0,-2 3-16 16,0 2 0-16,-2 3 0 0,-2 12-144 0,0 0-192 15,4-6 32-15,-4 6 16 0,0 0-16 0,5 16 0 16,-1 3 0-16,-2 6 0 0,-2 1 160 0,0 7-160 0,0 0 160 0,0 8-160 15,0 8 160-15,-5 1 0 0,-3 1 0 0,-3 3 0 16,-2 2 0-16,-4-1 0 0,-1-1 0 0,-1 2 176 16,1 6 80-16,0-5 0 0,-3-7 16 0,1-3 0 15,1-7 112-15,0-4 32 0,6-2 0 0,-2-3 0 16,-4-3 112-16,4-3 32 0,-1-4 0 0,2-6 0 16,-1-1-176-16,1-8-16 0,0-10-16 0,-1-2 0 15,-2-5 32-15,0-3 0 0,0-5 0 0,2-1 0 16,-2-4-240-16,5-3-144 0,3 0 192 0,5-2-192 15,5 1 0-15,5 1 0 0,2 4 0 0,7 2 0 16,1 4 0-16,4 0-192 0,2 1 16 0,1 1 16 16,0 4-16-16,4 2 0 0,0 0 0 0,4 1 0 15,2 1 176-15,4 4-192 0,5 2 192 0,1 1-192 0,1 1 192 16,-4 1-192-16,-3 5 192 0,-5 2-192 16,-4 1-1216-16,-4-2-256 0,-4-1-64 0,-1 1-15664 15</inkml:trace>
  <inkml:trace contextRef="#ctx0" brushRef="#br0" timeOffset="18318.73">8241 17071 5519 0,'0'0'496'0,"0"0"-496"0,-8 3 0 0,8-3 0 0,0 0 3456 0,0 0 608 16,0 0 112-16,0 0 32 0,0 0-2048 0,0 0-416 15,0 0-80-15,8 5 0 0,3-2-256 0,4-5-32 16,3-5-16-16,6 0 0 0,1 2-128 0,5 2-16 15,2-5-16-15,3 2 0 0,0 0-448 0,7-1-96 16,2-1-16-16,5-1 0 0,2 0-160 0,-3 0-32 16,-4 2-16-16,-5-1 0 0,-5-1-208 0,-7 5-32 15,-1 3-16-15,-3-3 0 0,-1 0-176 0,-3 1 0 16,-5 1 0-16,-3 1-12016 16,-2 1-2272-16</inkml:trace>
  <inkml:trace contextRef="#ctx0" brushRef="#br0" timeOffset="18508.18">8481 17257 36047 0,'0'0'1600'0,"14"2"320"0,1 0-1536 0,0 2-384 0,1-1 0 0,6 1 0 16,5 1 624-16,7-1 32 0,6-1 16 0,1 0 0 15,-3-2 96-15,1-2 32 0,-2-2 0 0,-3 1 0 16,-1 0-352-16,0-1-80 0,-1-3-16 0,2 1 0 15,3-2-1536-15,-1 2-304 0,-3 0-64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30T20:31:02.809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4833 16040 16575 0,'0'0'1472'0,"0"0"-1168"0,0 0-304 0,0 0 0 15,0 0 288-15,0 0 0 16,-7 0 0-16,7 0 0 0,-9 5 48 0,3-1 16 0,-3 2 0 0,0 1 0 16,-1 3 208-16,0 1 32 0,2-1 16 0,-5 2 0 15,0 5 224-15,-1 3 32 0,-1 2 16 0,-2 2 0 16,-1 1-48-16,0 1 0 0,-6 1 0 0,2 1 0 16,0 2-240-16,-3 1-48 0,0-1-16 0,0 0 0 15,-1 1-64-15,2 0-16 0,0-1 0 0,-1-1 0 16,3 0 32-16,0 0 0 0,3-1 0 0,0-2 0 15,2-2-96-15,1-2-32 0,2-1 0 0,0 0 0 16,-1-1-160-16,3-1-16 0,1-5-16 0,1 0 0 16,3-2-160-16,-1-1 128 0,1-4-128 0,3 1 128 15,4-8-128-15,-4 7 0 0,-1-1 0 0,5-6 0 0,0 0 0 16,0 0-192-16,0 0 0 0,0 0 16 16,6-8-1408-16,-1-1-272 0,0-1-64 0</inkml:trace>
  <inkml:trace contextRef="#ctx0" brushRef="#br0" timeOffset="328.61">4155 16499 18431 0,'-20'-5'1632'0,"10"3"-1312"16,1 4-320-16,0 1 0 0,2 2 2832 0,3 2 496 15,0 1 112-15,1 4 16 0,-1 3-2880 0,0 2-576 0,1 2 0 0,0 2-240 16,0-1 240-16,1 1 0 0,4 1-160 0,0 1 160 16,0-1 0-16,-2 2 0 0,-2 1 0 0,2-1 0 15,2-2 0-15,0-4 0 0,-1-1 0 0,0-2 0 16,3 3 0-16,-1-6 0 0,4-2 0 0,2-1 0 16,4-4 160-16,3-3 0 0,3-4 0 0,6-2 0 15,1-3 256-15,5-3 48 0,1-4 16 0,4-2 0 16,6-6-160-16,2-3-16 0,1-2-16 0,3 0 0 15,-1 2-288-15,-1 2 160 0,0 1-160 0,-3-1 128 16,-1 0-128-16,-3 2 0 0,-2 2 0 0,-2 4 0 16,1 2-1184-16,-1 1-320 0</inkml:trace>
  <inkml:trace contextRef="#ctx0" brushRef="#br0" timeOffset="1881.99">5262 16166 2751 0,'0'0'256'0,"0"0"-256"0,0 0 0 0,0 0 0 15,0 0 3632-15,0 0 672 0,0 0 144 0,-8 4 32 16,1 3-2768-16,3 5-560 0,-1 5-96 0,0 3-32 15,2 2-320-15,-2 2-64 0,2 2 0 0,0-1-16 16,0 0-144-16,0 2-32 0,-1-2 0 0,1-2 0 16,-1-2-176-16,2-2-32 0,1-3-16 0,-1 2 0 15,0 2-80-15,1-2-16 0,1 0 0 0,0 0 0 16,1-1-128-16,1-4 192 0,-1-5-192 0,1 0 192 16,-2-8-768-16,0 0-160 0,0 0-32 0,0 0-10928 15</inkml:trace>
  <inkml:trace contextRef="#ctx0" brushRef="#br0" timeOffset="2061.65">5181 16346 18719 0,'0'0'832'0,"0"0"160"0,0 0-800 0,9-4-192 16,3-2 0-16,0 1 0 0,2-1 864 0,-2 1 128 15,2 0 32-15,3-1 0 0,2-2-144 0,0-1-32 16,2-1 0-16,2 2 0 0,-3 0-416 0,2-1-96 15,-1-3-16-15,0 5 0 0,-3 5-160 0,-1 0-32 16,-3 0-128-16,-3 0-11856 0</inkml:trace>
  <inkml:trace contextRef="#ctx0" brushRef="#br0" timeOffset="2219.83">5194 16479 19343 0,'0'0'1728'0,"11"0"-1392"0,1-5-336 0,1-1 0 15,4 10 1056-15,2-4 144 0,2-4 16 0,2 0 16 16,1-5-336-16,3 1-80 0,0 1-16 0,1 0 0 16,1-3-448-16,-2 1-96 0,-1 1 0 0,0 0-16 15,-3 2-1312-15,-1 0-256 0</inkml:trace>
  <inkml:trace contextRef="#ctx0" brushRef="#br0" timeOffset="2484.23">5841 16194 20271 0,'0'0'1792'0,"0"0"-1424"15,0 0-368-15,0 0 0 0,3 10 1120 0,-2 0 160 16,-1 0 16-16,-2 2 16 0,-2 6-96 0,0-2 0 15,1 2-16-15,-5 1 0 0,-2 1-432 0,1 1-64 16,1-1-32-16,2 1 0 0,-2-2-416 0,3-1-64 16,0 0-32-16,3 0 0 0,1-1-160 0,-1-1 0 0,1-3 0 0,0-1 128 31,-1 0-688-31,2-1-144 0,0-1-16 0,0-10-8448 0,0 0-1696 0</inkml:trace>
  <inkml:trace contextRef="#ctx0" brushRef="#br0" timeOffset="2664.63">5685 16242 23039 0,'0'0'2048'0,"11"-6"-1648"0,1 1-400 0,4-3 0 16,0-2 608-16,5 3 32 0,1 2 16 0,1-2 0 16,-1 0 304-16,1-1 48 0,0-1 16 0,2 1 0 15,-2 2-496-15,-1-1-80 0,-1 0-32 0,-2 2 0 16,0 3-224-16,-2 0-64 0,0-2 0 0,1 2-9264 15,-1 0-1856-15</inkml:trace>
  <inkml:trace contextRef="#ctx0" brushRef="#br0" timeOffset="2970.91">6630 16041 13823 0,'0'0'1216'0,"0"0"-960"16,0 0-256-16,0 0 0 0,0 0 1856 0,0 0 320 15,0 0 64-15,0 0 0 0,-9 2-352 0,-5 3-80 0,-1 4-16 0,-6 0 0 16,-1 3-688-16,-4 1-144 0,0 1-16 0,-3 4-16 16,1 4-256-16,1-3-48 0,2-2-16 0,3 3 0 15,6 0 32-15,4 1 16 0,3-3 0 0,2-1 0 16,5-3-160-16,4 2-48 0,6 0 0 0,5-4 0 15,4-4 112-15,3 0 16 0,6-2 0 0,0-1 0 16,4-3-80-16,2-3-16 0,-1-3 0 0,0 2 0 16,4-1-272-16,-4 0-48 0,4-2-16 0,-2-1 0 15,-2 1-1184-15,-1 3-240 0,-1 1-64 16</inkml:trace>
  <inkml:trace contextRef="#ctx0" brushRef="#br0" timeOffset="6865.72">6385 17075 3679 0,'0'0'160'0,"0"0"32"0,4-7-192 0,-3-1 0 16,-1 8 0-16,1-8 0 0,1 2 2592 0,-2 6 480 15,0 0 80-15,0 0 32 0,-2-8-1632 0,2 8-320 16,-1-8-64-16,1 8-16 0,0 0-64 0,0 0 0 15,-2-5-16-15,2 5 0 0,0 0-176 0,0 0-48 16,-10-3 0-16,3 0 0 0,-1 1-256 0,0 2-48 0,-1 2-16 0,1-1 0 16,-1-2-48-16,-1 1-16 0,0 1 0 0,1 2 0 15,0-1-16-15,1-2-16 0,-2 0 0 0,2 0 0 16,-2 0-96-16,2 2-16 0,0 2 0 0,0 0 0 16,0-1-144-16,0-1-48 0,1 5 0 0,1-3 0 15,6-4-128-15,-10 7 0 0,2-4 144 0,-1 4-144 16,1 2 0-16,0-3 144 0,1 0-144 0,0-3 0 15,0 0 144-15,2 4-144 0,-1 3 0 0,1-3 144 16,-2-1-144-16,0 1 160 0,-1 1-160 0,0 2 160 16,3-2-32-16,-1 2-128 0,2 1 192 0,-2 1-64 15,0 0-128-15,-1 0 160 0,2-1-160 0,1 3 160 16,-1-1-160-16,0-1 0 0,0-1 0 0,1 0 128 0,0 0-128 16,1 0 0-16,0 1 0 0,0-3 0 0,-1 0 128 15,1 0-128-15,-1 0 128 0,1 1-128 0,0-3 160 0,0 1-160 16,-1-1 192-16,4-7-192 0,-1 11 160 0,0-1-160 15,0-1 128-15,0-1-128 0,1-8 0 0,0 9 128 16,0 1-128-16,0-1 0 0,0-9 128 0,-1 11-128 16,1-3 0-16,0 2 128 0,0-10-128 0,0 0 0 15,-1 11 0-15,1-2 0 0,0 4 128 0,0-4-128 16,0-9 0-16,0 11 128 0,0-1-128 0,0-1 0 16,0-9 0-16,1 12 128 0,0-1-128 0,0 0 0 15,-1-1 0-15,2 0 128 0,-1 0-128 0,1 0 0 16,0 0 0-16,-1-1 0 0,-1-1 0 0,0 1 0 15,0 0 128-15,0 1-128 0,0-2 0 0,0-8 0 16,1 8 144-16,0 1-144 0,-3 0 0 0,2-9 128 0,-1 10-128 0,-1-2 0 16,2-8 144-16,-2 11-144 0,2-11 192 0,-2 11-192 15,1 0 176-15,0-2-176 0,0 0 160 0,1 0-160 16,-1 1 128-16,-3-1-128 0,4-9 0 0,-3 9 144 16,0-1-144-16,-1 1 0 0,2 0 144 0,-1-1-144 15,-1 0 0-15,0 2 144 0,1-4-144 0,-3 2 0 16,3 0 128-16,-3 2-128 0,-1 0 0 0,-2 0 0 15,-1-1 144-15,0 3-144 0,2-1 0 0,-1 1 144 16,-1 2-144-16,-1-2 0 0,1 3 0 0,1-2 128 16,-3 1-128-16,1 1 128 0,2-3-128 0,-3 0 128 15,0 0-128-15,2-1 0 0,0-2 0 0,4-2 128 16,0 0-256-16,6-7-64 0,0 0-16 0</inkml:trace>
  <inkml:trace contextRef="#ctx0" brushRef="#br0" timeOffset="14382.18">6692 16908 10127 0,'0'0'448'0,"0"0"96"0,4-5-544 0,1-4 0 16,0-1 0-16,1 2 0 0,-1 4 1136 0,3-5 112 15,1-1 32-15,-1 1 0 0,1 2-384 0,1-1-64 16,1 0 0-16,0 1-16 0,0-2-32 0,1 0 0 16,-2-1 0-16,2 0 0 0,1 3 0 0,1-2 0 15,0-1 0-15,-3 2 0 0,2 3-48 0,0-1-16 16,0 3 0-16,1-3 0 0,0 0-208 0,-3-1-32 15,0 2-16-15,1-1 0 0,1 1-112 0,0-1-32 16,-2 1 0-16,0 2 0 0,0 5-64 0,0-4 0 16,2-3-16-16,0 3 0 0,0 2-48 0,0 0-16 0,0-1 0 0,-1-3 0 15,2 4 16-15,1 0 0 0,3 0 0 0,-3 4 0 16,-3-2 16-16,0 0 16 0,0-2 0 0,3 2 0 16,-1 2 96-16,1-1 0 0,-1 1 16 0,-1 0 0 15,0-1-48-15,0 1-16 0,0 3 0 0,1 1 0 16,-5 0-96-16,2 1-32 0,-1 1 0 0,1-1 0 15,-2-1 0-15,2-1 0 0,-3 1 0 0,1-1 0 16,-3-1-144-16,2 1 192 0,-1 3-192 0,1-3 192 16,0-1-64-16,1-1 0 0,0 2 0 0,1 0 0 15,2-1 0-15,-4 0 0 0,3 0 0 0,0 0 0 16,0 0-128-16,2-1 192 0,0-1-192 0,0 1 192 16,-1-1-192-16,1 0 128 0,-2-3-128 0,2 2 128 15,2 0-128-15,-2-1 160 0,0-2-160 0,3 0 160 16,0 0-16-16,1 0 0 0,-3 0 0 0,1-1 0 0,1-1 0 0,-1 0 0 15,0-1 0-15,2 2 0 0,-1-1-16 0,0-1-128 16,-3-2 192-16,2 2-64 0,1 1-128 0,-1-4 160 16,-2 1-160-16,1 1 160 0,3 0-160 0,-1 1 128 15,-1 0-128-15,2-2 128 0,-1 0-128 0,3-1 0 16,-1 1 144-16,0-3-144 0,-3 1 0 0,2 2 144 16,-1 1-144-16,3-2 0 0,-2-2 160 0,0 1-160 15,0-3 128-15,-1 1-128 0,1 3 128 0,-2 1-128 16,-1-3 0-16,0-2 128 0,0-3-128 0,-1 3 192 15,-2 0-192-15,0 2 192 0,0-7-192 0,0 2 160 16,-1 4-160-16,0-1 160 0,-3 0-160 0,1 1 0 0,2-2 0 16,-2 1 128-16,-3 1-128 0,3 2 0 15,-2 2 144-15,-1-1-144 0,0 1 0 0,0 0 0 0,2 1 0 16,-7 4 128-16,0 0-128 0,6-6 0 0,0 1 0 0,-6 5 0 16,7-3 0-16,-7 3 0 0,0 0 0 0,9 0 0 15,-9 0 0-15,9-3 0 0,-2-1 0 0,-7 4 0 16,8 4 0-16,1 1 0 0,-9-5 0 0,11 5 0 15,0-1 0-15,-2 0 0 0,0-3 0 0,2 4 0 16,0 2 0-16,-1 2 0 0,-3 0 0 0,0 0 0 16,3-1 0-16,0 1 0 0,2-2 0 0,3-1 0 15,1-1 0-15,0-1 0 0,1 1 0 0,0 1 0 16,0 2 0-16,-1 0 0 0,2-4 0 0,-2-1 128 16,1 1-128-16,-2 0 0 0,1 0 128 0,1 0-128 15,0-2 0-15,-1 2 0 0,0 2 0 0,0-2 128 16,2 1-128-16,1-1 0 0,1 2 128 0,0-3-128 0,0-3 0 0,1 1 0 15,-3 1 0-15,1-2 128 0,2 2-128 0,0 1 128 16,1 1-128-16,1-1 128 0,-2-2-128 0,0 2 0 16,0-1 0-16,-2 0 128 0,-1 0-128 0,1-1 0 15,1-1 0-15,-3 2 128 0,1 4-128 0,1-4 0 16,-2-4 128-16,2 1-128 0,0 1 0 0,-1-1 128 16,3-3-128-16,0 2 0 0,-4-1 0 0,-1-1 128 15,2 1-128-15,-1 1 0 0,1 1 0 0,0 0 128 16,-1-2-128-16,2 0 0 0,-1 2 176 0,0-1-48 15,0-2 0-15,-2 2 0 0,0 2-128 0,0 1 0 16,2 0 0-16,-3-2 0 0,0-3 0 0,0 2 0 16,-1 2 0-16,3-1 0 0,0-2 0 0,3-2 0 15,-2-1 0-15,3 1 0 0,1 4 0 0,-3-1 192 16,2-2-192-16,1 0 192 0,-2 2-192 0,3 1 0 0,1-3 0 0,2 1 0 16,-3 2 0-16,1-1 0 0,-3-1 0 0,-1 2 128 15,0 3-128-15,-3-2 0 0,1-3 0 0,-1 3 0 16,1 1 0-16,0-1 0 0,-2-1 0 0,3-3 0 15,-2 8 0-15,1-3 0 0,1 1 0 0,2 0 0 16,-2-2 0-16,-2 2 0 0,-4 3 0 0,3 0 0 16,1 0 0-16,2-1 0 0,-2-1 0 0,2 1 0 15,2 2 0-15,-3 2 0 0,-2 0 0 0,1 0 0 16,-2 2 0-16,0 0 0 0,-1 0 128 0,-1 0-128 16,-2-2 0-16,0 1 0 0,0 0 144 0,-1 2-144 15,-1 2 144-15,3-2-144 0,-4-3 192 0,2 2-192 16,0 0 192-16,0 0-64 0,-1-1 0 0,0 1-128 15,0 1 224-15,3 2-64 0,-2-1-16 0,2-1 0 0,-4-2-16 0,3 0 0 16,2-1 0-16,0 2 0 0,0 0-128 16,-2-1 192-16,-6-2-192 0,3-1 192 0,1 2-64 0,1-1-128 15,-4-2 192-15,2 2-64 0,-1-1 0 0,-1 4-128 16,0 0 192-16,0-1-64 0,-6-9 16 0,8 10 0 16,-1 0 0-16,-1-3 0 0,-6-7-144 0,6 9 192 15,0 0-192-15,1 0 192 0,-3-2-192 0,-4-7 192 16,0 0-192-16,5 10 192 0,-1 0-192 0,-2-3 0 15,-2-7 144-15,5 6-144 0,-5-6 128 0,0 0-128 16,0 0 160-16,4 9-160 0,1-1 192 0,-5-8-64 16,0 0-128-16,0 0 192 0,0 0-192 0,0 0 144 15,0 0-144-15,0 0 128 0,0 0-128 0,0 0 0 16,0 0 144-16,0 0-144 0,0 0 0 0,0 0 0 0,0 0 0 0,-9-6 128 31,1 0-1840-31,-2-1-352 0,1 2-80 0</inkml:trace>
  <inkml:trace contextRef="#ctx0" brushRef="#br0" timeOffset="41894.14">18092 16956 6447 0,'0'0'272'0,"0"0"80"0,0 0-352 0,0 0 0 0,0 0 0 0,0 0 0 16,0 11 1888-16,0-11 304 0,0 0 64 0,0 0 16 15,0 0-912-15,1 8-176 0,-1-8-32 0,0 0-16 16,3 9 16-16,-3-9 0 0,0 0 0 0,0 0 0 15,0 0-192-15,0 0-16 0,4 10-16 0,-4-10 0 16,0 0-128-16,0 0-32 0,-2 9 0 0,2-9 0 16,0 0 0-16,0 0 0 0,0 0 0 0,0 0 0 15,0 0-32-15,0 0-16 0,0 0 0 0,0 0 0 16,3-9-80-16,-2 0 0 0,1-1-16 0,4-2 0 16,3 0-160-16,-2-2-16 0,0 0-16 0,1-2 0 15,3 0-128-15,1-2-32 0,-2-2 0 0,3 2 0 0,1-1-64 16,-1 0-16-16,1-2 0 0,-1 1 0 0,-1 2 0 0,1 1 0 15,-2 2 0-15,1-2 0 0,1-5-64 0,-2 5-128 16,0 0 176-16,0 3-176 0,1 2 192 0,-2 0-192 16,-1-1 192-16,0-1-192 0,0 4 128 0,1 2-128 15,-3 1 0-15,3 2 0 0,-3-3 128 0,2 2-128 16,-3-1 0-16,3 1 0 0,0 3 0 0,0 1 0 16,-9 2 0-16,12-3 0 0,-2-1 144 0,1 3-144 15,0 2 0-15,-3 2 144 0,1 0-144 0,0-2 0 16,1-1 0-16,0 2 0 0,-5 2 0 0,5 3 0 15,-2-2 128-15,-1 1-128 0,-7-6 0 0,0 0 0 16,6 13 0-16,4 0 0 0,-1 0 0 0,1 1 0 0,-3-1 128 16,3 0-128-16,1 0 0 0,-2 0 0 0,0 3 144 0,2-3-144 15,-2-1 0-15,1-1 128 0,2 2-128 16,-2-2 0-16,0-1 0 0,-1 0 128 0,1-1-128 0,0 0 0 16,1 0 144-16,0-1-144 0,0-1 192 0,1 0-192 15,-3 0 160-15,2-1-160 0,1-2 128 0,-1 2-128 16,1 1 128-16,0-2-128 0,1-4 0 0,1 1 128 15,-3 0-128-15,2 0 160 0,1 2-160 0,0-4 160 16,-3 0-160-16,3 0 160 0,0-4-160 0,3 3 160 16,-3-1-160-16,-3-1 128 0,-1-2-128 0,3 2 128 15,2 1-128-15,3-1 128 0,0-4-128 0,-1 2 128 16,1 0 0-16,1 1 0 0,-2-3 0 0,-1 2 0 16,-1-1-128-16,0-2 0 0,2-1 0 0,-2 1 0 0,0 0 0 15,-3-2 128-15,1-4-128 0,-1 2 128 0,0 1-128 0,1 0 128 16,-3-3-128-16,2 0 128 15,0 1-128-15,2-2 160 0,0 2-160 0,0-3 160 0,2 0-160 0,-3 2 160 16,0 5-160-16,1-4 160 0,1-1-160 0,-6 0 0 16,-3 2 144-16,2 0-144 0,0 2 0 0,2-2 128 15,1-3-128-15,-2 3 0 0,2 1 128 0,1 1-128 16,-4 0 128-16,2 1-128 0,0-4 0 0,0 2 0 16,0 2 0-16,1 0 0 0,-4-1 0 0,0 0 0 15,1 0 0-15,-1 0 0 0,1 1 0 0,-1 3 0 16,-1 0 0-16,0 2 0 0,0 1 0 0,1-2 0 15,-1 0 0-15,1 0 0 0,-7 5 0 0,0 0 0 16,0 0 0-16,10 0 0 0,-10 0 0 0,10 2 0 16,-10-2 0-16,10 5-128 0,-4 3 128 0,2-1 0 15,-8-7 0-15,7 10 0 0,-1 1 0 0,1 1 0 0,1 0 0 0,-2 2 0 16,1-1 0-16,0 1 0 0,-1 0 0 0,4 0-128 16,-2-2 128-16,0 0 0 0,1 1 0 0,3-1 0 15,3 0 0-15,1 0 0 0,2 0 0 0,-2-1 0 16,-2-2 0-16,4 1 0 0,3 1 128 0,2-2-128 15,2-5 0-15,3 5 0 0,-3-2 0 0,3 3-128 16,-1-3 128-16,2-5 0 0,-4 2 0 0,3-2 0 16,-2-2 0-16,3 0 0 0,-2 0 0 0,4 2 0 15,2 4 0-15,-1-6 0 0,-6 0 0 0,5-3 0 16,4 2 0-16,-1 0 0 0,2 0 0 0,-1-1 0 16,0-2 0-16,-2 0 0 0,1 0 0 0,1 1 0 15,3-1 0-15,-4 1 0 0,1-4 0 0,2 2 128 16,0-2-128-16,2 3 0 0,2-1 128 0,-1-1-128 15,-5 0 0-15,0 2 0 0,0-2 0 0,-1 3 0 16,1-3 0-16,0-2 0 0,-2 0 0 0,4 0 0 0,4 1 128 0,2-1-128 16,-2 0 128-16,2 2-128 0,-4 1 0 0,1-1 0 15,-4-2 0-15,0 0 0 0,0 1 0 0,2 0 0 16,0 4 0-16,1-5 0 0,4 0 128 0,1 2-128 16,-4-2 128-16,0 1-128 0,-3 2 0 0,1 1 0 15,-5 0 0-15,2 0 0 0,1-4 0 0,3 3 0 16,-1 0 0-16,3 2 0 0,2 1 0 0,0-2 0 15,-5 3 128-15,2-1-128 0,-6 0 0 0,0-2 0 16,-2-1 0-16,0 4 0 0,0-1 0 0,0 1 0 16,-1-1 0-16,1 0 0 0,1-1 0 0,0 2 0 15,0 1 0-15,1 0 128 0,-1 1-128 0,-2 0 0 16,-2 0 0-16,-2-1 0 0,2-1 0 0,-4 0 0 0,3 0 0 16,-1 1 0-16,-1-1 0 0,2 1 0 0,4-2 0 0,-4 2 0 15,-4 2 0-15,0 0 0 0,5 0 0 0,-1 2 0 16,1-1 0-16,-1-1 0 0,-3 3 0 0,-1-2 0 15,0 0 0-15,-1 4 0 0,-2-2 0 0,2 1 0 16,-1-4 0-16,1 0 0 0,-3 1 0 0,2 1 0 16,1 2 0-16,-1-1 0 0,0-2 0 0,-1 3 0 15,3 1 0-15,-1 1 0 0,0 0 0 0,-3 0 128 16,-2 1-128-16,-1 1 0 0,0-3 0 0,-3 3 0 16,-2 0 0-16,0 1 0 0,-4 1 0 0,1-1 0 15,-1 3 0-15,-2-1 128 0,-3 0-128 0,1 4 0 16,-1 0 0-16,-1 4 128 0,2 1-128 0,-3-1 0 0,-1-2 0 0,1 0 128 15,0 2-128-15,1-2 0 0,-1 3 0 0,0-3 128 16,-1-4-128-16,0 2 0 0,1 2 0 0,0-3 0 16,-1-3 0-16,2 1 128 0,-2 0-128 0,0-2 0 15,0-1 128-15,0 0-128 0,1-2 0 0,-1 2 0 16,-1-1 0-16,1 0 128 0,0-1-128 0,0-2 0 16,0-7 0-16,0 9 0 15,0-9-544-15,0 0-128 0,-2 6-32 0,2-6-12960 16,0 0-2592-16</inkml:trace>
  <inkml:trace contextRef="#ctx0" brushRef="#br0" timeOffset="42869.92">19028 15464 20271 0,'0'0'448'0,"0"0"80"0,0 0 32 0,0 0 16 0,0 0-576 0,0 0 0 16,0 0 0-16,0 0 0 0,0 0 928 0,1 7 80 15,-1-1 16-15,2 3 0 0,-1 2-832 0,2 1-192 0,4 1 0 0,0 0 0 16,3 2 864-16,-1 0 128 0,1 1 32 0,3 0 0 15,-1 1-832-15,1-1-192 16,-1-1 0-16,1-1 0 0,-1-1 0 0,-2 0 0 16,1-1 0-16,0 0 0 0,-4-1 0 0,2 0 0 0,-2-1 0 0,0 1 0 15,-2-3 0-15,-1-2 0 0,-4-6 0 0,0 0 0 32,0 0-2416-32,0 0-528 0,0 0-96 0,0 0-32 0</inkml:trace>
  <inkml:trace contextRef="#ctx0" brushRef="#br0" timeOffset="43096.45">18916 15163 27647 0,'-6'-2'608'0,"-3"0"128"0,-1-1 32 0,4 0 0 0,2-1-624 0,0 1-144 16,4 3 0-16,0 0 0 0,0 0 848 0,0 0 144 15,-4-4 32-15,4 4 0 0,0 0-832 0,0 0-192 16,-3-3 0-16,3 3 0 0,0 0 0 0,0 0 0 16,0 0 0-16,0 0 0 15,4-7-768-15,-4 7-208 0,6-6-48 0,-1 2 0 0</inkml:trace>
  <inkml:trace contextRef="#ctx0" brushRef="#br0" timeOffset="43443.18">19541 14768 20271 0,'-4'-15'896'0,"1"7"192"0,2-3-880 0,-2-2-208 0,-3 1 0 0,1-1 0 16,3-1 864-16,-2 2 128 0,-1 3 32 0,1 0 0 15,4 1-832-15,0 8-192 0,-7-7 0 0,-1 2 0 16,-1 4 864-16,1 1 128 0,-1 1 32 0,-2 4 0 16,0 0 0-16,2 2 0 0,-4 1 0 0,1 3 0 0,-3 2-832 0,2 3-192 15,3 2 0-15,-1 4 0 0,3 0 0 0,2 1 0 16,3 1 0-16,2 3 0 0,-2 1 0 0,5 3 0 16,0 1 0-16,3 0 0 0,4-4 0 0,-2 1 0 15,0-2 0-15,2 0 0 0,3-4 0 0,-1-1 0 16,-1-1 0-16,2-1 0 0,0-2 0 0,0 0 0 15,-4-3 0-15,2 1 0 16,2-2-1600-16,-4-1-352 0,-6-4-80 0,-2-9-9840 16</inkml:trace>
  <inkml:trace contextRef="#ctx0" brushRef="#br0" timeOffset="43592.99">19238 15193 31327 0,'0'0'688'0,"0"0"144"0,9-5 16 0,8-3 48 0,3-1-720 0,0 1-176 0,4-3 0 0,3 0 0 15,5 0 848-15,1-3 144 0,-2 0 32 0,5-1 0 16,5-2 0-16,-3 3 0 0,-1 1 0 0,-6-1 0 16,-1 1-832-16,-5 2-192 0,-1 2 0 0,-2 0-11424 15,-4-2-2336-15</inkml:trace>
  <inkml:trace contextRef="#ctx0" brushRef="#br0" timeOffset="44462.2">20429 13915 23951 0,'-13'-2'512'0,"13"2"128"0,0 0 0 0,-6-1 64 0,-2-1-576 0,2 2-128 0,1 2 0 0,5-2 0 16,0 0 848-16,-1 6 144 0,1 2 32 0,1 4 0 16,3 5-832-16,0 3-192 0,0 2 0 0,4 4 0 15,3 4 0-15,3 0 0 0,2 2 0 0,1 0 0 16,1 3 0-16,2 0 0 0,-1-2 0 0,0 1 0 15,-1 0 0-15,1-3 0 0,-4-4 0 0,0-2 0 16,-1 0 0-16,-1-5 0 0,1-2 0 0,-5-3 0 16,-1-1 0-16,-1-4 0 0,2-4 0 0,-3 0-8144 15,-6-6-1680-15</inkml:trace>
  <inkml:trace contextRef="#ctx0" brushRef="#br0" timeOffset="44942.41">20394 14379 27647 0,'0'0'1216'0,"6"-3"256"0,1-6-1168 0,3-1-304 16,1-3 0-16,5-2 0 0,5-3 0 0,2-2 0 15,0-3 0-15,0 1 0 0,0-1 0 0,-1 0 0 16,-1-3 0-16,0-1 0 0,-3 0 0 0,-1-1 0 16,0 1 0-16,-1-3 0 0,-1-1 0 0,-1-2 0 15,-1 0 0-15,-2 0 0 0,-3-3 0 0,-4 0 0 16,1 0 0-16,-5-3 0 0,-2-3 0 0,-3-3 0 15,-1 0 0-15,-1 7 0 0,3 8 880 0,0 3 112 16,-1 4 32-16,1 4 0 0,2 5-832 0,1 3-192 0,0 5 0 0,1 6 0 16,0 0 864-16,0 0 128 0,2 11 32 0,0 4 0 15,0 6-832-15,1 4-192 0,2 3 0 0,0 2 0 16,0 6 0-16,2 1 0 16,2 3 0-16,-1 1 0 0,0 3 0 0,1 0 0 0,2-2 0 0,-2-3 0 15,0-2 0-15,-1-5 0 0,2-1 0 0,-2-4 0 16,-4-5 0-16,2-3 0 0,2-6 0 0,-2-4 0 15,3-2 864-15,-2-5 128 0,0-4 32 0,0-5 0 16,2-5 0-16,-3-3 0 0,0-5 0 0,-1-1 0 16,0-1-832-16,-2-1-192 0,0-1 0 0,1 0 0 15,0 2 0-15,-1 4 0 0,-1 5 0 0,1 2 0 16,1 2 0-16,-1 3 0 0,4 2 0 0,2 4 0 16,2 3 0-16,-2 4 0 0,0 3 0 0,2 3 0 0,-3 1 0 0,2 2 0 15,-3 1 0-15,1 2 0 0,0 2 0 0,0-1 0 16,0-2 0-16,-1 1 0 15,0-1-1600-15,1-4-352 0,-4-3-80 0,1-2-16 16,2-3-816-16,-7-6-160 0,0 0-48 0,10-15 0 0</inkml:trace>
  <inkml:trace contextRef="#ctx0" brushRef="#br0" timeOffset="45108.79">21216 13706 31327 0,'0'0'688'0,"0"0"144"0,10 10 16 0,-8 0 48 0,3 2-720 0,0 1-176 16,1 2 0-16,-1 0 0 0,0 0 848 0,0 2 144 16,1-1 32-16,1 1 0 0,-1-1-832 0,-2 1-192 0,-1-2 0 0,1-2 0 15,1-2 0-15,3-2 0 16,-3-1 0-16,0-1-10336 0,-5-7-2112 0</inkml:trace>
  <inkml:trace contextRef="#ctx0" brushRef="#br0" timeOffset="45275.6">21143 13531 35007 0,'-5'0'768'0,"1"0"176"16,-3 0 16-16,7 0 16 0,0 0-784 0,0 0-192 0,-4-1 0 0,4 1 0 16,0 0 0-16,0 0 0 0,0 0 0 0,0 0 0 15,0 0-1600-15,8-5-352 0,0-1-80 0,-1 2-16 0</inkml:trace>
  <inkml:trace contextRef="#ctx0" brushRef="#br0" timeOffset="45564.19">21639 13214 27647 0,'-10'10'1216'0,"5"-4"256"0,-1-2-1168 0,0 3-304 16,-1 2 0-16,0 3 0 0,-1 2 880 0,2 0 112 15,-1 1 32-15,3-1 0 0,-1 1-832 0,4 1-192 16,0-1 0-16,2-2 0 0,4-2 864 0,1 0 128 16,2 1 32-16,3-2 0 0,0-1-832 0,3 0-192 15,4-1 0-15,2-1 0 0,3 1 0 0,-1 0 0 0,-5-2 0 0,4 2 0 16,2 1 864-16,-5 1 128 0,-3-1 32 0,-1 2 0 16,-7 1-832-16,2 1-192 0,-7 0 0 0,-2 2 0 15,-5 1 864-15,-3-1 128 0,-1 1 32 0,-1-3 0 16,-5-1-832-16,1-3-192 0,0-2 0 15,0-1 0-15,-1-4 0 0,2-3 0 0,2-3 0 0,2-4-12512 16,1-3-2544-16</inkml:trace>
  <inkml:trace contextRef="#ctx0" brushRef="#br0" timeOffset="45887.65">22456 12772 31327 0,'0'0'688'0,"0"0"144"0,0 0 16 0,0 0 48 0,0 0-720 0,12 18-176 16,-9-10 0-16,0-1 0 0,-3-7 848 0,1 13 144 16,-1 1 32-16,0 2 0 0,0 2 0 0,0-2 0 0,0-4 0 15,0 4 0-15,3-1-832 0,-1 3-192 0,-2-1 0 0,2-1 0 16,2-3 0-16,-1-2 0 0,-3-11 0 0,6 11 0 31,-6-11-1600-31,0 0-352 0,5 7-80 0,-5-7-16 0</inkml:trace>
  <inkml:trace contextRef="#ctx0" brushRef="#br0" timeOffset="46261.93">22776 12520 27647 0,'0'0'608'0,"0"0"128"0,-4 7 32 0,0 3 0 0,3 2-624 0,1 1-144 16,0 0 0-16,1 3 0 0,3 0 848 0,-3 3 144 15,-1 1 32-15,1-4 0 0,1 0 0 0,1-1 0 16,1 0 0-16,1-1 0 0,0-3-832 0,-2-1-192 16,-3-10 0-16,0 0 0 0,4 9 864 0,-4-9 128 15,0 0 32-15,0 0 0 0,9-1-832 0,-2-3-192 16,-1-2 0-16,1-6 0 0,1-4 864 0,-2-4 128 16,1-2 32-16,-3 0 0 0,4 1-832 0,-1-2-192 15,-1-4 0-15,2 5 0 0,0 0 0 0,-1 2 0 16,2 0 0-16,0 2 0 0,2 5 0 0,-2 2 0 15,1 2 0-15,2 2 0 0,-2 1 0 0,2 3 0 16,-1 3 0-16,3 2 0 0,0 1 864 0,-1 4 128 16,1 4 32-16,0 0 0 0,-1 4-832 0,1 1-192 15,1 1 0-15,-2 2 0 0,-3 4 0 0,-2 0 0 0,-5-1 0 0,1-2 0 32,1 2-768-32,-2-3-208 0,2-2-48 0,-1-2 0 15,-2-4 0-15,-2-11 0 0,0 0 0 0,0 0 0 0</inkml:trace>
  <inkml:trace contextRef="#ctx0" brushRef="#br0" timeOffset="46444.91">22561 12025 42383 0,'0'0'928'15,"0"0"192"-15,-4-5 32 0,4 5 64 0,0 0-976 0,0 0-240 0,-7-6 0 0,7 6 0 16,0 0 864-16,0 0 128 0,0 0 32 0,0 0 0 0,0 0-832 0,0 0-192 15,0 0 0-15,2 8 0 16,-2-8-768-16,5 10-208 0,-4 3-48 0,-1-1 0 0</inkml:trace>
  <inkml:trace contextRef="#ctx0" brushRef="#br0" timeOffset="47268.97">23021 12380 20271 0,'0'0'448'0,"0"0"80"0,0 0 32 0,0 0 16 0,-1-9-576 0,-2 2 0 15,3 7 0-15,0 0 0 0,-1-8 928 0,0 1 80 16,0 0 16-16,1 7 0 0,0 0 816 0,0 0 160 16,0 0 48-16,0 0 0 0,0 0-832 0,0 0-144 15,0 0-48-15,0 0 0 0,-8-3 0 0,0 4 0 16,2 3 0-16,-3 4 0 0,0 2-816 0,-2 1-208 16,1 0 0-16,0 7 0 0,-4 2 864 0,1 1 128 0,-1-3 32 0,0 2 0 15,2 2-832-15,3 1-192 0,-2 2 0 0,5-4 0 16,-1-7 0-16,4-2 0 0,2 2 0 0,3-2 0 15,-2-12 0-15,10 7 0 0,-1-1 0 0,4-3 0 16,3-2 0-16,4-3 0 0,1-2 0 0,1-5 0 16,1-4 864-16,3 3 128 0,2 4 32 0,2-1 0 15,-2-4-832-15,0 3-192 0,-6 5 0 0,2-1 0 16,-2 2 0-16,1 0 0 0,-3-2 0 0,-1 7 0 16,-3 7 0-16,-4 0 0 0,-2-5 0 0,-5 6 0 15,-3 3 0-15,-3 4 0 0,-1 2 0 0,-5 2 0 16,-3-2 864-16,-3-1 128 0,-3 2 32 0,0 1 0 15,-1-3-832-15,2-1-192 0,-3-1 0 0,0 0 0 0,-1 0 0 0,1 0 0 16,-1-2 0-16,1 1 0 0,-2-2 0 0,4-2 0 16,0 0 0-16,4-1 0 0,-1-3 0 0,1-3 0 15,2 2 0-15,2-4 0 0,1-4 0 0,7 1 0 16,-7-4 0-16,7 4 0 0,0 0 0 0,-2-7 0 16,0-3 0-16,2 1 0 15,0 9-1600-15,0 0-352 0,2-7-80 0,1-4-16 0</inkml:trace>
  <inkml:trace contextRef="#ctx0" brushRef="#br0" timeOffset="47855.35">20919 15442 27647 0,'-5'-12'1216'0,"3"5"256"0,-3-2-1168 0,3 0-304 16,2-1 0-16,0 2 0 0,0-1 880 0,0 4 112 16,0 5 32-16,0 0 0 0,0 0 0 0,0 0 0 0,0 0 0 0,7 6 0 15,0 4 0-15,1 3 0 0,-1 3 0 16,0 2 0-16,2 3-832 0,-1 2-192 0,0 2 0 0,-1 0 0 15,2 0 864-15,-2 4 128 0,-2-2 32 0,-2 0 0 16,1-4-832-16,-2-1-192 0,0-1 0 0,3-3 0 16,-3-2 0-16,1-4 0 0,0-3 0 0,-3-9 0 31,0 0-2416-31,0 0-528 0,8-8-96 0,-4-5-32 0</inkml:trace>
  <inkml:trace contextRef="#ctx0" brushRef="#br0" timeOffset="48168.86">21212 15227 23951 0,'0'8'512'0,"0"1"128"0,0 0 0 0,0 3 64 0,1 2-576 0,1 2-128 15,2 1 0-15,-1 2 0 0,1-2 848 0,-3 2 144 16,2 2 32-16,-1-2 0 0,-1-2 0 0,0 0 0 16,-1-2 0-16,1-2 0 0,1-2 0 0,2-1 0 15,-3-3 0-15,-1-7 0 0,0 0 0 0,5 0 0 16,1-3 0-16,0-5 0 0,1-2 0 0,1-5 0 15,-3-4 0-15,3-2 0 0,-2-3-832 0,0 0-192 16,-2-1 0-16,0 2 0 0,1-1 0 0,3 0 0 16,2 1 0-16,0 2 0 0,2 0 0 0,2 5 0 15,-2 2 0-15,1 4 0 0,0 4 0 0,0 3 0 16,-1 1 0-16,1 5 0 0,-3 3 0 0,1 3 0 16,-1 3 0-16,-3 2 0 0,2 3 0 0,-3 2 0 0,-2 0 0 15,2 2 0-15,-3 1 0 0,0-2 0 0,0 1 0 0,2-3 0 31,-3-3-1600-31,1-3-352 0,1-1-80 0,-2-5-14752 0</inkml:trace>
  <inkml:trace contextRef="#ctx0" brushRef="#br0" timeOffset="48411.55">21721 14505 27647 0,'0'0'1216'0,"-9"4"256"16,3-1-1168-16,6-3-304 0,-7 11 0 0,4 3 0 16,1 1 880-16,1 4 112 0,2 2 32 0,2 2 0 0,0 2-832 0,3 3-192 15,-2 0 0-15,4 2 0 0,1 2 864 0,2-1 128 16,-4-2 32-16,4 3 0 0,2 1-832 0,-6-9-192 16,4 4 0-16,1-1 0 0,4 1 0 0,-2-1 0 15,-2 0 0-15,4 8 0 16,-7-8-2416-16,-2-2-528 0,-1-1-96 0,-8-11-32 0</inkml:trace>
  <inkml:trace contextRef="#ctx0" brushRef="#br0" timeOffset="48605.66">21641 14881 35007 0,'0'0'768'0,"0"0"176"0,5-8 16 0,2-1 16 0,2 4-784 0,4-2-192 15,4-1 0-15,-1-1 0 0,2-2 0 0,1 0 0 0,5-1 0 0,-4 1 0 16,1-1 864-16,1-1 128 0,1 0 32 0,-2 0 0 16,-1 3-832-16,-1 2-192 0,-3-3 0 0,2 4 0 31,-2 0-3232-31,0 2-688 0,3-5-144 0,-8 2-32 0</inkml:trace>
  <inkml:trace contextRef="#ctx0" brushRef="#br0" timeOffset="48897.85">22139 14734 23951 0,'0'0'512'0,"9"-4"128"0,-1-1 0 0,2-5 64 16,2-4-576-16,3-1-128 0,2 4 0 0,-5-2 0 0,-2 0 848 0,-3-1 144 16,1-2 32-16,0 3 0 0,1 1 0 0,-4 1 0 15,-7-5 0-15,1 3 0 0,-1 0 0 0,-4 3 0 16,-2 1 0-16,2 5 0 0,1-3 0 0,5 7 0 15,-11 5 0-15,-2 2 0 0,-4 4 0 0,1 5 0 16,3 3 0-16,0 1 0 0,0 5-832 0,3-1-192 16,1-2 0-16,1 2 0 0,4 1 0 0,2-2 0 15,2 1 0-15,4-6 0 0,3-1 0 0,1-4 0 16,2-4 0-16,6-2 0 0,1 1 0 0,0-5 0 16,-4-4 0-16,3-1 0 15,6 2-768-15,0-3-208 0,-2-5-48 0,-5 0-16784 0</inkml:trace>
  <inkml:trace contextRef="#ctx0" brushRef="#br0" timeOffset="49355.28">22942 14126 23951 0,'0'0'512'0,"-9"-1"128"0,0-1 0 0,-1-1 64 0,-1-3-576 0,1 3-128 15,-1 2 0-15,-2 0 0 0,0 0 848 0,0 0 144 16,-3 1 32-16,0 4 0 0,2 5 0 0,-2 1 0 16,-4 1 0-16,2 1 0 0,3 2 0 0,-1 1 0 15,5 2 0-15,3 1 0 0,-3-2-832 0,1-1-192 16,4-1 0-16,1-1 0 0,2 0 0 0,5-3 0 15,-2-10 0-15,6 9 0 0,1-4 0 0,-7-5 0 16,0 0 0-16,14-3 0 0,4-1 864 0,0-3 128 16,2-3 32-16,-1-1 0 0,-2 1-832 0,2 0-192 15,-1-1 0-15,0 1 0 0,-1 2 0 0,-3-1 0 16,-5 1 0-16,2 4 0 0,-2 3 0 0,-9 1 0 16,9 2 0-16,-9-2 0 0,11 12 0 0,-5 2 0 15,1 4 0-15,-4 3 0 0,0 2 864 0,1 1 128 16,-2 3 32-16,-2 1 0 0,0-1-832 0,-1-6-192 0,0 2 0 15,-1 2 0-15,-2-1 0 0,2-1 0 0,-3-1 0 16,0-1 0-16,1 1 0 0,0-3 0 0,-2-3 0 0,-1-1 0 16,2-1 0-16,-1-3 0 0,2-3 0 0,-5 1 0 31,9-9-1600-31,-7 0-352 0,0-4-80 0,2-2-16 0</inkml:trace>
  <inkml:trace contextRef="#ctx0" brushRef="#br0" timeOffset="49712.94">23140 13656 31327 0,'0'0'688'0,"0"0"144"0,0 0 16 0,0 0 48 0,0 0-720 0,-3 9-176 15,0 2 0-15,-1 5 0 0,-3 4 0 0,2 1 0 16,2-1 0-16,1 5 0 0,-3 2 848 0,3 2 144 15,1-2 32-15,1-1 0 0,0-2-832 0,0 0-192 16,1-1 0-16,0-2 0 0,1-5 864 0,-2 0 128 16,-1-4 32-16,1-2 0 0,0-10-832 0,0 0-192 15,0 0 0-15,0 0 0 0,0 0 864 0,0 0 128 16,6-11 32-16,-2-1 0 0,3-4-832 0,-1 1-192 16,0-3 0-16,-4 0 0 0,-3-5 0 0,3-1 0 15,4 1 0-15,1 0 0 0,1 0 0 0,1 0 0 16,2-1 0-16,1 3 0 0,1 2 0 0,2 3 0 15,-2 0 0-15,1 3 0 0,-2 1 0 0,0 3 0 0,0 2 0 0,0 1 0 32,2 1-1600-32,-2 0-352 0,-1 1-80 0,1-1-9296 0,-3 0-1856 0</inkml:trace>
  <inkml:trace contextRef="#ctx0" brushRef="#br0" timeOffset="51022.33">23700 13313 31327 0,'0'0'688'0,"0"0"144"0,0 8 16 0,-5-1 48 15,5-7-720-15,-8 11-176 0,-5 1 0 0,1 2 0 16,0 3 848-16,2 0 144 0,-2 3 32 0,1 1 0 0,0 0-832 0,2-1-192 16,2-2 0-16,2 1 0 0,-2-1 864 0,4-1 128 15,2 0 32-15,1-4 0 0,3-2-832 0,-3-11-192 16,7 5 0-16,-7-5 0 0,0 0 0 0,11 0 0 15,2-4 0-15,-1-3 0 0,1 0 0 0,0-3 0 16,-1-3 0-16,0 1 0 0,-2-4 864 0,-1 4 128 16,-4 0 32-16,2 2 0 0,-1 2-832 0,-1 4-192 15,-5 4 0-15,0 0 0 0,9 1 0 0,-9-1 0 16,10 2 0-16,-3 4 0 0,-1 4 0 0,1 0 0 16,0-2 0-16,1-1 0 0,1-2 0 0,0 2 0 15,1 2 0-15,0-4 0 0,2-4 0 0,0-2 0 16,2-1 0-16,-1-2 0 0,0-3 0 0,3-4 0 15,1-4 0-15,-1-3 0 0,1-1 0 0,-1-1 0 16,-3 1 0-16,0-2 0 0,3-2 0 0,-2-1 0 16,-1-4 0-16,0 2 0 0,1-3 0 0,-2-4 0 15,-6-4 0-15,4-3 0 0,0-2 0 0,1-2 0 0,1-4 0 0,-1-2 0 16,-2-1 0-16,0-2 0 0,-2 0 0 0,1-3 0 16,-1-3 0-16,0 6 0 0,-2 6 0 0,-1 3 0 15,0 1 0-15,-1 2 0 0,-2 1 0 0,-1 6 0 16,-1 6 0-16,-2 1 0 0,-1 2 0 0,1 3 0 15,0 2 0-15,2 5 0 0,-2 2 0 0,-1 3 0 16,1 1 0-16,-1 4 0 0,4 5 0 0,0 0 0 16,-7 0 0-16,7 0 0 0,-10 5 0 0,2 4 0 15,3 6 0-15,-2 3 0 0,-1 1 0 0,3 3 0 16,-3 3-768-16,5 2-208 0,1 2-48 0,-1 6 0 16,0-2 832-16,4 9 192 0,2 4 0 0,-1 1 0 0,-1 3 0 0,2-1 0 15,4 1 0-15,0-3 0 0,1-1 0 0,1-1 0 16,1-4 0-16,-2-2 0 0,1-4 768 0,3-2 208 15,0-1 48-15,3-7 0 0,-4-4-832 0,0-2-192 16,0-2 0-16,0-4 0 0,-1-3 0 0,-2-3 0 16,1-4 0-16,-9-3 0 0,12 3 0 0,-3-4 0 15,0-4 0-15,-2-4 0 0,-1 0 0 0,0-2 0 16,4-1 0-16,-4-4 0 0,0-4 0 0,-1-1 0 16,2-1 0-16,-1 0 0 0,-3 0 864 0,-1-2 128 15,-1-2 32-15,-1 3 0 0,-2 4-832 0,1 3-192 16,-1 3 0-16,1 1 0 0,-4 3 0 0,5 9 0 15,-3-7 0-15,3 7 0 0,0 0 0 0,0 0 0 16,0 0 0-16,-8 5 0 0,0-1 0 0,8-4 0 16,0 0 0-16,-5 8 0 15,2 0-768-15,3-8-208 0,0 0-48 0,0 0 0 0,0 0 832 0,0 0 192 0,6 7 0 0,1-3 0 16,-7-4 0-16,12-1 0 0,0-1 0 0,0 0 0 16,1-3 0-16,-1 0 0 0,2-1 0 0,2-2 0 15,-1 3 768-15,3-2 208 0,1-3 48 0,-4 0 0 16,-5-1-832-16,5 2-192 0,4-3 0 0,2-1 0 15,-2-2 0-15,0-1 0 0,2 1 0 0,-3-2 0 16,-1-1 0-16,0-2 0 0,-1 0 0 0,0-1 0 16,-3 0 0-16,-1-3 0 0,-1-6 0 0,-1 1 0 15,0-2 0-15,-2 0 0 0,0-1 0 0,0-1 0 16,-1-4 0-16,-2-1 0 0,4 4 0 0,-3-3 0 16,-2-4 0-16,3 0 0 0,-3 7 0 0,0 2 0 0,0 4 0 0,0 3 0 15,-2 1 0-15,2 6 0 0,-2 3 0 0,-3 3 0 16,-2 2 0-16,0 2 0 0,1 0 0 0,2 8 0 15,-10-3 0-15,1 2 0 0,2 3 0 0,-3 2 0 16,-1 3 0-16,-4 4 0 0,2 3 0 0,-1 4 0 16,0 0 0-16,0 4 0 0,1 4 0 0,2 2 0 15,-1 3 0-15,4 1 0 0,5-1 0 0,4 1 0 16,1 0 0-16,5-3 0 0,0 0 0 0,2-3 0 16,4-2 0-16,-2 1 0 0,3 0 0 0,0-2 0 15,2-3 0-15,1 1 0 0,2 1 0 0,3-5 0 16,1-3 0-16,6-5 0 0,4-3 0 0,4-1 0 15,1 0 0-15,5-5 0 0,0-6 0 0,-2-1 0 16,-4-3 0-16,-4-1 0 0,-3 1 0 0,-2-2 0 0,-2-4 0 16,-1 0 0-16,-3-2 0 0,0 1 0 0,-1-4 0 0,-3-1 0 15,-6-4 0-15,-2 3 0 0,-1 0 0 0,-3 0 0 16,-3-2 0-16,-1 2 0 0,-4 2 0 0,-1 3 0 16,-2 4 0-16,-4 2 0 0,-3 3 0 0,-1 2 0 15,-3 7 0-15,0 4 0 0,-3 1 0 0,1 5 0 16,1 2 0-16,-3 6 0 0,1 1 0 0,3 0 0 15,-1 1 0-15,5 0 0 0,4 0 0 0,3 1 0 16,3 1 0-16,4-1 0 0,5-3 0 0,2 3 0 16,4 0 0-16,1 1 0 0,2-1 0 0,3-2 0 15,1-5 864-15,3 0 128 0,6-1 32 0,4-2 0 16,1-3-832-16,6-3-192 0,5-4 0 0,-1 1 0 16,-3 0 0-16,-3-2 0 0,-5-5 0 0,0 0 0 15,-2 1-768-15,0-2-208 0,-2 0-48 0,-2-4-13104 16,1-3-2624-16</inkml:trace>
  <inkml:trace contextRef="#ctx0" brushRef="#br0" timeOffset="54356.48">11497 2151 16127 0,'-11'-22'704'16,"5"8"160"-16,-3 1-688 0,3 0-176 0,-2 1 0 0,3 0 0 15,1 2 768-15,-1 1 112 0,-1 2 16 0,6 7 16 16,-2-7-512-16,2 7-96 0,0 0-32 0,0 0 0 15,0 0-272-15,0 0 0 0,0 0 0 0,0 0 0 0,0 0 0 0,0 0 0 16,0 0 0-16,0 0 0 0,0 0 0 0,9 0 0 16,-9 0 0-16,0 0 0 0,9 3 0 0,-9-3 0 15,10 0 0-15,-10 0 0 0,0 0 0 0,7 2 0 16,-7-2 0-16,0 0 160 0,0 0 96 0,10 0 32 16,-10 0 0-16,0 0 0 0,8-1 192 0,-8 1 32 15,0 0 16-15,11 1 0 0,-2-1-240 0,-9 0-48 16,10-1-16-16,-2 1 0 0,-8 0 16 0,12 1 0 15,-1 3 0-15,0-4 0 0,2-3-80 0,-2 1-16 16,2 1 0-16,1 1 0 0,1-4 32 0,2 0 0 16,2-1 0-16,0-1 0 0,-1 1-48 0,3-1 0 15,2 0 0-15,1 1 0 0,0 2 64 0,2 1 0 16,-2 0 0-16,2-1 0 0,-1-1-192 0,0 2 0 16,0 2 0-16,-2-1 128 0,3-3-128 0,-2 0 128 15,1-1-128-15,4-1 128 0,0 2-128 0,3-2 192 0,-1 1-192 0,2-3 192 16,-1 2-192-16,1 2 192 0,1 4-192 0,2 0 192 15,-2-3-192-15,1 2 192 0,-4 1-192 0,1-1 192 16,0-5-192-16,1 2 192 0,5 0-192 0,-3 1 192 16,2 0-192-16,1 2 0 0,-1 2 144 0,0 0-144 15,0 0 160-15,-2 2-32 0,-2 2-128 0,2-1 192 16,-2-4-192-16,2-1 0 0,2-2 0 0,1 3 0 16,3 3 0-16,-4-1 0 0,0-1 144 0,1 3-144 15,2-1 128-15,-2-1-128 0,-3-2 128 0,1 2-128 16,-1 2 0-16,1-4 128 0,0-3-128 0,2 0 0 15,-1 0 160-15,2 2-160 0,-1 1 192 0,3 0-192 16,-3-3 240-16,0 2-64 0,-2 0-16 0,0 1 0 0,0 1-32 16,0-2 0-16,2-3 0 0,-1-1 0 0,0 2 16 0,0 2 0 15,1 3 0-15,1-3 0 0,0-3-144 0,1 2 160 16,-1 3-160-16,1-1 160 0,-1-5-160 0,2 3 160 16,1-3-160-16,2 0 160 0,-1 4-32 0,2-1-128 15,-1 2 192-15,-1-2-64 0,-1-1 0 0,-5 1 0 16,0 1 0-16,1 1 0 0,0 0-128 0,0 1 0 15,0 1 0-15,4 1 128 0,0-4-128 0,1 1 192 16,0 0-192-16,-1 1 192 0,0 1-192 0,-3-2 0 16,-1-3 0-16,3 1 0 0,0 2 0 0,2 3 0 15,3-1 0-15,-1-3 128 0,-2-5-128 0,0 4 192 16,-2 2-192-16,-1-1 192 0,-3-5-64 0,2 3 0 0,-1-1 0 16,3-1 0-16,0 0 32 0,0 2 0 0,-3 0 0 15,1 2 0-15,1-1-32 0,-1 2 0 0,-2 1 0 0,1-2 0 16,-5-3-128-16,0 1 160 0,0 1-160 15,2 1 160-15,2 0-160 0,1 1 0 0,1 0 144 0,0 1-144 16,0 1 0-16,1 1 128 0,-3-3-128 0,1 1 0 16,-3 1 0-16,1-1 0 0,-2-1 0 0,3 2 0 15,0 0 0-15,0 2 0 0,4-1 0 0,-1 0 0 16,-2-3 0-16,1-2 128 0,-2 0-128 0,-4 1 0 16,-1 3 0-16,0-1 0 0,-1-1 0 0,1 0 128 15,1 0-128-15,2 0 0 0,2-2 128 0,1 1-128 16,-1-3 0-16,1 4 144 0,2 2-144 0,-1-1 0 15,-2-2 160-15,-4-1-160 0,1 2 128 0,-2-1-128 16,0 1 128-16,3 0-128 0,4 0 0 0,-1-1 128 0,1 2-128 16,0 0 0-16,1 1 0 0,2-2 128 0,-4-2-128 0,1 2 0 15,-6 3 0-15,0-4 128 0,-2-3-128 0,1 2 0 16,1 0 0-16,1 0 0 0,4 2 0 0,-2 0 0 16,-1-4 128-16,1 2-128 0,-2 1 0 0,-1 0 0 15,-4 0 144-15,0 0-144 0,-2 0 0 0,-1 0 128 16,0-3-128-16,2 4 0 0,0 0 0 0,1 0 0 15,2-1 0-15,-1 1 128 0,-1 1-128 0,0-1 0 16,-1-2 128-16,2 0-128 0,0 2 0 0,-2 1 0 16,-4 1 0-16,0-1 128 0,-4-2-128 0,0 0 0 15,1 0 0-15,-4 0 0 0,-2-1 0 0,0 1 144 16,1 1-144-16,-1 0 0 0,-2 1 144 0,-2 0-144 16,2-1 0-16,0 1 144 0,1 2-144 0,-1 0 0 0,-1 1 0 0,2-1 128 15,-3-1-128-15,1 2 0 0,2 0 0 0,-1 0 0 16,-4 0 0-16,2-1 0 0,2-2 0 0,-3 2 0 15,0 3 0-15,0-2 0 0,-2-2 0 0,0 1 0 16,1-1 0-16,-1 3 0 0,-2 1 0 0,2 5 0 16,-1 0-256-16,2 1 32 0,-6 0 0 0,0 2 0 31,0 1-2016-31,-3 1-416 0,-2 1-80 0</inkml:trace>
  <inkml:trace contextRef="#ctx0" brushRef="#br0" timeOffset="68697.63">18219 16843 2751 0,'0'0'128'0,"0"0"16"0,0 0-144 0,0 0 0 0,0 0 0 0,0 0 0 16,0 0 2480-16,-7 6 464 0,-1-3 80 0,8-3 32 15,0 0-1840-15,0 0-352 0,-6 5-80 0,1-1-16 16,0 3 208-16,5-7 48 0,-1 8 0 0,1-8 0 16,-6 8-80-16,6-8-16 0,-3 7 0 0,-1-1 0 15,-1 1-48-15,5-7-16 0,-5 5 0 0,-1 2 0 0,2 2-80 0,1-3-16 16,3-6 0-16,0 0 0 0,-5 8 32 0,5-8 0 16,0 0 0-16,0 0 0 0,0 0 32 15,0 0 0-15,0 0 0 0,0 0 0 0,0 0-176 0,0 0-16 16,1-10-16-16,3 0 0 0,1-1-256 0,3-1-48 15,1 0-16-15,0 0 0 0,4-6-144 0,-4 2-32 16,2-2 0-16,2 1 0 0,-5-1-128 0,3-2 192 16,1-2-192-16,1 1 192 0,-2 4-192 0,0-1 160 15,1 2-160-15,1-6 160 0,-2 1-160 0,1 3 0 16,0 4 144-16,0 1-144 0,1-2 0 0,-1 1 0 16,2 1 0-16,-1 2 128 0,-1 3-128 0,0 0 0 15,-1 4 0-15,1 0 0 0,0-3 0 0,1 3 0 16,1-2 0-16,-2 4 0 0,-1 2 0 0,1 2 0 15,0 1 0-15,-2 1-128 0,-10-4 128 0,11 7 0 16,0 2 0-16,1 0-128 0,-2 0 128 0,1 0 0 16,1-1 0-16,-3 3 0 0,1 3 0 0,0-1 0 0,-5-1 0 0,5 1 0 15,-1-1 0-15,1-1 0 0,-3-3 0 0,2 2 0 16,0 2 0-16,0 1 0 0,-2 0 0 0,2-2 0 16,1-3 0-16,0 0 0 0,-1-2 0 0,3 1 0 15,-3-2 0-15,2 0 0 0,1-1 0 0,1 0 0 16,-2 0 0-16,1-1 128 0,0 1-128 0,1-2 128 15,1-1-128-15,-1 0 0 0,0-1 128 0,0 0-128 16,0-1 144-16,2-1-144 0,0-1 192 0,2 1-192 16,-1 0 176-16,1-1-176 0,-2-2 160 0,0 2-160 15,1 0 160-15,-2 1-160 0,-1 0 160 0,1-1-160 16,0 1 144-16,-2-1-144 0,2 0 128 0,1-1-128 16,0-4 192-16,-2 1-64 0,-1-1 0 0,0 2 0 0,0 3 32 15,1-1 0-15,-1-2 0 0,-1 0 0 0,0 0-160 0,0 3 192 16,-1 0-192-16,2 0 192 0,-4-1-192 15,1-2 128-15,0 1-128 0,1-1 128 0,2 0 0 0,-3-2-128 16,0-2 192-16,-1 1-64 0,1 1 16 0,2-1 0 16,-2 0 0-16,1 0 0 0,-1-1 32 0,0 3 0 15,0 0 0-15,0-2 0 0,1-1-32 0,1 0 0 16,-3 4 0-16,1-3 0 0,-3-2-16 0,2-1 0 16,-4 2 0-16,3 0 0 0,0 1-128 0,-2 1 0 15,-1-2 0-15,2 1 0 0,-1-1 128 0,3 0 0 16,-2-2 0-16,-1 2 0 0,2 1-128 0,-3 2 0 15,2-1 0-15,-1 2 0 0,-3 0 0 0,3-1 0 16,-2 3 0-16,1-3 0 0,-4 7 0 0,3-8 0 16,0 1 0-16,0 1 128 0,-3 6-128 0,0 0 0 15,6-6 0-15,-6 6 0 0,4-6-128 0,-4 6 128 0,0 0 0 0,0 0 0 16,0 0 0-16,0 0 0 0,0 0 0 0,0 0 0 16,0 0 0-16,0 0 0 0,0 0 0 0,0 0 0 15,0 0 0-15,0 0 0 0,0 0 0 0,0 0 0 16,0 0 0-16,0 0 0 0,9 5 0 0,-2-1 0 15,-7-4-128-15,0 0 128 0,4 10 0 0,0 0 0 16,1 1 0-16,-3-2 0 0,-2-9-144 0,3 12 144 16,1-1 0-16,1 0 0 0,-3 0 0 0,4-1 0 15,-1-2 0-15,1 1 0 0,-1 2 0 0,2-3 0 16,-7-8 0-16,8 10 0 0,0-1 0 0,-1-1 0 0,2 0 0 16,0-1 0-16,-1-5 0 0,1 3 0 15,1 3 0-15,1 0 0 0,-1-3 0 0,2 1 0 0,0-1 0 0,0 1 0 16,-1 0 0-16,3 3 0 0,3-3 0 0,1 0 0 15,-1 3 0-15,0 0 0 0,-1-3 0 0,1 3 0 16,0-1 0-16,1 0 0 0,1-3 0 0,2 1 0 16,-3 1 0-16,3-2 0 0,1-3 0 0,1 0 0 15,0 1 0-15,-2-3 0 0,1-3 0 0,0 0 0 16,0-3 0-16,0 3 0 0,0-2 0 0,4-2 128 16,-1-3-128-16,-1 2 0 0,1 3 0 0,-3 0 128 15,0 1-128-15,-2 0 0 0,-3-3 0 0,0 2 0 16,2 0 0-16,0 2 0 0,1-4 0 0,-2 3 0 15,2-1 128-15,-1 2-128 0,-1 0 0 0,0-2 0 16,0-1 0-16,-2 1 0 0,3 4 0 0,-2-2 0 16,1 1 0-16,2-1 0 0,-1-1 0 0,1 2 0 0,4 0 0 15,-2-1 0-15,2-1 0 0,-4 2 0 0,-3 1 0 0,2 0 0 16,2-4 0-16,-1 2 0 0,-2 1 0 0,2 1 0 16,2 0 0-16,-2 0 0 0,-3 1 0 0,3 0 0 15,-2 0 0-15,-1 0 0 0,1 0 0 0,0 0 0 16,-2 0 0-16,2 0 0 0,-1-1 0 0,2-1 0 15,2 1 0-15,0 0 0 0,0-3 0 0,0 4 0 16,-3 0 0-16,4 0 0 0,-1 0 0 0,1 0 0 16,0-2 0-16,1-1 0 0,0 3 0 0,1 2 0 15,0-5 0-15,-2 2 0 0,-1 0 0 0,-2 1 0 16,0-1 0-16,2 1 0 0,-1-1 0 0,0 0 0 16,-1 1 0-16,2 1 0 0,2 1 0 0,1-1 0 15,0-3 0-15,1 1 0 0,1 1 0 0,0 0 0 16,-1 0 0-16,3 1 0 0,-5 0 0 0,0-1 0 0,-2 0 0 0,0 0 0 15,-1 0 0-15,1-1 0 0,-2 2 0 0,1-1 0 16,-3 0 0-16,3-1 0 0,0 0 0 0,2 0 0 16,-2 0 0-16,1-1 0 0,1-3 0 0,-1 1 0 15,2 0 0-15,-3 1 0 0,-1 0 0 0,1 0 0 16,-1-1 0-16,0 2 0 0,1 0 0 0,2 1 0 16,-4-1 0-16,1 0 0 0,-1 2 0 0,1-2 0 15,1-2 0-15,-4 2 0 0,2-2 0 0,0 2 0 16,-1 0 0-16,0-1 0 0,-1-3 0 0,3 2 0 15,2-1 0-15,0 2 0 0,1 0 0 0,-1 1 0 16,1 2 0-16,1-4 0 0,0 2 0 0,0 1 0 16,1 1 0-16,0 0 0 0,2 0 0 0,-4 0 0 15,-1 0 0-15,-1 1 0 0,0-1 0 0,1 0 0 0,-2-2 0 0,-2 2 0 16,2 0 0-16,0 1 0 0,-2 0 0 0,1 1 0 16,-1-1 0-16,1 2 0 0,2-1 0 0,-2 2 0 15,-2 2 0-15,1-3 0 0,-1 1 0 0,1 2 0 16,-2 0 0-16,4 2 0 0,-2-1 0 0,-1-2 0 15,-1 2 0-15,1 2 0 0,-1 1 0 0,-1-1 0 16,-2-2 0-16,0 2 0 0,1 2 0 0,-2-2-160 16,0-3 160-16,-2 1 0 0,1-1 0 0,-1 2 0 15,1 0 0-15,-1-2 0 0,-3-1 0 0,2 4 0 16,0-1 0-16,1 2 0 0,-2-1 0 0,1 0 0 16,-1 0 0-16,4 1 0 0,-4-6 0 0,2 3 0 15,-4 0 0-15,-5-7 0 0,0 0 0 0,6 6 128 16,-6-6-128-16,6 6 0 0,-6-6 0 0,0 0 128 0,0 0-128 0,0 0 176 15,0 0-176-15,0 0 192 16,-11 0-832-16,-1-3-144 0,-2-1-48 0,-1-4-18960 16</inkml:trace>
  <inkml:trace contextRef="#ctx0" brushRef="#br0" timeOffset="100372.11">18560 17216 4607 0,'0'0'400'0,"0"0"-400"0,0 0 0 0,0 0 0 16,0 0 1488-16,0 0 224 0,0 0 32 0,-7-6 16 15,3-2-720-15,-1 4-144 0,5 4-16 0,0 0-16 16,-3-9-192-16,0 3-32 0,3 6-16 0,-4-5 0 16,4 5-80-16,-4-6-16 0,-1 2 0 0,0-1 0 15,5 5-64-15,0 0-16 0,-5-7 0 0,0 1 0 0,2 0-64 16,3 6 0-16,-2-7-16 0,2 7 0 0,0 0 48 0,-6-5 16 16,1-3 0-16,0 3 0 0,5 5-112 0,0 0 0 15,-5-6-16-15,-1 3 0 0,6 3-96 0,0 0-16 16,-5-5 0-16,5 5 0 0,-9-1-192 0,9 1 144 15,-7-2-144-15,-1 1 128 0,1 1-128 0,7 0 0 16,-9 1 0-16,2 2 128 0,-3 2-128 0,3-1 0 16,-2-1 144-16,3 2-144 0,-3-1 128 0,2-1-128 15,-3 1 160-15,3 0-160 0,-1 2 160 0,0-1-160 16,-1 1 160-16,1-1-160 0,-1-1 128 0,1 3-128 16,0 0 0-16,0 0 144 0,2 0-144 0,-2 0 0 15,-1-1 144-15,0 1-144 0,2 2 0 0,-2-1 128 16,2 1-128-16,-2 0 0 0,2-1 0 0,0 0 0 15,1 1 0-15,3-1 0 0,3-8 0 0,-7 11 0 0,3-3 0 16,2 0 128-16,2-8-128 0,0 10 0 0,0-10 0 0,-2 11 128 16,1-1-128-16,-1-1 144 0,2-9-144 15,2 10 160-15,-2-10-160 0,3 11 0 0,-2-1 0 0,0-1 0 16,-1-9 0-16,0 10 0 0,0-10 128 0,0 11-128 16,1 0 144-16,-1-2-144 0,-1 2 160 0,0-1-160 15,1 0 0-15,0 1 128 0,0 0-128 0,0-2 0 16,0-9 0-16,0 0 0 0,0 12 0 0,0-1 0 15,-1-1 0-15,1-10 0 0,0 10 0 0,0 1 0 16,1 0 176-16,1 0-176 0,0-1 192 0,0 1-192 16,-1-1 0-16,2 0 0 0,0 1 0 0,-1-3 0 15,0 1 0-15,0 2 0 0,1-3 0 0,-1 1 0 16,1 0 0-16,-1-1 0 0,-2 2 0 0,1 0 0 16,1 0 128-16,-2 1-128 0,0-2 0 0,2 1 0 0,1 0 128 0,-2-2-128 15,-1-8 0-15,0 10 0 0,0 0 0 0,0-1 0 16,0 0 0-16,0-1 0 0,0-8 0 0,-1 8 0 15,1-8 0-15,0 0 0 0,-1 11 0 0,0-1 0 16,1-10 128-16,-5 9-128 0,5-9 0 0,-1 9 128 16,1-9-128-16,0 10 0 0,0-10 128 0,0 0-128 15,0 0 0-15,-2 10 0 0,-1 0 0 0,3-10 128 16,-5 6-128-16,5-6 0 0,-3 9 0 0,3-9 0 16,-6 8-192-16,6-8 48 0,-5 8 272 0,0-1 64 15,-2-5 16-15,2 0 0 0,5-2-208 0,-6 7 128 16,6-7-128-16,-8 6 0 0,3-1 192 0,-2 1-64 15,7-6-128-15,-7 6 192 0,-2 1-192 0,9-7 0 16,0 0 0-16,-6 4 0 0,-1 4 0 0,0-2 0 0,7-6 0 0,-7 6 0 16,-3-5 0-16,3 3 0 0,7-4 0 0,0 0 0 15,-8 4 0-15,8-4 128 0,-5 0-128 0,5 0 144 16,0 0-144-16,0 0-176 0,-7-5 48 0</inkml:trace>
  <inkml:trace contextRef="#ctx0" brushRef="#br0" timeOffset="119724.37">19927 6074 17503 0,'2'-11'1552'0,"-1"4"-1232"0,-1-2-320 0,0 0 0 0,2-1 736 0,0 1 96 16,1 2 0-16,-1-1 16 0,-2 1-544 0,2 0-112 15,-1 0-32-15,-1 0 0 0,0 7-160 0,-3-10 0 16,0 1 0-16,-1 0 128 0,-1-1-128 0,-3 2 128 15,1-1-128-15,-1-1 128 0,0-1 112 0,-3 2 16 16,0 0 0-16,1-1 0 0,-1 1 320 0,0-1 80 16,-1 0 16-16,1 0 0 0,-2-1-80 0,1 1-16 15,-2 1 0-15,0-1 0 0,1 1-192 0,0 0-32 16,-1-1-16-16,-2 1 0 0,1 3-112 0,0-1-32 16,-1 1 0-16,-1-1 0 0,-3 1-48 0,0 1-16 15,0-1 0-15,0 2 0 0,3 1-128 0,-3-1 0 16,-4 1 0-16,0 1 0 0,-1 1 0 0,2 0 0 15,-1 0 0-15,1 0 0 0,1-2 0 0,0 2 0 16,1 0 0-16,-2 0 0 0,2-1 0 0,-3 1 128 0,1 2-128 0,-3 1 0 16,0 1 128-16,1 2-128 0,-4 0 128 0,2 2-128 15,-2-2 0-15,2 1 128 0,-1 0-128 0,1 1 0 16,-1 0 0-16,1 0 0 0,1 2 0 0,-1-1 0 16,0-3 0-16,2 2 0 0,-4 1 0 0,2-1 0 15,-1 0 176-15,1 1-48 0,1 0-128 0,0 1 192 16,4-1-192-16,-2 2 0 0,-1 1 128 0,1-1-128 15,0-3 0-15,1 1 176 0,0 0-176 0,1 2 160 16,1 4-160-16,0 0 160 0,2 1-160 0,-1 0 160 16,0 0-160-16,0 1 0 0,-1-4 0 0,0 3 0 15,2 6 0-15,-1-1 128 0,1 0-128 0,-2 2 0 16,0 0 0-16,2 1 128 0,-2-2-128 0,0 1 0 16,1 4 0-16,-1-2 0 0,3-4 0 0,2 4 0 15,1 4 0-15,0-2 128 0,5-3-128 0,-2-2 0 0,-1 2 128 0,2-2-128 16,1 0 128-16,-2-2-128 0,1-1 128 0,0 1-128 15,0 1 128-15,0 0-128 0,-1 0 160 0,2-3-160 16,-2 2 192-16,1 1-192 0,-2-1 160 0,0 0-160 16,0 0 128-16,0 2-128 0,0-2 128 0,0 5-128 15,-1 1 0-15,1-2 128 0,4-1-128 0,-4 0 128 16,2 1-128-16,4 4 128 0,-2-3 0 0,2 0-128 16,-1-1 192-16,2 0-64 0,4-2 0 0,-1 0-128 15,-1-1 192-15,4 0-64 0,2-3 48 0,3 1 0 16,-4-3 0-16,2 3 0 0,3 0 48 0,0 1 16 15,-1 0 0-15,5 0 0 0,0 1 64 0,2-1 16 16,0 0 0-16,1-1 0 0,2-1-144 0,1 0-32 0,-2-1 0 16,1 2 0-16,1 1-144 0,-1-2 128 0,-2-1-128 15,3 1 128-15,-1-4-128 0,1 3 0 0,-1-2 144 0,3 0-144 16,-4 0 0-16,5-1 144 0,0 0-144 0,0-1 0 16,0 0 176-16,2-1-176 0,3-1 160 0,-1 0-160 15,-2 0 160-15,3-1-160 0,1-2 160 0,2 1-160 16,-2 0 192-16,-1-1-48 0,-1-1-16 0,-1-1 0 15,3 0 0-15,-3-1-128 0,1 0 192 0,-1 0-64 16,3 0 0-16,-1 0-128 0,2-2 192 0,1 0-64 16,1 0 0-16,1-1 0 0,0-4 0 0,1 2 0 15,-1 0-128-15,2-1 192 0,0-2-192 0,0 0 192 16,-2-4-48-16,0 2 0 0,3-1 0 0,-2-2 0 16,-1 0-144-16,2 1 0 0,3-2 0 0,0 0 128 0,-2-1-128 0,1 0 160 15,3 1-160-15,-1-2 160 0,0-1-160 16,-1 1 128-16,-2-2-128 0,0 2 128 0,-2-1-128 0,1-1 0 15,0-1 0-15,2 1 128 0,0-3-128 0,0-1 0 16,-1-1 0-16,0 2 128 0,0-2-128 0,-1 0 0 16,-4-1 0-16,2 0 0 0,-4 0 144 0,0-1-144 15,-2 0 160-15,0 0-160 0,-1 1 176 0,0-1-176 16,0 2 192-16,2-2-192 0,-5-2 176 0,2-3-176 16,1 0 160-16,-2 1-160 0,0-2 160 0,2 0-160 15,-2-4 160-15,1 2-160 0,0 1 144 0,-4 0-144 16,0 0 128-16,-2-1-128 0,-1 1 128 0,-2 2-128 15,-4 2 128-15,1 1-128 0,-4 0 160 0,1 1-160 16,-2 0 192-16,-3-1-192 0,1-2 208 0,-4 3-64 16,1-2-16-16,-3 2 0 0,1 0-128 0,-3 0 192 0,-2-2-192 15,0 2 192-15,-2 1-192 0,0-1 192 0,0 1-192 0,-3-1 192 16,-3 0-192-16,1 1 0 0,-1 1 0 0,0 1 0 16,-3 1 0-16,1-2-144 0,-1 0 144 0,-1 2-160 15,0 2 160-15,-3 0 0 0,0-1 0 0,1 1 0 16,0-1 0-16,0 1-128 0,-1-1 128 0,0-2 0 15,0-1 0-15,-3 1 0 0,-3 4 0 0,-2 0 0 16,-1 2 0-16,0 0-128 0,0 0 128 0,-1 2 0 16,-2 0 0-16,1 1-128 0,-2 0 128 0,2 2 0 15,-1 2 0-15,2 0-160 0,-4 2 160 0,0-2 0 16,-4 1-128-16,1 1 128 0,-1 3 0 0,0 1 0 16,-1 0-128-16,2 3 128 0,3 2 0 0,1 2 0 15,-1 1-128-15,2-1 128 0,-4-1 0 0,2 1 0 0,3 8 0 0,-2-2-128 16,1 0 128-16,0 0 0 0,-1 0 0 0,1 3 0 15,1 0-128-15,3 1 128 0,0-2 0 0,2 2 0 16,-1 1-128-16,1 0 128 0,0 1 0 0,-2-1 0 16,-1 2 0-16,0 1 0 0,1 3 0 0,2-1-128 15,-1-2 128-15,4-1 0 0,-3 2 0 0,4 0 0 16,0 0 0-16,2 0 0 0,0 0 0 0,1-2 0 16,0-1 0-16,0 0 0 0,1 3 0 0,0-1 0 15,-1-2 0-15,2 1 0 0,0 3 0 0,-1 0 0 16,2-2 0-16,2 1 0 0,-1-1 0 0,0 2-128 15,3-1 128-15,1 1 0 0,6 2 0 0,1 1 0 16,0-2-128-16,1-1 128 0,3 3 0 0,1 0-128 16,-2-2 128-16,3 2 0 0,1 1-128 0,4-1 128 15,-2 0 0-15,2-1 0 0,2-3-128 0,-1 0 128 0,1 0 0 0,2 0 0 16,2-2 0-16,1 0-128 0,1-1 128 0,2 2 0 16,-2 3 0-16,2-1 0 0,0-1 0 0,2 1 0 15,-1-2 0-15,3 1 0 0,0 1 0 0,0-1 0 16,0-3 0-16,0 2 0 0,1-2 0 0,2 0 0 15,-3-1 0-15,1-3 0 0,2 0 0 0,1-1 0 16,-1 0 0-16,3 2 0 0,-1-3 0 0,3-1 0 16,-2-1 0-16,2 0 0 0,2 1 0 0,0-2 0 15,2-2 0-15,0-1 0 0,-3 0 0 0,1 1 0 16,-1-3 0-16,2 1 0 0,1-1 0 0,-1-2 0 16,2 2 0-16,0-2 0 0,-4 0 0 0,8 1 0 15,0-1 0-15,2-1 0 0,1-2 0 0,-3-1 0 16,-1-1 144-16,1-1-144 0,0-2 128 0,2 1-128 0,-1 1 0 0,2-3 128 15,5-1-128-15,-2 0 0 0,1-1 176 0,0-1-48 16,-2 0-128-16,1 2 192 0,-3-3-192 0,1 1 0 16,-1 0 0-16,3-2 0 0,1-2 0 0,0 0 0 15,-2 1 0-15,3-1 144 0,1-2-144 0,-2 1 0 16,-3 0 0-16,-2-2 128 0,-2 1-128 0,-3-4 0 16,0-5 144-16,0 2-144 0,1 3 128 0,0-4-128 15,-1 0 160-15,0-3-160 0,0-4 160 0,-1 1-160 16,-2 0 160-16,0 1-160 0,-2-4 144 0,1 1-144 15,-5 0 128-15,1-2-128 0,-4 0 128 0,0-2-128 16,-3-1 0-16,0 1 128 0,-2 0-128 0,0 3 0 16,-3 1 0-16,-2 0 0 0,-3 0 0 0,1 3 128 15,-5-1-128-15,1 1 0 0,-4 0 0 0,0-3 128 16,-2-4-128-16,0 4 0 0,-1 3 0 0,-5-1 0 0,2-1 0 0,-3 3 0 16,0 1 0-16,-3 0 0 0,0 0 0 0,-1 1 0 15,-2 0-192-15,-1 2 192 0,-3 1-192 0,-1-1 192 16,-2-1-192-16,-2 1 192 0,0 1-160 0,-4 1 160 15,-2 0-128-15,-1 2 128 0,-1 1 0 0,-2-1-144 16,-3 1 144-16,2 4-128 0,-2 2 128 0,2-1-128 16,1-5 128-16,-5 3 0 0,1 0 0 0,-4 4-128 15,0 3 128-15,-2-1 0 0,0-2 0 0,-1 3-128 16,-1 2 128-16,2 0 0 0,1 3-144 0,-2-2 144 16,-4 2 0-16,-2 2-144 0,-4 1 144 0,0 2 0 15,-2-1-192-15,4 4 192 0,0-3-192 0,1 4 192 0,-1 2-176 16,0 2 176-16,-3 0-160 0,4 2 160 0,3 0 0 15,2 2-144-15,0 0 144 0,1 0 0 0,1 1 0 0,1 1-160 16,0-1 160-16,-1 1 0 0,0-1-128 0,4 1 128 16,3 1 0-16,2 3 0 0,3 0-128 0,2-2 128 15,7-2 0-15,3 0 0 0,0 2-160 0,4-1 160 16,5 0-128-16,-1 0 128 0,2 2-128 0,1 0 128 16,2 1-128-16,1 1 128 0,0 1 0 0,2 1-160 15,-3 1 160-15,2 2 0 0,0 3-144 0,1 1 144 16,1-2 0-16,0 5-144 0,0-1 144 0,2 1 0 15,0-1 0-15,1 2-128 0,-1 2 128 0,2 2 0 16,2-1 0-16,1-1 0 0,0-4 0 0,3 2-128 16,-3 3 128-16,3-3 0 0,0 0 0 0,0-3-128 15,0 0 128-15,2-1 0 0,-1 1 0 0,2-2 0 16,2-5 0-16,-3 1-128 0,2 4 128 0,3-3 0 16,1-2 0-16,-1 1 0 0,0-2 0 0,2 1 0 0,1 2 0 0,0-1 0 15,2-3 0-15,2-2 0 0,2 1 0 0,2 0 0 16,-3 2 0-16,4-6 0 0,-1-2 0 0,3 1 0 15,0-2 0-15,2-1 0 0,-2 0 0 0,2-2 128 16,-2-1-128-16,2 0 0 0,0 0 0 0,1-3 0 16,2-3 0-16,2 0 0 0,1 1 0 0,2-1 128 15,-1 1-128-15,2-3 0 0,-2-2 0 0,0-1 128 16,1-1-128-16,-1-2 128 0,-1 2-128 0,1-3 128 16,3-3-128-16,0 0 128 0,0 0-128 0,4 1 128 15,-1-4-128-15,1 0 144 0,-3-4-144 0,0 2 160 16,-2 0-160-16,1-1 128 0,-2-3-128 0,3-1 128 0,1-2-128 0,1 1 160 15,-2-2-160-15,1-2 160 0,1-3-32 16,-4-1 0-16,2 5 0 0,-5-3 0 0,-1 0 0 0,-2-1-128 16,1 1 192-16,-1 1-64 0,0 1-128 0,1-1 128 15,-1-2-128-15,-1 3 128 0,0 1-128 0,0 0 0 16,-5-1 0-16,1-1 128 0,-2-3-128 0,-3 0 0 16,-3-1 144-16,0-1-144 0,-3-2 128 0,-3-1-128 15,1 1 128-15,-5 0-128 0,2 2 128 0,0-1-128 16,-1 0 128-16,1 1-128 0,-3-1 0 0,0 0 0 15,-2-2 0-15,1 3 128 0,-4-1-128 0,1 2 0 16,-2 2 0-16,-1-1-128 0,-2 1 128 0,-1 1 0 16,-1 0 0-16,0 2-128 0,-5 2 128 0,2 0 0 15,-4-1 0-15,0 2 0 0,-1 0 0 0,-2 0-160 16,-2-1 160-16,-1 1 0 0,-3 0-176 0,-4 0 176 0,-2 0-160 0,-4-4 160 16,-1-1-224-16,0 0 48 0,-2 3 16 0,-1 3 0 15,-4 0 160-15,2 1-208 0,0-1 80 0,4 2 128 16,0 4-144-16,1-3 144 0,-2 1 0 0,1 2 0 15,0 1 0-15,-4 2-128 0,-1 2 128 0,0 2 0 16,0-1 0-16,0 4-160 0,-2 0 160 0,0 0-128 16,-1 1 128-16,-1 2 0 0,-1 2 0 0,-2 3-128 15,-2 1 128-15,-2 2-128 0,-2-4 128 0,-1 4-128 16,1 1 128-16,3 1-192 0,1 0 192 0,0 2-192 16,0 1 192-16,-2 2-128 0,-1 3 128 0,3-2-128 15,3-1 128-15,-1 3 0 0,-1 4 0 0,3 4-128 16,1 2 128-16,2 1 0 0,1-3 0 0,2 1-128 15,0-1 128-15,0-1 0 0,1 1-144 0,-1-2 144 0,4 0 0 0,-1 2 0 16,2 2 0-16,-1-1 0 0,1 0-128 0,4 3 128 16,3 3 0-16,-2 2 0 0,0 1 0 0,1 0 0 15,0 1-144-15,2-2 144 0,2 1 0 0,-2 2 0 16,0 1-128-16,2-1 128 0,2-2 0 0,1 1 0 16,2 4 0-16,2 0 0 0,1-2-128 0,-1 0 128 15,4-3 0-15,1 0 0 0,-2-3 0 0,6 1-128 16,-1-1 128-16,4 3 0 0,0-3 0 0,2 3 0 15,0 0 0-15,2-2 0 0,-1-4-144 0,0-1 144 16,2-2 0-16,5 0-144 0,-1-1 144 0,4-3 0 16,3-2 0-16,3 1-128 0,3-2 128 0,1 1 0 15,1-2-144-15,1 1 144 0,3-1 0 0,0-1 0 16,1-2 0-16,4-1 0 0,4 0 0 0,0-3 0 16,5-1 0-16,0-2 0 0,6-1 0 0,0-2 0 15,1-3 0-15,2 2 0 0,-3-3 0 0,1-1 0 0,5-1 0 0,1-2 0 16,-1-2 0-16,2 2 0 0,7 0 0 0,-5-1 0 15,-1-3 0-15,2-1 0 0,4-4 0 0,-1 0 0 16,1-2 0-16,0-2 0 0,-1-3 144 0,1 1-144 16,-2-1 0-16,-1 0 144 0,1-2-144 0,3-2 0 15,3-6 224-15,-4 3-64 0,-4-3-16 0,-1-2 0 16,0-7-144-16,-2 0 128 0,-1 0-128 0,1 1 128 16,-2 6 16-16,-5 0 0 0,-3 0 0 0,-2 3 0 15,-5 1 128-15,-2 2 32 0,-3 1 0 0,0 1 0 16,-2 0-128-16,-4 1-32 0,2-1 0 0,-4 0 0 15,-3-1-144-15,-3 0 0 0,-4 1 0 0,-2 1 128 16,-3 0-128-16,0 1 0 0,-2-1-160 0,-3 3 160 16,-2 1-528-16,-3 0-16 0,-4 1 0 0,-1 0 0 15,-5 0-1344-15,-2 2-272 0,-6 2-48 0</inkml:trace>
  <inkml:trace contextRef="#ctx0" brushRef="#br1" timeOffset="-211852.72">3859 17089 7359 0,'0'0'656'0,"0"0"-528"16,0 0-128-16,0 0 0 0,0 0 1248 0,0 0 224 16,0 0 32-16,0 0 16 0,0 0-432 0,0 0-64 15,0 0-32-15,0 0 0 0,0 0-352 0,0 0-64 16,0 0 0-16,0 0-16 0,-6-10-48 0,-2 0-16 16,2 1 0-16,0 1 0 0,0 1-16 0,0-1 0 15,-3-1 0-15,2 4 0 0,0-1-16 0,-1 1 0 16,-3-2 0-16,0 2 0 0,1-2-128 0,-3 0-16 15,-3 0-16-15,-3 1 0 0,-2-2 0 0,0 2 0 16,-2-1 0-16,2 0 0 0,-3-3 16 0,-2 0 16 16,0 1 0-16,0 0 0 0,0-1-96 0,-3 1-32 15,0 0 0-15,0 2 0 0,1-1 16 0,-1 2 0 0,3-1 0 0,-4 0 0 16,-1 2-96-16,0 1-128 0,1 0 176 16,0 1-176-16,2 1 128 0,0-3-128 0,-2 2 0 0,4 2 0 15,0 1 0-15,3-1 0 0,1-2 0 0,1 1 0 16,-1 5 0-16,0-1 0 0,0-1 0 0,0 0 0 15,-1 0 0-15,-1 1 0 0,0 1 0 0,-1-1 0 16,-2 0 0-16,1 0 0 0,2 0 0 0,-3 3 0 16,1 0 0-16,1 1 0 0,0-1 0 0,2 1 0 15,-3 1 0-15,3 2 0 0,0 3 0 0,-2-3 0 16,3 1 0-16,2-1 0 0,-6 0-128 0,5 2 128 16,-1 1 0-16,1 1 0 0,2-1 0 0,-3 1-144 15,2 0 144-15,2 1 0 0,1-2 0 0,2 0 0 0,1 1 0 0,1-1 0 16,-1 0 0-16,-2-2 0 0,2 1 0 0,1 1 0 15,2 1 0-15,0 0 0 0,-1-1 0 0,-1 2-128 16,4 1 128-16,-5 2 0 0,1-1 0 0,1 0 0 16,1-2 0-16,1 1 0 0,1 2 0 0,2-2 0 15,-4 0 0-15,2-1 0 0,1-1 144 0,0 0-144 16,1 2 192-16,-1-3-192 0,0-1 256 0,4 0-48 16,-4 0-16-16,2-2 0 0,-1-1-32 0,0 1-16 15,1-3 0-15,-1 2 0 0,3 3-144 0,-1-2 192 16,0 0-192-16,1 0 192 0,1-1-192 0,-1 0 0 15,2 1 0-15,-2 1 0 0,0-1 0 0,0 0 128 16,1-1-128-16,1 1 0 0,0 0 0 0,0 0 0 16,0-1 0-16,-1-1 0 0,0 2 128 0,3-9-128 0,-4 8 0 0,4-8 128 15,0 10-128-15,-1 0 128 0,0-3-128 0,1-7 128 16,0 0-128-16,0 0 0 0,0 9 0 0,1 0 0 16,-1-9 128-16,3 9-128 0,-3-9 0 0,2 8 128 15,1 0-128-15,-3-8 0 0,3 8 0 0,-3-8 128 16,2 8-128-16,-2-8 0 0,6 8 0 0,1 0 0 15,-7-8 0-15,4 8 0 0,2-2 0 0,-6-6 0 16,7 7 0-16,-7-7 0 0,8 7 0 0,0-2 0 16,-8-5 128-16,7 6-128 0,-7-6 128 0,7 5-128 15,-7-5 0-15,9 6 128 0,-9-6-128 0,0 0 0 16,8 6 0-16,-8-6 0 0,0 0 128 0,6 6-128 16,-6-6 0-16,0 0 0 0,0 0 0 0,10 5 128 15,-10-5-128-15,9 5 0 0,-9-5 0 0,0 0 0 16,8 4 0-16,-8-4 0 0,0 0 0 0,0 0 0 0,0 0 0 0,11 3 0 15,-11-3 128-15,0 0-128 0,0 0 0 0,9 4 160 16,-9-4-160-16,0 0 160 0,0 0-160 0,0 0 128 16,0 0-128-16,0 0 128 0,0 0-128 0,0 0 0 15,0 0 144-15,0 0-144 0,0 0 0 0,0 0 128 16,0 0-128-16,0 0 0 0,5-8 0 0,-5 8 144 16,-2-9-144-16,2 9 0 0,0 0 0 0,0 0-320 15,-3-10 32-15,0 4-9376 16,3 6-1856-16</inkml:trace>
  <inkml:trace contextRef="#ctx0" brushRef="#br1" timeOffset="-211216.81">3536 16961 12095 0,'0'0'528'0,"0"0"112"0,0 0-512 0,0 0-128 15,0 0 0-15,0 0 0 0,0 0 640 0,0 0 112 16,0 0 16-16,6 2 0 0,-6-2-160 0,0 0-32 15,5 5 0-15,3-1 0 0,-1 0-32 0,4-1-16 16,0 1 0-16,1-1 0 0,0 2-80 0,3 1 0 16,-2 3-16-16,2 1 0 0,0-1-64 0,-3 2-16 15,1 0 0-15,1 4 0 0,-2 3 16 0,0-2 0 0,3-1 0 0,-4 3 0 16,0 8 16-16,-1-2 0 0,-2-2 0 16,2 0 0-16,0-1-64 0,-2 1-16 0,2 0 0 0,-4-1 0 15,3-2-80-15,-3 0-16 0,-1 1 0 0,1 0 0 16,-2-2-16-16,-1 2 0 0,0 1 0 0,0 1 0 15,-5 1 48-15,0-1 0 0,-2 0 0 0,0 0 0 16,-3 1 32-16,0-1 16 0,-1-2 0 0,-1 0 0 16,-1-2 96-16,-3 1 32 0,-2 0 0 0,-3 1 0 15,-2-3-16-15,-4 0 0 0,-1 2 0 0,-6 0 0 16,-1 1-96-16,-2 1-32 0,-1-3 0 0,-4 0 0 16,-3 6-80-16,2-2-32 0,-1-2 0 0,-2 0 0 15,-2-2-160-15,0-1 0 0,-2 0 0 0,-1-1 0 16,1 1-1280-16,1-2-304 0,4 0-48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8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1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2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8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7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4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8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E19A-0EB0-43D8-B78C-A8DEF9D9F07A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08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0B41AB-D69E-4832-8916-8284DB4AA0F9}"/>
              </a:ext>
            </a:extLst>
          </p:cNvPr>
          <p:cNvSpPr/>
          <p:nvPr/>
        </p:nvSpPr>
        <p:spPr>
          <a:xfrm>
            <a:off x="331393" y="794868"/>
            <a:ext cx="86284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Review of solving first order LINEAR differential equation using an  integrating factor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733C8E-2E65-44A7-A037-D34EC60E0308}"/>
              </a:ext>
            </a:extLst>
          </p:cNvPr>
          <p:cNvGrpSpPr/>
          <p:nvPr/>
        </p:nvGrpSpPr>
        <p:grpSpPr>
          <a:xfrm>
            <a:off x="380489" y="5217187"/>
            <a:ext cx="7266105" cy="1569660"/>
            <a:chOff x="380489" y="5051488"/>
            <a:chExt cx="7266105" cy="156966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03EFB5C-9255-4699-972A-FCAA314F2293}"/>
                </a:ext>
              </a:extLst>
            </p:cNvPr>
            <p:cNvSpPr txBox="1"/>
            <p:nvPr/>
          </p:nvSpPr>
          <p:spPr>
            <a:xfrm>
              <a:off x="1902443" y="5051488"/>
              <a:ext cx="574415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92D050"/>
                  </a:solidFill>
                </a:rPr>
                <a:t>By Dr. Isabel Darcy, </a:t>
              </a:r>
            </a:p>
            <a:p>
              <a:r>
                <a:rPr lang="en-US" sz="3200" dirty="0">
                  <a:solidFill>
                    <a:srgbClr val="92D050"/>
                  </a:solidFill>
                </a:rPr>
                <a:t>Dept of Mathematics and AMCS, </a:t>
              </a:r>
            </a:p>
            <a:p>
              <a:r>
                <a:rPr lang="en-US" sz="3200" dirty="0">
                  <a:solidFill>
                    <a:srgbClr val="92D050"/>
                  </a:solidFill>
                </a:rPr>
                <a:t>University of Iowa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8C9010E-98A7-42FF-97D6-5DA146B0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0489" y="5150518"/>
              <a:ext cx="1378330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716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" y="0"/>
            <a:ext cx="9123528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B27205-45AB-4452-B043-ACD20A1C3E84}"/>
                  </a:ext>
                </a:extLst>
              </p14:cNvPr>
              <p14:cNvContentPartPr/>
              <p14:nvPr/>
            </p14:nvContentPartPr>
            <p14:xfrm>
              <a:off x="669960" y="651600"/>
              <a:ext cx="8625600" cy="587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B27205-45AB-4452-B043-ACD20A1C3E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0600" y="642240"/>
                <a:ext cx="8644320" cy="589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172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8FD1B9-CEED-4220-90A1-33D1BCD82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818"/>
            <a:ext cx="9144000" cy="94965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ED381AA-E603-4C49-8CDD-C8543EB30CBE}"/>
                  </a:ext>
                </a:extLst>
              </p14:cNvPr>
              <p14:cNvContentPartPr/>
              <p14:nvPr/>
            </p14:nvContentPartPr>
            <p14:xfrm>
              <a:off x="396000" y="334800"/>
              <a:ext cx="8741520" cy="5872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ED381AA-E603-4C49-8CDD-C8543EB30C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640" y="325440"/>
                <a:ext cx="8760240" cy="589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18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FFF16E-D67C-45D5-967D-B66D4C6AF9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332"/>
          <a:stretch/>
        </p:blipFill>
        <p:spPr>
          <a:xfrm>
            <a:off x="0" y="440349"/>
            <a:ext cx="9144000" cy="28306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4F9063-52BA-46A4-B74A-2952A84287EE}"/>
                  </a:ext>
                </a:extLst>
              </p14:cNvPr>
              <p14:cNvContentPartPr/>
              <p14:nvPr/>
            </p14:nvContentPartPr>
            <p14:xfrm>
              <a:off x="211680" y="93960"/>
              <a:ext cx="9154080" cy="6060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4F9063-52BA-46A4-B74A-2952A84287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320" y="84600"/>
                <a:ext cx="9172800" cy="607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028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FFF16E-D67C-45D5-967D-B66D4C6AF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0349"/>
            <a:ext cx="9144000" cy="619823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F09C23-E7D4-470C-BE0E-DD1499231039}"/>
                  </a:ext>
                </a:extLst>
              </p14:cNvPr>
              <p14:cNvContentPartPr/>
              <p14:nvPr/>
            </p14:nvContentPartPr>
            <p14:xfrm>
              <a:off x="474120" y="3012840"/>
              <a:ext cx="8505360" cy="3367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F09C23-E7D4-470C-BE0E-DD14992310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760" y="3003480"/>
                <a:ext cx="8524080" cy="338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823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2135AB-73CA-43F2-83AA-0C28F80D7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" y="0"/>
            <a:ext cx="9094304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988ED8-8668-4DD1-9DD8-190043A17C87}"/>
                  </a:ext>
                </a:extLst>
              </p14:cNvPr>
              <p14:cNvContentPartPr/>
              <p14:nvPr/>
            </p14:nvContentPartPr>
            <p14:xfrm>
              <a:off x="-31320" y="128160"/>
              <a:ext cx="9427680" cy="5943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988ED8-8668-4DD1-9DD8-190043A17C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40680" y="118800"/>
                <a:ext cx="9446400" cy="596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836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837"/>
          <a:stretch/>
        </p:blipFill>
        <p:spPr>
          <a:xfrm>
            <a:off x="10236" y="0"/>
            <a:ext cx="9123528" cy="282298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6CF767-5282-4A83-945D-31FDB27C8C79}"/>
                  </a:ext>
                </a:extLst>
              </p14:cNvPr>
              <p14:cNvContentPartPr/>
              <p14:nvPr/>
            </p14:nvContentPartPr>
            <p14:xfrm>
              <a:off x="1211400" y="86040"/>
              <a:ext cx="6038640" cy="2699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6CF767-5282-4A83-945D-31FDB27C8C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2040" y="76680"/>
                <a:ext cx="6057360" cy="27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661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10236" y="0"/>
            <a:ext cx="9123528" cy="3429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C644808-FA49-4246-A131-06048BE9EE26}"/>
                  </a:ext>
                </a:extLst>
              </p14:cNvPr>
              <p14:cNvContentPartPr/>
              <p14:nvPr/>
            </p14:nvContentPartPr>
            <p14:xfrm>
              <a:off x="130320" y="2523240"/>
              <a:ext cx="4636440" cy="108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C644808-FA49-4246-A131-06048BE9EE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960" y="2513880"/>
                <a:ext cx="4655160" cy="110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962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7450"/>
          <a:stretch/>
        </p:blipFill>
        <p:spPr>
          <a:xfrm>
            <a:off x="10236" y="0"/>
            <a:ext cx="9123528" cy="428970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BC0CA1-EEBB-4C0A-9C8F-55D56BA25E53}"/>
                  </a:ext>
                </a:extLst>
              </p14:cNvPr>
              <p14:cNvContentPartPr/>
              <p14:nvPr/>
            </p14:nvContentPartPr>
            <p14:xfrm>
              <a:off x="557280" y="1235520"/>
              <a:ext cx="8402400" cy="416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BC0CA1-EEBB-4C0A-9C8F-55D56BA25E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920" y="1226160"/>
                <a:ext cx="8421120" cy="417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410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532"/>
          <a:stretch/>
        </p:blipFill>
        <p:spPr>
          <a:xfrm>
            <a:off x="10236" y="0"/>
            <a:ext cx="9123528" cy="503840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6135D8-6099-40F5-90B0-26A023C86373}"/>
                  </a:ext>
                </a:extLst>
              </p14:cNvPr>
              <p14:cNvContentPartPr/>
              <p14:nvPr/>
            </p14:nvContentPartPr>
            <p14:xfrm>
              <a:off x="232560" y="3579120"/>
              <a:ext cx="7632360" cy="2613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6135D8-6099-40F5-90B0-26A023C863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00" y="3569760"/>
                <a:ext cx="7651080" cy="263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9791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020"/>
          <a:stretch/>
        </p:blipFill>
        <p:spPr>
          <a:xfrm>
            <a:off x="10236" y="0"/>
            <a:ext cx="9123528" cy="596507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C9DA9C-8C0F-4B3A-BAB0-A6E384F9BA3E}"/>
                  </a:ext>
                </a:extLst>
              </p14:cNvPr>
              <p14:cNvContentPartPr/>
              <p14:nvPr/>
            </p14:nvContentPartPr>
            <p14:xfrm>
              <a:off x="660240" y="4733280"/>
              <a:ext cx="4831560" cy="174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C9DA9C-8C0F-4B3A-BAB0-A6E384F9BA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0880" y="4723920"/>
                <a:ext cx="4850280" cy="176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841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27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proto</cp:lastModifiedBy>
  <cp:revision>7</cp:revision>
  <dcterms:created xsi:type="dcterms:W3CDTF">2020-08-30T01:35:59Z</dcterms:created>
  <dcterms:modified xsi:type="dcterms:W3CDTF">2020-08-30T20:35:52Z</dcterms:modified>
</cp:coreProperties>
</file>