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 id="2147483781" r:id="rId2"/>
  </p:sldMasterIdLst>
  <p:handoutMasterIdLst>
    <p:handoutMasterId r:id="rId43"/>
  </p:handoutMasterIdLst>
  <p:sldIdLst>
    <p:sldId id="430" r:id="rId3"/>
    <p:sldId id="424" r:id="rId4"/>
    <p:sldId id="413" r:id="rId5"/>
    <p:sldId id="425" r:id="rId6"/>
    <p:sldId id="415" r:id="rId7"/>
    <p:sldId id="426" r:id="rId8"/>
    <p:sldId id="428" r:id="rId9"/>
    <p:sldId id="422" r:id="rId10"/>
    <p:sldId id="408" r:id="rId11"/>
    <p:sldId id="407" r:id="rId12"/>
    <p:sldId id="414" r:id="rId13"/>
    <p:sldId id="427" r:id="rId14"/>
    <p:sldId id="409" r:id="rId15"/>
    <p:sldId id="416" r:id="rId16"/>
    <p:sldId id="412" r:id="rId17"/>
    <p:sldId id="374" r:id="rId18"/>
    <p:sldId id="382" r:id="rId19"/>
    <p:sldId id="390" r:id="rId20"/>
    <p:sldId id="391" r:id="rId21"/>
    <p:sldId id="392" r:id="rId22"/>
    <p:sldId id="393" r:id="rId23"/>
    <p:sldId id="417" r:id="rId24"/>
    <p:sldId id="381" r:id="rId25"/>
    <p:sldId id="395" r:id="rId26"/>
    <p:sldId id="396" r:id="rId27"/>
    <p:sldId id="397" r:id="rId28"/>
    <p:sldId id="398" r:id="rId29"/>
    <p:sldId id="399" r:id="rId30"/>
    <p:sldId id="400" r:id="rId31"/>
    <p:sldId id="401" r:id="rId32"/>
    <p:sldId id="384" r:id="rId33"/>
    <p:sldId id="402" r:id="rId34"/>
    <p:sldId id="403" r:id="rId35"/>
    <p:sldId id="386" r:id="rId36"/>
    <p:sldId id="404" r:id="rId37"/>
    <p:sldId id="385" r:id="rId38"/>
    <p:sldId id="405" r:id="rId39"/>
    <p:sldId id="349" r:id="rId40"/>
    <p:sldId id="350" r:id="rId41"/>
    <p:sldId id="370" r:id="rId42"/>
  </p:sldIdLst>
  <p:sldSz cx="11887200" cy="7772400"/>
  <p:notesSz cx="6858000" cy="9144000"/>
  <p:defaultTextStyle>
    <a:defPPr>
      <a:defRPr lang="en-US"/>
    </a:defPPr>
    <a:lvl1pPr marL="0" algn="l" defTabSz="561670" rtl="0" eaLnBrk="1" latinLnBrk="0" hangingPunct="1">
      <a:defRPr sz="2211" kern="1200">
        <a:solidFill>
          <a:schemeClr val="tx1"/>
        </a:solidFill>
        <a:latin typeface="+mn-lt"/>
        <a:ea typeface="+mn-ea"/>
        <a:cs typeface="+mn-cs"/>
      </a:defRPr>
    </a:lvl1pPr>
    <a:lvl2pPr marL="561670" algn="l" defTabSz="561670" rtl="0" eaLnBrk="1" latinLnBrk="0" hangingPunct="1">
      <a:defRPr sz="2211" kern="1200">
        <a:solidFill>
          <a:schemeClr val="tx1"/>
        </a:solidFill>
        <a:latin typeface="+mn-lt"/>
        <a:ea typeface="+mn-ea"/>
        <a:cs typeface="+mn-cs"/>
      </a:defRPr>
    </a:lvl2pPr>
    <a:lvl3pPr marL="1123340" algn="l" defTabSz="561670" rtl="0" eaLnBrk="1" latinLnBrk="0" hangingPunct="1">
      <a:defRPr sz="2211" kern="1200">
        <a:solidFill>
          <a:schemeClr val="tx1"/>
        </a:solidFill>
        <a:latin typeface="+mn-lt"/>
        <a:ea typeface="+mn-ea"/>
        <a:cs typeface="+mn-cs"/>
      </a:defRPr>
    </a:lvl3pPr>
    <a:lvl4pPr marL="1685011" algn="l" defTabSz="561670" rtl="0" eaLnBrk="1" latinLnBrk="0" hangingPunct="1">
      <a:defRPr sz="2211" kern="1200">
        <a:solidFill>
          <a:schemeClr val="tx1"/>
        </a:solidFill>
        <a:latin typeface="+mn-lt"/>
        <a:ea typeface="+mn-ea"/>
        <a:cs typeface="+mn-cs"/>
      </a:defRPr>
    </a:lvl4pPr>
    <a:lvl5pPr marL="2246681" algn="l" defTabSz="561670" rtl="0" eaLnBrk="1" latinLnBrk="0" hangingPunct="1">
      <a:defRPr sz="2211" kern="1200">
        <a:solidFill>
          <a:schemeClr val="tx1"/>
        </a:solidFill>
        <a:latin typeface="+mn-lt"/>
        <a:ea typeface="+mn-ea"/>
        <a:cs typeface="+mn-cs"/>
      </a:defRPr>
    </a:lvl5pPr>
    <a:lvl6pPr marL="2808351" algn="l" defTabSz="561670" rtl="0" eaLnBrk="1" latinLnBrk="0" hangingPunct="1">
      <a:defRPr sz="2211" kern="1200">
        <a:solidFill>
          <a:schemeClr val="tx1"/>
        </a:solidFill>
        <a:latin typeface="+mn-lt"/>
        <a:ea typeface="+mn-ea"/>
        <a:cs typeface="+mn-cs"/>
      </a:defRPr>
    </a:lvl6pPr>
    <a:lvl7pPr marL="3370021" algn="l" defTabSz="561670" rtl="0" eaLnBrk="1" latinLnBrk="0" hangingPunct="1">
      <a:defRPr sz="2211" kern="1200">
        <a:solidFill>
          <a:schemeClr val="tx1"/>
        </a:solidFill>
        <a:latin typeface="+mn-lt"/>
        <a:ea typeface="+mn-ea"/>
        <a:cs typeface="+mn-cs"/>
      </a:defRPr>
    </a:lvl7pPr>
    <a:lvl8pPr marL="3931691" algn="l" defTabSz="561670" rtl="0" eaLnBrk="1" latinLnBrk="0" hangingPunct="1">
      <a:defRPr sz="2211" kern="1200">
        <a:solidFill>
          <a:schemeClr val="tx1"/>
        </a:solidFill>
        <a:latin typeface="+mn-lt"/>
        <a:ea typeface="+mn-ea"/>
        <a:cs typeface="+mn-cs"/>
      </a:defRPr>
    </a:lvl8pPr>
    <a:lvl9pPr marL="4493362" algn="l" defTabSz="561670" rtl="0" eaLnBrk="1" latinLnBrk="0" hangingPunct="1">
      <a:defRPr sz="221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74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125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95" autoAdjust="0"/>
  </p:normalViewPr>
  <p:slideViewPr>
    <p:cSldViewPr>
      <p:cViewPr varScale="1">
        <p:scale>
          <a:sx n="82" d="100"/>
          <a:sy n="82" d="100"/>
        </p:scale>
        <p:origin x="600" y="58"/>
      </p:cViewPr>
      <p:guideLst>
        <p:guide orient="horz" pos="2448"/>
        <p:guide pos="37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D56A9D8-E6FF-46DA-9046-0554CBE5239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08" charset="0"/>
                <a:ea typeface="+mn-ea"/>
              </a:defRPr>
            </a:lvl1pPr>
          </a:lstStyle>
          <a:p>
            <a:pPr>
              <a:defRPr/>
            </a:pPr>
            <a:endParaRPr lang="en-US"/>
          </a:p>
        </p:txBody>
      </p:sp>
      <p:sp>
        <p:nvSpPr>
          <p:cNvPr id="51203" name="Rectangle 3">
            <a:extLst>
              <a:ext uri="{FF2B5EF4-FFF2-40B4-BE49-F238E27FC236}">
                <a16:creationId xmlns:a16="http://schemas.microsoft.com/office/drawing/2014/main" id="{DFFD504A-4744-4C35-B666-FF579442D9AB}"/>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8" charset="0"/>
                <a:ea typeface="+mn-ea"/>
              </a:defRPr>
            </a:lvl1pPr>
          </a:lstStyle>
          <a:p>
            <a:pPr>
              <a:defRPr/>
            </a:pPr>
            <a:endParaRPr lang="en-US"/>
          </a:p>
        </p:txBody>
      </p:sp>
      <p:sp>
        <p:nvSpPr>
          <p:cNvPr id="51204" name="Rectangle 4">
            <a:extLst>
              <a:ext uri="{FF2B5EF4-FFF2-40B4-BE49-F238E27FC236}">
                <a16:creationId xmlns:a16="http://schemas.microsoft.com/office/drawing/2014/main" id="{F2BC1746-63FE-4BDA-B525-F5E8311F6378}"/>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08" charset="0"/>
                <a:ea typeface="+mn-ea"/>
              </a:defRPr>
            </a:lvl1pPr>
          </a:lstStyle>
          <a:p>
            <a:pPr>
              <a:defRPr/>
            </a:pPr>
            <a:endParaRPr lang="en-US"/>
          </a:p>
        </p:txBody>
      </p:sp>
      <p:sp>
        <p:nvSpPr>
          <p:cNvPr id="51205" name="Rectangle 5">
            <a:extLst>
              <a:ext uri="{FF2B5EF4-FFF2-40B4-BE49-F238E27FC236}">
                <a16:creationId xmlns:a16="http://schemas.microsoft.com/office/drawing/2014/main" id="{F26A1A12-BF2F-4C7D-B98B-008281429190}"/>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ECE5BE-5664-413D-A67D-30F5669F91E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33B7C94-2CEB-4B73-9B7A-3C15C98B9A9F}" type="slidenum">
              <a:rPr lang="en-US" altLang="en-US" smtClean="0"/>
              <a:pPr/>
              <a:t>‹#›</a:t>
            </a:fld>
            <a:endParaRPr lang="en-US" altLang="en-US"/>
          </a:p>
        </p:txBody>
      </p:sp>
    </p:spTree>
    <p:extLst>
      <p:ext uri="{BB962C8B-B14F-4D97-AF65-F5344CB8AC3E}">
        <p14:creationId xmlns:p14="http://schemas.microsoft.com/office/powerpoint/2010/main" val="32363651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6339032-1AD5-453E-B2F5-4BAD0ED99440}" type="slidenum">
              <a:rPr lang="en-US" altLang="en-US" smtClean="0"/>
              <a:pPr/>
              <a:t>‹#›</a:t>
            </a:fld>
            <a:endParaRPr lang="en-US" altLang="en-US"/>
          </a:p>
        </p:txBody>
      </p:sp>
    </p:spTree>
    <p:extLst>
      <p:ext uri="{BB962C8B-B14F-4D97-AF65-F5344CB8AC3E}">
        <p14:creationId xmlns:p14="http://schemas.microsoft.com/office/powerpoint/2010/main" val="210914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884C665-88DC-489B-A6AB-911BE25E1FA8}" type="slidenum">
              <a:rPr lang="en-US" altLang="en-US" smtClean="0"/>
              <a:pPr/>
              <a:t>‹#›</a:t>
            </a:fld>
            <a:endParaRPr lang="en-US" altLang="en-US"/>
          </a:p>
        </p:txBody>
      </p:sp>
    </p:spTree>
    <p:extLst>
      <p:ext uri="{BB962C8B-B14F-4D97-AF65-F5344CB8AC3E}">
        <p14:creationId xmlns:p14="http://schemas.microsoft.com/office/powerpoint/2010/main" val="132034894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33B7C94-2CEB-4B73-9B7A-3C15C98B9A9F}" type="slidenum">
              <a:rPr lang="en-US" altLang="en-US" smtClean="0"/>
              <a:pPr/>
              <a:t>‹#›</a:t>
            </a:fld>
            <a:endParaRPr lang="en-US" altLang="en-US"/>
          </a:p>
        </p:txBody>
      </p:sp>
    </p:spTree>
    <p:extLst>
      <p:ext uri="{BB962C8B-B14F-4D97-AF65-F5344CB8AC3E}">
        <p14:creationId xmlns:p14="http://schemas.microsoft.com/office/powerpoint/2010/main" val="201854203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8D1AD53-E226-49EB-9E89-4F20BA5BC681}" type="slidenum">
              <a:rPr lang="en-US" altLang="en-US" smtClean="0"/>
              <a:pPr/>
              <a:t>‹#›</a:t>
            </a:fld>
            <a:endParaRPr lang="en-US" altLang="en-US"/>
          </a:p>
        </p:txBody>
      </p:sp>
    </p:spTree>
    <p:extLst>
      <p:ext uri="{BB962C8B-B14F-4D97-AF65-F5344CB8AC3E}">
        <p14:creationId xmlns:p14="http://schemas.microsoft.com/office/powerpoint/2010/main" val="3586691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1918D04-9179-4555-8AF9-359A22FA680A}" type="slidenum">
              <a:rPr lang="en-US" altLang="en-US" smtClean="0"/>
              <a:pPr/>
              <a:t>‹#›</a:t>
            </a:fld>
            <a:endParaRPr lang="en-US" altLang="en-US"/>
          </a:p>
        </p:txBody>
      </p:sp>
    </p:spTree>
    <p:extLst>
      <p:ext uri="{BB962C8B-B14F-4D97-AF65-F5344CB8AC3E}">
        <p14:creationId xmlns:p14="http://schemas.microsoft.com/office/powerpoint/2010/main" val="245437420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81DD9C4-968C-45EF-B82A-DE36319C7E17}" type="slidenum">
              <a:rPr lang="en-US" altLang="en-US" smtClean="0"/>
              <a:pPr/>
              <a:t>‹#›</a:t>
            </a:fld>
            <a:endParaRPr lang="en-US" altLang="en-US"/>
          </a:p>
        </p:txBody>
      </p:sp>
    </p:spTree>
    <p:extLst>
      <p:ext uri="{BB962C8B-B14F-4D97-AF65-F5344CB8AC3E}">
        <p14:creationId xmlns:p14="http://schemas.microsoft.com/office/powerpoint/2010/main" val="1630668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0A2B0FD-1090-4141-91C9-0CE519BCF11C}" type="slidenum">
              <a:rPr lang="en-US" altLang="en-US" smtClean="0"/>
              <a:pPr/>
              <a:t>‹#›</a:t>
            </a:fld>
            <a:endParaRPr lang="en-US" altLang="en-US"/>
          </a:p>
        </p:txBody>
      </p:sp>
    </p:spTree>
    <p:extLst>
      <p:ext uri="{BB962C8B-B14F-4D97-AF65-F5344CB8AC3E}">
        <p14:creationId xmlns:p14="http://schemas.microsoft.com/office/powerpoint/2010/main" val="577433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9E0D09A-E4EE-4D6C-B2E9-E00F5DA420D2}" type="slidenum">
              <a:rPr lang="en-US" altLang="en-US" smtClean="0"/>
              <a:pPr/>
              <a:t>‹#›</a:t>
            </a:fld>
            <a:endParaRPr lang="en-US" altLang="en-US"/>
          </a:p>
        </p:txBody>
      </p:sp>
    </p:spTree>
    <p:extLst>
      <p:ext uri="{BB962C8B-B14F-4D97-AF65-F5344CB8AC3E}">
        <p14:creationId xmlns:p14="http://schemas.microsoft.com/office/powerpoint/2010/main" val="1523390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D31CF49-95E8-41E6-A78E-586B990A494B}" type="slidenum">
              <a:rPr lang="en-US" altLang="en-US" smtClean="0"/>
              <a:pPr/>
              <a:t>‹#›</a:t>
            </a:fld>
            <a:endParaRPr lang="en-US" altLang="en-US"/>
          </a:p>
        </p:txBody>
      </p:sp>
    </p:spTree>
    <p:extLst>
      <p:ext uri="{BB962C8B-B14F-4D97-AF65-F5344CB8AC3E}">
        <p14:creationId xmlns:p14="http://schemas.microsoft.com/office/powerpoint/2010/main" val="935894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6B5C1BC-75BF-4D9A-AB45-3F60716C6ED1}" type="slidenum">
              <a:rPr lang="en-US" altLang="en-US" smtClean="0"/>
              <a:pPr/>
              <a:t>‹#›</a:t>
            </a:fld>
            <a:endParaRPr lang="en-US" altLang="en-US"/>
          </a:p>
        </p:txBody>
      </p:sp>
    </p:spTree>
    <p:extLst>
      <p:ext uri="{BB962C8B-B14F-4D97-AF65-F5344CB8AC3E}">
        <p14:creationId xmlns:p14="http://schemas.microsoft.com/office/powerpoint/2010/main" val="178999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8D1AD53-E226-49EB-9E89-4F20BA5BC681}" type="slidenum">
              <a:rPr lang="en-US" altLang="en-US" smtClean="0"/>
              <a:pPr/>
              <a:t>‹#›</a:t>
            </a:fld>
            <a:endParaRPr lang="en-US" altLang="en-US"/>
          </a:p>
        </p:txBody>
      </p:sp>
    </p:spTree>
    <p:extLst>
      <p:ext uri="{BB962C8B-B14F-4D97-AF65-F5344CB8AC3E}">
        <p14:creationId xmlns:p14="http://schemas.microsoft.com/office/powerpoint/2010/main" val="1839278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6169AA2-7380-42D9-9DAA-DDD4E5683E29}" type="slidenum">
              <a:rPr lang="en-US" altLang="en-US" smtClean="0"/>
              <a:pPr/>
              <a:t>‹#›</a:t>
            </a:fld>
            <a:endParaRPr lang="en-US" altLang="en-US"/>
          </a:p>
        </p:txBody>
      </p:sp>
    </p:spTree>
    <p:extLst>
      <p:ext uri="{BB962C8B-B14F-4D97-AF65-F5344CB8AC3E}">
        <p14:creationId xmlns:p14="http://schemas.microsoft.com/office/powerpoint/2010/main" val="2677421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6339032-1AD5-453E-B2F5-4BAD0ED99440}" type="slidenum">
              <a:rPr lang="en-US" altLang="en-US" smtClean="0"/>
              <a:pPr/>
              <a:t>‹#›</a:t>
            </a:fld>
            <a:endParaRPr lang="en-US" altLang="en-US"/>
          </a:p>
        </p:txBody>
      </p:sp>
    </p:spTree>
    <p:extLst>
      <p:ext uri="{BB962C8B-B14F-4D97-AF65-F5344CB8AC3E}">
        <p14:creationId xmlns:p14="http://schemas.microsoft.com/office/powerpoint/2010/main" val="2439014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884C665-88DC-489B-A6AB-911BE25E1FA8}" type="slidenum">
              <a:rPr lang="en-US" altLang="en-US" smtClean="0"/>
              <a:pPr/>
              <a:t>‹#›</a:t>
            </a:fld>
            <a:endParaRPr lang="en-US" altLang="en-US"/>
          </a:p>
        </p:txBody>
      </p:sp>
    </p:spTree>
    <p:extLst>
      <p:ext uri="{BB962C8B-B14F-4D97-AF65-F5344CB8AC3E}">
        <p14:creationId xmlns:p14="http://schemas.microsoft.com/office/powerpoint/2010/main" val="197672694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1918D04-9179-4555-8AF9-359A22FA680A}" type="slidenum">
              <a:rPr lang="en-US" altLang="en-US" smtClean="0"/>
              <a:pPr/>
              <a:t>‹#›</a:t>
            </a:fld>
            <a:endParaRPr lang="en-US" altLang="en-US"/>
          </a:p>
        </p:txBody>
      </p:sp>
    </p:spTree>
    <p:extLst>
      <p:ext uri="{BB962C8B-B14F-4D97-AF65-F5344CB8AC3E}">
        <p14:creationId xmlns:p14="http://schemas.microsoft.com/office/powerpoint/2010/main" val="417393475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81DD9C4-968C-45EF-B82A-DE36319C7E17}" type="slidenum">
              <a:rPr lang="en-US" altLang="en-US" smtClean="0"/>
              <a:pPr/>
              <a:t>‹#›</a:t>
            </a:fld>
            <a:endParaRPr lang="en-US" altLang="en-US"/>
          </a:p>
        </p:txBody>
      </p:sp>
    </p:spTree>
    <p:extLst>
      <p:ext uri="{BB962C8B-B14F-4D97-AF65-F5344CB8AC3E}">
        <p14:creationId xmlns:p14="http://schemas.microsoft.com/office/powerpoint/2010/main" val="2732305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0A2B0FD-1090-4141-91C9-0CE519BCF11C}" type="slidenum">
              <a:rPr lang="en-US" altLang="en-US" smtClean="0"/>
              <a:pPr/>
              <a:t>‹#›</a:t>
            </a:fld>
            <a:endParaRPr lang="en-US" altLang="en-US"/>
          </a:p>
        </p:txBody>
      </p:sp>
    </p:spTree>
    <p:extLst>
      <p:ext uri="{BB962C8B-B14F-4D97-AF65-F5344CB8AC3E}">
        <p14:creationId xmlns:p14="http://schemas.microsoft.com/office/powerpoint/2010/main" val="115331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9E0D09A-E4EE-4D6C-B2E9-E00F5DA420D2}" type="slidenum">
              <a:rPr lang="en-US" altLang="en-US" smtClean="0"/>
              <a:pPr/>
              <a:t>‹#›</a:t>
            </a:fld>
            <a:endParaRPr lang="en-US" altLang="en-US"/>
          </a:p>
        </p:txBody>
      </p:sp>
    </p:spTree>
    <p:extLst>
      <p:ext uri="{BB962C8B-B14F-4D97-AF65-F5344CB8AC3E}">
        <p14:creationId xmlns:p14="http://schemas.microsoft.com/office/powerpoint/2010/main" val="167020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D31CF49-95E8-41E6-A78E-586B990A494B}" type="slidenum">
              <a:rPr lang="en-US" altLang="en-US" smtClean="0"/>
              <a:pPr/>
              <a:t>‹#›</a:t>
            </a:fld>
            <a:endParaRPr lang="en-US" altLang="en-US"/>
          </a:p>
        </p:txBody>
      </p:sp>
    </p:spTree>
    <p:extLst>
      <p:ext uri="{BB962C8B-B14F-4D97-AF65-F5344CB8AC3E}">
        <p14:creationId xmlns:p14="http://schemas.microsoft.com/office/powerpoint/2010/main" val="225685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6B5C1BC-75BF-4D9A-AB45-3F60716C6ED1}" type="slidenum">
              <a:rPr lang="en-US" altLang="en-US" smtClean="0"/>
              <a:pPr/>
              <a:t>‹#›</a:t>
            </a:fld>
            <a:endParaRPr lang="en-US" altLang="en-US"/>
          </a:p>
        </p:txBody>
      </p:sp>
    </p:spTree>
    <p:extLst>
      <p:ext uri="{BB962C8B-B14F-4D97-AF65-F5344CB8AC3E}">
        <p14:creationId xmlns:p14="http://schemas.microsoft.com/office/powerpoint/2010/main" val="209677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6169AA2-7380-42D9-9DAA-DDD4E5683E29}" type="slidenum">
              <a:rPr lang="en-US" altLang="en-US" smtClean="0"/>
              <a:pPr/>
              <a:t>‹#›</a:t>
            </a:fld>
            <a:endParaRPr lang="en-US" altLang="en-US"/>
          </a:p>
        </p:txBody>
      </p:sp>
    </p:spTree>
    <p:extLst>
      <p:ext uri="{BB962C8B-B14F-4D97-AF65-F5344CB8AC3E}">
        <p14:creationId xmlns:p14="http://schemas.microsoft.com/office/powerpoint/2010/main" val="96686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CFC45727-2A35-403E-AC5F-078BB05AAE89}" type="slidenum">
              <a:rPr lang="en-US" altLang="en-US" smtClean="0"/>
              <a:pPr/>
              <a:t>‹#›</a:t>
            </a:fld>
            <a:endParaRPr lang="en-US" altLang="en-US"/>
          </a:p>
        </p:txBody>
      </p:sp>
    </p:spTree>
    <p:extLst>
      <p:ext uri="{BB962C8B-B14F-4D97-AF65-F5344CB8AC3E}">
        <p14:creationId xmlns:p14="http://schemas.microsoft.com/office/powerpoint/2010/main" val="356727890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CFC45727-2A35-403E-AC5F-078BB05AAE89}" type="slidenum">
              <a:rPr lang="en-US" altLang="en-US" smtClean="0"/>
              <a:pPr/>
              <a:t>‹#›</a:t>
            </a:fld>
            <a:endParaRPr lang="en-US" altLang="en-US"/>
          </a:p>
        </p:txBody>
      </p:sp>
    </p:spTree>
    <p:extLst>
      <p:ext uri="{BB962C8B-B14F-4D97-AF65-F5344CB8AC3E}">
        <p14:creationId xmlns:p14="http://schemas.microsoft.com/office/powerpoint/2010/main" val="3462490006"/>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ms.org/journals/notices/202308/noti2752/noti2752.html" TargetMode="External"/><Relationship Id="rId1" Type="http://schemas.openxmlformats.org/officeDocument/2006/relationships/slideLayout" Target="../slideLayouts/slideLayout18.xml"/><Relationship Id="rId4" Type="http://schemas.openxmlformats.org/officeDocument/2006/relationships/hyperlink" Target="http://homepage.divms.uiowa.edu/~idarcy/COURSES/100/FALL23/2560.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homepage.divms.uiowa.edu/~idarcy/COURSES/100/FALL22/2560.html" TargetMode="External"/><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ncbi.nlm.nih.gov/pmc/articles/PMC7444956/" TargetMode="Externa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nature.com/articles/s41598-021-95494-6" TargetMode="Externa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hyperlink" Target="https://www.geogebra.org/m/Pd4Hn4BR" TargetMode="Externa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hyperlink" Target="https://www.wolframalpha.com/input/?i=plot+-7+e%5E%7B-x%2F2%7D+%2B+12+from+x%3D0+to+10" TargetMode="Externa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homepage.divms.uiowa.edu/~idarcy/COURSES/100/FALL23/2560.html" TargetMode="External"/><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homepage.divms.uiowa.edu/~idarcy/COURSES/100/FALL22/2560.html" TargetMode="External"/><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AAFC77-24DB-9CB0-0403-DCA24929787E}"/>
              </a:ext>
            </a:extLst>
          </p:cNvPr>
          <p:cNvSpPr txBox="1"/>
          <p:nvPr/>
        </p:nvSpPr>
        <p:spPr>
          <a:xfrm>
            <a:off x="381000" y="228600"/>
            <a:ext cx="10972800" cy="2123658"/>
          </a:xfrm>
          <a:prstGeom prst="rect">
            <a:avLst/>
          </a:prstGeom>
          <a:noFill/>
        </p:spPr>
        <p:txBody>
          <a:bodyPr wrap="square">
            <a:spAutoFit/>
          </a:bodyPr>
          <a:lstStyle/>
          <a:p>
            <a:r>
              <a:rPr lang="en-US" sz="2400" dirty="0"/>
              <a:t>“The goal of this course is to offer a meaningful, rigorous, and rewarding experience to every student; you will build that rich experience by devoting your strongest available effort to the class. You will be challenged and supported. Please be prepared to take an active, patient, and generous role in your learning and that of your classmates.”</a:t>
            </a:r>
          </a:p>
          <a:p>
            <a:endParaRPr lang="en-US" sz="1000" dirty="0"/>
          </a:p>
          <a:p>
            <a:pPr algn="ctr"/>
            <a:r>
              <a:rPr lang="en-US" sz="2400" b="1" dirty="0"/>
              <a:t>Federico Ardila  </a:t>
            </a:r>
            <a:r>
              <a:rPr lang="en-US" sz="2000" dirty="0">
                <a:hlinkClick r:id="rId2"/>
              </a:rPr>
              <a:t>https://www.ams.org/journals/notices/202308/noti2752/noti2752.html</a:t>
            </a:r>
            <a:r>
              <a:rPr lang="en-US" sz="2000" dirty="0"/>
              <a:t> </a:t>
            </a:r>
            <a:endParaRPr lang="en-US" sz="2400" dirty="0"/>
          </a:p>
        </p:txBody>
      </p:sp>
      <p:pic>
        <p:nvPicPr>
          <p:cNvPr id="7" name="Picture 6">
            <a:extLst>
              <a:ext uri="{FF2B5EF4-FFF2-40B4-BE49-F238E27FC236}">
                <a16:creationId xmlns:a16="http://schemas.microsoft.com/office/drawing/2014/main" id="{2F51D7FA-7479-4500-D49E-881E764FDFEE}"/>
              </a:ext>
            </a:extLst>
          </p:cNvPr>
          <p:cNvPicPr>
            <a:picLocks noChangeAspect="1"/>
          </p:cNvPicPr>
          <p:nvPr/>
        </p:nvPicPr>
        <p:blipFill>
          <a:blip r:embed="rId3"/>
          <a:stretch>
            <a:fillRect/>
          </a:stretch>
        </p:blipFill>
        <p:spPr>
          <a:xfrm>
            <a:off x="-2" y="2352257"/>
            <a:ext cx="12923364" cy="5486400"/>
          </a:xfrm>
          <a:prstGeom prst="rect">
            <a:avLst/>
          </a:prstGeom>
        </p:spPr>
      </p:pic>
      <p:sp>
        <p:nvSpPr>
          <p:cNvPr id="8" name="TextBox 7">
            <a:extLst>
              <a:ext uri="{FF2B5EF4-FFF2-40B4-BE49-F238E27FC236}">
                <a16:creationId xmlns:a16="http://schemas.microsoft.com/office/drawing/2014/main" id="{BAE35F64-B085-8DA2-BA41-18B68FA5253D}"/>
              </a:ext>
            </a:extLst>
          </p:cNvPr>
          <p:cNvSpPr txBox="1"/>
          <p:nvPr/>
        </p:nvSpPr>
        <p:spPr>
          <a:xfrm>
            <a:off x="5105400" y="4724400"/>
            <a:ext cx="6629400" cy="954107"/>
          </a:xfrm>
          <a:prstGeom prst="rect">
            <a:avLst/>
          </a:prstGeom>
          <a:noFill/>
          <a:ln w="57150">
            <a:solidFill>
              <a:srgbClr val="C00000"/>
            </a:solidFill>
          </a:ln>
        </p:spPr>
        <p:txBody>
          <a:bodyPr wrap="square">
            <a:spAutoFit/>
          </a:bodyPr>
          <a:lstStyle/>
          <a:p>
            <a:r>
              <a:rPr lang="en-US" sz="2800" dirty="0">
                <a:hlinkClick r:id="rId4"/>
              </a:rPr>
              <a:t>http://homepage.divms.uiowa.edu/~idarcy/COURSES/100/FALL23/2560.html</a:t>
            </a:r>
            <a:r>
              <a:rPr lang="en-US" sz="2800" dirty="0"/>
              <a:t> </a:t>
            </a:r>
          </a:p>
        </p:txBody>
      </p:sp>
    </p:spTree>
    <p:extLst>
      <p:ext uri="{BB962C8B-B14F-4D97-AF65-F5344CB8AC3E}">
        <p14:creationId xmlns:p14="http://schemas.microsoft.com/office/powerpoint/2010/main" val="827781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788372-17F8-45D1-8B4F-56515C0ADC44}"/>
              </a:ext>
            </a:extLst>
          </p:cNvPr>
          <p:cNvPicPr>
            <a:picLocks noChangeAspect="1"/>
          </p:cNvPicPr>
          <p:nvPr/>
        </p:nvPicPr>
        <p:blipFill>
          <a:blip r:embed="rId2"/>
          <a:stretch>
            <a:fillRect/>
          </a:stretch>
        </p:blipFill>
        <p:spPr>
          <a:xfrm>
            <a:off x="76199" y="152399"/>
            <a:ext cx="14865511" cy="7239001"/>
          </a:xfrm>
          <a:prstGeom prst="rect">
            <a:avLst/>
          </a:prstGeom>
        </p:spPr>
      </p:pic>
      <p:sp>
        <p:nvSpPr>
          <p:cNvPr id="2" name="TextBox 1">
            <a:extLst>
              <a:ext uri="{FF2B5EF4-FFF2-40B4-BE49-F238E27FC236}">
                <a16:creationId xmlns:a16="http://schemas.microsoft.com/office/drawing/2014/main" id="{3875EF01-D30C-D477-7971-5E28C6B89A5A}"/>
              </a:ext>
            </a:extLst>
          </p:cNvPr>
          <p:cNvSpPr txBox="1"/>
          <p:nvPr/>
        </p:nvSpPr>
        <p:spPr>
          <a:xfrm flipH="1">
            <a:off x="6655513" y="2286000"/>
            <a:ext cx="1706881" cy="432554"/>
          </a:xfrm>
          <a:prstGeom prst="rect">
            <a:avLst/>
          </a:prstGeom>
          <a:noFill/>
        </p:spPr>
        <p:txBody>
          <a:bodyPr wrap="square" rtlCol="0">
            <a:spAutoFit/>
          </a:bodyPr>
          <a:lstStyle/>
          <a:p>
            <a:r>
              <a:rPr lang="en-US" dirty="0">
                <a:solidFill>
                  <a:srgbClr val="FF0000"/>
                </a:solidFill>
              </a:rPr>
              <a:t>Wait</a:t>
            </a:r>
          </a:p>
        </p:txBody>
      </p:sp>
      <p:cxnSp>
        <p:nvCxnSpPr>
          <p:cNvPr id="5" name="Straight Arrow Connector 4">
            <a:extLst>
              <a:ext uri="{FF2B5EF4-FFF2-40B4-BE49-F238E27FC236}">
                <a16:creationId xmlns:a16="http://schemas.microsoft.com/office/drawing/2014/main" id="{E3977F01-6CCB-FBF2-3F22-4643941F08E0}"/>
              </a:ext>
            </a:extLst>
          </p:cNvPr>
          <p:cNvCxnSpPr/>
          <p:nvPr/>
        </p:nvCxnSpPr>
        <p:spPr>
          <a:xfrm flipH="1">
            <a:off x="6096000" y="2514600"/>
            <a:ext cx="457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DD435D5-02AA-4C14-423C-C302BC5DC9CD}"/>
              </a:ext>
            </a:extLst>
          </p:cNvPr>
          <p:cNvSpPr txBox="1"/>
          <p:nvPr/>
        </p:nvSpPr>
        <p:spPr>
          <a:xfrm flipH="1">
            <a:off x="8046719" y="3682246"/>
            <a:ext cx="1706881" cy="432554"/>
          </a:xfrm>
          <a:prstGeom prst="rect">
            <a:avLst/>
          </a:prstGeom>
          <a:noFill/>
        </p:spPr>
        <p:txBody>
          <a:bodyPr wrap="square" rtlCol="0">
            <a:spAutoFit/>
          </a:bodyPr>
          <a:lstStyle/>
          <a:p>
            <a:r>
              <a:rPr lang="en-US" dirty="0">
                <a:solidFill>
                  <a:srgbClr val="FF0000"/>
                </a:solidFill>
              </a:rPr>
              <a:t>NOW</a:t>
            </a:r>
          </a:p>
        </p:txBody>
      </p:sp>
      <p:cxnSp>
        <p:nvCxnSpPr>
          <p:cNvPr id="7" name="Straight Arrow Connector 6">
            <a:extLst>
              <a:ext uri="{FF2B5EF4-FFF2-40B4-BE49-F238E27FC236}">
                <a16:creationId xmlns:a16="http://schemas.microsoft.com/office/drawing/2014/main" id="{C4395A55-0257-47B0-D414-0CF4F6BDD8F6}"/>
              </a:ext>
            </a:extLst>
          </p:cNvPr>
          <p:cNvCxnSpPr/>
          <p:nvPr/>
        </p:nvCxnSpPr>
        <p:spPr>
          <a:xfrm flipH="1">
            <a:off x="7487206" y="3910846"/>
            <a:ext cx="457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41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A64B67-89A4-4C27-ADAB-18D06957352A}"/>
              </a:ext>
            </a:extLst>
          </p:cNvPr>
          <p:cNvPicPr>
            <a:picLocks noChangeAspect="1"/>
          </p:cNvPicPr>
          <p:nvPr/>
        </p:nvPicPr>
        <p:blipFill>
          <a:blip r:embed="rId2"/>
          <a:stretch>
            <a:fillRect/>
          </a:stretch>
        </p:blipFill>
        <p:spPr>
          <a:xfrm>
            <a:off x="0" y="801914"/>
            <a:ext cx="11887200" cy="6168571"/>
          </a:xfrm>
          <a:prstGeom prst="rect">
            <a:avLst/>
          </a:prstGeom>
        </p:spPr>
      </p:pic>
      <p:sp>
        <p:nvSpPr>
          <p:cNvPr id="2" name="Oval 1">
            <a:extLst>
              <a:ext uri="{FF2B5EF4-FFF2-40B4-BE49-F238E27FC236}">
                <a16:creationId xmlns:a16="http://schemas.microsoft.com/office/drawing/2014/main" id="{E76F6BE4-8621-DFCB-4D9D-EF0D6E728444}"/>
              </a:ext>
            </a:extLst>
          </p:cNvPr>
          <p:cNvSpPr/>
          <p:nvPr/>
        </p:nvSpPr>
        <p:spPr>
          <a:xfrm>
            <a:off x="-228600" y="3352800"/>
            <a:ext cx="1295400" cy="304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786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074BB8-8AEA-436F-98AB-81018CAE255D}"/>
              </a:ext>
            </a:extLst>
          </p:cNvPr>
          <p:cNvPicPr>
            <a:picLocks noChangeAspect="1"/>
          </p:cNvPicPr>
          <p:nvPr/>
        </p:nvPicPr>
        <p:blipFill>
          <a:blip r:embed="rId2"/>
          <a:stretch>
            <a:fillRect/>
          </a:stretch>
        </p:blipFill>
        <p:spPr>
          <a:xfrm>
            <a:off x="0" y="76200"/>
            <a:ext cx="11963533" cy="6858000"/>
          </a:xfrm>
          <a:prstGeom prst="rect">
            <a:avLst/>
          </a:prstGeom>
        </p:spPr>
      </p:pic>
      <p:sp>
        <p:nvSpPr>
          <p:cNvPr id="8" name="TextBox 7">
            <a:extLst>
              <a:ext uri="{FF2B5EF4-FFF2-40B4-BE49-F238E27FC236}">
                <a16:creationId xmlns:a16="http://schemas.microsoft.com/office/drawing/2014/main" id="{EEE7A171-9B32-48AD-A5FE-CC2164477893}"/>
              </a:ext>
            </a:extLst>
          </p:cNvPr>
          <p:cNvSpPr txBox="1"/>
          <p:nvPr/>
        </p:nvSpPr>
        <p:spPr>
          <a:xfrm>
            <a:off x="228600" y="7086600"/>
            <a:ext cx="11658600" cy="523220"/>
          </a:xfrm>
          <a:prstGeom prst="rect">
            <a:avLst/>
          </a:prstGeom>
          <a:noFill/>
        </p:spPr>
        <p:txBody>
          <a:bodyPr wrap="square">
            <a:spAutoFit/>
          </a:bodyPr>
          <a:lstStyle/>
          <a:p>
            <a:r>
              <a:rPr lang="en-US" sz="2800" dirty="0">
                <a:hlinkClick r:id="rId3"/>
              </a:rPr>
              <a:t>https://homepage.divms.uiowa.edu/~idarcy/COURSES/100/FALL22/2560.html</a:t>
            </a:r>
            <a:r>
              <a:rPr lang="en-US" sz="2800" dirty="0"/>
              <a:t> </a:t>
            </a:r>
          </a:p>
        </p:txBody>
      </p:sp>
      <p:sp>
        <p:nvSpPr>
          <p:cNvPr id="2" name="Oval 1">
            <a:extLst>
              <a:ext uri="{FF2B5EF4-FFF2-40B4-BE49-F238E27FC236}">
                <a16:creationId xmlns:a16="http://schemas.microsoft.com/office/drawing/2014/main" id="{E4279B6D-F456-23C9-247D-6E5B1EC23216}"/>
              </a:ext>
            </a:extLst>
          </p:cNvPr>
          <p:cNvSpPr/>
          <p:nvPr/>
        </p:nvSpPr>
        <p:spPr>
          <a:xfrm>
            <a:off x="8686800" y="1295400"/>
            <a:ext cx="3352800" cy="9144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65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69DEB-836B-4893-9BAB-C0E77A6DEECB}"/>
              </a:ext>
            </a:extLst>
          </p:cNvPr>
          <p:cNvPicPr>
            <a:picLocks noChangeAspect="1"/>
          </p:cNvPicPr>
          <p:nvPr/>
        </p:nvPicPr>
        <p:blipFill>
          <a:blip r:embed="rId2"/>
          <a:stretch>
            <a:fillRect/>
          </a:stretch>
        </p:blipFill>
        <p:spPr>
          <a:xfrm>
            <a:off x="0" y="202474"/>
            <a:ext cx="11887200" cy="7367451"/>
          </a:xfrm>
          <a:prstGeom prst="rect">
            <a:avLst/>
          </a:prstGeom>
        </p:spPr>
      </p:pic>
    </p:spTree>
    <p:extLst>
      <p:ext uri="{BB962C8B-B14F-4D97-AF65-F5344CB8AC3E}">
        <p14:creationId xmlns:p14="http://schemas.microsoft.com/office/powerpoint/2010/main" val="740006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D64725-4893-48D5-B8BD-6155D1EE0936}"/>
              </a:ext>
            </a:extLst>
          </p:cNvPr>
          <p:cNvSpPr txBox="1"/>
          <p:nvPr/>
        </p:nvSpPr>
        <p:spPr>
          <a:xfrm>
            <a:off x="381000" y="228600"/>
            <a:ext cx="11277600" cy="1384995"/>
          </a:xfrm>
          <a:prstGeom prst="rect">
            <a:avLst/>
          </a:prstGeom>
          <a:noFill/>
        </p:spPr>
        <p:txBody>
          <a:bodyPr wrap="square" rtlCol="0">
            <a:spAutoFit/>
          </a:bodyPr>
          <a:lstStyle/>
          <a:p>
            <a:r>
              <a:rPr lang="en-US" sz="2800" dirty="0"/>
              <a:t>Differential equations and </a:t>
            </a:r>
            <a:r>
              <a:rPr lang="en-US" sz="2800" dirty="0" err="1"/>
              <a:t>Covid</a:t>
            </a:r>
            <a:r>
              <a:rPr lang="en-US" sz="2800" dirty="0"/>
              <a:t>:</a:t>
            </a:r>
          </a:p>
          <a:p>
            <a:endParaRPr lang="en-US" sz="2800" dirty="0"/>
          </a:p>
          <a:p>
            <a:r>
              <a:rPr lang="en-US" sz="2800" dirty="0"/>
              <a:t>Section 2.5:  </a:t>
            </a:r>
            <a:r>
              <a:rPr lang="en-US" sz="2800" dirty="0">
                <a:hlinkClick r:id="rId2"/>
              </a:rPr>
              <a:t>https://www.ncbi.nlm.nih.gov/pmc/articles/PMC7444956/</a:t>
            </a:r>
            <a:r>
              <a:rPr lang="en-US" sz="2800" b="1" dirty="0"/>
              <a:t> </a:t>
            </a:r>
            <a:endParaRPr lang="en-US" sz="2800" dirty="0"/>
          </a:p>
        </p:txBody>
      </p:sp>
      <p:pic>
        <p:nvPicPr>
          <p:cNvPr id="4" name="Picture 3">
            <a:extLst>
              <a:ext uri="{FF2B5EF4-FFF2-40B4-BE49-F238E27FC236}">
                <a16:creationId xmlns:a16="http://schemas.microsoft.com/office/drawing/2014/main" id="{0EE91E85-B11E-4CDA-ABF8-939ACB7221C5}"/>
              </a:ext>
            </a:extLst>
          </p:cNvPr>
          <p:cNvPicPr>
            <a:picLocks noChangeAspect="1"/>
          </p:cNvPicPr>
          <p:nvPr/>
        </p:nvPicPr>
        <p:blipFill>
          <a:blip r:embed="rId3"/>
          <a:stretch>
            <a:fillRect/>
          </a:stretch>
        </p:blipFill>
        <p:spPr>
          <a:xfrm>
            <a:off x="681037" y="1676400"/>
            <a:ext cx="10525125" cy="3990975"/>
          </a:xfrm>
          <a:prstGeom prst="rect">
            <a:avLst/>
          </a:prstGeom>
        </p:spPr>
      </p:pic>
      <p:pic>
        <p:nvPicPr>
          <p:cNvPr id="6" name="Picture 5">
            <a:extLst>
              <a:ext uri="{FF2B5EF4-FFF2-40B4-BE49-F238E27FC236}">
                <a16:creationId xmlns:a16="http://schemas.microsoft.com/office/drawing/2014/main" id="{DEBAA330-F3B0-426F-923F-4245FF5DCC2A}"/>
              </a:ext>
            </a:extLst>
          </p:cNvPr>
          <p:cNvPicPr>
            <a:picLocks noChangeAspect="1"/>
          </p:cNvPicPr>
          <p:nvPr/>
        </p:nvPicPr>
        <p:blipFill>
          <a:blip r:embed="rId4"/>
          <a:stretch>
            <a:fillRect/>
          </a:stretch>
        </p:blipFill>
        <p:spPr>
          <a:xfrm>
            <a:off x="8349038" y="3443288"/>
            <a:ext cx="2866417" cy="1219200"/>
          </a:xfrm>
          <a:prstGeom prst="rect">
            <a:avLst/>
          </a:prstGeom>
        </p:spPr>
      </p:pic>
      <p:pic>
        <p:nvPicPr>
          <p:cNvPr id="8" name="Picture 7">
            <a:extLst>
              <a:ext uri="{FF2B5EF4-FFF2-40B4-BE49-F238E27FC236}">
                <a16:creationId xmlns:a16="http://schemas.microsoft.com/office/drawing/2014/main" id="{B477AA22-A9E2-4BFA-AFAA-6A4A714F737E}"/>
              </a:ext>
            </a:extLst>
          </p:cNvPr>
          <p:cNvPicPr>
            <a:picLocks noChangeAspect="1"/>
          </p:cNvPicPr>
          <p:nvPr/>
        </p:nvPicPr>
        <p:blipFill>
          <a:blip r:embed="rId5"/>
          <a:stretch>
            <a:fillRect/>
          </a:stretch>
        </p:blipFill>
        <p:spPr>
          <a:xfrm>
            <a:off x="3733800" y="5805488"/>
            <a:ext cx="4114800" cy="1190625"/>
          </a:xfrm>
          <a:prstGeom prst="rect">
            <a:avLst/>
          </a:prstGeom>
        </p:spPr>
      </p:pic>
    </p:spTree>
    <p:extLst>
      <p:ext uri="{BB962C8B-B14F-4D97-AF65-F5344CB8AC3E}">
        <p14:creationId xmlns:p14="http://schemas.microsoft.com/office/powerpoint/2010/main" val="302588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7D07DA-2137-4B61-ACD4-56896FB0F1F8}"/>
              </a:ext>
            </a:extLst>
          </p:cNvPr>
          <p:cNvSpPr txBox="1"/>
          <p:nvPr/>
        </p:nvSpPr>
        <p:spPr>
          <a:xfrm>
            <a:off x="381000" y="228600"/>
            <a:ext cx="11277600" cy="2246769"/>
          </a:xfrm>
          <a:prstGeom prst="rect">
            <a:avLst/>
          </a:prstGeom>
          <a:noFill/>
        </p:spPr>
        <p:txBody>
          <a:bodyPr wrap="square" rtlCol="0">
            <a:spAutoFit/>
          </a:bodyPr>
          <a:lstStyle/>
          <a:p>
            <a:r>
              <a:rPr lang="en-US" sz="2800" dirty="0"/>
              <a:t>Differential equations and </a:t>
            </a:r>
            <a:r>
              <a:rPr lang="en-US" sz="2800" dirty="0" err="1"/>
              <a:t>Covid</a:t>
            </a:r>
            <a:r>
              <a:rPr lang="en-US" sz="2800" dirty="0"/>
              <a:t>:</a:t>
            </a:r>
          </a:p>
          <a:p>
            <a:endParaRPr lang="en-US" sz="2800" dirty="0"/>
          </a:p>
          <a:p>
            <a:r>
              <a:rPr lang="en-US" sz="2800" dirty="0"/>
              <a:t>Ch 7 and 9:  </a:t>
            </a:r>
            <a:r>
              <a:rPr lang="en-US" sz="2800" dirty="0">
                <a:hlinkClick r:id="rId2"/>
              </a:rPr>
              <a:t>https://www.nature.com/articles/s41598-021-95494-6</a:t>
            </a:r>
            <a:endParaRPr lang="en-US" sz="2800" dirty="0"/>
          </a:p>
          <a:p>
            <a:endParaRPr lang="en-US" sz="2800" dirty="0"/>
          </a:p>
          <a:p>
            <a:r>
              <a:rPr lang="en-US" sz="2800" dirty="0"/>
              <a:t>                                                                            Systems of differential equations: </a:t>
            </a:r>
          </a:p>
        </p:txBody>
      </p:sp>
      <p:pic>
        <p:nvPicPr>
          <p:cNvPr id="4" name="Picture 3">
            <a:extLst>
              <a:ext uri="{FF2B5EF4-FFF2-40B4-BE49-F238E27FC236}">
                <a16:creationId xmlns:a16="http://schemas.microsoft.com/office/drawing/2014/main" id="{C65A2DF4-348D-432A-B85A-4F2189345559}"/>
              </a:ext>
            </a:extLst>
          </p:cNvPr>
          <p:cNvPicPr>
            <a:picLocks noChangeAspect="1"/>
          </p:cNvPicPr>
          <p:nvPr/>
        </p:nvPicPr>
        <p:blipFill>
          <a:blip r:embed="rId3"/>
          <a:stretch>
            <a:fillRect/>
          </a:stretch>
        </p:blipFill>
        <p:spPr>
          <a:xfrm>
            <a:off x="152400" y="2613568"/>
            <a:ext cx="7572204" cy="3810000"/>
          </a:xfrm>
          <a:prstGeom prst="rect">
            <a:avLst/>
          </a:prstGeom>
        </p:spPr>
      </p:pic>
      <p:pic>
        <p:nvPicPr>
          <p:cNvPr id="6" name="Picture 5">
            <a:extLst>
              <a:ext uri="{FF2B5EF4-FFF2-40B4-BE49-F238E27FC236}">
                <a16:creationId xmlns:a16="http://schemas.microsoft.com/office/drawing/2014/main" id="{142F6FA9-FD36-4CD2-A974-04B4C1B35C84}"/>
              </a:ext>
            </a:extLst>
          </p:cNvPr>
          <p:cNvPicPr>
            <a:picLocks noChangeAspect="1"/>
          </p:cNvPicPr>
          <p:nvPr/>
        </p:nvPicPr>
        <p:blipFill>
          <a:blip r:embed="rId4"/>
          <a:stretch>
            <a:fillRect/>
          </a:stretch>
        </p:blipFill>
        <p:spPr>
          <a:xfrm>
            <a:off x="5238750" y="3362325"/>
            <a:ext cx="2457450" cy="371475"/>
          </a:xfrm>
          <a:prstGeom prst="rect">
            <a:avLst/>
          </a:prstGeom>
        </p:spPr>
      </p:pic>
      <p:pic>
        <p:nvPicPr>
          <p:cNvPr id="8" name="Picture 7">
            <a:extLst>
              <a:ext uri="{FF2B5EF4-FFF2-40B4-BE49-F238E27FC236}">
                <a16:creationId xmlns:a16="http://schemas.microsoft.com/office/drawing/2014/main" id="{8462FD01-53C9-452D-9A2C-B4D09E2423AF}"/>
              </a:ext>
            </a:extLst>
          </p:cNvPr>
          <p:cNvPicPr>
            <a:picLocks noChangeAspect="1"/>
          </p:cNvPicPr>
          <p:nvPr/>
        </p:nvPicPr>
        <p:blipFill>
          <a:blip r:embed="rId5"/>
          <a:stretch>
            <a:fillRect/>
          </a:stretch>
        </p:blipFill>
        <p:spPr>
          <a:xfrm>
            <a:off x="7705634" y="2613568"/>
            <a:ext cx="4174132" cy="4701632"/>
          </a:xfrm>
          <a:prstGeom prst="rect">
            <a:avLst/>
          </a:prstGeom>
        </p:spPr>
      </p:pic>
    </p:spTree>
    <p:extLst>
      <p:ext uri="{BB962C8B-B14F-4D97-AF65-F5344CB8AC3E}">
        <p14:creationId xmlns:p14="http://schemas.microsoft.com/office/powerpoint/2010/main" val="235977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78889A-68F2-4AD4-A075-257056A51378}"/>
              </a:ext>
            </a:extLst>
          </p:cNvPr>
          <p:cNvPicPr>
            <a:picLocks noChangeAspect="1"/>
          </p:cNvPicPr>
          <p:nvPr/>
        </p:nvPicPr>
        <p:blipFill>
          <a:blip r:embed="rId2"/>
          <a:stretch>
            <a:fillRect/>
          </a:stretch>
        </p:blipFill>
        <p:spPr>
          <a:xfrm>
            <a:off x="0" y="152400"/>
            <a:ext cx="11887200" cy="4344940"/>
          </a:xfrm>
          <a:prstGeom prst="rect">
            <a:avLst/>
          </a:prstGeom>
        </p:spPr>
      </p:pic>
      <p:pic>
        <p:nvPicPr>
          <p:cNvPr id="3" name="Picture 2">
            <a:extLst>
              <a:ext uri="{FF2B5EF4-FFF2-40B4-BE49-F238E27FC236}">
                <a16:creationId xmlns:a16="http://schemas.microsoft.com/office/drawing/2014/main" id="{6E90B3FE-1F47-4CBB-96BF-9C62269B2A4A}"/>
              </a:ext>
            </a:extLst>
          </p:cNvPr>
          <p:cNvPicPr>
            <a:picLocks noChangeAspect="1"/>
          </p:cNvPicPr>
          <p:nvPr/>
        </p:nvPicPr>
        <p:blipFill rotWithShape="1">
          <a:blip r:embed="rId3"/>
          <a:srcRect b="60080"/>
          <a:stretch/>
        </p:blipFill>
        <p:spPr>
          <a:xfrm>
            <a:off x="0" y="4800600"/>
            <a:ext cx="11887200" cy="1066800"/>
          </a:xfrm>
          <a:prstGeom prst="rect">
            <a:avLst/>
          </a:prstGeom>
        </p:spPr>
      </p:pic>
      <p:sp>
        <p:nvSpPr>
          <p:cNvPr id="4" name="Rectangle 3">
            <a:extLst>
              <a:ext uri="{FF2B5EF4-FFF2-40B4-BE49-F238E27FC236}">
                <a16:creationId xmlns:a16="http://schemas.microsoft.com/office/drawing/2014/main" id="{785DC5B0-6A48-4B74-9C95-B9BD570A7C79}"/>
              </a:ext>
            </a:extLst>
          </p:cNvPr>
          <p:cNvSpPr/>
          <p:nvPr/>
        </p:nvSpPr>
        <p:spPr>
          <a:xfrm>
            <a:off x="3276600" y="4953000"/>
            <a:ext cx="845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70EA4E5A-4EBE-4B08-A82D-57D7DDF40FB8}"/>
              </a:ext>
            </a:extLst>
          </p:cNvPr>
          <p:cNvCxnSpPr/>
          <p:nvPr/>
        </p:nvCxnSpPr>
        <p:spPr>
          <a:xfrm flipV="1">
            <a:off x="304800" y="4572000"/>
            <a:ext cx="112014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78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40694"/>
          <a:stretch/>
        </p:blipFill>
        <p:spPr>
          <a:xfrm>
            <a:off x="0" y="-76200"/>
            <a:ext cx="11887200" cy="4419600"/>
          </a:xfrm>
          <a:prstGeom prst="rect">
            <a:avLst/>
          </a:prstGeom>
        </p:spPr>
      </p:pic>
      <p:sp>
        <p:nvSpPr>
          <p:cNvPr id="4" name="Rectangle 3">
            <a:extLst>
              <a:ext uri="{FF2B5EF4-FFF2-40B4-BE49-F238E27FC236}">
                <a16:creationId xmlns:a16="http://schemas.microsoft.com/office/drawing/2014/main" id="{FF843B7E-69C0-4720-B352-AC978BED0B1D}"/>
              </a:ext>
            </a:extLst>
          </p:cNvPr>
          <p:cNvSpPr/>
          <p:nvPr/>
        </p:nvSpPr>
        <p:spPr>
          <a:xfrm>
            <a:off x="1295400" y="3352800"/>
            <a:ext cx="845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008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41533"/>
          <a:stretch/>
        </p:blipFill>
        <p:spPr>
          <a:xfrm>
            <a:off x="0" y="-166007"/>
            <a:ext cx="11887200" cy="4357007"/>
          </a:xfrm>
          <a:prstGeom prst="rect">
            <a:avLst/>
          </a:prstGeom>
        </p:spPr>
      </p:pic>
      <p:sp>
        <p:nvSpPr>
          <p:cNvPr id="3" name="Rectangle 2">
            <a:extLst>
              <a:ext uri="{FF2B5EF4-FFF2-40B4-BE49-F238E27FC236}">
                <a16:creationId xmlns:a16="http://schemas.microsoft.com/office/drawing/2014/main" id="{5C92AB0A-E396-417D-A93D-ED2873E746C8}"/>
              </a:ext>
            </a:extLst>
          </p:cNvPr>
          <p:cNvSpPr/>
          <p:nvPr/>
        </p:nvSpPr>
        <p:spPr>
          <a:xfrm>
            <a:off x="6172200" y="3352800"/>
            <a:ext cx="3581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26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12903"/>
          <a:stretch/>
        </p:blipFill>
        <p:spPr>
          <a:xfrm>
            <a:off x="0" y="-166007"/>
            <a:ext cx="11887200" cy="6490607"/>
          </a:xfrm>
          <a:prstGeom prst="rect">
            <a:avLst/>
          </a:prstGeom>
        </p:spPr>
      </p:pic>
      <p:sp>
        <p:nvSpPr>
          <p:cNvPr id="3" name="Rectangle 2">
            <a:extLst>
              <a:ext uri="{FF2B5EF4-FFF2-40B4-BE49-F238E27FC236}">
                <a16:creationId xmlns:a16="http://schemas.microsoft.com/office/drawing/2014/main" id="{3204FBDE-B7FB-4253-BDEC-B4C46C7AECCD}"/>
              </a:ext>
            </a:extLst>
          </p:cNvPr>
          <p:cNvSpPr/>
          <p:nvPr/>
        </p:nvSpPr>
        <p:spPr>
          <a:xfrm>
            <a:off x="2133600" y="42672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A6174D-05FC-4C4B-91D5-678EBD889FE4}"/>
              </a:ext>
            </a:extLst>
          </p:cNvPr>
          <p:cNvSpPr/>
          <p:nvPr/>
        </p:nvSpPr>
        <p:spPr>
          <a:xfrm>
            <a:off x="2362200" y="53340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878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A71D81F-568A-4A13-9A87-D17EC468D79E}"/>
              </a:ext>
            </a:extLst>
          </p:cNvPr>
          <p:cNvSpPr txBox="1"/>
          <p:nvPr/>
        </p:nvSpPr>
        <p:spPr>
          <a:xfrm>
            <a:off x="381000" y="6781800"/>
            <a:ext cx="11277600" cy="584775"/>
          </a:xfrm>
          <a:prstGeom prst="rect">
            <a:avLst/>
          </a:prstGeom>
          <a:noFill/>
        </p:spPr>
        <p:txBody>
          <a:bodyPr wrap="square" rtlCol="0">
            <a:spAutoFit/>
          </a:bodyPr>
          <a:lstStyle/>
          <a:p>
            <a:r>
              <a:rPr lang="en-US" sz="3200" dirty="0">
                <a:solidFill>
                  <a:srgbClr val="FFFF00"/>
                </a:solidFill>
              </a:rPr>
              <a:t>When e-mailing me, please include Math 2560 in your subject line.</a:t>
            </a:r>
          </a:p>
        </p:txBody>
      </p:sp>
      <p:pic>
        <p:nvPicPr>
          <p:cNvPr id="3" name="Picture 2">
            <a:extLst>
              <a:ext uri="{FF2B5EF4-FFF2-40B4-BE49-F238E27FC236}">
                <a16:creationId xmlns:a16="http://schemas.microsoft.com/office/drawing/2014/main" id="{7F2AD11B-69C5-9077-B98F-DCE86FEF4EEB}"/>
              </a:ext>
            </a:extLst>
          </p:cNvPr>
          <p:cNvPicPr>
            <a:picLocks noChangeAspect="1"/>
          </p:cNvPicPr>
          <p:nvPr/>
        </p:nvPicPr>
        <p:blipFill>
          <a:blip r:embed="rId2"/>
          <a:stretch>
            <a:fillRect/>
          </a:stretch>
        </p:blipFill>
        <p:spPr>
          <a:xfrm>
            <a:off x="316" y="228600"/>
            <a:ext cx="11886884" cy="6217920"/>
          </a:xfrm>
          <a:prstGeom prst="rect">
            <a:avLst/>
          </a:prstGeom>
        </p:spPr>
      </p:pic>
    </p:spTree>
    <p:extLst>
      <p:ext uri="{BB962C8B-B14F-4D97-AF65-F5344CB8AC3E}">
        <p14:creationId xmlns:p14="http://schemas.microsoft.com/office/powerpoint/2010/main" val="1132031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14947"/>
          <a:stretch/>
        </p:blipFill>
        <p:spPr>
          <a:xfrm>
            <a:off x="0" y="-166007"/>
            <a:ext cx="11887200" cy="6338207"/>
          </a:xfrm>
          <a:prstGeom prst="rect">
            <a:avLst/>
          </a:prstGeom>
        </p:spPr>
      </p:pic>
    </p:spTree>
    <p:extLst>
      <p:ext uri="{BB962C8B-B14F-4D97-AF65-F5344CB8AC3E}">
        <p14:creationId xmlns:p14="http://schemas.microsoft.com/office/powerpoint/2010/main" val="2994983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303"/>
          <a:stretch/>
        </p:blipFill>
        <p:spPr>
          <a:xfrm>
            <a:off x="0" y="-190500"/>
            <a:ext cx="11887200" cy="7429500"/>
          </a:xfrm>
          <a:prstGeom prst="rect">
            <a:avLst/>
          </a:prstGeom>
        </p:spPr>
      </p:pic>
    </p:spTree>
    <p:extLst>
      <p:ext uri="{BB962C8B-B14F-4D97-AF65-F5344CB8AC3E}">
        <p14:creationId xmlns:p14="http://schemas.microsoft.com/office/powerpoint/2010/main" val="2170596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E6A455-BD47-4241-A994-EBC2AAE826E3}"/>
              </a:ext>
            </a:extLst>
          </p:cNvPr>
          <p:cNvPicPr>
            <a:picLocks noChangeAspect="1"/>
          </p:cNvPicPr>
          <p:nvPr/>
        </p:nvPicPr>
        <p:blipFill rotWithShape="1">
          <a:blip r:embed="rId2"/>
          <a:srcRect b="43761"/>
          <a:stretch/>
        </p:blipFill>
        <p:spPr>
          <a:xfrm>
            <a:off x="0" y="-190500"/>
            <a:ext cx="11887200" cy="4191000"/>
          </a:xfrm>
          <a:prstGeom prst="rect">
            <a:avLst/>
          </a:prstGeom>
        </p:spPr>
      </p:pic>
      <p:pic>
        <p:nvPicPr>
          <p:cNvPr id="4" name="Picture 3">
            <a:extLst>
              <a:ext uri="{FF2B5EF4-FFF2-40B4-BE49-F238E27FC236}">
                <a16:creationId xmlns:a16="http://schemas.microsoft.com/office/drawing/2014/main" id="{B01EB9D2-DA3D-4D0E-9C23-2073E68EE8FA}"/>
              </a:ext>
            </a:extLst>
          </p:cNvPr>
          <p:cNvPicPr>
            <a:picLocks noChangeAspect="1"/>
          </p:cNvPicPr>
          <p:nvPr/>
        </p:nvPicPr>
        <p:blipFill>
          <a:blip r:embed="rId3"/>
          <a:stretch>
            <a:fillRect/>
          </a:stretch>
        </p:blipFill>
        <p:spPr>
          <a:xfrm>
            <a:off x="2438400" y="3352800"/>
            <a:ext cx="3648075" cy="647700"/>
          </a:xfrm>
          <a:prstGeom prst="rect">
            <a:avLst/>
          </a:prstGeom>
        </p:spPr>
      </p:pic>
      <p:pic>
        <p:nvPicPr>
          <p:cNvPr id="6" name="Picture 5">
            <a:extLst>
              <a:ext uri="{FF2B5EF4-FFF2-40B4-BE49-F238E27FC236}">
                <a16:creationId xmlns:a16="http://schemas.microsoft.com/office/drawing/2014/main" id="{999AC20D-C2E4-4B06-9964-1434A502A637}"/>
              </a:ext>
            </a:extLst>
          </p:cNvPr>
          <p:cNvPicPr>
            <a:picLocks noChangeAspect="1"/>
          </p:cNvPicPr>
          <p:nvPr/>
        </p:nvPicPr>
        <p:blipFill>
          <a:blip r:embed="rId4"/>
          <a:stretch>
            <a:fillRect/>
          </a:stretch>
        </p:blipFill>
        <p:spPr>
          <a:xfrm>
            <a:off x="5410200" y="4114800"/>
            <a:ext cx="6400264" cy="3586162"/>
          </a:xfrm>
          <a:prstGeom prst="rect">
            <a:avLst/>
          </a:prstGeom>
        </p:spPr>
      </p:pic>
      <p:sp>
        <p:nvSpPr>
          <p:cNvPr id="8" name="TextBox 7">
            <a:extLst>
              <a:ext uri="{FF2B5EF4-FFF2-40B4-BE49-F238E27FC236}">
                <a16:creationId xmlns:a16="http://schemas.microsoft.com/office/drawing/2014/main" id="{D396A936-6319-47B0-8AE9-541EAF941750}"/>
              </a:ext>
            </a:extLst>
          </p:cNvPr>
          <p:cNvSpPr txBox="1"/>
          <p:nvPr/>
        </p:nvSpPr>
        <p:spPr>
          <a:xfrm>
            <a:off x="457200" y="7268408"/>
            <a:ext cx="5949174" cy="432554"/>
          </a:xfrm>
          <a:prstGeom prst="rect">
            <a:avLst/>
          </a:prstGeom>
          <a:noFill/>
        </p:spPr>
        <p:txBody>
          <a:bodyPr wrap="square">
            <a:spAutoFit/>
          </a:bodyPr>
          <a:lstStyle/>
          <a:p>
            <a:r>
              <a:rPr lang="en-US" dirty="0">
                <a:hlinkClick r:id="rId5"/>
              </a:rPr>
              <a:t>https://www.geogebra.org/m/Pd4Hn4BR</a:t>
            </a:r>
            <a:r>
              <a:rPr lang="en-US" dirty="0"/>
              <a:t> </a:t>
            </a:r>
          </a:p>
        </p:txBody>
      </p:sp>
    </p:spTree>
    <p:extLst>
      <p:ext uri="{BB962C8B-B14F-4D97-AF65-F5344CB8AC3E}">
        <p14:creationId xmlns:p14="http://schemas.microsoft.com/office/powerpoint/2010/main" val="712526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62745"/>
          <a:stretch/>
        </p:blipFill>
        <p:spPr>
          <a:xfrm>
            <a:off x="177169" y="0"/>
            <a:ext cx="11532861" cy="2895600"/>
          </a:xfrm>
          <a:prstGeom prst="rect">
            <a:avLst/>
          </a:prstGeom>
        </p:spPr>
      </p:pic>
      <p:sp>
        <p:nvSpPr>
          <p:cNvPr id="3" name="Rectangle 2">
            <a:extLst>
              <a:ext uri="{FF2B5EF4-FFF2-40B4-BE49-F238E27FC236}">
                <a16:creationId xmlns:a16="http://schemas.microsoft.com/office/drawing/2014/main" id="{BC47536D-2107-423F-AF24-4BB16041D034}"/>
              </a:ext>
            </a:extLst>
          </p:cNvPr>
          <p:cNvSpPr/>
          <p:nvPr/>
        </p:nvSpPr>
        <p:spPr>
          <a:xfrm>
            <a:off x="3429000" y="20574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250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48039"/>
          <a:stretch/>
        </p:blipFill>
        <p:spPr>
          <a:xfrm>
            <a:off x="177169" y="0"/>
            <a:ext cx="11532861" cy="4038600"/>
          </a:xfrm>
          <a:prstGeom prst="rect">
            <a:avLst/>
          </a:prstGeom>
        </p:spPr>
      </p:pic>
      <p:sp>
        <p:nvSpPr>
          <p:cNvPr id="3" name="Rectangle 2">
            <a:extLst>
              <a:ext uri="{FF2B5EF4-FFF2-40B4-BE49-F238E27FC236}">
                <a16:creationId xmlns:a16="http://schemas.microsoft.com/office/drawing/2014/main" id="{1B613DEA-B8FE-4C6C-ACF0-ACE605B4D1DC}"/>
              </a:ext>
            </a:extLst>
          </p:cNvPr>
          <p:cNvSpPr/>
          <p:nvPr/>
        </p:nvSpPr>
        <p:spPr>
          <a:xfrm>
            <a:off x="3200400" y="30480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CE3C22C-86E9-4F41-9382-45AAF8E89F6C}"/>
              </a:ext>
            </a:extLst>
          </p:cNvPr>
          <p:cNvSpPr/>
          <p:nvPr/>
        </p:nvSpPr>
        <p:spPr>
          <a:xfrm>
            <a:off x="381000" y="3156857"/>
            <a:ext cx="457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2C97CED-E5EF-4693-9C18-4E936515D0B5}"/>
              </a:ext>
            </a:extLst>
          </p:cNvPr>
          <p:cNvSpPr/>
          <p:nvPr/>
        </p:nvSpPr>
        <p:spPr>
          <a:xfrm>
            <a:off x="2286000" y="3124200"/>
            <a:ext cx="381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890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49020"/>
          <a:stretch/>
        </p:blipFill>
        <p:spPr>
          <a:xfrm>
            <a:off x="177169" y="0"/>
            <a:ext cx="11532861" cy="3962400"/>
          </a:xfrm>
          <a:prstGeom prst="rect">
            <a:avLst/>
          </a:prstGeom>
        </p:spPr>
      </p:pic>
    </p:spTree>
    <p:extLst>
      <p:ext uri="{BB962C8B-B14F-4D97-AF65-F5344CB8AC3E}">
        <p14:creationId xmlns:p14="http://schemas.microsoft.com/office/powerpoint/2010/main" val="543331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35294"/>
          <a:stretch/>
        </p:blipFill>
        <p:spPr>
          <a:xfrm>
            <a:off x="177169" y="0"/>
            <a:ext cx="11532861" cy="5029200"/>
          </a:xfrm>
          <a:prstGeom prst="rect">
            <a:avLst/>
          </a:prstGeom>
        </p:spPr>
      </p:pic>
    </p:spTree>
    <p:extLst>
      <p:ext uri="{BB962C8B-B14F-4D97-AF65-F5344CB8AC3E}">
        <p14:creationId xmlns:p14="http://schemas.microsoft.com/office/powerpoint/2010/main" val="83066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21569"/>
          <a:stretch/>
        </p:blipFill>
        <p:spPr>
          <a:xfrm>
            <a:off x="177169" y="0"/>
            <a:ext cx="11532861" cy="6096000"/>
          </a:xfrm>
          <a:prstGeom prst="rect">
            <a:avLst/>
          </a:prstGeom>
        </p:spPr>
      </p:pic>
    </p:spTree>
    <p:extLst>
      <p:ext uri="{BB962C8B-B14F-4D97-AF65-F5344CB8AC3E}">
        <p14:creationId xmlns:p14="http://schemas.microsoft.com/office/powerpoint/2010/main" val="3001120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10784"/>
          <a:stretch/>
        </p:blipFill>
        <p:spPr>
          <a:xfrm>
            <a:off x="177169" y="0"/>
            <a:ext cx="11532861" cy="6934200"/>
          </a:xfrm>
          <a:prstGeom prst="rect">
            <a:avLst/>
          </a:prstGeom>
        </p:spPr>
      </p:pic>
      <p:sp>
        <p:nvSpPr>
          <p:cNvPr id="3" name="Rectangle 2">
            <a:extLst>
              <a:ext uri="{FF2B5EF4-FFF2-40B4-BE49-F238E27FC236}">
                <a16:creationId xmlns:a16="http://schemas.microsoft.com/office/drawing/2014/main" id="{0E02294B-0C7E-4D66-B75B-7E5C6C3BA8CC}"/>
              </a:ext>
            </a:extLst>
          </p:cNvPr>
          <p:cNvSpPr/>
          <p:nvPr/>
        </p:nvSpPr>
        <p:spPr>
          <a:xfrm>
            <a:off x="2590800" y="6172200"/>
            <a:ext cx="7467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067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rotWithShape="1">
          <a:blip r:embed="rId2"/>
          <a:srcRect b="10784"/>
          <a:stretch/>
        </p:blipFill>
        <p:spPr>
          <a:xfrm>
            <a:off x="177169" y="0"/>
            <a:ext cx="11532861" cy="6934200"/>
          </a:xfrm>
          <a:prstGeom prst="rect">
            <a:avLst/>
          </a:prstGeom>
        </p:spPr>
      </p:pic>
    </p:spTree>
    <p:extLst>
      <p:ext uri="{BB962C8B-B14F-4D97-AF65-F5344CB8AC3E}">
        <p14:creationId xmlns:p14="http://schemas.microsoft.com/office/powerpoint/2010/main" val="280512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F9FD51-5571-FC87-8B15-F4685A6716FB}"/>
              </a:ext>
            </a:extLst>
          </p:cNvPr>
          <p:cNvPicPr>
            <a:picLocks noChangeAspect="1"/>
          </p:cNvPicPr>
          <p:nvPr/>
        </p:nvPicPr>
        <p:blipFill>
          <a:blip r:embed="rId2"/>
          <a:stretch>
            <a:fillRect/>
          </a:stretch>
        </p:blipFill>
        <p:spPr>
          <a:xfrm>
            <a:off x="0" y="100263"/>
            <a:ext cx="11934380" cy="5943600"/>
          </a:xfrm>
          <a:prstGeom prst="rect">
            <a:avLst/>
          </a:prstGeom>
        </p:spPr>
      </p:pic>
      <p:pic>
        <p:nvPicPr>
          <p:cNvPr id="5" name="Picture 4">
            <a:extLst>
              <a:ext uri="{FF2B5EF4-FFF2-40B4-BE49-F238E27FC236}">
                <a16:creationId xmlns:a16="http://schemas.microsoft.com/office/drawing/2014/main" id="{A4558453-1EEB-6E89-31E8-D1831CA361BA}"/>
              </a:ext>
            </a:extLst>
          </p:cNvPr>
          <p:cNvPicPr>
            <a:picLocks noChangeAspect="1"/>
          </p:cNvPicPr>
          <p:nvPr/>
        </p:nvPicPr>
        <p:blipFill>
          <a:blip r:embed="rId3"/>
          <a:stretch>
            <a:fillRect/>
          </a:stretch>
        </p:blipFill>
        <p:spPr>
          <a:xfrm>
            <a:off x="1746071" y="6477000"/>
            <a:ext cx="8007529" cy="1188720"/>
          </a:xfrm>
          <a:prstGeom prst="rect">
            <a:avLst/>
          </a:prstGeom>
        </p:spPr>
      </p:pic>
    </p:spTree>
    <p:extLst>
      <p:ext uri="{BB962C8B-B14F-4D97-AF65-F5344CB8AC3E}">
        <p14:creationId xmlns:p14="http://schemas.microsoft.com/office/powerpoint/2010/main" val="2912654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5499F-E26E-4F6A-AC44-C4B43A585856}"/>
              </a:ext>
            </a:extLst>
          </p:cNvPr>
          <p:cNvPicPr>
            <a:picLocks noChangeAspect="1"/>
          </p:cNvPicPr>
          <p:nvPr/>
        </p:nvPicPr>
        <p:blipFill>
          <a:blip r:embed="rId2"/>
          <a:stretch>
            <a:fillRect/>
          </a:stretch>
        </p:blipFill>
        <p:spPr>
          <a:xfrm>
            <a:off x="177169" y="0"/>
            <a:ext cx="11532861" cy="7772400"/>
          </a:xfrm>
          <a:prstGeom prst="rect">
            <a:avLst/>
          </a:prstGeom>
        </p:spPr>
      </p:pic>
    </p:spTree>
    <p:extLst>
      <p:ext uri="{BB962C8B-B14F-4D97-AF65-F5344CB8AC3E}">
        <p14:creationId xmlns:p14="http://schemas.microsoft.com/office/powerpoint/2010/main" val="1329528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F6953-5033-420E-AB4A-044B3836E745}"/>
              </a:ext>
            </a:extLst>
          </p:cNvPr>
          <p:cNvPicPr>
            <a:picLocks noChangeAspect="1"/>
          </p:cNvPicPr>
          <p:nvPr/>
        </p:nvPicPr>
        <p:blipFill rotWithShape="1">
          <a:blip r:embed="rId2"/>
          <a:srcRect b="53515"/>
          <a:stretch/>
        </p:blipFill>
        <p:spPr>
          <a:xfrm>
            <a:off x="0" y="310338"/>
            <a:ext cx="11887200" cy="2051862"/>
          </a:xfrm>
          <a:prstGeom prst="rect">
            <a:avLst/>
          </a:prstGeom>
        </p:spPr>
      </p:pic>
      <p:sp>
        <p:nvSpPr>
          <p:cNvPr id="3" name="Rectangle 2">
            <a:extLst>
              <a:ext uri="{FF2B5EF4-FFF2-40B4-BE49-F238E27FC236}">
                <a16:creationId xmlns:a16="http://schemas.microsoft.com/office/drawing/2014/main" id="{7DFB3EAD-3427-448A-9DDC-3E4148189E7A}"/>
              </a:ext>
            </a:extLst>
          </p:cNvPr>
          <p:cNvSpPr/>
          <p:nvPr/>
        </p:nvSpPr>
        <p:spPr>
          <a:xfrm>
            <a:off x="4572000" y="1371600"/>
            <a:ext cx="6858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627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F6953-5033-420E-AB4A-044B3836E745}"/>
              </a:ext>
            </a:extLst>
          </p:cNvPr>
          <p:cNvPicPr>
            <a:picLocks noChangeAspect="1"/>
          </p:cNvPicPr>
          <p:nvPr/>
        </p:nvPicPr>
        <p:blipFill rotWithShape="1">
          <a:blip r:embed="rId2"/>
          <a:srcRect b="15537"/>
          <a:stretch/>
        </p:blipFill>
        <p:spPr>
          <a:xfrm>
            <a:off x="0" y="310338"/>
            <a:ext cx="11887200" cy="3728262"/>
          </a:xfrm>
          <a:prstGeom prst="rect">
            <a:avLst/>
          </a:prstGeom>
        </p:spPr>
      </p:pic>
      <p:sp>
        <p:nvSpPr>
          <p:cNvPr id="3" name="Rectangle 2">
            <a:extLst>
              <a:ext uri="{FF2B5EF4-FFF2-40B4-BE49-F238E27FC236}">
                <a16:creationId xmlns:a16="http://schemas.microsoft.com/office/drawing/2014/main" id="{81130F8F-0A7A-438C-9EEB-E45BB89CE824}"/>
              </a:ext>
            </a:extLst>
          </p:cNvPr>
          <p:cNvSpPr/>
          <p:nvPr/>
        </p:nvSpPr>
        <p:spPr>
          <a:xfrm>
            <a:off x="8763000" y="2667000"/>
            <a:ext cx="685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854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F6953-5033-420E-AB4A-044B3836E745}"/>
              </a:ext>
            </a:extLst>
          </p:cNvPr>
          <p:cNvPicPr>
            <a:picLocks noChangeAspect="1"/>
          </p:cNvPicPr>
          <p:nvPr/>
        </p:nvPicPr>
        <p:blipFill>
          <a:blip r:embed="rId2"/>
          <a:stretch>
            <a:fillRect/>
          </a:stretch>
        </p:blipFill>
        <p:spPr>
          <a:xfrm>
            <a:off x="0" y="310338"/>
            <a:ext cx="11887200" cy="4414062"/>
          </a:xfrm>
          <a:prstGeom prst="rect">
            <a:avLst/>
          </a:prstGeom>
        </p:spPr>
      </p:pic>
    </p:spTree>
    <p:extLst>
      <p:ext uri="{BB962C8B-B14F-4D97-AF65-F5344CB8AC3E}">
        <p14:creationId xmlns:p14="http://schemas.microsoft.com/office/powerpoint/2010/main" val="1956474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19B231-73BF-424D-8D8B-E9846B1F856D}"/>
              </a:ext>
            </a:extLst>
          </p:cNvPr>
          <p:cNvPicPr>
            <a:picLocks noChangeAspect="1"/>
          </p:cNvPicPr>
          <p:nvPr/>
        </p:nvPicPr>
        <p:blipFill>
          <a:blip r:embed="rId2"/>
          <a:stretch>
            <a:fillRect/>
          </a:stretch>
        </p:blipFill>
        <p:spPr>
          <a:xfrm>
            <a:off x="0" y="169850"/>
            <a:ext cx="11887200" cy="2268550"/>
          </a:xfrm>
          <a:prstGeom prst="rect">
            <a:avLst/>
          </a:prstGeom>
        </p:spPr>
      </p:pic>
      <p:pic>
        <p:nvPicPr>
          <p:cNvPr id="3" name="Picture 2">
            <a:extLst>
              <a:ext uri="{FF2B5EF4-FFF2-40B4-BE49-F238E27FC236}">
                <a16:creationId xmlns:a16="http://schemas.microsoft.com/office/drawing/2014/main" id="{710A5D1A-AF5E-48DC-9BF9-A18A16FAA482}"/>
              </a:ext>
            </a:extLst>
          </p:cNvPr>
          <p:cNvPicPr>
            <a:picLocks noChangeAspect="1"/>
          </p:cNvPicPr>
          <p:nvPr/>
        </p:nvPicPr>
        <p:blipFill rotWithShape="1">
          <a:blip r:embed="rId3"/>
          <a:srcRect b="47160"/>
          <a:stretch/>
        </p:blipFill>
        <p:spPr>
          <a:xfrm>
            <a:off x="0" y="2590800"/>
            <a:ext cx="11887200" cy="3276590"/>
          </a:xfrm>
          <a:prstGeom prst="rect">
            <a:avLst/>
          </a:prstGeom>
        </p:spPr>
      </p:pic>
      <p:cxnSp>
        <p:nvCxnSpPr>
          <p:cNvPr id="4" name="Straight Connector 3">
            <a:extLst>
              <a:ext uri="{FF2B5EF4-FFF2-40B4-BE49-F238E27FC236}">
                <a16:creationId xmlns:a16="http://schemas.microsoft.com/office/drawing/2014/main" id="{BC0C0583-AB12-41E6-BFA5-4FEE984715D4}"/>
              </a:ext>
            </a:extLst>
          </p:cNvPr>
          <p:cNvCxnSpPr/>
          <p:nvPr/>
        </p:nvCxnSpPr>
        <p:spPr>
          <a:xfrm flipV="1">
            <a:off x="304800" y="2514600"/>
            <a:ext cx="112014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9949C00-8BF9-47D8-B23B-90A8C1CB0949}"/>
              </a:ext>
            </a:extLst>
          </p:cNvPr>
          <p:cNvSpPr/>
          <p:nvPr/>
        </p:nvSpPr>
        <p:spPr>
          <a:xfrm>
            <a:off x="6400800" y="3429000"/>
            <a:ext cx="381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2251EBD-4487-4E0B-B066-6C21180DCAAB}"/>
              </a:ext>
            </a:extLst>
          </p:cNvPr>
          <p:cNvSpPr/>
          <p:nvPr/>
        </p:nvSpPr>
        <p:spPr>
          <a:xfrm>
            <a:off x="7315200" y="4114800"/>
            <a:ext cx="381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39820BA-1377-4135-AFFE-F8D14CE37DDC}"/>
              </a:ext>
            </a:extLst>
          </p:cNvPr>
          <p:cNvSpPr/>
          <p:nvPr/>
        </p:nvSpPr>
        <p:spPr>
          <a:xfrm>
            <a:off x="3886200" y="5257800"/>
            <a:ext cx="381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CEA672-9BE0-4CA8-B755-EAC13A0B36A6}"/>
              </a:ext>
            </a:extLst>
          </p:cNvPr>
          <p:cNvSpPr/>
          <p:nvPr/>
        </p:nvSpPr>
        <p:spPr>
          <a:xfrm>
            <a:off x="3581400" y="4727121"/>
            <a:ext cx="1600200" cy="378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369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19B231-73BF-424D-8D8B-E9846B1F856D}"/>
              </a:ext>
            </a:extLst>
          </p:cNvPr>
          <p:cNvPicPr>
            <a:picLocks noChangeAspect="1"/>
          </p:cNvPicPr>
          <p:nvPr/>
        </p:nvPicPr>
        <p:blipFill>
          <a:blip r:embed="rId2"/>
          <a:stretch>
            <a:fillRect/>
          </a:stretch>
        </p:blipFill>
        <p:spPr>
          <a:xfrm>
            <a:off x="0" y="169850"/>
            <a:ext cx="11887200" cy="2268550"/>
          </a:xfrm>
          <a:prstGeom prst="rect">
            <a:avLst/>
          </a:prstGeom>
        </p:spPr>
      </p:pic>
      <p:pic>
        <p:nvPicPr>
          <p:cNvPr id="3" name="Picture 2">
            <a:extLst>
              <a:ext uri="{FF2B5EF4-FFF2-40B4-BE49-F238E27FC236}">
                <a16:creationId xmlns:a16="http://schemas.microsoft.com/office/drawing/2014/main" id="{710A5D1A-AF5E-48DC-9BF9-A18A16FAA482}"/>
              </a:ext>
            </a:extLst>
          </p:cNvPr>
          <p:cNvPicPr>
            <a:picLocks noChangeAspect="1"/>
          </p:cNvPicPr>
          <p:nvPr/>
        </p:nvPicPr>
        <p:blipFill rotWithShape="1">
          <a:blip r:embed="rId3"/>
          <a:srcRect b="45931"/>
          <a:stretch/>
        </p:blipFill>
        <p:spPr>
          <a:xfrm>
            <a:off x="0" y="2590800"/>
            <a:ext cx="11887200" cy="3352799"/>
          </a:xfrm>
          <a:prstGeom prst="rect">
            <a:avLst/>
          </a:prstGeom>
        </p:spPr>
      </p:pic>
      <p:cxnSp>
        <p:nvCxnSpPr>
          <p:cNvPr id="4" name="Straight Connector 3">
            <a:extLst>
              <a:ext uri="{FF2B5EF4-FFF2-40B4-BE49-F238E27FC236}">
                <a16:creationId xmlns:a16="http://schemas.microsoft.com/office/drawing/2014/main" id="{BC0C0583-AB12-41E6-BFA5-4FEE984715D4}"/>
              </a:ext>
            </a:extLst>
          </p:cNvPr>
          <p:cNvCxnSpPr/>
          <p:nvPr/>
        </p:nvCxnSpPr>
        <p:spPr>
          <a:xfrm flipV="1">
            <a:off x="304800" y="2514600"/>
            <a:ext cx="1120140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F93A921-518C-41AB-A001-6425D1AD78D6}"/>
              </a:ext>
            </a:extLst>
          </p:cNvPr>
          <p:cNvPicPr>
            <a:picLocks noChangeAspect="1"/>
          </p:cNvPicPr>
          <p:nvPr/>
        </p:nvPicPr>
        <p:blipFill>
          <a:blip r:embed="rId4"/>
          <a:stretch>
            <a:fillRect/>
          </a:stretch>
        </p:blipFill>
        <p:spPr>
          <a:xfrm>
            <a:off x="7239000" y="5285587"/>
            <a:ext cx="3716423" cy="2316963"/>
          </a:xfrm>
          <a:prstGeom prst="rect">
            <a:avLst/>
          </a:prstGeom>
        </p:spPr>
      </p:pic>
      <p:sp>
        <p:nvSpPr>
          <p:cNvPr id="7" name="Rectangle 6">
            <a:extLst>
              <a:ext uri="{FF2B5EF4-FFF2-40B4-BE49-F238E27FC236}">
                <a16:creationId xmlns:a16="http://schemas.microsoft.com/office/drawing/2014/main" id="{8ED26E6B-8184-4BC4-BA18-587252E70B21}"/>
              </a:ext>
            </a:extLst>
          </p:cNvPr>
          <p:cNvSpPr/>
          <p:nvPr/>
        </p:nvSpPr>
        <p:spPr>
          <a:xfrm>
            <a:off x="1981200" y="6553200"/>
            <a:ext cx="5113524" cy="1015663"/>
          </a:xfrm>
          <a:prstGeom prst="rect">
            <a:avLst/>
          </a:prstGeom>
        </p:spPr>
        <p:txBody>
          <a:bodyPr wrap="square">
            <a:spAutoFit/>
          </a:bodyPr>
          <a:lstStyle/>
          <a:p>
            <a:r>
              <a:rPr lang="en-US" sz="2000" dirty="0">
                <a:hlinkClick r:id="rId5"/>
              </a:rPr>
              <a:t>https://www.wolframalpha.com/input/?i=plot+-7+e%5E%7B-x%2F2%7D+%2B+12+from+x%3D0+to+10</a:t>
            </a:r>
            <a:r>
              <a:rPr lang="en-US" sz="2000" dirty="0"/>
              <a:t> </a:t>
            </a:r>
          </a:p>
        </p:txBody>
      </p:sp>
      <p:pic>
        <p:nvPicPr>
          <p:cNvPr id="8" name="Picture 7">
            <a:extLst>
              <a:ext uri="{FF2B5EF4-FFF2-40B4-BE49-F238E27FC236}">
                <a16:creationId xmlns:a16="http://schemas.microsoft.com/office/drawing/2014/main" id="{553A764B-3078-4766-A489-01F23CF6125B}"/>
              </a:ext>
            </a:extLst>
          </p:cNvPr>
          <p:cNvPicPr>
            <a:picLocks noChangeAspect="1"/>
          </p:cNvPicPr>
          <p:nvPr/>
        </p:nvPicPr>
        <p:blipFill>
          <a:blip r:embed="rId6"/>
          <a:stretch>
            <a:fillRect/>
          </a:stretch>
        </p:blipFill>
        <p:spPr>
          <a:xfrm>
            <a:off x="7696200" y="6629402"/>
            <a:ext cx="3291840" cy="525747"/>
          </a:xfrm>
          <a:prstGeom prst="rect">
            <a:avLst/>
          </a:prstGeom>
        </p:spPr>
      </p:pic>
    </p:spTree>
    <p:extLst>
      <p:ext uri="{BB962C8B-B14F-4D97-AF65-F5344CB8AC3E}">
        <p14:creationId xmlns:p14="http://schemas.microsoft.com/office/powerpoint/2010/main" val="1653481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2EB6FE-7ADD-43F3-983B-CF7A86E3161C}"/>
              </a:ext>
            </a:extLst>
          </p:cNvPr>
          <p:cNvPicPr>
            <a:picLocks noChangeAspect="1"/>
          </p:cNvPicPr>
          <p:nvPr/>
        </p:nvPicPr>
        <p:blipFill>
          <a:blip r:embed="rId2"/>
          <a:stretch>
            <a:fillRect/>
          </a:stretch>
        </p:blipFill>
        <p:spPr>
          <a:xfrm>
            <a:off x="0" y="262405"/>
            <a:ext cx="11887200" cy="6200988"/>
          </a:xfrm>
          <a:prstGeom prst="rect">
            <a:avLst/>
          </a:prstGeom>
        </p:spPr>
      </p:pic>
    </p:spTree>
    <p:extLst>
      <p:ext uri="{BB962C8B-B14F-4D97-AF65-F5344CB8AC3E}">
        <p14:creationId xmlns:p14="http://schemas.microsoft.com/office/powerpoint/2010/main" val="2099370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2EB6FE-7ADD-43F3-983B-CF7A86E3161C}"/>
              </a:ext>
            </a:extLst>
          </p:cNvPr>
          <p:cNvPicPr>
            <a:picLocks noChangeAspect="1"/>
          </p:cNvPicPr>
          <p:nvPr/>
        </p:nvPicPr>
        <p:blipFill>
          <a:blip r:embed="rId2"/>
          <a:stretch>
            <a:fillRect/>
          </a:stretch>
        </p:blipFill>
        <p:spPr>
          <a:xfrm>
            <a:off x="0" y="262405"/>
            <a:ext cx="11887200" cy="6200988"/>
          </a:xfrm>
          <a:prstGeom prst="rect">
            <a:avLst/>
          </a:prstGeom>
        </p:spPr>
      </p:pic>
      <p:pic>
        <p:nvPicPr>
          <p:cNvPr id="3" name="Picture 2">
            <a:extLst>
              <a:ext uri="{FF2B5EF4-FFF2-40B4-BE49-F238E27FC236}">
                <a16:creationId xmlns:a16="http://schemas.microsoft.com/office/drawing/2014/main" id="{1115D3AE-4777-469E-B789-831AF508F42D}"/>
              </a:ext>
            </a:extLst>
          </p:cNvPr>
          <p:cNvPicPr>
            <a:picLocks noChangeAspect="1"/>
          </p:cNvPicPr>
          <p:nvPr/>
        </p:nvPicPr>
        <p:blipFill>
          <a:blip r:embed="rId3"/>
          <a:stretch>
            <a:fillRect/>
          </a:stretch>
        </p:blipFill>
        <p:spPr>
          <a:xfrm>
            <a:off x="315686" y="6553200"/>
            <a:ext cx="11342914" cy="1235134"/>
          </a:xfrm>
          <a:prstGeom prst="rect">
            <a:avLst/>
          </a:prstGeom>
        </p:spPr>
      </p:pic>
    </p:spTree>
    <p:extLst>
      <p:ext uri="{BB962C8B-B14F-4D97-AF65-F5344CB8AC3E}">
        <p14:creationId xmlns:p14="http://schemas.microsoft.com/office/powerpoint/2010/main" val="230849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24E8D1-CC6D-4BB6-A8F3-989382387069}"/>
              </a:ext>
            </a:extLst>
          </p:cNvPr>
          <p:cNvSpPr/>
          <p:nvPr/>
        </p:nvSpPr>
        <p:spPr bwMode="auto">
          <a:xfrm>
            <a:off x="1295400" y="381000"/>
            <a:ext cx="9296400" cy="7010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400" fontAlgn="base">
              <a:spcBef>
                <a:spcPct val="20000"/>
              </a:spcBef>
              <a:spcAft>
                <a:spcPct val="0"/>
              </a:spcAft>
            </a:pPr>
            <a:endParaRPr lang="en-US" sz="2400">
              <a:latin typeface="Times New Roman" pitchFamily="-108" charset="0"/>
            </a:endParaRPr>
          </a:p>
        </p:txBody>
      </p:sp>
      <p:pic>
        <p:nvPicPr>
          <p:cNvPr id="3" name="Picture 2">
            <a:extLst>
              <a:ext uri="{FF2B5EF4-FFF2-40B4-BE49-F238E27FC236}">
                <a16:creationId xmlns:a16="http://schemas.microsoft.com/office/drawing/2014/main" id="{FE251686-2093-4671-ADEC-ACDFC1DC9BAA}"/>
              </a:ext>
            </a:extLst>
          </p:cNvPr>
          <p:cNvPicPr>
            <a:picLocks noChangeAspect="1"/>
          </p:cNvPicPr>
          <p:nvPr/>
        </p:nvPicPr>
        <p:blipFill rotWithShape="1">
          <a:blip r:embed="rId2"/>
          <a:srcRect b="72222"/>
          <a:stretch/>
        </p:blipFill>
        <p:spPr>
          <a:xfrm>
            <a:off x="1560580" y="457200"/>
            <a:ext cx="8766041" cy="1905000"/>
          </a:xfrm>
          <a:prstGeom prst="rect">
            <a:avLst/>
          </a:prstGeom>
        </p:spPr>
      </p:pic>
      <p:pic>
        <p:nvPicPr>
          <p:cNvPr id="4" name="Picture 3">
            <a:extLst>
              <a:ext uri="{FF2B5EF4-FFF2-40B4-BE49-F238E27FC236}">
                <a16:creationId xmlns:a16="http://schemas.microsoft.com/office/drawing/2014/main" id="{13844149-C0A6-423A-9E4D-FDA531B10AB2}"/>
              </a:ext>
            </a:extLst>
          </p:cNvPr>
          <p:cNvPicPr>
            <a:picLocks noChangeAspect="1"/>
          </p:cNvPicPr>
          <p:nvPr/>
        </p:nvPicPr>
        <p:blipFill rotWithShape="1">
          <a:blip r:embed="rId2"/>
          <a:srcRect t="32222" r="45654"/>
          <a:stretch/>
        </p:blipFill>
        <p:spPr>
          <a:xfrm>
            <a:off x="2703580" y="2819400"/>
            <a:ext cx="4764021" cy="4648200"/>
          </a:xfrm>
          <a:prstGeom prst="rect">
            <a:avLst/>
          </a:prstGeom>
        </p:spPr>
      </p:pic>
    </p:spTree>
    <p:extLst>
      <p:ext uri="{BB962C8B-B14F-4D97-AF65-F5344CB8AC3E}">
        <p14:creationId xmlns:p14="http://schemas.microsoft.com/office/powerpoint/2010/main" val="252914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24E8D1-CC6D-4BB6-A8F3-989382387069}"/>
              </a:ext>
            </a:extLst>
          </p:cNvPr>
          <p:cNvSpPr/>
          <p:nvPr/>
        </p:nvSpPr>
        <p:spPr bwMode="auto">
          <a:xfrm>
            <a:off x="1295400" y="381000"/>
            <a:ext cx="9296400" cy="7010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400" fontAlgn="base">
              <a:spcBef>
                <a:spcPct val="20000"/>
              </a:spcBef>
              <a:spcAft>
                <a:spcPct val="0"/>
              </a:spcAft>
            </a:pPr>
            <a:endParaRPr lang="en-US" sz="2400">
              <a:latin typeface="Times New Roman" pitchFamily="-108" charset="0"/>
            </a:endParaRPr>
          </a:p>
        </p:txBody>
      </p:sp>
      <p:pic>
        <p:nvPicPr>
          <p:cNvPr id="3" name="Picture 2">
            <a:extLst>
              <a:ext uri="{FF2B5EF4-FFF2-40B4-BE49-F238E27FC236}">
                <a16:creationId xmlns:a16="http://schemas.microsoft.com/office/drawing/2014/main" id="{1317DF1A-E775-4DB6-B509-036A49A4C1D1}"/>
              </a:ext>
            </a:extLst>
          </p:cNvPr>
          <p:cNvPicPr>
            <a:picLocks noChangeAspect="1"/>
          </p:cNvPicPr>
          <p:nvPr/>
        </p:nvPicPr>
        <p:blipFill rotWithShape="1">
          <a:blip r:embed="rId2"/>
          <a:srcRect b="50000"/>
          <a:stretch/>
        </p:blipFill>
        <p:spPr>
          <a:xfrm>
            <a:off x="1521794" y="457200"/>
            <a:ext cx="8843612" cy="3429000"/>
          </a:xfrm>
          <a:prstGeom prst="rect">
            <a:avLst/>
          </a:prstGeom>
        </p:spPr>
      </p:pic>
      <p:pic>
        <p:nvPicPr>
          <p:cNvPr id="4" name="Picture 3">
            <a:extLst>
              <a:ext uri="{FF2B5EF4-FFF2-40B4-BE49-F238E27FC236}">
                <a16:creationId xmlns:a16="http://schemas.microsoft.com/office/drawing/2014/main" id="{5E18F12C-5755-41D3-8661-930327B638E5}"/>
              </a:ext>
            </a:extLst>
          </p:cNvPr>
          <p:cNvPicPr>
            <a:picLocks noChangeAspect="1"/>
          </p:cNvPicPr>
          <p:nvPr/>
        </p:nvPicPr>
        <p:blipFill>
          <a:blip r:embed="rId3"/>
          <a:stretch>
            <a:fillRect/>
          </a:stretch>
        </p:blipFill>
        <p:spPr>
          <a:xfrm>
            <a:off x="1485352" y="3929271"/>
            <a:ext cx="8021279" cy="2319130"/>
          </a:xfrm>
          <a:prstGeom prst="rect">
            <a:avLst/>
          </a:prstGeom>
        </p:spPr>
      </p:pic>
      <p:pic>
        <p:nvPicPr>
          <p:cNvPr id="5" name="Picture 4">
            <a:extLst>
              <a:ext uri="{FF2B5EF4-FFF2-40B4-BE49-F238E27FC236}">
                <a16:creationId xmlns:a16="http://schemas.microsoft.com/office/drawing/2014/main" id="{9B6B6E52-AD5F-40E7-A831-AD03B58CAACD}"/>
              </a:ext>
            </a:extLst>
          </p:cNvPr>
          <p:cNvPicPr>
            <a:picLocks noChangeAspect="1"/>
          </p:cNvPicPr>
          <p:nvPr/>
        </p:nvPicPr>
        <p:blipFill rotWithShape="1">
          <a:blip r:embed="rId4"/>
          <a:srcRect t="3262"/>
          <a:stretch/>
        </p:blipFill>
        <p:spPr>
          <a:xfrm>
            <a:off x="7848600" y="4953000"/>
            <a:ext cx="2516806" cy="2386216"/>
          </a:xfrm>
          <a:prstGeom prst="rect">
            <a:avLst/>
          </a:prstGeom>
        </p:spPr>
      </p:pic>
      <p:cxnSp>
        <p:nvCxnSpPr>
          <p:cNvPr id="7" name="Straight Connector 6">
            <a:extLst>
              <a:ext uri="{FF2B5EF4-FFF2-40B4-BE49-F238E27FC236}">
                <a16:creationId xmlns:a16="http://schemas.microsoft.com/office/drawing/2014/main" id="{B219D190-EB19-4831-B713-602191A945E5}"/>
              </a:ext>
            </a:extLst>
          </p:cNvPr>
          <p:cNvCxnSpPr>
            <a:stCxn id="2" idx="1"/>
            <a:endCxn id="2" idx="3"/>
          </p:cNvCxnSpPr>
          <p:nvPr/>
        </p:nvCxnSpPr>
        <p:spPr>
          <a:xfrm>
            <a:off x="1295400" y="3886200"/>
            <a:ext cx="9296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17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9EDDEA-06DE-47B9-B084-59EEA4E283F7}"/>
              </a:ext>
            </a:extLst>
          </p:cNvPr>
          <p:cNvSpPr/>
          <p:nvPr/>
        </p:nvSpPr>
        <p:spPr>
          <a:xfrm>
            <a:off x="3810000" y="5029200"/>
            <a:ext cx="18288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FA004DA-1219-1EB5-14B4-70E43DE60689}"/>
              </a:ext>
            </a:extLst>
          </p:cNvPr>
          <p:cNvPicPr>
            <a:picLocks noChangeAspect="1"/>
          </p:cNvPicPr>
          <p:nvPr/>
        </p:nvPicPr>
        <p:blipFill>
          <a:blip r:embed="rId2"/>
          <a:stretch>
            <a:fillRect/>
          </a:stretch>
        </p:blipFill>
        <p:spPr>
          <a:xfrm>
            <a:off x="228600" y="0"/>
            <a:ext cx="11386150" cy="7772400"/>
          </a:xfrm>
          <a:prstGeom prst="rect">
            <a:avLst/>
          </a:prstGeom>
        </p:spPr>
      </p:pic>
    </p:spTree>
    <p:extLst>
      <p:ext uri="{BB962C8B-B14F-4D97-AF65-F5344CB8AC3E}">
        <p14:creationId xmlns:p14="http://schemas.microsoft.com/office/powerpoint/2010/main" val="3212652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24E8D1-CC6D-4BB6-A8F3-989382387069}"/>
              </a:ext>
            </a:extLst>
          </p:cNvPr>
          <p:cNvSpPr/>
          <p:nvPr/>
        </p:nvSpPr>
        <p:spPr bwMode="auto">
          <a:xfrm>
            <a:off x="1295400" y="381000"/>
            <a:ext cx="9296400" cy="7010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400" fontAlgn="base">
              <a:spcBef>
                <a:spcPct val="20000"/>
              </a:spcBef>
              <a:spcAft>
                <a:spcPct val="0"/>
              </a:spcAft>
            </a:pPr>
            <a:endParaRPr lang="en-US" sz="2400">
              <a:latin typeface="Times New Roman" pitchFamily="-108" charset="0"/>
            </a:endParaRPr>
          </a:p>
        </p:txBody>
      </p:sp>
      <p:pic>
        <p:nvPicPr>
          <p:cNvPr id="3" name="Picture 2">
            <a:extLst>
              <a:ext uri="{FF2B5EF4-FFF2-40B4-BE49-F238E27FC236}">
                <a16:creationId xmlns:a16="http://schemas.microsoft.com/office/drawing/2014/main" id="{FE251686-2093-4671-ADEC-ACDFC1DC9BAA}"/>
              </a:ext>
            </a:extLst>
          </p:cNvPr>
          <p:cNvPicPr>
            <a:picLocks noChangeAspect="1"/>
          </p:cNvPicPr>
          <p:nvPr/>
        </p:nvPicPr>
        <p:blipFill rotWithShape="1">
          <a:blip r:embed="rId2"/>
          <a:srcRect b="72222"/>
          <a:stretch/>
        </p:blipFill>
        <p:spPr>
          <a:xfrm>
            <a:off x="1560580" y="457200"/>
            <a:ext cx="8766041" cy="1905000"/>
          </a:xfrm>
          <a:prstGeom prst="rect">
            <a:avLst/>
          </a:prstGeom>
        </p:spPr>
      </p:pic>
      <p:pic>
        <p:nvPicPr>
          <p:cNvPr id="4" name="Picture 3">
            <a:extLst>
              <a:ext uri="{FF2B5EF4-FFF2-40B4-BE49-F238E27FC236}">
                <a16:creationId xmlns:a16="http://schemas.microsoft.com/office/drawing/2014/main" id="{13844149-C0A6-423A-9E4D-FDA531B10AB2}"/>
              </a:ext>
            </a:extLst>
          </p:cNvPr>
          <p:cNvPicPr>
            <a:picLocks noChangeAspect="1"/>
          </p:cNvPicPr>
          <p:nvPr/>
        </p:nvPicPr>
        <p:blipFill rotWithShape="1">
          <a:blip r:embed="rId2"/>
          <a:srcRect t="32222" r="45654"/>
          <a:stretch/>
        </p:blipFill>
        <p:spPr>
          <a:xfrm>
            <a:off x="2703580" y="2819400"/>
            <a:ext cx="4764021" cy="4648200"/>
          </a:xfrm>
          <a:prstGeom prst="rect">
            <a:avLst/>
          </a:prstGeom>
        </p:spPr>
      </p:pic>
    </p:spTree>
    <p:extLst>
      <p:ext uri="{BB962C8B-B14F-4D97-AF65-F5344CB8AC3E}">
        <p14:creationId xmlns:p14="http://schemas.microsoft.com/office/powerpoint/2010/main" val="21446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3C81E7-9CD5-4E8F-A76E-10196C132C04}"/>
              </a:ext>
            </a:extLst>
          </p:cNvPr>
          <p:cNvPicPr>
            <a:picLocks noChangeAspect="1"/>
          </p:cNvPicPr>
          <p:nvPr/>
        </p:nvPicPr>
        <p:blipFill rotWithShape="1">
          <a:blip r:embed="rId2"/>
          <a:srcRect b="1162"/>
          <a:stretch/>
        </p:blipFill>
        <p:spPr>
          <a:xfrm>
            <a:off x="457200" y="0"/>
            <a:ext cx="10992454" cy="7772400"/>
          </a:xfrm>
          <a:prstGeom prst="rect">
            <a:avLst/>
          </a:prstGeom>
        </p:spPr>
      </p:pic>
      <p:sp>
        <p:nvSpPr>
          <p:cNvPr id="9" name="Oval 8">
            <a:extLst>
              <a:ext uri="{FF2B5EF4-FFF2-40B4-BE49-F238E27FC236}">
                <a16:creationId xmlns:a16="http://schemas.microsoft.com/office/drawing/2014/main" id="{D757D9D5-E86C-D7AA-68C1-BE2B9E8FAF6F}"/>
              </a:ext>
            </a:extLst>
          </p:cNvPr>
          <p:cNvSpPr/>
          <p:nvPr/>
        </p:nvSpPr>
        <p:spPr>
          <a:xfrm>
            <a:off x="228600" y="838200"/>
            <a:ext cx="1524000" cy="533400"/>
          </a:xfrm>
          <a:prstGeom prst="ellipse">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EAB338E-5062-C704-1384-36DE165A2FC4}"/>
              </a:ext>
            </a:extLst>
          </p:cNvPr>
          <p:cNvSpPr/>
          <p:nvPr/>
        </p:nvSpPr>
        <p:spPr>
          <a:xfrm>
            <a:off x="304800" y="3124200"/>
            <a:ext cx="1295400" cy="304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73E8C8B4-8C9D-1127-D4CF-18C400E49DE3}"/>
              </a:ext>
            </a:extLst>
          </p:cNvPr>
          <p:cNvCxnSpPr>
            <a:stCxn id="10" idx="7"/>
          </p:cNvCxnSpPr>
          <p:nvPr/>
        </p:nvCxnSpPr>
        <p:spPr>
          <a:xfrm flipV="1">
            <a:off x="1410493" y="228600"/>
            <a:ext cx="1104107" cy="29402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8C445F4-11D9-B2B5-C4FC-5BA7745501AE}"/>
              </a:ext>
            </a:extLst>
          </p:cNvPr>
          <p:cNvCxnSpPr/>
          <p:nvPr/>
        </p:nvCxnSpPr>
        <p:spPr>
          <a:xfrm flipH="1">
            <a:off x="1828800" y="1066800"/>
            <a:ext cx="6858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70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5C91B5-1D5E-98AD-2F70-4711A35FE5E1}"/>
              </a:ext>
            </a:extLst>
          </p:cNvPr>
          <p:cNvPicPr>
            <a:picLocks noChangeAspect="1"/>
          </p:cNvPicPr>
          <p:nvPr/>
        </p:nvPicPr>
        <p:blipFill>
          <a:blip r:embed="rId2"/>
          <a:stretch>
            <a:fillRect/>
          </a:stretch>
        </p:blipFill>
        <p:spPr>
          <a:xfrm>
            <a:off x="0" y="502920"/>
            <a:ext cx="11900286" cy="6583680"/>
          </a:xfrm>
          <a:prstGeom prst="rect">
            <a:avLst/>
          </a:prstGeom>
        </p:spPr>
      </p:pic>
      <p:sp>
        <p:nvSpPr>
          <p:cNvPr id="5" name="Oval 4">
            <a:extLst>
              <a:ext uri="{FF2B5EF4-FFF2-40B4-BE49-F238E27FC236}">
                <a16:creationId xmlns:a16="http://schemas.microsoft.com/office/drawing/2014/main" id="{C6E26436-4DDE-614A-96C7-FBCFB63B35BB}"/>
              </a:ext>
            </a:extLst>
          </p:cNvPr>
          <p:cNvSpPr/>
          <p:nvPr/>
        </p:nvSpPr>
        <p:spPr>
          <a:xfrm>
            <a:off x="0" y="2667000"/>
            <a:ext cx="1524000" cy="304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974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3333EB-48E0-4D65-B0BC-4F02D929AB20}"/>
              </a:ext>
            </a:extLst>
          </p:cNvPr>
          <p:cNvPicPr>
            <a:picLocks noChangeAspect="1"/>
          </p:cNvPicPr>
          <p:nvPr/>
        </p:nvPicPr>
        <p:blipFill>
          <a:blip r:embed="rId2"/>
          <a:stretch>
            <a:fillRect/>
          </a:stretch>
        </p:blipFill>
        <p:spPr>
          <a:xfrm>
            <a:off x="0" y="773075"/>
            <a:ext cx="11887200" cy="6226249"/>
          </a:xfrm>
          <a:prstGeom prst="rect">
            <a:avLst/>
          </a:prstGeom>
        </p:spPr>
      </p:pic>
    </p:spTree>
    <p:extLst>
      <p:ext uri="{BB962C8B-B14F-4D97-AF65-F5344CB8AC3E}">
        <p14:creationId xmlns:p14="http://schemas.microsoft.com/office/powerpoint/2010/main" val="3760415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FEA1D0-5456-9E2C-26DD-89BE33B5608A}"/>
              </a:ext>
            </a:extLst>
          </p:cNvPr>
          <p:cNvPicPr>
            <a:picLocks noChangeAspect="1"/>
          </p:cNvPicPr>
          <p:nvPr/>
        </p:nvPicPr>
        <p:blipFill>
          <a:blip r:embed="rId2"/>
          <a:stretch>
            <a:fillRect/>
          </a:stretch>
        </p:blipFill>
        <p:spPr>
          <a:xfrm>
            <a:off x="1590885" y="0"/>
            <a:ext cx="8705430" cy="7772400"/>
          </a:xfrm>
          <a:prstGeom prst="rect">
            <a:avLst/>
          </a:prstGeom>
        </p:spPr>
      </p:pic>
      <p:sp>
        <p:nvSpPr>
          <p:cNvPr id="6" name="TextBox 5">
            <a:extLst>
              <a:ext uri="{FF2B5EF4-FFF2-40B4-BE49-F238E27FC236}">
                <a16:creationId xmlns:a16="http://schemas.microsoft.com/office/drawing/2014/main" id="{0414CF41-6AD7-98A9-35C5-6C4062039A81}"/>
              </a:ext>
            </a:extLst>
          </p:cNvPr>
          <p:cNvSpPr txBox="1"/>
          <p:nvPr/>
        </p:nvSpPr>
        <p:spPr>
          <a:xfrm>
            <a:off x="4648200" y="3200400"/>
            <a:ext cx="5648115" cy="830997"/>
          </a:xfrm>
          <a:prstGeom prst="rect">
            <a:avLst/>
          </a:prstGeom>
          <a:noFill/>
          <a:ln w="57150">
            <a:solidFill>
              <a:srgbClr val="C00000"/>
            </a:solidFill>
          </a:ln>
        </p:spPr>
        <p:txBody>
          <a:bodyPr wrap="square">
            <a:spAutoFit/>
          </a:bodyPr>
          <a:lstStyle/>
          <a:p>
            <a:r>
              <a:rPr lang="en-US" sz="2400" dirty="0">
                <a:hlinkClick r:id="rId3"/>
              </a:rPr>
              <a:t>http://homepage.divms.uiowa.edu/~idarcy/COURSES/100/FALL23/2560.html</a:t>
            </a:r>
            <a:r>
              <a:rPr lang="en-US" sz="2400" dirty="0"/>
              <a:t> </a:t>
            </a:r>
          </a:p>
        </p:txBody>
      </p:sp>
    </p:spTree>
    <p:extLst>
      <p:ext uri="{BB962C8B-B14F-4D97-AF65-F5344CB8AC3E}">
        <p14:creationId xmlns:p14="http://schemas.microsoft.com/office/powerpoint/2010/main" val="333270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074BB8-8AEA-436F-98AB-81018CAE255D}"/>
              </a:ext>
            </a:extLst>
          </p:cNvPr>
          <p:cNvPicPr>
            <a:picLocks noChangeAspect="1"/>
          </p:cNvPicPr>
          <p:nvPr/>
        </p:nvPicPr>
        <p:blipFill>
          <a:blip r:embed="rId2"/>
          <a:stretch>
            <a:fillRect/>
          </a:stretch>
        </p:blipFill>
        <p:spPr>
          <a:xfrm>
            <a:off x="0" y="76200"/>
            <a:ext cx="11963533" cy="6858000"/>
          </a:xfrm>
          <a:prstGeom prst="rect">
            <a:avLst/>
          </a:prstGeom>
        </p:spPr>
      </p:pic>
      <p:sp>
        <p:nvSpPr>
          <p:cNvPr id="8" name="TextBox 7">
            <a:extLst>
              <a:ext uri="{FF2B5EF4-FFF2-40B4-BE49-F238E27FC236}">
                <a16:creationId xmlns:a16="http://schemas.microsoft.com/office/drawing/2014/main" id="{EEE7A171-9B32-48AD-A5FE-CC2164477893}"/>
              </a:ext>
            </a:extLst>
          </p:cNvPr>
          <p:cNvSpPr txBox="1"/>
          <p:nvPr/>
        </p:nvSpPr>
        <p:spPr>
          <a:xfrm>
            <a:off x="228600" y="7086600"/>
            <a:ext cx="11658600" cy="523220"/>
          </a:xfrm>
          <a:prstGeom prst="rect">
            <a:avLst/>
          </a:prstGeom>
          <a:noFill/>
        </p:spPr>
        <p:txBody>
          <a:bodyPr wrap="square">
            <a:spAutoFit/>
          </a:bodyPr>
          <a:lstStyle/>
          <a:p>
            <a:r>
              <a:rPr lang="en-US" sz="2800" dirty="0">
                <a:hlinkClick r:id="rId3"/>
              </a:rPr>
              <a:t>https://homepage.divms.uiowa.edu/~idarcy/COURSES/100/FALL23/2560.html</a:t>
            </a:r>
            <a:r>
              <a:rPr lang="en-US" sz="2800" dirty="0"/>
              <a:t> </a:t>
            </a:r>
          </a:p>
        </p:txBody>
      </p:sp>
    </p:spTree>
    <p:extLst>
      <p:ext uri="{BB962C8B-B14F-4D97-AF65-F5344CB8AC3E}">
        <p14:creationId xmlns:p14="http://schemas.microsoft.com/office/powerpoint/2010/main" val="188219620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48A1FA"/>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15819</TotalTime>
  <Words>279</Words>
  <Application>Microsoft Office PowerPoint</Application>
  <PresentationFormat>Custom</PresentationFormat>
  <Paragraphs>20</Paragraphs>
  <Slides>40</Slides>
  <Notes>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Calibri Light</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260</dc:title>
  <dc:creator>Phil Gustafson</dc:creator>
  <cp:lastModifiedBy>Darcy, Isabel K</cp:lastModifiedBy>
  <cp:revision>432</cp:revision>
  <cp:lastPrinted>2010-08-30T14:05:57Z</cp:lastPrinted>
  <dcterms:created xsi:type="dcterms:W3CDTF">2010-08-30T13:57:37Z</dcterms:created>
  <dcterms:modified xsi:type="dcterms:W3CDTF">2023-08-21T13:16:38Z</dcterms:modified>
</cp:coreProperties>
</file>