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862" r:id="rId2"/>
    <p:sldId id="863" r:id="rId3"/>
    <p:sldId id="854" r:id="rId4"/>
  </p:sldIdLst>
  <p:sldSz cx="118872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" initials="p" lastIdx="1" clrIdx="0">
    <p:extLst>
      <p:ext uri="{19B8F6BF-5375-455C-9EA6-DF929625EA0E}">
        <p15:presenceInfo xmlns:p15="http://schemas.microsoft.com/office/powerpoint/2012/main" userId="p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F42C"/>
    <a:srgbClr val="8FE2FF"/>
    <a:srgbClr val="191919"/>
    <a:srgbClr val="1F1F1F"/>
    <a:srgbClr val="232323"/>
    <a:srgbClr val="282828"/>
    <a:srgbClr val="1515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8" autoAdjust="0"/>
    <p:restoredTop sz="94660"/>
  </p:normalViewPr>
  <p:slideViewPr>
    <p:cSldViewPr snapToGrid="0">
      <p:cViewPr varScale="1">
        <p:scale>
          <a:sx n="56" d="100"/>
          <a:sy n="56" d="100"/>
        </p:scale>
        <p:origin x="11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1540" y="1272011"/>
            <a:ext cx="10104120" cy="2705947"/>
          </a:xfrm>
        </p:spPr>
        <p:txBody>
          <a:bodyPr anchor="b"/>
          <a:lstStyle>
            <a:lvl1pPr algn="ctr">
              <a:defRPr sz="6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4082310"/>
            <a:ext cx="8915400" cy="1876530"/>
          </a:xfrm>
        </p:spPr>
        <p:txBody>
          <a:bodyPr/>
          <a:lstStyle>
            <a:lvl1pPr marL="0" indent="0" algn="ctr">
              <a:buNone/>
              <a:defRPr sz="2720"/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787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6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6778" y="413808"/>
            <a:ext cx="2563178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7245" y="413808"/>
            <a:ext cx="7540943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83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179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054" y="1937705"/>
            <a:ext cx="10252710" cy="3233102"/>
          </a:xfrm>
        </p:spPr>
        <p:txBody>
          <a:bodyPr anchor="b"/>
          <a:lstStyle>
            <a:lvl1pPr>
              <a:defRPr sz="6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1054" y="5201393"/>
            <a:ext cx="10252710" cy="1700212"/>
          </a:xfrm>
        </p:spPr>
        <p:txBody>
          <a:bodyPr/>
          <a:lstStyle>
            <a:lvl1pPr marL="0" indent="0">
              <a:buNone/>
              <a:defRPr sz="2720">
                <a:solidFill>
                  <a:schemeClr val="tx1"/>
                </a:solidFill>
              </a:defRPr>
            </a:lvl1pPr>
            <a:lvl2pPr marL="518145" indent="0">
              <a:buNone/>
              <a:defRPr sz="2267">
                <a:solidFill>
                  <a:schemeClr val="tx1">
                    <a:tint val="75000"/>
                  </a:schemeClr>
                </a:solidFill>
              </a:defRPr>
            </a:lvl2pPr>
            <a:lvl3pPr marL="1036290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3pPr>
            <a:lvl4pPr marL="1554434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4pPr>
            <a:lvl5pPr marL="2072579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5pPr>
            <a:lvl6pPr marL="2590724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6pPr>
            <a:lvl7pPr marL="3108869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7pPr>
            <a:lvl8pPr marL="3627013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8pPr>
            <a:lvl9pPr marL="4145158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192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7245" y="2069042"/>
            <a:ext cx="505206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7895" y="2069042"/>
            <a:ext cx="505206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447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3" y="413810"/>
            <a:ext cx="1025271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795" y="1905318"/>
            <a:ext cx="5028842" cy="933767"/>
          </a:xfrm>
        </p:spPr>
        <p:txBody>
          <a:bodyPr anchor="b"/>
          <a:lstStyle>
            <a:lvl1pPr marL="0" indent="0">
              <a:buNone/>
              <a:defRPr sz="2720" b="1"/>
            </a:lvl1pPr>
            <a:lvl2pPr marL="518145" indent="0">
              <a:buNone/>
              <a:defRPr sz="2267" b="1"/>
            </a:lvl2pPr>
            <a:lvl3pPr marL="1036290" indent="0">
              <a:buNone/>
              <a:defRPr sz="2040" b="1"/>
            </a:lvl3pPr>
            <a:lvl4pPr marL="1554434" indent="0">
              <a:buNone/>
              <a:defRPr sz="1813" b="1"/>
            </a:lvl4pPr>
            <a:lvl5pPr marL="2072579" indent="0">
              <a:buNone/>
              <a:defRPr sz="1813" b="1"/>
            </a:lvl5pPr>
            <a:lvl6pPr marL="2590724" indent="0">
              <a:buNone/>
              <a:defRPr sz="1813" b="1"/>
            </a:lvl6pPr>
            <a:lvl7pPr marL="3108869" indent="0">
              <a:buNone/>
              <a:defRPr sz="1813" b="1"/>
            </a:lvl7pPr>
            <a:lvl8pPr marL="3627013" indent="0">
              <a:buNone/>
              <a:defRPr sz="1813" b="1"/>
            </a:lvl8pPr>
            <a:lvl9pPr marL="4145158" indent="0">
              <a:buNone/>
              <a:defRPr sz="18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795" y="2839085"/>
            <a:ext cx="5028842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7896" y="1905318"/>
            <a:ext cx="5053608" cy="933767"/>
          </a:xfrm>
        </p:spPr>
        <p:txBody>
          <a:bodyPr anchor="b"/>
          <a:lstStyle>
            <a:lvl1pPr marL="0" indent="0">
              <a:buNone/>
              <a:defRPr sz="2720" b="1"/>
            </a:lvl1pPr>
            <a:lvl2pPr marL="518145" indent="0">
              <a:buNone/>
              <a:defRPr sz="2267" b="1"/>
            </a:lvl2pPr>
            <a:lvl3pPr marL="1036290" indent="0">
              <a:buNone/>
              <a:defRPr sz="2040" b="1"/>
            </a:lvl3pPr>
            <a:lvl4pPr marL="1554434" indent="0">
              <a:buNone/>
              <a:defRPr sz="1813" b="1"/>
            </a:lvl4pPr>
            <a:lvl5pPr marL="2072579" indent="0">
              <a:buNone/>
              <a:defRPr sz="1813" b="1"/>
            </a:lvl5pPr>
            <a:lvl6pPr marL="2590724" indent="0">
              <a:buNone/>
              <a:defRPr sz="1813" b="1"/>
            </a:lvl6pPr>
            <a:lvl7pPr marL="3108869" indent="0">
              <a:buNone/>
              <a:defRPr sz="1813" b="1"/>
            </a:lvl7pPr>
            <a:lvl8pPr marL="3627013" indent="0">
              <a:buNone/>
              <a:defRPr sz="1813" b="1"/>
            </a:lvl8pPr>
            <a:lvl9pPr marL="4145158" indent="0">
              <a:buNone/>
              <a:defRPr sz="18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7896" y="2839085"/>
            <a:ext cx="5053608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67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52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8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518160"/>
            <a:ext cx="3833931" cy="1813560"/>
          </a:xfrm>
        </p:spPr>
        <p:txBody>
          <a:bodyPr anchor="b"/>
          <a:lstStyle>
            <a:lvl1pPr>
              <a:defRPr sz="36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3608" y="1119083"/>
            <a:ext cx="6017895" cy="5523442"/>
          </a:xfrm>
        </p:spPr>
        <p:txBody>
          <a:bodyPr/>
          <a:lstStyle>
            <a:lvl1pPr>
              <a:defRPr sz="3627"/>
            </a:lvl1pPr>
            <a:lvl2pPr>
              <a:defRPr sz="3173"/>
            </a:lvl2pPr>
            <a:lvl3pPr>
              <a:defRPr sz="2720"/>
            </a:lvl3pPr>
            <a:lvl4pPr>
              <a:defRPr sz="2267"/>
            </a:lvl4pPr>
            <a:lvl5pPr>
              <a:defRPr sz="2267"/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331720"/>
            <a:ext cx="3833931" cy="4319800"/>
          </a:xfrm>
        </p:spPr>
        <p:txBody>
          <a:bodyPr/>
          <a:lstStyle>
            <a:lvl1pPr marL="0" indent="0">
              <a:buNone/>
              <a:defRPr sz="1813"/>
            </a:lvl1pPr>
            <a:lvl2pPr marL="518145" indent="0">
              <a:buNone/>
              <a:defRPr sz="1587"/>
            </a:lvl2pPr>
            <a:lvl3pPr marL="1036290" indent="0">
              <a:buNone/>
              <a:defRPr sz="1360"/>
            </a:lvl3pPr>
            <a:lvl4pPr marL="1554434" indent="0">
              <a:buNone/>
              <a:defRPr sz="1133"/>
            </a:lvl4pPr>
            <a:lvl5pPr marL="2072579" indent="0">
              <a:buNone/>
              <a:defRPr sz="1133"/>
            </a:lvl5pPr>
            <a:lvl6pPr marL="2590724" indent="0">
              <a:buNone/>
              <a:defRPr sz="1133"/>
            </a:lvl6pPr>
            <a:lvl7pPr marL="3108869" indent="0">
              <a:buNone/>
              <a:defRPr sz="1133"/>
            </a:lvl7pPr>
            <a:lvl8pPr marL="3627013" indent="0">
              <a:buNone/>
              <a:defRPr sz="1133"/>
            </a:lvl8pPr>
            <a:lvl9pPr marL="4145158" indent="0">
              <a:buNone/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89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94" y="518160"/>
            <a:ext cx="3833931" cy="1813560"/>
          </a:xfrm>
        </p:spPr>
        <p:txBody>
          <a:bodyPr anchor="b"/>
          <a:lstStyle>
            <a:lvl1pPr>
              <a:defRPr sz="362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3608" y="1119083"/>
            <a:ext cx="6017895" cy="5523442"/>
          </a:xfrm>
        </p:spPr>
        <p:txBody>
          <a:bodyPr anchor="t"/>
          <a:lstStyle>
            <a:lvl1pPr marL="0" indent="0">
              <a:buNone/>
              <a:defRPr sz="3627"/>
            </a:lvl1pPr>
            <a:lvl2pPr marL="518145" indent="0">
              <a:buNone/>
              <a:defRPr sz="3173"/>
            </a:lvl2pPr>
            <a:lvl3pPr marL="1036290" indent="0">
              <a:buNone/>
              <a:defRPr sz="2720"/>
            </a:lvl3pPr>
            <a:lvl4pPr marL="1554434" indent="0">
              <a:buNone/>
              <a:defRPr sz="2267"/>
            </a:lvl4pPr>
            <a:lvl5pPr marL="2072579" indent="0">
              <a:buNone/>
              <a:defRPr sz="2267"/>
            </a:lvl5pPr>
            <a:lvl6pPr marL="2590724" indent="0">
              <a:buNone/>
              <a:defRPr sz="2267"/>
            </a:lvl6pPr>
            <a:lvl7pPr marL="3108869" indent="0">
              <a:buNone/>
              <a:defRPr sz="2267"/>
            </a:lvl7pPr>
            <a:lvl8pPr marL="3627013" indent="0">
              <a:buNone/>
              <a:defRPr sz="2267"/>
            </a:lvl8pPr>
            <a:lvl9pPr marL="4145158" indent="0">
              <a:buNone/>
              <a:defRPr sz="22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794" y="2331720"/>
            <a:ext cx="3833931" cy="4319800"/>
          </a:xfrm>
        </p:spPr>
        <p:txBody>
          <a:bodyPr/>
          <a:lstStyle>
            <a:lvl1pPr marL="0" indent="0">
              <a:buNone/>
              <a:defRPr sz="1813"/>
            </a:lvl1pPr>
            <a:lvl2pPr marL="518145" indent="0">
              <a:buNone/>
              <a:defRPr sz="1587"/>
            </a:lvl2pPr>
            <a:lvl3pPr marL="1036290" indent="0">
              <a:buNone/>
              <a:defRPr sz="1360"/>
            </a:lvl3pPr>
            <a:lvl4pPr marL="1554434" indent="0">
              <a:buNone/>
              <a:defRPr sz="1133"/>
            </a:lvl4pPr>
            <a:lvl5pPr marL="2072579" indent="0">
              <a:buNone/>
              <a:defRPr sz="1133"/>
            </a:lvl5pPr>
            <a:lvl6pPr marL="2590724" indent="0">
              <a:buNone/>
              <a:defRPr sz="1133"/>
            </a:lvl6pPr>
            <a:lvl7pPr marL="3108869" indent="0">
              <a:buNone/>
              <a:defRPr sz="1133"/>
            </a:lvl7pPr>
            <a:lvl8pPr marL="3627013" indent="0">
              <a:buNone/>
              <a:defRPr sz="1133"/>
            </a:lvl8pPr>
            <a:lvl9pPr marL="4145158" indent="0">
              <a:buNone/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970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7245" y="413810"/>
            <a:ext cx="1025271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7245" y="2069042"/>
            <a:ext cx="1025271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7245" y="7203865"/>
            <a:ext cx="267462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F64C68-6F9B-40C9-8A3A-0FA7AAD92F70}" type="datetimeFigureOut">
              <a:rPr lang="en-US" smtClean="0"/>
              <a:t>10/15/2023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7635" y="7203865"/>
            <a:ext cx="401193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95335" y="7203865"/>
            <a:ext cx="267462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88945D-F595-4C5F-AF93-E2CE0CDFE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6363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36290" rtl="0" eaLnBrk="1" latinLnBrk="0" hangingPunct="1">
        <a:lnSpc>
          <a:spcPct val="90000"/>
        </a:lnSpc>
        <a:spcBef>
          <a:spcPct val="0"/>
        </a:spcBef>
        <a:buNone/>
        <a:defRPr sz="49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072" indent="-259072" algn="l" defTabSz="1036290" rtl="0" eaLnBrk="1" latinLnBrk="0" hangingPunct="1">
        <a:lnSpc>
          <a:spcPct val="90000"/>
        </a:lnSpc>
        <a:spcBef>
          <a:spcPts val="1133"/>
        </a:spcBef>
        <a:buFont typeface="Arial" panose="020B0604020202020204" pitchFamily="34" charset="0"/>
        <a:buChar char="•"/>
        <a:defRPr sz="3173" kern="1200">
          <a:solidFill>
            <a:schemeClr val="tx1"/>
          </a:solidFill>
          <a:latin typeface="+mn-lt"/>
          <a:ea typeface="+mn-ea"/>
          <a:cs typeface="+mn-cs"/>
        </a:defRPr>
      </a:lvl1pPr>
      <a:lvl2pPr marL="777217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5362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3pPr>
      <a:lvl4pPr marL="1813507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331651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84979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367941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88608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404230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1pPr>
      <a:lvl2pPr marL="518145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103629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55443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07257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59072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10886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627013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145158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3ADEE6E-C7F1-FE41-8D6F-1646CC8BF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653" y="100611"/>
            <a:ext cx="11202250" cy="758952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48909B8-F066-A8D7-6EDC-DCA069C22244}"/>
              </a:ext>
            </a:extLst>
          </p:cNvPr>
          <p:cNvSpPr txBox="1"/>
          <p:nvPr/>
        </p:nvSpPr>
        <p:spPr>
          <a:xfrm>
            <a:off x="8861798" y="123471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7030A0"/>
                </a:solidFill>
              </a:rPr>
              <a:t>Attendance Quiz 20</a:t>
            </a:r>
          </a:p>
        </p:txBody>
      </p:sp>
    </p:spTree>
    <p:extLst>
      <p:ext uri="{BB962C8B-B14F-4D97-AF65-F5344CB8AC3E}">
        <p14:creationId xmlns:p14="http://schemas.microsoft.com/office/powerpoint/2010/main" val="1610775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9908B46-2EE7-5142-917C-22687DCF7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46" y="50602"/>
            <a:ext cx="11114481" cy="76809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5A2BAC-9110-4D06-E243-AF8179E4E4BC}"/>
              </a:ext>
            </a:extLst>
          </p:cNvPr>
          <p:cNvSpPr txBox="1"/>
          <p:nvPr/>
        </p:nvSpPr>
        <p:spPr>
          <a:xfrm>
            <a:off x="8530328" y="7132319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rgbClr val="7030A0"/>
                </a:solidFill>
              </a:rPr>
              <a:t>Attendance Quiz 20</a:t>
            </a:r>
          </a:p>
        </p:txBody>
      </p:sp>
    </p:spTree>
    <p:extLst>
      <p:ext uri="{BB962C8B-B14F-4D97-AF65-F5344CB8AC3E}">
        <p14:creationId xmlns:p14="http://schemas.microsoft.com/office/powerpoint/2010/main" val="1741307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7BD3C1F-4FDE-4B1D-8C5F-2DC52EC62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25" y="113352"/>
            <a:ext cx="5722580" cy="23774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056AAED-86B9-4B05-B5E9-7DCD24570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397" y="2562720"/>
            <a:ext cx="6601611" cy="25603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A5F841B-36BD-40C5-98AB-AC2E714368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5627" y="5212080"/>
            <a:ext cx="6241573" cy="25603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230BA2D-DBAB-2D22-9A23-D58DEBC002A7}"/>
              </a:ext>
            </a:extLst>
          </p:cNvPr>
          <p:cNvSpPr txBox="1"/>
          <p:nvPr/>
        </p:nvSpPr>
        <p:spPr>
          <a:xfrm>
            <a:off x="7113008" y="765809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/>
              <a:t>Attendance Quiz 21</a:t>
            </a:r>
          </a:p>
        </p:txBody>
      </p:sp>
    </p:spTree>
    <p:extLst>
      <p:ext uri="{BB962C8B-B14F-4D97-AF65-F5344CB8AC3E}">
        <p14:creationId xmlns:p14="http://schemas.microsoft.com/office/powerpoint/2010/main" val="3171496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sz="2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34562</TotalTime>
  <Words>9</Words>
  <Application>Microsoft Office PowerPoint</Application>
  <PresentationFormat>Custom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proto</dc:creator>
  <cp:lastModifiedBy>Darcy, Isabel K</cp:lastModifiedBy>
  <cp:revision>293</cp:revision>
  <dcterms:created xsi:type="dcterms:W3CDTF">2020-09-07T00:11:40Z</dcterms:created>
  <dcterms:modified xsi:type="dcterms:W3CDTF">2023-10-15T16:32:14Z</dcterms:modified>
</cp:coreProperties>
</file>