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7" r:id="rId3"/>
    <p:sldId id="258" r:id="rId4"/>
    <p:sldId id="260" r:id="rId5"/>
    <p:sldId id="261" r:id="rId6"/>
    <p:sldId id="259" r:id="rId7"/>
    <p:sldId id="273" r:id="rId8"/>
    <p:sldId id="262" r:id="rId9"/>
    <p:sldId id="263" r:id="rId10"/>
    <p:sldId id="285" r:id="rId11"/>
    <p:sldId id="291" r:id="rId12"/>
    <p:sldId id="289" r:id="rId13"/>
    <p:sldId id="292" r:id="rId14"/>
    <p:sldId id="293" r:id="rId15"/>
    <p:sldId id="284" r:id="rId16"/>
    <p:sldId id="264" r:id="rId17"/>
    <p:sldId id="294" r:id="rId18"/>
    <p:sldId id="290" r:id="rId19"/>
    <p:sldId id="295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2" d="100"/>
          <a:sy n="52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9:32:37.48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3038 3059 20271 0,'-13'0'448'0,"8"3"80"0,1 0 32 0,4-3 16 0,-8 2-576 0,2 1 0 0,6-3 0 0,0 0 0 15,0 0 0-15,0 0 0 0,0 0 0 0,0 0 0 16,0 0 1744-16,4-10 240 0,2-1 64 0,5 0 0 15,5-1-1648-15,1-2-400 0,1-2 0 0,4 1 0 0,3-1 0 16,2-1 0-16,0 2 0 0,2-1 0 0,0 2 896 0,1 2 112 16,-4 1 16-16,1 2 0 0,-1 2-832 0,-3 3-192 15,2 2 0-15,-1 2 0 0,-1 2 0 0,0 5 0 16,-1 3 0-16,-3 5 0 0,-3 3 0 0,-2 5 0 16,-1 1 0-16,-2 6 0 0,0 3 0 0,-3 4 0 15,-3 4 0-15,-2 2 0 0,-3 2 0 0,-3 2 0 16,-4 2 0-16,-1 2 0 0,4-3 0 0,-5-1 0 15,-4-3 0-15,-5 0 0 0,-1-4 864 0,-2 0 128 16,-6 2 32-16,2-2 0 0,0 0-832 0,-3-3-192 16,1-1 0-16,-2-3 0 0,-1-4 864 0,1-1 128 15,-3-2 32-15,-1-3 0 0,-1-2-832 0,4-2-192 16,5-3 0-16,-1-3 0 0,2-6 0 0,3-2 0 16,4-2 0-16,4-1 0 0,3-1 0 0,10-1 0 0,0 0 0 0,0 0 0 15,0 0 0-15,0 0 0 0,0 0 0 0,12-5 0 16,4-1 0-16,7 2 0 0,0 1 0 0,8 1 0 15,6 2 0-15,1 2 0 16,2 1 0-16,0 1 0 0,1 1 0 0,1 0 0 0,0 1 0 0,1 1 0 16,1 1 0-16,-4 2 0 0,-2-1 0 0,-1 0 0 15,2-4 0-15,-6 1 0 0,-3 1 0 0,-2 0 0 16,-8-1 0-16,-3 2 0 0,-1-1 0 0,-4-1 0 16,-3 1-768-16,-3-3-208 15,-6-4-48-15,0 0-15152 0</inkml:trace>
  <inkml:trace contextRef="#ctx0" brushRef="#br0" timeOffset="273.39">4257 4148 35007 0,'0'0'768'0,"0"0"176"0,0 0 16 0,9 7 16 0,-1-4-784 0,-8-3-192 16,0 0 0-16,0 0 0 0,10-1 864 0,-10 1 128 16,0 0 32-16,4-6 0 0,-4 6 0 0,2-9 0 15,1-1 0-15,-2 0 0 0,-2 0 0 0,1 1 0 16,0 1 0-16,0 8 0 0,-1-6-832 0,1 6-192 16,0 0 0-16,0 0 0 0,0 0 0 0,0 0 0 15,0 0 0-15,0 0 0 16,0 0-2416-16,0 0-528 0,0 0-96 0,0 0-32 0</inkml:trace>
  <inkml:trace contextRef="#ctx0" brushRef="#br0" timeOffset="765.95">5460 2670 27647 0,'-8'-11'608'0,"8"11"128"0,-2-9 32 0,2 9 0 0,0 0-624 0,0 0-144 16,-3-7 0-16,3 7 0 0,0 0 0 0,-6 5 0 16,-2 1 0-16,1 6 0 0,-1 3 848 0,0 6 144 15,1 3 32-15,0 6 0 0,0 3 0 0,1 5 0 16,-4 4 0-16,1 4 0 0,1 2-832 0,2-2-192 0,0-5 0 0,3 1 0 15,2 0 0-15,2-4 0 0,1-3 0 0,3-4 0 16,0-2 0-16,2-1 0 0,3-3 0 0,3-2 0 16,0-2 0-16,5-2 0 0,-1-4 0 15,3-3 0-15,2-2 864 0,2-1 128 0,3-6 32 0,-1-2 0 16,1-3-832-16,1-1-192 0,-1-7 0 0,3-1 0 16,-3-4 0-16,1 0 0 0,3-1 0 0,-2-1 0 15,-2-2-768 1,2 1-208-16,-2-2-48 0,2 2-15152 0</inkml:trace>
  <inkml:trace contextRef="#ctx0" brushRef="#br0" timeOffset="1097.67">6192 2460 31327 0,'0'0'688'0,"0"0"144"0,0 0 16 0,-3 8 48 0,-1 5-720 0,-2 2-176 16,1 4 0-16,-4 2 0 0,0 1 848 0,-2 5 144 16,1 5 32-16,1 8 0 0,-2 6-832 0,1 8-192 15,1 5 0-15,-2 5 0 0,2 4 864 0,-1 6 128 16,-1 4 32-16,0 7 0 0,1 6-832 0,-2-1-192 0,2-2 0 0,-2-1 0 15,0-1 0-15,1-5 0 0,1-4 0 0,0-8 0 16,0-5 864-16,2-3 128 0,0-5 32 0,3-1 0 16,1-2-832-16,0-4-192 0,0-3 0 0,2-2 0 31,1-3-768-31,1-4-208 0,0-4-48 0,2-2-16784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9:48:50.0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963 4940 16575 0,'0'0'736'0,"0"0"160"16,0 0-720-16,0 0-176 0,-7 0 0 0,7 0 0 0,0 0 848 0,-7-1 144 15,-1 1 32-15,8 0 0 0,0 0 0 0,0 0 0 16,-8 7 0-16,8-7 0 0,0 0-832 0,0 0-192 16,0 0 0-16,-2 8 0 0,2 1 336 0,0-9 32 15,0 0 0-15,4 9 0 0,4 0-112 0,0-3-32 16,1 0 0-16,1-1 0 0,-1 1 96 0,4 3 32 15,1 3 0-15,1 0 0 0,1-3-32 0,0 0-16 16,4-2 0-16,1 2 0 0,1 0-64 0,1 0-16 16,2-2 0-16,4 2 0 0,4 0-32 0,4 1 0 15,2 1 0-15,4 0 0 0,-2 0 16 0,3-1 0 16,2-3 0-16,3 3 0 0,4-2-16 0,-1 0-16 16,0-1 0-16,6 1 0 0,2 0-32 0,2-3 0 15,-4 0 0-15,4 0 0 0,1 1-16 0,3 0-128 0,4 0 192 16,-2-1-64-16,2 0 0 0,-2-2-128 15,4 0 192-15,-2 1-64 0,1 0-128 0,0 3 128 0,0 0-128 0,-2-1 128 16,-1-3 0-16,5 0-128 0,3 1 192 0,3 1-64 16,0 2 0-16,-1-1 0 0,-1-2 0 0,2 0 0 15,2-1 0-15,1 1-128 0,2-1 192 0,-2-3-64 16,3 0-128-16,3 1 160 0,4 1-160 0,1-2 160 16,-3-1-160-16,2 0 160 0,3 0-160 0,2-1 160 15,2 2 0-15,-2 0 0 0,-1-1 0 0,3 0 0 16,0 0-160-16,-2-2 0 0,-2 1 0 0,3 1 0 15,3-2 0-15,-1 2 128 0,-5-2-128 0,2-1 192 16,6-3-32-16,-3 1 0 0,-2-1 0 0,-4 3 0 16,0 1 0-16,2-1 0 0,3 1 0 0,-2-1 0 0,-3-3-16 15,3 0 0-15,2 1 0 0,0-1 0 0,-7-1-144 0,3 3 160 16,0-1-160-16,0 0 160 0,-3-1-160 0,0-2 192 16,-2-2-192-16,1 3 192 0,1 2-192 0,-4 0 160 15,-2-2-160-15,4-1 160 0,-2 0-160 0,2 0 128 16,-1 2-128-16,0-3 128 0,-5-2-128 0,1 1 0 15,2 1 0-15,-2 1 128 0,-5-1-128 0,1 0 128 16,-2-3-128-16,1 1 128 0,0 1-128 0,-2 0 0 16,-1 0 144-16,2-1-144 0,-1 1 0 0,0 1 128 15,-2-1-128-15,-4 1 0 0,-1 0 128 0,0 0-128 16,0 0 128-16,1-1-128 0,0-1 0 0,-3-1 128 16,-1 0-128-16,-1 0 0 0,-2-1 128 0,0 1-128 15,0-1 128-15,2 0-128 0,-1-1 0 0,-1 1 128 16,-1-2-128-16,0-2 0 0,-1 1 0 0,2 1 144 0,-2-2-144 0,-1-1 0 15,-7-2 144-15,-1-1-144 0,-6-4 0 0,0 2 144 16,0-1-144-16,-2 1 0 0,-1-2 0 0,-1 1 128 16,-3 0-128-16,-2 2 128 0,-1-2-128 0,-2-1 128 15,-5 0 16-15,-5-3 0 0,1-1 0 0,-3 0 0 16,-2-3-144-16,-1 1 0 0,-4 0 0 0,-1-2 0 16,-4 0 0-16,1-3 208 0,-2 2-48 0,0 2-16 15,-3 4-144-15,0 1 0 0,0-4 0 0,0-1-176 16,-4-2 176-16,2 0 0 0,-1 0 0 0,-1 0 0 15,0-1 0-15,-2 0 0 0,-2-1 0 0,-1 3 0 16,-2 0 0-16,-1 2 0 0,2-2 0 0,-2 0 0 16,-3 0 0-16,2 0 0 0,-3-2 0 0,1 3 0 15,-4 1 0-15,0 1 0 0,2-1 0 0,-6 0 176 0,1 1-176 16,-1 0-176-16,-2 1 48 0,1 1 0 0,-3 3 128 0,1-4 0 16,-3 0 0-16,-1-1 0 0,-5 1 0 0,-2 0 0 15,-3 1 0-15,0 2 0 0,1-1 0 0,-5 1 0 16,0 2 0-16,-1 1 0 0,-4 2 0 0,2 3 0 15,0 0 0-15,-4 1-128 0,-3 2 128 0,-2-1 0 16,0 0 0-16,-3 0 0 0,0 1 0 0,0 1 0 16,3 0 0-16,-1-1 0 0,0-2 0 0,-3-1 0 15,0-1 0-15,0 4-128 0,-4 4 128 0,-1 0 0 16,0-1 0-16,1 2 0 0,2 0 0 0,-6 0-128 16,-2-5 128-16,-1 5 0 0,2 3 0 0,-1 4 0 15,3 1 0-15,-2-2-128 0,0-2 128 0,-1 0 0 0,-2 0 0 16,0 3 0-16,1 1 0 0,-2-3 0 0,1 0 0 0,-1 0 0 15,-2 3 0-15,-1 0 0 0,-3-1 0 0,3 0 0 16,3-1 0-16,-2 2 0 0,-1 1 0 0,-2 0 0 16,-3-2 0-16,-1 1 0 0,2-2 0 0,-4 1 0 15,1 2 0-15,-2-1 0 0,-2-2 0 0,2 2 0 16,2 2 0-16,1-1 0 0,1-3 0 0,-3 1 0 16,-1 1 0-16,2 1 0 0,1-1 0 0,0 1 0 15,2 0 0-15,-3 0 0 0,0 1 0 0,2-2 0 16,-1 0 0-16,2 0 0 0,1 0 0 0,-1 0 0 15,-5 2 0-15,3 1 0 0,-1 0 0 0,3 0 0 16,2-2 0-16,-3 1 0 0,0 0 0 0,0 2 0 16,-2 0 0-16,4 1 0 0,1-1 0 0,-2 2 0 15,-4-6 0-15,1 2 0 0,4 0 0 0,0 1 0 0,6 1 0 16,-1 0 0-16,-5-1 0 0,0-1 0 0,1-1 0 16,4 0 0-16,1 0 0 0,1 1 0 0,0-1 0 0,-3 4 0 15,-3 0 0-15,0 0 0 0,1-2 0 0,3 1 0 16,1 0 0-16,-1 0 0 0,-5 0 0 0,2 2 0 15,0 0 0-15,2-1 0 0,1 0 0 0,-2 0 0 16,-1 2 0-16,1-1 0 0,3 3 0 0,3 0 0 16,3 2 0-16,0-2 0 0,1-1 0 0,-2-1 0 15,-2 1 0-15,0 1 0 0,1 1 0 0,0-1 0 16,2 3 0-16,0-2 0 0,0-4 0 0,1 3 0 16,-3 0 0-16,-1 3 0 0,0 2 0 0,2 2 0 15,5 3 0-15,0-3 0 0,-4 0 0 0,3-2 0 16,1 1 0-16,-2 4 0 0,1 1 0 0,3 1 0 0,5-2 0 15,-1 1-128-15,1-1 128 0,-2-3 0 0,1 0 0 16,1 1 0-16,-1 3 0 0,1 1 0 0,-1-3 0 0,4 2 0 16,1-1 0-16,1 1 0 0,-1-1 0 0,0 3 0 15,1 1 0-15,2 1-128 0,-2 0 128 0,3 0 0 16,-1 0 0-16,5 2 0 0,-1 0 0 0,2 2-128 16,0 3 128-16,4-2 0 0,1-1 0 0,0-1 0 15,-1-2 0-15,1 0 0 0,-2-1 0 0,1 1-128 16,0-2 128-16,4 3 0 0,3-1 0 0,-1-1 0 15,0-1 0-15,1 4 0 0,1 1 0 0,2 3-128 16,2-1 128-16,1 0 0 0,0-2 0 0,2 0-128 16,1 2 128-16,1-1 0 0,0 0 0 0,1-3 0 15,2-2 0-15,1 1 0 0,0-2 0 0,-2 2 0 16,2 2 0-16,-1-1 0 0,-2 0 0 0,3 0 0 0,4 0 0 0,-2-1 0 16,1-2 0-16,1 2 0 0,-2 1 0 0,1 1 0 15,5 0 0-15,0 0-128 0,1 1 128 0,1-3 0 16,0-5 0-16,2 4 0 0,1 0 0 0,2 0 0 15,-3 0 0-15,2-1 0 0,0-4 0 0,1 4 0 16,1 0 0-16,0 2 0 0,0 1 0 0,-1 0 0 16,0-1 0-16,1-1 0 0,2-2 0 0,0 0 0 15,-3 2 0-15,3 0 0 0,0 0 0 0,-1 0 0 16,0-2 0-16,1-2 0 0,-3 4 0 0,4-2 0 16,-1-2 0-16,0 1 0 0,-2 0 0 0,3-1 0 15,-4 1 0-15,3-1 0 0,-1 1 0 0,0-1 0 16,1 0 0-16,0 2 0 0,-1 0 0 0,1-1 0 15,0 0 0-15,-2 1 0 0,2-1 0 0,1 1 0 0,0-1 0 16,-1-1 0-16,0 0 0 0,0-2 0 0,0 2 0 0,-1-3 0 16,1-1 0-16,2 0 0 0,-4 0 0 0,5 3 0 15,-1-4 0-15,0 0 0 0,-3-3 0 0,2 1 0 16,2 1 0-16,-1 0 0 0,1-1 0 0,1-2 0 16,1 0 0-16,-2 0 0 0,2-2 128 0,0 3-128 15,0-2 0-15,2 1 0 0,-1-1 0 0,-1 0 128 16,-2-3-128-16,2 1 0 0,1-2 0 0,0 4 0 15,1-3 0-15,1 3 0 0,-1 0 0 0,1 1 128 16,1 0-128-16,1-3 0 0,-2 0 0 0,4 0 0 16,1 1 0-16,1 0 0 0,0 1 0 0,-1-2 0 15,1 1 0-15,-1-2 0 0,1-2 0 0,4 5 128 16,4 0-128-16,-2-2 0 0,0 2 128 0,-3 0-128 16,1-3 0-16,1 0 128 0,-2-1-128 0,2 2 0 0,-1-4 0 0,5 1 144 15,0 0-144-15,1 0 0 0,-3 0 128 0,3-1-128 16,1 0 0-16,-1 3 0 0,0-1 0 0,0 2 0 15,-1-2 0-15,1 2 0 0,-2-3 0 0,1 1 0 16,-1 0 0-16,1 0 0 0,-2-1 128 0,1 0-128 16,-1-2 0-16,0 2 0 0,-2 0 0 0,1 1 0 15,4-1 0-15,-1 2 0 0,-1 2 0 0,-2-1 0 16,0 0 0-16,-2-1 0 0,1-1 0 0,-1 1 0 16,1-1 0-16,-2 0 0 0,2-2 0 0,2 1 0 15,0 1 0-15,-1-2 0 0,-5-1 0 0,3 0 0 16,-3 0 0-16,0 3 0 0,-3 1-192 0,-2 3-128 15,0 0-48-15,-2-3-11536 16,-2-2-2304-16</inkml:trace>
  <inkml:trace contextRef="#ctx0" brushRef="#br0" timeOffset="31504.74">2184 7940 16575 0,'-14'3'368'0,"5"-1"80"0,-1 2 0 0,1-2 16 0,0 2-464 0,-2 0 0 15,1 1 0-15,2-1 0 0,-3 2 1728 0,1-2 256 16,1 1 64-16,1-1 0 0,2-2-832 0,2 1-144 16,0 0-48-16,4-3 0 0,0 0 0 0,0 0 0 15,0 0 0-15,9-3 0 0,3-4-816 0,2-2-208 16,6 0 0-16,3-2 0 0,3 0 864 0,6 1 128 16,4-3 32-16,2 2 0 0,4 2-832 0,-3 3-192 15,1-2 0-15,-5 4 0 0,0 4 0 0,-2 3 0 16,-2 1 0-16,6 7 0 0,-14 2 0 0,-6 2 0 0,-6 4 0 15,-6 3 0-15,-6 2 0 0,-6 3 0 16,-3 1 0-16,-5 2 0 0,-5 0 864 0,0 2 128 0,-4 0 32 0,-3-1 0 16,2-1-832-16,-2-3-192 0,1-2 0 0,1-1 0 15,0-2 0-15,3-3 0 0,1 0 0 0,4-4 0 16,5-5 0-16,5-2 0 16,3-1 0-16,4-7 0 0,0 0 0 0,6 8 0 0,3-1 0 0,0-1 0 15,5 0 0-15,1 3 0 0,2 0 0 0,1-2 0 16,3 2 0-16,0 2 0 0,0 0 0 0,0 2 0 15,-2 1 0-15,-2 0 0 0,1-2 0 0,-5 8 0 16,-3 4 0-16,-4-1 0 0,-3-1 0 0,-3 1 0 16,-3 4 0-16,-4-3 0 0,-4 0 0 0,-5 0 0 15,-3 3 864-15,-7-2 128 0,-2-1 32 0,-4 0 0 16,-3-1 0-16,-4 2 0 0,-3 0 0 0,0-3 0 0,5-6-832 0,-1 0-192 16,1-3 0-16,4-3 0 0,2-5 0 0,3-2 0 15,3-6 0-15,4 1 0 16,3 0-768-16,3-2-208 0,4-4-48 0,2-2 0 15,2-1-816-15,5 1-160 0,4 1-48 0,5-4-14736 16</inkml:trace>
  <inkml:trace contextRef="#ctx0" brushRef="#br0" timeOffset="31910.64">3439 8217 23951 0,'-11'-1'512'0,"11"1"128"0,-8 3 0 0,8-3 64 16,0 0-576-16,0 0-128 0,0 0 0 0,0 0 0 0,0 0 848 0,15-2 144 15,1-2 32-15,3-3 0 0,3-1 0 0,4 3 0 16,4 0 0-16,6-2 0 0,5-5-832 0,2 0-192 15,1-2 0-15,-5 6 0 0,-1 2 0 0,-5 2 0 16,-2-2 0-16,-2 3 0 0,-3 0 0 0,-3 1 0 16,-5 5 0-16,-5 1-9232 15,-13-4-1904-15</inkml:trace>
  <inkml:trace contextRef="#ctx0" brushRef="#br0" timeOffset="32070.71">3505 8505 35007 0,'0'0'768'0,"0"0"176"0,11 8 16 0,-11-8 16 0,0 0-784 0,10 4-192 16,-2-6 0-16,8 2 0 0,11 0 0 0,3 0 0 0,4-2 0 0,2-2 0 16,1-3 864-16,-1 0 128 15,3 4 32-15,-3-1 0 0,0-4-832 0,2 2-192 0,-5 3 0 0,-2 0 0 32,-3 3-2416-32,-6 1-528 0,5 1-96 0,-2-6-32 0</inkml:trace>
  <inkml:trace contextRef="#ctx0" brushRef="#br0" timeOffset="32513.72">5384 7569 27647 0,'0'0'608'0,"0"0"128"0,1-8 32 0,-1 8 0 0,0 0-624 0,0 0-144 16,0 0 0-16,0 0 0 0,-2 10 848 0,-3 6 144 0,1 2 32 0,0 6 0 15,-1 2 0-15,-1 3 0 0,-3 1 0 0,1 8 0 16,0 7-832-16,2 0-192 16,0-3 0-16,-3 2 0 0,2 2 0 0,-2 0 0 15,3 1 0-15,-1 0 0 0,-1-3 0 0,-1-3 0 0,3-1 0 0,-3-6 0 16,2-4 0-16,2-4 0 0,-1-4 0 0,1-1 0 15,-4-1 0-15,2-2 0 0,-4-7 0 0,1 0-10336 16,-1-2-2112-16</inkml:trace>
  <inkml:trace contextRef="#ctx0" brushRef="#br0" timeOffset="32693.49">4866 8262 27647 0,'0'0'608'0,"1"-1"128"0,14-6 32 0,7 1 0 0,0 1-624 0,8 1-144 15,6-1 0-15,5-2 0 0,2 0 848 0,3 0 144 16,0-2 32-16,3-2 0 0,5-3-832 0,1 1-192 16,2 5 0-16,-3 1 0 0,-3 3 864 0,-4 1 128 15,-8 2 32-15,-6 2 0 16,-6 2-1648-16,-7 1-320 0,-5 0-64 0,-5 4-8752 16,-8 3-1760-16</inkml:trace>
  <inkml:trace contextRef="#ctx0" brushRef="#br0" timeOffset="32872.75">4838 8646 35007 0,'-9'4'768'0,"1"1"176"0,8-5 16 0,0 0 16 0,1 8-784 0,5 1-192 0,8-2 0 0,3-1 0 16,5-3 0-16,7-2 0 16,4-2 0-16,10-2 0 0,7-3 0 0,5 1 0 0,-1-4 0 0,3-2 0 15,2 0 864-15,-1 1 128 0,2 0 32 0,-2 6 0 31,-3 2-3280-31,-8 0-656 0,9-4-128 0,-17 3-32 0</inkml:trace>
  <inkml:trace contextRef="#ctx0" brushRef="#br0" timeOffset="33956.68">5821 9362 20271 0,'-8'-5'448'0,"3"-1"80"0,5 6 32 0,0 0 16 0,-5-12-576 0,4 2 0 0,1 10 0 0,2-11 0 16,0-3 928-16,2 0 80 0,3-2 16 0,-1 1 0 15,4-5 0-15,0-1 0 0,2-2 0 0,2-1 0 16,5-3-832-16,3 2-192 0,-1 3 0 0,-1 2 0 16,0 0 864-16,-3 7 128 0,-1 2 32 0,0 1 0 15,-3 3-832-15,-3-1-192 0,0 1 0 0,-10 7 0 16,11 10 0-16,-6 5 0 0,1 1 0 0,-1 5 0 0,-2 4 0 0,1 4 0 15,-1 2 0-15,-3 1 0 0,-1 2 0 0,0 0 0 16,-1 0 0-16,1-4 0 0,-1-6 0 0,2-2 0 16,0 0 0-16,3 1 0 0,0 1 0 0,2-3 0 15,-1-3 0-15,2-5 0 0,2-4 864 0,0-2 128 16,2 0 32-16,3-4 0 0,1-5-832 0,2 0-192 16,0 0 0-16,-1-6 0 0,3 0 864 0,0-4 128 15,-1-3 32-15,0-1 0 0,-3 1-832 0,1-3-192 16,1-3 0-16,-1-3 0 0,1-3 0 0,-1-6 0 15,0-5 0-15,0-5 0 0,-1-7 0 0,1-2 0 16,1-1 0-16,-1-2 0 0,2 2 864 0,-2 0 128 16,1-2 32-16,-1-3 0 0,0-2-832 0,1 0-192 15,-2 0 0-15,0 3 0 0,0 2 0 0,-2 0 0 0,1-1 0 0,0-4 0 16,-1-1 0-16,0-1 0 0,-4 0 0 0,0 3 0 16,-1 3 0-16,1 3 0 0,-4-2 0 0,3 6 0 15,0 0 0-15,-2 6 0 0,0 3 0 0,-2 4 0 16,-1 5 0-16,0 2 0 0,-1 3 0 0,2 1 0 15,0 1 0-15,1 2 0 0,-2 2 0 0,2-1 0 16,-2 2 0-16,2 1 0 0,4-1 0 0,2 2 0 16,-2 1 0-16,3 3 0 0,1 0 0 0,1 0 0 15,5 1 0-15,-1 2 0 0,3 1 0 0,2 1 0 16,0 2-768-16,2 1-208 0,3 1-48 16,0-3 0-16,3 1 1648 0,5-4 320 0,6 1 64 0,-1 1 16 15,-1 4-832-15,8-3-192 0,8 1 0 0,1 3 0 16,0 1-768-16,2-1-208 0,3-4-48 0,8 0 0 0,10-1 832 0,-1 0 192 15,-2 1 0-15,2-4 0 0,3-6 0 0,5 2 0 16,2-1 0-16,-1 3 0 0,0 0 0 0,1-1 0 16,4-2 0-16,3 2 0 0,0 1 0 0,2 1 0 15,3-1 0-15,5 0 0 0,0-1 0 0,3-1 0 16,1-1 0-16,2 2 0 0,2 2 0 0,1-3 0 16,-3-1 0-16,-26 7 0 0,11 4 0 0,6-3 0 15,2-3 0-15,47-1 0 0,-10 2 240 0,-5 1 80 16,-3 0 32-16,-3 2 0 0,-9-1-352 0,0 1 0 15,-1 3 0-15,-5-2 0 0,-7-2 0 0,-3 2 0 16,-4 4 0-16,-2-1 128 0,-1-3-128 0,-6-2 0 16,-6-1 0-16,-2 2 0 0,-1 3 0 0,-5 1 0 0,-2 0 0 15,-11 1 0-15,-6 0 0 0,-6 1 0 0,-4-1 0 0,-4 2 128 16,-3 2-128-16,-8-1-160 0,-7-2 160 0,-9 4-11920 16,-6 3-2272-16</inkml:trace>
  <inkml:trace contextRef="#ctx0" brushRef="#br0" timeOffset="34591.3">7456 7878 16575 0,'0'0'736'0,"-10"4"160"0,2 0-720 0,-2 1-176 0,-1 0 0 0,-4 5 0 16,-1 2 848-16,-4 4 144 0,-2 5 32 0,-1 1 0 15,-5 1 0-15,-1 6 0 0,-3 7 0 0,0 8 0 16,-1 6 0-16,0 6 0 0,1 7 0 0,1 1 0 15,0 0 0-15,4 3 0 0,2 6 0 0,2 2 0 0,5 1-832 0,3-8-192 16,2-8 0-16,5-5 0 0,1-4 0 0,5-3 0 16,2-1 0-16,3-5 0 0,3-3 0 0,1-5 0 15,4-3 0-15,-1-4 0 0,1-4 0 0,1-5 0 16,3-6 0-16,-2-1 0 0,2-1 0 0,3-3 0 16,-1-5 0-16,0-7-9232 15,-1-4-1904-15</inkml:trace>
  <inkml:trace contextRef="#ctx0" brushRef="#br0" timeOffset="35023.93">7662 8018 23951 0,'0'0'1056'0,"-2"-10"224"0,1-2-1024 0,4 1-256 0,5 0 0 0,2 1 0 16,-1 1 880-16,6 2 112 0,1-1 32 0,4 0 0 16,1 0-832-16,2 2-192 0,0 0 0 0,1 2 0 15,1 1 0-15,-2 0 0 0,-1 2 0 0,-3 2 0 16,-2 1 864-16,-2 1 128 0,0 0 32 0,-5 6 0 15,-2 3-832-15,-3 2-192 0,-5 2 0 0,-4 0 0 0,2 4 0 0,-8 2 0 16,-3 2 0-16,-2 3 0 0,-2-1 0 16,-3-1 0-16,-3-3 0 0,-1-1 0 0,-2-3 0 0,2-2 0 15,-1 0 0-15,8-3 0 0,4-1 0 0,6-2 0 16,1-3 0-16,6-7 0 0,0 0 864 0,10 6 128 16,5-1 32-16,4-5 0 0,6-5-832 0,1 1-192 15,3-2 0-15,0 1 0 0,0-2 0 0,0 1 0 16,0-2 0-16,2 0 0 0,2 0 0 0,-10 3 0 15,-1-1 0-15,1 1 0 0,0-2 0 0,-2 4 0 16,-2 2 0-16,-4 1-10336 16,-3 1-2112-16</inkml:trace>
  <inkml:trace contextRef="#ctx0" brushRef="#br0" timeOffset="35242.57">7643 8726 27647 0,'-11'1'1216'0,"11"-1"256"0,0 0-1168 0,0 0-304 0,0 0 0 0,11 5 0 15,-3-2 880-15,6-2 112 0,7-3 32 0,-2 2 0 16,4 0-832-16,3 0-192 0,4-4 0 0,14-4 0 16,-5-4 0-16,-3 2 0 0,-2 2 0 0,-3-1 0 15,1-2 864-15,-6 3 128 0,-2 1 32 0,-8 3 0 16,-3 1-1648-1,0 2-320-15,-3 1-64 0,3 3-13520 0</inkml:trace>
  <inkml:trace contextRef="#ctx0" brushRef="#br0" timeOffset="35657.15">7676 8964 23951 0,'0'0'512'0,"0"0"128"0,0 0 0 0,0 0 64 0,0 0-576 0,13 4-128 16,3 3 0-16,1-4 0 0,3-6 848 0,3 2 144 16,0 1 32-16,3 1 0 0,-4-1-832 0,2 0-192 15,1-1 0-15,1 2 0 0,-1 2 864 0,-4 3 128 16,-3-1 32-16,0 3 0 0,-1-4-832 0,-4 3-192 16,-4 0 0-16,-4 0 0 0,-1 4 0 0,-1-2 0 15,-7 2 0-15,0 6 0 0,-2-1 864 0,-1 1 128 16,-1-1 32-16,1 2 0 0,1-3-832 0,-2 0-192 0,-1-4 0 0,2 0 0 15,1 0 0-15,3 0 0 0,2 2 0 0,1-5 0 16,0-8 0-16,2 7 0 0,-2-7 0 0,9 9 0 16,1 1 0-16,2-3 0 15,-2-1 0-15,1 0 0 0,0 7 0 0,1-2 0 0,-5 1 0 0,1 0 0 16,-3 1 0-16,-3 2 0 0,-3 2 0 0,-3-1 0 16,1 2 864-16,-6 2 128 0,-4 2 32 0,-2-4 0 15,-4-1 0-15,-1 0 0 0,-4 0 0 0,1 3 0 16,-4 1-832-16,0-2-192 0,-4-4 0 0,0-3 0 15,1-1 0-15,-1-2 0 0,1-3 0 0,5-2 0 16,3-4-2416-16,3-8-528 0,-6-8-96 0,2-9-32 16</inkml:trace>
  <inkml:trace contextRef="#ctx0" brushRef="#br0" timeOffset="36431.78">9060 7887 20271 0,'0'0'448'0,"0"0"80"0,-2-7 32 0,2 7 16 0,0 0-576 0,0 0 0 0,-7-3 0 0,-2 3 0 15,3 5 928-15,-5 1 80 0,0 3 16 0,-3 4 0 16,-1 3 0-16,-1 1 0 0,-4 4 0 0,0 7 0 16,1 0 0-16,1 7 0 0,0 5 0 0,2 7 0 15,0 6-832-15,1 3-192 0,-1-2 0 0,4 1 0 16,-1 0 0-16,1 3 0 0,4 4 0 0,1-4 0 15,0-2 0-15,3-5 0 0,1-6 0 0,2-6 0 16,2-6 0-16,3-5 0 0,0-1 0 0,3-3 0 16,0 0 0-16,2-3 0 0,2-4 0 0,-1-2 0 15,2-6 0-15,3-3 0 0,0 1 0 0,0-8-9232 16,1-8-1904-16</inkml:trace>
  <inkml:trace contextRef="#ctx0" brushRef="#br0" timeOffset="36791.55">9478 8286 27647 0,'0'0'608'0,"-5"-5"128"0,5 5 32 0,-8-3 0 0,8 3-624 0,-8 3-144 15,-1 0 0-15,-1 5 0 0,-5 2 848 0,0 3 144 16,-1 2 32-16,0 1 0 0,-4 2-832 0,1 2-192 15,2 2 0-15,1 1 0 0,1 2 0 0,3 0 0 0,3 1 0 0,1 1 0 16,5 1 0-16,3-1 0 0,3-5 0 0,5 1 0 16,0-1 0-16,4-4 0 0,3-2 0 0,3-6 0 15,3-5 864-15,1-4 128 16,2-2 32-16,2-4 0 0,2-5-832 0,-1-3-192 0,-4-4 0 0,3 1 0 16,1-2 864-16,-4 3 128 0,0-1 32 0,-4-2 0 15,-2-8-832-15,-2 0-192 0,-3 1 0 0,-3-1 0 16,-4 0 864-16,-2-1 128 0,-3 2 32 0,-2 1 0 15,-2 2-832-15,0 2-192 0,-3 1 0 0,0 4 0 16,0 4 0-16,-2 1 0 0,1 2 0 0,-3 5 0 16,-1 3-768-1,-2 5-208-15,-3 1-48 0,2 1-10912 0,-2-1-2192 0</inkml:trace>
  <inkml:trace contextRef="#ctx0" brushRef="#br0" timeOffset="37176.56">9755 7655 20271 0,'0'0'896'0,"-4"-6"192"0,4 6-880 0,0 0-208 0,0 0 0 0,0 0 0 16,0 0 864-16,6 5 128 15,3 1 32-15,2 4 0 0,-1 5 0 0,3 1 0 0,3 0 0 0,2 3 0 16,6 6-832-16,-2 2-192 0,0 5 0 0,-6-7 0 16,5 6 864-16,4 3 128 0,-1 5 32 0,1 6 0 15,-2 9-832-15,-2 4-192 0,-6 6 0 0,-3 2 0 16,-3-2 864-16,-7 0 128 0,-4 2 32 0,-4 0 0 15,-2-3-832-15,-11 17-192 0,-2-16 0 0,-5-8 0 16,-1-5 864-16,1-6 128 0,1-6 32 0,-1-5 0 16,-1-6-832-16,0 0-192 0,3-1 0 0,2-3 0 15,2-5 0-15,3-5 0 0,-1-4 0 0,3-5-11424 16,0-5-2336-16</inkml:trace>
  <inkml:trace contextRef="#ctx0" brushRef="#br0" timeOffset="37661.11">11204 7901 23951 0,'0'0'1056'0,"0"0"224"16,0 0-1024-16,0 0-256 0,0 0 0 0,0 0 0 15,-7 7 880-15,1 3 112 0,-1 2 32 0,-2 6 0 16,1 6 0-16,-1 7 0 0,-1 4 0 0,2 7 0 16,-2 4-832-16,3 5-192 0,-3 2 0 0,2 0 0 15,-1-6 864-15,2 2 128 0,-2-3 32 0,1 1 0 0,0 3-832 0,2-4-192 16,-1-5 0-16,2-2 0 0,-2-1 0 0,2-8 0 15,-1-4 0-15,1-3 0 0,-1-7 0 0,1-2 0 16,-3-2 0-16,-1-9 0 16,-1-6-2416-16,-2-5-528 0,-9-7-96 0,-4-3-32 0</inkml:trace>
  <inkml:trace contextRef="#ctx0" brushRef="#br0" timeOffset="37821.12">10809 8404 27647 0,'0'0'608'0,"16"-2"128"0,4 1 32 0,5-3 0 0,1 1-624 0,4 1-144 16,2 0 0-16,2 1 0 0,2-4 848 0,0 1 144 16,1-1 32-16,1 2 0 0,-3 0-832 0,1 1-192 0,-3-1 0 0,-5 2 0 15,-5 1 0-15,-7 0 0 0,-2 0 0 0,-2 1 0 32,0 1-1600-32,-1-2-352 0,6-3-80 0,-6-1-16 0</inkml:trace>
  <inkml:trace contextRef="#ctx0" brushRef="#br0" timeOffset="38412.54">12587 7915 23951 0,'0'0'512'0,"0"0"128"0,0 0 0 0,-1-10 64 0,-2-1-576 0,0 1-128 0,-2 2 0 0,-3 3 0 16,-2 0 848-16,1 3 144 0,-4 0 32 0,-1 3 0 15,-3 1 0-15,-1 2 0 0,-3 1 0 0,-5 3 0 16,-3 3-832-16,-4 3-192 0,-7 3 0 15,3 2 0-15,-3 2 864 0,3 3 128 0,-2 4 32 0,4 5 0 16,1 3-832-16,1 5-192 0,0 4 0 0,5 2 0 16,2 3 0-16,5-4 0 0,1-4 0 0,6-2 0 15,5 1 0-15,7-1 0 0,4-2 0 0,6-3 0 16,4-3 864-16,7-1 128 0,4 0 32 0,6-3 0 16,6-8-832-16,6-2-192 0,6-5 0 0,8 1 0 15,9 2 0-15,1-6 0 0,-5-6 0 0,-2-2 0 0,-1-3 864 16,2-2 128-16,-3-2 32 0,-15 1 0 0,5-1-832 0,0-1-192 15,-2 1 0-15,-5-1 0 0,-1-4 0 0,-6 2 0 16,-4 1 0-16,-5 1 0 16,-3 2-2416-16,-4-1-528 0,-4 1-96 0,-5 0-32 0</inkml:trace>
  <inkml:trace contextRef="#ctx0" brushRef="#br0" timeOffset="39444.64">13306 7409 16575 0,'-4'-8'368'0,"2"1"80"0,2 7 0 0,-3-7 16 0,1-1-464 0,1 0 0 15,1 4 0-15,0 4 0 0,0 0 912 0,0 0 96 16,0 0 16-16,0 0 0 0,10 4-832 0,-1 4-192 16,1 2 0-16,3 3 0 0,-2 0 864 0,3 4 128 15,3 1 32-15,2 2 0 0,0 2-832 0,2 6-192 16,2 2 0-16,1 6 0 0,4 2 864 0,0 6 128 16,1 3 32-16,2 5 0 0,0 4-832 0,-3 3-192 0,-4 1 0 0,-4 2 0 15,-4 1 0-15,-5 6 0 0,-6 0 0 0,-3-2 0 16,-6-4 864-16,-6-2 128 0,-5-1 32 0,-2-3 0 15,-5-3 0-15,-2 0 0 0,-6 1 0 0,-1-5 0 16,1-2-832-16,-3-4-192 0,-1-6 0 0,-1 3 0 16,1-6 0-16,1-1 0 0,1-3 0 0,1-6 0 15,-5-3 0-15,3-4 0 0,0-3 0 0,4-4 0 16,3-1-1600-16,8-10-352 16,6-12-80-16,4-9-16 0</inkml:trace>
  <inkml:trace contextRef="#ctx0" brushRef="#br0" timeOffset="40061.47">14314 6650 20271 0,'0'0'448'0,"0"0"80"0,0 0 32 0,0 0 16 0,9-2-576 0,-2-2 0 0,3 0 0 0,1 0 0 15,3 3 0-15,5-1 0 0,2-2 0 0,2 1 0 16,1 1 928-16,5 1 80 0,2 0 16 0,1 0 0 16,-2 0-832-16,1 1-192 0,-1 2 0 0,-5 2 0 15,-3 2 864-15,-4 1 128 0,-4 0 32 0,-5 3 0 16,-2 0-832-16,-6 1-192 0,-2-1 0 0,-5 2 0 15,-2 1 0-15,-3 0 0 0,-2 2 0 0,-3-1 0 0,-2-3 0 0,-1 0 0 16,2 0 0-16,1-1 0 0,4 0 864 0,3 0 128 16,3 0 32-16,4 0 0 0,4 1-832 0,4 0-192 15,4-2 0-15,4 5 0 0,2 2 0 0,3 3 0 16,1 0 0-16,-1 0 0 0,1 2 0 0,-1 0 0 16,-3 0 0-16,0 0 0 0,-4-1 0 0,-2 0 0 15,-3-4 0-15,-3 3 0 0,-4-1 864 0,-2 1 128 16,-4-2 32-16,-3-1 0 0,-3 1 0 0,-9-2 0 15,-2-1 0-15,-5 1 0 0,-7-2-832 0,0 1-192 16,0 2 0-16,-1-3 0 0,-2-3 0 0,2 0 0 16,1-3 0-16,3 0 0 0,0-3 0 0,2-3 0 15,2-2 0-15,1-3 0 16,4-3-3232-16,-1-3-688 0,-20-17-144 0,12 6-32 0</inkml:trace>
  <inkml:trace contextRef="#ctx0" brushRef="#br0" timeOffset="40674.89">12371 6727 12895 0,'-16'6'272'0,"6"0"64"0,-3 0 16 0,4-4 32 0,-2-3-384 0,1 0 0 16,0 0 0-16,2 2 0 0,-2 1 896 0,4 2 96 15,-2-3 32-15,8-1 0 0,0 0 0 0,0 0 0 16,0 0 0-16,0 0 0 0,9-3 0 0,2 0 0 16,4 1 0-16,6-1 0 0,4-3 0 0,4 0 0 15,3-3 0-15,5 0 0 0,2 1 0 0,8 1 0 0,10-4 0 0,6-1 0 16,4-2-832-16,7-1-192 0,3 0 0 0,5-1 0 15,7-1 0-15,3-3 0 0,0 0 0 16,5-1 0-16,4-1 864 0,5-2 128 0,2-2 32 16,2 4 0-16,2 3-832 0,1 1-192 0,1 1 0 0,1-1 0 15,3 0 0-15,-6 3 0 0,-6 0 0 0,1 1 0 16,2 3 0-16,-2 0 0 0,-6 2 0 0,-2-1 0 16,-6 0 864-16,3 0 128 0,1-1 32 0,-6 1 0 15,-4 1-832-15,-7 3-192 0,0-3 0 0,-2 2 0 16,-1 2 0-16,-6-1 0 0,-7 1 0 0,-7 0 0 15,-4 3 0-15,-3-1 0 0,-4-1 0 0,-2 3 0 0,0-1 0 16,-6 2 0-16,1-1 0 0,-8 1 0 0,-5 1 0 0,-3-1 0 16,-3-2 0-16,-5 2 0 15,-4 3-768-15,-4 2-208 0,-3-1-48 0,-4-4-15152 16</inkml:trace>
  <inkml:trace contextRef="#ctx0" brushRef="#br0" timeOffset="43120.78">2186 11920 12895 0,'-12'9'576'0,"4"-4"112"0,-2-1-560 0,4 1-128 15,0-1 0-15,-1 2 0 0,-2-2 848 0,1 1 144 16,2-3 32-16,-1 2 0 0,-2 2 0 0,0-2 0 15,9-4 0-15,-6 2 0 0,-1-1 0 0,7-1 0 0,0 0 0 0,0 0 0 16,0 0 0-16,0 0 0 0,6-7 0 0,4-1 0 16,4-1 0-16,5-1 0 0,3-2 0 0,3-1 0 15,1-1-832-15,6-1-192 16,3 3 0-16,5 3 0 0,0 0 864 0,-1 0 128 0,-1 2 32 0,0 4 0 16,-3-4-832-16,-1 4-192 0,-1 2 0 0,-5 4 0 15,-7 6 0-15,-5 2 0 0,0 2 0 0,-3 4 0 16,-3 5 0-16,-6 1 0 0,-5 3 0 0,-2 4 0 15,-2 2 0-15,-7 3 0 0,-5 2 0 0,-2-3 0 16,-4 1 864-16,2-2 128 0,-3-2 32 0,2-1 0 16,-1-1-832-16,2-4-192 0,3-6 0 0,2-1 0 15,0 0 0-15,5-3 0 0,4-1 0 0,3-3 0 0,4-11 0 16,2 12 0-16,5-1 0 0,3-1 0 0,3-4 0 0,5 2 0 16,4 2 0-16,4-1 0 15,-3-2-768-15,6 3-208 0,4 1-48 0,0 5 0 0,-2 2 832 0,-2 1 192 16,-1-1 0-16,-4 3 0 0,-3 3 768 0,-5 2 208 15,-2 2 48-15,-4-2 0 0,-5-2-832 0,-5 3-192 16,-9 1 0-16,-5 1 0 0,-7-2 864 0,-5 0 128 16,-5-1 32-16,0 2 0 0,1 0-832 0,-3 3-192 15,-3 1 0-15,-4-1 0 0,-4-2 864 0,-3 1 128 16,-5 0 32-16,15-10 0 0,-8-3-832 0,0-1-192 16,1 1 0-16,2-5 0 0,4-4 0 0,2-4 0 15,6-5 0-15,-8-3 0 16,11-5-1600-16,8-4-352 0,7-4-80 0,9-5-16 15,5-5-816-15,9-4-160 0,13-16-48 0,2 2 0 0</inkml:trace>
  <inkml:trace contextRef="#ctx0" brushRef="#br0" timeOffset="43578.97">3738 12124 16575 0,'-6'9'736'0,"6"-9"160"0,0 0-720 0,0 0-176 15,0 0 0-15,0 0 0 0,0 0 1664 0,0 0 320 16,5-4 48-16,5-1 16 0,3 1-832 0,3-3-144 16,3-1-48-16,8 0 0 0,0-1-816 0,7 1-208 15,2 0 0-15,2-2 0 0,1-5 864 0,4 3 128 0,3 1 32 0,-4 1 0 32,-3 2-1648-32,-6-1-320 0,-6 5-64 0,-7 2-11888 0</inkml:trace>
  <inkml:trace contextRef="#ctx0" brushRef="#br0" timeOffset="43722.48">3789 12474 31327 0,'0'0'1392'0,"0"0"272"15,0 0-1328-15,0 0-336 0,9-1 0 0,3 0 0 16,2 0 896-16,5-4 96 0,6-1 32 0,3-2 0 16,5 0-832-16,2-1-192 0,7-4 0 0,0 4 0 15,2 1-768-15,-2 0-208 0,-4-2-48 0,-6 0 0 0</inkml:trace>
  <inkml:trace contextRef="#ctx0" brushRef="#br0" timeOffset="44264.67">5542 11375 23951 0,'0'0'512'0,"0"0"128"0,7-5 0 0,-6-4 64 0,0 2-576 0,-1 7-128 16,0 0 0-16,0 0 0 0,0 0 848 0,0 0 144 15,-1 11 32-15,-1 6 0 0,0 4 0 0,-2 3 0 16,0 2 0-16,-3 5 0 0,1 2-832 0,-2 3-192 16,0 3 0-16,1 1 0 0,-2 0 0 0,1 3 0 15,0 2 0-15,1-3 0 0,-1-2 864 0,0-3 128 16,1-1 32-16,-2-5 0 0,2-4-832 0,-2-3-192 15,3-1 0-15,-3-1 0 16,2-1-768-16,2-4-208 0,2-2-48 0,-2-3-13504 0</inkml:trace>
  <inkml:trace contextRef="#ctx0" brushRef="#br0" timeOffset="44446.02">5176 11945 31327 0,'0'0'688'0,"9"-4"144"0,3-2 16 0,3 4 48 0,3-1-720 0,5-1-176 0,3-2 0 0,4 0 0 16,2-1 0-16,5-2 0 0,8 0 0 0,2 0 0 16,-2-2 848-16,-3 2 144 0,-4 1 32 0,-2 0 0 15,-4 0-832-15,-2 2-192 0,-8-1 0 0,-3 5 0 16,-4 2-1600 0,-6 3-352-16,-9-3-80 0,0 0-16 0</inkml:trace>
  <inkml:trace contextRef="#ctx0" brushRef="#br0" timeOffset="44611.78">5169 12266 31327 0,'0'0'1392'0,"0"0"272"0,0 0-1328 0,10 4-336 15,1-2 0-15,5 0 0 0,2-1 896 0,5-3 96 16,6-4 32-16,3-1 0 0,5-1-832 0,8 2-192 16,7-1 0-16,0-1 0 0,-3-3 0 0,-2 1 0 15,-5 1 0-15,-3 2 0 16,-1 1-2416-16,-3-2-528 0,6-5-96 0,-13 3-32 0</inkml:trace>
  <inkml:trace contextRef="#ctx0" brushRef="#br0" timeOffset="46454.88">5989 13484 16575 0,'0'0'368'0,"-7"4"80"0,0 3 0 0,2 1 16 0,0-1-464 0,5-7 0 0,-8 5 0 0,1-3 0 15,2 6 1728-15,2 0 256 0,-2 1 64 0,5-9 0 16,0 0-832-16,0 0-144 0,0 0-48 0,0 0 0 15,-4 7 0-15,4-7 0 0,0 0 0 0,0 0 0 0,0 0-816 0,9-3-208 16,-2-7 0-16,3-2 0 16,2-3 864-16,-1 1 128 0,2 0 32 0,2-4 0 0,-2-5-832 0,0 0-192 15,3-5 0-15,-1 3 0 0,1-1 864 0,2-2 128 16,1 1 32-16,-2-4 0 0,2-3-832 0,-1-5-192 16,0-5 0-16,1 5 0 0,4 3 0 0,-5 2 0 15,-3 1 0-15,1 5 0 0,-1 4 0 0,0 7 0 16,1 3 0-16,-5 4 0 0,-1 1 0 0,0 4 0 15,-2 2 0-15,1 4 0 0,-9-1 0 0,12 9 0 16,-3 2 0-16,0 6 0 0,-1 1 0 0,-1 4 0 16,1 4 0-16,1 0 0 0,0-1 0 0,-1 5 0 15,3 3 0-15,-3 1 0 0,1-2 0 0,-1 0 0 16,-1 1 0-16,2-4 0 0,1-4 0 0,1-3 0 0,0 0 0 16,0-1 0-16,-1 0 0 0,0-6 0 0,2-6 0 0,0 0 0 15,1 3 0-15,1-6 0 0,0-2 0 0,-1-4 0 16,6-1 0-16,-3-3 0 15,1-3 0-15,-2-3 0 0,-1-2 0 0,1-4 0 0,-3-2 0 0,2-4 0 16,0-2 0-16,-1-3 0 0,-3-4 0 0,1-3 0 16,-1-8 0-16,0-1 0 0,-2-1 0 0,1-4 0 15,1-6 864-15,-2 0 128 0,-1 0 32 0,1-3 0 16,3-5-832-16,-3 1-192 0,1 1 0 0,-1 4 0 16,-1 0 0-16,-1 2 0 0,0 0 0 0,-2-1 0 15,-1-1 0-15,1 0 0 0,-2 1 0 0,-2 2 0 16,-1 4 0-16,0-1 0 0,0 5 0 0,-1-2 0 15,1-2 0-15,1-2 0 0,3-1 0 0,0 6 0 16,2 5-176-16,2 4-80 0,2 0 0 0,-4 6-16 0,1 3 272 16,0 5 0-16,1 2-128 0,0 1 128 0,-1 1 0 0,2 0 0 15,-3 5-128-15,6-2 128 0,-3 0 0 0,1-2 0 16,1 2-128-16,0 2 128 0,1 6 0 0,2-3-160 16,-1-3 160-16,1 5-128 0,0 0 128 0,2 1 0 15,0 0-144-15,0 1 144 0,-2-2-128 0,4 1 128 16,5 2-160-16,1-3 160 0,0 1-144 0,4 3 144 15,0 1-128-15,2 1 128 0,-4-3 0 0,3-1-128 16,-1-4 128-16,3 1 0 0,1 3 0 0,2 2 0 16,3-3 0-16,5 1-128 0,5-6 128 0,6 2 0 15,3 7 0-15,-3-5 0 0,-2-4 0 0,0 1-128 16,-2 1 128-16,9 0 0 0,10 0 0 0,0 0 0 0,4 0 0 0,-2-1 0 16,1 3 0-16,2-2-128 0,4 0 128 15,4-1 0-15,1 0 0 0,-1-2 0 0,-2 1 0 0,5-1 0 16,6-1 0-16,0-1 0 0,1 0 0 0,-1-1-128 15,1 0 128-15,4-1 0 0,7 0 0 0,-5 2 0 16,0 0 0-16,6 0 0 0,5-2 0 0,-2 2 0 16,-5-2 0-16,4 6 0 0,3 2 0 0,-3-1 0 15,-3-3 0-15,6 0 0 0,2-1 0 0,-4 3 0 16,-3 1 0-16,1-1 0 0,-1-2 0 0,1 2 0 16,-3 3 0-16,-1-1 0 0,-2 0 0 0,3 0 0 15,2 3 0-15,-5-2 0 0,-4-1 0 0,-2 2 0 16,1-1 0-16,-5 2 0 0,-5 0 0 0,-5-1 0 15,-5 1 0-15,4 0 0 0,1 2 0 0,-7 0 0 16,-1 3 0-16,-7-1 0 0,-2-3 0 0,-4 2 0 0,-2-1 0 0,-6 3 0 16,-1 1 0-16,0 1 0 0,-4-1 0 0,-8 1 0 15,-6 1 0-15,-1 0 0 0,-6-1 0 0,-3 0 0 16,-5 2 0-16,-3 2 0 16,-3-1-400-16,-3 4-160 0,-2-1-16 0,-3-6-10848 15,-3 11-2160-15</inkml:trace>
  <inkml:trace contextRef="#ctx0" brushRef="#br1" timeOffset="74216.27">7528 5782 16575 0,'0'0'368'0,"0"0"80"0,7-6 0 0,-7 6 16 0,5-10-464 0,0 4 0 0,-5 6 0 0,8-8 0 0,-2-1 912 0,1 0 96 16,-1 2 16-16,-2 0 0 0,-4 7 0 0,0 0 0 16,3-10 0-16,-3 10 0 0,2-8 0 0,-2 8 0 15,0 0 0-15,-4-8 0 0,3-1 0 0,1 9 0 16,0 0 0-16,-5-2 0 0,-1-2 0 0,-3 1 0 16,2 0 0-16,-3 2 0 0,0 3-832 0,-1 1-192 15,-3 0 0-15,-2 2 0 0,1 4 864 0,-1 1 128 16,1 1 32-16,-5 2 0 0,0-1-832 0,1 3-192 15,0 3 0-15,-4 2 0 0,0-1 0 0,0 5 0 16,2 0 0-16,2 5 0 0,-2 6 0 0,2 1 0 16,3 2 0-16,-1 1 0 0,0 0 0 0,1 2 0 15,4 2 0-15,2-2 0 0,3-3 0 0,2 1 0 16,0-1 0-16,3 0 0 0,2-2 0 0,1-3 0 16,1 0 0-16,3-3 0 0,-2-3 864 0,1-2 128 0,1-1 32 0,3-1 0 15,2-4-832-15,-1 0-192 0,2 0 0 0,1-3 0 16,-3-2 0-16,3-2 0 0,1-1 0 0,2-1 0 15,2-1 0-15,1-2 0 0,0 0 0 0,3-4 0 16,-2 0 0-16,1-3 0 0,-2-2 0 0,3-2 0 16,-2-3 0-16,0-1 0 0,-1-3 0 0,1-3 0 15,0-2 864-15,1-2 128 0,-1-4 32 0,3-1 0 16,-1-2-832-16,1-3-192 0,-1-2 0 0,-1-2 0 16,-2-2 0-16,-1 1 0 0,3 3 0 0,-4-3 0 15,0-2 0-15,-1 2 0 0,1 3 0 0,-4-2 0 16,-1-1 0-16,-2 0 0 0,-3-1 0 0,-3 0 0 15,1-3 0-15,-3 4 0 0,-1 1 0 0,-1-1 0 16,-3 3 0-16,0 1 0 0,-1 1 0 0,-4 2 0 0,-2 0 0 0,-1 1 0 16,-4 3 0-16,2-1 0 0,0 0 0 0,-1 3 0 15,1 3 0-15,-2 0 0 0,-3 0 0 0,-2 1 0 16,1 4 0-16,1 3 0 0,1 3 0 0,-2 1 0 16,0 2 0-16,-1 2 0 0,1 2 0 0,0 2 0 15,-1 4 0-15,-1 1 0 0,-1-2 0 0,-1 4 0 16,1 5 0-16,-1 0 0 0,0 0 0 0,0 5 0 15,3 1 0-15,-1 7 0 0,-1 0 0 0,2 4 0 16,0 2 0-16,3 1 0 0,3 1 0 0,2-1 0 16,3 0 0-16,-1 2 0 0,3-1 0 0,3-1 0 15,-1 0 0-15,0-1 0 0,1-1 0 0,2 3 0 16,2 2 0-16,0-2 0 0,2-3 0 0,0 0 0 16,2-2 0-16,2-3 0 0,1-1 0 0,1-4 0 15,3-2 0-15,3-1 0 0,-1-3 0 0,4-1 0 0,4-2 0 0,2-3 0 16,-2-3 0-16,3-3 0 0,5-2 0 0,4 0 0 15,1-3 0-15,1-3 0 0,0-2 0 0,1-2 0 16,-2 0 0-16,1-2 0 16,-2-4 0-16,1-3 0 0,0-2 0 0,-1-3 0 0,-1-2 0 0,-1-2 0 15,2 1 0-15,-2-3 0 0,-2-4 0 0,-3 1 0 16,-3 4 0-16,-1-4 0 0,-6-2 0 0,-1-2 0 16,-1 1 0-16,-2-3 0 0,-3-4 0 15,-2-1 0-15,-3-1 0 0,0 0 0 0,-1 3 0 0,-2 5 0 16,-2 4 0-16,0 4 0 0,-1 1 0 0,-1 2 0 15,-5 1 0-15,0 2 0 0,-1 1 0 0,-1 2 0 0,-1 0 0 16,-5 2 0-16,0-2 0 0,-3 3 0 0,-1 0 0 0,-2 1 0 16,0 2 0-16,-2 2 0 0,-2 1 0 0,0 1 0 15,-1 2 0-15,-3 3 0 0,-2 0 0 16,0 4 0-16,-1 2 0 0,0-1 0 0,-1 4 0 0,-3 4 0 16,-1 3 0-16,-1 5 0 0,4 3 0 0,1 6 0 15,0 4 0-15,3 5 0 0,0 3 0 0,2 5 0 16,6 5 0-16,0 2 0 0,4 0 0 0,2 0 0 15,4-1 0-15,2-1 0 0,4 0 0 0,4 0 0 16,3-2 0-16,3-4 0 0,2-2 0 0,4-4 0 16,3-4 0-16,3-3 0 0,3-4 0 0,1-3 0 15,4-6 0-15,3 1 0 0,3-6 0 0,3-3 0 16,0-4 0-16,2-3 0 0,3-3 0 0,-2-2 0 16,1-3 0-16,4-4 0 15,-7-4-768-15,-4-1-208 0,-5-3-48 0,-9 5 0 0</inkml:trace>
  <inkml:trace contextRef="#ctx0" brushRef="#br1" timeOffset="75941.21">2337 7790 20271 0,'0'0'448'0,"0"0"80"0,6-6 32 0,1 1 16 0,-4 2-576 0,2-1 0 0,2-2 0 0,-2 1 0 16,0-1 928-16,2-1 80 0,-4 0 16 0,4 0 0 16,-1 2 816-16,-2 0 160 0,-4 5 48 0,0 0 0 15,2-5-832-15,-1-1-144 0,-2-3-48 0,-1 4 0 16,2 5 0-16,-5-3 0 0,-2 0 0 0,-3 2 0 0,-2 2 0 0,-3 4 0 16,-1-1 0-16,-5 4 0 0,-4 2-816 0,-2 4-208 15,-1 5 0-15,-3 4 0 0,-1 3 864 0,-1 3 128 16,0 1 32-16,1 3 0 0,0 3-832 0,0 4-192 15,0 4 0-15,2 3 0 0,0 0 0 0,1 4 0 16,4 2 0-16,3 2 0 0,4 1 0 0,3 1 0 16,1 1 0-16,5 0 0 0,4 1 0 0,4-3 0 15,1-2 0-15,4-3 0 0,1-2 0 0,2-4 0 16,5-3 0-16,-1-7 0 0,2-6 0 0,2-4 0 16,3-2 0-16,2-3 0 0,-1-5 0 0,1-3 0 15,4 1 0-15,-4-5 0 0,2-6 0 0,4-4 0 16,0-4 0-16,1-2 0 0,1-1 0 0,3-5 0 15,1-6 0-15,1-2 0 0,4-2 0 0,0 0 0 16,-3-4 0-16,1-3 0 0,-3-3 0 0,-1-1 0 0,-2-1 0 0,-3-2 0 16,-1 1 0-16,1 2 0 0,-7-1 0 0,1 1 0 15,0-2 864-15,-2 1 128 0,-2-1 32 0,-5 1 0 16,-4-3-832-16,0 1-192 0,-2-1 0 0,-1 2 0 16,-2 1 0-16,0 1 0 0,0-1 0 0,-3 1 0 15,-3-1 0-15,-3 4 0 0,1-1 0 0,-1 4 0 16,-3 3 0-16,1 2 0 0,-1 2 0 0,-1 1 0 15,-2 1 0-15,0 4 0 0,-1 0 0 0,-2 3 0 16,-1 1 0-16,-3 1 0 0,0 1 0 0,-1 4 0 16,-2 4 0-16,-2 3 0 0,-5 2 0 0,-3 3 0 15,-1 4 0-15,-1 4 0 0,-1 3 0 0,-1 3 0 16,2 5 0-16,3 1 0 0,0 3 0 0,0 2 0 0,-1 1 0 0,3 3 0 16,1 3 0-16,-1 4 0 0,-1 3 0 0,3 1 0 15,0 2 0-15,3-1 0 0,4 3 0 0,5-1 0 16,2 3 0-16,2-3 0 0,2 3 0 0,1-1 0 15,2-2 0-15,4-5 0 0,3-1 0 0,0-1 0 16,0-3 0-16,3-1 0 0,4-5 0 0,2-2 0 16,6-4 0-16,1 1 0 0,4-5 0 0,4-1 0 15,2-3 0-15,2-2 0 0,1-5 0 0,2-3 0 16,2-5 0-16,3-4 0 0,0-4 0 0,4-5 0 16,4-2 0-16,3-5 0 0,0-6 0 0,0-3 0 15,-2-2 0-15,-1-4 0 0,-3-1 0 0,1-2 0 16,0-2 0-16,0-4 0 0,-3-3 0 0,0-1 0 15,-2 2 0-15,1 0 0 0,-5-1 0 0,-2-1 0 0,-4 0 0 16,-4-1 0-16,0-3 0 0,-5-1 0 0,-3-4 0 0,-4-1 0 16,-2-2 0-16,-2 2 0 15,-3 1 0-15,-3 4 0 0,-2 0 0 0,-3 5 0 0,-2 3 0 0,0 1 0 16,-7 1 0-16,0 4 0 0,-2 1 0 0,-3 3 0 16,1 6 0-16,-8 2 0 0,-1 2 0 0,-1 5 0 15,-4 1 0-15,0 6 0 0,-1 4 0 0,-2 3 0 16,0 1 0-16,-1 4 0 0,-4 4 0 0,0 5 0 15,-4 5 0-15,-1 3 0 0,0 2 0 0,0 6 0 16,-5 6 0-16,3 3 0 0,3 3 0 0,0 1 0 16,3 2 0-16,0 7 0 0,0 2 0 0,2 0 0 15,0 3 0-15,5 1 0 0,5 3 0 0,4-3 0 0,3 0 0 16,5-1 0-16,6-1 0 0,2 2 0 0,2 2 0 0,4-3 0 16,2-3 0-16,3-6 0 0,5-3 0 0,3-3 0 15,2-6 0-15,5-1 0 0,3-5 0 0,2-3 0 16,3-3 0-16,2-5 0 0,0-8 0 0,4-2 0 15,4-6 0-15,4-5 0 0,5-2 0 0,1-6 0 16,-2-5 0-16,1-5 0 0,2-3 0 0,-3-5 0 16,-4-3 0-16,-1-3 0 0,-3-3 0 0,-2 0 0 15,-2-2 0-15,-2-2 0 0,-4 0 0 0,0 0 0 16,-6 2 0-16,0-1 0 0,-1 0 0 0,-5-4 0 16,-3-3 0-16,0 3 0 0,0 5 0 0,-3 1 0 15,-3-1 0-15,0 0 0 0,-3 2 0 0,-2 1 0 16,-2 2 0-16,0 1 0 0,-4-1 0 0,1 0 0 15,-4 1 0-15,1 4 0 0,0 4 0 0,0 2 0 0,-4 1 0 16,-3 2 0-16,0 4 0 0,-1 1 0 16,0 2 0-16,-2 4 0 0,1 4 0 0,-1 5 0 0,-4 4 0 0,1 3 0 15,-5 1 0-15,-2 2 0 0,-2 4 0 0,-5 7 0 16,-1 6 0-16,-1 4 0 0,-1 3 0 0,0 6 0 16,-1 1 0-16,2 6 0 0,0 4 0 0,0 4 0 15,1 6 0-15,0 3 0 0,-1 1 0 0,4-1 0 16,3 0 0-16,0 0 0 0,1-1 0 0,9-1 0 15,7-3 0-15,0-2 0 0,2-4 0 0,4-2 0 16,2-5 0-16,3-3 0 0,1-4 0 0,4-2 0 16,4-4 0-16,6 0 0 0,2-5 0 0,4-3 0 15,4-5 0-15,3-2 0 0,5 1 0 0,3-6 0 16,3-5-3232-16,2-3-688 0,48-8-144 16,-18-4-32-16</inkml:trace>
  <inkml:trace contextRef="#ctx0" brushRef="#br1" timeOffset="77277.34">2378 11866 16575 0,'1'-10'368'0,"0"-4"80"0,1-4 0 0,-1 7 16 0,-1-1-464 0,1 0 0 16,0 0 0-16,0 0 0 0,-1-2 1728 0,0 2 256 15,0 1 64-15,-1 0 0 0,-1-1 0 0,-2 1 0 16,-2 1 0-16,0 0 0 0,-4 2-832 0,-2-1-144 16,-4 1-48-16,-3 3 0 0,0 0 0 0,-4 3 0 15,-2 1 0-15,-3 1 0 0,-3 2 0 0,-2 3 0 16,0 2 0-16,-2 5 0 0,0 4-816 0,-2 4-208 15,-5 0 0-15,-2 10 0 0,2 4 0 0,1 4 0 16,-1 2 0-16,5 7 0 0,-2 0 0 0,5 6 0 16,3 6 0-16,5 4 0 0,2 3 0 0,2 1 0 0,5-2 0 0,5 1 0 15,4 1 0-15,5 0 0 0,3-1 0 0,2-2 0 16,5-5 0-16,2-2 0 0,4-5 0 0,2-4 0 16,3-2 0-16,4-4 0 15,2-1 0-15,5-3 0 0,-1-5 0 0,5-4 0 0,0-5 0 0,2 0 0 16,2-5 864-16,-1-3 128 0,-1-3 32 0,-1-3 0 15,-1-4-832-15,-1-3-192 0,0-3 0 0,2-4 0 16,-3-2 0-16,0-4 0 0,-3-3 0 0,2-4 0 16,0-3 0-16,-2-4 0 0,4-3 0 0,-3-6 0 15,-3-7 0-15,-1-2 0 0,-2 0 0 0,0 0 0 16,0-5 0-16,-1-3 0 0,1-6 0 0,-3 1 0 16,-2 4 0-16,1 0 0 0,-1 0 0 0,-2-2 0 0,0 0 0 0,-4 0 0 15,-3 1 0-15,-3 0 0 0,-1 0 0 0,-4 2 0 16,-2 1 0-16,-1 3 0 0,-2 1 864 0,-1 2 128 15,-5 0 32-15,-6-15 0 16,1 9-1648-16,-1 9-320 0,0 3-64 0,5 15-16 0,-4-1 1648 0,-3 2 320 16,-3 3 64-16,0 1 16 0,-4 2-832 0,0 3-192 15,-3 3 0-15,-4 3 0 0,-4 3 0 0,0 3 0 16,-1 2 0-16,-2 6 0 0,2 3 0 0,0 4 0 16,-2 4 0-16,-14 13 0 15,4 2-768-15,1 3-208 0,-2 4-48 0,18-9 0 0,0 4 1648 0,-4 6 320 16,-1 2 64-16,-14 23 16 15,9 0-1648-15,7-2-320 0,4 1-64 0,14-18-16 0,-3 4 832 0,2 4 192 16,4 3 0-16,4 2 0 0,2-1 0 0,6 0 0 16,4 0 0-16,4-4 0 0,2-7 0 0,3 1 0 0,0-1 0 15,4-1 0-15,4-3 0 0,1-4 0 0,3-4 0 0,2-3 0 16,4-3 0-16,4-4 0 0,2-3 0 0,3-3 0 16,2-3 0-16,2-4 0 0,-2-2 0 0,-1-4 0 15,0-4 0-15,0-3 0 0,2-4 0 0,2 0 0 16,-2-5 0-16,2-2 0 0,0-3 0 0,0-6 0 15,-3-2 0-15,-1-3 0 0,-4-1 0 0,1-6 0 16,-2-3 0-16,1 0 0 0,-2 0 0 0,-3-1 0 16,-3-4 768-16,-4 1 208 0,1-5 48 0,-4-1 0 15,1-2-832-15,-3-4-192 0,-3-3 0 0,-3-1 0 16,-3-1 0-16,-6-1 0 0,-2-2 0 0,-1-1 0 16,-3 2 0-16,0 1 0 0,-6 2 0 0,0 2 0 0,-1 1 0 15,-1 3 0-15,-1 4 0 0,-1 3 0 0,-2 1 0 16,-3 2 0-16,-3 0 0 0,-3 5 0 0,-1 6 0 0,-2 2 0 15,-1 0 0-15,-4 3 0 0,-2 4 0 0,-3 3 0 16,-3 2 0-16,-3 6 0 0,-3 1 0 0,0 4 0 16,1 2 0-16,-14 6 0 15,4 7-768-15,4 2-208 0,-1 4-48 0,14-3 0 0,-5 7 832 0,0 10 192 16,2 4 0-16,-2 7 0 0,3 4 0 0,3 7 0 16,3 5 0-16,4 5 0 0,5 6 0 0,5-1 0 15,7 2 0-15,4-1 0 0,4 0 0 0,6 1 0 16,7-1 0-16,2-4 0 0,4-4 0 0,4-3 0 15,2-5 0-15,1-5 0 0,3-2 0 0,0-4 0 16,4 0 0-16,12 10 0 16,-5-8-4144-16,0-9-784 0,10 6-144 0,-16-15-48 0</inkml:trace>
  <inkml:trace contextRef="#ctx0" brushRef="#br1" timeOffset="79238.78">9228 8237 23951 0,'-6'-5'512'0,"-2"2"128"0,0 0 0 0,2 1 64 0,-1 2-576 0,-1-4-128 0,2 2 0 0,0 0 0 16,-4 0 848-16,5 0 144 0,-2-2 32 0,2 1 0 16,3 0 816-16,2 3 160 0,-5-6 48 0,4 1 0 15,1 5-1648-15,5-5-400 0,-1-1 0 0,4-2 0 16,0 0 896-16,3-2 112 0,0-1 16 0,2 0 0 16,2 3-832-16,1-2-192 0,2-1 0 0,2 0 0 15,-1 1 864-15,0 0 128 0,4 0 32 0,-2 2 0 16,1 3-832-16,0 1-192 0,0 2 0 0,-3 2 0 0,-4 0 0 0,1 1 0 15,1 0 0-15,-3 4 0 0,-2 1 0 16,-1 2 0-16,0 1 0 0,-5 1 0 0,-1 5 0 16,-2 0 0-16,-3-1 0 0,-2 0 0 0,-1 0 0 0,-2 2 0 15,0-1 0-15,-3 2 0 0,1 0 0 0,-4 2 0 16,-2-1 0-16,-2-1 0 0,-3 0 0 0,-1-1 0 16,2 0 0-16,-4-1 0 0,0 2 0 0,1-2 0 15,-1 0 0-15,3-3 0 0,-1-2 864 0,2-1 128 16,3 0 32-16,1-4 0 0,1 1-832 0,3-2-192 15,0-1 0-15,4-1 0 0,5-2 0 0,0 0 0 16,0 0 0-16,0 0 0 0,0 0 0 0,0 0 0 16,0 0 0-16,9-2 0 0,2-1 0 0,1 1 0 15,2 0 0-15,1 1 0 0,2 0 0 0,2 1 0 0,-1 1 0 16,2 1 0-16,2 1 0 0,0 1 0 0,0 1 0 16,-1 4 0-16,-3 1 0 0,0 0 0 0,2 0 0 0,-3 2 0 15,-1 3 0-15,-2 2 0 16,0 2 0-16,-5-1 0 0,0-4 0 0,0 2 0 0,-1 0 0 0,-2 3 0 15,0 0 0-15,-5 0 0 0,2-3 0 0,-4 3 0 16,-2 0 0-16,-3 0 0 0,-1-2 0 0,-2 0 0 16,-1 1 0-16,-3-1 0 0,-3 0 0 0,2-2 0 15,1-3 0-15,-4 2 0 0,-1 0 0 0,-4-1 0 16,0-3 0-16,0-2 0 0,0-1 0 0,1 0 0 16,-2-2 0-16,1-1 0 0,-1-2 0 0,1-1 0 15,0-1 0-15,1 0 0 0,1 0 0 0,2-2 0 16,0-4 0-16,1 2 0 0,2 0 0 0,0 0 0 15,3 1 0-15,1 0 0 0,1-2 0 0,3 3 0 16,2 2 0-16,5 0 0 0,-5-4 0 0,5 4 0 0,0 0 0 16,0 0 0-16,0 0 0 0,0 0 0 0,0 0 0 0,10 0 0 15,3 1 0-15,1-1 0 0,3-1 0 0,1 0 0 16,1 1 0-16,2-3 0 0,0 3 0 0,1 0 0 16,1-1 0-16,0 0 0 0,0-1 0 0,0 2 0 15,0 1 0-15,0-2 0 0,1-3 0 0,-5-1 0 16,1-1 0-16,-1-1 0 0,0-1 0 0,-3-2 0 15,1-1 0-15,-1 0 0 0,-1 0 0 0,-1 1 0 16,-3-2 0-16,-1 0 0 0,-1-2 0 0,-2 0 0 16,-1-2 0-16,-2 3 0 0,-1-6 0 0,-2 3 0 15,-1 0 0-15,0 1 0 0,-1-4 0 0,-1 4 0 16,-1 2 0-16,-3 0 0 0,1-2 0 0,-3 3 0 16,-1-2 0-16,-1 2 0 0,-2 0 0 0,1 1 0 0,-1 1 0 0,-1 1 0 15,-4-1 0-15,0 2 0 0,0 2 0 0,0-1 0 16,-5 2 0-16,1-1 0 0,2 1 0 0,-2 2 0 15,1 3 0-15,1 2 0 0,1-1 0 0,-1 0 0 16,3-2 0-16,0 2 0 16,2 0 0-16,3 2 0 0,-1-2 0 0,2 1 0 0,1 1 0 0,3-1 0 15,0-1 0-15,6-1 0 0,-3-1 0 0,3 1 0 16,0 0 0-16,0 0 0 0,0 0 0 0,0 0 0 16,5-2 0-16,4 1 0 0,-1 1 0 0,2 0 0 15,0-4 0-15,1 1 0 0,0-1 0 0,2-1 0 16,0 1 0-16,0-1 0 0,2 0 0 0,0-1 0 15,0 2 0-15,2-3 0 0,2-1 0 0,-3-1 0 16,0-1 0-16,0 0 0 0,1 0 0 0,-1-2 0 0,-3-1 0 16,2 0 0-16,-4-1 0 0,1-1 0 0,0 0 0 0,0-1 0 15,-3-1 0-15,-2 0 0 0,-1 3 0 0,-2 2 0 16,0-4 0-16,-4 2 0 0,-2-1 0 0,-1 0 0 16,0 2 0-16,-2 0 0 0,1-3 0 0,-3 3 0 15,1 2 0-15,-1 1 0 0,0 2 0 0,-3-1 0 16,-2 0 0-16,-3 2 0 0,-1 3 0 0,-4 1 0 15,-1-1 0-15,-2 3 0 0,0 0 0 0,-1 1 0 16,1 2 0-16,-3 1 0 0,3-2 0 0,-2 1 0 16,1 0 0-16,1 4 0 0,-1-2 0 0,4 0 0 15,1 0 0-15,1 2 0 0,3 1 0 0,1-1 0 16,0 1 0-16,4 0 0 0,3-1 0 0,0 2 0 16,3-1 0-16,2-2 0 0,2-5 0 0,0 0 0 0,0 0 0 15,12-4 0 1,-1 3-768-16,6-2-208 0,2 0-48 0,-3-1-12016 0,4-2-2400 0</inkml:trace>
  <inkml:trace contextRef="#ctx0" brushRef="#br1" timeOffset="88432.78">4802 6091 16575 0,'0'0'368'0,"0"0"80"0,-9-2 0 0,4 2 16 0,-2 1-464 0,2 1 0 0,-1-1 0 0,6-1 0 15,-4 2 912-15,-3-1 96 0,7-1 16 0,0 0 0 0,0 0 0 16,-5-1 0-16,5 1 0 0,0 0 0 0,-4-4-832 0,2-1-192 16,-1 1 0-16,3 4 0 0,-2-4 864 0,2 4 128 15,0-7 32-15,0 1 0 0,0 2 0 0,2-1 0 16,1-4 0-16,-1 2 0 0,2 1-832 0,0 0-192 15,3 2 0-15,-2-3 0 0,3-2 864 0,1-1 128 16,0 2 32-16,0-1 0 0,2 0-832 0,2-1-192 16,2 1 0-16,0-1 0 0,2-1 0 0,-1 3 0 15,2-1 0-15,2 0 0 0,2-2 0 0,0 1 0 16,2 2 0-16,0 1 0 0,-1-3 0 0,-1 4 0 16,0 3 0-16,-3 1 0 0,-1 0 0 0,1-1 0 15,-2 2 0-15,-2 2 0 0,-2 2 0 0,0-1 0 16,0 0 0-16,-1 3 0 0,-5 2 0 0,2 2 0 15,-2-3 0-15,-1 2 0 0,0 2 864 0,-3-1 128 16,0-1 32-16,-1 0 0 0,-2 2-832 0,-2 0-192 0,0-1 0 0,-1 3 0 16,-1 2 0-16,-3 1 0 0,-1-3 0 0,-1 1 0 15,-2 1 0-15,0 2 0 0,-3-2 0 0,0-1 0 16,0-1 864-16,-3 0 128 0,-1 0 32 0,1-1 0 16,-4 0-832-16,2 0-192 0,1-1 0 0,0-1 0 15,1-2 0-15,2-2 0 0,1-3 0 0,2 1 0 16,4-2 0-16,0 0 0 0,3-1 0 0,-2 0 0 15,2-2 0-15,5 2 0 0,0 0 0 0,0 0 0 16,1-6 0-16,3 1 0 0,4-1 0 0,0 3 0 16,1 1 0-16,5 1 0 0,-2-1 0 0,3 1 0 15,1 0 0-15,-1 2 0 0,0 3 0 0,2-1 0 16,-2-2 0-16,0 1 0 0,-2 0 0 0,-1 3 0 0,0 0 0 16,0 1 0-16,-3-1 0 0,0 3 0 0,-2 1 0 0,1-1 0 15,-1-2 0-15,-1 3 0 0,-1 2 0 0,-1 1 0 16,-1 0 0-16,1 2 0 0,-3 2 0 0,-1-1 0 15,-1 2 0-15,-2-2 0 0,2-1 0 0,-1 1 0 16,0-1 0-16,-1 1 0 0,-1 2 0 0,-3 1 0 16,0-1 0-16,-1-1 0 0,1-1 0 0,-3-1 0 15,-1 1 0-15,0 0 0 0,-4-3 0 0,2 0 0 16,-1 1 0-16,-1-2 0 0,-2-1 864 0,-1-1 128 16,1-1 32-16,-3-2 0 0,1 0-832 0,1-2-192 15,0 1 0-15,2-3 0 0,-1 2 0 0,1-2 0 16,0 0 0-16,1-1 0 0,-1-1 0 0,2-1 0 15,-1-2 0-15,1 1 0 0,2 0 0 0,2 1 0 16,1-1 0-16,0 1 0 0,1 1 0 0,0 0 0 16,3-2 0-16,0 2 0 0,5 0 0 0,0 0 0 0,0 0 0 0,0 0 0 15,0 0 0-15,0 0 0 16,0 0 0-16,0 0 0 0,0 0 0 0,6 2 0 0,3-2 0 0,2 0 0 16,2 2 0-16,2-2 0 0,1-1 0 0,0 0 0 15,2-1 0-15,-1 0 0 0,0-1 0 0,2 1 0 16,-3-2 0-16,3 1 0 0,1 1 0 0,1-2 0 15,-4-3 0-15,1-1 0 0,-3 1 0 0,1-1 0 16,-1-1 0-16,-1 0 0 0,1-1 0 0,-6 0 0 16,1 1 0-16,0-2 0 0,-3-2 0 0,-1 1 0 15,0-1 0-15,-1-1 0 0,0-2 0 0,-1 2 0 16,-4 0 0-16,2 0 0 0,-2 1 0 0,0-1 0 16,-1-2 0-16,0 0 0 0,-1 1 0 0,-2 1 0 0,0 0 0 0,1 2 0 15,0 0 0-15,-4 1 0 0,1 0 0 0,-1 0 0 16,-2 1 0-16,1 1 0 0,1 1 0 0,-1 2 0 15,-1 0 0-15,-1 1 0 0,0 2 0 0,-1 0 0 16,-1-1 0-16,0 3 0 0,0 1 0 0,0 0 0 16,-2 1 0-16,3 0 0 0,2 0 0 0,1 2 0 15,3-1 0-15,-3 0 0 0,3-1 0 0,-2 0 0 16,1-1 0-16,6 0 0 0,-4 5 0 0,4-5 0 16,-5 1 0-16,5-1 0 0,0 0 0 0,0 0 0 15,0 0 0-15,0 0 0 0,0 0 0 0,0 0 0 16,0 0 0-16,0 0 0 0,0 0 0 0,0 0 0 15,8 0 0-15,3 0 0 0,-2-1 0 0,2-4 0 16,2 2 0-16,2-1 0 0,-1-1 0 0,-1 1 0 0,1-2 0 16,3 0 0-16,-1-2 0 0,2-2 0 15,-3 1 0-15,1-2 0 0,-3-1 0 0,1-1 0 0,0 0 0 0,-1 0 0 16,-1-2 0-16,1 0 0 0,-2-2 0 0,-1 1 0 16,-2 2 0-16,-3-1 0 0,1-1 0 0,-1 1 0 15,-3 2 0-15,-1 1 0 16,-1 1 0-16,-2-1 0 0,0-3 0 0,-3 1 0 0,-1 2 0 0,-1 2 0 15,0-2 0-15,-2 4 0 0,-1 0 0 0,0 1 0 16,-1 2 0-16,0-1 0 0,-3 2 0 0,-2 2 0 16,0 2 0-16,-4 1 0 0,-1 1 0 0,0 1 0 15,0-2 0-15,2 3 0 0,-1-1 0 0,2 1 0 16,-2 2 0-16,1-1 0 0,-1 3 0 0,2-2 0 16,2-1 0-16,1 1 0 0,1 0 0 0,0 2 0 0,2 2 0 0,1-1 0 15,2-1 0-15,0 0 0 0,1-2 0 0,3-2 0 16,1 1 0-16,4-5 0 0,0 0 0 0,0 0 0 15,0 0 0-15,0 0 0 0,0 0 0 0,0 0 0 16,6 2 0-16,3-2 0 0,3 0 0 0,1-2 0 16,2 0 0-16,0-1 0 0,1 2 0 0,0-1 0 15,-1-1 0-15,2 1 0 0,1-2 0 0,4-1 0 16,2 1 0-16,-1 2 0 0,0 1 0 0,-1 1 0 16,0 0 0-16,-2 0 0 0,-1 0 0 0,-1 0 0 15,-3 0 0-15,0 3 0 0,-2 3 0 0,-1 2 0 16,0-1 0-16,-2 2 0 0,-1-3 0 0,-2 2 0 15,0 0 0-15,-1 3 0 0,-3-1 0 0,0 0 0 16,-3 1 0-16,-1 0 0 0,-1 1 0 0,-1 0 0 16,-3 0 0-16,-1 0 0 0,0 0 0 0,1 0 0 0,-4 1 0 15,-1 1 0-15,-2-2 0 0,-2 0 0 0,-3 0 0 0,-1 0 0 16,0-1 0-16,-3 0 0 0,-4-1 0 0,2 2 0 16,1-1 0-16,0-1 0 15,1-2 0-15,2-1 0 0,0 0 0 0,4-2 0 0,3 0 0 0,4 0 0 16,-2-1 0-16,3-3 0 0,3-1 0 0,5 0 0 15,0 0 0-15,0 0 0 0,0 0 0 0,7-5 0 16,1 3 0-16,2-2 0 0,3-1 0 0,3 1 0 16,1-2 0-16,5 2 0 0,3 0 0 0,3-1 0 15,-3 2 0-15,1 1 0 0,-2-1 0 0,-1 2 0 16,0 0 0-16,-1 1 0 0,-2 0 0 0,-2 4 0 16,-2 1 0-16,-2 1 0 0,0-1 0 0,-1 2 0 0,-1-1 0 15,-4 2 0-15,1 0 0 0,-2 0 0 0,-4 3 0 0,-1 2 0 16,-2-2 0-16,-2 1 0 0,1 1 0 0,-1 0 0 15,-3-1 0-15,1 2 0 0,-4 3 0 0,1-1 0 16,-2 1 0-16,1-2 0 0,-2 3 0 0,1 0 0 16,0-3 0-16,-2 0 0 0,-2 0 0 0,0-1 0 15,0-1 0-15,-1 1 0 0,-2 0 0 0,-2-2 0 16,-3-1 0-16,-1 0 0 0,-2 0 864 0,0 0 128 16,-1-1 32-16,-1 0 0 0,-4-5-832 0,0 3-192 15,4-1 0-15,-2-1 0 0,4-2 0 0,2-1 0 16,2-1 0-16,2-1 0 0,3-1 0 0,2-1 0 15,0-1 0-15,3 0 0 0,2 1 0 0,3 0 0 16,1 1 0-16,4 0 0 0,0 0 0 0,0 0 0 16,0 0 0-16,0 0 0 15,0 0-768-15,0 0-208 0,0 0-48 0,13 0 0 16,0 0-2448-16,1-1-496 0,4-3-112 0,1-1-16 0</inkml:trace>
  <inkml:trace contextRef="#ctx0" brushRef="#br1" timeOffset="90346.43">6809 3253 20271 0,'0'0'448'0,"0"0"80"0,-3-7 32 0,3 7 16 0,-8-4-576 0,2 2 0 16,-3 0 0-16,-2 4 0 0,-1 1 928 0,-6 2 80 16,-3 2 16-16,-1 5 0 0,-3 5 0 0,0 5 0 15,-2 3 0-15,-1 2 0 0,-1 3 0 0,0 4 0 16,-2 2 0-16,-2 3 0 0,-2 5-832 0,3 5-192 15,1 5 0-15,0 6 0 0,1 2 864 0,3 3 128 16,4-3 32-16,4 1 0 0,4 0-832 0,6-1-192 16,4-3 0-16,7-5 0 0,4-5 0 0,5-5 0 15,2-6 0-15,6-3 0 0,1-3 0 0,3-3 0 16,3-4 0-16,3-2 0 0,1-1 0 0,2-5 0 16,-1-5 0-16,12 0 0 15,-5-4-1600-15,-5-5-352 0,-1-6-80 0,-3-5-11472 0</inkml:trace>
  <inkml:trace contextRef="#ctx0" brushRef="#br1" timeOffset="90658.52">7161 3100 27647 0,'0'0'608'0,"6"-6"128"0,2 4 32 0,-8 2 0 0,7 0-624 0,2 5-144 0,1 2 0 0,2 4 0 0,0 4 0 0,4 2 0 16,-2 5 0-16,1 6 0 0,2 5 848 0,-1 4 144 16,0 6 32-16,0 3 0 0,-1 1-832 0,-2 4-192 15,-4 3 0-15,-1 8 0 0,-3 7 864 0,-2 3 128 16,-3 4 32-16,-4 0 0 0,-4 0 0 0,-3-2 0 15,-2-2 0-15,-3-2 0 0,-1-8-832 0,-3 0-192 16,-3-4 0-16,-5 0 0 0,-4-1 0 0,-2 2 0 16,-2 5 0-16,-6-2-11424 15,-4-4-2336-15</inkml:trace>
  <inkml:trace contextRef="#ctx0" brushRef="#br1" timeOffset="96391.15">7893 12129 20271 0,'0'0'448'0,"-7"4"80"0,-1-2 32 0,-1-1 16 0,1-1-576 0,0 3 0 0,1-1 0 0,7-2 0 16,-8 0 928-16,8 0 80 0,0 0 16 0,0 0 0 15,0 0 0-15,-2-9 0 0,3-1 0 0,4-1 0 16,1 1 0-16,5 0 0 0,-1-4 0 0,4-1 0 16,1-2 0-16,3 0 0 0,2-2 0 0,0 0 0 15,3-2-832-15,3-2-192 0,1-3 0 0,2 0 0 16,2 1 0-16,1 0 0 0,0 0 0 0,2 1 0 15,2 6 864-15,1 0 128 0,-2 2 32 0,-1 1 0 16,-2 2-832-16,1 4-192 0,-1 5 0 0,-3 2 0 0,-2 1 0 16,-2 3 0-16,-5 2 0 0,-1 5 0 0,-3 1 0 0,-1 4 0 15,-2 4 0-15,-2 4 0 0,-2 3 0 0,-1 5 0 16,-2 2 0-16,-3 0 0 0,0 1 0 0,-3 1 0 16,-3 3 0-16,0-1 0 0,-3 1 0 0,-2-1 0 15,-1-2 0-15,-2 2 0 0,1 2 864 0,-4-1 128 16,-6 1 32-16,-1-2 0 0,2 0-832 0,-5 1-192 15,-2-4 0-15,1 0 0 0,0 0 0 0,-2 0 0 16,0-2 0-16,-1-2 0 0,0-5 0 0,-2 2 0 16,0 0 0-16,3 0 0 0,1 0 864 0,-1-3 128 15,1-3 32-15,0-1 0 0,2 2-832 0,2-3-192 16,0-4 0-16,5-3 0 0,0 0 0 0,4-3 0 16,1-3 0-16,3 0 0 0,9-5 0 0,0 0 0 15,0 0 0-15,0 0 0 0,0 0 0 0,0 0 0 0,2-9 0 0,4 2 0 16,3 3 0-16,5 0 0 0,3-3 0 0,10 0 0 15,4 2 0-15,7-1 0 0,5 5 0 0,4-1 0 16,3-1 0-16,-1 1 0 0,2 0 0 0,0 0 0 16,1 0 0-16,1 1 0 0,-2 0 0 0,-1 2 0 15,2 2 0-15,-6 1 0 0,-6-1 0 0,-4 0 0 16,-5 2 0-16,-5-1 0 0,0 1 0 0,-3 1 0 16,-3-4 0-16,-4 0 0 0,-1 1 0 0,-7-1 0 15,0-1 864-15,0 0 128 0,-1 0 32 0,-7-1 0 16,7 2-832-16,-7-2-192 0,0 0 0 0,0 0 0 15,0 0 0-15,6 0 0 0,-1 1 0 0,0 2 0 16,-5-3 0-16,0 0 0 0,0 0 0 0,0 0 0 0,0 0 0 0,0 0 0 16,0 0 0-16,0 0 0 0,0 0 0 15,0 0 0-15,0 0 0 0,0 0 0 0,0 0 0 0,0 0 0 16,0 0 0-16,0 0 0 0,0 0 0 0,0 0 0 16,0 0 0-16,0 0 0 0,0 0 0 0,0 0 0 15,0 0 0-15,0 0 0 0,0 0 0 0,0 0 0 16,0 0 0-16,0 0 0 0,0 0 0 0,0 0 0 15,0 0 0-15,0 0 0 16,0 0-768-16,0-6-208 0,0 6-48 0,0 0-13104 16,0-7-2624-16</inkml:trace>
  <inkml:trace contextRef="#ctx0" brushRef="#br1" timeOffset="97154.99">10335 11615 23951 0,'0'0'512'0,"0"0"128"0,-8-5 0 0,2 1 64 0,6 4-576 0,0 0-128 0,-8 4 0 0,4 0 0 15,-1 3 848-15,1 6 144 0,-3 7 32 0,2 3 0 0,-3 3 0 0,2 7 0 16,0 4 0-16,1 5 0 16,1 2 0-16,1 0 0 0,-3-2 0 0,3 2 0 0,1 4-832 0,1 0-192 15,1-3 0-15,1-2 0 0,0-3 0 0,1-1 0 16,-1-2 0-16,2-6 0 0,3-6 0 0,-2-3 0 15,1-5 0-15,0 2 0 0,-1-3 0 0,1-2 0 16,2-6 0-16,-7-8 0 16,2 10-768-16,-2-10-208 0,0 0-48 0,0 0-13504 15</inkml:trace>
  <inkml:trace contextRef="#ctx0" brushRef="#br1" timeOffset="97368.35">9937 12164 31327 0,'-4'-10'1392'0,"4"10"272"0,0 0-1328 0,0 0-336 16,0 0 0-16,9-4 0 0,3 1 0 0,6 2 0 0,4 1 0 0,2-2 0 15,5-6 896-15,2 2 96 0,2-1 32 0,2 0 0 16,1-2 0-16,5-1 0 0,3-1 0 0,-1 1 0 16,-2 1-832-16,0 3-192 0,-1-2 0 0,-3 2 0 15,-2 2 0-15,-5 1 0 0,-5 2 0 0,-1-1 0 31,-2-2-2416-31,-3 2-528 0,6 1-96 0,-5 1-32 0</inkml:trace>
  <inkml:trace contextRef="#ctx0" brushRef="#br1" timeOffset="97768.62">12071 11588 23951 0,'0'0'1056'0,"2"-7"224"0,1-2-1024 0,0 3-256 16,-2-2 0-16,-1 2 0 0,-1 1 880 0,1 5 112 16,-5-6 32-16,0 3 0 0,-3 1 0 0,-2 2 0 15,-4 3 0-15,-2 0 0 0,-5 1 0 0,-3 1 0 16,-3 3 0-16,-5 3 0 0,-4 3-832 0,-5 3-192 15,0 1 0-15,0 6 0 0,0 3 864 0,0 5 128 16,2 3 32-16,2 3 0 0,2 0 0 0,3 1 0 0,3-2 0 16,6 1 0-16,6-5-832 0,2 0-192 0,8 0 0 0,4-2 0 15,8-2 0-15,4-2 0 0,5-1 0 0,5-2 0 16,5-1 0-16,2-3 0 16,5-5 0-16,6-2 0 0,5-3 0 0,7-2 0 0,1-3 0 0,3 0 0 15,1-5 0-15,-2 0 0 0,-3 0 0 0,1-6 0 16,-1-1 0-16,-4-3 0 0,-6-1 0 0,-3 2 0 31,-1 2-768-31,-4 1-208 0,-7-3-48 0,-2 2-10912 0,-6 3-2192 0</inkml:trace>
  <inkml:trace contextRef="#ctx0" brushRef="#br1" timeOffset="98404.02">8110 11416 20271 0,'-12'5'448'0,"-6"1"80"0,-3-1 32 0,-3 3 16 0,0 3-576 0,-2 3 0 16,0 5 0-16,-3-1 0 0,-3 2 928 0,-3 3 80 16,-4 2 16-16,-2 7 0 0,0 6 0 0,-1 7 0 15,0 7 0-15,-2 9 0 0,3 2 0 0,3 5 0 16,5-1 0-16,0 4 0 0,6 5 0 0,3 2 0 16,6 1 0-16,6-2 0 0,2-4-832 0,5-3-192 15,5-1 0-15,3-5 0 0,5-3 0 0,4-8 0 16,2-7 0-16,3-1 0 0,2-1 0 0,7-2 0 15,1-3 0-15,8 0 0 0,4-2 0 0,6-1 0 16,3-1 0-16,7-3 0 16,7-3-2416-16,2-4-528 0,25 1-96 0,-9-10-32 0</inkml:trace>
  <inkml:trace contextRef="#ctx0" brushRef="#br1" timeOffset="99041.44">12864 11016 16575 0,'0'0'368'0,"4"-7"80"0,-4 7 0 0,7-7 16 0,0 2-464 0,-1-1 0 0,1 1 0 0,2 4 0 15,-1 4 912-15,3 0 96 0,1 3 16 0,4 0 0 16,1 3-832-16,4 1-192 0,4 3 0 0,4 1 0 15,2 0 864-15,2 3 128 0,0 4 32 0,2 4 0 16,3 1 0-16,-4 8 0 0,-2 8 0 0,-4 7 0 16,-4 10-832-16,-3 1-192 0,-3 2 0 0,-5 3 0 15,-3 2 864-15,-3 5 128 0,-4 6 32 0,-2-5 0 16,-4-5-832-16,-1-1-192 0,-3-1 0 0,0-4 0 16,-5-4 864-16,-1-3 128 0,-1-3 32 0,-3 0 0 0,-1-3-832 0,0-4-192 15,-4-5 0-15,-1-2 0 0,0 0 864 0,-1-1 128 16,2-4 32-16,2-3 0 0,-1-5-832 0,1 0-192 15,-1 2 0-15,2-4 0 0,2-2 0 0,1-4 0 16,2-4 0-16,3-5 0 16,1-1-768-16,1-6-208 0,2-4-48 0,1-6-9824 15,2-6-1968-15</inkml:trace>
  <inkml:trace contextRef="#ctx0" brushRef="#br1" timeOffset="99738.24">13775 10726 16575 0,'0'0'368'0,"0"0"80"0,-5-5 0 0,3 1 16 0,2 4-464 0,0 0 0 16,0 0 0-16,0 0 0 0,0 0 912 0,0 0 96 15,0 0 16-15,7-4 0 0,2 0 0 0,-1-2 0 16,4 1 0-16,3 2 0 0,-1 0 0 0,4 0 0 16,1-2 0-16,3 2 0 0,-1 1-832 0,2 1-192 15,2-2 0-15,0 0 0 0,-2 2 0 0,1 2 0 16,-3 2 0-16,-1 0 0 0,-1 2 864 0,-4 0 128 15,-5 1 32-15,-1 3 0 0,-3 1-832 0,-2 1-192 16,-4-3 0-16,-4 2 0 0,0 3 0 0,-2 0 0 16,-5-1 0-16,0-2 0 0,0 2 0 0,0 0 0 15,-3 0 0-15,2 0 0 0,0-5 0 0,2 2 0 16,-1-1 0-16,2 0 0 0,3-1 0 0,2-3 0 0,4-4 0 0,0 0 0 16,1 8 0-16,5 0 0 0,-1-3 0 0,3 2 0 15,2-1 864-15,0 3 128 0,3 1 32 0,1-1 0 16,2 0-832-16,-2 0-192 0,-1 3 0 0,-1 1 0 31,-3-1-768-31,0-1-208 0,-6-2-48 0,0 2 0 0,-3 1 1648 0,-4 2 320 0,0-4 64 0,-6 1 16 16,-3 0-832-16,-2 0-192 0,-1-1 0 0,-4 0 0 15,-4-2 864-15,-1 0 128 0,-4 1 32 0,0 0 0 16,0-1-832-16,0-2-192 0,2-1 0 0,1-2 0 16,0 2 0-16,4 0 0 0,0-1 0 0,3-2 0 15,4-2 0-15,3 0 0 0,4 0 0 0,1-1 0 16,7 1-2416-16,-1-4-528 0,4-7-96 15,-3 11-32-15</inkml:trace>
  <inkml:trace contextRef="#ctx0" brushRef="#br1" timeOffset="117589.07">5662 15374 12895 0,'0'0'576'0,"-5"5"112"0,5-5-560 0,-7 4-128 0,3 1 0 0,-4-1 0 16,2 0 848-16,0 0 144 0,0 1 32 16,3-1 0-16,3-4 0 0,0 0 0 0,0 0 0 0,0 0 0 15,0 0 0-15,0 0 0 0,0 0 0 0,0 0 0 16,3-3 0-16,5-4 0 0,4-2 0 0,1-1 0 16,2-2-832-16,1-2-192 0,5-1 0 0,2 1 0 15,1 1 864-15,2-1 128 0,0-3 32 0,4 3 0 16,1 2-832-16,-1 1-192 0,-1 2 0 0,-3 3 0 0,0 1 0 15,-3 4 0-15,-2 2 0 0,-3 5 0 0,-1 2 0 16,-4 5 0-16,-1 1 0 0,-5 3 0 0,-3 8 0 0,-3 2 0 16,-3 3 0-16,-5 4 0 0,-4 2 864 0,-2 4 128 15,-5 2 32-15,-4 2 0 0,-6 0-832 0,-2 0-192 16,0-1 0-16,-2-2 0 0,0-1 0 0,0-4 0 16,0-3 0-16,3-2 0 0,1-3 864 0,2-3 128 15,3-4 32-15,5-3 0 0,1-2-832 0,3-3-192 16,3-3 0-16,4-2 0 0,1-3 0 0,6-5 0 15,0 0 0-15,0 0 0 0,4-6 0 0,4-3 0 16,3-1 0-16,1 0 0 0,7 0 0 0,0-1 0 16,7-1 0-16,-1 2 0 0,4 1 0 0,1 3 0 15,2-2 0-15,1 2 0 0,1 2 0 0,0 2 0 16,-2 2 0-16,-2 1 0 0,-7 1 0 0,1 3 0 16,-4 0 0-16,8 4 0 15,-10-3-768-15,-1 1-208 0,-3 0-48 0,-2 1-15152 0</inkml:trace>
  <inkml:trace contextRef="#ctx0" brushRef="#br1" timeOffset="117903.19">6994 15146 23951 0,'0'0'512'0,"0"0"128"0,0 0 0 0,0 0 64 16,0 0-576-16,0 0-128 0,0 0 0 0,0 0 0 0,0 0 1664 0,0 0 320 15,0 10 48-15,-1 2 16 0,-4 2-832 0,-1 5-144 16,1 4-48-16,-3 4 0 0,1 1 0 0,0 3 0 16,0 2 0-16,0 1 0 0,1 1 0 0,1 2 0 15,-2-4 0-15,2 1 0 0,3-2-816 0,0-1-208 16,-1 1 0-16,0-2 0 0,1-2 0 0,0-1 0 15,1-4 0-15,-1 8 0 16,1-9-768-16,-3-4-208 0,1-9-48 0,1 1 0 16,0-2-816-16,2-8-160 0,0 0-48 0,-5-4-13104 0</inkml:trace>
  <inkml:trace contextRef="#ctx0" brushRef="#br1" timeOffset="118070.84">6622 15533 31327 0,'0'0'1392'0,"0"0"272"0,7 5-1328 0,2-3-336 0,0 0 0 0,4 0 0 16,3 2 0-16,3-3 0 0,3-1 0 0,6-1 0 16,0-1 896-16,6 1 96 0,1 0 32 0,1-3 0 15,-4 1 0-15,-3-2 0 0,1 0 0 0,10-3 0 32,-6-2-1648-32,-4 3-320 0,-1-1-64 0,-9 3-9840 0,0-1-1968 0</inkml:trace>
  <inkml:trace contextRef="#ctx0" brushRef="#br1" timeOffset="118429.07">8483 14969 31327 0,'4'-11'1392'0,"-1"7"272"0,2-1-1328 0,-2 1-336 15,-2-1 0-15,-1 5 0 0,-4-2 896 0,-6 0 96 16,-2 2 32-16,-3 2 0 0,-3 4-832 0,-4 1-192 16,-6 3 0-16,-17 7 0 0,-2-1 864 0,-3 4 128 15,-4 6 32-15,2 3 0 0,2 3-832 0,3 2-192 16,2 1 0-16,4 3 0 0,4 1 0 0,1 0 0 16,6-2 0-16,5 1 0 0,8-5 864 0,4-3 128 0,6-2 32 0,7-4 0 15,7-3-832-15,6-3-192 16,4-2 0-16,6-3 0 0,4-3 864 0,4-3 128 0,2-3 32 0,6-2 0 15,7-2-832-15,4-2-192 0,6-1 0 0,1-4 0 16,4 2 0-16,-4-1 0 0,-4 2 0 0,-4-1 0 31,-3 0-768-31,-7 2-208 0,-7 0-48 0,-6 3 0 16,-3 0-1632-16,-7 4-336 0,-16-4-64 0,0 0-16 0</inkml:trace>
  <inkml:trace contextRef="#ctx0" brushRef="#br1" timeOffset="118895.74">4305 15566 23951 0,'0'0'512'0,"0"0"128"0,-4 7 0 0,20-12 64 0,3 1-576 0,3-3-128 0,3 0 0 0,3-3 0 15,3 2 848-15,3-2 144 0,3 1 32 0,0 2 0 16,0 1 0-16,1 2 0 0,-7 1 0 0,-4 1 0 15,-2 5-832-15,-3-1-192 0,-2 0 0 0,-5 1 0 16,-7 3-1600-16,-1 3-352 0,-6 2-80 0,-5 4-16 16</inkml:trace>
  <inkml:trace contextRef="#ctx0" brushRef="#br1" timeOffset="119047.77">4238 15905 31327 0,'0'0'688'0,"8"-5"144"0,6-4 16 0,2 0 48 0,5-1-720 0,3 0-176 15,5-1 0-15,3 0 0 0,1 0 848 0,7-2 144 16,7-2 32-16,0 0 0 0,-1 1-832 0,0 5-192 16,-5 1 0-16,-4 2 0 15,-2 0-768-15,-7 3-208 0,-5 1-48 0,-5 5 0 0</inkml:trace>
  <inkml:trace contextRef="#ctx0" brushRef="#br1" timeOffset="119648.53">2722 15155 20271 0,'0'0'896'0,"0"0"192"0,0 0-880 0,0 0-208 15,-3-10 0-15,3 10 0 0,0 0 864 0,-8-3 128 16,-2 0 32-16,1 5 0 0,1 1 816 0,-5 5 160 16,-7 4 48-16,0 4 0 0,-6 5-1648 0,1 2-400 15,0 1 0-15,-2 8 0 0,-1 9 896 0,-1 3 112 16,3 2 16-16,-2 5 0 0,2 4 0 0,3 4 0 15,0 4 0-15,5 0 0 0,6-2-832 0,6-3-192 0,9-1 0 0,5-9 0 16,3-6 0-16,9-6 0 0,2-3 0 0,6-5 0 16,4-5 0-16,5-7 0 0,4-6 0 0,5-6 0 15,4-5 0-15,8-4 0 0,7-6 0 0,-3-5 0 16,-3-3 0-16,-2-6 0 0,-3-2 0 0,2-5 0 16,4-3 0-16,-4-4 0 0,-2-1 0 0,-5-2 0 15,-6 0 864-15,-12-1 128 0,-5-2 32 0,-6 3 0 16,-8 5-832-16,-6-1-192 0,-5 1 0 0,-4 2 0 15,-7 4 0-15,-3 5 0 0,-5 4 0 0,-3 5 0 16,-4 3-768 0,-5 6-208-16,-4 6-48 0,0 5-16784 0</inkml:trace>
  <inkml:trace contextRef="#ctx0" brushRef="#br1" timeOffset="120257.75">10453 15079 23951 0,'-20'0'512'0,"2"-1"128"0,6-1 0 0,1-1 64 0,1 3-576 0,10 0-128 16,-5-2 0-16,5 2 0 0,0 0 848 0,0 0 144 15,7-5 32-15,10-2 0 0,6-1 0 0,7 1 0 16,6-1 0-16,3-1 0 0,1 0-832 0,3-2-192 16,-1-2 0-16,9-1 0 0,1 0 0 0,2 2 0 15,0-3 0-15,0 3 0 0,-2 3 0 0,-6 3 0 16,-5 2 0-16,-6 3 0 15,-3-2-768-15,-8 2-208 0,-3 3-48 0,-10 4-11872 0</inkml:trace>
  <inkml:trace contextRef="#ctx0" brushRef="#br1" timeOffset="120415.26">10448 15330 31327 0,'0'0'1392'0,"10"-5"272"0,5 1-1328 0,5-2-336 0,8-1 0 0,4 0 0 31,2-2-752-31,7-1-208 0,3-1-64 0,6-2 0 0,9-3 1648 0,7-1 320 0,9 1 64 0,-2-1 16 16,-4 3-832-16,-2 1-192 0,-3-2 0 0,-1 6 0 16,0 2 0-16,-7 0 0 0,-7 2 0 0,-7 3-13888 15</inkml:trace>
  <inkml:trace contextRef="#ctx0" brushRef="#br1" timeOffset="120701.27">10975 14611 31327 0,'8'-5'688'0,"4"-2"144"0,8-1 16 0,3 1 48 0,7 1-720 0,4 3-176 16,4 0 0-16,2 2 0 0,5 1 0 0,9 3 0 15,10 4 0-15,-1 0 0 0,-1 1 0 0,-3 6 0 16,-2 3 0-16,-5 5 0 0,-1 2 0 0,-2 5 0 15,0 1 0-15,-6 9 0 0,-9 6 0 0,-7 3 0 16,-5 3 0-16,-10 0 0 0,-6-3 0 0,-7 0 0 16,-9-4 0-16,-5 0 0 0,-7-3 848 0,-7-2 144 0,-4-5 32 0,2-2 0 15,1-2-832-15,3-2-192 0,-2-3 0 0,2-1 0 32,2-2-768-32,-1-2-208 0,5-3-48 0,-1-4-8736 0,4-2-1760 0</inkml:trace>
  <inkml:trace contextRef="#ctx0" brushRef="#br1" timeOffset="121284.16">15177 14553 20271 0,'0'-12'896'0,"0"2"192"0,0-3-880 0,-1 0-208 0,-1 0 0 0,-1-1 0 16,-3 4 864-16,-2 1 128 0,-1 0 32 0,-4 2 0 15,-3 2 816-15,-5 2 160 0,-8 2 48 0,-1 2 0 16,-8 4-1648-16,-1 6-400 0,-8 8 0 0,0 1 0 16,0 2 0-16,-8 5 0 0,-7 3 0 0,-2 3 0 15,-2 3 896-15,5 3 112 0,0 2 16 0,9 1 0 16,4 2-832-16,8 0-192 0,7 1 0 0,5-3 0 16,9-3 864-16,8-2 128 0,9-3 32 0,7-3 0 15,6-4-832-15,4-2-192 0,9-3 0 0,8-1 0 0,8-1 0 0,6-4 0 16,4-7 0-16,12-2 0 0,8-3 0 0,-1-1 0 15,-4-1 0-15,1-5 0 0,-3-4 0 0,4-1 0 16,2-2 0-16,-4 0 0 16,-7 2-768-16,-5-3-208 0,-6 0-48 0,-3 2 0 0</inkml:trace>
  <inkml:trace contextRef="#ctx0" brushRef="#br1" timeOffset="121719.48">16155 14748 27647 0,'0'0'608'0,"0"0"128"0,0 0 32 0,0 0 0 0,0 0-624 0,0 0-144 16,13-3 0-16,3-2 0 0,5 0 848 0,5-1 144 16,4 2 32-16,7 0 0 0,7 2-832 0,1-1-192 15,1-3 0-15,0 2 0 0,-1-3 0 0,0 4 0 16,-2 1 0-16,0 0 0 0,-2-3 0 0,2 2 0 16,-2 2 0-16,-4 1 0 15,-3 0-768-15,-5 2-208 0,-9 0-48 0,-8 5 0 0</inkml:trace>
  <inkml:trace contextRef="#ctx0" brushRef="#br1" timeOffset="121885.45">16202 15144 31327 0,'0'0'688'0,"11"-2"144"0,11-1 16 0,5-2 48 0,3 2-720 0,9-2-176 0,11-1 0 0,2 0 0 15,2 2 848-15,1-2 144 0,3 0 32 0,1-2 0 16,6 4-832-16,-2 0-192 0,-3 2 0 0,-6 0 0 31,-6 0-768-31,-4 1-208 0,-3 1-48 0,-5 1 0 0</inkml:trace>
  <inkml:trace contextRef="#ctx0" brushRef="#br1" timeOffset="122385.41">18047 14857 23951 0,'-9'-2'512'0,"3"-1"128"0,-1-1 0 0,5 0 64 0,2 4-576 0,0 0-128 0,0 0 0 0,0 0 0 15,0 0 1664-15,15 0 320 0,2 0 48 0,2 0 16 16,3-4-832-16,4 2-144 0,6 1-48 0,4 0 0 16,4-2-816-16,2-2-208 0,-4-1 0 0,3 1 0 15,-1 1 864-15,3 0 128 0,2-2 32 0,1 0 0 16,-4 2-832-16,4 2-192 0,-1 0 0 0,-5-1 0 15,-1 1-768-15,-7 0-208 0,-4 1-48 0,-6 1-15152 16</inkml:trace>
  <inkml:trace contextRef="#ctx0" brushRef="#br1" timeOffset="122927.18">18930 14307 25791 0,'-4'-17'2304'0,"4"5"-1856"0,2-2-448 0,5 2 0 15,3 2 336-15,5-3-16 0,5-1-16 0,6 2 0 16,6 0 160-16,7 1 48 0,8-4 0 0,4 3 0 16,-1 3-64-16,3 0 0 0,0 0 0 0,3-1 0 15,3-1-64-15,4 4 0 0,4 2-16 0,-5 2 0 16,-8 1 192-16,-4 0 32 0,-2 2 16 0,-3 5 0 16,-4 4-112-16,-3 2-32 0,-4 3 0 0,-3 3 0 15,-3 1-256-15,-5 4-48 0,-7 4-16 0,-8 5 0 16,-7 3 32-16,-10 6 0 0,-9 9 0 0,-5 4 0 0,-3 3 96 15,-8 1 32-15,-7 0 0 0,3-1 0 0,-1-1-176 0,2-5-128 16,0-5 144-16,-5-2-144 0,-4-3 176 16,-2-1-176-16,-4-3 192 0,4-4-192 0,3-3 512 0,5-4-16 15,3-4 0-15,7-2 0 0,5-3 16 0,5-1 16 16,7 0 0-16,2-4 0 0,7-1-240 0,4-2-48 16,0-8-16-16,11 9 0 0,8-1 160 0,7-3 16 15,12 1 16-15,7-3 0 0,8-2-144 0,7-1-16 16,6-1-16-16,0 1 0 0,-4-2-112 0,6 0 0 15,8-3-128-15,4 4 192 0,4 1-48 0,-3 1-16 16,-7-1 0-16,0 2 0 0,-2 0 80 0,2 0 16 16,-4 0 0-16,-5 1 0 0,-7 0-224 0,-6 1 0 15,-5 2 0-15,-6-1 0 16,-2 1-1248-16,-7 1-288 0,-9 3-64 0</inkml:trace>
  <inkml:trace contextRef="#ctx0" brushRef="#br1" timeOffset="139298.85">7891 3770 9615 0,'-8'-10'416'0,"5"3"96"0,-1-2-512 0,2 4 0 0,2 5 0 0,0 0 0 15,-1-9 992-15,1 9 96 0,0 0 0 0,0 0 16 16,2-5-512-16,-2 5-96 0,6-4-32 0,-6 4 0 16,11 0-80-16,-1 0-32 0,0-2 0 0,1 1 0 15,2 1 0-15,-1 0 0 0,1-2 0 0,3 0 0 16,1-3 192-16,3 3 32 0,0 1 16 0,3-2 0 15,1 0-80-15,1 0 0 0,-4 0-16 0,2 2 0 0,2 2-208 16,0-1-32-16,-2-1-16 0,0 0 0 16,-3 3-240-16,0 2 176 0,-2 5-176 0,2-2 160 0,-3-3-160 0,0 2-256 15,1 0 64-15,-2 0-6464 16,0-2-1312-16</inkml:trace>
  <inkml:trace contextRef="#ctx0" brushRef="#br1" timeOffset="139702.65">8630 3455 11967 0,'-6'-8'1072'0,"3"0"-864"0,1-1-208 0,1 0 0 15,-1 0 896-15,-1 2 128 0,3 7 16 0,0 0 16 16,5-8-224-16,0 1-64 0,5 2 0 0,1 1 0 15,5 2-448-15,2 0-80 0,1 0-32 0,2 2 0 16,2 1-80-16,-2-1 0 0,0 0-128 0,0 0 192 16,0 2-192-16,-3 3 176 0,-1 1-176 0,-4 3 160 15,-3 0-160-15,-3 2 0 0,-5 2 0 0,-3 3 128 16,-5 3-128-16,-4 2 160 0,-5-1-160 0,-6 4 160 16,-7 4-160-16,-7 2 0 0,-7 4 144 0,0 1-144 15,-1-2 0-15,-1-2 128 0,0 4-128 0,2-5 0 16,3-2 128-16,6-3-128 0,4-3 160 0,6 1-160 15,4-1 288-15,7-4-32 0,4-2-16 0,7-1 0 0,5-1 32 16,11-1 16-16,6 3 0 0,9-4 0 0,9-2 512 0,3 2 96 16,4 2 32-16,6-2 0 0,4-2-544 0,-1 2-96 15,-1 3-32-15,-1-1 0 0,1-6-256 0,1 2 0 16,-1-1 0-16,-1 5 0 16,-3 5-1728-16,-5 3-336 0,9 11-80 0,-15-2-16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9:50:58.91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3559 5306 8287 0,'0'0'736'0,"0"0"-592"16,0 0-144-16,0 0 0 0,0 0 784 0,-8 5 128 15,-1-1 32-15,-2-2 0 0,0-2-224 0,4 2-32 16,-2 0-16-16,2 0 0 0,-4-1-112 0,1-1-32 15,1 0 0-15,-2 0 0 0,2 2 96 0,0 0 16 16,-1 1 0-16,2 0 0 0,0-1-64 0,8-2 0 16,-8 7 0-16,0-3 0 0,0-2 0 0,0-2-16 15,1-2 0-15,7 2 0 0,-4 7-80 0,4-7-16 16,0 0 0-16,0 0 0 0,0 0 48 0,0 0 0 0,0 0 0 0,12 2 0 16,0-2 64-16,1 0 32 0,1 0 0 0,3 0 0 15,3 0-160-15,3 0-16 0,0 1-16 16,3 3 0-16,3 0-160 0,3 0-16 0,2-1-16 0,3 2 0 15,2-2-64-15,-1 3-16 0,1 0 0 0,1-2 0 16,3-2-144-16,2 2 128 0,4 3-128 0,5-2 128 16,2-3 32-16,2 1 0 0,-1-1 0 0,3 2 0 15,-3 3 64-15,5-2 16 0,1 3 0 0,4-4 0 16,2-2-80-16,1 0-16 0,-3 1 0 0,4 1 0 16,-1 1-16-16,4 3 0 0,2 0 0 0,-2 0 0 15,-1-4 16-15,2 0 0 0,0-2 0 0,2 0 0 16,3 1 48-16,0 1 0 0,0-2 0 0,1-1 0 15,2-1 32-15,2 1 16 0,-2 1 0 0,1-2 0 0,1-3-80 0,2 3-16 16,0 3 0-16,0 2 0 0,-5-2-144 16,3-1 192-16,0-3-192 0,1 0 192 0,0 1-192 15,0 0 160-15,-3-1-160 0,2 0 160 0,1 0-160 0,1 1 128 16,0 2-128-16,-1-2 128 0,-3-3-128 0,1-1 192 16,-2 3-192-16,1 0 192 0,-1 0-64 0,0-1 0 15,-3-1 0-15,1 3 0 0,3 3 16 0,-5-1 0 16,-1-2 0-16,-1 0 0 0,1 0-144 0,-2 1 192 15,-1 1-192-15,0 1 192 0,-1-2-192 0,-3-2 128 16,3-2-128-16,2 1 128 0,0-1-128 0,1 3 0 16,-4 2 144-16,2-3-144 0,-2-5 128 0,1 1-128 15,2 2 128-15,-3 2-128 0,-3 3 128 0,1 0-128 0,-2 0 160 16,1-4-160-16,1-4 128 0,-1 2-128 0,1 2 0 16,-2 1 144-16,0 1-144 0,-4 0 0 0,-1-2 144 15,5-1-144-15,3-2 144 0,-2-3-144 0,-5 2 192 0,1 0-192 16,1 5 144-16,0-1-144 0,-2 1 0 0,-1-3 144 15,-2 1 32-15,-4 0 0 0,-2-2 0 0,-1 3 0 16,-2-1-16-16,-1 1 0 0,-1 1 0 0,1-2 0 16,-2-1 16-16,-1 2 0 0,-2 1 0 0,-2 0 0 15,-4-3-48-15,-1 1 0 0,-2 1 0 0,2 0 0 16,-3 2 16-16,-2 0 0 0,-2 0 0 0,-2 2 0 16,-2-2-16-16,-2 2-128 0,-7 1 192 0,-1 1-64 15,-3-3-128-15,-4 1 160 0,-11-2-160 0,0 0 160 16,8 4-160-16,-8-4 0 0,0 0 0 0,-4 10 0 15,-3 0-288-15,-6 0-96 0,-3 0 0 0,-2-1-12416 16,-4-4-2496-16</inkml:trace>
  <inkml:trace contextRef="#ctx0" brushRef="#br0" timeOffset="986.78">17994 5226 6847 0,'0'0'304'0,"-7"5"64"0,0-1-368 0,7-4 0 16,0 0 0-16,-4 5 0 0,4-5 384 0,-7 8 16 0,3-1 0 0,4-7 0 15,0 0 320-15,0 0 64 0,0 0 16 0,0 11 0 16,1-1 320-16,2-2 64 0,-3-8 16 0,9 9 0 16,1-2-64-16,1-4-16 0,2 0 0 0,6 2 0 15,5-1 0-15,6 1 0 0,0-2 0 0,7-2 0 16,6-3-112-16,2 0-32 0,-1-1 0 0,4 1 0 16,0 0-240-16,7 0-48 0,6 0-16 0,7-2 0 15,4 0-32-15,1 0-16 0,1-1 0 0,5 2 0 16,7-2-144-16,3 3-32 0,1 1 0 0,4-3 0 15,-1-4 16-15,7 1 0 0,4 2 0 0,-1-1 0 16,-3 5-96-16,6 0-32 0,5 0 0 0,1 1 0 16,-4 0-96-16,2 0-32 0,6 2 0 0,0-1 0 0,-4 4-80 0,4 0 0 15,-1 1-128-15,1 0 192 0,-3-2-192 0,5-1 144 16,2 1-144-16,-1 2 128 0,-7-1-128 0,2 2 0 16,1-1 144-16,-6-1-144 0,-7-1 160 0,1 0-32 15,1-2-128-15,-8 1 192 0,-6-1 32 0,0 2 0 16,0 1 0-16,-1-1 0 0,-3-2 64 0,-5 1 16 15,-6-1 0-15,0 4 0 0,-5 1-64 0,4 0-16 16,2 2 0-16,-4-4 0 0,-9 0-224 0,1 1 176 16,0 0-176-16,1 0 160 0,0 2-160 0,-4 0 0 15,-4-2 0-15,-2 1 128 0,-6-4-128 0,-1 3 0 16,-3-3 0-16,-1 3 128 0,-4 2-128 0,-2 0 128 16,-6-3-128-16,-2-2 128 0,-4-1-128 0,-3-1 0 0,-3 0 144 0,-5 1-144 15,-4 0 128-15,-11-2-128 0,6 5 128 0,-6-5-128 16,0 0 0-16,0 0 0 0,-2-7 0 0,2 7-192 31,-11-3-1472-31,-2 0-288 0,-3 0-64 0</inkml:trace>
  <inkml:trace contextRef="#ctx0" brushRef="#br0" timeOffset="19617.15">2616 8562 16575 0,'0'0'368'0,"1"-7"80"0,0-3 0 0,-1 10 16 0,0 0-464 0,0 0 0 0,0-8 0 0,2 2 0 15,-2 6 912-15,0 0 96 0,0 0 16 0,3-7 0 16,0 0 0-16,0 2 0 0,-3 5 0 0,0 0 0 16,3-7-832-16,-1 2-192 0,-3-1 0 0,1 6 0 15,0 0 864-15,0 0 128 0,0 0 32 0,0 0 0 16,-4 9-832-16,-1 5-192 0,2 6 0 0,-3 0 0 15,-3 0 864-15,2 4 128 0,-4 5 32 0,1 2 0 16,1 2-832-16,-1 3-192 0,0-1 0 0,1 1 0 16,3 0 0-16,0 1 0 0,2-2 0 0,2-1 0 15,-2 0 0-15,3-2 0 0,1-3 0 0,1-3 0 16,2-2 0-16,-1-3 0 0,0-2 0 0,3-5 0 16,3-3 0-16,-1-1 0 0,2-2 0 0,2-2 0 0,2 0 0 15,2-2 0-15,3 0 0 0,0-4 0 0,-1-5 864 0,3 0 128 16,6-2 32-16,1-3 0 0,-1-2-832 0,0-2-192 15,2 1 0-15,-4-3 0 0,0-5 0 0,-3 0 0 16,0 5 0-16,0-3 0 0,-2-3 0 0,-2-2 0 16,-1 1 0-16,5-5 0 0,-2 6 0 0,-2 3 0 15,-3 0 0-15,-4 3 0 0,-1 1 0 0,-4 3 0 16,0 3 0-16,-5 9 0 0,3-10 0 0,-3 10 0 16,0 0 0-16,0 0 0 0,0 0 0 0,0 0 0 15,0 0 0-15,-2 12 0 0,-4 4 0 0,2 4 0 16,-2-1 0-16,-1 3 0 0,0 3 0 0,-1 6 0 15,1 9 0-15,-3 4 0 0,0 2 0 0,-1 7 0 16,-1 2 0-16,1 3 0 0,1 3 0 0,-3 4 0 16,0 3 0-16,-2 1 0 0,1 1 0 0,-1-4 0 0,-1-7 0 15,-1-2 0-15,-2 4 864 0,-4-5 128 0,0-1 32 0,6-20 0 16,-4 5-832-16,1-2-192 0,1 0 0 0,-1-2 0 16,-2-2 864-16,0 0 128 0,-3-4 32 0,4-2 0 15,-2-2-832-15,3-2-192 0,2-5 0 0,2-4 0 16,0-6 0-16,1-4 0 0,1-4 0 0,-1-5 0 15,0-6 864-15,2-3 128 0,2-3 32 0,2-2 0 16,0-2-832-16,4-3-192 0,3 1 0 0,2-11 0 16,5 4 0-16,3 3 0 0,3 1 0 0,2 0 0 15,1 2-768-15,3 0-208 0,1 0-48 0,6 3 0 16,4 4 832-16,-2 1 192 0,3 2 0 0,1 0 0 0,-1 0 0 16,0 2 0-16,1 0 0 0,-2 3 0 15,-1 4 0-15,-4-1 0 0,-3 1 0 0,-6 2 0 0,-14 2 0 0,0 0 0 16,10 5 0-16,-10-5 0 15,0 0-3328-15,0 0-608 0,0 0-128 0,-7-4-32 0</inkml:trace>
  <inkml:trace contextRef="#ctx0" brushRef="#br0" timeOffset="20003.15">3582 7720 23951 0,'0'0'512'0,"0"0"128"0,11-7 0 0,-11 7 64 0,0 0-576 0,0 0-128 0,0 0 0 0,0 0 0 16,0 0 848-16,0 12 144 0,-1 2 32 0,-1 2 0 15,-2 2 0-15,0 6 0 0,-3 4 0 0,5 3 0 16,-1 2 0-16,1-1 0 0,-5 0 0 0,1 1 0 16,-1 0-832-16,0 0-192 0,-1-2 0 0,-1 0 0 0,-2-4 864 0,1 1 128 15,2-2 32-15,-1-1 0 0,1 0-832 0,1-2-192 16,0-1 0-16,-1-4 0 0,1-4 0 0,-1-2 0 15,4-2 0-15,2-1 0 16,-3 1-1600-16,5-10-352 0,0 0-80 0,0 0-16 0</inkml:trace>
  <inkml:trace contextRef="#ctx0" brushRef="#br0" timeOffset="20498.63">4406 8639 20271 0,'0'0'448'0,"0"0"80"0,-8 0 32 0,8 0 16 0,0 0-576 0,0 0 0 16,0 0 0-16,0 0 0 0,0 0 928 0,0 0 80 15,0 0 16-15,0 0 0 0,0 0 0 0,12 0 0 16,2-3 0-16,2-1 0 0,2-1 0 0,5-1 0 16,4-1 0-16,5-1 0 0,3 1 0 0,2-1 0 15,0 1 0-15,-2 1 0 0,-1-3-832 0,-1 2-192 16,1 0 0-16,-3-1 0 0,-4 3 0 0,-5-2 0 15,-5-1 0-15,-1 5 0 16,-3 4-1600-16,-4 3-352 0,-9-4-80 0,-6 7-16 0</inkml:trace>
  <inkml:trace contextRef="#ctx0" brushRef="#br0" timeOffset="20665.34">4337 8952 27647 0,'0'0'608'0,"0"0"128"0,6 0 32 0,7 0 0 0,4 1-624 0,4 0-144 0,1 0 0 0,3-2 0 16,2-2 848-16,6 1 144 0,2 2 32 0,3-3 0 16,2-1 0-16,-2 1 0 0,0-1 0 0,-2 0 0 15,-2-2-832-15,-2 2-192 0,-4 4 0 0,-2 2-10336 16,-2 2-2112-16</inkml:trace>
  <inkml:trace contextRef="#ctx0" brushRef="#br0" timeOffset="21502.78">6520 8469 20271 0,'0'0'448'0,"9"-10"80"0,-5 1 32 0,2-1 16 0,0-3-576 0,-2 2 0 0,-1 0 0 0,-2 2 0 15,-1 9 928-15,0 0 80 0,-2-7 16 0,2 7 0 16,0 0 0-16,0 0 0 0,-6 6 0 0,-1 5 0 15,-3 2-832-15,-3 5-192 0,-1 5 0 0,0 5 0 0,-1 4 864 0,-1 4 128 16,1 1 32-16,1 6 0 0,0 3-832 0,1 1-192 16,1-1 0-16,2-2 0 0,7-2 0 0,3-5 0 15,2-4 0-15,4-3 0 0,1-5 0 0,2-6 0 16,3-5 0-16,4-6 0 0,1-3 0 0,5-3 0 16,0-3 0-16,4-6 0 0,-2-8 0 0,2 1 0 15,2-4 0-15,1 0 0 0,3-3 0 0,-3-2 0 16,-4-3 0-16,0 2 0 0,1 3 864 0,-3-1 128 15,-1 0 32-15,0 1 0 0,-2 5-832 0,-2 0-192 16,-1 3 0-16,-3 3 0 0,-2 3 0 0,-2 4 0 16,-10 3 0-16,11 10 0 0,-2 6 0 0,-4 2 0 15,-2 6 0-15,-3 1 0 16,-4 2-768-16,0 9-208 0,-3 8-48 0,-5 6 0 0,-2 5 832 0,-3 7 192 16,-1 4 0-16,-9 3 0 0,-3 1 0 0,-2 5 0 0,-1 4 0 15,2 0 0-15,-4-6 768 0,1-4 208 0,-2-8 48 0,-3 0 0 16,0 2-832-16,1-5-192 0,-4-8 0 0,1-2 0 15,5-7 864-15,-3-4 128 0,3-5 32 0,4-7 0 16,5-5 0-16,1-6 0 0,3-5 0 0,4-5 0 16,-1-2-832-16,4-7-192 0,2-5 0 0,3-5 0 15,2-3 864-15,4-6 128 0,3-6 32 0,2-4 0 16,1-3-832-16,5 0-192 0,4 2 0 0,4 3 0 16,2 1 0-16,4 3 0 0,4 2 0 0,1 4 0 15,5 3 0-15,2 1 0 0,2-1 0 0,2 4 0 16,6 3-768-16,0 0-208 0,-2 0-48 15,-1 3 0-15,-2 4 832 0,-4 2 192 0,-3 1 0 0,-1-1 0 16,-4-1-2496-16,-2 1-464 0,-6 1-96 0,-2 0-16 0</inkml:trace>
  <inkml:trace contextRef="#ctx0" brushRef="#br0" timeOffset="21911.97">7727 7682 20271 0,'0'0'448'0,"0"0"80"0,0 0 32 0,0 0 16 0,0 0-576 0,0 0 0 0,0 0 0 0,0 0 0 16,-8 9 928-16,-1 1 80 0,3 0 16 0,-4 8 0 15,0 6 0-15,2 4 0 0,2 2 0 0,-1 2 0 16,-2 0 0-16,0 2 0 0,1-2 0 0,0-1 0 15,0-3-832-15,2-2-192 0,-2-3 0 0,1 1 0 16,0 3 0-16,0-3 0 0,2-7 0 0,-2-1 0 16,0-3 0-16,4-1 0 0,-1-1 0 0,0-2 0 15,4-9-768-15,0 0-208 0,0 0-48 0,0 0-11872 16</inkml:trace>
  <inkml:trace contextRef="#ctx0" brushRef="#br0" timeOffset="22164.91">8209 7524 27647 0,'0'0'608'0,"0"0"128"0,0 0 32 0,0 0 0 0,2 10-624 0,-2 1-144 0,-2 0 0 0,-4 5 0 15,-3 5 0-15,-4 5 0 0,-4 2 0 0,-2 3 0 16,0 1 848-16,-1 4 144 0,-4 6 32 0,8-10 0 15,-2 3-832-15,0 1-192 0,-2 1 0 0,0 2 0 16,0 5 0-16,1-1 0 0,-2-2 0 16,3-3 0-16,-1-2 0 0,1-4 0 0,2-1 0 0,0-3 0 15,2-5 0-15,0-2 0 0,3-2 0 0,4-3-9232 16,0-5-1904-16</inkml:trace>
  <inkml:trace contextRef="#ctx0" brushRef="#br0" timeOffset="22619.14">8263 8054 31327 0,'3'-4'688'0,"2"-2"144"0,3 1 16 0,1 2 48 0,2 1-720 0,1 1-176 15,2-2 0-15,2-1 0 0,0 0 0 0,2-1 0 16,-1 0 0-16,2 2 0 0,1 2 848 0,-4 2 144 16,1 1 32-16,-4 2 0 0,-4 0-832 0,0 2-192 15,-5-1 0-15,-2 3 0 0,-3 1 0 0,-2 0 0 16,-2 1 0-16,-3 0 0 0,-2 5 864 0,0-1 128 16,-2 0 32-16,0 0 0 0,0 1 0 0,1-3 0 15,1 1 0-15,1-1 0 0,1-1-832 0,4-1-192 16,-1-1 0-16,4 1 0 0,3-3 0 0,3 0 0 0,1-3 0 15,3 1 0-15,1 1 0 0,2 0 0 16,3 1 0-16,1 1 0 0,3 0 0 0,1 1 0 0,-4 2 0 0,1 1 0 16,-2 1 864-16,-2 1 128 0,-5 1 32 0,-2-1 0 15,-4-1-832-15,-6 0-192 0,-1 1 0 0,-5 0 0 16,-6-2 864-16,-2 2 128 0,-4 1 32 0,-4 0 0 16,-1-1-832-16,-4 2-192 0,-2-1 0 0,-2-2 0 15,-1 1 0-15,-4-2 0 0,-1-4 0 0,6 0 0 16,4-2 0-16,4-2 0 0,2-2 0 0,4-2 0 15,3 2-1600-15,5-2-352 0,2-3-80 16,4 0-11472-16,4-3-2304 0</inkml:trace>
  <inkml:trace contextRef="#ctx0" brushRef="#br0" timeOffset="23140.04">11056 9032 31327 0,'0'0'688'0,"0"0"144"0,0 0 16 0,1 1 48 0,9 8-720 0,-1 3-176 16,-2 1 0-16,2 6 0 0,-4 6 0 0,2 3 0 16,-2 4 0-16,0 0 0 0,-2-2 848 0,-2 3 144 15,-2 0 32-15,-1 2 0 0,-1 0 0 0,-2-1 0 16,-5 1 0-16,-1 0 0 0,-2-2-832 0,-3-2-192 15,-5-1 0-15,-3-4 0 0,-3 0 0 0,-1-4 0 16,1-3 0-16,-10 3 0 16,2-5-1600-16,7-7-352 0,4-6-80 0,11-7-16 0</inkml:trace>
  <inkml:trace contextRef="#ctx0" brushRef="#br0" timeOffset="23771.52">13252 8375 20271 0,'0'0'448'0,"0"0"80"0,0 0 32 0,0 0 16 0,0 0-576 0,0 0 0 15,0 0 0-15,-4 10 0 0,-2-4 928 0,-1 2 80 16,0 3 16-16,-2 0 0 0,-1 4 0 0,-1 3 0 16,0 4 0-16,0 2 0 0,0 0 0 0,3 2 0 15,4 2 0-15,1 0 0 0,-4 0-832 0,5-1-192 16,4 0 0-16,6-5 0 0,0-3 0 0,4-5 0 16,2-2 0-16,4-2 0 0,2-7 864 0,2-1 128 15,1-3 32-15,2-3 0 0,1-5-832 0,0-4-192 16,0-6 0-16,2-2 0 0,-3-1 864 0,1-1 128 15,1 1 32-15,-4 0 0 0,-1-1-832 0,-4 0-192 0,1-1 0 0,0 3 0 16,-2 2 0-16,1 3 0 0,-5 2 0 0,-1 5 0 16,-3 2 0-16,-1 5 0 0,-3 0 0 0,-5 2 0 15,1 13 0-15,-1 8 0 0,-2 5 0 0,-5 6 0 16,-3 3 0-16,-1 7 0 0,-4 7 0 0,-1 1 0 16,-4 3 0-16,-2 3 0 0,0 3 0 0,-4 3 0 15,0 3 0-15,1-4 0 0,-2-2 0 0,-1-7 0 16,-2-1 0-16,0-1 0 0,-5-4 0 0,1-1 0 15,2-6 864-15,3-1 128 0,6-5 32 0,1 1 0 16,2-8-832-16,1-2-192 0,5-7 0 0,-4 0 0 16,3-10-3232-16,5-7-688 15,0-17-144-15,6-3-32 0</inkml:trace>
  <inkml:trace contextRef="#ctx0" brushRef="#br0" timeOffset="24130.99">14996 7678 31327 0,'0'0'688'0,"0"0"144"0,0 0 16 0,-5 7 48 0,-2-1-720 0,-1 4-176 0,-4 3 0 0,-4 8 0 15,-2 6 0-15,-3 6 0 0,-1 2 0 0,-2 3 0 16,-2 5 0-16,-1 3 0 0,-1 4 0 0,0 3 0 16,-3 1 0-16,0 4 0 0,-1-2 0 0,1-2 0 15,3-1 0-15,4-3 0 0,6-2 0 0,3-4 0 16,0-8 0-16,4-3 0 0,4-2 0 0,0-4 0 15,4-3 0-15,2-3 0 0,2-4 0 0,5 0 0 16,6-7-2432-16,7-6-512 16,13-11-96-16,1-5-32 0</inkml:trace>
  <inkml:trace contextRef="#ctx0" brushRef="#br0" timeOffset="24601.41">15128 7920 23951 0,'0'0'512'0,"0"0"128"0,11-12 0 0,-4 5 64 0,2 3-576 0,3-2-128 15,3 1 0-15,1 1 0 0,2 0 0 0,2 0 0 16,3-1 0-16,3 1 0 0,2 0 0 0,2 1 0 15,4 5 0-15,-2 2 0 0,-1 3 848 0,-3 1 144 16,-3 0 32-16,-4 4 0 0,-4 5-832 0,-7 0-192 0,-2 2 0 0,-7 1 0 16,-2 2 864-16,-8 1 128 0,-4 1 32 0,-6 1 0 15,-3 1-832-15,-3-1-192 0,3 0 0 16,-2-1 0-16,0 0 0 0,1-4 0 0,2-1 0 0,0-1 0 16,3-2 864-16,3 0 128 0,3-3 32 0,3-1 0 15,2-2-832-15,4 1-192 0,3-2 0 0,2-1 0 16,4 0 0-16,-1 0 0 0,6-2 0 0,0 3 0 15,2 0 0-15,3 1 0 0,2 0 0 0,1 2 0 16,-3 2 0-16,-4 1 0 0,0-1 0 0,-1 2 0 16,-1 3 0-16,-7 2 0 0,-3 0 0 0,-1-2 0 15,-5-3 0-15,-1-1 0 0,-4 3 0 0,-4 1 0 16,-3 2 864-16,-3-2 128 0,-5 1 32 0,1-2 0 16,-1-2-832-16,-3 0-192 0,-1-4 0 0,0-1 0 0,-2 0 0 0,0-5 0 15,1 2 0-15,-7-6 0 16,6-7-1600-16,10-3-352 0,8-1-80 0,9-1-16 0</inkml:trace>
  <inkml:trace contextRef="#ctx0" brushRef="#br0" timeOffset="24971.8">16322 7572 23951 0,'0'0'512'0,"0"0"128"0,0 0 0 0,0 0 64 0,7 5-576 0,3 1-128 0,3 4 0 0,-1 5 0 15,4 3 0-15,0 5 0 0,3 4 0 0,-2 5 0 16,2 5 848-16,0 5 144 0,-3 3 32 0,0 1 0 16,-4 3-832-16,-2 6-192 0,-6 5 0 0,-2 4 0 15,-3 3 864-15,-4-3 128 0,-4-5 32 0,-2-2 0 16,-1 0-832-16,-5-6-192 0,-4-2 0 0,-2-3 0 16,-3 0 0-16,-1-4 0 0,1-1 0 0,-3-5 0 15,2-4 864-15,2-1 128 0,-1-5 32 0,-4 5 0 16,6-8-2464-16,7-8-480 0,4-5-112 0,6-8-16 0</inkml:trace>
  <inkml:trace contextRef="#ctx0" brushRef="#br0" timeOffset="25319.76">17255 8139 31327 0,'0'0'1392'0,"0"0"272"0,0 0-1328 0,0 0-336 0,6-2 0 0,2 2 0 15,5 3 0-15,1 0 0 0,2-2 0 0,4 2 0 16,7-6 896-16,-1 3 96 0,3-1 32 0,0 0 0 16,1-1-832-16,2 0-192 0,1 0 0 0,1-2 0 15,1-1 0-15,0-2 0 0,5-2 0 0,-4 2 0 16,1 1 0-16,-6 3 0 0,-3 0 0 0,-4-1 0 16,-5-1-768-16,-5 2-208 0,-4 1-48 0,-10 2-8736 15,0 0-1760-15</inkml:trace>
  <inkml:trace contextRef="#ctx0" brushRef="#br0" timeOffset="25482.23">17221 8429 23951 0,'0'0'512'0,"0"0"128"0,0 0 0 0,0 0 64 0,10 5-576 0,2-2-128 16,5-2 0-16,5 2 0 0,4 2 848 0,4-2 144 16,2-1 32-16,2 1 0 0,-1-1 0 0,3-1 0 15,4-1 0-15,0-1 0 0,3-1-832 0,1-2-192 16,1 0 0-16,-2-1 0 15,-5 2-768-15,-4-1-208 0,-5-1-48 0,-3 1 0 0</inkml:trace>
  <inkml:trace contextRef="#ctx0" brushRef="#br0" timeOffset="26100.23">19787 7824 20271 0,'-4'-17'896'0,"2"8"192"0,-1-4-880 0,-2 0-208 15,0-2 0-15,-1 3 0 0,0 2 864 0,-4 4 128 16,-1-4 32-16,-3 4 0 0,-1 4 0 0,-6 2 0 15,-5 2 0-15,-2 4 0 0,-3 1-832 0,-4 6-192 16,-3 4 0-16,-3 5 0 0,1 3 864 0,0 3 128 16,0 2 32-16,-1 3 0 0,0 6-832 0,-1 5-192 15,0 5 0-15,5 5 0 0,4 5 0 0,4 3 0 0,6-1 0 16,7 1 0-16,8-2 0 0,5-3 0 0,8-2 0 16,6-4 0-16,5-5 864 0,10-2 128 0,7-3 32 0,5-5 0 15,3-3 0-15,4-6 0 0,3-6 0 16,7-6 0-16,1-1-832 0,6-5-192 0,2-5 0 0,-3-4 0 15,-2-6 864-15,-1-5 128 0,1-2 32 0,-1-5 0 16,0-6-832-16,-1-5-192 0,-4-6 0 0,-2-1 0 16,-7-3 864-16,-3-1 128 0,-2-6 32 0,-7-1 0 15,-2-1-832-15,-7-2-192 0,-5 0 0 0,-4 1 0 16,-6 2 864-16,-8 6 128 0,-4 2 32 0,-5 5 0 16,-4 2-832-16,-6 5-192 0,-5 3 0 0,-6 4 0 15,-4 2 0-15,-3 1 0 0,-5 2 0 0,0 3 0 16,0 3-1600-16,1 3-352 15,3 3-80-15,4 2-11472 0,3 0-2304 0</inkml:trace>
  <inkml:trace contextRef="#ctx0" brushRef="#br1" timeOffset="59893.84">6954 12454 3679 0,'0'0'320'0,"0"0"-320"16,8 1 0-16,-8-1 0 0,7-2 2624 0,-7 2 448 15,9 1 80-15,-2 0 32 0,-7-1-1824 0,8 2-352 16,-8-2-80-16,8 2-16 0,-8-2-208 0,0 0-32 16,0 0-16-16,0 0 0 0,0 0 0 0,0 0 0 15,0 0 0-15,0 0 0 0,0 0-336 0,0 5-80 16,-2 1-16-16,-3-1 0 0,0 1 640 0,-3-1 128 0,-1 3 32 0,-1-1 0 16,-2 1-832-16,-1 2-192 0,-1 0 0 0,-2 3 0 15,-1 4 0-15,-2-1 0 0,-2 1 0 0,-10 9 0 16,4 2 0-16,-2 0 0 0,2 3 0 0,1 0 0 15,0 0 640-15,1 0 96 0,-1 0 16 0,2 2 0 16,0 4-496-16,5-11-80 0,1 5-32 0,-1 5 0 16,-3 3-16-16,1 1 0 0,2 0 0 0,0 4 0 15,1 0-128-15,3-1 0 0,-1-1 0 0,-1 15 0 16,0-4 256-16,6-5 0 0,3-3 16 0,2-1 0 16,0-1-80-16,3-1 0 0,1-1-16 0,3-2 0 15,2 2-176-15,2 0 160 0,0-2-160 0,-2 0 160 16,3-3-160-16,2 3 0 0,-2 3 0 0,3-2 128 0,-2-4-128 15,1-2 0-15,0-1 0 0,2 0 128 0,3-1-128 0,3-2 0 16,-2-6 0-16,2 3 0 0,0 0-352 0,4-2 0 16,-1-1 0-16,4-2-9312 15,-1-5-1872-15</inkml:trace>
  <inkml:trace contextRef="#ctx0" brushRef="#br1" timeOffset="60406.24">7301 12538 20271 0,'0'0'448'0,"0"0"80"0,0 0 32 0,0 0 16 0,0 0-576 0,0 0 0 0,13-9 0 0,-13 9 0 16,8 0 0-16,0-2 0 0,1 0 0 0,2-2 0 15,0 4 928-15,3 0 80 0,2 0 16 0,4-1 0 16,-1-1 0-16,1 0 0 0,-2 1 0 0,2 0 0 15,1 0-832-15,-2 3-192 0,-5 2 0 0,-1 2 0 16,-1 0 0-16,-3 4 0 0,-4 5 0 0,-7-4 0 0,-4 2 864 0,-2 4 128 16,-5 5 32-16,-2 3 0 0,-4-1-832 0,-4 1-192 15,-3 4 0-15,-1-4 0 0,-2-2 0 0,2-2 0 16,0-1 0-16,2 0 0 0,1-1 0 0,3-1 0 16,5-3 0-16,3 0 0 0,5-3 864 0,2-2 128 15,3 0 32-15,5-4 0 0,5-1-832 0,4-1-192 16,4-1 0-16,5-2 0 0,2-2 0 0,2-1 0 15,1-3 0-15,3 1 0 0,0-1 0 0,0-2 0 16,1 4 0-16,-1-3 0 0,1 0 0 0,-2 1 0 16,-4 1 0-16,5-3 0 15,-7 1-1600-15,-5 4-352 0,-1 3-80 0,-9 1-16 0</inkml:trace>
  <inkml:trace contextRef="#ctx0" brushRef="#br1" timeOffset="60623.91">7059 13425 38703 0,'0'0'1712'0,"0"0"352"0,7-5-1648 0,2 2-416 0,3-2 0 0,9-3 0 15,4-2-736-15,-1 0-224 16,0 2-64-16,6-1 0 0,2 1 1280 0,1-1 240 0,0-1 48 0,0 2 16 15,0 4-1472-15,-2-2-304 0,-3-1-48 0,-1 1-16 16,-1 2-1424-16,-5 0-304 0</inkml:trace>
  <inkml:trace contextRef="#ctx0" brushRef="#br1" timeOffset="61096.62">7152 13718 32591 0,'-18'-1'1440'0,"18"1"304"0,-7-1-1392 0,7 1-352 0,0 0 0 0,0 0 0 15,7-7 0-15,3 5 0 0,1 1 0 0,3-1-192 16,5-1 192-16,3-3 0 0,-1 2 0 0,5-1 0 15,5 2 128-15,0 3-128 0,-2 0 160 0,-2 0-160 16,-3 2 128-16,-2 0-128 0,-2 3 0 0,-4-1 0 16,-4 2 0-16,1 0 0 0,-4 2 0 0,-2-1 0 15,0 1 144-15,-6 2-144 0,-2 1 128 0,-5 0-128 16,2-1 224-16,-3 1-32 0,-2 0-16 0,-1 0 0 16,-1-1 48-16,0 1 16 0,2 0 0 0,1-1 0 15,5-1 64-15,-2-1 16 0,5-8 0 0,0 9 0 16,0-9-192-16,5 10-128 0,1 0 192 0,4 0-192 15,4 1 192-15,1 1-192 0,0 0 192 0,2 0-192 16,-2 1 128-16,0-1-128 0,1 2 0 0,-1 0 0 0,-6-1 0 0,1 0 0 16,-1-1 128-16,-4 0-128 0,-6-1 384 15,-1 0 0-15,-6-1 16 0,0 2 0 0,-5-1 416 0,-2 0 80 16,-1-1 0-16,-3 0 16 0,-3-1-480 0,0 0-112 16,-5 1 0-16,2-4-16 0,0-3-304 0,-2 0 0 15,2-3 0-15,3-2 0 16,3 0-2128-16,4-4-384 0,1-4-80 0,7 3-13600 15</inkml:trace>
  <inkml:trace contextRef="#ctx0" brushRef="#br1" timeOffset="61395.13">8326 13131 25791 0,'-7'-14'2304'0,"4"6"-1856"0,2 1-448 0,1 7 0 15,0 0 1920-15,0 0 272 0,0 0 64 0,0 0 16 16,0 0-1600-16,10 7-320 0,-1 3-64 0,0 2-16 16,1 1 0-16,0 2 0 0,0 3 0 0,-1 2 0 15,2 2-144-15,-1 0-128 0,0-1 192 0,0 1-192 16,0 2 128-16,1-2-128 0,-1-1 0 0,0 0 0 15,-2 0 128-15,-1 0-128 0,-2-1 0 0,0 4 0 16,2 0-192-16,-3-2-112 0,1-2-16 0,-2-2 0 16,-1 1-1408-16,-1-3-304 0,2-2-48 0,1-3-7120 15,-4-11-1424-15</inkml:trace>
  <inkml:trace contextRef="#ctx0" brushRef="#br1" timeOffset="61634.66">8579 13051 26719 0,'-5'-6'2368'0,"5"6"-1888"16,0 0-480-16,0 0 0 0,0 0 1120 0,-5 6 128 15,-1 1 32-15,-5 10 0 0,0 1 288 0,-2 6 64 16,-3 1 16-16,1 2 0 0,-2 3-752 0,1 0-160 16,-2-2-32-16,0 1 0 0,1 2-224 0,-1 0-48 15,0-2-16-15,0 3 0 0,1 2-224 0,0-2-32 0,-2-4-16 0,3 0 0 16,0 2-144-16,4-1 0 15,0-4 0-15,2-1 0 16,2 0-656-16,-1-2-64 0,3-2-16 0,5-2 0 16,-1-4-2144-16,5-1-416 0,1-3-96 0,1-4 0 0</inkml:trace>
  <inkml:trace contextRef="#ctx0" brushRef="#br1" timeOffset="62049.9">9035 13428 18431 0,'0'0'1632'0,"0"0"-1312"16,0 0-320-16,0 0 0 0,0 0 1920 0,0 0 304 0,0 0 64 15,0 0 16-15,0 0-864 0,0 0-160 16,0 0-48-16,12 0 0 0,3-1-80 0,5 0-32 0,-1-2 0 0,3-1 0 15,1-3-512-15,2 2-96 0,3 1-32 0,-1-2 0 16,2-2-176-16,0 2-48 0,1 0 0 0,1 2 0 16,0-1-256-16,0 1 160 0,0-1-160 0,-1 2 128 15,-8 1-128-15,1 0 0 0,-2 1 0 0,1-1-176 32,-2-1-1472-32,-4 2-288 0,-3 2-64 0</inkml:trace>
  <inkml:trace contextRef="#ctx0" brushRef="#br1" timeOffset="62617.81">9908 12968 27647 0,'0'0'2448'0,"-2"-8"-1952"0,2-3-496 0,3 3 0 16,-3 8 624-16,11-7 16 0,2 3 16 0,-2-1 0 15,0 1 560-15,4 0 128 0,3 3 0 0,4-1 16 32,4 0-1744-32,0 0-368 0,-1 1-64 0,1 5-16 0,-2 5 832 0,-1 3 256 0,-2 2 0 0,-5 5 0 15,0 4-96-15,-2 5-16 0,-5 2 0 0,-1 3 0 16,-2-1 80-16,-4 1 16 0,-4 1 0 0,-4 4 0 15,-3-2-32-15,-3-1 0 0,-1-2 0 0,-7 4 0 16,-2 0-64-16,-1-2-16 0,0-2 0 0,-1-3 0 16,1-3 0-16,4 0-128 0,-1-3 192 0,1-2-64 0,3 0 192 15,2-4 16-15,6-4 16 0,-1-2 0 16,4-1-96-16,5-3-32 0,0-8 0 0,12 6 0 0,2 0-16 0,3-2 0 16,1-1 0-16,3 0 0 0,4-3-208 0,1 0 0 15,0-3 0-15,1 1 0 0,2-2 0 0,1-1 0 16,1 1 0-16,4-1 0 0,2-3 0 0,0 1 0 15,-4 1 0-15,4-1 0 16,1 0-1712-16,-4 1-224 0,-1-2-48 0</inkml:trace>
  <inkml:trace contextRef="#ctx0" brushRef="#br1" timeOffset="63025">10554 12485 30399 0,'0'0'2704'0,"0"0"-2160"0,0 0-544 0,12-2 0 16,-3-1 208-16,3 3-64 0,1 1-16 0,3 3 0 15,0 5-128-15,3 1 0 0,4 0 144 0,-2 7-144 16,4 8 304-16,0 1-16 0,5 1 0 0,1 3 0 16,0 3 48-16,2 3 16 0,4 4 0 0,-4 1 0 15,-2-3-192-15,-1 4-32 0,-5 3-128 0,-1 4 192 0,-2 6-64 0,-2 1-128 16,-3 2 176-16,-3-2-176 16,-6 0 256-16,1-2-48 0,-4-1-16 0,-3 1 0 0,-3 3 16 0,-1-2 0 15,-3-3 0-15,-5-2 0 0,-1-2 160 0,0-3 16 16,-3-2 16-16,-3-2 0 0,-2 0 32 0,-1-1 0 15,-1-2 0-15,-2-2 0 0,0-1-160 0,2-1-16 16,0-1-16-16,1-3 0 0,-2-1-240 0,2-3 0 16,3-2 0-16,1-5 0 15,1-1-1856-15,1-6-400 0,-1-4-96 0</inkml:trace>
  <inkml:trace contextRef="#ctx0" brushRef="#br1" timeOffset="63608.37">11410 11844 23039 0,'-5'-6'2048'0,"3"1"-1648"15,2 0-400-15,0 5 0 0,1-6 784 16,5 0 80-16,3 3 16 0,2 0 0 0,1 2-416 0,3 1-80 15,3 0 0-15,1 0-16 0,1 2-16 0,2 2 0 16,0 2 0-16,0-1 0 0,1 2-48 0,-4 2-16 16,-1 2 0-16,-3 1 0 0,-3 1-160 0,-4 0-128 15,-3 3 192-15,-4 0-192 0,-3 2 192 0,-3-1-192 16,-3 0 192-16,-3-1-192 0,-3 2 256 0,-2-2-64 16,-1-1-16-16,-1-1 0 0,-1-2 112 0,0 0 32 15,0-1 0-15,1-1 0 0,2-2 96 0,4-3 32 16,3 0 0-16,0 1 0 0,5 3-128 0,4-9 0 15,0 0-16-15,0 0 0 0,3 9-304 0,4-1 128 0,0-2-128 16,4 2 0-16,0 0 0 0,1 1 0 0,-1 1 0 0,-1 1 0 16,0 1 0-16,-3 3 0 0,-3 0 0 15,-2 4 0-15,-2 0 0 0,-2-2 0 0,-2-1 0 0,-3-1 0 16,-2 0 0-16,0 0 0 0,-5-2 144 0,1-2-144 16,-2-2 288-16,-2-2-32 0,0 4-16 0,-1-3 0 15,0-1-240-15,2-2 0 0,3 1 0 0,1 0 0 31,3 0-896-31,9-6-288 0,0 0-48 0,0 0-13616 0</inkml:trace>
  <inkml:trace contextRef="#ctx0" brushRef="#br1" timeOffset="63901.42">12420 11599 27647 0,'0'0'2448'0,"-10"6"-1952"15,-2 1-496-15,-3 6 0 0,-1 8 848 0,-4 3 80 16,-5 2 16-16,2 4 0 0,-3 4-384 0,0 4-80 16,-3 2-16-16,1 4 0 0,-2 0 16 0,0 1 0 15,-1 3 0-15,1 3 0 0,-2 4-256 0,0 0-48 16,-3-1-16-16,2-2 0 0,-3 1-160 0,2-9 0 15,2-5 144-15,3 0-144 0,6-3 0 0,2-4 0 16,1-2 0-16,3-5-128 16,4-3-272-16,6-3-48 0,1-4-16 0,5 1 0 15,3-3-2400-15,4-4-464 0,-6-9-112 0,23 2-16 0</inkml:trace>
  <inkml:trace contextRef="#ctx0" brushRef="#br1" timeOffset="64211.5">12160 12393 11055 0,'0'0'976'0,"8"-5"-784"0,4 0-192 0,3 0 0 16,4 1 5056-16,4 2 960 0,-1 3 192 0,3 1 32 16,-2 1-4704-16,2 3-960 0,-3 2-176 0,-3 2-32 15,-1 1-192-15,-5 1-48 0,-1 0 0 0,-3 3 0 0,-2 3-128 0,-4 2 0 16,-3 0 0-16,-3 2 128 0,-5-2-128 0,-4 4 160 15,-2 3-160-15,-3-4 160 0,-2-4 112 0,2 0 32 16,-3 2 0-16,5-3 0 0,4-3 400 0,1 0 64 16,5-2 32-16,2-2 0 0,5-3-64 0,4-1-16 15,6 1 0-15,4 0 0 0,7-3-240 0,6 0-48 16,3-2-16-16,5-1 0 0,1-1-224 0,6-2-32 16,3-3-16-16,5 0 0 0,3-1-144 0,-1-1-224 15,1-1 48-15,-3 2 16 16,-1 2-2144-16,-5 0-448 0,-4-3-64 0</inkml:trace>
  <inkml:trace contextRef="#ctx0" brushRef="#br1" timeOffset="65298.5">3904 12937 21183 0,'0'0'944'0,"0"0"192"0,-8-5-912 0,0 3-224 15,2 3 0-15,-1 6 0 0,0 7 1056 0,-2 3 160 16,2 4 48-16,-2 7 0 0,2 5-640 0,3 5-128 16,0-1-32-16,2 4 0 0,0-1-112 0,2 2-32 15,2-2 0-15,3-1 0 0,0-1-320 0,2 1 144 16,3-1-144-16,-2-3 0 0,2-4 160 0,2-7-160 16,-2-3 128-16,5-5-128 0,0-7 544 0,3-3 32 15,1-5 0-15,0-3 0 0,-1-5 512 0,2-1 128 16,3-3 0-16,0-1 16 0,1-4-464 0,-1-3-112 15,-1-3-16-15,0-2 0 0,-2-3-320 0,0-1-64 16,-3-1 0-16,0 3-16 0,-2 3-112 0,-1 1-128 16,0 0 176-16,-3 2-176 0,1 4 0 0,-2 2 0 15,-3 6 0-15,0 2 0 0,-2 1 0 0,-5 5 0 0,0 0 0 0,6 13 0 16,-3 7-144-16,-2 2 144 0,-1 5-128 16,-1 6 128-16,-2 5 0 0,-4 6-160 0,-1 6 160 0,-3 6 0 15,-3 5 0-15,-3 4 0 0,-5 3 0 0,-4 2 0 16,-2 3 0-16,-4 1 144 0,-2-4-144 0,-1-1 192 15,1-4-192-15,-1-1 128 0,1-4-128 0,1-3 128 16,-2-3 128-16,3-6 32 0,0-5 0 0,3-6 0 16,0-4 208-16,0-5 32 0,0-4 16 0,-1-5 0 15,-1-4-128-15,4-3-32 0,4-2 0 0,-3-4 0 16,0-4-112-16,3-4-16 0,1-6-16 0,3-4 0 16,2-1-240-16,2-8 144 0,4-7-144 0,4-3 128 15,1 0-128-15,5-4 0 0,3 0-160 0,7 1 160 0,5 1-192 16,6 0 192-16,4 2-208 0,6 2 80 0,1 2 128 15,3 3-208-15,4 2 80 0,3 3 128 0,1 4-144 0,-1 3 144 16,-2-1 0-16,4 1 0 0,-1-1-128 0,1 6 128 16,0-2 0-16,0 3 0 0,-4 3-128 0,0 1 128 15,-4 1 0-15,-5 1 0 16,-3 1-1584-16,-5 0-208 0,0 1-32 0,-4-1-9824 16,-3-1-1984-16</inkml:trace>
  <inkml:trace contextRef="#ctx0" brushRef="#br1" timeOffset="65577.56">4931 13298 32703 0,'0'0'1456'0,"-7"0"288"0,2 0-1392 0,5 0-352 0,0 0 0 0,0 0 0 15,0 0 576-15,0 0 64 0,0 0 0 0,11-2 0 16,2 2-320-16,3-1-48 0,2-1-16 0,4-1 0 16,2 1-256-16,0 1-176 0,-2-1 32 0,0 0 0 15,-2-2-3072-15,-2 2-624 0</inkml:trace>
  <inkml:trace contextRef="#ctx0" brushRef="#br1" timeOffset="65752.37">4937 13527 28559 0,'1'-8'2544'0,"-1"8"-2032"15,0 0-512-15,12-2 0 0,5 0 1968 0,4-6 288 16,4 0 64-16,2 1 16 0,2 2-1568 0,3-2-304 15,0-4-64-15,3 2-16 0,2 2-384 0,1-2 0 16,-2 1 128-16,1 4-17184 0</inkml:trace>
  <inkml:trace contextRef="#ctx0" brushRef="#br2" timeOffset="84035.3">18270 12943 16575 0,'0'0'368'0,"0"0"80"0,-3-10 0 0,0 2 16 0,-2 3-464 0,2-1 0 0,3 6 0 0,-4-9 0 15,2 2 1728-15,-2-1 256 0,-1 1 64 0,-1 2 0 16,2 0-832-16,-1 3-144 0,-1-1-48 0,0 3 0 16,2 3 0-16,-5 3 0 0,0 3 0 0,1 2 0 0,1 2-816 0,-3 7-208 15,-1 5 0-15,2 2 0 0,-1 3 0 0,5 2 0 16,-2 1 0-16,4 0 0 0,1-1 0 0,2-1 0 16,2-2 0-16,2-3 0 0,2-4 0 0,-1-3 0 15,4-2 0-15,1-3 0 0,4-3 0 0,4-2 0 16,3-3 0-16,0-4 0 0,5-6 864 0,-1-2 128 15,1-3 32-15,0-2 0 0,-2-4 0 0,2-4 0 16,0-4 0-16,-3-2 0 0,1 0-832 0,-3 0-192 16,-1-2 0-16,-1-1 0 0,-2 3 0 0,-1 2 0 15,-4 3 0-15,-1 2 0 0,-2 2 0 0,-5 4 0 16,-2 4 0-16,-2 8 0 0,0 0 0 0,0 0 0 16,4 9 0-16,-3 7 0 0,-4 8 0 0,0 8 0 15,-1 7 0-15,-4 4 0 0,0 4 0 0,-4 4 0 16,-2 3 0-16,-3 6 0 0,-2 4 0 0,-2 3 0 0,-2 2 0 0,-3-1 0 15,-2 1 0-15,-5-3 0 0,-5 0 0 0,-1-4 0 16,-1-1 0-16,-2-6 0 0,1-5 0 0,3-3 0 16,4-8 0-16,0-1 0 15,3-3 0-15,3-4 0 0,-1-7 864 0,5-4 128 0,3-6 32 0,2-5 0 16,0-2-832-16,4-7-192 0,3-5 0 0,0-6 0 16,3-4 0-16,4-6 0 0,2-2 0 0,6-3 0 15,2 1 0-15,4-3 0 0,4 0 0 0,1 0 0 16,3 3 0-16,0 1 0 0,2-1 0 0,1 3 0 15,1 2 0-15,0 2 0 0,4 2 0 0,-1 2 0 16,3 3 0-16,1 4 0 0,3 1 0 0,12 0 0 16,-7-1-768-16,-3 5-208 0,-3 3-48 0,-4 1 0 15,-6-2-2448-15,-2 3-496 0,2-3-112 0,-7 3-16 16</inkml:trace>
  <inkml:trace contextRef="#ctx0" brushRef="#br2" timeOffset="84310.7">19177 12900 27647 0,'0'0'608'0,"0"0"128"0,0 0 32 0,0 0 0 0,0 0-624 0,0 0-144 16,14 13 0-16,-8-10 0 0,2 1 848 0,5-1 144 0,1-1 32 0,2 1 0 15,2-1-832-15,1-2-192 0,-1-3 0 0,3 1 0 16,-3 4 0-16,-1 1 0 0,-1-2 0 0,-2 0-9232 16,-2 1-1904-16</inkml:trace>
  <inkml:trace contextRef="#ctx0" brushRef="#br2" timeOffset="84456.81">19065 13285 35007 0,'0'0'768'0,"0"0"176"0,0 0 16 0,0 0 16 0,7-2-784 0,4-1-192 0,3 1 0 0,4 1 0 16,5-1 0-16,2 0 0 0,2-2 0 0,2 0 0 0,-1 1 0 0,3-2 0 16,-2 2 0-16,9-4 0 15,-3 1-1600-15,-5-1-352 0,-5 2-80 0,-7 4-16 0</inkml:trace>
  <inkml:trace contextRef="#ctx0" brushRef="#br2" timeOffset="85010.91">20267 12783 20271 0,'-11'-9'896'0,"8"8"192"0,-4 1-880 0,2 0-208 15,0-1 0-15,-1 1 0 0,0-3 864 0,2 3 128 16,-2 3 32-16,6-3 0 0,0 0 0 0,0 0 0 16,0 0 0-16,0 0 0 0,0 0 0 0,0 0 0 15,8-2 0-15,3 1 0 0,1 2 0 0,3-1 0 16,4-1 0-16,3 0 0 0,1-1 0 0,5 1 0 16,3 2 0-16,2-2 0 0,1-1-832 0,1 1-192 15,-3 1 0-15,0 0 0 0,-4-1 864 0,-1 1 128 16,-4 0 32-16,-2 0 0 0,-4 1-832 0,-2 0-192 15,-4 1 0-15,-2 0 0 0,-3-1 0 0,-6-1 0 0,3 5 0 0,-3-5 0 32,0 0-1600-32,-7 1-352 0,-3 3-80 0,-2-2-14752 0</inkml:trace>
  <inkml:trace contextRef="#ctx0" brushRef="#br2" timeOffset="85825.29">22042 11880 16575 0,'0'-10'736'0,"0"10"160"0,0 0-720 0,0 0-176 15,0 0 0-15,0 0 0 0,0 0 848 0,-8 5 144 16,-1-1 32-16,1 3 0 0,-1 0-832 0,1 3-192 16,-3 5 0-16,-2 1 0 0,-1 4 864 0,-3 3 128 15,-3 1 32-15,-3 9 0 0,-3 9-832 0,0 2-192 16,-2 3 0-16,1 6 0 0,1 4 864 0,-3 2 128 15,3 1 32-15,2 2 0 0,0-1-832 0,3 6-192 16,0 3 0-16,2-4 0 0,0-6 0 0,1-4 0 16,2-3 0-16,2-3 0 0,1-2 0 0,5-4 0 15,1-3 0-15,4-4 0 0,2 0 864 0,1-5 128 0,3-2 32 0,2-6 0 16,3-3-832-16,4-4-192 0,-1-4 0 0,2-2 0 16,2-2 0-16,0-4 0 0,1-4 0 0,0-3-9232 15,1-2-1904-15</inkml:trace>
  <inkml:trace contextRef="#ctx0" brushRef="#br2" timeOffset="86244.95">22212 12237 23951 0,'0'0'1056'0,"9"-6"224"0,3-4-1024 0,-3 0-256 16,-1 1 0-16,6 2 0 0,4 0 0 0,3-1 0 16,1 0 0-16,1 3 0 0,0 4 880 0,-3 1 112 15,-1-1 32-15,-3 1 0 0,-2 0-832 0,-6 2-192 16,-2 6 0-16,-1-3 0 0,-5-5 0 0,5 10 0 15,-9 4 0-15,0 1 0 0,-3 1 0 0,-6 1 0 16,-4-1 0-16,-4 4 0 0,-1 1 0 0,-2 1 0 16,-3-4 0-16,4-2 0 0,3 0 0 0,5-1 0 15,2 0 0-15,3-2 0 0,3-5 864 0,4 1 128 0,2 0 32 16,1-9 0-16,0 0-832 0,15 4-192 16,3 2 0-16,4-2 0 0,3-2 864 0,3 1 128 0,-2-3 32 0,1-1 0 15,0-3-832-15,-10 1-192 0,1 6 0 0,-1-4 0 16,-2-2 0-16,0 0 0 0,1 1 0 0,-5 1 0 31,-4 0-768-31,0 0-208 0,-7 1-48 0,0 0-13504 0</inkml:trace>
  <inkml:trace contextRef="#ctx0" brushRef="#br2" timeOffset="86441.44">22105 12763 27647 0,'0'0'1216'0,"0"0"256"0,0 0-1168 0,0 0-304 15,0 0 0-15,12 0 0 0,1 2 880 0,5-4 112 16,3 0 32-16,0-2 0 0,1-5-832 0,3 2-192 16,3 3 0-16,1-1 0 0,3-3 0 0,-1 2 0 15,-1 1 0-15,-7-1 0 0,-1-1 864 0,-10 4 128 16,0 1 32-16,0 0 0 16,0 4-2464-16,-5 0-480 0,-1 1-112 0,-6-3-11472 15</inkml:trace>
  <inkml:trace contextRef="#ctx0" brushRef="#br2" timeOffset="86845.31">22090 13026 23951 0,'0'0'1056'0,"0"0"224"0,0 0-1024 0,0 0-256 0,9-4 0 0,0-2 0 15,1 0 880-15,4 0 112 0,3 2 32 0,3 1 0 16,-2-1 0-16,1 2 0 15,1 1 0-15,2 1 0 0,2-1-832 0,-1-1-192 0,-2 1 0 0,-2 2 0 16,-4 3 864-16,-1 3 128 0,-4 0 32 0,-4 2 0 16,0 1-832-16,-4 1-192 0,-2 1 0 0,-1 3 0 15,-7-1 0-15,0 0 0 0,-2-1 0 0,2 2 0 16,-1-1 0-16,0 0 0 0,0-3 0 0,3 4 0 16,1-2 0-16,3 1 0 0,1-3 0 0,3 1 0 15,3 0 0-15,2-1 0 0,4 1 0 0,4 0 0 0,1 2 0 16,3-2 0-16,-3-1 0 0,2 2 0 0,-2 1 0 0,-1 1 0 15,-4-2 0-15,-6 0 0 0,0-1 864 0,-3 2 128 16,-3 0 32-16,-3 1 0 0,-2 0-832 0,-6 1-192 16,-3-1 0-16,-3 1 0 0,-5-5 864 0,-7 0 128 15,-4-3 32-15,2 3 0 0,2 0-832 0,-1-2-192 16,-2-3 0-16,4-1 0 0,1 0 0 0,3-4 0 16,2-2 0-16,2-2 0 0,3-1 0 0,3-3 0 15,2-1 0-15,5-2 0 16,4-1-3232-16,4-4-688 0,7-8-144 0,5-3-32 0</inkml:trace>
  <inkml:trace contextRef="#ctx0" brushRef="#br2" timeOffset="87672.73">22909 12371 20271 0,'0'0'448'0,"0"0"80"0,0 0 32 0,0 0 16 0,0 0-576 0,0 0 0 16,-6 20 0-16,6-20 0 0,0 0 928 0,0 0 80 15,0 0 16-15,6 13 0 0,0 1 0 0,-1 1 0 16,2 2 0-16,-3 1 0 0,2 0-832 0,1 6-192 15,-2 4 0-15,1-1 0 0,2-2 864 0,-2 1 128 16,-1 7 32-16,-3-2 0 0,2-3-832 0,-2-1-192 16,-2-3 0-16,0 0 0 0,0 0 0 0,-1-3 0 15,0-5 0-15,-2-2 0 16,1-1-768-16,-2 0-208 0,2-3-48 0,2-10-7632 16,0 0-1536-16</inkml:trace>
  <inkml:trace contextRef="#ctx0" brushRef="#br2" timeOffset="87912.64">23167 12384 27647 0,'0'0'608'0,"3"-6"128"0,-1 0 32 0,-2 6 0 0,0-8-624 0,0 8-144 0,0 0 0 0,0 0 0 16,-8 3 0-16,8-3 0 0,-1 10 0 0,-2 4 0 15,-8 3 848-15,1 0 144 0,1-2 32 0,-4 6 0 16,-1 5-832-16,-2 4-192 0,-1 2 0 0,1 0 0 15,3-2 864-15,-1 4 128 0,-1 3 32 0,0-1 0 16,2-2-832-16,2-3-192 0,-2-4 0 0,2-2 0 0,1-1 0 0,2-4 0 16,2-1 0-16,1-4 0 15,2 0-768-15,3-2-208 0,1-1-48 0,-1-12-8736 16,0 0-1760-16</inkml:trace>
  <inkml:trace contextRef="#ctx0" brushRef="#br2" timeOffset="88170.34">23387 12658 27647 0,'0'0'608'0,"12"-3"128"0,-3 3 32 0,-1-3 0 0,3-2-624 0,1 2-144 0,-1 0 0 0,4 2 0 16,1-3 848-16,3-2 144 0,-3-1 32 0,0 2 0 16,0 3-832-16,1 2-192 0,-2-3 0 0,0-1 0 15,-6 0 0-15,1 2 0 0,1 3 0 0,-3-1-9232 16,-1-2-1904-16</inkml:trace>
  <inkml:trace contextRef="#ctx0" brushRef="#br2" timeOffset="88543.6">23810 12410 27647 0,'0'0'608'0,"0"0"128"0,0 0 32 0,3-4 0 0,4 0-624 0,0 0-144 16,-1 2 0-16,3-1 0 0,-1-1 0 0,2 3 0 15,1 1 0-15,-3 3 0 0,1-1 0 0,-1 1 0 16,-1 0 0-16,-4 6 0 0,0 1 0 0,-2 1 0 16,-2 1 0-16,-1 2 0 0,-2 1 0 0,-4 2 0 15,0 3 0-15,-4 1 0 0,0 0 0 0,-2 1 0 16,-3-1 0-16,1 1 0 0,-1-1 848 0,2-1 144 16,0-3 32-16,4 1 0 0,3-1-832 0,1-1-192 15,3-4 0-15,3 0 0 0,4 0 0 0,3-2 0 16,1 0 0-16,3-1 0 0,4-4 864 0,2 0 128 0,-1-2 32 15,3 0 0-15,-1-2-832 0,3-1-192 0,0-1 0 0,0 1 0 16,-1 0 0-16,0 0 0 0,-1-1 0 0,-3-1 0 16,-1 1 0-16,0 1 0 15,-2 1 0-15,-1-2 0 16,-5-3-2416-16,1 1-528 0,5-2-96 0,-12 5-32 0</inkml:trace>
  <inkml:trace contextRef="#ctx0" brushRef="#br2" timeOffset="88914.89">24138 11852 23951 0,'0'0'512'0,"0"0"128"0,0 0 0 0,0 0 64 0,8 0-576 0,-1 2-128 16,0 1 0-16,3 3 0 0,1 0 0 0,-1 5 0 15,1 2 0-15,1 5 0 0,2 1 848 0,0 2 144 16,-1 4 32-16,0 5 0 0,-2 6-832 0,0 6-192 16,-2 4 0-16,-3 4 0 0,0 5 864 0,-3 4 128 15,-2 1 32-15,-3 5 0 0,-4 3-832 0,-2 4-192 16,-2 0 0-16,-5 1 0 0,-4-5 0 0,3-19 0 0,0 1 0 0,-3 2 0 15,0 1 0-15,1-2 0 0,-3-3 0 0,0-3 0 16,1-2 864-16,-1-5 128 16,2-3 32-16,-4 8 0 0,2-6-832 0,3-7-192 0,1-3 0 0,3-7 0 31,2-6-768-31,2-4-208 0,1-7-48 0,1-3-13504 0</inkml:trace>
  <inkml:trace contextRef="#ctx0" brushRef="#br2" timeOffset="89471.6">24488 11486 20271 0,'0'0'448'0,"0"0"80"0,0 0 32 0,0 0 16 0,0 0-576 0,3 5 0 0,5-11 0 0,1 3 0 15,-2 1 928-15,6 0 80 16,4-2 16-16,3 1 0 0,2 0-832 0,2 0-192 0,0 1 0 0,0 1 0 16,-2-1 0-16,-1 1 0 0,-3 0 0 0,-3 1 0 15,-3 2 864-15,-2 0 128 0,-3 0 32 0,-7-2 0 16,5 6-832-16,-5 0-192 16,-1 2 0-16,-5 0 0 0,-2 1 0 0,-3 1 0 0,-2-1 0 0,-3 1 0 15,-1 0 0-15,2-2 0 0,-1 1 0 0,1 0 0 16,0-2 0-16,1 1 0 0,0-1 0 0,2 1 0 15,1 0 0-15,1 2 0 0,0 0 0 0,0 3 0 16,3 0 864-16,4 2 128 0,2-1 32 0,2 0 0 16,1-4-832-16,0 1-192 0,2 0 0 0,-3 0 0 15,-2 0 0-15,0-2 0 0,-4 0 0 0,2-1 0 0,-2 1 0 16,0 0 0-16,-2 0 0 0,1-1 0 0,-4-1 0 16,-2 3 0-16,-1-2 0 0,-1-2 0 0,1-1 0 0,0-2 0 15,2-1 0-15,1-2 0 16,1-1-2416-16,2-2-528 0,-8-10-96 0,10 3-32 0</inkml:trace>
  <inkml:trace contextRef="#ctx0" brushRef="#br2" timeOffset="89800.17">25187 11448 20271 0,'8'-8'448'0,"-8"8"80"0,7-4 32 0,-3 0 16 0,-4 4-576 0,6-2 0 16,-6 2 0-16,0 0 0 0,0 0 928 0,0 0 80 0,3 8 16 0,-3 0 0 16,-3 0 0-16,-3 2 0 0,-2 4 0 0,-3 2 0 15,-4 3 0-15,0-3 0 0,-6 5 0 0,-4 3 0 16,-3 7-832-16,-2 4-192 0,-1 4 0 0,2 3 0 15,-1 1 0-15,2-1 0 0,3-1 0 0,-6 10 0 16,4-8 0-16,5-4 0 0,0-1 0 0,3-4 0 16,3-6 864-16,1-1 128 0,2-4 32 0,3-1 0 15,3-1-1648-15,2-8-320 16,1-2-64-16,2-1-16 0,0-1-816 0,4-2-160 0,3 3-48 16,-5-10 0-16</inkml:trace>
  <inkml:trace contextRef="#ctx0" brushRef="#br2" timeOffset="90195.61">24909 12042 20271 0,'6'-9'448'0,"-2"6"80"0,1-2 32 0,1 1 16 0,2 1-576 0,-3-1 0 16,6-1 0-16,0 0 0 0,3 1 1744 0,3 0 240 15,4-1 64-15,-1 2 0 0,2 0-832 0,-1-1-144 0,-3 3-48 16,0 0 0-16,-3 0-816 0,-2 1-208 0,0 0 0 0,-6 2 0 16,1 3 864-16,-5 1 128 15,-3-6 32-15,0 11 0 0,-2 5-832 0,-3 0-192 0,-5 3 0 0,-5 1 0 16,-3 2 0-16,-8 1 0 0,-3 0 0 0,1 1 0 16,4 0 0-16,0-1 0 0,0-2 0 0,0-1 0 15,6-1 864-15,1-3 128 0,2-3 32 0,2 1 0 16,3-1-832-16,2-2-192 0,5-3 0 0,2-1 0 15,2-1 864-15,3-1 128 0,7-3 32 0,1-3 0 16,4-2-832-16,5-1-192 0,5-1 0 0,5-1 0 16,3 0 0-16,2 0 0 0,4-2 0 0,-5 1 0 15,-2 2 0-15,-1-1 0 0,-1 1 0 0,-2-1 0 16,1 0 0-16,-2-1 0 0,-6 3 0 0,-2 0 0 16,0 0-768-16,-3 2-208 15,-4 2-48-15,-2 1-16784 0</inkml:trace>
  <inkml:trace contextRef="#ctx0" brushRef="#br3" timeOffset="153360.9">3740 15766 20271 0,'0'0'448'0,"0"0"80"0,0 0 32 0,0 0 16 0,-13 9-576 0,13-9 0 15,0 0 0-15,-9 4 0 0,3 2 928 0,-5 3 80 0,-1 0 16 0,2 2 0 16,0 3-832-16,-3 4-192 16,-4 4 0-16,0 3 0 0,-1 1 864 0,3 4 128 0,1 2 32 0,2 3 0 15,0 4-832-15,3-2-192 0,0-2 0 0,4-2 0 16,1-2 0-16,6-6 0 0,0 0 0 0,5-6 0 15,3-3 864-15,4-2 128 0,5-4 32 0,4-3 0 16,4-6-832-16,3-4-192 0,2-1 0 0,1-3 0 16,-1-5 864-16,0-4 128 0,2-6 32 0,-2-2 0 15,0 2-832-15,-2-3-192 0,0-2 0 0,-2-1 0 16,1 1 864-16,1 1 128 0,-1 0 32 0,6-10 0 16,-7 3-832-16,-5 4-192 0,-5 4 0 0,-4 3 0 15,-2 3 0-15,-6 5 0 0,-2 4 0 0,-4 10 0 16,0 0 0-16,0 0 0 0,0 0 0 0,0 9 0 0,-3 5 0 0,-1 5 0 15,-2 4 0-15,-2 5 0 0,-1 1 0 0,-1 11 0 16,-4 5 0-16,-1 7 0 0,-1 4 0 0,-6 9 0 16,-3 6 0-16,3 4 0 0,1 1 0 0,-3 1 0 15,-2 2 0-15,-1-2 0 0,4-4 0 0,1-6 0 16,0-9 0-16,-2-2 0 0,-1-3 0 0,1-7 0 16,-1-5 0-16,1-6 0 0,-4-3 864 0,0-6 128 15,2-5 32-15,-1-2 0 0,0-6-832 0,5-2-192 16,4-6 0-16,2-3 0 0,-1-4 864 0,0-5 128 15,-1-4 32-15,2-6 0 0,-1-6-832 0,3-4-192 16,2-5 0-16,4-3 0 0,1-3 0 0,5 1 0 16,2 1 0-16,5 5 0 0,2 6 0 0,5 1 0 15,2 2 0-15,1 4 0 0,4 1 0 0,3 4 0 16,6 2 0-16,5 3 0 0,4 1 0 0,0 3 0 0,0 3 0 16,2 3 0-16,-6 1 0 0,0 1 0 0,-3 0 0 0,-3 2 0 31,-2-1-768-31,0 2-208 0,-3 0-48 0,-3 0 0 15,-5 1-2448-15,-3-1-496 0,0-1-112 0,-11-6-16 0</inkml:trace>
  <inkml:trace contextRef="#ctx0" brushRef="#br3" timeOffset="153697.93">4725 15883 27647 0,'-11'1'608'0,"1"0"128"0,-3 1 32 0,1 0 0 0,0 1-624 0,4 0-144 16,8-3 0-16,-7 3 0 0,7-3 848 0,0 0 144 15,0 0 32-15,0 0 0 0,12 2 0 0,4-1 0 16,1-1 0-16,5 0 0 0,3 0 0 0,3-3 0 16,4-1 0-16,2 0 0 0,3 0-832 0,1 2-192 15,5-2 0-15,2 0 0 0,0 2 0 0,-4 2 0 16,-5 0 0-16,-5 0 0 0,-2 0 0 0,-7 2 0 16,-3 4 0-16,-2-1 0 15,-3 3-2416-15,-3 1-528 0,0 4-96 0,-11 0-32 0</inkml:trace>
  <inkml:trace contextRef="#ctx0" brushRef="#br3" timeOffset="153878.79">4757 16184 31327 0,'-8'-6'688'0,"8"6"144"0,0 0 16 0,0 0 48 0,0 0-720 0,10 1-176 0,2 1 0 0,4 0 0 15,2 2 848-15,5 0 144 0,4-3 32 0,1-2 0 16,2-4 0-16,4 1 0 0,6 3 0 0,-2 0 0 15,-3-1 0-15,-3 1 0 0,-2 1 0 0,-9 1 0 16,-3 0-1648-16,-2-1-320 0,-2-1-64 0,-4 2-16800 16</inkml:trace>
  <inkml:trace contextRef="#ctx0" brushRef="#br3" timeOffset="154441.07">6456 15527 27647 0,'0'0'608'0,"0"0"128"0,0 0 32 0,7-3 0 0,-10-3-624 0,-3-1-144 0,-2 0 0 0,1 1 0 15,-2 2 848-15,-1 3 144 0,-4 1 32 0,-2 1 0 16,-1 3 0-16,-4 3 0 0,0 1 0 0,-1 3 0 15,-3 5-832-15,-1-1-192 0,0 5 0 0,0 6 0 16,-2 7 864-16,1 5 128 0,-2 5 32 0,3 5 0 0,-3 5-832 0,4 2-192 16,2-1 0-16,4 2 0 0,3-2 0 15,8-1 0-15,5-6 0 0,9-4 0 0,5-7 0 0,7-3 0 16,7-3 0-16,2-7 0 0,5-5 864 0,7-5 128 16,4-4 32-16,6-7 0 0,6-7-832 0,5-1-192 15,2-6 0-15,-2-6 0 0,-5-5 864 0,-3-3 128 16,1-5 32-16,-2-1 0 0,1-4-832 0,-14 7-192 15,1-4 0-15,0-3 0 0,-5-4 864 0,-4-5 128 16,-6-9 32-16,-4 0 0 0,-5 0-832 0,-7 5-192 16,-4 4 0-16,-5 4 0 0,-4 5 864 0,-11-5 128 15,-6 10 32-15,-7 9 0 16,-10 7-1648-16,1 6-320 0,-3 5-64 0,3 4-16 16,-3 5 0-16,6 3 0 0,4 1 0 0,6 2-13104 0,5 1-2624 15</inkml:trace>
  <inkml:trace contextRef="#ctx0" brushRef="#br3" timeOffset="159897.96">8122 15704 6447 0,'-24'7'272'0,"9"-3"80"0,-1-2-352 0,0-1 0 16,2 0 0-16,3 1 0 0,2 2 1872 0,9-4 304 15,-9-1 64-15,9 1 16 0,0 0-768 0,0 0-144 16,0 0-48-16,0 0 0 0,0 0-480 0,9 3-112 0,4-3 0 0,4 0-16 16,5-3 80-16,3 1 32 0,3 4 0 0,4-7 0 15,4-3-224-15,4 1-64 0,-1 3 0 0,2 1 0 16,0-1-160-16,1-1-32 0,2 1-16 0,-2 1 0 15,-4 3-128-15,-1 0-32 0,-3 0 0 0,-2 2 0 16,-3 0-144-16,-5 1 0 0,-3 2 144 0,-6 0-144 31,-6 1-928-31,-2 1-256 0,-7-7-48 0,-7 10-16 0</inkml:trace>
  <inkml:trace contextRef="#ctx0" brushRef="#br3" timeOffset="160079.32">8061 16025 23951 0,'-10'-8'2128'0,"8"5"-1696"0,2 3-432 0,6-6 0 16,2 1 848-16,6-1 96 0,3-2 16 0,7 3 0 0,6 1-512 0,8-4-112 15,6-1-16-15,2 1 0 0,1 0 16 0,1-2 0 16,3-1 0-16,-1 1 0 0,-1 0-64 0,1 2-16 16,-1 4 0-16,-3 1 0 0,-5 1-256 0,-6 2 0 15,-4-2 0-15,-5 4-9024 16,-3 0-1888-16</inkml:trace>
  <inkml:trace contextRef="#ctx0" brushRef="#br3" timeOffset="160406.71">8607 15473 23951 0,'-5'-11'2128'0,"5"11"-1696"0,0 0-432 0,3-9 0 16,1-2 192-16,5 3-32 0,3 1-16 0,6 2 0 16,-1 3 240-16,6 0 64 0,6-2 0 0,2 3 0 15,2 2 112-15,4 3 16 0,0-3 16 0,6 2 0 16,2 2-48-16,2 3-16 0,-1 6 0 0,-1 3 0 16,-2 3-144-16,-2 3-48 0,-6 2 0 0,-4 5 0 15,-5 1-144-15,-4 4-16 0,-3 2-16 0,-8 7 0 16,-5 2 48-16,-4 0 16 0,-3-3 0 0,-3-5 0 15,-7-3 224-15,-2-2 64 0,-4-4 0 0,-1-2 0 16,-8-1 64-16,-1-1 32 0,-3 0 0 0,-1 0 0 0,-1-3-288 16,2-4-64-16,2-1-16 0,2-3 0 15,3-2-1328-15,5 0-272 0,4-2-48 16</inkml:trace>
  <inkml:trace contextRef="#ctx0" brushRef="#br3" timeOffset="161087.67">10654 15760 6447 0,'-3'-24'272'0,"1"8"80"0,-2 0-352 0,3-3 0 0,-2-1 0 0,1-1 0 15,1 2 3008-15,-1 1 544 0,1 3 96 0,2 0 32 16,-1 1-1504-16,0 2-288 0,-2 3-64 0,2 9-16 16,-2-8-640-16,2 8-128 0,0 0-16 0,0 0-16 15,0 0-416-15,-7 6-80 0,1 4 0 0,0 4-16 16,-2 6-336-16,1 6-160 0,-1 6 160 0,2 3-160 15,-1 4 176-15,2 2-176 0,0 1 192 0,0 1-192 16,1 0 0-16,2 0 0 0,1-8 0 0,3-1 0 0,3-3 0 16,2-3 0-16,2-4 0 0,3-4 0 0,1-5 160 15,3-4-160-15,1-3 128 0,7-4-128 0,-2-3 304 0,4-7-32 16,4-9 0-16,0 0 0 0,3 0 128 0,2-4 32 16,-1-3 0-16,-2-1 0 0,-2 0-192 0,-1 1-48 15,-4-2 0-15,-2-2 0 0,-2 1-64 0,-4 1-128 16,-2 0 176-16,1 2-176 0,-5 3 160 0,-2 3-160 15,1 8 128-15,-4 3-128 0,-6 5 0 0,0 0 0 16,5 12 0-16,0 7 0 0,-5 7-192 0,-4 5 192 16,0 3-192-16,-3 4 192 0,-1 5 0 0,-4 8 160 15,-3 4 16-15,-5 8 0 0,-3 5 16 0,-7 4 0 16,-7 0 0-16,0 2 0 0,-2 2 32 0,0-6 16 16,-2-4 0-16,3-2 0 0,3-7-16 0,-1-6 0 15,3-10 0-15,-1-5 0 0,2-3 352 0,0-2 80 16,1-4 16-16,1-4 0 0,1-7-16 0,3-6 0 0,4-7 0 15,1-2 0-15,0-2-208 0,3-7-32 0,2-5-16 0,2-6 0 16,3-3-80-16,4-5 0 0,3-5-16 0,4-3 0 16,3-4-304-16,7-1 128 0,5-3-128 0,5 3 0 15,-2 4 0-15,7 4 0 0,3 4 0 0,4 4-144 16,3 1 144-16,0 2-208 0,-1 0 80 0,1 8 128 16,2 3-304-16,0 1 64 0,-1 1 16 0,-1 2 0 15,-2 5-1632 1,-2 1-320-16,-3 0-64 0,-2-1-15360 0</inkml:trace>
  <inkml:trace contextRef="#ctx0" brushRef="#br3" timeOffset="161431.17">11776 14966 22399 0,'7'-22'992'0,"-1"5"208"0,1-3-960 0,2-2-240 16,-3 1 0-16,3 6 0 0,-3 4 1184 0,-2 1 192 16,-2-1 32-16,0 5 16 0,-2 6-80 0,0 0 0 15,0 0-16-15,0 0 0 0,-11 6-272 0,0 4-48 16,-2 3-16-16,-2 6 0 0,-4 4-304 0,-1 6-64 0,-3 4-16 0,1 2 0 15,-1 6-128-15,2-4-32 0,2-3 0 0,3 0 0 16,1-1-176-16,2 0-32 0,2-1-16 0,3-4 0 16,0-4-224-16,2-2 176 0,3-1-176 0,-1-2 160 15,3-3-160-15,1-4 0 0,0-3 144 0,0-9-144 32,4 7-688-32,-4-7-208 0,0 0-32 0,9 0-16336 0</inkml:trace>
  <inkml:trace contextRef="#ctx0" brushRef="#br3" timeOffset="161822.9">12110 15703 9215 0,'0'0'816'0,"0"0"-656"15,-7 0-160-15,7 0 0 0,0 0 3264 0,0 0 608 0,0 0 128 16,0 0 32-16,11-3-1792 0,1 0-368 0,7 0-64 0,1 0-16 16,7-2-880-16,3 1-176 0,0-1-32 0,3 1-16 15,5 0-320-15,0 0-64 0,-5-2-16 0,-1 2 0 16,-2 3-288-16,-4 1 128 0,-3 0-128 0,-1 1 0 16,-1 0 0-16,-2 4-256 0,-3 3 32 0,-5-1-14608 15</inkml:trace>
  <inkml:trace contextRef="#ctx0" brushRef="#br3" timeOffset="161986.37">12079 16000 30399 0,'0'0'1344'0,"3"-7"288"16,-3 7-1312-16,8-5-320 0,3-1 0 0,3 2 0 0,3-1 1088 0,5 2 160 16,6-1 32-16,6-1 0 0,7 1-528 0,4 2-112 15,1-2 0-15,-1 1-16 0,-4 0-336 0,-2 2-64 16,-1-3-16-16,-2 4 0 15,-4 1-864-15,0-1-176 0,-1 0-48 0,-2 3-15136 16</inkml:trace>
  <inkml:trace contextRef="#ctx0" brushRef="#br3" timeOffset="162465.31">14071 15449 13823 0,'-5'-13'1216'0,"3"6"-960"0,-5-1-256 0,2 0 0 16,1 1 2080-16,-5 1 368 0,-2 2 80 0,-4 3 16 16,-2 1-896-16,-4 2-176 0,-3 3-48 0,-3 5 0 15,-1 6-480-15,-3 2-112 0,-2 2 0 0,-3 5-16 16,0 5-304-16,-1 4-64 0,-5 7-16 0,6 3 0 16,2 3-160-16,6 7-16 0,3 6-16 0,5-3 0 0,5-4-240 15,9-5 144-15,10-5-144 0,4-6 128 0,9-5 64 0,8-1 16 16,7-2 0-16,6-5 0 0,3-3 144 0,4-5 32 15,4-4 0-15,3-6 0 0,1-7 192 0,1-5 64 16,0-4 0-16,1-5 0 0,1-5 192 0,-3-3 64 16,-3-5 0-16,-3 1 0 0,-3-3 64 0,-6-6 0 15,-1-6 16-15,-5-6 0 0,-5-7-96 0,-5-2-32 16,-6-3 0-16,-11 4 0 0,-6 1-496 0,-7 7-96 16,-5 5-32-16,-10 2 0 0,-7 6-224 0,-5 3 0 15,-5 4 0-15,-2 6-160 16,-8 5-1216-16,1 5-240 0,-1 5-48 0,-1 8-18224 0</inkml:trace>
  <inkml:trace contextRef="#ctx0" brushRef="#br3" timeOffset="165367.51">1939 7005 28559 0,'-8'-8'2544'0,"0"3"-2032"15,1 0-512-15,1 4 0 0,6 1-128 0,0 0-128 16,-7 3-32-16,2 6 0 0,-2 2 288 0,4 4 0 16,-1 2 0-16,0 5 0 0,1 1 0 0,1 7 128 15,0 5-128-15,-1-1 144 0,-2-1-144 0,3 4 0 16,1 4 144-16,0 7-144 0,-2 2 144 0,2 1-144 0,-3 1 192 0,2 3-192 16,-1 5 384-16,-1 6-16 0,-3 4-16 0,2 5 0 15,-2 3 48-15,-3 6 16 0,-1 2 0 0,3 3 0 16,1 2-16-16,0 0 0 0,1 0 0 0,0 1 0 15,3 3-112-15,1-3-32 0,2-6 0 0,0 1 0 16,0 1-80-16,1-4-32 0,1 2 0 0,-2-3 0 16,-2-2-144-16,1-2 0 0,1-2 0 0,-2-3 0 15,-4 1 0-15,2 0 0 0,0 1 176 0,-2-3-176 16,-4-1 144-16,-2-2-144 0,2-2 128 0,-2-2-128 16,0-3 0-16,-4 1 0 0,3 3 0 0,0-3 0 15,1-1 0-15,0-4 128 0,0-3-128 0,0-1 0 16,-2-2 208-16,2 1-32 0,-1 0-16 0,3-3 0 0,1-1 32 0,3-7 0 15,1-7 0-15,2-4 0 0,1 1-192 0,2-7 0 16,3-5 144-16,4-3-144 0,-2-3 0 0,5-2 144 16,1-3-144-16,2 0 0 0,3-2 0 0,1-1 0 15,3-4 0-15,3 0 0 0,1-1 128 0,5 1-128 16,-1-2 0-16,6-2 0 0,1-2 0 0,2 1 160 16,2-1-160-16,5 0 128 0,0-4 16 0,5-1 0 15,0 1 0-15,9-2 0 0,6-2 0 0,2-1 0 16,2-3 0-16,3 2 0 0,3-1-144 0,5-2 160 15,4 1-160-15,2 1 160 0,-4-1-160 0,3 0 0 16,-1-3 0-16,8 3 0 0,5 2 0 0,0 0 128 16,-3-2-128-16,2 3 0 0,1 1 0 0,0-3 0 15,-2 1 128-15,2 2-128 0,3 3 0 0,3-3 0 0,-1-1 0 0,0 2 0 16,1 0 0-16,0 0 0 0,0-3 0 16,0 0 0-16,-1 3 144 0,0-2-144 0,2-1 160 0,-4 2-160 15,-5 1 176-15,4-1-176 0,4-1 192 0,-1 1-192 16,-2 0 208-16,2-1-64 0,3-2-16 0,-3 3 0 15,1-2 0-15,-2 1 0 0,-1-2 0 0,1 1 0 16,5-1 0-16,-1 0-128 0,-4-2 192 0,5 1-64 16,2 1 32-16,-5-1 0 0,-2-1 0 0,1 2 0 15,0 2-32-15,0-3 0 0,-4-1 0 0,-1 2 0 16,0 3-128-16,0-3 0 0,-2-2 144 0,3 2-144 16,-2 0 0-16,-1 1 0 0,0 0 0 0,-2 1 128 15,-3-1-128-15,-3 0 0 0,1-2 128 0,-2 2-128 16,-1 4 128-16,-6 0-128 0,-2 0 160 0,-3 1-160 0,2 1 144 15,-4 2-144-15,-2 0 128 0,0 1-128 0,-7 0 0 0,-1 0 128 16,-4 1-128-16,1 1 0 0,-2 2 0 0,-1 0 0 16,-2 1 0-16,-4 0 0 0,-5 0 0 0,-4 1 0 15,-2 2 128-15,-3-3-128 0,-2 2 0 0,-4 0 0 16,-3 1 0-16,-2-2 0 0,0 0 0 0,-2 1 0 16,-6-1 0-16,-2 1 128 0,-1-1 0 0,-1 0 0 15,2-2 0-15,-5 0 0 0,-1 0-128 0,-8 0 0 16,0 0 0-16,9-2 0 0,0 0 0 0,-9 2 0 15,3-7 0-15,0-1 128 0,3 1-128 0,-4-2 160 16,2-2-160-16,-2-5 160 0,-5-3-32 0,2-7 0 16,1 2 0-16,-1-4 0 0,-2-4-128 0,-2-5 0 15,2-3 0-15,0-1 0 0,1 0 0 0,-1-4 0 0,-3-3 0 16,3-4 0-16,0-4 0 0,2-2 0 0,1-4 128 16,2-2-128-16,-2-4 0 0,2 1 0 0,-1 3 0 15,2-4 0-15,2-6 0 0,-1 3 0 0,-2 2-144 0,0 2 144 16,0-2 0-16,2 1 0 0,-4 0 0 0,2 1 0 15,0 4 0-15,-1 1 0 0,-2 1 0 0,1-2 0 16,0-3 0-16,2 2-160 0,0 1 32 0,1 2 0 16,-1 4-32-16,0 3 0 0,-2 2 0 0,2-1 0 15,-1 0 160-15,2 4-208 0,-2 3 80 0,1 2 128 16,-1 2-144-16,-1 3 144 0,0 4 0 0,1 2 0 16,1-1 0-16,0 0 0 0,0 3 0 0,-1 2 0 15,1 0 0-15,-1 1 0 0,0-1-128 0,0 5 128 16,0 3-128-16,0 1 128 0,-2 3 0 0,0 3 0 15,-1 0 0-15,0 4 0 0,0 3 0 0,-4 1 0 0,3-3 0 16,-3 1-128-16,-1 3 128 0,-1 2 0 0,-1 1 0 0,2-1-128 16,-1-3 128-16,0 4 0 0,-4 1-128 15,0 1 128-15,-1 1 0 0,-2-1 0 0,0 0-128 0,-1 0 128 16,0 4 0-16,-4-3 0 0,-1-1 0 0,-3 2 0 16,1 1 128-16,-5-1-128 0,2-1 0 0,-5-1 0 15,-1-1 0-15,-4 1 0 0,-5 4 0 0,-2-1 0 16,-1 0 0-16,-3-1 0 0,-5 0 0 0,1 1 176 15,-6 1-176-15,-4 0 160 0,-4-3-160 0,-1-1 0 16,-4-1 144-16,0-1-144 0,-2 5 0 0,-2-1 144 16,-4 0-144-16,-3-3 0 0,-3-3 128 0,-1 0-128 15,0-2 0-15,-3 1 0 0,-6 3 144 0,-3 1-16 16,3 0-128-16,-6-1 192 0,-4-1-192 0,0 1 0 0,0 0 0 16,-4-1 0-16,0-3 0 0,-2 3 0 0,-4-3 0 15,-2 3 0-15,-3 2 0 0,-1-1 0 16,1 1 0-16,-3-1 0 0,-3-1 0 0,0 3 0 0,0 1 0 0,-4-1 0 15,-4-1 144-15,1 1-16 0,7 4 0 0,-4-3 0 16,-5-1-128-16,1 0 0 0,1 1 0 16,1 3 128-16,-1 2 0 0,1-1-128 0,0 0 192 0,2 1-64 15,0 4 32-15,-2 2 0 0,-2-1 0 0,5-1 0 16,6-2-32-16,2 2 0 0,-1 2 0 0,5-1 0 16,6-7 64-16,4 3 16 0,-1-1 0 0,10 2 0 15,10 1-208-15,6-2 0 0,2-5-144 0,7 0 144 16,7 5 0-16,7-1 0 0,5 2 0 0,7-2 0 15,6-2-896-15,9 0-64 16,2-1-32-16,8 3-11824 0,3-4-2368 0</inkml:trace>
  <inkml:trace contextRef="#ctx0" brushRef="#br3" timeOffset="167731.51">2452 11413 5519 0,'0'0'496'0,"3"-7"-496"16,-3 7 0-16,2-8 0 0,1 3 2816 0,-2-1 448 15,1 1 112-15,1-2 16 0,-3 7-1728 0,0 0-320 0,2-7-80 16,0 1-16-16,-2 6-352 0,0 0-64 15,-1-8 0-15,1 8-16 0,-3-4-80 0,-2 3-16 0,5 1 0 0,-12 0 0 16,0 3-272-16,-3 3-48 0,-4 2-16 0,-1 6 0 16,-2-1 16-16,-2 6 0 0,-3 4 0 0,1 4 0 15,1 4 16-15,-2 4 0 0,4 4 0 0,1 0 0 16,1 2-64-16,3 3-16 0,6 2 0 0,-1 1 0 16,2-1-192-16,8-6-144 0,2-2 192 0,4-6-192 15,4-4 128-15,2-5-128 0,4-5 0 0,3-4 0 16,2-2 384-16,5-2-16 0,2-8-16 0,5-2 0 15,3-2 352-15,2-6 64 0,1 1 0 0,0-9 16 16,1-2-208-16,-2-3-64 0,3-3 0 0,-1-2 0 16,2-3-224-16,-3-1-48 0,-4-1-16 0,-1 0 0 15,0 0-80-15,-5-2-16 0,-1 0 0 0,-5 2 0 0,-5 0 64 0,-2 3 0 16,-4 4 0-16,-5 3 0 0,-4 4-48 16,-2 0 0-16,-2 2 0 0,-5 1 0 0,-3 3-144 0,-4 2 160 15,-4-1-160-15,-2 2 160 16,-3 6-480-16,1 1-112 0,-1 1-16 0,3 2 0 15,1 1-1920-15,3 3-384 0,2 0-64 0</inkml:trace>
  <inkml:trace contextRef="#ctx0" brushRef="#br3" timeOffset="168260.15">4072 11452 16863 0,'-14'-2'752'0,"9"2"144"0,5 0-704 0,-9 1-192 15,9-1 0-15,0 0 0 0,-8 1 1104 0,8-1 192 16,0 0 48-16,0 0 0 0,0 0-144 0,0 0-32 16,0 0 0-16,12 0 0 0,6-1-96 0,4 0-32 15,1-1 0-15,5 0 0 0,1-2-336 0,3 1-64 16,0 0 0-16,1-2-16 0,2-1-384 0,1 0-80 15,1 0-16-15,-1 0 0 0,-6 1-144 0,-3-1 0 16,1 2 0-16,-2 2 0 16,0 0-2480-16,-5 2-368 0,1 0-80 0,-22 0-16 0</inkml:trace>
  <inkml:trace contextRef="#ctx0" brushRef="#br3" timeOffset="168424.57">4173 11663 31263 0,'0'0'1392'0,"0"0"272"0,0 0-1328 0,0 0-336 0,12-1 0 0,1 0 0 16,1 0 512-16,3 0 48 0,0-1 0 0,5 2 0 16,0-2-16-16,5-2 0 0,4 1 0 0,1 0 0 15,-1-2-304-15,4 1-64 0,2 0-16 0,0-1 0 16,0 1-1504 0,-3-1-288-16,0 2-64 0</inkml:trace>
  <inkml:trace contextRef="#ctx0" brushRef="#br3" timeOffset="168969.07">6204 11098 24879 0,'0'0'2208'0,"0"0"-1760"0,-6-7-448 0,0 4 0 15,6 3 528-15,-7-1 32 0,-3 0 0 0,-1 4 0 16,-4 5-144-16,0 2-32 0,-1 1 0 0,-2 3 0 16,-1-1 160-16,-3 7 32 0,-1 5 0 0,-1 5 0 15,-1 2 0-15,-2 3 0 0,3 3 0 0,2 1 0 16,1 4-272-16,4-2-48 0,6-5-16 0,2 0 0 16,5 0-80-16,4-4-16 0,5-5 0 0,5-4 0 15,4-4 16-15,3-2 0 0,-1 1 0 0,5-7 0 0,3-3 352 0,4-5 80 16,-1-2 16-16,3-3 0 0,0-2 80 0,1-4 16 15,2-5 0-15,2-1 0 0,-2-3-336 0,0-3-64 16,-3-1-16-16,1-2 0 0,1-2-96 0,-1-1 0 16,-4 1-16-16,-4-3 0 0,-4-3 0 0,-5 0 0 15,-3-1 0-15,-2 1 0 0,-4 2-48 0,-3-1 0 16,-4-1 0-16,-3 4 0 0,-5 3 0 0,-1 7 0 16,-2-1 0-16,0 4 0 0,-1 3-128 0,-3 2 0 15,-2 3 0-15,2 0 0 16,-1 2-1216-16,1 1-160 0,-2 3-32 0,4 4-10240 15,2-1-2048-15</inkml:trace>
  <inkml:trace contextRef="#ctx0" brushRef="#br3" timeOffset="169435.71">7017 10555 11967 0,'-5'-17'528'0,"4"11"112"0,1 0-512 0,0 6-128 16,0 0 0-16,2-5 0 0,-2 5 3376 0,0 0 640 15,0 0 128-15,0 0 16 0,0 0-2528 0,-4 12-512 16,-2-2-96-16,-1 8-32 0,0 3-288 0,-1 0-48 15,1 1-16-15,0 1 0 0,2 0-128 0,-1 0-16 16,-1-1-16-16,2 1 0 0,-1-1-224 0,2 0-64 16,2-1 0-16,0-2 0 0,-2-4-192 0,2 1 144 0,0-6-144 0,3 1 128 15,2 0-128-15,3-2 0 0,-6-9 0 0,5 6 0 32,-5-6-1360-32,10 6-304 0,-1-4-64 0,1-3-7760 0,1-3-1552 0</inkml:trace>
  <inkml:trace contextRef="#ctx0" brushRef="#br3" timeOffset="169735.77">7477 10372 19343 0,'6'-16'848'0,"-1"10"192"16,-5 6-832-16,7-4-208 0,0-1 0 0,-7 5 0 0,0 0 2016 0,0 0 352 15,0 0 80-15,-2 10 16 0,-3 1-944 16,-3 3-192-16,-3 6-48 0,-3 1 0 0,-4 0-544 0,1 0-112 16,-4 1-32-16,1 2 0 0,-1 4-80 0,1-3 0 15,-2 2-16-15,1 2 0 0,-2 2-144 0,3 0-32 16,4-3 0-16,0 0 0 0,0-3-320 0,1-1 144 16,1-1-144-16,3-2 0 0,1-2 0 0,-1-3 0 15,4-1 0-15,2-2 0 16,4-1-288-16,2-4-160 0,-1-8-48 0,6 9 0 15,0-2-2896-15,5-1-592 0</inkml:trace>
  <inkml:trace contextRef="#ctx0" brushRef="#br3" timeOffset="170169.84">7557 10711 25791 0,'-5'-14'2304'0,"4"6"-1856"0,3 0-448 0,1 3 0 16,-3 5 1840-16,11-7 272 0,3 2 48 0,0 0 16 15,-1 3-1424-15,2 1-288 0,3 1-48 0,0 0-16 16,5 0-272-16,0 2-128 0,-1 2 0 0,-1 2 128 16,-1-3-128-16,-5 3 0 0,-2 0 0 0,-4 3 0 15,-1 1 0-15,-4 0 0 0,-4-10 128 0,-3 15-128 16,2 2 0-16,-6-2 0 0,-1 1 0 0,-4-1 0 15,-1-3 256-15,1 1-16 0,2 3-16 0,-1-3 0 0,1-2 16 0,1-1 0 16,2-2 0-16,4 0 0 0,6 2-48 0,0 0-16 16,1-1 0-16,6 2 0 0,5 3-176 0,4 1 0 15,2-4 0-15,6 3 128 0,-3 0 32 0,1 0 0 16,-1 3 0-16,-2-3 0 0,-2-3-160 0,-2 1 128 16,-4 3-128-16,-2-1 128 0,-1-1 112 0,-5 0 16 15,-3-2 0-15,-3 0 0 0,-2-2 304 0,-4 1 64 16,-5 0 16-16,-3-2 0 0,-4-3 192 0,-5 2 32 15,-4-1 16-15,-6 0 0 0,-8-3-304 0,1-1-48 16,1 2-16-16,-1 0 0 0,1 2-288 0,2-3-64 16,3-1-16-16,3-1 0 0,4-2-144 0,4 0 0 15,4 1-160-15,5-1 160 16,3-1-2576-16,5-1-432 0,6 3-64 0</inkml:trace>
  <inkml:trace contextRef="#ctx0" brushRef="#br3" timeOffset="171822.14">1802 11012 16575 0,'-9'-11'1472'0,"4"5"-1168"0,1-1-304 0,0 3 0 15,4 4 512-15,0 0 32 0,-5-8 16 0,-1 7 0 16,6 1 176-16,-6 6 32 0,-3 1 16 0,4 1 0 16,-1 1-320-16,-2 3-64 0,-1 5-16 0,2 4 0 15,0 0 80-15,-1 4 16 0,-2 4 0 0,3 7 0 16,-1 5 96-16,0 5 32 0,-3 4 0 0,-1 5 0 16,-1 4-192-16,1 4-32 0,-1 2-16 0,-3 2 0 15,2 2-176-15,1-1-48 0,1-3 0 0,0-4 0 16,0-6-144-16,-2-6 192 0,3-2-192 0,0 0 192 15,0-1 48-15,-1-2 16 0,1-5 0 0,1-1 0 0,2-3 112 16,-1-2 16-16,1-4 16 0,1-3 0 0,3-2-16 16,1-2-16-16,-1-2 0 0,4-3 0 0,4-2-112 0,-1-1 0 15,0-2-16-15,3-1 0 0,3 0-48 0,1-5-16 16,1-2 0-16,0 2 0 0,4-1 0 0,1-1 0 16,4-3 0-16,-2-1 0 0,2 0-16 0,3 1 0 15,1 1 0-15,3-2 0 0,2-2-160 0,2 1 0 16,2 0 144-16,3-1-144 0,4-1 0 0,4-1 0 15,2-4 0-15,1 3 128 0,1 2-128 0,3 0 0 16,5 0 0-16,5-2 0 0,4 1 0 0,2-2 0 16,1 3 0-16,-1-1 0 0,1-4 0 0,3 1 128 15,-1 2-128-15,2 2 0 0,1-3 0 0,1 0 0 16,-5-2 0-16,6 2 128 0,3 3-128 0,1 1 0 16,2-3 0-16,-1 0 0 0,-2-1 0 0,4 1 0 0,3 1 0 15,1-3 0-15,-2-4 0 0,2 3 0 16,2-1 0-16,4 2 0 0,6-1 0 0,-1-2 0 0,-2-3 0 0,4 3 0 15,0 5 0-15,1-1 128 0,-3 1-128 0,0-1 0 16,6-1 0-16,-5 3 0 0,-4 0 0 0,0-3 0 16,1-3 0-16,3 2 0 0,-1 3 0 0,-2-1 128 15,-1-5-128-15,2 2 0 0,2-1 0 0,-4 0 0 16,-5 2 0-16,1 4 0 0,2-7 0 0,-1 5 0 16,0 0 0-16,-2 0 0 0,-3 1 128 0,2-3-128 15,-1-4 0-15,-4 1 0 0,-2 2 0 0,-2-1 128 16,0-2-128-16,1 0 0 0,-4 0 128 0,-2 1-128 15,-2 1 0-15,0-1 144 0,-2-1-144 0,0 0 0 16,-3 2 160-16,0-1-160 0,-4 1 128 0,-2-1-128 16,-5 0 128-16,-1 0-128 0,0 2 0 0,1-1 128 0,-2 2-128 15,0 1 0-15,-6 0 0 0,-2 2 0 0,-1-1 0 16,-6 4 0-16,-1-2 128 0,-5 0-128 0,-1 1 0 0,-1 3 0 16,-1-1 0-16,-1 1 0 0,-6 0 0 0,2 0 0 15,-1 1 0-15,0 1 128 0,-2 0-128 0,0 2 0 16,-4-2 0-16,-2 1 0 0,0 2 0 0,-3-2 0 15,-2 0 0-15,-1 2 0 0,0-3 0 0,-5 3 0 16,3 0 0-16,-8-5 128 0,0 0-128 0,0 0 128 16,0 0-128-16,0 0 128 0,0 0 112 0,0 0 16 15,0 0 0-15,0 0 0 0,0 0 0 0,0 0 16 16,0 0 0-16,0 0 0 0,-11 1-16 0,11-1-16 16,0 0 0-16,-9-8 0 0,2-1-16 0,3-3 0 0,0-1 0 15,0-4 0-15,1-2 96 0,2-6 32 0,1-8 0 16,0-1 0-16,0 2 32 0,1-4 16 0,2-6 0 0,-1-4 0 15,1-4 16-15,1-8 0 0,-2-4 0 0,2-9 0 16,0-10-160-16,3-1-16 0,-2-1-16 0,4-1 0 16,-3-3-224-16,3 7 128 0,-3 3-128 0,3 12 0 15,-4 8 128-15,2 2-128 0,-3 4 0 0,-2 4 0 16,0 5 0-16,1 5 0 0,-2 1 0 0,-2 4 0 31,-2 5-576-31,0 6-144 0,-1 5-48 0,-4 4-12496 0,-2 3-2512 0</inkml:trace>
  <inkml:trace contextRef="#ctx0" brushRef="#br3" timeOffset="172991.3">1495 12099 17903 0,'-16'11'784'0,"4"-7"176"0,-1 0-768 0,-2 1-192 16,0 3 0-16,-3 2 0 0,-4 1 336 0,1 2 32 15,0 1 0-15,2 5 0 0,1 6 192 0,-2 2 32 16,-3 1 16-16,0 3 0 0,2 2 0 0,-1 2 0 0,0 2 0 0,-1 2 0 15,2 2-192-15,-2 0-32 0,0-1-16 0,1 5 0 16,-1 3-112-16,-1-1 0 0,-1-2-16 0,-1 1 0 16,2 2 48-16,0 0 16 0,-2 2 0 0,4 0 0 15,6 2-64-15,0 1-16 0,1 2 0 0,-3-1 0 16,-1-2-32-16,0 1 0 0,1 0 0 0,2 1 0 16,-1 2 32-16,2-2 0 0,1 3 0 0,0-2 0 15,2-1-32-15,1 0-16 0,-2 0 0 0,1 2 0 16,3 2 48-16,0 2 16 0,-1-3 0 0,4-2 0 15,-2-1-64-15,4 0-16 0,0 2 0 0,4-1 0 16,2-3-32-16,0-1-128 0,0-3 192 0,3-1-64 16,4-2-128-16,2-5 192 0,-3-2-192 0,2-1 192 15,2-3-192-15,-1 3 160 0,1-1-160 0,0 0 160 16,0-1-160-16,-1 1 0 0,2-2 0 0,0 0 128 0,-4-2-128 0,2-1 0 16,0-3 0-16,3 0 0 0,-1 1 0 15,1 0 0-15,2 0 0 0,-2-1 0 0,-5 1 0 0,3-2 128 16,2-4-128-16,4 4 0 0,1-1 128 0,2 1-128 15,0-4 128-15,1 0-128 0,0-1 192 0,-1-4-64 16,-2 1 0-16,2-2 0 0,1-2 0 0,1 2 0 16,-1-2 0-16,2-1 0 0,-2-2 0 0,5 0-128 15,2 2 192-15,0-2-64 0,-6-1 0 0,6 0 0 16,2 0 0-16,2-1 0 0,-2-2-128 0,1 1 192 16,-1 1-192-16,0 2 192 0,-2-2-192 0,0 2 128 15,-1 0-128-15,1 0 128 0,-1-1-128 0,1-1 0 16,0-1 0-16,0-1 128 0,-1-5-128 0,1 2 0 0,-1 2 144 15,1 0-144-15,4-2 144 0,-4 2-144 0,-3-3 192 16,-1 4-192-16,0 0 208 0,-2-3-64 0,0-1-16 0,0 0 0 16,-1 1-128-16,1 0 160 0,1-1-160 0,-1 0 160 15,-1 2-160-15,1 0 0 0,-4 0 144 0,4 2-144 16,0 0 0-16,0-1 0 0,-2 1 0 0,-1 1 0 16,-1 1 0-16,-2-1 0 0,0-2 0 0,-2 1 128 15,-2 0-128-15,0-2 0 0,-4 0 0 0,1-1 128 16,0 3-128-16,1-5 0 0,-4 2 0 0,-7-5-128 31,0 0-464-31,9 2-96 0,-9-2-16 0,0 0-9760 0,0 0-1952 0</inkml:trace>
  <inkml:trace contextRef="#ctx0" brushRef="#br3" timeOffset="173360.42">2191 15601 28559 0,'-6'-4'2544'0,"6"4"-2032"16,0 0-512-16,0 0 0 0,0 0 576 0,9-4 0 16,-1-3 16-16,4 6 0 0,3 1-592 0,2 1 0 15,5 3 0-15,1 0 0 0,3-1 0 0,0 1 0 16,1 2 0-16,0 2 0 0,-1 2 0 0,-1-1 0 0,-1 1 0 15,1 2 0-15,1 3 0 0,-3-1 0 16,0 1 0-16,-2 3 0 0,-4 2 0 0,-1-1 0 0,-2 1 0 0,-2 1 0 16,-3 1 272-16,-2 1 48 0,-4 2 0 0,-2-1 0 15,-2 0 320-15,-2 4 64 0,-4-1 0 0,-2 2 16 16,-4-1 80-16,-2 4 16 0,-3 3 0 0,-1-1 0 16,-6-5-144-16,0 2-32 0,1 1 0 0,-5-1 0 15,-1-1-320-15,-3-1-64 0,-2 0 0 0,0-4-16 16,0-4-240-16,1 1 0 0,2-2 0 0,2-4 0 31,2-4-2192-31,4-4-432 0</inkml:trace>
  <inkml:trace contextRef="#ctx0" brushRef="#br3" timeOffset="174309.23">791 16408 21183 0,'0'0'1888'0,"0"0"-1504"0,-3-5-384 0,3 5 0 15,0 0 1296-15,0 0 192 0,0 0 48 0,0 0 0 16,0 0-1168-16,0 0-240 0,0 0-128 0,7 15 160 15,2 2 96-15,0 1 32 0,1 2 0 0,3 3 0 16,-2 4 0-16,3 3 0 0,2 1 0 0,1 0 0 16,-2-2-32-16,0 2 0 0,0 0 0 0,-3-1 0 15,-2-4 0-15,-1 1 0 0,-2-2 0 0,2-2 0 16,0-1 48-16,-1-2 0 0,-2-5 0 0,2-2 0 16,-2-1 80-16,1-4 32 0,1-4 0 0,-2 0 0 0,3-3 272 15,-1-5 48-15,2-5 16 0,3-8 0 0,0-5 96 16,4-8 32-16,1-5 0 0,4-8 0 0,1-6-176 0,6-7-48 15,2-6 0-15,2-3 0 0,2-1-288 0,7 1-64 16,2-1-16-16,0-1 0 0,2-1-288 0,5 5 0 16,-1 6 0-16,7 6 0 0,0 7 0 0,0 6 0 15,1 4 0-15,-4 6 0 16,-3 3-1184-16,-2 4-144 0,-3 1-16 0,-3 7-16256 0</inkml:trace>
  <inkml:trace contextRef="#ctx0" brushRef="#br3" timeOffset="177856.06">15566 16055 10127 0,'0'0'896'0,"0"0"-704"16,0 0-192-16,0 0 0 0,0 0 1456 0,0 0 256 15,0 0 48-15,0 0 16 0,0 0-592 0,8 2-112 16,-8-2-32-16,0 0 0 0,9 9-96 0,-2 2-32 16,-2 0 0-16,-1 2 0 0,-2 3-160 0,1 4-48 15,-1 3 0-15,-2 0 0 0,-1 0-144 0,-1 1-48 16,-2-2 0-16,-3 0 0 0,-1 0 48 0,-1 0 0 16,0 1 0-16,-2-2 0 0,-4-6-80 0,0 1-16 15,-4 2 0-15,0-1 0 0,-3-2-272 0,2 0-48 16,-1 0-16-16,0-4 0 15,3 0-1632-15,1-7-336 0</inkml:trace>
  <inkml:trace contextRef="#ctx0" brushRef="#br3" timeOffset="178696.54">17130 15623 16527 0,'0'0'720'0,"2"-7"176"0,0-2-720 0,0 1-176 0,-2 8 0 0,0-7 0 16,0 7 1056-16,0 0 176 0,-3-7 48 0,3 7 0 15,0 0-128-15,0 0-32 0,-7-2 0 0,-1 4 0 16,0 3-320-16,-3 5-64 0,1 2-16 0,1 5 0 16,-3 4-160-16,0 3-48 0,-1 5 0 0,0 1 0 15,2 3-224-15,-1 0-48 0,2 0-16 0,2-2 0 16,5-1-224-16,0-4 128 0,3-4-128 0,4-4 0 16,0-4 0-16,4 1 0 0,4-4 0 0,3-4 0 0,2-3 192 0,5-6-48 15,3-3-16-15,6-4 0 0,4-3 256 0,3-6 64 16,3-5 0-16,2-1 0 0,-1 0-176 0,-3-2-16 15,-6-3-16-15,-3-1 0 0,0-1 48 0,-6 3 16 16,-2 1 0-16,-5 2 0 0,-1 1-32 0,-1 4 0 16,-1 7 0-16,-4 2 0 0,-3 1-16 0,-2 3-16 15,-5 7 0-15,0 0 0 0,0 0 48 0,-3 16 16 16,-5 6 0-16,-1 5 0 0,-1 12-112 0,-2 4-32 16,-3 4 0-16,0 0 0 0,1 2-16 0,-6 1 0 15,-1 2 0-15,-2 5 0 0,-2 3-144 0,-3-1 160 16,-3-3-160-16,-2 4 160 0,-2-2-160 0,4-6 0 15,2-8 144-15,1-4-144 0,2 0 128 0,3-4-128 0,-2-4 128 0,4-6-128 16,1-2 128-16,5-7-128 0,-1-3 128 0,4-4-128 16,0-3 128-16,2-5-128 0,1-4 128 0,-1-2-128 15,5-2 0-15,-2-5 0 0,3-8 0 0,1 1 0 32,1-2-432-32,4-1-48 0,0-1-16 0,1 1 0 15,6 0-1856-15,-1 1-368 0,0 2-80 0</inkml:trace>
  <inkml:trace contextRef="#ctx0" brushRef="#br3" timeOffset="179082.05">18448 15165 15663 0,'0'0'1392'0,"0"0"-1120"15,-2-8-272-15,2 8 0 0,0 0 1344 0,0 0 192 16,-8-5 64-16,-1 3 0 0,-1 7-96 0,1 0-16 15,-5 5 0-15,-2 2 0 0,0 4-480 0,-4 5-112 16,-1 3 0-16,-1 4-16 0,-4 4-192 0,-1 4-48 0,2 1 0 0,-1 3 0 16,2 0-128-16,4 0-48 0,3-4 0 0,4 0 0 15,2 1-208-15,3-3-64 0,5-2 0 0,2-3 0 16,3-1-192-16,1-2 0 0,4 0 128 0,3-3-128 16,1-1 0-16,0-5-240 0,-1-3 48 0,4-2 16 31,5-1-1920-31,4-6-384 0,-1-5-80 0</inkml:trace>
  <inkml:trace contextRef="#ctx0" brushRef="#br3" timeOffset="179540.36">18619 15387 19343 0,'-3'-11'1728'0,"1"3"-1392"16,1-1-336-16,3 1 0 0,4 3 1216 0,5 0 160 15,1-2 32-15,6 1 16 0,1-1-496 0,4 1-96 16,-2 2-32-16,4 0 0 0,-2-1-128 0,2 3-32 16,-3 2 0-16,3 2 0 0,-6 3-16 0,-1 2-16 15,-3 2 0-15,-4 5 0 0,-4 2-176 0,-1 0-48 16,-6 3 0-16,-5 2 0 0,-1 3-32 0,-4-3-16 15,-4 1 0-15,-1 0 0 0,-1-1-48 0,-2-1-16 16,-2-2 0-16,3 0 0 0,0-1-128 0,1-3-16 0,1-3-128 16,3 0 192-16,2 0-64 0,5 0-128 0,3-2 176 15,2-9-176-15,5 10 160 0,4-2-160 0,4 4 128 0,2-1-128 16,2 0 176-16,1-1-48 0,2 2-128 0,4 2 192 16,-7-1-192-16,1 2 0 0,-4 1 128 0,-2 0-128 15,-4 1 0-15,-2 0 0 0,-3 1 0 0,-6-2 0 16,-2 1 224-16,-3-1 0 0,-3 0 0 0,-3-3 0 15,-4-2 416-15,-1 1 96 0,-8 1 16 0,0-1 0 16,-4-2-320-16,-1 1-64 0,0 0-16 0,2-2 0 16,3-2-352-16,2-2 128 0,0-2-128 0,6-1 0 15,2-2-832 1,5-4-256-16,3-1-32 0,7-3-10592 0,6-2-2112 0</inkml:trace>
  <inkml:trace contextRef="#ctx0" brushRef="#br3" timeOffset="179992.72">19204 14818 6447 0,'-5'-2'576'0,"-3"-2"-576"0,3-3 0 0,5 7 0 15,0 0 4256-15,0 0 736 0,0 0 160 0,0 0 32 16,0 0-3488-16,8-2-688 0,5 6-144 0,1 2-32 15,1 1-320-15,3 3-80 0,2 4-16 0,3 3 0 16,3 5 0-16,-1 5 0 0,3-1 0 0,2 7 0 16,2 2 16-16,-4 5 0 0,-5 3 0 0,-2 3 0 15,-4 4-64-15,-4 5-16 0,-8 5 0 0,1 0 0 16,-3 2 80-16,-7-3 16 0,-5-1 0 0,-2-2 0 16,0-2 64-16,-4-2 32 0,-4 0 0 0,-1-2 0 15,-1-2-80-15,0-5-16 0,-1-7 0 0,-1-1 0 16,0-3-176-16,-1-2-32 0,1-1-16 0,-4-2 0 15,1-1-224-15,-3 2 0 0,0-1 0 0,1-2-11776 16,3-4-2416-16</inkml:trace>
  <inkml:trace contextRef="#ctx0" brushRef="#br3" timeOffset="180623.11">20165 15467 16575 0,'0'0'1472'0,"0"0"-1168"15,0 0-304-15,0 0 0 0,4-6 1344 0,4 0 224 0,4 0 32 0,3-1 16 16,3 0-96-16,4 1-32 0,2-1 0 0,7-1 0 16,4-1-528-16,3 0-128 0,1 1 0 0,3 1-16 15,4 1-320-15,-1 0-64 0,-2 1-16 0,-1 2 0 16,-5 1-416-16,1 2 128 0,-2-1-128 0,-4 2 0 15,-6 3 0-15,-4 1-176 0,-2 2 16 0,-9 3-9312 16,-6 3-1872-16</inkml:trace>
  <inkml:trace contextRef="#ctx0" brushRef="#br3" timeOffset="180777.29">20190 15737 34095 0,'0'0'1504'0,"2"-7"320"16,5 1-1456-16,6-1-368 0,6-1 0 0,4 3 0 15,4 0-192-15,9 2-96 0,8-6-32 0,8 3 0 0,12-4 576 16,4 4 128-16,1 0 0 0,3-1 16 0,5-2-400 0,0 3 0 16,0 0 0-16,-8 3 0 15,-6 1-1600-15,-6-1-336 0</inkml:trace>
  <inkml:trace contextRef="#ctx0" brushRef="#br3" timeOffset="182407.84">22530 15093 12895 0,'0'0'1152'0,"0"0"-928"16,0 0-224-16,4-9 0 0,-4 9 896 0,0 0 128 16,3-9 16-16,-3 9 16 0,0 0 208 0,0 0 32 0,0 0 16 0,5-9 0 15,-5 9-224-15,0 0-64 0,0 0 0 0,0 0 0 16,-6-8-128-16,0 4-16 15,-4 3-16-15,0 1 0 0,-4 3-96 0,-2 1 0 0,-6 2-16 0,-2 1 0 16,-3 3-16-16,-5 4 0 0,-6 0 0 0,0 7 0 16,-2 3-288-16,-1 3-48 0,0 4-16 0,2 3 0 15,0 6-176-15,2 1-32 0,4 2-16 0,0 3 0 16,6 0-160-16,1-4 0 0,7-3 0 0,7 1 0 16,7 1 0-16,5-4 128 0,3-3-128 0,10-1 0 15,3 0 160-15,4 0-160 0,5-4 192 0,2-3-192 16,4-5 256-16,8-2-64 0,4-3-16 0,6-1 0 15,6-6 0-15,1-1 0 0,1-3 0 0,-5-2 0 0,0-2 80 16,-1-3 0-16,-4-5 16 0,1-1 0 0,1-1 96 16,-2 0 16-16,-1-6 0 0,-2 0 0 0,-1-4 112 0,-5 0 16 15,-5-2 16-15,-3-4 0 0,-2-2 48 0,-2-2 0 16,-2-3 0-16,-2-1 0 0,-3 3-48 0,-3 1 0 16,-4-4 0-16,-6 6 0 0,-1-1-96 0,-5 1-32 15,-4 0 0-15,-3 0 0 0,-5-2-80 0,-3 2 0 16,-2 0-16-16,-2 3 0 0,-4 1-144 0,0 0-32 15,-4-3 0-15,0 4 0 0,-3 5-128 0,-1 1 0 16,-1 1 0-16,1 2 0 16,0 3-384-16,3 3-96 0,3 4-32 0,3 2 0 15,3 1-1792-15,7 4-384 0,4 5-64 0,6 1-15232 0</inkml:trace>
  <inkml:trace contextRef="#ctx0" brushRef="#br3" timeOffset="184212.58">3228 15372 21183 0,'0'0'1888'0,"-3"-8"-1504"0,-2-2-384 0,2 6 0 16,3 4 464-16,-8-3 32 0,8 3 0 0,-8 5 0 16,-1 4-240-16,0 2-32 0,0 2-16 0,0 5 0 15,0 7 48-15,1 3 16 0,-5 5 0 0,4 7 0 16,-1 4 80-16,0 6 16 0,-1 8 0 0,0 1 0 15,-4 6-80-15,1 1-16 0,0 1 0 0,2 2 0 16,1 2-80-16,-2-2-32 0,-1 0 0 0,2-3 0 16,2-2 64-16,-3-4 16 0,0-4 0 0,1-4 0 15,1 1 64-15,1-7 16 0,0-6 0 0,2-3 0 0,0-5-64 0,2-4 0 16,1-5 0-16,1-3 0 0,1-3-112 16,2-8-16-16,1-9-128 0,0 0 192 0,0 0-432 0,10-4-80 15,1-8-32-15,2-8-8608 16,1-7-1712-16</inkml:trace>
  <inkml:trace contextRef="#ctx0" brushRef="#br3" timeOffset="186942.72">3079 15299 24879 0,'-17'-18'1088'0,"10"6"256"0,5-2-1088 0,3 2-256 0,2 1 0 0,4 0 0 16,1-1 608-16,4 0 64 0,2 2 16 0,7 2 0 16,4 1-688-16,5 2 0 0,3-2 0 0,2 4 0 15,3 1 0-15,0 2 0 0,5 2 0 0,3 0 0 16,3-2 0-16,6 2 0 0,-1405 2 0 0,2819-2 0 15,-1408-1 0-15,2 1 0 0,2 3 0 0,1-1 0 16,2-1 0-16,5 1 208 0,6-3-48 0,0 0-16 16,0 0 176-16,2-2 16 0,3-1 16 0,2-4 0 15,1 1 192-15,2 0 32 0,2-1 16 0,5-1 0 16,1-1-32-16,-2 1-16 0,-2-3 0 0,6 0 0 16,4 3-112-16,0-2-32 0,-1 4 0 0,1-1 0 15,7 1-144-15,-1 1-16 0,-1-1-16 0,3 2 0 0,0-4-96 0,1 2 0 16,-1-1-128-16,5 1 192 0,3-3-192 0,-3-1 176 15,0 0-176-15,1 0 160 0,3-1-160 0,-3 0 0 16,-2-3 144-16,3 3-144 0,3 0 128 0,-4 0-128 16,-4-1 128-16,5 0-128 0,0 0 0 0,1 1 0 15,-3 0 0-15,-1 0 128 0,2 0-128 0,-5 3 0 16,-5-1 0-16,2 2 0 0,2 1 0 0,0-1 0 16,-3 0 0-16,-1-1 128 0,2 3-128 0,-2-1 0 15,-2-1 0-15,-1-1 128 0,5 1-128 0,-5-1 192 16,-2 0-64-16,-4 1 0 0,-3-3 64 0,1 3 0 15,2-1 16-15,-6 1 0 0,-3 1 16 0,3 0 0 16,-2 1 0-16,-2 0 0 0,-4-1-48 0,0 3-16 0,3 1 0 0,-1-1 0 16,0-4-160-16,-3 2 192 0,-1-2-192 0,0 2 192 15,3-2-192-15,0 0 0 0,-1-2 0 0,-1 1 0 16,-4 2 0-16,-1-2 0 0,0 0 0 0,-1 0 0 16,-1 2 0-16,-2-2 0 0,-4-1 128 0,1 1-128 15,1-1 0-15,3 1 0 0,-2 2 0 0,-2-2 0 16,-4-2 0-16,3 1 0 0,0-2 0 0,1 1 0 15,0 1 0-15,-3 0 0 0,0 1 128 0,0-1-128 16,0 1 0-16,4 1 0 0,3 1 0 0,-1 2 128 16,0-2-128-16,1-1 0 0,-1 2 0 0,1-2 128 15,2 3-128-15,-1 0 0 0,-3-1 0 0,3 4 0 16,1-2 0-16,0 2 0 0,-2 0 0 0,0 2 0 16,-1-2 0-16,-4 0 0 0,1-2 0 0,3 1 0 0,-2 0 0 15,1 1 0-15,1 1 128 0,0-2-128 0,-3-5 0 16,5 1 0-16,1 2 0 0,0 2 0 0,-1 1 0 15,0-2 0-15,0-2 0 0,0 1 0 0,2 2 0 0,-3 2 0 16,1 1 0-16,-2-2 128 0,0-3-128 0,2 2 0 16,1-2 0-16,0 3 0 0,-1-1 0 0,0-1 128 15,-5-3-128-15,3 1 0 0,0 3 0 0,2 1 0 16,-3-2 128-16,0 1-128 0,-3 1 0 0,4-1 0 16,3-1 0-16,3 0 0 0,-3 1 128 0,-2 0-128 15,-2 0 0-15,1 0 128 0,2-1-128 0,2 2 0 16,3 0 0-16,-5 2 0 0,-3 1 0 0,3 1 128 15,5-3-128-15,-2 3 0 0,-2 4 0 0,-2 0 0 16,-4-4 128-16,3 0-128 0,2 0 0 0,0 2 0 0,1 4 0 16,-3-3 0-16,1-3 0 0,-2 1 0 0,3-1 0 0,0 1 0 15,1 3 0-15,-5-2 0 0,-4-3 0 0,2 1 128 16,1 1-128-16,2 0 0 0,0 2 0 0,-3-2 0 16,-6-1 0-16,2 0 0 0,-1 0 0 0,3 0 0 15,0 0 0-15,-2 1 0 0,-1-1 0 0,0 1 0 16,-3 1 0-16,4-1 0 0,-2 2 0 0,1 0 0 15,-2 0 0-15,-2-1 0 0,-2 0 0 0,1 0 0 16,2-3 0-16,-2 4 0 0,-1-1 0 0,-1 0 0 16,0-2 0-16,-1 1 0 0,-6 1 128 0,1 0-128 15,2-2 0-15,-2 1 0 0,3-4 144 0,0 2-144 16,3 1 0-16,-1 1 0 0,-5-3 0 0,-1 1 0 16,1 0 0-16,-1 0 0 0,2 3 0 0,2-3 0 15,-1-2 0-15,-2 1 0 0,-2 1 0 0,-3 1 128 0,-2-1-128 16,3-2 0-16,2 1 128 0,-1 0-128 0,1 2 128 15,-1-3-128-15,3-1 160 0,-2 0-160 0,-3-1 0 0,-2 1 0 16,0-1 0-16,1 1 0 0,4-2 0 0,0 2 0 16,-1 0 0-16,1-2 0 0,0-2 0 0,-3-1 0 15,-4 3 0-15,1 0 0 0,-2-1 0 0,3 1 0 16,-3 0 0-16,1-2 0 0,0 0 0 0,-1 0 0 16,-2 2 0-16,0-1 0 0,-3-2 128 0,2 1-128 15,-8 1 0-15,4-1 0 0,-1 1 0 0,3 1 128 16,0-1-128-16,2-1 0 0,-2 1 0 0,2 0 0 15,-1-2 0-15,1 1 0 0,-2 0 0 0,1-1 0 16,-5 0 0-16,0 0 0 0,1 1 0 0,-2 1 0 16,1 0 0-16,1 1 0 0,0-1 0 0,-2 2 0 0,-6-1 0 15,2 0 0-15,1 1 0 0,-2 1 0 0,-1 0 0 16,-2 0 0-16,-2-1 0 0,-1 1 0 0,-1 0 0 0,-3-1 0 16,-2 0 0-16,-2 0 0 0,1 0 0 0,-4 2 0 15,-2 1 0-15,1 0 0 0,0-1 0 0,-2 3 0 16,-7-4 0-16,0 0 0 0,9 5 0 0,-9-5 0 15,6 6 0-15,-6-6 0 0,5 10 0 0,-4-2 0 16,-1-8-128-16,0 13 128 0,-1-1 0 0,0 1 0 16,-2 0-128-16,-2 5 128 0,0 1 0 0,-2 6 0 15,5-2-128-15,-2 4 128 0,-1 4 0 0,-2 2 0 16,0 3-128-16,-1 2 128 0,2-1 0 0,-4 3 0 16,-2-4 0-16,-2 1-128 0,2 4 128 0,-1 1 0 15,-1 2 0-15,-2 0 0 0,1 2-128 0,-1 3 128 16,-2-3 0-16,0-3 0 0,1-2-128 0,1 2 128 0,0 0 0 15,4 0 0-15,0-1 0 0,-2 1 0 0,-1 2 0 16,-3 0 0-16,1 0 0 0,1-2 0 0,1-1 0 0,0-1 0 16,-1-5 0-16,2 5 0 0,1 4 0 15,2-4 0-15,1-1 0 0,-1 1 0 0,1 2 0 0,2-2 0 16,-1-2 0-16,3-1 0 0,-3-3 0 0,2-1 0 16,2-1 0-16,-1 2 0 0,1 0 0 0,-1-1 0 15,2-1 0-15,1-1 0 0,-1 1 0 0,0-5 0 16,0-4 0-16,0-2 0 0,1-5-160 0,-4 1 160 15,0-3-128-15,-1-5 128 0,1 0-144 0,-1-4 144 16,-3-3-160-16,-1 1 160 0,-3 1 0 0,-1-1-144 16,-8-2 144-16,0 2 0 0,-2 0 0 0,0 2 0 15,-3-2 0-15,-2-2-128 0,-1 1 128 0,0 2 0 0,1 0 0 0,-1 0 0 16,-1-1 0-16,-3 1 0 0,-4-1 0 16,-3-1 0-16,-4 1 0 0,-2-1 0 0,0 0 0 0,-2-2 0 15,-1 3 0-15,-2-1 0 0,-1 0 0 0,-7-1 0 16,-8-1 0-16,-2 3 0 0,-2-2 0 0,-1 0 0 15,2-1 0-15,-9 1 0 0,-6 1 0 0,1-2 0 16,4 0 0-16,-7-1 0 0,-5 3 0 0,0-2 0 16,-3 0 0-16,3-1 0 0,-1 0 0 0,-1 3 0 15,-4 0 0-15,3 1 0 0,4 3 0 0,-5-1 0 16,-4-3 0-16,2 2 0 0,1 1 0 0,-3-2 0 16,-4 3 0-16,2-4 0 0,2-1 0 0,-4 0 0 15,-4 2 0-15,3-4 0 0,3-3 0 0,0 3 0 16,1-2 0-16,-1 1 0 0,-2-1 0 0,1 2 0 15,1 3 0-15,1-1 0 0,-3-2 0 0,5 4 0 0,3-2 0 0,-4 0 0 16,0 0 0-16,4 1 0 0,2 0 0 0,-1-1 0 16,-5-4 0-16,2 2 128 0,1 0-128 0,-3-1 0 15,-2 0 0-15,0-3 0 0,1-1 0 0,-2-2 0 16,-3 2 0-16,-3-4 0 0,0-2 0 0,-1 1 0 16,-1 0 0-16,0 1 0 0,1-1 0 0,-3-1 0 15,2 2 0-15,-1 0 0 0,2 0 0 0,3-1 0 16,2 2 0-16,-2-3 0 0,-2 0 0 0,3 3 0 15,0-3 0-15,-3 3 0 0,-1-2 0 0,2 0 0 16,1 2 0-16,1 0 0 0,0 1 0 0,0-1 0 16,2 1 0-16,-3 0 0 0,-2 3 0 0,2-3 0 15,2-1 0-15,-2 1 0 0,-2 2 0 0,4 0 0 16,3-4 0-16,-3 2 0 0,-6 1 0 0,8 0 0 0,5 1 0 16,-2 1 0-16,-1 2 0 0,4 0 0 0,2 0 0 0,1 1 0 15,-4 4 0-15,3-1 0 0,4 0 0 0,2 1 128 16,2-1-128-16,-3 0 0 0,-2 0 0 0,1 1 0 15,3 0 0-15,-3 0 0 0,-2 1 0 0,-1 1 128 16,-1-2-128-16,-1-2 0 0,-2-1 0 0,1 2 0 16,-2 4 0-16,2-4 0 0,-1-3 0 0,-1 3 0 15,-6 1 0-15,5 3 0 0,4-2 0 0,-5 0 0 16,2-2 0-16,2-1 0 0,4 3 0 0,-4-3 0 16,1-3 0-16,3 1 0 0,-1-1 0 0,4 2 128 15,-1 0-128-15,-1 0 0 0,-1-3 128 0,4 3-128 16,1 2 144-16,-3 1-144 0,-4 0 192 0,0 2-192 0,7-2 192 15,2 3-64-15,-4-1 0 0,1 1-128 0,-2-2 160 16,3 2-160-16,4-1 128 0,1 1-128 0,-3-1 128 16,1 1-128-16,5-3 0 0,3 1 128 0,0 1-128 0,2 0 0 15,0-3 0-15,0 1 128 0,1-2-128 0,5 1 0 16,3 1 0-16,-1-2 128 0,-6-2-128 0,1 1 0 16,1 2 0-16,3 2 0 0,-2 0 0 0,-1 0 0 15,-4 2 0-15,0-2 0 0,-1 3 0 0,2 1 0 16,0 2 0-16,-1-3 0 0,-2-1 0 0,0-1 0 15,0 0 0-15,2 0 0 0,1 1 0 0,-2-3 0 16,-3-1 0-16,3 1 0 0,2 1 0 0,2 0 0 16,3-1 0-16,-2 1 0 0,-6-2 0 0,3 1 0 15,3 1 0-15,-1-1 0 0,-1 0 0 0,0 0 0 16,-2 0 0-16,0-1 0 0,3 0 0 0,2 0 0 0,-1 3 0 16,0-2 128-16,3-2-128 0,0 2 0 0,1 0 0 0,3-2 0 15,-1-2 0-15,2 1 0 0,-1 1 0 0,1 1 0 16,1-1 0-16,4-2 0 0,5-2 0 0,2 0 0 15,1 2 0-15,-2 1 0 0,0-2 128 0,-1 2-128 16,6 2 0-16,1 0 0 0,-1 1 0 0,1 0 0 16,3 2 0-16,1 2 0 0,-1-3 0 0,0 3 0 15,-2 0 0-15,1-1 0 0,3-1 0 0,2-3 0 16,2 0 0-16,3 0 0 0,5 0 0 0,2 1 0 16,-1-1 0-16,2 0 0 0,-1 2 0 0,2 0 0 15,-2-3 0-15,0 1 0 0,0 0 0 0,1 0 0 16,6 2 0-16,-2 0 0 0,-4-1 0 0,2 2 0 15,1-1 0-15,3 1 0 0,-2-1 0 0,2-1 0 0,2 0 0 16,0-1 0-16,3-2 0 0,-1 2 0 0,1 1 0 16,0-1 0-16,2 1 0 0,-2-2 0 0,3 0 0 0,3 1 0 15,2 1 144-15,4 0-144 0,2 0 0 0,4-3 0 16,0 0 0-16,9 4-128 16,4 1-1104-16,6-3-224 0,3 0-32 0,6-4-15952 15</inkml:trace>
  <inkml:trace contextRef="#ctx0" brushRef="#br3" timeOffset="190790.14">7410 15400 11967 0,'0'0'1072'0,"4"-10"-864"16,1-1-208-16,-1 0 0 0,1 0 1664 0,-1 0 304 16,-1-1 48-16,0 0 16 0,-2 0-544 0,-1-1-96 15,0-2-32-15,0 1 0 0,0 0-336 0,-1 0-64 16,-3-3 0-16,0 3-16 0,-3-1-304 0,-2 3-48 15,-3 0-16-15,-2 0 0 0,-4-2 80 0,-2 2 16 16,-8 0 0-16,1-2 0 0,-4-1-32 0,-3 2 0 16,-3-1 0-16,-1 0 0 0,0 0-144 0,2-1-48 15,0-3 0-15,-2 0 0 0,-3 2-128 0,-2 1-16 16,-1-4-16-16,-1 3 0 0,0 2-80 0,1 1-16 16,-3-2 0-16,2 1 0 0,-1 1-192 0,-6 1 0 0,-2-1 0 15,-3 3 0-15,-1 1 0 0,-1 0 0 0,-3 2 0 0,-3-1 0 16,0 4 0-16,-4 0 0 0,-5 2 0 0,0 1 0 15,4-1 0-15,0 2 0 0,1 0 0 0,-4 1 0 16,-9-1 0-16,5 2 0 0,4 0 0 0,2 2 0 16,2-1 0-16,-5 1 0 0,-4 2 0 0,1 0 0 15,1 3 0-15,0 0 0 0,0-2 0 0,-4 1 0 16,-5 1 0-16,3 3 0 0,3 3 0 0,-2-1 0 16,1 0 0-16,-1 0 0 0,-6 2 0 0,7 4 0 15,4 3 0-15,1 0 0 0,-1-1 0 0,-1 3 0 16,1 2 0-16,5 0 0 0,1 4 0 0,5 0 0 15,3-1 0-15,-3 3-128 0,-2 3 128 0,2 2 0 16,4 4 0-16,6 1 0 0,7 1-128 0,1-2 128 16,1-3 0-16,0 0 0 0,3-3 0 0,0 3 0 15,2 0 0-15,3 2-128 0,5-2 128 0,6 3 0 0,4 1 0 16,2-1 0-16,4-1 0 0,5 2 0 0,1-4-128 0,5 2 128 16,0-2 0-16,3 3 0 0,-2 1 0 0,3 2 0 15,2 1 0-15,5 1 0 0,1-1 0 0,4-1 0 16,-3-1 0-16,3-1 0 0,2 0 0 0,1-1 0 15,1-3 0-15,2 0 0 0,2-3 0 0,4 0 0 16,5-1 0-16,-2 2 0 0,1-4 0 0,2-2 0 16,-1-3 0-16,2 0 144 0,1-1-16 0,0 1-128 15,2 0 192-15,5 1-64 0,3 1-128 0,5-5 160 16,2-4-160-16,2 1 160 0,3-1-160 0,0-3 128 16,-3 0-128-16,4-2 128 0,3 0-128 0,1-1 128 15,1-2-128-15,3 1 128 0,-3 1-128 0,-1-1 128 16,-2-3-128-16,2 1 128 0,-1-2-128 0,4-1 192 0,3 1-192 15,1-2 192-15,-1-4 0 0,0 1 0 0,-3-1 0 0,-1-2 0 16,-1-2 48-16,3 0 16 0,3 1 0 0,-3-1 0 16,0 0-128-16,-5 1 0 0,0-1-128 0,-1 0 192 15,2 0-192-15,1 3 0 0,2-2 128 0,-4-1-128 16,-4-1 0-16,-5 1 0 0,-1-2 128 0,0 0-128 16,0-1 0-16,2-1 128 0,0-2-128 0,1 1 0 15,-2-1 144-15,-1 1-144 0,-4-3 128 0,-1-1-128 16,-3-1 176-16,4-1-48 0,-1-2-128 0,-1 1 192 15,-1-5 16-15,3 0 0 0,3 1 0 0,0 1 0 16,-2 1 32-16,-5-4 0 0,-2-1 0 0,0 2 0 16,0 0-64-16,2 0-16 0,-1-1 0 0,0 0 0 15,1 1-32-15,2-1-128 0,3 2 192 0,-1-3-64 0,0-2-128 0,-4-1 192 16,0 0-192-16,-1-2 192 0,2-2-64 16,-2-4-128-16,0-5 192 0,4 1-64 0,3-1-128 0,3-1 160 15,-2-5-160-15,-3 2 160 0,-2 1-160 0,-2 4 0 16,2 2 0-16,2 3 128 0,-2-2-128 0,2 2 0 15,0 2 0-15,-1 2 128 0,-2-3-128 0,0 3 0 16,-2-2 144-16,-4 2-144 0,-4 0 0 0,-3-1 144 16,-3-4-144-16,-1-3 0 0,-2-3 160 0,-1 1-160 15,-3 4 128-15,0 0-128 0,-2-6 0 0,-1 2 0 16,-2-2 128-16,-1 0-128 0,1 1 0 0,-2 1 0 16,-2 2 0-16,-3 0 0 0,-3 2 0 0,-1-2 0 15,-2 2 0-15,-3 0 0 0,0 4 0 0,-3-2 0 16,-3 0-176-16,-1-3 176 0,-2-2-240 0,-2-2 48 0,-1 1 0 15,-4-2 0-15,-2-4 16 0,-1 4 16 0,-3 2 0 16,-1 2 0-16,-3 3 160 0,-3 1-160 0,-4 1 160 0,2-1-160 16,1 0 160-16,-1 1-128 0,-3-1 128 0,3 0-128 15,-3-1 128-15,1 2-128 0,-2 0 128 0,-3-1-128 16,-4-1 128-16,-4 4-128 0,0 3 128 0,0 4-128 16,-3 1 128-16,2 1 0 0,0 2 0 0,-6 0 0 15,-3 3-144-15,-1 1-48 0,2 1-16 0,-1 0 0 16,1 1 208-16,0 1 0 0,1 2-160 0,-4 0 160 15,-4-2-176-15,1 3 48 0,3-1 0 0,2 6 0 16,-1 0 128-16,4 0-192 0,-3 0 192 0,-1 2-192 16,-4 2 192-16,3 0-160 0,1 1 160 0,4 2-160 15,4-1 16-15,-3 1 0 0,-5 3 0 0,1 0 0 0,-1-1-16 0,1 1 0 16,-1-1 0-16,-1 3 0 0,1 3-64 0,-5-2-16 16,-3-1 0-16,5 3 0 0,5 3 0 0,4 0 0 15,3-3 0-15,-1 0 0 0,2-2 240 0,2 0-192 16,-3 5 192-16,2-3-192 0,3-3 192 0,3 4-176 15,1 2 176-15,3 3-160 0,2 2 160 0,0-2-128 16,2-1 128-16,-4 2-128 0,-2 1 128 0,-3 2 0 16,-3 1-144-16,7 1 144 0,-1-2-160 0,2 4 160 15,1 2-208-15,1 2 80 0,-1 0 128 0,-2 1-192 16,-1 0 192-16,-2 2-192 0,-2 2 64 0,3-3 0 16,3-1 0-16,3 1 0 0,4 2 128 0,3-1 0 15,3-1-144-15,4 1 144 0,-1 0 0 0,4 1-176 0,0 3 176 16,1-3-128-16,-1-2 128 0,3-1 0 0,0-1-144 15,2-1 144-15,-2-2 0 0,2 2 0 0,0 2 0 16,0-1 0-16,-1-2-160 0,2 2 160 0,-1 4 0 0,4 2-144 16,1 2 144-16,1-1 0 0,0-2 0 0,4 1 0 15,5-1 0-15,0 0 0 0,-3 1 0 0,8-1-128 16,-1 0 128-16,0-1 0 0,-1-2-144 0,3 1 144 16,3-1 0-16,3-2-176 0,-2-1 176 0,5-2-128 15,0-1 128-15,0-2 0 0,3-1 0 0,-1 0 0 16,1-2 0-16,-1-1 0 0,2 1 0 0,2-1 0 15,-3 2 0-15,3 0 0 0,1-3 0 0,2 0 0 16,5-1 0-16,2 0 0 0,2 1 0 0,6-1 0 16,1-3 0-16,5 1 0 0,0 2 0 0,2-1 128 15,1 1-128-15,-2-2 0 0,1-3 0 0,5 1 0 16,-2 1 0-16,2-2 0 0,-1-1 0 0,3-1 0 0,2 0 0 16,-1-2 0-16,-3 3 0 0,-1-3 0 0,1-1 0 0,2-2 0 15,4 2 0-15,0-4 128 0,2 0-128 16,-1-2 0-16,-2 1 0 0,-1-2 128 0,1 1-128 0,1-2 0 15,-1-2 0-15,1 1 128 0,0 2-128 0,0-2 144 16,-1-2-144-16,-2-1 160 0,4-3-160 0,0 1 128 16,-1 0-128-16,2 2 128 0,1-3 0 0,-3 1 0 15,-4-2 0-15,1-2 0 0,-1 0-128 0,2 2 0 16,0-5 0-16,3 0 0 0,3-1 0 0,-3-1 0 16,-3 0 176-16,0 0-176 0,1 0 144 0,2 1-144 15,2-2 128-15,-1 0-128 0,1 0 176 0,-7 0-48 16,0 0-128-16,-3 1 192 0,0-4-32 0,2 1-16 15,-1 0 0-15,-1-3 0 0,2 3-16 0,-1-4 0 16,-5 0 0-16,-2-1 0 0,-1-1 0 0,0-2 0 0,-2-2 0 16,0 0 0-16,1-1 0 0,1-1-128 0,1-3 192 0,-5 1-64 15,1-1-128-15,-3 1 192 0,-3-2-192 0,-3 0 192 16,-2-4-64-16,-3-1-128 0,2-6 192 0,-4 3-64 16,1-2 48-16,-1 1 0 0,1 1 0 0,-3-1 0 15,-3 2 0-15,2-1 0 0,5 2 0 0,-2-2 0 16,1-2-176-16,-1-1 192 0,-1-2-192 0,-1 0 192 15,-1 0-192-15,-1-2 0 0,-2-1 0 0,-2 0-176 16,1 1 176-16,-3 0 0 0,-3-2 0 0,-2 0 0 16,-1-2 0-16,-3 4-128 0,-1 2 128 0,-2 2-128 15,-4 3 128-15,-2 3 0 0,-3 3-144 0,0 1 144 16,-3-1-128-16,-1 3 128 0,-1-5-160 0,-3 3 160 16,-2 0-128-16,-3 0 128 0,0 1 0 0,-6-1-144 0,-3-3 144 15,1 2 0-15,-1 1 0 0,-2-1-128 0,-2 0 128 16,-2-1-160-16,0 0 160 0,-3 0-160 0,2 2 16 15,-2 0 0-15,-3-3 0 0,-3 2 0 0,-4 4 144 0,-2 3-160 16,-3 0 160-16,2-1-160 0,1 2 160 0,-1 0-160 16,1 4 160-16,-5 1-160 0,-6 1 160 0,1 2-160 15,-1-1 160-15,2 3-160 0,0 2 160 0,0 2 0 16,2-2-144-16,-5 3 144 0,0-1 0 0,-2 5-144 16,-2 2 144-16,2 2 0 0,0 1-144 0,-2 0 144 15,-3 1 0-15,-2 2-144 0,-3 0-176 0,5 3-48 16,5-3 0-16,-1 2 0 0,0 3 64 0,-1 0 16 15,-4-1 0-15,2 2 0 0,5 0 160 0,-2 4 128 0,1 1-192 16,-1-1 192-16,-2-1-160 0,2 1 160 0,-3 1-128 16,5 2 128-16,4-3 0 0,-2 2 0 0,0 1 0 0,-3 3-128 15,-2 2 128-15,3 1 0 0,5 0 0 16,2 2 0-16,-3 3 0 0,1 1 0 0,-2 1 0 0,-2 1-128 16,-1-3 128-16,3 3 0 0,2 0 0 0,1 1-128 15,4-1 128-15,0-2 0 0,-1 1 0 0,-2 0-128 16,-4 4 128-16,5 0 0 0,7-2 0 0,6 2 0 15,0 3 0-15,5 1 0 0,1 2 0 0,2-2-128 16,-1-2 128-16,0 1 0 0,-2 3-144 0,1-1 144 16,-2 0 0-16,5 1 0 0,3-2 0 0,3 3 0 15,2 4 0-15,2-1 0 0,1-3 0 0,2 1 0 16,-1-3 0-16,3 0 0 0,1 0 0 0,1-3 0 16,2-2 0-16,2 4 0 0,2 4 0 0,-1-2 0 15,1-3 0-15,2 3 0 0,2 0 0 0,1 1 0 0,0-1 0 0,4-2 0 16,-1-1 0-16,5 0 0 0,0 1 0 0,3 3 0 15,1 1 0-15,3-5 0 0,1 0 0 0,2 1 0 16,2 0 0-16,2-2 0 0,0-2 0 0,2-1 0 16,3-1 0-16,4 0 0 0,3 2 0 0,0-2 0 15,2-4 0-15,4 5 0 0,6 3 0 0,0-2 0 16,-1-2 0-16,1-3 0 0,1-1 0 0,-1 0 0 16,3-2 128-16,2 1-128 0,2-6 0 0,5 1 0 15,3 1 0-15,-2-1 0 0,-1 1 0 0,1-4 0 16,-2 0 0-16,5-2 0 0,-4 1 0 0,8-2 0 15,4-2 0-15,-2 2 0 0,-3-4 128 0,1 0-128 16,-1-1 0-16,6 0 128 0,6 0-128 0,-3-2 128 16,-2 0-128-16,-3-1 128 0,-3 1-128 0,2 1 0 0,0-1 0 15,1 1 0-15,2 1 128 0,-2 0-128 0,-2-2 0 0,-3-1 128 16,2-4-128-16,-1-1 0 0,1 0 144 0,-1 0-144 16,0 1 0-16,-2-4 144 0,-4-1-144 0,1 0 0 15,0-5 192-15,2 2-64 0,2-2 0 0,2 0-128 16,1-1 224-16,-4-1-64 0,-2 1-16 0,0-5 0 15,0-2-144-15,2-2 128 0,3-2-128 0,0 2 128 16,-1-2 0-16,0 0-128 0,-7-1 192 0,2 1-64 16,0 1 16-16,-1-2 0 0,-1-2 0 0,2 3 0 15,-2 1 16-15,-2 2 0 0,-5-5 0 0,-2-3 0 16,-1 0-32-16,0 0-128 0,1-2 192 0,-4 0-64 16,0-6 64-16,-2-1 0 0,1-1 0 0,-3-3 0 15,-2-1 128-15,-2-10 16 0,-2-8 16 0,-4-4 0 0,0-5-96 16,-1 2-32-16,-1-4 0 0,2 2 0 0,-1 0-48 15,-1 4-16-15,-3 1 0 0,-3 4 0 0,-1 1 112 16,-1 4 32-16,3 5 0 0,-2 7 0 0,-1 6-176 0,0 5-128 16,-7 1 192-16,1 7-192 0,-3 8 0 0,-3 1 0 15,0 1 0-15,-4 4 0 16,-4 3-2560-16,-6 2-448 0</inkml:trace>
  <inkml:trace contextRef="#ctx0" brushRef="#br3" timeOffset="-208148.21">7343 15339 3679 0,'0'0'160'0,"4"-11"32"0,-1-5-192 0,-1 0 0 0,-2-3 0 0,-1 4 0 16,0 0 1968-16,-4-2 336 0,1-1 80 0,-2 2 16 16,-1 0-1184-16,-2 1-224 0,-2-3-48 0,-2 1-16 15,-3-1 96-15,0 0 0 0,-1 0 16 0,-2-1 0 16,1-1-272-16,-4-1-48 0,0-3-16 0,-1 2 0 15,-2 1-128-15,1 0-16 0,1-4-16 0,-1 3 0 16,3 0-224-16,-3 2-64 0,1-2 0 0,-4 0 0 16,0 0 80-16,-1 2 16 0,0 4 0 0,-2-4 0 15,-1 0-96-15,-1 2-32 0,-4 1 0 0,1 2 0 16,0-1-32-16,-1 1 0 0,1-3 0 0,-2 3 0 16,-2-3-192-16,-1 3 176 0,-5 2-176 0,2-1 160 15,3 1-160-15,0 3 0 0,0 2 0 0,0 0 0 16,-2-1 0-16,2 0 0 0,-1-3 0 0,-4 3 0 0,-2 3 0 0,-2-1 0 15,0-2 0-15,-3 3 0 0,-1 2 0 0,-2 3 128 16,3-2-128-16,-5 1 0 0,-2-1 0 0,-1 3 0 16,2 2 0-16,0 0 0 0,2 0 0 0,2 3 0 15,1 1 0-15,-1 1 0 0,-3 0 0 0,1 1 0 16,1 1 0-16,1 2 0 0,-1 2 0 0,2 0 0 16,3-1 0-16,3 2 0 0,3-2 0 0,1 0 0 15,-2-1 0-15,4 2 0 0,2-2 0 0,3-1 0 16,-1-1 0-16,3 2 0 0,0 1 0 0,0-2 0 15,-1-3 0-15,0 2 0 0,-2 4 0 0,0 0 0 16,-4-1 0-16,1 0 0 0,-2-1 0 0,1 3 0 16,-1 3 0-16,-2-2 0 0,0-2 240 0,0 3-48 0,1 1 0 0,-2 1 0 15,-4 3 112-15,3 0 16 0,2 1 0 0,2 2 0 16,-2 5-320-16,1 0 160 0,2-3-160 0,3 1 128 16,0-2-128-16,1 0 128 0,1 1-128 0,-5-2 128 15,2 0-128-15,0 1 0 0,3 1 144 0,-3 0-144 16,5 1 0-16,1 1 0 0,0 1 0 0,1 2 128 15,1 2-128-15,2-2 176 0,-2 0-176 0,0-1 192 16,-2-1-192-16,1 0 192 0,-1 2-192 0,1 1 192 16,-2-5-64-16,1 4-128 0,3 2 192 0,0 2-64 15,-3 3 0-15,3 0-128 0,1 1 192 0,4-2-64 16,-3 2 48-16,1-2 0 0,2-4 0 0,2 1 0 16,1 0-32-16,1 0 0 0,0 2 0 0,4 0 0 15,2 0-144-15,1 1 160 0,0-2-160 0,4 2 160 16,2-1-160-16,1 1 192 0,3-1-192 0,1 0 192 15,1 0-64-15,4 1-128 0,3 1 192 0,4 0-64 0,-3-2-128 0,6-1 0 16,3 2 0-16,2-3 128 0,3-1 0 0,1-1-128 16,0-2 192-16,1-2-64 0,0-1 0 0,1-2 0 15,1-2 0-15,4 0 0 0,-2 2 16 0,5-1 0 16,1 2 0-16,3-4 0 0,-3-4 64 0,4 0 16 16,3-4 0-16,-4 2 0 0,3-1 48 0,-1 0 16 15,-3-2 0-15,1 0 0 0,-1 0-48 0,3 0-16 16,2-3 0-16,4 0 0 0,3-1-32 0,2 2 0 15,3 0 0-15,0-2 0 0,-4-1-48 0,2 1-16 16,3-2 0-16,2-1 0 0,1-1 0 0,2-1-128 16,4 1 192-16,-3-1-64 0,-2 0-128 0,-2-1 192 15,-1-2-192-15,3 1 192 0,7 1-192 0,-1 2 0 0,0-3 144 0,-3 0-144 16,0-2 128-16,-4 1-128 0,0-1 128 0,3-1-128 16,4-1 128-16,-3 1-128 0,-1-2 128 0,1 0-128 15,-1-1 128-15,-3-3-128 0,1 1 128 0,1-3-128 16,0-1 128-16,-2 0-128 0,-3-1 128 0,-2-1-128 15,-5 0 128-15,-1-1-128 0,-1-2 128 0,1 1-128 16,-3 0 0-16,2-2 144 0,0 1-144 0,0-1 0 16,2 2 176-16,-3 1-176 0,-1-1 160 0,-3-1-160 15,0 1 144-15,-1 1-144 0,4 0 128 0,2-2-128 16,-3 4 0-16,1-2 0 0,-1-1 128 0,-1 1-128 16,2-1 0-16,-5 2 0 0,-1 0 0 0,-1 0 0 15,2 0 0-15,-3 1 0 0,2 0 0 0,2 1 0 16,-2 0 0-16,3-1 128 0,0 0-128 0,-2 1 0 15,-2 3 0-15,-2-1 0 0,-2-2 0 0,-1 1 0 0,-3 2 0 0,0-1 0 16,-2 0 128-16,0-1-128 0,-3-2 0 0,0 0 0 16,-1-1 0-16,-1-2 128 0,3 1-128 0,0-2 0 15,-1-1 0-15,0-1 0 0,1-1 0 0,0-4 128 16,1 0-128-16,-2-1 0 0,2 0 0 0,-2-1 128 16,0 2-128-16,0 0 0 0,-3-1 0 0,-1-1 0 15,0-2 128-15,-1-1-128 0,0 1 0 0,-1-5 0 16,-1 0 0-16,1 4 128 0,-2-1-128 0,0 2 0 15,-3-3 0-15,-1 2 0 0,-2-3 0 0,1 3 0 16,0 0 0-16,-3 0 0 0,-2-4-176 0,-1-1 176 16,0-3-128-16,-1 0 128 0,-1-2-176 0,-2-1 176 15,-1-4-208-15,-1 6 80 0,-2 3-32 0,-1 1 0 16,0 0 0-16,1 0 0 0,-2 3 32 0,2 2 0 0,0-1 0 0,-1 1 0 16,1-2 128-16,-1 0-128 0,0-3 128 0,-2 1-128 15,0-2-48-15,-3 2 0 0,-2 0 0 0,-2 4 0 16,0-1 16-16,-2 1 0 0,-1 3 0 0,-4-3 0 15,-3 0-96-15,-1 0 0 0,-2 2-16 0,-1-1 0 16,-3-3 16-16,1 0 0 0,-2 2 0 0,0 3 0 16,-1 0 16-16,1 0 16 0,-5-1 0 0,0 2 0 15,-4 1 64-15,-2 3 16 0,-2 1 0 0,-1 0 0 16,-3 2 144-16,-1 0-160 0,0 3 160 0,2 0-160 16,-2-2 160-16,-3 2-192 0,-3 0 192 0,1 3-192 15,2 2 48-15,0 1 0 0,3-2 0 0,4 2 0 16,0 4 144-16,-2-1-128 0,0-2 128 0,1 2-128 0,3-1 128 15,0 3 0-15,1 2 0 0,1 1-128 0,3 0 128 0,-2 0 0 16,1 2 0-16,-2-1-128 0,-4 1 128 0,-2 0 0 16,0 1 0-16,-4 1 0 0,0 3 0 0,-2 0 0 15,0-2 0-15,0 2 0 0,-3-3 0 0,0 4 0 16,0 3 0-16,0-1-128 0,-1 0 128 0,-1 1 0 16,1 1 0-16,-3 2-128 0,0 4 128 0,3-3 0 15,0 0 0-15,3 4 0 0,1 6 0 0,0-1 0 16,0-1 0-16,-2 4-128 0,-3-2 128 0,5 6 0 15,4 3 128-15,2-1-128 0,-4-1 0 0,4 0 0 16,3 1 0-16,0 4-128 0,-1 0 128 0,2 1 0 16,1 0 0-16,1 3 0 0,2 1 0 0,4-1 0 15,2-2 0-15,1-2 0 0,4-3 0 0,0 4 0 0,1 1 0 0,0 0 0 16,2-4 0-16,-1 5 192 0,-3 3-64 16,1 2 0-16,2 0 0 0,-1 1 16 0,6-3 0 0,1 2 0 15,-3 1-144-15,4 3 192 0,-1-2-192 0,5 2 192 16,0 0-192-16,4 0 192 0,1-5-192 0,3-1 192 15,2-2-64-15,6-3-128 0,1 1 192 0,3-1-64 16,3 1 64-16,6-3 0 0,4 0 0 0,3-3 0 16,3 1-192-16,5-3 160 0,2-2-160 0,5 0 160 15,3-2-160-15,2-1 0 0,0 0 0 0,1-1 128 16,-2-3-128-16,2 3 0 0,-3-2 144 0,5 0-144 16,-2-2 128-16,3-2-128 0,2-3 128 0,2 2-128 15,2 4 0-15,-2-2 128 0,0-2-128 0,-1 1 0 16,-1-3 0-16,5 1 128 0,1-4-128 0,5 0 0 15,2-4 160-15,3 1-32 0,-2-1-128 0,-1 0 192 16,-3-2-64-16,0-2 0 0,2 1-128 0,4 1 192 0,1 0-192 0,-1 0 176 16,-3 0-176-16,-2 0 160 0,-1 0-160 0,0 0 0 15,1-1 0-15,0 1 0 0,0 0 0 0,-3-1 128 16,0-4-128-16,1 3 0 0,-4-3 144 0,3-1-144 16,2-1 160-16,0-1-160 0,0-2 224 0,-3 0-48 15,1 0-16-15,0-4 0 0,-3 2-32 0,1-3 0 16,0-1 0-16,2 1 0 0,0-3 0 0,3 1-128 15,1-2 192-15,-2 0-64 0,-2-1-128 0,-3 1 128 16,-3-2-128-16,2-2 128 0,-2-1-128 0,2-1 160 16,2 1-160-16,-3-3 160 0,-1 3-160 0,-1-2 0 15,-5 0 144-15,-1 1-144 0,0-2 144 0,-1 2-144 16,2 0 192-16,-1-4-192 0,-1-3 160 0,1 0-160 16,2-4 128-16,0 3-128 0,0 0 128 0,-4-4-128 0,2-2 0 15,-5 2 128-15,0-1-128 0,1-3 128 0,1-2-128 0,-2 1 128 16,2 1-128-16,-1 2 0 0,1 3 0 0,-1 1 0 15,-1-3 0-15,-1 1 0 0,-3 5 0 0,0 1 0 16,-4 0 0-16,1 0 0 0,-6-2 0 0,-2-3 0 16,-1-2 0-16,-2-1 128 0,0-5-128 0,-2-2 0 15,-2-5 128-15,-1 1-128 0,-2-2 0 0,-2 3 128 16,-3 0-128-16,3 4 0 0,-4 2 0 0,0 2 0 16,-2 6 0-16,0 1 0 0,-1 3 0 0,-2 5 0 15,-2 4-224-15,2 4 32 0,-3 1 0 0,5 9 0 16,-6-3-1312-1,6 3-256-15,0 0-48 0,0 0-15360 0</inkml:trace>
  <inkml:trace contextRef="#ctx0" brushRef="#br3" timeOffset="-201470.81">1699 7311 16175 0,'-10'-15'704'0,"3"7"176"0,-1 0-704 0,0-2-176 0,2 1 0 0,0-1 0 16,-4-2 816-16,2 2 128 0,3 1 16 0,0 1 16 15,0 0-32-15,0 2-16 0,2 1 0 0,3 5 0 16,-3-6-176-16,-2 2-48 0,5 4 0 0,0 0 0 16,0 0-288-16,0 0-64 0,0 0-16 0,0 0 0 15,0 0-208-15,0 0-128 0,0 0 128 0,0 17-128 16,-1 1 240-16,0 3-32 0,1 2 0 0,-1 6 0 16,-1 5 176-16,0 3 48 0,-1 3 0 0,2 4 0 15,-1-1-32-15,-1 5 0 0,1 5 0 0,-2 5 0 16,0 7-96-16,0 2-32 0,0-1 0 0,0 4 0 0,-1 1-128 15,-1 5-16-15,0 3-128 0,4 0 192 16,0-3-192-16,0 1 176 0,-2 1-176 0,2 2 160 0,2 4-160 16,0-1 0-16,0-5 0 0,0 1 0 0,-1 1 128 15,0-1-128-15,-1-2 0 0,0-4 128 0,-3 0-128 0,2-1 0 16,0 2 144-16,-1-1-144 0,2 3 176 0,-2-6-48 16,0-4 0-16,2-3 0 0,0-5 0 0,1 0 0 15,0 1 0-15,0-4 0 0,-3-5 32 0,2-2 0 16,1-3 0-16,-1-2 0 0,0-3 16 0,0 1 0 15,-1-2 0-15,-1-1 0 0,2 1-48 0,0-2 0 16,-1-2 0-16,2-3 0 0,0-6-128 0,0 0 160 16,0-2-160-16,-1 0 160 0,1-4-160 0,0-1 192 15,-2-3-192-15,2 2 192 0,1-3-192 0,0 1 0 16,-1-4 144-16,-1 0-144 0,2-1 0 0,0 1 144 16,0 1-144-16,0 0 0 0,-2-3 192 0,2 0-64 0,1 0 0 0,1 0-128 15,-1-1 0-15,2-1 0 16,-3-8 0-16,7 14 0 0,-4-1 0 0,3-3 0 0,-6-10 0 0,9 10 0 15,-3 0 0-15,3-2 0 0,1-1 0 0,1 0 0 16,0 0 0-16,2 1 0 0,0 0 0 0,3-4 0 16,0-3 0-16,2-1 0 0,2 0 0 0,5 1 0 15,0 0 128-15,4-1-128 0,-1-1 0 0,4 1 0 16,2 2 128-16,4 1-128 0,3-1 0 0,-1-2 0 16,1-1 0-16,1 0 0 0,5-3 0 0,6 2 0 15,3 0 0-15,6 1 0 0,2 0 0 0,0 1 0 16,2-1 0-16,6-2 0 0,3 0 0 0,6 2 0 15,3 3 128-15,2-1-128 0,-1-2 0 0,6-1 0 16,6-1 0-16,0 3 0 0,-2 3 0 0,1-4 0 16,8-5 0-16,-3 0 128 0,0-1-128 0,3 1 0 0,1-3 128 0,1 0-128 15,1-2 0-15,-1 0 0 0,2-1 128 0,-1 0-128 16,-1-1 0-16,2-1 0 0,2 0 240 16,0 0-64-16,0-3-16 0,-1 3 0 0,-3 3-160 0,2-1 192 15,3 1-192-15,-1 1 192 0,0-1-64 0,5 1-128 16,2 0 192-16,-1 0-64 0,-2 0-128 0,2 2 0 15,0 0 0-15,0-2 128 0,-1 0-128 0,2 0 0 16,-3 1 0-16,-2 0 0 0,-2-5 0 0,0 2 0 16,2 0 128-16,-3 1-128 0,-6 0 0 0,1-1 0 15,-1-1 0-15,-4 0 0 0,-2 2 0 0,1 0 0 16,-2 1 0-16,-3-1 0 0,-3-1 0 0,-2 2 128 16,-2 4-128-16,-3 0 0 0,-7-3 0 0,-4 2 0 15,-4 2 0-15,-4-1 0 0,-4 0 0 0,-2 1 128 0,-1 3-128 16,0-1 0-16,0 1 0 0,-2 0 0 0,-5 2 128 0,-3 2-128 15,-2-2 0-15,-1 1 0 0,1 0 144 0,-4 0-144 16,0-1 0-16,-2 0 0 0,0 0 0 0,-2 2 128 16,1 0-128-16,-3-1 0 0,-1-2 0 0,-2 0 0 15,-3 2 0-15,-3-1 0 0,-2-2 0 0,-1 2 128 16,-1 1-128-16,-1 0 0 0,-1-1 0 0,-1-1 0 16,-4-3 128-16,-2-1-128 0,-2 0 128 0,0-1-128 15,0 0 144-15,0-2-144 0,-4-1 192 0,1-2-192 16,-1-3 192-16,0-3-64 0,-2-2 0 0,3-2-128 15,-1-7 192-15,-2 0-192 0,1-4 192 0,-2-7-192 16,0-7 128-16,2-3-128 0,-4-4 0 0,1-1 0 16,1 0 0-16,-2-3 0 0,-2-6-176 0,0 0 176 15,0-2-192-15,0 0 64 0,3-2 128 0,-2 0-208 0,-2-3 208 0,3-4-144 16,2-4 144-16,-1-1-128 0,0-1 128 0,2-3-208 16,-1-2 80-16,6-4 128 0,1-1-224 0,2 3 80 15,2 5 16-15,0-3 0 0,1-4-96 0,1 5-16 16,-1 6 0-16,2 2 0 0,-1 3 112 0,-2-2 128 15,-1 3-208-15,-1 4 80 0,-2 1 128 0,0 6 0 16,-3 6 0-16,0 4 0 0,-5 2 0 0,0 3 0 16,1 0 160-16,-2 5-160 0,-2 8 160 0,-1 2-160 15,-2 2 160-15,-1 2-160 0,0 4 128 0,-3 0-128 16,3 7 0-16,-1-1 144 0,-2 2-144 0,0 0 0 16,-3 3 0-16,4 4 0 0,-3 0-144 0,2 0-16 15,-3 0 0-15,2 1 0 0,-1-1-48 0,0 0-16 0,-1 0 0 16,-2 0 0-16,1 1 80 0,-3 1 16 0,-2-1 0 15,0 3 0-15,-1-3 128 0,-4 0 0 0,-4 1-144 0,1 0 144 16,-3 2 0-16,-2 1 0 0,-6-1 0 0,-4 2 0 16,2 0-144-16,-3 1 144 0,2 1 0 0,-9-1 0 15,0 0 0-15,-5 1-128 0,0-1 128 0,-5-1 0 16,-4 1 0-16,-1 0 0 0,1 0 0 0,-6 0 0 16,-4-1 176-16,-3 1-176 0,-3 1 192 0,-2 0-192 15,-3-2 160-15,-4 0-160 0,-9 1 128 0,-5 1-128 16,-4 3 0-16,-7-1 0 0,-5 0 128 0,-4-1-128 15,1 0 0-15,-6 0 0 0,-10 1 0 0,-1 1 0 16,-2-1 0-16,0 1 0 0,-1 0 0 0,-2 1 0 16,-5-2 0-16,3 0 0 0,-2 0 0 0,-1 2 0 15,-1-1 0-15,-5-1 128 0,-1 0-128 0,0 1 0 0,2-1 0 0,1 2 0 16,-4 3 0-16,-2 2 0 0,-6-2 0 0,0 3 128 16,-2 1-128-16,3 0 0 0,-2 3 128 0,0 1-128 15,-4 0 0-15,1 1 128 0,0 1-128 0,1 0 0 16,1-1 0-16,3 1 0 0,0-2 0 0,4 3 0 15,-1 0 128-15,7 0-128 0,7-3 0 0,3 0 0 16,6-1 0-16,7 1 0 0,8 2-192 0,8 0 0 16,4 2-16-16,8 0 0 15,7-3-2000-15,7 4-400 0</inkml:trace>
  <inkml:trace contextRef="#ctx0" brushRef="#br3" timeOffset="-190659.25">1855 7451 13471 0,'-5'-24'592'0,"1"7"128"0,0-6-576 0,-1-1-144 0,1 1 0 0,1 0 0 15,1 1 800-15,0-1 128 0,-2 1 32 0,2 0 0 16,0 0-288-16,-1 0-48 0,1 0-16 0,0-1 0 16,-2 7-272-16,0 0-48 0,1 1-16 0,-1 2 0 15,-3-1 256-15,2 4 48 0,5 10 16 0,-5-9 0 16,-3-1 176-16,4 2 48 0,4 8 0 0,0 0 0 16,0 0-240-16,0 0-32 0,-8-3-16 0,8 3 0 15,0 0-144-15,-6 5-48 0,1 1 0 0,-1 0 0 16,0 2 0-16,-3 3 0 0,-4 4 0 0,1 2 0 15,1 0 96-15,-3 5 16 0,-3 5 0 0,0 6 0 16,0 9 128-16,1 4 16 0,0-1 16 0,1 4 0 16,0 1-160-16,-1 1-48 0,1 1 0 0,-1 8 0 0,1 5-160 0,-2 0-48 15,4 1 0-15,0-2 0 0,0 1-192 0,2 4 128 16,1 0-128-16,3 2 0 0,4 4 192 0,0-1-64 16,-2-7-128-16,2 6 192 0,5-2-48 0,-1 4-16 15,0 1 0-15,2-4 0 0,-1-2-128 0,-1 1 0 16,-2 4 0-16,1-7 128 0,0-2-128 0,1-1 128 15,-1 2-128-15,0-3 128 0,0-4-128 0,0 2 128 16,0 1-128-16,1-2 128 0,-1 1 0 0,1-3 0 16,0-5 0-16,-1-1 0 0,-1-1 32 0,0 0 0 15,1-1 0-15,0 0 0 0,-2-1-32 0,0-3-128 16,1-3 192-16,-1-4-64 0,1-2-128 0,0-3 0 16,-1-3 144-16,1-2-144 0,0-2 0 0,0 2 128 0,1 2-128 15,0-4 0-15,0-1 0 0,-1-3 0 0,-3 0 0 0,2-2 128 16,2-3-128-16,-1-3 0 0,-3 0 0 0,0-2 128 15,2-3-128-15,0-2 0 0,-1-1 0 0,0-2 0 16,3-6 0-16,-4 7 0 0,4-7 0 0,-1 9 0 16,1-9 0-16,0 0 0 0,8 5 0 0,0-1 128 15,-8-4-128-15,14 4 128 0,2-2-128 0,3-1 128 16,1-1-128-16,2-1 0 0,2-5 0 0,1 2 128 16,5 0-128-16,3-1 0 0,3-1 0 0,3 0 0 15,2 1 0-15,5 0 0 0,-1 2 0 0,2 1 0 16,2 0 0-16,0 0 0 0,-2 4 0 0,4 0 0 15,4 1 0-15,2 0 0 0,0 1 0 0,0 1 0 16,1 2 0-16,1 2 0 0,-3-3 0 0,6 1 0 16,0 0 0-16,3 3 0 0,2-2 0 0,-1 2 0 0,-1-1 0 15,3 2 0-15,2 1 0 0,5 0 0 0,3-3 0 0,-2 0 0 16,-2-1 0-16,3 1 0 0,3 1 0 0,1-1 0 16,-1-5 0-16,2-2 0 0,-4 3 0 0,0-1 0 15,0 0 0-15,4-2 0 0,8-2 0 0,-1 0 0 16,-6 0 128-16,4 1-128 0,0-3 0 0,1-1 128 15,-2 0-128-15,3 0 0 0,3-2 0 0,2 3 0 16,0-2 0-16,-2-1 128 0,-5 1-128 0,5-1 0 16,6-1 0-16,1 2 0 0,-4 0 0 0,1 1 0 15,7 1 0-15,-3 0 0 0,1-2 0 0,0-2 0 16,1 0 0-16,2 1 0 0,-2-1 0 0,2 1 128 16,-3-3-128-16,7 0 0 0,-1 1 0 0,-1-1 0 15,-3-1 0-15,1 0 0 0,5-3 0 0,-4 1 0 0,-2 0 0 16,1 0 128-16,1-1-128 0,-3 1 0 0,-4 0 0 0,2 2 0 15,0-2 0-15,-1 3 0 0,-4-1 0 0,-2 0 0 16,-2 1 0-16,-2 1 0 0,1 0 0 0,-5 3 128 16,-2-1-128-16,-1 1 0 0,1-1 0 0,-4 3 0 15,-4 2 0-15,-4 0 0 0,-4 0 0 0,-4 1 0 16,-3 0 0-16,-5 0 0 0,0 2 0 0,-4-1 0 16,-1 0 0-16,-6 1 128 0,-4 0-128 0,-5 0 128 15,-4 1-128-15,-2 0 0 0,-4-1 0 0,-2-1-128 16,-2 2 128-16,-1 0 0 0,-4-2 0 0,-4-2 0 15,-1 2 0-15,-3-2 0 0,-8 0 0 0,0 0 128 16,0 0-128-16,0 0 0 0,0 0 0 0,0 0 128 16,2-11-128-16,-1 1 192 0,-1 0-64 0,-1-5 0 0,-5-4-128 15,2-2 144-15,-1-2-144 0,0-4 160 0,-1-2-160 0,0-4 0 16,-3-4 0-16,3-5 0 0,-2-3 0 0,1-8-176 16,0-9 48-16,3-2 0 0,1-6-112 0,2 0-16 15,-1-3 0-15,1-5 0 0,-1-10 64 0,2 2 0 16,2 7 0-16,-1-1 0 0,1-2 192 0,-2 1 0 15,0-2 0-15,0 5 0 0,2 4 0 0,0-1 0 16,1 0 0-16,3-3 0 0,-3-7 0 0,4 5 0 16,1 3 0-16,1 2 0 0,-1 1 0 0,1 3-192 15,0-2 48-15,0 8 16 0,-1 5 128 0,2 3-128 16,1 1 128-16,-1 2-128 0,-1-1 128 0,0 1 0 16,0-1 0-16,0 6 0 0,0 6 0 0,0 5 0 15,-7-1 0-15,1 5 0 0,1 0 0 0,-1 3 0 0,0 2 0 16,-1 0 0-16,2 1 0 0,1 0 0 0,2 1 0 0,-5 3 0 15,0 4 0-15,3 0 0 0,2 2 0 0,0-1 0 16,0-1 0-16,-3 0 0 0,1 1 0 0,2 1 0 16,-6 3 0-16,0 0 0 0,-1-1 0 0,0 5 0 15,0 0 0-15,-1 1 0 0,-4-1 0 0,-1 4 0 16,6 7 0-16,-10-7 0 0,-1 0 0 0,-3 4-128 16,-3 1 128-16,-2 2 0 0,-4 1 0 0,-4 2 0 15,-4-3 0-15,1 3 0 0,-6-1 0 0,0 1 0 16,-6 0 0-16,-2 1 0 0,-3-2 0 0,-5-1-128 15,-2-1 128-15,0 2 0 0,-4-2 0 0,-1 0 0 16,-4 0 0-16,-4 0 0 0,-5 0 0 0,-1 0 128 16,-1 0-128-16,-3 0 144 0,-1-2-144 0,-7 1 160 15,-5 1-160-15,2 0 0 0,-3-1 0 0,-6 0 128 0,-5 0-128 0,0-1 0 16,5 0 0-16,-5-1 0 0,-1-4 0 0,-5 3 0 16,-1 2 0-16,-4 0 0 0,-1-3 0 0,-3 3 0 15,-1 1 0-15,-5 0 0 0,-6 0 0 0,-2 0 128 16,2 1-128-16,-6 2 0 0,-5 2 0 0,-3 2 0 15,-3-1 128-15,0 2-128 0,-1-3 0 0,-3 3 0 16,-4-1 0-16,2-1 0 0,-1-3 0 0,1 0 0 16,0 0 128-16,-1 2-128 0,-3 2 0 0,-1 1 0 15,1 2 144-15,6-3-144 0,4 1 176 0,4 1-48 16,3 0 0-16,7 0 0 0,7 3 32 0,4-1 0 16,3 2 0-16,10-1 0 0,14-3-160 0,9 2 0 15,4 4 0-15,8 1 0 16,5 1-1680-16,7 2-368 0</inkml:trace>
  <inkml:trace contextRef="#ctx0" brushRef="#br3" timeOffset="-189440.82">685 9636 31327 0,'-13'-16'2784'0,"7"8"-2224"0,0 4-560 0,6 4 0 16,-6-9-448-16,0 3-208 0,-3 3-48 0,3-4 0 0,-3-3 704 0,2-2 176 16,-2 0 16-16,1 0 0 0,1 4 0 0,2-4 0 15,-5-2 0-15,3-4 0 0,0-3-48 0,1-1 0 16,-1 0 0-16,2-2 0 0,1-2 48 0,-2-2 16 15,3 1 0-15,-2-2 0 0,2-3 48 0,-4-3 0 16,1-4 0-16,1-1 0 0,2 0-128 0,0 0-128 16,0-2 176-16,0 2-176 0,3 3 256 0,0 2-64 15,3 1-16-15,0 2 0 0,2-4 0 0,1 3 0 16,-2 3 0-16,1 1 0 0,-1 6 16 0,-3 3 16 16,2 3 0-16,2 0 0 0,1 1-64 0,-2 0-16 15,0 3 0-15,1 3 0 0,-1 3-128 0,-4 7 0 16,5-4 0-16,2 0 128 0,0-1-128 0,1 1 0 15,3 3 0-15,-1 3 0 0,-2 3 0 0,1 5 0 16,2 2-128-16,-1 4 128 0,2 1 0 0,0 4 0 0,0 1 0 0,0 4 0 16,2 2 0-16,0 4 0 0,-1 1 0 0,3 2 0 15,2-4 0-15,-2 2 0 0,-2 1 0 0,-1 0 0 16,-1 2 0-16,-1-2 0 0,-1 2 0 0,0-4 0 16,0-4 0-16,-2 0 0 0,-2 1 128 0,-1-3-128 15,-2-2 0-15,-1-2 0 0,-3-1 144 0,-1-3-144 16,-5-3 176-16,-1-1-48 0,-2 3 0 0,-4-3 0 15,-6-3 48-15,-1 1 0 0,-3-2 0 0,0 1 0 16,-2 1-48-16,-2-3 0 0,-2-8 0 0,0 5 0 16,-1 2-128-16,-2 0 128 0,-1-2-128 0,-3-3 128 15,1-4-128-15,2 0 0 0,2 0 0 0,2-3 0 16,2-2 0-16,2 0 0 0,4-1 128 0,3-3-128 0,2-2 0 16,2-4 0-16,0 0 0 0,4-1 128 0,7 0-128 0,0-2 0 15,3-2 0-15,1-3 128 0,1-3-128 0,3-2 0 16,4-3 0-16,2-2 0 0,3-7 0 0,6 0 0 15,5-1 0-15,3 2 0 0,2 0 0 0,4-1 0 16,5 0 0-16,7-1 0 0,4-1 0 0,0 0 0 16,1-1 0-16,4 4 128 0,0 7-128 0,2 3 0 15,-3 3 0-15,2 3-176 0,-3 2 176 0,-1 3 0 16,-5 2 0-16,-2 6 0 0,-2 5 0 0,-3 6 0 16,-3 4 0-16,-6 3-192 0,-7 3 192 0,-1 7 0 15,-4 5 0-15,-3 3 128 0,-8 2-128 0,-3 9 144 16,-7 5-144-16,-4 8 160 0,-9 1 32 0,-5 4 16 15,-4 0 0-15,-6 7 0 0,-3 6 64 0,-3-3 16 0,-2-4 0 16,-2-3 0-16,-2-2-144 0,-5-4-16 0,-2-4-128 0,1 2 192 16,3 0-192-16,0 0 0 0,-1-2 128 0,4-5-128 15,6-8 0-15,7-4 0 0,2-4-192 0,10-4 192 32,6-6-2272-32,10-1-352 0,9-4-64 0</inkml:trace>
  <inkml:trace contextRef="#ctx0" brushRef="#br3" timeOffset="-188137.74">9871 8946 7359 0,'-10'-7'656'0,"5"3"-528"15,5 4-128-15,-2-6 0 0,2 6 3744 0,-5-8 720 16,0 1 144-16,5 7 16 0,0 0-3328 0,0 0-656 15,0-9-144-15,4-1-32 0,2-1 0 0,3-1 0 16,2 2 0-16,2-7 0 0,3-4-64 0,-1-3-16 0,0-1 0 0,4-3 0 16,3 0-112-16,1-3-16 0,4 0-16 0,-3-2 0 15,1-1-48-15,0-2-16 0,1-1 0 0,0 1 0 16,-3 2-176-16,1-1 0 16,1-4 0-16,1-1 0 0,2-6 128 0,0 2-128 0,-4 0 128 0,-2 5-128 15,-5 3 416-15,0 3 0 0,2 2 0 0,0 5 0 16,-1 7 112-16,-1 2 32 0,-4 2 0 0,2 2 0 15,-3-1-304-15,0 3-48 0,1 1-16 0,-1 5 0 16,-2 2-192-16,0 2 0 0,-1 2-144 0,0 2 144 16,-9-3-128-16,11 9 128 0,-4 0 0 0,1 4-144 15,-1 5 144-15,-2 6 0 0,-1 1 0 0,0 6 0 16,-3 3 0-16,-1 5 0 0,-2 4 0 0,1 3 0 16,-1 5 128-16,2 0 0 0,0-1 0 0,2 2 0 15,0-5-128-15,0 4 0 0,0 1-128 0,0-3 128 0,4 3 0 16,-3-8 0-16,2-7 0 0,-2-1 0 0,0 2 0 15,-2-5 0-15,1-5 0 0,1-3 0 0,-3-7 0 0,0-1 0 16,-1-3 0-16,-1-5 128 0,2-9-128 0,-4 8 192 16,-4-1-64-16,1-3 0 0,-5-8 128 0,-3 1 16 15,-2 1 16-15,-5-1 0 0,-3-5-96 0,-2-2 0 16,-3-2-16-16,-1-2 0 0,0-4-176 0,-4-1 0 16,-1 2 0-16,2-2 128 0,1-5-128 0,1 1 0 15,-1-3 0-15,0 1 0 0,0-2 0 0,-1-2 128 16,1-3-128-16,0 3 0 0,1 3 0 0,3 3 0 15,5-1 0-15,0-2 0 0,3 0 0 0,4 0 0 16,1 3 0-16,5-1 0 0,7 2 0 0,0 2 0 0,4-4 0 16,7 1 0-16,5 0 0 0,6-4 0 0,4-4 0 0,9 3 0 15,7 4 0-15,6-1 0 0,-1-1 0 0,4-1 0 16,4 0 0-16,2 0 0 0,4 4 0 16,3 0 128-16,1 4-128 0,1 2 128 0,-1 0-128 0,2 3 128 15,1 1-128-15,-2 3 128 0,3 2-128 0,-2 2 128 16,-3 3-128-16,-2 3 0 0,-10 3 0 0,-3 1 0 15,-4 3 128-15,-5 1-128 0,-8 2 128 0,-4 6-128 16,-4 5 160-16,-8 3-160 0,-8 2 192 0,-7 3-192 16,-8 3 192-16,-8 3-64 0,-6 6 0 0,-13-1-128 15,-7 3 384-15,-6-1-48 0,-11 1 0 0,-4-2 0 16,-7-4-16-16,1-1-16 0,1-1 0 0,-6 0 0 16,0-1-32-16,2 1 0 0,-1 0 0 0,2-1 0 15,0-1-48-15,2 0-16 0,-3-4 0 0,5 0 0 0,6 0-208 16,5 1 0-16,6-3 128 0,8 2-128 15,8 1-1152-15,8 3-256 0,10 1-64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9:51:36.285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15860 8908 16575 0,'0'0'736'0,"0"0"160"0,1-3-720 0,2-4-176 0,-1 1 0 0,-2 6 0 16,0 0 848-16,1-5 144 0,-1 5 32 0,1-7 0 15,-2-1 0-15,0 2 0 0,1 6 0 0,-3-7 0 16,-2 1 0-16,4 0 0 0,1 6 0 0,-2-6 0 15,1 0 0-15,-1 1 0 0,2 5 0 0,0 0 0 16,0 0 0-16,0 0 0 0,0 0 0 0,0 0 0 0,0 0-832 0,0 0-192 16,0 0 0-16,0 0 0 0,-6 0 0 0,6 0 0 15,-3 4 0-15,-3 3 0 0,0 3 864 0,-1 2 128 16,0 3 32-16,2 6 0 0,-4 5-832 0,3 3-192 16,-3 1 0-16,2 5 0 0,-3 6 0 0,4 2 0 15,-3-1 0-15,3 0 0 0,0 0 864 0,1-3 128 16,2-2 32-16,2 3 0 0,-1-4-832 0,0-2-192 15,0-2 0-15,1-2 0 0,-1-1 0 0,1 0 0 16,0-3 0-16,-1-4 0 0,0-1 0 0,0-3 0 16,1-3 0-16,-1-2 0 0,1-5 864 0,1-1 128 15,0-7 32-15,0 0 0 0,0 0-832 0,0 0-192 0,0 0 0 0,-1-6 0 16,0-1 0-16,1-3 0 0,0-4 0 0,0-1 0 16,-1-1 0-16,0-4 0 0,1-4 0 0,0 0 0 15,0-1 0-15,0 0 0 0,0-2 0 0,1 1 0 16,1 0 0-16,0 0 0 0,1 1 0 0,-1 0 0 15,1-3 0-15,0 1 0 0,2-4 0 0,-1-1 0 16,0-1 0-16,1 0 0 0,0 3 0 0,0 1 0 16,0-2 0-16,2 2 0 0,-3 5 0 0,2-1 0 15,-1 4 0-15,0-1 0 0,0 3 0 0,1 3 0 16,-5 2 0-16,2 3 0 0,0 3 0 0,-1 1 0 16,0 1 0-16,-2 6 0 0,0 0 0 0,0 0 0 15,0 0 0-15,0 0 0 0,-4 11 0 0,1 4 0 16,-1 1 0-16,-1 6 0 0,-3 4 0 0,4 4 0 0,-3 7 0 15,2 0 0-15,-2 5 0 0,2-1 0 0,-1-2 0 0,2 1 0 16,1 0 0-16,-1-2 0 0,1-2 0 0,2-1 0 16,-1-1 0-16,-2-2 0 0,2-2 0 0,0-2 0 15,-1-3 0-15,1 0 0 0,-1-2 0 0,0-3 0 16,1-4 0-16,0-3 0 0,-1-1 0 0,2-3 0 16,0-2 0-16,1-7 0 0,0 0 864 0,0 0 128 15,0 0 32-15,1-8 0 0,2-5-832 0,-2 0-192 16,0-3 0-16,0-1 0 0,-1 0 0 0,0 2 0 15,-1 1 0-15,0 1 0 16,1 1-1600-16,-3 3-352 0,1 3-80 0,1 2-18032 0</inkml:trace>
  <inkml:trace contextRef="#ctx0" brushRef="#br0" timeOffset="784.66">15534 10339 20271 0,'0'0'448'0,"-3"4"80"0,-2-2 32 0,-3 1 16 0,-1-3-576 0,2 3 0 16,-4 2 0-16,2-2 0 0,1-5 928 0,1-1 80 16,-2 2 16-16,-1 0 0 0,-1 1 816 0,2 0 160 15,9 0 48-15,-8-2 0 0,1-1-832 0,7 3-144 16,0 0-48-16,0 0 0 0,-4-8 0 0,4 8 0 16,0 0 0-16,10-9 0 0,2-2-816 0,5 0-208 0,5 0 0 0,0 1 0 15,4 3 864-15,-6 2 128 0,2 1 32 0,2-1 0 16,3 2-832-16,-3 1-192 15,0 1 0-15,0 2 0 0,-1 2 0 0,-1 3 0 0,0 1 0 0,-5 2 0 16,-2 0 0-16,-2 3 0 0,-4 0 0 0,-1 1 0 16,-7 2 0-16,-2 0 0 0,-1 1 0 0,-6 1 0 15,-3 3 0-15,-1 1 0 0,-3-4 0 0,-3 2 0 16,0-2 864-16,1-2 128 0,-2-2 32 0,0 0 0 16,2-3-832-16,-1-1-192 0,3-1 0 0,3-2 0 15,2 1 0-15,4 0 0 0,1-4 0 0,5-3 0 16,5 4 0-16,2 0 0 0,4-1 0 0,5 0 0 0,3 1 0 15,2-1 0-15,3 0 0 0,3 3 0 0,-1 0 0 0,0 2 0 16,-1 0 0-16,-1 2 0 0,-1 2 0 0,-1 2 0 16,-2-1 0-16,-5 1 0 0,-4 4 0 0,-2 2 0 15,-6 0 0-15,-4-1 0 0,-3 1 0 0,-6 0 0 16,-1 1 0-16,-2 0 0 0,-4-2 0 0,-2 0 0 16,-3 2 0-16,-4-2 0 0,0-3 864 0,-3 0 128 15,-2-2 32-15,-17 4 0 0,-1-5-832 0,-2-2-192 16,-5-3 0-16,2-3 0 0,2-3 864 0,4 1 128 15,4 1 32-15,3-4 0 0,3-4-832 0,4 0-192 16,2-1 0-16,5-2 0 0,2 4 0 0,5-4 0 16,3 1 0-16,6 0 0 15,3 4-1600-15,8 2-352 0,0 0-80 0,11-4-12560 16,6-1-2528-16</inkml:trace>
  <inkml:trace contextRef="#ctx0" brushRef="#br0" timeOffset="2106.19">20973 10715 12895 0,'0'0'272'0,"0"0"64"0,7-9 16 0,-2 1 32 0,1-2-384 0,-6 10 0 16,0 0 0-16,4-9 0 15,0 1 1712-15,-4 8 272 0,0 0 48 0,0 0 16 0,0 0-832 0,0 0-144 16,0 0-48-16,0 0 0 0,0 0 0 0,3 12 0 16,-3 3 0-16,-2 4 0 0,-2 2-816 0,1 2-208 15,-2 4 0-15,-1 3 0 0,-1-2 864 0,1 3 128 16,1 1 32-16,1-1 0 0,3-3-832 0,4-5-192 15,1-5 0-15,3-3 0 0,3 1 0 0,2-5 0 16,4-4 0-16,1-2 0 0,3-3 864 0,3-3 128 16,-1-3 32-16,3-3 0 0,0-5-832 0,1-4-192 15,2-2 0-15,-2-2 0 0,1-4 0 0,-1 0 0 16,-5 0 0-16,-3 1 0 0,0 4 864 0,-4 1 128 16,-1 1 32-16,-2 5 0 0,-1 4-832 0,-5 2-192 15,-5 6 0-15,0 0 0 0,0 0 0 0,0 0 0 16,-2 12 0-16,-4 7 0 0,-2 4 0 0,-2 8 0 0,-3 7 0 15,0 6 0-15,-3 4 0 0,-5 2 0 0,-2 3 0 0,-2 4 0 16,1 4 0-16,-2 1 0 0,-1 3 0 0,0-5 0 16,-4-5 0-16,-1-3 0 15,-2 0 0-15,0-2 0 0,0-4 864 0,-1-2 128 0,2-2 32 0,1-3 0 16,0-1-832-16,2-5-192 0,4-5 0 0,0-4 0 16,7-6 0-16,2-3 0 0,2-5 0 0,2-2 0 15,2-7 0-15,4-2 0 0,7 1 0 0,-8-8 0 16,4-2-768-16,3-4-208 15,3-6-48-15,3-1-10912 0,2-3-2192 0</inkml:trace>
  <inkml:trace contextRef="#ctx0" brushRef="#br0" timeOffset="2495.25">22022 10554 20271 0,'0'0'896'0,"0"0"192"0,0 0-880 0,0 0-208 15,0 0 0-15,0 0 0 0,0 0 864 0,0 0 128 0,0 0 32 0,-4 4 0 16,1 0 0-16,-5 4 0 16,1 3 0-16,-6 3 0 0,0 4 0 0,-1 2 0 0,-3 4 0 0,-1 5 0 15,-4 5-832-15,0 4-192 0,1 4 0 0,-1 1 0 16,3 4 864-16,3-2 128 0,0-2 32 0,3-2 0 16,2-4-832-16,3-3-192 0,4-1 0 0,-2-2 0 15,1-1 0-15,3-4 0 0,1-4 0 0,0-1 0 16,-3-1 0-16,4-2 0 0,4-4 0 0,-2-3 0 15,1 0-768-15,1-5-208 16,3-2-48-16,-1-5-13504 0</inkml:trace>
  <inkml:trace contextRef="#ctx0" brushRef="#br0" timeOffset="2858.38">22264 10761 23951 0,'0'0'1056'0,"0"0"224"0,0 0-1024 0,-3-3-256 16,-3-1 0-16,6 4 0 0,0 0 880 0,0 0 112 15,-7 3 32-15,-1 4 0 0,1 4-832 0,-5 3-192 16,-2 5 0-16,0-1 0 0,-1 3 864 0,0 5 128 16,1 1 32-16,4 2 0 0,-1-2-832 0,6 0-192 15,0-3 0-15,4 1 0 0,1-2 0 0,6-2 0 16,0-3 0-16,4-2 0 0,2 1 864 0,3-4 128 15,0-2 32-15,2-3 0 0,0-4-832 0,1-3-192 16,3-1 0-16,2-1 0 0,-1-6 864 0,1 0 128 0,-1-3 32 0,-3-1 0 16,-3 0 0-16,-3-2 0 0,-2-5 0 0,-2 0 0 15,-2 0-832-15,-5-2-192 0,-3-3 0 0,0 1 0 16,-2-2 0-16,-2 0 0 16,-2 6 0-16,0-1 0 0,-1-1 0 0,-1 4 0 0,0 4 0 0,-2 2 0 15,1 3 0-15,1 2 0 0,-2-1 0 0,0 5 0 16,1 1-3232-1,-1 0-688-15,-7-2-144 0,18 2-32 0</inkml:trace>
  <inkml:trace contextRef="#ctx0" brushRef="#br0" timeOffset="3244.56">22638 10286 23951 0,'-3'-11'1056'0,"2"8"224"0,1 3-1024 0,0 0-256 16,0 0 0-16,0 0 0 0,0 0 880 0,0 0 112 15,0 0 32-15,5 7 0 0,5 0 0 0,-1 4 0 0,4 2 0 16,2 6 0-16,1 1-832 0,2 5-192 16,1 4 0-16,1 6 0 0,0 5 864 0,0 4 128 0,-2-1 32 0,-1 4 0 15,-4 5-832-15,-4 3-192 0,-3 4 0 0,-5-1 0 16,-3 1 864-16,-5-4 128 0,-3-4 32 0,-3 0 0 16,-3-2-832-16,-3-5-192 0,-2-2 0 0,-1-3 0 15,0-2 0-15,-1-3 0 0,1-3 0 0,1-1 0 16,-1-2 0-16,2-1 0 0,0-4 0 0,1-3 0 15,1-3-1600 1,4-4-352-16,-17 6-80 0,11-16-16 0</inkml:trace>
  <inkml:trace contextRef="#ctx0" brushRef="#br0" timeOffset="3723.75">23272 10892 20271 0,'0'0'448'0,"0"0"80"0,-4-3 32 0,4 3 16 0,-7 1-576 0,7-1 0 0,0 0 0 0,0 0 0 16,0 0 1744-16,8-1 240 0,1-1 64 0,4 1 0 15,2 0-832-15,4 1-144 0,2-3-48 0,-1 1 0 16,1-3-816-16,2 0-208 0,2 1 0 0,1 0 0 16,2 0 0-16,-1 1 0 0,0 0 0 0,-1 2 0 0,1 1 864 0,-9 1 128 15,1 1 32-15,-2-1 0 16,-2 1-2464-16,-4 1-480 0,-4 3-112 0,-4 1-11472 15</inkml:trace>
  <inkml:trace contextRef="#ctx0" brushRef="#br0" timeOffset="3890.2">23272 11138 20271 0,'0'0'896'0,"0"0"192"0,5 3-880 0,2-1-208 16,0-3 0-16,3 2 0 0,3 1 1680 0,0 1 304 15,3-1 48-15,2-1 16 0,1 0-832 0,2-1-144 16,1-1-48-16,1-1 0 0,6-2-816 0,0 1-208 15,1-1 0-15,3 0 0 0,3 2 864 0,0-2 128 16,-6-1 32-16,-2 1 0 16,-2 2-1648-16,-2 2-320 0,-5-4-64 0,-1 2-8752 0,-2 0-1760 0</inkml:trace>
  <inkml:trace contextRef="#ctx0" brushRef="#br0" timeOffset="4492.84">24229 10643 27647 0,'0'0'608'0,"0"0"128"0,0 0 32 0,0 0 0 0,6 0-624 0,-5-6-144 16,-1 6 0-16,3-8 0 0,2 1 848 0,-1 0 144 15,1 1 32-15,2 0 0 0,1 1 0 0,1-1 0 16,3-1 0-16,-1 3 0 0,2 2-832 0,1 0-192 16,3 1 0-16,2-3 0 0,3 2 864 0,2 1 128 15,-2 3 32-15,2 3 0 0,2-3-832 0,-5 2-192 16,0 2 0-16,0 0 0 0,0 3 0 0,-1 0 0 15,-5-1 0-15,-1 3 0 0,-5 2 0 0,-1 1 0 16,-7 1 0-16,-2 6 0 0,-4-3 0 0,-5-2 0 16,-4 4 0-16,-3-1 0 0,-3-5 864 0,-1 2 128 15,-1-1 32-15,0 0 0 0,-7 1-832 0,5-3-192 0,5-2 0 0,4 0 0 16,1 1 0-16,3-1 0 16,4-2 0-16,2 0 0 0,2 1 0 0,3 0 0 0,4 1 0 0,2-4 0 15,1 1 0-15,5 2 0 0,2 2 0 0,4 0 0 16,3 1 0-16,0-1 0 0,0 2 0 0,6 8 0 15,1 1 0-15,-6 1 0 0,-4-1 0 0,-1 0 0 16,-4 1 0-16,-3-1 0 0,-4 0 0 0,0-2 0 16,-5-1 0-16,-5-1 0 0,-4 1 0 0,-4-4 0 15,-6 2 864-15,0-3 128 0,-3-1 32 0,-4 0 0 16,-4-1 0-16,-2-2 0 0,1-2 0 0,1-3 0 16,-2 0-832-16,0-2-192 0,-2 1 0 0,-1-4 0 15,-2-1 0-15,0-1 0 0,1-1 0 0,3 2 0 0,4-1 0 0,1-1 0 16,4-2 0-16,2 0 0 15,3 0-768-15,3 0-208 0,3-2-48 0,2 1-13104 16,0 0-2624-16</inkml:trace>
  <inkml:trace contextRef="#ctx0" brushRef="#br0" timeOffset="5907.47">6157 9284 10479 0,'-16'-3'448'0,"4"3"128"0,-2 1-576 0,0 1 0 16,-1-2 0-16,-1 0 0 0,1 0 944 0,1 1 80 15,-1 1 0-15,1-1 16 0,-1 1-416 0,-1-2-96 16,2 2-16-16,3 0 0 0,0 1-176 0,1-2-32 16,1-3-16-16,-1 1 0 0,4 4 160 0,6-3 16 15,0 0 16-15,-9 4 0 0,9-4-80 0,0 0-16 0,-6 3 0 0,6-3 0 16,0 0-32-16,0 0-16 0,0 0 0 0,0 0 0 16,0 0 176-16,10-1 48 0,0-1 0 0,1 2 0 15,-3 0-240-15,2 0-64 0,2-1 0 0,-3-1 0 16,-1 0-64-16,2 2 0 0,0 0-16 0,0 0 0 15,-1-2-48-15,-9 2-128 0,10 0 192 0,1 0-64 16,-2 1-128-16,-9-1 0 0,8-1 0 0,-8 1 0 31,0 0-288-31,0 0-144 0,0 0-16 0,0 0-16 0,0 0-320 16,0 0-64-16</inkml:trace>
  <inkml:trace contextRef="#ctx0" brushRef="#br0" timeOffset="10382.14">15761 9323 2751 0,'0'0'256'0,"0"0"-256"0,0 0 0 0,0 0 0 16,-5 5 2800-16,-1-1 512 0,6-4 96 0,-6 4 32 0,-1 0-2352 0,1 1-448 16,-2 1-112-16,0-1-16 0,0-2 0 0,1 0 0 15,-2-2 0-15,0 1 0 0,0 3 240 0,-2-2 32 16,1-2 16-16,1-2 0 0,-4-1 96 0,0 0 0 16,-2 2 16-16,1-6 0 0,-2-1-80 0,2-1 0 15,1-1-16-15,2 0 0 0,1-2 32 0,4-3 16 16,1-1 0-16,4 2 0 0,3 2-80 0,2-4-16 15,4-5 0-15,2 3 0 0,3 1-352 0,2 1-80 16,3-1-16-16,1-1 0 0,1 0-192 0,3 2-128 16,2 1 128-16,2-2-128 0,2 1 0 0,2 3 0 15,1 0 0-15,1 3 128 0,-1 0-128 0,0 2 0 16,-2 1 0-16,0 5 0 0,0 5 0 0,-3 2 0 16,-1 0 0-16,-7 3 0 0,0 2 0 0,-4 2 0 0,-2 2 0 0,-2 3 0 15,-5 5 0-15,0 0 0 0,-3-1 0 0,-5 2-128 16,-4 4 128-16,0 1 0 0,-6-3 0 0,-3 4 0 15,-1 1 128-15,-2-3-128 0,-4-2 128 0,-3-2-128 16,-3 1 192-16,0-2-16 0,-1-2-16 0,-3-4 0 16,-3-4 160-16,0 0 48 0,-4-3 0 0,3 1 0 15,0-1 32-15,1-5 16 0,-1-4 0 0,3-1 0 16,1 0-48-16,3-2-16 0,1-3 0 0,4-5 0 16,3-6 64-16,4 2 16 0,2 2 0 0,4-6 0 15,2-6-112-15,7-3 0 0,3-2-16 0,3-1 0 16,1 2-176-16,6-3-128 0,5-2 192 0,3 1-192 15,4 0 128-15,2 2-128 0,2 2 0 0,4-1 0 16,0 1 0-16,2 5 0 0,2 3 0 0,1 1 0 0,1-2 0 0,0 8 0 16,-2 7 0-16,-3 3-144 0,-4 1 144 0,-2 2 0 15,-2 0 0-15,-2 10 0 0,-1 10 0 0,-6 1-160 16,-1-2 160-16,-6 6 0 0,-1-1-160 0,-5 4 160 16,-4 4-128-16,-6 0 128 0,-2-2 0 0,-2 0-128 15,-3-1 128-15,-5 4 0 0,-1 4 0 0,1-7 0 16,0-4 0-16,-4-1 0 0,-2 0 0 0,1-2 0 15,-4-3 0-15,2-3 0 0,-1-2 0 0,2-2 0 16,2-4 0-16,2-3 0 0,1-3 0 0,3-1 144 16,2-2-144-16,1-2 160 0,3-6 0 0,3-6 0 15,-1-8 0-15,6 4 0 0,2 5 0 0,2-6 0 16,2-5 0-16,1-3 0 0,4 0-160 0,3 1 160 16,2 3-160-16,2-4 160 0,2-1-160 0,2-1 0 15,3 2 0-15,2-1 0 0,0 0 0 0,4 1 0 0,0 1 0 0,3 4 0 16,-2 5 0-16,0 3 0 0,1 1 0 0,-3 7 0 15,-3 8 0-15,-1 3-144 0,-3 3 144 0,-1-1 0 16,-3 4-144-16,-3 5 144 0,-3 6 0 0,-4 0-144 16,-2 2 144-16,-5-2 0 0,-1 2-144 0,-6 1 144 15,-2 4 0-15,-3-3 0 0,-2-4-144 0,-3 3 144 16,-2 1 0-16,0-1 0 0,0-2 0 0,-2-3 0 16,-6-4 0-16,2-2 0 0,-1-1 0 0,1-2 0 15,1-2 0-15,-1-4 0 0,6-3 0 0,-1-1 0 16,4 0 0-16,1-6 128 0,3-6-128 0,2 0 0 15,2-2 192-15,1-1-64 0,3-3-128 0,2-4 192 16,4-7-192-16,4 2 144 0,0 3-144 0,6-3 128 16,0-6-128-16,4-1 0 0,1-2 0 0,4 0 0 0,2-1 0 15,2 1 0-15,2 0 0 0,5 4 0 0,1 3 0 16,1 7 0-16,0 3 0 0,-1 4 0 0,2 0 0 0,0 5 0 16,-1 5 0-16,-2 4 0 0,-4 4 0 0,-2 0 0 15,-4 7-144-15,-2 2 144 0,-4 6 0 0,-3 1-160 16,-2-3 160-16,-3 8-128 0,-3 5 128 0,-3 5 0 15,-4 1 0-15,-3-2-128 0,-3 0 128 0,-2-2 0 16,-3 0 0-16,-4-2-128 0,-2-3 128 0,-4-4 0 16,-4-3 0-16,-2-1 0 0,0-1 0 0,-2-2 0 15,-3-7 0-15,1 0 0 0,-4 0 0 0,4-1 128 16,2-3-128-16,2-6 0 0,3-6 0 0,1-3 144 16,3-1-144-16,0-4 0 0,3-1 176 0,4-4-176 15,1-2 160-15,2 0-160 0,4-1 144 0,4-4-144 0,4-6 128 16,4 1-128-16,4 0 0 0,4 0 0 0,5-2 128 0,3 2-128 15,4 1 0-15,3 2 0 0,3 5 0 0,2 1 0 16,3 2 0-16,4 5 0 0,1 1 0 0,2 8 0 16,2-1-144-16,1 6 144 0,-3 1 0 0,1 6 0 15,-3 5 0-15,-2 4-128 0,-6 4 128 0,-3 0 0 16,-5-3 0-16,-5 7-128 0,-3 7 128 0,-6 1 0 16,-2 1-128-16,-5-1 128 0,-4 0 0 0,-6 0 0 15,-2 2-128-15,-3-4 128 0,-3-5 0 0,-3-2 0 16,-3-1 0-16,-5-3 0 0,-3 0 0 0,-4-4 0 15,-2-4 0-15,0 0 0 0,0 0 0 0,0-2 0 16,3-4 0-16,1-6 128 0,0-2-128 0,7-2 0 16,-1-2 160-16,6-2-160 0,1-4 160 0,5-1-160 15,5 1 192-15,5 0-64 0,3-2-128 0,4-4 192 0,2-4-192 16,5-2 144-16,4 0-144 0,4-3 128 0,1-2-128 0,6-1 0 16,4-1 0-16,3 8 0 0,3 6 0 0,1 0 0 15,3-2 0-15,0 6 0 0,4 6 0 0,1 3 0 16,-4 4 0-16,0 2 0 0,-7 0-160 0,-1 7 160 15,-4 10 0-15,-3 1-144 0,-3 0 144 0,-4 3 0 16,-6 3-144-16,-4 4 144 0,-5 4 0 0,-9 2 0 16,-4-2-144-16,-4 1 144 0,-6 3 0 0,-2-3 0 15,-5-4-128-15,-4-4 128 0,-3-5 0 0,-6 0 0 16,-2 0 0-16,-1-5 0 0,-1-3 0 0,2-2 0 16,-1-3 0-16,4-1 0 0,1-1 128 0,3-4-128 15,3-4 0-15,3-2 0 0,5 0 144 0,2-3-144 16,5-6 128-16,5-1-128 0,5-5 224 0,6 1-32 0,4 1-16 0,6-4 0 15,3-5-176-15,4-1 0 16,3 0 0-16,4-2-176 0,3-3 176 0,5 1 0 0,3 3 0 0,5 4 0 16,3 5 0-16,3 2 0 0,1 3 0 0,0 2-128 15,0 5 128-15,-1 3 0 0,-4 8 0 0,-3 3 0 16,-6-1 0-16,-3 6-160 0,-5 6 160 0,-4 4 0 16,-5 3 0-16,-4 0 0 0,-7 1 0 0,-5 3 0 15,-6 6 0-15,-5 0-160 0,-4-2 160 0,-3-3-192 16,-6-3 192-16,-5-1 0 0,-4 0 0 0,-2-4 0 15,-5-6 0-15,-1-1 0 0,-2-3 0 0,0-1 0 16,2-2 0-16,0-4 0 0,2 1 0 0,4-3 0 16,3-3 0-16,3-1 0 0,3-1 128 0,4-4-128 15,5-3 144-15,4-1-144 0,8-4 192 0,1-1-192 16,6-4 256-16,7-1-48 0,2 0-16 0,5-2 0 0,5-3-192 16,3-2 0-16,3-4-192 0,5 3 192 0,3 5-128 15,5 0 128-15,6 1 0 0,1 4 0 0,0 3 0 0,-1 5 0 16,2 5 0-16,-2 3 0 0,-3-1-144 0,-6 7 144 15,-5 7 0-15,-4 6-144 0,-4 2 144 0,-5 2 0 16,-5 0-144-16,-3 5 144 0,-7 5 0 0,-3 2 0 16,-8 0-144-16,-4-1 144 0,-5-1 0 0,-5-2 0 15,-3 0 0-15,-6-5 0 0,-3-1 0 0,-4-4 0 16,2-3 0-16,-6-1 0 0,-2 2 0 0,1-7 0 16,3-3 0-16,-1 0 0 0,4 2 0 0,3-5 0 15,1-5 0-15,3-3 0 0,2 0 0 0,7-3 128 16,3-1-128-16,6-4 0 0,1-3 160 0,6 0-160 15,4-2 160-15,7-3-160 0,3-5 128 0,3-2-128 0,3-4 0 0,3 1 0 16,7-1 0-16,4 1 0 0,4 0 0 16,5 2 0-16,2 1 0 0,6 4 0 0,3 5 0 0,1 2 0 15,-3-1 0-15,1 6 0 0,0 8 0 0,-6 3 0 16,-4 4 0-16,-5 4-128 0,-5 4 128 0,-4 7 0 16,-4 5-128-16,-5 0 128 0,-3-3 0 0,-6 4 0 15,-5 4-144-15,-4 6 144 0,-7 2 0 0,-4-2-144 16,-5-3 144-16,-6-2 0 0,-4-1 0 0,-5-3 0 15,-5-5 0-15,-1-3 0 0,-3 0 0 0,-2-3 0 16,0-1 0-16,1-2 0 0,1-6 0 0,3 1 0 16,2-3 0-16,5 0 0 0,-1 0 0 0,7-7 128 15,0-5-128-15,7 0 0 0,5 0 128 0,5-3-128 16,1-4 128-16,7-3-128 0,5-3 128 0,5-2-128 0,4-1 0 16,4-3 128-16,5-2-128 0,4 3 0 0,3-3 0 0,4 2 0 15,3 2 0-15,5-1 0 0,3 1 0 0,1 6 0 16,1 7 0-16,2 0 0 0,0 1 0 15,-1 4 0-15,-3 6 0 0,-4 6-128 0,-2 8 128 0,-6 3 0 16,-4 3 0-16,-5 0-128 0,-4 1 128 0,-5 4 0 16,-2 4-144-16,-8 2 144 0,-3 4 0 0,-8 1 0 15,-4-1-144-15,-5-1 144 0,-7-3 0 0,-2-2 0 16,-8-1 0-16,-5-2 0 0,-4-2 0 0,-1-3 0 16,0-6 0-16,0 0 0 0,-1-1 0 0,0-1 0 15,5-4 0-15,-1-1 0 0,3-3 0 0,3-2 0 16,1-2 0-16,6-6 0 0,8-4 144 0,3 1-144 15,6 0 128-15,3-2-128 0,7-4 128 0,5-1-128 0,6-4 0 16,5-2 128-16,6 0-128 0,7 0 0 0,4 1 0 0,3-1 0 16,4-2 0-16,3 2 0 0,3 2 0 0,3 2 0 15,1 3 0-15,0 5 0 0,2 4 0 0,-4 7 0 16,-3 1-144-16,-3 3 144 0,-9 4 0 16,-1 7 0-16,-8 9-144 0,-3 5 144 0,-5-5 0 0,-5 3-144 15,-7 2 144-15,-4-1 0 0,-8 2 0 0,-3-4-128 16,-4 0 128-16,-5-4 0 0,-4 0 0 0,-5 0 0 15,-4 1 0-15,-2-6 0 0,-1-3 0 0,0-2 0 16,-1 0 0-16,3 0 0 0,-2-5 0 0,5-1 0 16,3-5 0-16,3-2 0 0,4-3 0 0,4-3 128 15,1-3-128-15,6-2 0 0,1-1 128 0,5-1-128 16,3-1 128-16,4-1-128 0,3-3 128 0,5 1-128 16,2 0 0-16,5 0 0 0,2-3 0 0,5 0 0 0,2 1 0 15,4-1 0-15,3 1 0 0,1 2 0 0,-1-2 0 16,-1 7 0-16,-3 6 0 0,-1 7 0 0,-3 5 0 0,-4 3 0 15,-3 4-144-15,-1 3 144 0,-5 3 0 0,-2 3-144 16,-3 2 144-16,-5 1 0 0,-2-1-128 0,-6 2 128 16,-3 3 0-16,-9 0 0 0,-4-2 0 0,-2 0-128 15,0 3 128-15,-5-1 0 0,-7-1 0 0,1-5 0 16,1-8 0-16,-3 2 0 0,3 1 0 0,3-5 0 16,3-7 0-16,3-2 0 0,4-2 0 0,2-2 128 15,4-2-128-15,2-3 0 0,5-5 192 0,2-2-64 16,1-4-128-16,3-2 192 0,3-2-192 0,4-3 176 15,1-5-176-15,2 4 160 0,3 2-160 0,3-3 0 16,1-1 0-16,3-3 0 0,0-4 0 0,5 1 0 16,3 2 0-16,1 2 0 0,1 0 0 0,3 5 0 0,1 4 0 0,-2 6 0 15,-3 8 0-15,-2 5 0 0,0 4 0 0,-1 5 0 16,-1 6 0-16,-1 3-144 0,-1 5 144 0,-4 2 0 16,-3 4-144-16,-4 1 144 0,-4 2 0 0,-4-1-144 15,-5-3 144-15,-4 0 0 0,-3 0 0 0,-5-3 0 16,-5-3 0-16,0-4 0 0,0 4 0 0,-7-2-128 15,-2-3 128-15,-1-4 0 0,-1-6 0 0,1 1 0 16,2 1 0-16,3-2 128 0,2-2-128 0,0-4 0 16,2-6 0-16,2-4 144 0,2-4-144 0,3 0 0 15,2-2 160-15,3-1-160 0,1-3 128 0,5-1-128 16,2-2 128-16,5-1-128 0,1-2 0 0,5-3 128 0,3-2-128 16,3 0 0-16,3 0 0 0,4 1 0 0,2-2 0 15,5 6 0-15,2 6 0 0,2 3 0 0,3-3 0 0,-1 6 0 16,0 5 0-16,-1 5 0 0,2 6-144 0,-3 3 144 15,-4 4 0-15,-2 3 0 0,-4 2-144 0,-2 7 144 16,-6 8 0-16,-5-2-144 0,-5 0 144 0,-5 3 0 16,-4 3 0-16,-6 1-128 0,-5-1 128 15,-6-4 0-15,-6-3 0 0,-2-2-128 0,-4 0 128 0,-5-2 128 16,-1-3-128-16,-2-2 176 0,-1-4-176 0,3-1 0 16,0-2 0-16,3-5-176 0,1-4 176 0,4-2 0 15,0 0 0-15,1-4 0 0,4-4 0 0,5-3 128 16,3 1-128-16,5-3 128 0,3-4-128 0,6-1 0 15,3-2 128-15,3-3-128 0,9-3 128 0,4 2-128 16,3 2 128-16,5-2-128 0,4-1 0 0,2 3 0 16,4 3 0-16,2 1-128 0,3 4 128 0,-1-1 0 0,4 2 0 0,0 6 0 15,-3 6 0-15,3 3 0 0,0 2 0 0,-3 5 0 16,-5 7 0-16,-2 7-128 0,-6 5 128 0,-3-2-128 16,-4-6 128-16,-6 3 0 0,-4 4 0 0,-5 2 0 15,-5 1 0-15,-6-1-128 0,-5 1 128 0,-6-2-128 16,-5 0 128-16,-5-4 0 0,-5-4 0 0,-1 0 0 15,-1-3 0-15,-2 0 0 0,2-1 0 0,-1-5 0 16,0-6 0-16,4 0 0 0,2 0 0 0,4-3 0 16,2-3 0-16,3-4 0 0,2-5 128 0,4-2-128 15,4 7 0-15,5-3 144 0,3-8-144 0,4 3 0 16,6-3 144-16,3-1-144 0,4 0 0 0,4-2 144 16,7-2-144-16,1-3 0 0,5 0 0 0,5 0 0 0,3-3 0 15,4 6 0-15,-2 3 0 0,1 6 0 0,3 5-128 0,-2 2 128 16,-3 1 0-16,-4 9 0 0,-3 8 0 0,-5 6 0 15,-1 1-144-15,-7 2 144 0,-2 0 0 0,-5 2-128 16,-4 4 128-16,-6 1 0 0,-5-5-128 0,-5 1 128 16,-4 1 0-16,-5 1 0 0,-5 1 0 0,-4-4 0 15,-6-6 0-15,-1-1 144 0,-5 2-144 0,1-1 0 16,1 1-160-16,-1-7 160 0,-2-7 0 0,3 1 0 16,1 3 0-16,4-6 0 0,4-7 0 0,5-2 0 15,0-1 0-15,6-2 0 0,3-2 128 0,5-1-128 16,5 2 192-16,3-3-192 0,2-1 0 0,6-1 0 15,3 2 0-15,4-2 0 0,4-2 0 0,4 1 0 16,5-1 0-16,4-2 0 0,2-2 0 0,4 2 0 16,-1 3 0-16,4 6 0 0,1 6 0 0,-2 2 0 0,-3 1 0 0,-3 6 0 15,-3 3 0-15,-3 5 0 0,-3 5 0 0,-4 1 0 16,-3-1-144-16,-3 2 144 0,-3 3-128 0,-2 0 128 16,-6-2 0-16,-4 2 0 0,-4 0 0 0,-6 4 0 15,-3 2-128-15,-3 1 128 0,-4-3-128 0,-3-2 128 16,-1-1 0-16,-5-3 0 0,-1-5 0 0,-3-3 0 15,-3-6 0-15,2-2 0 0,3 0 0 0,0 0 128 16,1-1-128-16,2-4 0 0,3-6 0 0,2-1 0 16,1 1 0-16,4-5 128 0,3-9-128 0,3 5 128 15,2 2-128-15,3-1 128 0,5-4-128 0,3 0 128 16,3 0-128-16,5 2 0 0,4 0 0 0,5-1 0 16,2 1 0-16,6-1 0 0,4 1-128 0,2 2 128 15,-1-2-128-15,2 5 128 0,1 5-128 0,-1 5 128 0,-1 4 0 16,-3 5 0-16,-1 2 0 0,-4 2 0 0,-3 0-128 0,-5 5 128 15,-4 2-128-15,-3 3 128 0,-5-4-128 16,-6 3 128-16,-3 2-128 0,-5-2 128 0,-5-3-128 0,-6 0 128 16,-5-2-128-16,-4-2 128 0,-7-2 0 0,1-5 128 15,-4 0 0-15,2-4 0 0,-4-2-128 0,6-4 0 16,0-2 0-16,6-5 0 0,5-4 0 0,3 3 0 16,5 3 0-16,7-2 0 0,1-3 0 0,7-2 0 15,3 0 0-15,5-1 0 0,4 5-240 0,4-2 48 16,2 1 0-16,6 1 0 15,3 0-2080-15,3 5-416 0,3 4-64 0,0 1-32 0</inkml:trace>
  <inkml:trace contextRef="#ctx0" brushRef="#br0" timeOffset="36583.07">16076 9125 9215 0,'0'0'192'0,"0"0"64"0,0 0 0 0,0 0 0 0,0 0-256 0,0 0 0 15,0 0 0-15,-4-6 0 0,0-3 0 0,1 0 0 16,1 2 0-16,0 1 0 0,0 2 0 0,0-1 0 15,-1-1 0-15,1 3 0 0,2 3 0 0,0 0 0 16,-4-5 0-16,1 2 0 0,3 3 864 0,0 0 128 16,-5 4 32-16,-1 0 0 0,1-4-832 0,0-2-192 15,0 1 0-15,-1 2 0 0,1 3 0 0,5-4 0 16,-6 0 0-16,-3 3 0 0,2 3 864 0,-1-2 128 0,-1-1 32 0,0 2 0 16,2-1-832-16,-2 2-192 0,-1 0 0 0,-2 0 0 15,0-3 864-15,0 4 128 0,0 1 32 0,2-1 0 16,4-3 0-16,-1 2 0 15,-3-2 0-15,0 3 0 0,-2-1-832 0,2 1-192 0,1 0 0 0,2-3 0 16,7-4 864-16,0 0 128 0,-6 4 32 0,6-4 0 16,0 0-832-16,0 0-192 0,0 0 0 0,0 0 0 15,0 0 864-15,0 0 128 0,0 0 32 0,0 0 0 16,0 0-832-16,0 0-192 0,12-3 0 0,-3-2 0 16,-1-2 0-16,1 0 0 0,0 2 0 0,2-3 0 15,-1-2 0-15,2 0 0 0,-1 2 0 0,4-3 0 16,0-4 864-16,1 2 128 0,1-1 32 0,1 3 0 15,2 0-832-15,2 2-192 0,-1 1 0 0,2-3 0 0,-2-7 0 0,2-1 0 16,0 2 0-16,4 0 0 0,-2-3 0 0,4 0 0 16,-1 0 0-16,2 0 0 0,-1-1 0 0,-2-2 0 15,1-2 0-15,-1 3 0 0,2 1 0 0,-1 1 0 16,-5-1 0-16,0 0 0 0,-1 1 864 0,0 1 128 16,-2 3 32-16,1-4 0 0,1-4-832 0,-1 0-192 15,1-1 0-15,2 4 0 0,3 3 0 0,-5-1 0 16,1-1 0-16,0-1 0 0,3 0 0 0,4 1 0 15,0-1 0-15,-3 1 0 0,0 0 0 0,-1 0 0 16,1-1 0-16,-2-1 0 0,0 0 0 0,0-1 0 16,1-1 0-16,0 2 0 0,3-1 0 0,-4-1 0 15,1-2 0-15,2 2 0 0,-3 3 0 0,3-1 0 16,1-2 0-16,1 1 0 0,-1 2 0 0,-1 1 0 0,-1 1 0 0,-2-1 0 16,0-3 0-16,-4 0 0 0,1-1 0 0,0 0 0 15,-1-2 0-15,2-1 0 16,-2 1 0-16,3 1 0 0,-2 2 0 0,0 0 0 0,-2-2 0 0,2 0 0 15,3 1 0-15,3 0 0 0,-3 1 0 0,3-2 0 16,0 0 0-16,2 1 0 0,-2 1 0 0,-2-5 0 16,-2 0 0-16,1-3 0 0,1-1 0 0,-1 3 0 15,-3 4 0-15,2 0 0 0,-2 1 0 0,3-1 0 16,-3 1 0-16,3 2 0 0,-1 2 0 0,1-2 0 16,1-1 0-16,-1 3 0 0,-1 0 0 0,0 0 0 15,0 0 0-15,-1-1 0 0,-1 0 0 0,0-3 0 16,1 0 0-16,-2-3 0 0,2 2 0 0,-5 9 0 0,0-3 0 15,3 0 0-15,-2 3 0 0,1-4 0 0,-2-1 0 16,-1-2 0-16,0 1 0 0,-1 2 0 0,2 0 0 0,-2 2 0 16,1-4 0-16,2 0 0 0,-3 1 0 0,0-1 0 15,-1-1 0-15,-1-1 0 0,-1 2 0 0,2 0 0 16,-3 0 0-16,1 0 0 0,-1 2 0 0,0 0 0 16,-3 0 0-16,1 0 0 0,0 1 0 0,-2-1 0 15,-1-2 0-15,2 4 0 0,-2 3 0 0,-1 0 0 16,0 2 0-16,0 0 0 0,0 1 0 0,-2-1 0 15,1-2 0-15,-3 5 0 0,1 0 0 0,2 2 0 16,-2-1 0-16,1 0 0 0,-2 0 0 0,4 0 0 16,1 0 0-16,-4-1 0 0,1-1 0 0,3 1 0 15,-2-1 0-15,3 0 0 0,-1 0 0 0,-1 0 0 16,1-1 0-16,1 0 0 0,0 1 0 0,-1-2 0 16,0-1 0-16,-4 2 0 0,1 1 0 0,1 3 0 15,-1 4 0-15,-2-2 0 0,0-3 0 0,1 0 0 0,-2 0 0 16,-1 1 0-16,-1 1 0 0,0 0 0 0,-1 1 0 0,2 6 0 15,-2-5 0-15,1-1 0 0,0 2 0 0,1 4 0 16,0 0 0-16,0 0 0 0,0 0 0 16,0 0 0-16,0 0 0 0,0 0 0 0,0 0 0 0,-7 0 0 31,1 3-768-31,-1 2-208 0,1-1-48 0,-2 5 0 0,0 1 832 0,-1 2 192 0,0 7 0 0,-1 2 0 16,-4 1 0-16,0 3 0 0,-1 3 0 0,-2 3 0 15,-1 1 0-15,-2 0 0 0,-2 1 0 0,-4 2 0 16,0 4 0-16,-3 3 0 0,-2 3 0 0,-2 4 0 15,-2 3 0-15,-13 19 0 0,-3-7 0 0,9-1 0 16,1-2 0-16,3 2 0 0,1 1 0 0,0-1 0 0,-1-3 0 16,1 0 0-16,-2-8 0 0,3 3 0 0,0 4 0 0,1-4 0 15,3-3 0-15,1-2 0 0,0-1 0 0,4-1 0 16,-3-2 0-16,0-2 0 0,-1-1 0 0,-2-1 0 16,-7-3 0-16,0 4 0 0,0 2 768 0,2-1 208 15,1 0 48-15,1-1 0 0,-1-1-832 0,3-1-192 16,2-4 0-16,0-1 0 0,0-2 0 0,-1-1 0 15,-3-2 0-15,-3 2 0 0,-1-1 0 0,1 1 0 16,2 1 0-16,-2-2 0 0,-3-2 0 0,4-2 0 16,1 0 0-16,1-2 0 0,1 1 0 0,-2-1 0 15,-3-1 0-15,1-1 0 0,-1-4 0 0,0 2 0 16,4 0 0-16,0 0 0 0,-2 3 0 0,3-1 0 16,-2 0 0-16,3-1 0 0,1-2 0 0,-1-4 0 15,1-4 0-15,-5 2 0 0,1 4 0 0,0 0 0 0,1-2 0 16,1-1 0-16,1-1 0 0,-1 3 0 0,4-1 0 15,1 0 0-15,4-3 0 0,-3 1 0 16,3 1 0-16,-1-1 0 0,2-1 0 0,-2-1 0 0,0-4 0 0,2 5 0 16,-3 2 0-16,2-2 0 0,2-5 0 0,1 3 0 15,3-1 0-15,1-1 0 0,-1 1 0 0,3 0 0 16,-2 0 0-16,0 0 0 0,2 5 0 0,-1-5 0 16,-1-3 0-16,5 0 0 0,2 1 0 0,-1 0 0 15,3 1 0-15,2-2 0 0,-2-4 0 0,5-1 0 16,5-3 0-16,0 0 0 0,0 0 0 0,0 0 0 15,0 0 0-15,0 0 0 0,0 0 0 0,2-9 0 16,2 2 0-16,2-2 0 0,1-2 0 0,1 0 0 0,3 1 0 16,4 0 0-16,0-4 0 0,3-1 0 15,5 0 0-15,1 0 0 0,3-2 0 0,2-4 0 0,1-6 0 0,4-1 0 16,1 2 0-16,4-2 0 0,0-1 0 0,1 1 0 16,-2-4 0-16,6-4 0 0,5-5 0 0,2-2 0 15,2-2 0-15,4 2 0 0,4 0 0 0,-2 2 0 16,-3 1 0-16,4-2 0 0,2-2 0 0,1-2 0 15,2-2 0-15,1-2 0 0,-3-2 0 0,-2 1 0 16,-2-2 0-16,2 2 0 0,1 3 864 0,3 1 128 16,-1-4 32-16,-4 1 0 15,-4 0-1648-15,-2 1-320 0,-2 2-64 0,1 0-16 0,-2 0 1648 0,4-1 320 16,4 1 64-16,-4-3 16 0,-3 2-832 0,-2 0-192 16,-4-2 0-16,-1 2 0 0,1 2 0 0,1 2 0 15,-1 1 0-15,0 3 0 0,0 0 0 0,-3 3 0 16,-4 1 0-16,-3-1 0 0,-2-1 0 0,0 2 0 15,1-1 0-15,2 1 0 0,-1 1 0 0,0-1 0 0,-1-2 0 0,2 1 0 16,1 0 0-16,-3 0 0 0,-1-4 0 0,-2 2 0 16,-2-2 0-16,-1 1 0 0,-1 1 0 0,-4 1 0 15,1 1 0-15,1 3 0 0,-2 2 0 16,0 2 0-16,-2 1 0 0,-1 0 0 0,-1 3 0 0,0-2 0 16,-2 0 0-16,0 0 0 0,2 1 0 0,-5 9 0 15,1 0 0-15,0-1 0 0,2-6 0 0,8-5 0 16,-6 0-768-1,-1 3-208-15,-3 4-48 0,-4 7 0 0,2-3 832 0,-3-1 192 0,0-1 0 0,0 3 0 16,1-1 0-16,-2 0 0 0,0-2 0 0,-1 3 0 16,-1-2 0-16,2 0 0 0,-3 0 0 0,4-6 0 0,0 4 0 0,-7 8 0 15,0-1 0-15,1 0 0 0,-1 3 0 0,-3-1 0 16,2-1 0-16,-1 5 0 0,0 0 0 0,-1 2 0 16,-1 1 0-16,0 1 0 0,0 5 0 0,0 0 0 15,0 0 0-15,0 0 0 0,-7 2 0 0,1 3 0 16,-1 1 0-16,-5 10 0 0,2-1 0 0,-3 7 0 15,-2 5 0-15,0 3 0 0,-1 4 0 0,-2 3 0 16,-4-1 0-16,-1 6 0 0,-3 0 0 0,-5 4 0 16,-4 2 0-16,2 6 0 0,-2 6 0 0,-2 1 0 15,-1 3 0-15,1-2 0 0,1-3 0 0,-1 3 0 16,-1 1 0-16,-1 1 0 0,-3 3 0 0,-4-3 0 16,0-1 0-16,-1-1 0 0,2 2 0 0,0 0 0 15,-1 2 0-15,3-5 0 0,6-2 0 0,-4-2 0 16,0-2 0-16,-2-1 0 0,-4 1 0 0,2 0 0 0,1 2 0 15,1-1 0-15,-1 2 0 0,4-6 0 0,0-5 0 16,-1 2 0-16,-2 3 0 0,-3-4 0 0,-5-3 0 0,4 0 0 16,2-1 0-16,3-2 0 15,-1-1 0-15,5-2 0 0,-1-3 0 0,3-1 0 0,-3-1 0 0,0 0 0 16,-4-1 768-16,-1-1 208 0,-3 0 48 0,0 1 0 16,5 1-832-16,0 0-192 0,0-1 0 0,5-1 0 15,-1-3 0-15,1-3 0 0,-1-2 0 0,1-1 0 16,-6 1 0-16,5-2 0 0,2-1 0 0,1 0 0 15,0 2 0-15,0-2 0 0,1-1 0 0,2 0 0 16,1 2 0-16,-1-2 0 0,1-3 0 0,2 0 0 16,-1-2 0-16,-1 1 0 0,-3-1 0 0,1 0 0 0,0 0 0 15,-2-2 0-15,3 0 0 0,0-1 0 0,1-1 0 0,1 2 0 16,4-1 0-16,-1 1 0 0,1-1 0 0,2 0 0 16,-1 0 0-16,1-1 0 0,-3-1 0 0,1 1 0 15,-2 2 0-15,3 1 0 0,-1 1 0 0,0 0 0 16,3 0 0-16,0 1 0 0,1-1 0 0,0-1 0 15,2-1 0-15,3 2 0 0,0 1 0 0,2 0 0 16,0-5 0-16,2 2 0 0,1-1 0 0,2-1 0 16,0-1 0-16,4-2 0 0,-1-5 0 0,7-3 0 15,-5 7 0-15,5-7 0 0,0 0 0 0,0 0 0 16,0 0 0-16,0 0 0 0,0 0 0 0,0 0 0 16,0 0 0-16,4-10 0 0,4 0 0 0,-1 2 0 15,1-1 0-15,0-3 0 0,3-1 0 0,1 0 0 16,2 0 0-16,1-2 0 0,1-1 0 0,3-2 0 15,3 0 0-15,0-2 0 0,1-2 0 0,5-1 0 0,4-3 0 16,2 1 0-16,4 0 0 0,-2-3 0 16,2-1 0-16,1-6 0 0,3-9 0 0,2 2 0 0,2-1 0 0,5 0 0 15,8 0 0-15,2 0 0 0,-4-1 0 0,0-2 0 16,0-4 0-16,4-1 0 0,1-4 0 0,2 1 0 16,3 0 0-16,-2 0 0 0,-3 4 0 0,1-1 0 15,0-3 0-15,1-1 0 0,-1-1 0 0,-4-2 0 16,1 0 0-16,-3 3 0 0,-4 1 0 0,2-1 0 15,2-1 0-15,3-4 0 0,0-2 0 0,1 2 0 16,1 0 0-16,-4 2 0 0,-3 0 0 0,2 0 0 16,1 0 0-16,-1 4 0 0,1 6 0 0,-3-1 0 15,-1-1 0-15,-4 2 0 0,-3 4 0 0,0 3 0 0,2-1 0 16,-2-2 0-16,-1-2 0 0,0-1 0 0,0 1 0 0,0 0 0 16,-4-1 0-16,-2 4 0 0,-3 3 0 0,1 1 0 15,-4-3 0-15,0-1 0 0,-1-1 0 0,-1-2 0 16,0 0 0-16,-2 3 0 0,-6 6 0 0,0 1 0 15,-2 0 0-15,0-1 0 16,-2 1-768-16,0 0-208 0,-3 0-48 0,2-3 0 0,-3-5 832 0,0 2 192 16,-1 2 0-16,-3 12 0 0,1-2 0 0,3 1 0 15,0-1 0-15,3 0 0 0,0-1 0 0,1 2 0 16,-1 1 0-16,9-12 0 0,-3 7 0 0,-2 4 0 16,-4 3 0-16,0 1 0 0,-3 2 0 0,1 2 0 15,-1 4 0-15,1 1 0 0,-3 3 0 0,-2 2 0 16,-4-1 0-16,-2 7 0 0,-2 1 0 0,-4 4 0 15,0 0 0-15,0 0 0 16,4-5-864-16,-4 5-128 0,0 0-32 0,0 0 0 0,-11 3 832 0,-3 5 192 0,-3 2 0 16,1 5 0-16,-4 6 0 0,-2 4 0 0,-7 3 0 0,1 5 0 15,-5 4 0-15,1 3 0 0,-1-1 0 0,-2 9 0 16,-1 4 0-16,0 7 0 16,-8 6 0-16,-1 1 0 0,-2 1 0 0,-2 3 0 0,2 5 0 0,0 4 0 15,1 3 0-15,-2-3 0 0,-1-9 0 0,-3 4 0 16,0 2 0-16,0 2 0 0,-1 3 0 0,4-4 0 15,-1-5 768-15,1 0 208 0,2 2 48 0,-1 2 0 16,-4-1-832-16,-1 1-192 0,-2-4 0 0,0 1 0 16,2-1 0-16,3 3 0 0,0-2 0 0,1-4 0 15,-3-3 0-15,-3-1 0 0,-2-1 0 0,1-1 0 0,5-1 864 16,1-1 128-16,-1-1 32 0,0-4 0 0,2-3-832 0,-7-2-192 16,-3-1 0-16,0 1 0 0,0 0 0 0,-2-1 0 15,5 0 0-15,3-1 0 0,-2-3 0 0,2-1 0 16,-6 1 0-16,2-4 0 0,2-1 0 0,1 1 0 15,4 1 0-15,4-1 0 0,1-3 0 0,1 0 0 16,-1-2 0-16,0 1 0 0,-1-5 0 0,4-4 0 16,1 0 0-16,4-1 0 0,-2 2 0 0,4 0 0 15,2 1 0-15,1-3 0 0,0-1 0 0,-1-1 0 16,1-2 0-16,1 0 0 0,-2 1 0 0,0-6 0 16,0 0 0-16,4-2 0 0,4-4 0 0,0-3 0 15,2-1 0-15,1-1 0 0,3 1 0 0,3-2 0 16,1-4 0-16,-1 0 0 0,1 1 0 0,0-3 0 15,1 2 0-15,2 0 0 0,0 0 0 0,3-1 0 16,-1-1 0-16,4-1 0 0,-1 0 0 0,7 0 0 0,-5-1 0 16,5 1 0-16,0 0 0 0,0 0 0 0,2-9 0 0,1 1 0 15,4-1 0-15,3-3 0 16,2-1 0-16,3-1 0 0,2-2 0 0,5 2 0 0,0 0 0 0,4-5 0 16,-3-5 0-16,4 1 0 0,0 1 0 0,4 2 0 15,4 0 0-15,1 0 0 0,2-2 0 0,0-2 0 16,2-3 0-16,1-2 0 0,0-2 0 0,7-2 0 15,2-2 0-15,5-2 0 0,3-3 0 0,0-3 0 16,-2-2 0-16,1-2 0 0,0-2 0 0,3 0 0 16,-1-1 0-16,4 0 0 0,2-4 0 0,0-1 0 15,-4-2 0-15,3 0 0 0,-1 0 0 0,5 2 0 16,2 2 0-16,-1 0 0 0,-3-3 0 0,1-2 0 16,-2-2 0-16,-1-2 0 0,0 1 0 0,3 0 0 0,-2 3 0 0,-3-3 0 15,-7-1 0-15,-2-1 0 0,-5 1 0 0,2 4 0 16,0 3 0-16,3 0 0 0,-2 1 0 0,-2-1 0 15,-4-2 0-15,-1 1 0 0,-1 1 0 16,3 1 0-16,0 1 0 0,2-2 0 0,-2 0 0 0,1-2 0 16,3-2 0-16,-2-2 0 0,-1 3 0 0,-1 0 0 15,-1 1 0-15,-1-2 0 0,0-3 0 0,1 4 0 16,-2 0 0-16,0 1 0 0,-3-2 0 0,0 4 0 16,-3 5 0-16,-3 2 0 0,-2 4 0 0,-3-1 0 15,-1-2 0-15,-2 2 0 0,-1 5 0 0,1 4 0 16,-1 1 0-16,-2 1 0 0,-2 1 0 0,-6 3 0 15,-3 4 0-15,0 3 0 0,-2 3 0 0,0 1 0 0,0 1 0 16,-5 1 0-16,1 1 0 0,-1 4 0 16,-2-1 0-16,-1 4 0 0,1 3 0 0,-3 6 0 15,0 0 0-15,0 0 0 0,1-7 0 0,-1 7 0 0,0 0 0 0,0 0 0 16,0 0 0-16,-7 11 0 0,-2 0 0 0,2 1 0 31,1 1-2416-31,0 3-528 0,2 1-96 0,-2-1-32 0</inkml:trace>
  <inkml:trace contextRef="#ctx0" brushRef="#br1" timeOffset="64382.52">15930 9516 7423 0,'0'0'320'0,"0"0"80"0,0 0-400 0,0 0 0 16,0 0 0-16,8 1 0 0,1-4 128 0,0-1-128 15,1 0 0-15,-3 6 128 0,0 5-128 0,1-2 0 16,2-5 0-16,-10 0 0 0,0 0 0 0,9 5 0 16,-2-1-160-16,-7-4 160 0,-1407 0-304 0,2814 0 48 15,-1407 0 0-15,0 0 0 0,0 0 256 0,0 0 0 16,7-4-128-16,-7 4 128 0,0 0 240 0,0 0 96 16,0 0 32-16,0 0 0 0,0 0 608 0,0 0 128 15,0 0 32-15,0 0 0 0,-6-9-496 0,2 4-80 16,-5-1-32-16,4 1 0 0,-3-1-256 0,1 1-48 15,-1-1-16-15,1 2 0 0,-3-1-48 0,4 1-16 0,-2-2 0 0,1 1 0 16,-3 0 208-16,3 1 32 0,-2 1 16 0,9 3 0 16,-5-11 240-16,-1 1 64 0,-2 2 0 0,0 1 0 15,2-2-96-15,-2 1-16 0,-1 1 0 0,1 0 0 16,-1-2-16-16,1 1-16 0,1-1 0 0,3 4 0 16,4 5-144-16,-7-4-32 0,2-2 0 0,5 6 0 15,0 0 208-15,0 0 48 0,0 0 0 0,-6-7 0 16,2 0-192-16,4 7-48 0,0 0 0 0,0 0 0 15,0 0-48-15,0 0-16 0,1-8 0 0,-1 8 0 16,0 0-80-16,0 0 0 0,0 0-16 0,9 1 0 16,-9-1-64-16,10 2-16 0,0 3 0 0,1-2 0 15,-2-1-160-15,-1 2 192 0,1 0-192 0,0 1 192 16,2 1-192-16,-3 2 128 0,0 2-128 0,2-1 128 0,1 0-128 16,0 2 0-16,-1 1 144 0,1 0-144 0,0 1 0 0,2 1 144 15,1 1-144-15,-1 0 0 0,0-3 160 0,1 0-160 16,3 0 128-16,-2 4-128 0,0 1 192 0,0-1-32 15,1 0-16-15,1 0 0 0,-2 2-16 0,2 0 0 16,2-3 0-16,-2 3 0 0,3-1 0 0,0 1 0 16,-3-1 0-16,4 1 0 0,2 0 64 0,0-1 0 15,-2 0 0-15,2 4 0 0,-1 1-192 0,3-2 0 16,-4-4 144-16,1 4-144 0,0 3 144 0,0-1-144 16,0-2 192-16,-3 0-192 0,2 4 192 0,1-2-64 15,-1-2 0-15,1 1-128 0,-1 0 176 0,1 0-176 16,1 2 160-16,-1-1-160 0,2-1 160 0,-3 0-160 15,1-1 160-15,0 1-160 0,0 1 128 0,-1 1-128 16,0 1 0-16,0 1 144 0,0 0-144 0,-4 0 160 16,1 1-160-16,0 1 160 0,-2-2-160 0,1 0 128 0,-1 1-128 0,2-2 128 15,0-1-128-15,-1-1 0 0,2-1 0 0,0 2 0 16,3 3 176-16,-1 0-48 0,6-4-128 0,-4 2 192 16,1 1-64-16,0 1-128 0,-2 0 176 0,2 0-176 15,2-1 192-15,-1 2-192 0,-3 0 192 0,3 2-192 16,-4 0 192-16,0-3-192 0,0 1 192 0,0-1-192 15,-1 0 176-15,1-5-176 0,-4-1 160 0,3-1-160 16,0-1 160-16,1 2-160 0,-3 2 160 0,1-2-160 16,0-5 0-16,0 1 128 0,-3-1-128 0,-2-2 0 15,-2 2 0-15,-1-2 0 0,0 0 128 0,2 1-128 16,-4 1 0-16,2-2 0 0,0-1 0 0,-3-1 0 0,0 1 128 16,-4-1-128-16,1-1 0 0,-1-2 0 0,0-2 128 0,-4-6-128 15,0 0 0-15,0 0 144 0,4 7-144 0,-4-7 0 16,0 0 0-16,0 0 128 0,0 0-128 0,0 0 0 15,0 0 144-15,0 0-144 0,0 0 128 0,0 0-128 16,-11-7 160-16,1-2-160 0,-2-4 144 0,-3-2-144 16,-2-1 128-16,1-2-128 0,3-2 0 0,-3-1 0 15,-3 0 0-15,-3-1 0 0,1-2 0 0,-2-3 0 16,-1-2 0-16,0 1 0 0,-1 2-256 0,1-1 80 16,1 0 16-16,-1-3 0 0,-1-2 160 0,-2-1 0 15,-2-1-144-15,-1-1 144 0,0-1 0 0,-1-1 0 16,2 0-144-16,-4 2 144 0,-1 4 0 0,-3-1 0 15,1-1 0-15,1 0 0 0,0-1-176 0,-1-1 176 16,-1-1-160-16,0-2 160 0,-2 1-224 0,2 3 48 0,-1 1 16 0,1 3 0 16,-4 1 0-16,4 1 0 0,-1-1 0 0,4 3 0 15,2 2 160-15,0-1 0 0,2-4 0 0,-1 1-128 16,-1 0 128-16,0 0 0 0,0-1 0 0,0 4-128 16,3 1 128-16,-2 3 0 0,0 3 0 0,-1-1 0 15,0-4-128-15,2 2 128 0,1-1-128 0,0 4 128 16,-1 3-144-16,1-1 144 0,-1 0-160 0,-2 0 160 15,-4 2-160-15,3 0 160 0,2-2-160 0,0 3 160 16,-2-2-144-16,2 4 144 0,3-1-128 0,-1 2 128 16,3-1 0-16,1-2-128 0,0 0 128 0,3 2 0 15,1 0 0-15,1 0 0 0,0-1 0 0,1 2 0 16,1 2 0-16,2 0 0 0,-2 1 0 0,3 0-128 16,1-3 128-16,4 2 0 0,3 3 0 0,3 0 0 0,-3 3 0 15,7 2 0-15,0 0 0 0,0 0 0 0,0 0 0 0,0 0 0 16,12-2 0-16,5 4 0 0,1 7 0 0,3 0 0 15,-1 2 0-15,2-3 0 0,5 0 0 0,1 2 0 16,2 4 0-16,4 1 0 0,3-2 0 0,4 2 0 16,0 3 0-16,5 2 0 0,3 4 0 0,3-2 0 15,2-1 0-15,1 5 0 0,3 3 0 0,5 3 0 16,3 3 0-16,3 2 0 0,2 2 0 0,1 2 0 16,2 2 0-16,2 1 0 0,-1 1 0 0,-3-1 0 15,0 2 0-15,-4 2 128 0,-4 4-128 0,1 2 0 16,-1-1 0-16,-5 2 0 0,-6 5 0 0,-2-3 0 15,-2-2 0-15,-5 1 0 0,-5 0 0 0,-2 4 0 16,-4-2 0-16,-1-3 0 0,-2-6 0 0,0-2 0 16,-1-4 0-16,-2 1 0 0,1 1 0 0,-4-5 0 0,-2-3 0 15,0-1 0-15,-1 5 0 0,-2-4 0 0,-4-2 0 16,0-2 0-16,-4-1 0 0,0-1 0 0,0-4 0 0,-2-1 0 16,-2-3 0-16,-1-2 0 0,2-1 0 0,-4-2 0 15,2 1 0-15,-1-3 0 0,-1-1 0 0,-1-3 0 16,0-3 0-16,1 2 0 0,-4-11 0 0,0 0 0 15,0 0 128-15,0 0-128 0,0 0 128 0,0 0-128 16,0 0 176-16,0 0-48 0,-3-12 0 0,0-3 0 16,-2 0-128-16,-3-2 160 0,-1-4-160 0,-2-1 160 15,-3-3-160-15,-2-1 0 0,0-1 0 0,-1-3 0 16,0-5 0-16,-2 1 128 0,2-1-128 0,-4-1 0 0,-2-3 0 16,-2-1 0-16,1 1 0 0,-3 0 0 15,0-1 0-15,2-1 0 0,1-2 0 0,-2 0 0 16,2 1-144-16,-3-1 144 0,-2 1 0 0,-1-2 0 0,-1-2 0 0,-5-3-128 15,-2 5 128-15,-2-2 0 0,0 0 0 0,0-1 0 16,0-2 0-16,1 3 0 0,-2 4 0 0,0-3 0 16,-2-2 0-16,-1 3 0 0,-5 5 0 0,2 1 0 15,0-2 0-15,1 1 0 0,0-1 0 0,1 3-128 16,3-1 128-16,0 5 0 0,1-2 0 0,0 3 0 16,-2 1 0-16,2 3 0 0,2 0 0 0,0 1 0 15,2-2 0-15,2 5 0 0,-2 3 0 0,4-1 0 16,2-2 0-16,1 0 0 0,-2 2 0 0,-1 2 0 15,2-2-128-15,1 2 128 0,3 1 0 0,4 3 0 16,2 1 0-16,4 4 0 0,4 2 0 0,3 1 0 16,2 1 0-16,8 7 0 0,0 0-144 0,0 0 144 0,0 0 0 15,0 0-144-15,9 7 144 0,4 3-160 0,4 3 160 0,7 2-160 16,6 1 160-16,5 5 0 0,1 4 0 0,7 2 0 16,3 2 0-16,8 3 0 0,8-1 0 0,5 5 0 15,2 5 0-15,4 3 0 0,-3 1 0 0,5 5 0 16,3 7 0-16,3 2 0 0,-1 3 0 0,-1 1 0 15,-5-3 0-15,-2 1 0 0,3 4 0 0,0 0 0 16,2 2 0-16,-8-1 176 0,-4-3-176 0,-2 3 192 16,0 3-192-16,0 4 128 0,-1 2-128 0,-4-3 128 15,-2-4-128-15,-3 3 0 0,-3 0 0 0,-6 1 0 16,-4-5 0-16,0-4 0 0,-5-6 0 0,-2-4 0 16,-3-4 0-16,-2-5 0 0,2-4 0 0,-6-3 0 15,1-1 128-15,-3 0-128 0,-2-4 128 0,-3-5-128 0,-2-6 160 16,-4-3-160-16,-2-4 192 0,-2-4-192 0,-2-4 176 15,-5-6-176-15,0 0 160 0,0 0-160 0,0 0 256 16,2-7-32-16,-4-5-16 0,-4-4 0 0,-3-3-16 0,-5-5-16 16,-3-2 0-16,-5-3 0 0,-3 2-176 0,-5-4 192 15,1-3-192-15,-2 1 192 0,-5-3-192 0,-1-2 0 16,-2 1 0-16,0-5 0 0,-1-4 0 0,-3 1 0 16,0-2 0-16,2 1 0 0,1-2 0 0,-1 2 0 15,0 2 0-15,0-3 0 0,1 1 0 0,2-1 0 16,-1-3 0-16,0-1 0 0,-2-3 0 0,-2 0 0 15,-4 3 0-15,-1 0 0 0,0-1 0 0,0-1 0 16,-2-2 0-16,2 3 0 0,-1 4-208 0,2 0 80 16,1-2 128-16,-1 3-208 0,-2 3 208 0,3 4 0 15,0 1-160-15,2-2 160 0,2-1 0 0,1 5-144 0,5 2 144 16,4 3 0-16,1 2 0 0,5 4-128 0,1 0 128 0,3 6 0 16,3 4 0-16,1 1 0 0,4 0 0 15,0 4 0-15,2 2-128 0,-1 5 128 0,5 1 0 0,8 3 0 16,0 0-192-16,0 0 192 0,0 0-192 0,0 0 192 15,7 5-256-15,7 1 64 0,2-1 16 0,5 5 0 16,3 4 176-16,4 2 0 0,2-1-144 0,2 5 144 16,6 4 0-16,6 4 0 0,4 6 0 0,5 2 0 15,-1 5-144-15,5 4 144 0,0 3 0 0,7 4 0 16,4 1 0-16,4 4 0 0,2 4 0 0,1 6 0 16,-3 5 0-16,-2 0 0 0,-2-3 0 0,0 6 0 15,0 4 0-15,-1 1 0 0,0 0 0 0,-6-3 0 16,-2-7 0-16,-5-2 0 0,-3-1 0 0,-3-3 0 0,-2-1 0 15,-1-4 0-15,-6-3 0 0,0-2 0 0,-6-2 0 0,-1-2 0 16,-4 0 0-16,-1-1 0 0,-4-2 0 0,-2-7 0 16,0-2 0-16,-3-2 0 0,0-5 160 0,0-3-160 15,-2-2 160-15,0 0-160 0,-1-4 128 0,-1-4-128 16,-1-1 0-16,-2-1 144 0,-2-4-144 0,-1-2 0 16,0-3 0-16,-1 0 128 0,-7-7-128 0,3 8 0 15,-3-8 0-15,0 0 128 0,0 0-128 0,0 0 0 16,0 0 0-16,-9 2 0 0,0-4 128 0,-1-4-128 15,-2-1 0-15,-2-3 128 0,-2-4-128 0,2 0 0 16,1-2 0-16,-3-1 128 0,0 0-128 0,2-1 0 16,-3-2 0-16,-2-2 0 0,1-3 0 0,-3-4 128 15,-1-4-128-15,-2-2 0 0,-4-6 0 0,-2 1 0 0,0-2 128 16,-6 0-128-16,-2-3 0 0,-1-1 0 0,0-2 0 16,-1-3 0-16,2-2 0 0,-4-5 0 0,-4-4 128 0,-5 2-128 15,-2 1 0-15,-2 3 0 0,-1 1 0 0,0-1 0 16,3-3 0-16,-3-2 0 0,-1 1 0 0,-6 0 0 15,-3 5-144-15,1-1 144 0,3-3-192 0,0 2 192 16,3-1-144-16,-1 2 144 0,1-1 0 0,-2 2-144 16,-1 0 144-16,0 6 0 0,0 0-144 0,4 0 144 15,1-2 0-15,0 2-144 0,-3 2 144 0,4 3 0 16,2 5-160-16,5 2 160 0,2 4-128 0,3 0 128 16,4 6 0-16,1-1-160 0,4 0 160 0,2 3 0 15,2 1 0-15,1 5-128 0,-1 2 128 0,7 0 0 16,4 1 0-16,3 3-128 0,2 4 128 0,4 0 0 15,3 4-176-15,3 0 176 0,4 0-160 0,1 5 160 0,0 0-288 0,8 8 32 16,2-2 16-16,7 5 0 0,5 4 64 0,6 1 16 16,4 5 0-16,5 0 0 0,1 0 160 0,4 2 0 15,5 1 0-15,6 4-128 0,5 1 128 0,5 5 0 16,3 5 0-16,7 3 0 0,-1 6 0 0,12 6 0 16,5 4 0-16,2 3-192 0,-1 1 192 0,5 4 0 15,4 5 0-15,-1 5 0 0,5 3 0 0,-4 5 0 16,-2-1 0-16,1 4 0 0,-1 3 0 0,-5-2 0 15,-7-3 0-15,-4 1 0 0,-6 0 0 0,-3-2 0 16,-3 0 0-16,-10-4 0 0,-6-5 0 0,-3-2 0 16,-5-2 0-16,1-3 0 0,0-3 0 0,-1-2 0 15,0-3 0-15,0-2 128 0,-5-3 48 0,0-5 16 16,-2-1 0-16,0-2 0 0,-5 3-32 0,0-4 0 0,-4-6 0 0,0-2 0 16,-4-3-32-16,2-2-128 0,-2-1 192 0,-1-3-64 15,-2-2-128-15,-1-2 0 0,-3-2 0 0,-3-1 0 16,-3-2 0-16,0-2 0 0,-5-6 128 0,0-1-128 15,-3 1 0-15,-2-3 0 0,-2-9 0 0,0 0 0 16,0 0 0-16,-4 8 0 0,-6-3 0 0,0-3 0 16,0-7 128-16,-2-2-128 0,-1-2 0 0,-3-1 128 15,-1-2-128-15,0-4 128 0,1-6-128 0,-2 2 128 16,-2 2-128-16,1-2 0 0,1-3 0 0,-1-1 0 16,0 1 0-16,-2-2 0 0,1-3 128 0,-4-4-128 15,2-4 0-15,-3-2 0 0,-2-3 0 0,-3-3 128 16,-1-3-128-16,-1-2 0 0,-5 0 0 0,1-1 0 15,-4 0 0-15,1-5 0 0,2-4 128 0,1 1-128 0,-2 2 0 16,-1 1 0-16,-2 0 0 0,-1-1 0 0,-1-3 0 0,0 1 0 16,1 0 0-16,-1-2 0 0,-4-1 0 0,0 0 128 15,-3 2-128-15,-3 0 0 0,-4-3 0 0,2-2 0 16,-2 0 0-16,4 4 0 0,-4 3 0 0,2 2 0 16,-1-3 0-16,-1-2 0 0,-2-3 0 0,-2 3 0 15,1 3 0-15,1 3 0 0,1 2-160 0,3 0 160 16,1 3 0-16,0-1-144 0,-1 2 144 0,4 3 0 15,2 4 0-15,1 1-128 0,-3 3 128 0,4 2-160 16,2 0 160-16,2 3-160 0,0 2-32 0,1 3 0 16,-1-1 0-16,3 2 0 0,0-2 48 0,2 2 0 15,0-2 0-15,3 4 0 0,-1 1 144 0,4-2-208 16,2-6 80-16,3 5 128 0,-1 10-176 0,2 0 176 0,-1-4-128 0,3 3 128 16,0 2 0-16,3 3-128 0,0 2 128 15,5-1 0-15,3-5-128 0,1 6 128 0,1 5-128 0,1 2 128 16,1 0 0-16,1 0 0 0,0 0 0 0,8 3 0 15,-5 2-192-15,5-2 64 0,-6 7 0 0,6-7 0 16,0 0-144-16,0 0-32 0,2 12 0 0,5-2 0 16,-7-10 144-16,9 10 32 0,-2 1 0 0,4 1 0 15,4 1 128-15,5-4 0 0,0-3 0 0,7 5 0 16,-2 7 0-16,6 3-128 0,1 1 128 0,4 2 0 16,2 0 0-16,7 5 0 0,5 3 0 0,7 4-128 15,5 3 128-15,4 0 0 0,3 2 0 0,7 7 0 16,6 7 0-16,5 7 0 0,-1 6 0 0,4 2 0 15,1 2 0-15,5 6 0 0,5 6 128 0,-3 5-128 0,-4 3 0 16,-1 3 144-16,-1 0-144 0,-1 0 0 0,0-1 0 16,-12-4 0-16,-6-4 0 0,-7-6 0 0,-3 0 128 0,-2-3-128 15,-1-4 0-15,-5-4 0 0,-3-4 192 0,-3-2-32 16,-1-2 0-16,-1-2 0 0,1-3 160 0,-1-1 16 16,-3-1 16-16,0-2 0 0,-4-4-128 0,-1-2-32 15,-4-2 0-15,-2 0 0 0,-3-1-192 0,-2-3 176 16,0 0-176-16,-3 2 160 0,0-1-160 0,1-1 128 15,-4 1-128-15,1-4 128 0,-5-3-128 0,0-3 0 16,-3-3 0-16,-2-4 0 0,-4-5 128 0,0-4-128 16,-1-4 0-16,-3 0 128 0,0-1 0 0,-5-10 0 15,0 0 0-15,0 0 0 0,3 9 32 0,-3-9 0 16,0 0 0-16,0 0 0 0,0 0 128 0,-10-7 32 16,-3-2 0-16,-1-5 0 0,-3-7-144 0,1-1-32 0,-2-2 0 15,-3 2 0-15,1-4-144 0,2-1 128 0,0-3-128 16,-3 0 128-16,0-1-128 0,2-2 0 0,-2-5 0 0,-4-1 0 15,-3-4 0-15,-1 0 0 0,-3 0 128 0,-1-2-128 16,0-3 0-16,-4-1 0 0,-2-1 0 0,-1-3 0 16,-3 0 0-16,1-3 0 0,-2-5 0 0,-2 0 0 15,-5 0 0-15,-3-1 0 0,2-8 0 0,-2 4 0 16,-1 1 0-16,-1 3 0 0,2 1 0 0,-5-1 0 16,0-4 0-16,1 2 0 0,2 2 0 0,-3 2 0 15,3 0 0-15,2 2 0 0,0 2-192 0,0 0 192 16,-2 1-240-16,0 1 80 0,1 0 16 0,-1 2 0 15,-1 1 144-15,-1 2-192 0,3 2 192 0,-1-2-192 16,-5 1 192-16,1-1-128 0,1-1 128 0,0 4-128 16,-1 5 128-16,4-1 0 0,0-1 0 0,2 5-128 0,-2 4 128 15,5 1 0-15,-1-2-144 0,3 2 144 0,2 2 0 0,4 3-176 16,5 4 176-16,3-1-128 0,-2-3 128 0,3 3 0 16,-1 1 0-16,3 3-128 0,0 3 128 0,2 1-128 15,2 0 128-15,1 4-128 0,4 2 128 0,0 2-128 16,3-1 128-16,5 4-128 0,4 2 128 0,3 4 0 15,0 0 0-15,8 0-128 0,0 0 128 0,0 0-128 16,0 0 128-16,0 0-128 0,0 0-64 0,16 3 0 16,2-1 0-16,3 3 0 0,-3 5 192 0,9-1 0 15,1-2 0-15,6 4 0 0,-2 2 0 0,7 7-128 16,1 4 128-16,6-1 0 0,2-2 0 0,9 6 0 16,3 9 0-16,7 1-128 0,9 1 128 0,2 3 0 0,3 2 0 15,4 7 0-15,4 3 0 0,0 6 0 0,-2 3 0 16,1 3 0-16,1 1 0 0,4 6 0 0,3 5 0 0,-5 1 0 15,-5 0 0-15,1 5 0 0,3 3 0 0,-3 5 0 16,-4 2 0-16,-3 1 0 0,-3-2 0 0,-3 2 128 16,-6-1-128-16,-6-3 0 0,-7-2 0 0,-6-10 0 15,-6-5 0-15,0-4 0 0,-4-1 0 0,1-2 0 16,0-1 144-16,-4-4-144 0,-2-5 192 0,-1-1-192 16,0-4 208-16,-1-4-64 0,-1-4-16 0,-3 0 0 15,-2 1-128-15,-2-3 160 0,-1-3-160 0,0-4 160 16,-2-1-160-16,-2-1 192 0,0-6-192 0,-1 0 192 15,0-3-192-15,-2 0 0 0,0 0 144 0,-2-2-144 16,0-3 128-16,-3-2-128 0,-1-5 160 0,-3-1-160 0,-3 0 256 16,-4-10-64-16,0 0 0 0,0 0 0 0,0 0 64 0,0 0 0 15,0 0 0-15,0 0 0 0,-7-11 128 0,-4-5 16 16,-4-2 16-16,-1-3 0 0,-3-2-192 0,1-2-32 16,1-3-16-16,-1-3 0 0,-4-1-176 0,0-4 0 15,-1-6 144-15,-1 0-144 0,-5 0 0 0,-2-1 0 16,-3 2 0-16,-3-4 128 0,1-3-128 0,-2 1 0 15,-1 0 0-15,-1-4 0 0,0 0 0 0,2-2 0 16,0 0 0-16,-4 2 0 0,-7 3 0 0,1-4 0 16,-1-3 0-16,1-1 0 0,-5-1 0 0,1-2 0 15,3 2 0-15,-5-4 0 0,0-2 0 0,-5-2 0 16,-2-3 0-16,2-3 0 0,-2-1 0 0,1 1 0 16,-1 4 0-16,-1 1 0 0,-3-2 0 0,0 1 0 15,0-1 0-15,3 5 0 0,1 8 0 0,2 3-128 16,8 4 128-16,-4 0 0 0,1-3-128 0,0 3 128 0,3-1-128 0,3 4 128 15,-4 3-176-15,4 2 176 0,1 0-208 0,0 5 80 16,1 2 0-16,-3 1 0 0,-2-3 0 0,0 2 0 16,5 3 128-16,2 3 0 0,-1 1 0 0,4 0 0 15,3-1-128-15,-2 2 0 0,4 2 0 0,1 2 0 16,1-3-16-16,2 4 0 0,1 4 0 0,5 1 0 16,6 2 144-16,2-1 0 0,1 1 0 0,0 2-128 15,1 1 128-15,1 2-160 0,2 0 160 0,2 3-160 16,-1-2 160-16,4 3 0 0,4 2 0 0,4 2 0 15,0 0-144-15,0 0 0 0,0 0 0 0,0 0 0 16,0 0 0-16,0 0 0 0,8-2 0 0,2 5 0 16,-1 2-16-16,4 2 0 0,4-5 0 0,2 2 0 0,-3-1 160 15,4 4 0-15,3 4 0 0,7 2 0 0,4 1 0 0,0 1 0 16,2 3-160-16,4 3 160 0,5 3 0 0,4 4 0 16,4 2 0-16,8 8 0 0,3 6-128 15,3 0 128-15,1-3 0 0,7 6 0 0,5 1 0 0,4 10 0 16,0 8 0-16,1 4 0 0,1 0 0 0,4 5 0 15,6 4 0-15,-5 7 0 0,-4 6 0 0,-2-1 0 16,-3-3 0-16,-3 5 0 0,-4 4 0 0,-4-3 0 16,-6-4 0-16,-4-3 0 0,-1-3 0 0,0-2 0 15,-2 0-160-15,2-5 160 0,-1-5 0 0,-4-2 0 16,-5-3 0-16,-4-3 128 0,-1-3-128 0,2-2 0 16,2-4 0-16,-5-3 0 0,-5 1 0 0,2-3 176 15,1-3-48-15,-4-3 0 0,-4-2 32 0,-3 0 0 16,-2 0 0-16,-4-3 0 0,-1-3-160 0,-2-3 160 0,0 2-160 0,0-3 160 15,-3-1-160-15,1-2 0 0,0-2 0 0,-3 3 0 16,-4-1 0-16,2-3 0 0,-3-4 0 0,-1-4 0 16,-5-5 0-16,1 1 0 0,0 1 128 0,-1-4-128 15,-1-6 0-15,-5-5 128 0,0 0-128 0,0 0 128 16,0 0 0-16,0 0-128 0,-3-7 192 0,-2-2-64 16,-5 2 128-16,0-8 0 0,-4-5 16 0,-1-5 0 15,0-1-128-15,0 0-16 0,-1 0-128 0,1-2 192 16,-2-5-192-16,1-3 128 0,-1-2-128 0,-1-2 0 15,-1-5 0-15,-4-2 128 0,0-3-128 0,-4 3 0 16,1 1 0-16,-3-2 0 0,-3-3 0 0,-1-3 0 16,0-2 0-16,-2 2 0 0,-2 3 0 0,-2-1 0 15,1-3 0-15,-2 0 128 0,-2 0-128 0,-4-4 0 16,-4-3 0-16,-4-1 0 0,-3 0 0 0,-2 4 0 0,1 3 0 0,0-1 0 16,-1-3 0-16,-1 0 0 0,-2-4 0 0,0 7 0 15,1 1 0-15,4 2 0 0,3 0 0 0,0 1 0 16,1 1 0-16,-2-3 0 0,-3-4-160 0,0 1 160 15,-3 0-128-15,2 6 128 0,-2 3-176 0,2 1 176 16,2-3-208-16,-2-1 80 0,-3 0 128 0,-2 2-192 16,0 4 192-16,2 3-192 0,4 1 192 0,-1 3-160 15,0 0 160-15,2 1-160 0,1 0 160 0,0 2 0 16,3-1-144-16,2 4 144 0,3 2 0 0,4 0-176 16,1-1 176-16,-1 5-128 0,0 1 128 0,4 4-128 15,0 2 128-15,3-2-128 0,-1-3 128 0,4 4-192 16,0 1 192-16,5 4-192 0,1 0 192 0,4 3 0 0,2 2 0 15,5 0-128-15,1 4 128 0,1-3 0 0,1-2-144 0,4 3 144 16,2 8 0-16,8 1 0 0,-6-1-144 0,6 1 144 16,0 0-144-16,0 0 144 0,0 0-208 0,0 0 80 15,11 1-16-15,1 0 0 0,1 3 0 0,3 2 0 16,0-1 144-16,3 4 0 0,3-2 0 0,3 4-128 16,4 1 128-16,3 4 0 0,1 6 0 0,4 0-128 15,4-1 128-15,3 4 0 0,1 4 0 0,1 3 0 16,1 2 0-16,6 1 0 0,4 3 0 0,4 5 0 15,3 5 0-15,2 1 0 0,2-1 0 0,1 5 0 16,4 5 0-16,1 8 0 0,5 5 0 0,-1 2-128 16,-1-5 128-16,3 4 0 0,1 1 0 0,1 5 0 15,-1 3 0-15,-5-4 0 0,-7-6 0 0,2 4 0 16,-3 3 0-16,-1 1 0 0,0-1 0 0,-3-2 0 0,0-3 0 16,-3 1 0-16,-1-1 0 0,-1-1 0 0,1-5 0 15,1 0 0-15,1-3 0 0,-4-3 0 0,-4-2 0 0,-2-1 0 16,-3 0 128-16,-2 0-128 0,0-5 0 0,-3-3 0 15,-3-1 0-15,2-1 128 0,-3-2-128 0,-2-2 0 16,-5-1 128-16,-2-2-128 0,-1-1 0 0,-5-1 144 16,-1-3-144-16,-3-2 0 0,-3-3 128 0,1-4-128 15,-3 0 0-15,1-2 0 0,-2-1 128 0,0-2-128 16,1-5 0-16,-2 0 0 0,-3 1 128 0,0 0-128 16,0-4 0-16,0-1 0 0,-1-1 0 0,-1-2 128 15,-5-4-128-15,-4-6 0 0,0 0 160 0,0 0-160 16,0 0 128-16,0 0-128 0,0 0 192 0,-2-9-32 15,-1-5-16-15,-7-2 0 0,-2 5-16 0,-1-6-128 0,-2-3 192 16,3-2-64-16,-2-1-128 0,-2 0 0 0,1-2 0 16,-1-2 128-16,-3-4-128 0,1-4 0 0,0-4 0 0,0 0 128 15,-1-2-128-15,-5 0 0 0,1-3 0 0,-5 1 0 16,0-1 0-16,0-1 0 0,0-3 0 0,-5-4 0 16,-4-1 0-16,-2 0 0 0,-2-1 128 0,-1 0-128 15,1-1 0-15,-6-5 0 0,-3-6 0 0,-3 4 0 16,-2-1 0-16,2 0 0 0,-4-1 0 0,2 7 0 15,1 4 0-15,-2 0 0 0,-2-4 0 0,-2 2 0 16,1 2 0-16,-2 1 0 0,0 2 0 0,0 2 0 16,2-2 0-16,-3 0-144 0,-3-5 144 0,0 2-160 15,2 4 160-15,2-1-160 0,3-2 160 0,2 6-160 16,1 3 160-16,-2-2 0 0,-3-4 0 0,2 0-128 0,-3-4 128 16,2 4-160-16,0 2 160 0,1-2-160 15,2-1 32-15,-2 1 0 0,-4 2 0 0,3 5 0 0,1 4-48 16,4-1 0-16,4 0 0 0,3 1 0 0,1 4-16 0,1 2-16 15,-2 2 0-15,2-1 0 0,4 1 16 0,0 4 16 16,2 4 0-16,4 2 0 0,-1-1 32 0,3 3 0 16,3 2 0-16,5 1 0 0,1 3 144 0,3 1-160 15,4 0 160-15,2 5-160 0,4 2 160 0,2 3 0 16,4 0 0-16,5 1-128 0,0 0 128 0,0 0-128 16,0 0 128-16,0 0-128 0,9 8 0 0,2 2 0 15,4 0 0-15,5 2 0 0,0 0 128 0,8 1 0 16,4 0-144-16,4 5 144 0,4 8 0 0,6 3 0 15,8-1 0-15,3 8 0 0,2 4 0 0,4 3 0 0,5 1-128 16,8 2 128-16,7 2 0 0,1 3 0 0,1 8 0 0,2 0 0 16,2 2 0-16,0 2 0 0,1 6-144 0,1 1 144 15,-2 2 0-15,1 1 0 0,0 4 0 0,-5-1 0 16,-5 1 0-16,-1 2 0 0,-1 4 0 0,1-1 0 16,-4 1 0-16,0-1 0 0,-3 2 0 0,-4 0 0 15,-3-2 0-15,-4 2 0 0,0 3 0 0,-5-6 0 16,-3-4 0-16,-3-2 176 0,-3-4-176 0,-6-3 160 15,1-4-32-15,0-3-128 0,3-3 192 0,-2-6-64 16,-1-5 64-16,0-1 16 0,1-2 0 0,-5-1 0 16,-1-1 0-16,-1-1 0 0,-2-5 0 0,-1-1 0 15,-4-1 32-15,1-2 0 0,0-4 0 0,-2-2 0 16,0-1 32-16,-2 1 16 0,-1 0 0 0,-7-5 0 16,-2-7-80-16,-1 2-16 0,-1 0 0 0,0 0 0 15,-5-4-192-15,2-2 176 0,-3-4-176 0,-3 1 160 0,-3 0-160 0,-2-7 0 16,1 10 0-16,-1-10 0 0,0 0 0 0,0 0 0 15,-10 0 0-15,-1-3 0 0,0-8-224 0,-3 1-80 16,-6 0-16-16,-2-3-10944 16,-3-6-2208-16</inkml:trace>
  <inkml:trace contextRef="#ctx0" brushRef="#br2" timeOffset="74378.19">12956 8132 9215 0,'0'0'192'0,"0"0"64"0,0 0 0 0,0 0 0 0,0 0-256 0,-4 5 0 15,4-5 0-15,-3 2 0 0,-2 2 0 0,1 1 0 16,-1-1 0-16,3 1 0 0,2-5 864 0,-5 5 128 15,0 2 32-15,2-2 0 0,3-5-832 0,-2 5-192 0,-4-1 0 0,3 1 0 16,0 1 864-16,1-1 128 0,2-5 32 0,-6 5 0 16,2-1-832-16,0 1-192 0,1 0 0 0,3-5 0 15,0 0 0-15,-4 6 0 0,0-2 0 0,4-4 0 16,0 0 864-16,0 0 128 0,0 0 32 0,0 0 0 16,-3 4-832-16,3-4-192 0,0 0 0 0,0 0 0 15,0 0 0-15,0 0 0 0,0 0 0 0,0 0 0 16,0 0 0-16,0 0 0 0,0 0 0 0,0 0 0 15,0 0 864-15,0 0 128 0,6-5 32 0,0-1 0 16,1 1-832-16,2-3-192 0,-1-2 0 0,3 0 0 16,1 1 0-16,3-2 0 0,0-3 0 0,2 0 0 0,-2-1 0 15,3 1 0-15,0 1 0 0,0 1 0 0,-3-2 0 0,0 1 0 16,-2-1 0-16,-1 2 0 0,1 1 0 0,-2 0 0 16,-1 4 0-16,1-1 0 0,-3 1 864 0,-1 2 128 15,0 0 32-15,2 0 0 16,-9 5-1648-16,0 0-320 0,0 0-64 0,0 0-16 0,0 0 832 0,0 0 192 15,-6 2 0-15,-1 0 0 16,0 2-1680-16,-1 0-304 0,-7 3-48 0,4-1-16 0</inkml:trace>
  <inkml:trace contextRef="#ctx0" brushRef="#br2" timeOffset="75098.27">12864 8856 9215 0,'0'0'192'0,"0"0"64"0,0 0 0 0,-2 7 0 0,2-7-256 0,-5 3 0 0,3 3 0 0,-2-1 0 15,4-5 864-15,0 0 128 0,-6 4 32 0,6-4 0 16,0 0-832-16,-3 6-192 0,3-6 0 0,0 0 0 16,0 0 864-16,0 0 128 0,0 0 32 0,0 0 0 15,0 0 0-15,0 0 0 0,0 0 0 0,9 0 0 16,-2-4-832-16,2-1-192 0,1 2 0 0,2-2 0 15,3-1 864-15,0-2 128 0,-1 3 32 0,3-2 0 16,-1-2-832-16,3-1-192 0,1 2 0 0,2-2 0 16,-4-2 0-16,3 2 0 0,1 0 0 0,-2 0 0 15,0 0 864-15,1 1 128 0,-4 1 32 0,2 2 0 0,-1 0-832 16,-2 1-192-16,-1-2 0 0,-2 3 0 0,-1 1 0 16,-4-1 0-16,0 2 0 0,-2 1 0 0,-6 1 0 0,0 0 0 15,0 0 0-15,0 0 0 16,0 0-1600-16,0 0-352 0,-8 12-80 0,8-12-16 0</inkml:trace>
  <inkml:trace contextRef="#ctx0" brushRef="#br2" timeOffset="75775.28">12913 9045 9215 0,'0'0'192'0,"0"0"64"0,-3-5 0 0,3 5 0 0,0 0-256 0,0 0 0 15,0 0 0-15,0 0 0 0,0 0 864 0,0 0 128 16,0 0 32-16,0 0 0 0,0 0-832 0,0 0-192 16,0 0 0-16,0 0 0 0,0 0 864 0,0 0 128 0,0 0 32 0,0 0 0 15,0 0-832-15,0 0-192 0,0 0 0 0,0 0 0 16,9 0 864-16,1-2 128 0,0-3 32 0,1-1 0 16,1 1-832-16,2 1-192 0,2-1 0 0,2-1 0 15,1-4 0-15,2 1 0 0,1 3 0 0,-1-2 0 16,2 0 864-16,0 0 128 0,-1 2 32 0,-1 0 0 15,-2 1-832-15,-2 2-192 0,-1 0 0 0,-3-1 0 16,-1 1 0-16,-4 0 0 0,-1 3 0 0,-7 0 0 16,0 0-768-16,0 0-208 0,0 0-48 0,-4 6-8592 15</inkml:trace>
  <inkml:trace contextRef="#ctx0" brushRef="#br2" timeOffset="76576.89">12901 9437 3679 0,'0'0'320'0,"0"0"-320"0,0 0 0 0,0 0 0 16,0 0 1552-16,0 0 240 0,-2-7 64 0,2 7 0 16,0 0-816-16,0 0-144 0,0 0-48 0,0 0 0 15,0 0-272-15,10-3-48 0,-10 3-16 0,12-1 0 16,0-2-240-16,-2 0-48 0,1 1-16 0,2 1 0 16,3 1-208-16,0 0 0 0,1 1 128 0,-1-1-128 15,2-3-320-15,-2 3-128 0</inkml:trace>
  <inkml:trace contextRef="#ctx0" brushRef="#br2" timeOffset="86633.37">6397 9221 4607 0,'0'0'400'0,"-13"3"-400"0,-4-3 0 0,2 0 0 15,2-2 1392-15,-2 5 192 0,-1 1 32 0,-2-2 16 16,0-2-800-16,-2 2-144 0,0 2-48 0,2-1 0 16,4-1 64-16,1 0 16 0,-3-4 0 0,1 4 0 0,1 0 80 0,-1 1 16 15,0 0 0-15,1 2 0 0,-2-1-112 0,1 0 0 16,0 1-16-16,0-1 0 0,2 1 0 15,0-1 0-15,1-1 0 0,1 1 0 0,1-1-128 0,4-1-32 16,6-2 0-16,0 0 0 0,0 0-96 0,0 0-32 16,0 0 0-16,0 0 0 0,0 0 0 0,10 4 0 15,5 1 0-15,2-2 0 0,4-5 80 0,2 1 16 16,4 0 0-16,3-1 0 0,4-2-112 0,6 0 0 16,2-2-16-16,4 2 0 0,6 0-64 0,1 1-16 15,3 1 0-15,1 2 0 0,1-4-144 0,9 0-16 16,1 2-128-16,5 0 192 0,-1-1-32 0,1 1-16 15,1-2 0-15,2 1 0 0,2-1 16 0,2 2 0 16,2 0 0-16,-2 1 0 0,-2 0-160 0,3 1 160 0,2-2-160 16,1 2 160-16,-2 2-32 0,1-1-128 0,-1-1 192 0,4 0-64 15,2 0-128-15,1 1 192 0,-1 1-192 0,3-2 192 16,3-2-192-16,1 1 128 0,3 0-128 0,-1 1 128 16,2 0-128-16,5 0 0 0,0 0 0 0,1-1 128 15,1-1-128-15,1 0 0 0,1 0 144 0,-2 0-144 16,0-2 0-16,3 1 144 0,2-1-144 0,-2 2 0 15,-3 0 128-15,1 1-128 0,2 0 0 0,-1-3 0 16,-2 2 0-16,6 0 0 0,1 0 0 0,1 1 0 16,-6 1 0-16,5 2 0 0,1 1 0 0,-1-1 0 15,0-1 0-15,2 3 128 0,5 2-128 0,0 0 0 16,-5-2 0-16,2 0 0 0,3-2 0 0,-7 2 0 16,-3 2 0-16,3-1 0 0,4 2 0 0,-3-3 0 15,0-3 0-15,-3 1 0 0,1 1 128 0,-1-1-128 0,-4 0 0 0,3-1 0 16,4 2 0-16,0-1 0 0,-3-2 0 0,0 1 0 15,2 1 0-15,-2-1 0 0,0 1 0 0,3-1 0 16,3 0 0-16,0 0 0 0,-7-1 128 0,4 0-128 16,3-1 0-16,-5 1 0 0,-2 0 0 0,3 3 0 15,4-1 128-15,-5-1-128 0,-4-2 0 0,1-1 0 16,1-1 0-16,-3 2 0 0,-5 2 128 0,2 0-128 16,1-1 0-16,-3 0 0 0,-2-1 0 0,0 1 0 15,-1 0 128-15,1 0-128 0,-3 0 0 0,0 0 0 16,0-1 0-16,0 1 0 0,1 1 144 0,-4 0-144 15,-4-1 0-15,1 2 144 0,-3-2-144 0,1 0 0 16,1 2 144-16,-2-2-144 0,-7-2 0 0,6 5 128 0,-2 1-128 16,-4-2 0-16,-6-3 0 0,-3 0 128 15,-4 0-128-15,2 0 0 0,-1-1 176 0,1 2-48 0,-5 0 0 0,-3 0 0 16,-3 0 64-16,1 1 16 0,-2 1 0 0,0 0 0 16,-1 2-80-16,-1-1 0 0,-1 6-128 0,-2-5 192 15,-4-2-192-15,-3 4 0 0,-4-1 0 0,2 0 0 16,0-3 128-16,-2 1-128 0,-6 1 0 0,-2 0 144 15,-2-2-144-15,-4-2 0 0,-4 2 0 0,-3 1 128 16,-3 1-128-16,-5-2 0 0,-3-2 0 0,-10 0 0 16,0 0 128-16,0 0-128 0,0 0 0 0,0 0 128 15,-9-4-128-15,-2-1 160 0,-8 2-160 0,-3 0 160 16,-4 2-160-16,-8 1 0 0,-7-1 0 0,-5-2 0 16,-3 1 0-16,0 0 0 0,-4 0 128 0,-5 0-128 0,-9-4 0 15,-3 2 0-15,-1 0 0 0,-4 2 0 0,-2-3 0 16,-5-3 0-16,-6 0 0 0,-2 1 0 15,-3 7-144-15,-4-4 144 0,-3-5-192 0,-2 4 192 0,-6 1-192 0,-4-2 64 16,-3-3 128-16,-3 2-208 0,-1 0 208 0,-6-1 0 16,-7 1 0-16,-2-3 0 0,3-4 0 0,-6 3-176 15,-3 5 32-15,-3-6 0 0,2-1 144 0,1 0 0 16,-2 5 0-16,-4-4 0 0,-2-1 0 0,-1 2 0 16,1 2 0-16,-3 0 0 0,-2-1 0 0,-2 1 0 15,-2-1 0-15,0 1 0 0,-1-1 0 0,-3 2 0 16,-3 3 0-16,1 0 0 0,-1-2 0 0,-1-1 0 15,1-1 0-15,0 3 0 0,1 4 0 0,3 1 0 16,4-1 0-16,-5 2 0 0,-2-3 0 0,5 2 0 0,-1 0 0 16,4-1 0-16,2 0 0 0,-1 0 0 15,-1 0 0-15,5 4 128 0,2 1-128 0,2-1 0 0,0-1 0 0,-1 0 0 16,0 0 0-16,3 4 128 0,3 1-128 0,2 1 0 16,4-5 0-16,3 5 0 0,-1 2 0 0,4-2 128 15,5-2-128-15,2-1 0 0,5-4 0 0,3 6 128 16,2 5-128-16,1-5 0 0,6-3 0 0,1 4 0 15,1-1 0-15,6 0 0 0,4 1 0 0,3-2 0 16,0 3 0-16,4 0 0 0,2 0 0 0,5-3 0 16,3-3 0-16,0 0 0 0,-1-1 0 0,6 4 0 15,5 1-176-15,0 1 176 0,1-3-208 0,1 1 80 16,2-2 128-16,1 1-192 0,1 0 192 0,5 0-192 16,1 1 192-16,4 0 0 0,0 4 0 0,-2-7 0 15,-3-1 0-15,1 2-128 0,4 4 128 0,1 2 0 16,0 0 0-16,1-2 0 0,2-2 0 0,1 1-128 0,-2 3 128 0,1 1 0 15,-4 2 0-15,1-2 0 0,1-2 0 0,0 1 0 16,2 4 0-16,1-3 0 0,1-4 0 0,-1 2-128 16,2 1 128-16,-2 1 0 0,0-5 0 0,0 2-160 15,0 0 160-15,0 2 0 0,0 1-128 0,1-2 128 16,1-3 0-16,-1 2 0 0,0 1 0 0,-1-2-128 16,1 0 128-16,2 0 0 0,1-1 0 0,1-1 0 15,3-2 0-15,4 1 0 0,2-1 0 0,5-1 0 16,6-1 0-16,4 0 0 0,1 1 0 0,3 0 0 15,4-1 0-15,8 0 0 0,0 0 128 0,0 0-128 16,0 0 0-16,9 6 144 0,3-4-144 0,6 0 0 16,3 0-160-16,7-1 160 0,7-2-128 0,5 1 128 15,5 0 0-15,6 0-144 0,4 0 144 0,2 2 0 0,5 2-144 0,6-1 144 16,5 0 0-16,8 3 0 0,3 3 0 0,5-4 0 16,1-2 0-16,9 3-192 0,6 0 64 0,3 1 128 15,1 0 0-15,6 0 0 0,6-1 0 0,2 1 0 16,0-2-144-16,2 1 144 0,6 1 0 0,7-2 0 15,3-2 0-15,-1 1 0 0,1 3 0 0,3-3 0 16,4-4 0-16,0 0 0 0,0 0 0 0,4 3 0 16,2-6 0-16,2 6 0 0,0-1 0 0,3-2 0 15,5-1 128-15,-1 1-128 0,0 1 0 0,0 1 144 16,-2 0-144-16,3 1 0 0,7 1 0 0,-2-1 128 16,-1-3-128-16,1 1 192 0,-1 1-192 0,1 2 192 15,3 0-192-15,0-1 0 0,-1-5 0 0,1 2 0 16,-3 2 0-16,1-2 0 0,-3 0 0 0,0-2 0 0,-2 1 0 15,2 1 0-15,3 3 0 0,-1-3 0 0,-1-2 0 0,1 0 0 16,-2 0 0-16,-2 1 128 0,-2 0-128 0,1-4 0 16,2-1 0-16,-4 0 0 0,-3 2 0 0,-1 0 0 15,0 1 0-15,1 0 0 0,-2-2 0 0,-2 1 0 16,-3-2 0-16,-2 2 0 0,2 2 0 0,-1-1 0 16,1 1 0-16,-2 0 0 0,-3-1 128 0,0 1-128 15,-2 1 0-15,-1 1 128 0,-1 0-128 0,-5-1 0 16,-4-1 0-16,-4 5 0 0,2 1 0 0,-7 0 0 15,-8 0 0-15,-2 1 0 0,-1 2 0 0,-6 1 0 16,-6-1 0-16,2 2 0 0,-3 1 0 0,-5-1 0 16,-8 0 0-16,-3-1 0 0,-3 0 0 0,-3 2 0 0,-4-2 0 15,-7 2 0-15,-6-3 0 0,-7 2 0 0,-5-3 0 0,-5-3 0 16,-2-2 0-16,-5 0 0 0,-1 0 0 16,-9 1 0-16,-6 2 0 0,-5-3 0 0,-2-3 128 0,-7 2-128 15,-8 0 0-15,0 0 0 0,0 0 0 0,0 0 128 16,-12-3-128-16,-9 3 0 0,-7-2 0 0,-4 2 0 15,-5-2-224-15,-2 0 80 0,-7-2 16 0,-7 0 0 16,-7-1-32-16,-7-2 0 0,-7-2 0 0,-3 3 0 16,-3 1 0-16,-5 0 0 0,-10-5 0 0,-5-3 0 15,-5 4 160-15,-5 0-208 0,-6-2 80 0,-3-1 128 16,-2-2-176-16,-6-1 176 0,-8 1-128 0,-1 1 128 16,-2-1 0-16,-1 0 0 0,-3-2 0 0,-5 1-128 15,-6 6 128-15,-2-1 0 0,0 0 0 0,-1-1 0 0,-2-4 0 16,-4 4 0-16,-5 1 0 0,-3 1 0 15,0-2 0-15,-4 2 0 0,-1 1 0 0,-4-2 0 0,-4-1 0 0,-2 2 0 16,-2 4 0-16,-4-2 0 0,-5 1 0 0,4-1 0 16,-3 2 0-16,1 0 0 0,-2 0 0 0,2 1 0 15,3 0 0-15,1 0 0 0,-2 0 0 0,0 2 0 16,3-1 0-16,-3 3 0 0,-1 0 0 0,1 0 0 16,-2 0 0-16,3 2 0 0,0 2 0 0,4 0 0 15,4-4 128-15,0 2-128 0,2 1 0 0,1 5 0 16,4 0 0-16,0 0 128 0,-2-3-128 0,6-1 0 15,6 2 0-15,4-1 0 0,2-4 0 0,2 4 128 16,-1 0-128-16,5 1 0 0,8-2 0 0,2-1 0 16,1 2 0-16,2-1 0 0,2 3 0 0,6-2 128 15,9-1-128-15,2-2 0 0,-1-1 0 0,9 2 128 0,9 4-128 16,1-3 0-16,2-2 0 0,4 1 0 0,9-2 0 16,1 2 0-16,3 4 0 0,4-6 0 0,1-2 0 15,5-2 128-15,6 6-128 0,5-3 0 0,3 1 0 0,3-1 0 16,2-1 0-16,5 1 0 0,5-4 0 0,4 3 0 15,3 0 0-15,6 0 0 0,3-2 0 0,4-1 0 16,6 0 0-16,4 1 0 0,3 0 0 0,6 3 0 16,7 0 0-16,0 0 0 0,0 0 0 0,7 6 0 15,6-3 0-15,3 3 0 0,6 3-128 0,5-5 128 16,7 0 0-16,6-1-160 0,7-2 160 0,5 3 0 16,6 3-128-16,5 0 128 0,2-3 0 0,9 0 0 15,6 0 0-15,6 0-128 0,2-1 128 0,10 0 0 16,3 0 0-16,7 1 0 0,3 4 0 0,8-4 0 15,5-4 0-15,5 0 0 0,1 0-128 0,10 0 128 0,6 0 0 16,5 0 0-16,1-1 0 0,2 2 0 0,1 1 0 0,5 2 0 16,3-2 0-16,6-1 0 0,1-2 0 0,2 1 0 15,1 2 0-15,5 2 0 0,3 1 0 0,5-2 128 16,2-1-128-16,5 3 192 0,2 1-192 0,1-2 0 16,1-6 0-16,4 2 0 0,-1 3 0 0,1-3 0 15,0-1 0-15,1-3 0 0,-2 2 0 0,1-1 0 16,0 0 0-16,2 0 0 0,-1-2 0 0,-2 0 0 15,1 1 0-15,-8-3 0 0,0 0 0 0,-4-2 0 16,0 2 0-16,-2 3 0 0,-3 1 0 0,-3-2 0 16,-2 0 0-16,-3 1 0 0,-4 4 0 0,0 0 0 15,-1 0 0-15,-1 0 0 0,-3 0 0 0,-5 0 128 16,-6 0-128-16,-2 4 0 0,-1 0 0 0,-1-1 0 16,-2 0 0-16,-2 3 0 0,-6 8 0 0,0-1 0 0,-2-5 0 15,-4-2 0-15,-5 1 0 0,-5 1 0 0,-3 4 128 16,-3-1-128-16,-2-7 0 0,-6 3 0 0,-3 4 0 0,-8-1 0 15,-2-1 0-15,-5-1 0 0,-1 0 0 0,-7 1 0 16,-7 2 0-16,-3-1 0 0,-4-3 0 0,-4 2 0 16,-1-3 0-16,-4 4 128 0,-6 1-128 0,-7-1 0 15,-5-1 0-15,-6-4 0 0,-3-1 128 0,-3 2-128 16,-5 0 0-16,-1 0 0 0,-2-2 128 0,-7 0-128 16,-5 2 0-16,-3-3 128 0,-1418-3-128 0,2816 0 0 15,-1408 0 0-15,0 0 128 0,-9 7-128 0,-4-3 0 16,-4 0 0-16,-6-3 0 0,-7 2 0 0,-3-3 0 15,-6-3 0-15,-6 3 0 0,-6-1-160 0,-9 1 160 0,-6 1-128 0,-2-1 128 16,-4-2-128-16,-5 1 128 0,-4-1-192 0,-8 1 64 16,-7 0 0-16,-2-1 0 0,-2-3 0 0,-4 0 0 15,-5-1 0-15,-4 0 0 0,-2-3 128 0,-5 0 0 16,-5 0 0-16,-5 1-128 0,-6 1 128 0,-1-1 0 16,0 0 0-16,-7 2-128 0,-7-1 128 0,0-1 0 15,2 1 0-15,-4-3 0 0,-1-2 0 0,-4 5 0 16,-7 2 0-16,4-2 0 0,-5-2 0 0,-4 0 0 15,-4 2 0-15,-2 0 0 0,-1 2 0 0,-1 1 0 16,-1 2 0-16,-6-2 0 0,-5-2 0 0,-1 1 0 16,1 5 0-16,-2-1 0 0,-2-2 0 0,2 2 0 15,-1 0 0-15,2 1 0 0,-5 2 0 0,1 0 0 16,-1-2 0-16,1 2 0 0,-3 5 0 0,1-1 0 16,-2-4 0-16,-1 1 0 0,4 0 0 0,-1 1 0 0,0 2 0 15,1-1 128-15,5-3-128 0,-2 0 144 0,3 2-144 0,2-2 160 16,3 0-160-16,1 0 0 0,0-1 0 0,4 1 0 15,2-2 0-15,6-2 0 0,6 0 0 0,4-1 0 16,1 5 0-16,1-1 0 0,2-2 0 0,0-1 0 16,8 1 0-16,3 0 0 0,9 2 0 0,1-1 128 15,2-5-128-15,6 2 0 0,5 2 0 0,2 1 0 16,2-1 0-16,5 1 0 0,8-1 0 0,5 0 0 16,2-3 0-16,4 3 0 0,3 1 0 0,10-1-176 15,4-1-32-15,3 1-16 0,-1 1 0 0,7-1 0 16,4-2 80-16,6-2 16 0,5-2 0 0,5 4 0 15,4 1 128-15,2-2 0 0,1-2 0 0,5 3 0 16,2 1 0-16,7-2 0 0,8 1 0 0,0 1 0 0,4 0 0 0,4 2 0 16,5 0 0-16,8 0 0 0,-4-5 0 0,4 5 176 15,0 0-48-15,14-1 0 0,5 1-128 0,4-2 0 16,7 1 0-16,10 0-176 0,6 0 176 0,5-2-160 16,6-2 160-16,7-3-160 0,7-2 160 0,9 4 0 15,4 1-144-15,7 0 144 0,5-5 0 0,5 1 0 16,1 2 0-16,6 2 0 0,4-2-160 0,7 1 160 15,3-3 0-15,5 5-144 0,5 1 144 0,2 2 0 16,6 0 0-16,7-3-128 0,4-2 128 0,4 2 0 16,1-1 0-16,5 1 0 0,4-4 0 0,2 1 0 15,1-1 0-15,5 1 0 0,3 3 0 0,3-3 0 16,2 0 0-16,1-1 128 0,3 4-128 0,3 0 0 16,5 3 128-16,-1-2-128 0,1-3 0 0,1 3 0 0,4 1 0 15,0-1 128-15,2-2-128 0,-4 3 144 0,1 1-144 16,-1-1 160-16,-1-3-160 0,-2 0 0 0,-1 0 0 0,-1 1 0 15,-3 1 0-15,-1 0 0 0,-2 1 0 0,1 0 0 16,0 0 0-16,-1 0 0 0,-3-2 0 0,-1 1 0 16,-2-2 0-16,-3 1 0 0,-4 4 0 0,0 2 128 15,1 2-128-15,-1-3 192 0,0-2-192 0,-3 1 192 16,-11 4-192-16,-1 2 0 0,-3-3 0 0,1 2 128 16,-1 0-128-16,-4-2 0 0,-4-1 0 0,-5 1 128 15,-4-1-128-15,0 1 0 0,2 0 0 0,-6 1 0 16,-9-1 0-16,-1-1 0 0,-2 3 0 0,-4-2 0 15,-6 1 0-15,-2 2 0 0,-1-1 128 0,-6 1-128 16,-6-2 0-16,-4 2 192 0,-2-1-192 0,-4 2 192 16,-1-2-192-16,-6 1 160 0,-4 5-160 0,-7-1 160 0,-2-2-160 0,-1 0 0 15,-6-1 0-15,0 0 128 16,-4 6-128-16,-6-4 0 0,-6 1 0 0,-5 1 0 0,-3-3 0 0,-6 1 0 16,-2-1 144-16,-5-2-144 0,-3 0 0 0,-3-1 0 15,-7 0 0-15,-9-5 128 0,0 0-128 0,0 0 0 16,0 0 0-16,-9 4 0 0,-3 1 0 0,-6 0 0 15,-4-2 0-15,-5-1 0 0,-10 0 0 0,-3-1 0 16,-8 0 0-16,-8-1 128 0,-6-1-128 0,-4 3 0 16,-5 3 0-16,-6-1-128 0,-8-3 0 0,-4 1 0 15,-3 0 0-15,-4-1 0 0,-4-2 128 0,-7 1-192 16,-8 1 192-16,-5 0-192 0,-4-3 32 0,-4 2 0 16,-4 2 0-16,-5-4 0 0,-7-5 160 0,-2 2 0 15,-3 0 0-15,-2-2-128 0,-4 1 128 0,-7 0 0 0,-7-1 0 16,-2 1-128-16,-1 1 128 0,-5-1 0 0,-6 0 0 15,-1-1 0-15,-6 0 0 0,-1 2 0 0,-3 2 0 0,-3-1 0 16,-9-3 0-16,3 2 0 0,0-1 0 0,-2 3 0 16,-3 1 0-16,0-1 0 0,1 1 0 0,-5 3 0 15,-2 4 0-15,4-2 0 0,5-2 0 0,-3 1 0 16,-3 2 0-16,2 0 0 0,-2 0 0 0,5 2 0 16,-2-1 0-16,2 2 0 0,1 2 128 0,4-3-128 15,2-1 128-15,2 0-128 0,0 1 128 0,5 3-128 16,2 3 144-16,5-2-144 0,0-3 192 0,7 2-192 15,7 5 176-15,4-1-176 0,2 1 160 0,1-2-160 16,3 0 0-16,6 0 128 0,6-2-128 0,5 1 0 16,4 1 0-16,5-1 0 0,6-2 128 0,5 1-128 15,1 0 0-15,6-1 0 0,2-3 128 0,8 2-128 0,5 2 0 0,7-3 0 16,1 0 0-16,7 1 0 0,5-3 0 0,5 1 0 16,5-2 0-16,7-1 0 0,5 2 128 15,4-2-128-15,1 0 0 0,4 1 0 0,5-3 0 0,4 2 0 16,5-1 0-16,5 2 0 0,5-3 0 0,8 1 128 15,0 0-128-15,7 1 0 0,1 0 0 0,11-3 128 16,0 0-128-16,0 0 0 0,0 0 0 0,0 0 0 16,16 2 0-16,6 0 0 0,5 1 0 0,5-2-128 15,5-2 128-15,4 0 0 0,6 0-128 0,5 1 128 16,3-1 0-16,4-1 0 0,4-3 0 0,7 2 0 16,4 0 0-16,5 0 0 0,0-5 0 0,9 2-128 15,5 0 128-15,5-1 0 0,3 1 0 0,7-1 0 16,3-2 0-16,5 1 0 0,5 2 0 0,6-2 0 0,4-4 0 15,5 0 0-15,3 2 0 0,9 1 0 0,7 3 0 0,6-4 0 16,4-5 0-16,3-1 0 0,4-2 0 0,4 3 0 16,3 2 0-16,6-2 0 0,1-3 0 0,5 2 0 15,7 1 0-15,2 1 0 0,2-2 0 0,2 1 0 16,5-1 0-16,-2 4 0 0,4 2 0 0,1 2 0 16,1-6 0-16,3 3 0 0,0 1 0 0,2 1 0 15,0-4 0-15,-1 5 0 0,-1 3 128 0,0 1-128 16,-2-2 0-16,1 4 0 0,1-1 0 0,-4 0 0 15,-2-4 0-15,-1 6 0 0,-6 1 0 0,1 0 0 16,-5-2 0-16,0-2 0 0,-3 1 0 0,-2 1 0 16,-6 3 0-16,-5-3 0 0,-6-3 0 0,-4 4 0 15,-3 2 224-15,-8 0-48 0,-4-1-16 0,-2 0 0 0,0-1 32 16,-10 0 0-16,-7 1 0 0,-4-1 0 0,1-1-192 16,-8 1 160-16,-8 2-160 0,-3 0 160 0,-2 0-160 0,-9-1 0 15,-10-2 0-15,-5 3 128 0,-3 1-128 0,-6 2 0 16,-6-1 144-16,-8 0-144 0,-9-5 0 0,-5 2 0 15,-7 2 0-15,-6 0 128 0,-6 1-128 0,-4-2 0 16,-8 0 128-16,-7 1-128 0,-8 1 128 0,-8-3-128 16,0 0 160-16,0 0-160 0,0 0 240 0,-14 6-48 15,-5-1-16-15,-6 0 0 0,-3-3-32 0,-5 2 0 16,-2 2 0-16,-5-2 0 0,-5-1-144 0,-5 1 128 16,-8-2-128-16,-3 0 128 0,-4 4-128 0,-3-2 0 15,-2-2 0-15,-5 2 0 0,-9-1 0 0,-4 0 0 16,-4-1 0-16,-7 1-176 0,-5-2-16 0,-4 0-16 0,-2 0 0 15,-4-1 0-15,-4-1 80 0,-6 0 128 16,-6-2-208-16,-5 2 80 0,-4 0 128 0,-3-1 0 0,-1 0 0 0,-5 1 0 16,-3 1 0-16,-6-4 0 0,-4 2 0 0,-6 1 0 15,-2 0 0-15,-3 2 0 0,-5 2 0 0,-2-1-128 16,-4-4 128-16,-4 2 0 0,-7-1 0 0,1 1 0 16,-2 0 0-16,-2 3 0 0,-3-1 0 0,-1-1 0 15,-1 1 0-15,-3-1 0 0,-3-1 0 0,3 2 0 16,-3 2 0-16,2-1 0 0,-2 0 0 0,-2 1 0 15,-3-1 0-15,2 0 0 0,2-1 0 0,-1 3 0 16,-1 0 0-16,2 0 0 0,0-4 0 0,3 6 0 16,2 7 0-16,4-2 0 0,4-2 0 0,3 0 0 15,3-2 0-15,5 0 0 0,4-2 0 0,6-3 128 16,5 1-128-16,2 3 0 0,0 2 0 0,8-3 0 16,5-1 0-16,5 1 0 0,4 0 0 0,6 0 0 0,2 1 0 15,8-1 128-15,8-2-128 0,4-1 0 0,4 2 128 0,9 1-128 16,10 3 128-16,3-2-128 0,2-6 0 0,10 0 0 15,5 1-160-15,9 1 160 0,7 2-176 0,4-3 176 16,5-4-160-16,5 4 160 0,5 3-160 0,5-1 160 16,2-2-160-16,5 0 160 0,5 0-304 0,7 1 48 15,3 0 0-15,5 0 0 0,8-3 0 0,0 0 0 16,-8 3 0-16,8-3 0 0,0 0 128 0,12 4 128 16,0-3-192-16,8 1 192 0,3 2 0 0,7-2 0 15,2-4 0-15,6 1 0 0,3 0 0 0,5 0 0 16,6 0 0-16,5-1 0 0,7-3 0 0,5 2 0 15,5 0 0-15,4 0 0 0,2-3 0 0,11-2 0 16,5-3 0-16,8 0 0 0,-2 6 0 0,11-2 0 0,5-2 0 16,8-2 0-16,3 0 0 0,4 4 0 0,8 3 0 15,10-4 0-15,7-3 0 0,5 0 0 0,3-2 0 0,5 4 0 16,4-2 0-16,7 0 0 0,5-4 0 0,5 5 0 16,5 3 0-16,6-1 0 0,6-3 0 0,3 3 0 15,5 2 0-15,5 0 0 0,6 0 0 0,1 0 0 16,1 1 0-16,3 0 0 0,3 1 0 0,2-3 0 15,0 3 0-15,5-3 0 0,5-1 0 0,-1 3 0 16,-1 2 0-16,5-1 0 0,3-1 0 0,0 2 0 16,-1 1 0-16,-1 2 0 0,0-3 0 0,-1 1 0 15,-3-1 0-15,-2 4 0 0,-5 3 0 0,-3-2 0 16,0-3 0-16,-6 2 0 0,-3 3 0 0,-2 2 0 16,0 2 0-16,-5 1 192 0,-5 4-48 0,-4 1-16 0,-5 1-128 15,-8 2 128-15,-8 4-128 0,-6-1 128 0,-6-1-128 0,-4 3 0 16,-6-1 0-16,-12 1 0 0,-13 0 0 0,-10 1 0 15,-10 0 0-15,-13 0 0 0,-12-2 0 0,-13-4 0 16,-13-2 0-16,-13-1-10768 16,-10-3-2096-16</inkml:trace>
  <inkml:trace contextRef="#ctx0" brushRef="#br3" timeOffset="93165.74">15750 9637 16575 0,'-13'1'736'0,"5"2"160"0,-1 0-720 0,-6 0-176 0,0-1 0 0,-2 1 0 16,-2 0 848-16,-2-1 144 15,-1 0 32-15,-3-1 0 0,3-1 816 0,0-2 160 0,0-2 48 0,3-2 0 16,-2 0-832-16,4-4-144 0,3-2-48 0,5-3 0 16,0 0 0-16,6-2 0 0,3 0 0 0,4-4 0 15,4-4-816-15,3-4-208 0,5 0 0 0,3-4 0 16,1-2 864-16,5-3 128 0,0-3 32 0,2 1 0 15,1 0-832-15,1-1-192 0,4 1 0 0,0 4 0 16,3 3 0-16,-2 4 0 0,1 4 0 0,1 2 0 16,5 2 0-16,-3 6 0 0,1 4 0 0,-5 2 0 15,-3 2 0-15,-2 4 0 0,-4 3 0 0,-3 6 0 16,-4 3 0-16,-3 7 0 0,-3 4 0 0,-6 6 0 0,-1 7 0 0,-5 6 0 16,-5 1 0-16,-1 4 0 0,-7-3 0 0,-3 5 0 15,-4 6 0-15,-4 0 0 0,-4-3 0 0,-4 0 0 16,-4-4 0-16,1-2 0 0,1-4 0 0,-1-4 0 15,0-7 0-15,0-3 0 0,-2-3 864 0,2-3 128 16,1-3 32-16,-1-4 0 0,2-3-832 0,1-4-192 16,1-4 0-16,2-5 0 0,4-2 0 0,1-4 0 15,4-7 0-15,4-5 0 0,4-4 864 0,2-6 128 16,1-5 32-16,4-3 0 0,8-1-832 0,1 0-192 16,7-5 0-16,2 2 0 0,6 2 0 0,2 1 0 15,4 3 0-15,2 3 0 0,2 2 0 0,2 0 0 16,2 2 0-16,2 6 0 0,-1 6 0 0,2 5 0 15,-1 3 0-15,0 3 0 0,2 5 0 0,0 5 0 16,-2 5 0-16,-4 5 0 0,-2 5 0 0,-7 5 0 16,-3 2 0-16,-6 2 0 0,-3 2 0 0,-4 2 0 0,-5 5 0 0,-6 1 0 15,-5 2 0-15,-5 2 0 0,-6 1 0 0,-3-5 0 16,-2-1 0-16,-4-3 0 0,-1-2 0 0,-2-3 0 16,-5 0 0-16,0-4 0 15,-4-2 0-15,2-6 0 0,-2-4 0 0,-3-2 0 0,1-5 0 16,3-4 0-16,4-4 0 0,4-6 0 0,4-5 0 0,4-4 0 15,2-4 0-15,5-7 0 0,4-4 0 0,3-3 0 16,5-3 0-16,5-3 0 0,4-2 0 0,8-3 0 16,7-5 0-16,5 2 0 0,7 2 0 0,5 2 0 15,4 1 0-15,5 8 0 0,-2 3 0 0,6 4 0 16,2 7 0-16,0 4 0 0,2 5 0 0,1 4 0 16,4 4 0-16,-5 5 0 0,-3 5 0 0,-5 5 0 0,-6 3 0 15,-5 4 0-15,-4 9 0 0,-6 7 0 0,-8 4 0 16,-7 6 0-16,-5 5 0 0,-6 4 0 0,-6 0 0 0,-5 1 0 15,-4-1 0-15,-6-1 0 0,-3-3 0 0,-6-4 0 16,-5-1 0-16,-1-5 0 0,0-4 0 0,-3-4 0 16,-1 0 0-16,3-6 0 0,-3-3 0 0,3-4 0 15,2-5 0-15,1-1 0 0,4-4 0 0,2-3 0 16,1-6 0-16,5-5 0 0,0-4 0 0,7-7 0 16,2-4 0-16,5-5 0 0,5-4 0 0,7-3 0 15,6-1 0-15,9-4 0 0,6 0 864 0,6 2 128 16,3 0 32-16,3 3 0 15,4 2-1648-15,2 0-320 0,6-1-64 0,0 7-16 0,0 3 832 0,2 7 192 16,3 6 0-16,-3 4 0 0,-3 5 0 0,-4 5 0 0,-5 5 0 16,-4 4 0-16,-4 2 0 0,-3 4 0 0,-6 5 0 0,-4 5 0 15,-6 5 0-15,-5 2 0 0,-8 0 0 0,-4 4 0 16,-4 3 0-16,-4-2 0 16,-3 0 0-16,-3-1 0 0,-4-5 0 0,-17 7 0 0,-1-8 0 0,-1-5 0 15,-2-3 0-15,2-4 0 0,0-3 0 0,5-3 0 16,-2-3 0-16,7-5 0 0,2-6 0 0,3 0 0 15,2-8 0-15,5-3 0 0,5-3 0 16,3-7 0-16,6-5 0 0,4-5 0 0,5-5 0 0,5-4 0 16,6-2 768-16,6 1 208 0,4 2 48 0,6 2 0 15,4 2-832-15,3 1-192 0,6-1 0 0,-9 12 0 16,5-2-768-16,7 3-208 16,5 2-48-16,0 5 0 0,-3 2 832 0,-2 5 192 0,-3 1 0 0,-2 7 0 15,-3 6 0-15,-8 5 0 0,-5 5 0 0,-5 5 0 0,-6 4 0 16,-8 3 0-16,-5 0 0 0,-7 6 0 0,-7 6 0 0,-5-1 0 15,-3 2 0-15,-15 7 0 0,-3-10 0 0,-2-6 0 16,-4-5 0-16,-1-4 0 0,3-4 0 0,0-1 0 16,1-4 0-16,2 0 0 0,2-5 0 0,3-3 0 15,4-8 0-15,3-3 0 0,3-2 0 0,6-4 0 16,5-4 0-16,3-3 0 0,3-8 0 0,7-1 0 16,4-3 0-16,8-4 0 0,5-3 0 0,6-1 0 15,4 2 0-15,6 2 0 0,1 4 0 0,4 1 0 16,6 1 0-16,1 3 0 0,1 1 0 0,4 7 0 15,3 6 0-15,-12 8 0 0,1 0 0 0,-1 7 0 16,-2 7 0-16,-4 2 0 0,-3 1 0 0,-5 5 0 16,-4 2 0-16,-6 6 0 0,-5 5 0 0,-6 3 0 15,-7 3 0-15,-2 0 0 0,-8 5 0 0,-1-4 0 16,-7-5 0-16,-15 9 0 0,-3-10 0 0,0-7 0 0,0-5 0 16,-1-2 0-16,-2-6 0 0,5-3 0 0,0-2 0 0,5-3 0 15,2-3 0-15,2-3 0 0,1-5 0 0,4-4 0 16,2 0 0-16,3-9 0 15,-1-3 0-15,5-5 0 0,7-5 0 0,2 0 0 0,6 1 0 0,7 0 0 16,4-1 0-16,7 5 0 0,5 2 0 0,2 0 0 16,6 1 0-16,3 5 0 0,2 5 0 0,2 1 0 15,6 4 0-15,2 2 0 0,2 7 0 0,-14 5 0 16,2 1 0-16,0 5 0 0,-3 5 0 0,-5 5 0 16,-4 4 0-16,-5 6 0 0,-5 5 0 0,-7 3 0 0,-6 2 0 15,-4-3 0-15,-3-5 0 0,-11 8 0 16,-5-10 0-16,-4-4 0 0,-6-4 0 0,0-3 0 15,-5-4 0-15,1-1 0 0,-3-4 0 0,2-2 0 0,1 0 0 0,2-7 0 16,2-5 0-16,2-2 0 0,4-3 0 0,2-5 0 16,-1-6 0-16,6-5 0 0,3-3 0 0,4-6 0 15,3-4 0-15,9-4 0 0,5 0 0 0,8 1 0 16,7 4 0-16,5-1 0 0,5 1 0 0,1 3 0 16,7 7 0-16,2 2 0 0,0 5 0 0,3 3 0 15,-1 4 0-15,3 6 0 0,3 4 0 0,-18 6 0 16,0 2 0-16,-2 5 0 0,0 4 0 0,-7 2 0 15,-3 5 0-15,-4 5 0 0,-5 0 0 0,-3 6 0 16,-10 5 0-16,-3 0 0 0,-4-4 0 0,-10 8 0 16,-6-10 0-16,-2-3 0 0,-2-5 0 0,-1-4 0 15,-2-6 0-15,0-2 0 0,0-2 0 0,2-4 0 16,2-1 0-16,1-5 0 0,3-5 0 0,1-3 0 0,4-6 0 0,2-1 0 16,4-4 0-16,1-8 0 0,0-7 0 0,8-5 0 15,3 3 0-15,5-1 0 0,5-2 0 0,6 4 0 16,4-2 0-16,6 7 0 0,5 1 0 0,5-1 0 15,3 2 0-15,2 1 0 0,3 4 0 0,3 5 0 16,3 3 0-16,-15 9 0 0,2 1 0 0,-5 7 0 16,0 6 0-16,-3 5 0 0,-4 5 0 0,-4 2 0 15,-5 2 0-15,-6 5 0 0,-2 5 0 0,-10 3 0 16,-4 3 0-16,-14 13 0 0,-5-5 0 0,-5-8 0 16,-4-6 0-16,-3-6 0 0,3-5 0 0,-3-1 0 15,-4 0 0-15,0-5 0 0,1-4 0 0,0-5 0 16,0-6 0-16,2-3 0 0,0-5 0 0,6-6 0 0,4-6 768 15,4-4 208-15,9-7 48 0,3-1 0 0,4-5-832 0,6 2-192 16,3 1 0-16,9 3 0 0,3 3 0 0,7 4 0 16,6 2 0-16,8 2 0 15,5 1-768-15,8 3-208 0,1 2-48 0,5 1-13104 16,1 1-2624-16</inkml:trace>
  <inkml:trace contextRef="#ctx0" brushRef="#br3" timeOffset="94893.4">25136 10063 16575 0,'0'0'368'0,"1"-7"80"0,2 1 0 0,-2-1 16 0,-1 1-464 0,0 6 0 15,0 0 0-15,-4-7 0 0,-2-1 912 0,0 2 96 16,-5-2 16-16,-3 1 0 0,-2 6 0 0,-4-2 0 15,-4 0 0-15,-4 0 0 0,-2 2-832 0,-2 1-192 16,-2 0 0-16,-2-1 0 0,1-2 0 0,-4 3 0 16,-3 0 0-16,-3-1 0 0,-3-1 864 0,-2 1 128 15,-4 1 32-15,-2 0 0 0,1 0-832 0,-3-2-192 16,-8 0 0-16,-4 2 0 0,-5 2 0 0,0 1 0 0,-2-1 0 16,-33-2 0-16,7-2 0 0,3 1 0 0,1 4 0 0,27-4 0 15,-7-3 0-15,-6 2 0 0,-10 1 0 0,-37 0 0 16,11 0 384-16,1 2 16 0,-3 2 16 0,7 3 0 15,5 0-288-15,-1 1-128 0,-2 0 0 0,8 0 128 16,10 3-128-16,2 0 192 0,-3 1-192 0,7-1 192 16,4 0 48-16,6-1 16 0,2 0 0 0,1 0 0 15,0 0 0-15,4-1 0 0,4 0 0 0,5-1 0 16,5 0-80-16,1 0-16 0,-1-1 0 0,1-1 0 16,0 0-160-16,1 1 192 0,6 1-192 0,13-2 192 15,1-2-400-15,-1-1-80 0,0-1-16 0,2-1 0 16,-2 0 304-16,5-2 0 0,2-1 0 0,5-1 0 15,3 2 768-15,5 0 192 0,2-1 64 0,1 1 0 0,6-3-832 0,1 2-192 16,1 2 0-16,7 1 0 16,0 0 0-16,0 0 0 0,0 0 0 0,8-4 0 0,1 2 0 0,2 1 0 15,2 2 0-15,1 3 0 0,1 1 0 0,-1 3 0 16,1 1 0-16,5 5 0 0,-5 1 0 0,0 2 0 16,-2 1-144-16,-3 2 144 0,-2 1-128 0,-2 2 128 15,-1 6 0-15,-2 4-144 0,-1 3 144 0,-2 5 0 16,-2 1 0-16,-5 4-128 0,0 3 128 0,-3 2 0 15,-2 0 0-15,-4 5 0 0,-4 5 0 0,1 4 0 16,0 4 0-16,-3-4 0 0,0-1 0 0,-1-1 0 16,-1-2-128-16,-2 2 128 0,1-2 0 0,2-3-128 15,0-2 128-15,0-4 0 0,0-4 0 0,1-2 0 16,1-3 0-16,-2 0 0 0,1 0 0 0,1-1 0 0,0 2 0 16,2-5 0-16,1-1 0 0,3-4 144 0,0-1-144 0,3-4 0 15,3 0 0-15,1-5 0 0,1 0 0 0,3-4 0 16,0 4 0-16,4-4 0 0,3-2 0 15,2-3 0-15,4-4 192 0,3-1-192 0,4 0 192 0,2-3-192 16,4-4 240-16,6-2-64 0,4 1-16 0,5-4 0 16,1-3 0-16,6-5 0 0,5 0 0 0,6-2 0 15,3 1-160-15,8-1 160 0,3-6-160 0,5 3 160 16,6 2-160-16,5-2 0 0,2 1 144 0,2 0-144 16,-1-1 0-16,7 2 0 0,10 1 0 0,-3 0 128 15,-1 0-128-15,7 1 0 0,7 1 0 0,-4 2 0 16,-4 3 0-16,5-1 144 0,8 0-144 0,-1 1 0 15,-5 4 0-15,5 2 0 0,4 4 0 0,-6-1 0 0,-5 2 0 16,2 2 0-16,3 1 0 0,-8 3 0 0,-7 0 0 16,4 2 0-16,4-2 0 0,-5 0 0 0,-9 3 128 15,-1-2-128-15,-2-2 0 0,-2 0 0 0,-3 3 0 0,-7-3 128 16,-7 4-128-16,-5-2 0 0,-3-2 128 0,-8 1-128 16,-6 1 0-16,-6-3 0 0,-5-4 160 0,-6-1-160 15,-10 1 128-15,-1 2-128 0,-5-1 128 0,-2-2-128 16,-4-3 128-16,-1 1-128 0,-2 3 128 0,-1-2-128 15,-3 0 0-15,-6-4 128 0,8 0-128 0,-8 0 192 16,11 4-192-16,-2-4 192 0,-1-4-16 0,-8 4 0 16,8-4 0-16,0 2 0 0,0-1-32 0,-2-3 0 15,0-3 0-15,2 0 0 0,0 1 48 0,2-6 0 16,0-4 0-16,2-4 0 0,2-5 64 0,0-2 0 0,1-2 16 16,6-10 0-16,6-9 0 0,2-10 0 0,2-6 0 0,4-6 0 15,4-7-48-15,-3-2-16 0,-1-6 0 16,-5 9 0-16,-6 9-208 0,-5 10 128 0,-5 10-128 0,-6 10 0 15,-6 9 144-15,-6 5-144 0,-4 8 128 0,-5 3-128 32,-6 1-1728-32,-5 5-448 0,-5 0-64 0</inkml:trace>
  <inkml:trace contextRef="#ctx0" brushRef="#br3" timeOffset="97275.2">4803 9581 20271 0,'-8'1'448'0,"4"-3"80"0,2-5 32 0,2 5 16 0,0 2-576 0,0 0 0 15,0 0 0-15,12-1 0 0,0-1 928 0,3 2 80 0,5-2 16 0,0 1 0 16,2 0 0-16,2 1 0 0,5-2 0 0,2 1 0 16,2 1-832-16,0 1-192 0,-5 2 0 0,1 0 0 15,-3-1 864-15,-4 1 128 0,0 2 32 0,-5 0 0 16,-4 3-832-16,-4 0-192 0,-2 3 0 0,-3-1 0 16,-2 0 864-16,-3 2 128 0,-4 3 32 0,-3 3 0 15,-3 0-832-15,-4 2-192 0,-2 1 0 0,-6 2 0 16,-5 2 0-16,-3 2 0 0,-1-2 0 0,0 0 0 15,2 1 0-15,0-1 0 0,-1-2 0 0,1 0 0 16,3-2 0-16,2-2 0 0,2-3 0 0,-4 4 0 16,6-4-768-16,7-7-208 15,5-5-48-15,1-4-13504 0</inkml:trace>
  <inkml:trace contextRef="#ctx0" brushRef="#br3" timeOffset="97527.59">5164 9775 27647 0,'0'0'608'0,"-1"5"128"0,-3 0 32 0,-1 1 0 0,-4-1-624 0,-3 2-144 16,-1 4 0-16,-7 0 0 0,-2 0 848 0,-2 1 144 16,-1 1 32-16,-5 1 0 0,-4-1 0 0,-4-1 0 15,1-1 0-15,-5 3 0 0,0 0 0 0,-3-1 0 16,-2-1 0-16,-3 0 0 0,0-2-832 0,0 1-192 15,-4-3 0-15,3 0 0 0,2-2 0 0,-1-3 0 16,-1-4 0-16,3-3 0 0,-1 0 0 0,5-2 0 0,6-3 0 16,-14-3 0-1,11 0-3232-15,5-4-688 0,-8-12-144 0,19 3-32 0</inkml:trace>
  <inkml:trace contextRef="#ctx0" brushRef="#br3" timeOffset="98370.71">746 6975 16575 0,'0'0'368'0,"-9"7"80"15,-1-3 0-15,4 1 16 0,0 0-464 0,2 1 0 0,-3-1 0 0,3 2 0 0,1-1 912 0,-2 2 96 16,3-1 16-16,1-1 0 0,1-6 0 0,0 0 0 15,2 7 0-15,4-2 0 0,2-1 0 0,2-3 0 16,2-2 0-16,4-1 0 0,4 0 0 0,2-1 0 16,3-3 0-16,4 0 0 0,2-4-832 0,5 0-192 15,2 0 0-15,-1-2 0 0,0-3 0 0,0-2 0 16,0-2 0-16,-1 1 0 0,-3-3 864 0,-2 1 128 16,-4 0 32-16,0 3 0 0,-3 1-832 0,-2 1-192 15,-3-2 0-15,-3 1 0 0,-3 2 0 0,-3 0 0 16,-3 0 0-16,-2 1 0 0,0 0 864 0,-3 1 128 15,-4 1 32-15,-2 1 0 0,-1 1-832 0,-3 1-192 16,-3 0 0-16,-1 5 0 0,-1 2 0 0,-3 2 0 16,-2 1 0-16,-3 4 0 0,-1 3 0 0,-5 3 0 0,1 3 0 15,-1 4 0-15,-1 4 0 0,-2 2 0 16,2 2 0-16,0 1 0 0,1 3 0 0,3 1 0 0,0 0 0 0,7-1 0 16,4-3 0-16,5-1 0 0,5-2 0 0,3-2 0 15,3-2 0-15,4-1 0 0,1-2 0 0,9 3 0 31,2-4-768-31,1-5-208 0,1-2-48 0,1-5 0 16,3-2-1632-16,-3-6-336 0,1 0-64 0,-7-1-16 0</inkml:trace>
  <inkml:trace contextRef="#ctx0" brushRef="#br3" timeOffset="98806.9">2012 6675 31327 0,'-1'-3'688'0,"-2"-1"144"15,3 4 16-15,-4-3 48 0,-2 0-720 0,3 0-176 0,-4 3 0 0,1 0 0 0,-3 5 0 0,0-2 0 16,-4 2 0-16,0 0 0 0,-3 3 0 0,-1 2 0 16,-2 1 0-16,-3 2 0 0,0 2 848 0,0 2 144 15,0 1 32-15,3 0 0 0,-1 0-832 0,2 0-192 16,-1 1 0-16,5 0 0 0,3 1 0 0,2-3 0 15,1-1 0-15,3-1 0 0,1-1 0 0,4-2 0 16,0-1 0-16,3-2 0 0,0-3 0 0,3-1 0 16,4-3 0-16,1-2 0 0,1-2 0 0,2-4 0 15,3-2 0-15,1-1 0 0,1-1 864 0,-1-2 128 16,2-2 32-16,0-2 0 0,-3 1-832 0,2 0-192 0,-2-1 0 0,-1 1 0 16,-2 2 0-16,0 0 0 0,-2 1 0 0,-1 0 0 15,-1 1 0-15,0 1 0 16,-5 2 0-16,4 2 0 0,-4 4 0 0,-5 2 0 0,0 0 0 0,7 9 0 15,-3 2 0-15,-1 4 0 0,-3 4 0 0,-3 2 0 16,1 5 0-16,-3 2 0 0,0-1 0 0,0 2 0 16,-5 0 0-16,1 1 0 0,0 0 0 0,0-2 0 15,1 2 0-15,-2-4 0 0,3 0 0 0,-1-3 0 16,2 1 0-16,1-3 0 0,2-2 0 0,2-3-11424 16,1-2-2336-16</inkml:trace>
  <inkml:trace contextRef="#ctx0" brushRef="#br3" timeOffset="99211.61">2468 6747 23951 0,'-1'-12'512'0,"1"0"128"0,1-1 0 0,-1 1 64 0,0 2-576 0,1 1-128 15,1 2 0-15,-2 7 0 0,0 0 848 0,0 0 144 16,0 0 32-16,0 0 0 0,0 0 0 0,-4 9 0 0,-2 2 0 16,1 3 0-16,-1 3 0 0,1 2 0 0,-1 2 0 0,3-2 0 15,1-3-832-15,1-1-192 0,-1 3 0 0,2-4 0 16,3 2 0-16,-1-3 0 0,0-3 0 0,-2-10 0 15,9 5 864-15,1-2 128 0,0-3 32 0,1-4 0 16,2-2-832-16,2-4-192 16,1-1 0-16,0-2 0 0,0-2 864 0,1-1 128 0,1-3 32 0,-3 1 0 15,-4 2-832-15,0-2-192 0,0 0 0 0,-3 6 0 16,-5-2 0-16,2 2 0 0,-1 1 0 0,0 1 0 16,-4 0 0-16,3 2 0 0,1 1 0 0,0 3 0 15,-3-2-768 1,3 1-208-16,-4 0-48 0,0 5-10912 0,0 0-2192 0</inkml:trace>
  <inkml:trace contextRef="#ctx0" brushRef="#br3" timeOffset="99436.91">2990 6597 27647 0,'0'0'1216'0,"0"0"256"0,1 6-1168 0,-1 2-304 16,-1 1 0-16,-1 0 0 0,1 6 880 0,-3 3 112 15,-1 1 32-15,0 3 0 0,-2 0 0 0,0 3 0 16,3 2 0-16,-4 0 0 0,2 0 0 0,-1-3 0 16,1 0 0-16,1 0 0 0,-1-1-832 0,1-4-192 15,2-2 0-15,-2-3 0 0,2 1 0 0,0-3 0 16,1-2 0-16,1-3 0 16,1-7-1600-16,0 0-352 0,0 0-80 0,0 0-16 0</inkml:trace>
  <inkml:trace contextRef="#ctx0" brushRef="#br3" timeOffset="99962.73">3768 6848 23951 0,'0'0'512'0,"0"0"128"0,0 0 0 0,0 0 64 0,0 0-576 0,0 0-128 15,0 0 0-15,0 0 0 0,0 0 848 0,7-4 144 16,-1 0 32-16,4-3 0 0,0-2 0 0,3-3 0 15,0-4 0-15,3-3 0 0,1-1 0 0,5-2 0 16,-1-3 0-16,2-1 0 0,0-1-832 0,3-2-192 16,-1-6 0-16,4-2 0 0,3-4 864 0,1-3 128 15,1-4 32-15,0-3 0 0,-3-3-832 0,-2-5-192 16,-2-9 0-16,-1-4 0 0,0-5 0 0,-2-2 0 16,-5 1 0-16,0 3 0 0,-2 0 0 0,-2 12 0 0,-5 8 0 15,-1 7 0-15,-3 5 0 0,-2 10 0 0,-4 8 0 0,-3 8 0 16,1 3 0-16,-4 7 0 15,-5 7 0-15,-4 7 0 0,-1 11 0 0,-4 7 0 0,-3 9 0 0,-1 9 0 16,-4 2 0-16,-3 5 0 0,-2 4 0 0,-16 28 0 16,2 2 0-16,7-4 0 0,9 0 0 0,4-3 0 15,1-3 0-15,9-5 0 0,4 0 0 0,7-10 0 16,4-5 0-16,3-7 0 0,3-5 0 0,1-5 0 16,2-1 0-16,1-7 0 0,0-3 0 0,0-4 0 15,-2-5 0-15,2-2 0 0,0-7 0 0,-8-8-11424 16,0 0-2336-16</inkml:trace>
  <inkml:trace contextRef="#ctx0" brushRef="#br3" timeOffset="100114.5">3239 6153 38703 0,'-14'-5'1712'0,"14"5"352"0,0 0-1648 0,0 0-416 16,0 0 0-16,0 0 0 0,0 0 0 0,1 11 0 15,1-2 0-15,0 1-11392 16,1-2-2352-16</inkml:trace>
  <inkml:trace contextRef="#ctx0" brushRef="#br3" timeOffset="100640.43">2325 8018 23951 0,'-4'-13'512'0,"-3"0"128"0,-2-3 0 0,-3 3 64 0,0 3-576 0,-1 3-128 16,-2 1 0-16,0 4 0 0,-2 3 848 0,-2 5 144 15,-2 3 32-15,-5 2 0 0,0 1 0 0,2 3 0 16,-3 2 0-16,3 3 0 0,0 1-832 0,5 0-192 15,3 0 0-15,3 1 0 0,3 2 0 0,5-2 0 16,3-3 0-16,4-2 0 0,4 1 0 0,4-2 0 16,3 0 0-16,3-4 0 0,3-2 0 0,6 0 0 15,2 3 0-15,4-2 0 0,2-1 864 0,-2 0 128 16,-2-2 32-16,-1 4 0 0,-2 2-832 0,-4-2-192 16,-6-1 0-16,-5 1 0 0,-2 0 0 0,-5 0 0 15,-4 0 0-15,-6 1 0 0,-4-3 0 0,-4 3 0 16,-4 3 0-16,-6-1 0 0,-3-3 864 0,-3 2 128 0,-1-3 32 0,1-2 0 15,0 1-832-15,1-2-192 0,0-6 0 0,4-1 0 32,3-3-1600-32,4 0-352 0,2-1-80 0,4-5-13120 0</inkml:trace>
  <inkml:trace contextRef="#ctx0" brushRef="#br3" timeOffset="101329.88">2840 8036 23951 0,'-8'18'1056'0,"2"-9"224"15,2 2-1024-15,-2 1-256 0,-5 0 0 0,2 4 0 0,-1 2 880 0,0 0 112 16,0 1 32-16,2-1 0 0,3 1-832 0,0-1-192 16,5-2 0-16,1-2 0 0,3-5 0 0,-1 0 0 15,6-2 0-15,1-2 0 0,1-5 864 0,4-1 128 16,0-2 32-16,3-3 0 0,0-3 0 0,0-2 0 15,2-4 0-15,0-4 0 0,0 2-832 0,0-2-192 16,0-2 0-16,0 0 0 0,1 0 864 0,1 2 128 16,-1 0 32-16,-1-1 0 0,-1-1-832 0,-2 1-192 15,3 1 0-15,0 0 0 0,-2 0 0 0,2 0 0 16,-3 0 0-16,-1 0 0 0,0 0 0 0,-1 1 0 16,-1-2 0-16,2-2 0 0,-2-2 0 0,1-2 0 15,1 0 0-15,-1-3 0 0,0-2 0 0,0 1 0 16,-2-2 0-16,1-1 0 0,0-1 0 0,-2-2 0 0,-1 0 0 15,-1 1 0-15,-2 4 0 0,-1 4 0 16,-1 1 0-16,-1 5 0 0,-1 5 0 0,1 4 0 0,-4 5 0 0,-1 7 0 16,-2-4 0-16,2 4 0 0,-9 9 0 0,0 5 0 15,-1 6 0-15,-1 3 0 0,-1 0 0 0,-1 7 0 16,0 0 0-16,-5 5 0 0,2 0 0 0,-1 1 0 16,1 1 0-16,0 1 0 0,2-1 0 0,3-2 0 15,0-5 0-15,7-2 0 0,0-4 0 0,6-2 0 16,2-6 0-16,2 0 0 0,2-5 0 0,3-4 0 15,2 0 0-15,2-5 0 0,1-2 0 0,2-4 0 16,1-4 0-16,0 0 0 0,2-1 0 0,1-2 0 16,-2-2 0-16,1 2 0 0,1 0 0 0,-4 4 0 15,-1 1 0-15,1 3 0 0,-1 2 0 0,1 3 0 0,-2 2 0 0,0 4 0 16,-2 1 0-16,-2 2 0 0,-2 4 0 0,-3 1 0 16,-2 1 0-16,-3 0 0 0,2-1 0 0,-1 0 0 15,1-1 0-15,1-2 0 0,-3-4 0 0,3-1 0 16,3-4 0-16,-1 0 0 0,3-4 0 0,3-3 0 15,-1-3 0-15,2-2 0 0,2 0 864 0,0-3 128 16,1 1 32-16,1 1 0 0,-1-1-832 0,0 2-192 16,0 4 0-16,2 0 0 0,0 4 0 0,1 4 0 15,0 0 0-15,-1 8 0 0,-2 3 0 0,2 4 0 16,-1 2 0-16,-3 3 0 0,0 3 0 0,-3 1 0 16,1 3 0-16,-1 1 0 15,-1 1-2416-15,0 0-528 0,10 32-96 0,-9-16-32 0</inkml:trace>
  <inkml:trace contextRef="#ctx0" brushRef="#br3" timeOffset="102094.66">1544 9747 20271 0,'0'0'448'0,"0"0"80"0,-6-9 32 0,1 4 16 0,-1-1-576 0,6 6 0 16,0 0 0-16,0 0 0 0,0 0 928 0,-6 6 80 15,1 3 16-15,0 2 0 0,1 2-832 0,1 3-192 16,1 5 0-16,0 4 0 0,-2 1 864 0,4 4 128 0,0 0 32 0,5 2 0 15,0 0-832-15,5-1-192 16,-1 0 0-16,4-6 0 0,2-4 864 0,1-6 128 0,2-5 32 0,4-2 0 16,-1-6-832-16,5-5-192 0,4-7 0 15,-3-2 0-15,1-6 864 0,2 0 128 0,5-3 32 0,1-2 0 16,-3-3-832-16,-1-3-192 0,-1-4 0 0,-3 0 0 16,-3-3 0-16,-1 5 0 0,-5 0 0 0,-1 2 0 15,-4 4 0-15,-3 2 0 0,0 1 0 0,-3 5 0 16,1 5 864-16,-5 3 128 0,1 3 32 0,-5 6 0 15,0 0-832-15,5 9-192 0,-4 4 0 0,2 5 0 16,2 6-768-16,-2 3-208 0,0 7-48 0,-1 7 0 16,-2 6 832-16,0 9 192 0,-6 7 0 0,1 5 0 15,-1 6 768-15,-5 5 208 0,0 5 48 0,-2 1 0 16,-3 1-832-16,0-1-192 0,-2-5 0 0,1-3 0 0,-3-3 0 16,6-23 0-16,-2 1 0 0,-1-1 0 0,-2-3 864 0,0-3 128 15,-1-4 32-15,1-2 0 0,-3-3-832 0,1-4-192 16,2-6 0-16,3-5 0 0,1-4 0 0,0-5 0 15,-1-5 0-15,1-5 0 0,1-8 864 0,1-5 128 16,-2-7 32-16,2-2 0 0,1-8-832 0,2-2-192 16,2-3 0-16,1-14 0 0,4 2 0 0,6 3 0 15,5 1 0-15,5 5 0 0,1 4 0 0,3 3 0 16,3 1 0-16,8 2 0 16,6-1-768-16,4 5-208 0,5 1-48 0,0 3 0 0,-2 1 832 0,1 1 192 15,-2-1 0-15,0 6 0 16,-4 0-1680-16,-1 2-304 0,-3 1-48 0,-1 1-9296 15,-4 3-1856-15</inkml:trace>
  <inkml:trace contextRef="#ctx0" brushRef="#br3" timeOffset="102397.65">2689 9478 27647 0,'-11'-4'608'0,"11"4"128"0,-8 0 32 0,8 0 0 16,0 0-624-16,0 0-144 0,0 0 0 0,0 0 0 0,0 0 848 0,7 0 144 15,3-2 32-15,3 0 0 0,4 0-832 0,5-3-192 16,3-1 0-16,1-2 0 0,2-1 864 0,1 0 128 15,-2 1 32-15,0 0 0 0,0-3-832 0,0 1-192 16,-3 3 0-16,8 1 0 16,-5 3-1600-16,-8 0-352 0,-3 2-80 0,-10 5-16 0</inkml:trace>
  <inkml:trace contextRef="#ctx0" brushRef="#br3" timeOffset="102559.26">2720 9892 31327 0,'0'0'688'0,"7"-3"144"0,5-6 16 0,2 3 48 0,-1-1-720 0,6-2-176 0,0-1 0 0,4-5 0 16,3 1 0-16,0-2 0 0,3 0 0 0,-2-2 0 15,3 2 0-15,1-2 0 0,0 1 0 0,-4 0 0 32,-3 2-1600-32,-2 0-368 0,4 2-64 0,-4 2-16 0</inkml:trace>
  <inkml:trace contextRef="#ctx0" brushRef="#br3" timeOffset="102956.67">3831 9026 31327 0,'-1'-13'688'0,"-2"0"144"0,1 3 16 0,0 2 48 0,1 0-720 0,0 2-176 16,1 6 0-16,-7 0 0 0,1 4 848 0,-4 6 144 16,-2 3 32-16,-4 5 0 0,-3 3-832 0,-3 7-192 15,-2 6 0-15,1 3 0 0,-3 1 864 0,6 1 128 16,3 1 32-16,3 2 0 0,4 2-832 0,5 0-192 16,-2-7 0-16,9 2 0 0,7 0 0 0,7-5 0 15,1-4 0-15,6-6 0 0,1-1 0 0,3-4 0 16,1-6 0-16,2-4 0 0,0-9 864 0,-2-3 128 15,2-5 32-15,2-5 0 0,2-5 0 0,-3-4 0 16,-5-3 0-16,2-1 0 0,0-1-832 0,0-1-192 0,-6-3 0 16,-1-4 0-16,-2-2 864 0,-4-1 128 15,-7 1 32-15,-4 1 0 0,-5-3-832 0,-5 3-192 0,-2 4 0 0,-4 4 0 16,-4 3 0-16,-3 4 0 0,-1 3 0 0,-2 5 0 31,-5 6-1600-31,0 5-352 0,-3 2-80 0,-2 6-16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9:55:21.83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6284 7957 20271 0,'0'0'448'0,"3"-8"80"0,1-3 32 0,2 1 16 0,-3-1-576 0,2 1 0 0,1 0 0 0,-1 3 0 15,0-1 0-15,1 1 0 0,-6 7 0 0,3-9 0 16,0 1 928-16,-3 8 80 0,0 0 16 0,0 0 0 16,0 0 0-16,0 0 0 0,0 0 0 0,-4 14 0 0,-2 3 0 0,0 4 0 15,0 3 0-15,-4 5 0 0,-1 3-832 0,-1 6-192 16,0 9 0-16,-3 2 0 0,-1 6 0 15,3 2 0-15,0 0 0 0,1 0 0 0,2-2 0 0,1-4 0 16,5 1 0-16,4-5 0 0,0-5 0 0,3-5 0 16,5-4 0-16,2-4 0 0,2-8 0 0,3-3 0 15,5-5 0-15,4-4 0 0,1-8 864 0,5-4 128 16,3-2 32-16,3-4 0 0,3-5-832 0,-1-5-192 16,-1-3 0-16,-1-3 0 0,0-5 864 0,-2-2 128 15,-1-2 32-15,-3-1 0 0,-2-1-832 0,0-1-192 16,0 0 0-16,-1-3 0 0,-2 1 0 0,1 4 0 15,-3-3 0-15,-2 4 0 0,0 3 0 0,-5 4 0 16,0 3 0-16,-4 5 0 0,-1 3 0 0,-3 7 0 16,0 0 0-16,-1 3 0 0,-7 6 0 0,0 0 0 15,6 8 0-15,-1 3 0 0,-2 4 0 0,-2 5 0 0,-2 5 0 0,-2 3 0 16,-1 6 0-16,0 1 0 0,-3 5 0 0,-1 4 0 16,-1 4 0-16,-1 8 0 0,-4 6 0 0,-1 7 0 15,-1 6 0-15,-2 4 0 0,-4-1 0 0,-1 4 0 16,-3-1 0-16,-2 1 0 0,1 0 0 0,0-5 0 15,1-5 0-15,0-3 0 0,0-2 0 0,0-1 0 16,-2-1 864-16,0-7 128 0,1-6 32 0,-2-6 0 16,-2-2-832-16,-1-1-192 0,0-3 0 0,2-6 0 15,1-6 0-15,0 0 0 0,2-7 0 0,2-5 0 16,1-6 0-16,3-4 0 0,1-5 0 0,3-8 0 16,0-5 864-16,1-8 128 0,-1-6 32 0,5-6 0 15,3-4-832-15,5-2-192 0,3 1 0 0,6-2 0 0,2 0 0 0,6 1 0 16,3 1 0-16,5 2 0 0,3 1 0 15,3 4 0-15,-1 3 0 0,9 3 0 0,8 6 0 0,6-1 0 16,1 0 0-16,1 4 0 0,0 3 0 0,2 2 0 16,-2 1 0-16,1 0 0 15,0-1-768-15,-4 5-208 0,-5 3-48 0,-5 0 0 16,-8 2-816-16,-5 3-160 0,-10 0-48 0,-4-1-14736 16</inkml:trace>
  <inkml:trace contextRef="#ctx0" brushRef="#br0" timeOffset="530.57">8358 8284 20271 0,'-14'-5'448'0,"5"2"80"0,0 1 32 0,1 2 16 0,-1 0-576 0,1 1 0 16,0 2 0-16,8-3 0 0,0 0 928 0,0 0 80 15,0 0 16-15,0 0 0 0,10-2 0 0,3 2 0 16,5-2 0-16,4 0 0 0,4 0 0 0,7-5 0 16,3 1 0-16,2-2 0 0,4-1-832 0,5 0-192 15,7 2 0-15,-3 1 0 0,-2 3 864 0,-1-3 128 16,-4-2 32-16,-2 2 0 0,2 4-832 0,-6-1-192 0,-5 1 0 16,-2 2 0-1,-3 0-768-15,-6 5-208 0,-4 0-48 0,-12 5-8736 0,-6 1-1760 0</inkml:trace>
  <inkml:trace contextRef="#ctx0" brushRef="#br0" timeOffset="718.2">8479 8513 27647 0,'-15'4'608'0,"1"-1"128"0,1 0 32 0,5 0 0 0,1 0-624 0,7-3-144 0,-1 10 0 0,3-2 0 15,6 0 848-15,3-2 144 0,5 0 32 0,7-1 0 16,6 1-832-16,4-4-192 0,3-2 0 0,8 1 0 15,8 2 0-15,1-1 0 0,0-4 0 0,2 0 0 0,2-3 864 0,1-1 128 16,0 2 32-16,0-1 0 16,-4 3-2464-16,-6 1-480 0,-5 2-112 0,-4-2-16 0</inkml:trace>
  <inkml:trace contextRef="#ctx0" brushRef="#br0" timeOffset="1325.85">11546 7733 16575 0,'-2'-14'368'0,"0"-1"80"0,-4 0 0 0,2 1 16 0,-1 3-464 0,0 1 0 0,-1 1 0 0,1 4 0 15,-3-1 912-15,-1 4 96 0,-4-1 16 0,-2 1 0 16,-2 1 0-16,-6 5 0 0,-1 2 0 0,-3 4 0 0,0 3 0 0,-3 3 0 16,-4-1 0-16,-1 6 0 0,-1 5 0 0,-3 6 0 15,-2 4 0-15,-3 2 0 0,-3 1-832 0,-1 3-192 16,0 4 0-16,4 3 0 0,4 5 0 0,5 4 0 16,3 6 0-16,5-2 0 0,7-2 864 0,7-4 128 15,5-4 32-15,5-4 0 0,7 0-832 0,6-7-192 16,5-2 0-16,7-6 0 0,6-3 0 0,7-5 0 15,7-5 0-15,5-4 0 0,7-5 0 0,0-4 0 16,0-4 0-16,3-7 0 0,3-7 864 0,4-6 128 16,1-5 32-16,-2-1 0 0,-3-1-832 0,-3-5-192 15,-4-4 0-15,0-3 0 0,0-2 0 0,0-4 0 16,-4-3 0-16,-3-8 0 0,-3-7 864 0,-8 1 128 16,-4 2 32-16,-8 0 0 0,-6 3-832 0,-6 6-192 15,-6 7 0-15,-6 4 0 0,-5 5 864 0,-9 3 128 0,-7 0 32 0,-10 8 0 16,-9 4-832-16,-5 3-192 0,-2 5 0 0,0 3 0 31,0 4-1600-31,2 2-352 0,1 2-80 0,4 1-16400 0</inkml:trace>
  <inkml:trace contextRef="#ctx0" brushRef="#br0" timeOffset="2043.52">16564 8052 20271 0,'0'0'896'0,"1"-11"192"0,3-3-880 0,-3 1-208 0,0-1 0 0,-1 2 0 15,0 1 864-15,-1 1 128 0,-5 2 32 0,2 3 0 16,4 5 0-16,-11-1 0 0,-3 0 0 0,-2 4 0 16,-1 4-832-16,-5 4-192 0,-6 3 0 0,-4 3 0 0,-3 1 864 0,-1 8 128 15,4 6 32-15,-1 1 0 0,0-2-832 0,1 7-192 16,2 4 0-16,4-3 0 0,2 3 0 0,6-6 0 16,3-5 0-16,7-2 0 0,6-4 0 0,6-3 0 15,6-2 0-15,4-4 0 0,4-1 864 0,7-5 128 16,7-5 32-16,3-1 0 0,5-1-832 0,4-6-192 15,7-3 0-15,-3-4 0 0,0-2 0 0,-3-5 0 16,-2-2 0-16,-4-2 0 0,-1 0 864 0,-5 0 128 16,-2-3 32-16,-8-2 0 0,-4-1-832 0,-6 0-192 15,-4 2 0-15,-6 2 0 0,-5-2 0 0,-1 4 0 16,-6 0 0-16,-4 3 0 0,-7 2 864 0,-2 2 128 16,-4-1 32-16,0 4 0 15,1 4-1648-15,-3-1-320 0,1 3-64 0,2 1-16 16,2-3-816-16,4 5-160 0,-1 0-48 0,7 0-13104 0</inkml:trace>
  <inkml:trace contextRef="#ctx0" brushRef="#br0" timeOffset="2404.31">17492 7873 23951 0,'0'0'512'0,"0"0"128"0,-4 7 0 0,0 4 64 0,2 4-576 0,-5 1-128 0,-1 3 0 0,0 3 0 16,-3 3 848-16,0 4 144 0,-5 3 32 0,1 2 0 15,-5 2 0-15,-1 4 0 0,-2 2 0 0,-2 0 0 0,2 1-832 0,2-3-192 16,3-5 0-16,2 0 0 0,0-4 864 16,3-2 128-16,1-6 32 0,3-2 0 0,-1-4 0 0,5-2 0 15,0-1 0-15,3-6 0 0,2-8 0 0,0 0 0 16,7-4 0-16,0-3 0 0,6-5 0 0,3-4 0 15,4-4 0-15,3-3 0 0,6-2-832 0,0-4-192 16,2-4 0-16,2-3 0 0,0-5 0 0,2 3 0 16,3-1 0-16,-1 4 0 0,5 2 0 0,-1 5 0 15,1 4 0-15,4 5 0 0,2 2 0 0,-1 5 0 16,1 4 0-16,-2 4 0 0,-1 1 0 0,1 4 0 16,1 2 0-16,-2 6 0 15,-2 1-768-15,-1 4-208 0,-9 4-48 0,-2 0-12016 16,-8 1-2400-16</inkml:trace>
  <inkml:trace contextRef="#ctx0" brushRef="#br0" timeOffset="3598.73">3462 13283 20271 0,'-3'-9'448'0,"1"0"80"0,-1 0 32 0,2 3 16 0,-1-2-576 0,1 2 0 15,-2 0 0-15,1 0 0 0,-2 3 928 0,1-1 80 16,3 4 16-16,0 0 0 0,-4 2 0 0,-4 3 0 16,1 3 0-16,0 3 0 0,0 2-832 0,-1 4-192 15,1 1 0-15,0 8 0 0,0 3 864 0,1 6 128 16,-1 1 32-16,2 6 0 0,-1 7-832 0,3 1-192 15,1-2 0-15,2-2 0 0,2-2 0 0,3-4 0 0,3-5 0 0,2-5 0 16,-1-5 0-16,2-4 0 0,2-3 0 0,3-5 0 16,3-7 0-16,5-2 0 0,3-9 0 0,1-2 0 15,0-4 864-15,3-4 128 0,3-3 32 16,1-4 0-16,1-3-832 0,-3-1-192 0,0-2 0 0,-2-5 0 16,-1-2 0-16,-2-1 0 0,-2-4 0 0,-2 1 0 15,-3-3 0-15,1 5 0 0,-4-1 0 0,0 6 0 16,-5 5 0-16,2 3 0 0,-1 4 0 0,-1 3 0 15,-4 5 0-15,1 4 0 0,1 3 0 0,-6 5 0 16,-5 0 0-16,5 10 0 0,-2 4 0 0,-2 7 0 16,-2 2 0-16,-1 9 0 0,0 7 0 0,-4 24 0 15,-2 6-768-15,0 2-208 0,-6 2-48 16,4-16 0-16,-4 10 832 0,-2 8 192 0,-3 5 0 0,-2 0 0 0,-4-2 768 16,1 3 208-16,-4 0 48 0,-1-3 0 0,0-4-832 0,-4-4-192 15,-5-6 0-15,1-1 0 0,1-3 0 0,-3-1 0 16,2-2 0-16,-1-4 0 0,3-3 864 0,1-5 128 15,1-4 32-15,1-2 0 0,1-10 0 0,2-5 0 16,1 0 0-16,2-8 0 0,-2-4-832 0,2-6-192 16,1-6 0-16,1-6 0 0,-1-4 0 0,4-7 0 15,-2-8 0-15,6-3 0 0,3-5 0 0,7 0 0 16,0-5 0-16,6 2 0 0,8-2 0 0,0 2 0 16,4 2 0-16,6 1 0 0,5 4 0 0,3 0 0 15,4 4 0-15,3 2 0 0,3 2 0 0,4 0 0 16,1-1 0-16,1 5 0 0,2 3 0 0,4 2 0 15,6 4 0-15,-1 3 0 0,-2 3 0 0,-4 4 0 0,-5 2 0 16,11 5 0 0,-15 1-2416-16,-6 2-528 0,-6 1-96 0,-5 0-12720 0</inkml:trace>
  <inkml:trace contextRef="#ctx0" brushRef="#br0" timeOffset="4113.93">5235 13436 20271 0,'0'0'448'0,"0"0"80"0,0 0 32 0,0 0 16 0,0 0-576 0,0 0 0 15,0 0 0-15,8-5 0 0,0 5 1744 0,4-2 240 0,4-2 64 0,4-1 0 16,3 2-1648-16,7 1-400 0,4 2 0 0,6-4 0 15,1-3 896-15,2-1 112 0,1 1 16 0,1 0 0 16,-1-1-832-16,3 0-192 0,-2 1 0 0,1 1 0 16,5 2 0-16,-7-2 0 0,-5 3 0 0,10-2 0 15,-13 3-768-15,-10 6-208 16,-7 2-48-16,-12 0 0 0</inkml:trace>
  <inkml:trace contextRef="#ctx0" brushRef="#br0" timeOffset="4286.92">5362 13786 38703 0,'12'-4'1712'0,"-3"2"352"0,2 0-1648 0,5-2-416 15,5 3 0-15,9-1 0 0,2-1 0 0,3-2 0 16,3-1 0-16,8-1 0 0,5-1 0 0,6 0 0 16,9-1 0-16,4 1 0 0,1 2 896 0,2-1 112 15,-4-1 16-15,22-1 0 16,-12 4-2464-16,-11 4-480 0,-7 3-112 0</inkml:trace>
  <inkml:trace contextRef="#ctx0" brushRef="#br0" timeOffset="6474.32">9855 10519 16991 0,'8'-19'752'0,"0"8"144"0,-4 1-704 0,2 0-192 15,-2-2 0-15,-2 1 0 0,0 1 640 0,-2 1 80 16,0 9 32-16,-3-9 0 0,-1 0 64 0,-2 5 16 16,1-1 0-16,-5 1 0 0,-2 0-384 0,-1-1-64 15,-3 1 0-15,0 1-16 0,-2 2-80 0,-2-2-16 16,0-1 0-16,-4 2 0 0,1 2 176 0,-4 2 16 16,-2 1 16-16,-3 0 0 0,-3-2 32 0,-2 3 16 15,2 3 0-15,0-1 0 0,-2 1-80 0,-1 1-32 16,3 1 0-16,-1 1 0 0,0 5-80 0,2 0-16 15,-3-1 0-15,2 3 0 0,0 0 0 0,2 2 0 16,0 4 0-16,0 0 0 0,2 0-64 0,2 3-32 16,1 1 0-16,1 3 0 0,5 0-96 0,-1 2 0 0,2 2-128 0,1 1 192 15,0 1-192-15,1-1 144 16,1-1-144-16,3-1 128 0,1 0-128 0,3 0 192 0,2-2-192 16,0-2 192-16,3-2-32 0,0 2 0 0,4 2 0 0,1 1 0 15,1-2-16-15,2 3 0 0,1-2 0 0,3 3 0 16,-2 5-16-16,5-2-128 0,-2 0 192 0,2 0-64 15,-1-1-128-15,2 1 0 0,-1 0 0 0,1 0 128 16,1 1-128-16,-2 0 0 0,-1 1 144 0,3-1-144 16,-3 0 128-16,2-3-128 0,0-3 128 0,-1 1-128 15,2-2 128-15,-1-3-128 0,2-3 160 0,1 3-160 16,0 1 256-16,2 0-64 0,1 0 0 0,-1-3 0 16,2 0-16-16,-1 0-16 0,-1 4 0 0,-1 0 0 15,1-4-32-15,0 0-128 0,-3-1 192 0,2 0-64 16,-1 1-128-16,-1-1 0 0,-1 0 144 0,-2-1-144 15,-2 1 0-15,0-1 128 0,1-1-128 0,-2 0 0 0,-1 1 0 16,-1 1 0-16,-1 2 0 0,-2 1 128 0,-1-2-128 0,-1 2 0 16,-2-3 0-16,0 1 128 0,-1 0-128 15,-3-1 0-15,-2-3 128 0,1 1-128 0,-6 1 160 0,1 2-32 16,-3 1-128-16,-1-3 192 0,1-2-32 0,-1 3-16 16,-3 2 0-16,1 1 0 0,-3-5-16 0,-5 2-128 15,1-1 192-15,0 3-64 0,-2-1-128 0,0-1 160 16,0-3-160-16,-1-2 160 0,-1-1-160 0,0-1 160 15,-4 2-160-15,2-3 160 0,2-3-160 0,-1 0 0 16,-1 0 144-16,1 0-144 0,1-3 128 0,0-1-128 16,0-1 128-16,2 0-128 0,0 4 0 0,2-4 144 15,-1 0-144-15,3 1 0 0,1-3 128 0,0 2-128 0,1-1 0 16,2-1 0-16,1-5 0 0,4-1 0 0,2 0 0 16,2-1 0-16,2-1 144 0,2 2-144 0,0 3 0 15,7-4 144-15,0 0-144 0,0 0 0 0,0 0 0 0,0 0 0 16,2 10 0-16,0 1 0 0,0 0 0 0,5 0 0 15,0 0 0-15,2-4 0 0,0 1 0 0,1 1 0 16,-3 1 0-16,3 0 0 0,2-3 0 0,-1 2 0 16,2 4 0-16,0-2 0 0,0 0 0 0,1 0 0 15,-1 5 0-15,-2-3 0 0,0-2 0 0,1 2 0 16,0 1 0-16,1 2 0 0,-3-1 0 0,1 1 0 16,0-1 0-16,-2 3 0 0,0 0 0 0,-1 3 0 15,0 1 0-15,0 0 0 0,-3 2 0 0,1-1 0 16,-1 2 0-16,1 0 0 0,-4 2 0 0,1 0 0 15,1-1 0-15,0 1 0 0,-2-1 0 0,-1 2 0 0,2-3 0 0,-1 1 0 16,-1 0 0-16,-1 1 0 0,0 3 0 16,-1-2 0-16,0 2 0 0,0 1 0 0,-1 1 0 0,0 1 0 15,-3-1 0-15,0 2 0 0,0-2 0 0,-3 0 0 16,3-2 0-16,-3 2 0 0,-1-1 0 0,-1 1 160 16,1 2-160-16,-3 2 160 0,-1 3-160 0,1-3 192 15,0 0-192-15,0 1 192 0,-2 0-64 0,-2 1-128 16,1-2 192-16,-3 0-64 0,-2 0 0 0,-2 2-128 15,0 3 192-15,1-1-64 0,2 0 64 0,-3 1 0 16,-1 0 0-16,3 2 0 0,0-1 0 0,0-1 0 16,-1-2 0-16,5 1 0 0,1 0-32 0,1 0 0 15,1 0 0-15,0 1 0 0,3-1-16 0,0 1 0 16,1 0 0-16,3-3 0 0,0-2 48 0,2 1 16 0,0 0 0 0,2 1 0 16,0-3-16-16,3 3-16 0,1 4 0 0,2-5 0 15,0-2-176-15,1-1 160 0,0-2-160 0,5 1 160 16,0-5-160-16,1 2 0 0,1 0 0 0,2-1 128 15,-1 1-128-15,0 0 0 0,3 2 144 0,1-1-144 16,1 2 0-16,2-3 128 0,4-3-128 0,0-1 0 16,5 0 0-16,1 0 144 0,-2-7-144 0,3 2 0 15,1 2 144-15,-2-3-144 0,0-3 0 0,1 0 144 16,1-1-144-16,2 1 0 0,2 0 0 0,2-2 128 16,-5-2-128-16,3-2 0 0,3-2 0 0,-3 1 0 15,-2-1 0-15,-1-1 0 0,-2-4 128 0,-3 3-128 16,-1-1 0-16,-1 3 0 0,-4 1 0 0,0 1 128 15,-2-3-128-15,-1 0 0 0,-2 2 0 0,0 1 0 0,-3 4 0 16,-2-4 0-16,-1-3-160 0,-2 1 160 16,0 0-1328-16,1 0-160 15,-1-3-48-15,-9-6-11760 0,0 0-2352 0</inkml:trace>
  <inkml:trace contextRef="#ctx0" brushRef="#br0" timeOffset="10081.08">12260 10869 4607 0,'0'0'400'0,"0"0"-400"0,10-6 0 0,0 0 0 16,-1 0 1520-16,2 0 208 0,-3 3 64 0,1-1 0 15,-1 1-800-15,-8 3-160 0,10-3-16 0,-10 3-16 16,11-3 32-16,-11 3 16 0,6-5 0 0,-6 5 0 0,0 0 112 0,0 0 32 16,9-5 0-16,-9 5 0 0,5-6 288 0,-5 6 48 15,0 0 16-15,0 0 0 0,1-8-256 0,-1 8-32 16,-5-4-16-16,-1 1 0 0,-3-1-224 0,-1 2-48 15,-1-1-16-15,-5 2 0 0,-4 3-288 0,1 4-48 16,1-2-16-16,0 0 0 0,-1 1-96 0,-2 0-32 16,-4 1 0-16,2 1 0 0,1 2 0 0,0 1 0 15,1 0 0-15,-2 3 0 0,1-1-32 0,1 4-16 16,-1-1 0-16,1 3 0 0,0 4-32 0,0 2 0 16,1 0 0-16,-2 4 0 0,3 4-192 0,0 3 144 15,-2 3-144-15,2 4 128 0,3 1-128 0,3 2 128 16,2 1-128-16,2-1 128 0,1-1-128 0,5-2 0 15,5-4 144-15,2-1-144 0,-1 1 160 0,2-2-32 16,4-2-128-16,2-2 192 0,2-2 0 0,2 1 0 0,3 1 0 0,3-1 0 16,1-4 16-16,2 0 0 0,-1-1 0 0,3-2 0 15,0 1-64-15,-1-6-16 0,2-1 0 0,1 0 0 16,3-3 0-16,3-2-128 0,4-3 192 0,0-2-64 16,-1 0 32-16,4-3 0 0,3-1 0 0,-2-4 0 15,0-2 16-15,1-2 0 0,1-2 0 0,1-2 0 16,1-1-48-16,2-1 0 0,6-3 0 0,-1 1 0 15,-3-1-128-15,-1-1 160 0,-3-1-160 0,-3-2 160 16,-2 0-160-16,1-1 0 0,-1 0 0 0,-1-1 128 16,-5-4-128-16,-2 1 128 0,0 1-128 0,-1-1 128 15,-3-3 0-15,-2 2-128 0,-5-2 192 0,1 0-64 0,-4 1 64 16,-2-1 0-16,-2 0 0 0,-2 0 0 16,0-1-16-16,-2-1 0 0,0-6 0 0,0 0 0 0,-4 1-176 0,1-3 192 15,-4-1-192-15,0-1 192 0,-1 0-192 0,-3-2 128 16,-3 2-128-16,-1 5 128 0,-3 5-128 0,0 0 192 15,-1 0-192-15,-3 1 192 0,-4 1-16 0,-2 2 0 16,2 1 0-16,-6-1 0 0,-3-2 32 0,-3 0 16 16,-4 3 0-16,-2 4 0 0,-2 1-224 0,0 1 144 15,3-3-144-15,-1 4 128 0,-2 2-128 0,1 2 0 16,1 0 0-16,-3 3 0 0,0 2 0 0,-3 3 0 16,-4 2 0-16,-3 1 0 0,-4 2 0 0,6 0 0 15,-1 1 0-15,4 2 0 0,4-1 0 0,1 2 0 16,4 1 0-16,4 2 0 0,2 2-128 0,4-2 128 15,3-1-160-15,4 2 160 16,2 2-1376-16,7 3-176 0,5 2-48 0,6 0-17376 0</inkml:trace>
  <inkml:trace contextRef="#ctx0" brushRef="#br0" timeOffset="13533.06">9809 14670 15663 0,'0'0'1392'0,"0"0"-1120"16,0 0-272-16,0 0 0 0,-1-8 976 0,1 8 144 15,0 0 32-15,0 0 0 0,-4-8 0 0,4 8 16 16,0 0 0-16,0 0 0 0,0 0-176 0,0 0-32 16,-5-5-16-16,5 5 0 0,0 0-48 0,0 0-16 15,-2 8 0-15,0 1 0 0,-1 4-144 0,-2 1-32 16,2 5 0-16,0 3 0 0,-1 2-128 0,0 4-16 15,1 5-16-15,-2 4 0 0,2-1-96 0,-4 0-32 16,1-1 0-16,0 2 0 0,0-3-160 0,1-1-16 16,0-3-16-16,0-1 0 0,1 1-96 0,1 0 0 15,-5-4-128-15,2 2 192 0,1-4-192 0,0-1 144 16,0-2-144-16,1-1 128 0,0-3-128 0,0-1 0 16,-1-3 144-16,1 0-144 0,3-2-176 0,1-1-96 15,0 0-32-15,0-10 0 16,0 0-2096-16,0 0-416 0,0 0-96 0</inkml:trace>
  <inkml:trace contextRef="#ctx0" brushRef="#br0" timeOffset="13823.65">9298 15213 31263 0,'-15'-1'1392'0,"5"-1"272"0,3 0-1328 0,7 2-336 0,0 0 0 0,0 0 0 16,0 0 0-16,0 0 0 0,0 0 0 0,6-6 0 16,6 1-128-16,5-1 128 0,4 1-128 0,3-2 128 0,5 0 0 0,-1 2 0 15,5-1 192-15,4 1-64 0,5-2 0 0,2 0 0 16,0-2 0-16,0 2 0 0,-2 3 16 0,0 4 16 16,-6-2 0-16,1 2 0 0,-4 2-160 0,-4 1 192 15,-4 2-192-15,-3 0 192 0,-2 2-192 0,-4 0 0 16,-2 1 0-16,-6 3 0 15,-2 2-640-15,-6 3-144 0,-6-1-48 0,-2 2-8336 16,-6 1-1680-16</inkml:trace>
  <inkml:trace contextRef="#ctx0" brushRef="#br0" timeOffset="14019.92">9366 15588 29487 0,'0'0'1296'0,"0"0"288"0,-6 4-1264 0,6-4-320 0,0 0 0 0,0 0 0 15,0 0 240-15,11 2-16 0,3-1 0 0,3-1 0 16,5 0 80-16,3-1 16 0,4 0 0 0,3-2 0 16,4-1 0-16,1 0 0 0,0-1 0 0,-1 3 0 15,1-2-192-15,-2-1-128 0,0 1 192 0,0 1-192 16,4 3 176-16,-3-2-176 0,-4 0 160 0,1 2-160 31,1 0-1712-31,-2 4-432 0</inkml:trace>
  <inkml:trace contextRef="#ctx0" brushRef="#br0" timeOffset="15072.09">10106 16674 23039 0,'-4'5'2048'0,"-5"-1"-1648"0,2-1-400 0,7-3 0 16,0 0 272-16,0 0-16 0,0 0-16 0,0 0 0 16,0 0 432-16,0 0 96 0,0 0 0 0,5-12 16 15,0-1-208-15,4-2-32 0,3-2-16 0,-1-3 0 16,2-4-16-16,2-3-16 0,0-2 0 0,2-2 0 15,1-2 192-15,2 0 32 0,-2 0 16 0,1-3 0 16,0-5 32-16,2-1 0 0,-1-2 0 0,-1-1 0 16,-5-8-192-16,2 0-48 0,3-3 0 0,3 0 0 0,1 5-208 15,0 3-32-15,-4 8-16 0,0 5 0 16,-2 10-64-16,0 4-16 0,-3 4 0 0,-2 2 0 0,-2 5-192 0,-1 5 0 16,0 4 0-16,-2 5 0 0,0 4 0 0,0 4 0 15,0 3 0-15,1 7 0 0,0 4 0 16,-3 2 0-16,1-1 0 0,0 0 0 0,1 1 0 0,2-2 0 15,-2-2 0-15,1 3 0 0,-1-2-128 0,0 0 128 16,0 0 0-16,2-3 0 0,-3-4 0 0,3-1 0 16,-1-2 0-16,1-2 0 0,0-3 0 0,-2-4 0 15,-7-6 0-15,11 3 0 0,-1-1 0 0,0-4 0 16,-3-5 0-16,1-4 0 0,2-4 160 0,0 0-16 16,-1-1 0-16,-3-2 0 0,-4-6 32 0,0-1 0 15,0-1 0-15,0-3 0 0,-1-2-48 0,-1-3-128 16,-1-3 192-16,-1-3-64 0,0 0-128 0,1-4 160 0,-2-4-160 15,1 1 160-15,4 1-160 0,-1 0 0 0,1-4 144 0,-1 2-144 16,-1-3 144-16,0 2-144 0,-1 1 192 0,1 3-192 16,0 2 192-16,0 4-64 0,-1-3 0 0,1 1-128 15,0 0 144-15,-1 1-144 0,-2-2 0 0,3 2 144 16,3 4-144-16,0-2 0 0,-1-3 0 0,1 1 0 16,1 3 0-16,1 3 0 0,3 3 0 0,-3 2 0 15,1 2 0-15,2 4 0 0,2 0 0 0,-2 3 0 16,3 0 0-16,1 2 0 0,-2 3-144 0,4 1 144 15,0 1 0-15,1 2-160 0,1 1 160 0,0 2-128 16,0 1 128-16,0 2-128 0,2-2 128 0,-1 4-128 16,2 1 128-16,2 0 0 0,1-3 0 0,3 1-128 15,3 0 128-15,0 1 0 0,-1-3 0 0,7 1 0 0,3 1 0 16,5 0 0-16,4 1 0 0,-1 0 0 0,-2-3 0 0,3 2 0 16,4-2 0-16,-2 1-128 0,4 1 128 0,5-3 0 15,6-2 0-15,0 1 0 0,-2 0 0 0,3 0 0 16,1 0 0-16,4 1 0 0,-1-2 0 0,4 1 0 15,-3-1 0-15,2 3 0 0,-5-6 0 0,5 2 0 16,3 1 0-16,2-2 0 0,0 2 0 0,-4-1 0 16,-3-1 0-16,1 0-128 0,-1 3 128 0,3 0 0 15,3-3 0-15,-3 4 0 0,-6-2 0 0,0 3 0 16,0-3 0-16,4 4 0 0,6-1 0 0,-4 1 0 16,-3 1 0-16,-4 1 0 0,-2-2 0 0,-1 2 0 15,-1 0 0-15,-4 2 0 0,-4 2 0 0,-5 1 0 16,-3-1 0-16,-5 1 176 0,-8 0-176 0,-4 2 0 0,-7-1-192 15,-2 1 192 1,-6-1-1408-16,-3-1-176 0,-5 3-16 0,-5-5-9600 0,0 0-1920 0</inkml:trace>
  <inkml:trace contextRef="#ctx0" brushRef="#br0" timeOffset="15968.45">11728 14911 16575 0,'-12'2'736'0,"3"0"160"0,0 0-720 0,0-1-176 16,1-1 0-16,1 3 0 0,7-3 912 0,-6 4 160 16,6-4 16-16,0 0 16 0,0 0-240 0,0 0-48 15,0 0-16-15,0 0 0 0,8-2-128 0,5-2-32 16,4-1 0-16,-1-2 0 0,2-4-144 0,4 3-48 16,5-1 0-16,0 2 0 0,1 2-64 0,0 0-32 15,-2 0 0-15,-2 1 0 0,-2 7-96 0,-5 0 0 16,-3 2-16-16,-2 2 0 0,-3 1-112 0,-3 1-128 15,-2-1 176-15,-4 3-176 0,-4 3 304 0,-3 1-48 16,-4-1-16-16,-4 5 0 0,-4 1 80 0,-3 1 0 0,-6-2 16 0,2 1 0 16,-2-1-112-16,3-3-32 0,4 0 0 15,1-2 0-15,2-3-192 0,2 0 0 0,4 0 0 0,5-3 0 16,7-8 128-16,0 0-128 0,0 0 0 0,0 0 144 16,0 0 96-16,7 2 16 0,3-2 0 0,6-2 0 15,4-3-48-15,5 0 0 0,-2-1 0 0,3-1 0 16,2-1-208-16,-2 0 176 0,0 1-176 0,0 1 160 15,-3 1-160-15,0 0 0 0,-3 0 0 0,-3 1 0 16,-1 3 0-16,-2 0 0 0,-2 1 0 0,0 1 0 16,-12-1-1920-1,7 7-352-15,-4 1-80 0</inkml:trace>
  <inkml:trace contextRef="#ctx0" brushRef="#br0" timeOffset="16208.49">11631 15563 34847 0,'0'0'1536'0,"0"0"320"0,0 0-1472 0,0 0-384 16,0 0 0-16,0 0 0 0,0 0 0 0,13-6 0 16,2-1 0-16,6-3-192 0,2 2 192 0,5-2 0 15,4-3 0-15,2 3 0 0,1-1 0 0,0 2 176 16,-4 2-176-16,0 0 192 0,-2 0-192 0,-6 3 0 15,1 0 0-15,-4 0 0 0,-2 2-240 0,-1 1-80 16,-2-1 0-16,-2 2-16 16,0 2-2544-16,-4 4-512 0</inkml:trace>
  <inkml:trace contextRef="#ctx0" brushRef="#br0" timeOffset="16625.24">11683 15851 35935 0,'0'0'3200'0,"0"0"-2560"0,0-6-512 0,0 6-128 16,5-9-960-16,4 1-224 0,4-2-32 0,0 4-16 16,4-1 848-16,6 0 192 0,4 0 16 0,4 1 16 15,0 4 160-15,0 2 0 0,-2 2 0 0,-2 0 0 0,-2 1 0 0,-2 2 0 16,-3 5 0-16,-2 1 0 0,-4 0 0 0,-1 0 0 15,-2 0 0-15,-2 1 0 0,-2 1 0 0,-2 0 0 16,-3 0 0-16,0 0 128 0,-2 2 64 0,-2-3 32 16,0 1 0-16,0 0 0 0,0-4 32 0,1 2 0 15,-2 2 0-15,2-2 0 0,1-11-256 0,1 9 176 16,-1-9-176-16,7 14 160 0,-3-3-160 0,2 0 0 16,0 0 0-16,2-1 128 0,0 1-128 0,0 1 0 15,-1 3 0-15,-1-2 0 0,-1 2 192 0,0 0-64 16,-3 1 0-16,-2 2 0 0,-2-1 192 0,-3-1 16 15,-4 1 16-15,-2 0 0 0,-2 2 352 0,-2-2 64 16,-2 0 0-16,-2-1 16 0,-5-1-144 0,1-1-48 16,-2-1 0-16,0-2 0 0,-4-3-336 0,2-1-80 0,-1-3-16 15,3-2 0-15,-3-3-368 0,5-3-80 0,3-3-16 16,3-4-11536 0,-1-5-2304-16</inkml:trace>
  <inkml:trace contextRef="#ctx0" brushRef="#br0" timeOffset="16965.34">12872 15193 31327 0,'-7'-13'2784'0,"5"9"-2224"16,2 4-560-16,0 0 0 0,0 0 448 0,0 0-32 15,0 0 0-15,0 0 0 0,3 16-224 0,4 2-64 16,-3 1 0-16,5 5 0 0,-1 5 128 0,2 3 32 16,-2 2 0-16,3 3 0 0,0-1-288 0,4 0 0 15,-2 0 128-15,1-1-128 0,0-1 0 0,1-1 0 16,-2 0 128-16,0 0-128 0,1 0 0 0,0 0 0 15,-7-5 0-15,1 0 0 0,0-2 0 0,1-3-144 16,-1-3-16-16,0-4 0 16,-2-5-2144-16,0-5-448 0</inkml:trace>
  <inkml:trace contextRef="#ctx0" brushRef="#br0" timeOffset="17189.59">13227 15214 34095 0,'-14'-5'1504'0,"4"1"320"16,-3 2-1456-16,-3 3-368 0,0 5 0 0,-1 4 0 0,1 2 320 0,-1 1 0 0,0 4 0 0,-1 8 0 15,-3 6 320-15,2 2 64 0,1 0 16 0,0 3 0 16,2 2-224-16,-1 2-48 0,2-1-16 0,-1-1 0 16,2-1-224-16,0 2-32 0,0-1-16 0,3 1 0 15,3-3-160-15,-2-3 0 0,1-3 0 0,1-1 0 16,5-2-160-16,-3-3-112 0,2-3-32 0,3-4 0 15,2-2-2576-15,3-4-528 0</inkml:trace>
  <inkml:trace contextRef="#ctx0" brushRef="#br0" timeOffset="17572.54">13496 15555 27647 0,'0'0'2448'0,"0"0"-1952"0,0 0-496 0,0 0 0 15,0 0 832-15,0 0 64 0,0 0 0 0,0 0 16 16,11-1-64-16,5 0-16 0,3 0 0 0,3-2 0 16,-2-3-128-16,6 2-48 0,2-2 0 0,3 2 0 15,1-2-304-15,-2 2-64 0,-3-3-16 0,0 4 0 0,-5 1-144 16,-1 0-128-16,-3-3 192 0,-1 2-192 0,-2 0 0 0,1 2 0 15,-4 2 0-15,-1 1-144 16,-1-1-2064-16,-10-1-416 0,9 5-64 0</inkml:trace>
  <inkml:trace contextRef="#ctx0" brushRef="#br0" timeOffset="20294.11">11545 14984 19343 0,'-16'-6'848'0,"6"2"192"0,-2 1-832 0,-1 2-208 0,-1 2 0 0,0 1 0 16,-3-1 976-16,2 2 160 0,0 1 16 0,-1 0 16 16,-1 2-752-16,-1 1-160 0,3 0-16 0,-1 2-16 15,0 4 96-15,1 2 0 0,3 0 16 0,-1 4 0 16,-2 4 176-16,-1 3 48 0,2 4 0 0,0 5 0 15,-2 7-48-15,2 3 0 0,0 6 0 0,-1 2 0 16,1 5-192-16,3-1-64 0,-1 1 0 0,2 4 0 16,3 4-112-16,1-1-16 0,3-4-128 0,3 0 192 15,2-2-64-15,4-4 0 0,1-4-128 0,4-1 192 16,2 1-192-16,3-3 0 0,0-3 128 0,5-4-128 16,2-3 0-16,1-3 128 0,4-2-128 0,5-4 0 15,4 0-352-15,5 0-160 0,2-5-48 0,0-3-12864 16</inkml:trace>
  <inkml:trace contextRef="#ctx0" brushRef="#br0" timeOffset="21268.47">14108 14110 6447 0,'0'0'576'0,"-8"3"-576"16,8-3 0-16,0 0 0 0,-6 3 768 0,6-3 32 15,-7 6 16-15,7-6 0 0,0 0 368 0,0 0 80 16,0 0 16-16,0 0 0 0,0 0-160 0,0 0-32 15,0 0 0-15,0 0 0 0,0 0 32 0,0 0 0 0,0 0 0 0,0 0 0 16,12 5 48-16,-1 0 16 0,0-2 0 0,2-3 0 16,4-1-352-16,3-1-64 0,-2 2 0 0,4-1-16 15,3-5-48-15,3 1 0 0,0 0 0 0,3-1 0 16,2-3-64-16,1 0-32 0,3-1 0 0,3 1 0 16,-1 0-64-16,5 0-16 0,5 0 0 0,-2 0 0 15,-3 1-48-15,0 0-16 0,0-2 0 0,0-2 0 16,1 0-112-16,3 2-32 0,6 3 0 0,0 2 0 15,-1-3-64-15,-2 1 0 0,-4 1-16 0,-1-1 0 16,-1-1-16-16,3 2 0 0,1-1 0 0,-1 4 0 16,3-2-16-16,-3 2 0 0,-1-1 0 0,-3 0 0 15,-3-1-48-15,-1 2-16 0,-1-1 0 0,-1 3 0 16,-1-1-16-16,0-1 0 0,0-4 0 0,2 4 0 0,0 1 0 16,0-1-128-16,-5 0 192 0,-2 0-64 0,-4-2 0 0,0 3 0 15,-1 2 0-15,-2-1 0 0,0-1-128 0,-1-1 160 16,0-1-160-16,-1 2 160 0,0 0-160 15,1 0 192-15,0 0-192 0,2 0 192 0,-3 1-192 0,1 0 0 16,-3 0 0-16,0 1 128 0,-1 0-128 0,-1 1 0 16,-3 1 0-16,2 1 128 0,-3-4-128 0,0 1 0 15,-2 0 0-15,-1 1 128 0,-1 2-128 0,0-2 0 16,0-3 0-16,1 2 128 0,-3 3-128 0,1-1 0 16,0-2 144-16,-2-2-144 0,-8 2 128 0,10-1-128 15,-3 2 128-15,-7-1-128 0,9-3 160 0,-9 3-32 16,6 0-128-16,-6 0 192 0,0 0-48 0,0 0-16 15,0 0 0-15,0 0 0 0,0 0 0 0,9 0-128 0,-9 0 192 16,0 0-64-16,0 0-128 0,0 0 160 0,0 0-160 0,0 0 160 16,0 0-160-16,0 0 128 0,0 0-128 0,0 0 128 15,0 0-128-15,0 0 0 0,4-2 144 0,-4 2-144 16,0 0 0-16,0 0 0 0,0 0 0 0,0 0 0 31,0 0-1328-31,0 0-336 0,-2 10-64 0</inkml:trace>
  <inkml:trace contextRef="#ctx0" brushRef="#br0" timeOffset="26441.51">20153 10501 19007 0,'0'0'832'0,"0"0"192"0,0-9-832 0,0 1-192 16,0 1 0-16,0 7 0 0,0 0 208 0,0 0 0 15,6-11 0-15,-2 6 0 0,-4 5 448 0,0 0 96 16,6-4 16-16,-6 4 0 0,0 0 32 0,0 0 16 0,0 0 0 0,9 0 0 16,-9 0 144-16,0 0 48 0,7-5 0 0,-7 5 0 15,0 0-192-15,0 0-48 0,7 6 0 0,-1 0 0 16,0 3-192-16,-2 1-64 0,0 0 0 0,2 2 0 16,-1-1-96-16,3 2-32 0,1 1 0 0,2 3 0 15,-3 2-32-15,3 2-16 0,3 1 0 0,1 3 0 16,1 1-64-16,3 1-16 0,-2-1 0 0,2 3 0 15,2 3-64-15,4 0-32 0,-2 0 0 0,2-1 0 16,0 2-16-16,2-3 0 0,-2 4 0 0,-1-4 0 16,1-4 0-16,-3 0 0 0,0-4 0 0,-1 0 0 15,-1 0-16-15,-2-1 0 0,-2-6 0 0,-1 1 0 16,-4 1-128-16,1-2 192 0,-2 1-192 0,-2-4 192 16,-1-3-192-16,0 1 192 0,-6 2-192 0,1-2 192 0,-2-10-64 0,0 0-128 15,0 0 192-15,0 0-64 0,0 0-128 0,0 0-144 16,-8 2 144-16,-1-2-208 15,1-4-1408-15,-1-1-288 0,-3-4-48 0,1-1-8704 16,-1 0-1744-16</inkml:trace>
  <inkml:trace contextRef="#ctx0" brushRef="#br0" timeOffset="26882.43">20989 10310 24767 0,'0'0'1088'0,"0"0"240"0,0-12-1072 0,2 2-256 0,1 2 0 0,-3 8 0 16,1-7 240-16,-1 7-16 0,1-7 0 0,-1 7 0 15,0 0 480-15,0 0 80 0,-3 7 32 0,-6 4 0 16,-3 3 32-16,-1 5 16 0,2 5 0 0,-4 2 0 16,-1-2-32-16,-6 5 0 0,-3 8 0 0,-4 1 0 15,1 2-16-15,-1 1-16 0,0-1 0 0,2 4 0 0,-1 1-208 0,1 0-32 16,-4 2-16-16,0-2 0 0,-1 1-128 0,3-4-32 15,-1 0 0-15,3-7 0 0,2-2-128 0,0-2-16 16,3-1-16-16,0-3 0 0,2-3-80 0,5-1-16 16,3-2 0-16,3-1 0 0,-2 0-128 0,4-2 0 15,4 0 0-15,0-3 128 0,1-6-128 0,2 0 0 16,1 0-192-16,-1-9 192 16,0 0-2208-16,12 1-320 0,1-3-64 0</inkml:trace>
  <inkml:trace contextRef="#ctx0" brushRef="#br0" timeOffset="28215.53">22424 10343 6447 0,'0'0'272'0,"0"0"80"0,0 0-352 0,3-7 0 0,-3 7 0 0,0 0 0 15,7-6 2160-15,-1 1 352 0,-6 5 80 0,7-6 16 16,-7 6-1328-16,8-4-256 0,0-2-48 0,-3 1-16 16,-5 5-192-16,10-2-64 0,-10 2 0 0,8-4 0 15,-8 4 128-15,10-3 32 0,-10 3 0 0,0 0 0 16,6-4-32-16,-6 4-16 0,0 0 0 0,0 0 0 15,0 0-64-15,0 0-16 0,9-3 0 0,-9 3 0 16,0 0-160-16,0 0-48 0,0 0 0 0,0 0 0 16,0 0-32-16,0 0-16 0,1 9 0 0,-1-2 0 15,0-7-32-15,0 0-16 0,-5 9 0 0,-1 1 0 16,1-1 0-16,-2 2 0 0,-2-3 0 0,0 4 0 16,1 3-64-16,-6 0-16 0,1 0 0 0,-2 2 0 15,-2 0-32-15,-1 2-16 0,-5 0 0 0,-1 0 0 16,-3 0-64-16,3-1-16 0,3 0 0 0,-2-1 0 0,-4 1-64 0,-1-1-16 15,2-1 0-15,2-1 0 0,-1 1 16 0,3-1 0 16,0-2 0-16,1 1 0 0,-1 1-160 0,1-2 192 16,0-1-192-16,-1 0 192 0,1 0-192 0,2 0 128 15,-2 0-128-15,3-1 128 0,2-1-128 0,-1-3 0 16,2-5 0-16,1 1 128 0,6 1-128 0,-1-1 0 16,9-3 0-16,0 0 128 0,-6 3-128 0,6-3 0 15,0 0 0-15,0 0 128 0,0 0-128 0,0 0 160 16,0 0-160-16,0 0 160 0,0 0-160 0,10 4 0 15,3-4 0-15,3 2 0 0,0 0 0 0,3 2 0 16,1-2 0-16,2 0 0 0,1-1 0 0,-1 2 0 16,1 3 0-16,0-2 0 0,2-2 0 0,1 2 0 15,2 0 0-15,3 0 0 0,3 0 0 0,1-1 0 16,-3-1 0-16,5 1 0 0,1 2 0 0,-3 0 0 0,-2 3 0 0,-3-2 0 16,-2 0 0-16,-8 1 0 0,-2-3 0 0,-3-1 0 15,-4 0 128-15,-2-2-128 0,-9-1 128 0,0 0-128 16,0 0 144-16,0 0-144 0,0 0 160 0,0 0-160 15,0 0 192-15,0 0-64 0,0 0-128 0,-9 2 192 32,0-2-512-32,-1 1-96 0,-4-1-32 0,3 1 0 0,0-3-2304 15,3 2-480-15,-3 0-96 0</inkml:trace>
  <inkml:trace contextRef="#ctx0" brushRef="#br0" timeOffset="33884.15">16344 14541 12895 0,'0'0'272'0,"0"0"64"0,1-9 16 0,1 3 32 0,0-2-384 0,1 1 0 0,-3 7 0 0,2-6 0 16,2-2 896-16,-1 1 96 0,0 2 32 0,-3 5 0 15,0 0-448-15,7-4-64 0,-7 4-32 0,0 0 0 16,12-2-64-16,-3 2-16 0,-9 0 0 0,10 4 0 0,2-1 16 0,-4 4 0 15,2 1 0-15,2 1 0 0,1 1 16 0,2 1 0 16,0 2 0-16,2 2 0 0,3-1-64 0,-3 0-16 16,2-1 0-16,1 4 0 0,1 3-48 0,-2 0-16 15,2-1 0-15,1 2 0 0,-1 0-80 0,2 6-16 16,-3 3 0-16,0 1 0 0,-4-6 32 0,0 7 0 16,-2 6 0-16,-1 0 0 0,-2 3 128 0,-2 0 32 15,-1-2 0-15,-5 4 0 0,-3 2 0 0,-1 0 16 16,-2 0 0-16,-4 3 0 0,-2 0-16 0,1 1-16 15,1-2 0-15,-3-2 0 0,-1-2 16 0,0 0 0 16,-3 0 0-16,-3-2 0 0,-1 1 48 0,-1-1 16 16,0-1 0-16,2-1 0 0,-1 1-128 0,1-4 0 15,-1-4-16-15,1-1 0 0,1-2-144 0,0 0-32 0,2 1 0 0,2-4 0 16,-2-3-128-16,4 3 0 0,2 1 0 0,0-3-15616 16</inkml:trace>
  <inkml:trace contextRef="#ctx0" brushRef="#br0" timeOffset="35444.15">23151 11296 15663 0,'-11'-1'1392'0,"5"3"-1120"0,-2 0-272 0,0 2 0 15,1 0 1680-15,-1-1 288 0,0-3 48 0,8 0 16 16,-8 3-1520-16,8-3-320 0,0 0-48 0,0 0-16 16,0 0 384-16,0 0 80 0,0 0 16 0,0 0 0 15,0 0-64-15,0 0-16 0,0 0 0 0,10-5 0 16,-3 1 160-16,3-2 16 0,-2 0 16 0,0-2 0 16,-3-2-16-16,6-4 0 0,0-7 0 0,6 0 0 15,3-4-128-15,1-2-16 0,0 0-16 0,0-1 0 16,2-3-176-16,-1 0-48 0,-2-5 0 0,0-1 0 15,0 0-112-15,0-5-16 0,0-6-16 0,1 4 0 16,-1 3-176-16,1 0 0 0,1 1 144 0,-3-4-144 0,3-3 144 16,2-2-144-16,0 1 192 0,0 1-192 0,0 0 128 0,0 5-128 15,3 1 0-15,-3 6 0 0,-2 4 144 0,-1 4-144 16,1 2 0-16,-6 3 144 0,1 3-144 0,-2 2 0 16,1 3 0-16,-1 1 0 0,0 2 0 0,-4 3 0 15,0-2 0-15,0 5 0 0,0 1 0 0,-3 2 0 16,1 0-144-16,-9 2 144 0,7 5 0 0,-2 2-160 15,-1 2 160-15,-1 4-128 0,-1 7 128 0,-1 2 0 16,0 4-144-16,-1 4 144 0,-1 3 0 0,-1 5 0 16,-2 7 0-16,2 5 0 0,-2 3 0 0,2 0 0 15,-1-3 0-15,1 3 0 0,0 0 0 0,1-3 0 16,1-1 0-16,0 2 0 0,-1 4 0 0,1-2 0 16,1-2 0-16,0-6 0 0,1-4 0 0,2-3 0 0,0-3 0 15,1-2 0-15,0-4 128 0,-1-2-128 0,2 1 0 0,-3-5 128 16,3-5-128-16,0-2 0 0,-3-2 0 0,1-4 128 31,-4-10-1408-31,0 0-272 0,0 0-64 0,0 0-13216 0</inkml:trace>
  <inkml:trace contextRef="#ctx0" brushRef="#br0" timeOffset="35673.39">23211 10821 31327 0,'-6'-20'1392'0,"4"9"272"0,5 4-1328 0,5-1-336 15,7-1 0-15,7 2 0 0,4 3 2400 0,3-2 416 16,4 0 64-16,6 1 32 0,2 2-2416 0,6 2-496 16,5 3 0-16,8-1-176 0,7-3 176 0,-3 1 0 15,-6 4 0-15,-1 3 0 0,-4 0 0 0,-2 1 0 16,-4 0 0-16,-5 0-12336 15,-5 3-2384-15</inkml:trace>
  <inkml:trace contextRef="#ctx0" brushRef="#br0" timeOffset="36934.85">21664 11118 14735 0,'0'0'640'0,"0"0"160"0,0 0-640 0,0 0-160 16,0 0 0-16,0 0 0 0,0 0 1136 0,-4-6 192 15,3 1 32-15,1 5 16 0,0 0-144 0,0 0-16 16,0 0-16-16,0 0 0 0,0 0-48 0,7 2-16 16,-7-2 0-16,13 2 0 0,1 0-112 0,3 2-32 15,5 1 0-15,5 2 0 0,1-2-192 0,5 0-32 16,2 0-16-16,3 3 0 0,-1 0-304 0,1-3-48 16,-5-2-16-16,0 2 0 0,3 4-128 0,1-1-48 15,-1 1 0-15,-5-1 0 0,-3-3-64 0,-3 2-16 16,-1 1 0-16,-2-3 0 0,-2-1-128 0,-4-1 0 0,-4 3 0 15,-2 1-10896-15,-5 0-2256 0</inkml:trace>
  <inkml:trace contextRef="#ctx0" brushRef="#br0" timeOffset="38306.37">21035 14064 13471 0,'0'0'592'0,"0"0"128"0,0 0-576 0,0 0-144 0,-6-6 0 0,6 6 0 15,0 0 1216-15,0 0 224 0,0 0 32 0,0 0 16 16,0 0-80-16,0 0-32 0,0 0 0 0,0 0 0 16,0 0-464-16,0 0-80 0,0 0-32 0,0 0 0 15,12 9-208-15,2 1-32 0,-2 1-16 0,2 2 0 16,1 6-64-16,3-1-16 0,2 2 0 0,1 2 0 15,3 2-192-15,2 3-32 0,5 1-16 0,0 5 0 16,-1-2-96-16,2 2 0 0,4 2-128 0,-1 2 192 16,1-3-64-16,-2 0-128 0,-3-2 176 0,-3-1-176 15,-4-2 144-15,-2-1-144 0,-4-3 0 0,-2-2 144 16,-3-2-16-16,-1 0-128 0,-2 0 192 0,-2-3-64 16,-4-4 0-16,0 1 0 0,-4 1 0 0,0-4 0 0,0-12-128 15,0 0 0-15,0 0-160 0,-5 11 160 16,0-2-896-16,5-9-96 0,-7 0-16 0,-3-5-12480 15</inkml:trace>
  <inkml:trace contextRef="#ctx0" brushRef="#br0" timeOffset="38671.65">21772 14035 15663 0,'-2'-15'1392'0,"1"5"-1120"0,1-1-272 0,-2-1 0 15,1 2 1808-15,1 2 304 0,0 8 64 0,0 0 16 16,-2-5-1472-16,2 5-288 0,0 0-64 0,0 0-16 16,0 0 320-16,0 0 64 0,0 0 16 0,-8 6 0 15,-1 7-128-15,-1 4-32 0,-5 4 0 0,1 2 0 16,-2 3 64-16,-1 5 16 0,-3 3 0 0,0 2 0 15,-2 2-32-15,-2 4-16 0,-3 4 0 0,-5 6 0 16,-3 4-176-16,-3 0-16 0,-4-1-16 0,7-2 0 16,4-4-128-16,2-5-32 0,-2-5 0 0,2-3 0 15,6-1-32-15,2 0-16 0,2 2 0 0,2-7 0 16,2-4 16-16,1-2 0 0,3-1 0 0,5-5 0 16,-2-6-96-16,4-1-128 0,4-11 176 0,0 0-176 15,0 0-192-15,0 0-128 0,7-6-48 0,3-3 0 16,1-2-2352-16,0-3-480 0,3-2-80 0</inkml:trace>
  <inkml:trace contextRef="#ctx0" brushRef="#br0" timeOffset="39207.07">22335 13976 27407 0,'-14'-6'1216'0,"5"3"256"0,0 1-1184 0,0 1-288 0,-3-5 0 0,2 6 0 16,2 3 0-16,8-3 0 0,0 0 0 0,0 0 0 15,-3 8 128-15,1 0 32 0,4-1 0 0,-1 0 0 16,-1-7 96-16,5 10 32 0,7 1 0 0,3 0 0 16,4-1 224-16,3 0 32 0,2-4 16 0,4 3 0 15,-2 3-32-15,2-2 0 0,-2-2 0 0,2 0 0 16,-3-3-64-16,1 5-16 0,1-5 0 0,0 3 0 15,1 0-128-15,-4 0-48 0,-5-2 0 0,0 2 0 0,3 0-32 0,-6-2-16 16,-3 0 0-16,-5 0 0 0,-3 2-64 0,-3 1-16 16,-2-9 0-16,-10 12 0 15,-3 0 112-15,-1 1 0 0,-3 3 16 0,-2-2 0 0,-4-1 48 0,-2 4 16 16,0 0 0-16,0 1 0 0,-2-1-64 0,2 1-16 16,1 1 0-16,-3-1 0 0,0 1-112 0,-1 0-16 15,2-3-128-15,0 0 192 0,1-2-192 0,2-1 128 16,1-1-128-16,7-1 0 0,6 0 0 0,3-1 0 15,-2-3 0-15,8-7 0 16,0 0-992-16,0 0-288 0,10 6-64 0,1-2-9840 16,3-4-1952-16</inkml:trace>
  <inkml:trace contextRef="#ctx0" brushRef="#br0" timeOffset="39486.19">22177 14847 29951 0,'-12'12'1328'0,"3"-2"272"0,-1-2-1280 0,3 0-320 0,1 0 0 0,2-1 0 16,4-7 144-16,0 0-16 0,0 0-128 0,10 5 192 16,1-3 384-16,6-2 64 0,3-5 0 0,2-2 16 15,2 0 0-15,7-3 0 0,2-2 0 0,3 2 0 16,2 1-192-16,-1-1-32 0,-3-2-16 0,-1 0 0 15,1-1 0-15,-3 2 0 0,-3 1 0 0,2 0 0 0,-1 2-208 0,-3 3-32 16,-5-2-16-16,1 4 0 0,-3-1-160 16,-2 2 0-16,-1 1 0 0,-1 2 0 15,0-1-2368-15,0-1-384 0,-3 1-96 0</inkml:trace>
  <inkml:trace contextRef="#ctx0" brushRef="#br0" timeOffset="40154.6">23249 15269 14735 0,'0'0'1312'0,"-8"7"-1056"0,0 1-256 0,0-4 0 15,8-4 1408-15,-9 3 240 0,0-2 32 0,9-1 16 16,0 0 208-16,0 0 32 0,-8-1 16 0,8 1 0 0,0 0-496 15,0 0-112-15,3-9 0 0,2-2-16 0,4-4-416 0,3 0-80 16,3-1 0-16,0-2-16 0,0-3-96 0,2-4-16 16,-1 3 0-16,1-5 0 0,0-4-128 0,3-5-48 15,-2-6 0-15,-1-5 0 0,2-8-64 16,4-5-16-16,0-5 0 0,4-1 0 0,1 0-192 0,3-3-64 16,2-1 0-16,3-2 0 0,4 3-192 0,-5 7 144 15,0 10-144-15,-3 4 128 0,-3 4-128 0,-4 5 128 16,-3 2-128-16,0 5 128 0,-3 4 0 0,0 1-128 15,-3 2 192-15,1 3-64 0,-2 1-128 0,0 6 0 16,-1 2 144-16,-2 2-144 0,1 0 0 0,-2 2 0 16,1 3 0-16,-2 4 0 0,-10 2 0 0,10 1 144 15,0 0-144-15,-10-1 0 0,5 7 0 0,1 4 0 16,-2 1 0-16,-1 2-192 0,1 4 192 0,-2 4 0 16,-5 3-160-16,-1 6 160 0,0 5 0 0,1 3 0 0,-5 3-144 0,2 2 144 15,1 2 0-15,1 2 0 0,-1 3-128 0,2 1 128 16,0 3 0-16,0 0 0 0,1-2 0 0,2-1 0 15,0-3 0-15,0-2 0 0,-1-1 0 0,0-2 0 16,0-3 0-16,2-3 0 0,1 1 0 0,-2-5 0 16,-1-3 0-16,3-3 0 0,4 0 0 15,-4-4 0-15,-2 1 0 0,2-4 0 0,0-3 0 0,-1-3 0 16,-2 1 0-16,0-4-160 0,1-12 0 0,0 0 0 16,0 0-1184-16,0 0-256 0,-2 6-32 15,2-6-16-15,-8-2-880 0,2-3-176 16,-1-4-48-16</inkml:trace>
  <inkml:trace contextRef="#ctx0" brushRef="#br0" timeOffset="40400.65">23565 14768 24879 0,'-1'-9'2208'0,"1"2"-1760"16,-1-3-448-16,3 5 0 0,-2 5 1680 0,12-7 256 15,0 0 48-15,7-1 16 0,2 0-848 0,7 2-192 16,7 0-16-16,4 2-16 0,-2-6 64 0,4 2 16 16,-2 1 0-16,1 1 0 0,-1 4-288 0,1-3-48 15,3 0-16-15,-2-1 0 0,2 5-320 0,-1 0-64 16,-6 0-16-16,-3-2 0 0,-5-1-256 0,-5 5 0 16,-5 2 0-16,-2-1 0 15,-5-1-1408-15,-11-1-320 0,0 0-80 0,0 0-16 0</inkml:trace>
  <inkml:trace contextRef="#ctx0" brushRef="#br0" timeOffset="43230.78">1430 17572 19231 0,'-9'5'848'0,"3"2"176"0,2-2-816 0,-1 5-208 16,-4-1 0-16,3 4 0 0,-3 4 368 0,0-1 16 15,-1 2 16-15,2 0 0 0,0 1 128 0,2 1 32 16,2-1 0-16,1-1 0 0,0-1-320 0,5-3-64 16,2-2-16-16,1-2 0 0,-5-10 32 0,11 7 16 15,3-4 0-15,0-1 0 0,-1-4 224 0,3-2 32 16,0-4 16-16,2-1 0 0,-1-1 48 0,1-1 16 15,-2-2 0-15,1 0 0 0,-2-3-160 0,1 1-16 16,-3 1-16-16,-1 0 0 0,0 2-96 0,-2 2-32 0,-3 2 0 0,-7 8 0 16,0 0-224-16,8 0 144 0,-8 0-144 0,0 0 128 15,5 14-128-15,-3 2 160 0,3 3-160 0,-1 1 160 16,-5 0-160-16,1 0 160 0,3-1-160 0,0-1 160 16,3 1-160-16,3-4 0 0,0-4 0 0,2-3 128 15,2-2-128-15,0-2 0 0,2-4 0 0,5-6 0 16,6-5 208-16,2-4 16 0,5-5 0 0,-1-5 0 15,-1-5 272-15,-5-2 48 0,-3-2 16 0,-2 0 0 16,-1-1-112-16,-3-1-32 0,-5-1 0 0,1 2 0 16,-5 1-272-16,0 3-144 0,0 3 160 0,-4 5-160 15,1 4-1552-15,1 3-416 0,0 5-80 16</inkml:trace>
  <inkml:trace contextRef="#ctx0" brushRef="#br0" timeOffset="43620.69">2475 16979 17503 0,'0'0'1552'0,"0"0"-1232"16,0 0-320-16,0 0 0 0,-11 5 1952 0,2 3 336 15,-1 3 64-15,-2 8 16 0,-1 5-928 0,0 3-176 16,0 1-48-16,-1 4 0 0,-1 2-128 0,-4 3-48 15,-4 1 0-15,1 6 0 0,0 1-352 0,1 1-80 0,-4-1-16 16,6-1 0-16,2-1-320 0,3-6-64 16,1-4-16-16,2-4 0 0,2-4 48 0,1-5 0 0,7-5 0 0,-1-1 0 15,1-6 16-15,1-8 0 0,7 6 0 0,2-4 0 16,-9-2 64-16,13-9 0 0,4-3 16 0,2-1 0 16,0-2-96-16,3-2-32 0,2-1 0 0,0 1 0 15,-1 0-208-15,0 3 0 0,-2 2 0 0,0 3 0 16,-3 3 0-16,-1 4 0 0,-3 4 0 0,-3 3 0 15,-1 4-192-15,-1 3 64 0,-6 2 128 0,1 6-208 16,-2-2 208-16,-2 1 0 0,-1 2 0 0,-3 0-144 16,1 0 144-16,-4-2 0 0,1-2 0 0,-1 0 0 15,2 1-304-15,0-5-16 0,3-1-16 0,-1-2 0 16,3-10-1968-16,0 0-384 16,0 0-64-16</inkml:trace>
  <inkml:trace contextRef="#ctx0" brushRef="#br0" timeOffset="43944.88">2633 17641 22111 0,'0'0'1968'0,"0"0"-1584"16,0 0-384-16,12 2 0 0,-1 0 688 0,1-2 48 16,-1-3 16-16,2-1 0 0,4-2 624 0,1-3 128 15,2-3 32-15,2 0 0 0,-4-2-576 0,-1 1-96 16,-1-3-32-16,-1 0 0 0,-2-1-288 0,-2-2-64 15,-2 3-16-15,-2-2 0 0,-3 1-96 0,-1 0-32 16,-3 0 0-16,-1 1 0 0,-1 2 16 0,-2 3 0 16,-2 2 0-16,0 4 0 0,-3 1 32 0,0 4 16 15,-4 4 0-15,-1 3 0 0,-3 4-144 0,-3 6-48 0,0 3 0 0,1 3 0 16,1 2-208-16,3 0 0 0,5-2 128 0,3 3-128 16,2 1 0-16,5-3 0 0,5 1 0 0,4-3 0 15,1-4 0-15,3 0 0 0,2-3 0 0,3-1 0 16,3-6-256-16,1-2-32 0,-2-3-16 0,1-3 0 31,1-2-1904-31,-4-4-384 0,1-2-80 0</inkml:trace>
  <inkml:trace contextRef="#ctx0" brushRef="#br0" timeOffset="44230.21">3055 17528 23039 0,'-8'16'2048'0,"-1"3"-1648"15,-1 2-400-15,0 2 0 0,-1 0 1504 0,0 1 224 16,0-3 32-16,0-1 16 0,2-3-304 0,2-2-64 16,4-5-16-16,-1-3 0 0,4-7-656 0,0 0-128 15,0 0-32-15,0 0 0 0,0 0 32 0,5-10 0 16,2-3 0-16,2-3 0 0,-1-4-208 0,3-2-32 16,1-3-16-16,2-3 0 0,-3-1-192 0,1 1-32 15,1 0-128-15,2 2 192 0,2 1-192 0,2 3 0 16,1 1 0-16,0 2 0 0,0 5 0 0,0 1 0 15,0 4 0-15,-3 3-160 0,0 4 160 0,-2 3-128 16,-2 2 128-16,1 4-128 0,-5 2 128 0,1 2 0 16,-2 1-144-16,0 0 144 15,2 0-1648-15,-3 0-256 0,3 3-48 0,-2-1-13744 0</inkml:trace>
  <inkml:trace contextRef="#ctx0" brushRef="#br0" timeOffset="44539.11">3449 17562 20271 0,'0'0'896'0,"8"4"192"0,-8-4-880 0,12 3-208 0,1 0 0 0,2-3 0 16,1 0 1328-16,-3-4 208 0,-3-3 64 0,4-3 0 16,4 0 64-16,0 0 32 0,1-1 0 0,-1-2 0 15,-1-2-608-15,-1 1-128 0,-4 0-32 0,-2-2 0 0,-4 0-272 0,-1 0-48 16,-4 2-16-16,-2 2 0 0,-3 0 16 0,-3 1 0 15,-3 0 0-15,-4 3 0 0,-4 5-176 0,-2 3-48 16,3 3 0-16,-3 3 0 0,-2 3-112 0,-2 4-16 16,-1 3-16-16,3 4 0 0,3 2-240 0,3 1 0 15,2 0 128-15,3 1-128 0,3 2 0 0,3-1 0 16,4-2 0-16,4 0 0 0,2-2 0 0,2-2 0 16,3-3 0-16,4 0 0 0,2-2 0 0,2-1 0 15,4-2-144-15,0-2 144 16,-2-1-2368-16,3-4-384 0</inkml:trace>
  <inkml:trace contextRef="#ctx0" brushRef="#br0" timeOffset="45176.55">4410 17801 11967 0,'-11'0'528'0,"7"2"112"0,-5-1-512 0,4 0-128 15,5-1 0-15,-6 2 0 0,6-2 2752 0,0 0 512 16,-6-1 96-16,6 1 32 0,0 0-1296 0,0 0-256 15,-4-8-48-15,4-2-16 0,5-2-624 0,2-2-128 16,1 0-32-16,2-6 0 0,1-4-256 0,3-5-48 16,5 0-16-16,-1 0 0 0,-3-2-256 0,5-1-48 15,1-3-16-15,3 1 0 0,0-2-64 0,0-1-16 16,2 1 0-16,-4-4 0 0,-2-4-48 0,1 2-16 0,-1 2 0 0,-1 1 0 16,-4 4-208-16,0 5 0 0,-1 5 128 0,-1 5-128 15,-1 6 0-15,-1 2 0 0,-3 0 0 0,-2 7-160 16,-6 5 160-16,9 5-128 0,-2 1 128 0,-2 5-128 15,0 8 128-15,-3 2 0 0,-2 3 0 0,0 5-128 16,0 5 128-16,-1 5 0 0,0 6 128 0,0 2-128 16,-4-1 0-16,2 1 0 0,1 0 0 0,0 1 128 15,-1 3-128-15,1-7 0 0,-1-2 0 0,2-5 0 16,-3-7 128-16,3 0-128 0,2-4 128 0,-1-2-128 16,2-4 0-16,-2-2 128 0,-2-5-128 0,2 0 0 15,0 0 0-15,-1-5 144 0,1-8-144 0,0 0 0 16,0 0-1408-16,0 0-400 15,0 0-80-15,-6-3-8800 0,-3-5-1776 0</inkml:trace>
  <inkml:trace contextRef="#ctx0" brushRef="#br0" timeOffset="45356.81">4462 17596 11967 0,'0'0'1072'0,"0"0"-864"15,0 0-208-15,11-5 0 0,6 6 3312 0,-2-2 608 16,0-1 128-16,4 1 32 0,6 1-1968 0,1 0-400 15,2 1-80-15,1-1-16 0,1-1-720 0,-1 0-160 16,4-1-32-16,-1 1 0 0,0 1-448 0,0 0-80 16,0-3-32-16,-2 3 0 15,-3 3-2000-15,3-3-416 0,16 0-80 0,-9 0-16 0</inkml:trace>
  <inkml:trace contextRef="#ctx0" brushRef="#br0" timeOffset="45917.28">5359 17253 14735 0,'-11'-3'1312'0,"11"3"-1056"15,0 0-256-15,-9-2 0 0,-1 0 1008 0,3 1 144 16,7 1 16-16,0 0 16 0,0 0 416 0,0 0 96 16,0 0 16-16,0 0 0 0,0 0-496 0,0 0-80 15,0 0-32-15,8-5 0 0,4 2-192 0,2 2-32 16,2 0-16-16,5 1 0 0,3 1-144 0,3 1-16 16,0 2-16-16,1 1 0 0,2 1-208 0,-1 0-32 0,-2 0-16 0,-4 1 0 15,0 1-112-15,-4 2-32 0,-1-2 0 16,-3 0 0-16,-2 0-64 0,-1 0-16 0,-3-2 0 0,-2 2 0 15,-7-8 0-15,2 11 0 0,1-1 0 0,-3 0 0 16,-3 0 176-16,-3 1 16 0,-2 0 16 0,-2 1 0 16,-3-1-48-16,-2 1-16 0,0-1 0 0,-2 0 0 15,0 1-96-15,-3 0-32 0,0-1 0 0,-3 0 0 16,0-1-80-16,1 0-16 0,0-1 0 0,0 0 0 16,1-1-128-16,1 0 0 0,4-2 0 0,3 0 128 15,3-1-256-15,3-1-64 0,7-4-16 0,0 0 0 16,0 0-2784-16,0 0-544 0</inkml:trace>
  <inkml:trace contextRef="#ctx0" brushRef="#br0" timeOffset="53810.73">6015 16873 12207 0,'0'0'528'0,"0"0"128"0,0 0-528 0,0 0-128 16,-7 4 0-16,7-4 0 0,-8 6 1360 0,8-6 240 15,-7 4 64-15,7-4 0 0,0 0-432 0,0 0-80 16,0 0 0-16,0 0-16 0,0 0-240 0,0 0-64 0,0 0 0 0,0 0 0 15,0 0-160-15,11 1-32 0,0-1-16 0,1-1 0 16,2-3 0-16,-1-2 0 0,0-1 0 0,1-1 0 16,2 0-112-16,1 1-32 0,2-2 0 0,2 0 0 15,2-1-80-15,4 1-16 0,1-2 0 0,-1 4 0 16,-1 0 0-16,0 2 0 0,-3 0 0 0,1 4 0 16,-4 4-192-16,-1 1-32 0,0 0-16 0,-4 2 0 15,-3 0-144-15,-2 3 128 0,-2 1-128 0,-2 1 128 16,-3 0-128-16,-2 2 0 0,-2 1 144 0,-2 0-144 15,-2-1 192-15,-4 0-48 0,-2 0 0 0,-1 1 0 16,-1 0 16-16,0-1 0 0,-6-1 0 0,3 1 0 16,1 1-32-16,1 0-128 0,1-3 192 0,0-1-64 15,2-4-128-15,4 1 128 0,-2-2-128 0,3 2 128 0,6-7-128 0,0 0 192 16,0 0-192-16,0 0 192 0,0 0-192 0,0 0 0 16,0 0-192-16,10 1 192 0,4-1-160 0,1 0 160 15,1 0 0-15,3 3-144 0,2 2 144 0,0 1 0 16,-1 1-144-16,0 2 144 0,-2-4 0 0,0 5 0 15,-4-1 0-15,-2 1 0 0,-2 0-128 0,-1 2 128 16,-4 1 0-16,1 0 0 0,-5 3 0 0,-2-1 0 16,-2 0 0-16,-2 2 0 0,-1-1 0 0,-3 1 128 15,1 0 0-15,-5 0 0 0,-1-1 144 0,-3 1 32 16,0-2 0-16,-3 1 0 0,-2 1-32 0,2-1 0 16,-3-4 0-16,2 2 0 0,2-1-112 0,-2-1-32 15,0-1 0-15,2-2 0 0,2-4-128 0,-2-1 0 16,2-3 0-16,1-2 0 15,3-3-2496-15,3-2-416 0,3-2-96 0</inkml:trace>
  <inkml:trace contextRef="#ctx0" brushRef="#br0" timeOffset="54362.3">5648 17594 12959 0,'0'0'576'0,"-6"7"112"0,1-1-560 0,0-2-128 0,-2 1 0 0,7-5 0 16,-7 7 960-16,2-2 144 0,5-5 48 0,-6 4 0 16,6-4 160-16,0 0 32 0,0 0 16 0,0 0 0 15,0 0-16-15,0 0-16 0,0 0 0 0,6-9 0 16,1 0-304-16,5-4-64 0,-1-2-16 0,3-1 0 15,2 1-160-15,3-1-16 0,-2-3-16 0,4 3 0 16,1 1-304-16,1 0-64 0,4-1-16 0,-4 4 0 16,1 1-176-16,-4 1-48 0,-1 1 0 0,-3 2 0 15,-2 0-288-15,-3 3-64 0,-1-2-16 0,-10 6-14992 16</inkml:trace>
  <inkml:trace contextRef="#ctx0" brushRef="#br0" timeOffset="60927.1">13415 11248 13823 0,'0'0'1216'0,"0"0"-960"16,0 0-256-16,0 0 0 16,1-15 528-16,-1 4 64 0,-2 4 16 0,2-2 0 0,0 0 160 0,0-3 16 15,-1-1 16-15,0 1 0 0,-1 1-208 0,0-1-32 16,2-3-16-16,-1 2 0 0,-1 1 32 0,0 1 16 15,0-2 0-15,-2-2 0 0,-3-1 0 0,0 1 0 16,1 0 0-16,-3 0 0 0,-2-3-16 0,-2 0-16 16,-2 0 0-16,0 1 0 0,-4 3-208 0,-1-2-32 15,-6-3-16-15,0 4 0 0,0 4-16 0,0-2 0 16,4 0 0-16,-5 0 0 0,0-1 0 0,-1 1 0 16,0 0 0-16,1 0 0 0,1 2-32 0,1-1 0 15,1 0 0-15,-2 3 0 0,1 3-256 0,-4-2 0 16,-3-1 128-16,-2 3-128 0,-1 3 128 0,0 0-128 15,1 2 192-15,1 1-192 0,-1-1 0 0,2 2 0 16,0 1 0-16,1 1 0 0,0 1 128 0,-3 0-128 0,-2-1 0 0,-5 5 0 16,-1 2 0-16,2 2 0 0,0 1 128 0,1 5-128 15,-4 1 224-15,3 4-16 0,3 2 0 0,1-1 0 16,0 3-208-16,2 2 176 0,0 4-176 0,3 1 160 16,3-2 32-16,2-1 0 0,4-1 0 0,4 1 0 15,2 1-192-15,4 1 128 0,4 0-128 0,3-2 128 16,0-1-128-16,3 4 128 0,2 3-128 0,2-1 128 15,4-1-128-15,2-2 128 0,0 2-128 0,3-3 128 16,3-2-128-16,1-2 0 0,2 0 0 0,1-1 0 16,2 2 0-16,1-3 0 0,1-1 0 0,1-1 0 15,0 1 144-15,4-1-144 0,1-2 160 0,0-2-160 16,2-3 272-16,5-1-32 0,-1 1-16 0,4-3 0 0,4-1 32 16,1 0 0-16,0 2 0 0,-4-3 0 15,1-1-128-15,0-1 0 0,-3-6-128 0,4 2 192 0,0-1-64 0,6-3-128 16,2-3 176-16,0-1-176 0,-2-2 224 0,-1-2-64 15,-2 1-16-15,-1-3 0 0,-1-2-16 0,0-4 0 16,0-7 0-16,0 2 0 0,-2 1-128 0,-1-1 192 16,0-6-192-16,-1 3 192 0,0 5-192 0,-2-3 128 15,-5-1-128-15,0-2 128 0,-2-2-128 0,-2 2 160 16,0 1-160-16,0 1 160 0,-3-3-160 0,-2-2 0 16,-1 0 0-16,-4-1 128 0,-1-1-128 0,-2-3 128 15,-1-3-128-15,-3 1 128 0,-2 0-128 0,0 1 192 16,-5 1-192-16,-1 0 192 0,-2-2-192 0,-4 2 192 15,-5 4-192-15,-1 1 192 0,-3-2-192 0,-1 1 0 16,-2-1 0-16,0 2 128 0,-6 1-128 0,0-2 0 16,0 1 0-16,-1 0 0 0,-3 1 0 0,1 2 0 0,0 1 0 15,-2-1 0-15,-2 1 0 0,-2 1 0 0,-2 6 0 0,-1-3 0 16,0-2 0-16,-1 3 0 0,-2 0 0 0,0 4 0 16,-2 4 0-16,2 0 0 0,0-2 0 0,-1 5 0 15,1 1 0-15,-3 3-144 0,-3 0 144 0,0 1 0 16,-2 1 0-16,0 2-128 0,1 4 128 0,2-2 0 15,4-3 0-15,-2 3 0 0,3 4 0 0,-3 0 0 16,-1 1 0-16,-3-1 0 0,0 2 0 0,3 4 0 16,2 2 0-16,-1 3-128 0,4-1 128 0,3 4 0 15,-1 3 0-15,3 2-128 0,3 5 128 0,-2 0 0 16,4 0 0-16,-1 2-128 0,2 2 128 0,0-2 0 16,3-1 0-16,1-4 0 0,4-5 0 0,2 7 0 0,2 4 0 15,3-2 0-15,3-3 0 0,4-2 0 0,1 2 0 16,2 0 0-16,3 1 0 0,5 1 0 0,0-4 0 0,4 1-128 15,3-4 128-15,1-2 0 0,2 1 0 0,2-2 0 16,2 0 0-16,3 0 0 0,1 1 0 0,4 1 0 16,1-4 0-16,2 0 0 0,4 0 0 0,0 0 0 15,3-1 0-15,4-1 0 0,7-1 0 0,-1 0 0 16,0 1 0-16,-2-2 0 0,-1-3 0 0,-2-4 0 16,2-1 0-16,2-1 0 0,2-2 0 0,-1 0 0 15,0-3 0-15,-3 1 0 0,-1-3 0 0,-4-2 0 16,1 0 0-16,-2-6 0 0,3-3 144 0,0-2-144 15,0-1 128-15,0-1-128 0,1 2 0 0,-4-6 0 16,-2 0 128-16,-2-1-128 0,-4 1 0 0,0-3 0 16,-2-4 144-16,-1 1-144 0,1-1 0 0,-2 1 128 0,-4-2-128 15,-2 0 0-15,-2-3 0 0,-4-1 128 0,-3-1-128 0,-1-1 0 16,-3-1 0-16,-2 1 144 0,-6-1-144 0,-2 0 0 16,-2-2 128-16,-4-2-128 0,-4 3 0 0,-2-2 0 15,-2-3 128-15,0 1-128 0,-3-3 0 0,-3-2 0 16,-3-3 0-16,-1 3 0 0,-1 6 0 0,-1 4 0 15,0-1 0-15,-2 2 0 0,-1 2 0 0,-4 5 0 16,-2 3 0-16,-6 1-144 0,-2-2 144 0,-2 6 0 16,-2 2 0-16,-2 4 0 0,1 5 0 0,-3-3 176 15,-3 1-176-15,-5 4-192 0,-6 5 32 0,0 5 16 16,1 3 144-16,3 3 0 0,1-3-144 0,1 6 144 16,-2 5 0-16,6 1 0 0,3 0 0 0,5 2 0 15,7 3 0-15,4 4 0 0,9 2 0 0,5-2 0 16,8-1-224-16,6 2 80 0,8 4 16 0,7-1-11584 15,5 1-2304-15</inkml:trace>
  <inkml:trace contextRef="#ctx0" brushRef="#br0" timeOffset="65113.82">14637 14797 12895 0,'0'0'272'0,"0"0"64"0,0 0 16 0,0 0 32 0,0 0-384 0,0 0 0 0,0 0 0 0,0 0 0 16,-6 0 896-16,6 0 96 0,0 0 32 0,0 0 0 0,0 0-832 0,-5-5-192 16,5 5 0-16,-3-6 0 0,3 6 864 0,0 0 128 15,1-7 32-15,-1 7 0 0,0 0 0 0,9-8 0 16,0 0 0-16,0 1 0 0,2-3-832 0,2 2-192 15,-1 4 0-15,1-1 0 0,1-3 864 0,2-1 128 16,0 0 32-16,-1 2 0 0,0 2-832 0,1-2-192 16,2-2 0-16,1 3 0 0,0 1 0 0,2 2 0 15,-2 0 0-15,-6 2 0 0,0-1 0 0,-3 4 0 16,0 1 0-16,0 0 0 0,-2 0 864 0,-1 1 128 16,-7-4 32-16,5 7 0 0,-1 3-832 0,-4 1-192 15,-3 1 0-15,-1 3 0 0,-3 0 0 0,-1 3 0 16,-2 0 0-16,-2 0 0 0,-2-3 0 0,-1 3 0 15,-2 2 0-15,1-1 0 0,-1-2 0 0,1 1 0 16,-1-1 0-16,1 1 0 0,0 0 0 0,1-3 0 0,0-2 0 16,2-1 0-16,3 0 0 0,0-2 0 15,5-2 0-15,-1-3 0 0,3 3 0 0,3-8 0 0,0 7 0 0,0-7 0 16,0 0 0-16,9 1 0 0,-2 1 0 0,4-2 0 16,0-2 0-16,2 1 0 0,1-4 0 0,1 2 0 15,2 0 864-15,1-1 128 0,1 1 32 0,2-1 0 16,0-1-832-16,2 1-192 0,1 0 0 0,11-3 0 15,-8 1-768 1,-2 2-208-16,-2 2-48 0,-9 1 0 0,-1 1 1648 0,-1 0 320 0,-2 0 64 0,3 2 16 16,-4 2-1648-1,-1 1-320-15,-8-5-64 0,0 0-16 0,2 9-1632 0,-3 2-336 0,-7 3-64 16,-1-1-16-16</inkml:trace>
  <inkml:trace contextRef="#ctx0" brushRef="#br0" timeOffset="65417.69">14606 15445 16127 0,'0'0'704'0,"-7"1"160"0,7-1-688 0,0 0-176 16,0 0 0-16,0 0 0 0,0 0 1024 0,0 0 160 15,0 0 32-15,11-4 16 0,2 0-272 0,2-1-48 16,2 1-16-16,-4 0 0 0,2 1 144 0,3-1 32 16,2-2 0-16,11-4 0 0,-3 0-416 0,2 2-80 0,0 0 0 0,-8 4-16 15,1-2-80-15,2 1-16 16,1-2 0-16,2 4 0 0,-1 0-464 0,-4 2 0 0,2 0 0 0,3 2 0 16,-7 3 272-16,-4-1-32 0,-5 0-16 0,-3-1 0 15,-9-2-416-15,0 0-64 0,5 8-32 0,-5-8-9056 16,-7 9-1824-16</inkml:trace>
  <inkml:trace contextRef="#ctx0" brushRef="#br0" timeOffset="65894.75">14544 15689 11055 0,'0'0'976'0,"0"0"-784"16,0 0-192-16,0 0 0 0,0 0 1840 0,0 0 320 16,10 3 64-16,2-6 16 0,3-2-976 0,2-1-192 15,-1 1-48-15,-4 2 0 0,2 0-560 0,1 1-112 16,-1-1-32-16,6 0 0 0,-3 4 128 0,0 1 0 16,-4 1 16-16,0 1 0 0,-2 0-224 0,-1 1-48 15,-1 2-16-15,1-1 0 0,-10-6 32 0,8 7 16 16,-3 1 0-16,-5-8 0 0,5 9 32 0,-5-9 16 15,2 10 0-15,-1-2 0 0,-2 0 16 0,1-8 0 16,0 0 0-16,-2 10 0 0,2-10-32 0,0 0-16 16,0 8 0-16,0-8 0 0,0 0-240 0,0 0 144 15,0 0-144-15,0 0 128 0,0 0-128 0,7 6 0 0,3 0 0 16,2 0 128-16,-2 3-128 0,2-1 0 0,0-3 0 0,2 2 0 16,-6 2 0-16,2 1 0 0,1 1 0 0,-3 0 0 15,-3 0 0-15,0 1 0 0,-1 2 0 0,-3-1 0 16,-2-3 0-16,-2 2 0 0,0 0 144 0,-5 2-16 15,-2 0 240-15,-2-3 48 0,-1 0 16 0,-3 1 0 16,0-1 64-16,-1 2 16 0,2-2 0 0,-2 0 0 16,-1-2-128-16,0 1 0 0,1-2-16 0,-2 2 0 15,0-2-176-15,2-2-48 0,-3-3 0 0,3-1 0 16,2 2-144-16,3-7 0 0,1-2 144 0,3-1-144 16,8 6-1568-16,-5-9-384 15,1-4-80-15,4 0-16 0</inkml:trace>
  <inkml:trace contextRef="#ctx0" brushRef="#br0" timeOffset="66388.53">15403 15732 15887 0,'-10'6'704'0,"10"-6"144"0,0 0-672 0,0 0-176 0,-10 3 0 0,10-3 0 16,-4 9 1408-16,4-9 240 0,0 0 48 0,0 0 16 16,0 0-240-16,0 0-32 0,0 0-16 0,0-12 0 15,3-4-208-15,3-1-64 0,4-5 0 0,4 0 0 16,1 1-416-16,3-3-96 0,1-4 0 0,4 0-16 15,2-2-224-15,0-6-32 0,2-3-16 0,-2-8 0 16,0-7-112-16,1-1-32 0,-1-3 0 0,0 0 0 16,0 2-80-16,-1 2 0 0,1 4-128 0,-6 6 192 15,2 5-192-15,-2 6 0 0,-3 4 0 0,-2 10 0 16,-3 11 0-16,-1 1-160 0,-2-1 160 0,0 5-192 16,-8 3 192-16,9 7 0 0,-3 5 0 0,-1 6 0 15,-4 4 0-15,-1 3-128 0,0 6 128 0,-1 3 0 16,-1 2 0-16,-1 5 0 0,-1-1 0 0,-1 4 0 0,-2 3 0 0,3 1 0 15,-1-2 0-15,2 0 0 0,0-1 0 0,3-2 0 16,0-4 0-16,0-5 0 0,0-3 0 0,3-3 0 16,1-3 0-16,1-1 0 0,-1-1 0 0,2-3 0 15,-1-3 0-15,1-3 0 0,-1-2 0 0,2-1 0 16,-7-11 0-16,0 0 0 16,0 0-2160-16,0 0-448 0,0 0-80 0,0-18-32 0</inkml:trace>
  <inkml:trace contextRef="#ctx0" brushRef="#br0" timeOffset="66553.69">15456 15428 27647 0,'0'0'2448'0,"11"-4"-1952"0,3 0-496 0,3 2 0 16,5-2 256-16,5 3-32 0,0 2-16 0,5-1 0 16,3-2 192-16,5-1 48 0,5 0 0 0,2-1 0 15,2-2-208-15,3 2-48 0,1 0 0 0,-3 5 0 31,-7 6-944-31,-5-1-192 0,6-1-32 0,-14 0-16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9:56:39.045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15659 9272 12895 0,'0'0'272'0,"0"0"64"0,0 0 16 0,0 0 32 0,0 0-384 0,0 0 0 0,0 8 0 0,0-3 0 15,0-5 1712-15,0 0 272 0,-1 8 48 0,0-2 16 16,1 0-832-16,0-6-144 16,0 0-48-16,-6 4 0 0,1 2 0 0,0-2 0 0,-1 1 0 0,0-1 0 15,0 0 0-15,-1 0 0 0,2 1 0 0,-3-3 0 16,0-2 0-16,1 0 0 0,0 2 0 0,0-2 0 16,2-5 0-16,0 0 0 0,3-2 0 0,0-2 0 15,2 2-816-15,2-3-208 0,0-2 0 0,3 1 0 16,1-3 864-16,2 0 128 0,1-1 32 0,2-2 0 15,1-2-832-15,2 2-192 0,3-3 0 0,0 0 0 16,2 2 0-16,3 1 0 0,-2 2 0 0,1 0 0 16,0 1 0-16,0 3 0 0,-2 2 0 0,2 2 0 15,-3-1 0-15,2 5 0 0,0 4 0 0,-1 2 0 16,-2-1 0-16,-2 4 0 0,-2 5 0 0,-2 2 0 0,-1 2 0 0,-3 5 0 16,-4 2 0-16,-3 6 0 0,-4 0 0 0,-1 2 0 15,-3-3 0-15,-2-1 0 0,-2-3 0 0,-3 0 0 16,0 0 0-16,-7 6 0 0,1-9 0 0,0 0 0 15,1-1 0-15,-3-3 0 0,0 0 0 0,0-7 0 16,3-7 0-16,2 1 0 0,1 0 0 0,2-3 0 16,0-3 0-16,2-7 0 0,3-4 864 0,1 1 128 15,2 0 32-15,2-4 0 0,2-4-832 0,3-2-192 16,0 0 0-16,3-2 0 0,4-3 0 0,1-2 0 16,2 0 0-16,3-1 0 0,2 2 0 0,3 2 0 15,2 0 0-15,2 5 0 0,1 4 0 0,-1 3 0 16,2 5 0-16,-3 2 0 0,-3 0 0 0,4 5 0 0,0 4 0 0,-5 2 0 15,-1 3 0-15,2 1 0 16,-1 4 0-16,-3 7 0 0,-3 5 0 0,-1 3 0 0,-6 2 0 0,-2 4 0 16,-3 2 0-16,-3-1 0 0,-4-1 0 0,-5 8 0 15,-5-5 0-15,-1-6 0 0,-5-2 0 0,2-3 0 16,2-3 0-16,-2-1 0 0,-4-4 0 16,0 0 0-16,1-4 0 0,0-2 0 0,2-3 0 0,1-5 0 15,4-3 0-15,-1-5 0 0,2-1 0 0,2-3 0 16,1-4 864-16,3-5 128 0,0-4 32 0,3-2 0 15,2-2-832-15,4-3-192 0,1-3 0 0,3-2 0 16,2 6 0-16,3-6 0 0,4-5 0 0,4 0 0 16,1 2 0-16,4 5 0 0,3 4 0 0,1 5 0 15,2 4 0-15,0 6 0 0,0 2 0 0,2 3 0 0,-5-1 0 16,2 7 0-16,1 6 0 0,-7 2 0 0,-1 6 0 0,1 1 0 16,-3 4 0-16,-3 7 0 15,-2 8-768-15,-5 5-208 0,-4 3-48 0,-5 16 0 0,-8-8 832 0,-4-4 192 16,-2-4 0-16,-3-4 0 0,-3-3 768 0,1-6 208 15,1-7 48-15,-4 2 0 0,-2 2-832 0,2-3-192 16,-2-5 0-16,1-1 0 0,3-3 0 0,1-2 0 16,1-6 0-16,1-6 0 0,2-6 0 0,1-2 0 15,2-4 0-15,3-7 0 0,1-3 0 0,5-6 0 16,1-3 0-16,5 2 0 0,3-1 0 0,6 1 0 16,2-3 0-16,4-2 0 0,3 0 0 0,3 0 0 15,2 0 0-15,3 4 0 0,2 6 0 0,1 4 0 16,1 4 0-16,-2 1 0 0,-3 2 0 0,2 5 0 15,3 6 0-15,-1 7 0 0,-2 5 0 0,-8 1 0 0,-1 1 0 0,-3 5 0 16,-1 6 0-16,-3 6 0 0,-3 5 0 0,-5 4 0 16,-5 3 0-16,-8 17 0 0,-6-6 0 0,-6-7 0 15,-1-5 0-15,-3-5 0 0,2-2 0 0,-1-4 0 16,-3-1 0-16,0-3 0 0,-3-5 0 0,2 0 0 16,3-2 0-16,2-6 0 0,2-5 0 0,1-6 0 15,3-1 0-15,2-5 0 0,0-6 0 0,2-3 0 16,2-1 0-16,2-8 0 0,2-5 0 0,5 1 0 15,2-1 864-15,4-3 128 0,4-4 32 0,3 1 0 16,5-2-832-16,4 1-192 0,1-2 0 0,4 2 0 16,1-2 0-16,3 12 0 0,1 9 0 0,-1 2 0 0,1-1 0 15,0 6 0-15,-3 4 0 0,2 6 0 16,-1 6 0-16,0 5 0 0,-3 3 0 0,-5 9 0 16,-4 4-768-16,-3 7-208 0,-5 2-48 0,-4 7 0 15,-7 3 832-15,-4 2 192 0,-5-1 0 0,-7-4 0 0,-3-3 0 0,0-5 0 16,0-4 0-16,-1-1 0 0,-3 0 0 0,2-5 0 15,0-3 0-15,-2-2 0 0,1 2 768 0,2-9 208 16,2-4 48-16,3-3 0 0,2-8-832 0,1-3-192 16,-1-2 0-16,3-6 0 0,0-4 0 0,4-6 0 15,2-5 0-15,0-1 0 0,5-2 0 0,3 1 0 16,5-3 0-16,3 1 0 0,6-2 0 0,2 0 0 16,3-2 0-16,4 2 0 0,3 3 0 0,3 7 0 15,1 6 0-15,-1 0 0 0,1-1 0 0,-3 6 0 16,2 5 0-16,1 6 0 0,-1 3 0 0,-1 4 0 0,-3-3 0 15,-4 11 0-15,-2 8 0 0,-5 4 0 16,-3 3 0-16,-6 4 0 0,-7 1 0 0,-2 1 0 0,-5 1 0 16,-3-2 0-16,-4-3 0 0,-5-2 0 15,-6-1 0-15,2-3 0 0,-1-3 0 0,-3 0 0 0,-3-2 0 0,0-2 0 16,1-1 0-16,2-1 0 0,0-2 0 0,5-6 0 16,-4-6 0-16,5-4 0 0,1 1 0 0,4-6 0 15,-2-5 0-15,3-4 0 0,2-2 0 0,3-5 0 16,0-5 0-16,5-4 0 0,4-5 0 0,6-1 0 15,5 1 0-15,6-4 0 0,6-3 0 0,4 6 0 16,1 4 0-16,5 7 0 0,2 3 0 0,1 4 0 16,1 2 0-16,-1 4 0 0,-2 7 0 0,2 2 0 15,4 2 0-15,1 5 0 0,-5 5 0 0,-2 7 0 16,-6 4 0-16,-4 6 0 0,-5 4 0 0,-4 6 0 16,-5 3 0-16,-5 8 0 0,-4 9 0 0,-5 0 0 0,-7-2 0 0,-2-3 0 15,-8-4 0-15,1-3 0 0,-6-4 0 16,-1-5 0-16,2-7 0 0,0 1 0 0,-3 5 0 0,2-4 0 15,3-3 0-15,-1-3 0 0,1-6 0 0,3-6 0 16,2-3 0-16,3-6 0 0,0-6 0 0,3-6 0 16,-1-2 0-16,4-5 0 0,2-6 0 0,2-1 0 15,5-4 0-15,4 0 0 0,4 0 0 0,3-2 0 16,6-4 0-16,1 0 0 0,5-3 0 0,3 3 0 16,1 3 0-16,4-1 0 0,1 1 0 0,0 7 0 15,-2 6 0-15,2 4 0 0,0 6 0 0,-1 4 0 16,1 3 0-16,-3 7 0 0,-3 8 0 0,-3 1 0 15,-3 4 0-15,-4 5 0 0,-3 0 0 0,-5 7 0 0,-5 8 0 16,-2 3 0-16,-5 0 0 0,-6 2 0 16,-3 0 0-16,-6-3 0 0,-2-6 0 0,-4-3 0 0,2-3 0 0,-2 1 0 15,-2 1 0-15,1-1 0 0,-2-4 0 0,2-1 0 16,1-1 0-16,1-5 0 0,3-6 0 0,0-4 0 16,3-5 0-16,1-2 0 15,4-3 0-15,1-5 0 0,4-6 0 0,4-5 0 0,1-5 0 0,6-2 0 16,5 1 0-16,5-2 0 0,4-3 0 0,3 0 0 15,4-2 0-15,4 0 0 0,1 1 0 0,4-2 0 16,0-3 0-16,2 6 0 0,1 7 0 0,0 6 0 16,-1 0 0-16,2 5 0 0,3 2 0 0,-2 7 0 15,-4 6 0-15,-6 4 0 0,-2 1 0 0,-6 10 0 16,-4 8 0-16,-6 4 0 0,-1 5 0 0,-6 4 0 16,-4-3 0-16,-4 3 0 0,-6 2 0 0,-5 3 0 0,-8-3 0 0,-1-1 0 15,-4-5 0-15,1-2 0 0,0 0 0 0,1-4 0 16,-3-5 0-16,1 0 0 0,1 0 0 0,3-5 0 15,3-1 0-15,2-5 0 0,3-7 0 0,0-6 0 16,3-7 0-16,2-1 0 0,6-3 0 0,0-5 0 16,3-7 0-16,6-1 0 0,2-4 0 0,7-1 0 15,4-2 0-15,4 2 0 0,4 4 0 0,3-1 0 16,2 2 0-16,4 0 0 0,2-3 0 0,1 5 0 16,1 2 0-16,2 3 0 0,0 4 0 0,-1 4 0 15,-1 2 0-15,-4 8 0 0,-4 10 0 0,-4 3 0 16,-3 2 0-16,-6 4 0 0,-4 1 0 0,-5 4 0 15,-4 2 0-15,-3 1 0 0,-4 3 0 0,-5 1 0 16,-7 1 0-16,-3-3 0 0,-3-4 0 0,-6-4 0 16,-5 0 0-16,5-4 0 0,6 2 0 0,-3-1 0 0,-1-2 0 15,0-3 0-15,3-2 0 0,4-7 0 0,2-3 0 0,5-3 0 16,0-7 0-16,4-3 0 16,4-2 0-16,0-7 0 0,4-5 0 0,3-3 0 0,4-2 0 0,4 3 0 15,3 3 0-15,6-3 0 0,2-4 0 0,4 4 0 16,1 0 0-16,4 4 0 0,-1-2 0 0,5 5 0 15,3 0 0-15,-2 7 0 0,-1 6 0 16,-2 5 0-16,-2 3 0 0,-9 6 0 0,-3 5 0 0,-4 7 0 16,-3 2 0-16,-4 5 0 0,-7-1 0 0,-4 2 0 15,-3 6 0-15,-5 1 0 0,-7 1 0 0,-3-3 0 16,-4-3 0-16,-2-3 0 0,-2-1 0 0,3-3 0 16,3-2 0-16,1-4 0 0,-1 1 0 0,3-1 0 0,-1-6 0 15,4-6 0-15,4-3 0 0,2 0 0 0,0-2 0 0,3-7 0 16,4-5 0-16,-1-6 0 0,5-3 0 0,3-1 0 15,3 0 0-15,6 2 0 0,2-2 0 0,4 2 0 16,3 1 0-16,2-2 0 0,6-1 0 0,-2-1 0 16,1-1 0-16,5 4 0 0,4 3 0 0,1 5 0 15,-2 6 0-15,-2 7 0 0,-4 4 0 0,-3 7 0 16,-7 1 0-16,-1 5 0 0,-7 3 0 0,-3 4 0 16,-5 2 0-16,-3 3 0 0,-8-2 0 0,-3 0 0 15,-3-2 0-15,-5 1 0 0,-4 3 0 0,-1-3 0 16,0-2 0-16,-1-5 0 0,5-8 0 0,-1 4 0 15,1-4 0-15,0-2 0 0,2-6 0 0,3-2 0 16,-1-1 0-16,4-7 0 0,2-5 0 0,2-5 0 16,1-4 0-16,2-1 0 0,4 0 0 0,3-3 0 0,2 2 0 0,6-3 0 15,4 2 0-15,4 0 0 16,2-2 0-16,4 1 0 0,2-1 0 0,1 4 0 0,0 4 0 0,2 5 0 16,0 3 0-16,-1 6 0 0,0 4 0 0,-3 6 0 15,-4 6 0-15,-2 1 0 16,-6 1 0-16,-1 4 0 0,-2 2 0 0,-5 4 0 15,-3 1 0-15,-6-2 0 0,0-3 0 0,-2 0 0 0,-2-1 0 0,-1-1 0 16,-2-4 0-16,-1-1 0 0,-2-4 0 0,1 0 0 16,1-2 0-16,1-1 0 0,0-2 0 0,0-4 0 31,1-2-768-31,1 0-208 0,1 1-48 0,-1-3 0 0,-3-3-816 0,2 2-160 0,2 1-48 0,-1 2 0 16,0-1 832-16,2 0 144 0,1-4 48 15,3 5 0-15,5 4-832 0,-5-6-144 0,1 0-48 0,4 6 0 16,0 0 832-16,0 0 144 0,0 0 48 0,0 0 0 0,5-11 816 0,-2 3 208 15,-3 8 0-15,0 0 0 0,6-6 768 0,-6 6 208 16,7-4 48-16,-7 4 0 0,0 0 0 0,0 0 0 16,0 0 0-16,0 0 0 0,0 0 0 0,0 0 0 15,0 0 0-15,-9 4 0 0,1 0 0 0,-4-1 0 16,0 3 0-16,-1 0 0 0,-1 1-832 0,-1-1-192 16,1 0 0-16,2-1 0 0,-1 4 0 0,1-1 0 15,2-6 0-15,2 0 0 0,8-2 0 0,0 0 0 16,-5 5 0-16,5-5 0 0,0 0 864 0,3-10 128 15,1-1 32-15,4 0 0 0,2 0-832 0,2-2-192 16,1-4 0-16,3 2 0 0,0-4 0 0,2 4 0 16,-1-1 0-16,3 1 0 0,1-2 0 0,-3 3 0 15,-4 4 0-15,1 2 0 0,1 3 0 0,-2 3 0 16,-4 6 0-16,-1 5 0 0,-4 3 0 0,-3 1 0 0,-4 3 0 16,-4 4 0-16,-4 2 0 0,-4 3 0 0,-1-2 0 0,-4 1 0 15,-3 0 0-15,-3 1 0 16,2 3 0-16,-1-7 0 0,3-9 0 0,-1 1 0 0,1 3 0 0,2-5 0 15,-1-2 864-15,4-3 128 0,1-4 32 0,4-3 0 16,-2 0-832-16,5-2-192 0,0-4 0 0,5-3 0 16,-1-1 0-16,5-4 0 0,4-3 0 0,1-3 0 15,4-4 0-15,5-1 0 0,0 0 0 0,2-3 0 16,2-4 0-16,3-2 0 0,3-2 0 0,1 7 0 16,3 9 0-16,-3 3 0 0,1-1 0 0,0 4 0 15,-4 3 0-15,-1 7 0 0,-4 6 0 0,-2 5 0 16,-1-2 0-16,-4 9 0 0,-3 8 0 0,-5 3 0 0,-4 3 0 15,-5 4 0-15,-9 1 0 0,0 3 0 0,-1 1 0 0,-3 0 0 16,-5-4 0-16,3-2 0 0,-1-5 0 16,1-4 0-16,1-3 0 0,-1-4 0 0,5-4 0 0,1-1 0 15,4-4 0-15,0-5 0 0,4-5 0 0,1-5 0 16,3-6 0-16,2 1 0 0,1-1 0 0,3-4 0 16,4-7 0-16,1 1 0 0,5 0 864 0,0 0 128 15,3 2 32-15,2-2 0 16,3-2-1648-16,-1 5-320 0,-2 4-64 0,-1 4-16 0,0 1 832 0,-1 5 192 15,-3 4 0-15,-1 5 0 16,-1 4-3328-16,-1 3-608 0,-1 4-128 0,-4 5-32 0</inkml:trace>
  <inkml:trace contextRef="#ctx0" brushRef="#br0" timeOffset="833.19">14925 10180 16575 0,'0'0'368'15,"10"-6"80"-15,0-2 0 0,-2 3 16 0,2 2-464 0,2-4 0 0,-2 0 0 0,0 1 0 0,-3-1 912 0,2 1 96 16,1 1 16-16,-3 0 0 0,-3-1 816 0,-4 6 160 16,0 0 48-16,0 0 0 0,0 0-832 0,-2-8-144 15,-3 3-48-15,-3 3 0 0,-3 5 0 0,-5 4 0 16,-2 4 0-16,-1 1 0 0,-2 1 0 0,-1 6 0 16,-3 5 0-16,8-5 0 0,-5 0-816 0,-9 12-208 15,2 0 0-15,-1 5 0 0,1 7 864 0,0 2 128 16,0 0 32-16,3 3 0 0,3 0-832 0,-1-1-192 15,6-2 0-15,3-2 0 0,4-5 0 0,3 0 0 16,1 1 0-16,4-5 0 0,3-4 0 0,3-3 0 16,4-1 0-16,-1 0 0 0,3-3 0 0,2-3 0 15,1-5 0-15,0-1 0 0,0 0 0 0,2-3 0 16,-2-4 0-16,2-1 0 0,0-1 864 0,-1-1 128 0,0-2 32 16,-1-2 0-1,-2-1-1648-15,-1-2-320 0,1 0-64 0,-3-3-16 16,2-1-1632-16,-4-1-336 0,2-1-64 0,-1 1-16 0</inkml:trace>
  <inkml:trace contextRef="#ctx0" brushRef="#br1" timeOffset="6525.33">15764 9384 23951 0,'-13'-6'512'0,"7"4"128"0,-2 1 0 0,8 1 64 0,-6-1-576 0,-1 1-128 0,0 0 0 0,-1 2 0 16,1 0 0-16,-2-1 0 0,-1 1 0 0,1-1 0 15,0-2 848-15,0-1 144 0,-2-3 32 0,2-2 0 16,0-4 816-16,3-3 160 0,0-1 48 0,2-4 0 16,3-4-1648-16,1-3-400 0,1-4 0 0,2-1 0 15,4 0 896-15,1 1 112 0,3-3 16 0,0 2 0 16,4 6-832-16,0-1-192 0,3 6 0 0,3 1 0 16,-3 0 0-16,4 4 0 0,1 2 0 0,0 4 0 15,-1 0 0-15,2 3 0 0,0 5 0 0,0 3 0 16,-1 5 0-16,-3 5 0 0,-4 7 0 0,-2 3 0 15,-5 5 0-15,-4 5 0 0,-4 7 0 0,-4 0 0 0,-5 3 0 0,-6-1 0 16,-4 1 0-16,-2-3 0 0,0 2 0 0,-4-5 0 16,0-3 0-16,-5-4 0 0,1-1 864 0,-1-3 128 15,0-6 32-15,-1-2 0 0,0-5-832 0,0-5-192 16,3-6 0-16,-2-3 0 0,3-8 864 0,3-4 128 16,1-3 32-16,6-5 0 0,5-5-832 0,5-2-192 15,3-3 0-15,5-2 0 0,3-2 0 0,6 0 0 16,6-2 0-16,4-1 0 0,3 1 0 0,2 1 0 15,4 2 0-15,1 3 0 0,1 3 0 0,1 5 0 16,2 8 0-16,1 3 0 0,-1 2 0 0,1 1 0 16,-1 4 0-16,-2 4 0 0,-5 9 0 0,-2 6 0 15,-4 7 0-15,-6 4 0 0,-4 1 0 0,-4 5 0 0,-7 3 0 16,-2 3 0-16,-8-2 0 0,-4 2 0 0,-5-2 0 16,-3-2 0-16,-6-4 0 0,-1-1 0 15,1-3 0-15,-3-2 0 0,-1-2 0 0,2-3 0 0,-2-3 0 0,1-1 0 16,3-5 0-16,1-3 0 0,3-6 0 0,0-6 0 15,3-5 864-15,4-3 128 0,3-3 32 0,-2-14 0 16,9-3-832-16,6 0-192 16,4-1 0-16,7-1 0 0,6 1 0 0,5 2 0 0,3-4 0 0,5 5 0 15,3 5 0-15,3 3 0 0,4 5 0 0,-8 6 0 16,4-1 0-16,3 3 0 0,1 4 0 0,-3 3 0 16,-1 1 0-16,-4 5 0 0,-5 9 0 0,5 10 0 15,-9 1 0-15,-8 7 0 0,-7 3 0 0,-8 8 0 16,-6 5 0-16,-5 2 0 0,-6 1 0 0,-5-3 0 0,-3-5 0 15,-7-2 0-15,-7-3 0 0,-1-4 0 16,-2-2-768-16,-2-5-208 0,0-3-48 0,1-2 0 16,2 0 1648-16,1-9 320 0,3-4 64 0,2-6 16 0,4 1-832 0,5-9-192 15,-1-4 0-15,8-7 0 0,4-5 0 0,7 0 0 16,2-1 0-16,7 2 0 0,7-7 0 0,5 5 0 16,7 3 0-16,3 0 0 0,6 0 0 0,2-3 0 15,5-1 0-15,2 2 0 0,2 3 0 0,2 3 0 16,-1 2 0-16,-10 9 0 0,4 0 0 0,1 6 0 15,-2 7 0-15,-1 5 0 0,-8 4 0 0,-2 5 0 16,-8 2 0-16,2 14 0 0,-10 3 0 0,-9-2 0 16,-4-2 0-16,-7 1 0 0,-5 4 0 0,-6-4 0 15,-3-5 0-15,0-4 0 0,-3-4 0 0,1-3 0 16,2 2 0-16,-1-6 0 0,-2-5 0 0,2 0 0 16,0-6 0-16,11-4 0 0,-1-2 0 0,-7-11 0 0,7-9 0 15,2-1 0-15,3 0 0 0,5-5 0 0,3-3 0 16,5 0 0-16,3 3 864 0,6 0 128 0,6 3 32 0,2-1 0 15,5-3-832-15,6 2-192 16,7 0 0-16,-10 11 0 16,2-1-768-16,5 2-208 0,3 2-48 0,0 4 0 0,-2 5 832 0,-4 7 192 0,-1 2 0 0,4 9 0 15,-9 5 0-15,-10 3 0 0,-3 2 0 0,-7 1 0 16,-5-2 0-16,-6 2 0 0,-5 2 0 0,-5 0 0 16,-6-1 0-16,-2-3 0 0,-5-4 0 0,0 2 0 15,3 0 0-15,-2-6 0 0,-2-5 0 0,1-3 0 16,0-3 0-16,2-3 0 0,2-4 0 0,2-4 0 0,2-3 0 15,5-5 0-15,3-7 0 0,5-2 0 0,3-1 768 16,4-3 208-16,3 1 48 0,6 2 0 0,4 7-832 0,5-2-192 16,5-3 0-16,5 3 0 0,3 0 0 0,2 1 0 15,3 3 0-15,-7 5 0 16,1 1-768-16,4 5-208 0,1 1-48 0,-1 8 0 0,-5 5 832 0,-2 2 192 16,-4 6 0-16,2 9 0 0,-7 0 0 0,-7 0 0 15,-6 2 0-15,-5 0 0 0,-6 1 0 0,-5 3 0 16,-7 3 0-16,-2-6 0 0,-3-9 0 0,-2-3 0 15,2-2 0-15,-1 0 0 0,4-3 0 0,0-3 0 16,-1-5 0-16,1-3 0 16,1 0-864-16,3-4-128 0,3-5-32 0,0 0 0 15,3 1-2448-15,4-1-496 0,-3-5-112 0,8 0-16 0</inkml:trace>
  <inkml:trace contextRef="#ctx0" brushRef="#br1" timeOffset="7174.14">14853 10365 12895 0,'1'-22'576'0,"1"10"112"0,1 1-560 0,1 0-128 15,1 0 0-15,0-1 0 0,0-2 1664 0,1 1 320 16,-1 2 48-16,-1 1 16 0,1-1-832 0,-2 1-144 0,3 0-48 0,-2 2 0 15,-4 8 0-15,0 0 0 0,3-7 0 0,-3 7 0 16,0 0 0-16,0 0 0 0,0 0 0 0,0 0 0 16,-10-3-816-16,1 6-208 0,-2 3 0 0,1 2 0 15,-2 1 864-15,-2 1 128 0,1 1 32 0,-2 4 0 16,-4 6-832-16,0 2-192 0,0 1 0 0,-1 4 0 16,-6 7 864-16,3 3 128 0,0 1 32 0,0 2 0 15,-1-2-832-15,3 2-192 0,-2-1 0 0,5-3 0 16,4-2 864-16,2-1 128 0,4-2 32 0,3-1 0 15,4-1-832-15,3-4-192 0,2-4 0 0,3-1 0 16,2 4 0-16,2-3 0 0,2-3 0 0,2-1 0 0,1-5 0 0,1-1 0 16,0-2 0-16,0-3 0 0,0-2 0 0,-2-2 0 15,-3-3 0-15,0 2 0 16,1-2-1600-16,-1-2-352 0,1-1-80 16,-2-2-14752-16</inkml:trace>
  <inkml:trace contextRef="#ctx0" brushRef="#br1" timeOffset="15640.79">15321 10401 16575 0,'0'0'736'0,"-4"-6"160"0,-7 1-720 0,2-1-176 0,1 3 0 0,1 1 0 16,-1 2 848-16,-1 0 144 0,0 0 32 0,1 1 0 15,0 0 0-15,-1 0 0 0,9-1 0 0,-6 1 0 16,6-1 816-16,0 0 160 0,0 0 48 0,0 0 0 16,0 0-832-16,0 0-144 0,0-8-48 0,4 2 0 0,-4 6-816 0,13-5-208 15,4-6 0-15,1 4 0 0,5 2 864 0,2 1 128 16,2-3 32-16,4 1 0 0,1-5-832 15,3 3-192-15,2 4 0 0,0-2 0 0,-3 1 0 0,-2 0 0 16,-3 2 0-16,-2 1 0 0,-5 4 0 0,-2 1 0 16,-4 0 0-16,-3 2 0 0,-5 4 0 0,0 4 0 15,-5 3 0-15,-2 1 0 0,-3-3 0 0,-4 3 0 16,-1 1 0-16,-3 1 0 0,0-1 864 0,-4 0 128 16,-2-1 32-16,-2-1 0 0,-2 2-832 0,-1-4-192 15,-1-4 0-15,0 2 0 0,1-2 0 0,-2-1 0 16,3 0 0-16,1 0 0 0,1-6 0 0,4 1 0 15,1 1 0-15,3-2 0 0,4-3 0 0,6 0 0 16,0 0 0-16,0 0 0 0,0 0 0 0,0 0 0 16,0 0 0-16,9 0 0 0,3 1 0 0,2 1 0 0,4 3 0 0,1-2 0 15,3 1 0-15,3 1 0 16,-2 2 0-16,0 2 0 0,0-1 0 0,-1 1 0 0,0 1 0 0,-5 2 0 16,0 1 0-16,-1 1 0 0,0-2 0 0,-2 4 0 15,-1 2 0-15,-3 2 0 0,-1 3 0 0,-2-3 0 16,-2-3 0-16,-3 2 0 0,-2 1 0 0,-1 2 0 15,-1-2 0-15,-3 0 0 0,-2-3 0 0,-2 2 0 16,-1 0 0-16,-4-3 0 0,0-2 0 0,-2 0 0 16,0 1 864-16,-5 0 128 0,0-4 32 0,-1 0 0 15,-3-5-832-15,-4 3-192 0,-5 0 0 0,0-3 0 16,-1-5 864-16,1-1 128 0,-1-1 32 0,4-1 0 16,1-1-832-16,2-4-192 0,4-2 0 0,1 2 0 0,2 0 0 15,4 1 0-15,0 1 0 0,2-4 0 0,-1 1 0 16,5 3 0-16,2 2 0 0,9 3 0 0,-8-5 0 0,8 5 0 15,0 0 0-15,0 0 0 16,0 0-768-16,0 0-208 0,0 0-48 0,10-3 0 16,2 5-816-16,3-1-160 0,3-1-48 0,1 0 0 0</inkml:trace>
  <inkml:trace contextRef="#ctx0" brushRef="#br1" timeOffset="16060.12">16090 11014 23951 0,'0'0'512'0,"0"0"128"0,0 0 0 0,5-2 64 0,-5 2-576 0,6-1-128 0,-6 1 0 0,7 2 0 16,-7-2 848-16,6 6 144 0,1 0 32 0,-3 1 0 16,0 2 0-16,-1 1 0 0,0 0 0 0,-2 2 0 0,2 3 816 0,-1 3 160 15,0 2 48-15,0 2 0 16,-2 0-832-16,0 1-144 0,-1 6-48 0,-2-1 0 0,-2-1-816 0,0 0-208 15,-2-1 0-15,0 1 0 16,-3-2 864-16,-2-2 128 0,-3-3 32 0,-1 0 0 0,-2-3-832 16,-9 5-192-16,-2-4 0 0,4-3 0 0,-2-6 0 0,4-2 0 15,2-3 0-15,2-4 0 0,-1-2 0 0,2-6 0 16,3-2 0-16,1 0 0 16,1-4-1600-16,2-4-352 0,4-4-80 0,3-3-16 0</inkml:trace>
  <inkml:trace contextRef="#ctx0" brushRef="#br1" timeOffset="17226.43">16915 10427 16575 0,'0'0'736'0,"7"-3"160"0,-1-4-720 0,1 3-176 15,0-1 0-15,-1 2 0 0,1-4 848 0,-3 3 144 16,2 0 32-16,0-1 0 0,-2 0 0 0,0-1 0 15,0 2 0-15,1-1 0 0,-5 5 816 0,0 0 160 16,0 0 48-16,0 0 0 0,0 0-832 0,0 0-144 16,0 0-48-16,0 0 0 0,0 0-816 0,0 0-208 15,-6-3 0-15,0 3 0 0,-2 5 864 0,-3-1 128 16,-2-3 32-16,-1 5 0 0,-3 3-832 0,-1 2-192 16,1 2 0-16,3-4 0 0,-3 4 864 0,-2 3 128 0,1 4 32 0,-1 2 0 15,0 1-832-15,2 1-192 0,-3 3 0 0,2 0 0 16,2 3 0-16,0-3 0 0,3-3 0 0,3 5 0 15,0 3 0-15,5-1 0 0,-1-2 0 16,4 0 0-16,2-1 0 0,2-1 0 0,3-1 0 0,-1-4 0 16,3-3 0-16,0 0 0 0,3-3 0 0,1-1 0 15,1-3 0-15,2 1 0 0,0-3 0 0,1-2 0 16,1 1 864-16,1-1 128 0,6-3 32 0,1-2 0 16,-2-1-832-16,1-1-192 0,1-3 0 0,-1-1 0 15,-1-3 0-15,1-4 0 0,-2-2 0 0,2-1 0 16,-3-1 0-16,1-3 0 0,1-2 0 0,-2-1 0 0,-1 0 0 15,1 0 0-15,1 1 0 0,-2 1 0 0,-2-1 0 0,-1-1 0 16,-4 1 0-16,0 1 0 0,1-2 0 0,-4 1 0 16,0 0 0-16,-4 1 0 0,1-1 0 0,-2 0 0 15,-3-3 0-15,-1 1 0 0,-1-1 0 0,0-2 0 16,-3-2 0-16,-1-1 0 0,1 1 0 0,-2 1 0 16,0 1 0-16,-1 4 0 0,-4 1 0 0,1 3 0 15,1 0 0-15,-2 2 0 0,0 0 0 0,2 0 0 16,-5 1 0-16,2 4 0 0,-1 4 0 0,0 0 0 15,0-1 0-15,1 1 0 0,-3 5 0 0,2 5 0 16,-1 0 0-16,-1 3 0 0,0 1 0 0,-3 2 0 16,0 1 0-16,-12 7 0 0,3 0 0 0,-1 1 0 15,-1-1 0-15,4 2 0 0,1 2 0 0,4 0 0 16,4 0 0-16,6-4 0 0,1 1 0 0,-2 2 0 0,2 1 0 0,1 1 0 16,2-2 0-16,1 0 0 0,1 2 0 0,2 0 0 15,-3 1 0-15,4-2 0 0,1-4 0 0,1 2 0 16,1 2 0-16,1-3 0 0,-2 0 0 0,2 0 0 15,2-3 0-15,1-2 0 0,0 0 0 0,3 1 0 16,-3-2 0-16,5-2 0 0,-1-2 0 0,3 0 0 16,3-1 0-16,-1-3 0 0,2 0 0 0,0-2 0 15,2-1 0-15,-2 0 0 0,-1-5 0 0,0 0 0 16,0-1 0-16,0-1 0 0,0-1 0 0,-1 1 0 16,0-4 0-16,1-1 0 0,-1-1 0 0,2 0 0 15,-1 1 0-15,2-4 0 0,-1-1 0 0,1 2 0 16,1 1 0-16,-2-1 0 0,2-5 0 0,-2 3 0 0,-3 1 0 15,0 1 0-15,2-1 0 0,-1-2 0 0,1-1 0 16,0-1 0-16,-3 1 0 0,0-2 0 0,-3 1 0 16,0-3 0-16,-1-1 0 0,-1-2 0 0,-2 3 864 0,0-1 128 15,-4-3 32-15,-1 2 0 0,-1 1-832 0,-2 1-192 16,-2 2 0-16,-4-2 0 0,-3 2 0 0,-3 1 0 16,-1 2 0-16,-1 3 0 15,-1 1-768-15,-2 0-208 0,0 0-48 0,0 5 0 0,-3 1 832 0,3 2 192 16,2-2 0-16,1 2 0 15,2 3-1680-15,2 2-304 0,3 3-48 0,0-2-16400 0</inkml:trace>
  <inkml:trace contextRef="#ctx0" brushRef="#br1" timeOffset="18513.7">15254 10328 12895 0,'0'0'272'0,"0"0"64"0,-18 7 16 0,18-7 32 0,0 0-384 0,0 0 0 0,0 0 0 0,-8 5 0 15,0-2 896-15,8-3 96 0,-9 6 32 0,2-3 0 16,7-3 0-16,-9 4 0 0,0-6 0 0,0 7 0 16,2-1 0-16,-1 2 0 0,0-1 0 0,0-1 0 15,0 0 0-15,1 1 0 0,-1 2 0 0,4-1 0 16,4-6-832-16,-9 3-192 0,1-1 0 0,8-2 0 16,-7 4 864-16,7-4 128 0,0 0 32 0,0 0 0 15,0 0 0-15,0 0 0 0,0 0 0 0,0 0 0 16,0 0-832-16,0 0-192 0,0 0 0 0,11-4 0 15,1-3 864-15,0 0 128 0,-2-2 32 0,2 1 0 0,1 2-832 0,3-2-192 16,-1-5 0-16,0 2 0 16,2 3 0-16,-1-2 0 0,2-1 0 0,1-1 0 0,2 1 0 0,-2 2 0 15,2 4 0-15,1-1 0 0,-1-4 0 0,3 2 0 16,-1 1 0-16,3 1 0 0,-2 4 864 0,-1-2 128 16,-1-1 32-16,0 3 0 15,-3 3-1648-15,-1 3-320 0,-1-1-64 0,-2 0-16 0,-1-1 832 0,-1 4 192 16,-1-2 0-16,-2 1 0 0,-1-2 0 0,-1 1 0 15,0 3 0-15,-1 1 0 0,-1 1 0 0,-6-9 0 16,0 0 0-16,7 8 0 0,-1 6 768 0,-3-5 208 16,-3-9 48-16,0 11 0 0,0-11-832 0,-1 13-192 15,-1 2 0-15,-1-4 0 0,3-11 0 0,-5 12 0 16,-1 2 0-16,-3-2 0 0,2-2 0 0,-4-1 0 16,1-1 0-16,0 3 0 0,-3-1 0 0,-1 0 0 15,-1-2 0-15,1 1 0 0,-2 1 0 0,0 0 0 0,-2 1 0 16,1-1 0-16,-4-1 0 0,0-2 0 0,0 0 0 0,-1 1 0 15,3-3 0-15,1 1 0 16,0-2 0-16,1 1 0 0,2-1 0 0,1-1 0 0,2 1 0 0,2-4 0 16,1 1 0-16,9-1 0 0,-7 3 0 0,7-3 0 15,0 0 0-15,0 0 0 0,0 0 0 0,0 0 0 16,0 0 0-16,0 0 0 0,0 0 0 0,10-2 0 16,1 1 0-16,0 0 0 0,4-3 0 0,0 2 0 15,1 1 0-15,4 1 0 0,-1 2 0 0,-4-2 0 16,3 0 0-16,1 1 0 0,0 3 0 0,9-1 0 15,-4 1 0-15,-3 1 0 0,-2-2 0 0,-3 1 0 16,0 2 0-16,-2 0 0 0,-1 1 0 0,-1 1 0 0,0-1 0 16,-3 2 0-16,0 1 0 0,-1 0 0 0,-2 0 0 0,0-1 0 15,-2 2 0-15,1-1 0 0,-2 2 0 0,-1 0 0 16,0-1 0-16,-1 4 0 0,-2 3 0 16,0-1 0-16,0 0 0 0,0 1 0 0,-2-1 0 0,0 2 0 15,-2 0 0-15,1-2 0 0,-2 0 864 0,-1 0 128 16,0 3 32-16,0-8 0 0,1-1-832 0,-3 1-192 15,-1-1 0-15,-1 0 0 0,-1 0 0 0,0-1 0 16,0 2 0-16,-3-2 0 0,0 1 0 0,-2-3 0 16,-1 2 0-16,-9 0 0 0,0-4 0 0,1 0 0 15,2 0 0-15,0-2 0 0,0-2 864 0,0-2 128 16,2-1 32-16,-1 0 0 0,2 0-832 0,0-1-192 16,1 1 0-16,1-1 0 0,1 1 0 0,1 0 0 15,1-1 0-15,-2 0 0 0,3-2 0 0,1 2 0 0,0 1 0 16,2-1 0-16,2 0 0 0,1-2 0 15,3 2 0-15,6 2 0 0,0 0 0 0,0 0 0 0,4-5 0 0,3 0 0 32,4 2-1600-32,4 0-352 0,3-2-80 0,3 1-11472 0,3-1-2304 15</inkml:trace>
  <inkml:trace contextRef="#ctx0" brushRef="#br1" timeOffset="19443.05">17013 10510 16575 0,'0'0'368'0,"0"0"80"0,0 0 0 0,0 0 16 0,7-2-464 0,-2 0 0 0,-5 2 0 0,9-3 0 16,-3-1 912-16,0-1 96 0,1 2 16 15,-1 0 0-15,0-1 0 0,-1 1 0 0,1-1 0 0,-1 0 0 16,-5 4-832-16,0 0-192 0,8-3 0 0,-1-1 0 16,-2 1 864-16,-5 3 128 0,6-3 32 0,-1 0 0 15,0-2 0-15,-1 2 0 0,-4 3 0 0,0 0 0 16,0 0 0-16,4-5 0 0,-1-2 0 0,-3 3 0 15,0 4 0-15,0 0 0 0,0 0 0 0,0 0 0 16,-2-5-832-16,2 5-192 0,-6 1 0 0,0-2 0 16,0-2 0-16,-1 2 0 0,1 1 0 0,-4 1 0 15,0 0 864-15,0 0 128 0,-1 0 32 0,0 2 0 0,-1 2-832 16,0 0-192-16,-2 0 0 0,0-1 0 0,-1 3 0 0,-6 2 0 16,-2 5 0-16,7-5 0 0,-1-2 0 0,-2 4 0 15,-2 1 0-15,0 3 0 0,1 1 0 0,3 3 0 16,-3-1 0-16,2 1 0 0,2 0 0 0,1 1 0 15,1 0 0-15,4 1 0 0,-1-1 0 0,3 5 0 16,1 2 0-16,4-2 0 0,1-3 864 0,-1 2 128 16,3 1 32-16,4-3 0 0,-1 2-832 0,2-5-192 15,3-1 0-15,-2 0 0 0,2 0 0 0,1-3 0 16,2-2 0-16,1-1 0 0,2-1 0 0,-1-2 0 16,3-1 0-16,3 0 0 0,2-5 0 0,1-2 0 15,0 1 0-15,1-4 0 0,0-1 0 0,-1-3 0 16,0-2 0-16,-3 0 0 0,1-2 864 0,0-1 128 0,0-2 32 15,1-1 0-15,1 0-832 0,-1 0-192 0,1-1 0 0,0 1 0 16,-1-2 0-16,-2-1 0 0,-3 4 0 0,3 1 0 16,-2 1 0-16,2-5 0 0,0-4 0 0,-3 2 0 15,-1 4 0-15,-2-2 0 0,-2-2 0 0,-1 0 0 16,-4 1 0-16,-1 3 0 0,-2-1 0 0,-2-2 0 16,-1 0 0-16,-2 0 0 0,-4 2 0 0,0-3 0 15,-2 3 0-15,-3-1 0 0,-3 1 0 0,-2 0 0 16,1 5 0-16,-3-1 0 0,-1-1 0 0,0 2 0 15,-2 2 0-15,0 1 0 0,0 2 0 0,-1-1 0 16,1 1 0-16,2 0 0 0,-2 4 0 0,1 1 0 16,0 0 0-16,-11 3 0 0,6 0 0 0,7 1 0 15,0 2 0-15,-3 0 0 0,1 1 0 0,2 0 0 16,3 0-768-16,3 2-208 16,3 1-48-16,1-1 0 0,4 0-816 0,4-2-160 0,3 1-48 15,7 0-10368-15,2-2-2096 0</inkml:trace>
  <inkml:trace contextRef="#ctx0" brushRef="#br1" timeOffset="20112.56">17719 10188 16575 0,'0'0'368'0,"0"0"80"0,-4-3 0 0,-2 0 16 0,3-2-464 0,-1 1 0 0,-1-2 0 0,-1 2 0 15,1 1 912-15,2 1 96 0,-4-4 16 0,3 2 0 0,4 4 816 0,-3-5 160 16,-2 1 48-16,5 4 0 0,-3-3-832 0,3 3-144 15,0 0-48-15,0 0 0 0,0 0 0 0,0 0 0 16,0 0 0-16,0 0 0 0,0 0 0 0,9 2 0 16,1 2 0-16,2 1 0 0,2 2-816 0,4 3-208 15,4 1 0-15,0 2 0 0,3 3 864 0,0 0 128 16,1 4 32-16,-1 3 0 0,-3 4-832 0,1 1-192 16,-3 2 0-16,-3 3 0 0,-1 3 0 0,-3 2 0 15,-1-1 0-15,-5 0 0 0,-2 1 0 0,0-1 0 16,-5 1 0-16,0 0 0 0,-4-1 0 0,1 2 0 15,-1 1 0-15,-2-2 0 0,-4-1 864 0,-1 0 128 16,0-2 32-16,-3-2 0 0,-5-2-832 0,-1 0-192 0,-2-2 0 0,-3-1 0 16,-5 1 0-16,0 0 0 0,-2 0 0 0,1-4 0 15,1-4 864-15,1 0 128 0,-1 0 32 0,2 0 0 16,0-4-832-16,2 0-192 0,3-3 0 0,-1-1 0 16,3 0 0-16,1-3 0 0,2-2 0 0,-5 0 0 15,2-3 0-15,5-3 0 0,4-1 0 0,1-4 0 16,2-2 0-16,5-3 0 0,3-1 0 0,2 0 0 15,2-3-2416 1,4-2-528-16,-2-4-96 0,4-5-32 0</inkml:trace>
  <inkml:trace contextRef="#ctx0" brushRef="#br1" timeOffset="21001.9">15740 9277 12895 0,'-3'-7'576'0,"3"7"112"0,0 0-560 0,0 0-128 0,0 0 0 0,0 0 0 15,0 0 1664-15,0 0 320 0,0 0 48 0,0 0 16 16,-9 0-832-16,2 0-144 0,0-1-48 0,0 0 0 16,0-2 832-16,0 0 144 0,1 0 48 0,-2-3 0 15,2-1-832-15,1-1-144 0,0 0-48 0,2-3 0 0,1-3 0 0,2-3 0 16,2 0 0-16,3-2 0 0,-1-3-816 0,4 1-208 15,3 0 0-15,0 3 0 0,3 2 864 0,4-1 128 16,2-4 32-16,4 5 0 0,-1 7-832 0,0 1-192 16,-1-1 0-16,1 1 0 0,5 2 0 0,0 3 0 15,-4 6 0-15,-2 3 0 0,-2 0 0 0,-4 5 0 16,-3 3 0-16,-4 4 0 0,-4 5 0 0,-5 4 0 16,-5 5 0-16,-7 0 0 0,-3 0 0 0,-7 0 0 15,-4 1 0-15,-4-5 0 0,1-3 0 0,-2-3 0 16,0-3 0-16,-1 2 0 0,0-5 864 0,1-1 128 15,0-1 32-15,3 0 0 0,2-3-832 0,4-6-192 16,5-5 0-16,1-1 0 0,3-5 0 0,4 0 0 16,3-3 0-16,3-3 0 0,3-5 864 0,5 1 128 15,5-1 32-15,1-1 0 0,5-6-832 0,5 2-192 0,2-2 0 0,4-1 0 16,1 1 0-16,3 0 0 0,1-2 0 0,0 4 0 16,-1 5 0-16,2 7 0 0,1 6 0 0,-10 4 0 31,1 1-768-31,1 4-208 0,-2 6-48 0,-7 3 0 0,-2 4 832 0,-5 2 192 0,-4 0 0 0,-4 2 0 15,-5 4 0-15,-10 7 0 0,-6-7 0 0,-6 1 0 16,-5-1 0-16,0-2 0 0,1-3 0 0,0-4 0 16,2-5 0-16,-1 0 0 0,3 1 0 0,2-5 0 15,-3-7 768-15,6-3 208 0,3-1 48 0,3-5 0 16,4-2-832-16,4-4-192 0,2-6 0 0,4 1 0 16,4 2 0-16,5-3 0 0,3 2 0 0,4-2 0 15,2-1 0-15,4 2 0 0,1 0 0 0,3 2 0 0,-2 0 0 0,2 3 0 16,1 1 0-16,-3 6 0 0,-3 3 0 0,-4 1 0 15,-1 3 0-15,-8 3 0 16,-3 7-768-16,-2 0-208 0,-3 1-48 0,-4 8-13104 16,-7 0-2624-16</inkml:trace>
  <inkml:trace contextRef="#ctx0" brushRef="#br0" timeOffset="31762.51">6125 9204 7935 0,'-10'5'352'0,"6"0"80"0,-4-1-432 0,2 0 0 0,-3 0 0 0,2-1 0 16,1-1 896-16,6-2 80 0,-9-2 32 0,2 2 0 15,7 0 32-15,-6 3 16 0,6-3 0 0,0 0 0 16,-8 4-256-16,8-4-48 0,-6 5-16 0,6-5 0 15,0 0-32-15,0 0 0 0,0 0 0 0,0 0 0 16,0 0-144-16,0 0-48 0,0 0 0 0,11-1 0 16,3 0 0-16,1 1 0 0,3 0 0 0,4 0 0 15,2-1-32-15,2 1-16 0,5 0 0 0,3 0 0 16,-1-1-208-16,6 0-64 0,4 1 0 0,1 0 0 16,0-1 64-16,1 2 0 0,-1 0 0 0,5-1 0 0,4-2-128 15,3-2 0-15,0 0-128 0,4 2 192 0,1 4 80 0,1 0 16 16,-2-2 0-16,5-2 0 0,4-4-32 0,1 4-16 15,0 3 0-15,-1-2 0 0,0-3 16 0,-1-2 16 16,4 1 0-16,5 3 0 0,0 2-272 0,2 0 160 16,-5-3-160-16,2 0 128 0,5-2-128 0,1 1 160 15,5 4-160-15,1-1 160 0,-1-2-160 0,2-2 0 16,3 1 144-16,-3 1-144 0,1-1 128 0,-1-1-128 16,1-3 128-16,2 4-128 0,1 4 128 0,-1-1-128 15,-3-5 160-15,2 2-160 0,1 2 160 0,-2-2-160 16,-1 0 160-16,2-2-160 0,2 0 224 0,0 1-48 15,0 4-16-15,-1-2 0 0,-4-2 0 0,1-2 0 16,-1-1 0-16,2 5 0 0,-2 5 16 0,4-1 0 16,1-3 0-16,1 2 0 0,0 2-176 0,2 0 160 0,-2 1-160 0,-1-1 160 15,1-2-160-15,-2 3 0 16,0 2 0-16,0-4 128 0,1-5-128 0,1 2 0 0,-1 1 0 0,-2 2 128 16,-3 1-128-16,4-2 192 0,1-3-192 0,-3 2 192 15,-4 1-192-15,-1-1 0 0,1-2 0 0,2-2 128 16,0-1 64-16,0 0 16 0,-4 3 0 0,2-3 0 15,1 0-16-15,-1 0 0 0,0 5 0 0,0-1 0 16,2-4-64-16,-2 3 0 0,2 1-128 0,0 1 192 16,-1 0-192-16,0 1 128 0,-1 0-128 0,0-1 0 15,-4-2 128-15,1 3-128 0,-1 0 0 0,2 0 0 16,1 0 0-16,-3-4 128 0,-2-4-128 0,-1 4 0 16,0 5 0-16,-2-2 0 0,-1-6 128 0,0 6-128 15,-4 2 0-15,0-1 144 0,-4-2-144 0,-1 0 128 16,0 0 16-16,-1 3 0 0,0 3 0 0,0-3 0 0,-4-2-16 15,-2 0-128-15,2 1 192 0,-1 4-64 0,-2 4-128 0,-1-2 0 16,0-3 144-16,-2 0-144 0,-3 1 0 0,-1-2 0 16,2 0 0-16,-4-2 128 0,4 1-128 0,0 2 0 15,0 5 128-15,-1-4-128 0,-5-1 0 0,0-1 0 16,-1-1 0-16,0 2 0 0,2 1 0 0,-1-1 0 16,-2-3 0-16,0 3 128 0,-3 2-128 0,-1 0 0 15,-1 1 0-15,-3-3 0 0,-1-2 0 0,1 0 0 16,-3 1 0-16,3-2 0 0,-1-1 0 0,-1 1 0 15,-2 1 0-15,3 0 128 0,-3-1-128 0,0 3 0 16,-4 0 0-16,-3 0 128 0,-2 0-128 0,-1 1 0 16,-4-1 128-16,1-3-128 0,-4-2 128 0,-2 2-128 15,-3 2 128-15,0-2-128 0,-2-3 0 0,1-1 128 0,-5 1-128 0,-6 3 0 16,0 0 128-16,0 0-128 0,6-3 128 0,-6 3-128 16,0 0 0-16,0 0 128 0,0 0-128 0,0 0 0 15,0 0 128-15,-11 4-128 0,-3 1 128 0,0-2-128 16,1-2 0-16,-4 1 0 0,-2-2 0 0,-3 0 128 15,-1 0-128-15,-4 0 0 0,-6 0 0 0,-2-2 128 16,-4 5-128-16,0 0 0 0,-7 1 0 0,1 0 0 16,-3 0 0-16,-3 0 0 0,1 2 0 0,-4-3 0 15,-7-5 0-15,-5 1 0 0,-4 2 0 0,-2 1 0 16,2 0 0-16,-7-2 144 0,-8-2-144 0,1 2 0 16,-3 2 0-16,1-2 0 0,-5-4 0 0,-3 0 0 15,-6 3 0-15,1 0 0 0,0 0 0 0,-3 0 0 16,-6-1 128-16,0 1-128 0,3-3 0 0,-8 2 0 0,-3-2 0 15,0-1 0-15,1 1 0 0,-6 1 0 16,-6 2 0-16,2 1 0 0,1-2 0 0,-2 1 0 0,-3 1 0 0,0 0 0 16,-2-1 0-16,3 0 0 0,-1 0 0 0,1 1 0 15,-2 0 0-15,-1 1 0 0,1 1 128 0,-3-1-128 16,-1-1 0-16,2 2 0 0,1 3 0 0,0 2 0 16,-1-2 0-16,0-2 0 0,0 0 0 0,2-1 0 15,3 4 0-15,-3-1 0 0,-1-5 0 0,3 2 0 16,1 1 0-16,-1 1 0 0,-3-1 128 0,4 0-128 15,1-1 0-15,2 3 0 0,2 3 0 0,2-3 0 16,-3-3 0-16,2 3 0 0,1 1 0 0,4 2 0 16,1-3 0-16,2 2 0 0,-1-1 128 0,1-1-128 15,3-1 0-15,2 3 0 0,1 2 0 0,6-3 0 0,1-3 0 16,1 2 0-16,-1 4 0 0,3-1 0 0,4-4 0 16,0 2 0-16,1 0 0 0,2 2 0 0,3 0 0 0,0-3 0 15,2-3 0-15,-1 4 0 0,2 3 0 0,-1-1 0 16,5-1 0-16,-1 0 0 0,3-2 0 0,0 3 0 15,1-1 0-15,1 2 0 0,2-2 0 0,3 1 0 16,3-1 0-16,2 2 0 0,-2 0 0 0,4 0 0 16,2-3 0-16,7 0 0 0,1-3 0 0,4 0 0 15,-1 1 0-15,3-3 0 0,3-3 0 0,2 4 0 16,5 4 0-16,3-2 0 0,0-5 0 0,4 1 0 16,3 4 0-16,3 0 0 0,3 1 0 0,4-3 0 15,1-5 0-15,5 2 0 0,2-2 0 0,5 2 0 16,5 1 0-16,0 0 0 0,2-5 0 0,8 1 0 0,3 3 0 15,6-1 0-15,6-4-192 0,9 0 192 0,2 3 0 16,11-3-144-16,4 2 144 0,7-2 0 0,2 0 0 0,7-2-160 16,7-2 160-16,5 0 0 0,8 1-128 0,4 0 128 15,3-2 0-15,5 2 0 0,7 2 0 0,3-2-128 16,2-4 128-16,6 3 0 0,6 6 0 0,0-3 0 16,0-2 0-16,4 2 0 0,7-2 0 0,3 2 0 15,1 3 0-15,1-2 0 0,-2-1 0 0,-1403 1 0 16,2681 60 1504 640,-1546-48-1504-656,2 1 0 16,3-1 0-16,2-4 0 0,5 4 0 0,5 3 0 0,2-1 0 15,0-3 0-15,8-2 0 0,7-1 0 0,7 1 0 16,3 3 0-16,5-4 128 0,3-2-128 0,6 0 0 16,3 2 0-16,6-2 0 0,5-2 0 0,5 0 0 15,0 1 0-15,7-1 128 0,3 4-128 0,3-1 0 16,1 0 0-16,7-1 0 0,6 0 0 0,4 1 0 15,4-1 0-15,5 0 0 0,1-2 0 0,4 2 0 16,2 0 0-16,7 0-128 0,0 0 128 0,0 0-128 16,0 0 128-16,10 5-128 0,2 2 128 0,5-4-160 15,3 1 160-15,4-1-160 0,3 1 160 0,5 1 0 16,4-1 0-16,4 0 0 0,5-2 0 0,1 0-128 16,4 0 128-16,5-1 0 0,6-1 0 0,5 0 0 0,4-1 0 15,1 2-128-15,4 3 128 0,3 0 0 0,8-2 0 0,7-2-128 16,6-1 128-16,3 0 0 0,2 0 0 0,6 0 0 15,5-4 0-15,3 1 0 0,7-2 0 0,1 1 0 16,3-1 0-16,8-1 0 0,7-3 0 0,4 1 0 16,1 3 0-16,5-1 0 0,3-3 0 0,7 1 0 15,2 1 0-15,2 1 0 0,0-1 0 0,3-2 0 16,2 0 0-16,3 2 0 0,-2 3 0 0,6-3 0 16,-2 0 0-16,3 1 0 0,3 2 0 0,1 1 0 15,0 2 0-15,-4-4 0 0,-5-1 0 0,2 1 0 16,1 4 0-16,-1 1 0 0,-2 1 0 0,-1-1 0 15,-3-3 0-15,-1 2 0 0,-4 1 0 0,-3 1 0 16,-6-1 0-16,2-1 0 0,-2-2 0 0,-5 2 0 16,-6 2 0-16,-2 5 0 0,-2-4 0 0,1 1 128 0,-4 0-128 0,-2 1 0 15,-7 1 0-15,1-1 0 0,-4-3 0 16,-5 1 0-16,-7 2 0 0,0 1 0 0,-1-2 0 0,-6 1 0 16,-6-1 0-16,-3 1 0 0,-2-2 0 0,-7 1 0 15,-6 1 0-15,-4-1 0 0,0 0 0 0,-2 0 0 16,-4 1 0-16,-4-1 128 0,-6-2-128 0,-8 0 0 15,-8 1 0-15,-2-1 0 0,-4-2 0 0,-3 0 0 16,0 0 0-16,-4 1 128 0,-3 2-128 0,-2-1 0 16,-2 2 0-16,-4 0 0 0,-2 1 0 0,-5 1 0 15,-3 0 0-15,-2-1 0 0,-3 0 0 0,-10-3 0 16,0 0 0-16,0 0 0 0,0 0 0 0,0 0 0 16,0 0 0-16,-10 4 0 0,-4 0 0 0,-3 0 0 15,-6-1 0-15,-1 0 0 0,-5 1 0 0,-2 1 0 0,-9 2 0 16,0-3 0-16,-1-2 0 0,-3 3 0 0,-4-1 0 0,-5 1 0 15,-8-3 0-15,-7 0 0 0,-2-1 0 16,-3 2 0-16,-1 3 0 0,-5-3 0 0,-5-3 0 0,-6 0 0 16,-4 2 0-16,-3 2 0 0,-6 0 0 0,-2-1 0 15,-3-3 0-15,-4 1 0 0,-4 6 0 0,-6-4 0 16,-6-2 0-16,-4 2 0 0,-6-2 0 0,-5 3 0 16,-1-2 0-16,-3 2 0 0,-1-2 0 0,-6 0 0 15,-7-1 0-15,1 4 0 0,-5 1 0 0,-1-1 0 16,0-3 0-16,-4 0 0 0,-4 0 0 0,-1-1 0 15,-4-2 0-15,1 0 0 0,-6 0 0 0,3 2 0 16,-1 1 0-16,1-2 0 0,-4-3 0 0,0 1 0 0,0 4 0 16,-2 1 0-16,-3-1 0 0,2-3 0 15,1-3 0-15,2 4 128 0,0 3-128 0,3-2 0 0,5-4 0 16,1 2 0-16,-5-2 0 0,6 3 0 0,1 1 0 0,4-1 0 16,2-2 0-16,7 3 128 0,6 3-128 0,2 0 0 15,0-1 0-15,4-1 0 0,-1 0 0 0,8 1 0 16,6-3 0-16,3 1 0 0,1-1 0 0,6-1 0 15,6 1 0-15,7 0 0 0,3 4 0 0,4-3 0 16,4-3 0-16,6 0 0 0,5 4 0 0,4 0 0 16,5-1 0-16,7-1 128 0,7-1-128 0,6 1 0 15,5 1 0-15,3-1 0 0,3-3 0 0,10 0 0 16,8 0 0-16,3 1 0 0,1 1 0 0,7 0 0 16,6-2 0-16,6 1 0 0,2 1 0 0,8 1 0 15,0 0 0-15,0 0 0 0,14-5 0 0,4 0-160 0,5 2 160 16,8-1-160-16,2-5 160 0,5 2 0 0,5-1 0 15,5 2-128-15,4 0 128 0,6-1 0 0,7-3 0 0,5 2-128 16,4 1 128-16,3 2 0 0,3-2 0 0,8 0 0 16,4-3 0-16,3 2-160 0,1 3 160 0,8-1 0 15,6-5 0-15,5 2-128 0,1 2 128 0,7 0 0 16,5 1 0-16,6-2 0 0,0 1 0 0,4 0 0 16,0 5 0-16,4-1 0 0,4 0 0 0,2-4 0 15,1 2 0-15,5 2 0 0,2 3 0 0,4-1 0 16,5-8 0-16,-1 3 0 0,-4-2 0 0,1 4 0 15,3 2 0-15,5 0 0 0,0-3 0 0,1 2 0 16,0-1 0-16,1 1 0 0,-1 0 0 0,2 1 0 16,-1 0 0-16,2 4 0 0,0 3 0 0,-1-5 0 15,2-5 0-15,-7 0 0 0,1 1 0 0,-2-1 0 0,-1 3 0 16,0 0 0-16,-1 0 0 0,-2 0 0 0,-1-1 0 0,-2 0 0 16,0 2 128-16,-2-1-128 0,-2 0 0 0,-2 0 0 15,-1 1 0-15,-2-1 0 0,-4-1 0 0,0 1 0 16,-1 2 0-16,-1-1 0 0,-4-4 0 0,-3 1 0 15,-3-3 0-15,-1 7 0 0,-1 5 0 0,-7 0 128 16,-5 1-128-16,-2-5 0 0,-5-5 0 0,-6 4 0 16,-6 4 0-16,-4-4 0 0,-4-5 0 0,0 5 0 15,-6 5 0-15,-6-1 0 0,-12-1 0 0,-3-2 0 16,-4-2 0-16,-7 1 0 0,-6 3 0 0,-3 0 0 16,-5-1 0-16,-4 1 0 0,-8-3 0 0,-3 4 0 15,-9 3 0-15,-6-2 0 0,-3-5 0 0,-8 0 0 16,0 0 0-16,0 0 0 0,-13 2 0 0,-7-1 0 0,-4-1 0 0,-6 2 0 15,-4 2 0-15,-3-1 0 0,-7-1 0 16,-2 1 0-16,0 1 0 0,-3-1 0 0,-5 2 0 0,-3-5 0 16,-9-2 0-16,-3 4 0 0,-3 1-128 0,1-1 128 15,-1-3 0-15,-3-1 0 0,-5-2 0 0,-2 3 0 16,-6 2 0-16,0-3 0 0,-2-5 0 0,-4 3 0 16,-5 1 0-16,1 1 0 0,-4-3 0 0,-2 1 0 15,-7-1 0-15,0 0 0 0,-1-4 0 0,-7 4 0 16,-3-1 0-16,0-2 0 0,-2-2 0 0,1 5 0 15,-2 3 0-15,-3-3 0 0,-2-2 0 0,-3 1 0 16,-3 2 0-16,-1 0 0 0,3 4 0 0,-4-3 0 16,-2-5 0-16,0 4 0 0,3 3 0 0,0-1 0 15,0-3 0-15,-3 1 0 0,-1 0 0 0,-2 2 0 0,-2 4 0 16,3-1 0-16,1-1 0 0,2 0 0 0,-1 4 0 0,0 0 0 16,-3 1 0-16,4-3 0 0,1 0 0 15,1 2 0-15,-3 1 0 0,2-1 0 0,3 0 0 0,3-2 0 16,0 0 0-16,3 1 0 0,2 4 0 0,3 1 0 15,-2-3 0-15,4 1 0 0,-1-2 0 0,2 2 0 16,6 2 0-16,1-1 0 0,0-3 0 0,0 3 0 16,5 1 0-16,2-2 0 0,-1-2 0 0,4 1 0 15,2 3 0-15,1-2 0 0,0 0 0 0,4 2 0 16,2 0 0-16,3-1 0 0,1-4 0 0,1 3 0 16,4-1 0-16,4 2 0 0,5 0 0 0,3-1 0 15,3-1 0-15,-1-2 0 0,3 0 0 0,2 0 0 16,7-1 0-16,5 2 0 0,5 1 0 0,4-1 0 0,4-4 0 0,2 0 0 15,2 3 0-15,1 0 0 16,0 0 0-16,5-2 0 0,6 0 0 0,2 1 0 0,1 0 0 0,2-2 0 16,3 0 0-16,3 0 0 0,2 0 0 0,2 2 0 15,3 1 0-15,8-3-128 0,-7 2 128 0,7-2 0 16,0 0 0-16,0 0 0 0,0 0-128 0,0 0 128 16,0 0 0-16,10 5-160 0,1-1 160 0,1-2-128 15,4 0 128-15,3-1 0 0,5-2 0 0,0 2 0 16,2 1 0-16,3-1 0 0,4-1 0 0,2 1-128 15,1 2 128-15,4-1 0 0,-2-1 0 0,6-1 0 16,4-2 0-16,3 2 0 0,4 2 0 0,4-2 0 16,3-2 0-16,0 0-128 0,0-1 128 0,6 2 0 15,5 0 0-15,3 1 0 0,4-1 0 0,2 0-128 0,3-1 128 16,3 0 0-16,5 2 0 0,3-3 0 0,-4-2 0 16,6 0 0-16,8 2 0 0,2 2 0 0,-5-3 0 0,9-1 0 15,3 2 0-15,1 1 0 0,-2 1 0 0,5-2 0 16,2-1 0-16,0 1 0 0,-2 2 0 0,2-2 0 15,2-1 0-15,1 0 0 0,-2-1 0 0,2 3 0 16,0 2 0-16,1-4 0 0,-3-6 0 0,-2 3 0 16,1 6 0-16,0-1 128 0,-2-4-128 0,0 1 0 15,1 0 0-15,0 0 0 0,0 2 0 0,-2 3 0 16,0 2 0-16,-2-2 0 0,0-7 0 0,-1 5 0 16,-2 4 0-16,1-3 0 0,-3-4 0 0,0 2 0 15,1 0 0-15,-4 2 0 0,-5-2 0 0,4 1 0 16,2 2 0-16,-1 0 0 0,-4-2 0 0,1 5 0 15,-5 0 0-15,1 0 0 0,-4-3 0 0,1 2 0 16,1 2 0-16,-4-2 0 0,-3 0 0 0,0-1 0 0,1-2 0 16,-2 3 0-16,-1 4 0 0,-2-4 0 0,-2 0 0 0,-1 0 0 15,3 2 0-15,-3 1 128 0,-2 0-128 0,-1-2 0 16,-2-2 0-16,-2 1 0 0,0 3 0 0,-2-2 0 16,-2-1 0-16,-1-1 0 0,-3-1 0 0,2 2 0 15,3 2 0-15,-4-1 0 0,1-3 0 0,-4 3 0 16,-2 4 0-16,-1-2 0 0,2-1 0 0,1-1 0 15,-2 0 0-15,-3 2 0 0,-5 2 0 0,-3-2 0 16,1-3 0-16,0-1 0 0,-1 4 0 0,3-3 128 16,-1-1-128-16,-3 0 0 0,-5-1 0 0,-3 2 0 15,-2 0 0-15,-1-1 0 0,-1-2 0 0,-1 1 128 16,-2-1-128-16,-1 1 0 0,-1 2 0 0,-1-2 0 0,-1-3 0 16,-2 1 0-16,-2 0 0 0,-1 1 128 15,-2 0-128-15,-2-2 0 0,-4 1 0 0,-1 1 0 0,-1 1 0 16,-3 0 0-16,0 0 0 0,-1 0 128 0,0-1-128 0,-3 1 0 15,-2 0 0-15,1 0 0 0,-2-1 0 0,-1 1 128 16,-9 0-128-16,0 0 0 0,0 0 0 0,9-1 0 16,-9 1 0-16,0 0 128 0,0 0-128 0,0 0 144 15,0 0-144-15,0 0 160 0,0 0-160 0,0 0 0 16,0 0 0-16,0 0 0 0,0 0 0 0,0 0 0 16,0 0 0-16,0 0 128 0,0 0-128 0,0 0 0 15,-5-5 0-15,5 5 128 0,0 0-128 0,0 0 128 16,0 0-128-16,0 0 128 0,0 0-128 0,0 0 0 15,0 0 144-15,0 0-144 0,0 0 0 0,0 0 0 16,0 0 0-16,0 0 128 0,0 0-128 0,0 0 0 0,0 0 0 0,0 0 0 16,0 0 0-16,0 0 0 0,0 0 0 0,0 0 0 15,0 0 0-15,0 0 0 0,-9 0 0 0,9 0 128 16,-7-3-128-16,7 3 0 0,-9-3 0 0,9 3 0 16,-8-2 0-16,8 2 0 0,-9-4 0 0,9 4 0 15,-10 0 0-15,10 0 0 0,0 0 0 0,-8-2 0 16,8 2 0-16,0 0 0 0,-9 1 0 0,9-1 128 15,0 0-128-15,0 0 0 0,0 0 0 0,0 0 0 16,-7-4 0-16,7 4 0 0,0 0 0 0,0 0 0 16,0 0 0-16,0 0 0 0,0 0 0 0,0 0 0 15,0 0 0-15,0 0 0 0,0 0 0 0,0 0 0 16,0 0 0-16,0 0 0 0,0 0 0 0,0 0 0 16,0 0 0-16,0 0 0 0,0 0 0 0,0 0 0 15,0 0 0-15,0 0 0 0,0 0 0 0,-7 1 0 0,7-1 0 16,0 0 0-16,0 0 0 0,0 0 0 0,0 0 0 0,0 0 0 15,-6 6 0-15,6-6 0 0,0 0-144 0,0 0-48 16,0 0-16-16,4 8 0 16,3-1-1840-16,-1-1-352 0,2 1-80 0,1-2-16 15</inkml:trace>
  <inkml:trace contextRef="#ctx0" brushRef="#br0" timeOffset="36597.32">17987 9118 9215 0,'0'0'192'0,"0"0"64"0,0 0 0 0,-7 3 0 16,7-3-256-16,0 0 0 0,-8 4 0 0,8-4 0 15,-7 0 0-15,7 0 0 0,-8 3 0 0,8-3 0 0,-8 4 0 0,2 1 0 16,6-5 0-16,-9 3 0 0,0-1 864 0,1 0 128 16,1 1 32-16,-1 0 0 0,-1 0 0 0,1-2 0 15,-3-2 0-15,3 1 0 0,-1 2 0 0,0 1 0 16,0-2 0-16,-2-1 0 0,0-1-832 0,0 2-192 16,-3 2 0-16,2-1 0 0,0 1 864 0,0-1 128 15,-4-1 32-15,2 1 0 0,3-1-832 0,0 1-192 16,0 1 0-16,3 2 0 0,8-5 864 0,-6 2 128 15,6-2 32-15,0 0 0 0,0 0 0 0,0 0 0 16,0 0 0-16,0 0 0 0,-9 1-832 0,9-1-192 16,0 0 0-16,0 0 0 0,0 0 864 0,0 0 128 15,10-5 32-15,2-1 0 0,2 5-832 0,2-2-192 16,0-3 0-16,3 0 0 0,4-1 0 0,1 2 0 16,0 0 0-16,3-3 0 0,-1-3 0 0,2-2 0 15,0-2 0-15,2-3 0 0,2-3 0 0,1-1 0 0,2-1 0 0,5-3 0 16,5-4 0-16,-1-1 0 0,1 1 0 0,-3-1 0 15,0 0 0-15,1-3 0 0,0-2 0 0,1-2 0 16,-1 0 864-16,0-3 128 0,0 0 32 0,1-1 0 16,0 4-832-16,-2-2-192 0,-2 1 0 0,0-2 0 15,0-2 0-15,1 1 0 0,0-3 0 0,1 0 0 16,-1 0 0-16,0 2 0 0,2 0 0 0,-1 5 0 16,-2 0 0-16,-2-2 0 0,0-2 0 0,-1-1 0 15,2-1 0-15,1-1 0 0,2-2 0 0,-2 1 0 16,1 2 0-16,2 3 0 0,-3-1 0 0,1 4 0 0,-3 2 0 0,0-1 0 15,-2-3 0-15,1-1 0 0,2-1 0 0,-1 1 0 16,0 2 0-16,-1 0 0 0,0-3 0 0,1 2 0 16,0 0 0-16,-14 14 0 0,2 0 0 0,12-17 0 15,-2-1 0-15,-15 15 0 0,2-1 0 0,12-14 0 16,-4 4 0-16,-5 4 0 0,-1-2 0 0,1 5 0 16,-5 4 0-16,-3 0 0 0,-2 0 0 0,0 3 0 15,-2 1 0-15,1 1 0 0,0 0 0 0,-3 2 0 16,-1 2 0-16,-1 2 0 0,1 4 0 0,1-2 0 15,-5 1 0-15,1 3 0 0,-4 2 0 0,1 0 0 16,2-1 0-16,-3 2 0 0,2-1 0 0,-1 0 0 16,-2 0 0-16,-1-1 0 0,0 7 0 0,0-4 0 15,0 1 0-15,1-1 0 0,-3 8 0 0,0 0 0 16,2-7 0-16,-2 7 0 0,0 0 0 0,0 0 0 16,0 0 0-16,0 0 0 0,0 0 0 0,0 0 0 0,0 0 0 0,0 0 0 15,-12 10 0-15,0 0 0 0,0 0 0 0,-3 5 0 16,0 4 0-16,-2 3 0 0,-2 1 0 0,-2 5 0 15,-4 7 0-15,2 3 0 0,-6 5 0 0,-1 1 0 16,-3 0 0-16,0 3 0 0,-2 0 0 0,-2 3 0 16,-1 8 0-16,-4-1 0 0,-3-1 0 0,-1 1 0 15,1 0 0-15,-3 2 0 0,-1 0 0 0,3 0 0 16,4 1 0-16,-1-3 0 0,0-3 0 0,0-2 0 16,-2-5 0-16,-1 0 0 0,-1 2 0 0,-1 0 0 15,1 2 0-15,2-3 0 0,0-3 0 0,1-1 0 16,0-1 0-16,-2-1 0 0,-3 0 0 0,2-2 0 15,-3-1 864-15,4 2 128 0,2 0 32 0,1 3 0 0,0-4-832 0,0-1-192 16,-3-3 0-16,1-2 0 0,-1 0 0 0,4-2 0 16,5-2 0-16,-2-2 0 0,2 1 0 0,-2-1 0 15,6 0 0-15,3-2 0 0,1 0 0 0,1-1 0 16,2 0 0-16,-3-3 0 0,3-2 0 0,-1-2 0 16,-3-3 0-16,1 2 0 0,0-1 0 0,-2-1 0 15,-1-1 0-15,0 0 0 0,3 1 0 0,1 1 0 16,0-3 0-16,1 0 0 0,0 1 0 0,-1 2 0 15,-2 0 0-15,-1 0 0 0,-1-3 0 0,-1 0 0 16,3 0 0-16,2-1 0 0,4 1 0 0,-1-4 0 16,-1 0 0-16,4 0 0 0,-1-1 0 0,2-1 0 15,0 1 0-15,3 1 0 0,-1 1 0 0,1-1 0 16,2-2 0-16,0-1 0 0,2-1 0 0,1 2 0 16,0 3 0-16,0-4 0 0,0-4 0 0,1-1 0 0,1 2 0 15,4 0 0-15,-2 2 0 0,2-3 0 0,-2-3 0 16,4 3 0-16,5-2 0 0,0 0 0 15,-3 7 0-15,3-7 0 0,0 0 0 0,0 0 0 0,0 0 0 0,0 0 0 32,10 3-768-32,-1-3-208 0,1-3-48 0,1-1 0 0,1 2 832 0,4-3 192 0,0-5 0 0,3-1 0 15,1 0 0-15,2 0 0 0,0 0 0 0,4-5 0 16,4-4 0-16,1 4 0 0,-3 3 0 0,5 0 0 16,4-3 0-16,2 1 0 0,0-1 0 0,0 1 0 15,0 0 0-15,0-5 0 0,0-1 0 0,3-2 0 16,3-3 0-16,3-2 0 0,4-3 0 0,1-3 0 0,0-2 0 15,0-2 0-15,-1 2 0 0,4-3 0 0,5 0 0 0,1-1 0 16,2 2 0-16,1-3 0 0,-1 3 0 16,-1-5 0-16,0-7 0 0,0 3 0 0,3 0 768 15,-1 1 208-15,1 2 48 0,-3-1 0 0,-5 0-832 0,1-3-192 16,1-4 0-16,-3-1 0 0,-1 1 0 0,2-2 0 16,-3-2 0-16,-1 5 0 0,-4 6 0 0,-2-1 0 15,0-2 0-15,0 0 0 0,0-2 0 0,1 4 0 16,-1 4 0-16,1 1 0 0,-2-3 0 0,-1 2 0 15,-1 4 0-15,-2-1 0 0,-1-2 0 0,2-4 0 16,2-7 0-16,-14 16 0 0,3-5 0 0,22-25 0 16,1 4 0-16,-8 3 0 0,-1 4 0 0,-1-2 0 15,0-4 0-15,0 1 0 0,-3 4 0 0,-1 4 0 16,-3 6 0-16,-4 5 0 16,-4 5-768-16,-3 2-208 0,-5-1-48 0,0 6 0 0,-6 2 832 0,-3 0 192 0,-2 3 0 15,-1-3 0-15,-3 1 0 0,-1 4 0 16,-3 3 0-16,1 2 0 0,-3 1 0 0,1 1 0 15,-3 1 0-15,0 2 0 0,0 4 0 0,-2 3 0 0,-2-2 0 0,2 7 0 16,0 0 0-16,-6-3 0 0,6 3 0 0,0 0 0 16,-6 0 0-16,-4 3 0 0,0 3 0 15,1 2 0-15,-2 1 0 0,-2 5 0 0,0 3 0 0,-3 4 0 16,-1 2 0-16,-4 3 0 0,-4 3 0 0,0 3 0 16,0 3 0-16,-5 4 0 0,-5 1 0 0,0 6 0 15,-7 6-864 1,-1 4-128-16,-1 3-32 0,-1 2 0 0,-4 1 832 0,-2 2 192 0,2 2 0 0,-6 4 0 15,-6 6 768-15,2-2 208 0,3-2 48 0,-4 0 0 16,-2-2-832-16,0 0-192 0,0-4 0 0,0 3 0 0,-3 1 0 0,4-3 0 16,3-5 0-16,-3-3 0 0,-2-3 0 15,-3 4 0-15,-5 0 0 0,5 2 0 0,2-3 0 0,1-4 0 16,-6-4 0-16,2-1 0 0,-2 2 0 0,2 2 0 16,1-2 0-16,2-2 0 0,1-1 0 0,-4-4 0 15,0-2 0-15,2-3 0 0,3 0 864 0,1-3 128 16,5 4 32-16,3-1 0 0,4-1-832 0,-2-1-192 15,2-3 0-15,2 1 0 0,2 0 0 0,1-1 0 16,1-4 0-16,3 1 0 0,3 1 0 0,1-1 0 16,3-2 0-16,0-3 0 0,0-2 0 0,0 0 0 15,-3 0 0-15,3-3 0 0,3-2 0 0,4-2 0 16,-1-2 0-16,3 0 0 0,0-2 0 0,2-1 0 16,2 0 0-16,4-2 0 0,1-2 0 0,2 0 0 15,0 1 0-15,3-1 0 0,1-4 0 0,3-1 0 16,0 0 0-16,6-4 0 0,0 0 0 0,0 0 0 15,0 0 0-15,0 0 0 0,0 0 0 0,0 0 0 0,0 0 0 16,8-9 0-16,1 1 0 0,3-1 0 0,0 0 0 16,4 0 0-16,4-1 0 0,1 1 0 0,-2-1 0 0,4-2 0 15,4-3 0-15,2-2 0 0,3 2 0 0,2-4 0 32,2-3-768-32,-1 0-208 0,1-1-48 0,2-3 0 0,3-3 832 0,4-2 192 0,4-1 0 0,3-3 0 15,2-2 0-15,1-4 0 0,0-3 0 0,3-6 0 16,5-5 768-16,5-1 208 0,1 0 48 0,6-2 0 15,3-4-1648 1,3-6-320-16,0-7-64 0,3 3-16 0,3 4 1648 0,-3 2 320 0,-2 2 64 0,-1 0 16 0,2-4-832 16,-1 4-192-16,3 3 0 0,-7 4 0 0,-8 2 0 15,1 1 0-15,-2-2 0 0,-2 0 0 0,-3 0 0 16,-6-1 0-16,-2 1 0 0,-1 2 0 0,-5 4 0 0,2-4 0 16,0-5 0-16,-2-1 0 0,-3-2 0 0,3 0 0 15,0 1 0-15,1 2 0 0,-5 4 0 0,0 0 0 16,-1-1 0-16,2 4 0 0,1 0 0 0,-4 2 0 15,-3 7 0-15,-1 4 0 0,1 4 0 0,-2 2 0 16,-3 2 0-16,-1-2 0 16,-1-1-768-16,-2-4-208 0,-1 1-48 0,0-2 0 0,1 2 832 0,-1 2 192 15,-1-1 0-15,-1 4 0 0,-5 2 0 0,1 1 0 16,-1 4 0-16,1 1 0 0,-2 4 0 0,-2 4 0 16,-3-1 0-16,0 4 0 0,-4 2 0 0,-1 1 0 15,0 2 0-15,-5 2 0 0,0-1 0 0,-4 0 0 0,1 3 0 0,-5 4 0 16,0 0 0-16,0 0 0 0,0 0 0 0,0 0 0 15,0 0 0-15,0 0 0 16,0 0 0-16,-3 12 0 0,-3 1 0 0,-4 3 0 0,-3 0 0 0,0 2 0 16,-4-1 0-16,-4 7 0 0,-4 3 0 0,0 5 0 15,-4 1 0-15,-1 7 0 0,-1 4 0 0,-2 4 0 16,0 4 0-16,-5-2 0 0,2-1 0 16,-3 3 0-16,1 7 0 0,-6 0 0 0,-6 2 0 0,2 0 0 15,-6 0 0-15,0 1 0 0,-6 2 0 0,-2 3 0 16,0 3 0-16,-1-2 0 0,0-3 0 0,-3 4 0 15,-2 0 0-15,2 2 0 0,0 0 0 0,-2-1 0 16,-2-2 768-16,0 0 208 0,3-4 48 0,2 2 0 16,5 1-832-16,2-1-192 0,2-2 0 0,1-4 0 0,-4-3 0 0,1-3 0 15,1-3 0-15,0-1 0 0,1 1 0 16,2-3 0-16,-1-1 0 0,-2-1 0 0,-5-1 0 0,-1 0 0 16,1-1 0-16,-1-1 0 0,1-2 0 0,-1-1 0 15,-6 2 0-15,-1-1 0 0,1-2 0 0,3 1 0 16,4 0 0-16,5-3 0 0,3-2 0 0,1-3 0 15,-1-2 0-15,3-4 0 0,2 0 0 0,3-2 0 16,2 0 0-16,6 0 0 0,0 0 0 0,5 1 0 16,2 0 0-16,3-1 0 0,0-4 0 0,2 1 0 15,-1 0 0-15,3-3 0 0,1-2 0 0,2-1 0 16,-2 1 0-16,4-2 0 0,2-2 0 0,0-1 0 16,-2-1 0-16,8-4 0 0,1 0 0 0,0 1 0 15,-1-1 0-15,0 1 0 0,2-2 0 0,1 0 0 0,4-2 0 16,-4 0 0-16,3 1 0 0,5-4 0 15,0 0 0-15,0 0 0 0,0 0 0 0,0 0 0 0,0-7 0 0,3 1 0 16,1-2 0-16,3-1 0 0,2-2 0 0,5-6 0 16,-1 1 0-16,4 0 0 0,-2-1 0 0,8 0 0 15,5 0 0-15,3-2 0 16,3-1 0-16,-2-1 0 0,-1-3 0 0,5 0 0 0,0-1 0 0,4-3 0 16,4-5 0-16,3 0 0 0,3-3 0 0,4 0 0 15,1-4 0-15,1-3 0 0,1-5 0 0,2-2 0 16,4-2 0-16,5-1 0 0,4-1 0 0,2-4 0 15,-1-1 0-15,4-4 0 0,1-5 0 0,3 1 0 16,6 1 0-16,-4 2 0 0,-4 3 0 0,4-1 0 16,1-2 0-16,-1 2 0 0,-2 0 0 0,-6 5 0 15,-1 2 0-15,-2-1 0 0,-2-3 0 0,0 1 0 0,-1-1 0 0,-3 0 0 16,-5 0 0-16,-3 0 0 0,0-2 0 0,-2-2 0 16,-5-4 0-16,3 3 0 0,1 4 0 0,-2 2 0 15,-2 2 0-15,-1 1 0 0,-3 1 0 0,3-4 0 16,4-1 0-16,-6 5 0 0,-3 5 0 0,0 1 0 15,1 0 0-15,-1 2 0 0,-3 0 0 0,0-1 0 16,0 0 0-16,4-2 0 0,1-3 0 0,-2 1 0 16,-5 2 0-16,2 4 0 0,1 1 0 0,-4 4 0 15,-5 5 0-15,-4 0 0 0,-5 5 0 0,1 0 0 16,-8 5 0-16,0 0 0 0,-3 0 0 0,0 6 0 16,-3 2 0-16,0 0 0 0,-4 0 0 0,-1 2 0 15,0 0 0-15,0 3 0 0,-1 5 0 0,-3 0 0 16,2-1 0-16,-2 4 0 0,2 1 0 0,-1 0 0 15,-1 0 0-15,1-1 0 0,-1-2 0 0,-3 6 0 16,1-3 0-16,1-3 0 0,0 2 0 0,-2 4 0 0,0 0 0 0,0 0 0 16,0 0 0-16,0 0 0 15,0 0 0-15,0 0 0 0,0 0 0 0,0 0 0 0,0 0 0 0,0 0 0 16,0 0 0-16,0 0 0 0,-4 5 0 0,-4 3 0 16,8-8 0-16,-9 10 0 0,-2 1 0 0,0 4 0 15,2 3 0-15,-6 3 0 0,1 3 0 16,-1 5 0-16,-5 3 0 0,0 2 0 0,-3 1 0 0,-7 3 0 15,-2 3 0-15,-5 9 0 0,-4 2 0 0,-3 9 0 16,2 5 0-16,-4 2 0 0,-2-2 0 0,0 6 0 16,0 7 0-16,-6 1 0 0,-6-1 0 0,0 1 0 15,-4-1 0-15,0 2 0 0,-2 4 0 0,-3-4 0 0,-4-3 0 16,1-1 0-16,3-3 0 0,-4 1 0 0,1 0 0 16,-1-6 0-16,-2-3 0 0,3-2 0 0,-2-3 0 15,2-2 0-15,4-5 0 0,3 1 0 0,3 1 0 0,-3-1 0 16,-2-3 0-16,-2-1 0 0,6-1 0 0,-1 0 0 15,1-1 0-15,-1-3 0 0,-4-3 0 0,0 1 0 16,1 1 0-16,-1 0 0 0,3-1 0 0,1-1 0 16,0-5 0-16,-2 1 0 0,-1-2 0 0,3 1 0 15,4-2 0-15,2 0 0 0,6-2 0 0,2 1 0 16,3-4 0-16,1-1 0 0,-1-4 0 0,16-6 0 16,-4 1 0-16,1 1 0 0,-2 1 0 0,2-1 0 15,-1 0 0-15,-11 8 0 0,6 0 0 0,5-3 0 16,-3-1 0-16,4-2 0 0,1-6 0 0,1 0 0 15,0-2 0-15,2-1 0 0,2-4 0 0,11-4 0 0,-1 1 0 16,-2-1 0-16,-1-2 0 0,-1 0 0 0,-1-3 0 16,2 2 0-16,3 2 0 0,-2 1 0 0,0-1 0 0,3 0 0 15,2 1 0-15,1 0 0 0,-1 0 0 0,1 1 0 16,0 0 0-16,0-1 0 0,1 2 0 0,0 0 0 16,1-1 0-16,1-1 0 0,-1 0 0 0,2 0 0 15,1-2 0-15,3 1 0 0,0-2 0 0,6-4 0 16,0 0 0-16,0 0 0 0,0 0 0 0,0 0 0 15,0 0-768 1,0 0-208-16,8-7-48 0,0 4 0 0,2-1 832 0,-1 0 192 0,1 1 0 0,4 0 0 16,0 0 0-16,2-3 0 0,0 1 0 0,5-3 0 15,-2-2 0-15,6-3 0 0,0-4 0 0,17-10 0 0,-2-2 0 16,6-3 0-16,6-1 0 0,-1-2 0 0,0 0 0 16,1-5 0-16,-1-4 0 0,2-3 0 0,4-5 0 0,5 2 0 15,4-6 0-15,2-1 0 0,-2 0 0 0,3 2 0 16,6 1 0-16,3-2 0 0,3 1 0 0,-1-2 0 15,0-2 0-15,2-1 0 0,-1 2 0 0,0 1 0 16,-2 1 0-16,-3-4 0 0,-4-2 0 0,-2-1 0 16,-1 0 0-16,3 0 0 0,2 0 0 0,-6-1 0 15,-4-1 0-15,0-7 0 0,4-5 0 0,0 3 0 16,1 0 0-16,-1-1 0 0,2 0 0 0,-4-4 0 16,-3-1 0-16,-1 4 0 0,-4 6 0 0,3 0 0 15,0 0 0-15,-4 5 0 0,-6 1 0 0,-2 3 0 16,-2 2 0-16,-1 2 0 0,0 0 768 0,-6 0 208 15,-3-1 48-15,1 5 0 0,2 2-832 0,-1 0-192 16,-2 4 0-16,-5 4 0 0,0 5 0 0,-2 0 0 0,-6 5 0 0,-1 1 0 16,-1 0 0-16,0 4 0 0,-2-1 0 0,0 4 0 15,0 0 0-15,-1 4 0 0,0 2 0 0,-2 4 0 16,-5 0 0-16,-4 8 0 16,2-1 0-16,1 4 0 0,-2 0 0 0,0 1 0 0,-2-1 0 0,-7 4 0 15,0 0 0-15,0 0 0 0,0 0 0 0,0 0 0 31,-8 12-1600-31,-2 3-352 0,-3 2-80 0,-2 0-14752 0</inkml:trace>
  <inkml:trace contextRef="#ctx0" brushRef="#br1" timeOffset="43778.54">7605 16514 11967 0,'0'0'528'0,"0"0"112"0,0 0-512 0,-2-6-128 16,2 6 0-16,0 0 0 0,-3-9 1488 0,3 9 272 15,0 0 48-15,0 0 16 0,-3-4-688 0,3 4-144 16,0 0-32-16,0 0 0 0,-10 4-368 0,5 3-80 16,5-7 0-16,-8 11-16 0,2 2-32 0,2 2 0 15,-1 3 0-15,0 4 0 0,2 2-16 0,-3 4-16 16,2 0 0-16,1 6 0 0,-1 1-112 0,0 0-32 16,2-1 0-16,1-4 0 0,0-1-144 0,2-4-16 15,1-3-128-15,3-2 192 0,0-2 0 0,5-4 0 16,0-4 0-16,2-2 0 0,2 2 160 0,4-6 32 15,2-3 0-15,5-2 0 0,2-1 144 0,5-5 48 0,3-1 0 16,-1-1 0-16,-1-4-160 0,-2-1-32 0,-3-2 0 16,-4-2 0-16,-2-1-176 0,-2 1-32 0,-2-2-16 0,-1-2 0 15,-1-2-160-15,0-2 128 0,-2 1-128 0,0 0 128 16,-4-2-128-16,0 4 160 0,1 1-160 0,-3 4 160 16,1 1-160-16,-5-1 0 0,-1 0 144 0,3 5-144 15,-4 5 0-15,0 0 0 0,-3-2 0 0,1 10 128 16,0 0-128-16,0 0 0 0,-3 9 0 0,0 2 0 15,1 2 0-15,-1 3-160 0,-3-1 160 0,-3 5 0 16,2 6 0-16,-2 6-128 0,3 4 128 0,-3 3 0 16,1 3 0-16,-2 3 0 0,0 1 0 0,2 5 0 15,-2 1 0-15,-2 2 192 0,-3 0-48 0,3 0-16 16,-1-3 96-16,0-1 16 0,0-5 0 0,-2 2 0 16,-1-1-112-16,-2-2 0 0,-2-2-128 0,-3-1 192 15,1 1 144-15,-2-3 32 0,2-4 0 0,-2-2 0 0,2-3 80 0,4-5 0 16,1-4 16-16,0-1 0 0,-1-3-48 0,1-1-16 15,2-4 0-15,0-2 0 0,1-3-80 0,1-2 0 16,0-3-16-16,-2-3 0 0,1-2-16 0,-1-2 0 16,0-4 0-16,1-1 0 0,0-4-96 0,1-3-32 15,2-4 0-15,1 0 0 0,1-2-160 0,3-3 0 16,4-1 0-16,2 0 128 0,1 2-128 0,5 1 0 16,1 0 0-16,1 3 0 0,3 3 0 0,2 3-144 15,2 1 144-15,1-2 0 0,5 1-176 0,4-1 176 16,1 4-160-16,4 3 160 0,6 0-176 0,4 1 176 15,10 0-192-15,-3 4 192 0,-3 2-128 0,-5 2 128 16,-5 2 0-16,-5 1 0 0,-1 3-144 0,-7-1 144 0,-2 1 0 16,-3 1-144-1,-2 3-336-15,-2 0-64 0,-1-1-16 0,-1 0 0 16,-1-1-1872-16,-1 0-368 0,-8-8-80 0</inkml:trace>
  <inkml:trace contextRef="#ctx0" brushRef="#br1" timeOffset="44176.13">8804 16693 5519 0,'-12'1'496'0,"12"-1"-496"15,-10 1 0-15,1 1 0 0,9-2 3488 0,0 0 608 16,0 0 112-16,0 0 16 0,0 0-2416 0,0 0-480 15,9 2-112-15,3-3 0 0,1 0-176 0,2 0-16 16,3 0-16-16,1-1 0 0,-1-5-240 0,4 2-32 16,2 1-16-16,2 0 0 0,4-5-240 0,4 2-48 15,4 5-16-15,-1-4 0 0,0-2-176 0,-3 4-48 0,-8 1 0 0,-2 3 0 32,-7 3-896-32,-4 0-176 0,-4-3-32 0,-9 0-13056 0</inkml:trace>
  <inkml:trace contextRef="#ctx0" brushRef="#br1" timeOffset="44327.43">8846 16947 24879 0,'0'0'2208'0,"0"0"-1760"0,0 0-448 0,0 0 0 15,0 0 1408-15,0 0 192 0,0 0 32 0,11 3 16 16,1-1-432-16,3-2-96 0,3-4-16 0,3 1 0 16,3-1-512-16,3 0-96 0,4-3-32 0,2 2 0 15,3-2-288-15,2 3-176 0,-5 2 192 0,-2-1-11040 16,-5 0-2208-16</inkml:trace>
  <inkml:trace contextRef="#ctx0" brushRef="#br1" timeOffset="57418.41">10351 16176 7359 0,'0'0'656'0,"-7"2"-528"16,-1 1-128-16,8-3 0 0,-10 3 1216 0,4 2 192 16,6-5 64-16,-7 6 0 0,7-6-384 0,-6 7-64 15,6-7 0-15,0 0-16 0,0 0-176 0,0 0-48 16,0 0 0-16,0 0 0 0,11-4 144 0,0-2 32 16,3 1 0-16,1-2 0 0,2 0-144 0,4 1-32 0,1-1 0 0,4-2 0 15,-1 1-336-15,3 0-80 0,0 2-16 0,1 2 0 16,-4-1-80-16,-2 1-16 0,-3 2 0 0,-3 2 0 15,-3-3-256-15,-1 4 128 0,-3 4-128 0,-6 4 0 16,0 2 144-16,-4 2-144 0,-2 1 0 0,-4 4 144 16,-6 4 32-16,-3 2 0 0,-3 3 0 0,-3-2 0 15,-4-1-176-15,-3 1 128 0,-1 0-128 0,-1-2 128 16,2-4-128-16,2-1 0 0,1 0 144 0,5-3-144 16,4-1 0-16,4-5 144 0,1-1-144 0,4-2 0 15,4 2 256-15,3-8-64 0,0 0-16 0,8 7 0 16,5-5 272-16,5-4 64 0,4 0 16 0,5-3 0 15,9-3-80-15,-1 2 0 0,1-2-16 0,2 4 0 16,-5 1-256-16,-2-2-48 0,1-1-128 0,-1 0 192 16,0 2-192-16,-1 1 0 0,-5-1 0 0,-3 2 0 0,-4 1 0 0,-5 2 0 15,-4 1-128-15,-9-2 128 16,0 0-2320-16,0 0-368 0,0 0-64 0,-13 21 0 0</inkml:trace>
  <inkml:trace contextRef="#ctx0" brushRef="#br1" timeOffset="57660.61">10226 16857 21183 0,'0'0'1888'0,"8"-4"-1504"15,1 0-384-15,2-3 0 0,2 0 752 0,7-2 80 0,4-1 0 16,3-1 16-16,2-2 176 0,6-2 16 0,7 2 16 0,3 0 0 15,1 1-480-15,-2-1-112 0,-1-2-16 0,0 4 0 16,-3 3-160-16,-4 2-32 0,-1 3-16 0,-3-1 0 16,-3 1-240-16,-2 4 0 0,-3 5 0 0,-2-1 0 31,-4 1-384-31,-5 3-112 0,-4 0-16 0,-4 4-8224 0,-1 0-1632 0</inkml:trace>
  <inkml:trace contextRef="#ctx0" brushRef="#br1" timeOffset="58073.24">10342 17058 23039 0,'0'0'2048'0,"11"-6"-1648"16,1-1-400-16,1-1 0 0,5 1 400 0,2 1 0 15,8-2 0-15,4 0 0 0,3 0 160 0,1 0 16 16,1 1 16-16,-2 3 0 0,-2 2-176 0,-1 2-32 15,-4 3-16-15,-2 1 0 0,-5 2-144 0,-4 3-32 16,-4 2 0-16,-3 1 0 0,-3 0 48 0,-4 0 0 16,-4 1 0-16,-3 3 0 0,-4 0 112 0,-1 3 32 15,-2-1 0-15,-2 2 0 0,-2 0-96 0,-1-2-16 16,1-2 0-16,-1 1 0 0,1-3 16 0,3-1 0 16,0-1 0-16,2-2 0 0,3-1-16 0,2 0 0 15,3-2 0-15,2 1 0 0,0-8-80 0,7 7-32 0,0-1 0 16,5 1 0-16,0-2 96 0,3 3 32 0,0-2 0 0,-1 0 0 15,-1 3-96-15,-1 1-32 0,-2-3 0 0,-2 2 0 16,-3 2 16-16,-5 2 0 0,-1-2 0 0,-4 1 0 16,-3 1 288-16,-3 1 64 0,-3-1 16 0,-3 2 0 15,-2-1 96-15,-3 0 32 0,-3-2 0 0,0-2 0 16,-2-1-368-16,0-2-80 0,-4-3-16 0,2-3 0 16,-2-4-208-16,4-2 128 0,5-2-128 0,3-3 0 15,3-2-1936 1,6-5-496-16,4-1-80 0</inkml:trace>
  <inkml:trace contextRef="#ctx0" brushRef="#br1" timeOffset="58858.86">11636 16576 15663 0,'0'0'1392'0,"0"0"-1120"15,0 0-272-15,0 0 0 0,-6-8 1216 0,6 8 176 0,0 0 32 0,0 0 16 16,0 0-160-16,0 0-48 0,0 0 0 0,4 10 0 16,1 2-464-16,4 2-112 0,2-1-16 0,4 2 0 15,2 2 32-15,5 1 0 0,4 5 0 0,2 2 0 16,3-2-160-16,1 1-16 0,0 3-16 0,-2-1 0 16,-5-3-224-16,-3 0-32 0,-1 0-16 0,-6-2 0 15,-1-2-208-15,-4-2 0 0,-1-1 128 0,-1 0-128 16,-3 2 0-16,-1-1 0 0,-2 0 0 0,0-4 0 15,-2-4-256-15,-1-1-80 0,0 0-32 0,1-8-9072 16,0 0-1824-16</inkml:trace>
  <inkml:trace contextRef="#ctx0" brushRef="#br1" timeOffset="59099.62">12063 16458 21183 0,'0'0'1888'0,"-2"-7"-1504"15,2 7-384-15,0 0 0 0,-6-7 1120 0,6 7 160 16,-8-1 16-16,-2 4 16 0,-2 4-96 0,-3 5-32 16,-1 0 0-16,-3 6 0 0,-6 6-96 0,0 6-32 15,-3 4 0-15,-2 0 0 0,0-1-64 0,1 4-16 16,1 5 0-16,3-2 0 0,1-3-368 0,3-1-80 16,1 1-16-16,3-4 0 0,1-3-320 0,3-1-64 15,2-2 0-15,0 2-128 0,1-3 128 0,2 0-128 16,4-4 0-16,0 0 0 0,0-5 0 0,2-1-256 0,1-4 64 15,2-3-11488-15,-1-9-2288 16</inkml:trace>
  <inkml:trace contextRef="#ctx0" brushRef="#br1" timeOffset="59406.55">12802 16484 23039 0,'0'0'2048'16,"0"0"-1648"-16,0 0-400 0,0 0 0 16,-6-5 1280-16,-4 3 160 0,-1 4 32 0,0 6 16 15,-5 4-144-15,1 3-16 0,-1 3-16 0,1 5 0 0,2 5-448 0,1 1-96 16,0-1 0-16,2 3-16 0,-2-2-336 0,2 5-64 15,2 2-16-15,-1-1 0 0,4 1-336 0,2-3 144 16,-3-1-144-16,2 0 0 0,0-1 0 0,2-2 0 16,-3-2 0-16,1-4 0 15,1-2-1008-15,0-1-304 0,-4-5-64 0,1-2-13776 0</inkml:trace>
  <inkml:trace contextRef="#ctx0" brushRef="#br1" timeOffset="59566.01">12453 16800 22111 0,'6'-9'976'0,"1"4"208"0,2 2-944 0,2 0-240 0,3-4 0 0,2 1 0 16,1 1 1984-16,4 1 368 0,4-1 64 0,4 2 16 15,3-2-1152-15,2 2-240 0,3 1-32 0,2 2-16 16,0 1-672-16,-4 0-144 0,-4-1-32 0,-4 0 0 31,-3 0-976-31,-2-1-192 0,-4-2-32 0,0 2-13408 0</inkml:trace>
  <inkml:trace contextRef="#ctx0" brushRef="#br1" timeOffset="63610.37">14274 16421 11967 0,'0'0'1072'0,"2"-7"-864"0,1-5-208 0,-2 3 0 15,-1 9 800-15,0 0 112 0,-1-8 32 0,-4 0 0 16,1 0 400-16,-1 2 64 0,-2-1 32 0,-1 2 0 16,-2-2-208-16,-3 3-32 0,-4 0-16 0,-4 1 0 15,-3 1-80-15,-4 0-16 0,-6 5 0 0,-2 2 0 16,2 2-288-16,-3 5-64 0,-4 6-16 0,-3 0 0 15,1 0-240-15,-3 2-48 0,-3 3-16 0,1 4 0 16,4 2-16-16,7 1 0 0,3 0 0 0,8 1 0 16,10 0-80-16,5-1-32 0,8-1 0 0,4 0 0 15,6-1 32-15,13-3 16 0,7-4 0 0,11-3 0 0,9 1 144 0,7-6 32 16,5-5 0-16,4-2 0 0,7-1-16 0,7-1 0 16,3 2 0-16,-1-4 0 0,-3-2-240 0,-1-1-32 15,2 0-16-15,-4-1 0 0,-2 0-16 0,-8 0 0 16,-8 1 0-16,-9-1 0 0,-9-1-192 0,-5 1 144 15,-3 1-144-15,-6 1 128 16,-5 0-1504-16,-9 0-304 0,-9 0-64 0</inkml:trace>
  <inkml:trace contextRef="#ctx0" brushRef="#br1" timeOffset="64241.99">10401 15948 4607 0,'0'0'400'0,"-10"-3"-400"16,1-2 0-16,-2 2 0 0,0 0 2336 0,1 2 384 0,-3 1 80 0,0 3 16 15,-1 1-1104-15,-3 3-224 0,-2 1-32 0,-1 4-16 16,-4 2-144-16,-2 4-16 0,-4 1-16 0,-3 9 0 16,-2 6-432-16,-6 6-96 0,-3 5-16 0,5 7 0 15,5 9-80-15,0 7 0 0,3 5-16 0,6 6 0 16,4 6-192-16,5-1-48 0,6 1 0 0,7-4 0 16,3-1-96-16,4-1-32 0,9-4 0 0,2-5 0 15,4-7 32-15,4-4 0 0,3-5 0 0,9-3 0 16,8-4-80-16,3-3-16 0,1-3 0 0,-1-2 0 15,0-4-192-15,2-4 176 0,4-5-176 0,1-3 160 16,5-1-1632-16,3-6-320 0,-1-4-64 16</inkml:trace>
  <inkml:trace contextRef="#ctx0" brushRef="#br1" timeOffset="64861.22">14822 16024 11679 0,'2'-10'512'0,"-2"10"128"16,3-10-512-16,1-1-128 0,0-2 0 0,-2 3 0 0,-2 10 1200 16,6-10 208-16,-1 1 64 0,1 3 0 0,-6 6-336 15,8-5-64-15,-8 5-16 0,11-1 0 0,0 1-224 0,0 5-32 16,4 2-16-16,4 5 0 0,0 5-288 0,5 4-64 15,2 2-16-15,1 10 0 0,2 10 16 0,0 4 0 16,-6 5 0-16,-1 3 0 0,-4 3-112 0,-2 4 0 16,-5 0-16-16,-2 5 0 0,-4 3 48 0,1 0 16 15,-2-1 0-15,-2-6 0 0,-2-5-32 0,-1-6 0 16,-1-5 0-16,0 0 0 0,-4 1 80 0,0-5 16 16,-2-3 0-16,-2-6 0 0,0-4-16 0,-3-3 0 15,-1-2 0-15,-2-4 0 0,0-2-96 0,-1-4-32 16,0-3 0-16,0 0 0 0,2-7-160 0,-1-3-128 15,2-4 192-15,2-3-10432 0,1-6-2064 0</inkml:trace>
  <inkml:trace contextRef="#ctx0" brushRef="#br1" timeOffset="65358.57">15640 15871 16927 0,'0'0'752'0,"0"0"144"0,0 0-704 0,-4-8-192 16,1-2 0-16,3 10 0 0,0 0 1216 0,0 0 192 15,0-6 64-15,0 6 0 0,0 0-464 0,5-6-96 16,-5 6-16-16,11-5 0 0,-1-1-240 0,2 2-48 16,0 1-16-16,3 1 0 0,0 1-208 0,0 1-64 15,1 1 0-15,-3 4 0 0,-2 1-128 0,0 3-48 16,-4 1 0-16,-2 2 0 0,-1 0-144 0,-2 2 0 16,-4 2 0-16,-2-2 0 0,-1 1 192 0,-2-1 0 15,-5 1 0-15,1 0 0 0,0-1 80 0,0-2 32 16,-2-2 0-16,2 0 0 0,0 0-96 0,2-3-16 15,1-1 0-15,8-6 0 0,-5 9-32 0,5-9-16 16,-3 9 0-16,3-9 0 0,0 0-144 0,5 11 0 0,0 0 144 0,2-3-144 16,1-1 192-16,-1 0-48 0,2-1 0 0,-2 2 0 15,-4 1-144-15,-1-1 160 0,-2-8-160 16,-1 13 160-16,-2-2-160 0,-3 2 192 0,-4 1-192 0,-2-2 192 16,-3-3 160-16,-3 0 32 0,-1 4 16 0,-1-3 0 15,-2 0-144-15,0-4-48 0,-4-1 0 0,7-1 0 16,2 3-208-16,3-4 0 0,0-2 0 0,5-2 0 31,9 1-1472-31,0 0-400 0,0 0-80 0</inkml:trace>
  <inkml:trace contextRef="#ctx0" brushRef="#br1" timeOffset="65645.32">16416 15691 21183 0,'0'0'1888'0,"0"0"-1504"15,0 0-384-15,0 0 0 0,0 0 240 0,-7 8-32 16,-2 1 0-16,-3 3 0 0,-3 4 880 0,-3 3 192 16,-3 5 16-16,-1 0 16 0,0 3-320 0,-3 4-64 15,-2 1-16-15,1 3 0 0,0 1-240 0,1 1-48 16,0 0-16-16,-2 5 0 0,-1 4-352 0,4-3-80 15,-1-3-16-15,5-4 0 0,0-1-160 0,5-3 0 16,3-3 0-16,1-3 128 0,2-1-128 0,4-2 0 16,1-3-192-16,4-2 192 15,0-3-2224-15,5-3-320 0,9-5-64 0,0-5-16 0</inkml:trace>
  <inkml:trace contextRef="#ctx0" brushRef="#br1" timeOffset="65965.25">16248 16252 28559 0,'0'0'2544'0,"5"-5"-2032"0,4 0-512 0,4-1 0 16,4 4 0-16,0-1 0 0,4-1-128 0,3 2 128 16,6 1 880-16,0 1 272 0,-2 0 64 0,1 2 16 15,-2-1-544-15,-4 2-112 0,-5 0-32 0,-3 5 0 0,-5 3-160 16,-3 1-16-16,-3-1-16 0,-3 3 0 0,-3 4-80 15,-3 0-16-15,-7 3 0 0,-4 1 0 0,-4 2 16 0,-7-1 0 16,-4 3 0-16,-1-3 0 0,1-3-32 0,5 1-16 16,5-3 0-16,6 0 0 0,4-1 32 0,6 1 16 15,5-4 0-15,5-2 0 0,6-2-32 0,6-4-16 16,13 0 0-16,3-4 0 0,4-4 224 0,4-1 32 16,1-2 16-16,0-2 0 0,2-5-160 0,1 1-16 15,0-1-16-15,2 2 0 0,3 1-304 0,-4 1-192 16,-5 2 16-16,-5 4-12544 15,-5 3-2512-15</inkml:trace>
  <inkml:trace contextRef="#ctx0" brushRef="#br1" timeOffset="66765.64">9600 16238 2751 0,'0'0'256'15,"3"-6"-256"-15,2-3 0 0,-5 0 0 16,1 1 3568-16,-1 2 656 0,1-1 144 0,-2 2 32 0,0-2-2144 15,1 7-416-15,0 0-96 0,-1-5-16 0,-3 0-144 0,1 3-48 16,3 2 0-16,0 0 0 0,0 0-384 0,-4 2-64 16,-3 4-32-16,2 1 0 0,0 3-384 15,-1 2-80-15,-1 3-16 0,2 2 0 0,-4 3-128 0,2 3-16 16,-1 1-16-16,3 2 0 0,-1-2-96 0,2-1 0 16,-1-2-16-16,1 1 0 0,0 1-112 0,2-2 0 15,-1-5-16-15,2 1 0 0,0-4-176 0,2 1 192 16,2 2-192-16,-1-3 192 0,-3-2-192 0,2-3 160 15,-1-8-160-15,0 0 160 0,2 11-160 0,-2-11-144 16,0 0 144-16,0 0-208 16,0 0-1568-16,0 0-304 0,5-8-64 0,-3-2-13344 0</inkml:trace>
  <inkml:trace contextRef="#ctx0" brushRef="#br1" timeOffset="66966.14">9321 16457 26719 0,'0'0'2368'0,"0"0"-1888"0,0 0-480 0,0 0 0 16,4-6 672-16,-4 6 32 0,9-4 16 0,3 0 0 15,2 0 496-15,4-2 112 0,2 2 16 0,4 0 0 16,1-2-640-16,1 0-112 0,-1 1-16 0,1-1-16 16,4 2-208-16,-1-1-32 0,-3 1-16 0,-3 1 0 15,-2 1-304-15,-5 0 0 0,-1 2 0 0,-5 3 0 16,-2-2-1440-16,-8-1-192 0,0 0-32 0,0 0-16 15</inkml:trace>
  <inkml:trace contextRef="#ctx0" brushRef="#br1" timeOffset="67237.46">9304 16798 8287 0,'0'0'368'0,"0"0"80"0,0 0-448 0,0 0 0 16,0 0 0-16,0 0 0 0,0 0 2592 0,10 4 432 15,0 0 96-15,-1-2 16 0,0-2-960 0,1 0-192 0,1-1-48 0,2 0 0 16,-1-1-208-16,3 0-32 0,3-2-16 16,-2 1 0-16,1 1-464 0,-1 0-80 0,3-2-32 0,0 2 0 15,-2-1-336-15,2-2-80 0,-1 5-16 0,-3-2 0 16,-3 1-384-16,0 0-80 0,-1 0-16 0,0 0 0 15,-11 1-192-15,0 0-160 0,0 0 32 0,0 0-17392 16</inkml:trace>
  <inkml:trace contextRef="#ctx0" brushRef="#br1" timeOffset="73031.99">18122 8889 9215 0,'0'0'192'0,"-9"7"64"0,0-1 0 0,5-1 0 0,-2-1-256 0,6-4 0 16,0 0 0-16,0 0 0 0,0 0 864 0,0 0 128 15,9-3 32-15,4-3 0 0,3-2-832 0,3-3-192 16,3-4 0-16,3 0 0 0,3-3 864 0,3 0 128 16,2-6 32-16,1-4 0 0,5-6-832 0,0-1-192 15,3-1 0-15,6-1 0 0,4-4 0 0,4 1 0 16,3-2 0-16,2-2 0 0,2-2 864 0,5-5 128 0,5-2 32 0,3-2 0 16,2 0-832-16,2-2-192 0,3-1 0 0,0-3 0 15,2-2 0-15,0-3 0 0,-6-2 0 0,2 0 0 16,2 0 0-16,-1-1 0 0,-3-3 0 0,-3 2 0 15,-3 0 0-15,-5 3 0 0,-2 0 0 0,21-20 0 16,-10 15 0-16,-6 7 0 0,-4 1 0 16,-5 2 0-16,-4 5 0 0,0 2 0 0,1 3 0 0,0 2 0 15,-3-1 0-15,-2 2 0 0,-3-1 0 0,-1 3 0 16,-4 3 0-16,-3-1 0 0,-1 0 0 0,-2 4 0 16,1 1 0-16,-6 5 0 0,-5 0 0 0,-1-1 0 15,0-3 0-15,-2 3 0 0,-3 2 0 0,-2 0 0 16,-3-1 0-16,-3-1 0 0,-1 0 0 0,-4 11 0 0,-3 1 0 0,1-1 0 15,-1 1 0-15,3-10 0 16,-1 5 0-16,-5 2 0 0,-1 3 0 0,3 1 0 0,-5-2 0 0,2 5 0 16,-1 0 0-16,1 0 0 0,-2 0 0 0,1 4 0 15,-1 2 0-15,1 1 0 0,-1 1 0 0,-1 1 0 16,-1 1 0-16,0 0 0 0,-1 5 0 0,1 5 0 16,0 0 0-16,0 0 0 0,0 0 864 0,0 0 128 15,0 0 32-15,-8 3 0 0,-2-1-832 0,1 4-192 16,-3 2 0-16,2 3 0 15,-3 2-768-15,-3 0-208 0,0-2-48 0,-3 7 0 0,-2 5 832 0,-6 4 192 16,-2 5 0-16,-1 2 0 0,1-1 0 0,-4 7 0 16,-4 4 0-16,-1 7 0 0,-2 9 0 0,-3 4 0 15,-2 2 0-15,-4 4 0 0,-6 5 0 0,0 4 0 0,-7 5 0 0,1 1 0 16,-1 0 0-16,-2 4 0 16,-4 3 0-16,0-1 0 0,-2 1 0 0,1 0 0 0,0-3 0 15,-3 1 0-15,-4-1 0 0,2-3 0 0,-1-2 0 0,2-2 0 16,3-4 0-16,4-5 0 0,-1-4 0 0,19-21 0 15,-6 5 768-15,-3 0 208 0,-2 0 48 0,-24 18 0 32,10-9-1648-32,4-6-320 0,-2-3-64 0,21-17-16 0,-3 4 1648 0,-2-1 320 0,0-1 64 0,-21 12 16 15,7-6-1648-15,3-3-320 16,4-5-64-16,20-11-16 0,-1 2 832 0,0-1 192 0,-1 4 0 0,-1-1 0 16,1 0 0-16,2-1 0 0,3-2 0 0,-4-3 0 15,0-2 0-15,2-1 0 0,3 0 0 0,2-3 0 16,-1-2 0-16,5-3 0 0,1-3 0 0,3 3 0 0,1 1 0 0,0-1 0 15,0-1 0-15,3-1 0 0,-1-4 0 0,2 1 0 16,1 1 0-16,1-3 0 0,-1 0 0 16,0 0 0-16,3 0 0 0,-1-1 0 0,3 0 0 0,1 2 0 15,1 2 0-15,2-3 0 0,2-3 0 0,-2 0 0 16,-1-2 0-16,6 0 0 0,3 0 768 0,5 0 208 16,0 0 48-16,0 0 0 0,-4-4-832 0,3-1-192 15,1-3 0-15,3 1 0 0,3 1 0 0,2-2 0 16,6-2 0-16,1-2 0 0,4-2 0 0,4-3 0 15,1-2 0-15,5-1 0 0,1-4 0 0,4-4 0 16,4-5 0-16,5-5 0 0,4-7 0 0,7-1 0 16,6 1 0-16,3-6 0 0,1 1 0 0,5-6 0 15,3-5 0-15,5-4 0 0,7-1 0 0,3-3 0 16,1-2 0-16,5-2 0 0,2-2 0 0,1-2 0 0,-1-2 0 16,0 0 0-16,3 2 0 0,-3 1 0 0,-2 2 0 0,1-1 0 15,-2-1 0-15,2 3 0 0,2 1 0 0,-4-1 0 16,-4-1 864-16,28-25 128 15,-16 11 32-15,-13 9 0 0,-9 5-832 0,-7 2-192 0,-6 5 0 0,-4-1 0 16,-4-1 0-16,-3 5 0 0,-3 4 0 0,0 3 0 16,4 2 0-16,-4 0 0 0,-4-1 0 0,-2 2 0 15,-2 2 0-15,0 1 0 0,-1 0 0 0,-1 4 0 16,-3 4 0-16,1 0 0 0,0 3 0 0,-5-2 0 16,-3 1 0-16,-2 3 0 0,-1 1 0 0,-2 1 0 15,-5 1 0-15,-1 1 0 0,-5 4 0 0,-2 5 0 16,-4 2 0-16,-3 2 0 0,-2 4 0 0,0 2 0 15,-3 2 0-15,-2 2 0 0,-3 3 0 0,1 0 0 0,0 1 0 0,-2-1 0 16,-1 0 0-16,6 8 0 0,-8-3 0 0,-1 3 0 16,2 2 0-16,-3 2 0 0,1 1 0 15,0 1 0-15,-2 3 0 0,0 2 0 0,0 2 0 0,-3 5 0 16,1 4 0-16,-3 2 0 0,-3 2 0 0,3 1 0 16,1 2 0-16,-3 1 0 0,-1 2 0 0,-1 6 0 15,0 2 0-15,-7 4 0 0,0 2 0 0,-4 3 0 16,-3 4 0-16,-3 3 0 0,-3 2 0 0,-5 5 0 15,-5 3 0-15,11-14 0 0,-7 7 0 0,-3 8 0 16,-6 8 0-16,-6 4 0 0,-2 4 0 0,-7 4 0 16,1 4 0-16,-2 3 0 0,-3 4 0 0,-3-2 0 15,-3-4 0-15,-2 3 0 0,1 4 0 0,0-7 0 16,3-6 0-16,-2 0 0 0,-4 0 864 0,1-3 128 0,-1-1 32 16,3-6 0-16,-2-8-832 0,-1-1-192 0,-4-1 0 0,1-1 0 15,-2 0 0-15,-1-4 0 0,-1-4 0 0,-1-2 0 16,0-2 0-16,6 1 0 0,-1 1 0 0,3 0 0 15,-2-5 0-15,4-1 0 0,1 0 0 0,6-3 0 16,5-2 0-16,4-2 0 0,1 0 0 0,7-5 0 16,6-3 0-16,7-4 0 0,3-4 0 15,9-2 0 1,7-3-1600-16,6-3-352 0,-9 10-80 0,18-22-16 0</inkml:trace>
  <inkml:trace contextRef="#ctx0" brushRef="#br1" timeOffset="93980.89">18010 9002 9087 0,'-8'16'400'0,"1"-7"96"0,-1 1-496 0,-1 3 0 16,-3 3 0-16,-1 0 0 0,-3-6 368 0,1 1-32 16,-2 2 0-16,0 1 0 0,-2 4-144 0,-3-4-16 15,-1-2-16-15,-2 1 0 0,-2 2-160 0,2-1 0 16,1-1 0-16,1-2 128 0,-4 0-128 0,5 0 0 16,-1 0 0-16,2 1 0 0,0-4 0 0,1 1 0 15,2-1 0-15,0-2 0 0,2-3 0 0,-1 1 0 16,-2-1 0-16,3 0 0 0,1 0 0 0,-1 0 0 15,2-2 0-15,1-2 0 0,-1 0 0 0,1 2 128 16,2 2-128-16,0-1 0 0,0-4 192 0,0 0-32 16,5 2-16-16,6 0 0 0,-9 0 128 0,9 0 32 0,-6-6 0 15,6 6 0-15,0 0-128 0,0 0-32 0,0 0 0 0,0 0 0 16,0 0-144-16,10 2 0 0,0-2 144 0,1 2-144 16,-3-2 0-16,2-2 128 0,-3 1-128 0,3 1 0 15,2 1 0-15,-3-2 0 0,0-1 0 0,2 1 0 16,-1 2 0-16,1-1 128 0,1-2-128 0,-2 0 0 15,1 0 240-15,1-1-32 0,1 3 0 0,-1 0 0 16,3-4-208-16,0 0 176 0,0-1-176 0,2 0 160 16,2-2-160-16,-1-1 0 0,4 0 0 0,1 0 0 15,1 1-160-15,-1-2 160 0,0-2-208 0,2 0 80 16,3 3 128-16,-5 1 0 0,-1 3 0 0,-4-3 0 16,1-5 0-16,-1 2 0 0,-2 2 0 0,0 2 0 0,-3-2 0 15,-1-1 0-15,0-2 0 0,-2 2 0 0,0 2 256 16,1-1-32-16,-4-1 0 0,2 0 0 0,-3 0 160 0,-6 9 48 15,0 0 0-15,0 0 0 0,6-8-112 0,-6 8 0 16,0 0-16-16,0 0 0 0,0 0-16 0,0 0 0 16,4-6 0-16,-4 6 0 0,0 0-160 0,0 0-128 15,-8 10 144-15,0 0-144 0,-3-1 240 0,1 2-48 16,0 1-16-16,-2 0 0 0,0-1-176 0,-2 1 0 16,0 0 144-16,-1-1-144 0,1-1 144 0,-2-1-144 15,-4 2 192-15,0 0-192 0,1 0 176 0,-4 0-176 16,-3-3 160-16,-1 3-160 0,2-1 224 0,0 0-48 15,-1-2-16-15,1-1 0 0,-1 1 48 0,2-1 16 16,2 1 0-16,1-1 0 0,0-3-48 0,3 2-16 16,-1-3 0-16,4 2 0 0,3 1-32 0,-1-3 0 15,2-3 0-15,4 1 0 0,7-1-128 0,0 0 0 16,-8 2 0-16,8-2 0 0,0 0 0 0,0 0 0 0,0 0 0 0,0 0 0 16,8-7 0-16,0 0 0 0,2 3 0 0,0-1 0 15,0 1 0-15,2 1 0 0,1-2 0 0,1 1 0 16,3 1 0-16,-1-1-176 0,3 0 48 0,2-1 0 15,2 0 128-15,5 2 0 0,2-4 0 0,2 2 0 16,0-4 0-16,0 0 0 0,2-1 0 0,-1 0 0 16,-1 2 0-16,-1-5 0 0,-2-1 0 0,0 1 0 15,-2 2 0-15,0-1 0 0,-2-2 0 0,-1 1 0 16,-4 0 0-16,-1 2 0 0,-4 3 0 0,-3 0 0 16,-1-3 0-16,-4 3 0 0,-7 8 128 0,0 0-128 15,0 0 160-15,0 0-32 0,0 0-128 0,-12 0 192 16,-4 2-192-16,0 1 128 0,-2 1-128 0,-1 3 0 0,-3 1 0 0,-3 2 0 15,-1 2 0-15,-2-1 0 0,0-4 128 0,-3 1-128 16,-2 0 0-16,0 2 0 0,-1 0 176 16,2-2-176-16,-2-5 192 0,3 2-192 0,4 4 256 0,1 0-48 15,2-5-16-15,2 0 0 0,6-2 32 0,2 0 0 16,5 1 0-16,9-3 0 0,0 0-224 0,0 0 176 16,0 0-176-16,0 0 160 0,8-3-160 0,6 0 0 15,3 1 0-15,6-2 0 16,7-3-384-16,0 0-96 0,-3 3-32 0,6-4 0 15,0 0-576-15,1 2-112 0,-1-1-16 0,-3-1-8112 0</inkml:trace>
  <inkml:trace contextRef="#ctx0" brushRef="#br2" timeOffset="103077.91">6079 9395 1839 0,'-13'-3'160'0,"5"4"-160"0,-1 2 0 0,-1 1 0 15,-1-1 2272-15,2-3 416 0,-5-2 96 0,3 4 16 16,-1 3-1472-16,2-2-304 0,0-7-48 0,1 4-16 15,-1 4-64-15,1 0 0 0,1 0-16 0,2 0 0 16,6-4-48-16,-7 0 0 0,7 0 0 0,0 0 0 16,0 0-32-16,0 0-16 0,-8-4 0 0,8 4 0 15,0 0-32-15,0 0-16 0,0 0 0 0,0 0 0 16,0 0-80-16,0 0-16 0,11-1 0 0,-1 1 0 16,0-3-64-16,2-1-32 0,1-1 0 0,3 3 0 15,-1 2-144-15,3-1-16 0,0-2-16 0,2 3 0 0,-1 0-48 16,2 0 0-16,-1-5 0 0,2 4 0 15,0 3-32-15,3-1-16 0,2 2 0 0,1-6 0 0,-1 0-16 0,3 2-16 16,3 1 0-16,3-1 0 0,1-5 16 0,2 0 0 16,-2-2 0-16,1 5 0 0,0-3-32 0,4 3 0 15,-1-1 0-15,3-1 0 0,0 0 0 0,3 1 0 16,3 0 0-16,-1-2 0 0,-1-1 0 0,-1 0 0 16,1 2 0-16,1-3 0 0,1 0-64 0,1-1-16 15,-1 1 0-15,0 1 0 0,2 3 0 0,-3 0 0 16,-1 0 0-16,-1-2 0 0,0 0-144 0,2 1 192 15,-3-1-192-15,2 1 192 0,2 1-192 0,0 1 0 16,0 3 0-16,0-2 128 0,-3-4-128 0,-1 2 128 16,0-2-128-16,2 2 128 0,3-1-128 0,0 4 0 15,-2-3 144-15,1 3-144 0,-3 1 128 0,-1 0-128 16,1 0 128-16,3 0-128 0,-1-1 0 0,1 1 128 0,1 2-128 16,-3-1 0-16,1-2 0 0,-1 1 128 0,-2 0-128 15,-1 0 0-15,0-1 0 0,2-3 128 0,2-1-128 0,1-1 0 16,3 3 128-16,-3 1-128 0,-2 0 128 0,-1 0-128 15,-1-2 128-15,0 0-128 0,1-2 128 0,-2 0-128 16,-2-2 0-16,2 4 144 0,0-2-144 0,-2 4 0 16,2 0 144-16,-2-2-144 0,-1 0 0 0,2 0 144 15,-1-1-144-15,2 1 0 0,0-2 0 0,3 3 128 16,4 1-128-16,-2 0 128 0,0 1-128 0,0-3 128 16,-3-1-128-16,4 0 0 0,-2 2 0 0,1 1 0 15,-3 0 0-15,1 1 0 0,2-1 128 0,1 4-128 16,-5 0 0-16,0-2 0 0,1-2 0 0,2-1 128 15,1 0-128-15,1 2 0 0,-1 3 0 0,-1-2 0 0,0-2 0 16,-1 0 0-16,-3 1 0 0,0 1 0 0,0 0 0 16,0 0 0-16,1-3 0 0,-1 3 0 0,-1-1 0 15,3 2 128-15,-3 2-128 0,-2-2 0 0,0 0 0 0,-1 2 0 16,-1 3 128-16,1-4-128 0,0-5 0 0,2-1 0 16,1 1 0-16,1 2 0 0,1 2 0 0,2 0 0 15,-4-2 0-15,0 0 0 0,-4 2 0 0,3 0 0 16,0-1 0-16,1 0 0 0,-2-4 0 0,3 1 128 15,1 3-128-15,0 0 0 0,1-4 0 0,-3 2 0 16,-3 0 128-16,-1 1-128 0,2-1 0 0,1 0 0 16,-4-1 0-16,5 2 0 0,2 3 0 0,0 1 128 15,-2 2-128-15,0-3 0 0,-3-3 0 0,1 0 0 16,1 0 128-16,1-2-128 0,2-1 0 0,-1 3 0 16,-2 1 0-16,2-1 0 0,-1 0 0 0,0-3 0 0,-1 0 0 15,1 3 128-15,-4 3-128 0,3 1 0 0,2 1 0 16,0-3 0-16,-1-3 0 0,1 3 0 0,-1 2 0 0,1 1 0 15,-1-4 0-15,0 2 0 0,-2 0 128 0,2-3-128 16,-1-3 0-16,-1 1 0 0,-2 2 0 0,0 2 0 16,2 3 0-16,0 1 0 0,-3-2 0 0,1-1 0 15,0-1 0-15,1 2 0 0,1 0 128 0,-2-2-128 16,0-3 0-16,0 1 0 0,-1 3 0 0,1-1 0 16,-3-1 0-16,4 0 0 0,-5 0 0 0,1 2 0 15,-4 0 0-15,2-3 128 0,-2-4-128 0,0 3 0 16,0 4 0-16,0 1 0 0,0 0 0 0,2-1 0 15,-1-5 0-15,1 2 0 0,0 2 0 0,-1 3 0 16,-1 0 0-16,-3-2 0 0,2-3 128 0,-1 1-128 0,0 1 0 0,1-1 0 16,0 0 0-16,3 1 0 0,-1 2 0 0,1 0 0 15,-2 0 0-15,-1-2 0 0,0 3 0 0,-1-2 0 16,-1 0 0-16,-1 0 0 0,-2-1 0 0,0-1 0 16,0-1 0-16,0 1 0 0,-2 6 0 0,2-4 0 15,-1 0 0-15,-1-1 0 0,0-1 0 0,2 2 0 16,0 2 0-16,0-1 0 0,-1-2 0 0,3 2 0 15,-5 1 128-15,2-2-128 0,-1-2 0 0,-1 1 0 16,0 0 0-16,0 0 0 0,1 0 0 0,0-1 0 16,1-1 0-16,2 1 0 0,-1 1 0 0,2 4 0 15,-4-2 0-15,3-1 0 0,0-3 0 0,2 1 0 16,-4 3 0-16,1 2 0 0,-2-2 0 0,0-1 0 16,0-2 0-16,-1 1 0 0,-2 5 0 0,3-4 0 0,-1-4 0 15,2 0 0-15,-1 1 0 0,1 1 0 0,1 2 0 16,0-2 0-16,0-1 0 0,1 2 0 0,1 2 0 0,-1-1 0 15,1-2 0-15,-4 2 0 0,2 0 0 0,-2 1 0 16,-3 0 0-16,2-2 0 0,-2-2 0 0,2 0 0 16,1 1 0-16,-1 1 0 0,3 2 128 0,-1-3-128 15,-1-1 0-15,2 1 0 0,-2 3 0 0,2 0 0 16,2-3 0-16,-1 0 0 0,0 0 0 0,-2 1 0 16,0 4 0-16,-1 0 0 0,-2-3 0 0,0 0 0 15,0 0 0-15,0 1 0 0,-1-1 0 0,2-2 0 16,1-1 0-16,0 0 0 0,-2 1 0 0,2 0 0 15,0-1 0-15,0 1 128 0,1 0-128 0,-2 0 128 16,2 0-128-16,-1 1 0 0,0 1 0 0,1 0 0 0,-4-1 0 16,2 1 0-16,-4 2 0 0,2-4 0 0,-1-4 0 0,1 3 0 15,1 0 0-15,-1 1 0 0,2 0 0 0,1-1 0 16,2-1 0-16,-1 2 0 0,-4 3 0 0,2 0 0 16,1-3 0-16,1 3 128 0,0 0-128 0,-4 1 0 15,1 1-160-15,-3-2 160 0,1-5 0 0,0 4 0 16,-2 4 0-16,0-4 0 0,0-8 0 0,3 4 0 15,-1 2 0-15,3-2 0 0,-1 2 0 0,4 0 0 16,-2 0 0-16,-1 0 0 0,-2-1 0 0,1 2 0 16,3 1 0-16,-3 0 0 0,1-2 0 0,-2 0 0 15,0 2 0-15,-1-2 0 0,1-2 0 0,-1 1 0 16,-3 1 0-16,1 2 0 0,0 1 0 0,-1-3 0 16,2-3 0-16,1 2 0 0,0 3 0 0,0 0 0 15,0-4 0-15,2 4 0 0,1 0 0 0,0 1 0 0,-1 1 128 16,1-2-128-16,-1-1 0 0,0 0 0 0,-1 1 0 15,-1 0 0-15,-2 0 0 0,0 1 0 0,-1-1 0 0,-2-2 0 16,0 2 0-16,-1 0 0 0,-1 1 0 0,2 0 0 16,-2-4 0-16,0-1 0 0,1 2 0 0,0 0 0 15,0-2 0-15,2 1 0 0,-1 1 0 0,1 1 0 16,-1 0 0-16,1-1 0 0,1-1 0 0,-2 0 0 16,-3 1 0-16,-1 1 0 0,0 0 0 0,3-1 0 15,1-1 0-15,1 2 0 0,-3 3 0 0,0-4 0 16,0-3 0-16,-3 2 0 0,0 1 0 0,0 0 0 15,0-1 0-15,0 0 0 0,-3 1 0 0,1 1 0 16,0 0 0-16,0 2 0 0,-9-3 0 0,10 1 0 16,-10-1 0-16,10 1 0 0,-4 1 0 0,-6-2 0 0,9 0 128 0,-9 0-128 15,8-2 0-15,-8 2 0 0,8 2 0 0,-8-2 0 16,0 0 0-16,7-1 0 0,-7 1 0 0,0 0 0 16,9 3 0-16,-9-3 0 0,0 0 0 0,0 0 0 15,6 3 0-15,-6-3 0 0,0 0 0 0,0 0 0 16,0 0 0-16,0 0 0 0,9-3 0 0,-9 3 0 15,5-1 0-15,-5 1 0 0,0 0 0 0,0 0 0 16,0 0 0-16,8 3 0 0,-8-3 0 0,0 0 0 16,6 7 0-16,-6-7 0 0,0 0 176 0,0 0-176 15,8-1 160-15,-8 1-160 0,0 0 0 0,0 0 0 16,0 0 0-16,0 0 0 0,6 3 0 0,-6-3 0 16,0 0 0-16,0 0-160 0,0 0 160 0,0 0 0 15,0 0 0-15,8 0 0 0,-8 0 0 0,0 0 0 0,0 0 160 16,8 0-160-16,-8 0 0 0,0 0 0 0,0 0 0 0,6-1 0 15,-6 1 0-15,0 0 0 0,0 0 0 0,0 0 0 16,8 1 0-16,-8-1 0 0,0 0 0 0,0 0 0 16,8 0 0-16,-8 0 0 0,8 2 0 0,-8-2 0 15,0 0 0-15,8 0 0 0,1-2 0 0,-9 2 0 16,0 0 0-16,8 3 0 0,-2-3 0 0,2 2 0 16,0 1 0-16,-1 0 0 0,2 0 0 0,2 0 0 15,-2-3 0-15,2 3 0 0,0 1 0 0,-1-1 0 16,0-3 0-16,3 0 0 0,1 2 0 0,2 0-160 15,-4 1 160-15,1 2 0 0,0-2 0 0,2 0 0 16,-1-1 0-16,0 4 0 0,2 2 0 0,-1-3 0 16,-1-5 0-16,2 5 0 0,-2-1 0 0,1 0 0 0,1 1 0 15,0-3 0-15,1 0 0 0,1 4 0 0,2 4 0 16,1 1 0-16,1-5 0 0,2 3 0 0,-2 4 0 16,3-1 0-16,-6-1 128 0,4 0-128 0,4 0 0 0,0 1 0 15,2 1 0-15,1 0-128 0,-5-2 128 0,4 3 0 16,0-1 0-16,3 2 0 0,-1 3 0 0,1-1 0 15,2 0 0-15,1-1 0 0,-1 2 0 0,-1 1 0 16,-2 0 0-16,1 0 128 0,0-2-128 0,0-3 0 16,-3 4-128-16,0-1 128 0,0 0 0 0,0 1 0 15,3-1 0-15,3 3 0 0,1 2 0 0,0 0 0 16,-1-1 0-16,4 1 0 0,4 0 0 0,-3 3 0 16,-2 4 0-16,-1 0 0 0,-3-4 0 0,1-1 0 15,-1-1 0-15,4 1 0 0,1 2 0 0,1-3 0 16,1-1 0-16,-3 0 0 0,3 3 0 0,-4 1 0 15,-1 0 0-15,-2 0 128 0,-2 1-128 0,1 0 0 0,2 1-128 0,4-1 128 16,2 1 0-16,1 1 0 0,1 1 0 0,-3 1 0 16,2-2 0-16,-1-1 0 0,-4-4 0 0,0 3 0 15,-2 3 0-15,1-1 0 0,3-3 0 0,-1 2-128 16,5 0 128-16,1 5 0 0,-2 0 0 0,1 3 0 16,0-2 0-16,0 1 0 0,-7 0 0 0,1-1 0 15,0-1 0-15,0-1 0 0,1-1 0 0,2 2 0 16,3 1 0-16,-1 1 0 0,-5 0 0 0,3 5 0 15,-3 0 0-15,2-2 0 0,-6-2 0 0,0-1 0 16,-3-4 0-16,3 2 0 0,3 3 0 0,1 1 0 16,-1 3 0-16,2-4 0 0,-1-4 0 0,2 5 0 0,-2 5 0 15,-2-1 0-15,-2-3 0 0,-2 0 0 16,-1-3 0-16,-1 1 0 0,1 2 0 0,1-3 0 0,1-1 0 16,-1 2 0-16,-2 2 0 0,1 0 0 0,-1-1 0 0,3 0 0 15,-4-1 0-15,-1-1 128 0,-2-1-128 0,0-2 0 16,-3-2 0-16,0 1 0 0,-1 1 0 0,-1 1 0 15,0 1 0-15,-1-1 0 0,-1-1 0 0,-1 0 0 16,1 1 0-16,-1-5 0 0,-3-3 0 0,3 0 0 16,1-2 0-16,-1 0 0 0,-3-1 0 0,0-1 0 15,0-3 0-15,0 2 0 0,0 1 0 0,0 0 0 16,-1-1 0-16,-4-1 0 0,4-2 0 0,-2 1 0 16,0 0 0-16,0-1 0 0,0-6 0 0,1 1 0 15,-4 2 0-15,2 3 0 0,1 0 0 0,-3-2 0 16,1-4 0-16,-3 1 0 0,4 1 0 0,-3 1 0 0,1-3 0 15,-3-1 0-15,1-1 0 0,-1 1 128 0,1 0-128 16,-1-1 0-16,-5-9 0 0,6 7 0 0,-6-7 0 0,6 8 128 16,1 1-128-16,-4-3 0 0,-3-6 0 0,0 0 128 15,7 9-128-15,-2-2 0 0,-5-7 0 0,4 8 128 16,-4-8-128-16,0 0 0 0,4 7 0 0,-4-7 128 16,0 0-128-16,0 0 0 0,0 0 128 0,8 7-128 15,-5-1 0-15,-3-6 144 0,0 0-144 0,0 0 0 16,3 7 160-16,-3-7-160 0,0 0 128 0,0 0-128 15,0 0 128-15,0 0-128 0,0 0 128 0,0 0-128 16,0 0 128-16,0 0-128 0,0 0 0 0,0 0 128 16,0 0-128-16,0 0 0 0,0 0 144 0,0 0-144 15,0 0 0-15,0 0 0 0,0 0 0 0,0 0 128 16,0 0-128-16,-9 3 0 0,3 1 0 0,6-4 0 16,-9 3-144-16,0-2-48 0,-1 0-16 0,2 2 0 15,-2 3-2448-15,-1-1-480 16,-4-1-112-16</inkml:trace>
  <inkml:trace contextRef="#ctx0" brushRef="#br2" timeOffset="105625.53">19796 9426 10703 0,'0'0'464'0,"0"0"112"0,0 0-448 0,0 0-128 0,0 0 0 0,0 0 0 16,4-8 480-16,-1 1 80 0,-2 0 16 0,-1 7 0 16,0 0-144-16,0 0-32 0,1-10 0 0,0 5 0 15,-1 5-224-15,0 0-48 0,0 0-128 0,0 0 192 16,0-7-32-16,0 7-16 0,0 0 0 0,0 0 0 16,0 0 48-16,4-8 16 0,1 3 0 0,-5 5 0 15,0 0 160-15,8-5 16 0,-2 0 16 0,2 2 0 16,-8 3-128-16,12 0-16 0,-3 0-16 0,0 0 0 0,-1 0-80 0,1 0-16 15,1 1 0-15,-10-1 0 0,8-3-144 0,1 2 0 16,-9 1 0-16,7 0 128 0,2-2-128 16,-2 1 192-16,1 0-192 0,0 2 192 0,1 0-32 0,1 4 0 15,0-2 0-15,2 0 0 0,1-2 32 0,-1 3 0 16,2 0 0-16,2-1 0 0,-2-3-192 0,3 5 192 16,3 2-192-16,-2-1 192 0,2-3-192 0,0-2 160 15,1-1-160-15,1 4 160 0,1 4-160 0,0 3 0 16,3 0 144-16,3-1-144 0,1 0 0 0,-1 2 128 15,0 3-128-15,0-2 0 0,-3-4 0 0,1 0 128 16,2 1-128-16,-3 4 0 0,3 1 0 0,-3 0 144 16,1 0-144-16,-5-1 0 0,0 0 176 0,0 2-176 15,0-4 160-15,1 0-160 0,-2 0 176 0,2 1-176 0,-3 2 192 16,1-2-192-16,1-2 128 0,-3 0-128 0,1 0 0 16,-1-1 0-16,-3-2 128 0,2-1-128 0,-5-3 0 0,-2 2 0 15,-2 2 144-15,-2-4-144 0,-7-4 0 0,0 0 144 16,0 0-144-16,0 0 0 0,4 6 144 0,-4-6-144 15,0 0 0-15,0 0-192 0,-9-5 32 0,2 3 0 32,7 2-752-32,-11-3-160 0,-5-4-16 0,1 2-7728 0</inkml:trace>
  <inkml:trace contextRef="#ctx0" brushRef="#br2" timeOffset="107566.32">19753 9340 3679 0,'0'0'320'0,"0"0"-320"0,-7 6 0 0,7-6 0 16,0 0 1488-16,0 0 240 0,0 0 32 0,0 0 16 15,0 0-880-15,0 0-160 0,0 0-32 0,0 0-16 16,0 0 96-16,0 0 32 0,0-6 0 0,0 6 0 16,0 0-144-16,10 2-32 0,-4 2 0 0,4-3 0 15,-3-3-208-15,2 2-48 0,-1 2-16 0,2-1 0 16,1-2-192-16,-1-1-48 0,2-2 0 0,1 5 0 16,1 5 0-16,1-3-128 0,0-1 192 0,1 2-64 15,2 0 0-15,2 2-128 0,0-2 192 0,1-1-64 16,-1-1 0-16,1 3 0 0,-1 6 0 0,2-2 0 15,2-4 64-15,-3 0 0 0,-3-1 0 0,3 0 0 0,-2 3-32 16,1 1 0-16,-3-2 0 0,4 2 0 16,-1 1-160-16,2 0 160 0,1 4-160 0,1-4 160 0,3-4 0 0,0 1 0 15,2 1 0-15,-4 3 0 0,0 2-160 0,3-3 192 16,3 3-192-16,-5 1 192 0,0 2 0 0,1-3 0 16,0-4 0-16,-1 3 0 0,-1 5 0 0,2-1 0 15,3 0 0-15,-1-1 0 0,2-1-32 0,-1 2 0 16,1-1 0-16,0 0 0 0,-2-1-32 0,-2-1 0 15,-1-1 0-15,3 3 0 0,-3 1-128 0,1-1 160 16,-3-2-160-16,-1 2 160 0,2 0-160 0,-3 1 0 16,3 1 144-16,-2-3-144 0,3-3 0 0,2 3 0 15,-4 2 0-15,2 1 128 0,2-1-128 0,-4 0 176 16,0-1-176-16,1 1 192 0,0 2-192 0,1-2 0 16,-3 1 0-16,0-1 0 0,-1 0 0 0,0 1 0 0,-2-1 0 0,1-1 128 15,-2-1-128-15,0 0 160 0,1 2-160 0,1-2 160 16,1-2-160-16,1 0 192 0,1-1-192 0,1 1 192 15,-2 2-192-15,0 0 192 0,0-2-192 0,0 0 192 16,-1 3-192-16,1 1 0 0,0-2 144 0,-3 1-144 16,0-4 0-16,-3 3 0 0,2 3 0 0,-1-1 128 15,-1-3-128-15,2-2 0 0,-1 1 0 0,0 1 128 16,2 3-128-16,1-1 0 0,2-2 0 0,-2 3 0 16,1 0 0-16,0 2 128 0,1-2-128 0,-1 0 0 15,-3 0 0-15,0-1 0 0,-1 0 0 0,3 1 128 16,0-2-128-16,0-1 0 0,0 1 0 0,-2-1 128 15,0 3-128-15,0-4 0 0,0-3 128 0,-3 3-128 16,1 3 0-16,-1 0 0 0,1 0 0 0,0 0 128 0,1 1-128 16,1 0 0-16,0 3 0 0,3-3 128 0,-2-2-128 15,1 1 0-15,0 0 0 0,2 3 0 0,-2 4 0 0,1-2 0 16,0-4 0-16,1 3 0 0,0 4 0 0,0-1 0 16,-1-1 0-16,-3-2 0 0,2-2 0 0,-2 0 128 15,0 2-128-15,-1-4 0 0,2-2 0 0,0 0 0 16,-1-1 0-16,2 4 0 0,1 0 0 0,1 1 0 15,-1-2 0-15,-1 2 128 0,-1 3-128 0,0-1 0 16,1-3 0-16,-4 0 0 0,1 1 0 0,2 1 0 16,2 1 0-16,-3 2 0 0,0-1 0 0,0-1 0 15,1 0 0-15,-3 1 128 0,-1-1-128 0,1-1 0 16,1-3 0-16,0 1 0 0,-1 2 0 0,3 1 0 0,-2-3 0 16,3 0 0-16,1 0 0 0,1 0 0 0,-1 0 0 15,0 0 0-15,0-3 0 0,1 2 0 0,-3 2 0 0,0 0 0 16,1-1 0-16,-1-1 128 0,0-1-128 0,-1 1 0 15,-1 4 0-15,-1-2 0 0,-1 3 0 0,2-3 0 16,-2 1 0-16,2-1 0 0,-1 1 0 0,-1-1 128 16,1-1-128-16,-1-1 0 0,3 0 0 0,-3 2 0 15,0-1 0-15,-1-1 0 0,3-4 0 0,-2 4 0 16,-2 1 0-16,2 0 0 0,0-1 0 0,-2-1 0 16,-5 1 0-16,1 3 0 0,1 1 0 0,0-2 0 15,0-6 0-15,-1 1 0 0,0 4 0 0,-1-2 0 16,1-2 0-16,-2 0 0 0,0 1 0 0,-2 3 0 15,-1 1 0-15,1-1 0 0,-1 1 0 0,3-3 0 16,-2 0 0-16,1 2 0 0,0 0 0 0,1-1 0 0,-2-3 0 16,2 2 0-16,-2 3 0 0,1-4 128 0,1 0-128 15,-4-1 0-15,2-1 0 0,-1 3 0 0,1 0 0 0,-1-1 0 16,1-1 0-16,-1 2 0 0,1 0 0 16,-1 2 0-16,2 2 0 0,0-4 0 0,-1-2 0 0,-1 4 0 15,1 4 0-15,-1-3 0 0,2-3 0 0,-3-2 0 16,2-2 0-16,1 5 0 0,-4 3 0 0,1 1 0 15,4-3 0-15,-4 3 0 0,0-1 0 0,0 1 0 16,0 0 0-16,1-2 0 0,-2-2 0 0,0 2 0 16,2-2 0-16,-1 0 0 0,1 0 0 0,0-1 0 15,0-4 0-15,-1 3 0 0,-1 3 0 0,2-2 0 16,-4-3 0-16,2 0 0 0,-1-1 0 0,2 1 0 16,0 0 0-16,-2-1 0 0,-2-9 0 0,5 9 0 0,-4 0 0 15,1 1 0-15,1 0 0 0,0 0 0 0,-3-10 0 0,0 9 0 16,0 1 0-16,0-10 0 0,0 0 0 0,0 0 0 15,0 0 0-15,0 10 0 0,0-2 0 0,0-8 0 16,0 0 0-16,0 0 0 0,0 0 128 0,0 0-128 16,0 0 224-16,0 0-32 0,0 0 0 0,0 0 0 15,0 0 32-15,0 0 0 0,2-12 0 0,-4 2 0 16,2 10-32-16,-4-8-16 0,0-2 0 0,-2-2 0 16,0-3-32-16,-1 2 0 0,0 1 0 0,1-1 0 15,0-3-144-15,-3 0 128 0,2-2-128 0,-4 2 128 16,0 0-128-16,1-1 192 0,-3-4-192 0,1-2 192 15,-2-1-192-15,1-2 0 0,0 0 0 0,-1-3 0 16,-3-3 128-16,2 3-128 0,-3 3 0 0,-2-4 128 16,-3-5-128-16,-3 0 0 0,-3 0 0 0,0-1 0 15,-1-1 128-15,-1-2-128 0,-2-6 128 0,0 2-128 0,0 1 0 16,0 2 0-16,0 2 0 0,2-1 0 0,3 1 0 0,-3 1 0 16,-3 0 0-16,2-2 0 0,-1-5 0 0,0 0 0 15,-3 1 0-15,-4 2 0 0,1 1 0 0,-1 1-224 16,0-2 32-16,2 4 0 15,0-2-240-15,-2 1-32 0,-2-7-16 0,-2-2 0 16,-2-3-128-16,-3 1-32 0,-4 4 0 0,4-1 0 16,-1 1 64-16,5 2 0 0,1 1 0 0,-2 1 0 15,0-3 112-15,-1-3 16 0,1 1 16 0,1 5 0 0,-3 6 112 0,2 2 0 16,1 0 16-16,2 1 0 16,0-1-112-16,-2 3-32 0,-3 0 0 0,0 0 0 15,0-3-16-15,-4-1-16 0,-3-2 0 0,2 3 0 16,5 2-144-16,-1-2-16 0,4-3-16 0,-4 3 0 0,-2 3 240 0,-1 2 48 0,1 2 16 0,2 0 0 15,5 0 192-15,4 3 160 0,1 2-208 16,3 2 80-16,4-2-64 0,3 1-16 0,3 1 0 0,2 2 0 16,0 0 16-16,0 1 16 0,0-2 0 0,3 4 0 15,3 3 32-15,-4 0 0 0,-1 0 0 0,-2 0 0 16,2 0 0-16,-2 1 0 0,3-1 0 0,-1 1 0 16,2 0-208-16,-2-1-32 0,1 0-16 0,0-2-3552 15,-1-2-704-15</inkml:trace>
  <inkml:trace contextRef="#ctx0" brushRef="#br2" timeOffset="108944.93">20166 9356 4607 0,'-7'-3'400'0,"1"1"-400"15,-1 2 0-15,0 2 0 0,1-2 1328 0,0 1 176 16,-2 1 32-16,8-2 16 0,-7 3-656 0,7-3-144 16,0 0-32-16,-8 5 0 0,8-5-48 0,-6 7-16 15,-2-2 0-15,8-5 0 0,-8 0 112 0,0-1 32 16,1 1 0-16,-2 1 0 0,2-1 48 0,0 2 16 16,-1-2 0-16,-2 0 0 0,2 0-80 0,-2-2-16 15,2 0 0-15,-1-3 0 0,-1-5 64 0,2 0 0 16,1-1 0-16,0 0 0 0,2-1-64 0,3 0 0 15,7-1 0-15,-3 0 0 0,0-3-272 0,3-3-64 16,2-3-16-16,3 4 0 0,2 3 640 0,3 1 128 0,-1-1 32 0,1 1 0 31,2 3-1792-31,0 4-336 0,2 2-80 0,2-1-16 0,-2-5 816 0,-1 1 192 0,0 3 0 0,-1 4 0 16,-2 2 0-16,0 2 0 0,-1 1 0 0,-2 0 0 16,-1 5 0-16,-4 2-144 0,2 3 144 0,-4 1 0 15,-2-1 0-15,0 3-128 0,0 3 128 0,-3 0 0 16,-3-1 0-16,-1 0 0 0,-3-3 0 0,-4 4 0 15,-1 3 0-15,-2-2 0 0,-2-2 0 0,0-3 0 16,-1-3 0-16,0-1 0 0,-3-4 0 0,-1-1 128 16,-1 3-128-16,2-3 128 0,-2 0-128 0,4-3 128 15,1-3-128-15,3 0 128 0,2-2-128 0,2 1 128 16,-1-1-128-16,3-3 176 0,2-1-176 0,4 0 192 0,2 7-64 16,4-8 0-16,-1-1 0 0,4-2 0 0,1-3-128 0,4 3 128 15,4 0-128-15,2 0 128 0,3-2-128 0,0 2 0 16,0 0 0-16,0 2 0 0,0 3 0 0,-1 1 0 15,0 1 0-15,-5 3 0 0,-3 3 0 0,-2 2-144 16,-1 3 144-16,-6-1 0 0,-3-6-192 0,2 13 64 16,-3 0 128-16,-2 0-208 0,-4-3 0 0,-1 4 0 15,-5 3 0-15,-1-2 0 0,-2-3-80 0,-4-1-16 16,-1-2 0-16,1-1 0 0,4 1 32 0,1-3 0 16,3-1 0-16,2-1 0 0,-1 2 64 0,11-6 16 15,-3 6 0-15,3-6-8544 16,0 0-1696-16</inkml:trace>
  <inkml:trace contextRef="#ctx0" brushRef="#br2" timeOffset="109358.05">20056 9512 23951 0,'-29'-2'2128'0,"12"-3"-1696"0,-2-4-432 0,2 4 0 16,3 3 640-16,2 1 32 0,1-3 16 0,2 2 0 16,9 2-560-16,0 0-128 0,0 0 0 0,0 0 0 15,-1-9 0-15,1-1 0 0,0-2 0 0,6 1 0 16,3 4 0-16,0-3 0 0,1-4 144 0,2-1-144 16,-2 0 0-16,3-2 0 0,1 1 0 0,0-1 128 15,0-2-128-15,2 2 0 0,0-2 0 0,4 4 0 16,2 0 0-16,-2 1 0 0,0 2 0 0,-1 3 0 0,0 3 0 0,-1 2 128 15,-2 3-128-15,-3 1 128 0,-2 5-128 0,-2 1 0 16,-4 4 0-16,-3 0 0 0,-3 0 0 0,-3 3 0 16,-2 6 0-16,-3-2-128 0,0-2 128 0,-5 1 0 15,-2 3 0-15,-3 0 128 0,-2-2-128 0,0 0 0 16,-3-3 128-16,2-4-128 0,-2-2 224 0,5-1-32 16,0 0 0-16,4-4 0 0,1-5 320 0,3-1 64 15,3-2 16-15,-1-1 0 0,3-1-240 0,6-2-48 16,6-2-16-16,0-1 0 0,3 1-288 0,2-1-192 15,0-4 16-15,1 4-13408 0</inkml:trace>
  <inkml:trace contextRef="#ctx0" brushRef="#br2" timeOffset="109840.1">19779 9947 11919 0,'-4'-11'512'0,"4"11"128"0,0 0-512 0,0 0-128 15,0 0 0-15,0 0 0 0,0 0 656 0,0 0 112 16,3-6 0-16,0-2 16 0,0 0-80 0,1 4 0 16,-4 4-16-16,8-11 0 0,0-1 176 0,-3-2 32 15,4-4 16-15,-1 4 0 0,1 3-208 0,1 0-32 16,-1-2-16-16,4 0 0 0,0 4-272 0,-2-1-48 15,1 0-16-15,0 2 0 0,0 1-128 0,-1 3-48 16,-1 1 0-16,0 2 0 0,-10 1-144 0,0 0 0 16,0 0 144-16,0 0-144 0,6 11 128 0,0 3-128 0,-3 2 128 15,-3 2-128-15,-1 2 0 0,-4 2 144 0,0 2-144 16,0 0 0-16,-4-2 128 0,3 2-128 0,1 2 0 0,2-3 0 16,-2-2 128-16,3-1-128 0,1-2 144 0,-1 1-144 15,1-4 128-15,1 0-128 0,3-4 0 0,-1-1 144 31,2-3-1104-31,-4-7-240 0,0 0-32 0</inkml:trace>
  <inkml:trace contextRef="#ctx0" brushRef="#br2" timeOffset="110047.89">19895 9880 20847 0,'-5'-6'912'0,"5"6"208"0,0 0-896 0,-1 11-224 0,1 1 0 0,-1 1 0 15,-1-1 576-15,0 7 80 0,-1 3 16 0,-2 3 0 0,-1 3-112 0,0-1-32 16,0 0 0-16,1 0 0 0,2 3-144 0,1-5-48 16,-2-1 0-16,1 4 0 0,2-1-144 0,0 2-48 15,0-1 0-15,0 1 0 0,0-1-144 0,0 2 192 16,1 4-192-16,0 1 192 16,0-5-1008-16,-1 1-192 0,-3 1-32 0</inkml:trace>
  <inkml:trace contextRef="#ctx0" brushRef="#br2" timeOffset="110966.05">19700 11347 4607 0,'0'0'400'0,"0"0"-400"0,7-10 0 0,-1 1 0 16,-1-1 2016-16,2 0 320 0,-7 10 64 0,5-9 16 15,0 2-1120-15,0-3-208 0,-2-3-64 0,1 2 0 16,-4 11-384-16,3-10-96 0,-1-1-16 0,-1 1 0 16,2 1 48-16,-3 9 0 0,-3-10 0 0,2 2 0 15,-2-2-16-15,-2 3 0 0,1 1 0 0,-4 2 0 16,2-1-112-16,-4 2-32 0,0 1 0 0,-1 3 0 16,-1 3-256-16,-2 3-160 0,-3 1 192 0,2 2-192 15,0 5 144-15,0 3-144 0,-3-1 0 0,4 2 144 16,4-1-144-16,1 0 0 0,-3 2 0 0,7-1 128 15,1-4-128-15,3 1 0 0,1-3 0 0,1 1 0 0,4-3 144 0,-1-1-144 16,6-2 160-16,0-2-160 0,3-1 272 0,4-1-32 16,3-3-16-16,0-1 0 0,2-4 112 0,2-4 32 15,-4 0 0-15,2-3 0 0,-1-3-224 0,-1-1-144 16,0-6 192-16,1 0-192 0,-2 1 224 0,2-5-64 16,1-3-16-16,0 1 0 0,2-3 64 0,-1 1 16 15,1-2 0-15,2-4 0 0,2-1-96 0,-2 1 0 16,0 2-128-16,-5 3 192 0,-2 4-192 0,-2 3 0 15,-4 6 0-15,-3 4 0 0,-5 4 0 0,-5 9 0 16,2-6 0-16,-2 6 0 0,-4 8 0 0,0 5 0 16,-6 2 0-16,-1 4 0 0,-3 2 0 0,-4 4 0 15,-2 5 0-15,0 0 0 0,-3 1 0 0,1 1 0 0,0 1 0 16,1 1 0-16,2 2 0 0,2 1 0 0,-2-2 0 16,5 1 0-16,1 1 0 0,1-3 0 0,3-1 128 15,2-5-128-15,4-4 0 0,1-3 0 0,0-3-144 0,5-5 144 31,0-2-1904-31,2-2-272 0,-5-9-64 0</inkml:trace>
  <inkml:trace contextRef="#ctx0" brushRef="#br2" timeOffset="111174.35">20212 11385 24527 0,'0'0'1088'0,"-7"5"224"15,-1 4-1056-15,0 1-256 0,-3 0 0 0,1 5 0 0,0 2 256 0,-3 2 0 16,1 0 0-16,1-1 0 16,1 0 0-16,-2-1 0 0,1 2 0 0,2 1 0 0,-2-1-256 0,3-1 128 15,3 0-128-15,1 1 0 0,3-2 144 0,0-1-144 16,1-16 0-16,1 12 144 16,3 1-1856-16,-1-2-368 0,-3-11-80 0</inkml:trace>
  <inkml:trace contextRef="#ctx0" brushRef="#br2" timeOffset="111531.16">21066 11424 21183 0,'6'-16'1888'0,"-2"7"-1504"0,-2 0-384 0,2 0 0 15,2 1 384-15,-6 8 0 0,3-11 0 0,0 1 0 16,1 2-384-16,-4 8 0 0,3-8 0 0,-3-1 0 16,-3 0 128-16,-1 0 0 0,1 0 0 0,0 4 0 15,-5 3 256-15,0 0 64 0,-4-2 16 0,-2 4 0 16,-4 2-64-16,-2 2-16 0,-4 0 0 0,-1 3 0 16,-1 2-64-16,-5 3-32 0,0 3 0 0,-2 5 0 15,-1 1 0-15,2 2 0 0,2 2 0 0,3 0 0 16,-2 1-160-16,3-2-128 0,0-3 192 0,4 1-192 15,3 1 176-15,-1-1-176 0,1-2 160 0,3 1-160 16,0-3 176-16,2 0-176 0,0-4 192 0,0 1-192 0,3-1 0 16,2 0-176-16,2-1 0 0,3 2 0 15,-1-4-2192-15,3-4-448 16</inkml:trace>
  <inkml:trace contextRef="#ctx0" brushRef="#br2" timeOffset="111685.65">20410 11566 26607 0,'12'0'1168'0,"-4"0"256"0,1 2-1136 0,2 1-288 15,4 0 0-15,6 4 0 0,6 0 0 0,1 1-192 16,3 1 16-16,1 1 16 0,2 0 160 0,-2 2 0 16,0 1 0-16,-2-1 128 15,1-2-1408-15,-1 5-256 0</inkml:trace>
  <inkml:trace contextRef="#ctx0" brushRef="#br2" timeOffset="111955.3">21860 11625 26719 0,'1'-20'2368'0,"-1"9"-1888"0,-4 0-480 0,0 2 0 16,4 9 320-16,-7-5-16 0,-8 2-16 0,-1 3 0 15,-5 0-16-15,-4 3 0 0,-3 1 0 0,-2 4 0 0,-2-3-80 0,2 6-32 16,-1 5 0-16,1 0 0 0,-1 3 0 16,2 2 0-16,-2 1 0 0,0 3 0 15,-1 4-160-15,2 2 0 0,4-2 0 0,0 3 128 0,0 1-128 0,4 0 128 16,-2 1-128-16,4-5 128 0,2 0-128 0,1-3 0 16,2-2 0-16,0-1 0 15,1 0-672-15,1-5-160 0,1-2-48 16,1-1-7552-16,1-3-1504 0</inkml:trace>
  <inkml:trace contextRef="#ctx0" brushRef="#br2" timeOffset="112104.09">20935 11746 27759 0,'0'0'1216'0,"9"-4"272"0,3-1-1184 0,3 7-304 16,4 7 0-16,3 1 0 0,2 1 208 0,3 3-16 15,3 2 0-15,3 2 0 0,5 3 0 0,1 0 0 0,6 0 0 0,0 2 0 16,-1 3-32-16,-3-1-16 0,-4-1 0 0,-4-2 0 31,-4-3-1824-31,-6 1-368 0</inkml:trace>
  <inkml:trace contextRef="#ctx0" brushRef="#br2" timeOffset="112265">20788 11318 43311 0,'-12'-33'3840'0,"7"18"-3072"0,4 4-608 0,4 4-160 16,5 3 640-16,4 1 112 0,0 7 16 0,9 5 0 16,-2 3-1168-16,-1 1-240 0,1-1-32 0,1 3-12576 15,-5 3-2496-15</inkml:trace>
  <inkml:trace contextRef="#ctx0" brushRef="#br2" timeOffset="114308.43">16656 1682 16575 0,'-7'-11'1472'0,"-1"0"-1168"0,1 0-304 0,-1 2 0 16,-1 0 176-16,1 6-32 0,1-2 0 0,1 1 0 16,6 4 48-16,0 0 16 0,-6-3 0 0,6 3 0 15,0 0-16-15,0 0 0 0,0 0 0 0,0 0 0 16,0 0-64-16,0 0-128 0,0 0 176 0,-4 8-176 15,3-2 192-15,1-6-64 0,0 0 0 0,1 11-128 16,2 1 320-16,-1 0-64 0,0-2 0 0,2-1 0 16,0-1 64-16,1 2 0 0,1 1 0 0,0 2 0 15,1-1 32-15,1 2 16 0,-1 1 0 0,2 0 0 0,1 3-48 16,2-1-16-16,1 1 0 0,3 3 0 0,0 2-16 0,3 5 0 16,2 0 0-16,0 1 0 0,1-2 80 0,2-1 16 15,2 0 0-15,3-1 0 0,-2-2-80 0,3 0-16 16,1-1 0-16,1-1 0 0,1-2 32 0,4-3 16 15,3 1 0-15,4 0 0 0,2 1 0 0,5-1 0 16,-2-2 0-16,2 0 0 0,-1 0-64 0,4-2-16 16,1-1 0-16,6-1 0 0,4-2 0 0,3-2 0 15,1 3 0-15,1-2 0 0,0 2-80 0,2-7-32 16,5-3 0-16,0 2 0 0,-2 1-16 0,0 0-128 16,-5-1 192-16,3 0-64 0,1-2-128 0,3 3 128 15,0 0-128-15,-4-1 128 0,-1-2-128 0,2-2 128 16,1-7-128-16,1 6 128 0,1 4 64 0,-3-2 0 0,-1-5 0 15,-1 1 0-15,4-5-192 0,-3 2 0 0,-2-2 0 0,-3 1 0 16,-2 1 0-16,-2-3 0 0,3 2 0 0,3-3 128 16,-3-4-128-16,-1 2 128 0,-5 1-128 0,-1 1 128 15,-4-3 32-15,-1 2 0 0,0 0 0 0,-1-1 0 16,-1-2-160-16,-6 2 0 0,0 0 0 0,-5-1 0 16,-2 2 0-16,-1-1 0 0,-2 1 0 0,-1-2 0 15,-3 1 0-15,2 1 192 0,0 0-192 0,-2 0 192 16,-2-2-192-16,-3 2 0 0,-4 2 0 0,-2 2-176 15,-1 3 176-15,-5 0 0 0,-3 2 128 0,-2 0-128 16,-4 1 0-16,-7 3 0 0,0 0 0 0,0 0 0 16,0 0 0-16,0 0 0 0,0 0 0 0,-14 3-128 15,-4 2 128-15,-1 1-160 0,-2 1 160 0,-7 2-160 0,-4 1 160 16,-5 2 0-16,-2 1-144 0,-1 1 144 0,-2 3 0 0,-5-3 0 16,-2-1 0-16,-6 1 0 0,-7-1 0 0,-2 2 0 15,-2 2 0-15,-2-1 0 0,-2-2 0 0,-4 1 0 16,-6-2 0-16,-2 1 0 0,0-1 0 0,0 0 0 15,1-4 0-15,-5 4 0 0,-5 1 0 0,2 0 0 16,4 0 0-16,-3 0 0 0,0-3 0 0,0 3 0 16,-2 0 0-16,3-1 0 0,3 0 0 0,0-4 0 15,-2 0 0-15,3 0 0 0,4 1 0 0,3-3 0 16,4-4 0-16,-3-1 0 0,-2 0 0 0,2-1 0 16,1 0 128-16,4-4-128 0,-1-3 160 0,1-3 0 15,-1-1 0-15,5-2 0 0,0 1-160 0,6-6 0 16,3 0 0-16,2-1 0 0,2 2 0 0,2-4 0 15,-4-4 0-15,4 0 0 0,4 2 0 0,3 2 0 0,1-5 0 0,7 1 0 16,3-3 0-16,3 0 0 0,2 2 0 0,5-4 0 16,1 3-128-16,4 0 128 0,2 2 0 0,3 1 0 15,1 4 0-15,4 0 0 0,2-2 0 0,1 4 0 16,2 4 0-16,2 3-144 0,0 2 144 0,3 0 0 16,0 0 0-16,-2 8-128 0,0 0 128 0,0 0 0 15,9-10-144-15,0 6 144 0,1 1-208 0,-2 3 80 16,2 3 128-16,2 1-208 0,-2 1 80 0,2-1 128 15,3 2-192-15,0 0 192 0,2 2-192 0,1 2 192 16,4 2-192-16,2 2 192 0,2 2-160 0,3 1 160 16,4 2-144-16,6 3 144 0,4 4-128 0,2 0 128 15,0-1 0-15,0-2-128 0,0-4 128 0,5 2 0 16,3 2 0-16,6 0 0 0,7 0 0 0,0 0 0 0,1-1 0 16,3 0 0-16,0 1 0 0,7 0 0 15,4 0 0-15,2 3 0 0,0 1 0 0,5-4 0 0,5-3 0 0,2 0 0 16,3 1 0-16,2-5 128 0,6-2-128 0,-2-1 144 15,5-2-144-15,1-4 160 0,-1-1-160 0,1-3 128 16,0-2-128-16,0-3 128 0,-2-8-128 0,2-3 160 16,1-3-160-16,-1-6 160 0,-3-4-160 0,-3-5 192 15,1-3-192-15,-4-2 192 0,0-3-192 0,5 3 192 16,0 1-192-16,-5 3 192 16,-8 2-736-16,-5 6-144 0,-7 4-16 0,-4 5-9072 15,-7 4-1808-15</inkml:trace>
  <inkml:trace contextRef="#ctx0" brushRef="#br2" timeOffset="129821.86">6415 9401 7359 0,'-19'-17'320'0,"7"9"80"0,-3 3-400 0,1-1 0 15,-1 1 0-15,2-1 0 0,-1 1 1520 0,0 2 208 16,1 3 64-16,-3-3 0 0,1-1-976 0,0 1-192 0,0 3-48 0,2-1 0 16,0 1-192-16,2 0-32 15,-2 0-16-15,1-1 0 0,0 1 224 0,-1 2 32 0,2 1 16 0,0-2 0 16,2-3-144-16,-1 4-16 0,2 5-16 0,8-7 0 15,0 0 32-15,0 0 16 0,0 0 0 0,0 0 0 16,0 0-48-16,0 0-16 0,0 0 0 0,0 0 0 16,0 0 16-16,13 1 0 0,1-1 0 0,3 0 0 15,2-1 16-15,4 1 0 0,2 1 0 0,3-2 0 16,0-1-96-16,5-1-16 0,6 1 0 0,-2 1 0 16,4-2-80-16,-2 3-32 0,3-1 0 0,3 1 0 15,5 0-32-15,1-1 0 0,3 1 0 0,5-2 0 16,2 2 0-16,0 0-16 0,-3 0 0 0,4 0 0 15,4-1-48-15,1 1 0 0,5 3 0 0,-1-2 0 0,-1 0-128 0,2-1 0 16,0 0 0-16,3 0 128 0,1 2-128 0,1 0 0 16,1 0 0-16,0 1 128 0,-2-3-128 15,4 1 192-15,4 2-192 0,0-3 192 0,-2-4-16 0,5-1 0 16,-2 1 0-16,0 0 0 0,2 2-48 0,-2-3 0 16,-6-3 0-16,4 3 0 0,3 1-128 0,-1 1 128 15,1 1-128-15,-1 0 128 0,0-2-128 0,0 2 192 16,2 0-192-16,-1-1 192 0,-5-3-192 0,2 3 192 15,1 5-192-15,2-2 192 0,6-2-192 0,-2 1 128 16,-1 0-128-16,2 1 128 0,1-2-128 0,0 1 128 16,-1-1-128-16,3 1 128 0,3-3-128 0,-2 0 128 15,4 3-128-15,-1-2 128 0,-4-4-128 0,-1 2 128 16,1 2-128-16,-3 1 128 0,-6-1-128 0,2-1 128 0,2-3-128 16,1 4 128-16,1 5 0 0,-3-2-128 0,-3-3 192 0,1 1-64 15,2-1-128-15,-5 2 0 0,0 1 0 0,1-2 0 16,-6-2 0-16,2-1 0 0,1 3 0 0,-1-1 0 15,-3-3 0-15,0 1 0 0,0-1 0 0,1 2 0 16,1-4 0-16,-3 5 0 0,-3 1 128 0,2-3-128 16,0-2 128-16,2 2-128 0,1 4 192 0,0-1-64 15,-2-4-128-15,1 1 160 0,0 0-160 0,-1 2 160 16,-2-1-160-16,-1-2 128 0,-1 1-128 0,-1 0 128 16,1 3-128-16,1 0 0 0,-2-1 144 0,-1 3-144 15,0 3 0-15,-3 0 144 0,-2 1-144 0,2-2 0 16,2-3 128-16,2 3-128 0,0 2 0 0,-2 0 0 15,-2-2 128-15,-1-3-128 0,3-3 0 0,0 3 0 0,0 5 192 16,1 1-64-16,-7-3 0 0,2-1-128 0,1-3 144 16,0 2-144-16,-3 1 0 0,-1 4 144 0,2-4 48 0,-2 3 0 15,-3 2 0-15,-1-2 0 0,0-3-192 0,2-1 0 16,4-1 0-16,-1 3 0 0,-1 3 0 0,-4-2 0 16,0-5 0-16,3 2 0 0,-3 0 128 0,2 2-128 15,1 1 0-15,-2-1 128 0,-3 1-128 0,-1-2 0 16,-1 0 144-16,4-1-144 0,2-2 128 0,2 2-128 15,0 0 128-15,-2 2-128 0,-4 2 0 0,-2 0 128 16,-3-4-128-16,3 3 0 0,1-2 0 0,5 1 128 16,-3 0-128-16,1 1 0 0,-1-1 0 0,-3 1 144 15,-4 1-144-15,0 0 0 0,0-5 0 0,-2 1 0 16,1 0 0-16,-2 2 0 0,-1 1 0 0,-3-2 0 16,-4-2 0-16,-2 1 0 0,-3 2 144 0,0-1-144 0,1 2 0 0,0-3 144 15,2-3-144-15,0 2 0 0,-4 5 144 0,3-3-144 16,0 1 0-16,0 0 144 0,-4 0-144 0,-1 2 0 15,-1 0 128-15,-4-1-128 0,-1 0 0 0,2-1 0 16,-5 1 0-16,1 1 0 0,-3-2 0 0,-1-1 0 16,1-1 0-16,1-1 0 0,-1-1 0 0,0 2 0 15,1 0 144-15,-5 0-144 0,-1-3 0 0,1 2 144 16,-2 2-144-16,2 0 0 0,-2 1 144 0,-2-2-144 16,1 0 128-16,0 2-128 0,-1 1 128 0,2 0-128 15,1-4 0-15,-1 1 0 0,-3 2 0 0,3 0 128 16,0-3-128-16,-1 2 0 0,-1 1 0 0,1 0 128 15,-2 0-128-15,1-1 0 0,-2-1 0 0,0 0 0 16,0 2 0-16,0-2 0 0,-1-1 0 0,0 2 0 16,-2 3 0-16,2-1 144 0,-2 0-144 0,2-1 0 0,0-4 128 0,0 2-128 15,1-1 0-15,0 2 0 0,0 1 128 0,1-2-128 16,-1-3 0-16,1 3 0 0,2 3 128 0,-3 1-128 16,-10-4 0-16,7 2 0 0,2-1 128 0,-2 1-128 15,1 1 0-15,-8-3 0 0,9-3 128 0,-1 1-128 16,1 2 0-16,-9 0 0 0,9 0 160 0,0 0-160 15,0 0 128-15,0 1-128 0,-2 1 128 0,2 0-128 16,-3 0 0-16,4 0 128 0,-3-2-128 0,2 1 0 16,-2 1 0-16,1 1 128 0,-8-3-128 0,9-1 0 15,0-1 0-15,-2 1 0 0,-7 1 128 0,9 2-128 16,-1-5 0-16,1 3 128 0,-9 0-128 0,10 3 0 16,-4-2 0-16,-6-1 128 0,10 4-128 0,-10-4 0 15,7 2 144-15,-7-2-144 0,0 0 144 0,9-2-144 0,-9 2 192 0,0 0-192 16,0 0 192-16,5-3-64 0,-5 3 0 15,0 0-128-15,0 0 176 0,0 0-176 0,0 0 160 0,0 0-160 16,0 0 128-16,0 0-128 0,0 0 0 0,0 0 144 16,0 0-144-16,0 0 0 0,0 0 0 0,0 0 128 15,0 0-128-15,0 0 0 0,7-1 0 0,-7 1 0 16,0 0 0-16,0 0 0 0,0 0 0 0,0 0 0 16,0 0 0-16,0 0 0 0,2 10 0 0,-5-1-176 31,3-9-1872-31,-11 11-384 0,-6 0-80 0</inkml:trace>
  <inkml:trace contextRef="#ctx0" brushRef="#br2" timeOffset="131944.43">20089 9415 1839 0,'0'-9'160'0,"0"9"-160"0,-2-6 0 0,2 6 0 16,0 0 1616-16,-7-8 304 0,-1 0 48 0,3 3 16 15,-4 0-1472-15,2 3-304 0,-1 0-48 0,8 2-16 16,-7-3 128-16,7 3 32 0,-10 2 0 0,10-2 0 16,-6-4 192-16,6 4 32 0,0 0 16 0,0 0 0 15,0 0 160-15,0 0 48 0,-10 4 0 0,10-4 0 16,-5 7-16-16,3 2 0 0,3 0 0 0,0-1 0 15,-1-8 16-15,1 10 0 0,4 1 0 0,2-1 0 16,-1-5-16-16,4 3 0 0,0-3 0 0,3 1 0 16,2-1-288-16,3 2-48 0,0 1-16 0,1 0 0 15,0 3-64-15,1-1 0 0,-3 4-16 0,5-5 0 0,-2-5-96 0,3 2-16 16,0 0 0-16,4 0 0 0,-2 2 112 0,3-1 16 16,-1-1 0-16,2 3 0 0,2 1 0 0,-1 0 0 15,2-1 0-15,1 2 0 0,-1 3-64 0,0 0-16 16,0 0 0-16,0-2 0 0,0 0-32 0,2 0 0 15,2-1 0-15,0 0 0 0,3 1-80 0,-2 0 0 16,2-1-128-16,-1 1 192 0,0 5-64 0,-2-2 0 16,-1 0-128-16,0 1 192 0,0 1-192 0,0 2 128 15,2 2-128-15,3-1 0 0,-2-1 128 0,0 1-128 16,-5 2 0-16,2 5 0 0,1-1 0 0,0 0 0 16,-5 1 0-16,1-1 0 0,-2 1 0 0,1-3 0 15,-4-2 0-15,4 1 0 0,3 1 0 0,0 2 0 16,2 1 0-16,3-2 0 0,-4 0 0 0,3 2 0 15,-1 5 0-15,-2-2 0 0,-3-3 128 0,-1 1-128 0,-1-1 0 0,0 2 144 16,2-1-144-16,2 0 0 0,3-4 0 0,-4 0 128 16,-1 4-128-16,1 0 0 0,1-1 0 0,0 0 128 15,1 1-128-15,-3 2 0 0,-2 0 0 0,-4 0 0 16,0-1 0-16,0 1 0 0,-2 0 0 0,1 1 0 16,2 0 0-16,-3-2 0 0,1 0 0 0,3 1 0 15,-2 1 0-15,0 0 128 0,1 1-128 0,-2 0 0 16,-1-2 0-16,0 1 0 0,1 1 128 0,0 0-128 15,-3-3 0-15,1 0 0 0,-2-3 0 0,-1 0 0 16,-2 1 160-16,2-3-160 0,1-2 192 0,-1 1-192 16,1 3 240-16,-2 0-64 0,1-1-16 0,2 1 0 15,-2-3-16-15,0 1 0 0,-3 2 0 0,2-1 0 16,1-2-144-16,1 2 192 0,1 0-192 0,-2-1 192 0,1 1-192 16,1-2 0-16,-5-1 0 0,2 0 0 0,0-1 0 0,-2 0 128 15,2-1-128-15,-1 2 0 0,-3-3 0 0,2 2 0 16,0 1 128-16,1-1-128 0,-2-1 0 0,3 0 192 15,2-2-192-15,-2 4 192 0,-1-1-192 0,1 0 192 16,-1 0-192-16,0 0 192 0,-1 2-192 0,0-1 0 16,0-1 0-16,-1 0 128 0,0-3-128 0,0 1 192 15,0 1-192-15,0 0 192 0,2-5-48 0,-3 3 0 16,1 0 0-16,-2 1 0 0,0-1-144 0,-1-3 192 16,1 2-192-16,0-1 192 0,-1 3-192 0,-1 0 0 15,1-1 0-15,1 0 128 0,-1 1-128 0,0-2 128 16,1 2-128-16,-3-3 128 0,0 0-128 0,1-2 128 0,3 0-128 15,-2 2 128-15,-3-3-128 0,1 1 128 0,1 1-128 0,1-1 128 16,-2 2-128-16,0 1 160 0,-1-1-160 0,-2 0 160 16,0-5-160-16,1 4 128 0,-1 4-128 0,1-4 128 15,0-4-128-15,-1 2 128 0,-3 3-128 0,1-2 128 16,1-1-128-16,0-2 0 0,0 3 0 0,-1-1 128 16,0 2-128-16,1-1 160 0,0-1-160 0,-1 0 160 15,0 0-160-15,-1 2 160 0,1-1-160 0,-2-3 160 16,0-4-160-16,2 2 160 0,-1 1-160 0,1 0 160 15,-2-2-160-15,-1-1 160 0,-3-7-160 0,4 11 160 16,-1 1-160-16,3-2 160 0,-3-2-160 0,0 0 160 16,1-1-160-16,0 2 160 0,-2 1-160 0,2-2 160 15,-4-8-160-15,4 9 0 0,1 2 144 0,-1-2-144 0,0-1 128 16,2 0-128-16,-6-8 128 0,4 11-128 16,0 0 0-16,0-2 144 0,-4-9-144 0,0 0 0 0,6 11 160 0,-1-1-160 15,-1-1 128-15,-4-9-128 0,0 0 160 0,6 8-160 16,-3 3 192-16,-3-11-192 0,0 0 208 0,0 0-64 15,0 0-16-15,5 7 0 0,-5-7 16 0,0 0 0 16,0 0 0-16,7 6 0 0,-7-6 0 0,4 7 0 16,1 0 0-16,-5-7 0 0,0 0 0 0,0 0 0 15,0 0 0-15,0 0 0 0,0 0-144 0,0 0 192 16,0 0-192-16,0 0 192 0,0 0-192 0,0 0 160 16,0 0-160-16,0 0 160 0,0 0-160 0,0 0 128 15,0 0-128-15,0 0 128 0,0 0-128 0,0 0 128 16,0 0-128-16,0 0 128 0,0 0-128 0,0 0 0 15,0 0 0-15,0 0 0 0,0 0 128 0,0 0-128 0,0 0 0 0,0 0 128 16,0 0-128-16,0 0 0 0,0 0 0 0,0 0 0 16,0 0 0-16,0 0 0 0,0 0 128 0,0 0-128 15,0 0 0-15,0 0 0 0,0 0 0 0,0 0 0 16,0 0 0-16,0 0 0 0,0 0 0 0,0 0 0 16,0 0 0-16,0 0 0 0,0 0 0 0,0 0 0 15,0 0 0-15,0 0 0 0,0 0 128 0,0 0-128 16,0 0 0-16,0 0 0 0,0 0 0 0,0 0 0 15,0 0 0-15,0 0 0 0,0 0 0 0,0 0 0 16,0 0 0-16,0 0 0 0,0 0 0 0,0 0 0 16,0 0 0-16,0 0 0 0,0 0 0 0,0 0 0 15,0 0 0-15,0 0 0 0,0 0 0 0,0 0 0 16,0 0 0-16,0 0 0 0,0 0 0 0,0 0 0 16,0 0 0-16,0 0 0 0,0 0 0 0,0 0 0 0,0 0 0 0,0 0 0 15,0 0 0-15,0 0 0 0,0 0 0 0,0 0 0 16,0 0 0-16,0 0 0 0,0 0 0 0,0 0 0 15,0 0 0-15,0 0 0 0,0 0 0 0,0 0 0 16,0 0 0-16,0 0 0 0,0 0 0 0,0 0 0 16,0 0 128-16,0 0-128 0,0 0 0 0,0 0 0 15,8-5 0-15,-8 5 0 0,0 0 0 0,0 0 0 16,0 0 0-16,0 0 0 0,0 0 0 0,0 0 0 16,0 0 0-16,0 0 0 15,0 0-1536-15,0 0-272 0,-9 6-64 0,-6-2-15952 0</inkml:trace>
  <inkml:trace contextRef="#ctx0" brushRef="#br2" timeOffset="134592.75">1594 16425 14335 0,'0'0'640'0,"0"-7"128"0,-1-3-624 0,-2 1-144 16,3 9 0-16,-3-9 0 0,-1-1 848 0,1 4 144 15,3 6 32-15,0 0 0 0,0 0 144 0,-5-5 48 16,5 5 0-16,0 0 0 0,0 0-464 0,-8 4-96 15,8-4-16-15,-5 5 0 0,1 7-208 0,2 1-48 16,1 4-16-16,2 2 0 0,1 0-64 0,4 2-16 16,-1 1 0-16,4 1 0 0,-1-2-96 0,3 0 0 15,2-4-16-15,2-2 0 0,-1 3 16 0,2-7 16 16,0-7 0-16,5 0 0 0,0 1 176 0,-1-3 48 0,-4-3 0 16,3-3 0-16,2-5 64 0,1 0 16 0,0 0 0 0,1-4 0 15,-2-6-192-15,0-2-16 0,0 0-16 0,-5-1 0 16,1 3-128-16,-2-3-32 0,0-1 0 0,-2 1 0 15,-3-2-128-15,-2 2 160 0,0 2-160 0,-1 0 160 16,-2 4-160-16,-1 5 0 0,-4 11 0 0,0 0 128 16,2-7-128-16,-2 7 0 0,0 0 0 0,-2 11 0 15,-4 5 0-15,1 6 192 0,-5 3-192 0,1 7 192 16,-1 5-192-16,-1 6 160 0,-2 6-160 0,-2 3 160 16,0 2-160-16,-1 3 128 0,-2 2-128 0,-1-3 128 15,1-4-128-15,-4-4 0 0,-2-1 144 0,2-6-144 16,2-3 208-16,2-4-16 0,3-5-16 0,-3-2 0 15,-3-3 224-15,1-3 48 0,2-2 16 0,1-5 0 0,1-4 16 0,2-1 0 16,1-1 0-16,1-5 0 0,2-6-112 16,-2-1-32-16,0-5 0 0,2-2 0 0,1-3-64 0,4-3-16 15,1-4 0-15,3-7 0 0,1-2-256 0,4 3 0 16,2 1 0-16,3 1 0 0,3 2 0 0,2 3-256 16,3 5 80-16,1 3 16 0,1 3-160 0,1 3-16 15,1 0-16-15,2 4 0 16,1 3-1376-16,2 0-256 0,1-1-64 0,-2 2-13248 0</inkml:trace>
  <inkml:trace contextRef="#ctx0" brushRef="#br2" timeOffset="134861.35">2677 16439 23951 0,'-8'-7'1056'0,"8"7"224"0,0 0-1024 0,0 0-256 0,0 0 0 0,0 0 0 16,4-8 1408-16,3 4 208 0,5 2 48 0,2 1 16 16,4-3-336-16,4 1-80 0,3 1-16 0,4 2 0 15,-3-4-672-15,3 1-128 0,-2-1-16 0,1 0-16 16,1 3-272-16,-3-1-144 0,1 2 160 0,0 2-160 15,-3 2 0-15,-1 0 0 0,-2 2-208 0,-2 2-10480 16,-1 2-2112-16</inkml:trace>
  <inkml:trace contextRef="#ctx0" brushRef="#br2" timeOffset="135025.07">2749 16710 13823 0,'0'0'1216'0,"10"0"-960"16,1-3-256-16,5 1 0 0,-1 0 3264 0,5-3 592 15,1 0 128-15,3-2 32 0,3 0-2064 0,4 0-416 16,1-5-64-16,4 2-32 0,1 1-800 0,3-1-176 16,3-4-16-16,0 3-16 0,-5 3-432 0,-2 1 0 15,-2 1 0-15,-5 1-15584 0</inkml:trace>
  <inkml:trace contextRef="#ctx0" brushRef="#br2" timeOffset="135446.2">4570 16239 20271 0,'-6'-31'896'0,"3"14"192"0,-1 4-880 0,-2 0-208 0,-2-2 0 0,-1 2 0 15,-2 1 1920-15,-4 4 352 0,-1 5 64 0,-4 1 16 16,-5 1-800-16,-3 4-144 0,-3-1-48 0,-2 9 0 16,-2 7-608-16,1 5-128 0,-3 2-32 0,-2 6 0 15,-3 3-144-15,4 5-16 0,-1 5-16 0,10-1 0 0,7-1-224 0,5 4-32 16,3 0-16-16,6-4 0 0,5-8-144 0,6-6 0 16,5-1 0-16,6-2 128 0,3-3 16 0,9-3 0 15,8-4 0-15,2-3 0 0,6-4 112 0,4-5 0 16,1-5 16-16,-1-6 0 0,1-8 112 0,3-3 32 15,0-1 0-15,3-4 0 0,-6-2 32 0,1-3 16 16,-3-5 0-16,-7-1 0 0,-3 0 80 0,-4-3 16 16,-4-1 0-16,-8-3 0 0,-5-3-112 0,-8 2 0 15,-2 6-16-15,-6 4 0 0,-4 5-192 0,-5 1-48 16,-5 2 0-16,-4 4 0 0,-4 4-192 0,-1 3 0 16,-2 3 0-16,-1 5 0 15,-3 4-1232-15,1 2-192 0,-2-3-48 0,4 7-11472 16,5 3-2304-16</inkml:trace>
  <inkml:trace contextRef="#ctx0" brushRef="#br2" timeOffset="136710.64">5491 16589 7359 0,'-19'-1'320'0,"9"3"80"0,-2 3-400 0,1-2 0 15,1-4 0-15,1 0 0 0,9 1 2304 0,-6 0 384 16,-4 0 80-16,10 0 16 0,0 0-1184 0,0 0-256 16,0 0-32-16,0 0-16 0,10-7-336 0,1 3-80 15,4 2-16-15,7-1 0 0,1 1-160 0,6-1-16 16,0-1-16-16,4 0 0 0,4 3-224 0,1 0-64 16,4 0 0-16,1 0 0 0,3-1 128 0,6 1 0 15,1-1 16-15,0 2 0 0,-2-1-16 0,0 0-16 16,-2-1 0-16,1 2 0 0,-2 2-64 0,-2-2-16 15,0-2 0-15,-4 1 0 0,-1 2-96 0,-1 0-32 16,-7-2 0-16,-3 0 0 0,-2 0-112 0,-5 3-32 0,-2 2 0 16,-4-1 0-16,1-3-144 0,-3 0 0 0,-2 2 0 0,-1 1 128 15,-1 2-128-15,-3-4 0 0,-8-1 144 0,9 0-144 16,-9 0 0-16,9 4 0 0,-9-4 0 0,0 0 128 16,0 0-128-16,0 0-192 0,0 0 64 0,0 0 0 31,0 0-592-31,0 0-112 0,0 0-32 0,0 0-9168 0,-9 3-1824 0</inkml:trace>
  <inkml:trace contextRef="#ctx0" brushRef="#br2" timeOffset="137194.32">6294 16384 11967 0,'0'0'528'0,"0"0"112"0,5-7-512 0,-5 7-128 16,0 0 0-16,0 0 0 0,9-7 1552 0,-1 3 288 16,-8 4 48-16,12 0 16 0,-2 0-704 0,2 0-144 15,0-2-32-15,1 3 0 0,1 2-192 0,1 3-64 16,0-3 0-16,1 0 0 0,1 2-96 0,-1 0-32 16,2 3 0-16,1 0 0 0,1-1-16 0,2 3-16 15,0 1 0-15,2 0 0 0,0 0-32 0,1 1 0 16,2-1 0-16,-1 4 0 0,-2 1-48 0,3-1-16 15,-3 1 0-15,-1 0 0 0,-5 2-176 0,-2 1-32 0,-1-2-16 16,-1 0 0-16,-2-5-80 0,-6 0-16 0,0 7 0 0,-1-3 0 16,-5 1 80-16,-4-1 16 0,-3-2 0 15,1 2 0-15,-4 0 144 0,-1 1 16 0,-3-1 16 0,-3 0 0 16,-4-2 128-16,-2 0 32 0,-2 2 0 0,-1-3 0 16,-2-2-48-16,-1 0 0 0,1 0 0 0,-2 0 0 15,0 0-112-15,1-1-16 0,-1 0-16 0,-1-1 0 16,-1-2-176-16,0 2-16 0,1 2-16 0,4-2 0 15,3-1-96-15,3-3 0 0,1-1-128 0,4 2 192 16,-1-2-192-16,4-1 0 0,3-2 128 0,10-1-128 16,0 0 0-16,0 0 0 0,0 0 128 0,0 0-128 15,0 0 0-15,0 0 0 0,3-10 0 0,3 1-160 16,1-1-352-16,2 3-64 16,-2 1 0-16,2-1-16 0,1 0-1264 0,-2 2-256 0,-8 5-64 15,10-3-9280-15,-4-2-1856 0</inkml:trace>
  <inkml:trace contextRef="#ctx0" brushRef="#br2" timeOffset="139950.74">8169 9532 6447 0,'69'4'576'0,"15"-5"-576"0,4-6 0 0,5 1 0 16,5 4 368-16,-3-1-48 0,0 0 0 0,2-1 0 16,6-1 80-16,1 3 16 0,-1 2 0 0,2-2 0 15,4-3-272-15,0 2-144 0,-1-1 160 0,5 4-160 16,5 2 0-16,2-2 0 0,-6-2 0 0,5 2 0 15,3 4 0-15,1-1 0 0,-3-3-176 0,4 0 176 16,3-1 0-16,-3-3 0 0,-1-1 0 0,-4 1 0 0,0 2 192 16,-1-1 96-16,-4-2 32 0,2 1 0 0,-3-1 208 0,-1 1 48 15,-2 0 16-15,1 1 0 0,-2 1-144 0,-4 0-16 16,-4 0-16-16,0-2 0 0,5-1 160 0,-4 2 16 16,-4 2 16-16,5-1 0 0,-2-1-96 0,1 2 0 15,-7 4-16-15,2 0 0 0,-2-1-160 0,3-2-16 16,-2-4-16-16,0 3 0 0,-2 4-96 0,-4 1-16 15,0 1 0-15,-3-1 0 0,1-2-32 0,1 1-16 16,2 4 0-16,-2-4 0 0,-2-3-16 0,-1 0-128 16,-6-4 192-16,3 8-64 0,-2 4-128 0,2-3 0 15,-1-2 0-15,0 0 0 0,-4 1 0 0,2 1 128 16,2 0-128-16,0-3 0 0,-1-2 0 0,1 2 128 16,1 1-128-16,2 0 0 0,-1-1 224 0,-3 3-32 0,-2-2-16 15,3-2 0-15,-2-2 16 0,4 1 0 0,-1 0 0 16,-4 3 0-16,-3 5 0 0,1-6 16 0,3-7 0 0,-3 4 0 15,-2 1 32-15,-3 4 0 0,-1 0 0 0,3-1 0 16,1-3-80-16,1 0-16 0,1 0 0 0,-5 3 0 16,-1 4-144-16,-3-5 128 0,0-4-128 0,2 3 128 15,0 4-128-15,-1 0 0 0,-1-3 0 0,-2-4 0 16,-4-3 0-16,1 1 128 0,-2 0-128 0,1 0 0 16,1-3 128-16,-6 0-128 0,-3 3 0 0,-1 0 128 15,-2-2 0-15,0 2 0 0,3 1 0 0,-3 0 0 16,-1 0 80-16,-1 2 16 0,0 0 0 0,-4-1 0 15,-2 1-32-15,0-1-16 0,-1-1 0 0,-3 2 0 16,2 0-176-16,-3 1 192 0,3 2-192 0,-4-2 192 0,2-4-192 16,-6-3 0-16,-1-1 144 0,-2 3-144 0,-3 5 128 15,-1 0-128-15,-1-3 160 0,-6 1-160 0,1-6 0 16,-2 6 128-16,-1 3-128 0,0 0 0 0,-5-3-144 0,0 0-80 16,-2-3-16-16,-2 4 0 15,-8 1-1616-15,0 0-320 0,6-1-64 0</inkml:trace>
  <inkml:trace contextRef="#ctx0" brushRef="#br2" timeOffset="140790.06">19868 9308 5519 0,'29'1'496'0,"6"4"-496"0,0 0 0 0,4 3 0 16,5-1 1552-16,-2 0 224 0,-1 1 32 0,1 5 16 15,-2 6-1312-15,4 0-256 0,3-6-48 0,-2 4-16 16,0 3-192-16,2 3 0 0,1 3 0 0,2 1 0 15,-1-3 128-15,0 2-128 0,3 0 0 0,3 4 0 16,1-2 128-16,3 2-128 0,2-1 0 0,-3 1 0 16,-3 3 0-16,2 0 0 0,1 0 0 0,3 0 0 0,-1 0 0 0,3 4 0 15,0 3 0-15,-1 0 0 0,-2-1 0 0,-2-2 0 16,2-2 0-16,1 4 0 0,5-2 0 0,-3 3 0 16,-4 0 0-16,-3 5 0 0,-3 3 0 0,1-1 0 15,4-1 0-15,-4 0 0 0,1 2 0 0,-2 0 0 16,0 2 0-16,-1-2 0 0,-3-1 0 0,1 3 0 15,-1 0 0-15,2 3 0 0,1-1 0 0,3-1 0 16,-2-7 0-16,-1 4 0 0,-3 4 0 0,-2-2 0 16,-1-1 0-16,0 0 0 0,1 2 0 0,0-2 0 15,-5 0 0-15,1-2 0 0,0-3 432 0,-1 2-16 16,-5 3 0-16,-1 0 0 0,-1 2 48 0,-3-3 16 16,-3-3 0-16,0 0 0 0,1 0 0 0,1-3 0 15,-1-3 0-15,1-2 0 0,-2-1-32 0,0 2-16 16,2 0 0-16,-2 0 0 0,-3-5-16 0,-2 0 0 0,1-1 0 0,-3-4 0 15,0-3-16-15,-6-1 0 0,1-5 0 0,-2 3 0 16,-1-2-16-16,-2-3 0 0,1-3 0 0,-1 0 0 16,-1 1-64-16,-4 0 0 0,1-1-16 0,-4-4 0 15,2-3 16-15,-1 2 0 0,-3-2 0 0,-2-7 0 16,0 0-64-16,0 0-16 0,0 0 0 0,0 0 0 16,0 0 48-16,0 0 16 0,2 10 0 0,-2-10 0 15,0 0-112-15,0 0 0 0,0 11-16 0,0-11 0 16,0 0-48-16,0 0-128 0,0 0 192 0,0 0-64 15,0 0-128-15,0 0 160 0,0 0-160 0,0 0 160 16,0 0-32-16,0 0-128 0,0 0 192 0,0 0-64 16,0 0 0-16,0 0 0 0,0 0 0 0,0 0 0 15,0 0-128-15,0 0 128 0,0 0-128 0,0 0 128 16,0 0-128-16,0 0 0 0,0 0 0 0,0 0 0 0,0 0 0 16,0 0 128-16,0 0-128 0,0 0 0 0,0 0 0 0,0 0 0 15,0 0 0-15,0 0 0 0,0 0 0 0,0 0 0 16,0 0 128-16,0 0-128 0,0 0 0 0,0 0 0 15,0 0 0-15,0 0 128 0,0 0-128 0,0 0 0 16,0 0 0-16,0 0 0 0,0 0 0 0,0 0 0 16,0 0 0-16,0 0 0 0,0 0 0 0,0 0-144 15,0 0 144-15,0 0 0 16,0 0-464-16,0 0 16 0,-8-2 0 0,8 2-12704 0</inkml:trace>
  <inkml:trace contextRef="#ctx0" brushRef="#br2" timeOffset="144005.37">19857 9491 10127 0,'0'0'896'0,"-5"8"-704"16,5-8-192-16,0 0 0 0,0 0 272 0,0 0 32 15,-4 4 0-15,4-4 0 0,-9 1 96 0,9-1 32 16,0 0 0-16,-7 0 0 0,-1 2 464 0,8-2 80 16,-9-3 32-16,2 2 0 0,7 1 32 0,-6 2 16 15,-3-4 0-15,9 2 0 0,0 0-128 0,0 0-32 16,0 0 0-16,0 0 0 0,-2-12-96 0,2 1-32 15,1 0 0-15,2 0 0 0,2 0-256 0,1-5-64 16,2 1-16-16,2 0 0 0,1 0-192 0,3 1-48 16,0 0 0-16,2 0 0 0,-1 1-64 0,2 1-128 0,0 3 176 15,1-2-176-15,-2-1 176 0,2 0-176 0,0 3 160 0,2 3-160 16,0 1 128-16,0 1-128 0,-1 1 0 0,-1 2 144 16,-1 3-144-16,-3 1 0 0,-4 1 144 0,1 3-144 15,-2 3 0-15,-1 3 0 0,-3 6 0 0,0 0-192 16,-4-2 192-16,-1 3 0 0,-4 4 0 0,0 4 0 15,-2 1 0-15,0 0 0 0,-3-3 160 0,1 0-160 16,2-2 176-16,-3-2-176 0,-1-3 192 0,-4-4-192 16,1-4 448-16,-3-1 0 0,-3 1-16 0,0-3 0 15,-3-3 176-15,1-2 32 0,-1 0 16 0,1-3 0 16,-1-3-192-16,0-3-32 0,1-4-16 0,1-1 0 16,4-1 96-16,0-4 0 0,2-1 16 0,3-5 0 0,2-5-16 15,2 2 0-15,3 0 0 0,2-3 0 0,3-4-224 16,3 2-48-16,1 1-16 0,5-1 0 0,-2 1-224 0,6-3 144 15,0-2-144-15,0 13 128 0,4 0-384 16,3 1-64-16,2 0-32 0,2 0 0 0,3 1 352 0,1 4 0 16,1 4 0-16,1 2 0 0,-1 2 0 0,-2 1 0 15,1 3 0-15,-5 4 0 0,-1 6 0 0,-1 1 0 16,-2 1 0-16,-1 4 0 0,-5 3 0 0,-2 1 0 16,-2 3 0-16,-1 2 0 0,-6 1 0 0,-1 4 0 15,-3 1 0-15,-1 0 0 0,-4-3 0 0,-1 2 0 16,-2 0 0-16,0-2 0 0,-1-3 0 0,-2-2 0 15,-1-4 0-15,-2 1 0 0,-3-1 0 0,-2-2 0 16,-1-2 0-16,-12-1 0 0,-2-4 0 0,3-2 0 16,3-2 160-16,4-3-160 0,-2 0 192 0,3-7-192 15,0-3 192-15,6 2-192 0,0 4 192 0,4-5-64 0,0-4 0 16,7 2-128-16,1-4-128 0,3-2-144 0,3-3-32 0,1-1 0 16,4 2 1072-16,3 0 192 0,2-3 64 0,5-2 0 15,2 0-832-15,4 0-192 0,-1 1 0 0,5 0 0 16,1 0 0-16,2 3 0 0,2 5 0 0,0 2 0 15,0 5 0-15,0 0 0 0,-1 5 0 0,9 0 0 32,-5 2-768-32,-4 7-208 0,-5 5-48 0,-9 0 0 0,-1 2 832 0,-5 4 192 0,0 3 0 0,-3 2 0 15,-6 4 0-15,-4 0 0 0,-1 1 0 0,-6 4 0 16,-3 7 0-16,-3-3 0 0,0-4 0 0,-12 10 0 16,4-6 128-16,0-5 64 0,-2-7 0 0,-2-6 16 15,0-6-208-15,-3-2 176 0,-4-1-176 0,5-2 160 16,0-3 32-16,0-2 0 0,0-2 0 0,5-2 0 0,4 0-16 15,1-4 0-15,4-2 0 0,3-5 0 0,4-1 16 0,1 0 0 16,5-1 0-16,3-3 0 0,4-5-16 0,4-2 0 16,3-2 0-16,5 1 0 0,5-1-176 0,5 1 0 15,3 0 144-15,2 1-144 0,2 3 0 0,2-1 0 16,3 1 0-16,-11 9-192 0,4 3 192 0,0 1 0 16,-2 2 0-16,-1 1 0 0,-1 3 0 0,-1 4 0 15,-4 5 0-15,7 4 0 0,-7 1 0 0,-5 3-288 16,-3 4 48-16,-4 1 16 0,-8 2 224 0,-3 3-144 15,-7 4 144-15,-4 1-128 0,-6 2 128 0,0 1-160 16,-6-1 160-16,3-3-160 0,-3-7 160 0,-1-5-160 16,-4-3 160-16,-2-2-160 0,-2-6 160 0,0 1 0 0,0-3 0 15,2-2 128-15,0-1 48 0,2-2 16 16,6-3 0-16,4-1 0 0,4 0 0 0,4-1 16 0,5 1 0 16,3-6 0-16,3-5 16 0,5-1 0 0,1 1 0 0,6-1 0 15,4-2-224-15,2 0 128 0,2 3-128 0,3 3 0 16,1 3 0-16,2-2 0 0,2 2 0 0,-9 6-160 15,3 1-32-15,-3 5 0 0,-1 1 0 0,3 3 0 32,-4-1-1472-32,-6 4-320 0,-5 4-48 0,-4-4-16 0</inkml:trace>
  <inkml:trace contextRef="#ctx0" brushRef="#br2" timeOffset="150525.57">16623 1625 13823 0,'-4'-6'1216'0,"4"6"-960"0,-3-6-256 0,3 6 0 31,-5-9-528-31,1 2-160 0,4 7-16 0,0 0-16 0,0-9 576 0,1 2 144 0,-1 7 0 0,3-8 0 16,-3 8 288-16,0 0 96 0,4-8 0 0,-4 8 16 15,0 0 368-15,0 0 80 0,0 0 16 0,0 0 0 16,0 0-256-16,0 0-48 0,-10 4-16 0,2 0 0 16,2 2-240-16,0-1-48 0,-1-1-16 0,1 2 0 15,1-1 80-15,5-5 0 0,-6 6 16 0,6-6 0 16,-7 7 96-16,2-1 16 0,5-6 0 0,-6 8 0 16,2-3-16-16,2 3 0 0,-1-1 0 0,1 1 0 15,1 0-144-15,0 2-32 0,-1-1 0 0,1 1 0 16,1 0-96-16,1 2-32 0,-1 1 0 0,2-1 0 0,0 0 128 0,3 2 32 15,-3 2 0-15,2-1 0 0,1 1-48 0,1 1-16 16,-2 3 0-16,1 4 0 0,2-2-32 0,-1 4 0 16,3-3 0-16,1 1 0 0,0 0-32 0,1 0-16 15,4-2 0-15,1 0 0 0,-1-1 32 0,4 0 0 16,3-2 0-16,2-3 0 0,4 0 16 0,-2-1 16 16,3-1 0-16,1 1 0 0,2 0-16 0,-1-2 0 15,0 2 0-15,1-1 0 0,-1 0-32 0,1 0-16 16,1 2 0-16,3 3 0 0,1-1-144 0,4 0 192 15,2-1-192-15,0 3 192 0,2 2-192 0,0 1 0 0,-2-2 0 16,1-2 0-16,2-4 128 0,2 1-128 0,3-3 0 16,3 1 128-16,2-3-128 0,0-2 192 0,0-2-192 0,-2-1 192 15,0 3-192-15,-1-3 128 0,3-4-128 0,-1 1 128 16,1 1-128-16,-1 0 0 0,-3-2 144 0,-3-1-144 16,-1-1 0-16,-3 1 144 0,-1 0-144 0,2-1 0 15,0-1 128-15,1-1-128 0,3 0 0 0,-1 0 0 16,0-1 128-16,-1 0-128 0,-1 0 0 0,4-4 0 15,-4-1 144-15,4 0-144 0,2-3 0 0,0-1 144 16,-1-2-144-16,0 1 0 0,-5 1 0 0,1-1 128 16,-7-3-128-16,2 1 0 0,1-3 0 0,-2 5 128 15,-1-2-128-15,0 2 0 0,0-4 0 0,1 4 0 16,-1 0 0-16,0-2 0 0,-5-1 0 0,5 2 128 16,-1 0-128-16,3 1 0 0,1 1 0 0,2-1 0 0,2-4 0 0,-2 3 128 15,-2 1-128-15,-1 0 0 0,-4 0 0 0,1-1 0 16,-5 0 128-16,2 0-128 0,0-2 0 0,-1 4 0 15,-1-2 0-15,1 0 128 0,-6-2-128 0,2 1 128 16,0-2-128-16,-1 1 128 0,-2-2-128 0,-4 4 0 16,-1 1 0-16,-1 0 0 0,0-2 0 0,2 0 0 15,-2-2 0-15,-1 1 0 0,-1 2 0 0,-4 1 0 16,2 2 0-16,-2 2 0 0,-1-1 0 0,-1 1 0 16,0 1 128-16,-2 2-128 0,0-1 0 0,-2 3 0 15,-1 0 0-15,0 2 0 0,-10 2 0 0,9-2 0 16,-9 2 0-16,8 0 0 0,-8 0 0 0,0 0 0 15,9 3-144-15,-9-3 144 0,0 0 0 0,0 0-160 16,0 9 160-16,0-9-128 0,0 0 128 0,-6 11-128 16,-2-1 128-16,-4 2-128 0,-4 3 128 0,-3 2 0 0,-3 0 0 0,-4 5 0 15,-5 4 0-15,1 0 0 0,-2-1 128 0,0 1-128 16,-4-1 144-16,-4 3-144 0,-3-1 192 0,-3-2-192 16,0 1 128-16,-4-1-128 0,-2 4 0 0,1-5 0 15,0 1 144-15,-1 1-144 0,0 4 0 0,-4-1 144 16,-2-1-144-16,1 3 128 0,-1-1-128 0,3-2 128 15,3-1-128-15,1-4 0 0,3-2 0 0,-5 0 0 16,-1 0 0-16,-1-4 0 0,0-1 0 0,-1-2 128 16,3-1-128-16,0 0 0 0,2-1 144 0,-1-1-144 15,-1-1 0-15,1-1 144 0,-4-1-144 0,3 0 0 16,-2-2 128-16,2-1-128 0,-2-3 0 0,1 0 0 16,-4 2 128-16,-1-1-128 0,0-6 0 0,0 3 0 0,-2 3 0 15,3-5 0-15,-2-3 0 0,1 2 0 0,-1 2 0 0,-3 1 0 16,-2 0 0-16,1-3 0 0,3-2 0 0,0 2 0 15,1-3 0-15,-1 1-192 0,-2-4 192 0,3 0 0 16,2-1 0-16,3 2 0 0,2 0 0 0,-1-1-144 16,-1-2 144-16,0 0 0 0,-3-1 0 0,-1 0 0 15,0-2 0-15,3 1-128 0,0-1 128 0,3-2 0 16,1-1 0-16,0-1 0 0,2-2 0 0,-3 0 0 16,0-1 0-16,4-1 0 0,0 4 0 0,4-3 0 15,1-2 0-15,2 3 0 0,5 2 0 0,-1 1 0 16,0 2 0-16,4-1 0 0,-1 2 0 0,3-1 0 15,1 0 0-15,1 2 0 0,3 0 0 0,1 1 0 16,2 1 0-16,5-1 0 0,1 3 0 0,3-1 0 16,1-2 0-16,3 1 128 0,2 1-128 0,0 1 0 0,1 0 0 0,0 2 128 15,3-2-128-15,3 0 192 0,-3 1-64 0,4 0 0 16,1 0-128-16,0 8 0 0,1-8 0 0,-1 8 0 16,5-9 0-16,-3 2 0 0,1-1 0 0,-3 8 0 15,6-7 0-15,-6 7 0 0,8-1 0 0,2 1-128 16,-10 0 128-16,11 2-160 0,1 2 160 0,-1 1-160 15,4 4 160-15,0 2-192 0,2 0 192 0,4 1-192 16,1 0 192-16,2 4 0 0,3 1 0 0,3 2-128 16,2-3 128-16,1 2 0 0,2 1 0 0,1 1-128 15,-2-2 128-15,3 1 0 0,1-1 0 0,1 1 0 16,3 2 0-16,2-2 0 0,2-1 0 0,3 1 0 16,2 3 0-16,2 1 0 0,-4-4 0 0,4 1 0 15,1-2 0-15,2-2 0 0,4-2 0 0,2 1 0 16,2 1 0-16,-3-2 0 0,-2 1 0 0,2-3 0 0,2-2 0 0,6 1 0 15,2 0 0-15,-1-2 0 0,-1-1 0 0,1-1 128 16,-3 1-128-16,5-2 0 0,2 1 0 0,-1-2 0 16,-3-1 0-16,-2 0 0 0,4-1 0 0,-2 0 128 15,2-1-128-15,1-2 0 0,-1-2 0 0,-1-2 128 16,0 1-128-16,1-3 0 0,4-1 0 0,1-2 0 16,-1 0 0-16,-1-1 128 0,-3-2-128 0,2 0 0 15,3-2 0-15,0-2 128 0,-1 1-128 0,-1 1 0 16,-1-5 0-16,0-1 128 0,1-2-128 0,1 1 0 15,-2 0 0-15,-1 2 0 0,-7-2 0 0,2 0 128 16,0-6-128-16,-3 5 0 0,-5 4 0 0,-1 1 0 0,-5-4 0 16,-2 4 0-16,-3 0 0 0,-2 1 0 15,3-1 0-15,-2 1 128 0,-2-1-128 0,-3 3 0 0,-2 3 0 16,-4-1 0-16,0-1 0 0,-4-1 0 0,-3 1 128 0,-2 1-128 16,-3 1 0-16,-1 0 0 0,-2 0 0 0,-1 0 0 15,-2 2 0-15,1-1 0 0,-2 2 0 0,-1 0 0 16,-3 1 0-16,1 2 0 0,-4-1 0 0,-4 4 0 15,-7 2 0-15,0 0 0 0,0 0 0 0,0 0 0 16,0 0 0-16,0 0-128 0,0 0 128 0,0 0-128 16,-4 8 128-16,-7 2-128 0,-2 3 128 0,-3 0-128 15,-2 1 128-15,-2 3 0 0,-6-1 0 0,2 4 0 16,-1 0 0-16,-4-1 0 0,-3-2 0 0,-2 3 0 16,-5 2 0-16,-5 2 0 0,-5 0 0 0,-2 2 0 15,-3 0 0-15,-1-1 0 0,0 7 0 0,-5-1 0 16,-5 0 0-16,-2 1 0 0,-2 1 0 0,-1-2 128 15,-1-2-128-15,0-3 0 0,-4-3 0 0,0-1 128 0,-2 0-128 0,4-5 0 16,5-1 128-16,0-1-128 0,-2 3 144 0,-5-3-144 16,-3-3 192-16,2 1-192 0,2 1 0 0,-2-4 0 15,-3-3 0-15,-1 2 0 0,-2-1 0 0,4-1 0 16,2-1 0-16,-1-2 0 0,-2 0 0 0,2-1 128 16,0-1-128-16,3-1 0 0,3-3 0 0,-2 0 0 15,-4-3 0-15,0 3 0 0,-2-3 0 0,2-1-256 16,2-1 64-16,1-2 0 0,-3-1-16 0,0-2 0 15,-2-4 0-15,5 1 0 0,3-2 64 0,0 0 16 16,1-4 0-16,-1-1 0 0,-1-1 128 0,3 2 0 16,4-1-144-16,3-4 144 0,1-4 0 0,1-2 0 15,-3-1 0-15,3 1 0 0,3 1 0 0,2 0 0 0,1 1 0 0,5 0 0 16,0 4 0-16,4 0 0 0,1 3 0 16,0-1 0-16,-1-1 0 0,1-1 0 0,1 3 0 15,5 0 0-15,2-2 0 0,3 0 0 0,2 0 0 0,0 0 0 16,2-1 0-16,3-1 0 0,0-2 0 0,0 7 0 15,3 4 0-15,1 3 0 0,2-1 0 0,-1 3 0 16,4 3 0-16,1 3 0 0,4 1 0 0,2 0 128 16,-1 2-128-16,3 1 0 0,0 0 0 0,8 3 128 15,0 0-128-15,0 0 0 0,0 0 0 0,0 0 0 16,0 0-288-16,0 0 64 0,8 7 16 0,0 0 0 16,3-2 208-16,3 3-144 0,-4 2 144 0,3-1-128 15,1-2 128-15,0 2 0 0,3 0 0 0,0 3 0 16,2 2 0-16,2 3-128 0,0-1 128 0,3 3 0 15,-2 1 0-15,3 0 0 0,3-2 0 0,2 2-128 0,2 0 128 0,4 1 0 16,3 1 0-16,3 2 0 0,1-2 0 0,2 2 0 16,0-2 0-16,2 3 0 0,-1 1 0 0,2 2 0 15,5-3 0-15,3 2 0 0,5 1 0 16,0-1 0-16,-3 3 0 0,4-3 0 0,1-4 0 0,4-1 0 16,7 1 0-16,-3-2 128 0,2-2-128 0,-1-2 0 15,-4-2 0-15,5 0 0 0,-1-1 128 0,2-2-128 16,0-2 160-16,-1-1-160 0,-5 0 0 0,4 0 0 15,2-1 0-15,2-2 0 0,0-1 0 0,-1 0 0 16,-3-3 0-16,4 1 0 0,3-1 0 0,4-2 128 16,4-3-128-16,1-2 0 0,-1-1 192 0,4-3-64 15,5-3-128-15,-2-2 192 0,-1 2-16 0,1-4-16 16,4-5 0-16,-2-1 0 0,-1 1 48 0,0-1 16 16,0-1 0-16,-1-2 0 0,-1-3-96 0,-6 3 0 0,-4-2-128 0,-1 4 192 15,-6-1-192-15,-3-1 0 0,2 1 128 0,-5 3-128 16,-12 4 0-16,-1 1 144 0,-1 0-144 0,-3 1 128 15,-4 1-128-15,-3 3 0 0,-6 3 0 0,-3 1 128 16,-6 1-128-16,-4 1 0 0,-6 2 0 0,-3 2 0 31,-5 3-800-31,-2 3-32 0,-3 0-16 0,-3 6-13680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9:58:02.17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23119 18323 12431 0,'0'0'544'0,"0"0"128"0,0 0-544 0,0 0-128 0,0 0 0 0,0 0 0 16,0 0 512-16,0 0 64 0,0 0 0 0,0 0 16 15,0 0 176-15,0 0 48 0,0 0 0 0,0 0 0 16,0 0 80-16,0 0 32 0,0 0 0 0,0 0 0 16,0 0 32-16,0 0 16 0,4 6 0 0,-4-6 0 15,0 0-208-15,0 0-64 0,0 0 0 0,0 0 0 16,6 6-128-16,-6-6-48 0,7-3 0 0,-7 3 0 15,10-3-32-15,-4 2-16 0,2-3 0 0,1-2 0 16,3-1-32-16,-1-1-16 0,-1 0 0 0,1 0 0 16,0-2-160-16,-1-2-16 0,0-6-16 0,2 3 0 15,1-3 16-15,-2-2 16 0,0-2 0 0,1-2 0 0,1 1-16 16,2-4-16-16,-4-1 0 0,1-3 0 0,1-4-80 0,1 0-16 16,0-5 0-16,3 3 0 0,-3 0-144 0,2-1 0 15,-1-1 144-15,2-2-144 0,-3 1 0 0,-1-3 0 16,1-2 0-16,-2 0 128 0,-1 0-128 0,-1-1 0 15,-1-2 0-15,-1 2 0 0,-2 1 0 0,0 1-128 16,-4-4 128-16,0 0-128 0,-1-1 128 0,1-2 0 16,-1 1 0-16,-1 0 0 0,-1 4 0 0,1 1 0 15,0-4 0-15,1 2 0 0,1-4 0 0,0 2 0 16,1-3 0-16,-2 4 128 0,1 4-128 0,1 0 0 16,1 0 0-16,0 0 0 0,0 1 0 0,-2 1 0 15,0 0 0-15,-2 3 0 0,-2-1 0 0,0-1 0 16,2 3 0-16,-2-1 0 0,-4 2 0 0,0 1 0 0,-3 2 0 15,1 0-128-15,-2-1 128 0,-2 1 0 0,-2 0 0 16,2-1 0-16,-1-1 0 0,-1 1 0 0,1 3 0 16,-1-2 0-16,-2-2 0 0,1 1-128 0,0 1 128 0,-2 3 0 15,2 0 0-15,-3 1 0 0,-1-6 0 0,0 1-128 16,-1 1 128-16,-1-1 0 0,-4 2 0 0,0 0 0 16,-3 0 0-16,1 1-128 0,0 0 128 0,-2 1 0 15,-3 2 0-15,-1-1 0 0,2 0 0 0,-2 3 128 16,0 1-128-16,-2-1 0 0,2-2 0 0,-6 2 128 15,-1 0-128-15,-3 3 0 0,-2 3 0 0,-2-1 0 16,0-2 0-16,-3 1 0 0,3 3 0 0,1 2 0 16,-2-1 0-16,-3 0 0 0,-4 0 0 0,0 2 0 15,0 1 0-15,-1 1 0 0,1-3 0 0,1 2 0 16,1 1 0-16,-3 0 0 0,-6 0 0 0,-4-1 128 16,-1 1-128-16,0 2 128 0,0 2-128 0,-2 0 128 0,-4-3-128 15,-1 1 0-15,-4 2 128 0,3 3-128 0,1 1 128 0,-1 0-128 16,-1-2 128-16,-3 2-128 0,-2 5 128 0,-1-2-128 15,2 3 160-15,-2 0-160 0,1-1 128 16,-6 2-128-16,-1 3 0 0,0-3 144 0,-3-1-144 0,-2 1 0 16,0 1 0-16,0 4 128 0,3-1-128 0,-4 1 0 15,-2-2 144-15,-2 2-144 0,1 2 0 0,0 0 0 16,1-3 0-16,-5 0 128 0,-1 3-128 0,1-2 0 16,1 0 0-16,-2 0 0 0,1-4 0 0,2 2 128 15,2-1-128-15,-5 1 0 0,-7 2 0 0,1-3 128 16,1 0-128-16,-4 0 0 0,-3 1 0 0,0-1 144 15,2-2-144-15,-6 0 0 0,-5 0 240 0,3 0-64 0,2 0-16 16,-1 1 0-16,-3-4 16 0,2 0 0 0,2-1 0 16,-2-1 0-16,-1 2 0 0,1-2 0 0,-1-4 0 0,0 2 0 15,-1 5-176-15,0-4 192 0,-1-3-192 0,0-1 192 16,-2 1-192-16,-1-2 128 0,0-2-128 0,1-1 128 16,-1 1-128-16,0 1 0 0,-6-1 0 0,2 1 128 15,2-4-128-15,0 1 160 0,-2 0-160 0,0-1 160 16,0 0-160-16,3 1 192 0,1 1-192 0,0 1 192 15,0 0-192-15,3 2 192 0,0-1-192 0,-3 0 192 16,-2-1-192-16,2 2 0 0,8-2 144 0,-5 2-144 16,0 0 0-16,1 0 0 0,3-2 0 0,-2 3 128 15,-1 1-128-15,3 1 0 0,5-1 0 0,0-1 128 16,-5-1-128-16,2 0 0 0,2 0 0 0,-4 0 0 16,-3 0 0-16,2 1 0 0,-1 1 0 0,1 3 0 0,0 0 0 15,-3 1 0-15,-3-3 0 0,2 1 0 0,1 1 0 16,0 0 0-16,-2-2 0 0,1 3 0 0,-2 2 0 0,-2-1 0 15,-3 0 0-15,4 0 0 0,4-2 0 0,-2-1 0 16,-3 0 0-16,3 1 0 0,2 2 0 0,0-1 0 16,-3 0 0-16,3-1 0 0,0 0 0 0,3-1 0 15,0 1 0-15,2 0 0 0,0 2 0 0,1-1 0 16,1 1 0-16,3 1 0 0,-1-1 0 0,0 2 0 16,2 1 0-16,0-1 0 0,3-1 0 0,-2-1 0 15,0 0 0-15,1 2 0 0,3 1 0 0,-1 1 0 16,-2 1 0-16,4 0 0 0,3-1 0 0,0 2 0 15,-6 1 0-15,7 1 0 0,3-1 0 0,0 0 0 16,-2 3 0-16,2 0 0 0,2-1 0 0,0 0 0 16,0 1 0-16,-1-1 0 0,5 3 0 0,3 1 0 0,2-2 0 15,-3 1 0-15,1 2 0 0,1 1 0 0,3-1 0 0,-2 0 0 16,1-3 0-16,3 3 0 0,-1 1 0 0,1 3 0 16,2-1 0-16,-3 1 0 0,-1-2 0 0,0 5 0 15,1 4 0-15,1-3 0 0,5 1 0 0,-2 0 0 16,-1-1 0-16,0 1 0 0,0 2 0 0,5-1 0 15,5 1 0-15,-3-3 0 0,-1 1 0 0,1 1 0 16,5 1 0-16,4 0 0 0,3-3 0 0,-1 2 0 16,-3 4 0-16,2-2 0 0,4 3 0 0,0 1 0 15,2 3 0-15,2-2 0 0,3 2 0 0,1-3 0 16,-1-2 0-16,5 3 0 0,1-2 0 0,4 2 0 0,0 0 0 16,6 0 0-16,4 2 0 0,2 1 0 0,3 3 0 15,3 0 0-15,3-1 0 0,-2 1-128 0,3 2 128 0,0-2 0 16,3 1 0-16,0-1-128 0,2 2 128 0,-1 2 0 15,1 3 0-15,3 1 0 0,3 1 0 0,2-1 0 16,0 1 0-16,3 2 0 0,6 2 0 0,2-2-160 16,1-3 160-16,0 1 0 0,3 0 0 0,3 3-128 15,0 2 128-15,2 1 0 0,0 0 0 0,3 1 0 16,-1 3 0-16,1-4 0 0,0-4 0 0,0 1 0 16,1 2 0-16,1 1 0 0,-1 2 0 0,3-1-128 15,-1-2 128-15,2 0 0 0,-1-3 0 0,0 1 0 16,3-2 0-16,5 1 0 0,1 1 0 0,2 0 0 15,-4 0 0-15,4 0 0 0,1-1-128 0,3-4 128 16,-1-2 0-16,1-2 0 0,1 0 0 0,-1-2-128 16,-2-5 128-16,1 2 0 0,1 2 0 0,2 1 0 0,3 4 0 15,0-3 0-15,3-4 0 0,-2 2-128 0,2 0 128 0,1-1 0 16,-2-6 0-16,-1-1 0 0,3 1 0 0,2-2 0 16,1 0 0-16,5 0 0 0,3-1 0 0,5 0 0 15,-4 0-144-15,1-1 144 0,-4 0 0 0,3 2-144 16,3 0 144-16,-1-1 0 0,2-1 0 0,-1 0-128 15,1 1 128-15,0-1 0 0,-6 0 0 0,4 0 0 16,-1 0 0-16,4 0 0 0,0 1 0 0,1-1 0 16,2-2 0-16,-6 0 0 0,-2 1 0 0,2 1-128 15,1 1 128-15,3 1 0 0,1 0 0 0,-1 0-128 16,-1-1 128-16,-3 2 0 0,0-5 0 0,3 0-128 16,-2-1 128-16,4-1 0 0,4 0 0 0,-1-1-128 15,-3-1 128-15,0 2 0 0,-1-4 0 0,2 2 0 0,4-2 0 16,-3 1 0-16,0 0 0 0,-3-2 0 0,2 0 0 15,1 0 0-15,1 1 0 0,5 0-128 0,-1-2 128 0,1 1 0 16,-1 0 0-16,-1-2 0 0,2-2 0 0,2 0 0 16,2 0 0-16,2-1 0 0,-3 2 0 0,-30-2 0 15,6 0 0-15,8 0 0 0,4 1 0 0,3 0 0 16,3 1 0-16,3-1 0 0,1-2 0 0,67 9 0 16,-23-4 0-16,-13-1 0 0,-13-1 0 0,-1 1 0 15,-2 1 0-15,1 0 0 0,1 0 0 0,-7 0 0 16,-2-1 0-16,0 1 0 15,1 2 0-15,3 0 0 0,1 0 0 0,-5 0 0 0,0-1 0 0,2-1 0 16,2-1 0-16,3-1 128 0,1 1-128 0,-2-3 0 16,-4 0 0-16,4-2 0 0,5-2 0 0,-1 0 0 0,-1 1 0 15,0-2 0-15,1-2 0 0,-2 0 0 0,1 0 0 16,-2 2-128-16,-4-1 128 0,0-1 0 0,4 0 0 0,0 1 0 16,-1 1 0-16,0 2 0 0,-5-1 0 0,4 3 0 15,3-1 0-15,-4 2 0 0,-1 1 0 0,0 0 0 16,-1 0 0-16,1 2 0 0,5 0 0 0,0 0 0 15,-1 1 0-15,-1 0 0 0,0-1 0 0,3-1 0 16,2-2 0-16,-1 0 0 0,-3 0 0 0,6 0 0 16,4-2 0-16,-4 1 0 0,-2-2 0 0,-2 1 0 15,1 0 0-15,3 1 0 0,4-1 0 0,-5-2 0 16,-7 2 0-16,7 2 0 0,8 2 0 0,-6-3 0 16,-6-2 0-16,-2 3 0 0,1 4 0 0,3-1 0 15,6-3 0-15,-6-2 0 0,-6-2 0 0,7 3 0 16,8 5 0-16,-2-5 0 0,-10-6 0 0,3 3 0 0,-2 6 0 0,-33-5 0 15,-53-5 0-15,0 0 0 0,0 0 0 0,0 0 0 16,0 0 0-16,0 0 0 0,0 0 0 0,0 0 0 16,0 0 0-16,0 0 0 0,0 0 0 0,0 0 0 15</inkml:trace>
  <inkml:trace contextRef="#ctx0" brushRef="#br0" timeOffset="517.79">18773 19036 39567 0,'55'-9'3520'0,"10"1"-2816"0,13 3-576 0,1-2-128 0,1-2 0 0,-3 3 0 0,-3-3 144 0,7 2-144 16,6-1 0-16,-3-1 144 0,-5 2-144 0,-2-2 0 15,-2 3 128-15,5-3-128 0,3 3 0 0,-3 0 0 16,-5 0 192-16,-1 1-64 0,-3-1 0 0,3 1-128 16,1-2 208-16,-2 2-64 0,-4 0-16 0,-2 1 0 15,-2-3-128-15,3 3 160 0,6-4-160 0,-5 2 160 16,-1-2-160-16,-2 1 0 0,-5 1 0 0,1-4 128 0,2-1-128 0,3-2 0 15,3 0 0-15,-4 1 128 0,0-1-128 16,-1-1 0-16,-3-3 0 0,4-2 128 0,5-6-128 0,-2 3 0 16,-3 0 144-16,-4-1-144 0,-5 0 144 0,-3-1-144 15,1-1 192-15,-3-7-192 0,0 4 256 0,-22 11-48 16,6-3-16-16,4-2 0 0,2-1 0 0,2-5 0 16,1 3 0-16,4-3 0 0,7-1-64 0,48-28 0 15,-17 6-128-15,-10 0 192 0,-7 1-192 0,-2-1 0 16,-5-1 0-16,1 3 0 0,-1 2 128 0,-5 2-128 15,-8-1 0-15,-6 2 144 0,-6 2 0 0,-6-2 0 16,-6 3 0-16,-6-1 0 0,-5 0-144 0,-4 4 160 16,-2 5-160-16,-9 0 160 15,-9 2-912-15,-4-1-176 0,-6 1-32 0,-9 4-11760 16,-11 0-2336-16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9:59:19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3254 15317 29487 0,'-17'0'2624'0,"3"1"-2112"0,-2 0-512 0,-2 1 0 15,0 0 0-15,-3 4 0 0,1-2 0 16,-5 2 0-16,-6 1 320 0,0 1-64 0,1 0 0 0,0-1 0 16,-2 1 256-16,1-2 64 0,0-2 0 0,-1-1 0 15,-2 1-144-15,-1-3-32 0,0-2 0 0,-2-1 0 16,2 1-112-16,0 1-32 0,-2-3 0 0,0-1 0 16,2-2 0-16,-3 0-16 0,-4-2 0 0,0-2 0 15,-2-2-64-15,-4-1-16 0,-5-3 0 0,0 1 0 16,1-1 48-16,-2 1 16 0,2-1 0 0,-3-1 0 15,0-1 96-15,-4 1 0 0,2-1 16 0,3-2 0 16,-1-2 32-16,5-2 0 0,3 0 0 0,2 1 0 16,0-5-16-16,1-3 0 0,0-4 0 0,-2 2 0 0,-4 0-144 15,4-1-16-15,1-1-16 0,2-1 0 0,0 2-176 16,2 0 0-16,-1 0 0 0,2-2 128 0,-3-2-128 0,-1 3 0 16,-2-2 0-16,4-1 128 0,4-2-128 0,1-2 192 15,-3-3-192-15,3 1 192 0,2 0-192 0,4 4 0 16,4-1 144-16,-2 0-144 0,0-5 144 0,1 2-144 15,6 0 192-15,-2-1-192 0,0-2 192 0,3 0-192 16,2 2 192-16,3 0-192 0,1 0 160 0,3 0-160 16,4-2 128-16,0-1-128 0,1 1 0 0,3-1 0 15,3-2 0-15,1 2 0 0,1 1 0 0,0 0 0 16,-1 1 0-16,3 0 0 0,0-4 0 0,6 4 0 16,1 0 0-16,4 1 0 0,4-1 0 0,0 1 0 15,-2 0 0-15,5-1 0 0,0 2-128 0,1-1 128 16,2-2 0-16,2 0 0 0,0-1 0 0,2 2 0 15,2 0 0-15,0 3 0 0,-2 1 0 0,2 4 0 16,2-1 0-16,3 0 0 0,5-3 0 0,-1 1 0 0,4 3 0 0,0-1 0 16,0 0 0-16,-1 1 0 0,2 2 0 0,3 2 0 15,2 2 0-15,3 0 0 0,1-1 0 0,2 1 0 16,1-3 0-16,0 5 0 0,-3-1 0 0,2-2 0 16,4-1 0-16,1 2 0 0,3 3 0 0,-2 0 0 15,-2 3 0-15,-2 0 0 0,-1 0 0 0,3 4 0 16,4 2-128-16,0-1 128 0,1 0 0 0,-4 2 0 15,-1 0 0-15,-1 0 0 0,0 1 0 0,4-1 0 16,-1-1 0-16,3 0 0 0,2 0 0 0,-1 3 0 16,-5 0 0-16,5 0 0 0,-2-4 0 0,4 2 0 15,5 5 0-15,-1 0 0 0,-2-2 0 0,2 1 0 0,0-2 0 16,3 3 0-16,1 3 0 0,-2 0 0 0,1-4 0 0,-1-1 0 16,-2 5 0-16,5-1 0 0,8 0 0 0,-5-1 0 15,-2 0 0-15,0 2 0 0,2 0 0 0,-1 2 0 16,0 0 128-16,0 1-128 0,1-1 0 0,-1 2 0 15,1-1 0-15,0 1 0 0,4 0 0 0,-4 0 0 16,-1 1 0-16,2-1 0 0,2 1 0 0,2 1 0 16,2-2 0-16,0 3 0 0,-1 2 0 0,3 0 0 15,3-2 0-15,0 2 0 0,-2 1 0 0,-3-1 0 16,0-2 0-16,3 4 0 0,6-4 0 0,-5 2 0 16,-2-1 0-16,5-1 0 0,5 2 0 0,-1-1 0 15,-4 2 0-15,1 0 0 0,1-3 0 0,1 3 0 16,3 3 0-16,-3-2 0 0,0-1 0 0,2 1 0 15,2 2 0-15,-1-2 0 0,0-1 0 0,0 0 0 0,4 0 0 0,-3 1 0 16,1 1 0-16,-2-1 0 0,3-2 0 0,0 1 0 16,0 3 0-16,3-2 0 0,-4-1 0 0,5 1 0 15,1 3 0-15,1 0 0 0,1-3 0 0,-1 2 0 16,-3-1 0-16,-1 1 0 0,-3-2 0 0,5 2 0 16,6 2 0-16,-5-3 0 0,-4-5 0 0,1 4 0 15,5 3 0-15,-1-1 0 0,-2 0 0 0,3 0 0 16,1-1 0-16,-1 3 0 0,-5 0 0 0,2-1 0 15,0-3 0-15,0 2 128 0,1 2-128 0,-3 1 0 16,2-1 0-16,-1-1 0 0,0-1 0 0,-2 1 0 16,0 1 0-16,1 0 0 0,2 2 0 0,-4-3 0 15,-1-1 0-15,2 1 0 0,0 3 0 0,-2-3 0 16,-4-1 0-16,1 1 0 0,2 0 0 0,-4 2 0 0,-2 2 0 16,3 0 0-16,-1-3 0 0,2 3 0 0,0 1 0 15,-2 2 0-15,1-1 0 0,-2 1 0 0,2-2 0 0,-3 2 0 16,0-3 128-16,0 1-128 0,3-1 0 0,-1 1 0 15,-4-2 0-15,-2 0 0 0,1 1 0 0,0-1 160 16,2-3-160-16,-4 0 160 0,-4 2-160 0,1-1 0 16,3-2 0-16,1 0-176 0,-4 1 176 0,0 0 0 15,-5 0 0-15,4-2 0 0,0-2 0 0,-3 1 0 16,-4 1 0-16,1-1 0 0,2-2 0 0,-1-1 0 16,3 1 0-16,-2 2 0 0,-4 0 0 0,1 0 0 15,3 0 0-15,0 0 128 0,0 0-128 0,-2 1 0 16,-3 1 0-16,3-1 0 0,5-1 0 0,-1 0 0 15,0 0 0-15,-3 0 0 0,-6 0 0 0,3 0 0 16,1 0 0-16,3-1 0 0,-2 0 0 0,-1 0 0 0,-3 0 0 16,-2 1 0-16,2 0 0 0,2 0 0 0,-1-3 0 0,-1 2 128 15,-3-2-128-15,-1 2 0 0,1 2 0 0,4-2 0 16,1 0 0-16,-4-1 0 0,-4-3 0 0,4 3 0 16,-3 1 0-16,3 0 0 0,1-1 0 0,-5 0 0 15,-1 1 0-15,-1 1 0 0,0 0 0 0,3 1 0 16,-3-2 0-16,2 0 0 0,-2 0 0 0,-1 1 0 15,-2 1 0-15,2-1 0 0,3-1 0 0,4 1 0 16,-3 2 0-16,1-1 0 0,-4-1 0 0,-1 0 0 16,0 0 0-16,1 2 0 0,3-1 0 0,0 0 0 15,-2-1 0-15,-1 1 0 0,-2 2 0 0,2-3 128 16,2 1-128-16,-2-1 0 0,-3-1 0 0,-3 2 0 16,-4 1 0-16,4-2 0 0,2 0 0 0,-1 3 0 0,-2-1 0 0,-2 0 0 15,0 4 0-15,-3-5 0 0,-3-1 0 0,3 0 0 16,0 2 0-16,0-1 0 0,-2-1 0 0,1 0 0 15,-3 0 0-15,-3 2 0 0,-3 0 0 0,0 2 128 16,2-3-128-16,1 2 0 0,3 0 0 0,-4 1 0 16,-4-2 0-16,2 0 0 0,1 0 0 0,-2 2 0 15,-1-1 0-15,-3 0 0 0,0 0 0 0,3 2 0 16,0 0 0-16,2 1 0 0,0-4 128 0,-1 2-128 16,-1 0 128-16,1 0-128 0,-5 2 0 0,0 0 0 15,-2 0 0-15,1-1-128 0,-1 1 128 0,5-1 0 16,-2 3 128-16,-2-3-128 0,-4 0 0 0,2-1 0 15,1 0 0-15,-5 1-128 0,-1 3 128 0,-4-1 0 16,2-1 0-16,-3 1 0 0,1 0 0 0,-3 0 0 0,0 1 0 16,4-2 0-16,-1 2 0 0,2-4 0 0,-4 2 0 0,4 1 0 15,-1 2 0-15,0 0 0 0,-2 0 0 16,2 2 0-16,0 2 0 0,-1-1 0 0,-3-2 0 0,1 1 0 16,-2 0 0-16,2 2 0 0,-1-1 0 0,1-1 0 15,-2-1 0-15,2 0 0 0,2 1 0 0,-1 1 0 16,-1 1 0-16,0 0 0 0,-5-4 0 0,1 4 0 15,1 1 0-15,0 0 0 0,-2-2 0 0,0-1 0 16,-1 1 0-16,0 2 0 0,0 0 0 0,1-1 0 16,-4 0 0-16,1 0 0 0,-2 5 0 0,1-1 0 15,-1-1 0-15,1 1 0 0,-2-2 0 0,1 1 0 16,1 2 0-16,-1-1 0 0,0-2 0 0,1 0-128 16,-1 2 128-16,1 0 0 0,1 0 0 0,0-2 0 0,-4 1 0 0,3-1 0 15,2 1 128-15,0 0-128 0,-1-4 0 16,1 2 0-16,-2 1 0 0,3 0-128 15,-2 2 128-15,0-1 0 0,0-2 0 0,-1 2 0 0,1 3 0 0,-3-2 0 16,0 0 0-16,1-2 0 0,-2 3 0 0,-1-1 0 16,-1 1 0-16,1-2 0 0,0-1 0 0,1-1 0 15,-4-1 0-15,1 3 0 0,2-1 0 0,-2 0 0 16,0 1 0-16,1 0 0 0,-3 1 0 0,1-1 0 16,1 2 0-16,2-1 0 0,-2 0 0 0,0 2 0 15,-2 3 0-15,0 0 0 0,-1-1 0 0,2-1 0 16,0 1 0-16,1 1 0 0,0 3 0 0,0-3 0 15,0-4 0-15,-3 3 0 0,3 2 0 0,-2-1 0 16,0 0 0-16,-2-3 0 0,1-1 0 0,-3 0 0 16,1 1 0-16,-1 1 0 0,0-4 0 0,-3 3 0 0,1 2 0 15,-1-2 0-15,0-1 0 0,-1 2 0 0,0 1 0 0,0 1 0 16,0 2 0-16,0-1 0 0,0-1 0 0,-1 2 0 16,-2 3 0-16,2 0 0 0,1 1 0 0,-2-1 0 15,-2 2 0-15,0 1 0 0,0-5 0 0,1 2 0 16,-4 3 0-16,1 0 0 0,-2-2 0 0,0 2 0 15,-1 1 0-15,2 0 0 0,-4 0 0 0,2-2 0 16,1 2 0-16,-1 0 0 0,-2 0 0 0,-2 2 0 16,1-8 0-16,-2 2 0 0,-3 0 0 0,2 0 0 15,-1 4 0-15,-2 0 0 0,-3-1 0 0,0 4 0 16,0 1 0-16,-2 2 0 0,0 0 0 0,-1-1 0 16,-4-2 0-16,2 0 0 0,-3 1 0 0,-3-1 0 15,-4-1 0-15,1 2 0 0,1 0 0 0,-3 2 0 0,-6-1 128 16,3 2-128-16,1 0 160 0,-3 0-160 0,1-4 0 15,-3 0 0-15,-1-1 0 0,-5-2 0 0,-1-2 0 0,0 3 0 16,-1 0 0-16,1 0 0 0,2-1 0 0,-5 0 128 16,-3 0-128-16,-3 0 0 0,-2 2 0 0,0-1 0 15,1-2 128-15,0 0-128 0,2 1 0 0,-6-3 0 16,-6 0 128-16,-1-2-128 0,-1 2 0 0,1-2 128 16,1 1-128-16,-4 1 0 0,-6-2 128 0,-2 1-128 15,-1-1 0-15,0-1 144 0,2 1-144 0,-3-1 128 16,-6-1-128-16,0 0 128 0,1 1-128 0,-2-2 0 15,-3-1 144-15,0 0-144 0,-4 0 0 0,-2-1 144 16,2 4-144-16,-4-2 0 0,0-3 128 0,1 2-128 16,0 3 0-16,-2 0 0 0,-5 1 128 0,0-2-128 0,1-1 0 0,-2 1 0 15,-3 0 0-15,2 0 0 0,-3-4 128 16,-3 1-128-16,-7 0 0 0,3-1 0 0,4-1 0 0,-4-3 0 16,-6 0 128-16,0-2-128 0,-2 1 0 0,-1-1 0 15,0-2 144-15,0 1-144 0,-6 1 0 0,3-1 144 16,2-2-144-16,-5 1 0 0,-4 1 144 0,0-4-144 15,1 0 128-15,2 0-128 0,4 1 128 0,-2-1-128 16,-5-3 0-16,3 3 144 0,5 2-144 0,-2-1 0 16,-3-3 144-16,-3-2-144 0,-2-2 0 0,5 3 144 15,0 3-144-15,-2-5 0 0,-6-2 0 0,2 1 128 16,1-1-128-16,-1 2 160 0,-6 1-160 0,2-1 160 16,-4-2-160-16,8 3 0 0,2 1 0 0,-2 0 128 15,-1-6-128-15,1 1 0 0,3-1 144 0,3 2-144 16,3 2 0-16,-2-1 128 0,-2-6-128 0,4 2 0 15,-1 0 0-15,2-1 0 0,-2-1 0 0,-1-3 0 0,-1-3 0 0,2 1 0 16,3 4 0-16,-3-3 0 0,-4-4 0 0,2-3 0 16,0-1 0-16,0 1 0 0,-5 0 0 0,2 2 0 15,1-1 0-15,5 0 0 0,-1 0 0 0,-1 1 0 16,-5 1 0-16,4-3 0 0,5 0 0 0,-2 1 0 16,0-1 0-16,1 0 0 0,-1 1 0 0,4 0 0 15,1 3 0-15,1-2 128 0,0 1-128 0,0 1 0 16,7 0 0-16,-3 0 0 0,-5-1 0 0,6 1 0 15,5 3 0-15,-1-4 0 0,-2 1 0 0,5 0 0 16,-1 1 0-16,2 0 128 0,-3 1-128 0,4 0 0 16,5 1 0-16,-2 0 0 0,0-1 0 0,4 0 0 15,3 4 0-15,0-3 0 0,1 1 0 0,0 1 0 16,1 3 0-16,0 0 0 0,-3 0 0 0,1-1 0 0,0 3 0 16,3 0 0-16,1 0 0 0,1 0 0 0,0 0 0 0,3 3 0 15,3 0 0-15,-1-1 0 0,-1-3 0 0,1 2 0 16,4 1 0-16,2-1 0 0,1-1 0 0,1-1 0 15,0-1 0-15,4 2 0 0,5 2 0 0,-2-2 0 16,-4-2 0-16,2 1 0 0,-2 4 0 0,4 2 0 16,1-1 0-16,-2-1 0 0,-3 0 0 0,1 0 128 15,4 2-128-15,2 1 0 0,0-1 0 0,-2 0 128 16,-4-1-128-16,5 1 0 0,4-1 0 0,3 0 0 16,4 0 0-16,-1-3 0 0,0-1 0 0,1 1 128 15,3 1-128-15,2-1 0 0,-1-1 0 0,4 0 128 16,0 0-128-16,3-1 0 0,-4-2 0 0,3 1 0 15,2-1 0-15,-1 1 0 0,2 2 0 0,6-2 128 0,5-2-128 0,2 0 0 16,-1 0 0-16,0-1 0 0,3 2 0 0,-3-2 0 16,1-4 0-16,4 2 128 0,3 4-128 0,2-1 0 15,1-3 0-15,1 0 0 0,3 3 0 0,0 0 128 16,0 0-128-16,3-1 0 0,0-3 0 0,3 0 128 16,1 1-128-16,-2 0 0 0,3 2 0 0,0-2 0 15,3 0 0-15,0 1 128 0,1 0-128 0,2 1 0 16,2 0 0-16,0 2 0 0,5-1 0 0,-3 0 0 15,8 4 0-15,0 0 0 0,0 0 0 0,0 0 0 16,-5-4 0-16,5 4 0 0,0 0 0 0,0 0-192 16,6-7 192-16,-6 7-192 0,0 0-112 0,10-3-16 15,-10 3-16-15,12-1 0 16,-3 1-1120-16,2 2-208 0,0 1-64 0,-2 2-11200 16,-9-5-2256-16</inkml:trace>
  <inkml:trace contextRef="#ctx0" brushRef="#br0" timeOffset="2825.36">14499 15491 16575 0,'3'-9'736'0,"-2"3"160"0,-1-1-720 0,0 2-176 16,0 5 0-16,0-9 0 0,-2 0 1888 0,0 3 352 15,2 6 64-15,0 0 0 0,0-7-448 0,0 7-112 0,0 0-16 0,0 0 0 16,0 0-560-16,0 0-112 0,0 0-32 0,0 0 0 16,0 0-224-16,-2 13-48 0,1 5-16 0,-3 1 0 15,-2 2-80-15,0-1-16 0,-4 6 0 0,1 1 0 16,-1 2-192-16,1 1-64 0,1-1 0 0,-2 2 0 16,2 2-176-16,1 0-32 0,2-3-16 0,-3-1 0 15,2 1-160-15,1-2 128 0,1-5-128 0,1-2 128 16,-1-4-128-16,2 0 128 0,-3-2-128 0,1-2 128 15,1-1-128-15,1-2 0 0,2-10 0 0,0 0 128 16,0 0-1600-16,0 0-336 0,0 0-64 16,0 0-9536-16,0 0-1904 0</inkml:trace>
  <inkml:trace contextRef="#ctx0" brushRef="#br0" timeOffset="3219.18">14902 15359 28447 0,'0'0'1264'0,"-4"-5"256"0,-2 1-1216 0,6 4-304 16,0 0 0-16,-8 3 0 0,0 2 528 0,0 6 48 16,2 3 16-16,0 2 0 0,3 7-96 0,-2 1-32 15,3 3 0-15,0 1 0 0,0 3-272 0,1 2-48 16,1 1-16-16,1 1 0 0,0-2 32 0,1 2 0 15,0-1 0-15,3-2 0 0,-3-3 32 0,2-2 0 0,3-3 0 0,1-3 0 16,-2-3 224-16,2-2 48 0,1-6 16 0,1-3 0 16,1 1 224-16,1-6 64 0,-4-2 0 0,6-2 0 15,1-4 128-15,3-5 16 16,-1-3 16-16,3-5 0 0,-1-2-144 0,-1-5-16 0,0-2-16 0,-1-3 0 16,-1 0-304-16,1-1-64 0,-1-1-16 0,1 4 0 15,-2 1-224-15,-1 2-144 0,-1 4 192 0,0 2-192 16,-2 0 128-16,-2 4-128 0,1 1 0 0,-1 4 0 15,-6 1 0-15,2 3 0 0,-1 1 0 0,-4 6-144 16,0 0-1104 0,0 0-224-16,0 0-32 0,0 0-16 0,0 0-1920 0,6 10-384 0</inkml:trace>
  <inkml:trace contextRef="#ctx0" brushRef="#br0" timeOffset="3471.4">15850 15273 29247 0,'0'0'1296'0,"-5"7"272"0,-1 5-1248 0,-2 3-320 16,-3 1 0-16,-3 6 0 0,2 5 768 0,-2 1 112 16,0 5 16-16,-1-2 0 0,2 2-208 0,1 1-48 15,-1 2 0-15,2 3 0 0,-1-2-352 0,3 1-80 16,1-5-16-16,1 0 0 0,2-1-192 0,1-3 176 15,-1-3-176-15,2-2 160 0,-1-2-160 0,0-4 128 0,3-3-128 16,-2-3 128-16,1 0-128 0,1 0 0 0,1-2 0 0,0-10-176 31,0 0-1680-31,0 0-320 0,0 0-80 0,9-9-16 0</inkml:trace>
  <inkml:trace contextRef="#ctx0" brushRef="#br0" timeOffset="3785.41">15705 15288 31327 0,'0'0'2784'16,"7"-13"-2224"-16,2-3-560 0,4 2 0 0,1 1 288 16,4 0-48-16,2 4-16 0,6 0 0 0,5-4 368 15,6 4 80-15,6 4 16 0,2-1 0 0,0 3-240 0,-4 2-32 16,-1 1-16-16,-3 3 0 0,0 2 80 0,-5 3 16 15,-1 1 0-15,-6 3 0 16,-5 3-80-16,-3 3-16 0,-3 3 0 0,-6-1 0 0,-4-3-160 0,-4 5-48 16,-4-1 0-16,-4 2 0 0,-4-2 224 0,-4-1 32 15,-2-3 16-15,-6 0 0 0,-3 0 80 0,1-2 16 16,-5-1 0-16,0-3 0 0,-1-1-288 0,-1-1-48 16,-2 1-16-16,2-5 0 0,1 0-208 0,6-3 0 15,5-1-144-15,5-1 144 16,7-3-2128-16,3-2-336 0,6 5-64 0,3-11-14544 0</inkml:trace>
  <inkml:trace contextRef="#ctx0" brushRef="#br0" timeOffset="4464.1">18003 15145 27647 0,'-1'-15'1216'0,"1"9"256"0,0 6-1168 0,0-5-304 0,-1-3 0 0,0 1 0 15,-2 1 880-15,-1-1 112 16,-1 2 32-16,-2 2 0 0,-1 1 0 0,-1 2 0 0,-5 1 0 0,-2 4 0 16,-4-1 0-16,-5 5 0 0,-3 1 0 0,0 1 0 15,-2 3-832-15,4 4-192 0,1-1 0 0,-4 12 0 16,6-2 192-16,7 0 0 0,3-3 0 0,10-5 0 15,-1-1-192-15,7 1-256 0,-1-1 48 0,4 3 16 16,3-4 192-16,1 2 0 0,3-2 0 0,3 0 0 16,-1-3 768-16,0 1 208 0,1-2 48 0,-2 0 0 15,-2-1-832-15,-1-1-192 0,-5 0 0 0,-2-2 0 16,-2 0 0-16,-2-3 0 0,-2 5 0 0,-2-2 0 16,-4-1 0-16,-4 1 0 0,-3-1 0 0,-2 1 0 15,-4 1 0-15,0-4 0 0,-2-2 0 0,0 1 0 16,-1 2 864-16,0 0 128 0,-2-3 32 0,3-1 0 0,-2-2-832 0,4-1-192 15,0-1 0-15,-2-3 0 16,5-4-768-16,4-1-208 0,5 0-48 0,5 0 0 16,4 1-2448-16,7-2-496 0,8-6-112 0,6 0-16 0</inkml:trace>
  <inkml:trace contextRef="#ctx0" brushRef="#br0" timeOffset="5401.58">18367 15289 31327 0,'0'0'688'0,"0"0"144"0,-4 0 16 0,-3-1 48 0,2 0-720 0,-2 2-176 16,-1 2 0-16,-1 3 0 0,-4 1 848 0,2 2 144 0,-3 1 32 0,1 2 0 16,0 1-832-16,1 3-192 0,2 1 0 0,-1 0 0 15,4 1 0-15,-1-1 0 16,3 0 0-16,3-1 0 0,0-2 0 0,2 0 0 0,4 0 0 0,3-2 0 15,0-2 0-15,1-1 0 0,2 0 0 0,1-2 0 16,1 0 0-16,1-3 0 0,0 0 0 0,2-3 0 16,-1 2 864-16,0-3 128 0,1-3 32 0,-3 0 0 15,1 1-832-15,0-2-192 0,0-3 0 0,0 1 0 16,1-3 864-16,-4-1 128 0,1 0 32 0,0-2 0 16,-2-2-832-16,0-1-192 0,1-2 0 0,-3 0 0 15,-1 2 0-15,1 1 0 0,-2-2 0 0,2 3 0 16,-3-1 0-16,2 2 0 0,-2-1 0 0,0 2 0 0,0 2 0 0,2 0 0 15,-2 0 0-15,3 1 0 0,1 2 0 0,2-2 0 16,1-3 0-16,4 1 0 0,1 1 0 0,2-1 0 16,0-2 0-16,3 0 0 0,1-1 0 15,1-1 0-15,2-3 0 0,-1 0 0 0,0-7 0 0,1-1 0 16,2-3 0-16,1-5 0 0,1-6 0 0,1 1 0 16,-2 0 0-16,2 1 0 0,2 0 0 0,-4 4 0 15,-2 3 0-15,-4 0 0 0,-1 1 0 0,-2 3 0 16,-3 4 0-16,-1-1 0 0,-5 0 0 0,0 1 0 15,-2 1 0-15,-2 2 0 0,-1 3 0 0,-2-2 0 16,0 0 0-16,-3 6 0 0,-2 4 0 0,-1 1 0 16,-2 0 0-16,-2 6 0 0,-5 3 0 0,-6 7 0 15,-11 6 0-15,1 4 0 0,-1 2 0 0,-1 7 0 16,0 3 0-16,0 5 0 0,-1 2 0 0,1 6 0 0,2 1 0 0,1 5 0 16,3 2 0-16,3-3 0 15,4-3 0-15,1-2 0 16,3-2-768-16,3-2-208 0,3-2-48 0,1-3 0 0,3-4 1648 0,2-3 320 0,2-4 64 0,1-2 16 15,1-2-832-15,1-5-192 0,0-3 0 0,1-2 0 16,2-1 0-16,2-4 0 0,1-2 0 0,2-4 0 16,3-6 0-16,0 1 0 0,0-3 0 0,1-1 0 15,1-2 0-15,2-2 0 0,0 0 0 0,3 0 0 16,-2-2 0-16,6 2 0 0,-1 2 0 0,1 2 0 16,1 3 0-16,-4 4 0 0,0-2 0 0,-4 4 0 15,-2 2 0-15,-1 3 0 0,-2 3 0 0,-2 1 0 16,-4 3 0-16,-1 3 0 0,-3 0 0 0,-3 2 0 0,-3 2 0 0,-1 1 0 15,-2-3 0-15,0 3 0 0,0 1 0 16,-1-4 0-16,2-1 0 0,1-2 0 0,1-3 0 0,0 0 0 16,4-2 0-16,-1 0 0 0,-1-8 0 0,5 2 0 15,4-2 0-15,0-2 0 0,3-2 864 0,2-3 128 16,2-2 32-16,0-2 0 0,2-1-832 0,0-1-192 16,2-1 0-16,0 2 0 0,2-4 0 0,2 4 0 15,4 1 0-15,-3 1 0 0,1 0 0 0,2 4 0 16,-4 0 0-16,-2 4 0 0,-2 2 0 0,-3 2 0 15,-2 0 0-15,-3 3 0 0,-1 4 0 0,-3 2 0 16,-2 0 0-16,-3 4 0 0,1 0 0 0,-1 3 0 16,3-2 0-16,-3 0 0 0,1-2 0 0,2-1 0 15,-1 1 0-15,3-1 0 0,1-1 0 0,1-1 0 16,1 0 0-16,0 0 0 0,1 0 0 0,-1 0 0 16,1-2 0-16,7 5 0 15,0-1-512-15,-9-6-128 0,2 0-48 0,3 1-19104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9:59:51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8974 2696 26719 0,'5'-11'2368'0,"5"-4"-1888"16,-1 0-480-16,4 2 0 0,-1 2 816 0,1 0 64 15,2 0 16-15,1 2 0 0,-1 2-896 0,0-1-128 16,1-2-64-16,-4 2 0 0,-1 1 192 0,-1-2-192 15,-1 0 192-15,-3 4-192 0,-6 5 192 0,0 0 0 16,-2-8 0-16,-5 2-128 0,-2 1 128 0,-11 2 176 16,-7-2-48-16,-7 3 0 0,-3 3-128 0,-5 2 0 15,-4 1 0-15,-4 0 0 0,-2 2 352 0,-7 0-16 16,-5 1 0-16,-6 2 0 0,-7-3 80 0,-2 5 16 16,-1 2 0-16,-7 3 0 0,-8-2 16 0,2-1 16 15,0 3 0-15,-4 1 0 0,-6 1-32 0,-3 1-16 16,1 0 0-16,-4 6 0 0,-3 2-208 0,1 0-32 15,-2-3-16-15,3 1 0 0,1-2 0 0,7 0 0 0,4 0 0 16,7-1 0-16,5-2-160 0,1-1 0 0,4-3 144 0,1 1-144 16,3-1 0-16,3 0 144 0,4-3-144 0,1 0 0 15,2-2 128-15,4 1-128 0,1-2 0 0,6-1 0 16,3 0 0-16,6 0 128 0,3 0-128 0,3 0 0 16,0-1 160-16,5-1-160 0,0-1 128 0,4 2-128 15,2 1 128-15,4 1-128 0,-2-2 0 0,5 3 128 16,2 1-128-16,5 4 128 0,-1 0-128 0,3 3 128 15,1 1-128-15,2 4 0 0,1 5 0 0,0 3 128 16,2-1-128-16,-2 4 0 0,0 1 0 0,2 8 0 16,-1 5 0-16,0 10 128 0,-2 6-128 0,1 3 0 15,0 5 128-15,-3 4-128 0,0 4 0 0,-3 8 128 16,0 8-128-16,-2 2 0 0,1 0 0 0,-4 5 0 16,0 6 128-16,2-5-128 0,3-3 128 0,3 4-128 0,-1 5 192 15,2-4-64-15,2-1 0 0,-2 2 0 0,0 3 96 0,1-2 16 16,3-2 0-16,-1 3 0 0,-4 3-112 0,1 1 0 15,-2-3-128-15,-1 4 192 0,-1 4-192 0,0-1 176 16,-4 0-176-16,-1 3 160 0,1 3-160 0,-1 3 160 16,-2-2-160-16,-1 0 160 0,0-4-160 0,-1 2 160 15,-2 0-160-15,1-2 160 0,-4-2-160 0,3-2 160 16,0 2-160-16,2-4 160 0,-3-5-160 0,3 3 160 16,0 2-160-16,-2 0 160 0,2-4 16 0,1 0 0 15,1 2 0-15,0-2 0 0,-4 4-48 0,3 0 0 16,2 5 0-16,0-5 0 0,-4-4-128 0,3 2 0 15,3 7 144-15,1-2-144 0,0-3 0 0,3 2 0 16,-1-2 0-16,2-1 128 0,2-7-128 0,0 5 0 0,-1-1 0 0,2-5 0 16,0-2 0-16,1 1-208 0,1 5 80 0,-2-5 128 15,-1-6-192-15,1 4 192 0,-2 3-192 0,-1-5 192 16,-2-6-160-16,0-2 160 0,-2 0 0 0,1 0-144 16,-5 1 144-16,1-3 0 0,0-3 0 0,0 1 0 15,0 2 128-15,2-3-128 0,-1-3 160 0,4-3-160 16,3 0 128-16,2-4-128 0,-2-1 0 0,3-4 0 15,1-4 0-15,2-3 0 0,4-5 0 0,-1 1 0 16,2 0 0-16,2-4-192 0,1-5 192 0,1-3-208 16,-1-1 48-16,2-5 16 0,0-4 0 0,3 0 0 15,-4 0 0-15,1-4 0 0,1-3 0 0,0-2 0 16,-2 2 144-16,1-6-160 0,5 1 160 0,-4-2-160 16,-5 1 160-16,3-7-192 0,4 1 192 0,4-2-192 0,0-4 192 0,4 3-208 15,5-3 80-15,4-1 128 0,1-4 0 0,3-3 0 16,4 1 0-16,4-3 0 0,6-1 0 15,5-3 128-15,9-2 32 0,8 0 0 0,9 1 32 0,5-4 16 16,2 1 0-16,7-4 0 0,10-1 0 0,4-3 0 16,4 1 0-16,4-1 0 0,6-1-16 0,1-2 0 15,5 3 0-15,4 2 0 0,0-2-192 0,-5 1 176 16,-3 1-176-16,-2-2 160 0,-1 3-160 0,-10-3 0 16,-5 0 0-16,-10-2 0 15,-12-1-1888-15,-7-8-304 0,-8-6-64 0</inkml:trace>
  <inkml:trace contextRef="#ctx0" brushRef="#br0" timeOffset="660.89">1135 8480 20271 0,'0'0'448'0,"0"0"80"0,0 0 32 0,0 0 16 0,-5-4-576 0,-1 0 0 0,0 1 0 0,3 0 0 16,-2-1 928-16,5 4 80 0,0 0 16 0,0 0 0 15,0 0 816-15,0 0 160 0,0 0 48 0,-3 6 0 16,1 3-832-16,2 4-144 15,2 4-48-15,1 8 0 0,3 5-816 0,2 9-208 0,0 4 0 0,6 4 0 16,0 3 864-16,1 1 128 0,2 4 32 0,-1 0 0 16,2-1-832-16,2 0-192 0,-1 0 0 0,1-2 0 15,1-4 0-15,-1-5 0 0,0-3 0 0,-3-5 0 16,0-3 0-16,-2-5 0 0,0-3 0 0,-1-2 0 16,-4-2 0-16,0-4 0 0,-3-4 0 0,1-5 0 15,0-3 0-15,-2-6 0 0,-6 2 0 0,4-11 0 16,-3-10-1600-16,-3-5-352 0,-4-2-80 0,-1-4-8208 15,-1-4-1632-15</inkml:trace>
  <inkml:trace contextRef="#ctx0" brushRef="#br0" timeOffset="928.47">1001 8693 27647 0,'0'0'608'0,"-4"-3"128"0,1-2 32 0,2-1 0 0,1-1-624 0,2-1-144 15,1-3 0-15,5-4 0 0,-2-3 848 0,4-4 144 16,5-3 32-16,0-2 0 0,2-4-832 0,1-2-192 16,4-1 0-16,4 0 0 0,1-1 864 0,-2 1 128 15,0 0 32-15,0 3 0 0,-1 2-832 0,0 2-192 16,-2 0 0-16,0 4 0 15,-4 2-768-15,-3 5-208 0,-4 4-48 0,-3 3 0 16,-3 3-1632-16,-5 6-336 0,-2 15-64 0,-4 12-16 0</inkml:trace>
  <inkml:trace contextRef="#ctx0" brushRef="#br0" timeOffset="1090.23">1186 8885 35007 0,'0'0'768'0,"0"0"176"0,0 0 16 0,9 2 16 0,6-2-784 0,0-2-192 0,-2-3 0 0,3-1 0 15,4-4 0-15,4-2 0 0,2-4 0 0,-1 0 0 16,-1-2 864-16,0-2 128 0,-2-2 32 0,-1 0 0 16,-2 0-2464-16,0 0-480 0,-4 0-112 0,-2 0-16 15,-2 4-816-15,-3 1-160 0,4-10-48 0,-1 6 0 0</inkml:trace>
  <inkml:trace contextRef="#ctx0" brushRef="#br0" timeOffset="1405.05">1756 8082 31327 0,'-8'5'1392'0,"8"-5"272"0,-3 9-1328 0,2 2-336 15,2 3 0-15,2 4 0 0,1 3 896 0,0 4 96 16,0 4 32-16,3 3 0 0,1 3-832 0,-1 1-192 16,-2 0 0-16,1 1 0 0,0-1 864 0,-1 0 128 15,1 1 32-15,-4-4 0 0,0 1-832 0,-1-5-192 0,1-2 0 16,-4-4 0-16,1-3 864 0,0-5 128 0,0-4 32 0,0-3 0 15,1-8-832-15,0 0-192 0,0 0 0 0,-1-11 0 16,-3-5 0-16,1-6 0 0,1-4 0 0,1-5 0 16,1-6 0-16,1-4 0 0,2-1 0 0,3-2 0 15,-1-1 0-15,4 1 0 0,-2 1 0 0,4 4 0 16,0 1 0-16,0 6 0 0,-1 4 0 0,0 5 0 16,0 3 0-16,-1 1 0 0,-1 6 0 0,0 2 0 15,-2 4 0-15,0 4 0 0,-6 3 0 0,0 0 0 16,0 0-2416-16,5-1-528 0,-5 1-96 0,7 2-32 15</inkml:trace>
  <inkml:trace contextRef="#ctx0" brushRef="#br0" timeOffset="1604.55">2099 7695 31327 0,'0'0'1392'0,"-2"8"272"0,0 4-1328 0,1 2-336 16,1-2 0-16,1 6 0 0,1 3 896 0,1 4 96 15,4 1 32-15,-3 1 0 0,-1 1 0 0,1 2 0 16,0 0 0-16,1 1 0 0,-4-1-832 0,2 1-192 16,2-4 0-16,-1 0 0 0,-1-3 0 0,1-2 0 15,0-2 0-15,0-4 0 16,1-3-1600-16,0-3-352 0,-3-3-80 0,-2-7-8208 16,0 0-1632-16</inkml:trace>
  <inkml:trace contextRef="#ctx0" brushRef="#br0" timeOffset="2889.54">2563 7212 31327 0,'-6'-12'688'0,"3"2"144"0,-3-2 16 0,2 1 48 0,-2-2-720 0,1 4-176 0,-1-5 0 0,0 4 0 16,-4 1 0-16,1 3 0 0,1 2 0 0,-2 3 0 15,1 3 848-15,-2 3 144 0,2 5 32 0,-5 4 0 16,1 5-832-16,-1 4-192 0,1 6 0 0,1 5 0 0,-3 4 864 0,3 5 128 16,2 2 32-16,5 2 0 0,3-1-832 0,5-1-192 15,2-3 0-15,2-15 0 0,2 4 0 0,2-2 0 16,2-4 0-16,2-4 0 0,1-2 0 0,0-6 0 16,3-3 0-16,6-6 0 0,2-9 0 0,-2-6 0 15,-6-9 0-15,2-3 0 0,1-6 0 0,-9 7 0 16,1-7 0-16,6-19 0 0,-5 0 0 0,-4-3 0 15,-3-3 0-15,-5-3 0 0,-4-4 864 0,-3-3 128 16,-7-9 32-16,-4-3 0 16,-1-4-1648-16,1-4-320 0,0 1-64 0,0 4-16 0,-1 7 832 0,5 7 192 15,4 4 0-15,2 13 0 0,1 8 0 0,2 9 0 16,1 3 0-16,3 8 0 0,3 6 0 0,-2 4 0 16,-2 0 0-16,-1 10 0 0,0 0 0 0,8 11 0 15,-2 7 0-15,-2 6 0 0,2 6 0 0,0 8 0 0,2 9 0 0,-2 10 0 16,-5 5 0-16,2 10 0 15,1 4 0-15,4 0 0 0,2-3 0 0,1-7 0 0,2-7 0 0,2-7 0 16,-1-4 0-16,1-9 0 0,3-10 0 0,-2-4 0 16,1-4 768-16,0-6 208 0,-1-6 48 0,-1-5 0 15,2-6-832-15,-3-6-192 0,-1-7 0 0,0-6 0 16,1-5 0-16,0-5 0 0,-5-5 0 0,0-3 0 16,-3-1 0-16,2-1 0 0,0-1 0 0,-1-1 0 15,1-1 0-15,1 3 0 0,-3-1 0 0,4 7 0 16,5 5 0-16,-2 5 0 0,-1 5 0 0,-1 4 0 15,-1 4 0-15,-1 3 0 0,4 3 0 0,-2 4 0 16,-11 2 0-16,12 3 0 0,-3 1 0 0,-9-4 0 16,7 8 0-16,-2 1 0 0,-1 0 0 0,-2 1 0 0,2 1 0 0,-5 2 0 15,-5 2 0-15,3 2 0 0,1-1 0 0,-6 3 0 16,-4 3 0-16,0 2 0 0,2-1 0 0,2 4 0 16,-3 2 0-16,2 2 0 0,0 0 0 0,4-10 0 15,-1 1 0-15,1 11 0 0,3-7 0 0,2-3 0 16,2-4 0-16,0-6 0 0,-1-4 0 0,-1-9 0 15,7 8 0-15,-7-8 0 0,11-5 0 0,1-4 0 16,2-5 0-16,1-2 0 0,-7-3 0 0,2-1 0 16,1-5 0-16,-2-2 0 0,2 0 0 0,-3 1 0 15,-4-2 0-15,-2 3 0 0,2 2 0 0,-2 2 0 16,-1 5 0-16,0 6 0 0,1 3 0 0,-2 7 0 16,0 0 0-16,0 0 0 0,0 0 0 0,0 0 0 15,-1 10 0-15,0 3 0 0,0 2 0 0,2 3 0 16,1 1 0-16,2-3 0 0,-3-2 864 0,3 0 128 0,2-3 32 15,0-3 0 1,3-1-1648-16,1-4-320 0,1-4-64 0,0-3-16 0,1-6 832 0,2-6 192 0,2-3 0 0,0-4 0 16,1-4 768-16,0 0 208 15,-2-2 48-15,-6 9 0 0,2-3-832 0,3 1-192 0,-4 1 0 0,2 1 0 16,-1 2 0-16,0 1 0 0,0 3 0 0,1 2 0 16,0 2 0-16,-3 2 0 0,1 2 0 0,1 5 0 15,-3 1 0-15,3 3 0 0,1 3 0 0,-3 1 0 16,-1 4 0-16,0 0 0 0,3 1 0 0,-1 0 0 15,-4 0 0-15,1-2 0 0,-3-1 0 0,2-5 0 16,-6-4 0-16,10 0 0 0,-1-4 0 0,4-3 0 0,-1-5 0 16,1-3 0-16,1-5 0 0,2-4 0 0,-1-6 0 15,0 1 0-15,-4-8 0 0,1 2 0 0,-1-1 0 0,-2-3 0 16,-1-3 0-16,-1 2 0 0,0 1 0 0,1 3 0 16,0 1 0-16,-1 4 0 0,0 3 0 0,1 5 0 15,-2 5 0-15,2 3 0 0,0 7 0 0,0 2 0 16,2 4 0-16,0 7 0 0,-1 5 0 0,3 8 0 15,1 5 0-15,2 9 0 0,-1 7 0 0,2 8 0 16,0 4 0-16,0 7 0 0,0 9 0 0,-1 4 0 16,-4 5 0-16,2 1 0 0,3 0 0 0,-3-3 0 15,-3-4 0-15,-4-2 0 0,-2-2 864 0,0-3 128 16,-4-2 32-16,-2-4 0 0,-4 0-832 0,1-5-192 16,1-6 0-16,-3-3 0 0,4-5 0 0,-2-4 0 15,-2-4 0-15,0-6 0 0,-2-3 864 0,0-5 128 16,-2-5 32-16,1-5 0 0,-2-5-832 0,1-4-192 0,0-4 0 0,0-3 0 31,1-2-768-31,3 0-208 0,0-3-48 0,5-1 0 0,0 1 832 0,4 0 192 16,-1 1 0-16,1 1 0 0,4 1 0 0,0 1 0 0,-1 2 0 0,1 1 0 15,1 0 0-15,0 0 0 0,-1 3 0 0,-1-3 0 16,1 2 0-16,1 0 0 0,-5-1 0 0,0 0 0 31,-3-1-2496-31,-2-1-464 0,-3-1-96 0,-1 1-16 0,-2-2-816 16,-2-1-160-16,-22-13-48 0,1 2 0 0</inkml:trace>
  <inkml:trace contextRef="#ctx0" brushRef="#br0" timeOffset="3087.2">1866 7017 46079 0,'0'0'1024'0,"0"0"192"0,0 0 64 0,0 0 0 0,0 0-1024 0,0 0-256 16,0 0 0-16,0 0 0 0,10 4 0 0,-9 7 0 16,-1 0 0-16,-2 3 0 15,0 1-1600-15,-6 3-352 0,0 2-80 0,-5 4-16400 0</inkml:trace>
  <inkml:trace contextRef="#ctx0" brushRef="#br0" timeOffset="7320.51">7619 10453 7359 0,'0'0'656'0,"0"0"-528"16,0 0-128-16,0 0 0 0,-5 6 944 0,5-6 144 15,0 0 48-15,-7 4 0 0,0 1-384 0,3-1-80 16,4-4-16-16,-6 6 0 0,6-6 48 0,0 0 16 16,0 0 0-16,-4 6 0 0,4-6 48 0,0 0 16 15,0 0 0-15,0 0 0 0,-4 7 80 0,4-7 16 0,0 0 0 0,0 0 0 16,0 0-144-16,0 0-32 0,0 0 0 0,0 0 0 16,0 0-96-16,0 0-32 0,0 0 0 0,0 0 0 15,0 0-64-15,0 0-32 0,8 2 0 0,1 0 0 16,2 2 16-16,-1-2 0 0,2-3 0 0,1 0 0 15,4 1-16-15,2 0 0 0,2 0 0 0,3 1 0 16,3 0-160-16,5 1-16 0,2 0-16 0,3 1 0 16,-2-1-96-16,3-2 0 0,3-3-16 0,5 1 0 31,6 1-864-31,3 0-160 0,-1 0-48 0,2 1 0 0,2 0 1616 0,-1-1 320 0,3-1 64 0,0-1 16 16,2 1-832-16,1 1-160 0,0 0-128 0,0 1 144 15,-1 2-144-15,0-3 160 0,3-3-160 0,2 1 160 0,3 6-32 0,-1-2-128 16,-3-1 192-16,-1 2-64 0,0 0 0 0,1 0 0 15,2-2 0-15,1 4 0 0,-3 0-128 0,1 0 160 16,-1 0-160-16,0-2 160 0,-1-2-160 0,6 0 160 16,3 0-160-16,-1 1 160 0,-5 1 16 0,-1-2 0 15,-1-2 0-15,4 2 0 0,0 3 80 0,1 3 0 16,-5-3 16-16,0-1 0 0,0-1-144 0,1 2-128 16,1-1 192-16,1 2-192 0,-2 2 128 0,-1-2-128 15,-3-3 0-15,1 3 0 0,2 0 128 0,0 1-128 16,3 0 192-16,-1 0-192 0,-3 1 208 0,1-1-64 15,2 2-16-15,1-2 0 0,2 1-128 0,-2 1 0 16,-3-1 0-16,-1 1 0 0,-5-2 0 0,0 2 128 16,1-3-128-16,-1 2 0 0,2-1 0 0,-5 1 0 0,-3-2 0 15,-2 1 0-15,-6-1 128 0,1-1-128 0,0 4 0 0,-2-2 128 16,1-2-128-16,-6 0 0 0,0 1 0 0,-3 0 0 16,0-3 0-16,-6 1 0 0,-1 0 128 0,-3 1-128 15,-1 1 0-15,0-3 0 0,-1 1 0 0,-2-1 128 16,-2 3-128-16,-2 0 0 0,2-1 0 0,-4-1 0 15,-2-2 0-15,-1 1 0 0,2 0 0 0,-6 3 0 16,-10-4 128-16,0 0-128 0,7-1 0 0,-7 1 128 16,0 0-128-16,0 0 192 0,0 0-192 0,-12 0 192 15,-5-3-64-15,-2 3-128 0,-4 0 192 0,-1-1-64 16,-6-1-128-16,-1 1 128 0,-1 1-128 0,-5-1 128 16,-3-2-128-16,-6-1 0 0,-4 1 144 0,-4 1-144 15,-1 0 0-15,-1-2 0 0,1-3 0 0,-2 2 128 16,-3 2-128-16,-3-1 0 0,-4-1 0 0,-1 1 0 0,-4-2 0 0,1 3 0 15,-5-1 0-15,-2 0 128 0,-8 0-128 0,3 1 0 16,-2-4 0-16,-2 3 128 0,-7-1-128 0,-1 1 0 16,-1-1 0-16,1 3 0 0,2 0 0 0,-3 2 144 15,-1-1-144-15,4 0 0 0,4 1 128 0,1-2-128 16,2 0 0-16,0 4 0 0,4 0 0 0,2 0 0 16,0 0 128-16,0 1-128 0,-3 1 0 0,2 0 0 15,-3-3 0-15,3 3 0 0,1 1 0 0,2 2 0 16,-4-2 0-16,4 0 0 0,1-1 0 0,3-2 0 15,2 5 0-15,-1-3 0 0,-2-2 0 0,3 2 0 16,1-2 0-16,4 3 0 0,2 2 0 0,-1-2 0 16,-2-1 0-16,1-1 0 0,3 5 128 0,-1-2-128 15,4 1 0-15,0 0 0 0,4 0 0 0,1 2 0 0,1 0 0 16,1 0 0-16,5-2 0 0,3 1 0 0,5 1 0 0,1 0 0 16,4 1 0-16,1-2 0 0,-1-1 0 0,3 1 0 15,0 0 0-15,-1 1 0 0,2 0 0 0,4-1 0 16,1-3 0-16,4 4 0 0,0 2 0 0,2-3 0 15,3-1 0-15,1-1 0 0,4 2 0 0,3-1 0 16,-1 2 0-16,3-3 0 0,8-6-128 0,0 0 128 16,-2 10 0-16,3-3-144 0,-1-7 144 0,7 7-128 15,3-1 128-15,3-1 0 0,3-2 0 0,5-1 0 16,5-3 0-16,5 0 128 0,6 1-128 0,3-1 176 16,6-1-176-16,0-1 0 0,0-2 0 0,7-1 0 15,7-2 0-15,4 1 0 0,5 0 0 0,3-1 0 16,2-1 0-16,5-1 0 0,3-1 0 0,6 0 0 15,4-1 0-15,0-3 0 0,1-1 0 0,3 3 0 0,4 2 0 0,0 0 0 16,-2-4 0-16,2 3 0 0,-1 3 0 0,0 1 0 16,-1-2 0-16,-1 0 0 0,2 5 0 0,1-1 0 15,1 2 0-15,1 2 0 0,-2-2 0 0,-2 1 0 16,-2 2 0-16,-1 1 0 0,-4 2 0 0,2-1 0 16,-2-2 0-16,-2 1 0 0,-5 3 0 0,-1 2 0 15,0-2 0-15,-6 0 0 0,0 1 0 0,-6-1 0 16,0 1 0-16,-5 1 0 0,-5-2 0 0,0 0 0 15,-2 2 0-15,0-1 0 0,-4-2 0 0,-3 2 0 16,-4-3 0-16,-7 1 0 0,-2 1 0 0,-3 0 0 16,-3-2 0-16,-3 1 0 0,-5 1 0 0,-2-1 0 15,-2 2 0-15,-2-4 0 0,0 0 0 0,-6 0 0 16,-4 0 0-16,-9 0 0 0,0 0 0 0,0 0 0 0,0 0 0 16,0 0 0-16,0 0 0 0,0 0 0 0,-14-7 0 0,-5 2 0 15,-6-1 0-15,-3 2 0 0,-6 0-128 0,-5 1 128 16,-5-5 0-16,-4 2-144 0,-6 0 144 0,-4 2 0 15,-4-3 0-15,-1 1 0 0,1-2 0 0,-5 2 0 16,-5 3 0-16,-4 1 0 0,-3 1 0 0,-4-4 0 16,-2-1 0-16,-7 0 0 0,-6 2 0 0,-3 1 0 15,-1-1 0-15,-5 3-128 0,-5 0 128 0,-2 1 0 16,1 0 0-16,-4 0 0 0,-7 0-128 0,5 3 128 16,0 2 0-16,0-1 0 0,-2 0 0 0,3 1 0 15,6 2 0-15,-3-1 0 0,-1 5 0 0,4-2 0 16,6-1 0-16,1 1 0 0,3 2 0 0,3 0 0 15,4-3 0-15,2 1 0 0,4-1 0 0,9 3 0 0,2 2 0 0,9 0 0 16,6-1 0-16,8-1 0 16,4-1 0-16,9 0 0 0,4 0 0 0,7-6 0 0,7 0 0 0,9-1 0 15,5 1 0-15,10-4 0 0,12 0-192 0,11 0 32 16,14-3 0-16,16-3 0 0,20-7 160 0,17-2-192 16,14-3 192-16,20-1-192 0,12-4 192 0,11 1 0 15,7-2 0-15,8 2 0 0,10-3 0 0,7 3-128 16,2 5 128-16,5-1 0 0,0-2 0 0,-2 4 0 15,-1 0 0-15,-3 4-128 0,-3 3 128 0,-1 3 0 16,-5-1 0-16,-6 5 0 0,-3 4 0 0,-8 1 0 16,-7 4 0-16,-3 2-12096 15,-3 1-2288-15</inkml:trace>
  <inkml:trace contextRef="#ctx0" brushRef="#br0" timeOffset="9652.14">10774 12974 7359 0,'-25'-6'656'0,"8"5"-528"16,0 0-128-16,-3 1 0 0,2 1 1952 0,2-2 352 16,-4-2 80-16,2 1 16 0,3 8-992 0,1-2-192 15,3 0-32-15,1-2-16 0,3-2-544 0,7 0-112 16,0 0-32-16,0 0 0 0,0 0 48 0,0 0 16 16,9 0 0-16,4 2 0 0,4 1-48 0,3-2-16 15,4-2 0-15,9 2 0 0,5 2-32 0,6 0 0 16,8 0 0-16,7-1 0 0,5 2-64 0,4-2 0 0,4 2-16 0,8-1 0 15,7-1-112-15,2 2 0 0,4 4-16 0,5-3 0 16,0-1-48-16,6 1 0 0,3 2 0 16,1 2 0-16,0-4 32 0,2 3 0 0,0-2 0 0,1 5 0 15,-1 1-32-15,3 3 0 0,3 1 0 0,1-1 0 16,-5-3-192-16,0 2 144 0,1 2-144 0,-5 0 128 16,-5-1-128-16,-1 1 0 0,-2-1 0 0,-6-1 0 15,-5-2 0-15,-4 2 128 0,-2-3-128 0,-9 0 0 16,-2-3 0-16,-9-2 0 0,-8 1 128 0,-8-1-128 15,-7 1 0-15,-9-3 0 0,-5-2 0 0,-8 2 0 16,-4 0 0-16,-14-4 0 0,0 0 0 0,0 0 0 16,-8 0 0-16,-10 0-176 0,-5-1 48 0,-6 0 0 15,-7 0 128-15,-8 0 0 0,-6 1 0 0,-9-4 0 0,-2-1 0 16,-3-1 0-16,-6 2 128 0,-5 0-128 0,-5-2 192 0,-8 1-16 16,-6 0-16-16,-3-1 0 0,-3-2 48 0,-8 2 16 15,-5 1 0-15,-4-1 0 0,-1-1-80 0,-3 2-16 16,0 2 0-16,-3 0 0 0,0-4 96 0,1 0 16 15,1 0 0-15,-1 3 0 0,-1 2 32 0,6 0 16 16,3-1 0-16,5 2 0 0,2 2-80 0,3-1-16 16,4 0 0-16,5 0 0 0,6-2 80 0,5 2 16 15,6 0 0-15,3 0 0 0,8-2-16 0,9 1 0 16,6 0 0-16,5 1 0 0,6-1-144 0,6 1-128 16,5 0 192-16,10 0-192 0,7 0 128 0,4 1-128 15,10-1 0-15,0 0 0 0,0 0 0 0,13 4 0 16,8 0 0-16,8 1 0 0,7-5 0 0,13 0 0 0,8-4 0 15,11 2 0-15,10 0 128 0,7-2-128 0,4-1 192 0,9 0-192 16,9 4 192-16,3-2-64 0,4-1 0 0,6 0-128 16,9 1 224-16,3 1-64 0,1 0-16 0,3-1 0 15,3 1-16-15,0 0-128 0,0 0 192 0,0 3-64 16,-3 3 0-16,5 2-128 0,-2-1 192 0,-7 2-64 16,-6 5-128-16,-3-3 0 0,-2 2 0 0,-9 0 0 15,-9-1 0-15,-7 1 0 0,-4-1 0 0,-11 2 0 16,-8 0 0-16,-11-2-192 0,-9-4 64 0,-10 2 128 15,-10 0-240-15,-9-4 80 0,-8-2 16 0,-6-2 0 16,-10 0-48-16,0 0-16 0,-19-2 0 0,-9 0 0 16,-11-2 208-16,-13 0 0 0,-14 1 0 0,-9-1-144 15,-14-3 144-15,-10 1 0 0,-11-2 0 0,-8 1-128 0,-5-2 128 16,-10 3 0-16,-4-5 0 0,-5 2 0 0,-3 2 192 0,-5 3-48 16,1-2 0-16,-1 4 0 0,-4 0 32 0,2 2 0 15,1 1 0-15,7 1 0 0,4-2-176 0,7 0 192 16,6-1-192-16,12 2 192 0,11 3-64 0,11-1-128 15,12-3 192-15,7-2-64 0,11 1-128 0,14 1 192 16,11 0-192-16,16 1 192 0,8 1-192 0,14-2 0 16,15-3 0-16,16 1 128 0,16-1-128 0,21-3-176 15,18-4 48-15,19-2 0 0,18-2 128 0,20-2 0 16,13-3 0-16,13 0 0 0,10 2 0 0,12 0 0 16,3 1 0-16,11 4-128 0,4 2 128 0,2 3 0 15,-5 4 0-15,4 3 0 0,3 4 0 0,-2 4 0 16,-7 3 0-16,0 6-12032 15,-2 3-2480-15</inkml:trace>
  <inkml:trace contextRef="#ctx0" brushRef="#br0" timeOffset="11224.72">10691 13275 12895 0,'-15'-1'1152'0,"0"-1"-928"0,-1-3-224 0,2 5 0 15,2 1 1840-15,0 2 320 0,0 0 64 0,2-1 16 16,2 0-1440-16,8-2-288 0,0 0-48 0,0 0-16 15,0 0 64-15,0 0 16 0,0 0 0 0,0 0 0 16,11 5 336-16,6-5 64 0,3 0 16 0,7 2 0 16,5 0 16-16,6 0 0 0,8-2 0 0,9 0 0 15,7 0-64-15,6 0-16 0,2 0 0 0,8-1 0 16,7-1-208-16,10 1-32 0,7 0-16 0,6 1 0 16,5 0-48-16,6 1 0 0,6 0 0 0,5 1 0 15,8 0 0-15,1 1-16 0,-1-1 0 0,5 1 0 0,8 6-176 16,-3-1-48-16,4-2 0 0,-3 1 0 0,-9 2-112 0,1 0-32 15,0 1 0-15,-5 0 0 0,-5-2-48 0,-6 2-16 16,-7 0 0-16,-4 1 0 0,-8 3-128 0,-4 0 128 16,-8 1-128-16,-8 0 128 0,-10 3-128 0,-7-3 0 15,-5-2 0-15,-5-1 0 0,-4-1 0 0,-4-1 128 16,-8-1-128-16,-5 1 0 0,-5-1 128 0,-5 1-128 16,-7-3 0-16,-5-1 128 0,-5-2-128 0,-2 0 0 15,-9-4 0-15,0 0 128 0,0 0-128 0,0 0 128 16,0 0-128-16,0 0 128 0,0 0-128 0,0 0 0 15,0 0 0-15,-11 0 128 0,-2-5-128 0,1 2 0 16,0 1 0-16,1-1 0 0,-4-1 0 0,0 0-176 0,2-1 176 16,-3 2-192-1,-1 1-224-15,0 0-48 0,1-2-16 0,-2 2 0 16,2 1-1760-16,-2 1-368 0,-3 0-64 0,-2 1-13344 0</inkml:trace>
  <inkml:trace contextRef="#ctx0" brushRef="#br0" timeOffset="12154.28">7526 11112 27647 0,'-7'-11'1216'0,"7"11"256"0,0 0-1168 0,4-7-304 0,3 1 0 0,5 2 0 15,5-1-128-15,5 1-96 0,2 0-16 0,5 0 0 0,4 1 240 0,7 1 208 16,6-2-32-16,5 2-16 15,4 1 112-15,3-3 32 0,8-2 0 0,7 2 0 0,9-1-16 16,6 0 0-16,4-2 0 0,8 0 0 0,7 0 16 0,3-1 0 16,3 1 0-16,9-1 0 0,6-3 48 0,3 0 16 15,1 0 0-15,0 0 0 0,-2 1-80 0,1 0-16 16,0-2 0-16,0 4 0 0,-5 6 48 0,2 1 16 16,0-4 0-16,-5 2 0 0,-5 3 144 0,-1 0 32 15,1-2 0-15,-8 0 0 0,-7 0 64 0,-3 1 32 16,-2-2 0-16,-5 2 0 0,-6 1 0 0,-5-1 0 15,-7-1 0-15,-2 1 0 0,-2 2-288 0,-3 0-48 16,-1-1-16-16,-5 1 0 0,-7 5-128 0,-4-2-128 16,-3 1 144-16,-2-2-144 0,-4-1 176 0,-2 0-176 15,-6 3 192-15,-1-2-192 0,-4-1 0 0,-1 1 0 16,-3-1 0-16,-2 1 0 0,-2 1 240 0,-4 0-64 0,-4-2-16 0,-3 0 0 16,-3 1 48-16,1 2 16 0,-8-5 0 0,0 0 0 15,0 0-32-15,0 0-16 0,0 0 0 0,0 0 0 16,0 0 16-16,0 0 16 0,0 0 0 0,0 0 0 15,0 0-32-15,0 0-16 0,0 0 0 0,0 0 0 16,0 0-160-16,0 0 192 0,0 0-192 0,0 0 192 16,0 0-192-16,0 0 0 0,0 0 0 0,0 0 128 15,0 0-128-15,0 0 0 0,-1-10 0 0,1 10 128 16,0 0-128-16,0 0 0 0,0-7 0 0,0 7 0 16,0 0 0-16,0 0 0 0,0 0 0 0,0 0-176 15,0 0-1024-15,0 0-208 0,0 0-32 16,0 0-16-16,-10 5-1664 0,-1-3-336 0,-8 1-64 15,-1 1-10864-15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20:00:15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9264 1503 12895 0,'0'0'576'0,"-3"-4"112"0,3 4-560 0,-4-2-128 0,0 0 0 0,4 2 0 16,-5-1 848-16,5 1 144 0,0 0 32 0,-5-3 0 16,0-1 0-16,2 1 0 0,3 3 0 0,0 0 0 15,0 0 0-15,-7 2 0 0,7-2 0 0,-4 2 0 16,4-2 0-16,0 0 0 0,-4 4 0 0,4-4 0 16,0 0-832-16,-5 5-192 0,5-5 0 0,-4 5 0 15,4-5 864-15,0 0 128 0,-4 5 32 0,4-5 0 0,-1 6-832 16,1-6-192-16,0 7 0 0,0 1 0 0,0 0 0 0,3 0 0 15,0 0 0-15,2 4 0 0,1 0 0 0,2 0 0 16,0 1 0-16,4-2 0 0,-1 0 864 0,5 1 128 16,-2 0 32-16,3 0 0 0,1 1-832 0,0 0-192 15,3 0 0-15,4 0 0 0,3-1 0 0,0-1 0 16,0 0 0-16,4 1 0 0,3 0 0 0,0 0 0 16,0-1 0-16,0-1 0 0,0 1 0 0,0 0 0 15,1-2 0-15,-10-2 0 0,4-1 0 0,0 2 0 16,1-1 0-16,2 1 0 0,1-1 0 0,2 0 0 15,1 2 0-15,-1-1 0 0,-1-4 0 0,-1 1 0 16,1-4 0-16,-3 2 0 0,1-1 0 0,1 0 0 16,4 2 0-16,-4-2 0 0,0-1 864 0,1 0 128 15,-1-1 32-15,1 2 0 0,1 2-832 0,-1-1-192 0,-1-1 0 0,0-2 0 16,-1-2 0-16,2-1 0 0,0-1 0 0,2-1 0 16,-2 1 0-16,2 1 0 0,1 0 0 15,-2 1 0-15,-1 2 0 0,0-1 0 0,-2-3 0 0,0 1 0 16,-1-1 0-16,0-1 0 0,-1 0 0 0,0 0 0 15,0 1 0-15,-1-1 0 0,1 1 0 0,1-3 0 16,-1 3 864-16,0-1 128 0,-1-2 32 0,0 0 0 16,-1-1-832-16,-1 0-192 0,1-1 0 0,-3 1 0 15,1 1 0-15,-1-1 0 0,-1 0 0 0,1 1 0 16,0 0 0-16,-4 0 0 0,1-1 0 0,0-1 0 16,2 0 0-16,-3-1 0 0,0-1 0 0,-2 0 0 0,1 1 0 15,-1-1 0-15,0 0 0 0,-1 0 0 0,-2 1 0 0,0-1 0 16,-3-2 0-16,0 1 0 0,-2 1 0 0,2 0 0 15,-4 0 0-15,1-2 0 0,0 1 0 0,-4-2 0 16,1 0 0-16,0-1 0 0,-1-1 0 0,-2 1 0 16,0-2 0-16,1 2 0 0,-4 0 0 0,0-2 0 15,-1 2 0-15,0-1 0 0,0 2 0 0,-1 0 0 16,-2-2 0-16,0 1 0 0,0 0 0 0,1 1 0 16,-3 0 0-16,1-1 0 0,-1-1 0 0,-1 0 0 15,1-2 0-15,0 1 0 0,-2-1 0 0,1 0 0 16,0 1 0-16,-1-1 0 0,-1 1 0 0,-1-1 0 15,1 0 0-15,-1 0 0 0,0 0 0 0,-1 0 0 16,-1 5 0-16,-1-2 0 0,2-3 0 0,-6 2 0 16,0-2 0-16,-2 3 0 0,1 0 0 0,-5 0 0 15,-1-1 0-15,0 0 0 0,-2 2 0 0,0 0 0 16,-1 0 0-16,0-1 0 0,-1 1 0 0,-1-2 0 0,1 1 0 0,-2-1 0 16,0 2 0-16,-3 0 0 15,-1 0 0-15,-1 0 0 0,-1 3 0 0,0-2 0 0,0 0 0 0,-3 3 0 16,1 2 0-16,2 2 0 0,-2-3 0 0,10 2 0 15,-3-1 0-15,-1 1 0 0,-2-1 0 0,0-1 0 16,0 3 0-16,0-4 0 0,-3 4 0 0,-8-3 0 16,3 3 0-16,3 2 0 0,0-1 0 0,2 3 0 15,2 1 0-15,1-1 0 0,1 1 0 0,0 1 0 16,-1-3 0-16,2 1 0 0,-1 2 0 0,0 0 0 16,1 1 0-16,-11 3 0 0,5-3 0 0,18 2 0 15,-6 3 0-15,2-1 0 0,-2-4 0 0,1 4 0 0,-3 4 0 0,0 1 0 16,1-1 0-16,-26 8 0 0,9-3 0 0,-2 1 0 15,1 4 0-15,5-2 0 0,2-3 0 0,3-1 0 16,0 1 0-16,1 2 0 0,2 0 0 0,3 1 0 16,2-4 0-16,-3 2 0 0,2 3 0 0,-1-2 0 15,1 0 0-15,-4 0 0 0,-1 0 0 0,2 1 0 16,-2 3 0-16,3-3 0 0,3-3 0 0,1 0 0 16,0 1 0-16,-1 0 0 0,2 1 0 0,1 2 0 15,1 0 0-15,2 0 0 0,1 3 0 0,2-1 0 16,-2 0 0-16,1 0 0 0,1-2 0 0,1 2 0 15,-1 0 0-15,3-2 0 0,2-1 0 0,0 1 0 16,0-1 0-16,2 1 0 0,1 0 0 0,1-1 0 16,-1 1 0-16,3-1 0 0,-1 2 0 0,2 0 0 0,-3-1 0 15,3 1 0-15,0 0 0 0,4 1 0 0,3-1 0 16,0 2 0-16,0 1 0 0,3 0 0 16,1 0 0-16,2 0 0 0,1 0 0 0,2-1 0 0,1-2 0 0,2 1 0 15,-1-2 0-15,0 0 0 0,2-3 0 0,0 1 0 16,0-1 0-16,1 1 0 0,2-3 0 0,3 0 0 15,0-1 0-15,3 2 0 0,-1 0 0 0,3 1 0 16,1-2 0-16,2 0 0 0,2 3 0 0,2 0 0 16,1 1 0-16,3-2 0 0,-5 0 0 0,2-1 0 15,0 2 0-15,1-1 0 0,2-4 0 0,0 0 0 16,-3-1 0-16,5 2 0 0,2 2 0 0,0-2 0 16,-3-3 0-16,1 0 0 0,-2-2 0 0,1 0 0 15,-2 0 0-15,-9-5 0 0,1-1 0 0,4 0 0 0,3 1 0 16,1 0 0-16,0-2 0 0,3 0 0 15,0-1 0-15,-1 1 0 0,0 0 0 0,-2-1 0 0,1-2 0 0,0 0 0 16,0-1 0-16,1 1 0 0,2-1 0 0,1 1 0 16,-2 0 0-16,0 1 0 0,-2 0 0 0,1-1 0 15,-1 0 0-15,1-1 0 0,-1-3 0 0,2-1 0 16,0 1 0-16,1-2 0 0,-1-1 0 0,0-3 0 16,-1 1 0-16,0 1 0 0,-3 1 0 0,-2-2 0 15,-2-4 0-15,-2 0 0 0,-2 0 0 0,0 1 0 16,0-1 0-16,-2-1 0 0,-1-1 0 0,1 2 0 15,-1 2 0-15,-1-2 0 0,-3 0 0 0,1-1 0 16,-4 1 0-16,2-1 0 0,-1 1 0 0,1-1 0 16,-4 0 0-16,0 0 0 0,-2 0 0 0,-2-3 0 15,-1 2 0-15,-1-1 0 0,-2 0 0 0,-1-2 0 16,-2-1 0-16,-2 0 0 0,-2 1 0 0,-1 0 0 16,-2 0 0-16,-1 0 0 0,-2-1 0 0,-2 1 0 0,0 3 0 0,-3-1 0 15,0 0 0-15,0 0 0 0,-1 3 0 0,-1-3 0 16,-2-1 0-16,0 1 0 15,-2 0 0-15,1-2 0 0,-1 0 0 0,1-1 0 0,0 1 0 0,-1 0 0 16,1 2 0-16,0-1 0 0,-2-1 0 0,-1 1 0 16,1 0 0-16,-1 2 0 0,-1 0 0 0,3-1 0 15,-2-2 0-15,0 2 0 0,-1-2 0 0,0 1 0 16,-1 1 0-16,-1-1 0 0,-1 1 0 0,2 1 0 16,-5-2 0-16,1 3 0 0,0 0 0 0,-1 1 0 15,-3-2 0-15,1 5 0 0,-1 3 0 0,0 0 0 16,-3-1 0-16,0 1 0 0,0 2 0 0,0 1 0 15,-2-1 0-15,-2-1 0 0,-6 0 0 0,3 4 0 0,-3 3 0 16,1-2 0-16,-1 0 0 0,-1 0 0 0,1 1 0 16,2 2 0-16,0 1 0 0,10-1 0 0,-6-2 0 0,-1 0 0 15,-2-1 0-15,-2 2 0 0,2 4 0 0,-1-1 0 16,0-1 0-16,1 1 0 0,-1 4 0 0,2 0 0 16,-1 1 0-16,-33 5 0 0,11-3 0 0,6 4 0 15,5 2 0-15,4 1 0 0,5 1 0 0,2-1 0 16,2 2 0-16,3-1 0 0,2 2 0 0,1-2 0 15,2 1 0-15,-1-1 0 0,-1 3 0 0,1-1 0 16,0-2 0-16,-1 3 0 0,1-1 0 0,2 2 0 16,2 0 0-16,0 0 0 0,-1 0 0 0,3-1 0 15,-2 1 0-15,3 2 0 0,-1 2 0 0,1-3 0 16,1-1 0-16,0 0 0 0,0 1 0 0,-1 0 0 0,1-1 0 16,2 2 0-16,-3-2 0 0,0 1 0 0,0-1 0 0,1 1 0 15,2-2 0-15,2-1 0 16,0 6 0-16,3-4 0 0,1 1 0 0,4 0 0 0,-1-2 0 0,0 0 0 15,1-1 0-15,2 2 0 0,3 0 0 0,0 1 0 16,2 1 0-16,2-1 0 0,2-1 0 0,2 0 0 16,0 0 0-16,6-1 0 0,-1-3 0 0,1 2 0 15,0-3 0-15,2 1 0 0,1 0 0 0,1 0 0 16,2-2 0-16,1 0 0 0,0 1 0 0,3 0 0 16,1 2 0-16,0-3 0 0,2-1 0 0,-1 2 0 15,2 1 0-15,0-1 0 0,2 1 0 0,3-5 0 16,1-4 0-16,1 2 0 0,2 1 0 0,4-1 0 15,3-1 0-15,0-1 0 0,0 2 0 0,1 0 0 16,-3 0 0-16,3-2 0 0,-3-1 0 0,-8-3 0 0,3-1 0 16,4 2 0-16,1 0 0 0,2 0 0 0,4 0 0 0,-2-1 0 15,1-1 0-15,-1 0 0 0,-1 1 0 0,0-3 0 16,2-1 0-16,1-1 0 0,1 1 0 0,-2 1 0 16,0-2 0-16,0 1 0 0,0-1 0 0,-1 1 0 15,-1-1 0-15,-1-3 0 0,2-3 0 0,1 1 0 16,0-2 0-16,0 0 0 0,-1 0 0 0,-1 2 0 15,0-2 0-15,-1 2 0 0,-3 1 0 0,-1-3 0 16,-1-2 0-16,-1 0 0 0,-1-2 0 0,0 2 0 16,-1 0 0-16,1 0 0 0,0-3 0 0,0 3 0 15,1-1 0-15,0 0 0 0,-1-2 0 0,-1 0 0 16,-2-2 0-16,0 1 0 0,-5-1 0 0,2 1 0 0,-2-3 0 16,0 0 0-16,0-1 0 0,-2-2 0 15,-1 2 0-15,-1-1 0 0,-3-2 864 0,1 3 128 0,-4-1 32 0,0 1 0 16,-1 1-832-16,-2-1-192 0,-3 2 0 0,-1 3 0 15,-2-1 0-15,1-1 0 0,-4 1 0 0,-2 1 0 16,-1-2 0-16,-2 4 0 0,-3 0 0 0,0 0 0 16,-3 0 0-16,2 1 0 0,-3 2 0 0,1 0 0 15,-2 3 0-15,1-1 0 0,-1 2 0 0,1 0 0 16,0 1-1600 0,-1 2-352-16,2-2-80 0,-1 2-16400 0</inkml:trace>
  <inkml:trace contextRef="#ctx0" brushRef="#br0" timeOffset="4725.14">24256 13399 24879 0,'0'0'2208'0,"-8"-2"-1760"16,-3-2-448-16,2 0 0 0,9 4 1600 0,0 0 256 16,0 0 32-16,-9 0 16 15,3 0-2448-15,6 0-480 0,0 0-112 0,0 0-7568 16,0 0-1536-16</inkml:trace>
  <inkml:trace contextRef="#ctx0" brushRef="#br0" timeOffset="9568.45">15744 2261 9951 0,'-9'-4'448'0,"3"4"80"0,-2-2-528 0,1-1 0 16,2-3 0-16,-1 4 0 0,-1 2 544 0,7 0 0 0,-4-2 0 0,4 2 0 15,-3 1-224-15,3-1-64 0,0 0 0 0,0 0 0 16,0 0-64-16,0 0 0 0,0 0-16 0,0 0 0 16,0 0 16-16,0 0 16 0,0 0 0 0,0 0 0 15,10 5 112-15,2 0 32 0,-1-1 0 0,1 2 0 16,-2-1 16-16,3 2 0 0,2-1 0 0,1 3 0 16,0-3 80-16,3 0 32 0,2 0 0 0,1 2 0 15,1 1-16-15,1 4 0 0,5-2 0 0,0 1 0 16,1 1-112-16,1-1-32 0,1-1 0 0,1 0 0 15,1 3-16-15,3-3-16 0,2-2 0 0,3 4 0 16,2 0-32-16,2 3-16 0,0-1 0 0,1 1 0 16,1 0 48-16,0-3 16 0,2-2 0 0,0 1 0 0,3 3-304 15,5-2 128-15,2-2-128 0,-1 3 0 0,-1-1 176 0,1 1-176 16,1-3 160-16,2 1-160 0,2 1 128 0,2-1-128 16,3-3 0-16,-4 3 144 0,-3 1-144 0,2-1 0 15,2-3 144-15,4 3-144 0,-2 0 128 0,2 0-128 16,-3-3 128-16,1 0-128 0,1-1 144 0,1 2-144 15,4-3 192-15,-1 2-192 0,1 1 192 0,-1-1-192 16,0-3 192-16,6 0-192 0,1 0 240 0,2 1-64 16,-2 1-16-16,1-3 0 0,1-3-160 0,4 1 0 15,3-1 0-15,-5 3 0 0,-4 2 160 0,4-2-160 16,-1-5 192-16,3 4-192 0,-3 1 224 0,-2 0-64 16,-3-1-16-16,6-1 0 0,1-3-144 0,0 3 128 15,0 2-128-15,0-3 128 0,1 0-128 0,-1 1 0 16,3-2 0-16,-2 2 128 0,0 1-128 0,-1-1 0 0,2-3 0 0,-2 1 128 15,2 2-128-15,-2 0 0 0,-1 1 144 0,-2-2-144 16,5-2 0-16,-3 0 0 0,-1 0 0 0,-1 0 128 16,-2 0-128-16,2 0 0 0,3-2 0 0,-5 1 128 15,-5-1-128-15,2 1 0 0,0-1 0 0,1-1 0 16,3-2 0-16,-4 2 128 0,-3 0-128 0,2-3 0 16,-2-1 0-16,2 0 144 0,2 3-144 0,-3-2 0 15,-6 3 128-15,-2-3-128 0,1-1 0 0,-2-1 0 16,-3 0 0-16,2 1 0 0,1 1 128 0,-5 2-128 15,-6-1 144-15,-5 1-16 0,-3-3-128 0,3 4 192 16,-1 1-48-16,2-2-16 0,2 3 0 0,-4-2 0 16,-5-1-128-16,-2 0 0 0,-3 1 144 0,-1 1-144 0,-4-6 0 15,-7 2 0-15,-12 0 0 0,8 1 128 0,9-1-128 16,-2 2 0-16,-7 0 128 0,-4-1-128 0,-4-4 160 0,0-1-32 16,2-1-128-16,0 5 192 0,0 4-16 0,-3-1-16 15,-3-6 0-15,1 4 0 0,-2 2-160 0,0 0 160 16,1-2-160-16,-2 2 160 0,2-2-160 0,0 3 160 15,-7-4-160-15,-4 6 160 0,0 0-160 0,0 0 0 16,7-3 0-16,-7 3 0 0,5-6 0 0,0-3 0 16,3 2 0-16,-8 7 0 0,0 0 0 0,0 0 0 15,0 0 0-15,0 0 0 0,0 0 0 0,0 0 0 16,0 0 0-16,0 0 0 0,0 0 0 0,0 0 0 16,0 0 0-16,-10 2 0 0,-1 5 0 0,3 0 0 15,-3-4 0-15,3 2 0 0,4 2 0 0,-13-2 0 0,-11-1 0 0,-4-1 0 16,-4 0 0-16,4 3 0 0,2 4 0 0,1-4 0 15,-1-2 0-15,-5 2 0 0,-3 4 0 0,-6 0 0 16,-4-1 0-16,-6 1 0 0,-4 2 0 0,0-4 0 16,1-5 0-16,-2 0 0 0,1 2-144 0,-5-2 144 15,-7-1 0-15,-1 0-128 0,-2 3 128 0,1-1 0 16,-1 0-144-16,-4-1 144 0,-6-6 0 0,0 3-144 16,-4 5 144-16,2-2 0 0,3-3 0 0,-5 2 0 15,-2 1 0-15,-3 0 0 0,1 0 0 0,-1 0 0 16,-3-3 0-16,-2 2 0 0,-3-1 0 0,0 1 0 15,2 0 0-15,-3 2 0 0,-2-4 0 0,-1 3 0 16,6-1 0-16,-4-1 0 0,-6-2 0 0,0 0 0 16,2 0 0-16,-2 1 0 0,-2-3 0 0,1 1 128 15,0 0-128-15,-2-1 0 0,-3-3 0 0,3 0 0 0,4-4 0 16,-1-2 0-16,-1-3 0 0,0 2 0 0,1 1 0 16,-1-1 0-16,-2 2 0 0,2-2 0 0,1-2 0 0,0 1 0 15,0-4 0-15,1 4 128 0,1 0-128 0,0-2 0 16,1 0 0-16,0-1 0 0,-3 4 0 0,1-1 0 15,1-3 0-15,1 0 0 0,2-2 0 0,4 2 0 16,4-1 0-16,1-1 0 0,-4-2 0 0,5 2 0 16,6-1 0-16,3-2 0 0,-1-5 0 0,4 3 128 15,0 4-128-15,5 2 0 0,4-1 0 0,4 0 0 16,2-1 0-16,1 1 0 0,-2-2 0 0,3 1 0 16,7 2 0-16,4 3 128 0,4 2-128 0,3-2 0 15,2 3 0-15,3-1 0 0,2-1 0 0,-1 1 0 0,5 1 0 16,-1-1 0-16,2 1 0 0,2 0 0 0,5 1 0 15,4 1 0-15,3 0 0 0,2 3 128 0,2 1-128 0,5 0 0 16,0-3 0-16,6 1 0 0,-2 3 0 0,7 5 0 16,0 0 0-16,0 0 0 0,0 0 0 0,0 0 0 15,0 0 0-15,0 0 0 0,0 0 0 0,12-1 0 16,-1 1-160-16,5 3 160 0,-1 0-192 0,5 2 192 16,2 0-144-16,2 1 144 0,3-1 0 0,0 3-144 15,3-1 144-15,4 4 0 0,-1-1 0 0,3 1-128 16,0 1 128-16,3 2 0 0,3-1 0 0,2-2-128 15,6-2 128-15,2 3 0 0,4 1 0 0,1 0 0 16,-2 3 0-16,1 1 0 0,-1 0 0 0,6 0 0 16,3 2 0-16,5 0 0 0,-1-1 0 0,4 2 0 15,-4 1 0-15,8-1 0 0,7-3 0 0,5 7 0 16,4-1 0-16,1-2 0 0,3-4 0 0,4-1 0 0,2-1 0 16,1-1 0-16,-3-3 0 0,2 1 0 0,6 3 0 0,-3-2 0 15,-2-2 0-15,2-1 128 0,5 2 704 0,-2-3 160 16,-2-4 32-16,4 0 0 15,5 1-1600-15,-5-1-320 0,-3-2-64 16,1 0-16-16,3-2 976 0,-1 0 0 0,-3 2 0 0,3 0 160 0,3 0-32 0,1 2 0 16,-3-1 0-16,3-2 0 0,0 0-128 0,-3 1 160 15,-2-1-160-15,0-2 160 0,-1 3-160 0,-1 0 0 16,-6 0 0-16,0-1 0 0,-1 0 0 0,0-2 128 16,-3-3-128-16,-2 0 0 0,-5 3 0 0,1-2 0 15,1-4 128-15,-1 1-128 0,-9 3 0 0,1-3 0 16,0-4 144-16,1 0-144 0,3 2 0 0,-5 1 128 15,-4-1-128-15,3 1 0 0,1-3 0 0,0-2 128 0,0 1-128 16,-5 2 0-16,-5 3 0 0,-1-3 0 0,-4 0 0 0,-2-2 128 16,-2-1-128-16,-4 0 0 0,-4 3 0 0,-4-1 128 15,-9 0-128-15,-3-1 0 0,-4-1 0 0,-4 1 128 16,-3 0-128-16,1 0 0 0,5-1 0 0,1 1 0 16,1 1 0-16,-4-1 0 0,-4 0 128 0,-1-1-128 15,-1-2 0-15,-2 2 0 0,-4 2 0 0,-1-1 0 16,-2-1 0-16,-1 4 0 0,-5 1 0 0,0 1 0 15,-5 1 0-15,3 2 0 0,-9 2 0 0,0 0 0 16,0 0 0-16,0 0-128 0,0 0 128 0,0 0 0 16,0 0-144-16,0 0 144 0,0 0-160 0,0 0 160 15,0 0-176-15,-14 5 176 0,-3 1-192 0,0 2 192 16,1 2-144-16,-6 4 144 0,-7 1 0 0,-6 0-144 16,-5 1 144-16,-1-2 0 0,-3-4-144 0,4 2 144 0,1 6 0 15,-3-1 0-15,-2 3 0 0,-9-5 0 0,-9 1 0 0,-5-1 0 16,-2 4 0-16,2-1 0 0,-1-1 0 0,-3 0 0 15,-9-2 0-15,-1-1 0 0,-3 1 0 0,2-2 0 16,1-4 176-16,-5 1-176 0,-7 2 0 0,0 0 0 16,-4-1 0-16,0-1 0 0,-2-4 0 0,-3 2 128 15,-1 3-128-15,-2-2 0 0,-3-2 0 0,2 1 0 16,-1-1 0-16,2 0 0 0,2 3 0 0,-4-2 0 16,-7-6 0-16,-1 0 0 0,1 6 0 0,-1-1 128 15,-3 0-128-15,-1-3 0 0,-4-5 0 0,0-2 128 16,1 2-128-16,2-1 0 0,2-2 0 0,-2 0 0 15,-2-2 0-15,-1-2 0 0,-2 0 128 0,5 0-128 16,5-2 0-16,-3-1 144 0,-1-1-144 0,5 0 128 0,4 1-128 0,0-4 128 16,-4 0-128-16,3-2 0 0,1-2 0 0,-4-1 0 15,-2-4 0-15,3 2 0 0,5-3 0 0,-1 1 0 16,-2-2 0-16,-3-2 0 0,0 0 0 0,3-3-176 16,3-3 176-16,2 2 0 0,3 0 0 0,4 3 0 15,4 2 0-15,3 2 0 0,-2-1 0 0,9 2 0 16,5 0 0-16,5 0 0 0,0-1 0 0,3 2 0 15,2 0 0-15,5 1 0 0,3 0 0 0,5 2 0 16,3 4 0-16,3-1 0 0,2 1 0 0,2 2 128 16,1 0-128-16,5 6 0 0,2 3 0 0,3 1 0 15,4-4 0-15,5 0 0 0,5 4 0 0,1 1 0 16,5 2 0-16,4 0 0 0,4-2 0 0,1 2 0 16,7 1 0-16,0 0 0 0,0 0-128 0,0 0 128 0,-1 9-224 0,5 0 32 15,0 0 16-15,7-2 0 0,0-1 176 0,5 3-160 16,4 2 160-16,4 2-160 0,7 1 160 0,2 4 0 15,4 3 0-15,4 1 0 0,3 2 0 0,2-1 0 16,3 0 0-16,3 1 0 0,6 0 0 0,3 2 0 16,6 0 0-16,4-2-128 0,0-1 128 0,5 7 0 15,3 0 0-15,9 5 0 0,6 0 0 0,1-1 0 16,4-4 0-16,7 1 128 0,5 3-128 0,5-5 0 16,-2-5 0-16,9 0 0 0,9 0 0 0,-1-1 0 15,1-2 0-15,0 0 0 0,6 0 0 0,2 2 0 16,3 2 0-16,2-3 0 0,-6 0 0 0,4 1 0 15,2-1 0-15,3 3 0 0,4-1 0 0,-4 2 144 16,2 0-144-16,0 1 0 0,3-4 0 0,0 1 0 16,7 1 0-16,0-6 0 0,0 1 128 0,-2-3-128 0,0-3 0 0,0 2 0 15,0 2 0-15,-4 1 128 0,-6-2-128 16,-4-1 0-16,-4-3 144 0,-4 0-144 0,-2 1 0 0,-12-3 144 16,-12-3 0-16,-1-1 0 0,-5-1 0 0,-11 0 0 15,-11-2 144-15,-10 1 32 0,-6-2 0 0,-10 0 0 16,-3-1-192-16,-7 3-128 0,-3-2 144 0,-2 3-144 15,-3 1 0-15,-4 3-160 0,-2 6 0 0,-3 2-10048 16,-4 4-2016-16</inkml:trace>
  <inkml:trace contextRef="#ctx0" brushRef="#br0" timeOffset="12689.2">8741 15961 1839 0,'-15'-2'0'0,"5"0"160"0,0 1-160 0,0 0 0 16,-2-2 0-16,-1 2 0 0,-3 1 2416 0,1 0 448 0,-1 0 80 0,2 0 32 15,2-1-1104-15,1 1-208 0,-4 2-64 0,0 2 0 16,0-3-64-16,1-1 0 0,3 0-16 0,2 0 0 15,-1 0-224-15,10 0-32 0,0 0-16 0,0 0 0 16,0 0-144-16,0 0-16 0,-8 0-16 0,8 0 0 16,0 0-320-16,0 0-64 0,0 0-16 0,0 0 0 15,11-5-336-15,2 1-64 0,1-3-16 0,1 2 0 16,3 0 32-16,3 2 0 0,3 0 0 0,4 0 0 16,6-1 0-16,3 2 0 0,1 1 0 0,3-1 0 15,3-2-96-15,4 1 0 0,4 0-16 0,5 0 0 16,5 0 16-16,1 3 16 0,1 0 0 0,0-2 0 15,1-1-16-15,3 1-16 0,4-1 0 0,0 2 0 0,0 1-32 16,-3 0 0-16,-1 0 0 0,3-2 0 16,4 0 32-16,-2 0 0 0,3 1 0 0,-1-2 0 0,-3 1 32 15,-1-1 16-15,-1 0 0 0,5 2 0 0,3 1-48 0,-2 0-16 16,-2 0 0-16,3 0 0 0,0-3-160 0,-1 3 192 16,0 5-192-16,-4-2 192 0,-1-1-192 0,-1 0 128 15,1 1-128-15,-2 1 128 0,4 3-128 0,-7 0 0 16,-4 1 0-16,0 0 128 0,-2-4-128 0,1 3 0 15,-1-2 0-15,1 2 0 0,-3-2 0 0,-4 1 0 16,-4-1 0-16,-3 2 0 0,-2-6 0 0,-1 0 128 16,-1-1-128-16,-5 0 0 0,0 1 128 0,-4 0-128 15,-2-2 128-15,-4 0-128 0,-2 1 128 0,-3 1-128 16,-3-1 0-16,-5-1 128 0,-3 1-128 0,-1 0 160 16,-4 1-160-16,-7-1 160 0,0 0 16 0,0 0 0 15,0 0 0-15,0 0 0 0,0 0 80 0,-6-6 32 0,-3-1 0 0,-4 2 0 16,-4-1-80-16,-5 3-16 0,-4 1 0 15,-2-2 0-15,-3 1-192 0,-4 1 0 0,-3 0 0 0,-5-1 0 16,-1 1 0-16,-2-1 0 0,-4 0 0 0,-5 0 0 16,-6 1 0-16,-3 1 0 0,-2 2 0 0,2-2 0 15,-2 1 0-15,-2 0 0 0,-4 0 0 0,-2 2 0 16,-2 2 0-16,0-1 0 0,2 0 0 0,-6-1 0 16,-6-1 0-16,2 2 0 0,-1 2 0 0,1-3 0 15,2-1 0-15,-5 2 128 0,0-2-128 0,3 1 0 16,3 0 0-16,0-1 0 0,-3 0 0 0,1 2 0 15,-2-3 0-15,4 1 0 0,4 2 128 0,3-1-128 16,-1-3 0-16,2 1 0 0,1 1 0 0,4 0 0 16,1 0 0-16,5-1 0 0,1-1 0 0,2 1 0 0,0 0 0 15,2 0 0-15,7-1 0 0,2 2 0 0,3 0 0 16,6 2 0-16,3-1 0 0,7 0 0 0,2-2 0 0,4 0 0 16,5 0 0-16,0 0 0 0,6 1-128 0,1 0 128 15,6-1 0-15,5 0 0 0,0 0-192 0,0 0 64 16,9 2 128-16,6-1-208 0,2-1 208 0,7-1-144 15,5 1 144-15,8-2-128 0,8 0 128 0,10-4 0 16,8 1 0-16,6 1 0 0,7-3 0 0,6-1 0 16,2-3 0-16,9 1 0 0,6 3 0 0,3-2 0 15,4-3 0-15,0 3 0 0,6 2 0 0,-4 0 0 16,1-2 0-16,5 1 0 0,2 0 0 0,-1 1 0 16,-2-1 0-16,3 1 0 0,-1 2 0 0,-2-1 0 0,-6 0 0 15,-4 0 0-15,-1 1 0 0,-10 0 0 16,-8 0 128-16,-6 3-128 0,-3-2 0 0,-4 4 0 0,-5 2 0 15,-7 1 0-15,-10-3 0 0,-8 3 0 0,-7 0 0 0,-9 2 128 16,-3-2-128-16,-6-1 128 0,-5-2-128 0,-11 0 128 16,0 0 32-16,0 0 16 0,0 0 0 0,-9 10 0 15,-7-1 192-15,-7-1 32 0,-8 1 16 0,-7-3 0 16,-11-1-208-16,-7 3-32 0,-4 1-16 0,-4 0 0 16,-3-1-160-16,-8-2 0 0,-5 0 0 0,-4 0 0 15,1 1 0-15,0 1 0 0,-2-2 0 0,2 1 0 16,-3-1-288-16,5 2-32 0,5 0-16 0,7 0 0 15,6-2-1360 1,4 0-272-16,8-2-48 0,10-2-10784 0,8-2-2144 0</inkml:trace>
  <inkml:trace contextRef="#ctx0" brushRef="#br0" timeOffset="15878.12">22061 15321 15663 0,'0'0'1392'0,"0"0"-1120"0,0-8-272 0,0 8 0 16,0 0 896-16,0 0 112 0,-1-7 16 0,1 7 16 16,-2-8 400-16,0 0 80 0,-2-1 16 0,1 1 0 15,-1-3-448-15,-3 2-96 0,2 3-16 0,-4-3 0 16,-1 0-208-16,-3-2-32 0,-2-3-16 0,0 1 0 16,0 2-208-16,-4-2-64 0,-4-1 0 0,-3 0 0 15,-1-1 64-15,-3 0 0 0,-1-3 0 0,0 0 0 16,-5 0-96-16,2-1-16 0,-1-1 0 0,0 2 0 15,-1-2-32-15,-5-3-16 0,-5-5 0 0,-1 5 0 16,0 2-32-16,-3 0 0 0,-4-1 0 0,3 1 0 16,0 3-80-16,2-2-32 0,-2 1 0 0,1 3 0 15,-5-2-32-15,1 3-16 0,-3-1 0 0,3 3 0 0,1 2-160 16,2-2 128-16,4-3-128 0,-5 4 128 0,0 5-128 16,2-2 0-16,3-1 0 0,-3 2 0 0,1 1 0 0,0 1 0 15,1 2 128-15,-2 0-128 0,1-2 0 0,-5 0 0 16,1 4 0-16,-3 1 0 0,0 1 0 0,3 0 0 15,3-1 0-15,2 1 0 0,3 1 0 0,-2 0 0 16,-2-1 0-16,0 0 0 0,3 1 0 0,0 2 0 16,-2 3 0-16,5-2 0 0,0-4 0 0,4 3 0 15,1 1 0-15,0 0 0 0,-3 0 0 0,1 0 0 16,-2 3 0-16,0 0 0 0,-3 2 0 0,4-1 0 16,3 2 0-16,-1 0 0 0,3 4 0 0,1 0 0 15,-2 2 0-15,1-3 0 0,1 2 0 0,-4 3 0 16,2 3 0-16,1-1 0 0,5-5 0 0,-1 1 0 0,-1 2 0 15,0 2 0-15,2 2 0 0,3 1 0 16,0-2 0-16,2 1 0 0,-2-1 0 0,1-1 0 0,-1-1 0 0,-2 0 0 16,-1 0 0-16,1-1 0 0,2 1 144 0,-1-1-144 15,0-1 0-15,3 0 144 0,1 2-144 0,0-2 0 16,3 0 144-16,0 0-144 0,2 3 0 0,2 0 144 16,-4 0-144-16,2-1 0 0,0 0 144 0,0 2-144 15,0 0 0-15,3 1 128 0,0 1-128 0,2-1 0 16,0 0 0-16,1 0 0 0,3 0 0 0,4 0 128 15,3 0-128-15,1 0 0 0,2-1 0 0,4 2 0 16,2 0 0-16,3 4 0 0,6 0 0 0,1-2 0 16,0-2 0-16,6 2 0 0,0 2 0 0,5 0 0 15,-4-1 0-15,4-2 0 0,3-1 0 0,1-1 0 16,3 1 0-16,4-3 0 0,3 0 128 0,2 2-128 0,2-2 128 0,0-2-128 16,-1-2 128-16,1 1-128 15,0 2 0-15,3 0 128 0,5 0-128 0,1-2 0 0,2-1 128 0,3-1-128 16,0-1 160-16,2-1-160 0,0 1 160 0,1-7-160 15,2-1 160-15,6 0-160 0,1 2 160 16,1-3-160-16,-3-2 160 0,2 0-160 0,1 0 176 0,2 1-176 16,2-2 192-16,-2-1-192 0,-7-1 176 0,3-1-176 15,3-1 160-15,1 0-160 0,-1-1 176 0,-1 1-176 16,1 0 192-16,-6-1-192 0,0-2 208 0,-1-1-64 16,-1-1-16-16,2 0 0 0,-2 4 32 0,-1-1 0 15,-5-4 0-15,4 1 0 0,0 2-32 0,-5-2-128 16,-2-1 192-16,2-3-64 0,-1-2 0 0,-2 0 0 15,-4-2 0-15,0 2 0 0,3 1 0 0,-4 1-128 0,2-2 192 16,0 1-64-16,0-1 0 0,-3 1 0 16,-2 1 0-16,-5-2 0 0,-3-3 0 0,-2 0-128 0,0-3 192 0,-1-1-64 15,-2 2 0-15,0-4 0 0,0-4 0 0,-1 3 0 16,-2 0 0-16,-1 1-128 0,-3 0 192 0,-1-1-64 16,-3-2-128-16,0 1 0 0,-5-3 144 0,0 3-144 15,-4 1 0-15,-2 0 128 0,-3 0-128 0,-2 0 0 16,-1 0 0-16,-3-3 0 0,-2-1 0 0,-1-1 128 15,-3 1-128-15,0-2 0 0,-4-3 0 0,0-1 0 16,-6 1 0-16,1 2 0 0,-1 0 0 0,-4 0 0 16,-4-2 0-16,-1 1 0 0,-3 2 0 0,-5-1 0 15,-3-1 0-15,-1-2 0 0,-2-1 0 0,0 3 0 16,1 4 0-16,-4-2-160 0,3-2 160 0,-8 2 0 16,-3 1 0-16,-3 3 0 0,-3 1 0 0,-2 1 0 15,-2 0 0-15,-1 1-192 0,-2 0 192 0,-1 0-160 0,-8-2 160 16,0 5 0-16,-1-1 0 0,0 0 0 0,-1 1 0 0,-2 0 0 15,-3-1-144-15,2 2 144 0,2 3 0 0,1 2 0 16,3 0 0-16,-5 2 0 0,-3-1-144 0,0 2 144 16,0 6 0-16,3 0 0 0,4-2 0 0,-3 1-128 15,-5-1 128-15,1 4 0 0,0 1 0 0,5 2 0 16,4 1 0-16,1 0 0 0,-1 1 0 0,2 0-128 16,-1 1 128-16,3 4 0 0,4 1 0 0,3 1-128 15,1 2 128-15,2 0 0 0,-5 3-128 0,5 4 128 16,1-3 0-16,4 6 0 0,-1 3 0 0,3-1-128 15,4-2 128-15,-1 1 0 0,3 0 0 0,2 2 0 16,-3 2 0-16,1 0 0 0,-2 2 0 0,5-2 0 16,3 1 0-16,0 3 0 0,0 2 0 0,2 1 0 0,3-1-128 0,1-1 128 15,4 0 0-15,-3-2 0 0,2-2 0 0,2-1 0 16,-3 0 0-16,3-1 0 0,0 1 0 0,1-1 0 16,1 0 0-16,0 0 0 0,-1406-4 0 0,2819 1 0 15,-1400 2 0-15,-1 0 0 0,-1 2 0 0,3 0 0 16,-1 1 0-16,4-1-128 0,-3 0 128 0,5-1 0 15,3 0 0-15,2 0 0 0,2-1 0 0,4 1 0 16,3 3-128-16,-2-3 128 0,2 3 0 0,6-3 0 16,9-4 0-16,1 3-128 0,4-1 128 0,0 1 0 15,4 0 0-15,-1 0 0 0,0-2 0 0,1-3 0 16,2-2 0-16,1 1 0 0,6 0 0 0,5-1 0 16,1-1 0-16,3-2 0 0,-1 0 0 0,-2 0 0 15,1 0 0-15,1 0 0 0,4-4 0 0,1 2 0 16,2 0 0-16,2-2 0 0,-1-3 0 0,2 1 0 0,-1 2 0 15,0 0 0-15,-1 0 128 0,4-4-128 0,2-2 0 0,-2 0 0 16,-5 2 0-16,0-3 0 0,-1-4 0 0,3 2 0 16,-2 2 0-16,3 0 0 0,-2-3 0 0,-1 0 128 15,-1-1-128-15,1-1 0 0,2-2 0 0,1 0 0 16,1-1 128-16,3 1-128 0,2 0 0 0,-2-2 0 16,-4 0 128-16,-1-1-128 0,1 2 0 0,1-2 0 15,1 1 128-15,-4-3-128 0,-1 3 0 0,-1 0 0 16,0 2 0-16,-1-1 0 0,-2-2 0 0,-1-2 0 15,0 1 0-15,-1-1 0 0,-5 0 0 0,-2-1 0 16,-2-2 0-16,-1 0 0 0,2 0 128 0,-2-1-128 16,-1-2 0-16,3 0 0 0,0-2 160 0,-1 1-160 15,-2-4 160-15,-2 1-160 0,-6-1 128 0,0 0-128 0,-1 0 0 16,1 1 0-16,1-3 0 0,-2 2 128 0,-1 3-128 0,1 0 0 16,0 0 0-16,-1 0 0 0,-2 2 0 0,-2 2 0 15,-1 0 0-15,-3-2 0 0,-2-4 0 16,-2 1 0-16,-1 1 0 0,-1-1 128 0,1 0-128 0,-3-2 0 15,1-1 0-15,-2 1 0 0,-1-2 0 0,2 1 0 16,-5-2 128-16,1-1-128 0,-2-1 0 0,-1-2 0 16,-3 3 0-16,-1-2 0 0,-2-4 0 0,-2 4 0 15,-2 2-128-15,-5 0 128 0,-2-4-192 0,-3 1 192 16,-5-2-224-16,-2 4 64 0,-2-1 16 0,0 1 0 16,0-2 144-16,-4-1 0 0,-1-2-144 0,-3 0 144 15,-4-1 0-15,-5-2 0 0,-3 0-144 0,-5 2 144 16,-1 3 0-16,-1 3 0 0,-3-2 0 0,2-1 0 0,-3-2-160 0,-5 4 160 15,-7 3-128-15,0 0 128 0,0-1 0 0,-1 0-128 16,0-1 128-16,-2 1 0 0,-7 1 0 0,-1-2-160 16,-1-1 160-16,1 3 0 0,0 1-144 0,-2 3 144 15,-1-2 0-15,2 3-144 0,1 3 144 0,4 1 0 16,-2 0 0-16,3 2 0 0,-4 1 0 0,0 0 0 16,-4-1 0-16,3 4-128 0,5 4 128 0,-1 1 0 15,1-2 0-15,-3 4-128 0,-3 3 128 0,0 0 0 16,-1 0 0-16,3 0 0 0,3 2 0 0,-1 0 0 15,1 2 0-15,3 2-128 0,2-2 128 0,5 2 0 16,3 2-144-16,2 1 144 0,-3 2 0 0,3 1 0 16,1 1 0-16,0 3 0 0,-1 3-160 0,5 2 160 15,1-1 0-15,5 2-144 0,0-3 144 0,0 1 0 0,0 0 0 0,1 0 0 16,2-2 0-16,0 1 0 0,5 1 0 0,-1 0 0 16,4 1 0-16,3 0 0 0,1 0 0 0,4 1-128 15,-3 2 128-15,3 2 0 0,1 2 0 0,-2-3 0 16,4 2 0-16,-2 0 0 0,1-2 0 0,-1 3 0 15,3-1 0-15,0 1 0 0,2 1 0 0,3-1 0 16,2 2 0-16,1 0 0 0,4-1 0 0,1 1-128 16,2 0 128-16,4-1 0 0,0-2 0 0,-1 0 0 15,4-3 0-15,2 0 0 0,-1-4 0 0,3-1-128 16,-1 0 128-16,4 0 0 0,3-1 0 0,0 1 0 16,4 0 0-16,3-2 0 0,2-2 0 0,0 4 0 15,2 1 0-15,-1 4 0 0,1-2 0 0,1 0 0 16,2 0 0-16,-1 1 0 0,0 0 0 0,2-3 0 15,2-2 0-15,2 0 0 0,5-1 0 0,1 0 0 0,0-1 0 0,4 1 0 16,2-2 0-16,1 1 0 0,1-1 0 0,-1 0 0 16,0-4 0-16,4-2 0 0,6-4 0 0,-1 0 0 15,5 3 0-15,-1 0 128 0,2-1-128 0,-1-2 0 16,-1 0 0-16,0 0 0 0,3-2 0 0,0-1 0 16,-1-1 0-16,3 2 128 0,-2-1-128 0,-3 2 0 15,0-4 0-15,2-1 0 0,-1-2 0 0,4 2 0 16,4 2 0-16,-2-1 128 0,-4-3-128 0,1 0 0 15,-1-1 0-15,1 0 0 0,2 0 0 0,3-1 0 16,1 2 0-16,-3-2 128 0,-4 0-128 0,1-1 0 16,-4-4 0-16,-1 1 0 0,-2-2 0 0,2 0 128 15,1 2-128-15,-1-1 0 0,-2-1 0 0,-2-1 144 16,0-6-144-16,1 2 0 0,0 0 160 0,1-3-160 0,1-2 128 16,-3 0-128-16,-3 2 128 0,-2-2-128 0,-2-2 128 15,3 0-128-15,0 1 144 0,-1-1-144 0,-2 1 160 0,1-2-160 16,-2 0 144-16,1 0-144 0,1-1 128 0,-4-1-128 15,-4-2 128-15,1-1-128 0,-4-2 128 0,-1 1-128 16,-2 2 128-16,-1 1-128 0,1-1 128 0,-2 2-128 16,-3 2 128-16,-3 1-128 0,-2 0 0 0,-1 2 128 15,-2-1-128-15,-2-1 0 0,-3-1 144 0,0 0-144 16,-3-1 0-16,0-1 144 0,-2-2-144 0,-3 0 0 16,0-1 128-16,0 0-128 0,1 0 0 0,-2-1 0 15,-2 1 0-15,1 0 0 0,1 4 0 0,-3-2 0 16,-2 0 0-16,-2 1 0 0,-1 0 0 0,-2 1 0 0,-4-2 0 15,-2-1 0-15,-5-1 0 0,-6-1 0 0,-9-2 0 16,-3-1 0-16,-4 1 0 0,-7-2 0 0,-3 0-176 0,-5 2 176 16,0 2-192-16,-9 0 192 0,-7 0-240 0,1 3 64 15,-3 1 16-15,5 2 0 16,3 0-928-16,-1-1-176 0,1 1-32 0,5 4-11552 16,8 6-2304-16</inkml:trace>
  <inkml:trace contextRef="#ctx0" brushRef="#br0" timeOffset="17325.13">8846 15874 11967 0,'0'0'1072'0,"-9"-4"-864"0,1 1-208 0,1-3 0 16,2-1 960-16,-3 4 160 0,8 3 32 0,-6-5 0 15,-1 0-128-15,7 5-32 0,-5-4 0 0,5 4 0 16,0 0-288-16,0 0-48 0,0 0-16 0,0 0 0 15,0 0-112-15,0 0-16 0,7 2-16 0,3-1 0 16,1-2 432-16,3 1 96 0,1 2 0 0,1-1 16 0,2-2-128 0,4 0-16 16,1-1-16-16,3 2 0 0,4 2-352 0,3-2-64 15,2 0-16-15,6 0 0 0,3 2 0 0,1 1 0 16,1-2 0-16,0-1 0 0,3-4 16 0,1-1 0 16,3 0 0-16,7 2 0 0,1 2-96 0,1 0-32 15,-2-1 0-15,0-2 0 0,1-1-32 0,4 2-16 16,0 0 0-16,1 1 0 0,-2 0-32 0,-2 2-16 15,-3 0 0-15,-1-3 0 0,2-2-48 0,-2 2 0 16,4 3 0-16,0 1 0 0,3 1-32 0,-1 1-16 16,4-2 0-16,3 0 0 0,-1 3-144 0,4 2 160 15,1-1-160-15,-2 3 160 0,-5-4-160 0,4 0 128 16,-4-1-128-16,3 0 128 0,-3 0-128 0,-2 1 160 16,-4 0-160-16,-1-3 160 0,-3-2-160 0,2 2 0 0,0-2 144 0,0 3-144 15,-7 2 128-15,-2-2-128 0,-6 0 160 0,-4-2-160 16,-3-1 128-16,-1 0-128 0,-5 0 0 0,-1 1 144 15,-2-1-144-15,-3 1 160 0,-4 0-160 0,-2 0 160 16,0-1-32-16,-1-1-128 0,-6 1 192 0,1-1-64 16,1 2 48-16,-4 0 0 0,-2-4 0 0,-2 3 0 15,-7 1 16-15,10-1 16 0,-10 1 0 0,7 0 0 16,-7 0-16-16,8 0 0 0,-8 0 0 0,0 0 0 16,0 0-192-16,0 0 176 0,6 0-176 0,-6 0 160 15,0 0-160-15,0 0 128 0,0 0-128 0,0 0 128 16,0 0-128-16,0 0 0 0,0 0 0 0,0 0 0 15,0 0 0-15,4 6 0 0,0 0 0 0,-4-6 0 16,0 0-640-16,-4 10-224 0,4-10-32 0,-7 8-11808 16,-1 1-2352-16</inkml:trace>
  <inkml:trace contextRef="#ctx0" brushRef="#br0" timeOffset="18881.63">22156 15139 10127 0,'0'0'896'0,"0"0"-704"15,0 0-192-15,0 0 0 0,0 0 512 0,0 0 80 16,0 0 16-16,0 0 0 0,0 0 672 0,0 0 128 16,0 0 16-16,0 0 16 0,0 0-160 0,0 0-16 15,0 0-16-15,0 0 0 0,0 0-192 0,0 0-32 16,0 0-16-16,0 0 0 0,0 0-336 0,-9-2-64 0,2 1-16 0,0-2 0 15,-2 0-144-15,0-2-16 0,-1-4-16 0,-1 2 0 16,-1 0-112-16,-2-2-32 0,-1-2 0 0,0-2 0 16,-3-2 0-16,0-3 0 0,-3-1 0 0,-3-4 0 15,-5-2-32-15,-2-3-16 0,-2 2 0 0,-1 3 0 16,-7-2-80-16,3-2-16 0,-3-2 0 0,3 0 0 16,-1 4 32-16,1-1 0 0,-3 1 0 0,-5 0 0 15,-5-1 32-15,-2 2 16 0,3 2 0 0,0-1 0 16,3 0-16-16,-2 0 0 0,1-1 0 0,0 2 0 15,-3 0-192-15,1 1 0 0,1 1 0 0,-2 4 0 16,-1 5 144-16,3-2-16 0,3 0 0 0,0 1 0 16,-1-1-128-16,-2 4-176 0,-2 4 48 0,-1-2 0 0,1-1 128 0,0 2 0 15,0 4 0-15,-1 0-128 0,-5 2 128 0,-3 3 0 16,-6-2 0-16,2 3 0 0,-2 3 0 0,4 0 0 16,3 1 0-16,-2-1-192 0,2-1 192 0,-2 1 0 15,1 4 160-15,-1-3-160 0,1-2 0 0,5 0 0 16,2 3 0-16,4-1 0 0,0 1 128 0,0-1 16 15,-4-3 16-15,2 4 0 0,4 3-160 0,2 3 160 16,1-2-160-16,3 0 160 0,-1-1 0 0,3 2 0 16,-1-2 0-16,-1 4 0 0,2-2-160 0,-4 3 192 15,3-2-192-15,5 3 192 0,2 0-192 0,1 0 128 16,1-2-128-16,3 3 128 0,1 2-128 0,4-2 0 16,2-2 144-16,1 2-144 0,-1 1 160 0,0 2-32 15,0 0-128-15,-1 1 192 0,-1 1-192 0,1 0 176 16,-4 3-176-16,4-1 160 0,-1 1-160 0,1-2 128 15,0-1-128-15,1 0 128 0,3 0-128 0,0-2 0 0,-2-1 0 0,4-1 128 16,-1 2 0-16,3 0 0 0,1 0 0 0,1 0 0 16,-1-1 0-16,0 1-128 0,2 2 192 0,3 0-64 15,-2 0-128-15,4-1 160 0,-1-1-160 0,0 0 160 16,-1-1-160-16,3 1 128 0,1-4-128 0,-1 1 128 16,2 0-128-16,-1-1 192 0,1 1-192 0,1 0 192 15,-1-2-192-15,1 2 128 0,2 1-128 0,3 1 128 16,-1-3-128-16,0 1 0 0,2-1 0 0,3 0 128 15,1 3-128-15,3-1 0 0,-2-1 0 0,3 0 0 16,0 0 128-16,2 1-128 0,1 0 0 0,3-1 128 16,1-2-128-16,5 1 0 0,1 1 0 0,2-3 128 15,0-1-128-15,2 1 0 0,3-2 0 0,0 2 128 16,-1-1-128-16,1-1 0 0,-1-3 144 0,2 0-144 0,1 1 0 16,3 0 144-16,2 1-144 0,5-1 0 0,2-4 192 0,4 2-192 15,4 2 192-15,-4-4-192 0,2-2 192 0,2-2-192 16,-3 0 192-16,2 3-192 0,2 2 160 0,4-4-160 15,2-1 128-15,-6 0-128 0,-2 7 128 0,-1-3-128 16,0-1 0-16,-1 0 128 0,1-1-128 0,4 0 0 16,1 2 0-16,-2 0 0 0,-2-2 0 0,-1 1 0 15,-6-1 0-15,4-1 128 0,2-3-128 0,2 1 0 16,0-2 0-16,1 0 128 0,0 1 16 0,-1-2 0 16,-4-3 0-16,-1-1 0 0,1-3 32 0,-2 1 0 15,-4-2 0-15,5 0 0 0,3 1 0 0,-1-3 0 16,-4 0 0-16,-1 0 0 0,-1 2-48 0,2-2-128 0,-1-3 192 0,0 1-64 15,0 0-128-15,-1 0 160 0,-1 0-160 16,0-3 160-16,-2-1-160 0,-1 1 0 0,-4 0 144 0,2-1-144 16,2-3 160-16,-1-3-32 0,1-2-128 0,3 0 192 15,2-2-48-15,1-2-16 0,-1-4 0 0,-6 2 0 16,-3 4-128-16,-1 2 192 0,-2 2-192 0,-2 2 192 16,0 1-192-16,-3 1 192 0,-2 4-192 0,-1-1 192 15,-3-1-192-15,0 0 128 0,-3-2-128 0,-1 3 128 16,-2-1-128-16,-1 1 192 0,-4-4-192 0,-1 1 192 15,-1 0-48-15,1-2 0 0,-2-3 0 0,-3-1 0 16,0-5-16-16,-1 2-128 0,0 0 192 0,-2 2-64 16,-1 0-128-16,1 2 0 0,0 3 0 0,0 1 128 15,-1 3-128-15,-1 0 0 0,-1 2 0 0,1 3 0 16,0 2-304-16,-1 9 16 0,-1-7 0 0,1 7 0 16,0 0-3056-16,0 0-624 0,0 0-112 0,0 0-16 0</inkml:trace>
  <inkml:trace contextRef="#ctx0" brushRef="#br0" timeOffset="27817.13">15980 2267 7359 0,'-17'-13'656'0,"-3"-1"-528"16,-2-1-128-16,2 1 0 0,1 1 432 0,2 1 48 15,-2 1 16-15,3 1 0 0,0 1 144 0,2 0 16 16,0 2 16-16,1 0 0 0,4 0-256 0,-2 3-48 0,0-2-16 0,2 3 0 16,-1 1 0-16,1 0 0 15,1 0 0-15,1 2 0 0,-2 2-64 0,1 0-16 0,3 3 0 0,5-5 0 16,-6 7-128-16,1 1-16 0,0 2-128 0,4 0 192 16,1-10-32-16,2 9-16 0,-2-9 0 0,7 13 0 15,1-1 496-15,3-1 80 0,0-1 32 0,2-3 0 16,1 4 80-16,4 1 32 0,2 2 0 0,0 0 0 15,6-1-400-15,-1 2-80 0,3 3 0 0,3 0-16 16,6-3-96-16,1 3-16 0,2 3 0 0,1-2 0 16,-1 2-32-16,6-3-16 0,3-2 0 0,5 1 0 15,3-1-16-15,3 1-16 0,1 2 0 0,-1-5 0 16,2-2 16-16,1 0 16 0,5 0 0 0,5 0 0 16,1 0 16-16,0-2 0 0,-2-2 0 0,6 0 0 15,4 0-48-15,4 0-16 0,3-2 0 0,-1 1 0 0,-2-1-160 0,2-1 0 16,4 0 0-16,-4-3 0 0,0 2 0 0,0 1 0 15,0-1 128-15,-1 1-128 0,1-1 160 0,-5 0-160 16,-4 1 192-16,2-1-192 0,3 3 208 0,1-2-64 16,0 1-16-16,0 0 0 0,-1 0-128 0,0 2 192 15,5-1-192-15,-1 0 192 0,-5-2-192 0,5 2 192 16,1-2-192-16,0 1 192 0,-3-1-48 0,-4-2 0 16,-2-6 0-16,3 6 0 0,1 1 0 0,1 0 0 15,-1-1 0-15,-2 0 0 0,-5 0-16 0,0 2-128 16,0-5 192-16,-1 0-64 0,0 2-128 0,-4 0 192 15,-4 1-192-15,4-2 192 0,-2-4-192 0,1 0 0 16,-2 0 0-16,-2 1 0 0,-3 2 128 0,1-2-128 16,3 0 0-16,1-1 128 0,-1 1-128 0,1 2 0 0,-3 1 144 0,-4 0-144 15,-1-2 0-15,2 0 144 0,3-1-144 0,-2 1 0 16,-1 0 128-16,-5-3-128 16,-4-1 0-16,1 2 0 0,3 1 0 0,1-1 0 0,3-4 0 0,-2 2 0 15,2 0 144-15,-5 1-144 0,-3-2 0 0,0 1 144 16,2-4-144-16,1 3 0 0,-1 3 0 0,1 0 128 15,2-3-128-15,-7 2 0 0,-2-3 0 0,2 1 128 16,-3-2-128-16,1 0 0 0,-1-2 0 0,3 4 128 16,-3 0-128-16,1 3 0 0,-3 2 144 0,-2-2-144 15,-6-4 0-15,-3 2 0 0,-1-2 0 0,-1 0 128 16,-2 1-128-16,4-2 0 0,0 0 0 0,7 3 0 16,4 0 0-16,-2 0 0 0,-8-2 0 0,0 1 128 15,-1-1-128-15,-3-1 0 0,-2 0 0 0,-3-3 0 0,1-4 0 16,-4 5 0-16,2 4 0 0,1-3 0 0,2-2 0 0,-4 2 0 15,-4 3 0-15,-1 0 0 0,-3 3 0 0,2-4 0 16,-5-4 0-16,-1 2 0 0,-3 5 0 0,1 3 0 16,1 1 0-16,0-2 128 0,-6-4-128 0,2 2 0 15,1 3 0-15,-2-1 0 0,-2-4 0 0,-6 6 0 16,0 0 0-16,0 0 0 0,0 0 0 0,0 0-160 16,0 0 160-16,0 0 0 0,8 3-224 0,-8-3 64 15,0 0 16-15,0 0 0 0,-8 5-16 0,0 0 0 16,-1 0 0-16,-3-1 0 0,-5 0 160 0,0-1 0 15,0-3-144-15,-9 2 144 0,-9 3 0 0,-2 2 0 16,3 1-144-16,-2 0 144 0,0 3 0 0,-4 3 0 16,-3 0 0-16,-11-3 0 0,-7-1 0 0,-8 1 0 15,-4 2-128-15,1 2 128 0,2 0 0 0,-7-2 0 0,-9 1 0 0,-1 1 0 16,-2-1 0-16,2-2 0 0,2-1 0 16,-6 2 0-16,-5 0 0 0,2 2 0 0,1-2 0 0,0 2 0 15,-5 2 0-15,-1-1 0 0,-4 1 0 0,-1-3 0 16,2-2 0-16,-3 1 144 0,-4 2-144 0,-1 0 128 15,-2 0-128-15,0 2 0 0,0-3 0 0,2-2 0 16,3-4 0-16,-1 2 0 0,-2 2 0 0,3-2 0 16,2-5 0-16,-1 0 0 0,-5 1 0 0,2-3 0 15,2-4 0-15,-3-2 0 0,-3 1 0 0,8-1 0 16,5-2 128-16,-1-2-128 0,-2-3 0 0,1 0 128 16,5 0-128-16,-3-3 0 0,0-5 0 0,2 3 128 15,3 1-128-15,2-1 0 0,0-2 0 0,0 0 128 16,-1 0-128-16,4 0 0 0,3-1 0 0,-1 2 128 0,-2-1-128 15,2 1 0-15,0-3 0 0,2 2 0 16,3 1 0-16,0 2 0 0,-3 0 0 0,6-1 0 0,4 0 0 0,5 0 0 16,3 1 0-16,-2-1 0 0,-1-3 0 0,4 3 0 15,3-3 0-15,6 2 0 0,1 0-176 0,6-1 48 16,-1-3 0-16,0 0 0 0,1-1 128 0,-2 3-160 16,1-3 160-16,3 2-160 0,-3 1 32 0,4 1 0 15,1-2 0-15,1 2 0 0,-1-1 128 0,-2 3 0 16,1 1-144-16,1 1 144 0,1-2 0 0,2 2 0 15,3 2 0-15,3 1 0 0,4-2 0 0,2 2 0 16,1 0 0-16,0 0 0 0,1 0-160 0,4 1 160 16,0 0 0-16,2 3-144 0,1-1 144 0,2 4 0 15,4-2 0-15,0 2-128 0,1-1 128 0,2 3 0 16,4-3 0-16,3 2 0 0,-3 1 0 0,10 1 0 0,0 0 0 16,0 0 0-16,0 0-144 0,0 0 144 0,0 0-160 0,11 8 160 15,3-2-208-15,2 2 48 0,0 1 16 0,6-1 0 16,6 3 0-16,2-2 0 0,3 0 0 0,4 1 0 15,-1 0 144-15,6 1 0 0,6 1 0 0,5-2 0 16,9-2 0-16,2 4-128 0,2 3 128 0,3 1 0 16,-1-2 0-16,4 1 0 0,8 3 0 0,2 0 0 15,2 2 0-15,3-1 0 0,2-3 144 0,6 3-144 16,8 7 192-16,-1-3-192 0,-5-2 192 0,8-2-192 16,7 2 176-16,1 1-176 0,-1-1 160 0,5 0-160 15,6-1 176-15,0-2-176 0,-1-2 192 0,5-1-192 16,6 2 208-16,1-3-64 0,6-2-16 0,-4-1 0 15,-1 5-128-15,4-2 0 0,4-3 0 0,-3 1 0 16,-5 1 0-16,3-2 0 0,-3 1 0 0,1-3 128 0,0-5-128 0,-2 0 0 16,-3 1 144-16,2-5-144 0,0-3 0 0,-3-2 144 15,-4-1-144-15,3 1 0 0,3-1 208 0,-3 2-64 16,-4-4-16-16,-5 3 0 0,-6 0-128 0,-6 1 0 16,-8-1 0-16,-1 1 0 0,0 0 0 0,-11 0 0 15,-9 2 0-15,-4 1 128 0,-4 2-128 0,-5 0 0 16,-6 0 0-16,-4 4 0 0,-6 1 0 0,-9 3 0 15,-6 0 0-15,-6 1 0 16,-8 1-384-16,-4 4-96 0,-5 4-32 0,-6 0-8448 16,-3-1-1680-16</inkml:trace>
  <inkml:trace contextRef="#ctx0" brushRef="#br0" timeOffset="35070.68">16140 1955 9215 0,'0'0'192'0,"-9"-1"64"0,-1 0 0 0,3 1 0 16,0 0-256-16,-1 1 0 0,-1 1 0 0,2 1 0 15,0 0 0-15,1 1 0 0,2 0 0 0,0-1 0 0,4-3 864 0,0 0 128 16,0 0 32-16,0 0 0 0,0 0 0 0,1 7 0 16,3-1 0-16,4-1 0 0,-2 2 0 0,5-1 0 15,3 1 0-15,1 2 0 0,3-3-832 0,4 3-192 16,4-1 0-16,0-2 0 0,5 4 0 0,3 0 0 16,5 1 0-16,2 1 0 0,1 0 640 0,2 2 96 15,0 0 16-15,7 0 0 0,2-1-608 0,4 3-144 16,4-3 0-16,-2 2 0 0,-1 1 0 0,58 13 0 15,-14-4 0-15,-5-4 0 0,-4-3 176 0,-9 0-48 16,-7-3-128-16,1-2 192 0,2-2-64 0,5 4-128 16,1 0 176-16,-4-1-176 0,-5-1 256 0,4-5-48 15,4-1-16-15,1 3 0 0,-1 3-32 0,-1-2-16 16,-4-4 0-16,7 0 0 0,6 1 32 0,-5 1 0 0,-4 2 0 0,2-5 0 16,-2-1-16-16,3 0 0 0,2 3 0 0,-3 1 0 15,-9-3-32-15,-30-2 0 16,7-1 0-16,7 1 0 0,3 2-128 0,1-2 160 0,1 1-160 0,3-2 160 15,3 0-160-15,66 4 0 0,-24-2 0 0,-12-1 0 16,-13-5 0-16,-1 0 0 0,0-2 0 0,-5 2 0 16,-2-2 192-16,-1-3-32 0,-2-1-16 0,1 0 0 15,0 3-144-15,-2-2 0 0,-2-1-160 0,-3-1 160 16,0 0 0-16,4-1 0 0,3 1 0 0,1-2 160 16,-4 1-160-16,-2-2 0 0,0-2 144 0,2-1-144 15,2-1 0-15,-3 1 0 0,-5 2 0 0,2-2 128 16,-3-1-128-16,4 0 0 0,3-2 128 0,-4 3-128 15,1 1 0-15,-2 1 0 0,-6-1 0 0,1 1 0 0,-1-1 0 0,2 1 144 16,0 2-144-16,-4 1 0 0,-6 3 192 0,1-5-192 16,-3 0 192-16,3 3-192 0,0 3 128 0,4 1-128 15,2 0 0-15,-2 1 0 0,-7-2 128 0,-2 2-128 16,-6 0 0-16,7-2 0 0,4 0 0 0,4 1 0 16,1 2 0-16,-5-2 0 0,-5-3 0 0,-4-4 0 15,1-2 128-15,-8 1-128 0,-4 2 0 0,1-1 0 16,-2 0 0-16,-2 0 0 0,-2-1 208 0,1 0-64 15,0 0-16-15,-3 0 0 0,-3-4-128 0,0 1 192 16,0-3-192-16,-2 2 192 0,-4 2-192 0,-1 1 160 16,0-2-160-16,-7 4 160 0,-6 2-160 0,2-2 128 15,3-3-128-15,-2 1 128 0,-1 0 80 0,-1 5 16 0,-6-1 0 16,3 0 0-16,1-1-96 0,-7 10-128 0,-4-8 176 0,4 8-176 16,2-9 0-16,-2 9 0 0,-10-6 0 0,1 3 0 15,9 3 0-15,-10 0 0 0,-4-1 0 0,0 2-144 16,0 0 144-16,-2 4 0 0,1 3-144 0,-3-2 144 15,-1-3-160-15,-4 6 160 0,-2 5-208 0,-4-1 80 16,-6-3 128-16,-3-1-128 0,-7 0 128 0,0 3-128 16,3 2 128-16,1 0 0 0,3 1-144 0,-1 1 144 15,-3 3 0-15,-3 0 0 0,-7-1 0 0,-1 2 0 16,-2-6 0-16,-3 6 0 0,3 1 0 0,3-1 0 16,0-4-128-16,-2 0 128 0,-5-1 0 0,-4 3 0 15,-1-3 0-15,-1 2 0 0,0 0-144 0,1 0 144 16,-2-1 0-16,-5 3 0 0,-6 1 0 0,-1 0 0 15,0-1 0-15,1 0 0 0,1 0 0 0,-3 2 0 0,-5 1 0 16,2 0 0-16,1-4 0 0,3 2 0 0,2-2 0 0,-3-1 0 16,-8-2 0-16,4-1 0 0,3 0 0 0,-3-2 0 15,-2-3 0-15,-3-1 0 0,-3 0 0 0,5-1 0 16,1-1 128-16,1-2-128 0,-7-2 0 0,3 1 0 16,0-3 0-16,1 0 0 0,1 0 0 0,-1-2 0 15,-4 0 0-15,3-1 0 0,4 3 0 0,-3-1 176 16,0-4-48-16,0 1-128 0,0 1 0 0,4-1 0 15,5-1 0-15,-4-1 0 0,-4 0 0 0,3 1 0 16,2 1-192-16,1-1 192 0,-1-3 0 0,-3-1 0 16,-2-1-128-16,3 2 128 0,1 3 0 0,-1-4 0 15,-4-4 0-15,2 1 0 0,-1 1-208 0,5-2 0 16,3-2 0-16,0 0 0 0,-2-6 208 0,-1 1-144 0,0 3 144 16,0-1-128-16,1-2 128 0,1 0 0 0,-6-2-144 0,5 3 144 15,2 0 0-15,1 1 0 0,2 3 0 0,-1-3 0 16,-3-3 0-16,2 3 0 0,3 0 0 0,6-2 0 15,4-1 0-15,1-2 0 0,1-2 0 0,2 1 0 16,1 0 0-16,5 1 0 0,1-2 0 0,5 2 0 16,3 0 0-16,1 1 0 0,0 2 0 0,2 1 0 15,-2-3 0-15,2 3 0 0,2 2 0 0,0 3 0 16,2 0 0-16,2 1 0 0,3-1-128 0,1 3 128 16,1-1 0-16,1 1 0 0,-1-1 0 0,1 1 0 15,0 1-160-15,3 1 160 0,0 2 0 0,3-1-144 16,2 0 144-16,1 2 0 0,6 1 0 0,1 3-128 15,2-2 128-15,1 0 0 0,2 2 0 0,0 1 0 16,1 2 0-16,8-1 0 0,0 0-144 0,0 0 144 0,0 0 0 0,0 0-176 16,-3 6 176-16,3-6-128 0,0 9 128 0,2-1-160 15,1 1 160-15,4 1-160 0,2-1 160 0,1 1-128 16,-1 1 128-16,5 0-128 0,3 0 128 0,4-1 0 16,4-3-144-16,-1 4 144 0,3 1 0 0,2 3-144 15,1 0 144-15,1-2 0 0,2-3 0 0,6 1 0 16,4 5 0-16,4-1 0 0,3-1 0 0,2 1 0 15,3 1 0-15,2 1 0 0,-1 4 0 0,2-4 0 16,4-4 0-16,2 3 0 0,1 2 0 0,1 0 0 16,-2 0 0-16,1-3 0 0,0-1 0 0,2 0 0 15,7-1 0-15,1 0 0 0,-2-2 0 0,0 2 0 16,-2-2 0-16,2 1 0 0,3-2 0 0,3 2 0 16,2-3 0-16,-4 3 144 0,-3-2-144 0,5 3 160 0,6 2-160 15,-1-1 160-15,-2-2-160 0,0 4 0 0,2 3 0 0,3-2 0 16,2-9 0-16,1 5 0 0,-3 3 0 0,5-1 0 15,-1 1 0-15,1 1 0 0,2-1 0 0,-2-1 128 16,0 1-128-16,0-1 0 0,0 0 0 0,-1-1 0 16,-6-1 0-16,3-1 128 0,3-2-128 0,0 1 0 15,-2 1 0-15,0-2 0 0,-3-4 0 0,0 1 0 16,0 0 0-16,-2-2 0 0,-1 2 0 0,-2-1 0 16,2 0 128-16,0-1-128 0,0 0 0 0,-4-3 128 15,-5 2-128-15,2 1 0 0,3 0 144 0,2 1-144 16,-1-4 128-16,-1 3-128 0,-5 2 128 0,2 0-128 15,2-3 0-15,2-1 128 0,0 0-128 0,-4 1 0 16,-5 3 0-16,3-1 0 0,4-1 0 0,1-1 128 16,-1-1-128-16,-3 1 0 0,-4-2 0 0,2-1 128 15,4-1-128-15,-1 0 0 0,0 1 0 0,-6-2 0 0,-4-1 0 0,2-2 144 16,-1-1-144-16,-1-2 0 0,0 2 128 0,-3-4-128 16,-2-2 0-16,-4-2 0 0,-4 2 144 0,1-1-144 15,-2 0 0-15,1-1 144 0,0-1-144 0,2 2 128 16,-2 0-128-16,-3 1 128 0,-5 0 16 0,-1 0 0 15,-5-1 0-15,-1 2 0 0,-3 1-144 0,0 1 0 16,2 1 144-16,0 1-144 0,0 2 0 0,1 3 128 16,-3 1-128-16,-3 0 0 0,-5-1 0 0,0-3 0 15,-7-1 0-15,1 3 0 0,-4 3 0 0,-3-2 0 16,-2-4 0-16,-1 3 0 0,0 1 0 0,-3 2 0 16,-8-1 0-16,8 2 0 0,-8-2-144 0,0 0 144 15,0 0-160-15,0 0 160 0,0 0-256 0,0 0 32 0,1 10 16 16,-6 0 0-16,-1 0 48 0,-4 0 16 0,-1-2 0 0,-2 1 0 15,-5 0 144-15,-5 2 0 0,-5-1-144 0,-5 1 144 16,-5-1 0-16,-3 1 0 0,5 1 0 0,-5 0 0 16,-3 1 0-16,0 1 0 0,0-2-144 0,-5-1 144 15,-3 1 0-15,-4-1 0 0,-6-1 0 0,-4 2 0 16,-2 1 0-16,0-1 0 0,1-1 0 0,-4 0 0 16,-2-1 0-16,-4 1 0 0,-5 1 0 0,4-1 0 15,5-3 0-15,-10-3 0 0,-5 1 0 0,-3 3 0 16,1 2 0-16,-4-5 0 0,-3-5 0 0,-5 2 0 15,0 3 0-15,3-4-128 0,2-4 128 0,-5 2 0 16,-5 5 0-16,1-4-128 0,3-4 128 0,-4 1 0 0,-4 0 0 16,2-2 0-16,4 0 0 0,-2-1 0 0,-3-2 0 0,1 2 0 15,1 1 0-15,-1 0 0 0,1-1 0 0,0-2 0 16,1-3 0-16,-3 2 0 0,-2 2-128 0,3 0 128 16,4 1 0-16,-3-1 0 0,-5-1 0 0,3-2 0 15,1 0 0-15,-3 0 0 0,-6-1 0 0,4 0 0 16,4-1 0-16,0 0-160 0,-7 0 160 0,5-2-192 15,2 2 192-15,0-1-192 0,-3 0-32 0,3 0-16 16,4-2 0-16,3-6 0 0,-1-1 80 0,5 2 16 16,6 2 0-16,3-2 0 0,6-8 144 0,-1 2 0 15,0 0 0-15,1 2 0 0,3-3 0 0,2 4 0 16,5-2 0-16,-2 1 0 0,-2 2 0 0,2 1 0 16,2 3 0-16,5 0 0 0,-1 1 0 0,6-1 0 15,-2 3 0-15,3-1 0 0,1-2 0 0,7 3 0 0,7 1 0 16,5 1 0-16,4-1 0 0,5 1 0 0,1 1 0 0,6 0 0 15,2 0 0-15,4 0 0 0,3-1 0 0,3 2 0 16,1 2 0-16,5 1 0 0,3 3 0 0,6 4 0 16,-5-6 0-16,5 6 0 0,0 0 0 0,0 0 0 15,0 0 0-15,11 0-192 0,-2 3 32 0,7 3 0 16,3-3-32-16,3 5 0 0,1 2 0 0,4 0 0 16,1 0 64-16,7 1 0 0,0 1 0 0,10 0 0 15,5 1 128-15,6 2-128 0,1 3 128 0,3 1-128 16,1-1 128-16,7 1 0 0,1-1-144 0,8 0 144 15,5 5 0-15,0-1 0 0,-1-1 0 0,8 2 0 16,5 4 0-16,5 0 0 0,1 1 0 0,2 0 0 16,3-6 0-16,5 7 0 0,8 2 0 0,2-5 0 15,7-4 0-15,-1-1 0 0,0 0 0 0,9 0 0 0,3 0 0 0,2-1 0 16,1-2 144-16,-2-1-144 0,3-2 0 0,3 1 0 16,3 0 0-16,-3 0 0 0,-4-3 0 0,3-1 128 15,1 2-128-15,4-1 0 0,-2-2 128 0,-1-1-128 16,-5 2 160-16,-1 2-160 0,-1 1 0 0,-10-1 0 15,-4-4 0-15,-8 4-7296 16,-9 2-1472-16</inkml:trace>
  <inkml:trace contextRef="#ctx0" brushRef="#br0" timeOffset="38638.87">11850 13306 18143 0,'-5'-17'800'0,"4"8"160"0,1 1-768 0,1-3-192 0,2-1 0 0,-1-1 0 15,-1-2 960-15,0 2 160 0,0 2 32 0,1 2 0 16,0 2-16-16,0-1 0 0,-1-3 0 0,0 3 0 16,-1 8-128-16,0 0-32 0,2-12 0 0,1 5 0 15,-3 7-128-15,0 0-16 0,0 0-16 0,4-9 0 16,-4 9-176-16,0 0-48 0,0 0 0 0,0 0 0 16,0 0-288-16,5 9-64 0,1 1-16 0,-4 4 0 15,0 7 32-15,0 1 16 0,0 1 0 0,1 4 0 16,-1 1 0-16,1 2 0 0,-2 0 0 0,2 0 0 15,1-1-144-15,0 3-128 0,2 0 192 0,0-2-192 0,1-4 192 16,-2 1-192-16,2-2 192 0,1-3-192 0,-1-2 256 0,2-3-64 16,-2-1-16-16,0-4 0 0,0-3 224 0,0-2 48 15,-1 1 16-15,2-4 0 0,-8-4 96 0,9 1 16 16,0-2 0-16,-1-2 0 0,0 0-48 0,0-4 0 16,-1-2 0-16,0-3 0 0,0 0-96 0,0-4-32 15,1-5 0-15,0-1 0 0,-1 2-96 0,2-6-32 16,-1-3 0-16,2 3 0 0,1 0-128 0,1 1-16 15,0 3-128-15,-1 0 192 0,-1 1-192 0,0-1 176 16,0 1-176-16,2 5 160 0,1 1-160 0,-1 2 0 16,-2-1 0-16,0 3 0 0,0-1 0 0,-1 3 0 15,-2 1 0-15,0 2 0 0,1-1 0 0,-8 7 0 16,4-7 0-16,-4 7-176 16,0 0-880-16,0 0-176 0,0 0-48 0,0 0 0 15,0 0-1408-15,0 0-272 0,0 0-64 0,6 11-13040 0</inkml:trace>
  <inkml:trace contextRef="#ctx0" brushRef="#br0" timeOffset="39330.11">13251 12889 24063 0,'0'0'1072'0,"10"-6"208"0,-1 1-1024 0,0-1-256 15,-3 1 0-15,1-1 0 0,-7 6 640 0,0 0 64 16,6-5 0-16,-6 5 16 0,0 0-144 0,0 0-16 16,0 0-16-16,0 0 0 0,0 0 32 0,0 0 0 15,0 10 0-15,-1 1 0 0,-2-1-32 0,0 3 0 16,-4 3 0-16,2 2 0 0,0 1-16 0,-1-1 0 16,-1 1 0-16,4 0 0 0,-2-1-96 0,2 2-32 0,1 1 0 0,0-2 0 15,1-4-144-15,1 2-16 0,2 1-16 0,0-3 0 16,-2-4-32-16,1-1 0 0,1 2 0 0,0-3 0 15,-2-9 64-15,4 6 16 0,-4-6 0 0,0 0 0 16,0 0 128-16,0 0 32 0,0 0 0 0,0 0 0 16,0 0-48-16,0 0 0 0,-5 6 0 0,5-6 0 15,-7-3-64-15,-3 2-32 0,-2-3 0 0,0 1 0 16,-4-1-112-16,1 1-32 0,-2 0 0 0,4 3 0 16,1 2-144-16,1 2 0 0,1-1 0 0,-1 0 128 15,2 1-128-15,2 2 0 0,-1 1 0 0,2 0 0 16,6-7 0-16,-3 9 0 0,1 0 0 0,0-1 0 15,4 1-160-15,0-1 160 0,-2-8 0 0,10 11-144 16,0-1 144-16,1 0 0 0,-2 0 0 0,-1-2 0 0,-8-8 0 16,8 10 0-16,-2 0 0 0,-1-1 0 0,-5-9 0 0,3 9 0 15,-3-9 0-15,0 11 128 0,-3 1-128 0,1 0 0 16,2-12 128-16,-3 12-128 0,-2 2 160 0,-1 1-32 16,-1-1-128-16,-2-1 192 0,5-2-32 0,-3 0-16 15,3-1 0-15,-1 1 0 0,0 1-144 0,3-2 0 16,2-10 0-16,0 11 0 0,0 1 0 0,2-2 0 15,-2-10 0-15,5 10 0 0,-1 1-208 0,2-2-128 16,1-4-32-16,2 1 0 16,1-1-2032-16,0 1-416 0,-10-6-64 0,8 4-13200 0</inkml:trace>
  <inkml:trace contextRef="#ctx0" brushRef="#br0" timeOffset="39862.12">14382 12807 23951 0,'0'0'2128'0,"0"0"-1696"16,0 0-432-16,0 0 0 0,1-8 1072 0,-1 8 128 16,0 0 16-16,0 0 16 0,-8-4-336 0,1 4-64 15,-3 5 0-15,-2 6-16 0,-2 5-224 0,0 4-32 16,-2 1-16-16,-2 4 0 0,-1 4-16 0,-3 4 0 16,0 2 0-16,-1 1 0 0,0 2-16 0,1-1-16 15,0 1 0-15,2-1 0 0,4-4-240 0,3-2-32 0,3-3-16 0,2-1 0 16,3-3 64-16,3-3 16 15,5-2 0-15,1-2 0 0,0 1 80 0,3-2 16 0,1-3 0 0,3 0 0 16,0-1-144-16,2-2-32 0,0-4 0 0,3 1 0 16,-1-1-64-16,-1 1-16 0,-2-2 0 0,-1 0 0 15,0-2-304-15,-2-3-64 0,-9 0-16 0,8-3 0 32,-8 3-2432-32,5-9-480 0,-5-2-96 0</inkml:trace>
  <inkml:trace contextRef="#ctx0" brushRef="#br0" timeOffset="40040.5">13724 13252 27647 0,'-4'-9'2448'0,"4"0"-1952"16,5-3-496-16,8 1 0 0,4 3 2192 0,5 1 352 15,3-1 64-15,5 3 16 0,4-2-1680 0,6 0-336 16,3 0-64-16,5 0-16 0,6 0 0 0,5 4 0 16,3 2 0-16,-2 1 0 0,-1 1-336 0,-1-1-64 15,-2-3 0-15,-5 6-128 16,-6 2-1024-16,-2-1-320 0,-3 1-64 0,-3 3-15536 15</inkml:trace>
  <inkml:trace contextRef="#ctx0" brushRef="#br0" timeOffset="40980.97">15890 13131 19343 0,'-7'3'1728'0,"7"-3"-1392"15,0 0-336-15,0 0 0 0,-9 0 720 0,1 1 80 16,8-1 16-16,0 0 0 0,0 0-112 0,0 0-32 15,0 0 0-15,0 0 0 0,0 0-96 0,0 0 0 16,0 0-16-16,0 0 0 0,12 1-48 0,4 0 0 16,4-1 0-16,3-1 0 0,5-1 48 0,-2 0 0 15,4 0 0-15,1-3 0 0,1-1 64 0,2-2 16 16,3 3 0-16,3-2 0 0,2-1 64 0,5 1 32 16,6-2 0-16,-2 3 0 0,2 4-208 0,-1 1-32 15,-3-3-16-15,1 0 0 0,-1 1-192 0,-1 0-32 16,-2 2-16-16,0-2 0 0,-2 1-112 0,-4 0-128 0,-5-1 176 0,-5-1-176 15,-3 2 0-15,-6 2 0 0,-2 2 0 0,-3 2 0 16,-3-2-176-16,-2-1-80 0,-2-1-32 0,-9 0 0 31,9 1-384-31,-9-1-80 0,7 6-16 0,-7-6 0 16,0 0-1488-16,0 0-304 0,0 0-64 0,-7 5-10128 0</inkml:trace>
  <inkml:trace contextRef="#ctx0" brushRef="#br0" timeOffset="41311.23">16055 13343 13823 0,'-10'-1'1216'0,"1"2"-960"15,2 4-256-15,-2-2 0 0,9-3 1728 0,0 0 288 16,0 0 64-16,0 0 16 0,0 0-992 0,0 0-192 15,10-2-32-15,4 1-16 0,4 2-96 0,3-4 0 16,2-3-16-16,1-1 0 0,3 1-112 0,5-1 0 16,7 0-16-16,-1-1 0 0,5-3 208 0,6 2 32 15,3 0 16-15,1 0 0 0,-3 2-128 0,1-3-32 16,3-2 0-16,0 1 0 0,1 1-288 0,3 2-64 16,0-2-16-16,-4 3 0 0,-7 3-160 0,-3 1-48 15,-6-2 0-15,1 1 0 0,-4-2-144 0,-3 3 0 16,-6 1 0-16,-3 1 0 15,-1-2-496-15,-5-1-128 0,-1 0-16 0,-1 3-16 16,-3 3-1392-16,-2-2-256 0,-3-3-64 0,-1 0-10640 0</inkml:trace>
  <inkml:trace contextRef="#ctx0" brushRef="#br0" timeOffset="41665.43">16822 12848 20271 0,'-16'-6'896'0,"11"1"192"15,-1 0-880-15,6 5-208 0,0 0 0 0,6-6 0 16,-1 2 2320-16,6 2 432 0,1 0 64 0,7 2 32 16,1 0-2240-16,7 0-448 0,4 4-160 0,1-1 0 0,3-1 192 0,6 2-192 15,1 0 192-15,4 1-192 0,5 2 320 0,1 1-32 16,5 1-16-16,-7 2 0 0,-3 2 336 0,-5 1 64 15,-5-1 16-15,-6 4 0 0,-3 3-400 0,-4 3-80 16,-2 4-16-16,-4 0 0 0,-6-2-192 0,-2 2 176 16,-1 3-176-16,-6 0 160 0,-4-1 0 0,-4-2 0 15,-1-2 0-15,-4-1 0 0,-3-1 192 0,-3-1 32 16,-2 0 16-16,-3-4 0 0,-2-1 32 0,-3 0 0 16,1 1 0-16,-5 0 0 0,-2 0-240 0,0-1-32 15,-2-2-16-15,7-1 0 16,0 1-608-16,7-4-128 0,-1-6-32 0,7-1 0 15,7 3-2608-15,7-7-528 0</inkml:trace>
  <inkml:trace contextRef="#ctx0" brushRef="#br0" timeOffset="42558.63">19463 12861 14735 0,'-7'-13'1312'0,"4"7"-1056"0,0-1-256 0,0-1 0 16,3 1 1472-16,0-2 256 0,0-1 32 0,0 0 16 15,2 1-560-15,0 3-128 0,-2 6 0 0,2-8-16 16,0 0-144-16,1 2-32 0,-3 6 0 0,0 0 0 16,5-8-192-16,-1 0-64 0,1 0 0 0,-5 8 0 15,0 0 128-15,0 0 0 0,0 0 16 0,0 0 0 16,0 0-160-16,0 0-48 0,5 7 0 0,-3 3 0 16,1 0-208-16,-2 2-48 0,0 7-16 0,1-1 0 15,0 4-96-15,0 3-16 0,-2-1 0 0,3 4 0 0,-2 2-64 0,1 1 0 16,0-1-128-16,1 0 192 0,2 3-192 15,-1-1 176-15,1-1-176 0,-2-2 160 0,-1-3-160 0,4-3 0 16,-1-2 144-16,3-2-144 0,-5-1 176 0,3-2-48 16,1-4 0-16,-1 0 0 0,-1-2 176 0,1-3 16 15,-6-7 16-15,9 5 0 0,-1 1 64 0,1-4 16 16,-9-2 0-16,10 0 0 0,0-2-32 0,-2-2 0 16,0 1 0-16,1-3 0 0,1-5-64 0,0-2-32 15,-2-3 0-15,1-2 0 0,0 1-96 0,1-4 0 16,-2-5-16-16,1 1 0 0,1 1-176 0,0-3 160 15,0 0-160-15,1-1 160 0,-3 3-160 0,3-2 192 16,1 1-192-16,-2 0 192 0,2 3-64 0,2 0-128 0,-1 0 192 16,1 2-64-16,1 0-128 0,0 0 160 15,-1 0-160-15,-2 2 160 0,1 3-160 0,-1 2 0 0,-2 1 0 16,-1 0 128-16,0 1-128 0,-2 3 0 0,-7 9 0 0,6-5 0 16,0-1 0-16,-6 6 0 0,0 0 0 0,0 0 0 15,0 0-224-15,0 0 80 0,0 0 16 0,-3 10 0 31,0 1-896-31,0 0-160 0,-4 0-32 0,1 1-16 16,-4 0-1296-16,4 2-256 0,1 0-48 0</inkml:trace>
  <inkml:trace contextRef="#ctx0" brushRef="#br0" timeOffset="43527.05">21265 12562 14735 0,'-5'-13'1312'0,"4"6"-1056"0,1 7-256 0,-1-6 0 15,1 6 1168-15,0 0 176 0,0 0 48 0,0 0 0 16,-4-9-240-16,4 9-32 0,0 0-16 0,0 0 0 0,-4-7-144 0,4 7-48 15,0 0 0-15,0 0 0 0,0 0-272 0,0 0-48 16,0 0-16-16,0 0 0 0,9 8-96 0,0-1-32 16,0-2 0-16,1 3 0 0,-5 5-48 0,5 1-16 15,-1 2 0-15,-1-1 0 0,-6-1-160 0,2 3-32 16,2 3-16-16,0 1 0 0,2 1-176 0,-1-1 192 16,-3-3-192-16,0 1 192 0,2-1-48 0,-4-3 0 15,-1-1 0-15,-1-1 0 0,0-4 112 0,0 1 32 16,-1 1 0-16,-1-5 0 0,2-6 112 0,0 0 32 15,-9 6 0-15,3 0 0 0,-3-3 32 0,9-3 16 16,-7 0 0-16,-4 1 0 0,-1 1-112 0,0-4-32 16,0-6 0-16,-2 2 0 0,-1 4-80 0,2-2-32 15,0 0 0-15,0-2 0 0,-2 0-224 0,2 0 144 16,2 4-144-16,0-1 128 0,0-2-128 0,1 2 0 0,1-1 0 0,2 3 0 16,-2 2 0-16,9-1 0 0,-9 2 0 0,9-2 0 15,-6 5-160-15,6-5 160 0,-4 8 0 0,4-8-144 16,0 0 144-16,2 12-192 0,3 3 192 0,1-4-192 15,0-2 192-15,4 0 0 0,-2 1 0 0,1 1-128 16,5 1 128-16,-3-2 0 0,1 1 0 0,0-1 0 16,0 2 0-16,-3 0 0 0,1 1 128 0,0-3-128 15,-4-2 0-15,0 0 0 0,-1 3 0 0,-4-7 128 16,-1-4-128-16,0 0 0 0,0 0 0 0,-6 9 128 16,-3-2-128-16,-2-1 144 0,-2-1-144 0,-2-1 160 15,0 3-32-15,-2 0 0 0,1 0 0 0,-1-1 0 16,1 0 64-16,2 2 0 0,-1 0 0 0,2-1 0 15,1 1-192-15,0-1 0 0,2 2 0 0,3 1 0 0,3 2 0 16,2-1 0-16,1-1 0 0,2 0 0 0,1 2 0 0,2-1 0 16,3-1 0-16,2 1 0 0,-1-3 0 0,0-2 0 15,1 0 0-15,1 2 128 0,1-3-128 0,-1 1 160 16,-1-2-160-16,0 0 160 0,-1 0-160 0,-8-4 0 16,10 3 0-16,-10-3 0 15,9 4-320-15,-9-4-160 0,9 5-32 0,-9-5 0 16,9 3-2624-16,-9-3-544 0</inkml:trace>
  <inkml:trace contextRef="#ctx0" brushRef="#br0" timeOffset="43880.1">22155 12826 27647 0,'1'-17'2448'0,"-1"8"-1952"0,0 1-496 0,1 1 0 16,-1 7 320-16,0 0-16 0,0 0-16 0,0 0 0 16,0 0 240-16,5 7 48 0,2 4 16 0,-3 0 0 15,2 2-96-15,0 4-32 0,0 1 0 0,4 3 0 16,-1 0-48-16,2 2-16 0,1 6 0 0,-1 0 0 15,-2-3-64-15,2 1-16 0,0 1 0 0,4 2 0 0,5 3-112 0,-3-1-16 16,0-5-16-16,-2 2 0 0,1-5-48 16,-2-1 0-16,-1-2 0 0,-3-1 0 0,-1-3-128 15,-1-1 192-15,-3-1-192 0,-1-1 192 0,-1-2-192 16,-3-2 0-16,0-10 0 0,-4 12-176 16,1-1-1408-16,-2-3-272 0,5-8-64 0,-8 7-7680 15,-1-4-1520-15</inkml:trace>
  <inkml:trace contextRef="#ctx0" brushRef="#br0" timeOffset="44165.7">22687 12813 30575 0,'0'0'1344'0,"0"-6"304"0,-2 2-1328 0,2 4-320 0,0 0 0 0,0 0 0 15,-14 6 384-15,-3 5 16 0,-2 3 0 0,-5 2 0 16,0 1 416-16,-6 5 80 0,-1 3 0 0,-4 4 16 16,-2 2-64-16,-5 3-16 0,-4 6 0 0,0 2 0 15,1 3-128-15,2-1-16 0,-2-1-16 0,4-1 0 16,3-4-432-16,4-1-96 0,2-2-16 0,1-2 0 16,0-8 0-16,3-3-128 0,1 0 192 0,3-2-64 15,0-1-128-15,7-3 0 0,3 1 0 0,3-3-176 16,1-2-1504-16,5-2-304 15,5-10-64-15,0 0-14272 0</inkml:trace>
  <inkml:trace contextRef="#ctx0" brushRef="#br0" timeOffset="45254.73">23834 12968 27759 0,'0'0'1216'0,"3"-9"272"0,1-2-1184 0,-3 4-304 0,-1 1 0 0,0-1 0 15,0 0 0-15,0 0-176 0,-4 2 32 0,-1-1 0 16,0 1 272-16,-4-3 64 0,-1-1 16 0,-4-1 0 16,-3-2-208-16,-5 0 176 0,-3 0-176 0,-4-1 160 15,-3 0 80-15,-2-3 16 0,0-1 0 0,0 1 0 16,-2 2 96-16,0-2 32 0,0-1 0 0,-1-1 0 15,-7 1 96-15,-3 0 32 0,-7 0 0 0,1-2 0 16,2 0-80-16,-1 3-16 0,-2 2 0 0,-1 0 0 16,1-1-144-16,-8-1-16 0,-4-1-16 0,2 1 0 0,2 2-80 0,1 1-16 15,5 0 0-15,-4 1 0 0,-2 1-144 16,-2 1 160-16,-7 0-160 0,2 0 160 0,-2 0-160 0,3 1 0 16,-3 0 0-16,-7 1 128 0,-10 0-128 0,4 1 0 15,4 2 0-15,-7-1 0 0,-4 2 0 0,0-2 0 16,4 2 0-16,2 2 0 0,2 2 0 0,-2 0 0 15,-2 1 0-15,1 0 128 0,2 1-128 0,0 0 0 16,-1 2 0-16,2 0 128 0,0 0-128 0,4 5 128 16,4-1-128-16,-2 2 128 0,-3-1-128 0,1 1 0 15,0 1 0-15,6 1 128 0,6 0-128 0,1 1 0 16,2 1 0-16,-4 1 128 0,-3-1-128 0,3 1 160 16,2 4-160-16,1 0 160 0,6-4 0 0,-4 3 0 15,-3 0 0-15,4 2 0 0,4 2-160 0,3 2 0 0,6 1 0 16,4-1 0-16,3-1 128 0,3 1 0 0,-3 0 0 15,5 2 0-15,-3-3 0 0,4 0-128 0,-2-1 192 0,5 2-64 16,5-2-128-16,3 1 0 0,-4 0 0 16,4 2 0-16,3 2 0 0,1 0 0 0,3 2 144 0,4 0-144 15,3 2 0-15,0-2 0 0,2-5 0 0,5 3 0 16,2 0 0-16,2 1 0 0,2-5 0 0,2 1 0 16,5 1 0-16,3-1 0 0,0-2 0 0,4 2 128 15,4 1-128-15,2 0 0 0,2-1 128 0,5-1-128 16,6-2 128-16,4 4-128 0,4 1 128 0,1-1-128 15,-1-4 128-15,2-2-128 0,0-4 160 0,4 1-160 16,3-1 160-16,7-3-160 0,6-1 160 0,-1 1-160 16,0-2 160-16,4-1-160 0,6-1 160 0,1-2-160 15,6 1 128-15,-3-2-128 0,-2 1 0 0,6-4 144 0,5-1-144 16,2 0 160-16,9 4-160 0,-5-5 160 0,0 0-160 0,0-3 128 16,6 2-128-16,-3 2 128 0,-6 2-128 0,1-1 0 15,4-3 0-15,0 1 0 0,-2 0 0 0,-1 2 128 16,-1-1-128-16,3-2 0 0,6-1 128 0,-4-2-128 15,-6 1 0-15,7 0 128 0,6-2-128 0,-4 0 0 16,-5-2 0-16,3 2 128 0,3-1-128 0,-2 1 0 16,-5 0 0-16,-1-1 128 0,-2-1-128 0,-1 2 0 15,0-3 144-15,-7 0-144 0,-6 1 128 0,1-4-128 16,-1-4 128-16,-2 1-128 0,-1 0 176 0,-5-3-48 16,-3-1 0-16,-7-3 0 0,-2-4 112 0,-1 1 16 0,-3 0 0 15,-2-1 0-15,0-1 80 0,-3-2 32 0,-5-2 0 16,-5-1 0-16,-5 1 32 0,-5-6 16 0,-4-2 0 0,-2-3 0 15,-3-3 64-15,-2 2 16 0,-4 2 0 0,-3-1 0 16,-6-2-64-16,-3 5-16 0,-3-1 0 0,-5 4 0 16,-4 4-288-16,-6-2-128 0,-6-3 0 0,-7 2 128 15,-7 1-128-15,-6 1-144 0,-5 0 144 0,-2 3-208 32,-4 2-816-32,3 4-144 0,4 1-48 0,1 6 0 15,2 5-1488-15,3 4-304 0</inkml:trace>
  <inkml:trace contextRef="#ctx0" brushRef="#br0" timeOffset="57308.92">16591 2930 14735 0,'-16'-24'640'0,"8"10"160"0,-1 0-640 0,1 0-160 0,1 2 0 0,3 1 0 16,-1 0 912-16,2 0 160 0,2 1 16 15,3 5 16-15,-2 5-448 0,7-7-80 0,0-3-32 0,3 3 0 16,4 2-288-16,2-1-48 0,5-4-16 0,6 1 0 15,3 0-192-15,5-1 0 0,4-2 0 0,3 3 0 16,4 2 0-16,1-1 0 0,1 0 0 0,2 1 0 16,0-1 240-16,8-1 0 0,5 0 0 0,5 2 0 15,8 0 320-15,2-1 64 0,0-3 16 0,10 3 0 16,10 1-64-16,4 3 0 0,2-4 0 0,8 1 0 16,7 2-192-16,-3-2-64 0,-1 4 0 0,6-3 0 15,5 0-144-15,0 1-48 0,-3 0 0 0,6 3 0 16,-2 1-128-16,3-2 128 0,0 1-128 0,-5 0 128 15,-1 2 0-15,4-1 0 0,4-1 0 0,-3 1 0 16,-1-1-128-16,2 0 192 0,-1-1-192 0,-2 2 192 0,-6 1-16 16,2 1 0-16,1-1 0 0,-3 3 0 0,-9-2-48 0,6 2 0 15,0-1 0-15,-4 2 0 0,-8 2-128 0,1-2 0 16,2-2 0-16,-7 3 0 0,-10-1 128 0,-1-2 0 16,1-2 0-16,-1 0 0 0,-3 2-128 0,-6 1 0 15,-6-3-160-15,-3 0 160 0,1 0 0 0,-4 1 0 16,-7 0 0-16,-8 2 0 0,-6 2 0 0,-5 0 0 15,-5-2 0-15,-5 0 0 0,-5-3 0 0,0 3 0 16,-6 0 0-16,-1 2 160 0,-10-2-160 0,-1 0 0 16,-2-1 0-16,-9-2 0 0,0 0 0 0,0 0 0 15,0 0 0-15,-11-1 0 0,-3 1 208 0,-7-1-32 16,-7-1-16-16,-2-2 0 0,-5-2-160 0,-7-2 0 16,-10-2 0-16,-9 1 0 0,-5-1 0 0,-3-1 128 0,-1 0-128 0,-7-4 0 15,-8-2 0-15,-7-1 0 0,-10 2 0 16,0-2 0-16,-1-5 0 0,-8 2 0 0,-10 1 0 0,-7 0 0 15,-6 0 0-15,-3 1 0 0,-2 1 0 0,-10 3 0 16,-7-1 0-16,-9 7 0 0,-3-1 0 0,-4 1 0 16,-3 1 0-16,4 2 0 0,-2 3 0 0,2 0 0 15,1 2 0-15,-1 1 0 0,0 0 0 0,6 2 0 16,3 0 0-16,5 3 0 0,4 1 0 0,2 0 0 16,1-3 0-16,4-1 0 0,6 3 128 0,6 0-128 15,2 1 0-15,8 1 0 0,5 3 0 0,5-4 0 16,3-6 0-16,11 3 0 0,12 4 0 0,4-3 0 15,6-3 0-15,9 3 0 0,4-1 0 0,11 0 0 16,9-2 0-16,9 1 128 0,10 1-128 0,7-3 0 16,7-1 0-16,12 1 0 0,0 0 128 0,0 0-128 15,12-4 0-15,9 1 0 0,9-1 0 0,10-2 0 16,6-2 0-16,10 1 0 0,10-3 0 0,5 0 0 0,9-1 0 0,12-1 0 16,12-1 0-16,5 2 0 0,2 1 0 0,13 2 0 15,9 0 0-15,6 1 0 0,4 0 0 0,0-1 0 16,0 1 128-16,6 1-128 0,8 2 160 0,6 0-160 15,5 1 192-15,1-1-192 0,-3-2 144 0,1 2-144 16,1 3 0-16,7 1 144 0,7 0-144 0,-1 1 192 16,-1 1-192-16,-4 2 192 0,-3 1-48 0,-4-1 0 15,-8 3 0-15,3-1 0 0,2 2-144 0,-2 1 128 16,-2 0-128-16,-9-3 128 0,-12 0-128 0,-3 0 0 16,2 3 144-16,-12-1-144 0,-9-3 0 0,-3 1 128 0,-5 0-128 15,-12 3 0-15,-14-1 0 0,-6 0 144 0,-6-2-144 0,-9 1 0 16,-5-2 144-16,-10-1-144 0,-7-3 0 0,-8 0 144 15,-7 3-144-15,-8 1 0 0,-5-1 0 0,-5-2 0 16,-9-2 0-16,0 0 0 0,0 0 0 0,-13 0 0 16,-7 2 0-16,-8 1 0 0,-14-3 0 0,-5-1 0 15,-6-3 0-15,-5 3 0 0,-6 0 0 0,-12-1 0 16,-13-1 0-16,-7-2 0 0,-9-1 0 0,-7 0 0 16,-9 3-128-16,-2-1 128 0,-2 0 0 0,-9 2 0 15,-13 1 0-15,-3 0 0 0,-5-2 0 0,-2 1 0 16,0 1-128-16,-8-2 128 0,-5 1 0 0,-4 1 0 15,-8-1 0-15,-6 1 0 0,-5 1 0 0,0 3 0 16,4 1 0-16,-3-2 0 0,1-1 0 0,2 3 0 16,0 1 0-16,5-1 0 0,0 0 0 0,6 1 0 0,5 1 0 15,12 1 128-15,4 4-128 0,14-2 0 0,11-4 0 0,11 1 0 16,10 0 0-16,9 1 0 0,8 4 0 0,13 2 128 16,12-1-128-16,12-1 192 0,5-3-192 0,11 0 0 15,5-3 0-15,9 0 0 0,4 2 0 0,10-3 0 16,13-4 0-16,0 0 0 0,0 0-144 0,16 1 144 15,7-3-192-15,10-1 192 0,6-2-400 0,14-5 16 16,13-2 16-16,14 0 0 0,13-2 176 0,7 1 16 16,8-3 16-16,9 3 0 0,13 4 160 0,8-2 0 15,6-2 0-15,6 2-128 0,4 2 128 0,6 3 0 16,6 1 0-16,8 0 0 0,10-3 176 0,7 5-48 16,7-2 0-16,5 6 0 0,6 5 0 0,1 1 0 15,1-1 0-15,1 2 0 0,0-2 0 0,-2 7 0 0,-5 1 0 16,0 1 0-16,1-2 0 0,-8 4-128 0,-5 3 192 0,-7 4-64 15,-5 1-128-15,-4-1 0 0,-1 0 144 0,-13-2-144 16,-11 1 160-16,-9-4-32 0,-4 1-128 0,-11-1 192 16,-6-1-192-16,-9 1 0 0,-10 1 0 0,-13-3-160 15,-11-3 160-15,-11-2 0 0,-11-3 128 0,-10 1-128 16,-6 1 0-16,-10-1 0 0,-9-3 0 0,-9-2 0 16,-13-5-160-16,0 0 160 0,-15 0-192 0,-10-1 192 15,-9-2-256-15,-11 0 64 0,-11-1 16 0,-16-4 0 16,-15-2 176-16,-10-1-128 0,-9-1 128 0,-11-1-128 15,-8-4 128-15,-13 2 0 0,-6-3 0 0,-13 2 0 16,-13 2 0-16,-11-3-128 0,-10 1 128 0,-8-2 0 16,-6 4 0-16,-8-2 0 0,-10 1 0 0,-2-1 0 15,-3 1 176-15,-6 1-48 0,-6 2 0 0,-3 2 0 16,-4 1 0-16,-3 1 0 0,-2 3 0 0,-1-1 0 0,-6 3-128 0,7 2 160 16,3 2-160-16,6 1 160 0,2 3-160 0,15 0 160 15,12 2-160-15,11 1 160 0,10 2-160 0,12 1 192 16,13 1-192-16,15-1 192 0,15-3-192 0,13 1 0 15,12 2 0-15,16 1 128 0,16 2-128 0,10-2-224 16,11-2 48-16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9:32:48.53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920 10906 16575 0,'-13'-13'368'0,"7"6"80"0,3-1 0 0,-3-1 16 0,-1 0-464 0,2 3 0 0,0-1 0 15,3 1 0-15,-1-3 912 0,2 2 96 0,1 7 16 0,-1-7 0 16,0-2-832-16,1 1-192 0,0 8 0 0,2-7 0 16,-2 7 864-16,3-5 128 0,-1-2 32 0,-2 7 0 15,0 0 0-15,0 0 0 0,0 0 0 0,0 0 0 16,4 8-832-16,-1 4-192 0,-3 0 0 0,0 4 0 15,2 0 0-15,-4 7 0 0,-3 3 0 0,-1 5 0 16,3 6 0-16,-5 2 0 0,1 3 0 0,-2 5 0 16,2 10 0-16,1 0 0 0,-3 3 0 0,-3 4 0 15,0 4 496-15,1-2 48 0,0-1 16 0,2-1 0 16,0-2-432-16,0-2-128 0,3-2 0 0,-2-4 0 16,1-3 192-16,1-3-64 0,-1-7 0 0,2 1-128 0,0-4 384 15,1 0-16-15,1-5-16 0,-4-1 0 0,2-3 80 0,1 0 16 16,-1-1 0-16,1-3 0 0,1-6-112 0,1 1-16 15,1 0 0-15,-1-2 0 0,-1-4-80 0,2-2-32 16,0-2 0-16,1 0 0 0,2 0-80 0,2 0-128 16,-4-10 176-16,0 0-176 0,4 6 208 0,-4-6-64 15,7 6-16-15,-7-6 0 0,9 0 16 0,-9 0 0 16,12 0 0-16,-2 2 0 0,2-4-144 0,1-2 160 16,-1 1-160-16,3 0 160 0,4 1-160 0,-1-2 128 15,-2 1-128-15,7-1 128 0,3-1-128 0,1 1 0 16,1-1 144-16,1 1-144 0,3-1 0 0,1 1 128 15,-1-1-128-15,2-1 0 0,4 0 0 0,-1-1 128 16,3-1-128-16,0 1 0 0,3 2 0 0,3 2 128 16,4-1-128-16,-3 1 0 0,-1 1 0 0,1 1 0 0,-2-1 0 15,1 0 0-15,1-3 0 0,6 2 0 0,1 0 0 0,2 0 0 16,-3 2 0-16,2-2 0 0,-3-2 0 0,3-1 0 16,-4 3 0-16,5-1 0 0,2 1 0 0,0 0 128 15,0 0-128-15,2 0 0 0,-5 1 0 0,3-1 128 16,3-4-128-16,0 4 0 0,-1 2 0 0,2 1 128 15,0 1-128-15,-2-1 0 0,-3-1 0 0,3 1 0 16,1 1 0-16,2 2 0 0,3 1 0 0,0-1 0 16,-4-2 0-16,0 0 0 0,2-1 0 0,1-1 128 15,0 0-128-15,2 2 0 0,-2 1 0 0,0 0 0 16,-4-2 0-16,3-1 0 0,1-1 0 0,4 1 0 16,6 3 0-16,-2 0 128 0,-2-1-128 0,3-3 0 0,-2-1 0 15,3 2 128-15,5 3-128 0,-2 0 0 0,-1-2 0 0,1-1 0 16,0-1 0-16,2 2 128 0,1 3-128 15,-2-1 0-15,-6-2 0 0,3 2 0 0,-1 1 0 0,4 1 0 16,1 3 0-16,-3-2 0 0,0-1 0 0,1 0 0 16,2 3 0-16,1-2 0 0,-1 0 0 0,-5 0 0 15,-1-2 0-15,2 2 0 0,1-1 0 0,0 1 0 16,-1-1 0-16,-1 1 0 0,-5 2 0 0,4-1 144 16,-2-2-144-16,1 1 0 0,2 2 128 0,-3-1-128 15,-2 1 0-15,0-2 0 0,-1-3 128 0,2 1-128 16,-1 0 144-16,-2 1-144 0,-2-2 0 0,0-1 0 15,0 0 0-15,0 1 0 0,3 2 0 0,-1-1 0 16,-1-1 0-16,-1 0 0 0,-2 1 0 0,2-1 0 16,3 2 0-16,3-2 0 0,-1-2 0 0,-2 0 0 15,-3-1 0-15,1 1 0 0,2 0 0 0,-1-1 0 0,-1-3 144 0,-3 4-144 16,-2 4 128-16,1-2-128 0,0-3 128 0,3 1-128 16,2 1 144-16,-1 3-144 0,1-1 160 0,-1-2-160 15,-2-3 128-15,0 0-128 0,0 1 0 0,4-1 144 16,2 0-144-16,-1 1 0 0,-4 0 144 0,0 0-144 15,2-1 0-15,1-2 0 0,1 1 0 0,-3 0 128 16,2 0-128-16,-3 0 0 0,-2 2 0 0,0-2 128 16,-1-3-128-16,2 1 0 0,1 1 0 0,-4 0 0 15,-2 2 0-15,-1-1 0 0,2-4 0 0,0 3 0 16,2 2 0-16,-1-1 128 0,-3 2-128 0,-2-2 128 16,-1 0-128-16,-1-1 0 0,-1 1 0 0,1-1 128 15,1-3-128-15,-2 3 0 0,0 1 0 0,-4 0 0 16,-1 0 0-16,-3-3 128 0,-1-1-128 0,1 0 0 0,-1 3 0 0,0-2 0 15,-2 2 0-15,1 0 128 0,-1 0-128 0,-2 0 0 16,-1 4 0-16,-2-4 0 0,-3 0 0 0,-1-3 0 16,0 2 0-16,1 0 128 0,-3 1-128 0,1 0 0 15,-1-2 128-15,-1 1-128 0,-2 1 0 0,1 2 0 16,0 0 0-16,-4 0 128 0,2-2-128 0,-4 3 0 16,-4 1 0-16,-1-1 128 0,-1-2-128 0,0 0 144 15,-4-2-144-15,3 3 160 0,-1 2-160 0,-1 0 128 16,-3-3-128-16,3-1 128 0,-1 1-128 0,-1 2 0 15,0 1 144-15,-1-1-144 0,2 0 0 0,-4 1 0 16,-1 1 0-16,0-2 128 0,-1-1-128 0,-8 2 128 16,10-1-128-16,-10 1 128 0,6-2-128 0,3 0 176 0,-3-2-176 15,-6 4 192-15,0 0-192 0,10 2 0 0,-10-2 144 16,8 0-144-16,1-2 0 0,-2 1 0 0,2 0 0 0,-9 1 128 16,5-3-128-16,-5 3 0 0,7-2 0 0,-7 2 0 15,6-1 0-15,-6 1 128 0,8-5-128 0,-1 1 0 16,-1 1 0-16,-6 3 128 0,7-4-128 0,-7 4 0 15,6-7 0-15,0 3 128 0,-6 4-128 0,0 0 0 16,5-8 0-16,0 2 0 0,-5 6 0 0,0 0 0 16,0 0 0-16,8-3 0 0,-8 3 0 0,0 0 0 15,0 0 0-15,0 0 0 0,5-4 0 0,-5 4 0 16,0 0 0-16,0 0 0 0,0 0 0 0,0 0 0 16,7-2 0-16,-7 2 0 0,6-5 0 0,-6 5 0 15,0 0 0-15,7 0 0 0,-7 0 0 0,0 0 0 16,10 0 0-16,-3 1 0 0,0 0 0 0,0 0 0 0,-7-1 0 15,7 2 0-15,2 0 0 0,-9-2 0 0,8 1 0 0,-2-1 0 16,2-1 0-16,-8 1 0 0,9-1 0 0,-1 0 0 16,-8 1 0-16,8 2 0 0,1 0 0 0,-9-2 0 15,10 0 0-15,-3 0 0 0,-7 0 0 0,0 0 0 16,7 2 0-16,-7-2 0 0,0 0 0 0,8-2 0 16,-8 2 0-16,0 0 128 0,5-6-128 0,0 1 128 15,-3-1-128-15,-2 6 128 0,1-7 0 0,0-2 16 16,1-1 0-16,-1-1 0 0,-1-1 16 0,0 0 0 15,2-2 0-15,-2 0 0 0,0-4 80 0,1-3 16 16,1-3 0-16,1-1 0 0,-1-2-256 0,2-2 0 16,0-6 0-16,2-2 0 0,-3-4 0 0,3-3 128 15,0-2-128-15,1-3 0 0,2 0 160 0,-2-4-160 0,3-2 160 16,-2 0-160-16,0-2 0 0,0-1 0 0,1 0 0 0,0 6 0 16,-1 3 0-16,2 3 0 0,-3-5 0 0,2 6 0 15,-3 2 0-15,-3 3 0 0,-4 0 0 0,3 2 0 16,2-1 0-16,-1 3 0 0,0 3 0 0,-2 1 0 15,-2-1 0-15,0-1 0 0,0 3 0 0,1-2 0 16,1 2 0-16,-1 3 0 0,-2-1 0 0,2 1 0 16,0 4 0-16,0 2 0 0,-1 1 0 0,-3 0 0 15,0-1-128-15,-1 0 128 0,1 4 0 0,-1 1 0 16,1 2-128-16,1-1 128 0,-4 2 0 0,2 2 0 16,0 2-128-16,-3 0 128 0,0 0 0 0,-2 3 0 15,3-1-144-15,-2 2 144 0,-2 2 0 0,-2 0-144 16,0 0 144-16,-1 2-160 0,0 1 160 0,-1 1-160 15,0-3 160-15,0 2-128 0,-2 2 128 0,1 1-128 0,-4 1 128 0,-1 1 0 16,-1-2 0-16,-5 2-128 0,1 1 128 0,-3 1 0 16,-2 2-144-16,-2 0 144 0,-5 0 0 0,0 1-144 15,-2-1 144-15,2 0 0 0,-1-1 0 0,-4 1-128 16,-4 0 128-16,-4 0 0 0,-4 1 0 0,-2 0 0 16,-5-2 0-16,1 1 0 0,-1-1 0 0,-5 3-128 15,-2-1 128-15,-6-2 0 0,-2 1 0 0,0 1 0 16,1 1 0-16,-3-1 0 0,-6-2 0 0,-2 1 0 15,0-1 0-15,-2-2 0 0,-3-2 0 0,0 2 0 16,-5-1 0-16,1 1 0 0,1-1 0 0,0 0 0 16,-4 0 0-16,1-1 0 0,1 1 0 0,-6-2 0 15,-5-2 0-15,3 2 0 0,5 0 0 0,-1-2 0 16,-1-3 0-16,-4 2 0 0,-1 2 0 0,1-1 0 0,-2-1 0 0,-1 1 0 16,-1 2 0-16,2-1 0 0,1-2 0 15,0 0 0-15,-4 0 0 0,1 1 0 0,0-2 0 16,1 2 0-16,-5-2 0 0,3 1 0 0,1-1 0 0,-2 1 0 15,-2 2 0-15,4-1 128 0,6-3-128 0,-2 2 0 16,-4-1 0-16,3 2 0 0,1-1 0 0,1 0 0 16,-3 0 0-16,1 0 128 0,5 2-128 0,-4-1 0 15,0-1 0-15,1-1 128 0,2-1-128 0,-1 0 0 16,0 1 0-16,0 0 0 0,3 0 0 0,-1-2 0 16,2 3 128-16,-3 0-128 0,3-1 0 0,1-1 0 15,3-3 0-15,-1 4 128 0,-6 1-128 0,6 0 0 16,-1 0 0-16,2 0 0 0,0 1 128 0,2 1-128 15,-1 0 0-15,3 0 0 0,1 2 128 0,2-2-128 0,0 0 0 0,5 3 0 16,2 0 0-16,0-2 0 0,-3-2 0 0,4 1 0 16,-2 2 0-16,5-1 0 0,2 0 0 0,-1-2 0 15,-3-3 0-15,2 2 0 0,1 1 0 0,5 0 128 16,3-3-128-16,1 1 0 0,-5 2 0 0,2 2 0 16,0 1 0-16,4 0 0 0,2-4 0 0,1 1 0 15,1 0 0-15,-1 0 0 0,-2-2 128 0,3 2-128 16,3 0 0-16,2 1 144 0,3 2-144 0,1 0 192 15,1-2-192-15,-4 2 192 0,1-1-64 0,5 1 0 16,2 2 0-16,3-1 0 0,1-1-128 0,3-1 192 16,5 1-192-16,-1-1 192 0,3-1-192 0,0-1 128 15,-1-3-128-15,4 2 128 0,1 3-128 0,5-2 0 0,0-2 144 16,4 2-144-16,-1 2 0 0,4 1 128 16,4-1-128-16,0-2 0 0,0-1 0 0,4 2 0 0,3 1 0 0,-1 0 0 15,-1-2 0-15,2 1-192 0,4 1 64 0,-3 2 0 31,2 3-400-31,1 1-80 0,-2-1-16 0,2 4 0 16,1 4-2448-16,1 1-480 0</inkml:trace>
  <inkml:trace contextRef="#ctx0" brushRef="#br1" timeOffset="7955.28">22481 3772 9215 0,'0'0'400'0,"0"0"96"0,0 0-496 0,0 0 0 16,0 0 0-16,0 0 0 0,0 0 912 0,0 0 96 15,0 0 16-15,0 0 0 0,0 0 0 0,0 0 0 16,0 0 0-16,0 0 0 0,0 0 0 0,0 0 0 0,0 0 0 0,0 0 0 15,0 0 0-15,-3 5 0 16,-2 0 0-16,1-1 0 0,1 1-832 0,1-1-192 0,-4 0 0 0,6-4 0 16,-5 5 864-16,0 0 128 0,-2-1 32 0,1 1 0 15,1-2 0-15,-1 1 0 0,1-1 0 0,-3 1 0 16,1 0-832-16,1-3-192 16,-1-1 0-16,3 1 0 0,-3 0 0 0,7-1 0 0,-5-2 0 0,0 0 0 15,0-1 864-15,0-1 128 0,3 0 32 0,0-3 0 16,-1-1 0-16,2 0 0 0,1-2 0 0,1 0 0 15,1-1-832-15,0 0-192 0,2-1 0 0,2 0 0 16,-1 2 0-16,1-1 0 0,2-1 0 0,-3 1 0 16,3 2 0-16,1 0 0 0,1 0 0 0,-3 0 0 15,2 1 0-15,1-1 0 0,-1 2 0 0,2 2 0 0,-4-1 0 0,3 1 0 16,0-1 0-16,0 2 0 0,0 0 0 0,0 3 0 16,-1 0 0-16,2 1 0 0,-2 1 0 0,-1 3 0 15,0 1 0-15,0 1 0 0,1-2 0 0,-2 4 0 16,-1 3 0-16,-2 2 0 0,-1 1 0 0,0 3 0 15,-3-1 0-15,-1 3 0 0,-1 2 0 0,2-1 0 16,-4-2 0-16,0 1 0 0,-2 1 0 0,1-3 0 16,-2 0 0-16,2-3 0 0,-4-1 0 0,0 1 0 15,-1-3 0-15,0 0 0 0,0-3 0 0,-1 0 0 16,1-2 0-16,2-2 0 0,-2 0 864 0,0 0 128 16,0-2 32-16,1-3 0 0,1-2-832 0,-2-2-192 15,4 1 0-15,-2-4 0 0,3-1 0 0,2-2 0 16,0-2 0-16,2-2 0 0,2-3 0 0,2-1 0 15,0 0 0-15,2-1 0 0,3-1 0 0,-2 2 0 0,4-3 0 0,-2 3 0 16,2 3 0-16,2-2 0 0,-1 3 0 16,2 2 0-16,0-2 0 0,3 4 0 0,0 0 0 0,1 3 0 15,-1 0 0-15,1 1 0 16,-2 2 0-16,1 0 0 0,-1 4 0 0,-1 2 0 0,-2 3 0 0,1 1 0 16,-5 2 0-16,0 3 0 0,-2 3 0 0,-3 0 0 15,0 1 0-15,-3 5 0 0,-4 1 0 0,-3 4 0 16,-1 1 0-16,-1 2 0 0,-6-1 0 0,1 0 0 15,-1-2 0-15,-1-1 0 0,1-3 0 0,-2-3 0 16,1 0 0-16,-1-2 0 0,0-1 0 0,-2-1 0 16,1-4 0-16,2-1 0 0,-1-1 0 0,2-2 0 15,2-1 0-15,1-1 0 0,1-4 0 0,-1-3 0 16,2 0 0-16,2-4 0 0,2-2 0 0,3-2 0 0,2-3 864 16,2-2 128-16,1 1 32 0,4-5 0 0,-1-2-832 0,5-1-192 15,-1 0 0-15,3-2 0 0,1 0 0 0,2 2 0 16,-1 1 0-16,1 2 0 0,2 1 0 0,0 1 0 15,1 4 0-15,-1 3 0 0,-1 2 0 0,-1 3 0 16,1 3 0-16,-2 3 0 0,-1 2 0 0,-1 1 0 16,1 1 0-16,-6 5 0 15,1 2-768-15,-5 2-208 0,-1 1-48 0,-3 4 0 0,-2 4 832 0,-4 1 192 16,0 2 0-16,-3 1 0 0,-3 3 0 0,-2-1 0 16,1-1 0-16,-1-1 0 0,-2-4 0 0,1-3 0 15,-1 0 0-15,1-3 0 0,-1-2 0 0,2-2 0 16,-2-1 0-16,2-1 0 0,1-1 768 0,0-3 208 15,1-1 48-15,3-3 0 0,-1-1-832 0,2-4-192 16,1-1 0-16,1-3 0 0,2-4 0 0,1 1 0 0,3-2 0 0,2-1 0 16,4-4 0-16,1-1 0 15,0-2 0-15,4 2 0 0,-2-2 0 0,5 0 0 0,0 0 0 0,1 1 0 16,1 1 0-16,1 4 0 0,0 0 0 0,0 4 0 16,-2 1 0-16,1 3 0 0,0 1 0 0,-2 3 0 15,0 3 0-15,-1 4 0 0,-1 0 0 0,-1 4 0 16,-2 3 0-16,-2 2 0 0,-1 1 0 0,-3 2 0 15,-2 3 0-15,-2 1 0 0,-3 0 0 0,0 2 0 16,-2-2 0-16,-3-1 0 0,1-1 0 0,-1-1 0 16,-6-2 0-16,2-1 0 0,-1-3 0 0,-1 2 0 15,0-2 0-15,0-2 0 0,-1-1 0 0,-2-2 0 16,1-3 0-16,1-3 0 0,-1 0 0 0,4-4 0 0,1-3 0 16,1-2 0-16,1 0 0 0,1-3 0 0,5-3 0 15,4-3 0-15,1-2 0 0,2 0 0 0,4-2 0 0,2-2 0 16,1 0 0-16,4 2 0 0,1 1 0 0,1 3 0 15,1 0 0-15,-1 3 0 0,-1 3 0 0,1 3 0 16,-2 2 0-16,1 5 0 0,-3-1 0 0,1 3 0 16,-1 0 0-16,0 4 0 0,-3 4 0 0,0 2 0 15,-5 0 0-15,0 4 0 0,-2 1 0 0,-3 2 0 16,-2 1 0-16,-5 1 0 0,-1-1 0 0,-1-1 0 16,-4 1 0-16,-1 0-13616 15,-4 0-2768-15</inkml:trace>
  <inkml:trace contextRef="#ctx0" brushRef="#br1" timeOffset="11820.85">22475 3816 16575 0,'0'0'368'0,"0"0"80"0,0 0 0 0,0 0 16 0,0 0-464 0,-5 3 0 0,0 1 0 0,-2-1 0 0,1-1 912 0,-1 0 96 16,-1 0 16-16,3 1 0 0,-3-2-832 0,2 0-192 16,-3 0 0-16,1 0 0 0,-2-1 864 0,5 0 128 15,-3-1 32-15,2 0 0 0,6 1 0 0,-4-1 0 16,-1-1 0-16,0-2 0 0,3 0-832 0,-1-1-192 15,2 0 0-15,1-1 0 0,0 0 864 0,3-2 128 16,-1-1 32-16,4 2 0 0,1-1-832 0,1 0-192 16,2-1 0-16,1 1 0 0,1-1 0 0,0 1 0 15,0 2 0-15,1-2 0 0,-1-2 0 0,1 1 0 16,-2 4 0-16,1 0 0 0,-4 2 0 0,1 2 0 16,-2 3 0-16,-1 1 0 0,0 2 0 0,-2 1 0 15,0 2 0-15,-3 2 0 0,-2 2 864 0,-3 1 128 0,1 2 32 0,-1 1 0 16,-1 2-832-16,-4 0-192 0,1 0 0 0,-1-2 0 15,-1 0 0-15,1-1 0 0,-3-2 0 0,0 1 0 16,-1-3 0-16,3 0 0 16,-3-4 0-16,-1 1 0 0,1-4 0 0,0 2 0 0,0-1 0 0,3-2 0 15,0-4 864-15,1-1 128 0,0 0 32 0,5-2 0 16,0-4-832-16,3-1-192 0,-1-1 0 0,4-1 0 16,3-1 0-16,-1-1 0 0,3-1 0 0,1 0 0 15,1-1 0-15,0 2 0 0,2 0 0 0,3 0 0 16,-3-1 0-16,1 3 0 0,-1 0 0 0,1 4 0 15,-2-2 0-15,1 2 0 0,1 2 0 0,-2 2 0 16,0 1 0-16,-2 2 0 0,-2 2 0 0,-6-2 0 16,7 6 0-16,-2 4 0 0,-4 2 0 0,-1 0 0 0,-1 0 0 0,-1 2 0 15,-5 1 0-15,1-1 0 0,-1-1 0 0,-1 0 0 16,0-2 0-16,-1-2 0 0,-2 1 864 0,0-1 128 16,-2-1 32-16,0-2 0 0,0 0-832 0,0-2-192 15,1 0 0-15,0-2 0 0,2-2 0 0,-1-1 0 16,2 0 0-16,1-4 0 0,2 1 0 0,3-2 0 15,3-1 0-15,1-1 0 0,3-1 0 0,0-1 0 16,5 0 0-16,2 0 0 0,1 2 0 0,2-2 0 16,0 1 0-16,0 1 0 0,-2 2 0 0,1 0 0 15,0 2 0-15,-4 2 0 0,1-2 0 0,-2 4 0 16,-1 4 0-16,-7-4 0 0,6 4 0 0,-6-4 0 16,0 0 0-16,-4 10-12512 15,-1 2-2544-15</inkml:trace>
  <inkml:trace contextRef="#ctx0" brushRef="#br1" timeOffset="13138.23">22412 3851 12895 0,'0'0'272'0,"0"0"64"0,0 0 16 0,0 0 32 0,0 0-384 0,0 0 0 0,0 0 0 0,-7-1 0 0,1-1 1712 0,6 2 272 16,-8-1 48-16,8 1 16 16,-9-5-1648-16,4 0-400 0,0-4 0 0,1 2 0 0,0 2 896 0,0-1 112 15,3 0 16-15,1 6 0 0,-1-9 0 0,1 1 0 16,2 1 0-16,2-1 0 0,2 0-832 0,-1 1-192 15,0-1 0-15,3 2 0 0,1 1 864 0,-1-3 128 16,1-1 32-16,0 1 0 0,3 4-832 0,-2 1-192 16,-1 0 0-16,1 0 0 0,-10 3 0 0,9 0 0 15,-1 4 0-15,0 1 0 0,-1 3 0 0,-2 3 0 16,-2 4 0-16,0 2 0 0,-3-1 0 0,-1 3 0 16,-2 2 0-16,1 0 0 0,-2 0 0 0,-3 0 0 15,1-3 0-15,-2-1 0 0,0-3 0 0,0-2 0 16,0 1 0-16,-2-5 0 0,1-1 864 0,-3-1 128 15,-1 0 32-15,-1-3 0 0,1 0 0 0,0-4 0 0,0-3 0 16,0-2 0-16,2-1-832 0,1-4-192 16,2-2 0-16,5-2 0 0,-1 0 0 0,8-2 0 0,0-1 0 0,3-2 0 15,2 0 864-15,2 2 128 0,0 3 32 0,2 0 0 32,1-1-1648-32,-1 3-320 0,-1 2-64 0,0 2-16 0,-3 5 832 0,0 1 192 0,-9 3 0 0,0 0 0 15,9 0 0-15,-9 0 0 0,0 0 0 0,6 8 0 16,-6-8 0-16,-1 12 0 0,-4 2 0 0,-1-2 0 15,-1 0 0-15,-2-1 0 0,-1 0 0 0,1-1 0 32,-3-1-2496-32,2-4-464 0,-2-2-96 0,12-3-16 0</inkml:trace>
  <inkml:trace contextRef="#ctx0" brushRef="#br1" timeOffset="17392.31">22581 1973 9215 0,'0'0'192'0,"0"0"64"0,0 0 0 0,2-11 0 0,-4 5-256 0,2 6 0 0,0 0 0 0,0 0 0 16,0-12 864-16,-1 2 128 0,0 3 32 0,1 7 0 15,0 0 0-15,0 0 0 16,-3-10 0-16,0 3 0 0,3 7-832 0,0 0-192 0,0 0 0 0,0 0 0 16,-1-8 864-16,1 8 128 0,0 0 32 0,0 0 0 15,-4-9 0-15,4 9 0 0,0 0 0 0,0 0 0 16,-1-8-832-16,1 8-192 15,0 0 0-15,0 0 0 0,0 0 864 0,0 0 128 0,0 0 32 0,0 0 0 16,0 0-832-16,0 0-192 0,0 0 0 0,0 0 0 16,0 0 0-16,0 0 0 0,0 0 0 0,0 0 0 15,-5 9 864-15,0-1 128 0,5-8 32 0,-3 11 0 16,0 3-832-16,0-1-192 0,1 2 0 0,1-2 0 16,1-1 0-16,1 2 0 0,-2 2 0 0,0 0 0 15,1-3 0-15,-1 2 0 0,0-1 0 0,1 1 0 0,1 0 0 0,-1 0 0 16,-1 1 0-16,1-1 0 0,-1 1 864 0,0 1 128 15,-3-2 32-15,2 1 0 0,0-2-832 0,1 1-192 16,0 2 0-16,0-3 0 0,0-2 0 0,-1 2 0 16,2 0 0-16,0 1 0 0,0 1 0 0,0-1 0 15,0 0 0-15,0 3 0 0,0 0 0 0,2 0 0 16,-2-2 0-16,1 0 0 0,0 1 864 0,0-1 128 16,-1-1 32-16,0 0 0 0,1-2-832 0,0-1-192 15,0 0 0-15,0 0 0 0,0 1 0 0,4-2 0 16,-4 1 0-16,-1 0 0 0,1 1 0 0,0-1 0 15,1 0 0-15,0-1 0 0,0-2 0 0,0 1 0 16,0 2 0-16,0 0 0 0,-2-1 0 0,0 0 0 16,1 0 0-16,-1 0 0 0,0 1 0 0,0-2 0 15,0-10 0-15,0 14 0 0,0 1 0 0,0-1 0 0,0-1 0 0,0-1 0 16,0 0 0-16,-1 0 0 0,-2 1 0 0,2 0 0 16,1 0 0-16,0 1 0 0,-1-4 0 0,1 1 0 15,0 0 864-15,0 1 128 16,1-1 32-16,-1 0 0 0,-1 0-832 0,1 1-192 0,0 0 0 0,0 1 0 15,0-5 0-15,1 4 0 0,1-1 0 0,0 0 0 16,-2 0 0-16,1 0 0 0,1-2 0 0,0 2 0 16,-2 1 0-16,0 0 0 0,1-1 0 0,1 0 0 15,-1 2 0-15,0 0 0 0,-1 0 0 0,2-1 0 16,2-2 0-16,-3 0 0 0,0 0 0 0,1 1 0 16,0 2 0-16,0 0 0 0,1-1 0 0,-3-1 0 15,0 4 0-15,0-2 0 0,0-1 0 0,0 1 0 16,0 0 0-16,1 0 0 0,2 1 0 0,-3-2 0 0,0-1 0 0,0 0 0 15,1 0 0-15,-1 0 0 0,0-2 0 0,0-1 0 16,0-8 0-16,0 12 0 0,0 1 0 0,0-2 0 16,0-3 0-16,0 1 0 0,0 2 0 0,0-1 0 15,-1 0 0-15,2-1 0 0,-1-9 0 0,1 11 0 16,-2 0 0-16,1-1 0 0,0-10 0 0,0 11 0 16,0 0 0-16,0 0 0 0,1 2 0 0,-1-1 0 15,-1-2 0-15,1 1 0 0,-1 1 0 0,1 1 0 16,1 0 0-16,-1 1 0 0,0-3 0 0,1 0 0 15,-1 1 0-15,-1 1 0 0,1 0 0 0,0 0 0 16,0 0 0-16,0 2 0 0,0-1 0 0,0-1 0 16,0 0 0-16,0 1 0 0,0-1 0 0,-1 0 0 15,1-1 0-15,1 0 0 0,-1-2 0 0,0 2 0 16,-1 0 0-16,-1 2 0 0,4-2 0 0,-1-2 0 0,-1 2 0 0,0-1 0 16,0 1 0-16,0-1 0 15,-1 0 0-15,1-1 0 0,-2 2 0 0,2 1 0 0,0 2 0 0,0 0 0 16,0-3 0-16,0 1 0 0,-1 0 0 0,0 0 0 15,-2 2 0-15,2 0 0 0,1-2 0 0,0 3 0 16,-2-2 0-16,2-1 0 0,1-1 0 0,-1 1 0 16,-1 2 0-16,0-2 0 0,0-1 0 0,1 0 0 15,0 0 0-15,0 0 0 0,-1 0 0 0,1 4 0 16,0-5 0-16,0 1 0 0,0-1 0 0,0 1 0 16,-1-2 864-16,1 1 128 0,0 1 32 0,0-1 0 15,0-1-832-15,0 1-192 0,0 0 0 0,-1 0 0 0,-2 0 0 16,3 0 0-16,0 1 0 0,3-1 0 0,-2-2 0 0,-1 2 0 15,1 1 0-15,-1 0 0 0,0-1 0 0,1 0 0 16,0-1 0-16,0 1 0 0,0 2 0 0,0-2 0 16,-1-1 0-16,0 1 0 0,0 0 0 0,0 0 0 15,0 0 0-15,1-1 0 0,-1 0 0 0,0 1 0 16,0 0 0-16,0-1 0 0,1 0 0 0,-1 0 0 16,-2-2 0-16,1 2 0 0,1 0 0 0,0 0 0 15,1 1 0-15,0-3 0 0,-2 1 0 0,0-1 0 16,0 2 0-16,0 1 0 0,0-3 0 0,1 1 0 15,0-9 0-15,-1 13 0 0,0-1 0 0,1 0 0 16,-4-1 0-16,2 0 0 0,0 2 0 0,0-2 0 16,0-2 0-16,0 1 0 0,1 1 0 0,0 0 0 15,-2 0 0-15,2 0 0 0,0-2 0 0,0 1 0 0,-2 0 0 0,1 0 0 16,1 3 0-16,0-1 0 16,0-1 0-16,0 0 0 0,-1-1 0 0,-2 0 0 0,3-2 0 0,-1 1 0 15,0 0 0-15,0 0 0 0,-1 0 0 0,2-1 0 16,-2 2 0-16,1-2 0 0,1 2 0 0,-1-1 0 15,-2-2 0-15,2 2 0 0,2 0 0 16,-1 0 0-16,-2 0 0 0,0-1 0 0,1 1 0 0,0 0 0 16,1 0 0-16,-1 0 0 0,1 1 0 0,-2-1 0 15,0 2 0-15,2-1 0 0,1-10 0 0,-2 12 0 16,0 1 0-16,-1-1 0 0,1 1 0 0,-3-2 0 16,1-3 0-16,1 3 0 0,1 3 0 0,1-1 0 15,-4-3 0-15,2 2 0 0,0-1 0 0,0 0 0 16,0 0 0-16,0 0 0 0,0-1 0 0,-2 1 0 0,2 0 0 15,-1 1 0-15,0-1 0 0,1 0 0 0,0-1 0 0,1 0 0 16,-4 1 0-16,3 2 0 0,-1-1 0 0,1 0 0 16,-2-1 0-16,1 2 0 0,1-2 0 0,0-1 0 15,-4 0 0-15,3 0 0 0,-1 1 0 0,0 1 0 16,-1 0 0-16,2 0 0 0,-3 1 0 0,3-1 0 16,0 0 0-16,-1 1 0 0,-1 1 0 0,1-1 0 15,1 0 0-15,-1-2 0 0,1 1 0 0,-2-1 0 16,1 0 0-16,-1-1 0 0,1-1 0 0,-1 1 0 15,1 1 0-15,3-1 0 0,-4 1 0 0,2 0 0 16,1-1 0-16,-2 2 0 0,1 0 0 0,-1-2 0 16,2-1 0-16,-1 0 0 0,1 0 0 0,0 1 0 15,-1-3 0-15,2 2 0 0,3-1 0 0,-1 1 0 16,-1 0 0-16,-3-1 0 0,1 0 0 0,2 0 0 16,-1-1 0-16,-1 3 0 0,2-2 0 0,-4 2 0 0,-1-3 0 0,2 2 0 15,3 0 0-15,-4 0 0 0,2-1 0 0,-1 0 0 16,0 3 0-16,0-2 0 0,4-9 0 0,-3 11 0 15,-1 1 0-15,1-1 0 0,-1-2 0 0,0-1 0 16,4-8 0-16,-3 10 0 0,-1-4 0 0,2 3 0 16,2-9 0-16,-5 9 0 0,1-1 0 0,4-8 0 15,-5 9 0-15,1-1 0 0,0-1 0 0,0 2 0 16,2 2 0-16,0 0 0 0,-1-3 0 0,-1 0 0 16,-1-1 0-16,5-7 0 0,-4 8 0 0,1 1 0 15,-1 0 0-15,-1-1 0 0,5-8 0 0,-3 9 0 16,-2 2 0-16,1-3 0 0,4-8 0 0,-3 9 0 15,0 1 0-15,-1 0 0 0,0-5 0 0,4-5 0 0,-4 7 0 0,0 0 0 16,-1 0 0-16,1 0 0 0,4-7 0 0,-4 9 0 16,0-3 0-16,4-6 0 0,-5 9 0 0,2 0 0 15,3-9 0-15,-6 8 0 0,6-8 0 0,-4 8 0 16,-1 0 0-16,0 0 0 0,0-2 0 0,5-6 0 16,-7 6 0-16,3 1 0 0,-3-2 0 0,3 3 0 15,-1-2 0-15,1 0 0 0,-2-1 864 0,6-5 128 16,-5 6 32-16,-2 0 0 15,3 2-1648-15,-1-1-320 0,1-2-64 0,4-5-16 0,-7 7 832 0,3-2 192 16,-4 0 0-16,8-5 0 0,-6 6 768 0,0 0 208 16,0-1 48-16,1 1 0 15,5-6-1648-15,-10 5-320 0,3 1-64 0,-2-1-16 0,3 2 832 0,0-2 192 16,-2-1 0-16,1 0 0 0,1 1 0 0,-1-1 0 16,7-4 0-16,-9 4 0 0,-2 0 0 0,4-2 0 0,0 0 0 0,2 0 0 15,-1 3 0-15,6-5 0 16,0 0 0-16,-9 4 0 0,1-1 768 0,-2 2 208 0,0-2 48 0,2-2 0 15,-2-1-832-15,1 1-192 0,1 3 0 0,-1-1 0 16,0-1 0-16,-1-1 0 0,0-1 0 0,1 1 0 16,1 1 0-16,-1 0 0 0,0-2 0 0,0 1 0 15,-2 1 0-15,2 0 0 0,1 0 0 0,-1-1 0 16,1-1 0-16,-2 3 0 0,0 0 0 0,1-1 0 16,0-3 0-16,0 0 0 0,-2-1 0 0,1 2 0 15,1 1 0-15,-2-2 0 0,1-3 0 0,0 2 0 16,-3 1 0-16,2 0 0 0,0 1 0 0,0-1 0 15,-1-1 0-15,0 1 0 0,-1-1 0 0,2 1 0 0,-4-2 0 16,2 1 0-16,-1 1 0 0,2 1 0 0,4 1 0 0,-2 1 0 16,0-4 0-16,0 2 0 0,-1 0 0 0,-1 0 0 15,-2 0 0-15,1 0 0 0,1-1 0 0,-2 1 0 16,3 1 0-16,-1-1 0 0,-1-1 0 0,2 1 0 16,1 0 0-16,0 0 0 0,0 0 0 0,1 0 0 15,0-1 0-15,-2 0 0 0,0-2 0 0,1 2 0 16,-2 1 0-16,1-2 0 0,-1 0 0 0,1 0 0 15,-3-2 0-15,2 3 0 0,0 0 0 0,-1 0 0 16,-1 0 0-16,2 0 0 0,-2-1 0 0,-1 1 0 16,-1-1 0-16,0 1 0 0,1 0 0 0,3-1 0 15,0 1 0-15,-1-1 0 0,-1 0 0 0,-1 2 0 16,-1 0 0-16,4 0 0 0,-2 0 0 0,0-2 0 16,0-1 0-16,1 2 0 0,0 0 0 0,1 0 0 15,1 1 0-15,0-3 0 0,-1-2 0 0,0 2 0 0,0 1 0 16,0-1 0-16,-1 0 0 0,1 2 0 0,-2 1 0 0,2 0 0 15,-2-2 0-15,-1 0 0 0,0-1 0 0,1 2 0 16,-1 1 0-16,1 0 0 16,-2 0 0-16,0 0 0 0,1-1 0 0,0 0 0 0,0 0 0 0,3-1 0 15,3 1 0-15,-1 1 0 0,-2-1 0 0,0 1 0 16,-1-1 0-16,0-1 0 0,1 0 0 0,-1 0 0 16,-1 1 0-16,1 2 0 0,2-2 0 0,-2 0 0 15,2 0 0-15,-1 0 0 0,2 1 0 0,-2-3 0 16,0 2 0-16,-1 0 0 0,2 1 0 0,-2-1 0 15,0-2 0-15,-1 1 0 0,1-1 0 0,0 3 0 0,2 0 0 16,-3 3 0-16,-1-1 0 0,-1-1 0 16,1-1 0-16,1 0 0 0,-3 1 0 0,2 0 0 0,0 5 0 0,2-3 0 15,2 1 0-15,1 0 0 0,1-2 0 0,0 0 0 16,-4 0 0-16,1 2 0 0,1-1 0 0,0 1 0 16,1 1 0-16,0-2 0 0,-3 0 0 0,4 1 0 15,-3-1 0-15,3 1 0 0,0 2 0 0,0 0 0 16,0 1 0-16,-2-2 0 0,1-1 0 0,1 0 0 15,-1 2 0-15,1 0 0 0,1 1 0 0,-1-2 0 16,-1 3 0-16,2-1 0 0,0-1 0 0,0 0 0 16,0-2 0-16,0 1 0 0,0 0 0 0,-1 1 0 15,0 0 0-15,0 0 0 0,2-3 0 0,-2 2 0 16,-2 0 0-16,2 0 0 0,-2 2 0 0,1 1 0 16,0-2 0-16,-3 2 0 0,2-1 0 0,1-1 0 0,0 1 0 0,2-1 0 15,1 3 0-15,-2-2 0 0,0-1 0 0,-1 1 0 16,10-7 0-16,-7 9 0 0,-3-3 0 0,1 2 0 15,2 1 0-15,0 1 0 16,-3-4 0-16,1 3 0 0,2-1 0 0,-2 1 0 0,-2 1 0 0,1-2 0 16,0 1 0-16,2 1 0 0,-1 1 0 0,3-1 0 15,-3 0 0-15,2-1 0 0,-2-1 0 0,1 2 0 16,-1 0 0-16,1 2 0 0,3-1 0 0,-1-1 0 16,-3 0 0-16,3 1 0 0,-2 2 0 0,1-1 0 15,0-2 0-15,0 2 0 0,-1 2 0 0,2-2 0 16,1-1 0-16,-2 0 0 0,0 0 0 0,-1 0 0 15,3 1 0-15,-2 0 0 0,0-2 0 0,0 1 0 16,0 0 0-16,2 0 0 0,-4-1 0 0,3 1 0 16,-1-1 0-16,0 0 0 0,1 1 0 0,-2 0 0 0,0 0 0 15,1 0 0-15,-1 0 0 0,0 0 0 0,3 0 0 0,-2 0 0 16,2 0 0-16,-2-2 0 0,2 4 0 0,0-2 0 16,0-2 0-16,-1 1 0 0,0 1 0 0,-1-1 0 15,3 0 0-15,0 2 0 0,-1 4 0 0,-1-4 0 16,-1-2 0-16,2 0 0 0,2-1 0 0,0 2 0 15,0 2 0-15,-1-2 0 0,-2 0 0 0,3 1 0 16,2 0 0-16,-2 0 0 0,-1 1 0 0,1-1 0 16,-1 0 0-16,-1 0 0 0,1-1 0 0,1 0 0 15,0 0 0-15,0 1 0 0,-2 1 0 0,1 0 0 16,2 0 0-16,0 0 0 0,1-1 0 0,-2 0 0 16,-1 3 0-16,2-2 0 0,0-1 0 0,0 1 0 15,-1-1 0-15,0 1 0 0,1 3 0 0,0-1 0 0,0 2 0 16,0-2 0-16,1-1 0 0,0 1 0 0,0 0 0 15,0 1 0-15,1-1 0 0,-1 0 0 0,-2 1 0 0,2 0 0 16,-2 3 0-16,3-1 0 0,1-2 0 0,-1-1 0 16,-1 1 0-16,0-1 0 0,0 1 0 0,1-1 0 15,-1-2 0-15,0 0 0 16,1 1 0-16,0 0 0 0,0 0 0 0,0 1 0 0,0-1 0 0,0 0 0 16,0-2 0-16,0 1 0 0,0 2 0 0,2-1 0 15,0-1 0-15,-2 2 0 0,-1-2 0 0,0-1 0 16,1 2 0-16,0-1 0 0,-2 1 0 0,1 1 0 15,0 3 0-15,0-3 0 0,0-1 0 0,-3 1 0 16,3-1 0-16,0 1 0 0,-1 3 0 0,1-3 0 16,0-2 0-16,1 1 0 0,0-1 0 0,0 1 0 0,-1 2 0 15,1-1 0-15,0 0 0 0,-2-1 0 0,2 0 0 0,0 1 0 16,0 1 0-16,0-5 0 0,0 2 0 0,0 2 0 16,-1 1 0-16,0 5 0 0,0-5 0 0,-2 2 0 15,0 4 0-15,0 1 0 0,2-1 0 0,0-1 0 16,-1-3 0-16,1 2 0 0,0 2 0 0,0 1 0 15,-3-2 0-15,3 0 0 0,1-2 0 0,-1-2 0 16,2 1 0-16,-1 2 0 0,-1-2 0 0,1 1 0 16,1 0 0-16,0-5 0 0,-1 2 0 0,1 0 0 15,3 2 0-15,-3 2 0 0,-1-2 0 0,1 1 0 16,0-2 0-16,-1 3 0 0,1-1 0 0,0 0 0 16,0-2 0-16,-1 2 0 0,0-1 0 0,0-2 0 15,-1 1 0-15,0-1 0 0,0 0 0 0,0-1 0 16,-1-2 0-16,1 0 0 0,-2-1 0 0,3 3 0 0,-1-2 0 0,0 0 0 15,0 1 0-15,0 0 0 0,-1-1 0 0,1-2 0 16,-3 1 0-16,3 0 0 0,-2 2 0 0,1 3 0 16,-1-3 0-16,0-1 0 0,1-1 0 0,1 1 0 15,-3 1 0-15,0-1 0 0,1 1 0 0,1 0 0 16,0-2 0-16,1-1 0 0,-1-1 0 0,0 2 0 16,0-2 0-16,1 1 0 0,-1-3 0 0,0 0 0 15,-1 1 0-15,2-1 0 0,-1-2 0 0,0 1 0 31,1-1-768-31,1-6-208 0,-4 5-48 0,4-5 0 0,0 0 832 0,0 0 192 0,0 0 0 0,0 0 0 16,0 0-1680-16,-5-5-304 16,3-5-48-16,-3-4-10384 0,2-6-2096 0</inkml:trace>
  <inkml:trace contextRef="#ctx0" brushRef="#br1" timeOffset="18545.75">22533 3732 16575 0,'0'0'368'0,"-5"3"80"0,-3-2 0 0,0 1 16 0,-1 1-464 0,2 2 0 16,-1-2 0-16,0-1 0 0,-1 2 912 0,3-1 96 15,0-3 16-15,1 0 0 0,5 0 816 0,0 0 160 16,-5-5 48-16,5 5 0 0,-1-4-832 0,0-2-144 0,-1-1-48 0,4 0 0 16,0-3 0-16,3-1 0 0,0-1 0 0,2 0 0 15,1-1-816-15,2-2-208 0,2-1 0 0,1 2 0 16,0 2 0-16,2-1 0 0,1 1 0 16,3 2 0-16,-2 2 864 0,3 0 128 0,1 0 32 0,0 3 0 15,-5-2-832-15,3 3-192 0,0-1 0 0,-2 4 0 16,0 0 0-16,-2 2 0 0,-2 3 0 0,-1 2 0 15,-2 1 864-15,-2 2 128 0,-1 0 32 0,-5 2 0 16,-2 4-832-16,-2 2-192 0,-5 3 0 0,-1 0 0 16,-3-2 0-16,-3 1 0 0,-4 2 0 0,2-1 0 15,1-3 0-15,-9 3 0 0,0 0 0 0,1-3 0 16,1-3 0-16,3-3 0 0,1-2 0 0,6-4 0 0,-3 1 0 0,2-2 0 16,0 0 0-16,1-2 0 0,1-2 864 0,-1-1 128 15,2-2 32-15,2-1 0 0,-1-4-832 0,4 0-192 16,0-2 0-16,3-2 0 0,2-3 0 0,2 3 0 15,3-3 0-15,3 0 0 0,1 1 0 0,5-1 0 16,-1-2 0-16,3 2 0 0,2-1 0 0,2 4 0 16,0 2 0-16,0 2 0 0,4 0 0 0,-2 1 0 15,-4 3 0-15,1 1 0 0,0 4 0 0,-2 2 0 16,-2 3 0-16,-3 3 0 0,-2 4 0 0,-3 0 0 16,-1 1 0-16,-6 3 0 15,-5 2-768-15,-1 2-208 0,-5 2-48 0,-4-1 0 0,0 0 1648 0,-3-1 320 16,-2-1 64-16,-5-1 16 0,2-3-832 0,-2 0-192 15,0-2 0-15,0-2 0 0,1-1 0 0,1-1 0 16,1-2 0-16,1-3 0 0,1-2 0 0,4 0 0 0,2-2 0 16,-1-2 0-16,5-5 0 0,4 0 0 0,1-3 0 0,5-2 0 15,5-1 0-15,-1-4 0 16,5-4 0-16,-1 2 0 0,4-2 0 0,2 1 0 0,2-1 0 0,0 2 0 16,2 0 0-16,0 2 0 0,1 0 0 0,1 4 0 15,-3 3 0-15,1 2 0 0,-3 1 0 0,-1 4 0 16,-2 2 0-16,-5 3 0 0,-1 3 0 0,-2 3 0 15,-4 5 0-15,-4 3 0 0,-2 3 0 0,-1 2 0 16,-4-2 0-16,-1 0 0 0,-3 0 0 0,1-1 0 16,-1-3 0-16,-1-1 0 0,1-2 0 0,1 0 0 15,1-2 0-15,0 0 0 0,0-2 0 0,3 1-13616 16,2-1-2768-16</inkml:trace>
  <inkml:trace contextRef="#ctx0" brushRef="#br2" timeOffset="24954.68">20882 7070 16575 0,'0'0'368'0,"0"0"80"0,-3 4 0 0,3-4 16 0,0 0-464 0,-5 6 0 16,-1-1 0-16,1 1 0 0,5-6 1728 0,-5 4 256 15,0-2 64-15,-1 2 0 0,1-1-832 0,2 0-144 16,-4 0-48-16,1 0 0 0,-2-1 0 0,0-1 0 15,1 0 0-15,-2-2 0 0,-1-2 0 0,0-2 0 16,1 3 0-16,-1-2 0 0,-2-2 0 0,1-2 0 16,-1 0 0-16,2-2 0 0,2-1-816 0,0-2-208 15,1-5 0-15,2-1 0 0,-1-1 864 0,3 2 128 16,1-6 32-16,1-2 0 0,1-1-832 0,2-1-192 16,1 2 0-16,3-1 0 0,0-1 0 0,2 0 0 15,0 3 0-15,0 2 0 0,5 2 0 0,-1 1 0 16,1 2 0-16,1 0 0 0,3 1 0 0,0 2 0 15,2 0 0-15,0 3 0 0,-1 1 0 0,0 2 0 0,3 1 0 16,0 4 0-16,1 0 0 0,1 1 0 0,-1 3 0 0,-1 3 0 16,-1 4 0-16,-1 2 0 15,-2 2 0-15,-2 2 0 0,-2 3 0 0,-4 3 0 0,0 3 0 0,-3 2 0 16,-2 4 0-16,-2 3 0 0,-2 3 0 0,-2 4 0 16,-2 5 0-16,-3 0 0 0,-5-2 0 0,0-2 0 15,-1 0 0-15,-2-4 0 0,-1-3 0 16,-1-2 0-16,0-2 0 0,-1 0 0 0,0-3 0 0,2-4 0 15,-1-6 0-15,-1-1 0 0,-1-2 0 0,0-2 0 16,1-4 0-16,1-1 0 0,2-3 0 0,0-3 0 16,1-6 864-16,1-4 128 0,2-4 32 0,2-3 0 15,-1-2-832-15,4-1-192 0,-2-6 0 0,5-4 0 16,2-3 0-16,1-5 0 0,2-1 0 0,2-3 0 16,3-3 864-16,2 2 128 0,-1 2 32 0,6 6 0 0,0 5-832 0,0 4-192 15,-1 3 0-15,3 3 0 0,1 1 0 0,1 3 0 16,1 3 0-16,2 1 0 0,1 4 0 0,1 3 0 15,1 3 0-15,-3 3 0 16,2 2-768-16,-4 2-208 0,-2 3-48 0,-1 4 0 0,-3 2 832 0,0 1 192 16,-5 3 0-16,-1 4 0 0,-3 6 0 0,-2 6 0 15,-3 6 0-15,-3-2 0 0,-2 2 0 0,-3 1 0 16,-3-1 0-16,-1-3 0 0,-3-3 0 0,-2-2 0 16,-4-1 0-16,0-5 0 0,0-3 0 0,-4-3 0 15,2-2 0-15,0-2 0 0,0 0 0 0,0-2 0 16,-3 0 0-16,3-6 0 0,1-7 0 0,0-3 0 15,2-4 0-15,0-3 0 0,0-3 768 0,1-3 208 0,2-5 48 16,0-5 0-16,3-1-832 0,1-1-192 16,3-4 0-16,4-2 0 0,2-3 0 0,4 0 0 0,4 0 0 0,3 2 0 15,4 1 0-15,1 3 0 0,2 4 0 0,1 0 0 16,3 3 0-16,0 1 0 0,4 3 0 0,0 4 0 16,2 1 0-16,3 4 0 15,0 1 0-15,3 4 0 0,-3 1 0 0,3 4 0 0,-1 4 0 0,0 1 0 16,-3 3 0-16,-2 1 0 0,-3 7 0 0,-4 2 0 15,-1 3-768-15,-5 4-208 16,-5 4-48-16,-3 4 0 0,-4 4 832 0,-3 2 192 0,-6 2 0 0,-4 0 0 16,-3-5 0-16,-2-2 0 0,-4-2 0 0,1-4 0 15,-2-3 0-15,-1-2 0 0,-3-2 0 0,1-3 0 0,0-3 0 16,3-1 0-16,1-4 0 0,-2-2 0 16,3-4 768-16,-2-3 208 0,1-3 48 0,-8-10 0 0,7 1-832 0,3-3-192 15,3-4 0-15,6-3 0 0,5-5 0 0,4 5 0 16,1-5 0-16,6-2 0 0,3-5 0 0,5-1 0 15,1 1 0-15,5 1 0 0,3 5 0 0,1 1 0 16,-1 3 0-16,2 1 0 0,0 0 0 0,2 3 0 16,0 4 0-16,2 2 0 0,2 3 0 0,0 4 0 15,-1 3 0-15,1 3 0 0,2 1 0 0,-3 4 0 16,-2 0 0-16,-3 5 0 0,-4 2 0 0,-2 6 0 16,-4 2 0-16,-4 3 0 15,-3 3-768-15,-5 4-208 0,-4 2-48 0,-4 1 0 0,-4 2 832 0,-2-2 192 16,-1-3 0-16,-1-1 0 0,-2-5 0 0,-3-2 0 15,-2-2 0-15,-1-2 0 0,0 0 0 0,2-3 0 16,-1-2 0-16,2-3 0 0,2-4 0 0,-1-2 0 0,3-1 0 16,1-3 0-16,1-5 768 0,2 3 208 0,2-5 48 0,2-3 0 15,2-4-832-15,2-3-192 0,1-3 0 0,4-1 0 16,4-1 0-16,1-3 0 16,3-4 0-16,2 3 0 0,3-1 0 0,4 5 0 0,0 1 0 0,3-2 0 15,2 2 0-15,0 1 0 0,3 3 0 16,-2 4 0-16,0 3 0 0,1 1 0 0,3 0 0 0,1 5 0 15,-1 1 0-15,-2 2 0 0,-2 2 0 0,-4 6 0 16,-2 3 0-16,-4 3 0 0,-2 2 0 0,-1 1 0 16,-5 0-768-1,-1 3-208-15,-8 4-48 0,-1 1 0 0,-3 1 832 0,-5 1 192 0,-4-2 0 0,-2-1 0 16,-1-3 0-16,-2-3 0 0,-5 2 0 0,3-6 0 16,3 0 0-16,1-1 0 0,0-2 0 0,1-4 0 15,2-4 0-15,3-3 0 0,0-2 0 0,4-3 0 0,-2 1 0 0,3-7 0 16,3-1 0-16,3-2 0 0,-1-5 0 0,4 0 0 15,3-4 0-15,0 1 0 0,4 1 0 0,2 1 0 16,3 1 0-16,0 1 0 0,3-1 0 0,1 4 0 16,-2 3 0-16,3 3 0 0,1 0 0 0,0 2 0 15,1 5 0-15,-1 4 0 0,1 4 0 0,0 5 0 16,-3 2 0-16,-4 3 0 0,-1 3 0 0,-2 2 0 16,-5 2 0-16,-1 5 0 0,-3 0 0 0,-5 2 0 15,-5-1 0-15,-3-2 0 0,-3 2 0 0,-2-3 0 16,-2-4 0-16,2-3 0 0,-2-1 0 0,1-3 0 15,0-3 0-15,1-1 0 0,0-2 0 0,-1-1 0 16,3-4 0-16,0-2 0 0,2-3 0 0,3-3 0 0,-2-3 0 16,3 0 0-16,2-5 0 0,3-4 0 0,2-2 0 15,0 0 0-15,3-1 0 0,3 1 0 16,0-3 0-16,2 3 0 0,3 2 0 0,0 1 0 0,-1 1 0 0,3 3 0 16,4 3 0-16,-3 0 0 0,1 4 0 0,1 0-13696 15,0 2-2704-15</inkml:trace>
  <inkml:trace contextRef="#ctx0" brushRef="#br2" timeOffset="26134.09">20927 6928 12895 0,'-10'14'272'0,"10"-14"64"0,-4 9 16 0,-3 0 32 0,-1-2-384 0,1 2 0 0,-1 1 0 0,-2-2 0 0,-2 1 896 0,-1-2 96 15,0 0 32-15,1-2 0 0,-2 0 816 0,2-3 160 16,0-1 48-16,1-1 0 0,0 2-832 0,1-1-144 16,0-1-48-16,2-1 0 0,0-4 0 0,1 0 0 15,4 1 0-15,-3-3 0 0,3 0-816 0,1-2-208 16,1 0 0-16,2-3 0 0,1 0 864 0,1-3 128 16,3-4 32-16,-2 1 0 0,3 4-832 0,1 2-192 15,3 0 0-15,-3 0 0 0,3-3 0 0,2 4 0 16,1 5 0-16,-2-1 0 0,0-1 0 0,1 3 0 15,2 2 0-15,-2 2 0 0,-3 3 0 0,-3 3 0 16,1 3 0-16,-2 4 0 0,-3 2 0 0,-2 5 0 16,-2 2 0-16,-2 3 0 0,-3 1 0 0,-2 2 0 15,-3 0 0-15,-2 0 0 0,-2-5 0 0,-1-2 0 16,1-2 0-16,2-2 0 0,0-4 0 0,0-2 0 0,5-5 0 0,0 1 0 16,1-3 864-16,7-3 128 0,0 0 32 0,0 0 0 15,5-7 0-15,0 0 0 0,5-2 0 16,4-4 0-16,4-5-832 0,2-1-192 0,0 1 0 0,1-1 0 15,-3 1 0-15,2 2 0 0,0 0 0 0,-1 5-12512 16,-5 4-2544-16</inkml:trace>
  <inkml:trace contextRef="#ctx0" brushRef="#br2" timeOffset="31187.55">21835 2103 12895 0,'2'-10'272'0,"-2"10"64"0,2-6 16 0,1-1 32 0,2-1-384 0,-1 1 0 15,0-2 0-15,2 1 0 0,-2 3 896 0,1-2 96 16,-3 1 32-16,-2 6 0 0,0-9 0 0,0 9 0 16,0 0 0-16,0 0 0 0,0-9-832 0,-1 3-192 15,1 6 0-15,0 0 0 0,0 0 864 0,0 0 128 16,0 0 32-16,0 0 0 0,0 0-832 0,-7 9-192 16,3 1 0-16,-1 1 0 0,3 1 0 0,1 4 0 15,0 0 0-15,1 2 0 0,0 0 0 0,-1 3 0 16,-1 1 0-16,0 3 0 0,0-1 864 0,-2 4 128 15,-1 1 32-15,0 3 0 0,0 3-832 0,1 1-192 16,3 1 0-16,0-1 0 0,1 1 0 0,1 0 0 16,1-3 0-16,-2-1 0 0,-1-2 0 0,1-1 0 15,3 1 0-15,-2 1 0 0,-2 0 864 0,-1 0 128 0,1-2 32 0,1 4 0 16,0 3-832-16,0-1-192 0,0 0 0 0,0-3 0 16,0-4 0-16,1 1 0 0,-1-3 0 0,3 1 0 15,-1-2 0-15,0 2 0 0,-4-1 0 0,2 0 0 16,0-2 864-16,0 0 128 0,-1 1 32 0,0 1 0 15,1 3-832-15,0-2-192 0,0 0 0 0,1-1 0 16,-1 2 0-16,-1-3 0 0,-2 0 0 0,1-2 0 16,-1 2 0-16,1 0 0 0,2-1 0 0,-1 1 0 15,0 2 864-15,-2-3 128 0,3-3 32 0,-2 3 0 16,-1 4-832-16,1-1-192 0,2-1 0 0,-1 1 0 16,1-1 0-16,-3-2 0 0,-1 3 0 0,1-2 0 0,-1 0 0 0,2 0 0 15,0 1 0-15,0 1 0 0,-4-2 0 0,3 0 0 16,0-1 0-16,-1 2 0 0,-2 3 0 0,1 0 0 15,3-2 0-15,-2 1 0 0,-1-1 0 0,2-2 0 16,1-1 0-16,1-1 0 0,-4 1 0 0,4-1 0 16,1 0 0-16,-1 2 0 0,-2 1 0 0,0-2 0 15,1-2 0-15,2 5 0 0,-1-1 0 0,1 2 0 16,-1-1 0-16,0 1 0 0,-1 0 864 0,2-3 128 16,0 0 32-16,0 1 0 0,-1-1-832 0,-1-2-192 15,-1 0 0-15,2 0 0 0,0 1 0 0,1 0 0 16,0 2 0-16,-1-1 0 0,-1 1 0 0,1 0 0 15,-2 1 0-15,1-1 0 0,1 1 0 0,0 0 0 16,0-1 0-16,0-1 0 0,0-3 0 0,0 1 0 16,1-2 0-16,0 1 0 0,-3 0 0 0,3 1 0 0,0-1 0 0,0 0 0 15,0 1 0-15,0-1 0 0,-2 0 0 0,2 1 0 16,0 1 0-16,-1 1 0 0,-2 1 0 0,2 0 0 16,0-2 0-16,-1-1 0 0,-1-1 0 15,1 2 0-15,1-1 0 0,0 0 0 0,-4-1 0 0,0 1 0 16,1 2 0-16,2 1 0 0,-3 3 0 0,1-4 0 15,-2 0 0-15,-1 0 0 0,0 1 0 0,0 1 0 16,-1-3 0-16,0 3 0 0,0-3 0 0,0 0 0 16,0 1 0-16,-2-3 0 0,-1-2 0 0,1 2 0 15,-3 1 0-15,-1 0 0 0,0-1 0 0,0 0 0 16,-2 3 0-16,0-4 0 0,-2-1 0 0,2 1 0 16,-1 0 0-16,1-3 0 0,-1 4 0 0,2 1 0 15,4 0 0-15,-3 0 0 0,-3-3 0 0,1 0 0 0,0 0 0 0,1-2 0 16,-2 1 0-16,2-1 0 0,1 1 0 0,0 0 0 15,1-2 0-15,0 1 0 0,2 0 0 0,-1-2 0 16,2 2 0-16,1 0 0 0,-2-3 0 0,1 2 0 16,0-1 0-16,-1 1 0 0,2 1 0 0,0-2 0 15,0 0 0-15,0-2 0 0,-3 2 0 0,2-2 0 16,1 2 0-16,-2-2 0 0,0-1 0 0,-1 2 0 16,0-2 0-16,0 0 0 0,2-1 0 0,0 1 0 15,-2-1 0-15,1 1 0 0,0 0 0 0,0 2 0 16,1 1 0-16,-1-2 0 0,1-3 0 0,-2 2 0 15,1 3 0-15,-1-2 0 0,0-3 0 0,-1 1 0 16,2 2 0-16,-2 1 0 0,-1 2 0 0,3-2 0 16,-1-1 0-16,1 1 0 0,-1 2 0 0,2-1 0 0,-2 1 0 0,1-3 0 15,-1 0 0-15,1-1 0 0,0 1 0 0,0 1 0 16,0-3 0-16,-1 1 0 16,1 0 0-16,0 3 0 0,0-3 0 0,-1 1 0 0,-1-2 0 0,0 1 0 15,-1 4 0-15,2-1 0 0,-2 1 0 0,0-1 0 16,-1 0 0-16,4 1 0 0,0 0 0 0,0 0 0 15,-4-1 0-15,2 3 0 0,0 2 0 0,-2 0 0 16,-1 0 0-16,1-1 0 0,3-1 0 0,1 1 0 16,-3 1 0-16,1-1 0 0,3-1 0 0,1-1 0 15,-2 0 0-15,1 0 0 0,1 1 0 0,0-1 0 16,0 1 0-16,0 0 0 0,-2 1 0 0,3 0 0 16,-2 1 0-16,0 1 0 0,-1 0 0 0,0 1 0 15,0 1 0-15,2-3 0 0,-6 2 0 0,3-1 0 0,0 0 0 16,-1 2 0-16,2-1 0 0,-2-1 0 0,-1-1 0 0,3 1 0 15,3 1 0-15,-3-1 0 0,-1-1 0 0,4 1 0 16,-1-1 0-16,5 2 0 0,-3-1 0 0,3 3 0 16,0-1 0-16,3-1 0 0,0 1 0 0,0 0 0 15,-1 0 0-15,1-1 0 0,1-3 0 0,-1 1 0 16,-2 2 0-16,2 0 0 0,1-3 0 0,-1 1 0 16,-2 0 0-16,2-1 0 0,1-1 0 0,-1 1 0 15,-4 2 0-15,2 1 0 0,0 0 0 0,-1 1 0 16,3 1 0-16,-2-1 0 0,0-3 0 0,0 1 0 15,1 0 0-15,0 0 0 0,0 0 0 0,-2 1 0 16,-1-5 0-16,4 7 0 0,1-2 0 0,-1-1 0 16,0-3 0-16,0 0 0 0,0-2 0 0,2 3 0 15,0 1 0-15,1 0 0 0,0-1 864 0,-1 0 128 16,0 0 32-16,2 1 0 0,0 2-832 0,-3-2-192 0,0-1 0 0,0-1 0 16,2 1 0-16,0-1 0 0,0-2 0 0,2 2 0 15,-2 0 0-15,1 0 0 0,0-1 0 0,-1 3 0 16,0-3 0-16,-1 0 0 0,-1-3 0 0,0 1 0 15,-1-2 0-15,1 1 0 0,0-2 0 0,1 1 0 16,1 1 0-16,0-3 0 0,1-1 0 0,-1 0 0 16,-1-2 0-16,0-1 0 0,-1-9 0 0,0 0 0 15,0 0 0-15,0 0 0 0,0 0 0 0,0 0 0 16,7-7-2416-16,-3-5-528 0,-2-3-96 16,-2-7-32-16</inkml:trace>
  <inkml:trace contextRef="#ctx0" brushRef="#br0" timeOffset="39192">16220 15584 6447 0,'0'0'576'0,"0"0"-576"16,-5 1 0-16,5-1 0 0,-9 3 1952 0,9-3 288 15,-9 2 48-15,0 1 16 0,9-3-1088 0,-9 3-192 16,2-1-64-16,1 0 0 0,-2-1-128 0,8-1-16 16,-6 4-16-16,6-4 0 0,-9 2 32 0,9-2 0 15,-7 3 0-15,7-3 0 0,0 0 32 0,0 0 16 0,-6-3 0 0,6 3 0 16,0 0-32-16,0 0 0 0,0 0 0 0,0 0 0 15,0 0-144-15,0 0-48 0,0 0 0 0,0 0 0 16,0 0-96-16,0 0-32 0,0 0 0 0,0 0 0 16,11-3-112-16,1 0-32 0,-3 0 0 0,4 2 0 15,0 1-160-15,3 0-32 0,1 0-16 0,2 0 0 16,2 1 0-16,1-1 0 0,1 0 0 0,0 0 0 16,3 0-32-16,4 0 0 0,1 1 0 0,0-1 0 15,-1 1 32-15,1-1 0 0,2-1 0 0,1 1 0 16,2 1-16-16,2-1 0 0,5-1 0 0,-2 1 0 15,0 1-32-15,2 0 0 0,2 3 0 0,-3-2 0 16,0 0 48-16,0 0 0 0,0 2 0 0,2-2 0 0,2-2-176 0,0 2 0 16,-1-1 0-16,2 2 0 0,3 1 0 0,-3-2 0 15,-3-1 128-15,-1 0-128 0,-2 0 160 0,4 1-160 16,1 2 192-16,1-2-192 0,0-2 176 0,0 0-176 16,2 3 160-16,0-1-160 0,-3-2 144 0,0-1-144 15,0 1 128-15,2 3-128 0,1 1 0 0,1-2 128 16,0 0-128-16,0 1 0 0,-1-2 0 0,-1 1 128 15,-3 2-128-15,1-3 0 0,0-1 128 0,0 1-128 16,1 2 128-16,1 0-128 0,3-2 160 0,-1-1-160 16,-1-1 192-16,-3 0-192 0,-1 4 0 0,2-1 0 15,0 2 0-15,1-3 0 0,0 2 0 0,2 0 0 16,-2 0 0-16,-1-2 0 0,0 0 0 0,-2 2 0 16,-2-1 0-16,2 2 0 0,0-2 0 0,0-1 0 0,-1-1 0 15,2 2 0-15,1 2 0 0,0 1 0 0,-3-3 0 16,-4 0 0-16,-1 0 0 0,-1 3 0 0,2-4 0 0,2 2 0 15,3-2 0-15,-3 2 0 0,-3 2 0 0,0-2 0 16,1-3 144-16,0 1-144 0,-3 1 0 0,-1-1 144 16,1 0-144-16,-1 0 0 0,-2-1 0 0,4 1 0 15,-1 1 0-15,1 1 0 0,-4 1 0 0,1-2 0 16,-2-2 0-16,3 1 0 0,2 1 0 0,-5 0 0 16,-1 1 0-16,1-2 0 0,0-1 0 0,1 0 0 15,2-1 0-15,-3 0 0 0,2-2 0 0,1 2 0 16,1 3 0-16,-3 2 0 0,1-2 128 0,0 0-128 15,0-2 0-15,0 0 0 0,-2 0 0 0,2-2 0 16,0 1 0-16,-1-1 0 0,0-1 0 0,2 1 0 0,1 2 0 16,0-1 0-16,2-2 0 0,-4 3 0 0,-1 2 0 0,0-1 0 15,-1-2 128-15,0-1-128 0,-4-1 0 16,3 1 0-16,2 0 0 0,-2 0 0 0,-2 0 0 0,2-1 0 16,1-2 128-16,0 3-128 0,-1 0 0 0,-1 0 0 15,-1-3 144-15,-1 4-144 0,-1 3 0 0,0-2 0 16,-2 0 0-16,2-2 128 0,0 0-128 0,2 0 0 15,1 2 0-15,2-1 0 0,-1-4 0 0,0 2 0 16,0 3 0-16,1-1 0 0,0-1 0 0,1 0 0 16,-5-1 0-16,-1 2 128 0,1 0-128 0,-1 0 0 15,-1 0 0-15,3 1 0 0,-3 1 0 0,3 2 0 16,1 0 0-16,-2 0 0 0,2-3 0 0,0-1 0 16,1-1 0-16,-2 2 0 0,-2 5 0 0,-1-2 0 0,-2-3 0 15,-1 0 0-15,-1 2 0 0,-2 1 144 0,0-2-144 0,-1-1 0 16,0 0 208-16,-2 2-64 0,1-1-16 0,-1 0 0 15,-1-2 0-15,2 0 0 0,-3-1 0 0,1 2 0 16,-2 2-128-16,-4-1 160 0,0 1-160 0,0 0 160 16,3 1-160-16,-5-1 0 0,0 0 0 0,-1 0 128 15,0-2-128-15,-8 0 0 0,10 6 0 0,-10-6 0 16,0 0-176-16,5 5-64 0,-5-5-16 0,1 9 0 31,-5-1-2176-31,-6 0-448 0</inkml:trace>
  <inkml:trace contextRef="#ctx0" brushRef="#br0" timeOffset="41901.04">10915 16805 14047 0,'0'0'624'0,"0"0"128"0,0 0-608 0,0 0-144 0,0 0 0 0,0 0 0 15,0 0 768-15,0 0 128 0,0 0 32 0,0 0 0 16,0 0-96-16,0 0-32 0,0 0 0 0,0 0 0 16,0 0-32-16,0 0-16 0,0 0 0 0,0 0 0 15,0 0-32-15,0 0 0 0,0 0 0 0,0 0 0 16,0 0-128-16,0 0-16 0,0 0-16 0,0 0 0 15,0 0-80-15,0 0-16 0,0 0 0 0,0 0 0 16,0 0-112-16,9 3-32 0,-9-3 0 0,8 2 0 16,-8-2 112-16,11 1 16 0,0 2 0 0,-2-2 0 15,1 0-64-15,1-1-16 0,-1 1 0 0,2 0 0 16,0 0-80-16,1-1-16 0,3-1 0 0,-1 1 0 0,-1 1-16 0,3 0-16 16,3 0 0-16,1-1 0 0,1-2-32 0,3 1 0 15,2 1 0-15,2-1 0 0,1 0-16 0,4 2-16 16,4-1 0-16,0 1 0 0,1 1-48 0,-1 0-128 15,-1 2 192-15,1-2-64 0,-2 1-128 0,3 1 128 16,0-1-128-16,2 0 128 0,2-1-128 0,-2 2 0 16,4-1 0-16,-1 1 128 0,-2 1-128 0,-1-2 0 15,-3-1 144-15,0 0-144 0,-2-2 144 0,-2 0-144 16,3 0 192-16,-3 2-192 0,-1 0 208 0,-4 0-64 16,2-2-16-16,-1 0 0 0,0 0-128 0,-2 1 128 15,-1 1-128-15,-1 0 128 0,-4-2-128 0,0 0 128 16,-1 0-128-16,0 0 128 0,0-1-128 0,-2 1 0 15,0 0 144-15,1 1-144 0,1 2 0 0,-1-3 144 16,2-3-144-16,0 2 0 0,1 1 128 0,0 0-128 0,-3 1 0 0,2 1 0 16,-1-1 128-16,-2 0-128 0,0 0 0 0,-1 0 0 15,-2 1 0-15,0 0 0 0,-3-4 0 0,0 4 0 16,0-1 128-16,-1 2-128 0,0-2 0 0,-3 0 0 16,0 0 0-16,0 1 128 0,-9-2-128 0,10 2 0 15,-10-2 128-15,8 3-128 0,-8-3 0 0,9 2 0 16,-9-2 128-16,0 0-128 0,0 0 0 0,0 0 0 15,9 2 160-15,-9-2-160 0,0 0 128 0,0 0-128 16,0 0 160-16,0 0-160 0,0 0 192 0,0 0-192 16,0 0 208-16,0 0-64 0,0 0-16 0,0 0 0 15,0 0 0-15,0 0 0 0,-10-2 0 0,2 2 0 16,0 0 0-16,-2-2 0 0,0-1 0 0,-3 1 0 16,-2 1-128-16,-1 0 128 0,-3 1-128 0,-4-1 128 0,-3-1-128 0,-2-1 0 15,-3 2 144-15,-5-2-144 0,-2 2 0 0,-3-1 128 16,1-2-128-16,-3 2 0 0,0 0 0 0,-3 1 128 15,-4-2-128-15,-5-1 0 0,-4 1 0 0,1 1 0 16,-4 0 0-16,3 1 128 0,1 1-128 0,-3 0 0 16,-1 0 0-16,-1 0 128 0,0 0-128 0,4 1 0 15,5-1 0-15,1 2 0 0,4 0 0 0,-1-1 0 16,1-3 0-16,1 1 0 0,1 1 0 0,3 1 0 16,1 1 0-16,5-1 0 0,0-1 0 0,5 0 0 15,2 1 0-15,4-1 0 0,4 0 0 0,1 0 0 16,2-2 0-16,3 0 0 0,3 3 0 0,4-1 0 15,3-1 0-15,7 1-128 0,0 0 128 0,0 0 0 16,0 0 0-16,0 0 0 0,12-2-144 0,3 0 144 16,3 2-160-16,6-3 160 0,4 3-160 0,8-1 160 0,7-1-160 0,6 1 160 15,3 2-128-15,5-1 128 0,2-1 0 0,3 1-144 16,1 0 144-16,5 0 0 0,4 0-144 0,3 2 144 16,1-1 0-16,-2 3 0 0,-2-3 0 0,-3 1 0 15,-1-2 0-15,0 0 0 0,1 0 0 0,-7 2 0 16,-8 0 0-16,-7-1 0 0,-4-2 0 0,-8 0 0 15,-4 1 0-15,-5 0 0 0,-6 1 0 0,-3 0 128 16,-5-2-128-16,-12 1 0 0,0 0 0 0,0 0 128 16,0 0-1648-16,0 0-336 15,-8-1-64-15,-2 2-14704 0</inkml:trace>
  <inkml:trace contextRef="#ctx0" brushRef="#br0" timeOffset="43000.08">14756 16818 14559 0,'-11'1'640'0,"1"1"144"0,2-1-624 0,-2 1-160 15,-1-2 0-15,3 0 0 0,-3 2 1088 0,1-2 176 16,0-2 32-16,2 2 16 0,8 0-224 0,-8 2-32 16,8-2-16-16,0 0 0 0,0 0-48 0,0 0-16 0,0 0 0 0,0 0 0 15,0 0-80-15,0 0-32 0,0 0 0 0,9 3 0 16,1 0-32-16,2-2 0 0,4-2 0 0,2 0 0 16,3-1-368-16,6 0-80 0,1-1 0 0,5 0-16 15,6 1-80-15,4 0-16 0,4 0 0 0,6 1 0 16,0 1 16-16,3 0 0 0,-2-1 0 0,5 1 0 15,3-3-32-15,4 1 0 0,3 1 0 0,0 1 0 16,0 1-16-16,0-1-16 0,1-2 0 0,2 2 0 16,2 1-96-16,-1 2 0 0,-4 2-128 0,1-3 192 15,-1-2-48-15,2 1-16 0,2 0 0 0,-5 1 0 16,-3 3-128-16,-4-3 0 0,-4 0 0 0,0 0 0 16,-1-1 0-16,-1 2 0 0,-3-1 0 0,-2 1 0 15,-2 0 0-15,-4 1 0 0,-3-2 0 0,-2 0 128 16,-4-1 0-16,-3-1-128 0,0 0 192 0,-1 4-64 0,0-2 0 15,-5 0 0-15,0-3 0 0,-1 2 0 0,-7 1-128 0,1-1 0 16,0-1 0-16,0 0 0 0,-2 0 0 0,-3 1 0 16,-3 0 128-16,1-2-128 0,-1-1 176 0,-1 0-48 15,-2 0-128-15,0 0 192 0,-1-1 0 0,3 1 0 16,-3-1 0-16,2 0 0 0,-9 3-48 0,8 0-16 16,1-2 0-16,0 1 0 0,0-1-128 0,0 2 0 15,1 0 0-15,-1-2 0 0,-2-1 0 0,2 0 0 16,-9 3 0-16,9-1 0 0,-1 0 0 0,-1-1 0 15,-7 2 0-15,9-1 0 0,-9 1 0 0,0 0 0 16,9-2 128-16,-9 2-128 0,8 0 128 0,-8 0-128 16,0 0 192-16,8 0-64 0,-8 0 0 0,0 0 0 15,8-5 0-15,-8 5 0 0,0 0 0 0,8 0 0 0,-8 0 0 16,7-2 0-16,-7 2 16 0,10 0 0 0,-10 0 0 0,7 0 0 16,-7 0-144-16,0 0 0 0,0 0 0 0,10 2 0 15,-10-2 0-15,6 0 0 0,-6 0 0 0,0 0 0 16,10 3 0-16,-10-3 0 0,0 0 0 0,0 0 0 31,0 0-704-31,0 0-208 0,-2 8-48 0,-4 3-11296 0,-1 3-2256 0</inkml:trace>
  <inkml:trace contextRef="#ctx0" brushRef="#br0" timeOffset="49587.79">14760 12332 11055 0,'-11'-6'976'0,"6"3"-784"0,-6-1-192 0,3 1 0 0,0 2 944 0,8 1 144 16,-8-5 16-16,-1 3 16 0,1 0-128 0,8 2-32 15,-8 0 0-15,8 0 0 0,-6-3 128 0,6 3 0 16,0 0 16-16,0 0 0 0,-7-4 48 0,7 4 16 16,0 0 0-16,0 0 0 0,0 0-240 0,0 0-48 15,0 0-16-15,0 0 0 0,0 0-240 0,0 0-48 16,0 0-16-16,0 0 0 0,6 9 112 0,0-2 32 15,3-2 0-15,1 0 0 0,2-3-48 0,1 0 0 16,4 1 0-16,-1-1 0 0,5-2-176 0,3-1-32 16,1-1-16-16,4 2 0 0,5 2-112 0,3-1-32 15,-2-2 0-15,3 0 0 0,4 0-128 0,1 1-32 0,0 3 0 0,3-3 0 16,-1-3-128-16,4 1 192 16,2 0-192-16,6 1 192 0,0 1-192 0,0 0 160 0,-1-1-160 15,-2-1 160-15,1 2-160 0,0 0 192 0,1-3-192 0,2 3 192 16,4 1-192-16,-4 1 0 0,1-2 144 0,0 0-144 15,-1-2 0-15,3 1 128 0,0 0-128 0,4 1 0 16,2 0 128-16,-2-1-128 0,-3 0 160 0,-1 0-160 16,1 2 0-16,1 0 0 0,3 0 0 0,-4 0 0 15,1 0 0-15,-1 1 0 0,0 2 0 0,3-1 0 16,1-4 0-16,4 1 0 0,1 0 0 0,-3 2 0 16,-4 0 0-16,1-2 0 0,0-2 0 0,3 2 0 15,3 2 0-15,-1 1 0 0,-2-2 0 0,1 1 0 16,-4-1 128-16,5 1-128 0,2 1 0 0,1 0 144 15,-2-2-144-15,0 1 0 0,-2 1 0 0,0-1 0 0,4 2 0 0,-2-3 128 16,2-2-128-16,-3 3 0 0,-2 2 0 0,1-1 128 16,0-3-128-16,6 3 0 0,-2 0 160 0,-2 0-160 15,-3 3 192-15,2-3-192 0,0-1 192 0,3 2-64 16,-1 0 0-16,0-2-128 0,-2 2 128 0,0-2-128 16,3 0 0-16,2 1 0 0,3 2 0 0,0 1 0 15,-2-1 128-15,2-1-128 0,4 5 0 0,-1-2 128 16,-2-2-128-16,0 1 0 0,-2-2 224 0,1 1-64 15,2-1-16-15,-2-1 0 0,-2 0 112 0,-4 2 32 16,-5-1 0-16,2-1 0 0,0 0-64 0,-1 0-16 16,-1 0 0-16,-2 1 0 0,-2-2 112 0,-2 1 0 15,-1 3 16-15,-2-2 0 0,3-1-16 0,0 1 0 16,1-2 0-16,-4 1 0 0,-2 1-144 0,-3-1-48 16,1-6 0-16,-1 6 0 0,3 2-128 0,-3 2 192 0,3 2-192 0,-5-3 192 15,2 3-192-15,-2-4 0 0,-6 3 144 0,-2-1-144 16,1-3 128-16,0 3-128 0,-2 0 160 0,-1 0-160 15,1 0 192-15,-2-2-48 0,-5 2-16 0,-2 2 0 16,-2 0 0-16,-4 0 0 0,-3-1 0 0,-3 0 0 16,-1-1 0-16,-3 1-128 0,-2 2 192 0,-3-5-64 15,-4 0-128-15,-2-1 0 0,0 2 0 0,-6-6 128 16,0 0-128-16,0 0-176 0,0 0 48 0,0 0 0 16,-8 10-960-16,-4-2-192 15,-4-1-48-15,-4 2 0 0,-7 0-1168 0,-4 1-256 0,-9 2-32 16,-7-4-14432-16</inkml:trace>
  <inkml:trace contextRef="#ctx0" brushRef="#br0" timeOffset="51422.89">3966 13929 20495 0,'0'0'896'0,"-6"-4"208"15,6 4-880-15,0 0-224 0,0 0 0 0,0 0 0 16,0 0 0-16,0 0 0 0,0 0 0 0,0 0 0 16,0 0 256-16,7-7 16 0,2 3 0 0,0 2 0 0,1 0 48 0,-3 1 16 15,-7 1 0-15,12 1 0 0,5 0 64 0,-1-1 16 16,-2 0 0-16,2 1 0 0,6-2 224 0,-4 1 32 16,-1 0 16-16,3-1 0 0,3 0 64 0,-3 1 16 15,0-3 0-15,2 3 0 0,0 1-16 0,3 2 0 16,-3-3 0-16,4 0 0 0,3 0-176 0,3 0-16 15,1 1-16-15,1-1 0 0,-2-1-160 0,3 0-48 16,5-1 0-16,0 1 0 0,-2 0-144 0,4 1-48 16,-2 2 0-16,3-2 0 0,3 2-16 0,0-1 0 15,-1 1 0-15,2-1 0 0,2-1 0 0,0 0-128 16,-2-1 192-16,3 2-64 0,-2-2 16 0,2 1 0 16,1 1 0-16,3 0 0 0,0-1 32 0,1 0 0 15,0-1 0-15,0 1 0 0,-2 1 0 0,2-1 0 0,4 0 0 16,-2 1 0-16,1-1-48 0,0 0 0 0,1-1 0 0,-1 1 0 15,0 0-128-15,0-1 0 0,0-1 144 0,4 1-144 16,1 1 128-16,1-1-128 0,-3-2 128 0,1 2-128 16,-1-1 128-16,2-1-128 0,2 2 128 0,0-2-128 15,0-1 0-15,0 2 144 0,-4 1-144 0,3-1 0 16,1-2 144-16,1 0-144 0,-1-1 0 0,2 2 144 16,-3 0 16-16,1 1 0 0,-3-2 0 0,3 2 0 15,3 0-160-15,1 0 0 0,0 0 0 0,-2-1 0 16,-1 0 0-16,2 1 0 0,-1 0 0 0,5 1 0 15,-1-2 0-15,1 1 0 0,-5-1 0 0,2 1 0 16,-1-1 128-16,1 2-128 0,0-2 0 0,-2 0 128 16,-2 3-128-16,1-1 0 0,-3-2 0 0,2 1 0 15,1 0 0-15,2 1 0 0,-2 0 128 0,-1 0-128 16,-4-1 0-16,3-1 160 0,2 1-160 0,0 0 160 0,-3 1-160 0,-1-1 128 16,1-2-128-16,-1 2 128 0,-2 2-128 0,1 0 128 15,-1 0-128-15,4 0 128 0,4-1-128 0,-2 1 0 16,-3 0 0-16,1 0 0 0,-2-3 0 0,2-1 128 15,1 2-128-15,0 0 0 0,0 0 0 0,-2 1 0 16,-3 0 128-16,4-2-128 0,1 3 0 0,-2 0 0 16,-1-1 0-16,0 0 0 0,-3 1 128 0,-3 2-128 15,1 1 0-15,2-3 128 0,-3-4-128 0,1 3 0 16,2 0 144-16,-2 2-144 0,-1-1 0 0,-1 0 128 16,-5-1-128-16,3 3 0 0,2 2 0 0,2-4 128 15,-2 1-128-15,2-1 0 0,-7 0 0 0,1 1 128 16,-2 0-128-16,1 0 0 0,0-1 0 0,1 0 0 15,2-1 0-15,-4 1 128 0,2 0-128 0,-2 0 0 0,-1 0 0 16,-3-1 0-16,-2 2 0 0,2 0 0 0,1 0 0 0,0 0 0 16,-1-2 0-16,-1 1 128 0,2 0-128 0,-3 1 0 15,-1 0 0-15,-2 2 0 0,-2-1 0 0,1-1 128 16,1-1-128-16,0 2 0 0,0-1 0 0,-2 1 128 16,0-1-128-16,-1 1 128 0,0-1-128 0,2 0 128 15,-3-1-128-15,-1 1 128 0,-2 0-128 0,0-1 128 16,-1 0-128-16,0 1 176 0,0 0-176 0,0-1 192 15,-1 0-64-15,0 0-128 0,-1 2 192 0,0-2-64 16,1 0 0-16,-1 0 0 0,-5 3 0 0,0-3 0 16,-1 0-128-16,1 0 0 0,-1 0 0 0,-3 0 0 15,0 0 0-15,-1 1 128 0,-2-1-128 0,0 0 128 16,-2 0-128-16,0 0 160 0,-3 0-160 0,1 0 160 0,-1 0-32 0,-1 0 0 16,-2 0 0-16,-10 0 0 0,10 1 48 0,-10-1 0 15,9 0 0-15,-9 0 0 0,0 0 32 0,9-1 16 16,-9 1 0-16,0 0 0 0,0 0 0 0,0 0 0 15,0 0 0-15,0 0 0 0,0 0-32 0,0 0 0 16,0 0 0-16,0 0 0 0,0 0-48 0,0 0-16 16,0 0 0-16,0 0 0 0,0 0-128 0,0 0 160 15,0 0-160-15,0 0 160 0,0 0-160 0,0 0 128 16,0 0-128-16,0 0 128 0,0 0-128 0,0 0 0 16,0 0 0-16,0 0 0 0,0 0 0 0,0 0 0 15,0 0 128-15,0 0-128 0,0 0 0 0,0 0 0 16,0 0 0-16,0 0 128 0,0 0-128 0,0 0 0 0,0 0 144 0,0 0-144 15,0 0 0-15,0 0 0 0,0 0 0 0,0 0 0 16,0 0 0-16,0 0 0 0,0 0 0 0,0 0 0 16,0 0 0-16,0 0 0 0,0 0 0 0,0 0-128 31,0 0-1216-31,0 0-256 0,-8 3-32 0,8-3-12112 0,-9 7-2416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9:33:52.68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8216 3211 9215 0,'0'0'192'0,"-4"-8"64"0,-2-2 0 0,3 5 0 0,3 5-256 0,-3-5 0 0,3 5 0 0,-1-5-2688 15,1-2-576-15</inkml:trace>
  <inkml:trace contextRef="#ctx0" brushRef="#br0" timeOffset="614.36">8019 3111 9215 0,'0'0'192'0,"-6"1"64"0,-4 0 0 0,4 0 0 0,-2 0-256 16,1 0 0-16,-3-1 0 0,1 3 0 0,-1-2 864 0,-1 0 128 16,0-1 32-16,0 1 0 0,-3 1 0 0,1 0 0 15,-1 0 0-15,-2 1 0 0,1-2 0 0,-2 1 0 16,0 1 0-16,0 1 0 0,-1-2-832 0,1-2-192 16,-1-1 0-16,3 1 0 0,2 3 0 0,2 1 0 15,-1-3 0-15,1 1 0 0,0-1 864 0,2 1 128 16,1-1 32-16,3 0 0 0,5-1 0 0,0 0 0 15,0 0 0-15,0 0 0 0,0 0-832 0,0 0-192 16,0 0 0-16,4 6 0 0,2-1 864 0,2-1 128 16,5 1 32-16,4 0 0 0,6-4-832 0,3 2-192 15,0-1 0-15,3 1 0 0,1 2 0 0,3-2 0 0,1 2 0 0,5 0 0 16,1-3 0-16,5 0 0 0,2-1 0 0,1 1 0 16,3 1 0-16,-3-1 0 0,2 0 0 0,0 1 0 15,2 1 0-15,-1 1 0 0,-1 2 0 0,2-5 0 16,-1-1 0-16,-2 0 0 0,0 1 0 0,-4 3 0 15,-2 0 0-15,-2 0 0 0,0-2 0 0,0 0 0 16,-4-1 0-16,-1 4 0 0,0-2 0 0,-4 2 0 16,-1-2 0-16,-2 2 0 0,-4 3 0 0,-3-4 0 15,-2-1 0-15,-3 1 0 0,-3-1 0 0,-2 1 0 16,-2-2 0-16,-2-2 0 0,-8-1 0 0,0 0 0 16,0 0 864-16,0 0 128 0,0 0 32 0,0 0 0 15,-8 3-832-15,-3 0-192 0,-4-3 0 0,-2 0 0 0,-4-2 0 16,-1 1 0-16,-3-2 0 0,-2 3 0 0,-2-1 0 15,-3 0 0-15,-3-1 0 0,-1 1 0 0,0-1 0 0,-5 1 0 16,0-1 0-16,-6-1 0 0,-1-3 0 0,-1 3 0 16,-2 1 0-16,3 1 0 0,-4-1 0 0,2-2 0 15,2 1 0-15,1 0 0 0,-1-1 0 0,2 3 0 16,1 0 0-16,1 1 0 0,2-1 0 0,4 2 0 16,4 0 0-16,1 1 0 0,0 2 0 0,5 0 0 15,0 1 0-15,3-1 0 0,2-2 0 0,5 0 0 16,0 1 0-16,5 0 0 0,0 1 0 0,4 1 0 15,3-2 0-15,6-3 0 0,2 8 0 0,4-1 0 16,4 2 0-16,11 2 0 16,6-2-2416-16,6-4-528 0,22 0-96 0,2-7-32 0</inkml:trace>
  <inkml:trace contextRef="#ctx0" brushRef="#br0" timeOffset="3496.2">10412 2301 16575 0,'0'0'368'0,"1"-7"80"0,-1 7 0 0,5-7 16 0,-2-1-464 0,0 2 0 15,1 0 0-15,-1 0 0 0,-1 1 912 0,-2 5 96 16,0 0 16-16,0 0 0 0,4-3-832 0,-4 3-192 15,0 0 0-15,0 0 0 0,0 0 0 0,0 0 0 16,0 0 0-16,0 0 0 0,0 0 864 0,0 0 128 16,0 0 32-16,0 0 0 0,0 8-832 0,-2 3-192 15,-3 3 0-15,-2 3 0 0,-1 3 864 0,-1 4 128 16,0 5 32-16,-4 5 0 0,1 2-832 0,-1 4-192 0,-2 0 0 16,-1 1 0-16,1 1 0 0,0 3 0 15,-1-1 0-15,1 5 0 0,-2-1 0 0,1 1 0 0,-1-2 0 0,1-1 0 16,0-1 864-16,0-3 128 0,-1 1 32 0,1-1 0 15,0-2-832-15,1 1-192 16,1-1 0-16,-5 12 0 0,1-4 0 0,4-10 0 0,1-5 0 0,4-2 0 16,1-1 160-16,2-4-16 0,-1-4 0 0,4-3 0 15,-1-4 112-15,0-3 32 0,0-3 0 0,2 2 0 16,-1-1 64-16,3-10 16 0,0 0 0 0,-2 9 0 16,2-9-112-16,0 0 0 0,0 0-16 0,0 0 0 15,0 0-32-15,0 0 0 0,0 0 0 0,0 0 0 16,0 0-16-16,0 0-16 0,0 0 0 0,0 0 0 15,11 1-176-15,1-1 160 0,2 2-160 0,0-2 160 0,-1-2-160 16,2 0 0-16,0-3 0 0,2 2 0 0,0 3 0 0,2 1 0 16,0-2 0-16,3-1 0 0,-2-1 0 0,3 3 0 15,0-2 0-15,4 1 0 0,-2 0 0 0,4 0 0 16,3 0 0-16,1 0 0 0,-2 0 0 0,6-1 0 16,-2-4 0-16,2 5 0 0,1 1 0 0,0 0 0 15,1-1 0-15,2-1 0 0,-1 0 0 0,3 0 0 16,2 1 0-16,3 1 0 0,1-1 0 0,-1 1 0 15,0 1 0-15,0 0 0 0,1-1 0 0,1 0 0 16,0-1 0-16,1 1 0 0,3 1 0 0,1 2 0 16,-1-1 0-16,1 0 0 0,-2-1 0 0,1 4 0 15,2-3 0-15,3 0 0 0,3-1 0 0,0 1 0 16,-1 0 0-16,-1 0 0 0,-2-2 0 0,3-2 0 0,4 1 0 0,0 1 0 16,-4 3 0-16,-1-1 0 0,0-2 0 0,-1 1 0 15,-2 0 0-15,4 1 0 0,0-1 0 0,2-1 0 16,1-1 0-16,-1 1 128 0,-4 1-128 0,1 0 0 15,0-1 0-15,1 0 0 0,3 0 0 0,0 1 0 16,1 2 0-16,-2-1 0 0,-3-1 0 0,2-1 0 16,0 0 0-16,3 2 0 0,2-1 0 0,-1 0 0 31,-1-1-336-31,-1 1-160 0,0 1-16 0,-18-1-16 0,6 1 528 0,3-1 0 0,2 0 0 0,21 1 0 16,-9 2 320-16,0-2 160 0,-4 1 32 0,-1 0 16 15,-1 1-848-15,-1-1-160 16,-3 1-32-16,-16-3-16 0,0-1 528 0,5 3 0 0,2 1 0 0,3-1 0 15,2 0 0-15,0-2 0 0,0-1 0 0,-1 1 0 0,-3 2 0 0,2-1 0 16,1-1 0-16,0 2 0 0,2-1 0 0,-1 1 0 16,0 0 0-16,0 1 0 0,-2-3 0 15,0 1 0-15,0 2 0 0,0 1 0 0,2-2 0 0,-2 3 0 16,3-4 0-16,-2 3 0 0,0 4 0 0,-2-2 0 16,0-3 0-16,2-1 0 0,0 1 0 0,2 0 0 15,3 2 0-15,-3-3 0 0,-2-2 0 0,-2 0 0 16,1 1 0-16,0-2 0 0,2 0 0 0,-2 0 0 15,1 0 0-15,-3 1 0 0,1 2 704 0,0-3 256 16,-4-3 64-16,3 1 0 0,1 0-832 0,0-1-192 16,3 3 0-16,-1-1 0 0,-1-1 0 0,0 2 0 15,-5-2 0-15,2 0 0 0,-1 0 0 0,1 0 0 16,1-2 0-16,2 2 0 0,4 0 0 0,0 1 0 16,-2 1 0-16,2-1 0 0,-4-1 0 0,3-1 0 15,-1 1 0-15,1 0 0 0,1-1 0 0,-3 0 0 0,1 2 0 0,-5 0 0 16,1 0 0-16,3 0 0 0,-1-1 0 0,2 0 0 15,-2 1 0-15,3-4 0 0,-2 2 0 0,1 0 0 16,-3-1 0-16,2 3 0 0,0-2 0 0,22-2 0 16,-9 0-256-16,-5 1-80 0,-4 0-32 0,-17 3 0 15,-2 1 592-15,5 0 112 0,1-2 32 0,2 1 0 16,1 1-368-16,2 0 0 0,0-3 0 0,0 3 0 16,-1 2 0-16,0 1 0 0,-3 0 0 0,0 0 0 15,0-3 0-15,0-2 0 0,1 1 0 0,-1 1 0 16,2 3 0-16,-3-1 0 0,-1-4 0 0,-1 0 0 15,-2 1 0-15,0 0 0 0,-1 0 0 0,-1 1 0 16,2 2 0-16,-2 1 0 0,0-1 0 0,-2-1 0 16,2-1 0-16,-3 1 0 0,1 0 0 0,0 1 0 0,-6 0 0 15,1 2 0-15,-1-2 0 0,-1 1 0 0,-2 1 0 0,0-2 0 16,-1-2 0-16,-1 1 0 0,0 2 0 0,-4 2 0 16,-1-1 0-16,0-2 0 0,-3-3 0 0,-1 1 0 15,-1 2 0-15,-1 0 0 0,-1 0 0 0,-1 2 0 16,-3-1 0-16,0 2 0 0,1-3 0 0,-4 0 0 15,1 1 0-15,-4-2 0 0,1 2 0 0,-5-3 0 16,0 0 0-16,0 0 0 0,7 2 0 0,-7-2 0 16,4 3 0-16,-4-3 0 0,0 0 0 0,0 0 0 15,0 0 0-15,0 0 0 0,0 0 0 0,0 0 0 16,-1-6 0-16,0-2 0 0,0 0 896 0,1 0 96 16,-1 3 32-16,0-4 0 0,1-2-832 0,-1 0-192 15,-1-1 0-15,1-6 0 16,-1 0-384-16,1-2-112 0,-1-1-16 0,3 7-16 0,0-2 848 0,-1-2 160 15,-1-5 32-15,1 1 16 0,1-4-528 0,3 2 0 0,-1-2 0 0,-1-3 0 16,1-1 0-16,2-2 0 0,0-1 0 0,1 0 0 16,0 2 0-16,1-1 0 0,0 0 0 0,-1 0 0 15,2 1 0-15,0-1 0 0,-1-1 0 0,1 1 0 16,-2-3 0-16,2 2 0 0,-1-3 0 0,2 2 0 16,-3 1 0-16,3 1 0 0,-2 3 0 0,4-13 0 15,-1 7-256 1,-2 1-144-16,-1 1-48 0,1 3 0 0,-2 4 448 0,1 2 0 0,-2-3 0 0,3 2-128 15,-5 0 128-15,3 2 0 0,2-2 0 0,-3 1 0 16,2-1 0-16,-2 3 0 0,1 3 0 0,-2 7 0 16,2-2 304-16,0 2 144 0,1-1 16 0,-2 2 16 0,0-2-480 0,0 1 0 15,0-1 0-15,-2 2 0 0,-1 0 0 0,-1 2 0 16,-1 3 0-16,1 0 0 0,2-1 0 0,-6 0 0 16,0 3 0-16,1-2 0 0,-1 2 0 0,3 4 0 15,-5-4 0-15,-3 1 0 0,2 0 0 0,-4-1 0 16,0 1 0-16,-6 1 0 15,-1 3-720-15,-1 2-240 0,1-2-64 0,-2-1 0 0,-1-1 1024 0,-1 1 336 16,-1 1 0-16,-3 1 0 0,-1-1-336 0,-4 0 0 16,-3-2 0-16,-4 1 0 0,-5 1 0 0,0-1 0 15,0-1 0-15,-1 1 0 0,-2 1 0 0,0 2 0 16,0-2 0-16,-3-1 0 0,-4-1 0 0,-2 1 0 16,-2 0 0-16,0 0 0 0,-1 0 0 0,-1 0 0 15,-2-1 0-15,-2-1 0 0,-1 1 0 0,-7 0 0 0,0-2 0 0,-1 1 0 16,7-1 0-16,-6 0 0 0,-4-1 0 0,-4 1 0 15,-2 0 0-15,3 0 0 0,4 1 0 0,-6-1 0 16,-7-3 0-16,3-1 0 0,-3-1 0 0,2 1 0 16,-1 2 0-16,-3-2 0 0,-1-1 0 0,-2 0 0 15,3 1 0-15,-1-2 0 0,-3 0 0 0,-2 0-128 16,0 3 128-16,-1 0 0 0,-1-3 0 0,0 0 0 16,-7-1 0-16,4 0 0 0,5 1 0 0,-6 2 0 15,-2-1 0-15,0 1 0 0,4 5 0 0,-3-3 0 16,0-5 0-16,-3 4 0 0,3 5 0 0,-1-3 0 15,0-3 0-15,0 3 0 0,-1 4 0 0,5-2 0 16,0-3 0-16,-1 1 0 0,-3-1 0 0,3-1 0 16,3 3 0-16,-3-2 0 0,-1 2 0 0,4-2 0 15,1 3 0-15,1 0 0 0,0 1 0 0,-1-2 0 0,-2-4 0 16,6 2 0-16,4-2 0 0,0 3 0 0,-4 2 0 0,1 1 0 16,-1-1 0-16,6-2 0 0,-2-2 0 0,1 2 0 15,-2 2 0-15,4 1 0 0,3-1 0 0,-2 1 0 16,-2 0 0-16,1-1 0 0,5-2 0 0,2 0 0 15,4 1 0-15,-2 1 0 0,-3 1 0 0,1 0 0 16,3 0 0-16,1 1 0 0,0-4 0 0,2 2 0 16,-1-2 0-16,0 1 0 0,-2 2 0 0,6 1 0 15,4 0 0-15,1 0 0 0,1-2 0 0,-3-1 0 16,-1 4 0-16,1 1 0 0,2-2 0 0,4 0 0 16,3 1 0-16,1 0 0 0,-1-2 0 0,-1 0 0 15,-2-1 0-15,3 2 0 0,2 2 0 0,2 1 0 16,4 2 0-16,0-1 0 0,0 0 0 0,1-1 0 0,-1 0 0 0,1 2 0 15,1 0 0-15,2 1 0 0,0-2 0 0,3 1 0 16,1 1 0-16,3-1 0 0,0 0 0 0,0 0 0 16,-2 1 0-16,2 0 0 0,-1 1 0 0,2 0 0 15,0-2 0-15,1 3 0 0,-1 1 0 0,3-1 0 16,3 1 0-16,1-1 0 0,1-3 0 0,3 4 0 16,-1-1 0-16,4 0 0 0,-4-4 0 0,4 0 0 15,-1-1 0-15,2 1 128 0,-1-2-128 0,3 2 0 16,-2-2 0-16,5 1 128 0,3 1-128 0,2-2 0 15,-1 0 0-15,1-1 0 0,-1-1 0 0,2 3 128 16,2 2-128-16,1 0 0 0,0-1 0 0,0 3 0 16,1 1-1584-16,1 3-336 0,0 1-64 0,-3 0 0 15</inkml:trace>
  <inkml:trace contextRef="#ctx0" brushRef="#br0" timeOffset="6129.04">5656 4573 16575 0,'0'0'368'0,"0"0"80"0,0 0 0 0,0 0 16 0,0 0-464 0,0 0 0 0,0 0 0 0,0 0 0 16,0 0 912-16,0 0 96 0,2-7 16 0,-2 7 0 0,0 0-832 0,0 0-192 15,0 0 0-15,0 0 0 0,5-4 864 0,-5 4 128 16,0 0 32-16,0 0 0 0,4-4-832 0,-4 4-192 16,0 0 0-16,0 0 0 0,0 0 864 0,0 0 128 15,0 0 32-15,0 0 0 0,5-3-832 0,-5 3-192 16,7 0 0-16,1 0 0 0,-1-1 864 0,2 1 128 16,1 0 32-16,2 0 0 0,3-1-832 0,1 1-192 15,2-1 0-15,3 1 0 0,2 1 0 0,4 1 0 16,1 0 0-16,3 1 0 0,2-3 864 0,2-2 128 15,-2-1 32-15,4 3 0 0,2 3-832 0,1 1-192 16,2 0 0-16,-1-1 0 0,-3-1 0 0,1 0 0 16,2 1 0-16,2 1 0 0,-2 4 0 0,-1-5 0 15,-1 0 0-15,-1-1 0 0,1 0 0 0,2 0 0 0,-1 2 0 0,2-3 0 16,3-2 864-16,-3 1 128 0,-1 1 32 0,-1 1 0 16,-1 0-832-16,-1-2-192 0,-2-2 0 0,-1 1 0 15,-1 2 0-15,-2 0 0 0,-4-2 0 0,-1 1 0 16,-3 1 0-16,-4 0 0 0,-3 0 0 0,-1 0 0 15,-4 0 864-15,-3-1 128 0,-3 0 32 0,-6 0 0 32,0 0-1648-32,0 0-320 0,-4 10-64 0,-8 0-16 15,-8 1-816-15,-5 2-160 0,-5 5-48 0,7-6 0 0</inkml:trace>
  <inkml:trace contextRef="#ctx0" brushRef="#br0" timeOffset="7433.6">10931 4469 12895 0,'-7'4'272'0,"-1"-2"64"0,0-1 16 0,0 0 32 0,1-1-384 0,-1-1 0 0,0 0 0 0,1 0 0 16,7 1 896-16,-8-1 96 0,-2 0 32 0,10 1 0 15,-7 1 0-15,7-1 0 0,-9 0 0 0,9 0 0 16,0 0 0-16,-7-3 0 0,7 3 0 0,0 0 0 16,0 0 0-16,0 0 0 0,0 0 0 0,0 0 0 15,0 0 0-15,0 0 0 0,0 0 0 0,9 5 0 16,2-2-832-16,5 2-192 0,6-3 0 0,6 1 0 15,1 0 864-15,4-2 128 0,4-2 32 0,-1 2 0 0,3 5-832 0,3-2-192 16,6 0 0-16,3-3 0 0,0-1 0 0,4 0 0 16,2 0 0-16,0 1 0 0,0-1 0 0,1 1 0 15,3-1 0-15,3 0 0 0,3 0 864 0,-1-1 128 16,0 1 32-16,0 0 0 0,0 0-832 0,-1 1-192 16,1 1 0-16,4 0 0 0,-3-1 0 0,-2 1 0 15,-5 0 0-15,1 0 0 0,-1-1 0 0,4 0 0 16,0 0 0-16,-4 0 0 0,-2 4 0 0,-3-2 0 15,-2-1 0-15,-1 0 0 0,0 1 0 0,-2 0 0 16,0-2 0-16,-2 1 0 0,-2 2 0 0,-1-1 0 16,-2 0 0-16,-3-3 0 0,-3 0 864 0,-3 0 128 15,1 2 32-15,-4 1 0 0,-2-2-832 0,-3-1-192 16,-2-1 0-16,-1 2 0 0,1 1 0 0,-2-1 0 0,-2-1 0 16,-2 1 0-16,0 0 0 0,-2-1 0 15,-2 1 0-15,-2-2 0 0,-2-2 0 0,-3 1 0 16,-7 2 0-16,8-3 0 0,-8 3 0 0,0 0 0 0,7 0 0 0,-7 0 0 15,0 0 864-15,0 0 128 0,0 0 32 0,0 0 0 16,0 0-832-16,0 0-192 0,0 0 0 0,0 0 0 16,5-5 0-16,-5 5 0 0,0 0 0 0,0 0 0 15,0 0 0-15,0 0 0 0,0-7 0 0,0 7 0 16,0 0 0-16,0 0 0 0,0 0 0 0,0 0 0 16,-3-6 0-16,3 6 0 0,0 0 0 0,0 0 0 15,-6-7 0-15,6 7 0 0,0 0 0 0,0 0 0 16,-8-4-768-16,8 4-208 15,-6-5-48-15,6 5 0 0,0 0 832 0,0 0 192 0,-10 0 0 0,10 0 0 0,-10-1 0 0,10 1 0 16,-11-1 0-16,11 1 0 0,0 0 0 0,-10 0 0 16,3-2 0-16,7 2 0 15,0 0-864-15,-9 2-128 0,0-1-32 16,9-1 0-16,0 0 832 0,-9 1 192 0,2-1 0 0,7 0 0 16,0 0-864-16,-10 0-128 0,-1 0-32 0,2 0 0 15,9 0 0-15,-12 5 0 0,1-3 0 0,1-1-13504 16</inkml:trace>
  <inkml:trace contextRef="#ctx0" brushRef="#br0" timeOffset="11559.47">19942 4520 16575 0,'0'0'368'0,"-8"-3"80"0,1-1 0 0,0 3 16 0,1-2-464 0,-2 1 0 16,-1-2 0-16,1 2 0 0,0 1 912 0,0 2 96 16,2 0 16-16,0-1 0 0,6 0-832 0,0 0-192 15,0 0 0-15,0 0 0 0,0 0 1680 0,0 0 304 0,0 0 48 0,11 0 16 16,3-1-832-16,6 0-144 16,4 0-48-16,7 1 0 0,7 2-816 0,3-1-208 0,6 0 0 0,3 2 0 15,4 0 864-15,29 2 128 0,-3-2 32 0,-1-1 0 16,-1 1-832-16,1-1-192 0,0 3 0 0,2-2 0 15,8 0 864-15,-4 1 128 0,-3 2 32 0,3-2 0 16,4-3-832-16,-4 1-192 0,-1 0 0 0,-5 1 0 16,-9 1 864-16,-1-1 128 0,-5-1 32 0,-2 0 0 15,-4 1-832-15,-7-1-192 0,-6 2 0 0,-7-1 0 16,-6 1 0-16,-6 1 0 0,-6 4 0 0,-4-2 0 16,-4-3 0-16,-5 2 0 0,-4 1 0 0,-3 3 0 15,-1 3-1600-15,-8-2-352 0,-4 0-80 0,-8 3-14752 16</inkml:trace>
  <inkml:trace contextRef="#ctx0" brushRef="#br0" timeOffset="12480.39">1993 5963 22399 0,'0'-10'992'0,"0"3"208"0,0-3-960 0,3 1-240 0,-1 1 0 0,2 2 0 15,2-1 256-15,3 1 0 0,2 2 0 0,-1 1 0 16,1-1 48-16,3 0 16 0,4-4 0 0,4 4 0 16,0 3-144-16,5-2-32 0,4-1 0 0,5 0 0 15,5-1-144-15,0 0 160 0,0-1-160 0,6 2 160 16,1-3-160-16,5 3 0 0,1 1 144 0,4-1-144 0,5 1 0 15,-1-1 144-15,0-2-144 0,3 1 0 0,1 3 176 0,4-2-176 16,5 0 160-16,2-3-160 0,1 2 272 0,1 1-32 16,4 1-16-16,-3-1 0 0,0-3 16 0,-1 2 0 15,-2 1 0-15,-2 2 0 0,-1 1-112 0,2 0-128 16,2 1 176-16,-3 0-176 0,-2 1 256 0,-4 0-48 16,-1 0-16-16,-5-1 0 0,-2 0-32 0,1 2-16 15,-2 1 0-15,-6 1 0 0,-4-3-144 0,-4 2 160 16,-2 0-160-16,-3 0 160 0,-2 2-160 0,-2-1 0 15,-5 1 144-15,-6 2-144 0,-3-4 0 0,-3 3 0 16,-3 0 0-16,-3 0-8768 16,-4 4-1728-16</inkml:trace>
  <inkml:trace contextRef="#ctx0" brushRef="#br0" timeOffset="31349.53">1160 1518 9215 0,'0'0'192'0,"0"0"64"0,0 0 0 0,0 0 0 0,0 0-256 0,0 0 0 0,0 0 0 0,0 0 0 15,0 0 0-15,0 0 0 0,0 0 0 0,0 0 0 16,0 0 0-16,0 0 0 0,-6-1 0 0,1-1 0 16,0 1 864-16,-1 1 128 0,-2 0 32 0,0 0 0 15,1-1 0-15,-1 1 0 0,0 1 0 0,0 0 0 16,0-1 0-16,-2-1 0 0,1 0 0 0,0-1 0 0,1 1 0 0,0 0 0 16,1-3 0-16,1 1 0 0,-2-2 0 0,2 0 0 15,1-3 0-15,3-1 0 0,-5-1 0 0,3-2 0 16,0-2 0-16,1-2 0 0,1-1 0 0,0-3 0 15,-2-2 0-15,2-4 0 0,0-1-832 0,1-4-192 16,-3-6 0-16,0-5 0 0,1-5 0 0,0-4 0 16,-1-3 0-16,2 2 0 0,2 0 0 0,0 0 0 15,-1 2 0-15,2 2 0 0,1 4 0 0,2 10 0 16,-4-1 0-16,2 3 0 0,0 4 0 0,1 2 0 16,1 2 0-16,0 4 0 0,-2 4 0 0,4-1 0 15,0 2 0-15,-1 5 0 0,0 1 0 0,2 4 0 16,1 1 0-16,1 3 0 0,1 2 0 0,1 4 0 15,1 0 0-15,2 4 0 0,1 3 0 0,-2 4 0 0,-2 4 0 0,4 6 0 16,0 3 0-16,3 4 0 0,-3 3 0 0,4 0 0 16,-2 2 0-16,7 11 0 15,-2-3 0-15,-3-4 0 0,2-4 0 0,-3-4 0 0,-3-1 0 0,-2-5 0 16,-1-1 0-16,-2-1 0 0,-1-3 0 0,-2-4 0 16,-4-1 0-16,-2-1 0 0,-1-3 0 0,-1-2 0 15,-3 2 0-15,-6-1 0 0,-2-2 0 0,-3 0 0 16,-1-4 864-16,-4 1 128 0,-3-4 32 0,-2 1 0 15,-5-2-832-15,-1-2-192 0,-1-1 0 0,-1-2 0 16,-2-4 0-16,-1 1 0 0,-1-4 0 0,0 0 0 16,0-1 0-16,0-1 0 0,1-1 0 0,4-1 0 15,2 1 0-15,5-2 0 0,0-2 0 0,-4-3 0 16,8 2-768-16,7-1-208 0,5-1-48 16,7 3 0-16,2-4 832 0,3 1 192 0,4-1 0 0,4-2 0 0,0-3 0 0,5-2 0 15,6-3 0-15,0 3 0 0,4-4 0 0,0-1 0 16,5 0 0-16,-6 6 0 0,4-5 0 0,0-1 0 15,1-1 0-15,2 4 0 0,1 1 0 0,0 4 0 16,0 2 0-16,10-2 0 0,-5 6 0 0,-3 7 0 16,-6 4 0-16,4 6 0 0,-7 6 0 0,-8 9 0 15,-9 6 0-15,-7-3 0 0,-2 9 0 0,-2 2 0 16,-3 8 0-16,-5 0 0 0,-6 2 768 0,-1 4 208 16,-4 2 48-16,-27 41 0 0,2-10-832 0,2-7-192 15,2-10 0-15,-2-2 0 0,-1-3 0 0,1-3 0 16,-1-4 0-16,3-2 0 0,7-2 864 0,2-3 128 15,5-1 32-15,2-2 0 16,8-3-2464-16,2-6-480 0,3-1-112 0,5-5-9296 16,6-6-1856-16</inkml:trace>
  <inkml:trace contextRef="#ctx0" brushRef="#br0" timeOffset="32763.6">18911 1255 20271 0,'0'0'896'0,"0"0"192"0,0 0-880 0,0 0-208 0,0 0 0 0,0 0 0 15,-4 7 0-15,4-7 0 0,0 0 0 0,-3 6 0 16,3-6 0-16,0 0 0 0,0 0 0 0,0 0 0 16,0 0 1680-16,0 0 304 0,0 0 48 0,0 0 16 0,2-11-832 0,2-2-144 15,0 0-48-15,4-6 0 0,2-3-816 0,1-3-208 16,0-4 0-16,3-1 0 0,0 0 0 0,2-3 0 15,-3-6 0-15,2 3 0 0,1-2 0 0,2 0 0 16,1 0 0-16,1 1 0 0,2 2 0 0,-1 1 0 16,4 3 0-16,-3 2 0 0,0 4 0 0,-1 6 0 15,-1 3 0-15,-9 8 0 0,0 1 0 0,1 0 0 16,-2 2 0-16,2 1 0 0,-1 5 0 0,1 2 0 16,-2 0 0-16,0 4 0 0,-2 6 0 0,2 3 0 15,-4 5 0-15,5 21 0 0,-5 0 0 0,-1-2 0 16,-2 3 0-16,-3-1 0 0,-1 1 0 0,-1-2 0 15,0-4 0-15,1-2 0 0,1-1 0 0,-2-5 0 16,1-5 0-16,0-8 0 0,-1 0 0 0,0-2 0 16,2 0 0-16,-1-2 0 0,-4-2 0 0,1 0 0 0,-2-3 0 0,1 0 0 15,-1-2 0-15,1-1 0 0,-4-1 0 16,1-3 0-16,-4 0 864 0,0-4 128 0,-2-2 32 0,-8-7 0 16,-1-3-832-16,0-1-192 0,-1-3 0 0,-1-2 0 15,-2-1 0-15,2-3 0 0,0-6 0 0,1 2 0 31,4 2-768-31,3 2-208 0,2 1-48 0,3 2 0 0,5 4 832 0,4 0 192 0,6 2 0 0,2 0 0 16,2 1 0-16,4 1 0 0,4 2 0 0,4 0 0 16,5 0 0-16,1 2 0 0,3 0 0 0,3 1 0 15,2 1 0-15,1-1 0 0,1-2 0 0,-1 2 0 16,2 2 0-16,2 2 0 0,-2 0 0 0,0 4 0 16,-4 2 0-16,-3 5 0 0,-5 3 0 0,-2 4 0 15,-5 3 0-15,-9 2 0 0,-5 3 0 0,-8 2 0 0,-5 2 0 0,-6 3 0 16,-6-2 0-16,-9 5 0 0,-8-2 768 0,-1 4 208 15,-3 1 48-15,-2 0 0 0,-3-6-832 0,-3-1-192 16,-2-3 0-16,16-5 0 0,-7 0 0 0,1 0 0 16,3 0 0-16,-9 3 0 15,10-4-2416-15,8-6-528 0,10-4-96 0,14-7-32 0</inkml:trace>
  <inkml:trace contextRef="#ctx0" brushRef="#br0" timeOffset="33681.21">20534 1216 23951 0,'0'0'512'0,"0"0"128"0,0 0 0 0,-8 3 64 0,1 0-576 0,-2 0-128 16,0-1 0-16,-1 0 0 0,2 0 0 0,-3-2 0 15,0 1 0-15,0-1 0 0,0-1 0 0,1-3 0 16,2-2 0-16,-2 1 0 0,0-2 848 0,4-2 144 16,2-3 32-16,1-3 0 0,1-1 0 0,4-2 0 15,2-4 0-15,3-2 0 0,1-2-832 0,1-3-192 16,-1-2 0-16,4-4 0 0,2-2 0 0,1 0 0 16,0-1 0-16,5 0 0 0,-1-2 0 0,1 2 0 0,1-1 0 0,-2 4 0 15,1 6 0-15,-9 16 0 0,1-1 0 0,-2 0 0 16,3 1 0-16,1 2 0 0,-2 3 0 0,-1 0 0 15,0 4 0-15,9-1 0 0,-2 4 0 0,-13 5 0 16,0 5 0-16,1 3 0 0,-3 5 0 0,1 2 0 16,0 6 0-16,-3 0 0 0,-1 2 0 0,-2 24 0 15,-4-5 0-15,1-2 0 0,-5-4 0 0,4-5 0 16,-3-2 0-16,4-1 0 0,-3-1 0 0,4-1 0 16,0-7 0-16,0 0 0 0,1-7 0 0,-1 2 0 15,1-3 0-15,-1-1 0 0,-1-5 0 0,1 1 0 16,0-1 0-16,-5-2 0 0,0-3 0 0,0-1 0 0,-2-4 0 0,-2-1 0 15,-2-2 0-15,-4-3 0 0,-3 2 0 0,-1-5 0 16,-1-2 0-16,-5-2 0 0,-2 1 0 0,1 0 0 16,3-1 0-16,1-2 0 0,1 1 0 0,7 0 0 15,1 0 0-15,3 1 0 0,2 0 0 0,2 0 0 16,2 2 0-16,2-1 0 0,3 1 0 0,3 0 0 16,4-2 0-16,2 3 0 0,4 0 0 0,6 0 0 15,3-3 0-15,3 3 0 0,5-2 0 0,1 2 0 16,3 1 0-16,2 0 0 0,1-2 0 0,3 4 0 15,0 0 0-15,-1 0 0 0,-2-2 0 0,-1 5 0 16,-3 1 0-16,-5 4 0 0,-5 2 0 0,-3 0 0 16,-4 1 0-16,-3 3 0 0,-6 1 0 0,-4 3 0 15,-4 2 0-15,-5 3 0 0,-4 1 0 0,-5 3 0 0,-3-1 0 0,-3 4 0 16,-2-1 0-16,-4 0 0 0,-2 0 0 0,1 1 0 16,-2 2 0-16,0-3 0 0,5-4 0 0,-1-2-9232 15,3 1-1904-15</inkml:trace>
  <inkml:trace contextRef="#ctx0" brushRef="#br0" timeOffset="34484.6">21552 1212 23951 0,'0'15'512'0,"-7"-8"128"0,1 2 0 0,-1 0 64 0,0-1-576 0,3-2-128 16,4-6 0-16,0 0 0 0,0 0 0 0,0 0 0 16,0 0 0-16,0 0 0 0,0 0 848 0,8-6 144 0,3-4 32 0,3-4 0 15,4-2 0-15,0-6 0 16,2-1 0-16,4-4 0 0,3-1-832 0,2-3-192 0,2-4 0 0,0-4 0 16,0-1 0-16,1-2 0 0,2-3 0 15,-2 3 0-15,-4 2 0 0,0 5 0 0,-5 3 0 0,0 4 0 16,-4 1 0-16,-1 7 0 0,0 6 0 0,-3 4 0 15,0 0 0-15,-3 6 0 0,0 4 0 0,-4 5 0 16,-8-5 0-16,8 10 0 0,-4 6 0 0,-2 5 0 16,-3 2 0-16,-1 2 0 0,-2 1 0 0,-3 4 0 15,-1 1 0-15,-2 2 0 0,0 1 0 0,0 1 0 16,-3 4 0-16,1-1 0 0,2 1 0 0,0-1 0 16,1-1 0-16,2-4 0 0,-2-5 0 0,2 2 0 15,-2-4 0-15,2-2 0 0,-3-2 0 0,0-1 0 16,-1-2 0-16,-2-1 0 0,1-4 0 0,-3-2 0 0,-1 1 0 15,-2-3 0-15,1-2 0 0,0-3 0 0,-3-5 0 16,-1-1 0-16,-1-1 0 0,-3-2 0 16,3-4 864-16,-4-2 128 0,-1-3 32 0,3-4 0 0,-2-1-832 0,2-4-192 15,-2-3 0-15,3 0 0 0,3-2 0 0,3 0 0 16,0 1 0-16,5 3 0 0,2 1 0 0,4 1 0 16,3 1 0-16,3 2 0 0,3-1 0 0,3 1 0 15,3 0 0-15,4 3 0 0,5 0 0 0,2 1 0 16,3 2 0-16,3 0 0 0,5 0 0 0,5 2 0 15,5-1 0-15,4 0 0 16,3 0-768-16,1 1-208 0,-3 0-48 0,-2 2 0 0,-2-1 832 0,0 2 192 16,-1 1 0-16,5 0 0 0,1 2 768 0,-2 2 208 15,-3 0 48-15,-2 5 0 0,-4 1-832 0,-7 3-192 16,-4 0 0-16,-6 4 0 0,-3 1 0 0,-7 2 0 16,-4 1 0-16,-7 3 0 0,-5 1 0 0,-4 3 0 0,-5 5 0 0,-8-1 0 15,-7 1 0-15,-1 1 0 0,-3 1 0 0,-3-2 0 16,-2 2 864-16,0-5 128 0,-1 1 32 0,-1-4 0 15,1-1-832-15,-4-1-192 0,-3 0 0 0,0-2 0 32,-5-1-2416-32,6-3-528 0,-20 3-96 0,17-5-32 0</inkml:trace>
  <inkml:trace contextRef="#ctx0" brushRef="#br0" timeOffset="35898.67">377 1726 12895 0,'0'0'576'0,"0"0"112"0,0 0-560 0,0 0-128 15,0 0 0-15,0 0 0 0,0 0 848 0,0 0 144 16,-6-2 32-16,-2-3 0 0,3-2-832 0,2-3-192 16,-2-1 0-16,2-4 0 0,0-1 864 0,0-3 128 15,-2-2 32-15,3-3 0 0,3-2 0 0,-2-3 0 16,-3-1 0-16,2 0 0 0,1-1-832 0,0 0-192 15,-5-2 0-15,3-1 0 0,1-1 0 0,1-2 0 16,1-1 0-16,-1 3 0 0,-1 1 864 0,-1 2 128 16,1 2 32-16,1 3 0 0,0 1-832 0,2 4-192 15,3 4 0-15,-2 2 0 0,-1 3 0 0,1 2 0 16,2 2 0-16,0 3 0 0,-1 1 0 0,-3 5 0 16,4-2 0-16,4 2 0 0,1 0 0 0,2 5 0 15,-4 4 0-15,3 4 0 0,4 1 0 0,-3 4 0 0,2 4 0 0,1 4 0 16,0 1 0-16,1 2 0 0,-2-1 0 0,1 1 0 15,2-2 0-15,-2 1 0 0,1-4 0 0,1 0 0 16,-2-1 0-16,-3 1 0 16,0-2 0-16,-1-2 0 0,0 1 0 0,-3-1 0 0,-1 0 0 0,-1 0 0 15,-2 0 0-15,-3-1 0 0,-1-1 0 0,-4 1 0 16,1-4 0-16,-2 2 0 0,-3-4 0 0,1 2 0 16,-6 1 0-16,2-1 0 0,-3-2 0 0,0-2 0 15,-2-2 0-15,-1-2 0 0,-1-3 0 0,-3-2 0 16,0 0 864-16,-3-4 128 0,2-2 32 0,-2-4 0 15,1-2-1648-15,0-3-320 0,3-5-64 0,0-3-16 16,0-1 832-16,4-3 192 0,3-2 0 0,2-1 0 16,0 0 0-16,3 0 0 0,0 3 0 0,5-1 0 15,2 2 0-15,2 1 0 0,1 1 0 0,2 1 0 0,3 1 0 0,0 1 0 16,3 0 0-16,2-2 0 0,2 1 0 0,3 2 0 16,0-2 0-16,3 2 0 0,5-1 0 0,-3 1 0 15,0-1 0-15,1 1 0 0,2 3 0 0,-1 2 0 16,-1 2 0-16,0 4 0 0,-3 5 0 0,-2 4 0 15,-1 3 0-15,-2 6 0 0,-1 6 0 0,-1 6 0 16,-5 5 0-16,-1 4 0 0,-6 4 768 0,-4 3 208 16,-1 2 48-16,-5 1 0 0,-4 1-832 0,-5 3-192 15,-2 2 0-15,-4 1 0 0,-1 2 0 0,0-2 0 16,-5 1 0-16,-10 18-13888 0</inkml:trace>
  <inkml:trace contextRef="#ctx0" brushRef="#br0" timeOffset="90969.75">3833 7461 3679 0,'0'0'160'0,"0"0"32"15,-2-8-192-15,2 8 0 0,-3-7 0 0,3 7 0 16,0 0 1680-16,2-8 304 0,-2 8 48 0,0 0 16 15,0 0-1456-15,4-6-272 0,0-2-64 0,-4 8-16 16,0 0-240-16,11-2 0 0,-2 0 128 0,-9 2-128 0,10 0 0 0,0 1 128 16,0 0-128-16,0 0 0 0,-10-1 384 0,10 0-32 15,2 0 0-15,0 2 0 0,1 1 96 0,2 1 0 16,3-1 16-16,0 0 0 0,-3 1-48 0,3-1-16 16,3 0 0-16,2 0 0 0,1 0 48 0,2-2 0 15,1 0 0-15,1 1 0 0,-2 1-16 0,1 2 0 16,1-4 0-16,0 0 0 0,2-1-144 0,1 1-32 15,-2 0 0-15,4 0 0 0,1-1 0 0,4 1-16 16,1-1 0-16,1 0 0 0,-1 0 16 0,-1 3 0 16,1-1 0-16,2-2 0 0,-1-2-80 0,4-1-16 15,2 1 0-15,-1 1 0 0,-1 1 160 0,1 0 16 16,2 1 16-16,-1 1 0 0,0 1-96 0,0-2 0 0,0-1-16 16,3 2 0-16,1 1-64 0,2-1-16 15,1 2 0-15,1-2 0 0,-1-1-160 0,-1 1 0 0,0 3 0 0,2-5 0 16,0 1 160-16,1-1-160 0,2-1 192 0,-2 3-192 15,1 1 128-15,-1 1-128 0,-1 0 0 0,1-2 0 16,1 0 0-16,2-1 160 0,3-1-160 0,-1 1 128 16,-1 2-128-16,-2-2 128 0,-2 1-128 0,2-1 128 15,0-2-128-15,2 0 0 0,2 1 0 0,0 1 0 16,-5 1 0-16,1 1 192 0,-1-2-32 0,2 2 0 16,3-1-32-16,1 0 0 0,-1-1 0 0,0 2 0 15,-1 2-128-15,-2-2 192 0,0-1-192 0,-1 1 192 16,3 0-192-16,2 0 192 0,0-3-192 0,-1 1 192 15,-1 1-48-15,-1 0 0 0,0-2 0 0,0 1 0 16,2 0-16-16,3 2 0 0,-3 1 0 0,-1 0 0 0,-2-4-128 0,2 0 128 16,0-4-128-16,0 7 128 0,-1 1-128 0,-1-2 160 15,3 0-160-15,-3 1 160 0,-1-2-160 0,-1 0 0 16,3 1 144-16,0-1-144 0,2 0 0 0,0 0 144 16,-1 0-144-16,-2-1 0 0,-1 0 128 0,1-1-128 15,3-1 0-15,-1 1 0 0,-2 1 160 0,0 0-32 16,-1 0 0-16,1 0 0 0,-1-2 0 0,1 1 0 15,0-1 0-15,3 0 0 0,-2 1 32 0,-2 1 0 16,2-1 0-16,-2 0 0 0,-2 0-32 0,2 1-128 16,1 1 192-16,-1-1-64 0,-1-1-128 0,1 0 192 15,-1-1-192-15,0 1 192 0,0 1-192 0,2 1 0 16,3 0 144-16,-1 0-144 0,1 0 0 0,-3-1 0 16,-1-1 0-16,-3 2 128 0,2-2-128 0,0 0 0 0,2-4 128 15,0 5-128-15,2 0 128 0,-2 4-128 0,-2-2 160 0,1-2-160 16,-3-1 144-16,3 0-144 0,1-3 128 0,0 4-128 15,0 0 240-15,0 0-48 0,-1 0 0 0,-3 3 0 16,1-7-64-16,-1 1-128 0,3 1 176 0,3 0-176 16,-3-1 256-16,0 2-64 0,0 0-16 0,-4 0 0 15,-2 1-32-15,2-2 0 0,2 1 0 0,2 1 0 16,0-1-16-16,-2 0-128 0,-1-2 192 0,1 3-64 16,-1 3-128-16,0-2 128 0,1-1-128 0,0 2 128 15,-1 0-128-15,-2 1 0 0,0 1 0 0,0-2 128 16,-2-2-128-16,1 1 0 0,-3 0 0 0,2 1 0 15,-1-1 0-15,2 3 0 0,0-1 0 0,-3-1 128 16,-1-2-128-16,-1 0 0 0,0-1 0 0,0 2 0 0,-4 1 0 0,2 2 0 16,1-3 0-16,0 2 0 0,1-3 0 0,-1 0 128 15,-2 0-128-15,1 2 0 0,-2 1 0 0,2-1 128 16,-1 2-128-16,2-3 0 0,1 1 0 0,0-4 0 16,1 1 128-16,-1 0-128 0,-1 2 0 0,-4 0 0 15,0 3 0-15,2-3 0 0,1 0 0 0,-1 0 128 16,0-1-128-16,2 0 0 0,1 0 0 0,-1 0 0 15,0-2 0-15,-1 1 0 0,-3-1 0 0,0 2 0 16,2 0 128-16,1-2-128 0,-3 0 0 0,5-1 0 16,0-1 0-16,0 1 128 0,0 0 0 0,-1 2-128 15,-2-3 192-15,1 3-64 0,0 1-128 0,0 1 160 16,2-1-160-16,1 0 160 0,-1-1-160 0,-1-1 0 16,0 0 0-16,-2 1 0 0,0 1 0 0,-1 1 0 15,-4-1 128-15,3 0-128 0,-2 0 0 0,3-1 0 0,1 0 0 0,-2 1 0 16,-1 0 0-16,2 1 0 0,-4 0 0 0,-1-1 128 15,-2-2-128-15,-2-2 160 0,-1 2-160 0,0 1 160 16,-2 2-32-16,2 0 0 0,1-1 0 0,-3-2 0 16,-3 0 0-16,3 1 0 0,-1 0 0 0,-1 1 0 15,-2 3-128-15,1 0 128 0,-3 1-128 0,-1-4 128 16,-2-3-128-16,0 2 0 0,-3-1 144 0,1 2-144 16,-1 0 0-16,-1 0 0 0,1 0 0 0,1-1 128 15,-6 0-128-15,0 0 0 0,-1 1 0 0,-2 0 128 16,-2 1-128-16,-1 1 0 0,1 0 0 0,-8-2 128 15,0 0-368-15,0 0-64 0,7 8-16 0,-7 3-17088 16</inkml:trace>
  <inkml:trace contextRef="#ctx0" brushRef="#br0" timeOffset="107670.69">3773 10870 13823 0,'-14'-3'608'0,"5"0"128"0,3-3-592 0,-1 0-144 16,2 0 0-16,5 6 0 0,-7-2 816 0,7 2 128 15,0 0 16-15,0 0 16 0,0 0-288 0,0 0-64 16,0 0-16-16,9-2 0 0,2 1-80 0,0 2-16 16,3 2 0-16,3-3 0 0,2-3 16 0,1-1 0 15,3 1 0-15,5 1 0 0,4-1-272 0,1-2-64 16,1-1-16-16,3 1 0 0,8 2 96 0,2 0 32 16,-1-3 0-16,1 3 0 0,1 1 64 0,3 1 16 0,1 1 0 0,-1 0 0 15,-1-2-96-15,2 1-16 0,-3 0 0 16,2 2 0-16,-2 2-48 0,0-1-16 0,-1 0 0 0,-1 1 0 15,0 6-16-15,-5-2 0 0,0-3 0 0,-1 0 0 16,-1 1 0-16,-3-1-16 0,-3 2 0 0,-3-2 0 16,-3-1 16-16,1 0 0 0,-4-3 0 0,0 0 0 15,-2 0 16-15,-1 0 16 0,-5-6 0 0,1 4 0 16,1 2 32-16,-4 0 0 0,-2-1 0 0,-2 0 0 16,-11 1 16-16,0 0 16 0,0 0 0 0,0 0 0 15,0 0 64-15,0 0 16 0,0 0 0 0,-9-6 0 16,-2 2 96-16,-2-2 32 0,-4 0 0 0,-1 1 0 15,-3 3-304-15,1 0-64 0,-5 0-128 0,-1-2 192 16,-1-1-192-16,-5 2 128 0,-5 2-128 0,-3-1 0 16,-5 0 144-16,-5 2-144 0,-4 2 128 0,-2 2-128 0,-1 0 128 0,1-1-128 15,-2 0 0-15,3 0 128 0,0 1-128 0,2 2 0 16,4-2 0-16,3 1 0 0,3-2 0 0,5 2 0 16,4 2 128-16,3-3-128 0,4-4 0 0,5 0 0 15,3 0 0-15,5 3 0 0,4 0 0 0,10-3 0 16,0 0 0-16,0 0 0 0,7 7 0 0,4-4 0 15,8-3 144-15,4-1-144 0,9 0 256 0,7 1 0 16,3 1-16-16,8-2 0 0,3-3-112 0,4 2 0 16,4 1-128-16,3 0 192 0,3 0-192 0,4-2 144 15,5-4-144-15,2 3 128 0,1 2-128 0,1 0 192 16,-3-1-192-16,1 0 192 0,0 0-192 0,-1 6 0 16,-2 2 144-16,-4 3-144 15,-3 0-1920-15,-2 0-464 0,0 2-96 0</inkml:trace>
  <inkml:trace contextRef="#ctx0" brushRef="#br0" timeOffset="108741.52">15166 10989 19407 0,'0'0'848'0,"0"0"192"0,0-8-832 0,0 8-208 0,0 0 0 0,0 0 0 16,0 0 640-16,10-5 96 0,-3 1 16 0,3 1 0 16,-2 3-416-16,5 1-80 0,1-2 0 0,2 1-16 15,2 0 144-15,4 0 16 0,-1 0 16 0,5-1 0 16,0-1 128-16,4 1 32 0,7 1 0 0,0 1 0 0,4 1 64 0,1-1 0 16,3-1 16-16,2 3 0 0,5-1-112 0,3 0-32 15,7 2 0-15,7 2 0 0,1-1-128 0,3 2-16 16,0-3-16-16,5 1 0 0,4-2-96 0,2 3-32 15,1 0 0-15,4 1 0 0,0-2-64 0,4 1-16 16,0-2 0-16,2 2 0 0,-3-1 128 0,4 2 32 16,6-1 0-16,-2 1 0 0,-3 0-112 0,4 0-32 15,2 1 0-15,0 0 0 0,2-3-32 0,-2 2-128 16,1-2 192-16,0 2-64 0,-2-2-128 0,-2 0 0 16,-2-1 144-16,-1 2-144 0,-1-2 144 0,-8 2-144 15,-4 0 192-15,0-1-192 0,0-3 192 0,-4 1-192 16,0 3 192-16,-5-2-192 0,-6-3 224 0,1 0-64 15,-1 2-16-15,-1 0 0 0,-3 0 64 0,-5-2 16 0,-3-1 0 16,-6 2 0-16,-2 3 80 0,-2-1 16 0,-1 0 0 0,0 1 0 16,-3-3-48-16,-2 1 0 0,-2 2 0 0,-3-1 0 15,-3-4-80-15,-2 2-32 0,-3 3 0 0,-2 0 0 16,-4-3 0-16,0 1 0 0,-6-2 0 0,-1 0 0 16,0 3 32-16,-4 0 0 0,0 0 0 0,0-2 0 15,-4-3 0-15,1 2 16 0,-1 1 0 0,-7-2 0 16,10 0-80-16,-10 0 0 0,6-2-128 0,-6 2 192 15,0 0-48-15,0 0-16 0,0 0 0 0,8 1 0 16,-8-1-128-16,0 0 160 0,8 1-160 0,-8-1 160 16,0 0-160-16,0 0 0 0,6 4 0 0,-6-4 0 15,0 0 0-15,0 0 0 0,7-4 128 0,-7 4-128 16,0 0 0-16,0 0 0 0,0 0 0 0,10 3 0 0,-10-3 0 16,0 0 0-16,5 0 0 0,-5 0 0 0,0 0 0 0,0 0 0 15,0 0 0-15,0 0 0 0,0 0 0 0,0 0 0 16,0 0-192-16,0 0 192 15,9 4-496-15,-9-4 32 0,0 0 0 0,0 0 0 16,0 0-480-16,0 0-80 0,0 0-32 0,0 0 0 16,0 0-2272-16,0 0-448 0,0 0-80 0,0 0-32 0</inkml:trace>
  <inkml:trace contextRef="#ctx0" brushRef="#br0" timeOffset="110877.35">4403 10880 21183 0,'-15'-5'944'0,"9"1"192"0,-1 2-912 0,7 2-224 16,0 0 0-16,0 0 0 0,0 0 192 0,0 0-16 15,10-4 0-15,2 2 0 0,1 1 256 0,6 3 48 16,7 3 16-16,5-4 0 0,3-2-112 0,9 1 0 16,3 1-16-16,7-1 0 0,7-1 160 0,5-4 48 15,5-2 0-15,4 4 0 0,4-2-160 0,2 1-32 0,-2-3 0 16,2 2 0-16,3-1 80 0,1 2 16 0,-3 2 0 0,0-1 0 16,-1-3-32-16,-1 2 0 0,0 0 0 0,-2 2 0 15,-3-1-64-15,-4 1 0 0,-2-1-16 0,-5 3 0 16,-6 3-208-16,-5-2-32 0,-5 0-128 0,-4 0 192 15,-4 0-192-15,-11 0 176 0,-6 1-176 0,-4 2 160 16,-5-1-160-16,-4 0 0 0,-9-3 0 0,0 0 0 31,1 10-2592-31,-1-10-448 0,-9 10-96 0,-2 2 0 0</inkml:trace>
  <inkml:trace contextRef="#ctx0" brushRef="#br0" timeOffset="111452.06">13003 10830 17727 0,'0'0'784'0,"0"0"176"0,0 0-768 0,0 0-192 0,0 0 0 0,0 0 0 0,0 0 688 0,4-9 96 16,3-2 32-16,2 5 0 0,5 5-368 0,5 0-64 16,3-2 0-16,6 0-16 0,2-3 256 0,6 2 48 15,5-1 16-15,5 1 0 0,1-2 16 0,3 3 16 16,4 0 0-16,3 1 0 0,1-2-272 0,3 3-64 16,0-4-16-16,0 2 0 0,-3 6-176 0,1-1-48 15,0-1 0-15,-1 1 0 0,0 1 0 0,-2 2 0 16,-1-1 0-16,-2 1-8784 15,-3 0-1776-15</inkml:trace>
  <inkml:trace contextRef="#ctx0" brushRef="#br0" timeOffset="115475.86">6505 12615 10127 0,'0'0'448'0,"0"0"96"0,0 0-544 0,0 0 0 16,0 0 0-16,0 0 0 0,1-7 1840 0,0 1 256 16,1-3 48-16,-2 9 16 0,0 0-1120 0,0 0-208 15,-1-7-64-15,1 0 0 0,0 7-448 0,0 0-80 16,0 0-32-16,-2-10 0 0,0-3-48 0,-1 5-16 15,3 8 0-15,-3-8 0 0,-2-2 32 0,0 1 0 16,0-2 0-16,-1 2 0 0,1-1 144 0,-1 0 48 0,-3 0 0 0,3 0 0 16,-5-1 16-16,1 1 0 0,1 0 0 0,-4 0 0 15,-1-1 192-15,-1-1 32 0,0-1 16 0,0 1 0 16,-3-4-112-16,0 3-32 0,1-1 0 0,-4 1 0 16,0 3-256-16,-1-3-48 0,0-5-16 0,1 3 0 15,-2 4-160-15,1 0 160 0,-1-3-160 0,-1-1 160 16,-3-3-160-16,0 2 128 0,-2 1-128 0,-1-1 128 15,2-1-128-15,-4 1 128 0,-4 1-128 0,0 2 128 16,0-2-128-16,-2 2 0 0,-1 0 144 0,-2 1-144 16,2 1 0-16,-3-1 128 0,-2 2-128 0,-1-1 0 15,-1 0 0-15,-2 2 0 0,1 2 0 0,1 1 0 16,1-3 0-16,1 0 0 0,0-1 0 0,-1 3 0 16,-4 0 0-16,0 0 0 0,-2 1 0 0,2 1 0 15,-4 1 0-15,3 3 0 0,2-1 0 0,2-2 0 0,2 1 0 0,0 0 0 16,0 2 0-16,2-3 0 0,0 2 0 0,2 1-128 15,0 0 128-15,1 2 0 0,2 2 0 0,0 1 0 16,0-1 0-16,1 1 0 0,0 2 0 0,-2-1 0 16,-1 1 0-16,0-1 0 0,2 2 0 0,-2 1 0 15,2 2 0-15,-2-1-128 0,3 0 128 0,-1 1 0 16,3-1 0-16,0 4 0 0,-1 1 0 0,4 1 0 16,-4-2 0-16,2 1-128 0,2 3 128 0,1-1 0 15,3 1 0-15,0 0 0 0,1 3 0 0,-1-1 0 16,2 1 0-16,3-2 0 0,3-1 0 0,2-1 0 15,0 1 0-15,2 3-128 0,-1-2 128 0,3 1 0 16,1 0 0-16,2 1 0 0,1 2 0 0,3 0 0 0,-3 1 0 0,2-1-128 16,2-4 128-16,0 3 0 0,2 1-144 0,1 1 144 15,2 0 0-15,-1 2 0 0,1 0 0 0,1-2 0 16,-1 1 0-16,3-2 0 0,2-3 0 0,-1 2 0 16,1 1 0-16,2 0 0 0,1 2 0 0,1-3 0 15,0-2-144-15,4 3 144 0,1 2 0 0,0-4 0 16,-1-4 0-16,3 2 0 0,2 2 0 0,2 2 0 15,1 1 0-15,2-1 0 0,1-3 0 0,3 2 0 16,-1 2 0-16,4 2 0 0,1 0 0 0,1-2 144 16,-2 2-144-16,2-2 128 0,0 1-128 0,0-4 128 15,0-2 0-15,2-3-128 0,5-2 192 0,-2 1-64 16,4-1 832-16,1 0 176 0,-2-1 16 0,3-2 16 16,0 0-1664-16,-2 0-336 0,-1 0-64 0,4 0 0 0,-1-2 768 0,1 3 128 15,-1 0 0-15,1-3 128 0,1 3-128 0,0-2 0 16,1-2 0-16,0 3 128 0,0 2-128 0,1-3 0 15,-1-5 0-15,2 3 0 0,-2 1 0 0,3 2 144 16,2 1-144-16,-1-3 0 0,-3-7 144 0,1 2-144 16,-2-2 0-16,2 2 144 0,-1-1-144 0,-1-1 128 15,2-2-128-15,0 2 128 0,3 3-128 0,-2 1 128 16,-3-3-128-16,-1-2 128 0,-2-1-128 0,0 0 128 16,1-5-128-16,-2 0 128 0,1-2-128 0,2 4 128 15,0 0-128-15,-2-1 128 0,-3-3 0 0,-2 0-128 16,1 0 192-16,0 0-64 0,1-1-128 0,-1-2 192 15,0-4-192-15,-2 0 192 0,1 2-192 0,-1 0 128 0,-2 0-128 16,2 1 128-16,-1-3 0 0,-4 0 0 16,0-2 0-16,-2-1 0 0,-3-2 48 0,1-3 0 0,0-1 0 0,-1-2 0 15,2 0 32-15,-4-3 16 0,0-4 0 0,-3 3 0 16,0 0 16-16,-4 0 0 0,1-2 0 0,-1-1 0 16,-2-1 32-16,-3-1 16 0,-3 1 0 0,-3-4 0 15,-5-1-32-15,-3-1 0 0,-4 3 0 0,0 2 0 16,-3 2 32-16,1 1 0 0,-7 4 0 0,0 3 0 15,-2 1-416-15,-2 4-96 0,-3 2-16 0,-1 2 0 16,-1-1-1792 0,-1 4-352-16,-2 4-80 0</inkml:trace>
  <inkml:trace contextRef="#ctx0" brushRef="#br0" timeOffset="120845.73">16481 13744 15999 0,'0'0'704'0,"0"0"160"0,0 0-688 0,0 0-176 0,0 0 0 0,0 0 0 16,0 0 656-16,0 0 112 0,-4-7 0 0,4 7 16 15,0 0-16-15,0 0-16 0,0 0 0 0,-2-9 0 16,2 9-80-16,-4-9-16 0,4 9 0 0,-3-7 0 16,3 7 112-16,0 0 0 0,-4-11 16 0,2 2 0 15,2 9-64-15,-2-9-16 0,-4 2 0 0,3-1 0 16,0 0-192-16,1 0-32 0,2 8-16 0,-7-7 0 16,3-1-112-16,0 0-32 0,-2-3 0 0,0 2 0 15,2 4-32-15,-3-3-16 0,2-2 0 0,-2-1 0 16,-1 5 48-16,0 1 16 0,-1 2 0 0,-1-3 0 15,-1 1-48-15,1-2-16 0,-1 0 0 0,0 2 0 16,-1 4-80-16,-1-2 0 0,-1 0-16 0,1 0 0 16,-2 2-176-16,1 0 192 0,-1-2-192 0,1 3 192 15,-1 4-192-15,0 2 192 0,0-2-192 0,1 2 192 16,-2-2-192-16,1 3 128 0,-1 1-128 0,1 1 128 0,0-1-128 0,-2-1 128 16,-1-2-128-16,1 2 128 0,0 1-128 0,-1 1 128 15,-2-1-128-15,-1 1 128 0,2 2-128 0,2 0 160 16,0 1-160-16,1 1 160 0,-1-2-160 0,1 1 160 15,-3 1-160-15,1 1 160 0,1-3-160 0,1 3 0 16,2-1 144-16,1 1-144 0,2 0 0 0,-1 0 128 16,2 0-128-16,2 2 0 0,-1 0 0 0,3 1 0 15,0-2 0-15,3 0 128 0,0 2 0 0,2 0 0 16,1 2 0-16,0-2 0 0,0 0-128 0,2 1 0 16,1-3-128-16,3 1 128 0,-3-1 0 0,2-1 0 15,3-2 0-15,0 2 128 0,1-2-128 0,0 0 144 16,2-1-144-16,2 0 160 0,0 0-160 0,0-2 0 0,2-2 144 0,-1 1-144 15,-2-1 0-15,1-1 144 0,0 1-144 0,1 2 0 16,1-4 128-16,0 1-128 0,0-2 0 0,2 0 0 16,-2 1 144-16,3-1-144 0,1 0 0 0,-1-2 144 15,2-2-144-15,-3 0 128 0,1-1-128 0,0 0 128 16,-2-1-128-16,2 2 160 0,0-2-160 0,-2 0 160 16,2-1-160-16,-3-1 128 0,-2 0-128 0,3 1 128 15,-1-1-128-15,1 2 0 0,-2-2 0 0,-1-1 128 16,0 0-128-16,0 2 0 0,1 0 0 0,0 1 0 15,-3-2 0-15,-1 1 0 0,-10 3 0 0,10-3 0 16,-1 2 0-16,-9 1 0 0,9-1 128 0,-9 1-128 16,11 1 0-16,-11-1 0 0,0 0 0 0,0 0 0 15,0 0 0-15,0 0 0 0,0 0 144 0,0 0-144 16,0 0 0-16,0 0 144 0,0 0-144 0,0 0 0 0,0 0 192 16,0 0-192-16,-8 5 192 0,1-1-192 0,-2 0 192 0,0 1-64 15,-2-2 0-15,0 0-128 0,-1 0 192 0,-2-1-64 16,-1 0 0-16,-1-1-128 0,1 0 160 0,-2 0-160 15,1-1 128-15,-1 1-128 0,1 1 144 0,-2-1-144 16,1-1 160-16,-1-1-160 0,3-3 128 0,-4 1-128 16,-1 0 0-16,1-2 144 0,2 0-144 0,0-1 0 15,1-1 144-15,-2-1-144 0,-3 0 0 0,4-2 128 16,1 3-128-16,2-3 0 0,0 0 0 0,2-1 0 16,2-2 0-16,0 0 128 0,-1 2-128 0,1-1 0 15,1-2 128-15,0-1-128 0,-2 0 0 0,5 0 128 16,-2-2-128-16,3 2 0 0,-1 0 0 0,3-1 0 0,3 0 0 0,-1-1 128 15,-2 1-128-15,3-2 0 0,3 1 0 0,-2 1 128 16,1 0-128-16,5-1 128 0,0 1-128 0,2-1 128 16,1 0-128-16,-1 0 0 0,1 1 0 0,1-1 0 15,4-1 0-15,0 2 144 0,1-1-144 0,0 2 0 16,3 1 0-16,-1 1 0 0,1-1 0 0,2 3-144 16,0 3 144-16,-1-3 0 0,0-4 0 0,1 8-128 15,-3 2 128-15,2 2 0 0,0-2 0 0,1 2 0 16,-3-5 0-16,1 5-128 0,3 1 128 0,-2 2 0 15,0 2 0-15,-1 3-128 0,-3-2 128 0,3 5 0 16,-2 3 0-16,1-2 0 0,-1 4 0 0,-1 0-128 16,-1 0 128-16,0-1 0 0,-3 1 0 0,1 0 0 15,-5-2 0-15,1-2 0 0,-5 1 0 0,1-1 0 16,1-1 0-16,-4-2 0 0,-2-6 0 0,0 0 0 0,3 10 0 0,-3-10 0 16,3 8 0-16,-3-8 0 0,0 0 0 0,0 0 0 15,0 0 0-15,0 0 0 0,0 0 0 0,0 0 144 16,0 0-144-16,0 0 0 0,-9 1 144 0,0-1-144 15,-1-6 0-15,0 2 144 0,0-1-144 0,-2-1 0 16,-2 1 0-16,0-2 128 0,0-2-128 0,0 1 0 16,-2 1 0-16,0 0 0 0,2-2 0 0,-3 2 0 15,-2 1 0-15,1 2 0 0,2-2 0 0,-1 2 0 16,-2 1 0-16,2 1 0 0,-1 5 0 0,-1-2 0 16,1-1 0-16,-1 2 0 0,-1 1-144 0,0 3 144 15,0-1 0-15,-1 2 0 0,-1-2 0 0,0 1-128 16,2-1 128-16,-2 4 0 0,3 2 0 0,0 0 0 0,3-1-128 15,-1 2 128-15,2 4 0 0,1-1 0 0,-1-1-128 0,2 2 128 16,1 0 0-16,1 2-128 0,1-1 128 0,3 2 0 16,0 2-128-16,0 1 128 0,2 3 0 0,0-1 0 15,4 1 0-15,-1-1-128 0,0 1 128 0,2 0 0 16,3 1 0-16,-2-2 0 0,3-2 0 0,1 0 0 16,2-1 0-16,0 0 0 0,2-4 0 0,1 1 0 15,0-2 0-15,3 0 0 0,3-2 0 0,-2 0 0 16,-1 0 0-16,3-2 0 0,0 0 0 0,4 0 0 15,1-2 0-15,0-1 0 0,1-1 0 0,0 0 0 16,-3 0 0-16,2 0 128 0,0-3-128 0,-3 1 0 16,1-2 0-16,-2 3 128 0,1-4-128 0,-3 1 0 15,-2 2 0-15,1-2 0 0,-1-2 0 0,-3 1 0 16,-2-1 128-16,0 2-128 0,-8-4 0 0,0 0 0 0,0 0 128 0,0 0-128 16,8 5 0-16,-8-5 144 0,0 0-144 0,0 0 0 15,0 0 144-15,0 0-144 0,0 0 0 0,0 0 128 16,0 0-128-16,0 0 0 0,0 0 128 15,0 0-128-15,-5-6 160 0,-2 1-160 0,0-1 160 0,-4-2-160 16,0 3 160-16,-2-5-160 0,0 0 144 0,-3 0-144 16,-1-1 128-16,-1 2-128 0,-1-2 128 0,0-2-128 15,-1-2 0-15,-2 0 128 0,0 2-128 0,-1-2 0 16,0-4 144-16,-3-1-144 0,3-1 0 0,1 1 0 16,4-4 0-16,-1 1 128 0,1-1-128 0,0 0 0 15,1 0 0-15,3 1 0 0,3 0 0 0,1 1 0 16,0 0 0-16,1 2 0 0,3-2 0 0,1 4 0 15,2 1 0-15,1 0 0 0,1 1 0 0,-2 0 0 16,3 1 0-16,4 0-128 0,-1 1 128 0,2 1 0 0,1 1-144 0,4 1 144 16,3-2-144-16,2 1 144 0,2-2-192 0,1 2 192 15,0 1-160-15,3 1 160 0,6 0-128 0,-1 1 128 16,3-4 0-16,1 4-128 0,1 1 128 0,0 0 0 16,-1 0 0-16,2 2-160 0,-1 0 160 0,1 1 0 15,1-2 0-15,0 3 0 0,-2-1 0 0,0 2 0 16,-1 1 0-16,-1 1 0 0,-1 0 0 0,-2 1 0 15,-3-1 0-15,-2 1 0 0,-3 1 0 0,-4 1 0 16,-1 0 0-16,-4-1 0 0,0 3 0 0,-9-4 0 16,0 0 0-16,9 0 0 0,-9 0 0 0,0 0 0 15,0 0 0-15,0 0-128 0,0 0 128 0,0 0 0 16,0 0 0-16,0 0 0 0,0 0 0 0,-9 5 0 16,-1-3 0-16,-1 0-128 0,0 1 128 0,-1-1 0 0,-3-1 0 0,-4 0 0 15,-3 1 0-15,0 2 0 0,0-1 0 0,-2 2 0 16,-2 1 0-16,2 0 0 0,-2 0 0 15,0 3 0-15,2 2 0 0,0 0 0 0,1-1 0 0,0 2 0 16,0-1 0-16,1 1 0 0,0 1 0 0,1 2-128 16,-3 1 128-16,3 0 0 0,-2 3 0 0,2 2 0 15,2 1 0-15,-2 0 0 0,4 0 0 0,2 1-128 16,6 0 128-16,-2 1 0 0,0 1 0 0,4-1 0 16,2 0 0-16,1 1 0 0,0 1 0 0,1-1-128 15,6-3 128-15,0-1 0 0,1-1 0 0,4-2 0 16,2-1 0-16,4-3 0 0,5-1 0 0,2-2 0 15,6-1 0-15,4-1 0 0,0-5 176 0,3 0-176 16,2-2 192-16,2 0-192 0,-1 0 176 0,4-4-176 16,-1-1 160-16,2 1-160 0,0-1 192 0,2 1-64 0,-3-1-128 0,-1 0 192 15,0-2-192-15,-4 2 128 0,-4-2-128 0,-2 2 0 16,-4 1 192-16,-3 0-64 0,-2 0-128 0,-1 0 192 16,-4 2-192-16,-4-1 144 0,-1 0-144 0,-1 0 128 15,-1 0-128-15,-9 1 192 0,0 0-192 0,0 0 192 16,0 0-192-16,9 0 0 0,-9 0 0 0,0 0 0 15,0 0-1248 1,0 0-224-16,2 8-64 0,-2 2-17216 0</inkml:trace>
  <inkml:trace contextRef="#ctx0" brushRef="#br0" timeOffset="129063.73">2865 17679 2751 0,'0'0'128'0,"0"0"16"0,-8-2-144 0,8 2 0 16,-6-4 0-16,6 4 0 0,-5-5 2752 0,5 5 512 15,-5-5 96-15,5 5 32 0,0 0-1984 0,0 0-384 16,0 0-64-16,0 0-32 0,0 0-160 0,10-3-16 15,-2 1-16-15,2 1 0 0,1 1-336 0,1 1-64 16,-1 1-16-16,4 0 0 0,0-1-128 0,3 0-16 16,1 0-16-16,2 2 0 0,4-2 96 0,0-1 32 0,2-1 0 0,3 1 0 15,2 1-48-15,2 1-16 0,0-1 0 0,2-1 0 16,-1 0 16-16,0-1 0 0,-1-1 0 0,2 1 0 16,0 0-48-16,4-1-16 0,-3-1 0 0,5 1 0 15,2 0-32-15,2 2 0 0,1 0 0 0,-1 0 0 16,-4-1 0-16,1 0 0 0,-1-1 0 0,5 0 0 15,2-1-16-15,2 0 0 0,0 2 0 0,0-1 0 16,1 1-128-16,-3 0 128 0,-3-1-128 0,3 1 128 16,-1-1 0-16,2 1 0 0,-1-1 0 0,1 2 0 15,0 1 16-15,-1 1 0 0,-3 2 0 0,0-2 0 16,-1-1-16-16,3 1-128 0,-1-2 192 0,1 0-64 16,1 0-128-16,0 0 160 0,1 2-160 0,-3 1 160 15,-2-1-160-15,0 0 0 0,-2-2 0 0,3 0 0 0,3 0 128 16,0 0-128-16,2 0 0 0,-2 1 128 0,3 4-128 0,-3-3 0 15,-1-2 144-15,-1 2-144 0,-1 0 0 0,4 0 144 16,-2 1-144-16,4-1 0 0,2 0 128 0,-3 0-128 16,-1-1 0-16,-3 1 0 0,-1 1 176 0,2-2-176 15,0-1 160-15,1 0-160 0,0 1 192 0,-1 1-48 16,3-1-16-16,-3 1 0 0,0 1 0 0,-3-1 0 16,0-2 0-16,0 1 0 0,-1 1-128 0,2 0 160 15,2-1-160-15,0 0 160 0,0 1-160 0,0-1 128 16,-3 0-128-16,0-1 128 0,-2 0-128 0,3 0 128 15,2 0-128-15,0 0 128 0,-4 0-128 0,2 0 0 16,1 0 144-16,-1 0-144 0,-2 2 128 0,-1 0-128 16,0-1 128-16,0 3-128 0,0-3 128 0,3 1-128 15,4-1 128-15,0 0-128 0,0 0 128 0,-1-1-128 16,-3 2 128-16,0 1-128 0,-4-1 128 0,4-1-128 0,1-1 160 0,1 1-160 16,3 1 160-16,-3-1-160 0,1 0 160 0,-3 0-160 15,-1-1 224-15,0 2-48 0,0-2-16 0,1 3 0 16,1-2 16-16,-1 0 0 0,-3-1 0 0,1 0 0 15,1 0-32-15,-3 0 0 0,-3 0 0 0,1 0 0 16,-1 0-16-16,1 0 0 0,2-1 0 0,2 1 0 16,-2-1 0-16,2 0 0 0,0-1 0 0,-3 2 0 15,0-2-128-15,-2 2 192 0,-2 0-192 0,1 0 192 16,0 0-192-16,0-1 128 0,2-1-128 0,-2 2 128 16,0 0-128-16,1 0 0 0,2 0 144 0,-2 0-144 15,-4 0 0-15,-1 0 144 0,-1 0-144 0,1 0 0 16,-2-1 144-16,3 1-144 0,0 0 0 0,2 0 144 0,-3 0-144 15,2 1 128-15,3 0-128 0,-3 0 128 0,1-1-128 16,1 0 128-16,-3 0-128 0,-1 1 128 0,1 1-128 0,-2-2 0 16,-2 2 144-16,3-2-144 0,2-2 160 0,1 2-32 15,-4 0-128-15,0 0 192 0,2 0-64 0,-1 0-128 16,0 0 176-16,-1 0-176 0,-3 0 176 0,-2 0-176 16,2-2 160-16,2 2-160 0,1 0 0 0,-1 0 128 15,0 0-128-15,0 0 0 0,0-1 0 0,1 0 0 16,0 0 0-16,-1 0 0 0,-3 1 128 0,0-1-128 15,-2-1 0-15,0 1 144 0,-1 0-144 0,-1-2 0 16,0 3 144-16,1-2-144 0,2-1 128 0,0 0-128 16,-3 3 160-16,1-2-160 0,-2-1 128 0,1-1-128 15,3 4 0-15,-1 0 0 0,-3 0 128 0,1 0-128 16,-1 0 0-16,-1 2 0 0,1-1 128 0,-2 0-128 16,-1-2 0-16,1 1 0 0,-2 0 128 0,1 0-128 0,1 0 0 0,-1 0 0 15,3-1 128-15,-2 1-128 0,2 0 0 0,-2 0 144 16,3 0-144-16,-2 1 0 0,2 0 0 0,-1 1 128 15,0 1-128-15,-1-2 0 0,0-1 0 0,-2 0 0 16,1 1 128-16,-3 0-128 0,1 0 0 0,-2-1 128 16,0-2-128-16,2 1 0 0,-3 1 0 0,2-1 128 15,-1-2-128-15,0 2 160 0,2-1-160 0,0 1 160 16,2-1-160-16,-3 2 0 0,-6 0 0 0,2-1 128 16,2 0-128-16,1-1 128 0,1 0-128 0,-1 1 128 15,-2 0 0-15,0 1-128 0,-1-1 192 0,-1 1-64 16,0 0-128-16,-1 0 192 0,-4 0-192 0,3 0 192 15,-1 0-192-15,-1 0 128 0,-2-1-128 0,2 0 128 0,-3 0-128 0,-7 1 128 16,10 0-128-16,-1 0 128 0,-9 0-128 0,9 0 0 16,0-1 0-16,-9 1 128 0,9-3-128 0,1 3 0 15,-3 0 0-15,1 0 128 0,-8 0-128 0,11 0 0 16,-2-1 0-16,1 0 0 0,-2 0 0 0,2 0 0 16,-10 1 128-16,10-1-128 0,1 0 0 0,0 0 0 15,-3 0 0-15,1-1 0 0,2 1 0 0,-3 0 0 16,-8 1 128-16,10-3-128 0,0 2 0 0,0 0 0 15,-1-1 0-15,0 0 128 0,0 0-128 0,0 1 0 16,-9 1 0-16,9-1 128 0,1-1-128 0,-3 1 0 16,2-1 0-16,-9 2 128 0,9 0-128 0,0-2 0 15,-1 1 0-15,1 0 128 0,-9 1-128 0,11 0 0 16,-3-1 0-16,1 0 128 0,-2 0-128 0,-7 1 0 0,9 0 0 0,0 0 0 16,0-1 0-16,-1 0 0 0,-8 1 0 15,8 0 0-15,-8 0 0 0,11 0 0 0,-11 0 128 0,10 0-128 16,-1 1 0-16,-1-1 0 0,-8 0 0 0,9 0 0 15,-9 0 0-15,11 0 0 0,-4 0 0 0,1-1 0 16,-8 1 0-16,9-1 0 0,-9 1 0 0,9-1 0 16,-9 1 0-16,12 0 0 0,-5 0 0 0,-7 0 0 15,9-2 0-15,-9 2 0 0,9 0 0 0,-9 0 0 16,9-1 0-16,-9 1 0 0,9 0 0 0,-9 0 0 16,7-1 0-16,-7 1 0 0,9-3 128 0,-9 3-128 15,9 0 0-15,-9 0 0 0,0 0 0 0,10 0 0 16,-10 0 0-16,0 0 0 0,0 0 0 0,7-1 0 15,-7 1 0-15,0 0 0 0,9 0 0 0,-9 0 0 0,0 0 0 0,0 0 0 16,0 0 144-16,0 0-144 0,0 0 0 0,0 0 128 16,0 0-128-16,0 0 0 0,0 0 0 0,0 0 144 15,0 0-144-15,0 0 0 0,0 0 144 0,0 0-144 16,0 0 0-16,0 0 144 0,0 0-144 0,0 0 0 16,0 0 0-16,0 0 0 0,0 0-240 0,0 0-80 15,-9 4 0-15,1 2-12672 16,-4 3-2544-16</inkml:trace>
  <inkml:trace contextRef="#ctx0" brushRef="#br0" timeOffset="135691.07">23357 15549 6447 0,'0'0'576'0,"-8"0"-576"16,-1-4 0-16,2 2 0 0,7 2 1600 0,-9-3 224 15,0 0 32-15,0-1 16 0,9 4-448 0,-10-2-80 16,-1-2-32-16,3 0 0 0,8 4-176 0,-8-4-48 15,-1 1 0-15,9 3 0 0,-6-1-128 0,6 1-16 16,0 0-16-16,0 0 0 0,0 0-64 0,0 0-16 16,0 0 0-16,0 0 0 0,0 0-256 0,0 0-48 15,0 0-16-15,0 0 0 0,0 0-256 0,7 0-48 16,5 0-16-16,3 0 0 0,1 1 16 0,3 1 0 16,3 1 0-16,0-2 0 0,3 0-32 0,-1 0-16 15,3 3 0-15,1-3 0 0,3-1-32 0,-1 1 0 0,1 2 0 16,1-1 0-16,4 0 48 0,-2-1 16 0,-1 1 0 0,1 0 0 15,-2 1-16-15,-1 0-16 0,-2-1 0 0,-1 0 0 16,1 0-16-16,-1 3 0 0,1 0 0 0,3 1 0 16,2-3-160-16,-2 2 128 0,-5 2-128 0,2-2 128 15,-1 1-128-15,3-1 0 0,-1-2 144 0,-4 2-144 16,-2 5 0-16,0-3 0 0,-1-2 0 0,-2 1 128 16,-3-2-128-16,0 3 144 0,-3-1-144 0,1 1 160 15,-1-2-32-15,-3 0 0 0,-1 0 0 0,0 1 0 16,-1-2 0-16,-1 1 0 0,-9-5 0 0,0 0 0 15,6 12 48-15,0-2 0 0,-6-10 0 0,4 11 0 16,-3 1-32-16,1 1 0 0,-2 1 0 0,-2 2 0 16,-1 0-16-16,0 3-128 0,-3 1 192 0,1 3-64 0,-2-5-128 15,0 4 160-15,1-1-160 0,-3 1 160 0,2-1-160 0,-2 2 0 16,3 4 144-16,-1-1-144 0,-2 0 0 0,-1 2 0 16,1-1 0-16,1 1 128 0,1-1-128 0,-1 6 0 15,0 2 0-15,2-1 128 0,0-1-128 0,-2-4 0 16,2 0 0-16,0 1 0 0,2-1 0 0,0 1 0 15,1-4 0-15,-1 4 0 0,1 3 0 0,0 1 0 16,0-3 0-16,1 0 0 0,2 5 0 0,-3-2 0 16,0 0 0-16,1-2 0 0,-1 0 0 0,0-1 0 15,2-1 0-15,-4 2 0 0,1 2 0 0,0 0 0 16,1 1 0-16,1 1 128 0,-2-2-128 0,0 3 0 16,2-1 0-16,1-1 0 0,0-2 0 0,1-1 0 15,-1-2 0-15,0 1 0 0,1-3 0 0,-1 3 128 16,-2-5-128-16,2 1 0 0,1-1 0 0,0 2 0 0,0-2 0 0,0 0 0 15,0 1 0-15,0 1 0 0,0 2 0 0,0 1 128 16,-1-4-128-16,1 1 0 0,0-1 0 0,-1 1 0 16,0 3 0-16,0-3 0 0,0 0 0 0,0 2 0 15,-2 4 0-15,2-2 0 0,1-2 0 0,0 1 0 16,0 0 0-16,0-4 0 0,0-1 0 0,0-3 0 16,0-3 0-16,0-4 0 0,0 2 0 0,1-2 0 15,-1-4 0-15,0 0 0 0,0-12 0 0,3 11 128 16,-1-1-128-16,0-2 128 0,-2-8-128 0,3 9 128 15,-3-9-128-15,5 8 192 0,-1-4-64 0,-4-4 0 16,0 0-128-16,0 0 176 0,0 0-176 0,9 5 192 16,-9-5-192-16,0 0 160 0,0 0-160 0,0 0 160 0,0 0-32 15,0 0-128-15,10-3 192 0,-10 3-64 0,0 0 16 0,0 0 0 16,0 0 0-16,8-5 0 0,-5-3 48 0,-3 8 16 16,0 0 0-16,2-8 0 0,-2 8 16 0,-1-7 0 15,-3-1 0-15,-3 2 0 0,3 0 32 0,-1 2 16 16,-4 1 0-16,2-1 0 0,-7-2-64 0,1 2-16 15,-2 1 0-15,-4-1 0 0,-5 1-192 0,2-3 144 16,1-3-144-16,-4 2 128 0,-6 0-128 0,-1 1 160 16,0-2-160-16,-5 0 160 0,-1 1 16 0,-2 0 0 15,-4 0 0-15,-1 0 0 0,-2-1-32 0,-1 1 0 16,-2 1 0-16,5 0 0 0,7 2-144 0,-2-2 0 16,5 0 0-16,3-1 0 0,1 2-320 0,3-2 16 15,-1-1 0-15,4 2 0 16,1 0-1680-16,4 3-352 0,1 0-64 0</inkml:trace>
  <inkml:trace contextRef="#ctx0" brushRef="#br0" timeOffset="146109.32">2469 15365 15999 0,'0'0'704'0,"0"0"160"0,0 0-688 0,-2-8-176 16,-2 1 0-16,4 7 0 0,-4-5 752 0,-4 1 112 15,2-1 32-15,-4 2 0 0,1 1-240 0,-1 2-32 16,-2 0-16-16,-2 0 0 0,-3 0-336 0,0 1-64 16,-2 1-16-16,-1 1 0 0,-2 1 0 0,-3-1 0 15,-1-1 0-15,2 3 0 0,1 0 128 0,-1 2 0 16,1-2 16-16,-2 2 0 0,0-2 48 0,2 2 0 16,3-3 0-16,-2 1 0 0,3-3-128 0,0 0-32 15,-1 0 0-15,3 1 0 0,0-2-224 0,2 0 128 0,-2 0-128 0,2 1 0 16,0 1 0-16,4 2 128 0,-1-2-128 0,1 1 0 15,0 1 0-15,3-1 128 0,-1 2-128 0,1-1 0 16,0 1 176-16,1 0-176 0,1 3 192 0,1 1-192 16,0 1 144-16,-2 2-144 0,-1 2 0 0,1 1 144 15,2 3-144-15,1 2 160 0,-1 1-160 0,3 2 160 16,4 1-160-16,-1 4 0 0,2 0 0 0,1 4 0 16,2 2 0-16,2 3 0 0,0 4 0 0,-1 3 128 15,0 3 0-15,0 2-128 0,-4 2 192 0,0 0-64 16,0 2 16-16,2 3 0 0,-3 2 0 0,-1-1 0 15,-1 1 32-15,-1 5 0 0,1 4 0 0,-2-2 0 16,-1-2-16-16,-1 2 0 0,0-1 0 0,-3 2 0 0,0-1-160 16,-2 0 192-16,0 0-192 0,0 0 192 0,1 0-192 0,-3 0 160 15,0-3-160-15,2-1 160 0,0-2-160 0,1 3 0 16,-2-1 0-16,5-2 128 0,-1-5-128 0,2-1 0 16,-1 0 0-16,2-3 0 0,2 1 0 0,0-1 0 15,-2-3 0-15,-1-1 128 0,1 1-128 0,2-4 0 16,0-3 0-16,-4-1 0 0,0-3 0 0,3-16 0 15,1 4 0-15,-1 1 0 0,-1 3 128 0,0-1-128 16,2 0 0-16,0-1 128 0,1 0-128 0,0 17 0 16,0-11 0-16,3-6 128 0,4-4-128 0,-3-4 0 15,1-4 0-15,2-3 0 0,2-3 0 0,0-1 0 16,-9-8 0-16,12 6 0 0,3 0 0 0,1-2 128 16,-1-1-128-16,1-1 128 0,5 0 0 0,0-1-128 0,0 0 192 15,2-1-64-15,3 0 0 0,1 0-128 0,3 0 192 0,-3 0-64 16,0-2 0-16,0 1-128 0,2 1 192 0,-3-1-64 15,1-1-128-15,1 2 0 0,3-3 0 0,-2 1 0 32,-5 1-1856-32,0-1-240 0</inkml:trace>
  <inkml:trace contextRef="#ctx0" brushRef="#br0" timeOffset="146731.06">854 17264 15487 0,'-13'-2'688'0,"7"2"144"0,-1 0-672 0,0 0-160 0,-1-1 0 0,8 1 0 15,-7 3 832-15,-2-1 144 0,1 0 32 0,-2 2 0 16,0 3-112-16,1 0-32 0,2 1 0 0,0 3 0 16,-1-2-320-16,2 3-64 0,1 1-16 0,0 3 0 15,3-1-160-15,1 2-48 0,0-1 0 0,2 2 0 16,0-2-96-16,2 1-32 0,1-1 0 0,1-1 0 15,-2-4-128-15,2-3 192 0,-5-8-192 0,9 8 192 16,1-2-64-16,-1-4-128 0,-9-2 192 0,11 0-64 16,1-2 336-16,-2-3 64 0,-3-4 16 0,0 0 0 0,2-5-32 15,-2-1 0-15,-2-2 0 0,-1 0 0 0,0-1-160 16,-1 0-32-16,0-1-16 0,-2 2 0 0,0 1-160 0,-1 0-16 16,-2 2-128-16,-2 1 192 0,2 2-64 0,0 0 0 15,-3 3-128-15,3 2 192 0,-1 0 0 0,-3 2 0 16,1-1 0-16,5 5 0 0,-8-2-48 0,2 2-16 15,6 0 0-15,-9 2 0 16,-1 2-480-16,1-1-96 0,9-3-32 0,-4 8-13664 0</inkml:trace>
  <inkml:trace contextRef="#ctx0" brushRef="#br0" timeOffset="147071.4">945 16998 13823 0,'0'0'1216'0,"0"0"-960"0,0 0-256 0,0 0 0 15,0 0 1344-15,0 0 240 0,0 0 32 0,0 0 16 16,0 0-400-16,1 11-80 0,-1-11 0 0,5 11-16 16,0 0-544-16,2 3-96 0,0 0-32 0,-1 0 0 15,1-1-144-15,2 1-48 0,0-2 0 0,1-1 0 16,1-1-144-16,-1 0-128 0,1-2 144 0,-1-2-144 15,-1-4 160-15,-9-2-160 0,10-1 160 0,0-2-160 16,-3-4 416-16,3-1-16 0,-4 3 0 0,3-7 0 16,-3-5 304-16,2-4 64 0,-5-3 16 0,2 2 0 15,-3 2-128-15,-1-1-16 0,-2 1-16 0,0 0 0 0,-3 0-256 16,2 2-48-16,1 1-16 0,-1 1 0 0,-5 3-160 0,3 1-16 16,2 1-128-16,0 2 192 0,-3 2-192 0,5 7 0 15,0 0 0-15,0-8 0 16,0 8-336-16,0 0-112 0,0 0-32 0,0 0-9616 15,0 0-1920-15</inkml:trace>
  <inkml:trace contextRef="#ctx0" brushRef="#br0" timeOffset="147417.94">1160 16527 12895 0,'0'0'1152'0,"0"0"-928"0,0 0-224 0,0 0 0 16,4 12 1680-16,1 0 304 0,-2-2 48 0,1 5 16 15,3 3-832-15,1-1-144 0,-3 0-48 0,0-2 0 16,-3 1-816-16,2 0-208 0,1-1 0 0,-1-2 0 16,-4-13 864-16,5 11 128 0,2-3 32 0,-7-8 0 15,0 0-832-15,0 0-192 0,0 0 0 0,0 0 0 16,0 0 864-16,0 0 128 0,0 0 32 0,0 0 0 15,6-7 0-15,-2-5 0 0,-4-5 0 0,2 2 0 16,3-5-832-16,-3 0-192 0,-3-1 0 0,1-2 0 16,1-3 0-16,0 0 0 0,-2 3 0 0,4 1 0 15,3 0 0-15,-2 6 0 0,-2-1 0 0,4 5 0 16,-2 1 0-16,4 2 0 0,1 3 0 0,2 1 0 0,-3 0 0 0,2 3 0 16,1-1 0-16,-1 3-15520 15</inkml:trace>
  <inkml:trace contextRef="#ctx0" brushRef="#br0" timeOffset="147883.2">1084 17842 21183 0,'-8'8'1888'0,"-1"1"-1504"15,-2 1-384-15,2 2 0 16,-1 2-384-16,-1 1-160 0,1 3-32 0,1 1 0 0,0 2 1216 16,1-2 256-16,2 0 32 0,3 0 16 15,1-2-496-15,4-1-80 0,0-3-32 0,2-1 0 0,2-1-96 0,0-3-32 16,1-4 0-16,3-1 0 0,1-3 128 0,0 0 32 15,2-3 0-15,-2-1 0 0,2-4 208 0,0-2 32 16,-1 1 16-16,2-2 0 0,-3-2-368 0,0-1-80 16,-1-3-16-16,-1 2 0 15,1 1-480-15,0-1-112 0,-2 2-16 0</inkml:trace>
  <inkml:trace contextRef="#ctx0" brushRef="#br0" timeOffset="148169.35">1175 17365 24351 0,'0'0'1088'0,"0"0"208"0,0 0-1040 15,0 0-256-15,-5 9 0 0,1 0 0 0,2 2 688 0,2 3 80 0,0-1 0 0,2 2 16 16,2 3-48-16,-2 1-16 0,0 0 0 0,0 3 0 16,3 1-400-16,0 1-64 0,1 0-32 0,0 0 0 15,0 0-96-15,2-1-128 0,1 0 176 0,-3-2-176 16,-2-2 144-16,3-1-144 0,-2-3 0 0,2 0 144 16,0-3-512-16,-3-1-96 0,-4-11-32 0,4 10-12832 15</inkml:trace>
  <inkml:trace contextRef="#ctx0" brushRef="#br0" timeOffset="148545.4">1361 17372 23951 0,'-10'10'1056'0,"6"-5"224"0,-1 2-1024 0,-1 2-256 15,-1 0 0-15,-3 4 0 0,3 2 0 0,0-1 0 16,3 0 0-16,-2 0 0 0,2 0 880 0,2-2 112 16,2-2 32-16,0 0 0 0,0-1-832 0,1-3-192 15,-1-6 0-15,4 5 0 0,-4-5 0 0,8 3 0 0,-1-4 0 0,2-3 0 16,2-1 864-16,-2-3 128 0,1-3 32 0,0-1 0 16,1-2-832-16,-1-1-192 0,-1-1 0 0,-3 0 0 15,0 0 0-15,-3 2 0 0,-2-2 0 0,1 3 0 16,-1 1 0-16,-1 2 0 0,-1 0 0 0,-1 4 0 15,1-1 864-15,1 7 128 0,0 0 32 0,0 0 0 16,0 0-832-16,0 0-192 0,0 0 0 0,0 0 0 16,0 0 0-16,1 8 0 0,3 2 0 0,1-1 0 15,-1 1 0-15,3 0 0 0,-2-1 0 0,4 0 0 16,-2-1 0-16,2-2 0 0,-3 1 0 0,6 0 0 16,1-2-2416-16,-2-3-528 0,-1-2-96 0,-3-2-32 15</inkml:trace>
  <inkml:trace contextRef="#ctx0" brushRef="#br0" timeOffset="148933.25">1598 16940 20271 0,'0'0'896'0,"0"0"192"0,0 0-880 0,-6 2-208 15,-3-1 0-15,3 3 0 0,-3 1 864 0,2 2 128 16,0 1 32-16,0 1 0 0,-3 2 0 0,1 3 0 16,2 1 0-16,1 3 0 0,-2-1-832 0,3-1-192 15,-1-4 0-15,3 1 0 0,2 1 0 0,3-1 0 0,2-2 0 0,1-1 0 16,2-2 0-16,0-2 0 0,2-2 0 0,1-2 0 16,2-1 864-16,1-3 128 0,-1-3 32 0,3 1 0 15,-1 0-832-15,1-1-192 0,0 1 0 0,-2 2 0 16,0-1 0-16,0 1 0 0,2 2 0 0,-7 2 0 15,-8-2 0-15,8 3 0 0,-1 1 0 0,-3 3 0 16,-3 2 0-16,-1-1 0 0,-2 3 0 0,-2 2 0 16,-2 0 0-16,-3 1 0 0,2 1 0 0,-4 1 0 15,0-2 864-15,1-1 128 0,-2 3 32 0,1-3 0 16,1-1-832-16,1 0-192 0,1-1 0 0,3-3 0 16,-1 0 0-16,0-2 0 0,0-3 0 0,6-3 0 15,0 0-2416-15,0 0-528 0,5-6-96 0,1-1-32 16</inkml:trace>
  <inkml:trace contextRef="#ctx0" brushRef="#br0" timeOffset="149317.81">2015 16615 23951 0,'0'0'512'0,"0"0"128"0,0 0 0 0,0 0 64 0,-3-5-576 0,-2 2-128 16,5 3 0-16,-7 0 0 0,2 0 1664 0,-3 2 320 16,3-2 48-16,-3 2 16 0,0 5-1648 0,2-1-400 15,-3 1 0-15,0 2 0 0,1 1 896 0,-1 1 112 16,3 3 16-16,-2-2 0 0,4 0-832 0,0 0-192 0,4-1 0 0,2 1 0 16,0 1 0-16,2 0 0 0,1-2 0 0,1 0 0 15,3 2 0-15,1-2 0 0,1-1 0 0,1 0 0 16,-1 0 0-16,0-2 0 0,0 0 0 0,0 1 0 15,0 0 0-15,-1 0 0 0,0-1 0 0,-1 1 0 16,-1 0 0-16,-2 0 0 0,0 0 0 0,0-1 0 16,-4 1 864-16,0 1 128 0,-2 0 32 0,-2 1 0 15,0 0-832-15,-2 1-192 0,-3 2 0 0,0 2 0 16,-3-1 864-16,1 1 128 0,-1-1 32 0,-4 4 0 16,1-2-832-16,0 1-192 0,-1-3 0 0,-1 2 0 15,0-2 0-15,2-2 0 0,2-2 0 0,-1-2-12512 16,2-2-2544-16</inkml:trace>
  <inkml:trace contextRef="#ctx0" brushRef="#br0" timeOffset="154748.35">9015 8263 12895 0,'0'0'272'0,"0"0"64"0,-1-6 16 0,1 6 32 0,0 0-384 0,0 0 0 15,-6-1 0-15,2-1 0 0,-4 2 1712 0,1 0 272 16,-7 2 48-16,1 2 16 0,-1 1-832 0,-3 5-144 16,0 2-48-16,-1 4 0 0,-3 0 0 0,0 3 0 0,0 2 0 0,-2 1 0 15,1 1-816-15,1 2-208 16,2 3 0-16,0 2 0 0,1-2 0 0,5 2 0 0,2 1 0 0,5-1 0 15,1-1 0-15,4-3 0 0,4-1 0 0,2-4 0 16,6-4 0-16,1-4 0 0,4-3 0 0,4-3 0 16,3-5 0-16,1-4 0 0,4-3 0 0,-1-2 0 15,4-4 0-15,0-1 0 0,-1-4 0 0,1-2 0 16,-1-1 864-16,1-1 128 0,-2 0 32 0,-3-2 0 16,-1-1-832-16,-3 1-192 0,-4 0 0 0,-5 2 0 15,-3-3 864-15,-4 1 128 0,-5 0 32 0,-5-1 0 16,-3-1-832-16,-4 0-192 0,-2 0 0 0,-6 3 0 0,0 2 0 0,-1 6 0 15,2 1 0-15,0 3 0 0,-2 3 0 16,3 3 0-16,0 2 0 0,-3 2 0 16,6 3-2416-16,4 1-528 0,-3-2-96 0,13-3-32 0</inkml:trace>
  <inkml:trace contextRef="#ctx0" brushRef="#br0" timeOffset="155021.38">9730 7995 20271 0,'0'0'896'0,"0"0"192"0,3-6-880 0,-3 6-208 15,0 0 0-15,0 0 0 0,0 0 864 0,0 0 128 16,0 0 32-16,0 0 0 0,-5 3 0 0,-3 2 0 16,-1 1 0-16,-1 1 0 0,-3 1 0 0,-2 3 0 0,-4 3 0 0,0 3 0 15,1 3-832-15,-2 2-192 0,0 1 0 0,4 2 0 16,0 2 864-16,2 4 128 0,-2 1 32 0,1 12 0 31,4-5-1648-31,2-3-320 0,0-4-64 0,7-9-16 0,3 1 832 0,2 1 192 0,-1 1 0 0,2-2 0 16,3-3 0-16,-3-2 0 0,-2-2 0 0,1 5 0 31,1-5-864-31,-2-5-128 0,-2-12-32 0,2 6-7632 0,-1 1-1536 0</inkml:trace>
  <inkml:trace contextRef="#ctx0" brushRef="#br0" timeOffset="155183.57">9235 8481 23951 0,'0'0'512'0,"0"0"128"0,3-2 0 0,6 1 64 0,2 1-576 0,2 0-128 16,5 2 0-16,2-3 0 0,2-1 0 0,2-2 0 15,3 0 0-15,2 0 0 0,0-1 0 0,2 1 0 16,5-4 0-16,-2 4 0 0,0 0 848 0,-4 1 144 16,-2-1 32-16,10 0 0 15,-10 0-2464-15,-6 0-480 0,-3-2-112 0,-7 3-16 0</inkml:trace>
  <inkml:trace contextRef="#ctx0" brushRef="#br0" timeOffset="155404.67">10245 7977 23951 0,'0'0'512'0,"0"0"128"0,0 0 0 0,0 0 64 0,0 0-576 0,0 0-128 0,-1 7 0 0,0 4 0 16,-5 3 848-16,-1 6 144 15,0 3 32-15,-2 5 0 0,-2 2 0 0,0 4 0 0,0 1 0 0,0 1 0 16,0 1 0-16,1 1 0 0,-2-2 0 0,2-1 0 16,1-1-832-16,-2 0-192 0,2 0 0 0,-2 15 0 31,0-6-1600-31,2-5-352 0,-1-4-80 0,1-3-16 16,2-3-816-16,-2-4-160 0,-2 1-48 0,3-7 0 0</inkml:trace>
  <inkml:trace contextRef="#ctx0" brushRef="#br0" timeOffset="155571.13">9904 8477 27647 0,'0'0'608'0,"0"0"128"0,0 0 32 0,0 0 0 0,0 0-624 0,0 0-144 16,7 0 0-16,2-1 0 0,4-1 0 0,4 2 0 16,3 0 0-16,3-1 0 0,-1-3 0 0,2 1 0 15,-3 2 0-15,0-1 0 0,0 0 0 0,-4-1 0 16,-1-1 0-16,4-2-12256 15</inkml:trace>
  <inkml:trace contextRef="#ctx0" brushRef="#br0" timeOffset="155898.51">10289 8560 23951 0,'0'0'512'0,"5"8"128"0,4-1 0 0,0 0 64 0,2 1-576 0,1-1-128 0,-2-2 0 0,1-1 0 16,1-5 848-16,2 0 144 0,3-1 32 0,2-2 0 16,-1-3-832-16,0-3-192 0,-3-3 0 0,-3 1 0 15,-1 1 0-15,-2-2 0 0,-3 1 0 0,-2-2 0 16,-2 2 864-16,-3 1 128 0,-3 0 32 0,0 2 0 16,-3 2-832-16,-1-1-192 0,-3 4 0 0,0 3 0 15,-2 3 864-15,-1 2 128 0,0 1 32 0,1 3 0 16,1 4-832-16,0 4-192 0,-2-1 0 0,-1 4 0 15,2 2 0-15,2 2 0 0,2 0 0 0,3-1 0 16,1-1 0-16,4-7 0 0,4 3 0 0,0-2 0 0,1 1 0 16,6 7 0-16,-1-7 0 0,3-2 0 15,1-3-1600-15,4-4-352 0,0-3-80 0,7 0-16 0</inkml:trace>
  <inkml:trace contextRef="#ctx0" brushRef="#br0" timeOffset="156185.64">10845 8447 27647 0,'0'0'608'0,"-5"10"128"0,-3 1 32 0,-1 3 0 0,1 4-624 0,-4 0-144 15,-3 2 0-15,0 3 0 0,-2 3 0 0,1 1 0 16,-1 2 0-16,2-2 0 0,1-4 848 0,2 0 144 16,2-1 32-16,2-4 0 0,5-7 0 0,-2-2 0 15,5-9 0-15,0 0 0 0,8 5-832 0,2-5-192 0,0-4 0 0,4-7 0 16,1-6 864-16,3-1 128 0,2-3 32 0,-3-1 0 15,2-5-832-15,0 3-192 0,-2 1 0 0,-6 10 0 16,0 0 0-16,-1 1 0 16,2 1 0-16,1 3 0 0,1 4 0 0,0 2 0 0,0 6 0 0,-1 2 0 15,-1 3 0-15,-1 4 0 0,-4 5 0 0,0 4 0 16,-2 4 864-16,-1 3 128 0,-1 0 32 0,-1-1 0 16,3 2-832-16,-2-4-192 0,1-2 0 0,0 2 0 15,2 2-3232 1,2-1-688-16,7 19-144 0,-3-21-32 0</inkml:trace>
  <inkml:trace contextRef="#ctx0" brushRef="#br0" timeOffset="156801.14">12635 8414 27647 0,'-14'-1'608'0,"5"7"128"15,-1 5 32-15,-2 5 0 0,0 5-624 0,-2 1-144 0,-2 1 0 0,3 5 0 16,1 4 848-16,0 0 144 0,-1 0 32 0,1 0 0 0,-1 3-832 0,4-4-192 16,0-3 0-16,1-6 0 0,1-7 0 0,2-2 0 15,2-3 0-15,3-10 0 0,0 0 0 0,0 0 0 16,0 0 0-16,0 0 0 0,10-9 864 0,2-5 128 16,-1-4 32-16,2-1 0 0,1-3 0 0,3-3 0 15,-1 0 0-15,2-1 0 0,-2-2-832 0,3 1-192 16,-1 0 0-16,0 2 0 0,-1 2 0 0,-1 3 0 15,1 2 0-15,0 6 0 0,2 4 0 0,-2 3 0 16,-1 5 0-16,-1 1 0 16,1 4-768-16,-5 5-208 0,-1 5-48 0,-1 3 0 0,-4 4 832 0,-1 4 192 15,-2 3 0-15,-1-2 0 0,-1 2 768 0,-3-1 208 16,-1 2 48-16,1 0 0 0,3-4-832 0,-1-2-192 16,0-2 0-16,1-3 0 15,1-4-1600-15,0-3-352 0,-1-3-80 0,0-9-8208 0,0 0-1632 16</inkml:trace>
  <inkml:trace contextRef="#ctx0" brushRef="#br0" timeOffset="157102.66">12957 8603 23951 0,'0'0'1056'0,"0"0"224"0,0 0-1024 0,5 10-256 0,0-1 0 0,2 0 0 15,2-1 880-15,3 0 112 0,0-1 32 0,2-4 0 16,2-6-832-16,3-2-192 0,0-1 0 0,-2 1 0 15,-4 1 864-15,2-3 128 0,2-3 32 0,-3 2 0 16,-4-1-832-16,-1 1-192 0,-2 0 0 0,-1 1 0 16,-4-4 0-16,-3 1 0 0,-1 0 0 0,-5 2 0 0,-2 1 864 0,0 2 128 15,-2 3 32-15,0 3 0 0,-5 2-832 0,0 3-192 16,-4-1 0-16,0 7 0 0,0 6 0 0,3 2 0 16,-3 0 0-16,4 1 0 0,3 1 0 0,4 1 0 15,5-1 0-15,2-4 0 0,5-2 0 0,2-4 0 16,4-1 0-16,5 0 0 0,3-2 0 0,4-4 0 15,6-5 0-15,-1 0 0 16,3 0-2416-16,1-4-528 0,14-5-96 0,-8-2-32 0</inkml:trace>
  <inkml:trace contextRef="#ctx0" brushRef="#br0" timeOffset="157419.56">13347 8650 23951 0,'0'0'512'0,"0"0"128"0,0 0 0 0,12 5 64 0,-1-2-576 0,2-2-128 15,3-2 0-15,0 0 0 0,2-6 0 0,1 0 0 0,5-2 0 0,-5-1 0 16,-1-1 848-16,-3 1 144 0,-3 0 32 0,2 1 0 16,1-4-832-16,-2 2-192 0,-6 2 0 0,-1 0 0 15,-1-2 864-15,-3 0 128 0,-3-2 32 0,-2 8 0 16,3 5 0-16,-11-2 0 0,2 0 0 0,-2 2 0 15,-7 2-832-15,0 3-192 0,-2 4 0 0,0 2 0 16,-2 1 0-16,2 4 0 0,0 4 0 0,5-1 0 16,1-2 864-16,2-2 128 0,2 3 32 0,3-2 0 15,4 2-1648-15,3-3-320 0,2-3-64 0,5-1-16 0,1-1 832 0,6 0 192 16,1-4 0-16,1-3 0 16,3-3-3328-16,2-2-608 0,11-5-128 0,-6-3-32 0</inkml:trace>
  <inkml:trace contextRef="#ctx0" brushRef="#br0" timeOffset="157817.03">14083 8463 27647 0,'0'0'608'0,"0"0"128"0,1 11 32 0,-12-2 0 0,-3-1-624 0,-2 3-144 15,0 4 0-15,-4 2 0 0,-1 4 848 0,-5 1 144 16,-1 1 32-16,0 1 0 0,-1 2 0 0,1 0 0 15,0-2 0-15,3 0 0 0,1 1-832 0,3 0-192 16,4-4 0-16,5-6 0 0,4-2 0 0,6-2 0 16,1-1 0-16,4-3 0 0,7-4 0 0,3-3 0 0,3-1 0 0,4-6 0 15,5-4 0-15,0-3 0 0,0-5 0 0,3-4 0 16,2-2 0-16,-2-3 0 0,-2 0 0 0,-1-1 0 16,-1-1 0-16,4 2 0 15,1-6 0-15,-3-3 0 0,1-1 864 0,-2-6 128 0,-2-3 32 0,-1-8 0 16,-2-8-832-16,1-1-192 0,-2-2 0 0,-2 8 0 15,-1 5 0-15,-2 12 0 0,-4 11 0 0,-4 8 0 16,-2 5 0-16,-4 7 0 0,-1 10 0 0,0 0 0 16,-6 9 0-16,-3 6 0 0,-3 6 0 0,2 0 0 15,-2 7 864-15,-5 9 128 0,-2 7 32 0,-3 7 0 16,-2 6-832-16,0 1-192 0,-4-1 0 0,-6 26 0 0,3-12 0 16,9-5 0-16,7-4 0 0,8-19 0 15,4-1-1600-15,2-4-352 0,1-5-80 0,2-1-9296 16,0-1-1856-16</inkml:trace>
  <inkml:trace contextRef="#ctx0" brushRef="#br0" timeOffset="158217.59">15662 8159 5519 0,'0'0'0'0,"-1"-8"224"0,0 1-64 0,1-1 32 0,2-3-192 0,-1 0 0 0,-1-1 0 0,0 3 0 16,-1 1 848-16,1 8 144 0,-3-5 32 0,3 5 0 16,-7 3 816-16,0 6 160 0,-3 2 48 0,-2 2 0 15,-1 0 0-15,-5 8 0 0,-2 4 0 0,-2 8 0 16,-2 4-832-16,0 2-144 0,-5 1-48 0,4 0 0 16,3 1 0-16,1 1 0 0,3 1 0 0,3-1 0 0,1-3-816 15,3 1-208-15,0-1 0 0,3 0 0 0,0-3 0 0,5-3 0 16,-1-5 0-16,1-5 0 15,2-8-2416-15,0-5-528 0,1-10-96 0,0 0-32 0</inkml:trace>
  <inkml:trace contextRef="#ctx0" brushRef="#br0" timeOffset="158520.35">15232 8555 20271 0,'0'0'448'0,"9"-2"80"0,5-1 32 0,2 0 16 0,5 3-576 0,4-2 0 16,2 0 0-16,8-5 0 0,1-3 0 0,3 1 0 15,-1 2 0-15,-2 1 0 0,-1 2 928 0,-6 0 80 16,-5 0 16-16,-3 2 0 0,-2 2 0 0,-7 0 0 0,-3 1 0 0,-9-1 0 16,4 11-832-16,-3 2-192 0,-4 1 0 0,-3 3 0 15,-2 3 864-15,-1 3 128 16,-6 4 32-16,1 3 0 0,-1 2-832 0,2-3-192 0,2-6 0 0,3-1 0 16,3-3 0-16,5-2 0 0,6-4 0 0,3-4 0 15,3-4 0-15,4-2 0 0,4-3 0 0,3-5 0 16,4-4 0-16,-1-4 0 0,4-3 0 0,2-3 0 15,0-2 864-15,-6-2 128 0,-5-1 32 0,-4-1 0 16,-1 4-832-16,-7 1-192 0,-5 2 0 0,-4 1 0 16,-4-3 864-16,-4 2 128 0,-5 3 32 0,1 2 0 15,-4 1-1648-15,-1 1-320 16,-3 3-64-16,-4 5-9840 0,-3 0-1968 0</inkml:trace>
  <inkml:trace contextRef="#ctx0" brushRef="#br0" timeOffset="159000.48">16963 8348 23951 0,'0'0'512'0,"0"0"128"0,0 0 0 0,0 0 64 0,-2-2-576 0,-2 0-128 0,4 2 0 0,-11 2 0 16,2 0 848-16,-1 2 144 0,-1 2 32 0,0 3 0 15,0 3 0-15,-3 3 0 0,1 2 0 0,1-1 0 16,1 1-832-16,3-1-192 0,4 2 0 0,-2 2 0 16,2 0 0-16,3 0 0 0,3-1 0 0,0 0 0 15,0-3 0-15,3 0 0 0,-2-3 0 0,2 2 0 16,2 7 864-16,-4-3 128 0,0-3 32 0,-3 1 0 16,-2-2-832-16,0 1-192 0,0-1 0 0,-5 0 0 0,0-2 864 15,-5 0 128-15,-3-1 32 0,0-1 0 0,0-1-832 0,-2 0-192 16,-2 0 0-16,-3-4 0 0,-2 1 0 0,-1-4 0 15,0 0 0-15,1-3 0 0,1-2 864 0,2-2 128 16,2-3 32-16,1-2 0 16,3-3-2464-16,5 0-480 0,4-1-112 0,4-2-9296 15,3-2-1856-15</inkml:trace>
  <inkml:trace contextRef="#ctx0" brushRef="#br0" timeOffset="159293.29">17377 8377 23951 0,'0'0'512'0,"0"0"128"0,0 0 0 0,-2 8 64 0,-2 1-576 0,-3 1-128 0,-2 2 0 15,-2 4 0-15,-5 2 848 0,-1 5 144 0,-5 3 32 0,1 0 0 16,-1-1 0-16,1 3 0 0,1 2 0 0,3-3 0 16,3-2-832-16,2-2-192 15,3-2 0-15,4-1 0 0,4-4 0 0,2-3 0 0,3-3 0 0,2-5 0 16,4 0 864-16,3-5 128 0,3-4 32 0,0 0 0 15,0-7-832-15,-1-1-192 0,4-3 0 0,1-1 0 16,-2-4 0-16,-2 1 0 0,-5 1 0 0,-2-2 0 16,-3 1 864-16,-5-3 128 0,-1-1 32 0,-4 3 0 15,-3 6-832-15,-3 1-192 0,-2 0 0 0,-2 3 0 16,3 1 0-16,0 1 0 0,1 2 0 0,0 2 0 16,10 4-1600-16,-5-1-352 0,-4 3-80 15,9-2-16-15</inkml:trace>
  <inkml:trace contextRef="#ctx0" brushRef="#br0" timeOffset="159563.79">18020 7835 23951 0,'0'0'1056'0,"-7"5"224"0,3 2-1024 0,-5 4-256 15,1 6 0-15,-6 1 0 0,0 1 880 0,-3 6 112 16,-1 1 32-16,-4 5 0 0,-1 3 0 0,-3 2 0 16,-3 2 0-16,1 4 0 0,-2 7-832 0,5 1-192 15,-1 3 0-15,6-3 0 0,-4-4 864 0,5 3 128 16,0-1 32-16,4-3 0 0,0-1-832 0,5-3-192 16,4-5 0-16,1-3 0 15,1-10-768-15,3-2-208 0,2-6-48 0,1-3 0 16,-1-4-816-16,-1-8-160 0,11-1-48 0,0-9 0 0</inkml:trace>
  <inkml:trace contextRef="#ctx0" brushRef="#br0" timeOffset="159864.94">17904 8397 27647 0,'0'0'608'0,"-3"8"128"0,-4 0 32 0,2 2 0 0,1 1-624 0,-1 2-144 0,-1 1 0 0,1 3 0 0,-4-1 0 0,3 2 0 16,-3 2 0-16,1-2 0 0,-3 0 848 0,1-2 144 15,0-1 32-15,-1 1 0 0,2 0-832 16,3-3-192-16,1-2 0 0,1-1 0 0,2-3 864 0,2-7 128 16,0 0 32-16,0 0 0 0,10 3-832 0,2-4-192 15,-1-1 0-15,2-6 0 0,1-3 864 0,2-4 128 16,-2-1 32-16,3-2 0 0,-1 0-832 0,1-3-192 16,-3-1 0-16,0-3 0 0,0 2 0 0,1 0 0 15,-1-2 0-15,0 3 0 0,2-2 864 0,-2 4 128 16,-3 0 32-16,1 5 0 0,0-1-832 0,0 6-192 15,-3 2 0-15,-1 1 0 0,-3 2 0 0,-5 5 0 16,9-8 0-16,-9 8 0 16,0 0-2416-16,0 0-528 0,0 0-96 0,0 0-12720 0</inkml:trace>
  <inkml:trace contextRef="#ctx0" brushRef="#br0" timeOffset="160181.76">18317 8410 23951 0,'1'8'512'0,"0"-1"128"0,-1-7 0 0,4 8 64 0,2 0-576 0,0 1-128 0,3-2 0 0,1-3 0 15,1-2 848-15,0 0 144 0,1-2 32 0,1-2 0 16,2-2 0-16,-1-3 0 0,1 1 0 0,0 0 0 16,-1-2 0-16,0-2 0 0,1-1 0 0,-2-5 0 15,-7 3-832-15,-1-1-192 0,-3-2 0 0,-2 6 0 16,-3 2 864-16,-3 0 128 0,-2 4 32 0,0-1 0 15,-6 1 0-15,0 2 0 0,-2 3 0 0,-2 4 0 0,0 4-832 0,-1 3-192 16,-1 2 0-16,1 2 0 0,2 0 0 0,0 2 0 16,3-1 0-16,2 2 0 0,5 1 0 0,5 0 0 15,3 1 0-15,4-2 0 0,5-1 0 0,4-1 0 16,2-3 0-16,5-1 0 0,0 0 0 0,5-2 0 16,3-2 0-16,1-3 0 15,4-5-1600-15,2-1-352 0,4-3-80 0,-2 1-16 0</inkml:trace>
  <inkml:trace contextRef="#ctx0" brushRef="#br0" timeOffset="161036.04">19714 8243 27647 0,'-4'-15'1216'0,"1"8"256"0,3 7-1168 0,0 0-304 0,-2-6 0 0,2 6 0 16,0 0 0-16,0 0 0 0,0 0 0 0,-5 9 0 16,2 1 0-16,-2 4 0 0,-3 5 0 0,0 4 0 15,-1 2 0-15,0 4 0 0,-2-2 0 0,-3 3 0 16,1 1 880-16,1-1 112 0,0 1 32 0,2-2 0 15,-3-2-832-15,4-3-192 0,1-2 0 0,3-4 0 0,0-7 0 0,3 0 0 16,0-3 0-16,2-8 0 0,0 0 864 0,0 0 128 16,12-4 32-16,0-2 0 0,5-8-832 0,1-4-192 15,1-3 0-15,2-2 0 0,1-2 864 0,-3 2 128 16,-1-4 32-16,0 2 0 0,0-4-832 0,-2 3-192 16,1 1 0-16,0 3 0 0,-1 2 0 0,-3 3 0 15,1 3 0-15,-2 3 0 0,-2 4 0 0,0 5 0 16,1 5 0-16,-2 5 0 0,-2 3 0 0,-3 6 0 15,-1 5 0-15,-2 2 0 0,-1-1 0 0,-2 3 0 16,-4 2 0-16,0 2 0 0,-1 3 0 0,1-2 0 16,0-1 0-16,1-2 0 0,1-2 0 0,1-4 0 15,1-4 0-15,-1-2 0 16,1 1-768-16,2-4-208 0,1-4-48 0,-1-9 0 16,0 0-816-16,11-6-160 0,0-4-48 0,2-3 0 0</inkml:trace>
  <inkml:trace contextRef="#ctx0" brushRef="#br0" timeOffset="161358.04">20302 8260 23951 0,'-4'1'512'0,"4"-1"128"0,0 0 0 0,-10 11 64 0,0 4-576 0,1 2-128 0,2-1 0 0,-1 2 0 16,-1 0 0-16,1-1 0 0,-2 2 0 0,4 0 0 15,-2-2 848-15,4 1 144 0,0-2 32 0,4-2 0 0,0-3-832 0,0-11-192 16,0 0 0-16,9 8 0 0,1 2 0 0,2-3 0 16,-3-4 0-16,3-3 0 0,1-3 864 0,3-4 128 15,1-3 32-15,1-2 0 0,0 0 0 0,-1-3 0 16,1 0 0-16,-5 0 0 0,-1-1 0 0,1-3 0 16,0 0 0-16,0 2 0 0,-6 0-832 0,1 2-192 15,0-3 0-15,-2 4 0 0,-4 2 0 0,1 3 0 16,0-1 0-16,1 1 0 0,1 0 0 0,-3 1 0 15,1-1 0-15,-3 9 0 16,0 0-2416-16,0 0-528 0,7-6-96 0,-1 2-32 0</inkml:trace>
  <inkml:trace contextRef="#ctx0" brushRef="#br0" timeOffset="161876.29">20895 8096 23951 0,'0'0'1056'0,"0"0"224"0,0 0-1024 0,0 11-256 0,-2-2 0 0,0 1 0 15,0 2 880-15,-2 3 112 0,-5 3 32 0,0 1 0 16,-2-1-832-16,-4 2-192 0,2 1 0 0,0 2 0 16,-1 2 864-16,0 1 128 0,4-4 32 0,-2-3 0 15,1-1-832-15,3-1-192 0,-2-2 0 0,4-4 0 16,0-4 0-16,6-7 0 0,-5 8 0 0,5-8 0 15,0 0 864-15,0 0 128 0,0 0 32 0,7-7 0 0,3-1-832 0,2-2-192 16,2-4 0-16,1-2 0 0,2-2 864 0,-1-1 128 16,3 0 32-16,-1-1 0 0,-3-2-832 0,1 2-192 15,0 0 0-15,2 1 0 0,3 0 0 0,-4 3 0 16,1-4 0-16,-6 12 0 0,3 3 0 0,3-1 0 16,-3 3 0-16,-2 1 0 0,-4 1 0 0,0 5 0 15,-3 4 0-15,-3 6 0 16,-3 3-768-16,-2 5-208 0,-2 4-48 0,0-1 0 0,-4-2 832 0,-1 1 192 15,0-2 0-15,-1 0 0 0,2 0 0 0,-1-5 0 16,-1-4 0-16,1-2 0 0,5-3 0 0,4-8 0 16,0 0 0-16,0 0 0 0,0 0 768 0,0 0 208 15,13-3 48-15,3-5 0 0,-1-3-832 0,2-4-192 16,-1-3 0-16,1 0 0 0,-1 0 0 0,1-2 0 16,-1-1 0-16,1 0 0 0,-2 0 0 0,1 3 0 15,1 0 0-15,-2 5 0 0,1 3 0 0,-3 4 0 16,-2 3 0-16,1 4 0 0,-1 5 0 0,-1 2 0 0,-5 5 0 0,1 3 0 15,-2 5 0-15,-1 2 0 0,-5 2 0 0,-1 2 0 16,1-1 0-16,-4 1 0 0,1-2 0 0,1 0 0 31,1 0-1600-31,0 0-352 0,1-2-80 0,2-5-16 0</inkml:trace>
  <inkml:trace contextRef="#ctx0" brushRef="#br0" timeOffset="162973.37">21552 8369 20271 0,'0'0'448'0,"0"0"80"0,0 0 32 0,-7 5 16 15,7-5-576-15,-4 8 0 0,4-8 0 0,0 0 0 0,0 0 0 0,11 7 0 16,0-4 0-16,4-3 0 0,5-2 928 0,2-4 80 16,2-3 16-16,7 0 0 0,1-2-832 0,4-3-192 15,3-1 0-15,-2 0 0 0,2-1 864 0,-3 1 128 16,-1-1 32-16,-4 0 0 0,-4-2-832 0,-2 0-192 15,-4 0 0-15,-5 3 0 0,-3 1 864 0,-5 2 128 16,1 1 32-16,-5 0 0 0,-5-2-832 0,-1 3-192 16,-1 2 0-16,-7 4 0 0,-2 4 0 0,-3 2 0 15,-1 8 0-15,-4 1 0 0,0 1 0 0,-6 1 0 16,-3 2 0-16,1 1 0 0,-1 5 0 0,3 4 0 16,-1 3 0-16,5-2 0 0,1-1 0 0,7-3 0 15,4-2 0-15,2-1 0 0,7 1 0 0,5-4 0 16,2 0 0-16,4-4 0 0,1-1 0 0,6-3 0 15,6-3 0-15,2 0 0 0,1-2 0 0,2-1 0 0,0-2 0 16,-1-2-9232-16,-1-4-1904 0</inkml:trace>
  <inkml:trace contextRef="#ctx0" brushRef="#br0" timeOffset="163288.62">22378 8094 20271 0,'-7'4'448'0,"-1"3"80"0,-2 1 32 0,0 1 16 0,-1 2-576 0,-1 0 0 0,-3 5 0 0,3 1 0 0,-1 0 928 0,3 2 80 15,2 0 16-15,-1 1 0 16,0-1 0-16,-1-1 0 0,0-2 0 0,2 1 0 0,-2-2-832 0,4-3-192 16,-1-1 0-16,7-11 0 0,0 0 864 0,0 0 128 15,0 0 32-15,0 0 0 0,0 0-832 0,12-5-192 16,3-4 0-16,-2-4 0 0,-2-5 864 0,4 1 128 15,4-1 32-15,0-2 0 0,0 0-832 0,0 0-192 16,1-1 0-16,-4 5 0 0,2 3 0 0,-2 2 0 16,0 0 0-16,-3 1 0 0,0-1 0 0,-3 2 0 15,0 4 0-15,1 2 0 0,-11 3 0 0,10 1 0 16,0 1 0-16,-1 1 0 16,-9-3-1600-16,11 5-352 0,0 0-80 0,-4-2-11472 0</inkml:trace>
  <inkml:trace contextRef="#ctx0" brushRef="#br0" timeOffset="163544.56">22867 8000 20271 0,'0'0'448'0,"0"0"80"0,0 0 32 0,0 0 16 0,0 0-576 0,0 0 0 0,0 0 0 0,-7 11 0 16,0 3 1744-16,-1 1 240 0,-1 1 64 0,-2 2 0 16,-2 0-1648-16,0-1-400 0,-1 1 0 0,2 2 0 15,-2 2 896-15,1 0 112 0,2-1 16 0,4-3 0 16,0-2-832-16,2-2-192 0,-1-1 0 0,2-2 0 0,4 2 0 0,0-3 0 16,0-10 0-16,0 0-9232 15,0 0-1904-15</inkml:trace>
  <inkml:trace contextRef="#ctx0" brushRef="#br0" timeOffset="163857.62">23332 7979 20271 0,'0'0'448'0,"0"0"80"0,3-6 32 0,-1 1 16 0,-2 5-576 0,0 0 0 16,0 0 0-16,0 0 0 0,0 0 928 0,-5 0 80 0,-3 4 16 0,-1 0 0 15,-3 3 0-15,-11 5 0 0,-3 1 0 0,0 4 0 16,1 1 0-16,-1 2 0 0,-3-2 0 0,4 4 0 16,3 1-832-16,3 1-192 15,0-1 0-15,7-1 0 0,1-1 0 0,3-1 0 0,2 0 0 0,1-4 0 16,4-4 0-16,2 0 0 0,5-3 0 0,4-3 0 15,-1-2 0-15,4-4 0 0,3-1 0 0,-1-2 0 16,1-3-3232-16,1-1-688 0,10-10-144 16,0 3-32-16</inkml:trace>
  <inkml:trace contextRef="#ctx0" brushRef="#br0" timeOffset="165178.7">23614 8025 23951 0,'0'0'512'0,"-3"-3"128"0,-5 3 0 0,1 3 64 0,-2 1-576 0,0 1-128 16,-4 3 0-16,0 1 0 0,-3 1 848 0,1 0 144 16,-1-1 32-16,2 3 0 0,0 1-832 0,1 1-192 15,3-1 0-15,0-1 0 0,3-1 864 0,1-2 128 16,2-1 32-16,3 0 0 0,1-1-832 0,0-7-192 15,5 6 0-15,2-4 0 0,-1-2 0 0,3-1 0 16,-2-2 0-16,3-1 0 0,0 1 0 0,0 1 0 0,0 0 0 0,-2-1 0 16,0-2 864-16,-1 1 128 0,1-1 32 0,-2 2 0 15,1 2-832-15,-7 1-192 0,0 0 0 0,7 1 0 16,-1 2 0-16,-6-3 0 0,6 7 0 0,-3 0 0 16,-3-7 0-16,7 6 0 0,-1 2 0 0,1-4 0 15,-7-4 0-15,10 2 0 0,4-3 0 0,1 0 0 16,1-1 0-16,2-1 0 0,3-4 0 0,1 1 0 15,0-2 0-15,1-2 0 0,-2-5 0 0,1 2 0 16,0-4 0-16,0 0 0 0,0-2 0 0,-2 2 0 16,1-1 864-16,1 0 128 0,-1-3 32 0,4-4 0 15,-2-3-832-15,2-4-192 0,-1-5 0 0,0 0 0 16,2-3 0-16,-3 0 0 0,1 1 0 0,-6 4 0 16,0 2 0-16,-4 5 0 0,-2 3 0 0,-4 6 0 0,-1 2 0 15,-5 4 0-15,-2 3 0 0,-5 5 0 0,-1 2 0 0,-5 3 0 16,-5 5 0-16,-3-1 0 15,-6 7-768-15,1 3-208 0,0 6-48 0,0 2 0 0,-2 2 832 0,0 3 192 16,0 6 0-16,0 1 0 0,4 3 0 0,1-1 0 16,3 0 0-16,3-1 0 0,3-2 0 0,4-3 0 15,2-4 0-15,4 1 0 0,2-4 0 0,4 0 0 16,1-5 0-16,2 0 0 0,2-5 0 0,3-2 0 16,1-2 0-16,3-5 0 0,0-1 0 0,2-7 0 15,3-2 0-15,-1-2 0 0,-2 0 768 0,1-3 208 16,5-4 48-16,2 0 0 0,-1-3-832 0,-1 0-192 15,2-1 0-15,2-6 0 0,-4-1 0 0,1-3 0 16,2-3 0-16,-4-2 0 0,1-2 0 0,-1 1 0 16,1-4 0-16,-2 3 0 0,3 1 0 0,-4 1 0 0,-1 1 0 0,0 4 0 15,-4 4 0-15,-2 3 0 16,-2 2 0-16,-1 1 0 16,-2 2-768-16,-3 4-208 0,0 2-48 0,-3 2 0 0,-7 3 832 0,-1 3 192 0,0 3 0 0,-2 2 0 15,0 1 0-15,-4 1 0 0,-4 2 0 0,-2 5 0 16,-4 6 0-16,0 0 0 0,0 2 0 0,0 3 0 15,-3 2 0-15,3 5 0 0,-2 2 0 0,3 2 0 16,0 0 0-16,-2 2 0 0,3 1 0 0,0 3 0 16,2-2 0-16,2-2 0 0,2-3 0 0,2-1 0 15,3-2 0-15,-1-2 0 0,4 0 0 0,3-4 0 16,-2-2 0-16,2-3 0 0,0 0 0 0,2-3 0 16,3 0 0-16,3-4 0 0,-2-2 0 0,4-1 0 15,-1-1 0-15,4-4 0 0,-1-4 0 0,4 1 0 0,0 0 0 0,0 0 0 16,0-1 0-16,1-1 0 0,-1-4 0 0,0 1 0 15,2-2 0-15,-2 4 0 0,-2-2 0 0,1 1 0 16,2 0 0-16,-2-1 0 0,-1 1 0 0,1-2 0 16,-4 3 0-16,1 0 0 0,-1 2 0 0,-1 3 0 15,1 2 0-15,-3 1 0 0,-6-5 0 0,0 0 0 16,5 7 0-16,2 1 0 0,-5-1 0 0,4-2 0 16,1 4 0-16,-1-3 0 0,-1 0 0 0,2-2 0 15,1-1 0-15,-1 0 0 0,-1 1 0 0,3-2 0 16,5-2 0-16,0-2 0 0,-1-2 0 0,3-1 0 15,2 2 0-15,0-1 0 0,1-2 0 0,-1 0 0 16,0-2 0-16,1 1 0 0,-2 0 768 0,-1 1 208 0,-1-2 48 16,-1 2 0-16,-1 1-832 0,-1 2-192 15,-1 0 0-15,-3 2 0 0,0-1 0 0,-1 2 0 0,-1 3 0 0,-1 2 0 32,-5-5-768-32,3 7-208 0,-1 0-48 0,0 5 0 0,-4 3 832 0,0 7 192 0,-1 2 0 0,-3 4 0 15,0 1 0-15,-2 3 0 16,-1 2 0-16,0 2 0 0,-5-1 768 0,-1 3 208 0,-2 5 48 0,-3 0 0 15,1-1-832-15,-2 0-192 0,-6 1 0 0,4-3 0 16,-1-2 0-16,0-2 0 0,-4-5 0 0,1-3 0 16,0-1 864-16,4-2 128 0,-1-2 32 0,2-2 0 15,0-3-832-15,2-3-192 0,2-2 0 0,1-4 0 16,-1-2 864-16,3-5 128 0,0-2 32 0,0-2 0 16,0-5-832-16,3-4-192 0,1-2 0 0,2-2 0 15,-1-3 0-15,5 1 0 0,0-1 0 0,5-2 0 0,4 0 0 16,0 0 0-16,4 1 0 0,2 0 0 0,1 0 0 0,3 3 0 15,-2 0 0-15,2 3 0 0,2 3 0 0,-1 2 0 16,2 0 0-16,-1 1 0 16,3 0-768-16,-2 4-208 0,2 0-48 0,1 1 0 0,2 2 832 0,-2 2 192 15,-2 0 0-15,4-1 0 0,1-1 0 0,2 0 0 16,-4 0 0-16,-2 1 0 16,-2 0-864-16,-3-1-128 0,-3 0-32 0,-2-1 0 15,-9 1-2448-15,3-4-496 0,2-14-112 0,-10 7-16 0</inkml:trace>
  <inkml:trace contextRef="#ctx0" brushRef="#br0" timeOffset="165391.66">23690 7653 42383 0,'-3'-6'928'0,"-4"1"192"0,2-1 32 0,2 1 64 0,3 5-976 0,0 0-240 0,0-4 0 0,5 1 0 16,5 1 0-16,-1 1 0 0,0-1 0 0,2 2 0 31,-4-1-768-31,2 1-208 0,-5 1-48 0,-4-1 0 16,0 0-1632-16,0 0-336 0,0 0-64 0,-13 10-16 0</inkml:trace>
  <inkml:trace contextRef="#ctx0" brushRef="#br0" timeOffset="167148.26">18804 9117 20271 0,'-4'-6'448'0,"-3"1"80"0,-1 0 32 0,1 1 16 0,-1 0-576 0,-1 3 0 16,-1-1 0-16,-1 7 0 0,-1 1 928 0,-2 4 80 15,-2 4 16-15,-1 0 0 0,-3 0-832 0,2 4-192 16,1 4 0-16,-4 0 0 0,-1 0 864 0,3 0 128 15,2 3 32-15,0 1 0 0,2 0-832 0,3 0-192 16,1-4 0-16,4 1 0 0,5 0 0 0,2-3 0 16,4-6 0-16,2 2 0 0,4-1 0 0,1 0 0 15,2-4 0-15,3-5 0 16,3-6-2416-16,1-1-528 0,-2-3-96 0,4 0-32 0</inkml:trace>
  <inkml:trace contextRef="#ctx0" brushRef="#br0" timeOffset="169027.66">19053 9221 20271 0,'0'0'448'0,"-4"8"80"0,-6-7 32 0,0 5 16 0,-5 4-576 0,0 2 0 0,-1 1 0 0,1 1 0 15,-1 2 928-15,1 0 80 0,-1 2 16 0,1-3 0 16,0-3-832-16,5-1-192 0,3 0 0 0,2-5 0 15,5-6 0-15,0 0 0 0,0 0 0 0,0 0 0 16,9 5 0-16,2-5 0 0,0-5 0 0,4-3 0 0,2-1 864 0,2-1 128 16,-1-2 32-16,3-1 0 0,0-2-832 0,-1-1-192 15,-5 3 0-15,0 1 0 0,1 2 0 0,-2-1 0 16,-6 1 0-16,1 3 0 0,-1 2 0 0,-8 5 0 16,0 0 0-16,0 0 0 0,0 0 0 0,9 5 0 15,-3 3 0-15,-4 3 0 0,-2 2 0 0,1 3 0 16,2 0 0-16,-2 1 0 0,2-3 0 0,0-2 0 15,2-2 0-15,3 1 0 0,3 1 0 0,-1-5 0 16,1-6 0-16,2 0 0 0,3-1 864 0,0-2 128 16,3-3 32-16,1-3 0 0,0-5-832 0,1-2-192 15,0 1 0-15,0-3 0 0,0 0 0 0,1-1 0 16,-1 0 0-16,0 2 0 0,1-1 0 0,-7 2 0 16,-4 0 0-16,0 3 0 0,0 1 0 0,-2 4 0 15,-9 7 0-15,0 0 0 0,0 0 0 0,0 0 0 16,0 0 0-16,4 12 0 0,-7 2 0 0,1 3 0 0,0 0 0 0,-2 4 0 15,0 4 0-15,-4 0 0 0,1 0 0 0,-2 0 0 16,-2 2 0-16,-1-1 0 0,-4 2 0 0,1 0 0 16,0 2 0-16,-2-1 0 0,-2 5 0 15,2-7 0-15,-1 1 0 0,2-6 0 0,0-3 0 0,2-3 0 16,2-3 0-16,3-3 0 0,0-3 0 0,9-7 0 16,-6 3 864-16,6-3 128 0,0 0 32 0,-1-11 0 15,2-1-832-15,1-1-192 0,3-4 0 0,4-3 0 16,3-3 0-16,1-4 0 0,3-5 0 0,-1 2 0 15,4 5 0-15,1 0 0 0,3-2 0 0,2 1 0 16,3 0 0-16,-1 4 0 0,-4 3 0 0,5 0 0 16,4 0 0-16,-2 3 0 0,-1 4 0 0,-1 1 0 0,-8 1 0 15,0 4 0-15,-2 2 0 0,-3 2 0 0,-1 2 0 0,-4 3 0 16,-2 1 0-16,-8-4 0 0,6 9 0 0,-5 2 0 16,-1 1 0-16,-1-1 0 0,-6-3 0 0,0 4 0 15,-1 2 0-15,-2 0 0 0,-2-1 0 0,-3-2 0 16,0-2 0-16,0 2 0 0,-2 1 0 0,3-2 0 15,2-5 0-15,4-1 0 0,8-4 0 0,0 0 0 16,0 0 0-16,0 0 0 0,8-4 0 0,5-4 0 16,2-3 0-16,4 0 0 0,2-1 0 0,-2 1 0 15,0 1 0-15,2-3 0 0,1-2 0 0,-1-2 0 16,1 2 0-16,-1 1 0 0,4 0 0 0,-3 2 0 16,0 1 0-16,-3 0 0 0,-4-2 0 0,1 4 0 15,2 5 0-15,-4 2 0 0,-6-1 0 0,-8 3 0 0,9 4 0 0,-9-4 0 16,4 13 0-16,-3 1 0 15,-2 2 0-15,-3 2 0 0,-2 2 0 0,-2 2 0 0,-1 2 0 0,1 3 0 16,-2-3 0-16,-4 3 0 16,-1 4 0-16,-3 1 0 0,1-1 0 0,-1 0 0 0,0 0 0 0,1-3 0 15,2-2 0-15,-1-4 0 0,0-5 0 0,1-1 0 16,3-3 864-16,3-2 128 0,2-4 32 0,7-7 0 16,0 0-832-16,0 0-192 0,0 0 0 0,2-7 0 15,2-5 0-15,4-5 0 0,1-4 0 0,1-3 0 16,2-1 864-16,1-3 128 0,2-3 32 0,3 1 0 15,-1 0-832-15,2 0-192 0,1 2 0 0,2 0 0 16,1-3 0-16,3 4 0 0,1 3 0 0,3 0 0 16,1 2-768-16,-4 4-208 0,0 1-48 0,-2 5 0 0,-3 3 832 15,-2 4 192-15,-4 2 0 0,-2 1 0 0,0 4 0 0,-4 1 0 16,-3 2 0-16,-1 5 0 0,-2 1 0 0,-2 2 0 16,-2 2 0-16,-2-2 0 0,-2-1 0 0,-2 1 0 15,-1-1 0-15,-3 3 0 0,0 1 0 0,-3 0 0 16,-2-1 0-16,1-2 0 0,-1-2 0 0,0-1 0 15,3 0 0-15,2-5 0 0,-1 1 0 0,5-1 0 16,6-5 0-16,0 0 0 0,0 0 0 0,0 0 0 16,4-5 0-16,3-3 0 0,5-2 0 0,1 2 0 15,2 1 0-15,2-1 0 0,0 1 0 0,2-1 0 16,0-1 0-16,1-1 0 0,-2-2 0 0,4 1 0 16,0-1 0-16,0 1 0 0,-2-1 0 0,1 0 0 15,-2 0 0-15,2-2 0 0,1 3 0 0,1-4 0 16,1 0 0-16,-1-3 0 0,-1 5 0 0,-3 0 0 15,-1-2 0-15,0 3 0 0,-4-2 0 0,-2 4 0 16,-1 7 0-16,-3-2 0 0,-1 0 0 0,-7 5 0 0,0 0 0 0,0 0 0 16,0 0 0-16,0 9 0 0,0-9 0 0,-6 15 0 15,1 3 0-15,-1-1 0 0,0 1 0 0,1-1 0 16,3-2 0-16,1 0 0 16,1 1 0-16,1-3 0 0,3-3 0 0,3-3 0 0,2-1 0 0,2-1 0 15,1 1 0-15,1-4 0 0,1-4 0 0,2-1 0 16,0-1 0-16,4-2 0 0,1-3 0 0,1-3 0 15,0 0 0-15,2 1 0 0,2 1 0 0,-3-1 0 16,-4-4 0-16,-4 7 0 0,-1-1 0 0,-1-1 0 16,2 2 0-16,-1 1 0 0,-2-2 0 0,-1 3 0 15,-2 4 0-15,-3 2 0 0,-6 0 0 0,0 0 0 0,5 7 0 16,-3 0 0-16,-2 2 0 0,-1 3 0 0,0-1 0 0,-1 1 0 16,-2 0 0-16,2 1 0 0,0-1 0 0,1-1 0 15,1-1 0-15,1-1 0 0,3 1 0 0,2-1 0 16,1-2 0-16,1-1 0 0,2-2 0 0,3-3 0 15,0-2 0-15,3-2 0 0,-1-1 0 0,3-1 0 16,-2 1 0-16,1-1 0 0,-1-2 0 0,1-1 0 16,-2 0 0-16,0 0 0 0,-1 2 0 0,-4 0 0 15,-1 0 0-15,-2 3 0 0,-1-1 0 0,-6 4 0 16,0 0 0-16,0 0 0 0,0 0 0 0,0 0 0 16,0 0 0-16,0 0 0 0,0 0 0 0,0 0 0 15,0 0 0-15,0 6 0 0,2 2 0 0,-1 1 0 16,-1-2 0-16,3 1 0 0,1-2 0 0,1-1 0 15,1 1 0-15,1-2 0 0,0-3 0 0,4-1 0 0,2 1 0 0,-2 0 0 16,0-1 0-16,1 1 0 0,3-1 0 0,-1-1 0 16,1-1 0-16,-2 0 0 0,0 1 0 0,-1-1 0 15,-1-2 0-15,-5 0 0 0,1 0 0 0,-4-2 0 16,0 1 0-16,-3-2 0 0,-2 1 0 0,-1-1 0 16,-4-1 0-16,1-1 0 0,-3-1 0 0,0 0 0 15,-4 1 0-15,0-1 0 0,0 0 0 0,2 0 0 16,4-1 0-16,1 1 0 0,-2 1 0 0,2 0 0 15,5-1 0-15,1 1 0 0,1 1 0 0,1 1 0 16,1 1 0-16,1-1 0 0,3-1 0 0,2 4 0 16,2 1 0-16,3 3 0 0,0 1 0 0,2-1 0 15,1-4 0-15,1 4 0 0,-2-1 0 0,2 2 0 0,-1 3 0 16,2 0 0-16,-3-1 0 0,2 2 0 0,-3 0 0 0,1 2 0 16,0 0 0-16,0 2 0 0,-2 5 0 15,-1-1 0-15,-1-2 0 0,-1 2 0 0,-1 2 0 0,-1 1 0 16,-2 0 0-16,-1 0 0 0,2-2 0 0,-4-2 0 15,3 4 0-15,0-4 0 0,-2-2 0 0,3-2 0 16,-3 0 0-16,3-2 0 0,-4 2 0 0,4-1 0 16,0-3 0-16,-1 2 0 0,1-3 0 0,1 0 0 15,3 1 0-15,-1-2 0 16,0-2-864-16,-2 0-128 0,1-2-32 0,0 2-9824 16,0 0-1968-16</inkml:trace>
  <inkml:trace contextRef="#ctx0" brushRef="#br0" timeOffset="169218.55">21927 9048 31327 0,'-6'1'688'0,"-3"1"144"0,-1 2 16 0,0 3 48 0,-3 2-720 0,-2 3-176 0,-1 4 0 0,-2 4 0 16,1 5 848-16,-3 1 144 0,1 0 32 0,0 2 0 15,2 0 0-15,0 1 0 0,1 0 0 0,1-3 0 16,2-2-832-16,2-2-192 0,1 1 0 0,2 0 0 31,1-1-2416-31,1-3-528 0,0 10-96 0,1-13-32 0</inkml:trace>
  <inkml:trace contextRef="#ctx0" brushRef="#br0" timeOffset="171483.65">22955 9108 16575 0,'4'-12'736'0,"-4"12"160"0,3-9-720 0,1 4-176 0,-4 5 0 0,0 0 0 16,4-9 848-16,-4 9 144 0,0 0 32 0,0 0 0 15,0 0 816-15,0 0 160 0,0 0 48 0,0 0 0 16,0 0-1648-16,-10 8-400 0,-1-2 0 0,0 3 0 0,0 2 896 0,-3 1 112 16,-3 1 16-16,3-1 0 0,-2-2-832 0,1 1-192 15,1 0 0-15,3 2 0 0,2-2 0 0,1 0 0 16,0-1 0-16,3 1 0 15,2 1 864-15,2-2 128 0,1 0 32 0,1-1 0 0,1-1-832 0,-2-8-192 16,4 9 0-16,2-3 0 0,-6-6 0 0,7 6 0 16,-7-6 0-16,8 6 0 0,-8-6 0 0,0 0 0 15,0 0 0-15,0 0 0 0,0 0 0 0,0 0 0 16,0 0 0-16,0 0 0 0,-4 9 0 0,4-9 0 16,-8 3 0-16,0 1 0 0,1-8 0 0,-3 4 0 15,-1-1 0-15,-2-1 0 0,-3-1 0 0,1 1 0 16,-1 0 0-16,1 1 0 0,1-1 0 0,2 0 0 15,-1-1 0-15,1 2 0 0,1-1 0 0,3 2 0 16,8 0 0-16,-8-1 0 0,0-2 0 0,8 3 0 16,0 0 0-16,0 0 0 0,-3-7 0 0,3 7 0 0,0 0 0 0,0 0 0 15,0 0 0-15,10-3 0 0,-1 1 0 0,2 1 0 16,1 0 0-16,-1 1 0 16,2 0 0-16,1 0 0 0,-1-1 0 0,4 2 0 0,0 0 0 0,2 0 0 15,1-3 0-15,0 4 0 0,-3 1 0 0,1 1 0 16,-2 0 0-16,0 0 0 0,-1-1 0 0,-2-1 0 15,1 0 0-15,-1 1 0 0,0 2 0 0,-3-3 0 16,-1-2 0-16,2-1 0 0,-2 1 0 0,-1 1 0 16,-8-1 0-16,8-3 0 0,-8 3 0 0,0 0 0 15,0 0 0-15,0 0 0 0,0 0 0 0,0 0 0 16,0 0 0-16,0 0 0 0,0 0 0 0,0 0 0 0,0 0 0 0,0 0 0 16,0 0 0-16,0 0 0 0,0 0 0 0,0 0 0 15,0 0 0-15,0 0 0 0,0 0 0 0,0 0 0 16,0 0 0-16,-4 6 0 0,4-6 0 15,0 0 0-15,-5 7 0 0,5-7 0 0,0 0 0 0,-4 7 0 16,4-7 0-16,0 0 0 0,0 0 0 0,0 0 0 16,0 0 0-16,0 0 0 0,0 0 0 0,0 0 0 15,0 0 0-15,0 0 0 0,12 4 0 0,-1-4 0 16,-1 0 0-16,-1-1 0 0,-1-3 0 0,2 1 0 16,0-1 0-16,1-1 0 0,4 1 0 0,-4-1 0 15,1 0 0-15,0-1 0 0,1-1 0 0,0-2 0 16,-4 0 0-16,1 0 0 0,0 1 0 0,0-1 0 15,1 1 0-15,-1-2 0 0,-3-2 0 0,1 0 0 16,0 2 0-16,-3-1 0 0,1 0 0 0,-4 2 0 16,1 2 0-16,-3 7 0 0,0 0 0 0,0 0 0 0,-2-6 0 0,2 6 0 15,0 0 0-15,0 0 0 16,-10 0 0-16,2 0 0 0,-2 2 0 0,3 2 0 0,-3 1 0 0,2 1 0 16,8-6 0-16,-8 6 0 0,-1 2 0 0,1-2 0 15,1 3 0-15,1-2 0 0,-3 2 0 0,2-3 0 16,3 3 0-16,-1-3 0 0,3 1 0 0,0 0 0 15,2-7 0-15,0 0 0 0,-1 10 0 0,0 0 0 16,1-10 0-16,0 0 0 0,0 0 0 0,2 8 0 16,-2-8 0-16,0 0 0 0,0 0 0 0,0 0 0 15,6 7 0-15,-6-7 0 0,0 0 0 0,0 0 0 16,0 0 0-16,8 0 0 0,-8 0 0 0,0 0 0 16,7-4 0-16,-7 4 0 0,0 0 0 0,0 0 0 0,4-8 0 15,-4 8 0-15,3-7 0 0,-3 7 0 0,0 0 0 0,0 0 0 16,2-10 0-16,-1 2 0 0,0-1 0 0,1 2 0 15,-2 7 0-15,0 0 0 0,0-7 0 0,0 7 0 16,0 0 0-16,0 0 0 0,0 0 0 0,0 0 0 16,0-8 0-16,0 8 0 0,0 0 0 0,0 0 0 15,0 0 0-15,0 0 0 0,5-9 0 0,-5 9 0 16,0 0 0-16,0 0 0 0,2-8 0 0,-2 2 0 16,0 6 0-16,0 0 0 0,0 0 0 0,0 0 0 15,1-7 0-15,-1 7 0 0,0 0 0 0,0 0 0 16,0 0 0-16,0 0 0 0,-1-8 0 0,1 8 0 15,0 0 0-15,0 0 0 0,-5-6 0 0,5 6 0 16,-1-8 0-16,1 8 0 0,0 0 0 0,0 0 0 16,-3-5 0-16,0-1 0 0,3 6 0 0,0 0 0 15,0 0 0-15,0 0 0 0,0 0 0 0,0 0 0 0,0 0 0 16,0 0 0-16,-3-8 0 0,3 8 0 0,0 0 0 0,0 0 0 16,0 0 0-16,0 0 0 0,0 0 0 0,0 0 0 15,0 0 0-15,0 0 0 16,0 0 0-16,9 3 0 0,-9-3 0 0,10 1 0 0,2 2 0 0,0-3 0 15,-2-3 0-15,2-1 0 0,4-1 0 0,-1 2 0 16,2 3 0-16,-1-3 0 0,1-3 0 0,0 0 0 16,0 2 0-16,-1 0 0 0,0-1 0 0,-1 0 0 15,0-3 0-15,1-1 0 0,-2 3 0 0,0-3 0 16,1-2 0-16,-1 0 0 0,0 2 0 0,3-2 0 16,0-3 0-16,2-2 0 0,0 1 0 0,-2-1 0 15,4 4 0-15,-1-1 0 0,0-1 0 0,-2 1 0 0,1 1 0 0,-4 2 0 16,1 1 0-16,-2-1 0 0,0 1 0 0,-1-2 0 15,1 0 0-15,-3 0 0 0,0 1 0 0,-1 0 0 16,-2-1 0-16,-2 3 0 0,0-1 0 0,-1 0 0 16,0 0 0-16,-1 0 0 0,-1-1 0 0,1 2 0 15,-1 1 0-15,-2-1 0 0,-1 2 0 0,0 0 0 16,0 0 0-16,0 1 0 0,0-1 0 0,-1 0 0 16,-1 1 0-16,2 5 0 0,0 0 0 0,0 0 0 15,0 0 0-15,0 0 0 0,-2-5 0 0,-1 1 0 16,3 4 0-16,0 0 0 0,0 0 0 0,0 0 0 15,0 0 0-15,0 0 0 0,0 0 0 0,-3-3 0 16,0-1 0-16,3 4 0 0,0 0 0 0,0 0 0 16,0 0 0-16,0 0 0 0,0 0 0 0,0 0 0 15,0 0 0-15,0 0 0 0,0 0 0 0,0 0 0 16,-7 2 0-16,7-2 0 0,0 0 0 0,0 0 0 0,0 0 0 0,0 0 0 16,0 0 0-16,-4 5 0 0,4-5 0 0,-5 3 0 15,0-1 0-15,-1 2 0 0,1 0 0 0,-2 2 0 16,1 1 0-16,-2 3 0 0,-1 1 0 0,-4 8 0 15,0 0 0-15,-1 0 0 0,-2 1 0 0,2 3 0 16,1 1 0-16,2 4 0 0,-3 1 0 0,2 1 0 16,0-1 0-16,-2 4 0 0,-1 2 0 0,1 0 0 15,4-1 0-15,1-1 0 0,-2 0 0 0,3-4 0 16,5-4 0-16,-2-2 0 0,1-6 0 0,3-2 0 16,2-1 0-16,2-1 0 0,3-4 0 0,0-3 0 15,-6-6 864-15,12 2 128 0,4 3 32 0,-2-7 0 0,-1-5-832 16,5-2-192-16,3-2 0 0,2 0 0 0,-1 0 0 0,-6 2 0 15,2-3 0-15,2 0 0 0,-3 1 0 0,2 0 0 16,-1-1 0-16,-1 1 0 0,-1 2 0 0,-2 0 0 16,-1 1 0-16,-1 0 0 0,0 1 0 0,-4 4 0 15,1 0 0-15,-9 3 0 0,4 4 0 0,-4-4 0 16,0 0 0-16,3 9 0 0,-1 4 0 0,-2 0 0 16,-3 1 0-16,0-1 0 0,0-1 0 0,-3 1 0 15,1 0 0-15,0-1 0 0,0-3 0 0,0 1 0 16,1-2 0-16,2-2 0 0,2-6 0 0,0 0 0 15,0 0 0-15,0 0 0 0,0 0 864 0,0 0 128 16,6 1 32-16,5-3 0 0,3-3-832 0,-2-1-192 16,2 1 0-16,1-3 0 0,3-1 0 0,2 2 0 15,-3-1 0-15,2 1 0 0,0 1 0 0,-3 0 0 16,-1 0 0-16,-1 2 0 0,2 4 0 0,1 2 0 16,-1 2 0-16,-1 1 0 0,-2 1 0 0,-1 3 0 0,0 2 0 0,-3 1 0 15,-2 0 0-15,-1 0 0 0,1 0 0 0,-4 2 0 16,0-3 0-16,1 0 0 0,-1-2 0 0,1 1 0 31,0 0-768-31,1-1-208 0,2-4-48 0,0-3 0 16,2-2-2448-16,2-2-496 0,15-6-112 0,-3-1-16 0</inkml:trace>
  <inkml:trace contextRef="#ctx0" brushRef="#br0" timeOffset="171829.64">24698 8535 27647 0,'0'0'608'0,"0"0"128"0,0 0 32 0,0 0 0 0,8-3-624 0,-2 3-144 16,2 0 0-16,1 5 0 0,1 5 0 0,-1 5 0 15,1 1 0-15,1 6 0 0,-1 0 848 0,-1 6 144 16,-1 7 32-16,-2 4 0 0,0 3 0 0,-2 2 0 16,-2 7 0-16,-2 2 0 0,-3 5 0 0,-1 3 0 15,-2 3 0-15,-4-1 0 0,-2-3-832 0,-1-3-192 16,0-2 0-16,-5-1 0 0,0-2 864 0,-3-4 128 0,-2-2 32 0,-2-6 0 16,0-6-832-16,2-3-192 0,2-2 0 15,0-4 0-15,0-1 0 0,0-4 0 0,3-4 0 0,0-3 0 31,0-2-2416-31,3-5-528 0,-12-2-96 0,7-10-32 0</inkml:trace>
  <inkml:trace contextRef="#ctx0" brushRef="#br0" timeOffset="173405.59">21325 10315 23951 0,'0'0'512'0,"0"0"128"0,0 0 0 0,0 0 64 0,0 0-576 0,0 0-128 16,0 0 0-16,6-7 0 0,0-2 0 0,6 0 0 16,2-2 0-16,3-4 0 0,0-2 848 0,1 0 144 15,1 1 32-15,0-1 0 0,1 1-832 0,-3-4-192 16,1-1 0-16,-1 1 0 0,2 3 0 0,-1 0 0 16,0 1 0-16,-1-1 0 0,-1-1 864 0,0 4 128 15,-2 1 32-15,-2 5 0 0,0 3-832 0,-2 1-192 0,-2 1 0 0,-8 3 0 16,10-2 0-16,-10 2 0 15,6 10 0-15,0 3 0 0,-1 5 0 0,0 1 0 0,0 2 0 0,-2 1 0 16,-2 0 0-16,-1 3 0 0,1 0 0 0,1-1 0 16,0-1 0-16,3 0 0 0,-3-1 0 0,1-1 0 15,-1-2 0-15,0-3 0 0,2 0 0 0,-1-3 0 32,-2-2-768-32,0-1-208 0,-1-1-48 0,0-9-11872 0</inkml:trace>
  <inkml:trace contextRef="#ctx0" brushRef="#br0" timeOffset="173602.15">21632 10195 27647 0,'-9'1'608'0,"2"0"128"0,-1 0 32 0,1 5 0 0,1-1-624 0,1 4-144 16,1 1 0-16,2 2 0 0,1 1 848 0,0 4 144 16,-3 0 32-16,4 2 0 0,0 3-832 0,4-2-192 15,-3 0 0-15,2-2 0 0,2 1 0 0,2-2 0 16,-3-2 0-16,2 0 0 0,-1 2 0 0,2-3 0 15,1-2 0-15,-3-1 0 16,2-1-1600-16,-1-2-352 0,1-2-80 0,-7-6-16 0</inkml:trace>
  <inkml:trace contextRef="#ctx0" brushRef="#br0" timeOffset="174962.42">20868 11366 16575 0,'5'7'368'0,"-5"-7"80"0,0 0 0 0,-2 10 16 0,-2-2-464 0,4-8 0 0,0 0 0 0,0 0 0 16,0 0 1728-16,0 0 256 0,0 0 64 0,0 0 0 16,0 0-832-16,0 0-144 0,4-9-48 0,4-2 0 0,3-5 0 0,1 0 0 15,-1-1 0-15,2-2 0 0,1-3-816 0,1-1-208 16,-1-3 0-16,0 1 0 0,0-1 864 0,1-2 128 15,-1-1 32-15,1 2 0 0,0 1-832 0,-3-3-192 16,1 1 0-16,-2 5 0 0,-1 4 0 0,-3 2 0 16,-2 2 0-16,1 3 0 0,-2 2 0 0,-4 10 0 15,3-7 0-15,-3 7 0 0,0 0 864 0,0 0 128 16,0 0 32-16,0 11 0 0,0 3-832 0,-1 4-192 16,-1-2 0-16,-1 5 0 0,0 4 0 0,-1-3 0 15,0 2 0-15,1-2 0 0,2-1 0 0,1-3 0 16,0-1 0-16,3-4 0 0,0-1 0 0,2-2 0 15,-5-10 0-15,9 7 0 0,1-4 0 0,3-5 0 16,4-6 0-16,0-2 0 0,2-1 0 0,5-3 0 0,-2-2 0 0,2-2 0 16,-3-4 0-16,0 1 0 0,-2 2 0 0,-1-3 0 15,0-2 864-15,-1-1 128 0,-5-3 32 16,-1 6 0-16,0 0-832 0,-2 3-192 0,-4 3 0 0,0 2 0 16,-1 2 0-16,-3 3 0 0,-1 1 0 0,0 8 0 15,-1-8 0-15,1 8 0 0,0 0 0 0,-10 5 0 31,0-1-2416-31,1 2-528 0,1 0-96 0,-1 4-32 0</inkml:trace>
  <inkml:trace contextRef="#ctx0" brushRef="#br0" timeOffset="175268.62">21598 10985 20271 0,'0'0'448'0,"-5"11"80"0,-1-2 32 0,2 3 16 0,-2 2-576 0,3 2 0 16,-2 0 0-16,3-1 0 0,-2 0 1744 0,1 0 240 16,0-1 64-16,2-2 0 0,2-2-1648 0,0 0-400 15,-2 1 0-15,1-11 0 0,5 9 896 0,-5-9 112 16,9 5 16-16,0-1 0 0,0-3-832 0,2-2-192 16,2-3 0-16,2-1 0 0,0-4 864 0,2-2 128 15,1 0 32-15,1-2 0 0,-1-2-832 0,0-2-192 16,2 1 0-16,-4-1 0 0,-1-1 864 0,-2 2 128 15,-2-1 32-15,-1 2 0 0,-2 0-832 0,-4 3-192 0,-1 1 0 0,1 2 0 16,-2 0 0-16,-2 9 0 0,0 0 0 0,0 0 0 31,0 0-768-31,0 0-208 0,0 0-48 0,0 0 0 16,0 0-1632-16,0 0-336 0,-9 8-64 0,9-8-16 0</inkml:trace>
  <inkml:trace contextRef="#ctx0" brushRef="#br0" timeOffset="175762.51">22053 10896 23951 0,'0'0'512'0,"0"0"128"16,-6 8 0-16,0 3 64 0,2 3-576 0,0 1-128 0,-2 2 0 0,3 0 0 16,-2 1 848-16,2 0 144 0,-2 2 32 0,0-1 0 15,0-1 0-15,0-2 0 0,1-1 0 0,-1 0 0 0,2-2-832 0,-2-2-192 16,5-11 0-16,-3 10 0 0,3-10 864 0,0 0 128 15,0 0 32-15,0 0 0 0,0 0-832 0,0 0-192 16,0 0 0-16,11-6 0 0,2-2 864 0,-4-3 128 16,1-3 32-16,2 0 0 0,-2-1-832 0,1-2-192 15,0 0 0-15,3-1 0 0,-2-2 0 0,2 0 0 16,0 4 0-16,2 0 0 0,-1 1 0 0,-3 3 0 16,-1 3 0-16,-5 5 0 0,1 0 0 0,0 1 0 15,-7 3 0-15,0 0 0 0,5 7 0 0,-1 3 0 16,-6 1 0-16,-2 3 0 0,-2 2 0 0,-1 1 0 15,0-1 0-15,-1 1 0 0,-2-1 0 0,1 0 0 16,1-1 0-16,1-2 0 0,-1-3 0 0,1-2 0 16,2-1 0-16,5-7 0 0,0 0 0 0,0 0 0 0,0 0 0 0,0 0 0 15,6-4 0-15,4-4 0 16,2-1 0-16,-1 0 0 0,3-2 0 0,-1-1 0 0,0-2 0 0,0 0 0 16,0-1 0-16,2 0 0 0,1-3 0 0,0 6 0 15,0 1 0-15,-1 1 0 0,0 0 0 0,-3 3 0 16,-1 5 0-16,-1 2 0 0,-3 2 0 0,-1 4 0 15,-3 3 0-15,-2 2 0 0,-2 3 0 0,-1 1 0 16,1 1 0-16,-3 1 0 0,-2 1 0 0,1 0 0 16,-1-2 0-16,2 1 0 0,-2-1 0 0,2-2 0 15,0 2-2416-15,3-3-528 0,0 8-96 16,1-21-32-16</inkml:trace>
  <inkml:trace contextRef="#ctx0" brushRef="#br0" timeOffset="176082.26">22495 10984 23951 0,'0'0'512'0,"0"0"128"0,0 6 0 0,0-6 64 0,0 0-576 0,3 6-128 16,2-2 0-16,3-1 0 0,-1-1 1664 0,3-2 320 15,3-3 48-15,-2 0 16 0,2-2-1648 0,2-2-400 16,2-2 0-16,-1-1 0 0,-1 0 896 0,-1-1 112 15,-2 0 16-15,0 0 0 0,-4-1-832 0,-2 1-192 16,-4-1 0-16,1 2 0 0,0 1 864 0,-2 2 128 16,-3-2 32-16,-2 5 0 0,-3 2-832 0,-2 5-192 0,-2 0 0 15,-1 2 0-15,-1 4 0 0,1 1 0 0,-2 3 0 0,1 2 0 16,0-2 0-16,6 1 0 0,-2 2 0 0,3-1 0 16,2-1 0-16,2-2 0 0,3 0 0 0,3-1 0 15,1 0 0-15,1-1 0 0,3-3 0 0,3-3 0 31,3-1-3232-31,1-5-688 0,11-4-144 0,-4-2-32 0</inkml:trace>
  <inkml:trace contextRef="#ctx0" brushRef="#br0" timeOffset="176353.74">22928 10782 27647 0,'-3'6'608'0,"-1"-1"128"0,0 2 32 0,1 2 0 16,-4 1-624-16,-2 2-144 0,0 3 0 0,1 1 0 0,-4 0 848 0,1 2 144 15,0 3 32-15,0-3 0 0,0 0-832 0,0-2-192 16,1 0 0-16,0 0 0 0,5-1 864 0,-1-3 128 16,1-2 32-16,2-3 0 0,3-7-832 0,0 0-192 15,3 5 0-15,3-5 0 0,2-5 0 0,1 0 0 16,4-2 0-16,0-4 0 0,0-2 0 0,2-2 0 16,-3-3 0-16,4 0 0 0,-2 1 0 0,2-3 0 15,-2 0 0-15,1 4 0 0,1-2 864 0,-1 5 128 16,-3 2 32-16,1 0 0 0,-1 2-832 0,-1 0-192 15,-2 4 0-15,-1 4 0 16,-1-2-768-16,-7 3-208 0,0 0-48 0,0 0-9824 16,4 7-1968-16</inkml:trace>
  <inkml:trace contextRef="#ctx0" brushRef="#br0" timeOffset="176682.59">23403 10790 27647 0,'0'0'608'0,"0"0"128"0,0 0 32 0,0 0 0 0,0 0-624 0,0 0-144 0,0 0 0 0,0 0 0 0,0 0 848 0,0 0 144 16,-5 4 32-16,0 1 0 0,-1-1 0 0,-1 3 0 15,-1 2 0-15,1-1 0 0,0 3-832 0,-1-2-192 16,1 0 0-16,-1 1 0 0,2 1 0 0,-1 0 0 16,1 1 0-16,1-1 0 0,-1-1 0 0,1-1 0 15,-1 0 0-15,1-1 0 0,0 0 0 0,1-2 0 16,1 1 0-16,-1-1 0 0,1-1 0 0,3-5 0 16,0 0 0-16,0 0 0 15,0 7-2416-15,0-7-528 0,0 0-96 0,0 0-32 0</inkml:trace>
  <inkml:trace contextRef="#ctx0" brushRef="#br0" timeOffset="176985.81">23731 10749 27647 0,'0'0'608'0,"0"0"128"0,0 0 32 0,0 0 0 0,0 0-624 0,0 0-144 0,0 0 0 0,0 0 0 15,0 0 848-15,0 0 144 0,0 0 32 0,0 0 0 16,-6 5 0-16,-1-2 0 0,-6-1 0 0,-1 5 0 16,-1 2-832-16,0 4-192 0,-2 1 0 0,2-2 0 15,1-1 0-15,1 0 0 0,1 0 0 0,2 0 0 16,3 0 0-16,1-1 0 0,2-1 0 0,3-2 0 0,1 0 0 0,2 0 0 15,-2-7 0-15,7 4 0 16,3-2-2416-16,2-2-528 0,-1 0-96 0,3-4-32 0</inkml:trace>
  <inkml:trace contextRef="#ctx0" brushRef="#br0" timeOffset="177535.49">24050 10736 27647 0,'-4'-1'608'0,"-1"1"128"0,-3 1 32 0,2 1 0 0,-5 1-624 0,-1 0-144 15,-1 3 0-15,-2 3 0 0,-1 1 848 0,-1 1 144 16,2-1 32-16,1 2 0 0,1 0-832 0,0 1-192 0,4 1 0 0,3-3 0 16,1-3 0-16,3 1 0 15,1 0 0-15,2-1 0 0,-1-8 864 0,7 5 128 0,-1-3 32 0,4-2 0 16,2-3-832-16,1-1-192 0,0-4 0 0,1 0 0 15,1 1 0-15,2-2 0 0,1 0 0 0,-3 0 0 16,-3-1 0-16,-1 0 0 0,-2 2 0 0,-3 0 0 16,-1 0 864-16,-3 2 128 0,4-1 32 0,-6 7 0 15,0 0-832-15,0 0-192 0,0 0 0 0,0 0 0 16,0 0 0-16,0 0 0 0,-5 8 0 0,3 1 0 16,-4-1 864-16,3 2 128 0,-1 0 32 0,3 0 0 15,3-2-832-15,2-1-192 0,0 1 0 0,1-1 0 16,2-2 0-16,0-4 0 0,2 0 0 0,4-1 0 15,1-1 0-15,5-2 0 0,1-4 0 0,2-1 0 0,0-2 0 0,0-1 0 16,0 0 0-16,-1-4 0 0,0-1 0 0,0-3 0 16,0 1 0-16,2-1 0 0,-3-1 0 0,3 0 0 15,1-4 0-15,1-2 0 0,-3-3 0 0,4-3 0 16,-3-2 0-16,2-3 0 0,-1-3 0 0,1 2 0 16,-1-1 0-16,-1 4 0 0,-4 4 0 0,-2 4 0 15,-4 2 0-15,-2 6 0 0,-2 3 0 0,-4 4 0 16,-2 1 0-16,-3 7 0 0,0 4 0 0,-6 0 0 15,-5 4 0-15,-3 5 0 0,-5 3 0 0,-4 7 0 16,0 6 0-16,-1 2 0 0,0 6 0 0,-2 2 0 16,3 5 0-16,1 2 0 0,1 0 0 0,6-1 0 15,-1-2 0-15,4 2 0 0,1 1 0 0,4-2 0 16,-2-1 0-16,2-2 0 16,2 0-1600-16,-1-3-352 0,2-4-80 0,-5 9-14752 0</inkml:trace>
  <inkml:trace contextRef="#ctx0" brushRef="#br0" timeOffset="177704.88">24037 10425 42383 0,'0'0'928'0,"0"0"192"0,0 0 32 0,0 0 64 0,6-7-976 0,-6 7-240 0,0 0 0 0,0 0 0 15,9 0 0-15,-9 0 0 0,0 0 0 0,0 0 0 16,0 0-2416-16,0 8-528 0,-10 6-96 15,-16-1-32-15</inkml:trace>
  <inkml:trace contextRef="#ctx0" brushRef="#br0" timeOffset="178316.37">20187 11853 23951 0,'0'0'512'0,"-6"-5"128"0,6 5 0 0,-6-4 64 0,-3-2-576 0,2 1-128 16,-3 0 0-16,0 0 0 0,-1 2 1664 0,-2 2 320 16,-1 1 48-16,-1 1 16 0,-2 1-1648 0,-1 4-400 15,-1 4 0-15,-1 1 0 0,-1 0 896 0,3 4 112 16,3-2 16-16,1 1 0 0,4-1-832 0,3-1-192 16,4 1 0-16,5-2 0 0,2-2 0 0,3-3 0 15,1-1 0-15,5-2 0 0,5-4 0 0,4-2 0 16,4-1 0-16,1-4 0 0,0-2 0 0,-1 0 0 15,1-2 0-15,-3 0 0 0,-2-2 0 0,-2 0 0 16,-3-1 0-16,-1 3 0 0,-2-1 0 0,-2 2 0 16,0 1 0-16,-4 2 0 0,0 2 0 0,-8 6 0 15,0 0 0-15,0 0 0 0,0 0 0 0,0 0 0 16,4 11 0-16,0 4 0 0,1 2 0 0,-4 0 0 16,-1 1 0-16,1 0 0 0,2-2 0 0,2-1 0 15,-3 0 0-15,3-3 0 16,3-1-2416-16,1-2-528 0,0-3-96 0,1-2-9440 0</inkml:trace>
  <inkml:trace contextRef="#ctx0" brushRef="#br0" timeOffset="178632.55">20603 11716 27647 0,'0'0'608'0,"-5"10"128"0,-3 0 32 0,1 2 0 0,1 1-624 0,1 3-144 0,-3 1 0 0,4 2 0 16,-4-2 0-16,2 1 0 0,-3-1 0 0,1-1 0 15,-1 0 848-15,4-1 144 0,-1-4 32 0,2-1 0 16,-1-1-832-16,4-3-192 0,1-6 0 0,0 0 0 0,0 0 864 0,0 0 128 16,8 1 32-16,2-4 0 0,0-3-832 0,2-4-192 15,2-4 0-15,-1-1 0 0,-1 0 0 0,3-2 0 16,-1 0 0-16,1-1 0 0,1 1 0 16,-1 1 0-16,-2-2 0 0,3 4 0 0,-1 1 0 0,-1 4 0 15,-1 4 0-15,-2 3 0 0,-11 2 0 0,12 4 0 16,-4 1 0-16,0 5 0 0,-5 2 0 0,1 4 0 15,0 0 0-15,-1 2 0 0,-1 0 0 0,-4 2 0 16,-1-2 0-16,-1 1 0 0,-3 1 0 0,3-1 0 16,0-3 0-16,2-1 0 0,0-1 0 0,1-3 0 15,0-2 0-15,1-9-10336 16,0 0-2112-16</inkml:trace>
  <inkml:trace contextRef="#ctx0" brushRef="#br0" timeOffset="179115.4">21098 11679 27647 0,'0'0'608'0,"0"0"128"0,0 0 32 0,0 0 0 0,5 13-624 0,-4 0-144 0,2-2 0 0,-1 0 0 15,-1-2 848-15,-2 0 144 0,-1 0 32 0,1 1 0 16,0-1-832-16,0 0-192 0,1-9 0 0,-1 9 0 15,1-1 0-15,0-8 0 0,0 0 0 0,0 0 0 16,0 0 0-16,0 0 0 0,-1 7 0 0,1-7 0 16,0 0 0-16,0 0 0 0,0 0 0 0,0 0 0 15,0 0 0-15,-3-7 0 0,0-1 0 0,3 8 0 0,0 0 0 0,0 0 0 16,0 0 0-16,0 0 0 0,0 0 864 0,-7 0 128 16,7 0 32-16,-8 2 0 0,0-2-832 0,8 0-192 15,-7 5 0-15,-1-2 0 0,1 1 0 0,7-4 0 16,-7 1 0-16,7-1 0 0,-5 7 0 0,5-7 0 15,0 0 0-15,-4 9 0 0,2 0 0 0,2-9 0 16,0 10 0-16,0-10 0 0,0 0 0 0,7 8 0 16,-2 2 0-16,1-3 0 0,1-2 0 0,0 1 0 15,-7-6 0-15,7 9 0 0,-1-1 0 0,-2 1 0 16,-4-9 0-16,5 10 0 0,-4-1 0 0,-1 0 0 16,0 0 0-16,-1-3 0 0,1-6 0 0,0 0 0 15,-6 10 0-15,2-1 0 0,-2-4 0 0,-2 0 0 0,2-1 0 0,-5-2 0 16,-1 6 864-16,2-5 128 0,-2-4 32 15,0 1 0 1,0 0-1648-16,2-2-320 0,-2-2-64 0,3-2-16 16,2-2 0-16,2 1 0 0,-2-1 0 0,5-3 0 0</inkml:trace>
  <inkml:trace contextRef="#ctx0" brushRef="#br0" timeOffset="179601.02">21381 11687 27647 0,'0'0'608'0,"0"0"128"0,-1 6 32 0,-2 3 0 0,1 0-624 0,0 1-144 16,-2 1 0-16,1 1 0 0,0 0 848 0,0 2 144 16,1-1 32-16,0-1 0 0,-1-1-832 0,2-1-192 15,3 0 0-15,1-2 0 0,2-3 0 0,1 0 0 16,3-3 0-16,0-1 0 0,2-1 0 0,0-2 0 15,2 1 0-15,1-6 0 0,-1 1 0 0,1-2 0 16,-1-2 0-16,1 0 0 0,-3-1 864 0,1 1 128 16,-2-3 32-16,0 1 0 0,-1-1-832 0,0 2-192 15,-5 0 0-15,2 3 0 0,-1 3 864 0,-5 5 128 16,0 0 32-16,0 0 0 0,0 0-832 0,0 0-192 16,-2 9 0-16,1 2 0 0,-1 3 0 0,-1-1 0 15,1 0 0-15,1 1 0 0,0 2 0 0,1-1 0 16,1-1 0-16,1-1 0 0,0-1 0 0,3-2 0 15,0-3 0-15,2-1 0 0,1-2 0 0,0-3 0 16,1-2 0-16,6-4 0 0,0-5 0 0,0-2 0 0,0-4 0 0,1 0 0 16,0-1 0-16,-2 1 0 0,-4-1 0 0,1 0 0 15,0-3 0-15,-1 3 0 0,-2-1 0 0,-3 6 0 16,-2-1 0-16,2 1 0 0,-2 0 0 0,0 2 0 16,0 3 0-16,2 1 0 0,-3 0 0 0,-2 6 0 15,0 0 0-15,0 0 0 0,0 0 0 0,0 0 0 16,0 0 0-16,0 0 0 0,0 0 0 0,0 0 0 15,0 0-2416-15,0 7-528 16,-1 5-96-16,1-12-32 0</inkml:trace>
  <inkml:trace contextRef="#ctx0" brushRef="#br0" timeOffset="179967.73">22011 11640 27647 0,'0'0'608'0,"0"0"128"0,0 0 32 0,0 0 0 0,0 0-624 0,0 0-144 16,6 3 0-16,2-2 0 0,0 0 848 0,1-1 144 15,2-1 32-15,0 0 0 0,3-2-832 0,-2 0-192 16,2-1 0-16,0-1 0 0,0 0 864 0,-1-1 128 0,-1 1 32 15,1-1 0-15,-3 0-832 0,0-1-192 16,1 0 0-16,-6 3 0 0,-1 0 0 0,-4 4 0 0,1-6 0 16,-1 6 0-16,-5-3 864 0,0 1 128 0,-5 1 32 0,0 1 0 15,-2 1-832-15,-2 4-192 0,-2 1 0 0,1 1 0 16,-1 4 0-16,3-1 0 0,1 2 0 0,2 2 0 16,3 0 0-16,1 0 0 0,-1-3 0 0,5 1 0 15,1 1 0-15,3 0 0 0,3-4 0 0,1-1 0 16,2-1 0-16,3-1 0 0,1 0 0 0,4-3 0 31,0-3-2416-31,3-2-528 0,-1-2-96 0,0-2-32 0</inkml:trace>
  <inkml:trace contextRef="#ctx0" brushRef="#br0" timeOffset="180239.21">22409 11614 27647 0,'0'0'608'0,"-1"10"128"0,-4 1 32 0,-1 2 0 0,-2 1-624 0,-1 3-144 15,0-1 0-15,-3 1 0 0,1-2 848 0,-1 1 144 16,1-2 32-16,-1 0 0 0,2-2-832 0,2 0-192 16,3-3 0-16,2-2 0 0,3-7 864 0,0 0 128 15,0 0 32-15,0 0 0 0,8-2 0 0,6-3 0 16,1-1 0-16,2-6 0 0,-1-3-832 0,3 1-192 16,-1-1 0-16,1-2 0 0,1 1 864 0,-2 0 128 15,-1 1 32-15,1-1 0 0,-1 2-832 0,1 2-192 16,1 1 0-16,-3 1 0 0,0 1 0 0,-4 3 0 15,-1 2 0-15,-1 1 0 16,-2 1-768-16,1 2-208 0,0 0-48 0,-1 2-10912 16,-3 1-2192-16</inkml:trace>
  <inkml:trace contextRef="#ctx0" brushRef="#br0" timeOffset="180526.55">23192 11523 23951 0,'0'0'512'0,"0"0"128"0,0 0 0 0,0 0 64 0,0 0-576 0,0 0-128 16,0 0 0-16,0 8 0 0,0 1 1664 0,-2 1 320 15,-7 2 48-15,5 1 16 0,-3 3-832 0,3 0-144 16,0 1-48-16,1-2 0 0,-4 1-816 0,3-1-208 16,2-1 0-16,-3 1 0 0,2-2 0 0,1-1 0 15,1 0 0-15,2-1 0 16,-1-2-1600-16,2-3-352 0,-2-6-80 0,0 0-16 0</inkml:trace>
  <inkml:trace contextRef="#ctx0" brushRef="#br0" timeOffset="180673.37">23191 11471 31327 0,'-5'-2'688'0,"3"-3"144"0,2 1 16 0,0 4 48 0,-1-4-720 0,1 4-176 0,3-5 0 0,-3 5 0 16,0 0 848-16,0 0 144 0,8 0 32 0,0 2 0 31,-2 1-2464-31,-6-3-480 0,7 4-112 0,1-1-16 0</inkml:trace>
  <inkml:trace contextRef="#ctx0" brushRef="#br0" timeOffset="180977.4">23840 11465 31327 0,'0'0'688'0,"0"0"144"0,-7-1 16 0,2 1 48 0,-2 1-720 0,-2 2-176 15,-1 0 0-15,-1 1 0 0,-1 1 848 0,-1 1 144 16,-1 2 32-16,0 2 0 0,-1-1 0 0,3 1 0 16,2 0 0-16,-1 2 0 0,1-1-832 0,4 0-192 15,4-3 0-15,2 3 0 0,0 2 0 0,1 0 0 16,3 0 0-16,2 0 0 0,0 0 0 0,1 1 0 16,-1-2 0-16,0-2 0 0,-2-3 0 0,1 1 0 15,-4 1 0-15,0-2 0 0,-1-7 864 0,-2 7 128 16,-5-3 32-16,-1 1 0 0,0-1-832 0,-3 0-192 15,-2-4 0-15,-1 1 0 0,-1-1 0 0,-1 0 0 16,1-1 0-16,-2-2-12512 0,-1-2-2544 16</inkml:trace>
  <inkml:trace contextRef="#ctx0" brushRef="#br0" timeOffset="181798.96">22500 12128 20271 0,'0'0'896'0,"0"-8"192"0,-2 1-880 0,2 7-208 0,0-6 0 0,0 6 0 16,0 0 864-16,0 0 128 0,1-9 32 0,-1 9 0 15,0 0 0-15,0 0 0 0,0 0 0 0,-2 9 0 16,1 3 0-16,-4 3 0 0,0 3 0 0,0 1 0 16,4-1-832-16,-3 1-192 0,1 0 0 0,1 0 0 15,2-3 0-15,3-3 0 0,-2-2 0 0,3-1 0 16,1-2 0-16,2-3 0 0,2-2 0 0,2-3 0 0,2-2 864 0,-1-2 128 15,4-4 32-15,1-1 0 0,2-3-832 0,-1-3-192 16,3-3 0-16,-3 2 0 0,-1 0 0 0,-4 1 0 16,-3-3 0-16,0 6 0 0,-4 5 0 0,0 1 0 15,-6 6 0-15,0 0 0 0,6-5 0 0,-6 5 0 16,0 0 0-16,0 0 0 0,0 0 0 0,0 0 0 16,-1 8 0-16,-1 1 0 0,-1 1 0 0,2 1 0 15,-1 0 0-15,3 1 0 0,4 0 0 0,-2-3 0 16,-3-9 0-16,7 6 0 0,2-3 0 0,3-1 0 15,0-2 0-15,2-3 0 16,1-7-768-16,0-3-208 0,2-1-48 0,-2 2 0 0,0-4 1648 0,0-1 320 16,-3-4 64-16,-1 7 16 0,-5-1-832 0,2-1-192 15,-4 1 0-15,3 0 0 0,-3 2 0 0,-1 4 0 0,0 0 0 0,0 0 0 16,-1 2 0-16,-2 7 0 0,0 0 0 0,0 0 0 16,0 0 0-16,0 0 0 0,0 0 0 0,0 0-10336 15,0 0-2112-15</inkml:trace>
  <inkml:trace contextRef="#ctx0" brushRef="#br0" timeOffset="182088.52">23160 12051 23951 0,'0'0'512'0,"-3"12"128"0,-2-2 0 15,2 5 64-15,2 4-576 0,-1 1-128 0,-4-3 0 0,1 2 0 0,-2 1 848 0,-2 1 144 16,3-2 32-16,-2-1 0 0,1-2-832 0,2 0-192 15,2-2 0-15,-1-3 0 0,1-3 864 0,3-8 128 16,0 0 32-16,0 0 0 0,0 0-832 0,0 0-192 16,0 0 0-16,0 0 0 0,6-12 864 0,0-1 128 15,0-3 32-15,1 0 0 0,1-2-832 0,0 0-192 16,1 3 0-16,-1-1 0 0,0-2 0 0,2-1 0 16,-3-2 0-16,4 4 0 0,4 2 0 0,0 2 0 15,1 2 0-15,-1 4 0 0,-2-1 0 0,-1 5 0 16,-1 1 0-16,-1 6 0 15,-10-4-768-15,11 5-208 0,-1 3-48 0,-1 1-13504 0</inkml:trace>
  <inkml:trace contextRef="#ctx0" brushRef="#br0" timeOffset="182402.82">23474 12107 27647 0,'0'0'608'0,"0"0"128"0,-8 2 32 0,1 2 0 0,2 3-624 0,-4 2-144 0,1 1 0 0,-1 0 0 15,3-1 848-15,-2 2 144 0,3 0 32 0,-1 0 0 16,3-2-832-16,1-1-192 0,2-8 0 0,0 10 0 16,3 0 0-16,2-1 0 0,-5-9 0 0,10 5 0 15,1-3 0-15,3-2 0 0,1 0 0 0,4-3 0 16,-1-5 864-16,4 1 128 0,-1 1 32 0,-8-1 0 15,0-1-832-15,-2-2-192 0,2 0 0 0,-2 2 0 0,-2 3 864 0,-2-2 128 16,0-2 32-16,-3 3 0 0,-4 6-832 0,-3-6-192 16,-1-2 0-16,-3 1 0 0,-4 0 864 0,-2 1 128 15,-4 3 32-15,1 0 0 16,-1 0-2464-16,3-2-480 0,1 2-112 0,3 0-16 0</inkml:trace>
  <inkml:trace contextRef="#ctx0" brushRef="#br0" timeOffset="182849.65">23889 12019 27647 0,'-1'6'608'0,"0"1"128"0,-2 1 32 0,0 0 0 0,-1 2-624 0,1 2-144 0,0 3 0 0,-3-2 0 15,1-1 848-15,0 0 144 0,-2 1 32 0,1-1 0 16,-2-2-832-16,3 0-192 0,2-1 0 0,-2-2 0 15,2 1 0-15,1-1 0 0,1 0 0 0,1-7 0 16,0 0 864-16,0 0 128 0,0 0 32 0,6-3 0 16,2-1-832-16,0-4-192 0,0 1 0 0,2-4 0 15,-1-3 0-15,2 0 0 0,1-1 0 0,-1-1 0 16,0 3 0-16,2-1 0 0,2 0 0 0,-1 0 0 16,0 2 864-16,2 2 128 0,-2 4 32 0,-2-3 0 15,1 2-832-15,-3 1-192 0,-2 4 0 0,-8 2 0 16,0 0 0-16,0 0 0 0,6 4 0 0,-1 4 0 0,-4 4 864 15,-1 0 128-15,-1 0 32 0,-1 2 0 0,-2 2-832 0,-1 0-192 16,-2 2 0-16,2-3 0 0,-3-4 0 0,3 0 0 16,0-1 0-16,2-2 0 0,3-8 0 0,0 0 0 15,0 0 0-15,0 0 0 0,0 0 0 0,9-1 0 16,4-4 0-16,-3 1 0 0,-1-4 0 0,2-1 0 16,0-1 0-16,1 2 0 0,0-3 0 0,1 2 0 15,1 1 0-15,-2 3 0 16,-1 1-768-16,1-1-208 0,-2 0-48 0,-2 3 0 0,1 2 832 0,-4 0 192 15,2 0 0-15,-7 0 0 16,4 7-3328-16,-4-7-608 0,8 10-128 0,-8-10-32 0</inkml:trace>
  <inkml:trace contextRef="#ctx0" brushRef="#br0" timeOffset="183250.81">24745 11925 27647 0,'0'0'1216'0,"0"0"256"0,0-5-1168 0,0 5-304 0,0 0 0 0,0 0 0 15,-5-1 880-15,-3 0 112 0,-1 2 32 0,-4 2 0 16,-1 1 0-16,-5 3 0 0,-7 2 0 0,-2 0 0 16,-3 4-832-16,6 0-192 0,3 1 0 0,3 1 0 15,2-1 0-15,2 0 0 0,4-2 0 0,5 3 0 16,1-3 0-16,5 0 0 0,4-2 0 0,0-3 0 15,4 1 0-15,1-2 0 0,0-3 0 0,7-2 0 0,1-2 864 0,3-1 128 16,-1-2 32-16,2-2 0 0,-1-3-832 0,-1-1-192 16,-1 1 0-16,-3-1 0 0,0 3 864 0,-3 0 128 15,-2-2 32-15,-3 5 0 0,-7 4-832 0,0 0-192 16,0 0 0-16,0 0 0 0,0 0 0 0,2 10 0 16,-5 3 0-16,0 2 0 0,-1 2 0 0,-5 2 0 15,-1 1 0-15,-1 2 0 0,-3 3 0 0,-1 0 0 16,1 0 0-16,0 2 0 0,-1-1 0 0,0 0 0 15,0-2 0-15,1-2 0 0,6-3 0 0,-2 1 0 16,1 0 0-16,0-4 0 16,1-3-2416-16,2 0-528 0,-6 9-96 0,0-13-32 0</inkml:trace>
  <inkml:trace contextRef="#ctx0" brushRef="#br0" timeOffset="183648.77">23719 12689 31327 0,'-7'-7'688'0,"7"7"144"0,-3-7 16 0,3 7 48 0,0 0-720 0,-7 5-176 16,7-5 0-16,-7 9 0 0,2 3 848 0,2 1 144 15,-3 1 32-15,2 1 0 0,0-1-832 0,0-1-192 16,-2 1 0-16,1 0 0 0,3-2 0 0,-2 0 0 16,0 0 0-16,2-3 0 0,0 3 864 0,0-3 128 15,0 0 32-15,2-9 0 16,0 0-2464-16,-4 9-480 0,4-9-112 0,0 0-16 0</inkml:trace>
  <inkml:trace contextRef="#ctx0" brushRef="#br0" timeOffset="183829.06">23725 12530 35007 0,'-7'-4'768'0,"1"1"176"0,6 3 16 0,0 0 16 0,-5-2-784 0,5 2-192 0,0 0 0 0,0 0 0 15,0 0 0-15,0 0 0 0,0 0 0 0,0 0 0 16,10 7 0-16,-10-7 0 0,5 10 0 0,-5-10-10336 15,0 0-2112-15</inkml:trace>
  <inkml:trace contextRef="#ctx0" brushRef="#br0" timeOffset="184127.7">24544 12580 27647 0,'0'0'608'0,"-3"-5"128"0,-1-2 32 0,-1 0 0 0,-1-2-624 0,2 4-144 15,4 5 0-15,-9-7 0 0,-3 2 1664 0,-1 2 320 16,0 6 48-16,-6-1 16 0,-3-1-1648 0,2 3-400 16,0 5 0-16,-1 1 0 0,-1 1 896 0,-1 4 112 15,2 5 16-15,4-1 0 0,0-1-832 0,2 0-192 0,1 5 0 0,0-2 0 16,4-3 0-16,4 1 0 0,3 0 0 0,-1-1 0 15,4-4 0-15,1 1 0 0,3-2 0 0,-2-1 0 16,2 0 0-16,1-1 0 0,-5-11 0 0,5 12 0 31,1-2-1600-31,-1 2-352 0,0-2-80 0,-2-1-16 0</inkml:trace>
  <inkml:trace contextRef="#ctx0" brushRef="#br0" timeOffset="184291.65">24057 12876 31327 0,'0'0'688'0,"5"-5"144"0,-1-2 16 0,7 1 48 16,7 3-720-16,3-1-176 0,4 1 0 0,2 2 0 0,1-2 0 0,0 1 0 15,1 0 0-15,1 1 0 0,-1-1 0 0,-1-1 0 16,2-2 0-16,-1 4 0 16,-5 4-1600-16,-1-3-368 0,7-3-64 0,-16 6-16 0</inkml:trace>
  <inkml:trace contextRef="#ctx0" brushRef="#br0" timeOffset="184920.33">22695 13522 23951 0,'0'0'512'0,"0"0"128"0,0 0 0 0,-8-3 64 0,3 1-576 0,5 2-128 16,-8-4 0-16,1 4 0 0,-2 4 1664 0,2-2 320 15,-3-3 48-15,-1 2 16 0,0 6-1648 0,-3 3-400 16,-1 1 0-16,1-1 0 0,-1-3 0 0,0 2 0 16,2 2 0-16,1 0 0 0,2-3 0 0,1-2 0 15,9-6 0-15,-4 9 0 0,2 0 0 0,2 0 0 16,0-9 0-16,5 10 0 0,4-2 0 0,0-1 0 16,2 0 0-16,4-3 0 0,3-1 896 0,0 2 112 15,0-2 16-15,2 4 0 0,-1-1-832 0,-2 1-192 16,-1-2 0-16,-1 4 0 0,-2 0 0 0,-1-1 0 0,-12-8 0 15,6 8 0-15,-2 1 0 0,-2-1 0 0,-4-1 0 0,-2 0 0 16,-3 1 0-16,-2 1 0 0,3 1 0 0,-6-3 0 16,-4 2 864-16,0-2 128 0,0 2 32 0,-1-4 0 15,-4 1-832-15,3-3-192 0,2 0 0 0,0-3 0 32,1-2-1600-32,1-1-352 0,-1-1-80 0,5 0-8208 0,-1-3-1632 0</inkml:trace>
  <inkml:trace contextRef="#ctx0" brushRef="#br0" timeOffset="185208.65">22971 13550 23951 0,'-8'16'1056'0,"5"-7"224"0,-3 1-1024 0,2 3-256 16,-2 3 0-16,1 1 0 0,-2 2 0 0,2 1 0 15,-3-3 0-15,4 2 0 0,0 2 880 0,0-1 112 16,2-4 32-16,0 1 0 0,2-2-832 0,4-3-192 15,2 2 0-15,-1-3 0 0,5-5 0 0,0-1 0 16,3-4 0-16,0-2 0 0,2-4 864 0,1 1 128 16,2-4 32-16,-1-2 0 0,1-2-832 0,1-2-192 15,-4-2 0-15,-2 1 0 0,-2 0 864 0,-2-2 128 16,-4 1 32-16,-2-3 0 0,-3-1-832 0,-4 0-192 16,-1 4 0-16,-4-1 0 0,-1 2 0 0,-2-1 0 15,-3 1 0-15,0 6 0 0,1 6 0 0,0 0 0 16,-3-2 0-16,3 4 0 15,0 4-768-15,2 3-208 0,2 2-48 0,-1-3-13504 0</inkml:trace>
  <inkml:trace contextRef="#ctx0" brushRef="#br0" timeOffset="185449.58">23547 13328 27647 0,'0'0'608'0,"0"0"128"0,-4 11 32 0,1 1 0 15,-2 3-624-15,-1 4-144 0,-5 1 0 0,3 3 0 0,1 2 848 0,0 4 144 16,-2 2 32-16,2-1 0 16,2-1-832-16,-1-2-192 0,-3-2 0 0,5-2 0 0,2-2 0 0,-3 1 0 15,1-4 0-15,0 0 0 0,2-3 0 0,2-1 0 16,0-5 0-16,0-9-9232 15,0 9-1904-15</inkml:trace>
  <inkml:trace contextRef="#ctx0" brushRef="#br0" timeOffset="186087.55">23949 13496 20271 0,'0'0'448'0,"0"0"80"0,0 0 32 0,-5 8 16 0,5-8-576 0,-5 11 0 15,0 1 0-15,1 1 0 0,-4 1 928 0,4 3 80 16,-3-2 16-16,3 2 0 0,1 1 0 0,-3 1 0 16,0-2 0-16,1-2 0 0,-1 2-832 0,-1-4-192 15,1 1 0-15,1-3 0 0,-1-1 864 0,0-2 128 16,1-3 32-16,5-5 0 0,0 0-832 0,0 0-192 16,0 0 0-16,0 0 0 0,0 0 0 0,0 0 0 15,0 0 0-15,0 0 0 0,6-6 864 0,1-3 128 16,1-1 32-16,0-3 0 0,0-3-832 0,1 1-192 15,2-3 0-15,-2 1 0 0,2-1 0 0,2 2 0 16,0 0 0-16,1 0 0 0,-1-1 0 0,2 3 0 0,-1 3 0 0,1 1 0 16,1-1 0-16,-3 3 0 0,-3 5 0 0,3 1 0 15,-1 1 864-15,0 3 128 0,-2 2 32 0,0 4 0 16,-1 3-832-16,-3 3-192 0,-1 2 0 0,-1 3 0 16,1 3 0-16,-1 0 0 0,-3 3 0 0,0-3 0 15,0 2 0-15,1 0 0 0,1-1 0 0,-1 0 0 16,-2-5 0-16,1 1 0 0,4-1 0 0,-3 2-11424 15,-2 1-2336-15</inkml:trace>
  <inkml:trace contextRef="#ctx0" brushRef="#br0" timeOffset="186827.79">22597 14481 20271 0,'-5'-14'896'0,"4"6"192"15,0-5-880-15,-1 1-208 0,-3 0 0 0,-1 3 0 16,2 2 864-16,-3 0 128 0,-1 1 32 0,1 1 0 16,-2 4 0-16,-3 2 0 0,0 1 0 0,-3 1 0 15,0-2-832-15,-3 2-192 0,-1 2 0 0,0 5 0 0,-3 0 0 0,0 2 0 16,-1 0 0-16,1 4 0 0,0 0 864 0,1 2 128 15,1 0 32-15,5-1 0 0,1-1-832 0,7-2-192 16,2-2 0-16,5 0 0 0,5-3 0 0,2-3 0 16,4-2 0-16,5-3 0 0,3-2 0 0,4-5 0 15,1-3 0-15,3-2 0 0,0-2 0 0,-1-3 0 16,-1-4 0-16,0-1 0 0,0-1 864 0,1-1 128 16,-4-1 32-16,3-2 0 0,-5 1-832 0,1 0-192 15,0 0 0-15,-4 0 0 0,-2-2 0 0,-1 2 0 16,1-2 0-16,-3 1 0 0,-2-2 0 0,0 2 0 15,-6-1 0-15,0 7 0 0,0 2 0 0,-1 6 0 16,-2 3 0-16,-1 9 0 0,0 0 0 0,0 0 0 0,-11 2 0 0,5 8 0 16,-3 3 0-16,-2 7 0 0,-4 5 0 0,3 4 0 15,-1 2 0-15,1 3 0 0,0 2 0 16,1 4 0-16,1 1 0 0,1 1 0 16,0 1 0-16,2-2 0 0,0-4 0 0,2-2 0 0,0-4 0 0,2-1 0 31,1-3-768-31,2-4-208 0,2-5-48 0,2 0 0 15,-1-3-1632-15,1-5-336 0,-4-10-64 0,0 0-16 0</inkml:trace>
  <inkml:trace contextRef="#ctx0" brushRef="#br0" timeOffset="187138.84">22919 14444 23951 0,'0'0'512'0,"-5"6"128"0,-4 4 0 0,1 0 64 0,-1-1-576 0,3 4-128 16,-3 0 0-16,2 2 0 0,1 2 0 0,0-2 0 16,0 2 0-16,2-2 0 0,3 0 848 0,1 0 144 15,-1-3 32-15,3-1 0 0,4-1-832 0,-1-3-192 16,3-1 0-16,2-2 0 0,1 0 864 0,1-2 128 16,0-3 32-16,0 0 0 0,0-3-832 0,2-2-192 15,0-2 0-15,-1-2 0 0,-2 0 864 0,1-2 128 16,1-2 32-16,-1-1 0 0,-4 1-832 0,0 1-192 15,-4 1 0-15,1 0 0 0,-3 0 0 0,-2 2 0 16,0 1 0-16,-2 1 0 0,-3 3 864 0,0 1 128 16,-6 3 32-16,1-2 0 15,1 1-1648-15,-3 1-320 0,-1 0-64 0,2 2-9840 0,1 3-1968 0</inkml:trace>
  <inkml:trace contextRef="#ctx0" brushRef="#br0" timeOffset="187537.3">23232 14441 16575 0,'0'0'368'0,"0"0"80"0,0 0 0 0,0 0 16 0,0 0-464 0,5 11 0 15,-1 0 0-15,1-2 0 0,-5-9 912 0,6 10 96 16,0-2 16-16,2 0 0 0,0-1 816 0,2-3 160 16,1-2 48-16,1 2 0 0,2 1-1648 0,-1-4-400 15,0-2 0-15,1-1 0 0,-2-1 896 0,2-2 112 16,-1 0 16-16,0-1 0 0,-2-1-832 0,0-1-192 16,0 0 0-16,-2 0 0 0,-5 1 0 0,2-2 0 15,-1 0 0-15,-1-2 0 0,-3 3 864 0,-1 1 128 16,-3-1 32-16,1 3 0 0,-4-1-832 0,-2 2-192 15,-3 1 0-15,1 3 0 0,-1 3 0 0,-3 1 0 16,-2 0 0-16,0 2 0 0,0 2 0 0,0 4 0 16,-3 1 0-16,3 2 0 0,5 3 0 0,-4-3 0 15,3 2 0-15,4-1 0 0,3 1 0 0,4 0 0 0,1-2 0 0,3-3 0 32,4-2-1600-32,3-1-352 0,2-3-80 0,1-3-16 0</inkml:trace>
  <inkml:trace contextRef="#ctx0" brushRef="#br0" timeOffset="187837.68">23783 14384 23951 0,'0'0'512'0,"0"0"128"0,0 0 0 0,0 0 64 0,0 0-576 0,0 0-128 0,-7 7 0 0,3 1 0 15,-1 1 848-15,2 0 144 0,-1-2 32 0,-2 2 0 16,-1 1-832-16,-2 0-192 0,0 0 0 0,-1 1 0 0,0-1 864 0,-1 1 128 15,-1 0 32-15,1 0 0 0,3 0-832 0,-1 0-192 16,-2-5 0-16,5 3 0 0,1 1 0 0,1-1 0 16,1-2 0-16,3-7 0 0,-4 6 0 0,4-6 0 15,0 9 0-15,0-9 0 0,0 0 0 0,0 0 0 16,0 0 0-16,0 7 0 0,0-7 0 0,0 0 0 16,0 0 0-16,0 0 0 0,-8 4 0 0,8-4 0 15,0 0 0-15,0 0 0 0,-8 1 0 0,-1-1 0 16,2 1 0-16,7-1 0 0,-9 0 0 0,2-1 0 15,-2-1 0-15,9 2-9232 16,0 0-1904-16</inkml:trace>
  <inkml:trace contextRef="#ctx0" brushRef="#br0" timeOffset="188328.89">24304 14243 20271 0,'0'0'448'0,"0"0"80"0,0 0 32 0,0 0 16 0,-4 8-576 0,4-8 0 15,-7 7 0-15,0 4 0 0,1 5 1744 0,-1 1 240 16,-3 1 64-16,0 2 0 0,1 2-832 0,-5 1-144 16,2-1-48-16,1 1 0 0,1-1-816 0,-1 0-208 15,3-3 0-15,0-2 0 0,0-1 0 0,3-3 0 16,0-2 0-16,2-2 0 0,-3-3 0 0,6-6 0 16,0 0 0-16,0 0 0 0,0 0 864 0,0 0 128 15,13-3 32-15,0-5 0 0,0-1-832 0,2-3-192 16,0-3 0-16,-1 0 0 0,-1-1 0 0,1 0 0 15,0-3 0-15,0 1 0 0,0 0 0 0,1 0 0 16,-1 2 0-16,0 1 0 0,0 2 0 0,1 3 0 16,-4 1 0-16,-1 3 0 0,0 0 0 0,-10 6 0 15,0 0 0-15,7 5 0 0,1 0 0 0,-6 8 0 0,-1 4 0 16,-3 2 0-16,-2 1 864 0,-1 2 128 0,2 2 32 16,-1 2 0-16,-5-1-832 0,2 1-192 0,-2-3 0 0,4 1 0 15,-3-2 0-15,3-2 0 0,2-4 0 0,-1 0 0 31,2-2-1600-31,0-4-352 0,2-10-80 0,0 0-13120 0</inkml:trace>
  <inkml:trace contextRef="#ctx0" brushRef="#br0" timeOffset="188652.84">24712 14276 23951 0,'0'0'512'0,"0"0"128"0,-11 4 0 0,1 5 64 0,-1 3-576 16,-2 3-128-16,-2 1 0 0,-1 3 0 0,2 2 848 0,-1 2 144 16,-1 1 32-16,2 0 0 0,0 0 0 0,5 1 0 15,4-1 0-15,5-2 0 0,3-4-832 0,1-1-192 16,5-2 0-16,2-3 0 0,1-2 0 0,3-2 0 16,3-2 0-16,-1-4 0 0,0-3 864 0,1 0 128 15,1-3 32-15,-2-2 0 0,-1-3-832 0,1-3-192 16,-3-3 0-16,-1 1 0 0,-3 0 864 0,-1-3 128 15,-3-2 32-15,-3-1 0 0,-3 1-832 0,-2 0-192 16,-3 1 0-16,0 0 0 0,-4 0 0 0,-1 4 0 16,-2 4 0-16,-2 1 0 0,-2 1 0 0,0 2 0 15,-4 4 0-15,0 2 0 0,-2 1 0 0,0 2 0 16,1 1 0-16,3-1-11424 16,2 1-2336-16</inkml:trace>
  <inkml:trace contextRef="#ctx0" brushRef="#br0" timeOffset="188923.31">25073 13873 23951 0,'0'0'1056'0,"0"0"224"16,0 0-1024-16,0 0-256 0,-8 7 0 0,1 5 0 15,-1 6 880-15,-2 3 112 0,-1-1 32 0,0 8 0 16,-1 3 0-16,3 1 0 0,1 3 0 0,4 1 0 0,-3-2-832 16,4 1-192-16,1 1 0 0,2-1 0 0,2 1 0 0,-3-3 0 15,-2-4 0-15,-1 3 0 0,8 1 0 0,-1-4 0 16,-1 0 0-16,1-5 0 0,4-2 0 0,-3-3 0 16,1-2 0-16,1-4-9232 15,-1-7-1904-15</inkml:trace>
  <inkml:trace contextRef="#ctx0" brushRef="#br0" timeOffset="189096.81">24842 14251 31327 0,'11'-5'688'0,"0"1"144"0,3-3 16 0,4 3 48 0,5 1-720 0,1-1-176 15,0 1 0-15,7 0 0 0,5 0 848 0,1 1 144 0,-3 0 32 0,1-1 0 16,-3 2-832-16,1 0-192 0,-2-1 0 0,-2 2 0 15,2 3 0-15,-4 1 0 0,-1-2 0 0,-4 3-15520 16</inkml:trace>
  <inkml:trace contextRef="#ctx0" brushRef="#br0" timeOffset="189816.15">22240 15155 20271 0,'0'0'896'0,"0"0"192"15,-7 0-880-15,7 0-208 0,0 0 0 0,0 0 0 16,7-7 864-16,6 2 128 0,3-3 32 0,5-1 0 16,2 0-832-16,1 1-192 0,3-2 0 0,-2-1 0 0,-1-2 864 0,-1 2 128 15,-2 1 32-15,1-1 0 16,-2 0-832-16,-1 0-192 0,-2-1 0 0,-1 1 0 0,-2 1 864 0,-1 0 128 16,-2-1 32-16,-2 2 0 0,-4 0-832 0,-1 0-192 15,-3 1 0-15,-2-1 0 0,-3 2 864 0,-1 3 128 16,-3 0 32-16,-1 3 0 0,1-1-832 0,-6 4-192 15,-1 5 0-15,-3 2 0 0,1-2 0 0,-4 3 0 16,0 4 0-16,1 1 0 0,-3 0 864 0,3 2 128 16,2-1 32-16,0 2 0 0,6 1-832 0,1-1-192 15,3 0 0-15,6-2 0 0,3 2 0 0,4-1 0 16,1-2 0-16,4-1 0 16,4-2-768-16,3 0-208 0,0-1-48 0,4-2 0 0,2-3 832 0,-1-2 192 15,3-2 0-15,-2-3 0 16,1-2-2496-16,1-3-464 0,10-9-96 0,-7 0-16 0</inkml:trace>
  <inkml:trace contextRef="#ctx0" brushRef="#br0" timeOffset="190013.39">22920 14890 27647 0,'0'0'608'0,"0"0"128"0,-1 10 32 0,0-2 0 0,0 1-624 0,1 2-144 0,1 1 0 0,1 3 0 15,2 1 0-15,1 1 0 0,3 0 0 0,-1 2 0 16,2 0 848-16,1-2 144 0,2 2 32 0,-1-1 0 0,0 0-832 0,1-1-192 16,0-2 0-16,-2-1 0 0,2 0 0 0,-1-2 0 15,-1-1 0-15,0-1-9232 16,-1-2-1904-16</inkml:trace>
  <inkml:trace contextRef="#ctx0" brushRef="#br0" timeOffset="190238.31">23146 14858 27647 0,'-21'1'1216'0,"7"4"256"0,-2 4-1168 0,0 2-304 16,-2 2 0-16,-1 4 0 0,2 3 880 0,0 2 112 15,1 3 32-15,-1 0 0 0,2-2-832 0,-1 3-192 16,1-2 0-16,2-2 0 0,2-1 864 0,0 1 128 0,2-2 32 0,2-1 0 15,1 0-832-15,3-1-192 0,1-2 0 0,2-1 0 32,2-4-1600-32,1-3-352 0,1 1-80 0,-4-9-16 0</inkml:trace>
  <inkml:trace contextRef="#ctx0" brushRef="#br0" timeOffset="190463.26">23347 14976 31327 0,'0'0'688'0,"-7"8"144"0,0-1 16 0,-1 4 48 0,0 4-720 0,1 1-176 16,-1-1 0-16,1 1 0 0,1-1 0 0,1 1 0 15,0 1 0-15,0-2 0 0,0-1 0 0,2 0 0 16,0-1 0-16,2 0 0 15,-1-2-1600-15,2-1-368 0,0-10-64 0,0 0-16 0</inkml:trace>
  <inkml:trace contextRef="#ctx0" brushRef="#br0" timeOffset="190831.54">23904 14880 23951 0,'0'0'512'0,"-9"3"128"0,1-1 0 0,-2 2 64 0,1-1-576 0,0 4-128 0,-2 1 0 0,-2 1 0 16,2 0 848-16,-3 1 144 0,0 1 32 0,2 0 0 16,0 1-832-16,3-1-192 0,0 2 0 0,4-2 0 15,2-1 0-15,3 0 0 0,4 0 0 0,2-1 0 16,3-3 0-16,2 1 0 0,2-3 0 0,3 3 0 15,-1-2 864-15,2-1 128 0,-1 1 32 0,2 1 0 16,-2-2-832-16,1 5-192 0,-2-3 0 0,0 1 0 16,0 0 864-16,-5 0 128 0,-3 1 32 0,-2 1 0 0,-3 0-832 0,-3-1-192 15,1-8 0-15,-8 11 0 0,-3 0 864 16,-3 0 128-16,-3 0 32 0,-1 0 0 0,-2-2 0 0,-2 2 0 16,0 0 0-16,-5-1 0 0,1-1-832 0,-3-5-192 15,3-3 0-15,-4 1 0 16,0-2-1600-16,6-2-352 0,8-2-80 0,2-3-9296 15,-1 0-1856-15</inkml:trace>
  <inkml:trace contextRef="#ctx0" brushRef="#br0" timeOffset="191092.71">24404 14792 22111 0,'0'0'976'0,"0"0"208"0,0 0-944 0,0 0-240 0,-5 13 0 0,-1 0 0 16,1 2 1504-16,-1 2 256 0,-4 4 48 0,1 4 16 15,1 4-784-15,-2 0-144 0,1-1-48 0,-1 1 0 16,5 0-144-16,-2-1-16 0,3-1-16 0,1 0 0 16,3-4-352-16,3 0-80 0,0-1-16 0,0 0 0 15,2 1-80-15,-1-2-16 0,6-4 0 0,-2-3 0 16,-1-3-128-16,1-2 0 0,2-3 0 0,0-2-176 15,1-3-1040-15,0-2-224 0,-2-3-32 0,-2-1-16 16</inkml:trace>
  <inkml:trace contextRef="#ctx0" brushRef="#br0" timeOffset="191265.95">24123 14995 27647 0,'8'10'608'0,"12"-5"128"0,5-2 32 0,5 1 0 0,2 0-624 0,1 0-144 16,1-1 0-16,0-2 0 0,9 2 848 0,-8-2 144 15,-5 1 32-15,0 0 0 0,2 0-832 0,-3-1-192 16,-2-1 0-16</inkml:trace>
  <inkml:trace contextRef="#ctx0" brushRef="#br0" timeOffset="191454.9">23318 14863 42383 0,'-17'-7'928'0,"0"1"192"0,2 2 32 0,5 0 64 0,10 4-976 16,0 0-240-16,0 0 0 0,0 0 0 0,10 4 0 0,0 0 0 0,1 4 0 0,0 1-12512 15,0 1-2544-15</inkml:trace>
  <inkml:trace contextRef="#ctx0" brushRef="#br0" timeOffset="195116.65">2590 6516 13823 0,'-10'-2'1216'0,"-1"-1"-960"16,1-1-256-16,0 0 0 0,-1-1 976 0,1 1 160 15,-2 2 16-15,3-1 16 0,1-1-448 0,1-1-80 16,0 1-32-16,7 4 0 0,-7-4-416 0,-1 1-64 16,0-1-128-16,3-1 176 0,0 0-176 0,5 5 0 15,-5-3 0-15,2-3 128 0,-3-4-128 0,3 1 0 16,-1 3 0-16,1-1 0 0,-2 2 0 0,0-4 0 15,1-3 0-15,-1 3 0 0,0 1 0 0,-2 2 0 16,0 0 0-16,0 2 0 0,-1-3 0 0,1 5 0 16,-2 2 0-16,0 0 0 0,-2-2 0 0,1 1 160 15,0 1-16-15,-3 2 0 0,0 1 32 0,-1 0 0 0,-1 3 0 16,1 1 0-16,0 0-16 0,2 3 0 0,-1 3 0 16,-1 1 0-16,-2-1-160 0,-2 1 0 0,0 0 0 0,0 2 0 15,-2-1 0-15,1 2 0 0,-2 0 0 0,0 2 128 16,1 1 64-16,-4 1 16 0,2 0 0 0,-2 1 0 15,2 0 112-15,-3 3 0 0,2 3 16 0,-1 1 0 16,3-1-128-16,-3 2-16 0,0 2-16 0,0 2 0 16,4 2-176-16,-3 1 0 0,1 1 144 0,0 0-144 15,-1-2 0-15,2 0 0 0,-2 2 0 0,2 3 0 16,2 3 0-16,0-4 0 0,1-2 0 0,1 0 0 16,-1 5 128-16,2-1-128 0,-1-1 128 0,2-3-128 15,-2-2 192-15,2 2-48 0,-1 2 0 0,2 0 0 16,-1-1 48-16,1-1 0 0,1-2 0 0,3 3 0 15,2 2 16-15,-2-2 16 0,1-1 0 0,1-1 0 16,5 1 32-16,1 2 16 0,2 1 0 0,1-1 0 0,4-2-80 16,4-1-32-16,-2 1 0 0,4-1 0 0,2 0-32 0,1-1 0 15,-3-2 0-15,3-1 0 0,3-2-128 0,1-4 192 16,0 2-192-16,0 1 192 0,1 3-192 0,0-1 192 16,-1 0-192-16,2 1 192 0,-3 1-192 0,3 0 0 15,2 1 144-15,-2-5-144 0,0-3 0 0,2 1 0 16,-2-1 0-16,0 4 128 0,0 2-128 0,0-3 0 15,0-1 128-15,0 4-128 0,-1-3 0 0,-1 3 144 16,-3-3-144-16,1-1 0 0,-2-3 240 0,-4 1-64 16,0 3-16-16,0-3 0 0,-4-4 32 0,-1 4 16 15,-3-1 0-15,-2 4 0 0,-2-4-16 0,-4 4 0 16,-4 2 0-16,-1 2 0 0,-2 0 16 0,-2 1 0 0,-2-5 0 0,-2 0 0 16,-2 0 0-16,1-1 0 0,-2-2 0 15,-1 0 0-15,0-2 0 0,1 0 0 0,3 0 0 0,-3 1 0 16,0-1-208-16,3 0 0 0,-2-3 128 0,3 3-128 15,0 1 0-15,3-3 0 0,-1-3 128 0,3-2-128 16,1-3 0-16,2 2 0 0,0-2 0 0,1 2 0 16,1-2 0-16,-1-1 0 0,3-1 0 0,2 1 0 15,3-1 0-15,-1-1 0 0,4-2 0 0,-1 1 0 16,3 2 0-16,3-1 0 0,1-1 0 0,0 1 0 16,1 0 0-16,2 3 0 0,3 0 0 0,1 3 0 15,-3-2 0-15,3 4 0 0,4 3 0 0,-3 3 0 16,-1 1 0-16,0 1 0 0,2 2 0 0,-2 1 0 15,-1 1 0-15,0 0 0 0,2 0 0 0,2 4 0 0,-2-1 0 16,-2 4 0-16,-7 1 160 0,3 2-32 0,2 0-128 16,-2 4-160-16,-1 4 160 0,-3-1-208 0,2 3 208 0,-4 3 0 15,-1 2 0-15,-2 2 0 0,-1 5 128 0,1 2-128 16,1 1 0-16,-1 2 0 0,-2-2 0 0,2 2 0 16,2 4 0-16,0-3 0 0,0-1 0 0,4-1 0 15,1-3 0-15,3 2 0 0,-1-3 0 0,5 0 0 16,2-1 0-16,3-2 0 0,-2-2 0 0,1-4 0 15,1-6 0-15,2 0 0 0,2 0 0 0,2-1 0 16,-1 2 0-16,6-7 0 16,2-8-320-16,2-4-80 0,0-5-16 0,4-6-9760 15,5-7-1968-15</inkml:trace>
  <inkml:trace contextRef="#ctx0" brushRef="#br0" timeOffset="195943.21">399 10023 2751 0,'-9'-1'256'0,"1"0"-256"0,1 0 0 0,7 1 0 15,0 0 4640-15,0 0 880 0,0 0 176 0,0 0 48 16,0 0-4560-16,4 11-912 0,-1 1-272 0,4 4 128 15,3 2 128-15,1 4 32 0,0 1 0 0,2 3 0 16,2 0-112-16,1 2-32 0,-1-1 0 0,0 4 0 16,4 2-144-16,-1-1 128 0,-3 2-128 0,-1-3 128 0,1-3-128 0,0-1 0 15,-2-6 0-15,-4 1 0 0,-1-4 0 0,-1-2 0 16,0-5 144-16,-1-3-144 16,-6-8 144-16,0 0-144 0,3 6 192 0,-3-6-192 0,0 0 512 0,0 0 0 15,-3-8 0-15,-1-2 0 0,2-2-128 0,-5-3-48 16,0-3 0-16,-2-4 0 0,0-4-80 0,-1-2-32 15,4 0 0-15,-4-1 0 0,0 1 0 0,1-2 0 16,-2-1 0-16,2 1 0 0,2 2-224 0,-1-1 128 16,-1-2-128-16,5 2 0 0,-2 0 0 0,5 2 0 15,3-1 0-15,0-2 0 0,2 2 0 0,1-1 0 16,5-1 0-16,0 3 0 0,1 1-160 0,1 2 160 16,1 2-128-16,-1 4 128 0,1-2-384 0,-1 2 16 15,-1 2 0-15,0 3 0 16,2 3-704-16,-1 0-144 0,-1 0-16 0</inkml:trace>
  <inkml:trace contextRef="#ctx0" brushRef="#br0" timeOffset="196361.45">796 9837 15663 0,'0'0'688'0,"0"0"144"0,-12 0-656 0,3-1-176 16,9 1 0-16,0 0 0 0,0 0 2448 0,0 0 464 16,0 0 96-16,0 0 0 0,7-7-2432 0,1-2-576 15,-3-1 0-15,4 0 0 0,1-2 0 0,4 0 0 16,0 0 0-16,1-3 0 0,1-2 0 0,-2-1-128 15,-1 1 128-15,1-1-160 0,1 2 160 0,-5-2 0 16,-1 1-144-16,-3 5 144 0,0 0-144 0,-4 2 144 16,-1 2-192-16,-3 0 192 0,-3 0-128 0,0 5 128 15,5 3 0-15,-8 1 0 0,-4 3 0 0,-1 3 0 16,-2 3 0-16,1 5 0 0,-2 4 352 0,0 2 32 16,0 0 0-16,1 4 0 0,3 4-144 0,1-1-32 0,-1 0 0 15,3-1 0-15,2 1-208 0,0-1 0 0,1 1 0 0,2-2 0 16,4-1 0-16,0 0 0 15,-3-3 0-15,3-4 0 0,3-2 0 0,2-1-208 0,0-3 32 0,3-2 16 32,1-3-800-32,2-5-176 0,1-2-16 0,2-2-9776 0</inkml:trace>
  <inkml:trace contextRef="#ctx0" brushRef="#br0" timeOffset="196986.46">1265 9451 20271 0,'-8'-9'896'0,"0"5"192"0,-3 1-880 15,0 1-208-15,-1 2 0 0,0 1 0 16,0 1 368-16,-2 2 16 0,2 3 16 0,0 4 0 0,-1 0 48 0,2 3 0 16,-1 3 0-16,1 3 0 0,2 2 48 0,-2-2 16 15,1-1 0-15,3 1 0 0,1 1-288 0,2 0-48 16,0-1-16-16,2-5 0 0,2-3-160 0,2 0 0 15,1-1 0-15,0 0 0 0,2-3 0 0,-5-8 0 16,7 5 0-16,-7-5 0 0,10 0 0 0,-2-2 128 16,0-2-128-16,-2-3 0 0,2-1 144 0,-3-1-144 15,2-2 160-15,-2-2-160 0,0 0 128 0,0-1-128 16,1-1 0-16,-2 1 144 0,0 3-144 0,1-2 192 16,-3 0-192-16,-1 4 192 0,-1 9-64 0,0 0 0 15,-1-8 0-15,1 8 0 0,0 0 32 0,0 0 0 16,0 0 0-16,0 0 0 0,0 0-160 0,0 0 192 0,0 10-192 15,2 2 192-15,1-1-192 0,2-1 0 16,0-2 0-16,-5-8 128 0,5 9-128 0,2-1 0 0,2-2 0 0,0-4 0 16,-9-2 0-16,10-4 0 0,3-4 0 0,-2-1 0 15,-2 2 0-15,1-6 0 0,1-6 144 0,3-2-144 16,0 1 192-16,2-2-48 0,0-6 0 0,1-1 0 16,-2-1 16-16,1 2 0 0,-1-2 0 0,0 0 0 15,1-1 16-15,-4 1 0 0,-2 1 0 0,-1-5 0 16,-1-7-48-16,0 3-128 0,-5-1 192 0,1 2-64 15,-1-1-128-15,0 1 128 0,-3 0-128 0,-2-1 128 16,0 1-128-16,-1 0 0 0,-2 2 0 0,-1 1 0 16,-2 4 0-16,-1 2 0 0,0 3 0 0,1 3 0 15,-1 5 0-15,-3 3 0 0,1 3 0 0,-1 5 0 0,-1 4 0 16,-1 5 128-16,0 2-128 0,-2 9 192 0,2 7 80 16,-2 5 32-16,0 5 0 0,1 4 0 0,3 4-144 0,0 4-32 15,-2 5 0-15,5 2 0 0,1-1-128 0,5 4 0 16,0 5 0-16,6-3 0 0,6-4 0 0,0-5 0 15,3-4 0-15,4-5 0 0,2-4 0 0,7-2-176 16,1-5 176-16,2 0-128 16,-1-5-512-16,4-4-112 0,1-3-16 0</inkml:trace>
  <inkml:trace contextRef="#ctx0" brushRef="#br0" timeOffset="197762.76">543 11306 28559 0,'-9'0'2544'0,"1"-1"-2032"16,0-1-512-16,3 2 0 0,5 0 224 0,0 0-48 15,0 0-16-15,-2 10 0 0,-2-2-160 0,7 4 0 0,0 2 0 16,2 3-176-16,2 1 176 0,0 3 0 0,4 1 0 0,-3-1-128 16,3-2 128-16,0 0 0 0,-3-3-144 0,2-1 144 15,3-1-144-15,-2-2 144 0,-1-2-192 0,0-2 192 16,-1-1-240-16,0-4 64 0,-9-3 16 0,8 0 0 16,1-3 160-16,-2-3 0 0,-4-2 0 0,0-2 0 15,3-2 0-15,-2-2 0 0,0-1 0 0,-2-1 0 16,0 0 0-16,-1-1 176 0,1 1-176 0,-1-2 192 15,-1-1-192-15,3 3 160 0,0 1-160 0,-2 1 160 16,-1 2-160-16,0 3 0 0,0 9 0 0,0 0 0 16,0 0 0-16,0 0 128 0,0 0-128 0,0 0 0 15,0 0 128-15,10 7-128 0,-3 0 128 0,2-1-128 16,2 1 0-16,0-2 128 0,2 1-128 0,-5-2 0 16,-8-4 0-16,11 0 0 0,1-3 0 0,-2-4 0 0,-1-1 0 0,2-6 0 15,-3-2 0-15,2-2 0 0,-4-2 128 0,3 0-128 16,-3-4 0-16,-2 1 128 0,0-1 16 0,-2 1 0 15,-4 0 0-15,-1 0 0 0,0 1 0 0,-2 1 0 16,0-2 0-16,-4 3 0 0,0 1-144 0,3 2 0 16,0-1-160-16,1 4 160 15,0 3-640-15,2 2-16 0,1 1-16 0,2 8-7776 16,-3-7-1536-16</inkml:trace>
  <inkml:trace contextRef="#ctx0" brushRef="#br0" timeOffset="198126.84">1143 10675 29951 0,'-13'1'1328'0,"13"-1"272"0,-9 7-1280 0,2 4-320 0,-3 1 0 0,0 3 0 16,0 0 0-16,0 4-304 0,0 3 64 0,1 1 16 15,1 1 224-15,1 0 0 0,0-2 0 0,2 1 0 16,-1 1 0-16,4-4 0 0,-1-2 0 0,3-1 0 16,3-2 0-16,-1-3 0 0,3-4 0 0,0-1 0 15,3-2 0-15,0-2 0 0,-8-3 0 0,12-3 0 16,0-3 0-16,0-2 0 0,1-3 0 0,-1 0 0 16,1-2 0-16,0-1 0 0,-2-3 0 0,2-1 0 0,-1-1 0 15,1 2 128-15,-1-1-128 0,-2-1 0 0,-7 0 144 0,0 1-144 16,-2 4 0-16,-5-1 144 0,-1 0-144 0,-2 0 192 15,2 0-192-15,-5 3 192 0,-2 0-64 0,-1 4-128 16,0 1 192-16,-1 1-64 0,3 2-128 0,-1 0 0 16,-1 3 0-16,2 1 0 15,-1 0-1088-15,0 1-320 0,-2 3-48 0</inkml:trace>
  <inkml:trace contextRef="#ctx0" brushRef="#br0" timeOffset="198494.81">1252 10521 27871 0,'0'0'1232'0,"-3"11"256"0,-3 0-1184 0,4 3-304 0,2 1 0 0,-1 2 0 16,-1-3 256-16,2 3-16 0,1 0 0 0,0 2 0 15,-1-2 176-15,2 0 32 0,4-2 16 0,-2 1 0 16,-3-1-288-16,0-3-176 0,3-3 192 0,-4-9-192 16,2 9 272-16,-2-9-48 0,0 0-16 0,0 0 0 15,0 0 96-15,0 0 16 0,0 0 0 0,4-10 0 16,2-2-112-16,-1-1-16 0,0-5 0 0,-2-2 0 16,-5-1-64-16,4-1-128 0,1-1 176 0,1-1-176 15,-3-1 128-15,1-1-128 0,1 1 0 0,2 2 0 0,0 0 0 0,3 2 0 16,-3 1 0-16,3 3 0 0,-1 1 0 0,4 4 0 15,-4 1 0-15,3 1-144 0,-2 1 144 0,1 5-208 16,0 0 80-16,0 0 128 16,2 1-784-16,0 1-48 0,2 0 0 0,-2-1-13056 15</inkml:trace>
  <inkml:trace contextRef="#ctx0" brushRef="#br0" timeOffset="198883.57">1548 9848 19343 0,'-17'-14'848'0,"7"10"192"0,1 2-832 0,0 0-208 0,0 1 0 0,3 2 0 16,6-1 2256-16,0 0 416 0,-7 5 80 0,3 5 0 16,0 3-2080-16,3 3-416 0,2 3-96 0,2 3-16 15,-1 2 224-15,4 5 32 0,1 4 16 0,3 1 0 16,-2 0-208-16,1 0-32 0,1-1-16 0,1 0 0 0,0 0-160 0,1-1 0 15,-2 0 144-15,1 1-144 0,0 0 0 0,0-2 0 16,-1-5 0-16,0 0 0 0,0-4-192 0,-2-2-96 16,-4-1-32-16,4-5 0 15,1-4-512-15,-2-2-96 0,-7-8-32 0,0 0-11824 16</inkml:trace>
  <inkml:trace contextRef="#ctx0" brushRef="#br0" timeOffset="199396.32">1965 9884 34095 0,'-11'0'3024'0,"0"0"-2416"0,-1 0-480 0,0 5-128 16,-1 4 0-16,-3 3-240 0,2 0 64 0,0 4 16 15,0-1 160-15,-1 3 0 0,1-1 128 0,-1 5-128 16,2 5 192-16,2-1-16 0,-1 1-16 0,3 1 0 16,3-1-160-16,0 1 0 0,1-4 0 0,1 3 0 15,3-2 0-15,1 1 0 0,1-3 0 0,2 0 0 16,0 1 0-16,1-5 0 0,1-3 0 0,1-5 0 16,3-4-176-16,2 0 176 0,-1-6-128 0,1-2 128 15,1-9 0-15,2 0 0 0,1-1 0 0,0-6 0 16,1-5 0-16,-1-4 0 0,-2-3 0 0,0 0 0 0,-1-2 0 0,-1-1 0 15,-1-2 0-15,1-2 128 0,-3-4-128 0,-1-3 176 16,-3-3-176-16,-1 0 192 0,-3-2-192 0,-3-2 0 16,-2-2 0-16,-1-3 0 0,-2-1 0 0,1-4 128 15,-2-4-128-15,1 2 128 0,-3 3-128 0,1 7 0 16,1 8 0-16,0 8-176 0,1 4 176 0,-3 8 0 16,2 5 0-16,2 7 0 0,4 3 384 0,3 9 64 15,0 0 16-15,-8 11 0 0,2 8 32 0,1 7 0 16,1 6 0-16,4 10 0 0,2 9-304 0,5 5-48 15,-1 2-16-15,5 2 0 0,4-2-128 0,2-1 0 16,0-3 0-16,2 2 0 0,4 3 0 0,1-5 0 16,1-4 0-16,5-4 0 0,2-4-320 0,3-6 16 0,2-4 0 15,4-3 0 1,4-5-1808-16,2-3-352 0</inkml:trace>
  <inkml:trace contextRef="#ctx0" brushRef="#br0" timeOffset="204068.17">15836 12571 19007 0,'0'-11'832'0,"0"7"192"0,0 4-832 0,0 0-192 16,0 0 0-16,-5-10 0 0,0 1 640 0,-4 3 96 16,0 3 16-16,-2-2 0 0,-5-4-160 0,1 1-16 15,-2 4-16-15,-4-2 0 0,-1 0-432 0,-1-2-128 16,-2 0 0-16,-1 0 0 0,-3 1 192 0,-3-2-32 15,-3-1 0-15,-3 0 0 0,-2-1 192 0,-2 0 32 16,-1 0 16-16,2-2 0 0,0-2 160 0,0 0 16 16,-1 3 16-16,-4-3 0 0,0-4-128 0,-5 0-16 0,-1 0-16 0,1 2 0 15,-4 3-160-15,2-1-16 0,1 0-16 0,-3 0 0 16,-5-2-80-16,-3 3-16 0,-2 0 0 0,-3-2 0 16,-4 0-144-16,-1 0 0 0,-4 2 0 0,-3 1 0 15,-1 1 0-15,-4-2 128 0,2 0-128 0,-9 3 0 16,-2 2 0-16,1-2 0 0,5 0 0 0,0 0 0 15,0 3 0-15,-4-1 0 0,-4 0 0 0,2 0 0 16,0-2 0-16,-5 3 0 0,-4-1 0 0,2 1 0 16,6-2 0-16,-4-1 0 0,-1 0 0 0,1 1 0 15,4 3 0-15,2 0 0 0,-1-3 0 0,1 2 0 16,-1 2 0-16,4 0 128 0,5 2-128 0,-3-2 0 16,-2-2 0-16,4 4 128 0,4 1-128 0,2 2 0 0,2-4 0 0,-3 2 0 15,1-1 0-15,-3 2 0 0,2 6 0 0,2-1 0 16,2-2 0-16,-1 1 0 0,0 2 0 0,1 2 0 15,2 3 0-15,3 0 0 0,5-1 0 0,-1 0 0 16,-6 3 0-16,4 3 0 0,1-2 0 0,4 0 0 16,3 0 0-16,0 0 0 0,0 1 0 0,-1 0 0 15,1-2 0-15,1 3 0 0,-1-1 0 0,2 1 0 16,1 1 0-16,2 0 0 0,0-3 0 0,-2 2 0 16,1 2 0-16,6-1 0 0,0 0 0 0,5-1 0 15,3 0 0-15,3 3 0 0,1 3-144 0,3-1 144 16,0-4 0-16,2 3 0 0,4 1 0 0,1 2 0 15,5 2 0-15,-2 0 0 0,3-1 0 0,1 1-128 16,-1 2 128-16,2-2 0 0,4-1 0 0,2-2 0 0,0 1-128 16,2 1 128-16,1 3 0 0,3-1 0 0,1-2 0 0,2 0 0 15,2 2-224-15,2 1 64 0,3 2 16 0,0-2 0 16,0-3 144-16,1-2 0 0,4 0 0 0,3 0 0 16,-3 0 0-16,6 0 0 0,0-5 0 0,4 3 0 15,-1 0 0-15,5 0 0 0,3-3 0 0,0 3 128 16,1 2-128-16,0 2 0 0,1-1 0 0,5 1 128 15,0 1-128-15,4 0 0 0,-1-1 0 0,2 2 0 16,-1 1 0-16,5-2 0 0,-2-2 0 0,8 0 0 16,4 2 0-16,2-1 0 0,-1-2 0 0,4 0 128 15,-1-1-128-15,3-1 0 0,-3-2 0 0,5-2 0 16,0-1 0-16,4 0 0 0,0 0 0 0,2-2 0 16,-2 2 0-16,1 0 0 0,1 3 0 0,4-1 0 0,1-4 0 15,5-2 0-15,-1-3 0 0,0 2 0 0,-1-2 0 16,1 3 0-16,1 2 128 0,3-5-128 0,3-6 0 0,-1 2 128 15,-2 5-128-15,3-3 0 0,2-4 896 0,2 1 128 16,-2 0 0-16,3 1 16 16,-1 1-1648-16,2-1-336 0,1-2-64 0,0 1-16 0,-3 1 816 0,2-2 208 15,1-1 0-15,1 0 0 0,3 0 0 0,-1 0 0 16,-1 1 0-16,-1-3 0 0,2-1 0 0,0 0 0 16,-1-1 0-16,1 2 0 0,0 3 0 0,4 0 0 15,1-8 0-15,1 5 0 0,-2 1 0 0,3 0 0 16,2 2 0-16,-2-5 0 0,-2-1 0 0,1 1 0 15,-1 3 0-15,2-1 0 0,1-5 0 0,0-2 0 16,-1-3 0-16,-1 1 0 0,-1 5 0 0,-4-3 0 16,-4-4 0-16,0 1 0 0,2-3 0 0,-2-1 0 0,-7 0 0 0,-3-1 0 15,-9-4 128-15,-1-3-128 0,-2 0 160 0,-4-4-160 16,-6 1 176-16,-6-1-176 0,-2 0 192 0,-5 0-192 16,-6 3 160-16,-7-2-160 0,-5 1 128 0,-6 5-128 15,-4 3 0-15,-5 2-176 0,-5 1 16 0,-10 0-13856 16</inkml:trace>
  <inkml:trace contextRef="#ctx0" brushRef="#br0" timeOffset="205587.03">8717 12967 2751 0,'0'0'256'0,"0"0"-256"0,2-9 0 0,0 5 0 16,-2 4 2144-16,0 0 384 0,0 0 80 0,0 0 16 16,0 0-1760-16,0 0-352 0,0 0-64 0,0 0 0 15,-7 1-208-15,-2-1-48 0,0 1 0 0,-1 2 0 16,-1 1 0-16,0-1-16 0,-4 1 0 0,-1 2 0 15,0-1 144-15,0 3 48 0,2 1 0 0,-1 0 0 0,-5-1 96 0,-2 2 32 16,0 0 0-16,-2 1 0 0,-2-1 0 0,1 2 0 16,1 2 0-16,-3 2 0 0,0-3-96 0,-3 2-16 15,-2 1 0-15,-1 3 0 0,-3-1-192 0,5 3-64 16,2-2 0-16,-1 1 0 0,-1-1 0 0,2 1-128 16,0 0 192-16,-1-1-64 0,4 1-128 0,-1 0 0 15,1 0 0-15,-2 2 0 0,1 2 128 0,-2-2-128 16,-2-3 128-16,1 3-128 0,-1 5 0 0,2-1 0 15,3-2 0-15,-1 3 0 0,-1 1 0 0,-1 2 0 16,1 0 0-16,1-2 0 0,0-1 0 0,1-2 0 16,2 0 0-16,1 2 0 0,0 0 0 0,1-1 0 15,-1 0 0-15,-1-2 0 0,-2 0 0 0,2-1 0 0,3-3 0 16,-2 2 0-16,1 1 0 0,1 0 0 0,0 1 0 0,1 0 0 16,-1-4 0-16,1 1 0 0,-1 1 0 0,2-1 0 15,-1-1 0-15,4 0 0 0,-1-3 0 0,1 3 128 16,-1 2-128-16,1 1 128 0,-1-2-128 0,2 2 128 15,-1 0-128-15,0 2 0 0,1-1 0 0,-1 1 0 16,0-3 0-16,-1 2 0 0,2-1 144 0,0-1-144 16,-2 0 0-16,2 0 0 0,-1-1 0 0,2 0 0 15,1 0 0-15,1 0 0 0,-2-1 0 0,1 0 128 16,-1-1-128-16,2-1 144 0,-2 1-144 0,3-2 160 16,1-1-160-16,1-1 160 0,1 1-160 0,0 0 160 15,1-1 16-15,0-1 0 0,2-3 0 0,-1 1 0 16,2 1-16-16,2-1 0 0,0-1 0 0,1 1 0 0,1-2-160 15,1 1 160-15,2 1-160 0,0-3 160 0,-3-9-160 0,8 8 192 16,-3-1-192-16,5-1 192 0,-1-2-64 0,2 2 0 16,2-3 0-16,-1 3 0 0,0-3-128 0,1 1 192 15,1 1-192-15,1 0 192 0,2 1-192 0,0-1 0 16,2 0 0-16,2-1 128 0,-1-1-128 0,0 1 0 16,1 0 144-16,-2-1-144 0,2-1 128 0,1 1-128 15,-3-3 128-15,3 0-128 0,1 0 176 0,0 0-48 16,0-1 0-16,1-1 0 0,0-1 0 0,3 0 0 15,-1-2 0-15,1 2 0 0,-1 0 64 0,4 0 0 16,2-1 0-16,-2 2 0 0,0-1 0 0,0-2 0 16,-2 1 0-16,2-2 0 0,0 4-192 0,1-3 128 15,-1-3-128-15,0 5 128 0,0-1-128 0,-3 1 0 16,0-1 144-16,-2-1-144 0,4 2 0 0,-2 1 0 0,-3 1 0 0,0 1 0 16,3 0 0-16,-5 1 0 0,-1 0 0 0,-1 1 0 15,-2 3 0-15,-2-1 0 0,-3-1 0 0,1 2 0 16,-4-1 0-16,0 4-256 0,-2-2 32 0,-3 2-12688 15</inkml:trace>
  <inkml:trace contextRef="#ctx0" brushRef="#br0" timeOffset="207704.61">8786 14857 5519 0,'0'0'240'0,"0"0"64"0,0 0-304 0,3-7 0 0,0-3 0 0,-3 10 0 15,0 0 2752-15,0 0 480 0,2-9 96 0,-1 2 32 16,-1 7-1776-16,0 0-368 0,0 0-64 0,-3-8 0 16,-1 0-16-16,-2 3 0 0,-1-1 0 0,-2 3 0 15,1 0-64-15,-6 1-16 0,-1 2 0 0,-3 2 0 16,-5 2-304-16,-1 3-64 0,-3 0-16 0,1 2 0 15,4 0-192-15,-3 3-32 0,-3 4-16 0,1 3 0 16,-2 1-160-16,3 0-16 0,1-1-16 0,2 2 0 16,2-2-48-16,0 2 0 0,1-2 0 0,2 1 0 15,3-2-192-15,3 1 0 0,2-1 0 0,3-2 0 0,4 0 0 0,4-2 0 16,2-1 0-16,6-2 0 0,1-1 0 0,7-2 0 16,2-3 0-16,2 0 0 0,5-5-240 0,-1 0 64 15,2-4 16-15,3 2 0 16,2-1-384-16,-3-3-80 0,-3-1-16 0,0 0 0 15,3 0-2256-15,-1 1-464 0</inkml:trace>
  <inkml:trace contextRef="#ctx0" brushRef="#br0" timeOffset="208072.24">9128 14877 22975 0,'0'0'1024'0,"-6"-5"192"0,0 1-960 0,-2 2-256 0,0 0 0 0,-1 5 0 15,0 1 640-15,-4 3 64 0,-1 0 32 0,-1 4 0 16,1 1-128-16,-1 3-32 0,-1 0 0 0,1 2 0 16,0 0-128-16,3 1-48 0,2-2 0 0,1 2 0 15,2 1-256-15,4-3-144 0,3-2 160 0,2 2-160 16,-1-2 128-16,4-1-128 0,6-2 0 0,-1 1 144 15,2-3 48-15,4-1 0 0,0-4 0 0,2 0 0 16,1-3-16-16,0-3 0 0,5-3 0 0,0-1 0 16,0-2 16-16,-1-2 16 0,-1-2 0 0,-1 1 0 15,-5-3-64-15,0 0-16 0,-3 0 0 0,-4 0 0 0,-1-5 112 0,-3 1 16 16,-3 2 0-16,-2 1 0 0,-3-3 32 0,-1 0 16 16,-3 1 0-16,0 2 0 0,-1 3-304 15,-1 1 128-15,-4 0-128 0,0 4 0 16,0 2-1200-16,0 3-336 0,-1 2-80 0,2 1-7584 15,0 1-1504-15</inkml:trace>
  <inkml:trace contextRef="#ctx0" brushRef="#br0" timeOffset="208391.75">9525 14797 3679 0,'-4'-2'320'0,"4"2"-320"15,-7 9 0-15,2 2 0 0,2-1 4736 0,-2 0 864 0,2 1 176 0,-2 4 48 16,4 4-4096-16,1 0-832 0,0-2-144 0,0 0-48 16,-1 1-240-16,0 0-48 0,0-2-16 0,-1 1 0 15,0-3-272-15,1-2-128 0,2-1 0 0,0-1 128 16,1 0-128-16,-2-10 0 0,0 0 144 0,0 0-144 16,10 8 448-16,0-4 32 0,2-3 0 0,2-3 0 15,2-2 16-15,0-4 0 0,1-2 0 0,0-1 0 16,1-2-128-16,-2-1-32 0,-3-2 0 0,0 0 0 15,-1-4 32-15,-2 0 0 0,-2-1 0 0,1 1 0 16,-4 2-144-16,0 0-32 0,1-1 0 0,-3 4 0 16,-1 1-192-16,1 4 0 0,0 2 0 0,-1 0 0 15,-2-1-2304-15,-1 1-416 16</inkml:trace>
  <inkml:trace contextRef="#ctx0" brushRef="#br0" timeOffset="208672.69">10133 14429 3679 0,'0'0'160'0,"0"0"32"0,0 0-192 0,0 0 0 16,-8 3 0-16,1 3 0 0,1 1 5264 0,-2 7 1008 15,-2 1 208-15,-1 5 48 0,-1 4-4368 0,-2 2-880 16,2 0-160-16,-1 0-32 0,2 0-464 0,0 2-96 0,-1 1-16 0,1-1 0 16,3 2-272-16,-2-3-64 0,1 1-16 0,2 0 0 15,4 2-160-15,1-1 0 0,-4-1 0 0,2-2 0 16,-1-2 0-16,4-3-176 0,2-5 16 0,-1 0 0 31,-1-2-800-31,2-4-176 0,-1-10-16 0,0 0-12336 0</inkml:trace>
  <inkml:trace contextRef="#ctx0" brushRef="#br0" timeOffset="209102.56">10479 14765 14735 0,'0'0'1312'15,"0"0"-1056"-15,0 0-256 0,0 0 0 0,0-7 1376 0,0 7 224 16,-6-4 32-16,-4 4 16 0,0 5-480 0,-1 1-80 15,-4 3-32-15,0-1 0 0,-1 4-288 0,-4 1-48 16,0 3-16-16,-1-1 0 0,0 2-80 0,0 2-32 16,1 3 0-16,1 0 0 0,1-1-240 0,3 1-48 15,0-1-16-15,5 1 0 0,0-1-288 0,5-2 160 16,3-4-160-16,0-1 128 0,5-1-128 0,1-2 0 16,3-2 144-16,3-2-144 0,3-5 192 0,3-2-48 15,3-2 0-15,4-5 0 0,0-1-144 0,4-7 192 16,1-2-192-16,3-2 192 0,-1-1-192 0,1-3 128 15,1-2-128-15,0 0 128 0,-1-5-128 0,1-2 0 16,-3-3 144-16,1-5-144 0,-4-4 0 0,3-2 144 0,-2-1-144 16,0-6 0-16,-7-2 0 0,1-1 0 0,-1 0 0 0,-4 6-192 31,-5 7-448-31,-2 8-96 0,-1 8-16 0,-2 5 0 0,-4 9 752 0,-2 8 0 0,0 5 0 0,0 0 160 16,-6 8 320-16,-2 7 64 0,-2 7 16 0,0 4 0 15,-2 5-176-15,-2 3-16 0,2 4-16 0,2 2 0 16,1 2-224-16,1 0-128 0,-2-3 128 0,1 1-128 15,3 5 0-15,1-1 0 0,0-1 0 0,1-1-128 32,2 0-1856-32,1-5-384 0,1-3-64 0</inkml:trace>
  <inkml:trace contextRef="#ctx0" brushRef="#br0" timeOffset="209648.15">11982 14317 23039 0,'0'0'2048'15,"-7"4"-1648"-15,-3-2-400 0,4 6 0 0,-2 5 912 0,1 4 112 0,-4 0 0 0,3 7 16 16,-1 3-416-16,0 4-96 0,0 2-16 0,-3 1 0 16,0 0-96-16,-1 0-32 0,-2 1 0 0,1 0 0 15,1 2-48-15,-1-2-16 0,-2-4 0 0,5 1 0 16,2 1-144-16,3-4-48 0,1-3 0 0,0-4 0 15,2-5-128-15,0 0 128 0,3-2-128 0,0-5 128 16,0-10 64-16,0 0 16 0,0 0 0 0,11 0 0 16,0-3 80-16,5-5 16 0,4-3 0 0,-3-2 0 15,2-3-304-15,1 2 128 0,1 2-128 0,-4-1 0 16,0 1 144-16,-1 2-144 0,1 1 0 0,-3 1 144 16,-2 1-144-16,-2 2-144 0,-1 5 144 0,-9 0-208 15,11 6 208-15,-6 0 0 0,-5-6 0 0,5 12 0 0,-3 3-160 16,-3 0 160-16,-2 0-160 0,-3 1 160 0,-2-1 0 0,0 1 192 15,-7-1-16-15,0-2 0 0,-2 0 160 0,-2 0 48 16,-2-2 0-16,0-2 0 0,-2 0-128 0,2-1 0 16,3-3-16-16,2 0 0 0,0-2-240 0,5-1 0 15,4-3-192-15,-1-1 192 16,-1-1-2528-16,4-3-400 0,5 6-80 0,-2-10 0 0</inkml:trace>
  <inkml:trace contextRef="#ctx0" brushRef="#br0" timeOffset="209956.2">12180 14826 20271 0,'0'0'1792'0,"0"0"-1424"0,11-1-368 0,-11 1 0 16,6-3 832-16,4-1 112 0,2-1 16 0,2 4 0 15,0 2-192-15,-1-1-16 0,0-4-16 0,0 1 0 16,1 0-416-16,-3 0-64 0,0-2-32 0,-1 0 0 15,-2-3-96-15,-1 0 0 0,-2 2-128 0,-1-2 192 16,-4 8 384-16,1-8 64 0,-2-4 0 0,-3 6 16 16,4 6 128-16,-9-4 32 0,-2 2 0 0,-5 1 0 15,0 1-48-15,-5 4-16 0,0 4 0 0,2 1 0 16,3 1-176-16,0 4-48 0,0 3 0 0,0 0 0 16,2 0-304-16,5 0-64 0,3 0-16 0,5 0 0 15,2 1-144-15,2-2 0 0,4-1 0 0,5 0 0 16,4 1 0-16,2-4-272 0,-4 0 64 0,8-1 16 15,4-2-2192-15,5-3-432 0</inkml:trace>
  <inkml:trace contextRef="#ctx0" brushRef="#br0" timeOffset="210656">13381 14739 22863 0,'0'0'1008'0,"0"0"208"0,0 0-960 0,0 0-256 0,0 0 0 0,0 0 0 16,0 0 832-16,-9 3 112 0,3 4 16 0,-1 4 16 16,1 4-176-16,0 2-32 0,-2 2-16 0,-1-2 0 15,2 3-272-15,-2 1-48 0,1 0-16 0,-2 1 0 16,0-2 0-16,2-2 0 0,0 1 0 0,1-3 0 0,2-1-192 0,-1-5-32 15,4-2-16-15,2-8 0 0,-2 11 16 0,2-11 16 16,0 0 0-16,0 0 0 0,12 0 128 0,-3-1 32 16,1-5 0-16,2-4 0 0,-1-4-64 0,1-2-16 15,0 1 0-15,0-3 0 0,1-3-144 0,-2 0-16 16,1-5-128-16,0 2 192 0,2 4-192 0,0 0 0 16,1-1 0-16,0 3 0 0,-2 1 0 0,0 4 0 15,-2 3 0-15,1 3 0 0,1 2 0 0,-4 3 0 16,-9 2 0-16,9 6 0 0,0 2 0 0,-4 3-192 15,-1 2 48-15,-4 4 0 0,-4 1 144 0,2 2-128 16,-2 0 128-16,-1 1-128 0,1 1 128 0,-4 0 0 16,2-1 128-16,-1-4-128 0,0 0 144 0,3-3-144 0,1-1 192 15,0-5-192-15,3-8 160 0,0 0-160 0,0 0 128 0,0 0-128 16,0 0 224-16,10-4-32 0,2-6-16 0,3-2 0 16,0 0-48-16,-1-4-128 0,-1-3 192 0,1 0-64 15,2-3-128-15,1 1 0 0,2 2 0 0,-3 3 0 16,-1-1-384-16,1 5 32 0,-4 3 16 0,-1 4 0 15,-1 0 48-15,-1 3 16 0,-9 2 0 0,0 0 0 16,0 0-64-16,3 15-16 0,-5 2 0 0,0 2 0 31,-3 2-64-31,0-1-16 0,-4-1 0 0,2 1 0 0,-2 1-48 16,3-2-16-16,-1-2 0 0,3 1 0 0,3-1-944 0,2 0-192 16,1-4-32-16</inkml:trace>
  <inkml:trace contextRef="#ctx0" brushRef="#br0" timeOffset="210999.05">14104 14741 10127 0,'-7'-7'896'0,"3"3"-704"15,-5 1-192-15,2 3 0 0,-3-1 4160 0,3 3 816 16,-1 0 144-16,-2 5 48 0,-3 3-3376 0,1 3-688 15,-1 1-128-15,0 2-16 0,0-1-560 0,4 3-96 16,2 3-32-16,2-1 0 0,3-2-272 0,1 1 0 16,2-1 0-16,2-1 0 0,4 1 0 0,2-6 0 15,3 0 0-15,-1-2 0 0,1-4 0 0,0 0 0 16,0-4 0-16,6 0 0 0,3 0 0 0,2-2 0 0,-4-2 0 0,0-2 0 16,0-2 0-16,-2-1 160 0,-2-1-160 0,-2-1 128 15,-1-1 32-15,-2-2 0 0,-3-1 0 0,-4 1 0 16,-4-1 48-16,-1-1 16 0,-2 0 0 0,0 0 0 15,-6 1-32-15,1 0 0 0,-1 2 0 0,1 0 0 16,-2-1-192-16,-2 4 0 0,1 2 0 0,4 2 0 31,1-1-1408-31,3 1-160 0,-4 2-32 0,8 2-12464 0</inkml:trace>
  <inkml:trace contextRef="#ctx0" brushRef="#br0" timeOffset="211287.19">14334 14779 22687 0,'0'13'1008'0,"-2"-3"208"0,1 1-976 0,-1 0-240 16,0 0 0-16,-2 2 0 0,-1 3 928 0,1 1 144 15,0-2 16-15,0 1 16 0,1-1-144 0,-1 2-48 16,1-2 0-16,-1-1 0 0,2-3-640 0,-1-1-128 16,2-1-16-16,0-1-128 0,1-8 336 0,0 0-32 15,0 0-16-15,5 5 0 0,-5-5 288 0,0 0 48 16,9-5 16-16,1-3 0 0,-3-2-128 0,2-2 0 15,-3 0-16-15,3-3 0 0,-2-5-208 0,3 1-32 16,-2-1-16-16,1 2 0 0,-1-2-240 0,1 1 144 16,0 1-144-16,0 3 128 0,1 1-128 0,1 1 128 15,1-2-128-15,1 6 128 0,-1 5-256 0,-2 1-64 16,-10 3-16-16,8-2 0 16,4-1-1024-16,-2 3-208 0,0 4-32 0,1-2-13072 0</inkml:trace>
  <inkml:trace contextRef="#ctx0" brushRef="#br0" timeOffset="211609.82">14744 14948 22975 0,'0'0'1024'0,"0"0"192"0,0 0-960 0,0 0-256 0,0 0 0 0,0 0 0 16,9 6 720-16,-1-4 112 0,1-2 0 0,1-2 16 15,1-3-176-15,-1 0-32 0,1-3-16 0,1 0 0 16,2 1-192-16,1-2-48 0,0-2 0 0,-1 0 0 16,-1 0 0-16,-1-2 0 0,-2-2 0 0,-2 3 0 0,-1 4-32 0,-4 2-16 15,-3-6 0-15,-2 4 0 0,-1-1 208 0,-5 4 32 16,-1 1 16-16,-5 4 0 0,-1-1 16 0,-2 5 0 16,-2 3 0-16,0 3 0 0,-2 0-224 0,2 1-32 15,-1 0-16-15,3 2 0 0,0 4-208 0,4-2-128 16,3 1 160-16,1 0-160 0,5 1 0 0,3-2 0 15,2-2 0-15,3 0 0 0,2 2 0 0,2-3-128 16,5-1-16-16,2-1 0 16,3-3-1776-16,1 1-336 0</inkml:trace>
  <inkml:trace contextRef="#ctx0" brushRef="#br0" timeOffset="212398.39">15864 14697 5519 0,'-12'-6'496'0,"6"1"-496"0,2 2 0 0,-3 0 0 0,-1 2 4560 0,1 2 816 16,-1 1 176-16,-1 1 16 0,3 4-3472 0,-4 5-704 15,-1 5-144-15,1 3-32 0,-1 3-544 0,1 3-112 16,0-1-32-16,1 2 0 0,3 1-192 0,-1-1-32 15,3 0-16-15,1-1 0 0,2 1-160 0,2-3-128 16,2-1 192-16,1-2-192 0,3-4 144 0,1 0-144 16,1-2 0-16,4-3 144 0,1-1-144 0,1-1 0 15,0 0 0-15,1-3 0 16,-4-3-320-16,2 0-160 0,-1-3-32 0,-13-1-9104 16,0 0-1840-16</inkml:trace>
  <inkml:trace contextRef="#ctx0" brushRef="#br0" timeOffset="212862.92">15596 14924 26719 0,'0'0'2368'0,"9"-6"-1888"0,3 1-480 0,0 0 0 16,0 4 272-16,1-3-32 0,4-2-16 0,1 3 0 16,2 3 128-16,2-2 32 0,2 2 0 0,2-4 0 15,3-3-240-15,-3 0-144 0,1 1 192 0,0 0-192 16,3 0 160-16,-4-2-160 0,-1-3 128 0,1 2-128 15,-5-1 128-15,-2-1-128 0,-2-2 0 0,-2 0 128 16,0-3-128-16,-3 3 0 0,-1-2 0 0,-1-3 128 16,-3 1-128-16,0 0 0 0,-2 2 144 0,-3 0-144 15,-1 1 0-15,-2 3 144 0,-1 1-144 0,-2 4 0 0,4 6 336 16,-8-3-32-16,1 2-16 0,-2 5 0 0,-2 4 112 0,-2 5 32 16,-2 2 0-16,0 5 0 0,0 1-160 0,-1 3-16 15,1 2-16-15,0 3 0 0,0-2-240 0,2 3 144 16,0-2-144-16,-1 0 128 0,5 2 64 0,0-2 0 15,-1-3 0-15,4-3 0 0,2-3 80 0,1-1 32 16,-1-3 0-16,5-4 0 0,4-3-48 0,1-1 0 16,2 0 0-16,1-4 0 0,1-3 80 0,1 0 16 15,2-4 0-15,0 0 0 0,0-2-160 0,2-1-48 16,-3-3 0-16,1 0 0 0,-1 0-144 0,-1 1 0 16,-2 3 144-16,1-2-144 0,0-1 0 0,-3 4 0 15,-7 5 0-15,9-4 0 0,-9 4 0 0,0 0 0 16,0 0 0-16,0 0 0 0,6 8 0 0,-6-8-160 0,0 0 160 0,3 13-160 15,-2 2 160-15,-1-1-128 0,0-1 128 0,0-1-128 32,2-1-832-32,2 1-144 0,-3 0-48 0,2 0-9360 0,1-3-1888 0</inkml:trace>
  <inkml:trace contextRef="#ctx0" brushRef="#br0" timeOffset="213239.11">16473 14921 12895 0,'-10'-7'576'0,"2"3"112"16,0-1-560-16,-2 3-128 0,0 0 0 0,-1 2 0 15,-3 1 4160-15,-3 2 816 0,-6 2 144 0,3 3 48 0,3 3-3440 0,0 3-704 16,1-1-128-16,-1 1-16 0,2 1-496 0,0 1-112 16,5-1-16-16,4-2 0 0,-1 1-256 15,5-2 0-15,1-1 0 0,4-2 0 0,5-2 128 0,0 0-128 16,2-2 0-16,3 1 0 0,1-3 176 0,1-1-176 15,1-3 160-15,0-1-160 0,3-2 144 0,3-3-144 16,0 3 128-16,-1-3-128 0,-2-2 144 0,-2 0-144 16,-1 1 160-16,-3-2-160 0,-2-1 128 0,0 1-128 15,-6 0 0-15,1 1 144 0,-6 9-144 0,4-8 0 16,-3 1 0-16,-1 7 128 0,0 0-128 0,0 0 128 16,0 0-128-16,0 0 128 0,0 0 0 0,-6 4 0 15,-1 3 0-15,4 0 0 0,-2 2-128 0,5-9 0 16,-1 10 0-16,2 1 0 0,3 1 0 0,-1-1 0 0,3-1 0 15,1-1 0 1,-1 0-592-16,4-2-48 0,-3 1-16 0,3-2 0 16,0-2-1824-16,1-1-352 0,0 1-80 0</inkml:trace>
  <inkml:trace contextRef="#ctx0" brushRef="#br0" timeOffset="213554.14">16812 14913 26719 0,'-8'4'2368'16,"-1"4"-1888"-16,-1 3-480 0,1 2 0 15,4 3 880-15,1 0 80 0,-2 1 0 0,1-1 16 0,-5 4-352 16,4-3-80-16,1-1-16 0,2-2 0 16,0-1-320-16,1-2-64 0,0-1-16 0,1-3 0 0,1-7-128 0,0 0 160 15,0 0-160-15,6 9 160 0,4-4 144 0,-1-2 16 16,1-6 16-16,3 0 0 0,4-3-96 0,1 0-32 15,2-2 0-15,0-3 0 0,-2-2-80 0,-2 0 0 16,2 2-128-16,-2-1 192 0,-1-2-192 0,-2 3 128 16,-1 3-128-16,-3 2 0 0,-1 3 0 0,-8 3 0 15,8-1 0-15,-8 1 0 0,0 0 0 0,8 7 0 16,-4 1 0-16,0 2 0 0,-2 0-128 0,-2 2 128 16,-1 2 0-16,1 2 0 15,0-2-1040-15,0 1-112 0,0 1 0 0,2-1-16 0</inkml:trace>
  <inkml:trace contextRef="#ctx0" brushRef="#br0" timeOffset="214089.11">18035 14969 20271 0,'-11'-20'896'0,"2"11"192"0,2 5-880 0,-6 3-208 16,1 2 0-16,-1 3 0 0,-2 2 816 0,-3 2 112 16,-3 1 32-16,-2 2 0 0,0 4-32 0,1 0 0 15,-1-1 0-15,5 2 0 0,3-3-448 0,4 2-96 16,3 1 0-16,5-3-16 0,3 0-80 0,2-2-16 15,3 1 0-15,2-2 0 0,4-3 0 0,2-4 0 16,4-1 0-16,1-1 0 0,-1-2-16 0,3-1 0 0,1-4 0 0,0-1 0 16,0 0-64-16,-2-1 0 15,0-2-16-15,-1-1 0 0,-4-1 16 0,-2 2 0 0,-2 1 0 0,-1 0 0 16,-3 1-16-16,0 2 0 0,-6 6 0 0,0 0 0 16,0 0 48-16,0 0 16 0,0 0 0 0,0 0 0 15,2 11-80-15,0 0-16 0,2 1 0 0,-2-1 0 16,1 0-144-16,-1 0 0 0,4 0 0 0,4 2 0 31,-3-2-1536-31,7-1-352 0,2 0-64 0</inkml:trace>
  <inkml:trace contextRef="#ctx0" brushRef="#br0" timeOffset="214513.05">19075 14706 16575 0,'-10'0'1472'0,"-1"0"-1168"15,-4-2-304-15,-1 2 0 0,-2-2 1584 0,-2 2 256 16,-2 2 48-16,0 1 16 0,2 0-736 0,-4 3-144 15,4 1-16-15,-1 1-16 0,1 4 80 0,0 1 16 16,2-1 0-16,4 2 0 0,3 1-384 0,5 1-80 16,2-3-16-16,4 1 0 0,6 4-224 0,0-4-32 0,3-2-16 0,4 1 0 15,3 4-144-15,0-3-48 0,0-2 0 0,-1 2 0 16,2-2-144-16,-1-1 0 0,-1-1 0 0,0-1 128 16,-2 0-128-16,-4 0 0 0,0 1 0 0,-3-1 0 15,-1-3 0-15,-3 0 0 0,-4 3 128 0,-3-3-128 16,-3-1 192-16,-1-1 0 0,-4 0 0 0,-1-1 0 15,-2 0 160-15,-3-2 32 0,-1-1 16 0,-1 0 0 16,-2 0-96-16,2 0-32 0,-1-2 0 0,5 0 0 16,0 1-528-16,3-1-128 0,0 0 0 0,6 1-16 15,8 1-2848-15,0 0-560 16,0 0-112-16,2-11-32 0</inkml:trace>
  <inkml:trace contextRef="#ctx0" brushRef="#br0" timeOffset="-214727.83">19517 14752 30575 0,'-12'4'1344'0,"3"1"304"0,-1 4-1328 0,-1 3-320 16,-1 3 0-16,-1 3 0 0,-1 1 0 0,0 2 0 15,0 1 0-15,0 1 0 0,-1 0 160 0,2-1 16 16,1 0 0-16,-2-1 0 0,0-2-176 0,2 1 160 16,1-3-160-16,1-1 160 0,-1 0-160 0,5-3-272 0,-2-2 64 0,5-1 16 31,2-1-2000-31,1-9-400 0,0 0-80 0,0 0-16 0</inkml:trace>
  <inkml:trace contextRef="#ctx0" brushRef="#br0" timeOffset="-214366.25">19670 14831 30687 0,'-15'6'1360'0,"8"1"288"16,-3 1-1328-16,-1 4-320 0,0 3 0 0,-2 2 0 0,-2 0 0 0,2 0 128 15,0 1-128-15,3-1 0 16,2-2 192-16,1-3-48 0,0-2 0 0,1-1 0 0,0-2-16 0,6-7-128 15,0 0 192-15,0 0-64 0,0 0 192 0,0 0 48 16,0 0 0-16,9 0 0 0,5-2 48 0,2-1 16 16,1-5 0-16,1-2 0 0,0 0-256 0,1-2-48 15,0-1-128-15,-3 1 192 0,0 2-192 0,-1-1 128 16,0 0-128-16,-4 2 0 0,0 3 0 0,-1 1 0 16,-1 2 0-16,-9 3 0 0,0 0 0 0,0 0 0 15,7 7 0-15,-3 3 0 0,-4 1-192 0,-1 3 192 16,-1 2-192-16,0 2 192 0,-4 2 0 0,2-3 0 15,-2 0 0-15,1-2 0 0,-1 0 0 0,2-1 0 16,0-1 0-16,3-2 144 0,1 0-144 0,0-11 0 16,5 10-160-16,-1-2 160 15,4-3-608-15,2-2-32 0,1-3 0 0,3-1-9216 0,1 0-1856 0</inkml:trace>
  <inkml:trace contextRef="#ctx0" brushRef="#br0" timeOffset="-213988.03">20082 14844 34719 0,'-22'-5'1536'0,"8"4"320"0,-2 1-1472 0,2 3-384 0,2 4 0 0,-4 0 0 16,-5 0-592-16,3 3-192 0,3 2-48 0,1 0 0 15,6-1 832-15,-1-2 0 0,3 1 0 0,4 2 0 16,1-2 0-16,3 1 0 0,2-1 0 0,3-3 0 0,4 1 0 0,4-3 0 15,1-2 0-15,-1-1 0 0,-2-2 0 0,3 0 0 16,4 1 0-16,2-2 0 0,-1-1 0 0,-1 0 128 16,-3-1-128-16,1 0 0 0,-3-1 0 0,-4 2 128 15,-2 0-128-15,-9 2 0 0,0 0 176 0,0 0-176 16,0 0 192-16,0 0-192 0,0 0 400 0,1 11-16 16,-3 2-16-16,-4 1 0 0,-2 0 16 0,-3 2 0 15,-3-1 0-15,0 1 0 0,-2-2-64 0,-2 1-16 16,-2 0 0-16,3 0 0 0,0 0 16 0,-3 2 0 15,0-1 0-15,2 0 0 0,-1-3-320 0,3 1 0 16,0 1 0-16,2-3 0 0,3-2 0 0,4-3 0 16,7-7 0-16,0 0-144 15,0 0-1600-15,0 0-320 0,0 0-64 0,10 1-12320 0</inkml:trace>
  <inkml:trace contextRef="#ctx0" brushRef="#br0" timeOffset="-213737.5">20747 14341 28559 0,'-11'0'2544'16,"1"4"-2032"-16,0 3-512 0,-3 4 0 15,-2 3 1216-15,0 8 128 0,-3 7 48 0,-1 2 0 16,-5-1-1120-16,4 2-272 0,-4 0 0 0,2 0 0 0,-2 0 128 0,3-1-128 15,3 0 192-15,0 0-192 0,6 1 0 16,-3 0 0-16,-2 0 0 0,3-1 0 0,1 0-160 0,3-4 16 16,2 1 0-16,0-5 0 15,3 0-1120-15,3-4-208 0,2-3-64 0,0-3-11696 16</inkml:trace>
  <inkml:trace contextRef="#ctx0" brushRef="#br0" timeOffset="-213417.71">20593 14984 33231 0,'0'0'1472'0,"0"0"304"0,10-2-1424 0,2 2-352 0,1 2 0 0,1-2 0 15,2 0 0-15,-1 1 0 0,0-1 0 0,0 0-192 16,-1-1 192-16,-1-2 0 0,-1-4 0 0,1 0 0 15,0-3 0-15,-1 1 0 0,0 0 0 0,-3-1 128 16,-2-1-128-16,-3 0 192 0,-2 1-64 0,-2 3 0 16,0 7 224-16,-4-7 48 0,-3-2 16 0,-2 9 0 15,-5 5 224-15,-2 0 32 0,0 1 16 0,-1 1 0 16,-4 3-224-16,2 0-32 0,0 6-16 0,2-1 0 16,2 0-272-16,3 2-144 0,3-1 160 0,4 2-160 15,2 1 0-15,4-2 0 0,4 0 0 0,3 0 0 16,0 1-384-16,7 1-128 0,3-1-32 0,4-1 0 0</inkml:trace>
  <inkml:trace contextRef="#ctx0" brushRef="#br0" timeOffset="-212639.26">21168 15119 17503 0,'0'0'768'0,"0"0"176"0,0 0-752 0,0 0-192 16,0 0 0-16,9 5 0 0,0 1 336 0,0-3 48 16,-9-3 0-16,11 2 0 0,0 0 128 0,0 0 16 0,2 0 16 0,-2-4 0 15,2 2 224-15,2-3 32 0,3 0 16 0,-3 1 0 16,-3-3-304-16,4 1-48 0,1-1-16 0,2 1 0 15,0 0-64-15,-3-2 0 0,0 1-16 0,-4-2 0 16,-2 4-112-16,-2-1-32 0,-8 4 0 0,0 0 0 16,5-8 176-16,-5 8 48 0,0 0 0 0,0 0 0 15,-10-7 128-15,-3 3 16 0,-4-1 16 0,-2 5 0 16,-1 2-96-16,1 1 0 0,0-1-16 0,2 2 0 16,-4 3-176-16,2 2-16 0,2-3-16 0,1 3 0 15,2 1-288-15,0 0 128 0,5 0-128 0,2 0 0 16,0 1 0-16,4-1 0 0,3-10 0 0,0 13 0 15,3-1 0-15,4-1-192 0,1 1 0 0,3-1 0 16,3-1-816-16,1 0-144 0,1 0-48 0,0-2-12560 16</inkml:trace>
  <inkml:trace contextRef="#ctx0" brushRef="#br0" timeOffset="-211936.75">21712 15225 11967 0,'-5'-11'1072'0,"-1"6"-864"16,6 5-208-16,-6-5 0 0,1 2 3728 0,-2 0 704 15,7 3 144-15,-11 3 32 0,-1-2-3600 0,-2 1-720 16,1 1-144-16,0-1-16 0,-1 1 64 0,-2 3 32 0,1 1 0 0,1 0 0 16,-2-2-48-16,1 2-16 0,-1 4 0 0,1-2 0 15,0-4-160-15,0 1 192 0,1-2-192 0,2 3 192 16,-1-1-192-16,2 2 192 0,1-2-192 0,2-1 192 15,8-5-192-15,-4 8 128 0,4-8-128 0,-1 7 128 16,1-7-128-16,0 0 128 0,1 9-128 0,-1-9 128 16,0 0-128-16,5 6 128 0,-5-6-128 0,10 5 128 15,-10-5-128-15,8 4 128 0,1-6-128 0,-2 2 128 16,-7 0-128-16,9 0 128 0,-9 0-128 0,10-2 128 16,-1-1-128-16,-9 3 0 0,0 0 0 0,0 0 0 15,6-7 0-15,-6 7 0 0,0 0 0 0,0 0 0 16,0 0 128-16,0 0 64 0,6-4 0 0,-6 4 0 15,0 0-16-15,0 0 0 0,0 0 0 0,0 0 0 16,0 0-176-16,0 0 160 0,0 0-160 0,9 2 160 16,-9-2-32-16,9 0-128 0,-9 0 192 0,11 0-64 0,-4 0-128 0,2 0 160 15,-9 0-160-15,8 0 160 0,-8 0-160 0,10 1 0 16,-10-1 144-16,11 1-144 0,-11-1 0 0,7 0 128 16,-7 0-128-16,10-1 0 0,-10 1 0 0,7-3 128 15,-1-1-128-15,-6 4 0 0,7-5 0 0,0 4 128 16,-7 1-128-16,10-2 0 0,-4-3 0 0,-6 5 0 15,7-3 0-15,-7 3 128 0,0 0-128 0,0 0 0 16,0 0 0-16,0 0 0 0,0 0 0 0,0 0 0 16,0 0 0-16,0 0 0 0,0 0 0 0,-1 9 0 15,-2 1 0-15,-2 1-128 0,-3 4 128 0,-1 1 144 16,1-1-16-16,-2 0-128 0,-1 1 176 0,1-1-176 16,-3 2 160-16,-1-2-160 0,1-2 256 0,-2 2-64 0,-3 0 0 0,-2-1 0 15,1 0-16-15,-1-1-16 0,1-3 0 0,2 1 0 16,0 4-160-16,4-1 160 0,3 0-160 0,2-3 160 15,2-2-160-15,1 1 0 0,2 1 0 16,1-1 128-16,2-10-128 0,0 0 0 0,0 10 0 0,2-1 128 16,-2-9-128-16,5 8 0 0,4-6 0 0,-9-2 0 15,7 5 0-15,3 0-304 0,3-2 48 0,-1-3 16 32,1-1-256-32,-1 0-48 0,-2 0-16 0,0 1 0 15,-1-2-400-15,1 0-64 0,-10 2-32 0,8-3 0 0,-1 2-64 16,-7 1-16-16,0 0 0 0,6-3-11376 0</inkml:trace>
  <inkml:trace contextRef="#ctx0" brushRef="#br0" timeOffset="-211499.83">21791 15325 21183 0,'0'-10'944'0,"0"10"192"0,0 0-912 0,0 0-224 15,0 0 0-15,0 0 0 0,0 0 1136 0,0 0 176 16,-3 10 32-16,1 0 16 0,-1 2-608 0,-7 2-128 16,-1-1-32-16,0 2 0 0,-2 1 48 0,1-2 16 15,0 0 0-15,1 2 0 0,1-1-144 0,0-2-16 0,1-2-16 0,-1-2 0 16,2 0-96-16,4-2-32 0,1 0 0 0,3-7 0 15,0 0 32-15,0 0 0 0,0 0 0 0,0 0 0 16,0 0 144-16,11 0 48 0,1-3 0 0,1-1 0 16,0 0-256-16,4 1-32 0,1-5-16 0,1 0 0 15,-2 1-272-15,0-1 128 0,3 0-128 0,1 1 0 16,-1 1 208-16,-2 3-64 0,-1 1-16 0,-1 2 0 16,-1-3-128-16,-3 6 0 0,-2 0 0 0,-2 1 0 15,1 1 0-15,-4 1 160 0,-2 3-160 0,-1 1 160 16,-2 1 32-16,-1 0 0 0,-1 2 0 0,0-2 0 15,-1 0-192-15,1 0 160 0,-2 3-160 0,1 0 160 16,0-3-160-16,0 0-224 0,2 0 48 0,1 1 16 16,1 1-2144-16,2-1-448 0,7-1-64 15,-2-1-32-15</inkml:trace>
  <inkml:trace contextRef="#ctx0" brushRef="#br0" timeOffset="-209307.4">20286 12975 19343 0,'0'0'1728'0,"0"0"-1392"0,-2-8-336 0,-1 4 0 16,3 4 0-16,0 0 0 0,0 0 0 0,0 0 0 16,0 0 256-16,0 0 48 0,0 0 0 0,0 0 0 15,0 0 16-15,7 3 0 0,4 2 0 0,-3 1 0 16,-1-1 368-16,2 3 80 0,4-4 0 0,3 6 16 16,-1 6-96-16,3-3-32 0,3 0 0 0,0 4 0 15,2 4-336-15,3 2-80 0,2 3-16 0,1 2 0 16,1 1-224-16,0 2 128 0,0 0-128 0,-2 0 0 15,-1-5 0-15,1 3 0 0,1 0 0 0,-1 2 0 16,-4 1 176-16,5 0-176 0,3-1 192 0,-2 1-192 16,-5 1 192-16,3 0-192 0,0 4 192 0,1-4-192 15,-2-2 128-15,-1-1-128 0,0-1 0 0,-1-1 0 16,1-1 128-16,-2 1-128 0,-1 0 192 0,-1 1-192 0,3 0 336 16,-2-1-32-16,0-3-16 0,-1 4 0 0,-2 0 0 0,2-1 0 15,3 2 0-15,1-3 0 0,-2 2-96 0,0-3 0 16,1 2-16-16,-1-1 0 0,-2-2-48 0,0 2-128 15,0 2 192-15,-1-1-64 0,-2 0-128 0,-1 0 192 16,-3 2-192-16,0-1 192 0,0-2-192 0,-1-1 192 16,-1-3-192-16,2 0 192 0,-1-2-64 0,0 0 0 15,-1-1 0-15,1 1 0 0,-3-1 96 0,2-2 16 16,1-2 0-16,0 1 0 0,1 1-48 0,0 0 0 16,-1 0 0-16,2-2 0 0,-1 0 32 0,2-2 0 15,0 3 0-15,0-2 0 0,-3-4-64 0,0 1-16 16,1 4 0-16,-2 0 0 0,-2-2-144 0,0-1 192 15,-1 0-192-15,0 3 192 0,-2 0-192 0,1 0 0 16,-3-2 0-16,0 1 128 0,1 2-128 0,0-3 0 0,-1-1 0 0,0 1 0 16,0-3 0-16,3 2 0 0,1-1 0 0,-2-1 0 15,0-1 0-15,2-1 0 0,0-1 128 0,1 1-128 16,1 2 0-16,0 0 0 0,-1 0 144 0,2 0-144 16,-5-1 0-16,3 1 0 0,1 1 0 0,-2 1 128 15,-2 0-128-15,-1-2 0 0,-1 0 0 0,1 0 0 16,1-3 0-16,-1 3 0 0,4-2 0 0,1 1 0 15,-2 3 0-15,2 0 0 0,0 1 0 0,3-2 0 16,-1-1 0-16,0 0 0 0,-2-1 0 0,2 2 0 16,-1-2 176-16,0-2-48 0,-1 1 0 0,1-1 0 15,-2 0-128-15,1-1 192 0,1 0-192 0,-1 0 192 16,1-1-64-16,-1 2-128 0,1-2 192 0,1 0-64 0,1-1 0 0,0 1 0 16,1-1 0-16,-1 2 0 0,0-3 32 0,2 1 0 15,-1-1 0-15,0 1 0 0,-3-1-16 0,3 2 0 16,5-2 0-16,0 1 0 0,-2 2-144 0,1 0 128 15,1-3-128-15,-3 4 128 0,2-1-128 0,-1 0 0 16,-2 2 0-16,2-1 128 0,-1-1-128 0,0 0 0 16,0 1 0-16,1-1 0 0,2 0 0 0,0 1 0 15,-1-1 0-15,2 2 0 0,0-1 0 0,2 1 0 16,-2 0 128-16,1-2-128 0,-2 0 0 0,3-1 0 16,-1 1 144-16,3-1-144 0,1 1 0 0,-1 2 144 15,-2 1-144-15,-1-1 0 0,-1-2 128 0,-1 1-128 16,1-1 0-16,-1 0 0 0,-1 0 0 0,1-1 0 15,1 0 128-15,1 1-128 0,0-2 0 0,-1 1 0 16,0 0 128-16,1 1-128 0,5-2 0 0,-1 2 0 0,-4-2 0 0,3 3 0 16,0-1 0-16,-2-2 0 0,0 0 0 0,-3-1 0 15,0 0 128-15,0 1-128 0,-3-2 0 0,0 0 0 16,1 1 0-16,1-2 0 0,-3-1 0 0,2 1 0 16,-1-2 128-16,-1 2-128 0,2 1 0 15,-2-1 0-15,-4 0 0 0,1 0 0 0,0 0 0 0,0 1 0 16,-3 0 0-16,2 0 0 0,-1-2 0 0,1 1 0 15,-1 2 0-15,-2-1 0 0,-10-3 0 0,8 2 0 16,1 0 0-16,-9-2 0 0,0 0 0 0,0 0 0 16,0 0 144-16,0 0-144 0,0 0 0 0,0 0 144 15,0 0-144-15,0 0 128 0,0 0-128 0,-10 3 128 16,2-1-128-16,-4-2 128 0,-1-1-128 0,-1 0 128 16,0-2-128-16,2 2 0 0,2-1 144 0,-3 0-144 0,-4-1 128 15,1-2-128-15,-1 1 128 0,-2 1-128 0,-2-4 0 0,0 1 144 16,-2 1-144-16,0-1 0 0,-3 0 144 0,-2-2-144 15,-4-1 0-15,-2-3 144 0,-3 0-144 0,-3 1 128 16,-4 0-128-16,4 0 128 0,2-1-128 0,2 1 0 16,2-1 0-16,0 2 128 0,2 1-128 0,-1-3 0 15,-1-3 0-15,-2 0 128 0,-5 3-128 0,1-1 0 16,-1-1 0-16,-1 0 0 0,-1-3 0 0,4-1 0 16,1 4 0-16,2-1 0 0,1-1 0 0,-4 0 128 15,1-3-128-15,-7 2 0 0,-3 1 0 0,3-3 128 16,2 2-128-16,5-2 0 0,-2 0 0 0,5 0 128 15,3-3-128-15,0 0 0 0,1-1 0 0,1-1 0 16,0 0 0-16,-2 1 0 0,-2 2 0 0,-1-1 0 0,-1 0 128 0,6 0-128 16,3 1 0-16,2 0 0 0,-4-3 0 0,0 4 0 15,-1-2 0-15,2 3 0 0,2-3 0 0,1 1 0 16,1-5 0-16,0 4 0 0,1-1 128 0,0 0-128 16,-3 0 0-16,2-2 0 0,1 1 0 0,-1 2 0 15,1 1 0-15,4 1 160 0,-1-1-160 0,0 0 160 16,0 1-160-16,1 2 0 0,-3 0 0 0,3-1 0 15,0 1 0-15,-1-2 0 0,1 2 0 0,3 1-176 16,-1-2 176-16,1-2 0 0,-1 0 0 0,1 0 0 16,-1 1 0-16,1-2 0 0,-1-4 0 0,-2 0 0 15,0 1 0-15,0 3 0 0,1 0 0 0,0-1 0 16,-3-2 0-16,1 3 0 0,0 2 0 0,3 0 0 16,-1-2 0-16,0 3 0 0,-2 0 0 0,0 2 0 15,-1 1 0-15,1-1 0 0,2-1 0 0,0-1 0 0,-2 0 0 0,4 1 0 16,-1-1 0-16,1-1 0 0,0-4 0 0,1 2 0 15,-2 2 0-15,2 0 0 0,0-2 0 0,-1 0 0 16,0-1 0-16,-1 0 0 0,1 2 0 0,-2 0 0 16,0 0 0-16,-1 1 0 0,0 0 0 0,0 0 0 15,1 0 0-15,-1-1 0 0,-2-2 0 0,2 1 0 16,1 0 0-16,1 1 0 0,3 0 0 0,1-2 0 16,-1-2 0-16,1 1 0 0,0 3 0 0,2 1 0 15,-1 0 0-15,1-2 0 0,-2-1 0 0,1 3 0 16,-3 3 0-16,2-1 0 0,-1 1 0 0,-2 0 0 15,0-1 0-15,-1 3 0 0,1-1 0 0,-4-3 0 0,-1-1 0 16,0 2 0-16,0-1 0 0,5 0 0 0,3 0 0 16,-1 1 0-16,-3 1 0 0,4 2 0 0,-2 0 0 0,3 2-128 15,2 1 128-15,2 1 0 0,-1 0 0 0,2 0 0 16,-1-1 0-16,3 1 0 0,2 1 0 0,-3 1 0 16,3 4 0-16,3 5 0 0,0-5 0 0,0 5-128 31,0 0-496-31,0 0-80 0,0 0-32 0,0 0-11616 0,4 11-2336 0</inkml:trace>
  <inkml:trace contextRef="#ctx0" brushRef="#br1" timeOffset="-201090.84">2457 15398 6447 0,'0'0'272'0,"10"-1"80"16,-10 1-352-16,10 0 0 0,-1 1 0 0,-9-1 0 0,9 5 2464 0,-3 2 416 0,-6-7 96 0,6 10 16 15,-1-2-1632-15,-5-8-320 0,2 10-64 0,0-4-16 16,-2-6 16-16,0 0 0 0,0 0 0 0,-1 7 0 16,1-7 16-16,0 0 0 0,0 0 0 0,-8 5 0 15,0 3-288-15,-1-5-64 0,-3 1-16 0,1-1 0 0,-1-2-256 0,-3 0-48 16,-1 0-16-16,-3-1 0 0,-2-1-112 0,0-2-32 15,-1-2 0-15,-3 2 0 0,-3 2-160 0,-1-2 192 16,-1-1-192-16,-2 2 192 0,1 1-32 0,-2 0 0 16,-1 0 0-16,2 0 0 0,2-1-16 0,-2-2 0 15,-2 0 0-15,2-1 0 0,-4 0 16 0,3-3 0 16,-3 1 0-16,8-1 0 0,4 0 0 0,2 0 0 16,-1 1 0-16,4 0 0 0,0 3 0 0,6-1 0 15,-1 1 0-15,5 0 0 0,2-3-32 0,0 4 0 16,7 3 0-16,0 0 0 0,-4-5-128 0,4 5 128 15,0 0-128-15,0 0 128 0,0 0-128 0,0 0 0 16,0 0 0-16,11 4 0 0,-3 2 0 0,-1 4 0 16,-1 1 0-16,0 4 0 0,1 3 0 0,-1 5-144 0,-1-2 144 15,-2 4 0-15,3 1 0 0,-2 3-128 0,0 3 128 0,1 2 0 16,4 2 0-16,-5 0 0 0,-4 1 0 0,1 4 0 16,0 4 0-16,1 1 0 0,-1 0-128 0,1 2 128 15,4 2 0-15,1 3 0 0,-3 0 0 0,3 1 0 16,0 1 0-16,0 1 0 0,1 0 0 0,0 1 0 15,-3-3 0-15,3-2 0 0,-3 0 128 0,2 0-128 16,-3 3 0-16,1-2 128 0,-2-6-128 0,0-1 0 16,2-4 128-16,-2 0-128 0,-2 0 0 0,0-1 0 15,-1-1 144-15,0-2-144 0,-2-1 128 0,0-2-128 16,1 3 160-16,0-5-160 0,0-1 192 0,-2 0-192 16,0-2 240-16,0 2-64 0,-2-2-16 0,0 1 0 15,1 0-32-15,-2 1 0 0,1-1 0 0,0 1 0 0,1 1-128 16,2 1 0-16,-3 3 144 0,2-2-144 0,-2-1 0 15,2-2 128-15,-5-1-128 0,4 0 0 0,1 2 128 16,-3-5-128-16,2-1 128 0,-1 0-128 0,1 1 0 0,-1-1 128 16,-2 2-128-16,1-1 0 0,1 1 0 0,1 1 144 15,-2-1-144-15,1-3 0 0,-1-2 128 0,-1-1-128 16,2 0 0-16,-1 0 0 0,0-1 128 0,-1-1-128 16,-2-2 0-16,0-1 0 0,0 1 0 0,1 0 128 15,1-3-128-15,4-6 0 0,-1-1 144 0,0 1-144 16,1 0 0-16,0-1 144 0,1-2-144 0,-2 0 0 15,2-2 144-15,-2 4-144 0,4-9 0 0,0 0 0 16,0 0 0-16,0 0 128 0,0 0-128 0,0 0 0 16,0 0 0-16,0 0 0 0,0 0 0 0,12 3 0 0,0-1 0 15,-2-5 0-15,3 1 0 0,2 0 0 0,-1-1 0 0,1-1 0 16,-1 1 0-16,-5 1 0 0,4-1 0 0,3 1 0 16,-1 0 0-16,4 2-128 0,2-2 128 0,1 0 0 15,1 1 0-15,21 1 0 0,-8 0 0 0,-2-1 0 16,-5-3 0-16,-1 3 0 0,1 3 0 0,-3 0 0 15,2-4 0-15,-1 1 0 0,1-2 0 0,-1 2 0 16,2 2 0-16,0-2 0 0,-1-3 0 0,1 0 0 16,-3 2 0-16,-3 1 0 0,2 2 0 0,-5-2 0 15,1-1 0-15,0 2 0 0,-4-1 0 0,-1 0 128 16,0 1-128-16,-2 0 0 0,-4 0 128 0,0 0-128 16,0 0 128-16,-10 0-128 0,5 3 160 0,-5-3-160 15,0 0 192-15,11 2-48 0,-5 1-16 0,-6-3 0 0,0 0 48 0,0 0 0 16,0 0 0-16,0 0 0 0,0 0 48 15,0 0 16-15,0 0 0 0,0 0 0 16,0 0 0-16,0 0 0 0,-8-1 0 0,-2 2 0 0,0 2-48 0,1 1 0 16,-2-1 0-16,5 1 0 0,-3-1-48 0,0 0-16 15,-1 2 0-15,-1-1 0 0,-1 0-128 0,-1 0 128 16,0 1-128-16,-17 4 128 0,3-1-128 0,1-1 0 16,1 0 0-16,-1 0 0 0,0-1 0 0,2 2 0 15,2 1 0-15,-1-1 0 16,-1 2 0-16,-2 0 0 0,-2-1 0 0,3 1 0 0,0 0 0 0,2-1 0 15,2-1 0-15,0 1 0 0,2-1 0 0,0 0 0 16,0-2 0-16,3-1 0 0,-3-2 0 0,3 0 0 16,-1 2 0-16,1-3 0 0,0-1 0 0,1-1 0 0,0 0 0 15,6-1 0-15,-1-1 0 0,3-1 0 0,-2 0 0 0,9 3 0 16,-6-4-128-16,-1-1 128 0,2 0 0 16,1-1 0-16,-2-1 0 0,2-1 0 0,3-1-144 0,0-2 144 15,-1-2 0-15,-1-2 0 0,2-4 0 0,1-2 0 16,0-2 0-16,0 9 0 0,-2-4 0 0,1-2 0 15,2-1 0-15,2-4 0 0,-1-4 0 0,-1-5 0 16,0-3 0-16,0-37 0 0,-2 5 0 0,2 3 0 16,1 2 0-16,2 0 0 0,3 0 0 0,1-2 0 15,1-1 0-15,0-3 0 0,-1-2 0 0,3 1 0 16,-1-2 0-16,0 1 0 0,-2-3 0 0,0 0 0 16,-2-3 0-16,3 1 0 0,0 1 0 0,0 2 0 15,-3 0 0-15,1 0 0 0,2 0 0 0,-1 2 0 16,-1 1 0-16,0 3 0 0,-3 1-128 0,0 1 128 0,1 1-144 15,-1 3 144-15,1 5-208 0,-2 4 80 0,0 4-64 0,-3 2-16 16,0 2 0-16,0 1 0 0,0 2 0 0,-1 2 0 16,-2 3 0-16,1 2 0 0,-2 4 16 0,0 2 0 15,-3 4 0-15,2 1 0 0,-1 3 0 0,-1 2 0 16,0 0 0-16,-1 3 0 0,1 0-64 0,0 2 0 16,0 0 0-16,1 1 0 0,-3 1 128 0,2-1 128 15,2 1-208-15,-1 0 80 0,1 1 128 0,-1 0-160 16,2-1 160-16,2 3-160 0,0-1 160 0,1 2 0 15,-1-1-144-15,1 0 144 0,1 0 0 0,1 2 0 16,-1 0 0-16,0 7 0 0,3-8-144 0,0 3 144 16,-3 5 0-16,2-8 0 0,4 1-144 0,0 0 144 15,-1 0 0-15,2 1-144 0,2 2 144 0,3 1 0 16,-3 1 0-16,4-2 0 0,3-1 192 0,1 3 112 16,2-2 16-16,1 2 16 15,2 1-640-15,2 1-128 0,0 0-16 0,4 2-16 0,1 1 464 0,1-1-144 16,1 0 144-16,3 3 0 15,2 0-512-15,4 0 0 0,-1 0-16 0,-1 4 0 0,-1 0 528 0,0 1 0 0,-1-1 0 0,-3 0 0 16,0 0 256-16,-3-3 176 0,-2-1 16 0,0 0 16 16,-3 1-464-16,-3-1 0 0,0 0 0 0,0-2 0 15,0 1 0-15,-3 1 128 0,-2-3-128 0,-5 2 0 16,-2-3 0-16,0 2 0 0,-4-2 0 0,-6-1 0 16,0 0 144-16,0 0-144 0,0 0 128 0,0 0-128 15,0 0 256-15,-7-2-16 0,-4-1-16 0,-1 0 0 16,-2 1-32-16,-3 0 0 0,-4-3 0 0,1 3 0 15,1 1-192-15,-3-3 144 0,-6-1-144 0,0 1 128 16,-2-1-128-16,0 1 0 0,-3 0 144 0,0 0-144 16,-3 1 0-16,-4-1 0 0,-3-3 0 0,2 3 128 0,-3 1-128 0,2 2 0 15,1 0 0-15,1 1-128 0,1-1 128 0,3 0 0 16,0 0 0-16,4-1-128 0,-2-2 128 0,6 2 0 16,0 0 0-16,4 0 0 0,0-2 0 0,2 1 0 15,4-2 0-15,4 2 0 0,1 3 0 0,4-1 0 16,9 1 0-16,0 0 0 0,0 0 0 0,0 0 0 15,0 0 0-15,12 4 0 0,0-1 0 0,7 1 0 16,-2 2 0-16,5 4 0 0,3 2 0 0,-2 3 0 16,0 2 0-16,-2 4 0 0,0 3 0 0,0 2 0 15,-4 2 0-15,0 5 0 0,-3 4 0 0,-1 6 0 16,-2 7 0-16,-1 2 0 16,-1 4-848-16,-3 5-144 0,0 3-32 0,-2 0 0 0,-3-2 832 0,2 4 192 15,-3 4 0-15,-1 0 0 0,-2 1 0 0,-1 0 0 0,-2-1 0 0,1 3 0 16,-2 2 0-16,1 2 0 0,-4 0 0 15,0-1 0-15,-3-4 0 0,0 0 0 0,-2-2 0 0,1 2 0 16,0-1 0-16,-2-2 0 16,-1-6 0-16,-1-2 0 0,0-1 0 0,-1 1 0 0,-1-1 0 0,7-17 0 15,-3 3 352-15,1 3 112 0,-1 1 32 0,1 2 0 16,0-3-368-16,-1 4-128 0,2 2 0 0,0 0 0 16,0-4 0-16,0-4 128 0,3-3-128 0,1-3 0 15,3-4 0-15,0-5 0 0,0-4 128 0,5-10-128 16,2 2 0-16,0-1 0 0,2-3 128 0,3 0-128 15,1-4 0-15,2 0 0 0,2-2 0 0,6 0 0 16,3-3 0-16,1-1 0 0,4-4 0 0,4-2 0 16,2-1 0-16,0-2 0 0,2-3 0 0,-8 0 0 0,4-3 0 15,1 0 0-15,3 0 128 0,2 0-128 0,4 1 0 0,-1-5-208 16,4 4 32-16</inkml:trace>
  <inkml:trace contextRef="#ctx0" brushRef="#br1" timeOffset="-194927.98">2660 1847 18431 0,'-21'-30'1632'0,"9"14"-1312"0,0-1-320 0,1 3 0 15,5 1 1760-15,-4 0 288 0,-1 2 48 0,3 2 16 16,0-2-1584-16,2 1-304 0,-2 0-64 0,1 1-16 15,4 1-144-15,-2 1 0 0,0-1 0 0,1 1 0 0,2 0 0 0,-2-1 0 16,4 8 0-16,-2-9 0 0,-3 3-160 0,1-2 160 16,4 8 0-16,-4-7-144 0,1 2 144 0,3 5 0 15,-3-9 0-15,3 9 0 0,0 0 0 0,3-8 144 16,0 1-16-16,-3 7-128 0,9-7 288 0,3 2-48 16,1-3-16-16,5 3 0 0,0 1 80 0,4 2 16 15,1 0 0-15,7 1 0 0,5-1-64 0,5 4 0 16,-1 1 0-16,5-1 0 0,2-1-96 0,4-2-32 15,5-2 0-15,7 1 0 0,0 0-128 0,6 1 192 16,1 1-192-16,0-1 192 0,3-1-192 0,5-2 128 16,1-1-128-16,0 3 128 0,1 1-128 0,0-2 128 15,2-3-128-15,4 2 128 0,6 3 0 0,-2 0-128 16,0-3 192-16,1 4-64 0,1-2 0 0,2 4 0 0,0 0 0 0,1 1 0 16,-1-2-128-16,2 1 0 15,-1 2 0-15,-5 0 128 0,-6-3-128 0,1-1 0 16,-4-1 0-16,0 1 128 0,-1 2-128 0,-8 0 0 0,-9-1 0 0,-2 0 0 15,-7 1 0-15,-3 1 128 0,-1-1-128 0,-4 1 0 16,-5 2 176-16,-3-1-48 0,-4 3-128 0,-5-1 192 16,-5 1-48-16,-2-1-16 0,-3-2 0 0,-4 0 0 15,-3 2-128-15,-2-1 192 0,-2-1-192 0,-7-4 192 16,0 0-64-16,0 0 0 0,0 0 0 0,0 0 0 16,0 0 64-16,0 0 0 0,-10 4 0 0,-5-4 0 15,-4-2 0-15,-7-2 0 0,-4 0 0 0,-8 1 0 16,-5-2-64-16,-3 2-128 0,-3-3 192 0,-3 3-64 15,-1 0-128-15,-3-1 160 0,-9-2-160 0,-3-1 160 16,-4 1-32-16,1 0-128 0,0 3 192 0,0-4-64 0,-6-3 0 0,-4 3-128 16,-3 2 192-16,0 0-64 0,-3 1 0 0,-3 0-128 15,-4-1 192-15,-2 2-64 0,0 3-128 0,-7 0 0 16,-6-1 0-16,-3 3 0 0,0 4 0 0,-6-2 0 16,-5 0 0-16,2 2 0 0,2 0 0 0,-1 0 0 15,-3 1-160-15,5 1 160 0,9-1 0 0,-1 1-144 16,-2-2 144-16,3 3 0 0,3 5 0 0,5-3 0 15,4-4 0-15,2 3 0 0,0 1 0 0,6 0 0 16,9-1 0-16,2-1 0 0,-2-1 0 0,8 0-160 16,7 0 160-16,7 1 0 0,6-1-160 0,6-2 160 15,4-1-128-15,8-1 128 0,3 2 0 0,5-4 0 16,5 1 0-16,6 0 0 0,8 2 0 0,7-5-208 16,0 0 48-16,9 7 16 0,6-1-16 0,6-2 0 15,3 0 0-15,9-1 0 0,7 1 160 0,9-1 0 0,5 0-144 0,9-2 144 16,7-1 0-16,2-1 0 0,2 0 0 0,8 1 0 15,7-2-160-15,8 0 160 0,5 1 0 0,5 0-144 16,5-2 144-16,3 1 0 0,1 1 0 0,5 0 0 16,3-1 0-16,2 1 0 0,-2 1 0 0,5 0 0 15,3 0 0-15,-5 0 0 0,-4 0 0 0,4 3 0 16,3-1 0-16,-4 1 0 0,0-1 0 0,-2 2 0 16,-3-2 0-16,1-2 0 0,-4 3 0 0,-1-1 0 15,-1-1 0-15,-4-1 0 0,-3 0 0 0,-4 4 0 16,-2 1 0-16,-6 1 0 0,-7-1 0 0,-2 0 128 15,0-4-128-15,-8 0 0 0,-4-1 0 0,-10 1 0 16,-6 1 0-16,-5-1 0 0,-4 0 0 0,-6 1 0 0,-5 1 0 16,-7-3 0-16,-6-1 0 0,-3-2 128 0,-7 2-128 0,-4-2 128 15,-5-1-128-15,-8 4 128 0,0 0 0 0,0 0 0 16,-8-8 0-16,-6 0 0 0,-7-2-128 0,-3 1 0 16,-8 0 128-16,-4 1-128 0,-4-1 0 0,-4 0 0 15,-2 2-192-15,-8-4 64 0,-5 1 128 0,-8 1 0 16,-4 1 0-16,-3 2-128 0,2-3 128 0,-8 0 0 15,-7-1 0-15,-2 2 0 0,-3 5 0 0,-2-2 144 16,-6-2-144-16,-6 3 160 0,-6 2-160 0,-2-1 0 16,0-3 0-16,0 4 0 0,-1 4 0 0,-4 0 0 15,2-4 0-15,1 2 0 0,4 3 0 0,-1-1 0 16,1-2 0-16,4 2 0 0,3 3 0 0,6-2 0 16,4 2 0-16,2-1 0 0,2-2 0 0,7 1 0 15,11 1 0-15,1-1 0 0,5 0 0 0,4 0 0 0,2 1 0 16,3 0 0-16,9 1 0 0,5 0 0 0,7 1 0 0,4-2 0 15,6-1-128-15,5 1 128 0,6-2 0 0,2 0 0 16,6 0-176-16,8-2 48 0,0 0 0 0,0 0 0 16,0 0-16-16,12 6 0 0,5-3 0 0,6 0 0 15,8 1 144-15,10-1 0 0,10-1-144 0,7-1 144 16,6-1 0-16,6 0 0 0,2-1 0 0,13 0 0 16,10 1 0-16,4 0 0 0,1 0 0 0,8 0 0 15,7-1 0-15,2 0 0 0,-5-1 0 0,8 2 0 16,7 1 0-16,-1 0 128 0,-2-1-128 0,3 0 128 15,3 0-128-15,-5 0 0 0,-2 0 0 0,-3 0 0 16,0 2 0-16,-2-2 0 0,-4-1 0 0,-2 2 0 16,-2 2 0-16,-5 1 0 0,-5-1 0 0,0 0 0 0,0-1 0 15,-6 2 0-15,-11-1 0 0,-1 0 0 0,-3-1 0 16,-8 2 0-16,-5-1 0 0,-7 0 0 0,-7-2 0 0,-9 1 0 16,-5-2 0-16,-9 1 128 0,-5 0-128 0,-8 0 0 15,-7-2 0-15,-9 1-176 16,0 0-1168-16,-8 0-224 0,-8 0-48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9:38:10.17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5711 2154 9215 0,'-17'9'192'0,"-4"4"64"0,-4 4 0 0,2 1 0 0,-6 4-256 0,-5 7 0 0,-8 5 0 0,-1 10 0 16,-4 10 864-16,-5 3 128 0,1 2 32 0,-5 4 0 16,-2 3-832-16,-3 3-192 15,-2 4 0-15,-2-1 0 0,1 3 0 0,1-1 0 0,-1-1 0 0,1-3 0 16,1-1 0-16,5-3 0 0,4-4 0 0,4-5 0 15,3-3 864-15,4-3 128 0,6-5 32 0,4-4 0 16,4-5-832-16,6-4-192 0,6-4 0 0,0 1-7328 16</inkml:trace>
  <inkml:trace contextRef="#ctx0" brushRef="#br0" timeOffset="705.75">8258 1965 12895 0,'0'0'576'0,"0"0"112"0,-4 4-560 0,-2 0-128 15,-1 1 0-15,-2 1 0 0,-6 2 848 0,0 4 144 16,-1 1 32-16,-8 6 0 0,-4 4-832 0,-4 6-192 16,-3 4 0-16,-6 3 0 0,-1 6 864 0,-8 7 128 0,-6 12 32 0,-5 7 0 15,-4 8-832-15,-2 4-192 16,-3 5 0-16,-4 5 0 0,-4 4 0 0,-2 1 0 0,-1 2 0 0,1 0 0 16,5 2 0-16,-1-5 0 0,-2-5 0 0,3-4 0 15,6-4 0-15,5-4 0 0,6-5 0 0,4-2-5952 16,5-8-1248-1</inkml:trace>
  <inkml:trace contextRef="#ctx0" brushRef="#br0" timeOffset="1831.68">10484 2862 20271 0,'0'0'896'0,"0"0"192"0,0 0-880 0,0 0-208 16,11-1 0-16,3 0 0 0,5 0 0 0,5-1 0 16,2-2 0-16,6-1 0 0,5-2 0 0,7-1 0 15,5-2 0-15,5 0 0 0,4-1 0 0,1-1 0 16,1-2 0-16,0 3 0 0,1 0 0 0,-5 2 0 16,-1 0 0-16,-3 2 0 0,-3 2 0 0,-5 1 0 0,-4 1 0 0,-7 3 0 15,-5 2 0-15,-5 2 0 0,-4 0 0 0,-6 1 0 16</inkml:trace>
  <inkml:trace contextRef="#ctx0" brushRef="#br0" timeOffset="2047.2">10776 3160 20271 0,'0'0'448'0,"0"0"80"0,0 0 32 0,0 0 16 16,10-2-576-16,4-1 0 0,6-2 0 0,7 1 0 0,4-1 0 0,6-2 0 15,2-1 0-15,2-2 0 0,4-1 0 0,2-1 0 16,5-1 0-16,1 1 0 0,3-1 0 16,-1 1 0-16,0 0 0 0,-4 1 0 0,-4 0 0 0,-4 2 0 15,-5 1 0-15,-1 0-5888 16,-5 1-1296-16</inkml:trace>
  <inkml:trace contextRef="#ctx0" brushRef="#br0" timeOffset="2414.5">11021 2427 20271 0,'0'-15'896'0,"3"10"192"0,-3 5-880 0,10-9-208 0,3 0 0 0,2 3 0 16,2-3 0-16,6 2 0 0,4-2 0 0,6 3 0 16,7 0 0-16,2 1 0 0,4-2 0 0,7 1 0 15,6 5 0-15,-2 2 0 16,-1 5 0-16,3 3 0 0,2 2 0 0,1 2 0 0,-1 5 0 0,1 5 0 16,-5 7 0-16,-3 0 0 0,-4 2 0 0,-4 2 0 15,-4 2 0-15,-6 2 0 0,-2 1 0 0,-9 1 0 16,-8 1 864-16,-6 0 128 0,-3-1 32 0,-6 2 0 15,-3 1-832-15,-8-3-192 0,-5-3 0 0,-5-2 0 0,-8 1 864 0,-1-3 128 16,-4-2 32-16,-3 0 0 0,-6 0 0 0,-2-1 0 16,-3-2 0-16,0 1 0 0,-2-2-832 0,1 1-192 15,1 1 0-15,5-4 0 0,1-2 0 0,8-4 0 16,5-5 0-16,6-3-13888 16</inkml:trace>
  <inkml:trace contextRef="#ctx0" brushRef="#br0" timeOffset="3169.97">14017 2226 16575 0,'0'0'736'0,"-6"-5"160"0,6 5-720 0,-4-9-176 15,-6 3 0-15,1 0 0 0,9 6 848 0,-11-3 144 16,-3 1 32-16,-2 0 0 0,2 2-832 0,-2 3-192 0,-2 1 0 16,-2 3 0-16,-3-1 864 0,-1 4 128 15,-2 4 32-15,-2 3 0 0,-2 1-832 0,0 2-192 0,-6 4 0 0,1 3 0 16,1 8 0-16,-3 6 0 0,1 3 0 0,3 1 0 15,2 1 864-15,1-1 128 0,2 0 32 0,7 4 0 16,3 1-832-16,5-1-192 16,-1-4 0-16,8-1 0 0,4-3 0 0,5-7 0 0,5-6 0 0,5-3 0 15,2-5 0-15,3-4 0 0,4-6 0 0,4-1 0 16,5-5 0-16,4-5 0 0,4-5 0 0,5-1 0 16,2-2 0-16,1-3 0 0,-1-4 0 0,1 0 0 15,-1-4 864-15,0-4 128 0,-2-5 32 0,0 1 0 16,-1-3-832-16,-1 0-192 0,-2 0 0 0,-1 0 0 15,-4-2 0-15,-4-3 0 0,-6-1 0 0,-4-6 0 0,-6-2 0 16,-5-1 0-16,-5-1 0 0,-5 3 0 0,-5 1 0 16,-5 6 0-16,-2 6 0 0,-4 7 0 0,-5 4 0 0,-5 7 0 15,-4 4 0-15,-3 4 0 0,-5 1 0 0,-1 4 0 16,-3 4 0-16,4 3-9232 16,2 2-1904-16</inkml:trace>
  <inkml:trace contextRef="#ctx0" brushRef="#br0" timeOffset="3685.62">14901 2554 16575 0,'0'0'368'0,"0"0"80"0,10 10 0 0,2-9 16 0,5-1-464 0,4 0 0 16,2-1 0-16,5-1 0 0,5 0 912 0,6 0 96 16,-1-2 16-16,4 1 0 0,3-4-832 0,2 4-192 15,6-2 0-15,2 0 0 0,1 2 0 0,-1 0 0 16,-2 0 0-16,-2 2 0 0,-8 3 0 0,-3 1 0 16,-3-2 0-16,-8 1 0 15,-6 5-768-15,-4-3-208 0,1 0-48 0,-20-4 0 0</inkml:trace>
  <inkml:trace contextRef="#ctx0" brushRef="#br0" timeOffset="3886.4">14813 2875 23951 0,'-6'7'512'0,"6"-7"128"0,-6 8 0 0,5-1 64 0,3 2-576 0,6-2-128 0,4-3 0 0,7-2 0 16,8-2 848-16,5-1 144 0,9 0 32 0,8-1 0 15,5 0-832-15,4-4-192 0,2-4 0 0,4 1 0 16,3-2 0-16,3 1 0 0,-2 1 0 0,-3 0 0 16,-5-2 0-16,-5 4 0 0,-5 1 0 0,-4-1-8144 15,-4 0-1680-15</inkml:trace>
  <inkml:trace contextRef="#ctx0" brushRef="#br0" timeOffset="4632.55">17102 1966 20271 0,'0'0'448'0,"18"3"80"0,-12-5 32 0,0-3 16 0,1-1-576 0,-1-1 0 15,0 3 0-15,0 2 0 0,-6 2 928 0,4-5 80 16,-4 5 16-16,0 0 0 0,0 0 0 0,0 0 0 0,6 6 0 0,0 1 0 15,-5 3-832-15,-1 5-192 0,0 4 0 0,-2 3 0 16,-3 2 864-16,1 3 128 16,-1 3 32-16,-2 3 0 0,-2 3-832 0,-3 6-192 0,-1 5 0 15,-2 7 0-15,0 4 864 0,-2 1 128 0,0-5 32 0,-1-2 0 16,2 0-832-16,-1-2-192 0,2-3 0 0,-1-3 0 16,2-2 0-16,1-3 0 15,2-1 0-15,3-4 0 0,-1-2 864 0,4-3 128 0,-2-3 32 0,3-3 0 16,1-1-832-16,1-1-192 0,2-4 0 0,0-1 0 15,0-3 0-15,2-1 0 0,0-1 0 0,1-1 0 16,1-1 0-16,1-3 0 0,-1-1 0 0,2-2 0 16,-6-3 0-16,6 0 0 0,1-6 0 0,2-2-17152 15</inkml:trace>
  <inkml:trace contextRef="#ctx0" brushRef="#br0" timeOffset="6435.48">19128 1881 12895 0,'0'0'272'0,"5"-10"64"0,-1 1 16 0,0 1 32 0,-1-1-384 0,-3 9 0 0,5-9 0 0,-5 9 0 15,6-8 896-15,-2 2 96 0,0-2 32 0,-4 8 0 16,0 0 0-16,0 0 0 0,0 0 0 0,0 0 0 16,0 0 0-16,0 0 0 0,-4 9 0 0,0 1 0 15,-2 2-832-15,-1 3-192 0,-2 4 0 0,-1 4 0 0,0 2 864 0,-2 2 128 16,-2 5 32-16,2 2 0 0,-3 2-832 0,-1 2-192 16,-4 1 0-16,0-1 0 0,0 1 0 0,1 3 0 15,-2 3 0-15,1 3 0 0,2-2 0 0,1-3 0 16,1-2 0-16,3-4 0 0,1-5 864 0,2-4 128 15,1-5 32-15,3-2 0 0,-1-1-832 0,4-4-192 16,-3-3 0-16,4-1 0 0,1-2 0 0,1-10 0 16,-1 9 0-16,1-9 0 0,0 0 0 0,0 0 0 15,0 0 0-15,12-1 0 0,2-2 864 0,3-4 128 16,0-7 32-16,5 1 0 0,3-1-832 0,1-1-192 16,-1-3 0-16,3 0 0 0,0-4 0 0,4 0 0 15,2-1 0-15,2-2 0 0,-1 0 0 0,0-1 0 16,0-2 0-16,3-3 0 0,-3-2 0 0,2 5 0 15,2-2 0-15,2-1 0 0,1 2 0 0,0 0 0 16,0 2 0-16,-4 0 0 0,2 2 0 0,-6 0 0 0,-3 1 0 16,-3 1 0-16,-1 0 0 0,-3 1 0 15,-3-1 0-15,0 2 0 0,-3 3 0 0,-5 5 0 0,-2 4 0 0,1-1 0 16,-1 1 0-16,0 0 0 0,-5 0 0 0,2 3 0 16,-2 1 0-16,-1 1 0 0,1 2 0 0,-6 2 0 15,0 0 0-15,0 0 0 16,0 0 0-16,0 0 0 0,0 0 0 0,0 0 0 0,-4 6 0 0,1 4 0 15,-3 2 0-15,-3 7 0 0,0 2 0 0,-3 3 0 16,0 4 0-16,0 3 0 0,-2 2 0 0,2 2 0 16,-2-5 0-16,-2 3 0 0,1 0 0 0,-1 8 0 15,-3 5 0-15,0 2 0 0,-2-1 0 0,1 2 0 16,-3 2 0-16,0-2 0 0,-5-1 0 0,5-1 0 0,-1-3 0 0,2-1 0 16,0-1 0-16,3-2 0 0,-4 1 0 0,4 0 0 15,1 0 0-15,3-3 0 0,-2-3 0 0,4 0 0 16,-1-3 0-16,1 0 0 0,1 1 0 0,1 1 0 15,-3-3 0-15,4 0 0 0,2-2 0 0,-3 0 0 16,0 3 0-16,2-4 0 0,0-4 0 0,2-2 0 16,-2-2 0-16,0-1 0 0,1 0 0 0,-1-1 0 15,-1-3 0-15,0-2 0 0,1 1 0 0,0-3 0 16,0-4 0-16,0 1 0 0,0-1 0 0,2-1 0 16,-4 0 0-16,2-2 0 0,0-2 0 0,0-2 0 15,0-2 0-15,-2 0 0 0,3-4 864 0,-1 0 128 16,-2-3 32-16,1-1 0 0,0-2-832 0,1-2-192 15,2-3 0-15,-2-2 0 0,1 0 0 0,-1-3 0 16,-1 0 0-16,2-1 0 0,-1-2 0 0,-1 1 0 16,0 1 0-16,1-1 0 0,0 1 0 0,1-3 0 0,-2 1 0 15,0 3 0-15,-1 2 0 0,2 3 0 0,-1 0 0 0,1 2 0 16,-2 1 0-16,1 1 0 0,0 2 0 0,-1 0 0 16,0-1 0-16,4 4 0 15,-3-1 0-15,3 1 0 0,0 0 0 0,2 2 0 0,3 0 0 0,2 6 0 16,-3-9 0-16,3 9 0 0,4-9 0 0,0 0 0 15,5 1-768 1,1 0-208-16,3 1-48 0,5-2 0 0,0-1 832 0,4 0 192 0,3 0 0 0,3 0 0 16,4 1 0-16,4-2 0 0,0 0 0 0,7 0 0 15,2 0 0-15,1 3 0 0,-2-1 0 0,2 0 0 16,0-3 0-16,4 2 0 0,-1 5 0 0,0-2 0 16,-3-1 0-16,0 2 0 0,-2 0 0 0,-3 1 0 0,-6 2 0 15,-3 1 0-15,-3-2 0 0,-6 1 0 0,0 3 0 0,-4-2 0 16,-2-1 0-16,0 1 0 0,-3 3 0 0,-2-1 0 15,-1 0 0-15,-1 0 0 0,0 0 0 0,-10 0 0 16,8 4 0-16,-1 1 0 0,-7-5 0 0,0 0 0 16,0 0 0-16,0 0 0 0,0 0 0 0,4 11 0 15,-4-1 0-15,0-10 0 0,-3 10 768 0,1 0 208 16,-4-1 48-16,-1 2 0 0,-1 3-832 0,0 0-192 16,-4 1 0-16,-1 2 0 0,-1 3 0 0,0 1 0 15,-1 2 0-15,-1 1 0 0,-4 2 0 0,-1 2 0 16,-5 0 0-16,-2 3 0 0,-3 0 0 0,-3 5 0 15,-2 3 0-15,-2 0 0 0,0-1 0 0,0 1 0 16,-2 2 0-16,4 0 0 0,1-5 0 0,2-3 0 16,0-2 0-16,2-3 0 0,2 2 864 0,2-2 128 0,1-3 32 0,1 0 0 15,5-1-832-15,0-2-192 0,4-2 0 0,3-2 0 32,3-3-768-32,4 1-208 0,3-2-48 0,4-2 0 15,4-2-1632-15,1-5-336 0,11-1-64 0,4-4-16 0</inkml:trace>
  <inkml:trace contextRef="#ctx0" brushRef="#br0" timeOffset="8013.27">20966 2079 16575 0,'0'0'736'0,"0"0"160"0,0 0-720 0,0 0-176 15,0 0 0-15,6 9 0 0,2-1 0 0,-2 6 0 0,3 2 0 0,4 3 0 16,1-1 848-16,1 5 144 16,0 4 32-16,5 5 0 0,1 3-832 0,3 5-192 15,-3 3 0-15,6 3 0 0,2 1 0 0,0 0 0 0,2-2 0 0,-6-12 0 16,5 3 864-16,2 2 128 0,1 1 32 15,0 1 0-15,-1 5-832 0,-4-4-192 0,-1-1 0 0,-7-5 0 16,0-3 0-16,-4-2 0 0,-4-5 0 0,-1-3 0 31,-2-2-768-31,-4-2-208 0,1-3-48 0,-1-2-5456 0,-1-2-1104 0</inkml:trace>
  <inkml:trace contextRef="#ctx0" brushRef="#br0" timeOffset="8354.46">22115 1792 23951 0,'0'0'512'0,"0"0"128"0,0 0 0 0,0 0 64 0,-3 4-576 0,-2 1-128 16,-3 0 0-16,-3 5 0 0,-4 7 0 0,-2 7 0 15,-6 3 0-15,-18 22 0 0,-5 1 848 0,-6 3 144 16,-5-1 32-16,0 5 0 0,-1 6-832 0,1 5-192 16,0 6 0-16,1-1 0 0,-5-1 864 0,7-8 128 0,6-7 32 0,5-2 0 15,6-5-832-15,5-2-192 0,3-5 0 0,7-5 0 16,1-4 0-16,6-5 0 0,2-5 0 0,3-3 0 31,1-2-1600-31,4-2-352 0,-2-2-80 0,7-15-16 0</inkml:trace>
  <inkml:trace contextRef="#ctx0" brushRef="#br0" timeOffset="9739.84">12556 3985 12895 0,'0'0'272'0,"0"0"64"0,0 0 16 0,0 0 32 0,-8-2-384 0,8 2 0 16,0 0 0-16,0 0 0 0,0 0 896 0,0 0 96 15,0 0 32-15,6-12 0 0,4-2 0 0,1-1 0 16,4 1 0-16,5-1 0 0,2-4-832 0,3-1-192 16,4-1 0-16,-1 2 0 0,6 1 864 0,-1 1 128 15,0 2 32-15,-1 1 0 0,-2 1-832 0,-1 3-192 0,-2 2 0 16,-5 5 0-16,-1 3 864 0,-3 5 128 15,-4 5 32-15,-2 5 0 0,-3 9-832 0,-6-1-192 0,-4 4 0 0,-3 3 0 16,-6 2 0-16,0 1 0 16,-3 0 0-16,-1 3 0 0,-3-1 0 0,-1 0 0 0,1 1 0 0,-1-3 0 15,0-3 0-15,1-1 0 0,0-3 0 0,1-4 0 16,0-1 864-16,2-5 128 0,0-5 32 0,4-4 0 16,4-1-832-16,6-6-192 0,0 0 0 0,0 0 0 15,6-12 864-15,3-4 128 0,2-3 32 0,3-6 0 16,3-3-832-16,2-3-192 0,3-1 0 0,1 0 0 15,-2 0 0-15,6-1 0 0,0-1 0 0,3 0 0 16,0 4 0-16,0 0 0 0,2-1 0 0,5 1 0 16,1 4 0-16,0 6 0 0,-7 7 0 0,0 4 0 15,-7 3 0-15,0 6 0 0,-7 5 0 0,-1 5 0 16,-4 3 0-16,-5 3 0 0,0 2 0 0,-5 4 0 0,-2 3 0 0,-4 2 0 16,-2-1 0-16,1 2 0 0,-5-1 0 0,0 3 0 15,-1 0 0-15,0-4 0 0,-1-4 0 0,2-2 0 16,0-3 0-16,2 1 0 0,1 1 0 0,3-3 0 15,2-2 0-15,2-3 0 16,2-2-768-16,-2-9-208 0,5 7-48 0,5-5-8736 16,-2-3-1760-16</inkml:trace>
  <inkml:trace contextRef="#ctx0" brushRef="#br0" timeOffset="10084.95">14254 3709 23951 0,'0'0'512'0,"-8"7"128"0,-3 1 0 0,-4 4 64 0,-2 7-576 0,-9 3-128 0,-1 5 0 16,-3 0 0-16,0 1 0 0,0 2 0 0,-1 0 0 0,4 0 0 15,2-2 848-15,4 0 144 0,5 1 32 0,4-3 0 16,7-2-832-16,5-4-192 0,4-3 0 0,4-4 0 15,6-3 0-15,4-5 0 0,6-3 0 0,6-3 0 16,3-4 864-16,6-1 128 0,0-4 32 0,2-1 0 16,-1-2-832-16,-2-2-192 0,-2-2 0 0,-3 0 0 0,-3-2 864 0,-2-1 128 15,-2 0 32-15,-7 3 0 0,-5 1-832 16,-5 1-192-16,-5 0 0 0,-7-2 0 0,-4 1 864 0,-4 0 128 16,-4 3 32-16,-3 3 0 0,-5 1-832 0,-1 3-192 15,0-1 0-15,-4 4 0 16,2 3-3232-16,4 0-688 0,-9-2-144 0,9-1-32 0</inkml:trace>
  <inkml:trace contextRef="#ctx0" brushRef="#br0" timeOffset="10726.74">16473 3803 20271 0,'0'0'448'0,"0"0"80"0,0 0 32 0,0 0 16 0,6-6-576 0,-6 6 0 15,3-6 0-15,-3 6 0 0,0 0 0 0,0 0 0 16,0 0 0-16,-10 0 0 0,-2 2 928 0,-6 2 80 15,-2 6 16-15,-2 0 0 0,-6 0 0 0,0 2 0 16,3 2 0-16,1 2 0 0,0-1-832 0,2 1-192 16,1-4 0-16,2 2 0 0,5-1 0 0,3 1 0 15,2-4 0-15,5 1 0 0,2-2 0 0,5 4 0 16,1-1 0-16,4-1 0 0,2-2 0 0,3-2 0 16,3 1 0-16,4 1 0 0,1 4 864 0,-1-2 128 15,2 2 32-15,-3-1 0 0,-1 0-832 0,0-1-192 16,-1-3 0-16,-1 0 0 0,-4 3 0 0,-2-1 0 15,-5 0 0-15,0 0 0 0,-1 0 0 0,-4 1 0 0,-4-1 0 16,-3 0 0-16,-3-2 0 0,-4-1 0 0,-4 1 0 0,-1 1 0 16,-1 2 864-16,-4-1 128 15,-5-3 32-15,-2 1 0 0,-1 0-832 0,-1-3-192 0,0-1 0 0,-1-3 0 16,-2 1 0-16,-3-4 0 0,-2-3 0 0,2 1 0 16,2-3 0-16,4 3 0 0,2-2 0 0,3 1 0 15,3 2 0-15,6-1 0 16,4 1 0-16,2 2 0 15,2 0-768-15,4 0-208 0,7 1-48 0,0 0 0 0,0 0-2448 0,0 0-496 0,11-5-112 16,10 1-16-16</inkml:trace>
  <inkml:trace contextRef="#ctx0" brushRef="#br0" timeOffset="11586.83">16977 3928 20271 0,'0'0'448'0,"0"0"80"0,0 0 32 0,-9 6 16 0,0 0-576 0,-1 2 0 16,-2 1 0-16,-3 1 0 0,-3 1 928 0,0 1 80 16,-2 2 16-16,1 1 0 0,-2 5-832 0,7 0-192 15,4-3 0-15,1 1 0 0,5-3 0 0,2-2 0 16,-2-3 0-16,8 1 0 0,4 1 0 0,4-2 0 15,4 0 0-15,3-5 0 0,3-4 864 0,0-1 128 16,2 1 32-16,-3-3 0 0,0 0-832 0,-3-4-192 16,-2-1 0-16,-5-1 0 0,-4-1 864 0,-1 0 128 0,-2-1 32 0,-4-1 0 15,-2-2-832-15,-1 1-192 0,-3-1 0 0,-1 1 0 16,-2 0 0-16,-3 1 0 0,-2 0 0 0,1 0 0 16,0 1 0-16,3 0 0 0,-1 1 0 15,3 5 0-15,8 4 0 0,0 0 0 0,0 0 0 0,0 0 0 16,0 0 0-16,11-5 0 0,2 2 0 0,2 0 0 15,4-2 0-15,3 1 0 0,0-2 0 0,4 0 0 16,4-2 0-16,2-2 0 0,2-4 0 0,4-1 0 16,2-3 0-16,-8 5 0 0,4-3 0 0,3-1 0 15,0-4 0-15,0-1 0 0,-4-2 0 0,0-3 0 16,0 1 0-16,-1-1 0 0,-1 2 0 0,-1-1 0 0,-2-4 0 0,-3 0 0 16,-1-2 0-16,-3 2 0 0,-2-1 0 0,-4 3 0 15,-3 3 0-15,-5 2 0 0,-2 4 0 0,-3 4 0 16,-4 5 0-16,-4 2 0 0,-3 4 0 0,-4 6 0 15,-3 4 0-15,-3 5 0 16,-3 4-768-16,-2 5-208 0,-4 3-48 0,0 3 0 0,1 4 832 0,-2 1 192 16,0 1 0-16,-1 4 0 0,1 5 0 0,0 2 0 15,1-1 0-15,2-1 0 0,2-2 0 0,4-4 0 16,5-3 0-16,4-4 0 0,5-1 0 0,4-5 0 16,3-4 0-16,5-1 0 0,3-3 768 0,0-3 208 15,3-4 48-15,3-3 0 0,2-2-832 0,1-2-192 16,1-2 0-16,2-3 0 0,3-4 864 0,0-1 128 15,1 0 32-15,3 1 0 0,0-2-832 0,1 1-192 16,-1-1 0-16,1 4 0 0,-2 1 0 0,-2 4 0 0,-2 2 0 16,-5 1 0-16,-1 1 0 0,-2 3 0 0,-4 1 0 15,-3 2 0-15,-3 1 0 0,-1 3 0 0,-3 1 0 0,-2 3 0 16,-3-2 0-16,-1 0 0 16,-2 0 0-16,1 1 0 0,-1 0 0 0,1-1 0 0,0 0 0 0,3-4 0 15,1-10 0-15,0 0 0 0,0 7 0 0,0-7 0 16,6 5 0-16,1-4 0 0,3-3 0 0,3-3 0 15,-1-1 0-15,2-3 0 0,1-3 0 0,1-2 0 16,2 5 0-16,2 0 0 0,-1 1 0 0,3-2 0 16,3-1 0-16,1 2 0 0,-2 2 0 0,3 1 0 15,0 2 0-15,0 2 0 0,1 2 0 0,-1 3 0 16,-1 2 0-16,-4 2 0 0,2 3 0 0,-4 4 0 16,0 6 0-16,-2 2 0 0,0 1 0 0,-1 0 0 15,-1-1 0-15,1 2 0 0,0 2 0 0,1-1 0 16,0 0 0-16,0-2 0 0,1-2 0 0,-3-2-15520 15</inkml:trace>
  <inkml:trace contextRef="#ctx0" brushRef="#br0" timeOffset="12213.45">15626 1780 16575 0,'0'0'368'0,"0"0"80"0,-7 8 0 0,-1 8 16 0,-3 8-464 0,-3 11 0 0,-3 11 0 0,-3 7 0 16,-7 7 0-16,-3 7 0 0,-4 4 0 0,-4 15 0 16,-1 13 0-16,-2 9 0 0,-2-1 0 0,-1 10 0 15,-4 9 912-15,-3-1 96 0,-3-2 16 0,1 1 0 16,5-2-832-16,3-9-192 0,5-7 0 0,5-8 0 15</inkml:trace>
  <inkml:trace contextRef="#ctx0" brushRef="#br0" timeOffset="13295.73">15072 1993 16575 0,'0'0'368'0,"0"0"80"0,0 0 0 0,6 6 16 0,6-6-464 0,2 3 0 16,-1 3 0-16,1 2 0 0,-2 3 912 0,2 6 96 15,2 6 16-15,-1 3 0 0,2 2 0 0,1 5 0 16,0 5 0-16,3 10 0 0,2 9-832 0,-2 9-192 16,1 6 0-16,2 1 0 0,1 1 0 0,0 5 0 15,0 7 0-15,0 1 0 0,-2 1 864 0,-2-1 128 16,-3-2 32-16,-3 2 0 16,0-1-1648-16,-2-5-320 0,-4-6-64 0,-4-24-10256 0</inkml:trace>
  <inkml:trace contextRef="#ctx0" brushRef="#br0" timeOffset="21196.53">10368 5490 9215 0,'0'0'400'0,"0"0"96"0,0 0-496 0,0 0 0 0,0 0 0 16,0 0 0-16,-6 3 912 0,1 0 96 0,-1 0 16 0,1 1 0 16,1 1 0-16,4-5 0 0,0 0 0 0,0 0 0 15,0 0 0-15,2 6 0 16,3 0 0-16,2-2 0 0,4 0 0 0,4-2 0 0,2 0 0 0,6 0 0 16,5 1-832-16,6-1-192 0,3-2 0 0,1-2 0 15,6 1 0-15,5-2 0 0,5-4 0 0,1 3 0 16,3 1 864-16,3 1 128 0,-1-1 32 0,1 3 0 15,-3-3-832-15,1-1-192 0,2-4 0 0,0 6 0 16,1 1 0-16,-3-2 0 0,-1 0 0 0,-6 0 0 16,-2 0 0-16,-4-1 0 0,-2 0 0 0,-2-1 0 15,-5 2 0-15,1 1 0 0,-4-1 0 0,-2-1 0 0,-4 1 0 0,0 0 0 16,-7 3 0-16,-3 0 0 0,-2-2 0 0,-3-1 0 16,-2 2 0-16,-6 2 0 15,-5-1-2416-15,0 0-528 0,0 11-96 0,0-11-32 0</inkml:trace>
  <inkml:trace contextRef="#ctx0" brushRef="#br0" timeOffset="21528.53">10369 5893 20271 0,'-11'-1'896'0,"11"1"192"0,0 0-880 0,0 0-208 0,0 0 0 0,0 0 0 16,8-6 0-16,6 4 0 15,6 0 0-15,7 0 0 0,4-4 0 0,3-1 0 0,5 0 0 0,3-1 0 16,3 1 864-16,5 0 128 0,4-4 32 0,2 2 0 16,6 2 0-16,0 1 0 0,-3-1 0 0,-1 2 0 15,1 0-832-15,-2 2-192 0,-1 3 0 0,1-2 0 16,1-2 0-16,-3 1 0 0,-3 1 0 0,-2 1 0 15,-6-1 864-15,-2-1 128 0,-1 1 32 0,-3 1 0 16,-4 1-832-16,0 0-192 0,-2-1 0 0,-6 1 0 16,-2-2 0-16,-2 1 0 0,-2 0 0 0,-5-2 0 15,-2 1-768-15,-4 0-208 0,0 0-48 0,-4 0-7632 16,-5 2-1536-16</inkml:trace>
  <inkml:trace contextRef="#ctx0" brushRef="#br0" timeOffset="21944.32">11171 5269 20271 0,'0'0'896'0,"0"0"192"0,4-8-880 0,5 2-208 0,0-1 0 15,4 3 0-15,3 3 0 0,1 0 0 16,3 1 0-16,5 2 0 0,6 0 864 0,4 2 128 16,5 2 32-16,3 2 0 0,-1 0-832 0,2 2-192 0,0 2 0 0,2 0 0 15,2 1 864-15,5 0 128 0,0 2 32 0,0 4 0 16,-3 2 0-16,-4 1 0 0,-4 1 0 0,-2 1 0 16,-3 0-832-16,0 0-192 15,-6 2 0-15,0-2 0 0,-5-2 0 0,-2-1 0 0,-3-1 0 0,-3-1 0 16,-2-1 0-16,-2 3 0 0,-3-3 0 0,-3-1 0 15,-7 0 864-15,-6-1 128 0,-3 2 32 0,-7 0 0 16,-4 0 0-16,-8 2 0 0,-3 0 0 0,-3 1 0 16,-1-1-832-16,-5 0-192 0,-3-2 0 0,-2-2 0 15,-7 4 0-15,2 0 0 0,-1-1 0 0,2 2 0 16,2-2 864-16,2 1 128 0,2-1 32 0,3 0 0 16,1-2-3280-16,5 0-656 0,3-2-128 0,7-2-32 0</inkml:trace>
  <inkml:trace contextRef="#ctx0" brushRef="#br0" timeOffset="23462.24">4215 6526 16575 0,'0'0'368'0,"0"0"80"0,-17-3 0 0,17-4 16 0,0 7-464 0,0 0 0 16,0 0 0-16,0 0 0 0,0 0 912 0,0 0 96 15,0 0 16-15,0 0 0 0,0 0-832 0,-7 9-192 16,-2 3 0-16,1 4 0 0,0 1 864 0,0 3 128 16,1 2 32-16,-2 2 0 0,0 3-832 0,-1 0-192 15,-2 3 0-15,1 1 0 0,-2 3 0 0,0-1 0 16,-2 1 0-16,3 0 0 0,2-4 864 0,-1-3 128 15,2-3 32-15,2-4 0 0,5-4-832 0,-3-2-192 16,0-4 0-16,2-1 0 0,3-9 0 0,0 0 0 16,0 0 0-16,0 0 0 0,0 0 864 0,0 0 128 0,0 0 32 15,4-11 0-15,0-4 0 0,1-1 0 0,-2-4 0 16,3-2 0-16,0-2-832 0,3-5-192 16,2 0 0-16,0 1 0 0,-3 4 0 0,2-3 0 0,3-3 0 0,1 0 0 15,1 1 0-15,2 1 0 0,2-2 0 0,-1 3 0 16,0 1 0-16,0 4 0 0,-3 6 0 0,1 0 0 15,2 1 0-15,-1 3 0 0,-3 2 0 0,-1 3 0 16,1 5 0-16,-5 0 0 0,-1 1 0 0,3 4 0 16,-2 4 0-16,-4 2 0 0,-3 0 0 0,-1-1 0 15,-2 2 0-15,-2 7 0 0,-2 0 0 0,-4-1 0 16,0-4 0-16,-1 1 0 0,-3 0 0 0,0 0 0 16,-2 0 0-16,2-2 0 0,1 0 0 0,-1-1 0 15,1-1 0-15,1-2 0 0,2-3 0 0,-1-1 0 16,3-1-1600-16,7-2-352 0,0 0-80 0,0 0-11472 15</inkml:trace>
  <inkml:trace contextRef="#ctx0" brushRef="#br0" timeOffset="23787.97">4651 6491 20271 0,'0'0'448'0,"-3"8"80"0,-8 3 32 0,0 1 16 0,-2 3-576 0,-4 2 0 16,-3-1 0-16,0 2 0 0,-1 1 928 0,2-1 80 16,-1 1 16-16,4 1 0 0,1-3 0 0,5 0 0 15,1-1 0-15,4-2 0 0,4-3-832 0,1-11-192 16,8 7 0-16,3-1 0 0,2-2 0 0,2-4 0 0,7-4 0 0,3-4 0 16,1-1 0-16,0 1 0 0,1-1 0 0,-3-3 0 15,-2-2 0-15,-2 0 0 0,-3 2 0 0,-1-1 0 16,-4 0 864-16,-1-1 128 15,-3 1 32-15,-2 2 0 0,-5 0-832 0,-1 4-192 0,-1-2 0 0,-7-2 0 16,0 3 864-16,-6 1 128 0,-1 1 32 0,0 1 0 16,-2 2-832-16,2 1-192 0,-1 2 0 0,3 0 0 31,2 0-768-31,3 0-208 0,8 0-48 0,0 0 0 0,0 0-816 0,0 0-160 0,0 0-48 16,0 0-9824-16</inkml:trace>
  <inkml:trace contextRef="#ctx0" brushRef="#br0" timeOffset="24128.8">5172 6454 20271 0,'0'0'448'0,"0"0"80"0,3-9 32 0,-3 9 16 0,0 0-576 0,0 0 0 16,-3-6 0-16,3 6 0 0,-4 4 1744 0,-7 3 240 16,0 1 64-16,-3 1 0 0,-4 0-1648 0,-1 2-400 15,-2 4 0-15,-2-1 0 0,-1 1 0 0,1 0 0 16,1 1 0-16,7-1 0 0,5-1 0 0,5-2 0 15,0-2 0-15,2 1 0 0,0 0 0 0,3-2 0 16,0-9 0-16,11 10 0 0,0-1 0 0,3-3 0 16,1 0 0-16,2-1 0 0,-1 1 0 0,3-2 0 15,-4-2 0-15,1 3 0 0,-4 1 0 0,0 0 0 0,-2-1 0 0,-10-5 0 16,5 9 896-16,-5-9 112 0,0 0 16 0,-1 11 0 16,-2 0-832-16,-5-1-192 0,-3 0 0 0,-4-2 0 15,-5-4 864-15,-1 4 128 16,0 0 32-16,4-1 0 0,-2-3-832 0,0-2-192 0,-1-1 0 0,4 1 0 15,2 0 0-15,4-1 0 0,10-1 0 0,-6-3 0 32,1-1-1600-32,5 4-352 0,2-8-80 0,5 0-7120 0,5 1-1408 0</inkml:trace>
  <inkml:trace contextRef="#ctx0" brushRef="#br0" timeOffset="24346.06">5386 6545 20271 0,'0'0'448'0,"0"0"80"0,0 0 32 0,0 9 16 0,-1 1-576 0,-3 5 0 15,-2-2 0-15,-2 3 0 0,0 0 928 0,-1 1 80 16,0-2 16-16,0 1 0 0,0 0 0 0,1-2 0 16,0 2 0-16,-1-1 0 0,2-1-832 0,2-1-192 15,-2-4 0-15,3 0 0 0,-2 0 0 0,6-9 0 16,-3 9 0-16,3-9 0 15,0 0-768-15,0 0-208 0,0 0-48 0,0 0-10240 0</inkml:trace>
  <inkml:trace contextRef="#ctx0" brushRef="#br0" timeOffset="24586.3">5698 6333 20271 0,'0'0'448'0,"0"0"80"0,0 0 32 0,0 0 16 0,0 0-576 0,-2 6 0 0,0 2 0 0,-3 3 0 15,-1 4 928-15,1 4 80 0,-3 0 16 0,1 2 0 16,-2 0-832-16,3 2-192 0,-3-2 0 0,2 0 0 16,-1-2 0-16,0 1 0 0,-2 0 0 0,3-1 0 15,-1-2 0-15,1 1 0 0,-2-2 0 0,3 2 0 16,-3-2-2416-16,3-1-528 0,-9 8-96 15,3-7-32-15</inkml:trace>
  <inkml:trace contextRef="#ctx0" brushRef="#br0" timeOffset="24735.57">5436 6633 20271 0,'15'0'896'0,"-5"-1"192"0,1-2-880 0,2 2-208 15,1-3 0-15,3 3 0 0,0 1 0 0,3 0 0 16,-2-1 0-16,2 0 0 0,-1 1 0 0,3 0 0 15,-1-1 0-15,0 0 0 0,-1 0 0 0,-5 0 0 16,1-1 0-16,0 0-8960 0</inkml:trace>
  <inkml:trace contextRef="#ctx0" brushRef="#br0" timeOffset="24949.54">5839 6551 20271 0,'0'0'448'0,"0"0"80"0,-1 8 32 0,-1 3 16 0,-1 3-576 0,-4 1 0 0,0-3 0 0,1 2 0 15,-1 1 928-15,0-1 80 0,-1 1 16 0,0 1 0 16,0-2-832-16,3 0-192 0,-3 0 0 0,3-2 0 16,0-2 0-16,2-2 0 0,-1-1 0 0,1 0 0 15,3-7 0-15,0 0 0 0,0 0 0 0,0 0-7056 16,7-2-1456-16</inkml:trace>
  <inkml:trace contextRef="#ctx0" brushRef="#br0" timeOffset="25290.03">6042 6511 16575 0,'0'0'368'0,"0"0"80"0,2 8 0 0,-1-1 16 0,-1 2-464 0,0 2 0 15,-1 1 0-15,-1 1 0 0,-2 1 1728 0,0 0 256 16,0-1 64-16,-2 1 0 0,-1 2-832 0,-1 0-144 16,2 1-48-16,-2-2 0 0,3 1-816 0,2-2-208 15,-3-2 0-15,3-1 0 0,1-2 0 0,-1 0 0 16,5-1 0-16,-2-8 0 0,0 0 0 0,0 0 0 16,5 0 0-16,3-2 0 0,-1-2 864 0,2-3 128 15,0 0 32-15,0-2 0 0,0-2-832 0,-2 0-192 0,1-1 0 0,-1 1 0 16,-1-3 864-16,1 2 128 15,-2-1 32-15,1 1 0 0,0 0-832 0,0 0-192 0,2 0 0 0,-3 1 0 16,1 0 0-16,0 2 0 0,1-2 0 0,-1 3 0 16,0 4 0-16,2-1 0 0,-4 1 0 0,2 1 0 15,0-1 0-15,-6 4 0 16,6-1 0-16,-6 1 0 16,6 1-2416-16,-6-1-528 0,0 0-96 0,18 5-32 0</inkml:trace>
  <inkml:trace contextRef="#ctx0" brushRef="#br0" timeOffset="25623.34">6365 6656 20271 0,'8'1'448'0,"-1"-2"80"0,4-1 32 0,4 1 16 0,-1 0-576 0,0-1 0 16,0-1 0-16,0 0 0 0,0-2 928 0,-2-2 80 15,-1-1 16-15,-2 2 0 0,-1 0 0 0,-3-2 0 16,-1 0 0-16,-1-1 0 0,-3 1 0 0,-3 2 0 16,-2-2 0-16,0 2 0 0,-4 3-832 0,-2 0-192 15,-1 3 0-15,-4 0 0 0,0 2 864 0,-5 3 128 16,-1 4 32-16,-1 1 0 0,1 2-832 0,2 1-192 16,-2 1 0-16,4 0 0 0,3 1 0 0,4 2 0 0,3-2 0 15,5 1 0-15,2-3 0 0,2-1 0 0,2-2 0 16,4 1 0-16,2 2 0 0,3-4 0 0,-1 0 0 0,4-2 0 15,2-1 0-15,3-2 0 0,-2-2 0 0,1 0 0 32,-3-1-2416-32,-1-2-528 0,9-10-96 0,-8-2-32 0</inkml:trace>
  <inkml:trace contextRef="#ctx0" brushRef="#br0" timeOffset="25787.59">5828 6261 31327 0,'0'0'1392'0,"0"0"272"16,0 0-1328-16,0 0-336 0,0 0 0 0,0 0 0 0,0 0 0 0,0 0 0 15,0 0 0-15,0 0 0 0,0 0 0 0,7 4 0 16,1-4 0-16,-1 2-9216 16,1 1-1904-16</inkml:trace>
  <inkml:trace contextRef="#ctx0" brushRef="#br0" timeOffset="26103.12">6990 6401 31327 0,'0'0'688'0,"0"0"144"0,0 0 16 0,6-4 48 0,0 1-720 0,-6 3-176 0,7 5 0 0,-7-5 0 15,1 6 0-15,-2 3 0 0,-3 2 0 0,-1 3 0 16,-1 4 0-16,-3 1 0 0,-3-1 0 0,0 3 0 16,-2 1 848-16,-1 0 144 0,-1 3 32 0,2-3 0 15,0 1-832-15,0 1-192 0,2-2 0 0,5 3 0 16,-2-1 0-16,3-3 0 0,3-4 0 0,0-2 0 15,2 1-2416-15,1-5-528 0,1-3-96 0,-1-8-9440 16</inkml:trace>
  <inkml:trace contextRef="#ctx0" brushRef="#br0" timeOffset="26327.61">7120 6317 23951 0,'0'0'512'0,"0"0"128"0,0 0 0 0,0 0 64 0,1 9-576 0,-1-1-128 16,-1-2 0-16,1 1 0 0,0 0 848 0,0 1 144 16,-1 5 32-16,1 0 0 0,-2-1 0 0,2 2 0 15,0 3 0-15,0-1 0 0,0 2-832 0,0-1-192 16,0 1 0-16,0 0 0 0,0 1 0 0,-1-1 0 16,0 1 0-16,-2-1 0 0,0-1 0 0,-1-1 0 15,1 0 0-15,-1 0 0 16,-1 1-3232-16,0-3-688 0,-7 4-144 0,3-3-32 0</inkml:trace>
  <inkml:trace contextRef="#ctx0" brushRef="#br0" timeOffset="26492.03">6725 6625 20271 0,'0'0'896'0,"7"-2"192"0,2-2-880 0,3 0-208 0,5 2 0 0,2 1 0 15,1-1 864-15,4 1 128 0,2-1 32 0,0 1 0 16,1-1 0-16,-1 0 0 0,2-1 0 0,-1 0 0 15,1 0-832-15,-1 1-192 0,3 0 0 0,-3-1 0 16,0 1 0-16,-6-3 0 0,-4 3 0 0,4-1-12240 16</inkml:trace>
  <inkml:trace contextRef="#ctx0" brushRef="#br0" timeOffset="26628.39">6907 6710 31327 0,'0'0'688'0,"0"0"144"0,9-1 16 0,2 0 48 0,1-1-720 0,3 2-176 15,0 0 0-15,3 2 0 0,2-4 0 0,0 2 0 16,2 0 0-16,2 0 0 0,1 0 848 0,1 0 144 16,0-1 32-16,2 2-10928 15,-5 1-2176-15</inkml:trace>
  <inkml:trace contextRef="#ctx0" brushRef="#br0" timeOffset="28578.58">7399 6483 16575 0,'0'-11'368'0,"0"11"80"0,0 0 0 0,1-5 16 0,-1-2-464 0,0 1 0 0,0-2 0 0,-1 1 0 15,-1 1 1728-15,1 0 256 0,-1-1 64 0,-3-1 0 16,0 1-1648-16,-1 1-400 0,-3-1 0 0,3 2 0 16,-4-1 896-16,0 2 112 0,0-1 16 0,-2 3 0 0,1 1-832 0,-1-2-192 15,0 3 0-15,-1 4 0 0,-1 3 864 0,-4 4 128 16,-3 1 32-16,1 5 0 0,-1 7-832 0,-1 2-192 15,3 1 0-15,2 2 0 0,0 1 0 0,2-2 0 16,1 1 0-16,1 0 0 0,5-2 0 0,-1 1 0 16,3-2 0-16,1 1 0 0,0 1 0 0,2-2 0 15,2 0 0-15,0-1 0 0,1-1 0 0,0-2 0 16,0-1 0-16,0-4 0 0,0-4 864 0,1 0 128 16,1-1 32-16,0 0 0 15,-2-12-1648-15,0 0-320 0,0 0-64 0,0 0-16 16,0 0-1632-16,0 0-336 0,0-15-64 0,-2 2-16 0</inkml:trace>
  <inkml:trace contextRef="#ctx0" brushRef="#br0" timeOffset="28743.87">6846 6686 23951 0,'0'0'512'0,"0"0"128"0,0 0 0 0,12 0 64 0,0 0-576 0,2 2-128 16,1 0 0-16,0 0 0 0,1-2 0 0,1 0 0 0,2-2 0 0,3 2 0 15,1 4 848-15,2-3 144 0,3-2 32 0,0 1 0 16,1 2-832-16,-9-1-192 0,2-1 0 0,-2 1 0 15,6 0 0-15,-4 0 0 16,-1 0 0-16,-2 0 0 16,-2-3-2416-16,-1 0-528 0,13-6-96 0,-10 7-32 0</inkml:trace>
  <inkml:trace contextRef="#ctx0" brushRef="#br0" timeOffset="29058.09">7637 6662 20271 0,'0'0'448'0,"1"8"80"0,-3 2 32 0,-2 0 16 0,0 3-576 0,-2 1 0 0,-1 1 0 0,-3 2 0 0,0 3 928 0,-3 0 80 16,1-2 16-16,-1 1 0 0,0 0 816 0,0 0 160 15,1-1 48-15,0-2 0 0,3-3-1648 0,2-2-400 16,3 1 0-16,0-5 0 0,4-7 896 0,0 0 112 16,0 0 16-16,6-4 0 0,3-4-832 0,3-3-192 15,4-4 0-15,2-2 0 0,3-1 864 0,0 1 128 16,3-1 32-16,-2 1 0 0,2-5-832 0,0 2-192 15,3 2 0-15,2 2 0 0,-4 1 0 0,0 3 0 16,-3 4 0-16,-1 2 0 0,-5 3 0 0,-1 3 0 16,-2 2 0-16,-3 6 0 0,-2 4 0 0,-3 5 0 15,-1 4 0-15,-3 2 0 0,-2 2 0 0,-2 2 0 0,0 3 0 16,0-1 0-16,-4 2 0 0,1-1 0 0,-1 0 0 0,0-3 0 31,3-2-1600-31,-2 0-352 0,2-3-80 0,-1 5-13120 0</inkml:trace>
  <inkml:trace contextRef="#ctx0" brushRef="#br0" timeOffset="32843.58">8487 6519 12895 0,'-7'3'272'0,"0"-3"64"0,-2 0 16 0,1 1 32 0,-1 0-384 0,9-1 0 16,-7 3 0-16,7-3 0 0,0 0 896 0,0 0 96 16,0 0 32-16,0 0 0 0,0 0 0 0,7 7 0 15,2-3 0-15,4-1 0 0,4-3 0 0,3 0 0 16,2-3 0-16,1 2 0 0,1-2-832 0,5 2-192 16,6 1 0-16,1-2 0 0,1-2 864 0,0 2 128 15,-3 0 32-15,-3 1 0 0,-2 2-832 0,-2-2-192 16,-4 1 0-16,-3 0 0 15,-3 3-768-15,-4 2-208 0,-3 0-48 0,-4 3-10240 0</inkml:trace>
  <inkml:trace contextRef="#ctx0" brushRef="#br0" timeOffset="33024.19">8575 6755 20271 0,'0'0'448'0,"0"0"80"0,8 9 32 0,3-6 16 0,0-1-576 0,6-2 0 0,9 2 0 0,-1-2 0 16,1-2 0-16,2-1 0 0,0-1 0 0,-1-1 0 16,0 2 928-16,0 1 80 0,-3 1 16 0,0 0 0 15,-2 1-832-15,-2 2-192 0,-4 0 0 0,-1-2-7056 16,-4-2-1456-16</inkml:trace>
  <inkml:trace contextRef="#ctx0" brushRef="#br0" timeOffset="33306.93">8899 6259 20271 0,'0'0'448'0,"0"0"80"0,-2-12 32 0,2 12 16 0,0 0-576 0,0 0 0 16,0 0 0-16,0 0 0 0,-7 3 928 0,0 3 80 15,1 3 16-15,1 2 0 0,-3 3 0 0,-2 5 0 16,0 3 0-16,1 8 0 0,-4 10-832 0,1 1-192 0,-1-2 0 0,-1 2 0 16,-2 1 864-16,0 0 128 15,-2-4 32-15,1 3 0 0,-1-1-832 0,3-2-192 0,0-1 0 0,4-6 0 16,3-2 0-16,-2-3 0 0,3-2 0 0,2-2 0 31,4-3-1600-31,2-4-352 0,1-5-80 0,3 0-16 0</inkml:trace>
  <inkml:trace contextRef="#ctx0" brushRef="#br0" timeOffset="34118.39">9712 6520 12895 0,'-3'-16'272'0,"2"8"64"0,0-1 16 0,0 3 32 0,1 6-384 0,-2-7 0 15,-1 0 0-15,3 7 0 0,0 0 896 0,-8 10 96 16,1 1 32-16,-3 3 0 0,0 4 0 0,-1 4 0 16,-1 2 0-16,-2 1 0 0,-2 1-832 0,2 0-192 15,0 0 0-15,-2 5 0 0,-1 1 864 0,1-1 128 16,3-6 32-16,0 3 0 0,1-2-832 0,0-2-192 16,3-3 0-16,1-4 0 0,2-5 0 0,1-3 0 15,5-9 0-15,0 0 0 0,0 0 864 0,0 0 128 16,10-7 32-16,-2-4 0 0,1-6 0 0,-1-2 0 15,7-7 0-15,0 4 0 0,2 0-832 0,0 1-192 16,2 1 0-16,-3-1 0 0,0-6 0 0,1 3 0 16,1 1 0-16,0 1 0 0,-2 2 0 0,1 3 0 0,-2 0 0 15,-1 4 0-15,1 3 0 0,-3 2 0 0,-1 3 0 0,-4 5 0 16,-7 0 0-16,10 6 0 0,-4 4 0 0,-2 7 0 16,-3 5 0-16,-2 1 0 0,-2 1 0 0,-3 0 0 15,-1 0 0-15,-2 4 0 0,-1 6 0 0,-1 1 0 16,-1 2 0-16,-1-6 0 0,3-2 0 0,0-1 0 15,0-1 0-15,3-5 0 0,4-5 0 0,2-4 0 32,0 0-1600-32,3-6-352 0,-2-7-80 0,0 0-9840 0</inkml:trace>
  <inkml:trace contextRef="#ctx0" brushRef="#br0" timeOffset="34432.62">9891 6740 20271 0,'0'0'448'0,"0"0"80"0,0 0 32 0,0 9 16 0,0-9-576 0,3 9 0 16,0-1 0-16,5-1 0 0,4-3 0 0,-2-1 0 15,2-3 0-15,3 0 0 0,5-3 928 0,2-2 80 16,0-3 16-16,1 1 0 0,-3 1 0 0,-1-3 0 16,-4-1 0-16,-2 1 0 0,-2 0-832 0,-2 1-192 15,-3 0 0-15,-2 0 0 0,-2-1 0 0,-2 1 0 16,-2 0 0-16,-2 1 0 0,-3 3 864 0,-2 0 128 15,-2-2 32-15,-2 6 0 0,-3 6-832 0,-4 1-192 16,-2 2 0-16,-1 3 0 0,-3 0 0 0,3 6 0 16,2 2 0-16,3-1 0 0,1-1 0 0,3 0 0 15,1-1 0-15,6-1 0 0,5 0 0 0,4-3 0 16,2-1 0-16,7-2 0 16,6-1-768-16,3-1-208 0,3-4-48 0,3-2 0 15,8-3-816-15,-1 0-160 0,1-1-48 0,-1-1 0 0</inkml:trace>
  <inkml:trace contextRef="#ctx0" brushRef="#br0" timeOffset="34794.81">10641 6657 20271 0,'0'0'448'0,"0"0"80"0,0 0 32 0,0 0 16 0,-9 2-576 0,0 3 0 0,-1 0 0 0,-2 0 0 0,-2-1 0 0,-4 2 0 16,-3 0 0-16,-2 3 0 0,-2 2 0 0,0 0 0 15,-4 4 0-15,9-1 0 0,5-2 928 0,0 1 80 16,-4 0 16-16,8-1 0 0,2-2-832 0,5-1-192 16,4-9 0-16,0 0 0 0,0 0 0 0,0 0 0 15,0 0 0-15,12 4 0 0,0-3 864 0,2-2 128 16,0-3 32-16,3-2 0 0,3 0-832 0,0-3-192 16,2-1 0-16,0-1 0 0,-5 0 0 0,0 2 0 15,-3 3 0-15,-2 0 0 0,-5 1 0 0,-7 5 0 16,0 0 0-16,0 0 0 0,0 0 0 0,-4 12 0 15,-3 5 0-15,-4 1 0 0,-6 2 864 0,-4 4 128 16,-2 1 32-16,0 5 0 0,0-1 0 0,2-1 0 16,1 2 0-16,0-1 0 15,2-2-1648-15,-3-1-320 0,0 0-64 0,2-2-16 0,3-1 832 0,0-3 192 0,2-5 0 0,2 1 0 16,3-2 0-16,1-1 0 0,4-1 0 16,4-12-9328-16,0 0-1808 0</inkml:trace>
  <inkml:trace contextRef="#ctx0" brushRef="#br0" timeOffset="35774.54">10930 6699 20271 0,'0'0'896'0,"0"0"192"0,0 0-880 0,0 0-208 16,-6 3 0-16,-5 1 0 15,-3 1 864-15,1 3 128 0,0 2 32 0,0 0 0 0,-5-2-832 0,1 2-192 16,-3 2 0-16,1 4 0 0,1-4 864 0,2 0 128 16,1-2 32-16,0 2 0 0,5-1-832 0,5 0-192 15,-1-3 0-15,6-8 0 0,0 0 0 0,0 0 0 16,0 0 0-16,0 0 0 0,11-1 864 0,0-4 128 16,3 0 32-16,-2-3 0 0,2-2-832 0,1 2-192 15,2 3 0-15,-2-2 0 0,-3 0 864 0,-1 0 128 16,-2 0 32-16,-9 7 0 15,0 0-1648-15,9 5-320 0,-2 1-64 0,-3 2-16 0,-4-8 832 0,0 0 192 16,1 14 0-16,-2 3 0 0,1 1 768 0,0-1 208 16,0 2 48-16,2-4 0 15,1 0-1648-15,3-3-320 0,1-1-64 0,4-3-16 0,0-1 832 0,4-4 192 16,5-2 0-16,1-3 0 0,2-2 0 0,0-4 0 16,0-1 0-16,0-4 0 0,0-1 768 0,-1-2 208 15,-3 0 48-15,0-2 0 0,-2-4-832 0,2 4-192 0,-2-1 0 0,0 0 0 16,2-1 0-16,-2 2 0 0,0-2 0 0,-2-2 0 15,-2-3 0-15,2-2 0 0,1 1 0 0,3-1 0 16,2 0 0-16,-4-1 0 0,0 1 0 16,-2 3 0-16,0 6 0 0,-8 8 0 0,0 1 0 0,-2 0 0 15,0 0 0-15,-5 9 0 0,0 0 0 0,0 0 0 16,0 0 0-16,-7 10 0 0,-3 3 0 0,-2 3 0 16,-3 4 0-16,-2 3 0 0,-3 0 0 0,2 4 0 15,1 0 0-15,0 2 0 0,-3 2 0 0,1 2 0 16,0 2 0-16,4 0 0 0,1 0 0 0,3-2 0 0,3-1 0 15,5-5 0-15,-2-1 0 0,5-4 0 0,1-4 0 0,3-5 0 16,-3-2 0-16,3 0 0 0,3-1 0 0,2-4 0 16,1-2 0-16,-1-3 0 0,4-2 0 0,-1-4 0 15,1-1 0-15,-2-2 0 0,0-2 864 0,1-1 128 16,1-1 32-16,3-2 0 0,-1-3-832 0,0-1-192 16,2 0 0-16,-4 6 0 0,-2 0 0 0,2-2 0 15,0 1 0-15,1 3 0 0,-1 3 0 0,1 0 0 16,-3 1 0-16,1 2 0 0,-1 0 0 0,0 3 0 15,-3 3 0-15,1 0 0 16,-3 0-768-16,2 4-208 0,-4-1-48 0,1 2 0 0,-1 2 832 0,0-1 192 16,-1 4 0-16,0 1 0 0,-1-2 0 0,2-2 0 15,0 0 0-15,-2 1 0 0,2 0 0 0,-1-1 0 16,1 1 0-16,-2-3 0 0,2 0 0 0,-1-1 0 16,-3-6 0-16,7 5 0 0,-3 3 0 0,2-3 0 0,1 1 0 0,-1-2 0 15,1 1 0-15,-2-1 0 0,0 0 0 0,3 0 0 16,-2-1 0-16,1 0 0 0,-2 1 0 0,0 0 0 15,-5-4 0-15,8 1 0 16,-3 1 0-16,3 0 0 0,-2 1 0 0,-1 0 0 0,-5-3 0 0,9 4 0 16,-1 0 0-16,-8-4 0 0,8 2 0 0,-8-2 0 15,0 0 0-15,9 1 0 0,0-1 0 0,1 0 0 16,-10 0 768-16,8-2 208 0,-8 2 48 16,7-2 0-16,1-1-1648 15,0-1-320-15,-4-2-64 0,3 1-16 0,-7 5 1648 0,5-7 320 0,-5 7 64 0,3-8 16 16,-4-3-832-16,-1 2-192 0,-2 1 0 0,-2 0 0 15,0 0-768-15,-4 0-208 0,-1 0-48 0,1 2 0 0,-2-1 832 0,-1 0 192 16,-2-1 0-16,3 1 0 16,0 1-864-16,-2-1-128 0,-3-2-32 0,0 0 0 15,-1 0-1632-15,-1-1-336 0,-21-15-64 0,11 3-16 0</inkml:trace>
  <inkml:trace contextRef="#ctx0" brushRef="#br0" timeOffset="36014.37">11156 6703 27647 0,'0'0'608'0,"0"0"128"0,4-2 32 0,7 0 0 0,2 1-624 0,0 1-144 15,5 0 0-15,1-1 0 0,4-2 0 0,1-1 0 0,-1 1 0 0,6 0 0 16,4-1 848-16,-8 2 144 0,4-1 32 0,1 0 0 31,0-1-1648-31,-3 1-320 0,-2-3-64 0,0 2-16 0</inkml:trace>
  <inkml:trace contextRef="#ctx0" brushRef="#br0" timeOffset="36734.73">13510 5393 20271 0,'0'0'448'0,"-3"-6"80"0,1 0 32 0,2 6 16 0,0 0-576 0,0 0 0 0,0 0 0 0,-9 9 0 15,1-1 0-15,-2 3 0 0,0 4 0 0,-2 6 0 16,-3 7 928-16,2 3 80 0,-2 7 16 0,1 0 0 0,-3 1 0 0,1 0 0 16,-3 0 0-16,0 1 0 0,-1-2-832 0,2-2-192 15,-2-2 0-15,2-4 0 0,1-7 864 0,2-4 128 16,3-1 32-16,2-5 0 0,3 2-832 0,2-2-192 16,2-4 0-16,3-9 0 0,0 0 864 0,0 0 128 15,11-6 32-15,3-3 0 0,5-2 0 0,0-4 0 16,2-3 0-16,2-3 0 0,-1-3-832 0,2-3-192 15,-3-1 0-15,1 0 0 0,0 2 0 0,3-2 0 16,4 0 0-16,-1-1 0 0,2-2 0 0,2 0 0 16,1 3 0-16,0 4 0 0,2 4 0 0,-4 4 0 15,-5 3 0-15,-3 8 0 0,-3 7 0 0,-3 5 0 16,-4 4 0-16,-2 4 0 0,-5 3 0 0,-2 4 0 16,-4 1 0-16,-4 5 0 0,-2 1 0 0,-4 2 0 15,-2 1 0-15,0-1 0 0,-4 1 0 0,2-2 0 0,-1-4 0 0,1 0 0 16,5-2 0-16,2-3 0 0,0-4 0 0,4-4 0 31,3-13-1600-31,2 9-352 0,2-1-80 0,-4-8-8208 16,0 0-1632-16</inkml:trace>
  <inkml:trace contextRef="#ctx0" brushRef="#br0" timeOffset="37045.96">14297 5514 20271 0,'-11'4'448'0,"5"4"80"0,-4 9 32 0,-1 1 16 0,-2-1-576 0,-3 4 0 0,-3 1 0 0,0 3 0 0,-1 2 928 0,-2 0 80 15,1 2 16-15,2-4 0 16,4-4-832-16,2-1-192 0,3 0 0 0,6-4 0 0,8-2 0 0,5-1 0 16,5-4 0-16,3-3 0 0,10-4 864 0,-1-3 128 15,3-1 32-15,2-5 0 0,1-2 0 0,-1 2 0 16,0-1 0-16,0-4 0 0,0-3 0 0,-3-3 0 15,-1-1 0-15,-4 1 0 0,-5-1 0 0,-4 1 0 16,-3 2 0-16,-7-2 0 0,-6-1 0 0,0 3 0 16,-1-3 0-16,-6 4 0 0,-7 3-832 0,-1 2-192 15,-4 2 0-15,-1 0 0 0,-1 2 0 0,0 1 0 16,0 2 0-16,1 1 0 16,1 1-3232-16,2 0-688 0,-4-6-144 0,11 5-32 0</inkml:trace>
  <inkml:trace contextRef="#ctx0" brushRef="#br0" timeOffset="60694.76">15342 5523 20271 0,'0'0'896'0,"0"0"192"0,5-9-880 0,-2 3-208 16,4-3 0-16,-1 2 0 0,-6 7 0 0,6-6 0 15,0-1 0-15,-6 7 0 0,0 0 864 0,0 0 128 16,0 0 32-16,0 0 0 0,0 0 0 0,8-3 0 15,-8 3 0-15,0 0 0 0,7 5 0 0,-3 5 0 16,-3 2 0-16,-1 5 0 0,0 5-832 0,0 3-192 0,-1 5 0 0,-3 1 0 16,-1-1 864-16,0 2 128 0,-3-2 32 0,0 0 0 15,-1-1-832-15,2-1-192 16,-3 1 0-16,3-5 0 0,0-4 0 0,2-4 0 0,2-1 0 0,-2-2 0 16,2-5 0-16,3-8 0 0,-1 10 0 0,1-10 0 15,0 0 864-15,0 0 128 0,4-6 32 0,3-4 0 16,1-8 0-16,-1-1 0 0,2-1 0 0,0-4 0 15,3-3-832-15,-2-2-192 0,0-1 0 0,4-2 0 16,4-4 0-16,2 2 0 0,2 1 0 0,-1-1 0 16,4 2 0-16,-1 6 0 0,1 2 0 0,2 4 0 15,-5 0 0-15,3 7 0 0,-3 2 0 0,2 2 0 16,-4 3 0-16,1 3 0 0,-1 1 0 0,-3 4 0 0,-1 2 0 16,-3 1 0-16,-2 1 0 0,0 1 0 15,-2 2-2416-15,-4 1-528 0,2 0-96 0,-2 1-32 0</inkml:trace>
  <inkml:trace contextRef="#ctx0" brushRef="#br0" timeOffset="61143.63">16090 5700 20271 0,'0'0'448'0,"0"0"80"0,0 0 32 0,0 0 16 0,0 0-576 0,0 0 0 0,0 0 0 0,0 0 0 16,0 0 928-16,8 9 80 0,0-2 16 0,0-3 0 15,2-3 0-15,2 0 0 0,1-2 0 0,4 1 0 16,1-2 0-16,-1-1 0 0,2-3 0 0,1 1 0 15,1-1-832-15,-4 3-192 0,-2-2 0 0,0-1 0 16,3 0 864-16,-2 0 128 0,-3-1 32 0,1 1 0 16,-5-2-832-16,-1-1-192 0,-1-1 0 0,-2 1 0 15,-3-2 0-15,-3 1 0 0,-3 1 0 0,-2 0 0 16,0 2 864-16,-7-1 128 0,-4 2 32 0,2 3 0 0,-4 0 0 16,-1 8 0-16,-2 1 0 0,-1 6 0 15,-1 4-832-15,-2 3-192 0,-1 3 0 0,3 0 0 16,2 0-768-16,0 1-208 0,0 0-48 0,4 0 0 0,4-1 832 0,4 0 192 15,4 0 0-15,3-1 0 0,6 0 768 0,2-3 208 16,4 0 48-16,2-3 0 16,2 0-1648-16,2-3-320 0,3-3-64 0,3-3-16 0,1-1 832 0,2-5 192 15,3-5 0-15,-1 1-11520 16,-1-1-2240-16</inkml:trace>
  <inkml:trace contextRef="#ctx0" brushRef="#br0" timeOffset="61807.41">17040 5569 27647 0,'0'0'608'0,"0"0"128"0,0 0 32 0,3-2 0 0,-9-2-624 0,2-2-144 0,-4 3 0 0,2 1 0 16,-3 1 848-16,0 2 144 0,-4 1 32 0,0 2 0 15,-4 1 0-15,1-1 0 0,-1 2 0 0,-11 5 0 16,0 3-832-16,3 2-192 0,2 2 0 0,3 2 0 16,0-3 864-16,5 4 128 0,3 0 32 0,-1-1 0 15,5-1-832-15,2-1-192 0,4 1 0 0,2-2 0 16,1-3 0-16,6-2 0 0,3-1 0 0,-2-2 0 16,-2 2 0-16,3-6 0 0,5-2 0 0,4-3 0 0,1-4 0 15,2-1 0-15,1-3 0 0,1-1 0 0,-1-1 0 0,-1-1 0 16,-2-1 0-16,-3 0 0 0,0 3 864 0,-3 2 128 15,-1-2 32-15,-4 1 0 0,0 3-832 0,-4 0-192 16,-4 5 0-16,0 0 0 0,0 0 0 0,0 0 0 16,0 0 0-16,0 0 0 0,0 0 0 0,3 7 0 15,-1 1 0-15,1-1 0 0,-2 0 0 0,2-1 0 16,1 1 0-16,2-1 0 0,-1 1 0 0,3-3 0 16,2-1 0-16,3-1 0 0,-1-2 0 0,4-2 0 15,1-3 0-15,1-1 0 0,3-2 0 0,2-3 0 16,-1-1 0-16,4-3 0 0,1 0 0 0,1 0 0 15,1 0 0-15,0-4 0 0,-2-3 0 0,2-2 0 16,-4-5 0-16,2-2 0 0,0-3 0 0,0-3 0 16,1-6 0-16,-1-3 0 0,0-3 0 0,1-4 0 0,0-4 0 15,0 1 0-15,-1 2 0 0,-2 5 0 0,-5 1 0 0,-2 6 0 16,-4 4 0-16,-2 8 0 16,-2 6 0-16,-2 7 0 0,-3 1 0 0,-2 5 0 0,-3 2 0 0,0 9 0 15,-6 2 0-15,-6 3 0 0,-8 4 0 0,-2 6 0 16,-1 7 0-16,-4 8 0 0,-2 7 0 0,1 8 0 15,-2 5 0-15,1 3 0 0,0 1 0 0,2 2 0 16,0 1 0-16,3 2 0 0,2 4 0 0,2-1 0 16,4-1 0-16,3-6 0 0,5-5 0 0,2-4 0 15,4-2 0-15,3-4 0 0,4-5 0 0,-2-3 0 16,4-5 0-16,0 1 0 0,-2-5 0 0,3-6 0 16,0-3-1600-16,2-6-352 0,-2-3-80 0,2-7-14752 15</inkml:trace>
  <inkml:trace contextRef="#ctx0" brushRef="#br0" timeOffset="62062.28">17987 5591 38703 0,'0'0'848'0,"0"0"176"0,0 0 48 0,6-2 16 0,3 1-880 0,3 1-208 16,2 0 0-16,4 0 0 0,3 1 0 0,2-1 0 15,5-1 0-15,0 0 0 0,1 0 0 0,0 0 0 16,-1 0 0-16,-4 1 0 0,-2-1 0 0,-2 1 0 0,-4 2 0 0,-1-1 0 31,-3-1-1600-31,-3 0-352 0,-9 0-80 0,0 0-16 0</inkml:trace>
  <inkml:trace contextRef="#ctx0" brushRef="#br0" timeOffset="62692.44">19278 5430 23951 0,'-18'-10'512'0,"18"10"128"0,0 0 0 0,0 0 64 0,-4-7-576 0,4 7-128 0,-3-6 0 0,3 6 0 16,0 0 848-16,0 0 144 0,-1 6 32 0,0 2 0 15,1-8-832-15,-3 13-192 0,1 5 0 0,1 3 0 16,-3 3 864-16,0 5 128 0,1 2 32 0,1 2 0 16,0 1-832-16,-2-1-192 0,0-3 0 0,0-1 0 15,1 0 864-15,-1-2 128 0,2-6 32 0,1-3 0 16,0-1-832-16,1-3-192 0,1-2 0 0,2-2 0 15,-3-10 0-15,0 0 0 0,9 1 0 0,2-3 0 0,1-1 864 0,1-6 128 16,1-4 32-16,3-4 0 0,0-3 0 0,2 0 0 16,-2-2 0-16,1-4 0 0,1-2-832 0,-1-3-192 15,-1 0 0-15,3 1 0 0,-2 3 0 0,-2 2 0 16,0 0 0-16,-3 7 0 0,-2 3 0 0,-1 4 0 16,-2 3 0-16,1 1 0 15,3 1-1600-15,-1 2-352 0,-1 1-80 0,1 1-9296 16,2 0-1856-16</inkml:trace>
  <inkml:trace contextRef="#ctx0" brushRef="#br0" timeOffset="63292.94">20174 5407 27647 0,'0'0'608'0,"-9"0"128"0,3-3 32 0,-3 2 0 0,3 1-624 0,-3 2-144 0,0 3 0 0,-4 1 0 16,0 3 0-16,-4 2 0 0,-4 1 0 0,1 2 0 15,-1-1 848-15,-2 3 144 0,1 3 32 0,-2 3 0 16,0 0-832-16,1 3-192 16,2 2 0-16,4-4 0 0,2-2 0 0,4-4 0 0,2-2 0 0,3-3 0 15,4-2 0-15,2-10 0 0,0 0 0 0,3 8 0 16,5-2 864-16,2-5 128 0,1-4 32 0,3-1 0 16,4-1-832-16,-1-2-192 0,1 1 0 0,0-4 0 15,-1-5 0-15,-1 2 0 0,2-1 0 0,-2 1 0 16,-1 2 0-16,-2 2 0 0,-3 1 0 0,-1 2 0 0,-4 0 0 0,-5 6 0 15,0 0 0-15,0 0 0 0,9 5 0 0,-9-5 0 16,5 9 0-16,2 4 0 0,-2 0 0 0,0 0 0 16,2-2 0-16,-2-1 0 0,4-1 0 0,0-3 0 15,1 0 0-15,3-2 0 0,-1-1 0 0,3-3 0 16,1-1 0-16,2-2 0 0,2-5 0 0,2-3 0 16,1-3 0-16,4-5 0 0,-2-3 864 0,1-2 128 15,2 0 32-15,-2-2 0 0,1-1-832 0,2-1-192 16,4-5 0-16,-1 0 0 0,-1-2 0 0,-2-1 0 15,-3-3 0-15,-1-7 0 0,-3-3 0 0,-1-4 0 16,1-3 0-16,-4 4 0 0,0 2 0 0,-3 6 0 16,-1 3 0-16,1 8 0 0,-1 4 0 0,-5 6 0 15,-2 4 0-15,-2 4 0 0,0 6 0 0,-5 9 0 16,0 0 0-16,0 0 0 0,0 0 0 0,-9 7 0 16,-3 4 0-16,-1 4 0 0,-2 4 0 0,-1 2 0 0,0 1 0 0,-1 4 0 15,0 4 0-15,-2 3 0 0,0 6 0 0,0 2 0 16,-3 6 0-16,1 0 0 0,2-2 0 0,7-12 0 15,1 2 0-15,-1 2 0 0,2 0 0 0,-1 15 0 16,1-9 0-16,6-4 0 0,0 2 0 0,4-6 0 16,2-3 0-16,1-3 0 0,-2-5 0 0,2-2 0 31,1-6-768-31,1-3-208 0,-3-2-48 0,-2-11 0 0,7 5-816 0,-7-5-160 0,12-3-48 16,-1-8 0-16</inkml:trace>
  <inkml:trace contextRef="#ctx0" brushRef="#br0" timeOffset="63679.51">21035 5388 27647 0,'0'0'608'0,"0"0"128"0,0 0 32 0,0 0 0 0,0 0-624 0,0 0-144 16,-1 10 0-16,-1-1 0 0,-2 3 848 0,1 0 144 16,-5-1 32-16,2 5 0 0,-1 6-832 0,-1 0-192 15,1-1 0-15,-2 9 0 0,2-4 864 0,4-9 128 16,1 0 32-16,2 0 0 0,2-3-832 0,1-1-192 16,3-1 0-16,-2-2 0 0,3-4 0 0,2-1 0 0,2-2 0 0,-2-2 0 15,4-2 864-15,0-5 128 0,1-3 32 0,0-2 0 16,1-2-832-16,0-1-192 15,-3-5 0-15,0-2 0 0,0-3 864 0,-2 0 128 0,-1 0 32 0,0-1 0 16,-1 0-832-16,-2 3-192 0,0 1 0 0,-2 2 0 16,0 3 0-16,-2 2 0 0,-1 3 0 0,1 2 0 15,0 1 0-15,-1 3 0 0,-1 5 0 0,0 0 0 32,0-6-768-32,0 6-208 0,0 0-48 0,0 0 0 0,0 0-1632 0,0 0-336 0,0 0-64 15,0 0-16-15</inkml:trace>
  <inkml:trace contextRef="#ctx0" brushRef="#br0" timeOffset="63999.7">21452 5477 23951 0,'0'0'1056'0,"0"0"224"0,-1 7-1024 0,1 0-256 15,0-7 0-15,4 6 0 0,2-1 0 0,1 1 0 16,2 0 0-16,3-2 0 0,0-3 1696 0,1-2 288 15,2-3 48-15,-1 2 16 0,1-3-1648 0,0-3-400 16,-2-3 0-16,0 2 0 0,-2 3 896 0,0-2 112 16,-2-2 16-16,-1 0 0 0,-3 0 0 0,-3 1 0 15,-1 1 0-15,-2 0 0 0,-1 0-832 0,-4 3-192 16,-2 0 0-16,-1 3 0 0,-3 1 864 0,-1 4 128 16,-2 1 32-16,-2 3 0 0,1 4-832 0,0 1-192 15,-2 2 0-15,3 2 0 0,1 5 0 0,4 0 0 16,1 1 0-16,3 0 0 0,5 0 0 0,1 0 0 0,3 2 0 0,3-3 0 31,3-2-768-31,4-2-208 0,-1 1-48 0,4-4 0 16,2-3-1632-16,-1-2-336 0,2-4-64 0,0-2-16 0</inkml:trace>
  <inkml:trace contextRef="#ctx0" brushRef="#br0" timeOffset="64417.41">22242 5338 23951 0,'0'0'512'0,"0"0"128"0,-9 3 0 0,-3 0 64 0,-4 0-576 0,-2 4-128 15,-3 0 0-15,-1 3 0 0,-3 0 848 0,1 2 144 16,-1 5 32-16,2-1 0 0,-2 2 0 0,3 1 0 16,-2 0 0-16,6 3 0 0,1 2-832 0,4-2-192 15,3 0 0-15,4 0 0 0,2-3 0 0,4-1 0 16,2-3 0-16,4 0 0 0,3-4 864 0,4-4 128 15,-1-1 32-15,3-4 0 0,4-2-832 0,-1-4-192 16,2-4 0-16,0-3 0 0,4-4 864 0,0-5 128 16,0-4 32-16,1-3 0 0,-1 3-832 0,2-4-192 15,-2-1 0-15,2-5 0 0,2-4 0 0,0-2 0 16,2-4 0-16,-2-8 0 0,0-8 0 0,1-2 0 16,-1-4 0-16,-1 4 0 0,-3 9 0 0,-2 8 0 15,-7 8 0-15,1 7 0 0,-5 7 0 0,-2 5 0 0,-4 6 0 0,0 5 0 16,-5 7 0-16,0 0 0 0,-8 7 0 0,-2 5 0 15,-2 6 0-15,-2 2 0 0,-3 7 0 0,-4 7 0 16,-2 5 0-16,-3 5 0 16,-4 3 0-16,-2 5 0 0,-2 0 0 0,2 0 0 0,5 1 0 0,2-3 0 15,0-5 0-15,6 0 0 0,4 0 0 0,4-2 0 32,2-5-2416-32,4-1-528 0,2-6-96 0,3-4-32 0</inkml:trace>
  <inkml:trace contextRef="#ctx0" brushRef="#br0" timeOffset="65014.48">23588 5228 23951 0,'-7'-17'512'0,"5"10"128"0,1 1 0 0,-3 0 64 0,-1 2-576 0,1 1-128 0,-3 2 0 16,1 2 0-16,-2 2 848 0,-2 2 144 0,-2 3 32 0,-2 3 0 15,-3 0-832-15,1 2-192 0,-3 2 0 0,1 1 0 16,-1 1 0-16,1 1 0 0,0 1 0 0,2-1 0 15,-1 1 864-15,5 0 128 0,5-4 32 0,0 2 0 16,4 0-832-16,3 1-192 0,3-2 0 0,4 1 0 16,0-2 0-16,4 2 0 0,2-1 0 0,1 0 0 15,-2-1 864-15,1 1 128 0,1-1 32 0,-2 1 0 0,-1 1-832 0,-3-2-192 16,1 1 0-16,-5-3 0 0,0 0 0 0,-4 0 0 16,-4-1 0-16,0 1 0 0,-6-2 0 0,-1 0 0 15,-1 1 0-15,-6-2 0 0,-2-3 864 0,-13 3 128 16,0-2 32-16,0-4 0 0,0-2-832 0,2-2-192 15,1-2 0-15,3-1 0 0,8-1 0 0,3-3 0 16,4-1 0-16,9 3 0 16,0-3-1600-16,7-1-352 0,3 0-80 0,4-3-13120 0</inkml:trace>
  <inkml:trace contextRef="#ctx0" brushRef="#br0" timeOffset="65827.05">23883 5397 20271 0,'0'0'448'0,"-7"2"80"0,-1 0 32 0,0 4 16 0,-2 1-576 0,0 3 0 0,-3 1 0 0,1 2 0 16,-2 3 928-16,1 0 80 0,0 1 16 0,2 0 0 16,-1 3-832-16,3-1-192 0,1-3 0 0,5 0 0 15,0-3 864-15,3 0 128 0,3-2 32 0,0-1 0 16,3-1-832-16,2 0-192 0,0-3 0 0,3 0 0 15,1-2 864-15,3-1 128 0,-3 3 32 0,1-5 0 16,0-3 0-16,2 0 0 0,-2-2 0 0,-1 1 0 16,-1-2-832-16,0-2-192 0,0 0 0 0,0 1 0 15,-5-2 0-15,3 0 0 0,-2-4 0 0,2 1 0 0,-4-1 0 0,1 1 0 16,0-2 0-16,-4 2 0 0,2-1 864 0,-2 2 128 16,0 0 32-16,-1 2 0 0,1 2-832 0,-2-1-192 15,0 1 0-15,2-1 0 0,-1 1 0 0,1-1 0 16,0-2 0-16,1 2 0 0,2 3 0 0,-1 0 0 15,2-3 0-15,2 0 0 0,1-1 0 0,2-1 0 16,0 2 0-16,4-4 0 0,-2-3 0 0,5-3 0 16,2 2 0-16,3-4 0 0,2-3 0 0,0-3 0 15,-1-5 0-15,0-2 0 0,0-3 0 0,1 0 0 16,-1-1 0-16,-1 2 0 16,-1 1-768-16,-1 3-208 0,-1 3-48 0,-1 2 0 0,2 3 832 0,-4 0 192 15,-2 1 0-15,1 1 0 0,-6 1 0 0,-2 1 0 16,-1 3 0-16,-2 1 0 0,0 5 0 0,-2 1 0 0,-2 1 0 15,-1 7 0-15,0 0 0 0,-5 1 0 0,-4 5 0 0,-4 2 0 16,-6 6 0-16,0 3 0 0,0 5 0 0,-2 4 0 16,-1 3 0-16,0 6 0 0,-3 2 0 0,1 5 0 15,-1 3 0-15,1 0 0 0,0-4 0 0,3-2 0 16,3-1 0-16,5-3 0 0,3-3 0 0,1-4 0 16,4 0 0-16,4-5 0 0,1-5 0 0,3-1 0 15,2-1 0-15,4-4 0 0,3-5 0 0,0-1 0 16,3-3 768-16,1-3 208 0,4-1 48 0,-1-3 0 15,0-6-832-15,3 1-192 0,-2-2 0 0,2-2 0 16,0-4 0-16,0 1 0 0,2 0 0 0,-2 3 0 16,-3 1 0-16,2 2 0 0,0 1 0 0,-1 3 0 15,-4 1 0-15,-1 4 0 0,-3-1 0 0,-2 5 0 0,-3 4 0 16,-1 3 0-16,-6 3 0 0,-4 2 0 0,0-1 0 16,-1 3 0-16,-6 3 0 0,0 0 0 0,0 0 0 0,-2-1 0 15,5 0 0-15,-1 0 0 0,0-3 0 0,2 0 0 16,3-4 0-16,1 0 0 0,-1-3 0 0,3-3 0 15,4 0 0-15,-3-6 0 0,0 0 0 0,11-5 0 16,5 2 0-16,3-3 0 0,2-1 864 0,1 0 128 16,1 1 32-16,0 1 0 0,0 0-832 0,-1 3-192 15,-3 2 0-15,-1 2 0 0,-1 0 0 0,-2 4 0 16,0 3 0-16,-2 5 0 0,-1 1 0 0,-1 3 0 16,-3 1 0-16,-2 3 0 0,0-1 0 0,-4 0 0 15,0 0 0-15,-2 0 0 16,-1-1-1600-16,0 0-352 0,-1-1-80 0,-5-3-16 0</inkml:trace>
  <inkml:trace contextRef="#ctx0" brushRef="#br0" timeOffset="67702.67">16935 6626 16575 0,'0'0'368'0,"8"-1"80"0,-1-2 0 0,1 0 16 0,-1-1-464 0,0 1 0 0,2-2 0 0,0 0 0 15,0 2 912-15,0 1 96 0,1-4 16 0,-3 1 0 16,2 0 0-16,-2-1 0 0,0-1 0 0,-1 1 0 16,-2-1 0-16,2-1 0 0,-4-1 0 0,0 2 0 15,-1 0-832-15,-1 1-192 0,-1-3 0 0,0 1 0 16,-1 1 864-16,-4 0 128 0,1-1 32 0,0 1 0 16,-3 3-832-16,0 1-192 0,-3 1 0 0,0 0 0 15,-2 2 864-15,-3 3 128 0,-1-1 32 0,-4 3 0 16,-2 3-832-16,-3 2-192 0,-2 2 0 0,1 3 0 0,3 3 0 15,-2 2 0-15,2 2 0 0,1 1 0 0,1-1 0 0,2 1 0 16,1 2 0-16,3 3 0 0,0 0 0 0,3 3 0 16,2 0 0-16,3 0 0 0,2 0 0 0,1-2 0 15,2-1 0-15,1-2 0 0,1-2 0 0,1 0 0 16,0-1 0-16,1 4 0 0,1-6 0 0,0-3 0 16,0 0 0-16,2-4 0 0,-4-14 0 0,4 7 0 15,-4-7 0-15,4 10 0 16,-4-10-2416-16,0 0-528 0,0 0-96 0,0 0-32 0</inkml:trace>
  <inkml:trace contextRef="#ctx0" brushRef="#br0" timeOffset="67869.71">16385 6956 27647 0,'0'0'608'0,"8"4"128"0,10 0 32 0,2-1 0 0,0 2-624 0,2-2-144 0,0-1 0 0,2 1 0 16,2-1 0-16,0-2 0 0,0-2 0 0,2-3 0 15,-1 1 848-15,1-2 144 0,-3 2 32 0,-7 1 0 32,-3-2-1648-32,1 1-320 0,-4-1-64 0,4-2-16 0</inkml:trace>
  <inkml:trace contextRef="#ctx0" brushRef="#br0" timeOffset="68095.94">17540 6767 27647 0,'0'-13'608'0,"0"9"128"0,0-2 32 0,1 2 0 0,-1 4-624 0,3-5-144 15,1 0 0-15,0 2 0 0,-4 3 0 0,0 0 0 16,7-3 0-16,-3 0 0 15,-4 3-784-15,6 0-192 0,-6 0-48 0,0 0-10240 0</inkml:trace>
  <inkml:trace contextRef="#ctx0" brushRef="#br0" timeOffset="68263.32">17472 7058 31327 0,'0'0'688'0,"0"0"144"0,0 0 16 0,0 0 48 0,0 0-720 0,0 0-176 15,0 0 0-15,5-5 0 0,1 0 848 0,0 0 144 0,2 1 32 0,-2 1 0 16,0-3-832-16,1 2-192 0,-1-2 0 0,1 3 0 31,-7 3-1600-31,0 0-352 0,0 0-80 0,0 0-16 0</inkml:trace>
  <inkml:trace contextRef="#ctx0" brushRef="#br0" timeOffset="69394.53">18400 6659 12895 0,'0'0'576'0,"0"0"112"0,0 0-560 0,10-4-128 16,-10 4 0-16,7-5 0 0,-7 5 1664 0,9-6 320 16,-9 6 48-16,0 0 16 0,0 0-1648 0,0 0-400 15,0 0 0-15,0 0 0 0,0 0 896 0,0 0 112 16,1 11 16-16,-1 4 0 0,-3 4 0 0,-2 3 0 16,-2 2 0-16,0 5 0 0,-2 2 0 0,-1 3 0 15,-2 4 0-15,1-1 0 0,-2-3-832 0,-3-1-192 0,2-1 0 0,-1-3 0 16,-2-1 0-16,3-4 0 0,1-5 0 0,-1-1 0 15,1 0 0-15,3 0 0 16,-1-5 0-16,2-1 0 0,2-2 0 0,3-1 0 0,3-1 0 0,1-8 0 31,0 0-768-31,7-8-208 0,4-2-48 0,-3 1-11872 0</inkml:trace>
  <inkml:trace contextRef="#ctx0" brushRef="#br0" timeOffset="69658.78">18803 6588 23951 0,'0'0'1056'0,"0"0"224"0,0 0-1024 0,0 0-256 15,0 0 0-15,0 0 0 0,-3 9 0 0,-5 6 0 16,0-1 0-16,0 2 0 0,-1 0 880 0,-2 3 112 16,0 2 32-16,-3 2 0 0,0 5-832 0,0 0-192 15,-5 1 0-15,3 2 0 0,-1 2 864 0,2 1 128 16,-1-1 32-16,1 1 0 0,1-3-832 0,0-3-192 15,4-4 0-15,1-3 0 0,0-3 0 0,-1-3 0 16,5 1 0-16,0-5 0 0,5-11 0 0,-6 7 0 16,6-7 0-16,0 0 0 15,0 0-768-15,0 0-208 0,3-10-48 0,0 5 0 16,2-2-1632-16,2-6-336 0,3-11-64 0,-1 4-16 0</inkml:trace>
  <inkml:trace contextRef="#ctx0" brushRef="#br0" timeOffset="70063.57">18560 6575 20271 0,'0'0'448'0,"2"-7"80"0,5-4 32 0,-1 3 16 0,2-1-576 0,8-6 0 0,6 4 0 0,5-1 0 16,1-3 928-16,4 2 80 0,1 5 16 0,1-1 0 15,0-1 0-15,2 1 0 0,-1 1 0 0,2 2 0 16,2 3-832-16,3 3-192 0,0 1 0 0,2 3 0 15,-1 5 0-15,-2 3 0 0,-7 4 0 0,-5 2 0 0,-5 4 864 16,-6 0 128-16,-6 1 32 0,-4 0 0 16,-6 1-832-16,-4-1-192 0,-3 0 0 0,-5 3 0 0,-3 3 0 0,-6-1 0 15,-4 0 0-15,-6-3 0 0,-4-2 0 0,-2 0 0 16,1 2 0-16,-2-2 0 0,3-2 0 0,2-2 0 16,0-1 0-16,6-3 0 0,0 0 0 0,4-5 0 15,0-3 0-15,4 0 0 0,2-1 0 0,5-1 0 16,-1-2 0-16,11-3 0 0,0 0 0 0,0 0 0 15,-2 9 0-15,6-2 0 0,-4-7 864 0,11 5 128 16,-1 2 32-16,10 3 0 0,-1-2-832 0,4 1-192 16,1 0 0-16,3 2 0 0,0 2 0 0,1 0 0 15,1-1 0-15,2 1 0 0,0-4 0 0,-3 5 0 16,0-2 0-16,-13-5 0 0,2 1 0 0,-2 2 0 16,-1 1 0-16,-4-2 0 15,0-5-1600-15,0 1-352 0,1-1-80 0,-11-4-16 0</inkml:trace>
  <inkml:trace contextRef="#ctx0" brushRef="#br0" timeOffset="70435.63">19828 6896 16575 0,'0'0'368'0,"-9"0"80"0,-3 2 0 0,1 1 16 0,1 1-464 0,-2-2 0 16,2 2 0-16,3 0 0 0,-1-1 912 0,8-3 96 15,0 0 16-15,0 0 0 0,0 0 0 0,7 8 0 16,0-3 0-16,6 0 0 0,4-4 816 0,5-1 160 15,5-1 48-15,5-3 0 0,6 0-832 0,7-2-144 16,5 3-48-16,4 0 0 16,0-1-1632-16,-1-1-336 0,-1-1-64 0,-3 0-16 0,1-2 1648 0,-2 0 320 15,-2 3 64-15,-10 3 16 0,4-2-832 0,0 2-192 16,-5 0 0-16,-2-1 0 0,-4 1 0 0,-5-2 0 16,-3 1 0-16,-5 1 0 15,-3 1-1600-15,-5-3-352 0,-5 2-80 0,-3 2-16 0</inkml:trace>
  <inkml:trace contextRef="#ctx0" brushRef="#br0" timeOffset="70744.94">20447 6694 27647 0,'0'0'608'0,"9"-4"128"0,4 2 32 0,2-2 0 0,1 0-624 0,3 2-144 0,3-1 0 0,1 0 0 16,-1-1 0-16,0 2 0 0,0 1 0 0,-1 1 0 16,-2 1 848-16,-1 2 144 0,1 1 32 0,-1 1 0 15,-2 2 0-15,1 4 0 0,-2 4 0 0,-3 3 0 0,-2-1-832 0,-3 4-192 16,-4 2 0-16,-5 5 0 0,-5 5 0 0,-3 0 0 16,-3 0 0-16,-2 0 0 0,-2 0 864 0,-2-3 128 15,0-3 32-15,-3-3 0 0,-1-3-832 0,-1-1-192 16,1-1 0-16,2-4 0 0,-2 0 0 0,5 0 0 15,1-3 0-15,4-3 0 0,2-3 0 0,3-2 0 16,3-7 0-16,1-1-11424 16,4 4-2336-16</inkml:trace>
  <inkml:trace contextRef="#ctx0" brushRef="#br0" timeOffset="71067.83">21741 6455 27647 0,'0'0'608'0,"0"0"128"0,0 0 32 0,0 0 0 0,0 0-624 0,0 0-144 0,0 0 0 0,-2 9 0 15,-4 1 848-15,-1 4 144 0,-3 1 32 0,-3 5 0 16,-3 4 0-16,-1 3 0 0,-2 0 0 0,-1 3 0 16,-1 1-832-16,0 3-192 0,-1 3 0 0,0 3 0 15,0 0 0-15,2 2 0 0,-2 0 0 0,4-3 0 16,0-3 0-16,3-3 0 0,0-2 0 0,2-2 0 0,1-1 0 0,2-3 0 16,-2-4 0-16,3 0 0 0,3-3 0 0,4-4 0 15,0-3 0-15,0-6-10336 16,2-5-2112-16</inkml:trace>
  <inkml:trace contextRef="#ctx0" brushRef="#br0" timeOffset="71337.96">22025 6511 27647 0,'0'0'608'0,"0"0"128"0,-1 7 32 0,0 2 0 0,-3 5-624 0,1 1-144 16,-1 2 0-16,-2 1 0 0,0 2 848 0,-5 2 144 0,-2 4 32 0,-1 5 0 16,-2 0-832-16,-3 0-192 0,-2 0 0 0,-2 2 0 15,1-1 864-15,1 1 128 0,0-2 32 16,1 0 0-16,1-1-832 0,1-1-192 0,3-4 0 0,0-1 0 16,3-2 0-16,0-2 0 0,2 0 0 0,4-5 0 15,-3-4 0-15,3 0 0 0,3-3 0 0,3-8 0 16,0 0-1600-1,0 0-352-15,1-7-80 0,0-2-11472 0</inkml:trace>
  <inkml:trace contextRef="#ctx0" brushRef="#br0" timeOffset="71801.97">21707 6442 23951 0,'-2'-15'512'0,"2"9"128"0,1-5 0 0,0 1 64 0,1 1-576 0,1 1-128 16,2 2 0-16,1 1 0 0,4-1 848 0,1 1 144 16,3 0 32-16,1-2 0 0,4 0 0 0,4 1 0 15,-1 2 0-15,3 0 0 0,1 1-832 0,1-1-192 16,-2-3 0-16,-1 3 0 0,1 6 864 0,0 1 128 16,-2 3 32-16,2 0 0 0,-2 3-832 0,3 1-192 15,2 3 0-15,-4 1 0 0,-2 2 0 0,-2 3 0 16,2 4 0-16,-3-4 0 0,-3 5 0 0,-3 1 0 15,-4 1 0-15,-1 2 0 0,-6-3 0 0,-2 3 0 0,-6-2 0 0,-3 0 0 16,-6 8 864-16,-7-5 128 0,-2-3 32 16,-1-4 0-16,-1-2-832 0,-2-3-192 15,0-3 0-15,0-2 0 0,1-1 0 0,-2-1 0 0,2-3 0 0,2-3 0 16,2 0 0-16,-2 0 0 0,2-2 0 0,2-1 0 16,1-1 0-16,4-1 0 0,2 0 0 0,1 0 0 15,3 1 0-15,4-1 0 0,6 1 0 16,0 0 0-16,0 0 0 0,11 2 0 0,1 1 0 0,5 4 0 15,1 2 0-15,3 4 0 0,3 1 0 0,-2 3 0 16,2-1 0-16,-2 4 0 0,3 0 0 0,-1-1 0 16,3 0 0-16,2 0 0 0,1 1 0 0,1 1 0 15,4 1 0-15,0 1 0 0,2 1 0 0,-3 1 0 16,0 0-768-16,-1 1-208 16,-2 0-48-16,-2 2-15152 0</inkml:trace>
  <inkml:trace contextRef="#ctx0" brushRef="#br1" timeOffset="84888.54">7762 7431 21183 0,'0'0'1888'0,"-9"-7"-1504"0,0 3-384 0,9 4 0 16,-8-5 448-16,1 2 0 16,7 3 16-16,0 0 0 0,0 0-128 0,-7 2-16 0,1 0-16 0,0 3 0 15,1 0-304-15,-2 4 0 0,4 1 0 0,0 1 0 16,-1 1 0-16,-1 2 0 0,0 2 0 0,1 2 0 15,0 4 0-15,-1 3 0 0,1 2 0 0,-3 4 0 16,0 3 880-16,-1 4 112 0,1 4 32 0,2 3 0 16,-5 3-832-16,1 2-192 0,-1 2 0 0,1 2 0 15,3 5 864-15,-1 3 128 0,-1-1 32 0,0 21 0 16,1-15-1024-16,0-2 0 0,1-5 0 0,1-2-208 16,0-2 512-16,2-4 96 0,0-1 32 0,1-5 0 15,0-3-144-15,0-2-32 0,-1-5 0 0,0-3 0 16,0 0-16-16,1-1-16 0,0-2 0 0,-3-2 0 0,3 4-48 0,-1-2-16 15,-1-4 0-15,1-5 0 0,-2 0-16 16,1-4 0-16,1-3 0 0,1-1 0 0,1-1-144 0,0-1 160 16,1-3-160-16,0-8 160 15,3 8-1440-15,-3-8-272 0,10 1-64 0</inkml:trace>
  <inkml:trace contextRef="#ctx0" brushRef="#br1" timeOffset="87275.55">7750 7700 10127 0,'-13'-16'896'0,"5"5"-704"0,0 0-192 0,1 2 0 16,1 2 3168-16,2 2 608 0,-3-2 112 0,7 7 16 15,-1-5-2368-15,1-1-464 0,0 1-112 0,2 0 0 16,2 1-768-16,0 0-192 0,1 2 0 0,4-2 0 16,-1-1 0-16,2 1 0 0,0 1 0 0,3-1 0 15,2 2 0-15,2 0 0 0,2 0 0 0,-2 0 0 16,4-1 0-16,4 1 0 0,-2 0 0 0,16 0 0 15,-4 0 256-15,1-1 0 0,2 0 16 0,1 0 0 0,3 0 64 16,1 0 16-16,-1 2 0 0,1-1 0 0,0-3-96 0,2 0-32 16,1 1 0-16,1-1 0 0,2-1 48 0,0 0 16 15,2 3 0-15,-1-1 0 0,0 0 32 0,1 1 0 16,0 1 0-16,0 0 0 0,2-5-128 0,2 4 0 16,4 0-16-16,0 2 0 0,1 0-176 0,0 0 160 15,1-2-160-15,3 2 160 0,2 1-160 0,-1 0 0 16,2 0 0-16,-1 1 0 0,0-3 0 0,0-1 0 15,0 2 0-15,3-1 0 0,1-1 0 0,2 0 0 16,2 0 0-16,-6 2 128 0,-1 1-128 0,1 0 0 16,1-1 0-16,2 1 0 0,0 5 0 0,-1-2 0 15,-2 0 0-15,3-2 0 0,2-1 0 0,-2 0 0 0,3 2 128 16,-1 1-128-16,-4 0 0 0,3 0 128 0,1 1-128 0,0-1 0 16,2-1 128-16,-2 1-128 0,0 2 128 0,-2-2-128 15,3-3 0-15,2 1 0 0,0 1 0 0,0 1 0 16,-5-2 0-16,3-2 0 0,2-1 0 0,1 4 0 15,-1 0 128-15,-1 0-128 0,-7-2 0 0,3 0 128 16,0 0-128-16,1 0 0 0,2 0 0 0,-4 0 0 16,0 0 0-16,-1 0 0 0,0 0 0 0,-2 0 128 15,4 0-128-15,-4 2 0 0,2 0 0 0,-2 2 128 16,-5-2-128-16,1 0 0 0,3 1 0 0,2 0 128 16,2 0-128-16,0 0 0 0,-3-1 0 0,0 3 0 15,-1-3 0-15,1 1 0 0,1 1 128 0,1-1-128 16,-3 0 0-16,0 0 0 0,-1-1 0 0,2-1 0 15,-2 1 0-15,1-1 0 0,0-2 0 0,-2-1 128 0,-7 1-128 0,0-1 0 16,2 1 0-16,-2-1 0 0,1 0 128 0,1 1-128 16,-1 0 128-16,-3 0-128 0,-2-2 192 0,1 1-64 15,-1 0 0-15,0 1 0 0,2 1-128 0,-2-1 160 16,-1-2-160-16,-1 0 160 0,-3 6-160 0,-2-1 128 16,-1-4-128-16,-2 2 128 0,-1 2-128 0,-2-1 160 15,-1 1-160-15,1-1 160 0,0 0-160 0,1-1 160 16,-1 0-160-16,-5 2 160 0,-1 2-32 0,-1-2 0 15,-1-3 0-15,4 4 0 0,-3-1-128 0,3 1 160 16,2-5-160-16,-3 2 160 0,1 0-160 0,3 3 128 16,-3-1-128-16,0-2 128 0,1-2-128 0,-3 1 0 15,1 2 0-15,-2-1 0 0,-1-1 0 0,3-2 0 0,0 1 128 0,0-1-128 16,0 3 0-16,0 1 0 0,2-2 0 0,2 1 0 16,-5 0 0-16,0 0 128 0,-2 0-128 0,1-1 0 15,0 0 0-15,-1 0 0 0,2 1 128 0,-1-2-128 16,2 0 0-16,0 0 0 0,-2-1 0 0,2 3 0 15,3 1 0-15,-2 1 0 0,-1 0 128 0,-1 0-128 16,-1-2 0-16,-1 2 0 0,0-1 0 0,0 1 128 16,1-2-128-16,2 1 0 0,0 2 0 0,1-1 0 15,-2 0 0-15,1-2 0 0,1 0 0 0,1 1 0 16,-2 2 0-16,-3-1 0 0,-2-2 0 0,-1 1 0 16,-1 1 0-16,0-2 0 0,1 3 0 0,0-3 0 15,2 0 144-15,0 2-144 0,-1 1 160 0,1-1-160 16,-2-2 176-16,1 0-176 0,0-1 192 0,-5 3-192 15,-1 2 144-15,4-3-144 0,-4-2 0 0,0 2 144 0,-1 2-144 16,0 0 0-16,0 0 144 0,2-1-144 0,1-2 128 0,1 2-128 16,2 0 160-16,-3 2-160 0,-1-4 0 0,1-2 0 15,0 0 0-15,2 2 0 0,-5 0 0 0,2 4 0 16,-3-2 0-16,1 0 0 0,-2-1 0 0,1-1 0 16,0 0 0-16,-2 0 0 0,-2 0 0 0,-1 1 0 15,3 0 0-15,-2-1 0 0,0 0 128 0,1 0-128 16,1-1 0-16,1 1 0 0,1 1 0 0,0 1 128 15,-3 1-128-15,0-3 0 0,3-4 0 0,-2 3 0 16,2 1 0-16,0 0 0 0,-2-1 0 0,1 1 128 16,0 1-128-16,-4-1 0 0,0-1 0 0,-1 1 0 15,1 0 0-15,-1-1 0 0,1 0 0 0,0 1 0 16,-1 1 128-16,-1-1-128 0,2 0 0 0,-1 0 0 16,0 0 0-16,0 2 0 0,3 0 0 0,-4 1 0 0,-3 0 0 15,-1-1 0-15,-1-1 0 0,-1-1 0 0,-1-2 0 0,-8 2 0 16,6 6 0-16,1-2 0 0,-7-4 0 0,8 4 0 15,-8-4 0-15,7 6 0 0,-4 0 0 0,-3-6 0 16,0 0 0-16,4 9 0 0,-1 0 0 0,1 1 0 16,-3 1 0-16,-2 1 0 0,-2 1 0 0,1-2 0 15,1 2 0-15,-2 4 0 0,-2 2 0 0,-2 4 0 16,0 5 0-16,0 2 0 0,-1 0 0 0,-2 2 0 16,-1 0 0-16,-1 2 0 0,0 3 0 0,-1 0 0 15,1 1 0-15,2 3 0 0,-3 1 0 0,3 2 0 16,3 5 0-16,-2-7-128 0,2-2 128 0,2 0 0 15,0 3 0-15,2 1 0 0,0 2 0 0,-1 2 0 16,2 1 0-16,0-2 0 0,1-1 0 0,0 1 0 16,-1-3 0-16,-1-2 0 0,2 0 0 0,-2 3 0 0,0 3 0 15,1-4 0-15,0-4 0 0,1-1 0 0,-2-1 0 0,2 1 0 16,0-5 0-16,1-4 0 0,2-6 0 0,-1-1 0 16,0 0 0-16,1-5 0 0,2-7 0 0,-1 0 176 15,-3-11-176-15,4 12 160 0,-4-12-160 0,2 9 192 16,-2-9-192-16,0 0 192 0,0 0-192 0,0 0 192 15,-4 11-192-15,-1-4 192 0,-2-2-192 0,-1-1 0 16,0 2 0-16,-2-1 0 0,-2 1 0 0,-2 2 0 16,-1-1 0-16,-3 2 0 0,-1-1 0 0,-2-4 0 15,-7-3 0-15,0 3 0 0,-4 10 0 0,-2-2 0 16,-4-1 0-16,-1-5 0 0,-4 0 0 0,0-1 0 16,-1 3 0-16,-2-4 0 0,-6 1 0 0,-1-2 0 15,-2 3 0-15,-4-1 0 0,-3 0 0 0,-1-1 0 0,2-4 0 0,-4 1 0 16,-3 2 0-16,-6 2 0 0,-2 1 0 0,0 2 0 15,1-2 0-15,-4-2 0 0,-4-1 128 0,-2 2-128 16,1-2 0-16,1 0 0 0,-1 1 0 0,-4 0 0 16,-4 1 0-16,2-1 0 0,-1-4 0 0,1-1 0 15,-2 1 0-15,-1 0 0 0,1 3 0 0,2-3 0 16,1-4 0-16,-4 1 0 0,-4 3 128 0,3 0-128 16,1-2 0-16,-1 0 0 0,-3-2 0 0,-1 0 128 15,4 1-128-15,-1-1 0 0,-2-4 0 0,1 5 0 16,-3 3 0-16,5-3 0 0,1 2 0 0,0-3 0 15,-5-2 0-15,3 2 0 0,3 2 0 0,0-3 0 16,-3-1 0-16,0 0 0 0,-1 2 128 0,2 1-128 16,2-2 0-16,-1 0 0 0,0-1 0 0,2 2 0 0,1 3 0 15,-1-3 0-15,-2-2 0 0,0 1 0 0,5 1 0 0,1 1 128 16,3-1-128-16,-2 0 0 0,-1 1 0 0,-1-1 0 16,0 0 128-16,0 1-128 0,0-5 0 0,-2 2 0 15,-3 0 0-15,9 4 128 0,1 1-128 0,0-1 0 16,-5 0 0-16,2 0 0 0,0 0 0 0,2 0 0 15,5-2 0-15,-3 0 0 0,-3-1 0 0,5 0 0 16,0-1 128-16,1 3-128 0,1 1 0 0,1-4 0 16,-1 1 144-16,2 1-144 0,2 0 144 0,2 2-144 15,0 0 192-15,0 0-192 0,-2-2 160 0,3 2-160 16,0-2 128-16,4 0-128 0,2 1 0 0,-2 1 128 16,2 1-128-16,4 0 0 0,-1-1 0 0,2-3 0 0,3-1 128 0,2 1-128 15,0 5 0-15,1-1 0 0,-4 0 144 0,2 0-144 16,2-1 160-16,-1 1-32 0,4-1-128 0,2 1 192 15,2 0-192-15,0-1 0 0,0-1 0 0,-1 3 0 16,0 0 0-16,-1 0 128 0,-2-5-128 0,2 4 0 16,2 1 192-16,0 0-64 0,2 0-128 0,1 0 192 15,-1-1-192-15,-1 0 0 0,-1 1 0 0,-1 0 0 16,1 0 0-16,2 1 128 0,1 1-128 0,2-1 192 16,1-3-16-16,1 1-16 0,-2 0 0 0,1 3 0 15,1 2-16-15,0-2 0 0,-2 2 0 0,1-1 0 16,2-1-16-16,0 0-128 0,3 0 192 0,2 0-64 15,-1-2-128-15,2 3 128 0,0-1-128 0,0-1 128 16,0-2-128-16,2-1 128 0,1-1-128 0,2 3 128 0,-1 3 0 0,3 0 0 16,1-3 0-16,3-1 0 0,-2-1 0 0,4 1-128 15,1-1 192-15,2 1-64 0,3 1 32 0,2 1 0 16,-3 2 0-16,3-3 0 0,0-1-160 0,1-1 192 16,1 1-192-16,2 1 192 0,0 0-32 0,8 0 0 15,-8 1 0-15,2 1 0 0,1-2-160 0,5 0 0 16,-9 0 0-16,9 0 0 0,-5 0 0 0,5 0 0 15,0 0 0-15,0 0 0 0,0 0 0 0,0 0 0 16,0 0 0-16,0 0 0 0,2 10-176 0,4 0 48 16,2 1 0-16,6-2 0 15,-1 0-1696-15,5 1-336 0,1 3-64 0,9-3-16960 0</inkml:trace>
  <inkml:trace contextRef="#ctx0" brushRef="#br1" timeOffset="93596.51">7827 9007 15775 0,'-8'-9'704'0,"8"9"128"0,0 0-656 16,0 0-176-16,-10 3 0 0,0 1 0 0,-2-2 0 0,-1 2-192 16,-1 2 32-16,-4 0 16 0,-4 2-16 0,0-2 0 15,-1-3 0-15,-1 2 0 0,0 5 32 0,-4 1 0 16,1 0 0-16,-1 2 0 0,-1 0 128 0,-3 1 192 15,-4 2-32-15,0 0-16 0,-1-1-16 0,-4 4-128 16,-5 0 192-16,-5 3-64 0,0 0-128 0,-2 1 192 16,-3 2-192-16,0 4 192 0,-1-1-192 0,-2 7 160 15,-4 2-160-15,2 2 160 0,0 4 80 0,4 0 16 16,2-1 0-16,-2 1 0 0,0-1 160 0,1 1 32 16,1-2 16-16,0 4 0 0,-4 3-224 0,2 0-48 15,0 1-16-15,-1-1 0 0,-4 1 16 0,-1 2 16 16,-5 1 0-16,1-1 0 0,2 2-208 0,-1 2 128 0,-1 5-128 15,-1-2 0-15,1-3 160 0,1 1-160 0,0-2 160 0,3 1-160 16,4 0 224-16,0 2-48 0,1 0-16 0,3 1 0 16,1-1 80-16,2-1 16 0,1-1 0 0,-1 0 0 15,4 1-32-15,1 2 0 0,1 4 0 0,0-1 0 16,-2-6-224-16,1 2 128 0,4 0-128 0,-4 1 0 16,-2 0 128-16,1 1-128 0,4-2 0 0,1 1 0 15,2-2 128-15,-3-1-128 0,2-2 0 0,3 0 144 16,0-1-144-16,6 0 0 0,5 0 0 0,4-4 0 15,-1 1 176-15,3-2-48 0,-1 0-128 0,3 0 192 16,2-2-192-16,-3 2 0 0,3 3 128 0,1 0-128 16,1 1 0-16,-1-2 0 0,1 0 0 0,-1-2 0 15,1-2 128-15,1-2-128 0,2-1 0 0,0 0 0 16,0-1 0-16,1 0 128 0,1-4-128 0,3 0 0 0,1-4 0 0,1-2 0 16,-1-2 128-16,4 0-128 0,2-1 0 0,-4-1 0 15,4-3 0-15,1 1 0 0,2 1 0 0,3-1 128 16,-1 4-128-16,5-5 0 0,-1-2 128 0,2-1-128 15,0-3 0-15,3 2 144 0,1-2-16 0,1 0-128 16,1 1 192-16,0 0-64 0,3-2-128 0,1-1 160 16,-3-2-160-16,4-1 160 0,-1-1-160 0,4 1 192 15,3-1-192-15,-3-4 192 0,-1 1-64 0,5 0 0 16,0 0 0-16,4-1 0 0,1-2 80 0,0 0 16 16,1-2 0-16,-1 0 0 0,-1 2 96 0,0-1 0 15,0 0 16-15,0-1 0 0,-3 1-80 0,3 0-32 16,1-2 0-16,1 1 0 0,-2-1-64 0,2 0-16 0,2 1 0 15,-1-1 0-15,0 0-16 0,-4-1-128 0,2-2 192 16,0 3-64-16,0 0-128 0,0 1 192 0,0 2-192 0,1-3 192 16,-2 3-192-16,-6-2 160 0,1 0-160 0,0 1 160 15,2-3-160-15,-4 1 0 0,-2 2 0 0,-1-1 0 16,0-1 128-16,-4 0-128 0,-1-3 128 0,-3 1-128 16,-2 1 144-16,-4 0-144 0,-8-2 160 0,10 2-160 15,-10-2 144-15,9 4-144 0,-9-4 128 0,0 0-128 16,0 0 128-16,0 0-128 0,0 0 0 0,0 0 128 31,0 0-1280-31,0 0-256 0,0 0-48 0</inkml:trace>
  <inkml:trace contextRef="#ctx0" brushRef="#br1" timeOffset="94097.1">5462 13196 23039 0,'-2'-18'2048'0,"2"9"-1648"0,0 1-400 0,1-1 0 15,0-1 0-15,0 4 0 0,1 2 0 0,-2 4 0 16,0 0 160-16,0 0 0 0,6-6 0 0,-6 6 0 16,0 0 160-16,0 0 16 0,0 0 16 0,9 4 0 15,-1 0-80-15,-1 4-16 0,-3 5 0 0,0 4 0 16,0 3 256-16,-2 6 32 0,2 2 16 0,-2 5 0 15,0 9 80-15,-2 2 32 0,-1 1 0 0,0 6 0 16,0 5-128-16,-2 1-32 0,0 0 0 0,-3 2 0 16,-2-1-160-16,-1 1-32 0,0 3-16 0,-2 2 0 15,1-7-96-15,2 0-16 0,-5-1 0 0,5-3 0 16,-1-3-64-16,2-1-128 0,2 1 176 0,-2-3-176 0,-4 1 240 16,0-2-64-16,0-3-16 0,3-3 0 0,0-5-32 15,0-1 0-15,-1 0 0 0,4-4 0 0,0-4-128 0,1 0 160 16,2-2-160-16,1 0 160 0,-1-1-288 0,5-3-64 15,2-6-16-15,0-2-10176 16,0-1-2032-16</inkml:trace>
  <inkml:trace contextRef="#ctx0" brushRef="#br1" timeOffset="96401.88">5535 13258 32255 0,'-6'-15'1424'0,"6"10"304"0,0 5-1392 0,10-5-336 0,2-1 0 0,6 2 0 16,-1 3-176-16,5 0-96 0,4-1-32 0,3 1 0 16,5 0 304-16,8-2 0 0,2 0 0 0,8 1 0 15,7 1 128-15,0-1-128 0,-1-2 0 0,6 1 144 16,4 0-144-16,3-3 0 0,2 0 0 0,2 0 128 16,0-2-128-16,3 0 0 0,4-2 0 0,4-2 0 0,-1-3 0 15,2 1 0-15,-3 1 0 0,6 0 0 0,5-2 192 0,0 2-64 16,-2-1 0-16,2 1 0 0,2 3 32 0,-1-3 0 15,4 0 0-15,-1 0 0 0,-2 2-32 0,4 1-128 16,2 2 192-16,-1 0-64 0,-3-1-128 0,3-1 128 16,5 5-128-16,-6-2 128 0,-1 0-128 0,4 0 160 15,1-2-160-15,1 0 160 0,-3 1-160 0,4-1 128 16,1 0-128-16,1 0 128 0,0 0-128 0,0 0 0 16,-1 1 0-16,4 0 0 0,0-3 0 0,-2 1 0 15,-4 2 128-15,3 2-128 0,6 1 0 0,-3-4 0 16,0 0 0-16,4 1 128 0,-2 5-128 0,3-3 0 15,-5-4 0-15,2 1 0 0,3 3 0 0,-4-2 0 16,1-1 128-16,2 2-128 0,1 0 0 0,-2 0 0 0,0 0 144 0,0 1-144 16,0 2 0-16,1-1 0 0,-3-1 0 0,4 4 0 15,-4 2 0-15,3 0 0 0,0-2 0 0,0 4 0 16,-2 0 0-16,1-1 0 0,0-2 0 0,-1 1 128 16,-1 1-128-16,0-1 0 0,-3 2 0 0,1 0 0 15,0 2 0-15,0-1 0 0,3-1 0 0,-4 4 0 16,-1 1 0-16,-2 0 0 0,2-3 0 0,-1 4 0 15,0 3 0-15,0 0 0 0,-4-3 0 0,4 0 0 16,2 0 0-16,0 0 0 0,-1-2 0 0,-1 1 0 16,-2 1 0-16,-1-1 0 0,-4 0 128 0,1 1-128 15,4-1 0-15,-4 3 128 0,-4-1-128 0,3 0 0 16,0 1 0-16,0-1 0 0,-7 1 0 0,3-1 0 16,0-3 0-16,1 4 0 0,-2 2 0 0,-2-1 0 15,-3-2 128-15,1 0-128 0,0 0 128 0,1 0-128 0,-2 1 0 16,-2-1 0-16,1 2 0 0,-1-1 0 0,0 0 0 0,-4-1 0 15,-1-1 0-15,-3 0-128 0,5 1 128 0,0 1 0 16,1 1 0-16,-5-1 0 0,2-4 0 0,-1 0 0 16,3-4 0-16,-1 5 0 0,-5 4 0 0,-1-3 0 15,0-2 0-15,2-1 0 0,-3 0 0 0,-3 1 128 16,-5 2-128-16,-2-4 0 0,-2-4 0 0,4 3 0 16,-1-1 0-16,0 2 128 0,0 3-128 0,-1-3 0 15,-7 0 128-15,3-2-128 0,-1 0 0 0,-2 0 0 16,-1-1 0-16,1-1 0 0,-2 6 0 0,-1-3 0 15,-4 0 0-15,1 1 0 0,2-2 0 0,1-2 0 16,-4-2 0-16,-1 2 128 0,-5 2-128 0,-1-4 0 16,-2-2 0-16,-5 1 0 0,1 0 0 0,1-1 128 0,-1 1-128 0,-3 1 0 15,-4-1 0-15,0 0 128 0,2 2-128 16,-2-1 0-16,-4-1 0 0,-2 3 144 0,-1 0-144 0,0 0 0 16,0-1 176-16,-4-1-176 0,2-1 160 0,-3 1-160 15,2 1 128-15,-2 0-128 0,1-2 0 0,0-3 144 16,2-2-144-16,-2 4 0 0,1 2 0 0,-2 0 128 15,-3-2-128-15,2 1 0 0,-1-1 144 0,-2 1-144 16,-4 3 0-16,0-2 0 0,-1-3 0 0,2 0 128 16,-2 2-128-16,-2 1 144 0,0-1-144 0,0 1 160 15,-2 2-160-15,-2 3 0 0,1-1 0 0,-8-2 0 16,9 3 0-16,-2 3 0 0,-2 0 0 0,-5-6 0 16,0 0 0-16,3 8 0 0,0 1 0 0,-1 0 0 15,-1-1 0-15,-1 3 0 0,-2 4-192 0,-2-1 192 16,2 0 0-16,-1 3 0 0,-4 0 0 0,1 4 0 0,-3 1 0 0,2 1 0 15,-2 2 0-15,1 3 0 0,-6 2 0 0,1 5 0 16,-2 4 0-16,-2 1 0 0,0 3 0 0,-3 3 0 16,0 4 0-16,-1-2 0 0,-2 0 0 0,2-1 0 15,3 1 0-15,0 0 0 0,-1 0 0 0,3-2 0 16,-1 1 0-16,3 0 0 0,3-4 0 0,-1-4 0 16,2-3 0-16,2 2 0 0,-2-2 0 0,4-2 0 15,-3-1 0-15,3 1 0 0,-1 3 0 0,1-2 0 16,3-3 0-16,-3 0 0 0,4-2 0 0,0-1 0 15,0-1 128-15,1-5-128 0,0-1 0 0,1 0 0 16,-1-3 0-16,-1 0 0 0,0-1 0 0,1-3 128 16,-1-2-128-16,1 1 0 0,-1 0 0 0,1-2 128 15,-2 1-128-15,2 0 0 0,-3-3 0 0,1-1 0 0,-2 0 128 0,2-3-128 16,3-6 0-16,-9 6 0 0,1-4 144 0,-2 3-144 16,-1 0 0-16,-2-1 0 0,-3 1 0 0,-4-2 0 15,-1-1 0-15,-4 1 0 0,-3 0 0 0,0-1 0 16,-2-2 144-16,-5 3-144 0,-4 3 192 0,1-3-192 15,0-2 0-15,-1-1 0 0,-2-1 0 0,-5-1 0 16,-7 2 192-16,-1-1-64 0,-3 0 0 0,-2 0-128 16,-4 0 144-16,-3-1-144 0,-3 0 0 0,-5 0 144 15,-4-1-16-15,-5 1-128 0,0 2 192 0,-3-2-64 16,-2 1-128-16,-5-1 0 0,-7-1 0 0,1 1 0 16,0-1 0-16,-3 0 0 0,-5-1 128 0,1-1-128 15,-1 2 0-15,-3 0 0 0,-6-3 0 0,-1 2 0 0,0 1 0 16,-2-2 0-16,-2-1 128 0,-1-1-128 0,-1 3 0 15,-1-1 160-15,-3 0-160 0,-3 0 160 0,-2 1-160 0,4 2 0 16,-1-2 0-16,-2 3 0 0,-4-2 0 0,5 1 0 16,2-2 144-16,0 0-144 0,-4 2 0 0,-1-4 128 15,1 2-128-15,2 0 0 0,2-2 0 0,-2 2 144 16,-2-3-144-16,1 0 0 0,2 0 160 0,-4 1-160 16,-4 1 128-16,0-1-128 0,4 2 160 0,1 1-160 15,-3-2 192-15,1 2-192 0,-4-3 224 0,4 2-64 16,5 1-16-16,-1 0 0 0,-2-1-144 0,4 1 160 15,2-2-160-15,1 0 160 0,0 5-160 0,5-2 0 16,6-2 0-16,-2 1 128 0,-4 0-128 0,3-1 0 16,1 1 0-16,-2 0 0 0,-1 0 0 0,3-1 0 0,-1 1 128 15,3 1-128-15,-5 1 0 0,3 0 0 0,-1-2 0 0,-1 3 0 16,1 3 0-16,-2-2 0 0,4-1 0 0,-2 1 0 16,2 1 0-16,-1 1 0 0,1 1 128 0,-1-1-128 15,1 1 0-15,2 1 128 0,2-1-128 0,3 2 128 16,1-1-128-16,3-1 0 0,-2 0 0 0,1 1 0 15,-3 2 0-15,6-3 0 0,5 0 0 0,-2 0 0 16,-5 3 0-16,4 0 0 0,0-2 128 0,1-1-128 16,-2-1 0-16,2 2 128 0,1-1-128 0,2 1 128 15,2 0-128-15,-1-1 0 0,-1 2 0 0,4 1 0 16,5-1 0-16,1 2 0 0,-3-5 0 0,5 3 0 16,1 0 0-16,6-2 0 0,3 0 0 0,3-1 0 15,-1 2 0-15,3 0 0 0,-2 0 0 0,6-3 0 16,5-2 0-16,3-1 0 0,1 1 0 0,1 2 128 0,2 1-128 0,-1-3 192 15,-1-3-192-15,5 2 192 0,2 2-192 0,3-1 0 16,2 0 0-16,-1 1-176 0,0-1 176 0,0 2 0 16,-1-1 128-16,5 0-128 0,-2 2 176 0,3-3-48 15,1-2 0-15,3 4 0 0,0 0-128 0,4 0 0 16,-2-2 0-16,2 1 0 0,-1 0 0 0,0 1 0 16,0-2 0-16,1 4 0 0,0-3 128 0,4 1-128 15,2 0 0-15,-4 1 128 0,-2 1-128 0,3 0 0 16,-2 1 144-16,4-2-144 0,0 0 0 0,0 2 0 15,2-3 0-15,-1 2 128 0,0 3-128 0,1-2 0 16,-2-1 0-16,-2-1 0 0,1 0 0 0,0 0 0 16,1 0 0-16,0 0 0 0,2 0 0 0,0 1 0 15,0-1 0-15,1 0 0 0,0-1 0 0,1-1 0 0,1-2 0 0,2 2 0 16,3 3 0-16,-1-2 128 0,2-2-128 0,-3 0 0 16,0-2 128-16,2 1-128 0,1 1 160 0,0-1-160 15,2-3 0-15,1 2 0 0,1 0 0 0,-1 2 0 16,-1 2 160-16,1-1-160 0,-2-2 160 0,2 0-160 15,1 1 0-15,2 1 0 0,-2 0 0 0,6-1 0 16,5 0 0-16,0 0 0 0,-10 1 0 0,1 0 0 16,-1-1 0-16,2 0 0 0,1-1 0 0,7 1 0 15,-8 6 0-15,3-3 0 0,5-3 0 0,-7 0 0 16,1 1 0-16,6-1 0 0,-5 2 144 0,5-2-144 16,0 0 0-16,0 0 0 0,-8 7 0 0,3-3 0 15,5-4 0-15,0 0 0 0,0 0 0 0,0 0 0 16,-4 4 0-16,4-4 0 0,0 0 0 0,0 0 0 15,0 0 0-15,0 0 0 0,0 0 0 0,0 0 128 0,0 0-128 0,0 0 0 16,0 0 144-16,0 0-144 0,0 0 0 0,0 0 128 16,0 0-128-16,0 0 0 0,8-3 0 0,6 2 0 15,0-6-160-15,1 3 160 16,2 1-2240-16,0-2-352 0,3-4-64 0</inkml:trace>
  <inkml:trace contextRef="#ctx0" brushRef="#br1" timeOffset="107963.75">2391 16833 4607 0,'0'0'192'15,"0"0"64"-15,-8-4-256 0,-1 1 0 0,2-3 0 0,-4 4 0 16,0 2 2160-16,1 1 384 0,-2-1 80 0,-1 2 0 16,-1 3-1312-16,-1-3-272 0,-1 0-48 0,4 1-16 15,1 1-336-15,-2 0-80 0,1 1-16 0,2-1 0 0,10-4 160 0,-9 7 48 16,0-6 0-16,2 2 0 0,-2-1 96 0,9-2 32 15,0 0 0-15,0 0 0 0,0 0-176 0,0 0-16 16,0 0-16-16,0 0 0 0,0 0-64 0,0 0-16 16,11 7 0-16,2-4 0 0,-3-2-112 0,5-1-32 15,7 0 0-15,2 0 0 0,3-1-128 0,4 0-16 16,1-3-16-16,2 0 0 0,0 0-32 0,3 1-16 16,6-3 0-16,2 2 0 0,4-2-48 0,7 1-16 15,5-1 0-15,2 2 0 0,-3-2-176 0,1 0 128 16,3-3-128-16,5 2 128 0,4 2-128 0,1 0 0 15,-5 3 0-15,0 0 0 0,0-1 128 0,2-1-128 16,-1 1 0-16,1 2 128 0,-2 0-128 0,-2 1 0 16,-4 0 0-16,-1-1 128 0,2-1-128 0,3 0 0 0,5 4 0 15,-3-1 128-15,-4 0-128 0,0-3 0 16,0-5 144-16,1 3-144 0,-2 4 0 0,1-3 144 0,-3-2-144 0,0 2 0 16,-4 0 128-16,2 2-128 0,-3-1 0 0,0 0 0 15,-1-1 0-15,-3 0 128 0,-3 1-128 0,-2 2 0 16,-5 0 128-16,-2 0-128 0,-1-1 0 0,0-2 0 15,-2 1 0-15,2-1 0 0,2 1 128 0,-5 0-128 16,0 0 0-16,-4-2 128 0,-2 3-128 0,-1-1 0 16,-5 0 160-16,-2-2-160 0,-2-1 128 0,-2 2-128 15,-3 1 128-15,1-1-128 0,-4 0 0 0,-1 2 128 16,-2-1-128-16,-1 1 0 0,-9 1 0 0,9-1 128 16,-9 1 0-16,0 0 0 0,0 0 0 0,0 0 0 15,0 0 80-15,0 0 16 0,0 0 0 0,0 0 0 16,-11 2 0-16,-1 0 0 0,-1 0 0 0,-2 2 0 0,0-1-96 0,-4-1 0 15,-1-1-128-15,-1 1 192 0,-3 1-64 0,-5 0-128 16,-6 0 176-16,0 0-176 0,-2 1 176 0,-4 1-176 16,-3 3 160-16,-1 0-160 0,-2-2 160 0,-4 1-160 15,-5-3 160-15,-6 3-160 0,-5 1 144 0,-4 0-144 16,-1 0 128-16,-2 0-128 0,0-1 0 0,-6 1 128 16,-3 0-128-16,3-2 0 0,3 1 0 0,-3 0 128 15,-2-2-128-15,-4 1 0 0,2-1 128 0,4 0-128 16,0-2 128-16,-2 0-128 0,-2 3 144 0,1-2-144 15,6-1 160-15,6 1-160 0,1-1 160 0,3 1-160 16,1-1 160-16,-2 0-160 0,0-3 128 0,4 0-128 16,7-1 0-16,5 0 144 0,1-3-144 0,1 1 0 0,-2-2 144 15,4 2-144-15,1 2 0 0,3 0 0 16,2-1 0-16,6 0 128 0,-2 0-128 0,5 0 0 0,3 2 0 0,3 0 0 16,1 0 0-16,-1 0 0 0,5-1 0 0,-1 2 0 15,2 2 0-15,0 0 0 0,1-2 0 0,3 2 0 16,1 1 0-16,2 0-128 0,0-3 128 0,3 2 0 15,2 2 0-15,1-1-160 0,8-4 160 0,0 0 0 16,0 0-208-16,0 0 64 0,7 10 16 0,5-3 0 16,3-2-32-16,5 0 0 0,8-3 0 0,4 1 0 15,2 3 160-15,5-3 0 0,4-2-144 0,9 0 144 16,1 0 0-16,7-1 0 0,11 1 0 0,1 0 0 16,0-3 0-16,7 1 0 0,6-1 0 0,4 1 0 15,2 0-128-15,3-3 128 0,0 2 0 0,5 1 0 16,1 1 0-16,-1 0 0 0,-2-1 0 0,3 0 0 0,4-1 0 0,-4 1 0 15,-4-2 0-15,-1 2 0 0,0-1 0 0,-3 0 0 16,-2-1 0-16,-4-1 0 0,-2 0 0 0,-4 0 0 16,-2-2 0-16,-4 3 0 0,-8 2 0 0,-7 0 0 15,-6-2 0-15,-2 1 0 0,-1 2 0 0,-4 2 0 16,-5 1 0-16,0-1 0 0,-4 0 0 0,-4 0 0 16,-4 1 0-16,-4 2 0 0,-6-3 0 0,-4 0 0 15,-4-3 0-15,-2 3 0 0,-2 3 128 0,-7-5-128 16,0 0 128-16,0 0-128 0,0 0 192 0,0 0-64 15,-9 5 0-15,-3 0 0 0,-4-3 32 0,-4-1 0 16,-3-1 0-16,-5 0 0 0,-3 0-160 0,-4 1 0 16,-6 1 144-16,-1-1-144 0,-3-1 0 0,-4-1 128 0,-6 0-128 0,-10-1 0 15,-7 0 0-15,-5 1 0 16,-3 1 0-16,-8 0 128 0,-2-1-128 0,-4 2 0 0,-3 2 0 0,0-2 128 16,-1 1-128-16,-1-1 0 0,-1-1 0 0,6 1 0 15,8 4 0-15,-3-3 0 0,-3-2 0 0,2 2 0 16,0 0 0-16,7 0 0 0,4-2 0 0,-1 1 0 15,-1-4 0-15,7 2 0 0,11 0 0 0,5 1 0 16,10 0 0-16,2-3 128 0,3-3 0 0,1 4 0 16,2 0-128-16,5 1-192 0,3 0 64 0,7 0 0 15,5 0 128-15,5 0 0 0,2-2 0 0,4 2-128 16,9 1 128-16,0 0 0 0,0 0-144 0,10-1 144 16,6-2-272-16,13 1 16 0,6-1 0 0,9 1 0 15,2-1 96-15,5-3 32 0,5-1 0 0,11 0 0 0,14 2 128 16,5-2-160-16,0-1 160 0,4 0-160 0,4-2 160 15,1 1 0-15,4 1 0 0,-3-2 0 0,-5 0 0 0,4-2 0 16,3 1 0-16,-6 1 0 0,-6 5 0 0,0-5 0 16,0 0 0-16,-2 1 0 0,-1 6 0 0,-6 1 0 15,-7 0 0-15,0-1 0 0,-7-1 0 0,0 3 0 16,-1 3 0-16,-7 1 0 0,-6 1 0 0,-9 0 0 16,-6 0 0-16,-5 3 0 0,-4 2 0 0,-3-1 0 15,-2-3 0-15,-8 1 0 0,-5 3 0 0,-3 0 0 16,-4-9 0-16,-2 9 0 0,-4-1-144 0,-6-1 144 15,-3 2-160-15,-6-2 160 0,-6-3 0 0,-5 1 0 16,-8-1-128-16,-5 2 128 0,-7-5 0 0,-2 2 0 16,-2 1 0-16,-5 0 0 0,-1-3 0 0,-9 1 0 15,-7 0 0-15,-2 0 0 0,-2 1 0 0,-9-2 0 16,-5-1 0-16,-6 2 0 0,-2 0 0 0,-2 1 0 16,3-3 0-16,-5 4 0 0,0 0 0 0,6-1 0 0,4-3 0 15,2 1 0-15,-1 3 0 0,10-1 0 0,9 0 0 0,10 0 0 16,8-3 0-16,5 1 0 0,4 0 160 0,5-1-160 15,3 0 0-15,9 0 0 0,4-1 128 0,7 1-128 16,4 0 0-16,6 0 0 0,3-3 144 0,10 3-144 16,0 0 0-16,0 0 0 0,0 0 0 0,15-3 128 15,4-1-128-15,8-3 0 0,9 1 0 0,8-2 0 16,4 0 0-16,5 0 0 0,2 1-128 0,11-1 128 16,10 0 0-16,6 1 0 0,3-1 0 0,3 1-128 15,7 2 128-15,3 0 0 0,3 4 0 0,-2-1 0 16,-7-2 0-16,5-1 0 0,6 3 0 0,-7 0 0 15,-2 2 0-15,-4-2 0 0,-3-4 0 0,-2 2 0 16,-3 1 0-16,-6-2 0 0,-8-3 0 0,-4 1 0 0,-7-2 0 0,-4 2 0 16,-8 1 0-16,-5-1 0 0,-6 3 256 0,-7 0 0 15,-6 3-16-15,-8 0 0 0,-13 1-48 0,0 0-16 16,0 0 0-16,-9 0 0 0,-7 2 32 0,-5 1 16 16,-2-2 0-16,-4 2 0 0,-4 3-224 0,-1 1 0 15,0 3 0-15,0-1 0 0,0 0-192 0,-1 0-16 16,0 2-16-16,-4 0 0 15,-1-2-1824-15,-1 1-352 0,-1 0-80 0</inkml:trace>
  <inkml:trace contextRef="#ctx0" brushRef="#br1" timeOffset="112984.86">5693 15605 17327 0,'0'0'768'0,"0"0"160"0,-7-8-736 0,1-1-192 0,0-1 0 0,1 3 0 16,5 7 1152-16,-7-7 208 0,-2-2 48 0,4 4 0 16,-1-2-416-16,6 7-80 0,0 0-16 0,0 0 0 15,-7-6-256-15,7 6-48 0,0 0-16 0,0 0 0 16,0 0-64-16,0 0 0 0,0 0-16 0,-7 6 0 15,3 5-224-15,1 5-32 0,1 0-16 0,2 6 0 16,0 7 32-16,1 3 16 0,0 2 0 0,1 3 0 16,-1 2-32-16,-1 2-16 0,0 0 0 0,0-2 0 15,0-2-48-15,0-2-16 0,1-4 0 0,-1-1 0 16,0-1-32-16,1-2-128 0,-1-2 192 0,0-4-64 16,0-1 144-16,1-4 32 0,-1-4 0 0,0-2 0 15,-1-1 192-15,1-9 32 0,0 0 16 0,0 0 0 0,0 0 64 0,0 0 16 16,0 0 0-16,0 0 0 0,4-11 128 15,-2-1 16-15,1-1 16 0,-1-5 0 0,-1-4-416 0,0-1-96 16,0-2-16-16,-1-3 0 0,-1-3-256 0,0 1 160 16,1-2-160-16,0-5 128 0,-1-1-128 0,1-4 0 15,0-2 0-15,2 5 128 0,0 9-128 0,-1 3 0 16,0 4 0-16,-1 5 0 0,0 2 0 0,-1 5 0 16,1 11 0-16,0 0 0 0,-3-7 0 0,3 7-176 15,0 0 176-15,-5 9-128 0,-1 4 0 0,2 2 0 16,-1 4 0-16,3 2 0 0,-2 4-32 0,3 1 0 15,-1 3 0-15,4-2 0 16,-1 1-1824-16,3-2-352 0,0 1-80 0,5-4-13392 0</inkml:trace>
  <inkml:trace contextRef="#ctx0" brushRef="#br1" timeOffset="126251.88">18033 18320 16575 0,'-9'-5'736'0,"4"3"160"16,-3 0-720-16,2 0-176 0,6 2 0 0,-5 2 0 16,-1-2 640-16,6 0 80 0,0 0 32 0,0 0 0 15,0 0-112-15,0 0 0 0,0 0-16 0,0 0 0 0,6-9 208 0,3 2 32 16,2 1 16-16,4 0 0 0,4 3-224 0,2-4-32 16,5 0-16-16,4 1 0 0,3 2-176 0,3-2-48 15,5 0 0-15,-2 0 0 0,2 0-80 0,3 2-32 16,2 2 0-16,4 0 0 0,8 0-48 0,5-1-16 15,7 0 0-15,2 1 0 0,-2 0-16 0,7 0 0 16,4-2 0-16,4 2 0 0,1 2-64 0,-1 2-128 16,-2 0 176-16,3 1-176 0,5-2 128 0,-3 1-128 15,-5 0 0-15,3 3 0 0,1-3 0 0,3 0 0 16,2 0 0-16,0 0 0 0,-3 1 0 0,0 0 0 16,2 0 0-16,-3-1 0 0,-2-2 144 0,-1 1-144 15,-2 2 0-15,1-1 144 0,-2-1-16 0,-3-1-128 0,-4-1 192 0,0 2-64 16,-1 2 64-16,3-1 16 0,1-2 0 0,-2 2 0 15,-6-1-32-15,-1 1-16 0,-4 1 0 0,5-1 0 16,-1 1-16-16,-5-3 0 0,-6 0 0 0,-6 1 0 16,-6 0-144-16,-1 0 0 0,-2 0 0 0,2 0 0 15,1-1 0-15,-5 2 0 0,-3 2 0 0,-2-2 0 16,-3 0 0-16,-4-2 160 0,-2 1-32 0,-5 0-128 16,-5 0 0-16,-1 0 0 0,-5-2 0 0,-1 0 0 15,-10 1 224-15,0 0-64 0,0 0-16 0,0 0 0 16,0 0 320-16,0 0 64 0,-10-4 16 0,-3 0 0 15,-6 3-224-15,-3-1-64 0,-6-2 0 0,-5 2 0 16,-5-2-256-16,-5 2 0 0,-3-2 0 0,0 0 0 16,-1 0 144-16,-1 2-16 0,-6-3-128 0,-8 2 192 0,-8 0-192 15,0-2-160-15,-1-1 32 0,-5 1 0 0,-5 3 128 0,-6 0-160 16,-9-4 160-16,1-1-160 0,-1 2 160 0,-6 2-160 16,-8 2 160-16,-3-2-160 0,0-3 160 0,-6 1-128 15,-1-1 128-15,-4 3-128 0,-3 1 128 0,0-1 0 16,-4 0 0-16,3 1 0 0,2 2 0 0,1 0 0 15,1 0 0-15,0 1 176 0,0 1-176 0,4 3 0 16,9-2 0-16,5 0 0 0,1-1 0 0,6 2 0 16,1-1 0-16,12 3 0 0,9-1 128 0,3-1-128 15,2 0 0-15,7 0 128 0,4 3-128 0,11-3 0 16,6 2 0-16,6-3 128 0,6-3-128 0,5 2 0 16,4 3 0-16,4-2 0 0,4-3 0 0,5 1 128 0,1 0-128 15,9-1 0-15,0 0 0 0,0 0 0 16,12-3 0-16,4 1 0 0,4 0 0 0,7 0 0 0,5-2 0 0,10-1 0 15,8 0 0-15,9 1 0 0,5-1 0 0,4 0 0 16,2-2 0-16,10-1 0 0,12 3 0 0,7-2 0 16,6 3 0-16,11-2 0 0,7-2 0 0,4 3 0 15,0 1-128-15,9 2 128 0,8 0 0 0,6-1 0 16,5 1 0-16,0-1 0 0,2 3 0 0,2 0 128 16,-2-1-128-16,-1 1 0 0,-1 3 0 0,-5 0 128 15,-6 0-128-15,1 1 0 0,0-1-160 0,-4 0 160 16,-7 4 0-16,-9-2 0 0,-11-1 0 0,-5 1 0 15,-6 2 0-15,-7-2 0 0,-8 2 0 0,-13-4 0 16,-12-1 0-16,-12 1 0 0,-8-2 160 0,-9 2-160 16,-8-2-1216-16,-10-2-320 0,-7-3-64 15</inkml:trace>
  <inkml:trace contextRef="#ctx0" brushRef="#br1" timeOffset="127120.27">19874 15727 12431 0,'7'-10'544'0,"-7"10"128"0,7-8-544 0,0 1-128 0,-1-2 0 0,0 1 0 15,0 0 1072-15,-6 8 176 0,5-7 32 0,-5 7 16 16,9-8-80-16,-9 8 0 0,0 0-16 0,0 0 0 15,0 0 64-15,0 0 16 0,0 0 0 0,0 0 0 16,0 0-144-16,-7 10-32 0,0 2 0 0,-1 4 0 16,-1 3-288-16,-3 6-64 0,0 7-16 0,-1 2 0 15,-1 3-256-15,-3 2-48 0,2 3-16 0,-1 3 0 16,0 1-32-16,-1 1-16 0,1 1 0 0,2-1 0 0,-1-4-128 16,2-2-32-16,2-4 0 0,-2 0 0 0,2-3-80 0,-1-5-128 15,2-2 176-15,-1-3-176 0,2-2 192 0,0 0-192 16,0-1 192-16,3-5-192 0,1 0 128 0,0-4-128 15,0-2 0-15,3-1 0 16,4 1-880-16,-2-10-272 0,0 0-64 0,13 1-9024 16,1-1-1792-16</inkml:trace>
  <inkml:trace contextRef="#ctx0" brushRef="#br1" timeOffset="127428.07">20586 15810 24879 0,'0'0'2208'0,"9"-3"-1760"0,3 1-448 0,0-1 0 16,3-3 416-16,4 3 0 0,-1 0 0 0,4-1 0 15,3 0 208-15,5-3 32 0,4-2 16 0,1 4 0 16,-2 1-384-16,3 0-80 0,2-3-16 0,0 0 0 16,-3 1-64-16,0 1 0 0,-4 1-128 0,-1-1 192 15,-2-1-192-15,-3 2 0 0,-1 2 0 0,-3 1 0 16,-2 0 0-16,-4 1 0 0,-3 1-208 0,-3 2 64 16,-9-3-2288-16,0 10-448 0</inkml:trace>
  <inkml:trace contextRef="#ctx0" brushRef="#br1" timeOffset="127659.7">20271 16219 25791 0,'-11'-3'2304'0,"11"3"-1856"16,0 0-448-16,0 0 0 0,0 0 1104 0,8 5 128 16,2 0 32-16,7-1 0 0,3-1-624 0,9-2-128 15,3-2-32-15,8-2 0 0,6-4 80 0,5-1 16 16,0-1 0-16,2-2 0 0,0-2 48 0,3-1 16 15,2 0 0-15,-2-2 0 0,-2 1-144 0,-3 1-32 16,-2-4 0-16,-6 4 0 0,-3 0-288 0,-4 3-176 0,-3 3 192 0,-3-1-192 16,-4 1 0-16,-2 0-176 0,-5 5 0 0,-3-1 0 31,-2-1-1872-31,-2 2-368 0,-5 0-80 0</inkml:trace>
  <inkml:trace contextRef="#ctx0" brushRef="#br1" timeOffset="127989.84">21158 15354 21183 0,'0'0'1888'0,"0"0"-1504"15,-5-6-384-15,5 6 0 0,-8-1 2032 0,-1 4 336 16,-2 1 64-16,0 7 0 0,0 5-1248 0,-4 9-256 16,-1 2-48-16,-4 6-16 0,0 1-224 0,-1 6-32 15,-1 4-16-15,0 4 0 0,0 8-16 0,-1 4 0 16,-1 0 0-16,-1 0 0 0,0-4-160 0,2-1-32 16,1-1-16-16,1-6 0 0,2-2-192 0,4-2-48 15,-2 1 0-15,3-5 0 0,0-6 0 0,2-3 0 16,1-4 0-16,2 0 0 0,0-3-128 0,2-2 192 15,2-4-192-15,0-4 192 0,1 1-192 0,2-3-256 0,2-12 64 16,0 0 16 0,0 0-2992-16,0 0-608 0</inkml:trace>
  <inkml:trace contextRef="#ctx0" brushRef="#br1" timeOffset="128470.84">22517 15390 25567 0,'0'0'1136'0,"0"0"224"0,-8 2-1088 0,-3 2-272 16,0 2 0-16,-3 2 0 0,-3 5 576 0,-5 4 48 15,-4 4 16-15,-6 4 0 0,-5 6-96 0,-4 6-16 16,-2 5 0-16,-1 5 0 0,-1 6 16 0,2 5 0 16,0 5 0-16,5 2 0 0,3-2-224 0,4-4-32 15,4-1-16-15,7-2 0 0,7-1-272 0,5-7 160 16,6-5-160-16,5-6 128 0,7-2 192 0,6-6 48 15,3-4 0-15,5-4 0 0,3-7 256 0,5-4 48 16,5-3 16-16,6-5 0 0,5-4 16 0,7-6 16 0,6-5 0 16,1-2 0-16,-3-3 48 0,-2-7 0 0,2-7 0 0,2-9 0 15,3-3 0-15,1-5 16 0,1-6 0 0,-8-6 0 16,-6-2-128-16,-7 0-16 0,-9 0-16 0,-5 3 0 16,-6 5-176-16,-9 6-48 0,-7 3 0 0,-7 6 0 15,-4 5-16-15,-7 3-16 0,-5 2 0 0,-5 3 0 16,-8 3-368-16,-3-2 0 0,-9 2 0 0,-8 2 0 31,-8 2-2560-31,0 7-512 0</inkml:trace>
  <inkml:trace contextRef="#ctx0" brushRef="#br1" timeOffset="140534.31">16744 15045 5519 0,'-9'-11'496'0,"2"4"-496"0,-2 0 0 0,0-2 0 16,-5-1 1440-16,1 0 192 0,0 0 32 0,-1-1 16 0,-3 0-640 0,1 0-128 15,-2 1-16-15,0 1-16 0,1 3-224 0,0-1-32 16,-4-1-16-16,3 4 0 0,-2 1 32 0,1-1 16 16,-3 1 0-16,2 1 0 0,2 0-144 0,-2 2-48 15,2 3 0-15,3-1 0 0,3 0-16 0,3 0-16 16,9-2 0-16,-7 3 0 0,7-3-160 0,0 0-16 16,0 0-16-16,0 0 0 0,9 8 512 0,4-2 96 15,4-1 32-15,5-2 0 0,5 1-288 0,4 1-48 16,1 0-16-16,4-3 0 0,1 1-144 0,6-2-48 15,4-1 0-15,4 0 0 0,5 0-64 0,3 0-16 16,7 1 0-16,1-1 0 0,5 0 32 0,5-1 0 0,6-3 0 0,4 2 0 16,1 2-48-16,2-2-16 0,2 0 0 15,4 2 0-15,8 2-32 0,-2 0 0 0,-5-2 0 0,3 1 0 16,2 5-192-16,-2-3 144 0,-4-3-144 0,1 3 128 16,6 3-128-16,-3-1 128 0,-2 2-128 0,1-3 128 15,1 1-128-15,1 1 0 0,-5 3 0 0,1 0 128 16,-4-4-128-16,-3 2 128 0,-2 0-128 0,-5 0 128 15,-6 1-128-15,-2-2 0 0,-2-3 0 0,-5 0 0 16,0-1 0-16,-4 1 0 0,-7-1 0 0,-4-2 0 16,-7-2-192-16,-3 0 48 0,-5 1 0 0,-7 0 0 15,-3-4 144-15,-5 0-192 0,-1 1 192 0,-7 2-192 16,-5-2 48-16,-2 1 0 0,-8 3 0 0,0 0 0 16,0 0-176-16,-9-3-16 0,-1 0-16 0,-9 1 0 15,-6 1-224-15,-5 2-32 0,-7 2-16 16,-5-1 0-16,-5-4 384 0,-11 1 80 0,-6 1 16 0,-5 2 0 0,-3 1 144 15,-5-1 0-15,-4-3 0 0,-6 2-128 0,-7 1 128 0,-5 3 0 16,0-4 0-16,-8 2 0 0,-8 1 0 0,-3-1-128 16,-1 1 128-16,-5 1 0 0,-1-1 0 0,1 0 0 15,2 1 0-15,-1 0 0 0,0 2 0 0,0 1 128 16,0-2 0-16,7 2 0 0,9 2 96 0,3 0 32 16,3-3 0-16,3 2 0 0,0 0-112 0,8 0-16 15,7 0 0-15,6-1 0 0,0 0-128 0,6-1 192 16,4-3-192-16,6 2 192 0,6-1-192 0,5-2 0 15,5-3 0-15,7 2 0 0,6 0 128 0,6-1-128 16,4-2 0-16,5 0 128 0,8-3-128 0,9 4 192 16,0 0-192-16,8-6 192 0,4-3 32 0,10 0 16 0,7 0 0 15,6 1 0-15,8 0-240 0,10-4 0 0,9 0 0 0,8 2-160 16,6 1 160-16,6-1 0 0,10-1 0 0,9 1 0 16,11 0 0-16,2-1 0 0,4 0 0 0,6 1 0 15,8 0 128-15,7 4 64 0,4-3 16 0,-1 1 0 16,-5 2 32-16,6-2 0 0,4 3 0 0,0-1 0 15,3 2-16-15,-3 1 0 0,-3 1 0 0,-1 2 0 16,0 2-48-16,-3 2-16 0,-8 0 0 0,-2 2 0 16,-6-1-160-16,-5 2 160 0,-4-1-160 0,-9 2 160 15,-12 2-160-15,-11 0 128 0,-9-1-128 0,-9-2 128 16,-8 3-128-16,-11 0 0 0,-10-2 144 0,-7-3-144 16,-8 0 0-16,-10-2 0 0,-11-3 0 0,-9 7-128 15,-10-5-256 1,-11-2-64-16,-10-1 0 0,-15 0 0 0,-12-2 208 0,-17-2 48 0,-16-3 0 0,-16-1 0 0,-16 2 192 15,-14-2 0-15,-10-3 0 0,-14-1 0 0,-14-1-128 16,-12 2 128-16,-8 1 0 0,-9 0-144 0,-3-1 144 0,1 3 0 16,1 5 0-16,2 2 0 0,4 1 0 0,14 1 0 15,12-1 0-15,21 5 128 0,18 6-128 0,18 2-208 16,17-2 48-16</inkml:trace>
  <inkml:trace contextRef="#ctx0" brushRef="#br1" timeOffset="146053.59">2057 16736 1839 0,'0'0'160'0,"0"0"-160"0,0 0 0 0,0 0 0 15,0 0 2176-15,0 0 384 0,0 0 96 0,0 0 16 16,0 0-1264-16,0 0-256 0,0 0-64 0,0 0 0 15,0 0 0-15,0 0 0 0,0 0 0 0,0 0 0 16,0 0-16-16,0 0-16 0,0 0 0 0,-9-2 0 16,-4-1-192-16,5 2-32 0,-4 1-16 0,1 1 0 15,-2 2-240-15,1 0-32 0,-2-2-16 0,-1 1 0 16,0-1-80-16,1 1 0 0,0 0-16 0,1-2 0 16,-1-3 16-16,1 0 0 0,-1 0 0 0,1-3 0 0,-3-2 48 15,2 0 16-15,0-3 0 0,-1 0 0 0,2 0-64 16,-1-4-16-16,0 1 0 0,-3-4 0 0,2-1-144 0,1-1-32 15,1-1 0-15,3-1 0 0,-2-2-80 0,2-1-32 16,2 1 0-16,-1-2 0 0,0 1-144 0,0-3 0 16,3-1 0-16,-1 0 128 0,3-2-128 0,-1 0 0 15,1-2 0-15,2 1 128 0,-1 0-128 0,2 2 0 16,1 0 0-16,0 1 0 0,1 1 0 0,3 0 0 16,1 0 0-16,0-1 0 0,1-2 0 0,3-1 0 15,2-1 0-15,0-1 0 0,2 0 0 0,3 0 0 16,0-2 0-16,-1 2 0 0,2 2 0 0,2 1 0 15,3-2 0-15,1 1 0 0,0 0-128 0,3 2 128 16,1 1 0-16,0 1 0 0,2-3 0 0,0 1 0 16,1-1-144-16,2 2 144 0,0 2 0 0,3-2 0 0,4-2-128 0,0 5 128 15,3-2 0-15,2 4 0 0,1 0 0 16,0 2 0-16,-1 1 0 0,1-1 0 0,0 2-128 0,5-2 128 16,1 0 0-16,-2 2 0 0,-2 1 0 0,3 2 0 15,3 1 0-15,-5 1-128 0,-1 0 128 0,1 2 0 16,-1 2 0-16,2 0 0 0,3 1 0 0,2 1 0 15,1 0 0-15,-1 2 0 0,-3 4 0 0,-2-2 0 16,-2-3 0-16,4 3 0 0,3 1 0 0,0 2 0 16,-3 0 0-16,2-1 0 0,1-2 0 0,-1 3 0 15,-1 2 0-15,-2 0 0 0,1 0 0 0,3 1 0 16,2 0 0-16,1 1 0 0,-1 1 0 0,-1 0 0 16,0-1-128-16,-1 0 128 0,0 2 0 0,1-1 0 15,2-1 0-15,0 1 0 0,1 1 0 0,0 0 0 0,-1 2 0 16,1-3 0-16,0 2 0 0,-1 0 0 0,0-2 0 15,0 4 0-15,-1 4 0 0,-1-1 0 0,-6-3 0 0,1 2 0 16,0 1 0-16,-1 0 0 0,1 2 0 0,-1 0 0 16,6 0 0-16,-3 3 0 0,-3 2 0 15,-2 0 0-15,-4-3 0 0,-2-1 0 0,1-1 0 0,0 3 0 16,-2-2 0-16,2 2 0 0,1-2 0 0,-1 3 0 16,-6-2 0-16,2 1 0 0,-1 1 0 0,-2 0 0 15,0 2 0-15,-2 0 0 0,1 1 0 0,-4 1 0 16,1 0 0-16,-1-2 0 0,-1-2 0 0,0 3 0 15,0-1 0-15,-1 2 0 0,0 0 0 0,2 0 0 16,-1-1 0-16,-4-1 0 0,-2 1 0 0,-4-1 0 0,1-3 0 16,0 1 0-16,1 0 0 0,1-1 0 15,0 3 0-15,-3-2 0 0,-1 0 0 0,0 1 0 0,0 3 0 0,-1-2 0 16,2-4 0-16,-4 0 0 0,-3 1 0 0,0-1 0 16,1 1 0-16,-4 0 128 0,-3-1-128 0,-1 1 144 15,1 5-144-15,-3 0 0 0,1 0 0 0,-1 0 0 16,-4-2 0-16,-3 3 0 0,-1 2 0 0,-2-1 128 15,2-1-128-15,-3 1 0 0,-1 1 144 0,-1 0-144 16,-2 0 128-16,0 1-128 0,-2-4 128 0,1 2-128 16,0 0 128-16,-1 2-128 0,0 1 160 0,1-1-160 15,1-2 192-15,-3 1-64 0,1 1-128 0,1-1 192 16,-1-1-48-16,-3-3-16 0,2-1 0 0,-1 0 0 16,1 2 64-16,-2-1 0 0,0-4 0 0,-1 2 0 15,-4 2-32-15,1 0 0 0,-3-1 0 0,0 1 0 0,-5 0-32 16,0 1 0-16,-2-1 0 0,0-3 0 0,1 1 16 15,1 2 0-15,-1 2 0 0,1 1 0 0,0 0-16 0,0-4 0 16,-2-2 0-16,0 0 0 0,1 1 32 0,-6-1 0 16,1-3 0-16,-1 1 0 0,-1-1 32 0,-1 2 16 15,3 1 0-15,-5-5 0 0,3-2 0 0,-4-1 0 16,-1-1 0-16,1-1 0 0,-4 3-48 0,-2-1-16 16,1-3 0-16,0 2 0 0,0 1 16 0,3-1 0 15,1-1 0-15,2 0 0 0,0-1-32 0,-1-1-128 16,-2 2 192-16,1-3-64 0,2-2 0 0,-1-2-128 15,-2-1 192-15,2 0-64 0,3-1 0 0,2 0-128 16,-1-2 192-16,1-2-64 0,-1 0-128 0,0 0 160 16,2 1-160-16,-1 1 160 0,1 0-160 0,2 1 160 0,3 0-160 15,2 0 160-15,4 1-160 0,1 1 0 16,2 2-160-16,5 0 160 0,2 0-352 0,5 0 32 0,1 2 0 0,8-2 0 31,0 0-2656-31,4 10-528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9:40:49.8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14123 2701 20271 0,'0'0'448'0,"0"0"80"0,-7-6 32 0,0 3 16 0,-2 1-576 0,9 2 0 0,-6-4 0 0,-4 3 0 15,0-2 0-15,1 3 0 0,1 0 0 0,8 0 0 16,-7 0 928-16,7 0 80 0,0 0 16 0,0 0 0 16,0 0 0-16,0 0 0 0,-9 0 0 0,9 0 0 15,0 0 0-15,0 0 0 0,0 0 0 0,0 0 0 16,0 0-832-16,0 0-192 0,0 0 0 0,9 3 0 15,5 3 0-15,1-4 0 0,2-3 0 0,5 1 0 16,2 1 864-16,6 0 128 0,3 0 32 0,4-1 0 16,5 0-832-16,6 0-192 0,9-2 0 0,4 0 0 15,6-1 0-15,5 0 0 0,-4-1 0 0,6-1 0 0,3 0 0 0,5-1 0 16,7 1 0-16,-1-1 0 0,-5 2 0 0,3 0 0 16,3 1 0-16,0 2 0 0,0 0 0 0,-3 0 0 15,-2 1 0-15,1-1 0 0,1-1 0 0,-5 1 0 16,-3 0 0-16,-2-1 0 0,1 0 0 0,1 0 0 15,4-1 0-15,-6-2 0 0,-6 3 0 0,-3-1 0 16,1 0 0-16,1 0 0 0,1 3 0 0,-4-2 0 16,-2 0 0-16,-4 1 0 0,-3 0 0 0,2 0 0 15,-2 0 0-15,2 1 0 0,3 2 864 0,-5 0 128 16,-3 0 32-16,-2 0 0 0,-5 1-1024 0,-1-2-448 16,-2 0 48-16,0 1 0 0,1 0 400 0,0 0 0 0,1 1 0 15,-5-2 0-15,-1 0 0 0,-4 0 0 16,1 0 0-16,-7 0 0 0,-2 0 0 0,0 0 0 0,0 0 0 0,-1 0 0 15,2-1 0-15,-3 0 0 0,1 0 0 0,-1 2 128 16,-2 0-128-16,1-2 0 0,-3-1 0 0,-1 1 0 16,-4 1 0-16,1-2 0 0,-5-3 0 15,-4 3 0-15,0 1 320 0,-2 0 0 0,0-1 0 0,-1 0 0 16,-6 1-320-16,0 0 0 0,6-2 0 0,-6 2 0 16,0 0 0-16,0 0 0 0,0 0 0 0,0 0 0 15,0 0 0-15,-9-2 0 0,1 1 0 0,-5-2 0 16,-2 3 0-16,-4-1 0 0,-4 0 0 0,-3 0 0 15,-4 1 0-15,-2-1 0 0,0 0 0 0,-3 0 0 16,-1 1 0-16,-6-1 0 0,-2-2 0 0,-5 3 0 16,-2 3 0-16,-5 0 0 0,-2-2 0 0,3 0 0 0,-1-1 0 0,-4 1 0 15,-5-1 0-15,-3 0 0 0,-7 1 0 16,0 3 0-16,0-2 0 0,-5 0 0 0,-8 0 0 0,-2 0 0 16,0 2 0-16,-4-2 0 0,-6 0 0 0,0-2 0 15,-5 1 0-15,2 1 0 0,1 2 896 0,-4 0 96 16,-2 1 32-16,2-1 0 0,1 0-832 0,0 1-192 15,-3-1 0-15,5 2 0 0,7-1 0 0,-1 2 0 16,1-2 0-16,3 1 0 0,4-1 0 0,3 3 0 16,2-1 0-16,2 1 0 0,-1 0 0 0,1 1 0 15,5-1 0-15,5-1 0 0,1 2 0 0,2 0 0 16,0-1 0-16,5 1 0 0,6 2 0 0,4 2 0 16,6-1 0-16,2-1 0 0,5-3 0 0,5 2 0 15,5-1 0-15,2-1 0 0,6 0 0 0,5-3 0 16,5-1 0-16,4 1 0 0,3-3 0 0,6-2 0 15,0 0 0-15,6 3 0 0,4 0 0 0,8-5 0 0,3-2 0 16,9-1 0-16,6-2 0 0,7-2 0 16,5-1 0-16,30-5 0 15,3-1-768-15,1 1-208 0,2 0-48 0,-18 4 0 0,12-3 832 0,4 0 192 0,4-2 0 0,8 2 0 16,9 2 768-16,3 0 208 0,0 1 48 0,5 0 0 16,9 1-832-16,-3 2-192 0,1-1 0 0,44-1 0 31,-13 1-768-31,-14 1-208 0,-12 2-48 0,-37 1 0 0,11 1 1648 0,1 3 320 0,-2-1 64 0,3 1 16 15,2 1-1648-15,-3 0-320 16,-6-3-64-16,-2 3-16 0,-2 3 832 0,0-2 192 0,-1 0 0 0,-5 2 0 16,-8-1 0-16,-3 2 0 0,-6-2 0 0,-2 3 0 15,-1-3 0-15,-4 1 0 0,-3-2 0 0,-5 1 0 16,-6 0 768-16,-5 0 208 0,-3-2 48 0,-4 0 0 16,-4 3-1648-16,-3-1-320 0,-1-1-64 0,-2 1-16 0,-5 0 1648 0,1-1 320 15,-4-1 64-15,-1 3 16 16,-3 0-1648-16,-1-1-320 0,0-1-64 0,-3 0-16 0,-6-1 1648 0,0 0 320 15,0 0 64-15,0 0 16 0,0 0-832 0,0 0-192 16,-4-3 0-16,-5 1 0 0,-2-2 0 0,-2 2 0 16,-4-1 0-16,0 1 0 0,-3-2 0 0,-3 1 0 15,-3-1 0-15,-4-1 0 0,-3 2 0 0,-7-1 0 16,-2-1 0-16,-5 2 0 0,-3-4 0 0,-2 3 0 16,-1-2 0-16,-5 1 0 0,-9-2 0 0,-4 2 0 15,-6 0 0-15,-32 1 0 16,10-1-768-16,0-1-208 0,-3-1-48 0,29 5 0 0,-9 2 832 0,-6 0 192 15,-11 0 0-15,-2 1 0 0,-5 4 0 0,-3-1 0 16,-4 2 0-16,-5-1 0 0,-2 0 0 0,-4 3 0 0,-5-1 0 0,4 3 0 16,4-1 0-16,3 1 0 0,1-2 0 0,8 3 0 15,7 1 0-15,7 1 0 0,1-2 0 0,6 0 0 16,7 2 0-16,8 1 0 16,8 1 0-16,7-1 0 0,5-3 0 0,7 0 0 0,6-1 0 0,7-3 0 15,7 1 0-15,6-3 0 0,7-1 0 0,6-1 0 16,7-3 0-16,9 3 0 0,8-4 0 0,8-1 0 15,9-2 0-15,13-4 0 0,13-4 0 0,12 0 0 16,13-5 0-16,12 3 0 0,9 0 0 0,9 0 0 16,10 1 0-16,10 0 0 0,7 0 0 0,1 2 0 15,0 2 0-15,0 1 0 0,-4 3 0 0,0 0 0 16,-3-2 0-16,-7 2 0 0,-10 2 0 0,-5 0 0 0,-5 1 0 16,-8-1 0-16,-7 6 0 0,-11-3 0 0,-8 0 768 0,-8 2 208 15,-4 0 48-15,-7 2 0 16,-10 3-1648-16,-5 2-320 0,-4 0-64 0,-5 4-16 15,-5 0-1632-15,-9 2-336 0,3 14-64 0,-17-9-16 0</inkml:trace>
  <inkml:trace contextRef="#ctx0" brushRef="#br0" timeOffset="2591.09">19970 17073 2751 0,'0'0'128'0,"0"0"16"0,-2-10-144 0,0 3 0 16,0-1 0-16,1 0 0 0,0-1 1920 0,0 2 336 16,1 7 80-16,-2-9 16 0,0 1-960 0,0 2-192 15,2 6-48-15,0 0 0 0,-1-9-64 0,1 1 0 0,1 0-16 0,-1 8 0 16,0 0-48-16,0-7-16 0,0 7 0 0,0 0 0 16,0 0-96-16,0 0-16 0,0 0 0 0,0 0 0 15,0 0 112-15,0 0 16 0,0 0 0 0,0 0 0 16,0 0-272-16,-7 9-48 0,1 2-16 0,0 3 0 15,0 2-336-15,3 5-64 0,-2 2-16 0,0 3 0 16,0 0-112-16,-2 2-32 0,3 1 0 0,0 1 0 16,3-1-128-16,1-3 160 0,-2 0-160 0,3-1 160 15,-1-2-160-15,1-1 0 0,-1-1 0 0,4-3 128 16,0-1-128-16,0-2 0 0,0-2 0 0,0-1 0 16,2 1-144-16,-1-2-112 0,-5-11-32 0,0 0 0 15,6 8-2256-15,-6-8-448 16</inkml:trace>
  <inkml:trace contextRef="#ctx0" brushRef="#br0" timeOffset="3039.85">20159 17851 22287 0,'0'0'976'0,"0"0"224"0,0 0-960 0,0 0-240 0,-4-8 0 0,4 8 0 16,0 0 688-16,0 0 80 0,-8-1 32 0,8 1 0 15,-9 5 304-15,1-1 64 0,0 0 16 0,-1 4 0 16,-1 3-352-16,-1 2-80 0,-1 2-16 0,-1 2 0 15,-2 4-400-15,2 2-80 0,-2 1 0 0,2 1-16 16,2-1-80-16,1-1-16 0,2-1 0 0,3-1 0 16,4-3-144-16,2-1 0 0,1-2 0 0,3-1 0 15,2-3 0-15,3-3 0 0,2-1 0 0,3-3 0 16,3-1 128-16,3-5-128 0,-1-1 128 0,1-6-128 16,1 1 272-16,0-5-16 0,1 0-16 0,-4-3 0 15,1-4 144-15,-1-1 48 0,-1-4 0 0,-2 1 0 16,-4 0 208-16,-1 1 32 0,-2 0 16 0,-4 1 0 0,-1 4 16 0,-2 0 0 15,0 1 0-15,-5 3 0 0,-3 0-256 0,1 2-32 16,-4 2-16-16,1 0 0 0,-3 1-400 0,0-3 128 16,-2 0-128-16,-1 1 0 15,-2 1-2560-15,0-1-576 0</inkml:trace>
  <inkml:trace contextRef="#ctx0" brushRef="#br0" timeOffset="4157.47">14963 8779 16575 0,'0'0'368'0,"0"0"80"0,0 0 0 0,0 0 16 0,-1403-5-464 0,2818-1 0 0,-1406 3 0 0,4 0 0 16,3 0 0-16,5 1 0 0,2 1 0 0,4-1 0 15,-2-1 912-15,3-3 96 0,-1 1 16 0,3 1 0 16,1 2 0-16,-1 0 0 0,4-3 0 0,2 2 0 15,-2 0-832-15,1 2-192 0,-2 0 0 0,-1 2 0 16,-4 1 0-16,-3 0 0 0,-4 1 0 0,-6 2 0 16,-4-1-1600-16,-3 1-352 0,-8-5-80 0,0 0-16 0</inkml:trace>
  <inkml:trace contextRef="#ctx0" brushRef="#br0" timeOffset="4556">13726 8505 20271 0,'0'0'448'0,"0"0"80"0,-1-7 32 0,1 7 16 0,-1-8-576 0,1 8 0 0,0 0 0 0,0 0 0 16,0 0 928-16,0 0 80 0,0 0 16 0,0 0 0 15,5 12 0-15,-2 3 0 0,-2 7 0 0,-1 1 0 16,-1-1-832-16,-2 6-192 0,-2 5 0 0,-1 3 0 15,-1-1 864-15,-1 3 128 0,1-1 32 0,0 0 0 16,-1-4-832-16,-1 0-192 0,1 0 0 0,0 0 0 16,0-2 0-16,4 1 0 0,-2-1 0 0,5-2 0 15,2-4 0-15,5-1 0 0,2 2 0 0,3-7 0 16,2-3-1296-16,3-3-304 0</inkml:trace>
  <inkml:trace contextRef="#ctx0" brushRef="#br0" timeOffset="7462.83">19916 8744 16575 0,'0'0'368'0,"0"0"80"0,-10 5 0 0,1-2 16 0,9-3-464 0,-8 6 0 0,0 1 0 0,-2-4 0 16,2 0 912-16,-1 1 96 0,4 0 16 0,-4 1 0 15,-1-2-832-15,2 0-192 0,0-1 0 0,0 3 0 16,-2-1 1680-16,2 1 304 0,-1-3 48 0,2-1 16 16,-3 0-1648-16,4-1-400 0,-3-1 0 0,3-1 0 0,0-4 896 0,0 0 112 15,2 1 16-15,-2-4 0 0,4-3 0 0,0-1 0 16,-2-1 0-16,4-1 0 0,3 0-832 0,0-1-192 15,1-3 0-15,3 0 0 0,0 0 864 0,1 3 128 16,1 2 32-16,2-2 0 0,1-2-832 0,3 0-192 16,0 0 0-16,2 4 0 0,-1 3 0 0,3 0 0 15,0-1 0-15,1 3 0 0,-1 1 0 0,2 5 0 16,1-1 0-16,-1 2 0 0,-1 0 0 0,-1 6 0 16,-1 1 0-16,-3 4 0 0,1 1 0 0,-1 2 0 15,-4 3 0-15,0 3 0 0,-2 4 0 0,-2 3 0 16,-3 1 0-16,-2 4 0 0,-5 3 0 0,-1-2 0 15,-3 2 0-15,-4-3 0 0,0-3 0 0,1-1 0 0,-3-2 0 16,-2-1 0-16,-1-4 0 0,1 1 0 16,-3-4 0-16,-1 1 0 0,2-3 864 0,-1-4 128 0,1-3 32 0,-1 1 0 15,0 2-832-15,3-3-192 0,1-4 0 0,1-3 0 16,1-2 0-16,2-3 0 0,-2-3 0 0,4-3 0 16,1-2 0-16,2-1 0 0,1-1 0 15,2-4 0-15,0-2 864 0,1-4 128 0,1-2 32 0,2 0 0 16,2-2-832-16,3 1-192 0,1-1 0 0,2 2 0 15,3 0 0-15,1 4 0 0,0 0 0 0,4 5 0 16,-1 1 0-16,2 3 0 0,0 1 0 0,0 4 0 16,-1 1 0-16,2 2 0 0,0 2 0 0,1 5 0 15,-3 6-768-15,0 1-208 0,-2 1-48 0,-3 1 0 16,-1 3 832-16,-4 5 192 0,-3 2 0 0,-1 2 0 16,-4 2 0-16,-1 3 0 0,-6 5 0 0,0-3 0 0,-3-3 0 15,-4 1 0-15,-4-2 0 0,-2-3 0 0,-1-2 0 16,-2 0 0-16,-3-2 0 0,0-1 0 0,0-2 768 0,1 0 208 15,0-2 48-15,-2-2 0 0,4-6-832 0,2 1-192 16,3-2 0-16,1-3 0 0,0-4 0 0,-1-4 0 16,5-1 0-16,-2-5 0 0,4 0 0 0,3-1 0 15,0-4 0-15,5-1 0 0,-3-8 0 0,5 0 0 16,1-3 0-16,3-1 0 0,4-4 0 0,2 1 0 16,2 1 0-16,2 2 0 0,0-2 0 0,4 4 0 15,0 2 0-15,3 4 0 0,1 6 0 0,0 4 0 16,0 0 0-16,2 3 0 0,2 5 0 0,-3 2 0 15,-1 3 0-15,0 3 0 0,-1 0 0 0,-3 5 0 16,-2 1 0-16,-4 7 0 0,-4 4 0 0,-1 2 0 0,-4-1 0 0,-4 6 0 16,-5 5 0-16,0 3 0 0,-6 1 0 0,0 0 0 15,-1-2 0-15,-2-5 0 0,1-3 0 0,-1-2 0 32,-3-4-768-32,-1 0-208 0,-3-5-48 0,3 0 0 0,3-5 1648 0,-3 1 320 0,0 0 64 0,2-4 16 15,3-4-832-15,1-2-192 0,-2-2 0 0,4-1 0 16,2-4 0-16,-2-1 0 0,1-3 0 0,3-3 0 15,0-3 0-15,2-2 0 0,4-6 0 0,0-1 0 16,2-3 0-16,4-2 0 0,-1-2 0 0,5 0 0 16,1-4 0-16,2 3 0 0,1 1 0 0,2 3 0 15,0 2 0-15,0 4 0 0,0 3 0 0,2 3 0 16,-2 3 0-16,-1 4 0 0,-1 7 0 0,0 3 0 16,2 1 0-16,-1 2 0 0,-2 3 0 0,0 4 0 0,-4 4 0 15,1 2 0-15,-5 1 0 0,1 2 0 0,-2 4 0 0,-2 2 0 16,-2 6 0-16,-4-3 0 0,-4 0 0 0,0-2 0 15,1-1 0-15,-4-2 0 0,-1-1 0 0,-1-4 0 16,0-2 0-16,-2-1 0 0,-2 1 0 0,-3-3 0 16,0-4 0-16,0 2 0 0,-2-2 0 0,0-1 0 15,-2-3 0-15,2-3 0 0,2-4 0 0,-2-3 0 16,2 0 0-16,5-4 0 0,6-3 0 0,2-4 0 16,-1-1 0-16,-1-5 0 0,3-4 0 0,2-1 0 15,2-2 0-15,3-3 0 0,4-2 0 0,2 2 0 16,1 2 0-16,1-1 0 0,2-1 0 0,5 4 0 15,2 9 0-15,2 0 0 0,2 1 0 0,3 5 0 16,-1-1 0-16,2 6 0 0,-2 5 0 0,1 1 0 16,-1 2 0-16,-1 3 0 0,0 2 0 0,-3 5 0 0,-1 2 0 15,1 3 0-15,-2-1 0 0,0 6 0 16,-4 3 0-16,1 2 0 0,-3 2 0 0,0 2 0 0,-4 4 0 0,0 0 0 16,-2 0 0-16,-1-3 0 0,-6-4 0 0,0-2 0 15,-1-5 0-15,-5 2 0 0,-1-2 0 0,-1-1 0 16,-3-3 0-16,1-1 0 0,-2-1 0 0,1-3 0 15,-3-4 0-15,2-3 0 0,1-1 0 0,1-2 0 16,0-2 0-16,2-3 0 0,-3-4 0 0,3-1 0 16,0-5 0-16,2-1 0 0,0-4 0 0,3-2 0 15,3-3 0-15,-1-2 0 0,3-2 0 0,6 0 0 16,-1 1 0-16,5 0 0 0,2 2 0 0,2 2 0 16,1 2 0-16,2 2 0 0,-1-1 0 0,3 4 0 15,0 4 0-15,1 2 0 0,1 1 0 0,2 3 0 0,1-1 0 0,0 4 0 16,1 2 0-16,-2 5 0 0,-3 0 0 0,-1 4 0 15,0 1 0-15,-3 7 0 0,-5 3 0 0,-2 3 0 16,0-1 0-16,-4 5 0 0,-4 7 0 0,-3 2 0 16,-1 3 0-16,-3-4 0 0,-4-4 0 0,-1 0 0 15,-1 1 0-15,-3-5 0 0,-2-4 0 0,-4 0 0 16,-1-1 0-16,0-4 0 0,-1-2 0 0,2-2 0 16,2 1 0-16,1-5 0 0,1 2 0 0,2-6 0 15,0-8 0-15,3-1 0 0,1-1 0 0,1-1 0 16,2-6 0-16,3 0 0 0,0-5 0 0,4-3 0 15,2-2 0-15,2-4 0 0,4-3 0 0,1-1 0 16,3-2 0-16,3-3 0 0,3 0 0 0,0 2 0 16,0 4 0-16,1 4 0 0,2 2 0 0,1 4 0 15,1 3 0-15,0 5 0 0,2 3 0 0,-4 4 0 0,0 2 0 0,1 4 0 16,1 3 0-16,-2 5 0 0,-3 0 0 0,-2 3 0 16,-1 2 0-16,-6 5 0 0,0 4 0 0,-5 3 0 15,-1 4 0-15,-2 2 0 0,-8 0 0 16,0 1 0-16,-5-5 0 0,1 1 0 0,2-5 0 0,-5-2 0 15,-3-1 0-15,-3-2 0 0,0-3 0 0,-3 0 0 16,0-2 0-16,0-2 0 0,3-2 0 0,-2-4 0 16,2-2 0-16,0-2 0 0,0-1 0 0,2-5 0 15,-2-6 0-15,1-1 0 0,2-1 0 0,3-4 0 16,3-6 0-16,-1-3 0 0,3-2 0 0,6-3 0 16,6-2 0-16,4-3 0 0,3-6 0 0,6 3 0 15,2 1 0-15,1 2 0 0,2 1 0 0,0 3 0 0,1 3 0 16,-1 3 0-16,1 7 0 0,0 2 0 0,1 3 0 0,-1 4 0 15,2 2 0-15,-1 3 0 0,0 3 0 0,-3 5 0 16,2 2 0-16,-3 5 0 0,-2 3 0 0,-4 5 0 16,-2 3 0-16,-4 1 0 0,-2 0 0 0,-5 4 0 15,-4 5 0-15,-3 3 0 0,-1 1 0 0,-5 0 0 16,-5-3 0-16,1-4 0 0,0-5 0 0,0-1 0 16,-4-2 0-16,1-1 0 0,-2-2 0 0,0-3 0 15,-2-1 0-15,-1-4 0 0,2-3 0 0,-1-4 0 16,4-1 0-16,-1-5 0 0,2-4 0 0,3-2 0 15,4-6 0-15,2-2 0 0,2-5 0 0,4-5 0 16,6-6 0-16,5-1 0 0,4-2 0 0,6 0 0 16,3-1 0-16,5 2 0 0,4 2 0 0,2 3 0 15,-1 4 0-15,1 5 0 0,-2 3 0 0,0 4 0 16,-1 4 0-16,2 4 0 0,3 2 0 0,-4 5 0 0,-2 4 0 0,0 3 0 31,-4 3-768-31,-5 4-208 0,-4 3-48 0,-4 2-12016 0,-4 2-2400 0</inkml:trace>
  <inkml:trace contextRef="#ctx0" brushRef="#br0" timeOffset="13616.08">19917 7948 9215 0,'0'0'400'0,"0"0"96"0,0 0-496 0,0 0 0 15,0 0 0-15,3-8 0 0,-3 8 912 0,0 0 96 16,0 0 16-16,0 0 0 0,4-8 0 0,-4 8 0 16,0 0 0-16,0 0 0 0,0 0-832 0,0 0-192 15,0 0 0-15,0 0 0 0,4 6 864 0,-2 1 128 16,-2-7 32-16,0 12 0 0,2 1-832 0,-1 0-192 0,-1 3 0 0,0-1 0 16,-1-2 864-16,-1 2 128 15,0 3 32-15,1 0 0 0,0 0-832 0,-1 0-192 0,1 0 0 0,-2 3 0 16,0 3 0-16,0 1 0 0,1-1 0 0,1 0 0 15,-5 1 0-15,2 0 0 0,-1 0 0 0,0 0 0 16,-2 0 0-16,2 1 0 0,-3-2 0 0,3 3 0 16,-3 2 864-16,2 0 128 0,0-3 32 0,0 3 0 15,2-1-832-15,2 3-192 0,-3-3 0 0,3-1 0 16,1-1 0-16,0 0 0 0,0-2 0 0,1-2 0 16,0-4 0-16,0 1 0 0,1-1 0 0,-1 0 0 15,-1-1 0-15,0 1 0 0,1-1 0 0,-1 1 0 0,-1 0 0 16,2-4 0-16,-1-4 0 0,1 2 0 0,-2 3 0 0,-1 0 0 15,2-3 0-15,1-2 0 0,0-10 0 0,2 11 0 16,-3 1 0-16,1-1 0 0,0 0 0 0,0 0 0 16,0 0 0-16,0-1 0 0,0-1 0 0,0 1 0 15,1-1 0-15,1 1 0 0,-1 2 0 0,-1 0 0 16,-3-1 0-16,3 0 0 0,0 0 0 0,3 0 0 16,-2 0 0-16,2-1 0 0,-1 0 0 0,0 1 0 15,1 0 0-15,2 3 0 0,-3 3 0 0,1-2 0 16,0 0 0-16,3 0 0 0,-4 0 0 0,1 1 0 15,0 0 0-15,-1 1 0 0,0-2 0 0,-1 1 0 16,-2-1 0-16,2 1 0 0,2 0 0 0,-1 0 0 16,-4 2 0-16,2 1 0 0,2-1 0 0,-1 1 0 15,-2-1 0-15,1-1 0 0,0 1 0 0,0-2 0 0,0 1 0 0,-2 1 0 16,1 1 0-16,-1 0 0 16,1-1 0-16,-1 0 0 0,-2 1 0 0,2 1 0 0,0 1 0 0,2-3 0 15,-4 0 0-15,3 2 0 0,1-3 0 0,0 5 0 16,-1 2 0-16,-1-1 0 0,1-2 0 0,-1 1 0 15,-1-4 0-15,2 3 0 0,0 1 0 0,-3 0 0 16,1-1 0-16,0-1 0 0,-1-1 0 0,1-1 0 16,0 2 0-16,-1 0 0 0,1 0 0 0,0-1 0 15,2 1 0-15,-2 0 0 0,0 0 0 0,2 0 0 16,0-1 0-16,0 2 0 0,0 0 0 0,1-3 0 16,0-1 0-16,0 1 0 0,-1-1 0 0,1-2 0 15,0 0 0-15,-1 0 0 0,1 0 0 0,0-1 0 16,1-2 0-16,-1 1 0 0,-2 1 0 0,0-2 0 0,1 1 0 0,-2 0 0 15,0 1 0-15,1-1 0 0,-1-1 0 0,1 0 0 16,0 0 0-16,-1-1 0 0,2-1 0 0,-2 1 0 16,0 0 0-16,1 0 0 0,0-1 0 0,1 0 0 15,-5-1 0-15,3 0 0 0,1-2 0 0,-1 0 0 16,1-1 0-16,2-6 0 0,-3 8 0 0,3-8 0 16,0 0 0-16,0 0 0 0,0 0 0 0,0 0 0 15,0 0 0-15,0 0 0 0,0 0 0 0,0 0 0 16,0 0 0-16,0 0 0 0,0-13 864 0,0 1 128 15,-1 0 32-15,1-2 0 0,0-2-832 0,-1 0-192 16,-3 1 0-16,4 1 0 0,0 1 0 0,0-3 0 16,-2-1 0-16,1 1 0 0,1 3 0 0,0-2 0 15,-2-3 0-15,2-1 0 0,0 1 0 0,1-2 0 16,0 0 0-16,0-2 0 0,-1-3 0 0,1-2 0 0,2 0 0 0,-1-1 0 16,-2 1 0-16,1 0 0 0,3 0 0 0,-2-3 0 15,2-1 0-15,0-1 0 0,2 1 0 0,-3-1 0 16,0 0 0-16,2 0 0 0,-1 0 0 0,-1-1 0 15,2 3 0-15,-2-1 0 0,0 1 0 0,-1 2 0 16,2 3 0-16,-2-2 0 0,1 0 0 0,2 2 0 16,-3 0 0-16,0 2 0 0,1-2 0 0,0-1 0 15,-1-1 0-15,1-2 0 0,-2-3 0 0,-1-1 0 16,0-4 0-16,-1 5 0 0,-1 0 0 0,0 3 0 16,-3 0 0-16,3 3 0 0,0 2 0 0,0 3 0 15,-4 1 0-15,2 0 0 0,-2-1 0 0,0 1 0 16,0 2 0-16,3-3 0 0,-4 0 0 0,3 1 0 15,2 0 0-15,-3-1 0 0,2 0 0 0,2-2 0 0,1-2 0 0,0 1 0 16,1-3 0-16,1 3 0 0,3 1 0 0,-3 1 0 16,1-1 0-16,0 0 0 0,1 0 0 0,0-1 0 15,1-3 0-15,-2 4 0 0,-1 1 0 0,2-1 0 16,-1-2 0-16,-1-1 0 0,0 2 0 0,0-2 0 16,2-2 0-16,0 3 0 0,-3 2 0 0,1 1 0 15,-1 0 0-15,1 1 0 0,2 0 0 0,0 1 0 16,-4 1 0-16,1-1 0 0,0 0 0 0,1 1 0 15,-2 1 0-15,0 0 0 0,1-1 0 0,-1 1 0 16,-1 0 0-16,-1-1 0 0,1-1 0 0,1 1 0 16,-2-1 0-16,0 1 0 0,1 4 0 0,0 0 0 15,0 0 0-15,1 0 0 0,-3-3 0 0,3-1 0 16,0 2 0-16,0 1 0 0,-1 4 0 0,1 0 0 0,0 1 0 16,-1 2 0-16,1 9 0 0,-2-6 0 0,1-2 0 0,1 8 0 15,0 0 0-15,0 0 0 0,0 0 0 0,0 0 0 31,0 0-768-31,0 0-208 0,3-4-48 0,-3 4 0 0</inkml:trace>
  <inkml:trace contextRef="#ctx0" brushRef="#br0" timeOffset="22334.29">1733 8391 16575 0,'7'-6'368'0,"1"0"80"0,-2 1 0 0,-6 5 16 0,4-6-464 0,-4 6 0 0,0 0 0 0,2-7 0 16,3 1 1728-16,-5 6 256 0,-6-6 64 0,2 2 0 15,4 4-832-15,-6-3-144 0,-5 3-48 0,-4 0 0 16,-3 2 0-16,0 0 0 0,-6 3 0 0,-1 4 0 15,-2 4-816-15,-3 2-208 0,-2-1 0 0,-4 5 0 16,-7 1 0-16,0 2 0 0,0 2 0 0,6 0 0 16,-1 2 0-16,9-1 0 0,5-3 0 0,6-2 0 15,5-3 864-15,6-4 128 0,5-1 32 0,5 0 0 16,4 0-832-16,5-3-192 0,4-3 0 0,6 2 0 0,5 3 0 0,4 4 0 16,2-3 0-16,2 1 0 0,2 0 0 0,-3 1 0 15,-1 3 0-15,-1-1 0 0,-2-1 0 0,-4 0 0 16,-3-1 0-16,-2 2 0 0,-4-1 0 0,-5 1 0 15,-3 0 0-15,-4 2 0 0,-5 0 0 0,-3 1 0 16,-4-1 0-16,-4-1 0 0,-4 1 0 0,-4 1 0 16,-2 0 0-16,-3 3 0 0,-2-1 864 0,-2 0 128 15,1-2 32-15,-3-5 0 0,-1-4-832 0,0-2-192 16,1-3 0-16,1 1 0 0,4-3 0 0,2-2 0 16,1-3 0-16,5-3-11424 15,5-3-2336-15</inkml:trace>
  <inkml:trace contextRef="#ctx0" brushRef="#br0" timeOffset="22672.61">2320 8538 23951 0,'-15'2'1056'0,"3"5"224"0,-1 6-1024 0,-6 4-256 0,-6-1 0 0,0 6 0 15,0 5 880-15,0 3 112 0,-2 1 32 0,1 3 0 16,1 3 0-16,3-4 0 0,3-3 0 0,5 0 0 16,3-1-832-16,6-1-192 0,5 1 0 0,6-3 0 15,4-3 0-15,5-5 0 0,5-6 0 0,6-3 0 16,3-1 0-16,3-6 0 0,0-7 0 0,4-1 0 16,6-1 0-16,-5-3 0 0,-2-3 0 0,-4 0 0 15,-4-5 864-15,-3 3 128 0,-4 2 32 0,-3-6 0 0,-2-2 0 0,-4-1 0 16,-5 0 0-16,-3 0 0 0,-4 0-832 0,-2 0-192 15,-4-3 0-15,-5 0 0 0,-3 0 864 0,-2 4 128 16,0 4 32-16,-2-2 0 0,-2 3-832 0,3 2-192 16,0 7 0-16,3-1 0 15,2 6-1600-15,4-1-352 0,2-1-80 0,7 4-14752 16</inkml:trace>
  <inkml:trace contextRef="#ctx0" brushRef="#br0" timeOffset="22986.3">3221 7665 23951 0,'0'0'512'0,"0"0"128"0,0 0 0 0,-2 6 64 0,1 1-576 0,-3 3-128 0,-1 3 0 0,0 4 0 16,-3 2 848-16,0 7 144 0,-4 1 32 0,0 6 0 16,-2 5-832-16,-7 18-192 0,2-5 0 0,4 3 0 15,-2 0 864-15,1 7 128 0,-2 1 32 0,2 0 0 16,-1-3-832-16,2 0-192 0,0-1 0 0,4-1 0 16,-3-4 0-16,3-1 0 0,1-5 0 0,3-5 0 0,3-9 0 0,0-2 0 15,1-5 0-15,-1-7 0 16,1-7-1600-16,2-2-352 0,1-10-80 0,0 0-16 0</inkml:trace>
  <inkml:trace contextRef="#ctx0" brushRef="#br0" timeOffset="23257.29">3951 7607 27647 0,'0'0'608'0,"0"0"128"0,0 0 32 0,0 0 0 0,0 0-624 0,0 0-144 0,0 0 0 0,-5 7 0 16,-5 4 848-16,-1 1 144 0,0 0 32 0,-3 9 0 15,-3 7-832-15,-1 4-192 0,-2 3 0 0,1-1 0 16,1-1 0-16,0 1 0 0,-3 2 0 0,1 1 0 15,0 0 0-15,1-2 0 0,2-1 0 0,6-3-9232 16,1-3-1904-16</inkml:trace>
  <inkml:trace contextRef="#ctx0" brushRef="#br0" timeOffset="23634.38">4167 8175 23951 0,'-1'16'512'0,"-2"2"128"0,-3 3 0 0,0 3 64 0,0 3-576 0,-5-1-128 16,-2 3 0-16,-5 2 0 0,-4 3 848 0,0 0 144 16,2 2 32-16,-1-4 0 0,2-3 0 0,2 1 0 15,2-2 0-15,2-4 0 0,3-3-832 0,1-2-192 16,5-4 0-16,-1-4 0 0,3-3 0 0,2-8 0 15,7-2 0-15,3-3 0 0,2-4 864 0,2-2 128 16,1-3 32-16,4-3 0 0,4-4-832 0,1 1-192 16,2-3 0-16,0 1 0 0,1 0 0 0,-1 2 0 0,-1 1 0 15,-1 3 0-15,1 1 864 0,-3 4 128 0,-1 5 32 16,-5 1 0-16,1 3-832 0,-3 3-192 0,-2 3 0 16,-1 3 0-16,0 3 0 0,-2 5 0 15,-4 3 0-15,-1 1 0 0,-2 2 864 0,-2 2 128 0,-2 2 32 0,-2 1 0 16,1 0-832-16,-3 3-192 0,2-1 0 0,2 1 0 31,0-3-1600-31,2-1-352 0,0-1-80 0,0-2-16 0</inkml:trace>
  <inkml:trace contextRef="#ctx0" brushRef="#br0" timeOffset="24261.24">7297 8402 23951 0,'-6'-6'512'0,"1"1"128"0,-5 0 0 0,-1 2 64 0,-1 1-576 0,-9 1-128 0,-1 3 0 0,-6 4 0 16,-1 5 848-16,-3 2 144 0,-2 1 32 0,-3 3 0 15,0-1-832-15,1 4-192 0,-2 3 0 0,5-2 0 16,2 0 0-16,8 1 0 0,6-1 0 0,8 1 0 15,7 1 0-15,6-1 0 0,6-4 0 0,2 3 0 0,7 1 0 0,1 0 0 16,2-2 0-16,2-1 0 0,2-2 864 16,-2 0 128-16,0-2 32 0,-5-1 0 0,0-2-832 0,-4-1-192 15,-2-1 0-15,-4 2 0 0,-4-2 0 0,-4 1 0 16,-4 0 0-16,-5-2 0 0,-4 1 864 0,-6 2 128 16,-3 3 32-16,-2 0 0 0,-3-1-832 0,-5 1-192 15,-3-2 0-15,-5-3 0 0,2-6 864 0,2 1 128 16,5-2 32-16,4-2 0 0,0-3-832 0,6-3-192 15,3-3 0-15,7 0 0 16,6-4-1600-16,6-4-352 0,5 0-80 0,7-4-13120 0</inkml:trace>
  <inkml:trace contextRef="#ctx0" brushRef="#br0" timeOffset="24653.98">7895 7807 27647 0,'0'0'608'0,"0"0"128"0,0 0 32 0,0 0 0 0,2 11-624 0,-7 0-144 0,-3 4 0 0,-2 5 0 16,-4 4 0-16,-3 3 0 0,-3 1 0 0,-4 7 0 16,1 7 848-16,-10 21 144 0,4 1 32 0,4-2 0 15,2 2-832-15,1 0-192 0,-2 0 0 0,1-3 0 16,1 0 0-16,3-7 0 0,4-7 0 0,4-4 0 0,4-6 0 0,4-5 0 15,2-9 0-15,1-4 0 0,0-5 864 0,2-3 128 16,3-4 32-16,-5-7 0 0,12 2-832 0,2-6-192 16,2-5 0-16,3-6 0 0,4-7 864 0,-10 4 128 15,0-2 32-15,3-3 0 0,6-1-832 0,1-1-192 16,0-3 0-16,-2 7 0 0,0 2 0 0,0 4 0 16,-3 2 0-16,-1 3 0 0,0 1 0 0,-3 6 0 15,-1 3 0-15,4 8 0 0,-5 5 0 0,-3 3 0 16,-3 3 0-16,-5-1 0 0,-2 4 0 0,0 2 0 15,-3 3 0-15,-1 2 0 0,0 1 0 0,-1-2 0 16,2-1 0-16,2-1 0 16,2-6-1600-16,3-2-352 0,1-1-80 0,4-4-8208 15,4-7-1632-15</inkml:trace>
  <inkml:trace contextRef="#ctx0" brushRef="#br0" timeOffset="24922.53">8413 8503 23951 0,'0'0'1056'0,"0"0"224"0,0 0-1024 0,-5 7-256 0,-2 1 0 0,-3 2 0 16,0-1 880-16,-1 3 112 0,-4 6 32 0,-2 1 0 16,-2 1 0-16,0 2 0 0,-1 2 0 0,4-1 0 15,2 0-832-15,6-2-192 0,2-4 0 0,4 1 0 16,4-1 0-16,4-1 0 0,1-1 0 0,7-3 0 16,0-4 864-16,2-5 128 0,2 1 32 0,2-4 0 15,2-4-832-15,-2 0-192 0,0-3 0 0,0-3 0 16,-1-2 864-16,-1-3 128 0,-2-4 32 0,-2-1 0 0,0 2-832 15,-6-1-192-15,0 0 0 0,-5 1 0 0,0-2 0 16,-5 2 0-16,-1 3 0 0,0 2 0 16,-5 1 864-16,2 2 128 0,-4 1 32 0,1 1 0 15,1 4-2464-15,3 0-480 0,-2 2-112 0,7 2-9296 16,0 0-1856-16</inkml:trace>
  <inkml:trace contextRef="#ctx0" brushRef="#br0" timeOffset="25207.02">8902 8451 23951 0,'0'0'1056'0,"0"7"224"0,0 4-1024 0,0 2-256 16,-3 3 0-16,1 1 0 0,1 3 880 0,-2 1 112 16,1 0 32-16,-1 0 0 0,2 0 0 0,1-3 0 15,1 0 0-15,2-1 0 0,1-1-832 0,-1-4-192 0,4-2 0 0,1-4 0 16,-1 0 864-16,3-4 128 0,1-4 32 0,0-1 0 15,4-3 0-15,-2-2 0 16,-1 0 0-16,1-6 0 0,1-3-832 0,-2 0-192 0,1 0 0 0,-1-1 0 16,-1 1 864-16,-1-2 128 0,-2 1 32 0,0 0 0 15,-1-1-832-15,0 1-192 0,1 2 0 0,-1 1 0 16,-1 3 0-16,0 1 0 0,3 1 0 0,-3 1 0 16,3-1-1600-16,-1 1-352 15,0 1-80-15,8-3-14752 0</inkml:trace>
  <inkml:trace contextRef="#ctx0" brushRef="#br0" timeOffset="25442.11">9803 7803 27647 0,'0'0'608'0,"0"0"128"0,-4 7 32 0,0 5 0 0,-3 7-624 0,0 3-144 16,-4 3 0-16,-4 3 0 0,-1 2 1664 0,-3 6 320 15,-1 2 48-15,-4 5 16 0,-2 3-1648 0,-1 3-400 16,-2 1 0-16,3 0 0 0,4 1 0 0,2 0 0 16,3-1 0-16,1-4 0 0,5-4 0 0,2-4 0 15,4-4 0-15,0-2 0 0,1-3 0 0,4-3 0 16,4-2 0-16,2-6-10304 16,0-6-2128-16</inkml:trace>
  <inkml:trace contextRef="#ctx0" brushRef="#br0" timeOffset="25840.13">10238 8450 27647 0,'0'0'1216'0,"-2"-6"256"0,0-2-1168 0,-2 0-304 0,0-1 0 0,-5 3 0 16,-2 3 880-16,-3 3 112 0,-5 0 32 0,-4 1 0 15,-4 4-832-15,-6 1-192 0,-6 1 0 0,1 5 0 16,2 4 0-16,2 1 0 0,5 3 0 0,2 0 0 15,4-2 0-15,4 4 0 0,4 1 0 0,4 0 0 16,4-1 0-16,4-1 0 0,3-1 0 0,6-4 0 0,4-3 864 0,7-2 128 16,6-7 32-16,5-2 0 0,3-3-832 0,5-4-192 15,5-4 0-15,0-5 0 0,1-5 864 0,-1-3 128 16,-2-4 32-16,-1-1 0 0,1-2 0 0,-2-3 0 16,0-2 0-16,1-5 0 0,-2-2-832 0,1-9-192 15,-3-6 0-15,-1-6 0 0,-1-4 0 0,-3-1 0 16,-2 0 0-16,-6 6 0 0,-2 6 0 0,-4 8 0 15,-1 10 0-15,-3 8 0 0,-6 9 0 0,0 4 0 16,-1 7 0-16,-4 9 0 0,-4 8 0 0,-3 7 0 16,-4 6 0-16,-2 7 0 0,-4 6 0 0,-3 3 0 15,-2 8 0-15,5-7 0 0,0 5 0 0,0 5 0 16,-3 5 0-16,1 2 0 16,3 0-768-16,0 0-208 0,3-1-48 0,4 0 0 15,3 17-1632-15,5-23-336 0,3-4-64 0,3-5-11072 0</inkml:trace>
  <inkml:trace contextRef="#ctx0" brushRef="#br0" timeOffset="26742.93">12748 7956 23951 0,'0'-8'512'0,"0"-6"128"0,-3-1 0 0,1 0 64 0,0 0-576 0,0 1-128 15,-1 1 0-15,1 1 0 0,0 2 848 0,-2 1 144 16,-1 1 32-16,0 2 0 0,-3 0 0 0,0 2 0 0,1-2 0 0,-1 0 0 15,-3 1-832-15,2 1-192 0,0 1 0 0,2-1 0 16,-1 2 0-16,1 0 0 0,1 0 0 0,0-1 0 16,0 2 864-16,-1 1 128 0,0 6 32 0,0-3 0 15,-3 3-832-15,1 1-192 0,-3 2 0 0,1 2 0 16,0 5 0-16,0 0 0 0,0 3 0 0,0-1 0 16,0 1 0-16,-1 1 0 0,1 1 0 0,0 1 0 15,0 0 0-15,-1 1 0 0,-3 1 0 0,0 1 0 16,-2 2 0-16,-8 14 0 0,1-5 0 0,-2 1 0 15,0 2 0-15,3-1 0 0,3 0 0 0,-3-1 0 16,-1-1 0-16,-1 2 0 0,2-2 0 0,2-1 0 16,2-2 0-16,1-1 0 0,3-1 0 0,1 0 0 0,1 0 864 0,0-4 128 15,5-3 32-15,-2-2 0 0,1-2-832 16,1 0-192-16,4-6 0 0,-3 4 0 0,2-1 0 0,1-3 0 16,-1-3 0-16,2 0 0 0,-1 0 0 0,1-2 0 15,-2 1 0-15,0-3 0 0,5-7 864 0,0 0 128 16,-4 4 32-16,4-4 0 0,0 0-832 0,0 0-192 15,-10 0 0-15,10 0 0 0,0 0 0 0,0 0 0 16,-6-5 0-16,6 5 0 0,0-9 0 0,4 0 0 16,0 0 0-16,4-2 0 0,1-2 0 0,3-3 0 15,2-6 0-15,2 1 0 0,1 0 0 0,3-3 0 16,2-3 0-16,2-1 0 0,1-2 0 0,4 1 0 16,2 4 0-16,-3 1 0 0,0 1 0 0,-6 10 0 15,5 4 0-15,3 0 0 0,-3 0 0 0,1 2 0 16,-3 1 0-16,-2 4 0 0,-1 5 0 0,-4 4 0 0,-3 2 0 15,-1 3 0-15,-3 3 0 0,-3 4 0 0,-2 2 0 0,-4 2 0 16,-3 6 0-16,-2 2 0 0,-4 1 0 0,-3 0 0 16,-2-1 0-16,-4-1 0 0,-4-2 0 0,-15 11 0 15,-6-5 0-15,3-6 0 0,1-6 0 0,1 1 0 16,-3 1 864-16,4-8 128 0,2-4 32 0,1-1 0 16,0 1-832-16,3-3-192 0,-1-3 0 0,9-6 0 15,-1-6 0-15,-1-3 0 0,-1-1 0 0,-6-8 0 16,7-2-1600-1,7-1-352-15,8-1-80 0,8 0-10384 0,10-1-2096 0</inkml:trace>
  <inkml:trace contextRef="#ctx0" brushRef="#br0" timeOffset="27098.56">12981 8729 27647 0,'0'0'608'0,"0"0"128"0,7 1 32 0,3 1 0 0,3 1-624 0,3-1-144 16,0-1 0-16,1 2 0 0,0 0 848 0,4 0 144 15,3-3 32-15,4 0 0 0,-3-1 0 0,3-2 0 16,-2-2 0-16,-1 1 0 0,0-3-832 0,-3 1-192 16,-1-2 0-16,-5-2 0 0,-2-2 864 0,0-2 128 15,-6-4 32-15,1 2 0 0,-6-3 0 0,0 4 0 16,-4 1 0-16,-4 2 0 0,-3 1-832 0,-4 5-192 15,-3 1 0-15,-7 4 0 0,-7 3 0 0,-6 6 0 0,-4 3 0 16,-2 1 0-16,1 4 864 0,3 2 128 0,2 7 32 0,4 1 0 16,6 3-832-16,6-2-192 0,5-1 0 0,4 2 0 15,5 2 0-15,7-3 0 0,5 0 0 0,6-1 0 16,7-1 0-16,5 1 0 0,5-1 0 0,10-5 0 16,6-6 0-16,2 0 0 0,3 2 0 0,-1-3 0 31,0-2-1600-31,-1-2-352 0,-1-4-80 0,1 1-16 0</inkml:trace>
  <inkml:trace contextRef="#ctx0" brushRef="#br0" timeOffset="27688.97">3637 10397 27647 0,'-13'-25'608'0,"6"9"128"0,3-5 32 0,-2-4 0 0,-1 1-624 0,0 0-144 0,3 1 0 0,-1 2 0 16,2 5 848-16,1-1 144 0,-3 3 32 0,0 3 0 15,0 1 0-15,0 4 0 0,-7 2 0 0,2 3 0 16,1 2-832-16,-5 4-192 0,-3 5 0 0,-4 6 0 0,-4 1 864 0,-2 4 128 16,-3 3 32-16,1 7 0 0,-1 10-832 0,-2 1-192 15,-4 1 0-15,5 4 0 0,0 6 0 0,3 0 0 16,4 2 0-16,3-6 0 0,2-3 0 0,5-1 0 15,3-2 0-15,2-3 0 0,5-5 0 0,4-2 0 16,4-2 0-16,4-1 0 0,1-2 0 0,1-3 0 16,1-3 0-16,3-2 0 0,0-1 0 0,2-3 0 15,-3-2 0-15,1-4 0 16,2-5-2416-16,-2-2-528 0,-2-2-96 0,-1-5-32 0</inkml:trace>
  <inkml:trace contextRef="#ctx0" brushRef="#br0" timeOffset="27873.49">2897 10859 35007 0,'-9'-5'768'0,"9"5"176"0,0 0 16 0,0 0 16 0,11-5-784 0,1 3-192 0,2 1 0 0,3-1 0 16,3-2 0-16,5-2 0 0,8-1 0 0,9 3 0 16,3 1 0-16,4-5 0 0,2-5 0 0,-2 2 0 15,-1 1 0-15,-2 1 0 0,-2-1 0 0,-2 1 0 31,-7 2-768-31,-5 2-208 0,-4 2-48 0,-3 0 0 0</inkml:trace>
  <inkml:trace contextRef="#ctx0" brushRef="#br0" timeOffset="28164.96">3998 10639 31327 0,'0'0'688'0,"9"16"144"0,-10-5 16 0,-4 6 48 0,-1 2-720 0,-1 4-176 16,-1 1 0-16,3-1 0 0,-3-2 848 0,5 1 144 15,3 1 32-15,4-2 0 0,5-4-832 0,-1-3-192 16,0-2 0-16,2-1 0 16,0-2-768-16,3-3-208 0,4-5-48 0,4-2 0 0,1-2 1648 0,2-2 320 15,0-4 64-15,0-4 16 0,0-4 0 0,-2 0 0 16,-2-2 0-16,-2-2 0 0,0-4 0 0,-3 1 0 15,-3 1 0-15,-2-1 0 0,-2 5-832 0,-3-2-192 16,-1-1 0-16,-1 3 0 0,-1 3 0 0,-1 1 0 0,-2 2 0 16,0 2 0-16,0 2 0 0,1 9 0 0,0 0 0 0,0 0-12512 15,-3-7-2544-15</inkml:trace>
  <inkml:trace contextRef="#ctx0" brushRef="#br0" timeOffset="28674.33">4866 10508 16575 0,'-7'-8'736'0,"7"8"160"0,-2-9-720 0,-2 1-176 15,0 0 0-15,4 8 0 0,-4-6 1664 0,4 6 320 16,0 0 48-16,0 0 16 0,0 0-832 0,-3 10-144 16,-1 1-48-16,0 4 0 0,-3 4 0 0,-2 4 0 15,3 2 0-15,-3 1 0 0,2-1 0 0,-1 2 0 16,1 2 0-16,-1 1 0 0,1-1-816 0,-1-2-208 15,1-4 0-15,2 0 0 0,-2 1 0 0,3-4 0 16,2-5 0-16,-3-4 0 0,5-11 864 0,0 0 128 16,-1 9 32-16,1-9 0 0,0 0-832 0,8-9-192 0,1-5 0 0,3-4 0 15,2-2 864-15,3-5 128 16,-1 1 32-16,4-1 0 0,0-2-832 0,-1 2-192 0,2 1 0 0,2 0 0 16,2 0 0-16,2 3 0 0,4 2 0 0,-1 0 0 15,-2 4 0-15,0 4 0 0,-1 4 0 0,-3 5 0 16,-3 4 0-16,-1 4 0 0,-3 4 0 0,-2 4 0 15,-5 6 0-15,-1 1 0 0,-4 0 0 0,0-3 0 16,-4 4 0-16,-2 5 0 0,-4 1 0 0,-1 13 0 16,1-7-768-16,0-1-208 0,0-1-48 0,3-5 0 15,1-2-1632 1,3-6-336-16,2-4-64 0,1-6-16 0</inkml:trace>
  <inkml:trace contextRef="#ctx0" brushRef="#br0" timeOffset="28974.55">6234 10504 31327 0,'0'0'688'0,"3"-8"144"0,0 0 16 0,-2-1 48 0,0 0-720 0,-2 1-176 16,-3 2 0-16,-1-1 0 0,-3 0 848 0,-4 4 144 15,-1 2 32-15,-2 3 0 0,-4 3-832 0,-2 0-192 16,-2 1 0-16,-2 2 0 0,-5 5 0 0,-5 1 0 15,-3 3 0-15,-13 12 0 0,3-1 864 0,6-1 128 16,4-1 32-16,10 0 0 0,6-1-832 0,7-1-192 16,6-2 0-16,4 0 0 0,4-1 0 0,7-2 0 15,6-3 0-15,7-1 0 0,5-5 0 0,-2-5 0 0,4-4 0 0,7 0 0 16,4 4 864-16,3-5 128 0,-2-4 32 0,1-1 0 31,-1-4-1648-31,-1 0-320 0,1-1-64 0,-3-1-16 16,-2-2 0-16,-1-1 0 0,-1-2 0 0,11-6-15152 0</inkml:trace>
  <inkml:trace contextRef="#ctx0" brushRef="#br0" timeOffset="29229.91">7244 9769 35007 0,'0'0'768'0,"0"0"176"0,0 0 16 0,0 0 16 0,0 0-784 0,-3 6-192 16,-7 1 0-16,-1 8 0 0,-2 2 0 0,-1 4 0 16,-1 3 0-16,-2 7 0 0,-1 9 0 0,0 3 0 15,1 1 0-15,0 0 0 0,1 2 0 0,-1 2 0 16,-1 4 0-16,2 3 0 0,-4 3 0 0,0 2 0 16,1 1 0-16,0-3 0 15,-1-6-768-15,4-2-208 0,2-6-48 0,4-5 0 16,3-3 0-16,1-8 0 0,3-5 0 0,1-5 0 0</inkml:trace>
  <inkml:trace contextRef="#ctx0" brushRef="#br0" timeOffset="29404.63">6691 10469 35007 0,'12'-9'1552'0,"-3"6"320"0,3-2-1488 0,4 2-384 0,6 1 0 0,7 1 0 15,2 1 0-15,2 1 0 0,2 1 0 0,2-1 0 16,2 4 896-16,0-3 96 0,2-2 32 0,1 0 0 15,1 2-832-15,0 0-192 0,2 1 0 0,-1 1 0 16,-3-2 0-16,-2 0 0 0,-3-1 0 0,-4 0-11424 16,-1 0-2336-16</inkml:trace>
  <inkml:trace contextRef="#ctx0" brushRef="#br0" timeOffset="29802.13">8190 10345 23951 0,'0'0'1056'0,"0"0"224"0,0 0-1024 0,0 0-256 0,0 0 0 0,0 0 0 15,0 0 880-15,-3 11 112 0,-5 1 32 0,-1 3 0 16,-2 3 0-16,-2 5 0 0,-2 3 0 0,-3 7 0 15,-2-2 0-15,-1 1 0 0,-1 0 0 0,2 0 0 16,0 1-832-16,1-1-192 0,0-1 0 0,2 4 0 16,0-1 0-16,2-1 0 0,0-6 0 0,4-3 0 15,4 2 0-15,0-8 0 0,4-2 0 0,3-6-10336 16,0-10-2112-16</inkml:trace>
  <inkml:trace contextRef="#ctx0" brushRef="#br0" timeOffset="30123.56">8745 10456 27647 0,'0'0'608'0,"-8"6"128"0,-2 3 32 0,-7 4 0 0,-6 4-624 0,0 1-144 15,-2 1 0-15,-1 1 0 0,1 3 848 0,2 0 144 16,2 1 32-16,5-2 0 0,4-3-832 0,5 0-192 15,3-1 0-15,7-2 0 0,2-5 0 0,7 0 0 16,3-2 0-16,2-3 0 0,4 0 0 0,5-5 0 16,3-6 0-16,2 0 0 0,1-3 864 0,-1-2 128 0,-3-1 32 0,-3-3 0 15,-1-1 0-15,-6 0 0 16,-1 1 0-16,-5-1 0 0,-3-2 0 0,-4 2 0 0,-2-6 0 0,-5 3 0 16,-3 2-832-16,-4-1-192 0,-3 0 0 0,-3 0 0 15,-4 3 0-15,-1 2 0 0,-4 2 0 0,0 2 0 31,-2 2-768-31,4 2-208 0,3 4-48 0,-3 1-16784 0</inkml:trace>
  <inkml:trace contextRef="#ctx0" brushRef="#br0" timeOffset="30506.38">9421 10310 31327 0,'0'0'688'0,"0"0"144"0,-6 8 16 0,1 3 48 0,-2 3-720 0,-2 2-176 0,-2 0 0 0,-2 3 0 0,-1 3 848 0,0 1 144 16,0 2 32-16,-2-1 0 0,-2-2-832 0,3 0-192 15,0-2 0-15,1-1 0 0,1-5 0 0,1 0 0 16,3-3 0-16,2-1 0 0,2-2 0 0,1-1 0 16,4-7 0-16,0 0 0 0,0 0 0 0,0 0 0 15,7-2 0-15,3-2 0 0,1-3 864 0,4-3 128 16,1-1 32-16,2-2 0 0,3-2 0 0,0-1 0 15,4-4 0-15,-1 0 0 0,4 2-832 0,0-1-192 16,0 0 0-16,0 2 0 0,5 1 0 0,0 4 0 16,-1 2 0-16,-1 2 0 0,-2 2 0 0,-5 4 0 15,-1-1 0-15,-4 6 0 0,-3 1 0 0,-1 4 0 16,-1 3 0-16,-2 4 0 0,-5 5 0 0,1 2 0 0,-5 1 0 16,0 1 0-16,-3 2 0 0,-4 2 0 0,0 1 0 0,-3-1 0 15,1 0 0-15,-4 2 0 16,0 0 0-16,1-2 0 0,0-2 0 0,3-3 0 0,-2 0 0 0,3-1 0 31,2-3-1600-31,2-6-352 0,1-4-80 0,4 0-14752 0</inkml:trace>
  <inkml:trace contextRef="#ctx0" brushRef="#br0" timeOffset="30883.53">10392 10391 27647 0,'7'-15'1216'0,"-3"10"256"0,4-2-1168 0,0 2-304 16,1-2 0-16,-1 1 0 0,1-2 880 0,0 1 112 16,-1 4 32-16,-3-2 0 0,-2 1-832 0,-3 4-192 15,0 0 0-15,0 0 0 0,0 0 0 0,0 0 0 16,0 0 0-16,-2 6 0 0,-2 0 0 0,-1 2 0 16,1 0 0-16,1 1 0 0,-1 0 864 0,1 4 128 15,1 2 32-15,-3 8 0 0,2 5-832 0,1 0-192 16,0 2 0-16,1 0 0 0,-1 0 864 0,2-8 128 15,-1 0 32-15,0 1 0 0,-1 2-832 0,1-1-192 16,0-1 0-16,1 1 0 0,1-2 864 0,2 5 128 16,-2-4 32-16,0-2 0 0,3-3-832 0,-3 0-192 15,-2-3 0-15,-1 2 0 0,0 0 0 0,-3-1 0 16,0-2 0-16,-1 0 0 0,-2 0 864 0,1 1 128 16,-7-1 32-16,-1-1 0 0,-3-2-832 0,-1 0-192 15,-1 2 0-15,-1-5 0 0,-1-2 0 0,-1-2 0 0,-1-2 0 0,-1 0 0 16,1-2 0-16,1-3 0 0,-4-1 0 0,0-3 0 31,1-3-3232-31,0-4-688 0,-21-20-144 0,9 3-32 0</inkml:trace>
  <inkml:trace contextRef="#ctx0" brushRef="#br0" timeOffset="31064.55">8890 10001 46079 0,'0'0'1024'0,"-14"-6"192"0,13 0 64 0,-1 2 0 0,2 4-1024 0,0 0-256 0,-3-3 0 0,3 3 0 15,0 0 0-15,0 0 0 0,0 0 0 0,0 0 0 16,-1 7-768-16,0 1-208 0,1 0-48 0,0-1-12016 16,0 2-2400-16</inkml:trace>
  <inkml:trace contextRef="#ctx0" brushRef="#br0" timeOffset="31647.49">10312 10396 16575 0,'0'0'736'0,"0"0"160"0,0 0-720 0,0 0-176 16,0 0 0-16,-6-1 0 0,1-2 1664 0,-1 1 320 16,2-2 48-16,1 1 16 0,-3-1 0 0,6 4 0 15,-3-5 0-15,3 5 0 0,-1-5-832 0,3-1-144 16,5 2-48-16,-1-2 0 0,5 3-816 0,5 0-208 16,1-1 0-16,6 2 0 0,5 1 864 0,2 0 128 15,1-1 32-15,2 1 0 0,0 2-832 0,-1 1-192 16,-1 0 0-16,-1 0 0 0,-3 2 0 0,1 0 0 0,-2 2 0 0,-4-2 0 15,-1 0 0-15,-1 2 0 0,-4-1 0 0,-1 2 0 32,-3 0-768-32,-1-3-208 0,-2 2-48 0,-4 0 0 0</inkml:trace>
  <inkml:trace contextRef="#ctx0" brushRef="#br0" timeOffset="38794.64">1907 12605 20271 0,'0'0'448'0,"0"0"80"0,3-9 32 0,0-5 16 0,3-1-576 0,-3 0 0 0,0 3 0 0,1 2 0 16,-4 10 928-16,5-9 80 0,-3 2 16 0,-2 7 0 16,0 0 0-16,0 0 0 0,0 0 0 0,0 0 0 15,0 0-832-15,6 12-192 16,-3 5 0-16,-3 4 0 0,-1 2 864 0,-1 6 128 0,-2 2 32 0,-1 5 0 16,-3 3 0-16,1 0 0 0,-4 1 0 0,0 2 0 15,-1 1-832-15,1 1-192 0,-4 0 0 0,3-9 0 16,0-8 0-16,2 0 0 0,-1-1 0 0,4-4 0 15,-1-11 0-15,5-2 0 0,3-9 0 0,0 0 0 16,0 0 864-16,0 0 128 0,2-12 32 0,3-6 0 16,4-2 0-16,2-7 0 0,2-5 0 0,2-1 0 15,-1-3-832-15,2-1-192 0,2 0 0 0,3 0 0 16,-2-5 0-16,1 1 0 0,2 1 0 0,-1 5 0 0,1 6 0 0,0 2 0 16,0 3 0-16,0 6 0 0,0 7 0 0,-3 7 0 15,-1 4 0-15,-1 3 0 0,0 5 0 0,-3 6 0 16,-3 5 0-16,0 3 0 0,-1 2 0 0,-3 4 0 15,-3 1 0-15,-1 4 0 0,-3 0 0 0,-2 3 0 16,-1-1 0-16,-1 1 0 16,1 0-768-16,2-4-208 0,-1-4-48 0,2-3 0 15,0-1 0-15,2-5 0 0,4-7 0 0,3-3-9824 16,7-4-1968-16</inkml:trace>
  <inkml:trace contextRef="#ctx0" brushRef="#br0" timeOffset="39146.41">3222 12534 31327 0,'0'0'688'0,"0"0"144"0,0 0 16 0,0 0 48 0,-2 9-720 0,-12 6-176 0,0 5 0 0,-3-1 0 15,-1 0 848-15,2 4 144 0,2 7 32 0,2 0 0 16,1-3-832-16,2 2-192 0,-1 0 0 0,5-1 0 15,4-3 0-15,4-4 0 0,0-6 0 0,2 0 0 16,2-1 0-16,6-2 0 0,3-2 0 0,2-3 0 16,3-5 0-16,3-2 0 0,4 0 0 0,-2-2 0 15,-2-6 864-15,1-2 128 0,-2-1 32 0,-1-2 0 16,-1 1-832-16,-3-5-192 0,-1-4 0 0,-3 0 0 16,-1 1 864-16,-5-2 128 0,-5-2 32 0,-3 0 0 0,-2-1 0 0,-3 0 0 15,-4 2 0-15,-2-4 0 0,-5-1-832 0,-2 3-192 16,-1 7 0-16,0 2 0 0,0 3 0 0,0 4 0 15,-2 4 0-15,8 4 0 16,-3 2-2416-16,2 2-528 0,1 5-96 0,-8 1-32 0</inkml:trace>
  <inkml:trace contextRef="#ctx0" brushRef="#br0" timeOffset="39696.06">5469 12378 16575 0,'13'-14'736'0,"-3"5"160"16,-3-1-720-16,2 4-176 0,-9 6 0 0,0 0 0 0,2-11 1664 15,-2 3 320-15,-2 2 48 0,2 6 16 0,-10-5 0 0,-3 4 0 16,-5 1 0-16,-1 2 0 0,-4 8-832 0,-3 1-144 15,-3 3-48-15,-3 3 0 0,-5 3-816 0,4 2-208 16,3 1 0-16,2-1 0 0,2-3 0 0,4 4 0 16,4 3 0-16,5-2 0 0,4-4 864 0,5-3 128 15,4-2 32-15,5 1 0 0,4 2-832 0,3 0-192 16,3-1 0-16,3-1 0 0,4-4 0 0,-1 0 0 16,2 0 0-16,-1 0 0 0,3-2 0 0,-4 1 0 15,-2-1 0-15,-1 2 0 0,-4 0 0 0,-4-1 0 16,-10-11 0-16,4 12 0 0,1 2 0 0,-7-3 0 15,-5 0 0-15,-4 2 0 0,-4-2 864 0,-2 4 128 16,-3-1 32-16,-2-2 0 0,-3-5-832 0,-1 2-192 0,-1 0 0 16,6-4 0-16,-4 1 0 0,-1-2 0 0,-3-1 0 15,-1-1 0-15,-1 1 0 0,5-2 0 0,3-2 0 0,-5-2 0 32,7-1-3232-32,8-1-688 0,5 0-144 0,8 0-32 0</inkml:trace>
  <inkml:trace contextRef="#ctx0" brushRef="#br0" timeOffset="40598.51">6143 12446 27647 0,'0'0'608'0,"0"0"128"0,0 0 32 0,-2 4 0 15,-3 1-624-15,1 5-144 0,-3 1 0 0,-3 5 0 0,-1-1 848 0,1 3 144 16,-3 2 32-16,0 2 0 0,0 2 0 0,0 0 0 15,4 2 0-15,-1-1 0 16,2-3-1648-16,3-2-320 0,3 4-64 0,0-5-16 0,1 0 832 0,2-4 192 16,3-1 0-16,1-3 0 0,3 0 0 0,2-3 0 15,-1-3 0-15,4-2 0 0,1-1 768 0,2-2 208 16,-1-3 48-16,3-1 0 0,-2-2-832 0,1 1-192 16,-2-4 0-16,1 0 0 0,1-3 864 0,-2 1 128 15,-1-3 32-15,-2-2 0 0,-1 1-832 0,-5-1-192 16,3 2 0-16,-6 0 0 0,0-2 0 0,-2 3 0 15,1 2 0-15,0 0 0 0,-1-1 864 0,-1 2 128 16,0 3 32-16,0-1 0 0,-1-1-832 0,1 1-192 16,1 2 0-16,2 1 0 0,-3 5 0 0,0 0 0 0,7-3 0 0,1-1 0 15,-4-1 0-15,5 1 0 16,3 1 0-16,2-4 0 0,3 0 0 0,2 0 0 0,0-3 0 0,3-1 0 16,3-1 0-16,0-2 0 0,-1-1 0 0,2 0 0 15,0 0 0-15,0-1 0 0,2-5 0 0,2-1 0 16,2-1 0-16,0-2 0 0,-2-3 0 15,0-3 0-15,0-2 0 0,-2-2 0 0,1-2 0 0,-3-1 0 16,-4 0 0-16,-2-2 0 0,-3 1 0 0,-1 1 0 16,-3 3 0-16,-2 0 0 0,-1-2 0 0,-1 4 0 15,-7 3 0-15,1 3 0 0,-1 1 0 0,-2 4 0 16,-1 5 0-16,-1 3 0 0,-1 5 0 0,-2 3 0 16,0 1 0-16,-2 6 0 0,-5 3 0 0,-1 9 0 0,-5 7 0 15,0 6 0-15,-4 7 0 0,-1 6 0 0,-5 5 0 16,2 3 0-16,0 2 0 0,0 4 0 0,1 3 0 0,2 3 0 15,2-1 0-15,4-3 0 0,3-5 0 0,3-1 0 16,2-8 0-16,4-4 0 0,3-4 0 0,1-2 0 16,1-3 0-16,3-1 0 0,1-4 0 0,4-4 0 15,-1-5 0-15,4-3 0 0,4-5 0 0,0-2 0 16,0-3 0-16,4-3 0 0,2-5 0 0,1-2 0 16,0-3 0-16,1-1 0 0,-2-2 0 0,2-3 0 15,-1 0 0-15,-1 3 0 0,1 4 0 0,-3-1 0 16,-1 2 0-16,0 1 0 0,-3 3 0 0,-1 1 0 15,-2 4 0-15,0 1 0 0,-3 2 0 0,-1 3 0 16,0 0 0-16,0 4 0 0,-5 1 0 0,0 2 0 16,0-2 0-16,-2 3 0 0,0 1 0 0,-1 1 0 15,0-2 0-15,2-1 0 0,0-2 0 0,-1-1 0 16,2-2 0-16,1-2 0 0,4-5 0 0,-1-2 0 0,4-2 0 0,3 0 0 16,1-2 0-16,0-4 0 0,0-2 0 0,1 1 0 15,3-1 0-15,1-1 0 16,2 0 0-16,-3-1 0 0,1 0 0 0,2 2 0 0,-2 1 0 0,0 1 0 15,1 2 0-15,-4 2 0 0,1 3 0 0,-3 2 0 16,-1 2 0-16,0 2 0 0,-3 3 0 0,1 3 0 16,-1 5 0-16,2 0 0 0,-2 0 0 0,2 4 0 15,2 3 0-15,0 1 0 0,0-1 0 0,4 0 0 16,2-2 0-16,-1 1 0 0,-4-1 0 0,12 6 0 16,3-5 336-16,-1-2 32 0,0-4 0 0,1 0 0 15,0-1-1584-15,0-1-320 0,-5-2-64 0,0-2-16224 16</inkml:trace>
  <inkml:trace contextRef="#ctx0" brushRef="#br0" timeOffset="41715.81">8881 11902 20271 0,'5'-8'896'0,"-1"5"192"16,-1-1-880-16,0-1-208 0,0 0 0 0,0-2 0 15,-3-2 1680-15,0 1 304 0,-3-1 48 0,-1-1 16 16,-5-1-832-16,0-1-144 0,1-1-48 0,-11-5 0 0,-3 5-704 0,-2-7-128 15,-6-4-48-15,-3 4 0 16,-8 4-16-16,-2-2 0 0,-2-3 0 0,-3 0 0 0,-6 1 64 0,-2 2 16 16,-2 1 0-16,-5 1 0 0,-4-1-208 0,-7 2 144 15,-4 0-144-15,1 1 128 0,1 0 96 0,-6 0 16 16,-9-1 0-16,1 2 0 0,2 3 32 0,-3 0 16 16,-6-1 0-16,-1 2 0 0,-1 3-80 0,-3-1-16 15,3 1 0-15,-6 1 0 0,-2 2-192 0,-1 1 144 16,0-2-144-16,-5 2 128 0,-4 0-128 0,-2 0 0 15,-1 1 0-15,-2 2 0 0,-2 4 0 0,-2-1 0 16,-5-3 0-16,5 3 0 0,5 4 0 0,-1-2 0 16,-1-2 0-16,3 0 0 0,1 2 0 0,0 0 0 15,-2 0 0-15,4 1 0 0,1 2 0 0,-1 1 0 16,-6 0 0-16,6 3 0 0,1 2 0 0,-1 1 0 0,-6-2 0 0,6 4 0 16,-1 1 0-16,-1 2 0 0,-5 2 0 0,4 1 0 15,2-1 0-15,4 4 0 0,-4 3 0 0,5 1 0 16,4 1-160-16,-2 0 160 0,2 0-208 0,6 0 80 15,7 1 128-15,-1-2-192 0,1-2 192 0,8 0-192 16,8 1 192-16,6 1 0 0,5-1-144 0,3 1 144 16,3 1 0-16,2 4 0 0,1 2 0 0,10 2 0 15,4 0-128-15,4-1 128 0,7 1 0 0,3 1 0 16,4-2 0-16,6 3-176 0,2 2 176 0,6 2-128 16,3 4-32-16,3 0 0 0,4 1 0 0,3-3 0 15,3-6 16-15,5 3 0 0,5 4 0 0,3-1 0 16,4-3 144-16,5 0 0 0,3-1 0 0,7 1 0 0,1-2-240 15,8-3 48-15,2-4 0 0,3-1 0 0,7-2 192 16,1 4 0-16,-1 2 0 0,5-3 0 0,4-4 0 0,6 1 0 16,5 0 0-16,3 0 0 0,2 0 0 0,4-4 0 15,4-4 0-15,6 1 0 0,6 1 0 0,4-4 0 16,3-2 0-16,3-2 0 0,3-2 144 0,9 0-144 16,3-3 0-16,2 0 144 0,-1-3-144 0,7-1 0 15,7-3 0-15,-1 0 0 0,-4-3 128 0,7-1-128 16,0-3 0-16,5-1 128 0,4-1-128 0,1 2 0 15,1-2 144-15,-3-3-144 0,2-3 0 0,3 2 0 16,3-1 0-16,0 0 128 0,-1-4-128 0,1 1 0 16,-2 0 0-16,2-2 0 0,3-1 0 0,-1-1 144 15,-2-1-144-15,-2 2 0 0,-3 0 128 0,-1-3-128 0,-2-2 0 0,-3-1 0 16,-7-2 0-16,0 0 128 0,2-1-128 16,-3-1 0-16,-5-1 144 0,-3-3-144 0,-5-1 0 0,-2-2 144 15,-1-2-144-15,-9 1 128 0,-6 2-128 0,-4-3 128 16,0-1 0-16,-9-4 0 0,-3-2 0 0,-11-6 0 15,-5-6 208-15,-9-2 48 0,-8-4 0 0,-4-2 0 16,-6-1 416-16,-10-2 96 0,-4-3 0 0,-8-1 16 16,-6-4 112-16,-11 7 32 0,-7 7 0 0,-6 3 0 15,-7 2-160-15,-10 3-16 0,-6-1-16 0,-6 3 0 16,-7 3-368-16,-6 3-80 0,-8 1-16 0,-5 3 0 16,-2 3-560-16,-7 5-112 0,-12 5-32 0,2 1 0 15,-1 2-2192-15,-3 5-432 0,-2 2-80 0</inkml:trace>
  <inkml:trace contextRef="#ctx0" brushRef="#br1" timeOffset="50887.76">9579 1506 12895 0,'0'0'272'0,"0"0"64"0,-16-4 16 0,16 4 32 0,-6 2-384 0,0 0 0 0,0-1 0 0,-2 1 0 16,3 0 896-16,-1 1 96 0,-1-2 32 0,7-1 0 16,0 0 0-16,0 0 0 0,-6 1 0 0,0 0 0 15,6-1 0-15,0 0 0 0,0 0 0 0,0 0 0 16,0 0 0-16,0 0 0 0,-1-4 0 0,1-2 0 16,1 1-832-16,3-2-192 0,4-1 0 0,2 1 0 15,-2-2 864-15,6-2 128 0,3-4 32 0,2 0 0 0,1 0-832 0,-2-1-192 16,2 0 0-16,0-3 0 0,1-1 0 0,-1 0 0 15,1 0 0-15,0-4 0 0,-1-1 0 0,0 1 0 16,1 0 0-16,3-8 0 0,-2 4 0 0,-4 4 0 16,-2 1 0-16,0 7 0 0,-3 5 864 0,-4 1 128 15,-1 1 32-15,-3 1 0 0,-2 0-832 0,-3 8-192 16,0 0 0-16,0 0 0 0,0 0 0 0,0 0 0 16,0 0 0-16,0 0 0 0,0 0 0 0,-3 13 0 15,0-1 0-15,-1 4 0 0,-2 5 0 0,-1 3 0 16,-2 4 0-16,1 3 0 0,-2 3 0 0,-3 0 0 15,-3 2 0-15,3 3 0 0,2 1 0 0,0 3 0 16,-1 3 0-16,0 1 0 0,1 0 0 0,0-3 0 16,0-2 0-16,1-4 0 0,-2-3 0 0,2-1 0 15,1-1 0-15,-3-2 0 0,1-4 0 0,2 2 0 0,-2 0 0 0,2-2 0 16,2-1 0-16,0-3 0 0,2-3 0 0,0-2 0 16,1-1 0-16,0-1 0 0,2-5 0 0,0 3 0 15,1-3 864-15,2-5 128 16,-1-6 32-16,0 0 0 15,7 6-1648-15,0-4-320 0,2-2-64 0,0-3-16 0,2-5 0 16,-2 1 0-16,1 2 0 0,0-1-8736 0,-6-4-1760 0</inkml:trace>
  <inkml:trace contextRef="#ctx0" brushRef="#br1" timeOffset="51122.79">9346 2151 23951 0,'0'0'512'0,"0"0"128"0,0 0 0 0,9-3 64 0,1 3-576 0,2-1-128 16,2-2 0-16,5 1 0 0,3 0 848 0,4-2 144 15,2-1 32-15,6-1 0 0,7 2 816 0,-2 1 160 16,1-1 48-16,-1 1 0 0,0 2-832 0,4-1-144 16,0-1-48-16,2 2 0 0,1 1-816 0,1 3-208 15,4 0 0-15,-7 1 0 0,-6 2 0 0,-4-2 0 16,-4-2 0-16,-3 4 0 15,-4-2-2416-15,-5 1-528 0,2 0-96 0,-4 1-32 0</inkml:trace>
  <inkml:trace contextRef="#ctx0" brushRef="#br1" timeOffset="52338.38">12893 2072 12895 0,'0'0'272'0,"0"0"64"0,0 0 16 0,0 0 32 0,6 0-384 0,-6 0 0 16,0 0 0-16,7-2 0 0,-2 0 896 0,-5 2 96 16,7-3 32-16,-7 3 0 0,5-2 0 0,1-2 0 15,-1 1 0-15,1 0 0 0,-2-1 0 0,2 1 0 16,-3-1 0-16,1-2 0 0,-4 6 0 0,4-4 0 0,0-1 0 0,-4 5 0 16,0-4-832-16,0 1-192 0,0-4 0 0,-3 3 0 15,0-1 864-15,-2 2 128 0,1 0 32 0,-4 0 0 16,0 0-832-16,-2 1-192 15,-1 1 0-15,-1-1 0 0,-2 1 864 0,-5 1 128 0,0 3 32 0,-11-1 0 16,2 2-832-16,2 2-192 0,0 2 0 0,4 0 0 16,1 1 0-16,0 2 0 0,1 4 0 0,-1-2 0 15,5 2 0-15,-1 1 0 0,2 1 0 0,0 1 0 16,1 2 0-16,3 0 0 0,0 0 0 0,2 1 0 16,0 0 0-16,5 2 0 0,2-1 0 0,1 1 0 15,1 1 0-15,3 1 0 0,1-1 0 0,2 0 0 16,-1-3 0-16,3-2 0 0,2-3 0 0,0-2 0 15,1 0 864-15,1-3 128 0,2-3 32 0,3 0 0 0,3-2-832 0,2-1-192 16,1-2 0-16,4 0 0 0,-1-1 864 0,-6-1 128 16,2-1 32-16,4-2 0 0,-3-3-832 0,1-1-192 15,-1-3 0-15,0-1 0 0,0-1 0 0,-1-2 0 16,1-3 0-16,1 0 0 0,-2-3 0 0,-2 1 0 16,1-2 0-16,-1-2 0 0,-1 1 0 0,-3 0 0 15,-2 1 0-15,-1 0 0 0,1 1 864 0,-3-1 128 16,-2 0 32-16,-3 1 0 0,-2 1-832 0,-4 0-192 15,-4 3 0-15,-1 0 0 0,-3 0 0 0,-2 2 0 16,-3 1 0-16,-3 1 0 0,-4 1 0 0,0 2 0 16,-1 1 0-16,-1 2 0 0,1-1 0 0,-2 4 0 15,1 0 0-15,0 1 0 0,2 1 0 0,2 1 0 16,1-1 0-16,1 2 0 0,0 0 0 0,2 3 0 0,0 1 0 0,2 2 0 31,2 1-3232-31,3 0-688 0,4 1-144 0,4 2-32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9:42:04.86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18105 1394 12895 0,'0'0'272'0,"10"-1"64"0,-10 1 16 0,5-3 32 0,0 0-384 0,3 0 0 0,-3 0 0 0,5-2 0 15,-4 0 1712-15,-1-1 272 0,-5 6 48 0,0 0 16 16,0 0-832-16,0 0-144 0,0 0-48 0,0 0 0 15,0 0 0-15,-6 3 0 0,-3 5 0 0,-3 0 0 0,-7 1 0 16,0 3 0-16,0 2 0 0,-2 4 0 16,-3 3 0-16,-1 2 0 0,1 3 0 0,-2-1 0 0,-2 1-816 0,0-1-208 15,-6-1 0-15,1 0 0 0,-2 2 0 0,2-3 0 16,-1-3 0-16,8-1 0 0,6 0 0 0,4 0 0 16,-1-4 0-16,5-2 0 0,4-2 0 0,4-1 0 15,3-1 0-15,1-9 0 0,4 8 864 0,4-4 128 16,3-2 32-16,0 1 0 0,4 1-832 0,16 0-192 15,7-4 0-15,-12 1 0 0,6-1 0 0,14 5 0 16,-5 0 0-16,-3-1 0 0,-1-5 0 0,-3 1 0 16,1 3 0-16,3-1 0 0,1-2 0 0,-1-1 0 15,-5-1 0-15,-1 4 0 0,-3 3 0 0,-4 3 0 16,-4-3 0-16,-4 0 0 0,-3-1 0 0,-4 3 0 16,-1 1 0-16,-4-2 0 15,-5-6-2416-15,0 0-528 0,0 0-96 0,-5 6-11088 0</inkml:trace>
  <inkml:trace contextRef="#ctx0" brushRef="#br0" timeOffset="204.94">17843 1782 27647 0,'0'0'608'0,"0"0"128"0,12 0 32 0,1-3 0 0,2-4-624 0,3 2-144 0,3-1 0 0,3 2 0 16,2-1 848-16,7 1 144 0,7 0 32 0,5-2 0 15,3-1 0-15,6 2 0 0,0 2 0 0,-1-1 0 0,-3-1 0 0,-2-1 0 16,3 0 0-16,-1 0 0 16,1 2-832-16,-17 2-192 0,3-1 0 0,2 1 0 0,-5 0 0 0,-1 0 0 15,-2-1 0-15,-5 3-11424 16,-2-2-2336-16</inkml:trace>
  <inkml:trace contextRef="#ctx0" brushRef="#br0" timeOffset="839.76">20534 1427 12895 0,'3'-6'272'0,"1"0"64"0,3-2 16 0,0 0 32 0,0-1-384 0,-1 1 0 15,2-1 0-15,0-3 0 0,-2 2 1712 0,-3 1 272 16,0 1 48-16,-3 8 16 0,0-6-832 0,-2-3-144 15,2 9-48-15,-10-7 0 0,-2 0 0 0,-4 1 0 16,-2 3 0-16,-3 3 0 0,-3 1 0 0,-5 3 0 16,-4 4 0-16,-3 2 0 0,-4 3-816 0,-1 3-208 15,-3 2 0-15,-5 6 0 0,-7 6 864 0,-3 6 128 16,2 6 32-16,16-11 0 0,-1 4-832 0,-17 19-192 16,15-5 0-16,18-18 0 0,2 5 0 0,-7 13 0 15,7-7 0-15,12-13 0 0,3 1 0 0,2 14 0 0,5-6 0 0,5-6 0 16,6-4 0-16,2-5 0 0,3-1 0 0,5-6 0 15,3-5 864-15,7-2 128 0,4-5 32 0,5 1 0 16,6-1-832-16,2-3-192 16,2-1 0-16,-3-2 0 15,-2-3-768-15,-1 1-208 0,-7-3-48 0,-1 0 0 16,-3 1-1632-16,-2-1-336 0,11-5-64 0,-9 2-16 0</inkml:trace>
  <inkml:trace contextRef="#ctx0" brushRef="#br0" timeOffset="3132.12">20933 1884 31327 0,'-16'-15'688'0,"10"9"144"0,6 6 16 0,-9-3 48 0,-3-1-720 0,0 2-176 16,-1-1 0-16,5 4 0 0,-4 2 0 0,-7 2 0 15,0 2 0-15,-2 0 0 0,0 2 0 0,2 0 0 16,-5 1 0-16,4 2 0 0,-2 5 848 0,2 1 144 15,0 2 32-15,3 0 0 0,4-1-832 0,3-2-192 16,4-1 0-16,4-1 0 0,-2 0 0 0,6-1 0 16,1 0 0-16,2-3 0 0,3-1 0 0,0-4 0 15,3 0 0-15,2-3 0 0,-1-3 0 0,2 0 0 16,3-1 0-16,-2-1 0 0,-1-1 0 0,1-3 0 16,-1-3 0-16,-5 4 0 0,0-2 864 0,3-3 128 15,-2 1 32-15,-6 4 0 0,1-2-832 0,3 0-192 16,-2 0 0-16,-6 7 0 0,0 0 0 0,0 0 0 15,8-1 0-15,-8 1 0 0,13 0 0 0,-6 2 0 16,-7-2 0-16,12 6 0 0,3-1 0 0,-2 1 0 0,-4-1 0 0,3 0 0 16,3-2 0-16,4-3 0 0,4-1 0 0,-7 0 0 15,3-3 0-15,2 0 0 0,1-2 0 0,0-2 0 16,1-7 0-16,9-6 0 0,-1-3 0 0,-11 4 0 16,2-3 0-16,14-10 0 0,0 3 0 0,-9 8 0 15,2-4 0-15,2-3 0 0,4-4 0 0,4-8 0 16,-3-9 0-16,-2-1 0 0,-1-8 0 0,0-1 0 15,-3 3 0-15,-5 7 0 0,-3 3 0 0,0 2 0 16,-6 5 0-16,-2 6 0 0,-4 3 0 0,-1 4 0 16,-5 4 0-16,-2 4 0 0,-2 5 0 0,-2 4 0 15,-3 3 0-15,-3 5 0 0,0 4 0 0,-5 6 0 0,-4 5 0 0,0 4 0 16,-6 2 0-16,-1 6 0 0,-6 3 0 0,-6 7 0 16,-5 5 0-16,-3 4 0 0,2 5 0 0,2 6 0 15,1 6 0-15,6-5 0 0,5-4 0 0,7-7 0 16,5-2 0-16,1-1 0 0,5-1 0 0,3-2 0 15,3-1 0-15,3-1 0 0,2-7 0 0,3-1 0 16,-1-4 0-16,6 5 0 0,2-8 0 0,1-5 0 16,1-3 0-16,4-6 0 0,1-7 0 0,1-5 0 15,3-3 0-15,0-3 0 0,3-1 864 0,-6 2 128 16,3-1 32-16,3-3 0 0,1 0-832 0,0-2-192 16,1 1 0-16,-2 0 0 0,-1-2 0 0,0 2 0 15,1 0 0-15,-1-2 0 0,1 2 0 0,-3 3 0 16,2 2 0-16,-1 3 0 0,2-1 0 0,-4 2 0 15,1-1 0-15,-2 3 0 0,-1-1 0 0,0 2 0 0,0 1 0 0,-4-1 0 16,-2-2 0-16,0 0 0 0,1 2 0 0,-2 1 0 16,-1 0 0-16,-1 0 0 0,-1 0 0 0,-2 0 0 15,2-1 0-15,-3 0 0 0,2 2 0 0,-8 0 0 16,5 0 0-16,-5 0 0 0,0 0 0 0,0 0 0 16,0 0 0-16,0 0 0 0,0 0 0 0,0 0 0 15,0 0 0-15,0 0 0 0,0 0 0 0,0 0 0 16,0 0 0-16,0 0 0 0,0 0 0 0,-6 5 0 15,-4-2 0-15,0 2 0 0,-1 2 0 0,-2 1 0 16,-5-1 0-16,-1 2 0 0,0-1 0 0,-1 1 0 16,-1 1 0-16,1 1 0 0,2 2 0 0,0 2 0 15,2 1 0-15,0 0 0 0,3 1 0 0,3-2 0 0,1 2 0 0,4-3 0 16,2-1 0-16,1 0 0 0,4 0 0 0,1 1 0 16,2-2 0-16,3-1 0 0,1-4 0 0,1-1 0 15,2-1 0-15,2 0 0 0,4-1 0 0,2-3 0 16,-3 2 0-16,4-6 0 0,0 0 0 0,0-1 0 15,-1-2 0-15,-1 0 0 0,1-2 0 0,-2 1 0 16,-1-2 0-16,0-2 0 0,-2-2 0 0,2-1 0 16,0-1 0-16,2-2 0 0,1-2 0 0,0 1 0 15,0-2 0-15,2 2 0 0,-3 3 0 0,0-1 0 16,-6 0 0-16,0 3 0 0,2 1 0 0,-2 1 0 16,-2 1 0-16,0 1 0 0,-1 2 0 0,-4 2 0 15,0 0 0-15,-1 2 0 0,-5 3 0 0,0 0 0 16,0 0 0-16,0 0 0 0,0 0 0 0,-2 9 0 15,-7 2 0-15,2 1 0 0,-4-1 0 0,1 2 0 0,0 6 0 0,-3 0 0 16,1 3 0-16,1-1 0 0,3 1 0 0,-1-2 0 16,3 0 0-16,-1-2 0 15,5-3 0-15,2 0 0 0,1-2 0 0,2-2 0 0,3-2 0 0,2-1 0 16,3-1 0-16,-1 0 0 0,-2-2 0 0,2-2 0 16,3 0 0-16,3-6 0 0,-1 2 0 0,0-2 0 15,3 0 0-15,0-2 0 0,-1-1 0 16,1-2 0-16,-3-2 864 0,2 0 128 0,-2 0 32 0,0-2 0 15,0-4-832-15,-2 0-192 0,0 1 0 0,-1-1 0 16,-2 1 0-16,0 2 0 0,0 2 0 0,-3 1 0 16,-2 0 0-16,-1 2 0 0,1 2 0 0,-3 2 0 15,-2 4 0-15,0 0 0 0,0 0 0 0,0 0 0 16,-1 9 0-16,-2 2 0 0,-1 1 0 0,-1 2 0 0,2 0 0 0,-1 0 0 16,1 2 0-16,-1-1 0 0,0-2 0 0,2 0 0 15,0 1 0-15,1-1 0 0,0-2 0 0,3 1 0 16,-1 0 0-16,1 0 0 0,1-3 0 0,3-1 0 15,-3-2 0-15,3 1 0 0,1-3 0 0,0 2 0 16,2-3 0-16,0-1 0 0,-1-1 0 0,5-1 0 16,-2-2 0-16,0 0 0 0,0-1 0 0,2-2 0 15,0 0 0-15,2-1 0 0,1 1 0 0,1 0 0 16,0-1 0-16,-1-1 0 0,3-1 0 0,1 0 0 16,1-3 0-16,-3 3 0 0,3-3 0 0,-1-1 0 15,0 0 0-15,-2-2 0 0,-1-1 0 0,2-1 0 16,-3-2 0-16,-2 3 0 0,-1-5 0 0,1-3 0 15,3 0 0-15,0-3 0 0,2 0 0 0,3-3 0 16,-1-2 0-16,3-2 0 0,9-18 0 0,-2-1 0 16,0-1 0-16,-3 5 0 0,-3 4 0 0,-4 12 0 0,-3 0 0 0,1 0 0 15,-2 1 0-15,0 1 0 0,-2 1 0 0,-1-1 0 16,-1-1 0-16,-1 3 0 0,-4 0 0 0,1 3 0 16,-2 1 0-16,1 3 0 0,-4 2 0 15,1-2 0-15,1 4 0 0,-4 2 0 0,0 4 0 0,-2 3 0 16,0 8 0-16,-3 5 0 0,-4 5 0 0,-1 4 0 15,-3 3-768-15,-5 3-208 0,-4 3-48 16,1-2 0-16,-3 3 832 0,-4 6 192 0,-1-3 0 0,-3 8 0 16,-1 5 0-16,2 5 0 0,-1 4 0 0,2 3 0 15,3-1 0-15,3-2 0 0,3-1 0 0,3-3 0 0,3-4 0 16,-2 13 0-16,6-4 0 0,2-5 0 16,4-1 0-16,3-6 0 0,0-2 0 0,1-12 0 0,2-5 0 0,1-1 0 15,3-1 0-15,0-3 0 0,1-2 0 0,2-3 0 16,4-2 0-16,3-3 0 0,0-5 768 0,2-4 208 15,7-1 48-15,1-6 0 0,1-1-832 0,0-4-192 16,2-6 0-16,-2-2 0 0,-1-4 0 0,-2-2 0 16,-2-2 0-16,-1 5 0 0,-3 2 0 0,-6 8 0 15,1 0 0-15,-5 3 0 0,1-1 0 0,0 3 0 16,-4 2 0-16,1 3 0 0,-1 2 0 0,-2 1 0 16,-4 5 0-16,0 0 0 0,0 0 0 0,-2 5 0 15,-1 1 0-15,-4 2 0 0,1 0 0 0,-2 3 0 16,0 2 0-16,4 1 0 0,-2 2 0 0,4 1 0 15,1 1 0-15,0-1 0 0,-2 2 0 0,2 1 0 16,-1 0 0-16,4 1 0 0,-1-5 0 0,0 1 0 0,3-2 0 0,1-1 0 16,0-3 0-16,-1-1 0 0,3 1 0 0,2-3 0 15,1-4 0-15,-1 2 0 0,2-4 0 0,1-1 0 16,1 1 0-16,-1-3 0 0,1-1 0 16,5-2 0-16,-1-3 0 0,2-1 0 0,-7 2 0 0,2-4 0 15,1-2 0-15,0-3 0 0,1 0 0 0,0-1 0 16,3-2 0-16,-2 0 0 0,-1 0 0 0,0 0 0 15,2 2 0-15,-3 1 0 0,-2 1 0 0,1 3 0 16,-1 0 0-16,-2 3 0 0,-2 2 0 0,-4 1 0 16,0 1 0-16,-5 4 0 0,0 0 0 0,0 0 0 15,0 0 0-15,-5 10 0 0,0 1 0 0,0-1 0 16,0 0 0-16,-2-1 0 0,1 2 0 0,-1 2 0 16,0-1 0-16,2 3 0 0,0 0 0 0,3 5 0 0,2-3 0 0,2-2 0 15,4-2 0-15,3 2 0 0,1-3 0 0,2-2 0 16,0-3 0-16,2-2 0 0,0-2 0 0,3-3 0 15,2-2 0-15,-1-1 0 0,-1-3 0 0,3-1 0 16,-1-2 0-16,0 0 0 0,2-1 0 0,2-3 0 16,4-1 0-16,-4 2 0 0,0 1 0 0,-2 4 0 15,1 0 0-15,-1 0 0 0,-2 1 0 0,0 1 0 16,-4 1 0-16,0 3 0 0,-3 1 0 0,1 4 0 16,-3 4 0-16,-2 2 0 0,-3 1 0 0,1 2 0 15,-4 1 0-15,-1 3 0 0,-3 2 0 0,2-5 0 16,-1 1 0-16,-2 2 0 0,2-3 0 0,-2-1 0 15,-2-1 0-15,-1-1 0 0,1-2 0 0,-3 2 0 16,-3-1 0-16,2-4 0 0,-1-2 0 0,-3-1 0 16,-4-2 0-16,1-1 0 0,-4 0 0 0,0-2 0 0,-1-2 0 0,3-2 0 15,-9-2 0-15,8-2 0 16,-1 0 0-16,3 0 0 0,3 0 0 0,3 1 0 0,0 3 0 16,2-1 0-16,1 0 0 0,2 3 0 0,0 1 0 0,6 3 0 31,0 0-4048-31,0 0-864 0,0 0-160 0,0 0-48 0</inkml:trace>
  <inkml:trace contextRef="#ctx0" brushRef="#br0" timeOffset="3852.95">24633 1375 23951 0,'0'0'512'0,"0"0"128"0,-7-1 0 0,2 0 64 0,5 1-576 0,0 0-128 0,0 0 0 0,0 0 0 15,-1-5 848-15,2 0 144 16,1-1 32-16,4 2 0 0,-2-1 0 0,4-1 0 0,2-1 0 0,1 1 0 15,0-2-832-15,1 2-192 0,0-1 0 0,0-2 0 16,2 0 864-16,0 1 128 0,-1-2 32 0,0 0 0 16,0-3-832-16,1-2-192 0,1 0 0 0,0-1 0 15,0 1 864-15,3 1 128 0,2 2 32 0,2-4 0 16,2-4-832-16,0 0-192 0,-1 3 0 0,0 1 0 16,2 1 0-16,-2 3 0 0,-1 1 0 0,0 1 0 15,-1 0 0-15,-3 2 0 0,1 0 0 0,-3 0 0 0,1 2 0 0,-3-1 0 16,-4 0 0-16,0 4 0 0,-1-1 0 15,-1 1 0-15,-1 0 0 0,1 3 0 0,-3 2 0 0,1 4 0 16,-2 3 0-16,1 4 0 0,-2 1 0 0,1 5 0 16,1 5 0-16,-3-2 0 0,-2 0 864 0,-1-2 128 15,-2 4 32-15,-1 6 0 0,1 3-832 0,-4 4-192 16,-4 4 0-16,2 4 0 0,-4 3 0 0,-1 4 0 16,-2 3 0-16,-3-1 0 0,-4-1 0 0,2 0 0 15,1-1 0-15,-1 0 0 0,1-1 0 0,2-1 0 16,1 1 0-16,2-4 0 0,4-2 0 0,2-2 0 15,2-4 0-15,3-3 0 0,1 10 864 0,1-6 128 16,0-5 32-16,4-8 0 0,2-2-832 0,-2-1-192 16,0-4 0-16,1-4 0 0,0-3 0 0,-1-2 0 15,-2-2 0-15,1-1 0 16,2 1-768-16,0-5-208 0,2-3-48 0,2-1 0 16,-3-1-1632-16,2-1-336 0,-1-1-64 0,-3-5-16 0</inkml:trace>
  <inkml:trace contextRef="#ctx0" brushRef="#br0" timeOffset="4121.66">24338 2584 31327 0,'0'0'1392'0,"0"0"272"15,0 0-1328-15,0 0-336 0,3 7 0 0,3-1 0 16,3 0 896-16,4-1 96 0,3 0 32 0,8-1 0 15,4 0 0-15,5 0 0 0,5-2 0 0,2 0 0 0,3-1 0 0,0 1 0 16,0 1 0-16,3-2 0 0,3-1 0 0,22 0 0 16,3 0 0-16,-5 0 0 0,-6 1-832 0,-8 2-192 15,-17-2 0-15,1 0 0 0,-2 1 0 0,4 1 0 16,3-2 0-16,-2 1 0 0,-3 0 0 0,-1 0 0 16,-3 3 0-16,-4-1 0 15,-5-1-768-15,-3 2-208 0,-2-1-48 0,-4 1-18432 0</inkml:trace>
  <inkml:trace contextRef="#ctx0" brushRef="#br0" timeOffset="11763.97">5953 1348 9215 0,'0'0'192'0,"0"0"64"0,-7-8 0 0,3 2 0 0,4 6-256 0,-10-7 0 0,0-1 0 0,-1 4 0 16,0 1 864-16,0 2 128 0,-2 0 32 0,0 1 0 15,-1 0 0-15,-1 2 0 0,-2 2 0 0,1 0 0 16,-2 0-832-16,-2 2-192 0,-1 2 0 0,3 2 0 0,-4 1 864 0,2 3 128 16,1 2 32-16,-1 3 0 0,2 2-832 15,-1 2-192-15,0 3 0 0,4 0 0 0,3 0 0 0,0-1 0 16,2 0 0-16,1-2 0 0,5-1 0 0,3-4 0 16,1 0 0-16,2-5 0 0,1-3 0 0,4-3 0 15,1-3 0-15,5-2 0 0,0-1 864 0,-1-3 128 16,3-3 32-16,3-3 0 0,-1-2-832 0,1-2-192 15,2-6 0-15,0-2 0 0,-1-5 0 0,1-1 0 16,0-5 0-16,2 3 0 0,-1 0 0 0,1-1 0 16,0-1 0-16,-2 0 0 0,-2-1 864 0,2 0 128 15,-3-1 32-15,-1-3 0 0,1-3-832 0,-2-2-192 16,-2 1 0-16,-1 2 0 0,-1 4 0 0,-1 6 0 16,-2 5 0-16,-1 5 0 0,-3 2 0 0,-1 4 0 15,-3 11 0-15,0 0 0 0,0 0 0 0,0 0 0 0,0 0 0 16,-1 14 0-1,-2 3-768-15,1 1-208 0,-4 2-48 0,0 2 0 0,-1 1 1648 0,-2 3 320 0,0 0 64 16,2 0 16-16,-2 0-832 0,2-4-192 0,3-6 0 0,2 0 0 16,-2-1 0-16,3-3 0 0,1-2 0 0,0-10 0 15,7 8 0-15,-7-8 0 0,9 5 0 0,1-3 0 16,2-2 0-16,-2-1 0 0,1-1 0 0,1-1 0 16,1-2 0-16,1 0 0 0,-1-3 0 0,5 0 0 15,-3 1 0-15,-1-1 0 0,-1 0 0 0,0 4 0 16,0 0 0-16,-1 1 0 0,2-1 0 0,-3 4 0 15,2 4 0-15,-1 1 0 0,-1 2 0 0,-2 4 0 16,-3 5 0-16,1 1 0 0,-3 3 0 0,1 2 0 16,-1 1 0-16,0-1 0 0,3 1 0 0,-3-2 0 0,1-4 0 0,0-2 0 15,-2 2 0-15,1-2 0 0,0-1 0 0,1 0 0 16,-3-4 0-16,1-2 0 0,5-1 0 0,0-2 0 16,-8-5 0-16,12 3 0 0,-2 0 0 0,0-4 0 15,1-4 0-15,-3 0 0 16,0-2-1600-16,-1-1-352 0,0-2-80 0,-3 0-16 0</inkml:trace>
  <inkml:trace contextRef="#ctx0" brushRef="#br0" timeOffset="11930.02">6451 1233 27647 0,'0'0'608'0,"-9"9"128"0,-3 2 32 0,1-1 0 0,-7 4-624 0,-1 3-144 0,-3 5 0 0,-4 2 0 16,1 2 0-16,-1 3 0 0,-1 2 0 0,2 2 0 15,1 2 0-15,2-1 0 0,2-2 0 0,-3 9 0 32,2-5-784-32,5-5-192 0,7-6-48 0,2-11 0 0</inkml:trace>
  <inkml:trace contextRef="#ctx0" brushRef="#br0" timeOffset="13357.14">11542 1436 12895 0,'0'0'576'0,"-7"4"112"0,2 5-560 16,-4-3-128-16,-1 0 0 0,-1-1 0 0,-1 1 848 0,-1 0 144 16,-2 2 32-16,2 2 0 0,-2 3-832 0,-3-1-192 15,2 3 0-15,-1 1 0 0,0 4 864 0,0 0 128 16,1 0 32-16,1-1 0 0,2 1-832 0,4-2-192 15,0-2 0-15,4-4 0 0,3-3 0 0,2-9 0 16,1 8 0-16,-1-8 0 0,11 5 864 0,0-1 128 16,-2-4 32-16,5-4 0 0,4-2-832 0,0-3-192 15,2-3 0-15,2-2 0 0,-1-2 864 0,1 1 128 16,0-4 32-16,-1-2 0 0,-1-3-832 0,-2 0-192 16,1-2 0-16,0-1 0 0,-1-3 0 0,2-1 0 15,-2 1 0-15,2-1 0 0,-2 2 0 0,1-2 0 16,1 0 0-16,-3-7 0 0,1-1 0 0,-4-1 0 15,-2 0 0-15,-1 1 0 0,0 2 0 0,-2 3 0 0,-3 7 0 16,-1 3 0-16,0 6 0 0,-4 7 0 16,0 3 0-16,-1 8 0 0,0 0 0 0,0 0 0 15,-7-3 0-15,-2 6 0 0,0 6 0 0,-4 7 0 0,-1 2 0 0,1 5 0 16,-1 3 0-16,-2 1 0 0,1 4 0 0,1 2 0 16,1 3 0-16,4-3 0 0,0-3 0 0,3-4 0 15,3-4 0-15,2-2 0 0,1-2 0 0,3-3 0 16,3-3 0-16,0 0 0 0,3-2 0 0,0-2 0 15,3-5 0-15,2-1 0 0,3-2 0 0,1-2 0 16,4-1 0-16,0-3 0 0,-1-2 0 0,1 0 0 16,1-1 0-16,-2 1 0 0,-2-1 0 0,0-2 0 15,-2 0 0-15,1-2 0 0,0 2 0 0,-2 2 0 16,1-1 0-16,-2 3 0 0,-1 0 0 0,-2 4 0 16,-1 2 0-16,-2 3 0 0,-9-2 0 0,9 12 0 0,-2 2 0 0,-5 3 0 15,-1 0 0-15,-2 4 0 0,-1 1 0 0,-4 2 0 16,2 3 0-16,-1 0 0 0,0-2 0 0,1-1 0 15,3-2 0-15,1-2 0 0,3-6 0 0,3-3 0 16,1-2 0-16,3-2 0 0,3 1 864 0,-3-5 128 16,3-2 32-16,2-1 0 0,3-2-832 0,3-2-192 15,-1-1 0-15,2-2 0 16,2-1-768-16,1 1-208 0,-1-1-48 0,1 0 0 16,-5 1-1632-16,0-2-336 0,14-18-64 0,-12 10-16 0</inkml:trace>
  <inkml:trace contextRef="#ctx0" brushRef="#br0" timeOffset="13563.52">12422 1163 23951 0,'0'0'512'0,"-8"6"128"0,3 1 0 0,-5 3 64 0,0 2-576 0,-6 6-128 0,-2 1 0 0,-5 6 0 16,-8 2 848-16,-1 6 144 0,-3 6 32 0,-15 21 0 15,3 1-832-15,3-4-192 0,2-3 0 0,-2-3 0 16,0-1 0-16,0-1 0 0,-1-1 0 0,1-2-8144 16,0-2-1680-16</inkml:trace>
  <inkml:trace contextRef="#ctx0" brushRef="#br0" timeOffset="14894.64">4028 2534 12895 0,'0'0'272'0,"-4"-8"64"0,1 0 16 0,-1 2 32 0,4 6-384 0,0 0 0 0,-5-5 0 0,0 3 0 16,-6 2 896-16,1 2 96 0,0 2 32 0,-3 4 0 16,-1 2-832-16,0 3-192 0,-1-1 0 0,-2 4 0 15,-1 1 864-15,-2 2 128 0,-1 1 32 0,-1 3 0 16,-3 1-832-16,-2 4-192 0,-3 3 0 0,0 5 0 15,-3-1 0-15,0 3 0 0,5 3 0 0,1 0 0 16,-3 2 0-16,-1-2 0 0,1 0 0 0,2 0 0 16,0-2 864-16,1 4 128 0,2 2 32 0,-1 4 0 15,1 0-832-15,1 0-192 0,1-3 0 0,2-1 0 16,1 0 0-16,3 0 0 0,4-1 0 0,6-3 0 16,3-4 0-16,5 1 0 0,5-1 0 0,2 1 0 15,3-2 0-15,3-1 0 0,1-2 0 0,3 0 0 0,-1-1 0 0,2 0 0 16,1 0 0-16,0 1 0 0,-2 0 0 0,-1 1 0 15,-2 1 0-15,0-1 0 0,-3 0 0 0,-2 3 0 16,0-3 0-16,-4 1 0 0,-1 0 0 0,-5-2 0 16,-2 1 0-16,-1 0 0 0,-1 1 0 0,-2 0 0 15,0-2 0-15,-2 3 0 0,-1 3 864 0,0-1 128 16,-3-4 32-16,0-2 0 0,-1-1-832 0,0-4-192 16,0-2 0-16,-2 1 0 0,2-4 864 0,-1 2 128 15,-2 0 32-15,3 0 0 0,0-2-832 0,1-3-192 16,1-4 0-16,2 0-9232 15,4-2-1904-15</inkml:trace>
  <inkml:trace contextRef="#ctx0" brushRef="#br0" timeOffset="15802.57">1836 2527 9215 0,'0'0'400'0,"0"0"96"0,-3-8-496 0,0 1 0 0,-1 1 0 0,4 6 0 16,0 0 912-16,-12-2 96 0,1-1 16 0,1 3 0 15,-2 3-832-15,1 1-192 0,-1 3 0 0,-4 1 0 16,-6 0 864-16,0 3 128 0,1 2 32 0,0 3 0 0,-4-3-832 0,-1 1-192 15,1 1 0-15,0 0 0 0,1 0 0 0,-4 1 0 16,-1-2 0-16,-1 5 0 0,-2 5 0 0,0 1 0 16,1 1 0-16,0 1 0 0,2 4 864 0,-2 4 128 15,-1 2 32-15,3 2 0 0,3-2-832 0,2-1-192 16,-1-1 0-16,5 0 0 0,2 1 0 0,3 2 0 16,0 0 0-16,3 2 0 0,3 0 0 0,3 1 0 15,1 0 0-15,5-3 0 0,1 1 0 0,4-4 0 16,3-2 0-16,-3-1 0 0,2 0 0 0,0 1 0 15,2 1 0-15,0 1 0 0,1 0 864 0,-5 1 128 16,1-2 32-16,-1 3 0 0,-1 4-832 0,-1-5-192 16,0-3 0-16,2-1 0 0,-3-1 0 0,1 2 0 15,-1 0 0-15,1 0 0 0,-3-5 0 0,0 3 0 0,0 2 0 0,-2 0 0 16,1 1 0-16,-2 0 0 0,-1-2 0 16,-4-2 0-16,1-1 0 0,0-3 0 0,-2-3 0 15,-3 1 0-15,0 0 0 0,-3 1 0 0,0 0 0 16,-2-1 0-16,0-2 864 0,0 1 128 0,1-3 32 0,0 1 0 15,2-3-832-15,3-1-192 0,3-3 0 0,3 2 0 16,3-1 0-16,3 0 0 0,3-4 0 0,-2 0 0 16</inkml:trace>
  <inkml:trace contextRef="#ctx0" brushRef="#br0" timeOffset="28457.75">11322 5700 9215 0,'0'0'192'0,"0"0"64"0,0 0 0 0,0 0 0 0,0 0-256 0,0 0 0 16,0 0 0-16,0 0 0 0,0 0 864 0,0 0 128 16,-11 11 32-16,2-9 0 0,0 1-832 0,-4 1-192 15,-1-1 0-15,-2 4 0 0,0 4 0 0,-1 2 0 16,-5 1 0-16,1 2 0 0,2-1 0 0,-3 5 0 15,0 5 0-15,0 5 0 0,0 3 0 0,1 3 0 16,-2 5 0-16,3 0 0 0,2-1 864 0,5-1 128 16,3-5 32-16,5-2 0 0,2-3-832 0,7-4-192 15,2-3 0-15,4-1 0 0,3-3 0 0,3 0 0 16,1-3 0-16,3-2 0 0,2-6 0 0,-1-1 0 16,1-3 0-16,0-3 0 0,2-4 864 0,2-3 128 15,-1-1 32-15,1 1 0 0,2-3-832 0,-3-2-192 16,-3-4 0-16,0 1 0 0,0-1 0 0,1-1 0 0,-3-4 0 0,-1 1 0 15,-3 1 0-15,-2-4 0 0,0-3 0 0,-3-2 0 16,-5 0 864-16,-1 0 128 0,-2-2 32 0,-2 2 0 16,-2 3-832-16,-3 3-192 0,-1 4 0 0,-1 4 0 31,-4 1-768-31,-1 3-208 0,-1 3-48 0,-1 4-8592 0</inkml:trace>
  <inkml:trace contextRef="#ctx0" brushRef="#br0" timeOffset="29321.51">9699 5625 12895 0,'0'0'272'0,"0"0"64"0,0 0 16 0,0 0 32 0,-4 10-384 0,-12-11 0 0,-1-2 0 0,-4 1 0 0,-4 2 0 0,-3 0 0 16,-4-1 0-16,-3 2 0 0,-6 2 0 0,1 0 0 15,-1 2 0-15,2-4 0 0,1-1 896 0,3 1 96 16,1 1 32-16,3-1 0 0,0-2-832 0,6 1-192 15,3-1 0-15,5 1 0 0,0-1 0 0,4 1 0 16,1 1 0-16,7-1 0 0,5 0 0 0,0 0 0 16,0 0 0-16,0 0 0 0,0 0 0 0,0 0 0 15,0 0 0-15,0 0 0 0,0 0 0 0,0 0 0 16,0 0 0-16,0 0 0 0,0 0 0 0,2 11 0 16,-3-1 0-16,-2 0 0 0,-2 0 0 0,0 2 0 15,-4 4 0-15,0 0 0 0,-4-1 0 0,-1 1 0 16,-1-1 0-16,1 0 0 0,-2 1 0 0,-1 0 0 0,1 2 0 0,-1 3 0 15,1 1 0-15,0 1 0 0,1 1 0 16,-1 0 0-16,3 0 0 0,2 1 0 0,2 0 0 0,1-3 0 16,2-1 0-16,2-2 0 15,3-2 0-15,3 0 0 0,3-2 0 0,4 2 0 0,2-4 0 0,4 1 0 16,4 1 0-16,3-1 0 0,1 0 0 0,4-1 0 16,2 0 0-16,-1 3 0 0,-7 0 0 0,0 3 0 15,-4 2 0-15,1-1 0 0,-5-4 0 0,-3 1 0 16,-6-1 0-16,1 1 0 0,-3-2 0 0,-3 2 0 15,-7-1 864-15,-1 1 128 0,-4 0 32 0,-3-1 0 16,-4 0-832-16,-4 2-192 0,-5 0 0 0,-3 1 0 16,-2 2 0-16,-2 0 0 0,-3 3 0 0,-4-2-5952 15,-4-3-1248-15</inkml:trace>
  <inkml:trace contextRef="#ctx0" brushRef="#br0" timeOffset="30275.55">14655 7693 12895 0,'0'0'272'0,"0"0"64"0,0 0 16 0,5-5 32 0,1-1-384 0,-3 1 0 0,3-1 0 0,-3 2 0 16,0-3 0-16,-2 2 0 0,-1-1 0 0,0 6 0 16,0 0 896-16,-4-4 96 0,-3-3 32 0,-2 3 0 15,-2 4-832-15,-3 2-192 0,-3 2 0 0,-5 0 0 16,-2 1 0-16,-9 9 0 0,0 2 0 0,0 5 0 16,-1 2 0-16,2 6 0 0,2 4 0 0,1 5 0 0,2 3 0 0,0 1 0 15,2 0 0-15,4 3 0 0,-1 2 0 0,7 0 0 16,5-1 0-16,4 0 0 0,6-4 0 0,6-3 0 15,5-5 0-15,4-6 0 0,4-9 0 0,1-1 0 16,2-3 0-16,2-3 0 0,3-2 864 0,1-6 128 16,4-5 32-16,-8-1 0 0,2 0-832 0,4-2-192 15,1-3 0-15,1-2 0 0,-2-2 864 0,1-1 128 16,-5-1 32-16,-1-3 0 0,-2-5-832 0,-2-2-192 16,-4-2 0-16,0-2 0 0,-3-2 0 0,-2 0 0 15,-4-4 0-15,0 1 0 0,-6 2 0 0,-2 1 0 16,-2 2 0-16,-3 1 0 0,-1 1 0 0,-1 4 0 15,-3 2 0-15,0 2-7056 16,2 4-1456-16</inkml:trace>
  <inkml:trace contextRef="#ctx0" brushRef="#br0" timeOffset="33293.94">1170 11229 13823 0,'0'0'1216'16,"-10"0"-960"-16,-3 1-256 0,2 1 0 16,0-1 224-16,1 3 0 0,-2 0 0 0,1 3 0 15,1-1 192-15,-2 3 32 0,2 1 16 0,1 2 0 16,-2 1 176-16,2 7 16 0,1 0 16 0,0 6 0 15,-1 2-128-15,0 4-32 0,1 0 0 0,-2 7 0 16,1 4-64-16,0 5 0 0,-1 4-16 0,0 6 0 0,-1 8-48 0,-1 4-16 16,-4 1 0-16,4 4 0 0,3 0-64 0,0 2-16 15,-1 2 0-15,3-6 0 0,3-5 48 0,-2-3 16 16,3-1 0-16,2-3 0 0,1-6 48 0,1-3 16 16,-1-3 0-16,2-4 0 0,4-3-112 0,-3-5-32 15,0-4 0-15,-1-5 0 0,-2-1-128 0,1-5-16 16,2-3-128-16,0-1 192 0,-1-3-192 0,1-1 0 15,5-3 0-15,2-5 0 16,0-3-2000-16,3-4-400 0</inkml:trace>
  <inkml:trace contextRef="#ctx0" brushRef="#br0" timeOffset="34988.33">1106 11578 24879 0,'-3'-6'2208'15,"3"6"-1760"-15,0 0-448 0,3-6 0 16,-1-4 0-16,5 1-224 0,4 4 32 0,2 0 0 0,3-2 192 15,8 1 0-15,3-1 0 0,5 3 0 16,6-1 128-16,5 1-128 0,4 0 0 0,2 0 0 0,1 1 0 0,2 0 0 16,3-1 0-16,6 4 0 0,5-1 160 0,3 1-160 15,4 1 128-15,-2 3-128 0,4-3 0 0,4 1 0 16,6 0 0-16,2 0 0 0,1 1 0 0,4-3 0 16,5-2 0-16,3 1 0 0,0 0 0 0,4-1 128 15,2 0 0-15,2-4 0 0,1 2 80 0,2-2 16 16,2-1 0-16,3 0 0 0,1 1 208 0,-1-1 32 15,0-2 16-15,6 3 0 0,4 1-224 0,3 0-64 16,-5-3 0-16,2 1 0 0,1 7-64 0,2-2-128 16,1-1 176-16,-3 0-176 0,-1-1 128 0,0 3-128 15,4 1 0-15,-2-1 0 0,-2-1 0 0,1 2 0 16,-2 2 128-16,3 0-128 0,-3-2 0 0,0 1 0 16,0 0 0-16,-1-1 0 0,1-1 0 0,-2 0 0 0,-2 1 0 0,-3-1 0 15,3 0 208-15,-4-1-64 0,-3 2-16 0,0 0 0 16,-1-1 112-16,-1 0 16 0,-1-2 0 0,0 2 0 15,3 0-80-15,-2 1-16 0,-1 0 0 0,0-1 0 16,-1-1-160-16,0 2 160 0,-4 1-160 0,1-2 160 16,0-2-160-16,0-2 128 0,0 4-128 0,-2-3 128 15,1-2-128-15,-4 0 0 0,-5-1 144 0,-7 2-144 16,-2-1 0-16,0 1 0 0,0-2 0 0,0 1 128 16,-1 2-128-16,-1 0 0 0,-2-1 0 0,-1 0 0 15,-1-2 0-15,0 2 0 0,-5 0 0 0,1-2 0 16,2 0 0-16,-2-1 0 0,1 1 0 0,-5-2 128 15,-1 1-128-15,-3 3 0 0,1 1 0 0,-3 1 0 16,2 0 864-16,-3-1 160 0,2 0 16 0,-3 0 16 16,-4-2-1664-16,3 2-336 0,1 1-64 15,4 0-16-15,-3-2 848 0,-1 0 176 0,-3-1 0 0,3 0 0 0,-3 3 0 0,2-2 0 16,0 0 0-16,0-2 0 0,-1 1 128 0,-4 0-128 16,-2 2 0-16,1-2 0 0,1 0 0 0,3-1 0 15,2-1 0-15,-2 2 0 0,-5 0 128 0,0-1-128 16,-3-1 0-16,1 1 0 0,0 2 160 0,0-1-160 15,1 0 160-15,-5-1-160 0,-1 1 0 0,0-1 0 16,-4-1 0-16,-2 1 0 0,-2-1 128 0,0 1-128 16,-4 2 0-16,1 0 144 0,2 2-144 0,-2 0 0 15,-4-2 0-15,-4 5 128 0,-3 0-128 0,0 0 128 16,-6 0-128-16,1 0 128 0,-6 0-128 0,-1 3 160 16,0 1-160-16,-1-1 160 0,0-1-160 0,-2 2 0 0,0 1 0 0,-2 2 0 15,-1 2 0-15,0-1 0 0,2 0 0 0,-1 3 0 16,-2 0 0-16,-2 1 0 0,-1-2 0 0,-2 3 0 15,-2 3 0-15,0 1 0 0,0 3 0 0,-1 2 0 16,2 1 0-16,-4 5 0 0,-4 5 0 0,3 2 0 16,0 1 0-16,-1 3 0 0,-1 0 0 0,1 5 0 15,-1 1 0-15,0 3 0 0,2-1 0 0,1 3 0 16,0-2 0-16,1 4 0 0,-1 0 0 0,0 0 0 16,0-5 0-16,3 2 0 0,1-2 0 0,-2-1 0 15,0-1 0-15,1 2 0 0,3-1 0 0,-3 0 0 16,0 1 0-16,1 0 0 0,-3-3 0 0,1 1 0 15,-2 1 0-15,1 1 0 0,0 0 128 0,-1 2-128 16,0-3 0-16,0 0 128 0,0 0-128 0,0-4 128 16,0-3-128-16,-1-2 0 0,1-4 0 0,-1 3 0 0,-1 3 0 15,-3-4 0-15,-1-4 0 0,-1 1 0 0,1 0 160 0,-2-1-160 16,-1-1 192-16,0-4-192 0,1-2 352 0,-3-2-32 16,0-3-16-16,-4-2 0 0,0 1 80 0,-2-4 0 15,1-2 16-15,-2-1 0 0,1-1-80 0,-2-2 0 16,-3 1-16-16,-1-5 0 0,-2-4-96 0,-4 2-16 15,-4 1 0-15,-2-1 0 0,-2-4 0 0,-3-1 0 16,-1 2 0-16,-1-1 0 0,-3 0-16 0,-1-1-16 16,-5 0 0-16,-4 1 0 0,-6 0-32 0,-2 0-128 15,1-1 192-15,-1 0-64 0,-1-4-128 0,-8 2 192 16,-5 1-192-16,-3-1 192 0,-1 1-192 0,-4-1 128 16,2 1-128-16,-3 1 128 0,-8-1-128 0,-3 1 128 0,0-1-128 15,-7 1 128-15,-6 1-128 0,1 2 0 0,-1-2 144 16,-5 0-144-16,-5 0 128 0,1 1-128 0,0 1 128 15,-4 0-128-15,-7 0 0 0,0 0 128 0,4-2-128 0,-3 4 0 16,0 0 128-16,1-2-128 0,-2-2 160 0,1 2-160 16,1 2 144-16,1-2-144 0,-2-2 128 0,0 3-128 15,2 3 144-15,-2-1-144 0,-6 0 160 0,6-1-160 16,2 0 0-16,0 1 128 0,-1 3-128 0,1-1 0 16,1-1 0-16,0-2 0 0,1-2 0 0,1 0 0 15,2 1 0-15,3 1 128 0,4-2-128 0,-3 1 0 16,1 0 0-16,2 0 0 0,2-1 0 0,1 1 0 15,-2 1 0-15,4 0 0 0,0-1 0 0,4 1 0 16,-2 0 0-16,3 0 128 0,2-2-128 0,1 0 0 16,-1 0 0-16,3 0 0 0,-3 0 0 0,6 3 0 15,4 0 0-15,-1-1 0 0,-3-2 0 0,4 2 0 0,5 2 0 0,1-1 0 16,4-1 0-16,-2-1 0 0,-2 0 0 0,2 0 0 16,4 2 0-16,-4-3 0 0,1 0 128 0,4 0-128 15,-1 0 0-15,4 0 0 0,2 0 0 0,-1 0 0 16,-1-1 0-16,0 2 0 0,1 1 0 0,3 0 128 15,4-1-128-15,1-1 0 0,1 0 0 0,2-1 0 16,-2 0 0-16,2 1 0 0,1 0 128 0,2 0-128 16,2-2 0-16,-2 0 144 0,-1 0-144 0,-2 0 0 15,-1 0 0-15,2 1 0 0,6-1 0 0,1 1 128 16,4-3-128-16,-5 0 0 0,-1 0 0 0,2 0 0 16,2 1 128-16,1 1-128 0,0-2 0 0,1 2 0 15,0 0 144-15,2 0-144 0,-3 0 0 0,-1 1 128 16,-6 2-128-16,3 0 0 0,3-1 0 0,1 1 0 0,2 2 0 0,-2 0 0 15,2 2 0-15,-4-2 0 0,2 0 0 0,0 2 0 16,3 1 0-16,5 1 0 0,3 0 0 0,2-3 0 16,4-1 0-16,3 1 0 0,3-1 0 0,4-1 0 15,1-2 0-15,3-1-192 0,4-1 32 0,4 0 0 32,1-4-480-32,2 6-112 0,5 0-16 0,-2 0 0 15,3 3-1056-15,-3-1-224 0,0-1-32 0,9-1-8528 0,0 0-1696 0</inkml:trace>
  <inkml:trace contextRef="#ctx0" brushRef="#br0" timeOffset="39401.61">21919 11266 15663 0,'2'-15'1392'0,"1"-2"-1120"15,-1 2-272-15,2 0 0 0,1-1 864 0,-1 4 112 16,-2 1 32-16,2 2 0 0,-4 9-96 0,0 0-16 16,0 0 0-16,7-3 0 0,-7 3-512 0,0 0-96 15,7 7-32-15,-2 1 0 0,1 1 80 0,-4 7 16 16,0 5 0-16,-3 4 0 0,-2 6 240 0,1 4 48 16,-3 4 16-16,0 4 0 0,-1 5-176 0,-1 2-32 0,0 3-16 0,-3 8 0 15,-1 5-112-15,0 5-32 0,-3 6 0 0,-3-1 0 16,-1 3-64-16,-2 6-16 0,-2 6 0 0,1-1 0 15,0 1-64-15,2-1-16 0,3 1 0 0,-1-1 0 16,1 0 0-16,1 0-128 0,2-6 192 0,3 2-64 16,2 1 64-16,-1-5 16 0,3-6 0 0,2 0 0 15,-1 0 48-15,2 4 0 0,1-3 0 0,1-2 0 16,1 0 48-16,-3-2 16 0,1-1 0 0,1 2 0 16,0 3-96-16,-1-4-16 0,0-3 0 0,0 0 0 15,1 1-80-15,-1 1 0 0,-2 4-128 0,0-4 192 16,-1-5-192-16,2 2 128 0,-3 0-128 0,2 2 0 15,0-1 176-15,-1-2-176 0,0 0 192 0,0-4-192 16,2 0 0-16,-1-2 0 0,-2 2 0 0,2 1 0 0,-3-1 0 0,2-2 0 16,0-4 0-16,0-2 0 0,-1 1 160 0,2-1-160 15,-3-1 128-15,3 0-128 0,2-1 128 0,-3-4-128 16,1-1 128-16,-1-3-128 0,2-3 128 0,-1-3-128 16,0-2 0-16,0 0 128 0,2 0-128 0,1-1 0 15,-3-1 0-15,2-2 0 0,-1-3 0 0,1-2-272 16,1-2 64-16,0 0 16 15,-1-5-1344-15,2-2-272 0,0-4-48 0,3-2-12160 0</inkml:trace>
  <inkml:trace contextRef="#ctx0" brushRef="#br0" timeOffset="40181.82">16946 14721 24879 0,'-4'-7'2208'0,"4"7"-1760"15,0 0-448-15,4-6 0 0,3 2 208 0,4 1-32 16,3-1-16-16,5 1 0 0,3 0-160 0,5-1 0 16,7-1-160-16,5 0 160 0,6 0 0 0,11-1 0 15,7 1 0-15,3 1 0 0,0-3 0 0,5-1 0 16,4 1 0-16,7-1 0 0,10 3 0 0,0 0 128 0,-1-2-128 0,7 2 160 15,9 0 96-15,-2 1 0 0,-3-1 16 0,9 1 0 16,4 2-80-16,4 1 0 0,2-2-16 0,5-1 0 16,-1 0-16-16,3 0 0 0,-2-2 0 0,2-1 0 15,2 0-160-15,2 0 192 0,3-1-192 0,-1 3 192 16,-1-3 64-16,3 2 0 0,2 0 16 0,1 2 0 16,-2-5 48-16,1 5 16 0,-2 2 0 0,5 1 0 15,3 1-144-15,0-2-16 0,0 1-16 0,0 2 0 16,5 1-160-16,-4-2 0 0,-3 0 144 0,-2 1-144 15,-4 4 0-15,3-2 0 0,0-3 0 0,-4 1 128 16,-10 0-128-16,1 2 0 0,0-1 0 0,-4-2 0 0,-4-2 272 16,-2 4-16-16,3 1 0 0,-3-1 0 0,-5-3 208 15,-4 1 48-15,-2 3 0 0,-6 0 0 0,-8-2-64 0,-1-1-16 16,0 0 0-16,-4 2 0 0,-4 2-32 0,-4-1 0 16,-5-3 0-16,-4 1 0 0,-1 0-96 0,-4 1-32 15,-3-1 0-15,-2 1 0 0,-5 0-48 0,-5 1-16 16,-2-1 0-16,-1 0 0 0,-2 0-208 0,-2 0 128 15,0 1-128-15,-3-1 0 0,-4 3 128 0,-4 1-128 16,-4-2 0-16,-4 2 0 16,-4-2-1472-16,-5 1-400 0,-6-2-80 0,-8-3-16 0</inkml:trace>
  <inkml:trace contextRef="#ctx0" brushRef="#br1" timeOffset="50251.5">21740 11964 11967 0,'0'0'1072'0,"0"0"-864"0,0 0-208 0,0 0 0 15,0 0 1296-15,0 0 224 0,-7-1 32 0,7 1 16 16,0 0-624-16,0 0-128 0,0 0-32 0,0 0 0 15,0 0-192-15,0 0-32 0,-5 5-16 0,5-5 0 16,0 0 288-16,-6 7 48 0,6-7 16 0,-7 5 0 16,-1 0 48-16,8-5 16 0,0 0 0 0,-9 5 0 15,1-4-64-15,1 0-16 0,7-1 0 0,-6 0 0 16,6 0-144-16,0 0-32 0,-7 1 0 0,7-1 0 16,-8-3-128-16,5 0-48 0,3 3 0 0,0 0 0 15,0-11-64-15,1 1-16 0,3 0 0 0,3 0 0 16,1-2-128-16,3-2-48 0,-1 1 0 0,2-3 0 15,3 2-80-15,1 0 0 0,2 0-16 0,1 2 0 0,0 0-176 16,1 1 0-16,1 0 144 0,0 2-144 0,0 3 0 0,-1 0 0 16,2-3 0-16,-4 6 128 0,0 1-128 0,0 1 0 15,-3-1 128-15,-2 2-128 0,-1 4 160 0,-1 2-32 16,-4 1-128-16,-1 2 192 0,-1 4-64 0,-2 4 0 16,-4 3-128-16,-1 2 192 0,-3-4 16 0,-1 2 0 15,-1 2 0-15,-4-1 0 0,-2 0 0 0,-1-1 0 16,-1-2 0-16,-2 0 0 0,-4-3 16 0,-5 1 0 15,-2-3 0-15,2-2 0 0,1-3 48 0,-1-1 16 16,-3 1 0-16,3-4 0 0,-1-2 16 0,3-2 0 16,5-2 0-16,1 1 0 0,2-1-16 0,2-3 0 15,4-3 0-15,3 0 0 0,0-1-32 0,4 0-16 16,1-7 0-16,4 2 0 0,1-3-96 0,4-1-16 16,2 0 0-16,2 0 0 0,2-2-128 0,2-2 0 0,3-2 0 15,4 5 0-15,1-3 0 0,2 2 0 0,-1 1-128 0,2 3 128 16,1 4 0-16,1 2 0 0,-2 1 0 0,-2 3 0 15,-2 5-192-15,-2 3 192 0,-2 3-160 0,-3 3 160 16,-4 3 0-16,-1 1 0 0,-3 0-128 0,-2 4 128 16,-3 4 0-16,-2 0 0 0,-2-1 0 0,-5 3 0 15,0 0 0-15,-3-4 0 0,-3-1 128 0,-3-1-128 16,-2 1 128-16,-3 0-128 0,-4-3 192 0,-1-3-192 16,-1-5 160-16,-1 1-160 0,4-1 128 0,0-1-128 15,-2-2 192-15,4-3-64 0,3-3 0 0,2 1 0 16,3-2 0-16,2-1-128 0,1-5 192 0,3 0-64 15,2-1-128-15,3-2 160 0,2-3-160 0,2 0 160 16,1-2-160-16,4-2 0 0,0-2 0 0,4-1 128 0,1 1-128 0,4-2 0 16,0-3 0-16,0 0 0 0,3 5 0 0,4 5 0 15,1 3 0-15,1 2 0 0,1-1-176 0,-1 3 176 16,-1 6-128-16,-1 2 128 0,-2 2 0 0,-3 4-128 16,-1 3 128-16,-3 4 0 0,-2 2 0 0,-2 4 0 15,-3 2 0-15,-4 3 0 0,-2 1 0 0,-1-1 0 16,0 0 0-16,-5-2 0 0,-3 2 0 0,-2 0 0 15,-2-2 0-15,-4-3 0 0,-4-3 0 0,-1-2 128 16,-1-1-128-16,-1-2 128 0,0-1-128 0,-2-3 176 16,4-5-176-16,-1 2 192 0,2 1-192 0,4-2 192 15,1-4-192-15,2-1 192 0,0 0-192 0,4-3 160 0,3-1-160 16,2-2 160-16,0-4-160 0,3-2 0 16,2 1 144-16,2-4-144 0,2-3 0 0,1-1 128 15,3-3-128-15,3-2 0 0,2 2 0 0,3 2 0 0,1-1 0 0,3 3 0 16,3 3 0-16,-1 2 0 0,3 3 0 0,-2 3-128 15,2 0 128-15,-1 8-128 0,1 1 128 0,-3 6-128 16,-3 0 128-16,-4 4 0 0,-3 1 0 0,0 4 0 16,-2 6 0-16,-2 3 0 0,-2 1 0 0,-5 1 0 15,-1 0 0-15,-5 2 0 0,-2-1 0 0,-4-1 128 16,-3 0-128-16,-3-2 0 0,-6-3 0 0,-4-1 0 16,0-2 0-16,-2-3 0 0,2-3 0 0,-3-1 0 15,1-3 128-15,3-1-128 0,3-2 160 0,1-2-160 16,3-2 144-16,4-1-144 0,0-1 128 0,8-2-128 15,0-3 160-15,5-1-160 0,2-2 192 0,4-4-192 0,4-1 128 16,5-3-128-16,3-2 0 0,2-3 0 0,3 1 0 16,7-1 0-16,5-2 0 0,1 5 0 0,2 3 0 0,-2 3 0 15,-1 4 0-15,-1 2 0 0,-3-1 0 0,-3 5 0 16,-5 9-128-16,-2-1 128 0,-3 3 0 0,-1 3 0 16,-3 1 0-16,-5 2 0 0,-1 5 0 0,-4-1 0 15,-3 2 0-15,-3-1 0 0,-6 1 0 0,-4-3 0 16,-2-1 0-16,-4-1 0 0,-5-2 0 0,-3-2 0 15,-2-2 160-15,-2-1-160 0,-2-1 128 0,3-2-128 16,2-3 128-16,4-2-128 0,-3-1 0 0,6 1 128 16,4-2-128-16,2-1 0 0,3 1 0 0,4-2 0 15,6-1 128-15,0-4-128 0,3 0-144 0,4 1-64 16,0 0-16-16,7 1 0 16,0 0-1120-16,5 1-240 0,3 1-32 0,0 0-12464 15,4 4-2480-15</inkml:trace>
  <inkml:trace contextRef="#ctx0" brushRef="#br1" timeOffset="64505.09">6061 14042 16575 0,'0'0'368'0,"0"0"80"0,0 0 0 0,0 0 16 16,0 0-464-16,0 0 0 0,0 0 0 0,0 0 0 15,0 0 912-15,0 0 96 0,-1 2 16 0,5-9 0 0,-4-2 0 0,0 2 0 16,0-2 0-16,0 2 0 0,-3 3-832 0,1-3-192 15,-1-4 0-15,-1 4 0 0,-2 1 864 0,-1 0 128 16,1-2 32-16,-5 1 0 0,-1 2-832 0,-3 0-192 16,-1 1 0-16,-3 2 0 0,1-3 864 0,-4 2 128 15,0 2 32-15,0 2 0 0,0 1-832 0,1 0-192 16,-2 0 0-16,1 1 0 0,0 2 0 0,2 4 0 16,1-2 0-16,1 3 0 0,-1 2 0 0,1 2 0 15,2 3 0-15,-1 1 0 0,1 2 0 0,0 2 0 16,1 1 0-16,2 2 0 0,-1 4 0 0,3 0 0 15,-2-1 0-15,2 3 0 0,0 2 0 0,1 1 0 16,1-1 0-16,3 0 0 0,0 1 864 0,2 0 128 16,0-1 32-16,1-1 0 0,1-3-832 0,2-3-192 0,-2 0 0 0,2-3 0 15,3-1 0-15,-1-3 0 0,2-2 0 16,-2-1 0-16,1 0 0 0,2-2 0 0,-2-2 0 0,1-1 0 16,1-2 0-16,0-1 0 0,1-2 0 0,1 1 0 31,-7-7-2416-31,0 0-528 0,0 0-96 0,0 0-32 0</inkml:trace>
  <inkml:trace contextRef="#ctx0" brushRef="#br1" timeOffset="64707.86">5243 14608 23951 0,'0'0'1056'0,"10"-3"224"0,2-2-1024 0,5 1-256 0,2-3 0 0,2 3 0 0,-3 0 880 0,7-1 112 16,9-1 32-16,3-1 0 0,3 2 0 0,-1 0 0 15,0 1 0-15,-3-3 0 0,-1-3 0 0,-1 1 0 16,1 2 0-16,-2 1 0 0,0 1-832 0,-4 0-192 16,-4 2 0-16,0 1 0 15,2 2-768-15,-3 0-208 0,-3 0-48 0,-4 1-8736 16,1 0-1760-16</inkml:trace>
  <inkml:trace contextRef="#ctx0" brushRef="#br1" timeOffset="65035.78">6813 13836 23951 0,'0'0'512'0,"0"0"128"0,-7 2 0 0,-3-2 64 0,0 2-576 0,-1 3-128 0,-4 0 0 0,-4 6 0 16,1 5 848-16,-4 3 144 0,-3 3 32 0,2 8 0 15,2 3 0-15,2 3 0 0,0 2 0 0,0-1 0 16,0 2 0-16,4 1 0 0,3 1 0 0,1-2 0 16,5-2-832-16,2-2-192 0,3-2 0 0,2-1 0 15,3 0 0-15,1-3 0 0,3-2 0 0,1-2 0 16,4-1 0-16,1-5 0 0,0-2 0 0,3-3 0 15,0-2-1600-15,3-1-352 0,2-2-80 0,-1-2-7120 16,2-6-1408-16</inkml:trace>
  <inkml:trace contextRef="#ctx0" brushRef="#br1" timeOffset="65258.95">7164 14196 23951 0,'0'0'512'0,"10"5"128"0,2 1 0 0,0 2 64 0,0 5-576 0,-1-1-128 15,0-1 0-15,1 2 0 0,1 1 848 0,1 3 144 16,-3-2 32-16,2 2 0 0,-1-1-832 0,0 1-192 16,-1-2 0-16,-1 1 0 0,-2 2 0 0,-1-1 0 0,3-3 0 0,-3 0 0 31,-1 0-1600-31,-1 0-352 0,0-3-80 0,-5-11-4928 0,7 7-976 0</inkml:trace>
  <inkml:trace contextRef="#ctx0" brushRef="#br1" timeOffset="65485.08">7463 14043 27647 0,'0'0'608'0,"-5"9"128"0,-3 2 32 0,-3 3 0 0,-3 3-624 0,-5 5-144 0,-3 5 0 0,-1 0 0 0,-2 0 1664 0,-1 2 320 16,-3-1 48-16,5 4 16 0,0 3-1648 0,1 2-400 16,-1 0 0-16,2-1 0 0,2 0 0 0,7-3 0 15,2-2 0-15,4-2 0 0,-2-5 0 0,6-3 0 16,0-2 0-16,3-3 0 0,2-2 0 0,0-3 0 16,2-1 0-16,5-4-10304 15,0-1-2128-15</inkml:trace>
  <inkml:trace contextRef="#ctx0" brushRef="#br1" timeOffset="65798">7802 13738 27647 0,'0'0'608'0,"0"0"128"0,0 0 32 0,10 7 0 0,-2 4-624 0,1 1-144 0,-2 2 0 0,2 4 0 15,-2 3 848-15,3 5 144 0,1 5 32 0,-1 3 0 16,-2 2-832-16,-1 6-192 0,1 4 0 0,-5 1 0 16,1 2 864-16,-3 1 128 0,-2 2 32 0,-3 5 0 15,1 4-832-15,-5-5-192 0,1-5 0 0,-2-4 0 16,-2-6 0-16,0-5 0 0,-4-4 0 0,1-3 0 15,1-2 0-15,0-5 0 0,-1-5 0 0,4 0 0 16,1-2-1600-16,2-3-352 0,-5-4-80 0,12-8-16 0</inkml:trace>
  <inkml:trace contextRef="#ctx0" brushRef="#br1" timeOffset="66158.5">8778 14214 23951 0,'0'0'512'0,"0"0"128"0,11-3 0 0,5-1 64 0,1 1-576 0,2 2-128 0,2 0 0 0,3 0 0 15,4 0 848-15,1-1 144 0,-2 0 32 0,8-3 0 16,7 2-832-16,0 0-192 0,-3 0 0 0,-2 1 0 15,-1 0 0-15,-4 0 0 0,-5-1 0 0,-3 0-8144 16,-2 4-1680-16</inkml:trace>
  <inkml:trace contextRef="#ctx0" brushRef="#br1" timeOffset="66321.99">8821 14497 31327 0,'0'0'1392'0,"14"-5"272"0,1-1-1328 0,6-1-336 15,3 0 0-15,1 0 0 0,5 1 0 0,2 1 0 16,2 1 0-16,8-3 0 0,5-1 0 0,2 3 0 16,-3 3 0-16,1-3 0 15,-3-3-752-15,1-1-208 0,18-2-64 0,-5 1 0 0</inkml:trace>
  <inkml:trace contextRef="#ctx0" brushRef="#br1" timeOffset="66780.14">10534 14180 20271 0,'0'0'896'0,"0"-10"192"0,0 10-880 0,2-10-208 15,3 2 0-15,-1 1 0 0,-4 7 864 0,7-8 128 16,-7 8 32-16,9-5 0 0,0 3 816 0,2-1 160 16,-2 3 48-16,2 5 0 0,1 0-1648 0,-2 4-400 15,2 1 0-15,0 2 0 0,2 4 0 0,0 0 0 16,0 2 0-16,-1 1 0 0,1 2 0 0,-2 4 0 16,0 3 0-16,0 1 0 0,-3-2 0 0,0 1 0 15,-2 1 0-15,2-2 0 0,0-2 0 0,0-4 0 0,-2-3 0 0,2-3 0 31,1-3-736-31,-1-2-224 0,-9-10-64 0,8 7-7632 0,-2-3-1536 0</inkml:trace>
  <inkml:trace contextRef="#ctx0" brushRef="#br1" timeOffset="67013.85">10983 14030 23951 0,'0'0'512'0,"0"0"128"0,0 0 0 0,0 0 64 0,0 0-576 0,0 0-128 0,-4 12 0 0,-3 1 0 16,-3 2 848-16,-3 5 144 0,-1 2 32 0,-5 2 0 0,-2 0 0 16,2 2 0-16,-1-1 0 0,2 3 0 0,-1 1 0 0,1 2 0 15,1-1 0-15,0 1 0 0,2 0-832 0,1-1-192 16,3-3 0-16,2-3 0 0,0-2 0 0,2-4 0 16,3 0 0-16,1-1 0 0,1-3 0 0,2-4 0 15,0-10 0-15,0 0 0 16,5 7-1600-16,-5-7-352 0,11-5-80 0,1-4-16 0</inkml:trace>
  <inkml:trace contextRef="#ctx0" brushRef="#br1" timeOffset="67287.42">11471 13643 23951 0,'0'0'512'0,"0"0"128"0,0 0 0 0,-1 11 64 0,-2 0-576 0,-1 2-128 0,-4 0 0 0,0 2 0 16,-4-1 1664-16,2 2 320 0,1 0 48 0,-2 2 16 15,0 2-832-15,3-3-144 0,-1 2-48 0,4 0 0 16,5 1-1632-16,-1-2-336 0,0-1-64 0,2-2-16 15,0-2 832-15,3-1 192 0,2-1 0 0,1-2-13968 16</inkml:trace>
  <inkml:trace contextRef="#ctx0" brushRef="#br1" timeOffset="67553.09">11898 13502 20271 0,'0'0'896'0,"0"0"192"0,0 0-880 0,0 13-208 16,-2-1 0-16,-6 7 0 0,-2 0 864 0,-2 4 128 16,-3 3 32-16,-4 1 0 0,-2 3 0 0,0 0 0 15,0-3 0-15,1 2 0 0,-1 2-832 0,1-2-192 16,2-1 0-16,3-1 0 0,1-1 0 0,1 1 0 0,0 3 0 0,1-5 0 15,2-5 0-15,1-1 0 0,2-2 0 0,2 0 0 32,2-2-1600-32,3-4-352 0,0-11-80 0,0 0-16 0</inkml:trace>
  <inkml:trace contextRef="#ctx0" brushRef="#br1" timeOffset="67913.41">11964 13836 20271 0,'20'-3'896'0,"-6"2"192"15,3-1-880-15,-1 2-208 0,0 2 0 0,0-1 0 0,1-1 864 0,-3 2 128 16,-2 1 32-16,-1 0 0 0,-2 0 0 0,-9-3 0 16,0 0 0-16,0 0 0 0,0 13-832 0,-3 1-192 15,-5-1 0-15,-2 2 0 0,-2-4 0 0,-1 1 0 16,-1 2 0-16,0-2 0 0,1-3 864 0,2 0 128 15,3-2 32-15,1 0 0 0,1 0-832 0,6-7-192 16,0 8 0-16,2 1 0 0,3-1 0 0,2-1 0 16,1-5 0-16,3 0 0 0,1 1 0 0,2 3 0 15,-1-1 0-15,0 2 0 0,0-1 0 0,0 2 0 16,-1 1 0-16,-4 3 0 0,0 0 0 0,-5 0 0 16,-1-1 0-16,-3 1 0 0,-2 2 864 0,-4-1 128 15,-2-1 32-15,-2 0 0 0,-3 0-832 0,0-1-192 16,1 0 0-16,0-2 0 0,-1-1 0 0,1-3 0 15,2 2 0-15,1-3 0 0,0-1 0 0,2-2 0 0,8-1 0 0,0 0-10336 16,-6-2-2112-16</inkml:trace>
  <inkml:trace contextRef="#ctx0" brushRef="#br1" timeOffset="68185.11">13113 13838 31327 0,'0'0'688'0,"0"0"144"0,0 0 16 0,-4 11 48 0,-2 2-720 0,-3 2-176 15,3 1 0-15,-2 2 0 0,0 0 848 0,-2 4 144 16,1 3 32-16,1 1 0 0,1-2-832 0,-1 0-192 15,-1 1 0-15,2 1 0 0,-1-1 0 0,-1-2 0 16,0-2 0-16,2-1 0 16,0-2-768-16,1 0-208 0,2-2-48 0,-3-1-8736 15,3-5-1760-15</inkml:trace>
  <inkml:trace contextRef="#ctx0" brushRef="#br1" timeOffset="68354.75">12794 14067 27647 0,'15'-3'608'0,"-3"0"128"0,5 1 32 0,2 0 0 0,0 0-624 0,3 0-144 0,0 1 0 0,2-3 0 15,3 0 848-15,0-2 144 0,3 1 32 0,-2 2 0 16,0-1-832-16,-1 1-192 0,1-1 0 0,1 1-9232 16,0 3-1904-16</inkml:trace>
  <inkml:trace contextRef="#ctx0" brushRef="#br1" timeOffset="68874.23">14110 13712 27647 0,'0'0'1216'0,"10"-6"256"0,3 1-1168 0,2-2-304 15,-1 4 0-15,1-2 0 0,1 1 880 0,-4 0 112 16,2-2 32-16,7-1 0 0,0 7 0 0,-1-2 0 16,-4-1 0-16,2-1 0 0,-1-1-832 0,-1 2-192 15,-3 3 0-15,-1-2 0 0,-1-3 864 0,-2 1 128 16,-9 4 32-16,0 0 0 0,0 0-832 0,0 0-192 15,0 0 0-15,-14 5 0 0,-5 4 0 0,-4 0 0 16,-4 1 0-16,-9 1 0 0,-5 0 0 0,-5 1 0 0,-5 0 0 16,4 1 0-16,7-1 864 0,1 0 128 0,6-1 32 0,6 3 0 15,2-3-832-15,8 0-192 0,1 0 0 0,5 0 0 16,6 1 0-16,2-1 0 0,3-11 0 0,8 16 0 16,5 3 0-16,3-1 0 0,4-2 0 0,4 3 0 15,0-1 0-15,3 3 0 0,-1 1 0 0,-2 1 0 16,0 3 0-16,2 0 0 0,0-1 0 0,-1 2 0 15,-6-1 0-15,-1-2 0 0,-3 1 0 0,-3-4 0 16,-3-1 0-16,-3 0 0 0,-3-3 0 0,-3 0 0 16,-2-2 0-16,-4-3 0 0,-3 0 0 0,-3-1 0 15,-3-3 864-15,5-3 128 0,-2-1 32 0,-4 2 0 16,1-1-832-16,-3 0-192 0,-2-2 0 0,-1-1 0 0,-1 3 0 0,0-3 0 16,-3 0 0-16,-17 3 0 15,3-1-3232-15,2-2-688 0,-17-1-144 0,10-3-32 0</inkml:trace>
  <inkml:trace contextRef="#ctx0" brushRef="#br1" timeOffset="69701.03">7435 15348 20271 0,'7'-11'896'0,"-7"11"192"0,0 0-880 0,3-7-208 0,1-1 0 0,-4 8 0 15,0-8 1680-15,0 1 304 0,0 7 48 0,-3-10 16 16,-1 1 0-16,-2 1 0 0,-1-1 0 0,-1 3 0 16,-1 1-1648-16,-2 1-400 0,-2 0 0 0,-2 3 0 15,-3 3 896-15,-1 3 112 0,0-1 16 0,-5 3 0 16,1 1-832-16,-1 5-192 0,3 3 0 0,-1 4 0 16,-2 5 0-16,0 3 0 0,2 3 0 0,1 2 0 15,0 0 0-15,2 0 0 0,3-2 0 0,0 5 0 0,2 0 0 16,4 0 0-16,3-2 0 0,-1-1 0 0,3-1 0 15,2-2 0-15,2-1 0 0,-1-1 0 0,2-5 0 0,3-2 0 16,-1-4 0-16,4 1 0 16,0-5-768-16,-1-2-208 0,-5-11-48 0,8 10 0 15,-3-1-816-15,-5-9-160 0,0 0-48 0,0 0 0 0</inkml:trace>
  <inkml:trace contextRef="#ctx0" brushRef="#br1" timeOffset="69866.57">6778 15768 27647 0,'1'-14'608'0,"3"9"128"0,6 0 32 0,1 1 0 0,7-3-624 0,-1 1-144 0,1-7 0 16,5 6 0-16,3 4 1664 0,3-3 320 0,-1-3 48 15,3 2 16-15,1-2-1648 0,0 2-400 0,0 3 0 0,0 0 0 16,0-2 0-16,-3 1 0 0,0-2 0 0,1 4 0 31,1 0-736-31,-2 1-224 0,-1-1-64 0,-1 3-13504 0</inkml:trace>
  <inkml:trace contextRef="#ctx0" brushRef="#br1" timeOffset="70061.88">7964 15464 31327 0,'3'-12'1392'0,"-3"12"272"0,3-7-1328 0,-3 7-336 16,0 0 0-16,3-7 0 0,1 0 896 0,-4 7 96 15,0 0 32-15,3-8 0 0,-3 8 0 0,5-4 0 16,-5 4 0-16,0 0 0 16,9-1-1648-16,-9 1-320 0,0 0-64 0,9 10-9840 15,-2 1-1968-15</inkml:trace>
  <inkml:trace contextRef="#ctx0" brushRef="#br1" timeOffset="70198.03">7980 15808 31327 0,'0'0'688'0,"0"0"144"0,0 0 16 0,2-6 48 0,-2 6-720 0,2-8-176 16,-1-1 0-16,4 1 0 0,-1 2 848 0,-4 6 144 15,0 0 32-15,11-6-10928 0,-1 0-2176 0</inkml:trace>
  <inkml:trace contextRef="#ctx0" brushRef="#br1" timeOffset="70660.21">9055 15232 23951 0,'0'0'512'0,"0"0"128"0,0 0 0 0,0 0 64 0,0 0-576 0,0 0-128 16,0 0 0-16,0 0 0 0,0 0 1664 0,0 0 320 15,-8 9 48-15,2-2 16 0,1 3-832 0,-2 5-144 0,-2 3-48 0,1 5 0 16,0 6-816-16,-3 2-208 16,-1 1 0-16,1 1 0 0,0 2 864 0,1 0 128 0,0 0 32 0,0 0 0 15,1 1-832-15,1-1-192 0,0 0 0 0,1-2 0 16,1-3 0-16,0-4 0 15,1-3 0-15,-3 7 0 16,4-6-1600-16,1-7-352 0,-1-9-80 0,4-8-13120 0</inkml:trace>
  <inkml:trace contextRef="#ctx0" brushRef="#br1" timeOffset="70906.42">9246 15241 27647 0,'0'0'608'0,"0"0"128"0,0 0 32 0,0 0 0 0,0 0-624 0,0 0-144 16,5 6 0-16,-3 2 0 0,-2 1 848 0,0 3 144 15,-5 1 32-15,1 5 0 0,-2 4 0 0,0 2 0 16,-2 1 0-16,-1 2 0 0,0 1-832 0,-3 1-192 16,1 0 0-16,-1 2 0 0,0 1 0 0,-2 0 0 15,1 2 0-15,0-1 0 0,1-1 0 0,2-1 0 16,-2-1 0-16,4-2 0 0,0-1 0 0,1-4 0 15,3-5 0-15,1-2-10336 16,0-3-2112-16</inkml:trace>
  <inkml:trace contextRef="#ctx0" brushRef="#br1" timeOffset="71352.82">9005 15223 23951 0,'0'0'512'0,"0"-7"128"0,7 0 0 0,1-3 64 0,6 0-576 0,3-1-128 0,3 0 0 0,6 1 0 16,0 1 848-16,2 0 144 0,1-2 32 0,1 2 0 16,0 0 0-16,1 2 0 0,0 2 0 0,-1 2 0 15,1-1 0-15,-3 4 0 0,-5 0 0 0,1 6 0 16,-2-1-832-16,-2 4-192 0,-2 2 0 0,-5 2 0 15,-1 7 0-15,-3 0 0 0,-5 3 0 0,-3 1 0 16,-3 1 0-16,-2 3 0 0,-6 0 0 0,2 2 0 0,-1-1 0 16,-3-2 0-16,-2-3 0 0,-4-1 0 0,-1-2 864 0,0-2 128 15,-3-2 32-15,0-2 0 0,0 0-832 0,0-1-192 16,1-3 0-16,-2-2 0 0,2 1 0 0,2-2 0 16,1-2 0-16,3-2 0 0,3-1 0 0,2-1 0 15,4 0 0-15,6-2 0 0,0 0 0 0,0 0 0 16,0 0 0-16,0 0 0 0,6 4 0 0,5 1 0 15,3 1 0-15,1 2 0 0,3 2 0 0,0 3 0 16,3 2 0-16,3-1 0 0,2 0 0 0,1 1 0 16,3 0 0-16,0 1 0 0,-2-3 0 0,3 1 0 15,2 2 0-15,-1 0 0 0,-2 1 0 0,-3 1 0 16,1-1 0-16,5 5 0 16,-4-2-768-16,-6-3-208 0,-1-3-48 0,-4-5-15152 0</inkml:trace>
  <inkml:trace contextRef="#ctx0" brushRef="#br1" timeOffset="71891.39">10293 15598 12895 0,'0'0'272'0,"0"0"64"0,0 0 16 0,0 0 32 0,0 0-384 0,0 0 0 16,0 0 0-16,0 0 0 0,0 0 896 0,0 0 96 16,0 0 32-16,0 0 0 0,0 0 0 0,5-5 0 15,0 0 0-15,-1 2 0 0,4 1 0 0,1 1 0 0,1-3 0 0,-2 2 0 16,5 1 816-16,0-1 160 0,1 0 48 0,3 1 0 15,2-4-1648-15,3 2-400 0,2 3 0 0,2-1 0 16,1-1 896-16,1-2 112 0,1 3 16 0,0 0 0 16,1 0-832-16,4-1-192 0,4-2 0 0,-2 2 0 15,2 0 864-15,4 0 128 0,2 1 32 0,0 0 0 16,0 0-832-16,-4 1-192 0,-2-2 0 0,-1 1 0 16,-3 0 0-16,-2 0 0 0,-4 0 0 0,0 0 0 15,-2 0 0-15,-4 0 0 0,-3-3 0 0,-7 4 0 16,-2 0-1600-16,-4 0-352 0,3 0-80 0,-4 3-13120 15</inkml:trace>
  <inkml:trace contextRef="#ctx0" brushRef="#br1" timeOffset="72223.16">11017 15318 20271 0,'0'0'896'0,"3"-5"192"0,2 0-880 0,1 1-208 15,2 0 0-15,1 1 0 0,1-2 1680 0,2 3 304 16,2-2 48-16,7 0 16 0,1 2-832 0,1 1-144 16,0-1-48-16,5 2 0 0,1 3-816 0,0 2-208 15,1-1 0-15,2 4 0 0,4 3 864 0,-2 2 128 0,-2 3 32 16,-2 1 0-16,-3 1-832 0,-5 0-192 15,-2 1 0-15,-4 1 0 0,-2 0 0 0,-3-1 0 0,-3 0 0 0,-4-4 0 16,-3 2 864-16,-2-1 128 0,-1 0 32 0,-5 0 0 16,-1 2-896-16,-3-2-128 0,-4 0-128 0,-3-1 128 15,0 3 0-15,-6-3 0 0,1 1 192 0,-3-3-48 32,-2-1-1152-32,-21 10-224 0,8-2-48 0,7-5-9456 0,7-3-1872 0</inkml:trace>
  <inkml:trace contextRef="#ctx0" brushRef="#br1" timeOffset="73610.61">12601 14925 9215 0,'0'0'816'0,"0"0"-656"0,0 0-160 0,0 0 0 0,0 0 1312 0,0 0 224 16,0 0 64-16,0 0 0 0,0 0-240 0,-4 9-32 15,-1 1-16-15,-1 2 0 0,0 3-240 0,3 4-48 16,-3 0-16-16,2 1 0 0,1 6-112 0,-4 0-32 15,-1-1 0-15,2 5 0 0,-1 0-224 0,2 2-32 16,-5 2-16-16,1 1 0 0,0 1-160 0,0-2-48 16,1-2 0-16,0-2 0 0,0-2-192 0,2-5-64 15,-1-4 0-15,3 0 0 0,-3-1-128 0,3-3 192 16,0-3-192-16,0 0 192 0,1 0-192 0,3-2-224 16,-2-1 48-16,2-9 16 15,0 0-2496-15,0 0-496 0</inkml:trace>
  <inkml:trace contextRef="#ctx0" brushRef="#br1" timeOffset="73905.21">12847 14923 11055 0,'0'0'976'0,"0"0"-784"0,4-11-192 0,-2 6 0 15,1 1 2096-15,-3 4 368 0,0 0 80 0,0 0 16 16,0 0-1232-16,0 0-240 0,1 4-64 0,-1 10 0 16,-1 1-320-16,-3 4-64 0,-2 2 0 0,2-5-16 15,-4 5-176-15,1 3-48 0,-4-1 0 0,-5 17 0 16,2-1 208-16,7-18 32 0,-4 7 16 0,0 2 0 0,1 1-400 0,-3 4-64 16,1 1-32-16,1 0 0 0,2-1-160 15,-11 27 128-15,8-17-128 0,1-9 128 0,3-5-384 0,2-7-96 16,3-5-16-16,2-2 0 15,1-3-1552-15,2-3-320 0,-2-11-64 0,0 0-16 0</inkml:trace>
  <inkml:trace contextRef="#ctx0" brushRef="#br1" timeOffset="74309.05">12629 14935 18431 0,'7'-7'1632'0,"2"-3"-1312"0,2-1-320 0,4-2 0 15,5 2 672-15,7 1 64 0,2 0 16 0,4 2 0 16,1-1 80-16,4 0 0 0,0 0 16 0,1 5 0 16,-1 3-32-16,5 1-16 0,-1 0 0 0,-2 3 0 15,-4 1-32-15,1 4 0 0,-1 3 0 0,-5 6 0 16,-3 3-288-16,-6 5-64 0,-6 2-16 0,-5 0 0 15,-3-2-176-15,-3 3-32 0,-8-1-16 0,-4 1 0 16,-4-2 16-16,-5-1 16 0,-4-1 0 0,-2 0 0 16,-4 1-16-16,1-3 0 0,-1-5 0 0,-2 1 0 15,-3-1 112-15,1 1 16 0,0-1 0 0,1-2 0 16,1 0 16-16,3-1 16 0,3-2 0 0,6-2 0 0,4-2-144 0,4 0-16 16,8-8-16-16,0 9 0 0,4 0-176 0,7-3 0 15,5 0 0-15,7-3 0 0,6 1 208 0,7 1-32 16,0 0-16-16,11 0 0 0,10 0-160 0,4 3 192 15,-4 0-192-15,0 0 192 0,1-2-192 0,-1 2 0 16,3 0 0-16,6 3 128 16,1 2-1216-16,-3 0-256 0</inkml:trace>
  <inkml:trace contextRef="#ctx0" brushRef="#br1" timeOffset="76306.81">21788 11912 9215 0,'0'0'400'0,"0"0"96"0,7 0-496 0,-7 0 0 15,0 0 0-15,0 0 0 0,0 0 912 0,0 0 96 16,0 0 16-16,0 0 0 0,0 0-832 0,0 6-192 16,-2 1 0-16,-5 1 0 0,-4 1 864 0,-2 0 128 15,-1 3 32-15,-4 2 0 0,-4 1 0 0,-2 3 0 16,0 2 0-16,-6 2 0 0,-2 6-832 0,-6 3-192 16,-5 2 0-16,-4 5 0 0,0 1 864 0,-2 3 128 15,-4 0 32-15,1 0 0 0,3-5-832 0,-3 0-192 16,-2 2 0-16,-1-3 0 0,0-3 0 0,0 0 0 15,-1-1 0-15,1-1 0 0,-1-1 864 0,1-2 128 16,-1-3 32-16,0-1 0 0,-3-1-832 0,3-1-192 16,-1-1 0-16,4-1 0 0,-1-3 0 0,2-1 0 15,-3 0 0-15,0-2 0 0,-3-1 0 0,2 3 0 16,2-3 0-16,0 1 0 0,4-1 0 0,-1 2 0 0,2-1 0 0,-5 0 0 16,1 0 864-16,-2-1 128 0,2 2 32 0,-19 1 0 31,9-1-1648-31,8-3-320 0,3 0-64 0,17-4-16 0,-4-2 832 0,0 1 192 0,-3 1 0 0,0 2 0 15,2 1 768-15,-2 0 208 0,2 0 48 0,3-1 0 16,3-3-832-16,1 0-192 0,1 1 0 0,0-2 0 16,-1-4 0-16,0-1 0 0,2 3 0 15,1-2 0-15,3 1 0 0,-3 1 0 0,0-3 0 0,2 1 0 16,-1 2 0-16,3 0 0 0,1-1 0 0,1 0 0 16,0 0 0-16,3 2 0 0,0-1 0 0,2-2 0 15,1-2 0-15,-1 2 0 0,3-1 0 0,-5 1 0 16,2-4-768-16,5 1-208 0,2-1-48 0,6 2 0 0,1 0 832 0,5 0 192 15,-5-2 0-15,5 2 0 0,0 0 0 0,0 0 0 16,0 0 0-16,10 1 0 0,-2-1 0 0,5-1 0 16,4 0 0-16,4 1 0 0,3-1 0 0,4-2 0 15,5-4 0-15,8 1 0 0,3 0 0 0,8-4 0 16,6-1 0-16,2-1 0 0,0-1 0 0,8-3 0 16,4-1 0-16,5 0 0 0,5-2 0 0,-1-2 0 15,-1 2 0-15,3-1 0 0,7-2 0 0,-2 2 0 16,-5-3 0-16,2 1 0 0,1 1 0 0,1 2 0 15,1-6 0-15,-6 2 0 0,1 0 768 0,0-4 208 16,1-4 48-16,-2-1 0 0,0-2-832 0,-4 2-192 16,-3 1 0-16,-4 0 0 0,1 1 0 0,-3 1 0 15,-1-2 0-15,-4 4 0 0,-5 4 0 0,-4-1 0 0,-2 0 0 16,-1 1 0-16,2 0 0 0,-4 0 0 0,-2 0 0 0,-1 1 0 16,-3-3 0-16,-3 0 0 15,-4 3 0-15,-5 1 0 0,-2-1 0 0,-6 2 0 0,-2 0 0 0,-5 3 0 31,-1 4-768-31,-3 1-208 0,-5 0-48 0,-1 2 0 0,-3 1 832 0,-1 4 192 0,-3 5 0 0,0-6 0 16,-2-2 0-16,-1 5 0 0,3 3 0 0,-7 1 0 16,-3-1 0-16,-1 4 0 0,-2 0 0 0,-4 4 0 15,-2 4 0-15,-6 0 0 0,-3 2 0 0,-3 4 0 16,-2 3 0-16,-1 4 0 0,-1 4 0 0,-4 2 0 16,0 5 0-16,-5-3 0 0,-2 3 0 0,-2 1 0 15,-5 3 0-15,-4 0 0 0,-5-2 0 0,-4 5 0 16,0 5 0-16,-3 1 0 0,-5-4 0 0,-1 0 0 0,-4-1 0 0,0-1 0 15,0-5 0-15,-1 0 0 0,-6-1 0 0,3-1 0 16,1 1 0-16,5-1 0 0,4-3 0 16,-1-2 0-16,-5-1 0 0,2-2 0 0,3 2 768 0,1-4 208 15,1-3 48-15,-2-1 0 0,-4-1-832 0,1-1-192 16,1-1 0-16,3-2 0 0,3 0 0 0,-1-1 0 16,-1 5 0-16,1-3 0 0,6-3 0 0,2 0 0 15,1-3 0-15,4 0 0 0,4 1 0 0,3-5 0 16,3-7 0-16,3 0 0 0,2 2 0 0,5-3 0 15,5-3 0-15,5-3 0 0,4 0 0 0,3-2 0 16,5 0 0-16,0-5 0 16,4 0-768-16,7-2-208 0,6-1-48 0,5 6-7632 15,4-2-1536-15</inkml:trace>
  <inkml:trace contextRef="#ctx0" brushRef="#br1" timeOffset="77210.74">21840 11871 9215 0,'0'0'192'0,"-10"6"64"0,-5-2 0 0,2 2 0 0,2-1-256 0,3 0 0 0,-2-2 0 0,3-1 0 16,7-2 864-16,0 0 128 0,0 0 32 0,0 0 0 15,0 0 0-15,0 0 0 0,0-9 0 0,3 1 0 0,1-2 816 0,5-6 160 16,-2-4 48-16,8 1 0 0,3-2-1648 0,6-2-400 16,1-4 0-16,2 1 0 0,3-4 0 0,2 0 0 15,1 0 0-15,4-3 0 0,2-4 0 0,5-1 0 16,3-3 0-16,10-1 0 0,7-1 0 0,2-2 0 16,-2-3 0-16,7 2 0 0,6 1 0 0,4 0 0 15,1-1 0-15,0 2 0 0,-5 0 0 0,2 2 0 16,1-1 0-16,0 3 0 0,2 3 0 0,-5 3 0 15,-6 4 0-15,-2 1 0 0,-2 2 0 0,0 1 0 16,4 2 0-16,-5 3 0 0,-4 4 0 0,-1-3 0 16,0-1 0-16,-1 0 0 0,1 1 0 0,-3 3 0 15,3-1 0-15,-4-1 0 0,-4-3 896 0,-3 2 112 16,0 0 16-16,-1 2 0 16,1 2-1648-16,-4-1-320 0,-4 3-64 0,-14 6-16 0,3 0 832 0,-1 1 192 15,-1-2 0-15,-5 0 0 0,-1 3 0 0,-4 0 0 16,-3 2 0-16,-3 1 0 0,-2 0 0 0,-3 3 0 0,-1 0 0 0,-7 0 0 31,0 0-864-31,0 0-128 0,0 0-32 0,0 0 0 0,-2 7 832 0,-2 2 192 0,4-9 0 0,-11 8 0 31,-2 2-864-31,0-1-128 0,-3-1-32 0,0-2 0 16,-5 2 0-16,-3-1 0 0,-6 1 0 0,1-1 0 0</inkml:trace>
  <inkml:trace contextRef="#ctx0" brushRef="#br1" timeOffset="77894.75">23059 11005 9215 0,'-69'38'192'0,"16"-13"64"0,-8 1 0 0,2 1 0 0,-1 1-256 0,1-1 0 15,4-3 0-15,7-2 0 0,5-3 0 0,4-4 0 16,4-1 0-16,2-2 0 0,6-1 864 0,0-4 128 16,4-3 32-16,5-1 0 0,7-1 0 0,3-2 0 15,8 0 0-15,0 0 0 0,1-10 816 0,8-4 160 16,5-4 48-16,5-2 0 0,4-6-1648 0,5 1-400 15,5-3 0-15,5 0 0 0,0-1 0 0,7-3 0 16,7-4 0-16,4 0 0 0,2-1 896 0,2 0 112 16,0-1 16-16,5-2 0 0,3 0-832 0,6 3-192 15,5 1 0-15,3-2 0 0,-1 2 0 0,3-6 0 16,4-2 0-16,6 3 0 0,4 3 0 0,-27 9 0 16,7-5 0-16,2 0 0 0,4 2 0 0,-1 1 0 15,-4 3 0-15,1 1 0 0,-1 0 0 0,0 3 0 0,-2 2 0 16,-4 1 0-16,-7 1 0 0,-3 0 0 0,0 0 0 0,-4 3 0 15,-1 0 0-15,-3 2 0 0,-1 0 0 0,-4 1 0 16,-5 4 0-16,-4 2 0 0,-7-2 0 0,-3 1 0 16,-4 0 0-16,-6 3 0 0,-3 0 0 0,-3 2 0 15,-3 0 864-15,-2 0 128 0,-4 1 32 0,-6 3 0 32,0 0-1648-32,0 0-320 0,0 0-64 0,0 0-16 0,-8 2 1648 0,0 1 320 0,-2 2 64 0,-6 1 16 15,-2 1-1648-15,-1 2-320 0,-1-1-64 16,1-1-16-16,-5 1 1648 0,-5 0 320 0,-4 2 64 0,-18 6 16 15,0 0-1648-15,-1 2-320 0,2-1-64 0,10-3-16 16,-5 2 832-16,-8 2 192 0,-7 0 0 0,-4 2 0 0,-7 1 0 0,2 1 0 16,-3 1 0-16,-29 10 0 0,8-3 0 0,6-1 0 15,5-1 0-15,7-1 0 0,4-2 0 0,3-2 0 16,-4-3 0-16,8 0 0 0,7 0 0 0,8-1 0 16,8-3 0-16,6-3 0 0,6-4 0 0,7-1 0 15,5 0 0-15,7-5 0 0,10-3 0 0,0 0 0 16,5-6 0-16,8-3 0 0,9-5 0 0,9-5 0 15,8-3 0-15,11-2 0 0,6 3 0 0,4-1 0 16,3-1 0-16,-16 5 0 0,9-2 768 0,7-2 208 16,6-2 48-16,6-1 0 0,2-2-832 0,3 0-192 15,5-2 0-15,1 3 0 0,4 2 0 0,-2-3 0 16,-9 1 0-16,1 2 0 0,-3 1 0 0,-4 4 0 16,-5 4 0-16,-6 1 0 0,-7 4 0 0,-10 3 0 15,-7 0 0-15,-7 4 0 0,-5-3 0 0,-9 3 0 16,-2 0 0-16,-8 3-9232 0,-7 0-1904 0</inkml:trace>
  <inkml:trace contextRef="#ctx0" brushRef="#br1" timeOffset="79822.98">21661 11883 12895 0,'0'0'576'0,"0"0"112"0,0 0-560 16,0 0-128-16,0 0 0 0,0 0 0 0,0 0 848 0,0 0 144 16,0 0 32-16,0 0 0 0,0 10-832 0,0-10-192 15,0 10 0-15,-1 2 0 0,-3 0 864 0,0 1 128 16,0-2 32-16,-1 2 0 0,-4 2-832 0,-1 2-192 15,-2 1 0-15,-2 0 0 0,-1 1 864 0,-5 3 128 16,-2 6 32-16,-3-1 0 0,-5-4-832 0,-4 2-192 16,-6 4 0-16,2 1 0 0,2 3 864 0,0 0 128 15,-5 0 32-15,2 0 0 0,0-1-832 0,1 1-192 16,-2 0 0-16,-3-2 0 0,-2-1 0 0,1 2 0 16,4-1 0-16,-6 0 0 0,0-1 864 0,2-2 128 15,4-1 32-15,-1-2 0 0,-3 2-832 0,-1-5-192 16,-3-2 0-16,0 1 0 0,-3 1 0 0,0 0 0 0,-2-2 0 15,-1 0 0-15,0-1 0 0,-5 2 0 16,-4 1 0-16,3-2 0 0,-1-4 0 0,2 0 0 0,-1-1 0 0,4 4 0 16,0 4 864-16,-1-5 128 0,-5-4 32 0,4 1 0 15,0 5-832-15,1 1-192 0,2 0 0 0,4-5 0 16,0-4 0-16,2 0 0 0,-2 2 0 0,-3 0 0 16,1-2 0-16,3-1 0 0,0-1 0 0,2 3 0 15,-1 0 0-15,2-1 0 0,-1-3 0 0,0 2 0 16,-2 1 0-16,5 0 0 0,1 2 0 0,1-2 0 15,2-6 0-15,0 3 0 0,4 1 0 0,3 1 0 16,2-2 0-16,2-2 0 0,1-2 0 0,-1 3 0 16,1 3 0-16,3-8 0 0,-2-4 0 0,4 3 0 15,0 2 0-15,5 1 0 0,1-2 0 0,2-3 0 0,1-1 0 0,4-1 0 16,1 4 0-16,1-2 0 0,-1 0 0 0,4-3 0 16,1-2 0-16,5 5 0 0,0 0 0 0,0 0 0 15,0 0 0-15,0 0 0 0,0 0 0 0,13-6 0 16,4-2 0-16,1 0 0 0,5-1 0 0,3 0 0 15,9-4 0-15,3 1 0 0,2-2 0 0,3-4 0 16,2-2 0-16,9-1 0 0,9 0 0 0,3-2 0 16,0-4 0-16,5-2 0 0,3 0 0 0,5-2 0 15,2-3 0-15,6 0 0 0,5-1 0 0,1 2 0 16,0 1 0-16,-1 0 0 0,3-1 0 0,-4 1 0 16,-5 1 0-16,1-1 0 0,1-3 0 0,-2 0 0 15,1-1 0-15,-6 0 0 0,-6 1 0 0,-4 2 0 16,-1 2 0-16,-3 1 0 0,-3-4 0 0,-2 3 0 15,-2 4 0-15,-3 0 0 0,0-3 0 0,-3 4 0 0,0-3 0 0,-6 3 0 16,-2 2 0-16,0-1 0 0,-7 2 0 0,0 3 0 16,-6 4 0-16,-3 1 0 0,-3-2 0 0,-6 4 0 15,-4 2 0-15,0 2 0 16,-5 0 0-16,-1 4 0 0,-4-3 0 0,-1 4 0 0,-6 4 0 0,0 0 0 16,0 0 0-16,0 0 0 0,-5-4 0 0,-3 7 0 15,-4 2 0-15,-1 2 0 0,-2 1 0 0,-2 5 0 16,-3 2 0-16,-8 4 0 0,-1 0 0 0,-3 1 0 15,-1 2 0-15,-6 0 0 0,0 4 0 0,-6 1 0 16,-2 1 0-16,0 0 0 0,-3 1 0 0,-4 2 0 16,-5 2 0-16,0 2 0 0,-3 1 0 0,-3 3 0 15,-3 0 0-15,-3 1 0 0,-2-1 0 0,-5 1 0 0,-3-4 864 16,2-2 128-16,5-1 32 0,-2 1 0 0,-2-1-832 0,-2 2-192 16,0-7 0-16,1 5 0 0,1 3 0 0,-1-1 0 15,-6-4 0-15,2 0 0 0,3 1 0 0,3-3 0 16,5-3 0-16,-2 2 0 0,-3-6 0 0,5-1 0 15,4-2 0-15,5-1 0 0,5 0 0 0,2-4 0 16,2-2 0-16,-1 1 0 0,-1 1 0 0,3 0 0 16,4-3 0-16,0-4 0 0,5-2 864 0,1-1 128 15,6-1 32-15,4-1 0 0,2-2-832 0,5-3-192 16,-3 0 0-16,4 2 0 0,3 0 0 0,0 1 0 16,2-1 0-16,4-1 0 0,0-1 0 0,3 2 0 15,0 2 0-15,2-2 0 0,2-3 0 0,1-1 0 16,3 2 0-16,5 3 0 0,-6-2 0 0,6 2 0 15,-4-4 0-15,4 4 0 16,0 0-768-16,0 0-208 0,3-9-48 0,1 3 0 0,-4 6 832 0,0 0 192 0,14 0 0 0,5-2 0 16,1-2 0-16,4 0 0 15,1 2 0-15,3-3 0 0,4-3 0 0,2-2 0 0,3 0 0 0,6-1 0 16,5-2 0-16,7-4 0 0,8-1 0 0,2 0 0 31,-2-1-864-31,5-3-128 0,4-3-32 0,7-2 0 0,10-2 832 0,1-2 192 0,1 0 0 0,8 0 0 16,4-5 768-16,1 1 208 0,-2 1 48 0,5 0 0 15,3 1-1648 1,-6 0-320-16,-5 0-64 0,2-1-16 0,2-1 832 0,-1 1 192 0,-1-4 0 0,0 4 0 16,-5 2 768-16,0 2 208 0,-4 2 48 0,-4-2 0 15,-5-2-832-15,-3 4-192 0,-2 2 0 0,-3 0 0 16,-5-2 0-16,-4 2 0 0,-6 2 0 0,-7 0 0 0,-4 1 0 16,-3-1 0-16,-1 1 0 0,-6 4 0 0,-7 3 0 0,-3 2 0 15,0 1 0-15,-6 2 0 0,-3 2 0 0,-5 1 0 16,-5 3 0-16,-10 5 0 0,0 0 0 0,0 0 0 15,0 0 0-15,-11 2 0 0,-6 3 0 0,-5 3 0 16,-6 3 0-16,-5 4 0 0,-6 7 0 0,-3 0 0 16,-4 3 0-16,-9-1 0 0,-7-1 0 0,-6 3 0 15,-7 5 0-15,-4-2 0 0,-5-2 0 0,-7 3 0 16,-7 1 0-16,-5 3 0 0,-5 5 0 0,-7 2 0 16,-8 0 0-16,2-2 0 0,5 3 0 0,-8 0 0 15,-4-2 0-15,4-3 0 0,7-3 864 0,0 1 128 16,2 1 32-16,10-6 0 0,12-3-832 0,8-4-192 15,2-3 0-15,15-3 0 0,12 0 0 0,10-5 0 16,7-3 0-16,12-6 0 16,10-4-2416-16,11-8-528 0,9-6-96 0,12-11-32 0</inkml:trace>
  <inkml:trace contextRef="#ctx0" brushRef="#br1" timeOffset="80797.09">22902 11119 16575 0,'0'0'736'0,"0"0"160"0,-4-6-720 0,3 0-176 0,1-2 0 0,2 2 0 16,6-1 0-16,3-3 0 0,2-4 0 0,4-3 0 15,3-3 848-15,3-2 144 0,3-5 32 0,4-2 0 16,2-3-832-16,3 2-192 0,1 3 0 0,6-1 0 16,3-6 0-16,1 2 0 0,2 1 0 0,5 2 0 15,5 4 864-15,7-1 128 0,7-4 32 0,4 3 0 16,2 3 0-16,1-1 0 0,5-3 0 0,3 2 0 16,3-1-1024-16,-2 5 0 0,0 0-144 0,4 0 0 0,6-4 144 15,0 2 0-15,-4 2 0 0,-3 4 0 0,-2 3 0 16,1 3 144-16,-1-1-144 0,-7 2 0 0,-10 3 0 0,-2 1 0 15,-3 1 0-15,-7 0 0 0,-6 1 128 0,-4 2-128 16,-6 0 0-16,-7 0 0 0,-8 1 144 0,-5-1-144 16,-5-1 0-16,-5 2 144 0,-3 3-144 0,-2-1 0 15,-9 0 0-15,0 0 0 0,0 0-416 0,0 0 32 16,0 0 16-16,-9 6 0 0,-2-2 176 0,-1 2 16 16,-4-1 16-16,1-1 0 0,-4 2 160 0,-3-1 0 15,-4 0-144-15,0 3 144 0,0-2-208 0,-1 1 16 16,-4-2 16-16,-2 4 0 15,-1 2-192-15,-2 0-32 0,0-3-16 0,-2 2 0 0,-6 2 416 0,-9 1 192 16,-3 1 0-16,-5 1-16 0,2-1-176 0,-3 3 0 16,1 2 0-16,-8 2 0 0,-10 0 0 0,-2 2 0 15,-1 0 0-15,-2 1 0 0,0 2 0 0,-1-1 0 0,-3-4 0 0,3 0 0 16,3-1 0-16,8 0 0 0,5 1 0 0,6-2 0 16,3-4 0-16,7 1 0 0,8-2 0 0,8-1 0 15,6-3 0-15,7-2 0 0,6-5 0 0,7 1 0 16,3-1 0-16,8-3 0 0,0 0 0 0,11-6 0 15,6-4 848-15,11-3 144 0,9-1 32 0,8-4 0 16,7-5-832-16,4-2-192 0,6 0 0 0,2-3 0 16,7-3 0-16,6 1 0 0,5-5 0 0,2 4 0 15,-2-1 0-15,3 2 0 0,4 4 0 0,-1 0 0 16,-1 0 864-16,-3 4 128 0,-5 2 32 0,-2 2 0 16,-1 3-832-16,-11 2-192 0,-8 1 0 0,-11 5 0 15,-12 5 0-15,-6 0 0 0,-12 0 0 0,-8 3 0 0,-8-1 0 16,-6 6 0-16,-8 4 0 0,-10 0 0 0,-10 3 0 15,-9 4 0-15,-8 3 0 0,-5 0 0 16,-2-2-2416-16,-3 1-528 0,-20 8-96 0,13-8-32 0</inkml:trace>
  <inkml:trace contextRef="#ctx0" brushRef="#br1" timeOffset="88518.36">18384 13341 16575 0,'0'0'368'0,"0"0"80"0,5 14 0 0,-14-10 16 0,-2 0-464 0,3-2 0 16,0-1 0-16,2 3 0 0,0 0 0 0,6-4 0 15,0 0 0-15,0 0 0 0,0 0 912 0,0 0 96 16,0 0 16-16,0 0 0 0,0 0 0 0,0 0 0 16,0 0 0-16,10-3 0 0,-1-1-832 0,2 1-192 0,0-2 0 0,3 1 0 15,-3 1 864-15,4 0 128 0,3-1 32 0,-1 2 0 16,4 0-832-16,5 0-192 0,-1 0 0 0,4-1 0 15,0 0 864-15,5 0 128 0,5 2 32 16,2-4 0-16,-1-2-832 0,2 0-192 0,0 3 0 0,1-2 0 16,2-4 0-16,1 1 0 0,0 3 0 0,2 0 0 15,1 3 864-15,-3 0 128 0,-3-1 32 0,-2 1 0 16,-3-1-832-16,1-1-192 0,-2 1 0 0,3-1 0 16,-1-3 0-16,0 1 0 0,-5-2 0 0,1 0 0 15,3 0 0-15,-4-2 0 0,-1-2 0 0,0 4 0 16,-2 0 0-16,1-2 0 0,-1-4 0 0,4 2 0 15,0-1 864-15,-1 2 128 0,-1 2 32 0,0-1 0 0,1-2-832 0,1 0-192 16,-3 3 0-16,-1 0 0 0,0-5 0 0,-5 3 0 16,-2 2 0-16,2 1 0 0,-3-1 0 0,1 1 0 15,-2 1 0-15,1 0 0 0,-2 0 0 0,2 0 0 16,2 0 0-16,-1-1 0 0,-3 0 0 0,1-1 0 16,1 0 0-16,2 1 0 0,0-1 864 0,0-1 128 15,-2 0 32-15,0 0 0 0,-2 1-832 0,2 0-192 16,-1-2 0-16,0 1 0 0,-1 1 0 0,0 1 0 15,-1 1 0-15,1-3 0 0,0-3 0 0,0 2 0 16,0 1 0-16,-2 0 0 0,-1-1 0 0,-1-1 0 16,-4-2 0-16,1 4 0 0,3 3 0 0,-3-2 0 15,-2-4 0-15,2 4 0 0,3 2 0 0,-1-1 0 16,1-2 0-16,-2 0 0 0,-1-1 0 0,1 1 0 16,-1 6 0-16,0-3 0 0,-2-3 0 0,2 1 0 0,-2 1 0 15,0 3 0-15,1-1 0 0,-2-2 0 0,0 1 0 0,0 0 0 16,2 1 0-16,-2 3 0 0,0 1 0 15,0-3 0-15,2-2 0 0,-3 1 0 0,2 1 0 0,-1 1 0 16,2-4 0-16,-2 0 0 0,1 1 0 0,-1 1 0 16,2-1 864-16,-3 0 128 0,1-2 32 0,1 3 0 15,2-1-832-15,0 2-192 0,-4 1 0 0,2-1 0 16,1-3 0-16,0 1 0 0,1 0 0 0,-3 0 0 16,1 0 0-16,-1-1 0 0,1-1 0 0,-2 0 0 15,1 1 0-15,1-2 0 0,-3-2 0 0,1 2 0 16,0 0 0-16,-2 3 0 0,1 0 0 0,0-2 0 0,0-4 0 15,0 2 0-15,-1 1 0 0,1-1 0 0,0 0 0 16,1 0 0-16,-1-1 0 0,1 3 0 0,1 0 0 0,-2 0 0 16,-1-1 0-16,1-1 0 0,1 2 0 0,0 1 0 15,-1-3 0-15,0 1 0 0,-3-1 0 0,4 1 0 16,-1 1 0-16,0 0 0 0,-3-1 0 0,2 1 0 16,3-1 0-16,-3-1 0 0,-1 2 0 0,-1 1 0 15,1-4 0-15,1 4 0 0,2-1 0 0,-2 1 0 16,0-3 0-16,-3 2 0 0,2-1 0 0,-1 1 0 15,-1 0 0-15,0-1 0 0,1-1 0 0,-1-1 0 16,2 1 0-16,-4 5 0 0,0 2 0 0,2-2 0 16,-1-3 0-16,1-2 0 0,1 1 0 0,0 1 0 15,-3 0 0-15,0 0 0 0,1 0 0 0,1 2 0 16,-2-2 0-16,1 4 0 0,-1-3 0 0,3-1 0 16,-3 1 0-16,2-5 0 0,2 3 0 0,-4 0 0 0,2-1 0 0,1 1 0 15,-1 1 0-15,1-1 0 0,-1-1 0 0,-2 0 0 16,1 0 0-16,1 0 0 0,-1 2 0 0,-1-1 0 15,1-3 0-15,-1 2 0 0,1 2 0 0,-1 0 0 16,1-2 0-16,0 0 0 0,1 0 0 0,-2-2 0 16,2 3 0-16,-1 1 0 0,1-1 0 0,1 2 0 15,-2-1 0-15,2 0 0 0,-3 2 0 0,3 1 0 16,-1 1 0-16,1-3 0 0,4-3 0 0,-3 0 0 16,2 6 0-16,0-1 0 0,1-2 0 0,2 0 0 15,-1 2 0-15,1 1 0 0,0-2 0 0,1 0 0 16,2 1 0-16,-4 0 0 0,-3 2 0 0,3 0 0 15,0-2 0-15,1-1 0 0,1 0 0 0,0 0 0 0,1 1 0 16,0-2 0-16,2 0 0 0,-1 0 0 0,1 3 0 16,-1-1 0-16,-1 1 0 0,2-2 0 0,-3 0 0 0,1 2 0 15,-1 0 0-15,-1 1 0 0,1-3 0 0,-1 0 0 16,-1 3 0-16,0-1 0 0,0 2 0 0,-3-1 0 16,2 1 0-16,1 1 0 0,-3 2 0 0,1-2 0 15,-3 2 0-15,3 0 0 16,1 2-1600-16,-10-1-352 0,6 6-80 0,-2-2-10384 15,-4-4-2096-15</inkml:trace>
  <inkml:trace contextRef="#ctx0" brushRef="#br1" timeOffset="90984.22">22036 11582 10127 0,'-18'-3'448'0,"8"2"96"0,2-2-544 0,-1 3 0 16,3 4 0-16,6-4 0 0,0 0 928 0,0 0 80 15,0 0 16-15,0 0 0 0,0 0-256 0,4 9-32 16,-4-9-16-16,0 0 0 0,0 0 64 0,11 6 16 16,-4 0 0-16,-7-6 0 0,0 0-16 0,0 0 0 15,9 3 0-15,-9-3 0 0,0 0 16 0,0 0 0 16,9-1 0-16,-9 1 0 0,0 0 96 0,0 0 0 16,9-3 16-16,-9 3 0 0,8-6-112 0,-1 1-32 15,-7 5 0-15,7-9 0 0,-1 0-128 0,1 0-16 0,1-1-16 0,-2 0 0 16,3-1-144-16,0-2-16 0,3-2-16 0,2-2 0 15,2 1-64-15,1-4-16 0,3-2 0 0,1 1 0 16,-2-1 48-16,3 0 16 0,4-1 0 0,3 0 0 16,1-2-192-16,2-1-32 0,0-1-16 0,0 0 0 15,0 2 64-15,2 0 16 0,3-2 0 0,3 2 0 16,3-1-256-16,1 0 0 0,0 1 128 0,2 2-128 16,-1 2 128-16,-1 2-128 0,-2 1 176 0,4-1-176 15,0-2 192-15,2 0-192 0,-2 1 192 0,3 2-192 16,4-1 0-16,-2 1 0 0,-4 1 0 0,-2 0 0 15,-2 2 0-15,1-1 0 0,-2 2 128 0,3 0-128 16,2 0 0-16,0 0 0 0,-2 3 0 0,0 0 0 0,-1 0 0 0,-1 3 0 16,-2-2 0-16,-1-1 0 0,-3-1 0 0,5-1 0 15,3 1 0-15,-2 1 0 0,-3 0 0 16,1 1 0-16,0-1 0 0,-1 4 0 0,-3 0 0 0,0 1 0 16,-2 0 0-16,1-1 0 0,2 0 0 0,3-2 0 15,2 1 0-15,-2 3 0 0,-1-4 0 0,-2 1 0 16,1-1 0-16,-3 4 0 0,0 3 0 0,-2-3 0 15,-5-1 0-15,-1 1 0 0,1 1 0 0,-1 1 0 16,0 0 0-16,0 0 0 0,-4-2 0 0,0 2 0 16,-1 5 0-16,0-1 0 0,0-1 0 0,0-1 0 15,-3-1 0-15,-1 4 0 0,-1 3 0 0,-2-2-144 16,1-3 144-16,-2 4 0 0,-1 1 0 0,-2 1 0 16,-1-1 144-16,3 0-144 0,-6-2 0 0,1 2 0 0,-1 2-192 15,1-2 48-15,-9-5 144 0,8 5 0 16,-8-5 0-16,8 4 0 0,-2 1 0 0,-6-5 176 0,7 2-48 0,-7-2 0 15,6 4-128-15,-6-4 0 0,4 6 0 0,-4-6 0 16,0 0 0-16,0 0 0 0,0 0 0 0,0 0 0 16,0 0 0-16,0 0 128 0,-10-5-128 0,2 3 128 15,-5-1-128-15,1-2 0 0,-4-2 0 0,-3 2 0 16,-2 2 0-16,-4-2 0 0,-4 1 0 0,0 0 0 16,-2-2 0-16,0 3 0 0,-5 2 128 0,1 0-128 15,-1-1 0-15,2 1 0 0,-3-1 0 0,2 2 0 16,1-1 0-16,-5 0 0 0,-1-1 0 0,-1 3 0 15,-1 5-128-15,-2-1 128 0,-1 3 0 0,0-2 0 16,-2 0 0-16,3 2 0 0,4-1 128 0,-1 0-128 0,-3-4 0 16,1 3 0-16,2 1 0 0,-1 3-176 15,-5 2 176-15,3 1 0 0,3-4 0 0,1 2-128 0,1 3 128 0,2 0 0 16,-3-2 0-16,1-1 0 0,-2 0 0 0,0 2 0 16,1 3 0-16,0-2 0 0,1-1 0 0,0-1 0 15,1-1 0-15,2 0-128 0,4 2 128 0,-1-2 0 16,-1-1 0-16,-2 0 0 0,1 5 0 0,1-3 0 15,1 2 0-15,-2-2 0 0,-3-1 0 0,3 2 0 16,0 6 0-16,3-3 0 0,1 0 176 0,2-1-48 16,1 1 0-16,0-1 0 0,-1-1-128 0,-1 0 0 15,-1 1-192-15,0 0 192 0,-1 1 0 0,1 1 0 16,0 0 0-16,0-2 0 0,1 0 0 0,2 0 0 16,-1 0 0-16,3 1 0 0,1-1 0 0,3 1 0 15,-4-3 128-15,4 3-128 0,-1 0 128 0,2 2-128 0,-2 0 0 0,2 0 128 16,1-2-128-16,-1 1 0 0,2-1 0 0,1 1 0 15,1-1 0-15,4 1 0 0,2-1 128 0,-1 2-128 16,-1-2 0-16,0 1 0 0,-3-1 0 0,2 1 128 16,-2-2-128-16,0 2 0 0,2-4 144 0,0 1-144 15,-1 0 0-15,1 2 128 0,1 0-128 0,1-1 0 16,1 0 0-16,0-2 144 0,0 1-144 0,2 0 0 16,-1-3 192-16,3 2-192 0,-1 1 192 0,1-2-192 15,-2-1 176-15,4 1-176 0,-4 0 160 0,2-1-160 16,-2 4 128-16,3-2-128 0,-3-1 0 0,2 1 144 15,1 0-144-15,-1 3 0 0,0-3 0 0,-1-1 128 16,1-1-128-16,2 0 0 0,0 1 0 0,0 0 0 16,-1-3 192-16,2 0-64 0,1-1 0 0,-3 2 0 15,2-1-128-15,-1 0 0 0,1 0 0 0,1 1 0 0,-1 0 0 16,0 0 0-16,-2 1 0 0,2-1 0 0,0-2 176 0,-1 2-48 16,-1 1-128-16,0-2 192 0,1 1-192 0,-1 0 0 15,3 0 0-15,0 0 0 0,-4 4 0 0,1-2 0 16,3-3 0-16,-3 2 0 0,-1 0 0 0,1 1 0 15,2 0 0-15,-1-4 0 0,-3-2 0 0,2 2 0 16,2 3 0-16,-4 0 0 0,1-1 0 0,-1 0 128 16,3 0-128-16,0 3 0 0,-3 2 0 0,3-2 0 15,-3-4 128-15,3 2-128 0,-3 3 0 0,2-1 0 16,2-2 0-16,-4-1 0 0,2-1 0 0,-2-1 128 16,1 2-128-16,0-2 0 0,-1-3 0 0,0 2 128 15,-1-1-128-15,0 1 0 0,0 2 128 0,0 0-128 16,-1-1 0-16,1-2 0 0,-2 0 128 0,1-1-128 15,0 5 0-15,1-4 0 0,-2 0 0 0,1 0 0 0,-2 0 0 0,1 2 0 16,1 1 0-16,-4 0 128 0,2-2-128 0,-1 2 0 16,-1 1 0-16,0 0 0 0,-2-1 0 0,2-2 0 15,-2 0 0-15,3 2 0 0,1 4 0 0,0-4 0 16,-1-3 0-16,-3 1 128 0,1 0-128 0,0 0 0 16,-1 0 0-16,1 1 0 0,-1-1 0 0,1 2 0 15,1 3 144-15,-1-1-144 0,1-1 128 0,3 0-128 16,-1 0 0-16,1-1 0 0,-1-2 0 0,1 1 0 15,-2 0 0-15,2-1 0 0,0 1 0 0,0-1 0 16,-2-2 0-16,0 0 0 0,0-1 0 0,1 2 0 16,-2-1 368-16,3 1 80 0,0-2 32 0,1 1 0 15,0 2-480-15,-1-1 0 0,2-3 0 0,4 2 0 16,5-5 0-16,-7 5 0 0,7-5 0 0,0 0 0 0,0 0 0 0,-6 2 0 16,0-1 0-16,6-1 0 0,0 0 0 0,0 0 0 15,-4-1 0-15,4 1 0 16,0 0-720-16,0 0-240 0,0 0-64 0,0 0 0 0,-7-1 832 0,7 1 192 15,0 0 0-15,0 0 0 0,-5-3 0 0,5 3 0 16,0 0 0-16,0 0 0 0,0 0 0 0,0 0 0 16,0-6 0-16,0 6 0 0,0 0 0 0,0 0 0 15,0 0 0-15,0 0 0 0,-4 0 0 0,4 0 0 16,-6 0 0-16,6 0 0 0,-5 0 0 0,-1 0 0 16,-1 2 0-16,2 0 0 0,-1-2 0 0,2 2 0 15,4-2 0-15,0 0 0 0,-5 2 0 0,5-2 0 16,0 0 0-16,0 0 0 0,0 0 0 0,0 0 0 15,0 0 0-15,0 0 0 0,0 0 0 0,0 0 0 0,0 0 0 0,0 0 0 16,0 0 0-16,0 0 0 16,0 0 0-16,0 0 0 0,0 0 0 0,0 0 0 0,8 0 0 0,4-1 0 15,-2-2 0-15,1 0 0 0,1-1 0 0,2-2 0 16,5-3 0-16,3 0 0 0,1-2 0 0,2-2 0 16,4 0 0-16,1-2 0 0,-4-1 0 15,2-1 0-15,-1-2 0 0,3 4 0 0,1 2 0 0,-8 3 0 16,4-5 0-16,1 2 0 0,-2 1 0 0,2-2 0 15,1-3 0-15,1 1 0 0,0 0 0 0,10-3 0 16,-7 1 0-16,-3 0 0 0,0-1 192 0,-4 0-192 16,0 2 0-16,0-1 0 0,3-4 0 0,1-1 0 15,2-3 128-15,-1 2-128 0,-1-2 0 0,-2 0 0 16,1 1 0-16,-2 2 0 0,-1 2 0 0,-3 0 0 0,0 1 128 0,-4 1-128 16,-1-1 0-16,0 0 0 0,-3 2 0 0,1 2 0 15,-2-1 0-15,0 0 0 0,1-1 128 0,-2 1-128 16,0-1 0-16,-2 3 0 0,1-3 128 0,-1 1-128 15,0 2 0-15,-2 1 0 0,0 2 0 0,2-2 0 16,-2 2 0-16,0 2 0 0,-3 1 0 0,3-1 0 16,-2-2 0-16,2 2 0 0,-3-1 0 0,0 2 0 15,0 0 0-15,2 0 0 0,1 0 0 0,1 2 0 16,-3 0 0-16,3 1 0 0,-1 0 0 0,-1-1 0 16,-2 3 0-16,2 0 0 0,-3 0 0 0,-5 4 0 15,8-4-128-15,0 0 128 0,-8 4 0 0,0 0 0 16,5-4 0-16,-5 4 0 0,6-6 0 0,-6 6 0 15,0 0-128-15,0 0 128 0,0 0 0 0,0 0 0 0,0 0-160 0,0 0 160 16,-9 4-320-16,1 0 16 0,-3 0 0 0,1-1 0 16,0 4 0-16,-4 0 0 0,-1 3 0 0,-1 1 0 31,2 0-336-31,-3 5-80 0,-2-1-16 0,-1 0 0 16,-1 1-1936-16,2-1-384 0,-2 0-80 0,3-1 0 15,-1-1 128-15,2-1 48 0,2-1 0 0</inkml:trace>
  <inkml:trace contextRef="#ctx0" brushRef="#br1" timeOffset="97420.17">21684 12155 5519 0,'0'0'496'16,"-8"5"-496"-16,8-5 0 0,-6 5 0 16,0 1 1728-16,6-6 256 0,0 0 64 0,0 0 0 0,0 0 0 0,0 0 0 15,0 0 0-15,0 0 0 0,0 0 0 0,2-10 0 16,4 0 0-16,-1-1 0 0,1-2-1648 0,3-2-400 15,0-1 0-15,4-1 0 0,-1 1 896 0,2-1 112 16,1-1 16-16,1 0 0 0,-1-1 0 0,1 1 0 16,-1-2 0-16,-2 7 0 0,3-4-832 0,-1 1-192 15,0-3 0-15,1 0 0 0,-1-1 864 0,-1-1 128 16,-1-1 32-16,0 0 0 0,1 0-832 0,0-1-192 16,0 0 0-16,0-2 0 0,0 0 0 0,0-1 0 15,2 1 0-15,0-1 0 0,1-2 0 0,2 0 0 16,0-3 0-16,2 2 0 0,1-1 864 0,-1 2 128 15,-2-1 32-15,-3 2 0 0,5 1-832 0,2 2-192 16,0 0 0-16,3 1 0 0,-4 0 0 0,2 2 0 16,-2 1 0-16,2 1 0 0,-2-1 0 0,3-1 0 0,-1 3 0 0,3-1 0 15,2 0 0-15,0-2 0 0,2-2 0 16,1 2 0-16,0 1 0 0,0 1 0 0,0 0 0 0,0 1 0 16,1 0 0-16,-1 2 0 0,-2-1 0 0,0 1 0 15,1-2 0-15,1 0 0 0,4 3 0 0,12-11 0 16,-1 4-240-16,-2 0-80 0,-1 0-32 0,1 3 0 15,-1 4 352-15,-2-1 0 0,-1-1 0 0,-2 1 0 16,1 2 0-16,-2-3 0 0,3 0 0 0,3 0 0 16,-4 0 0-16,2 2 0 0,0 2 0 0,-3 2 0 15,0 1 0-15,-1-2 0 0,-4-2 0 0,3 2 0 16,-1 3 0-16,5-1 0 0,-1-1 0 0,-2 2 0 0,-2 0 0 16,1 4 0-16,0 1 0 0,-2-2 0 15,-1-3 0-15,-2 4 0 0,-1 1 0 0,-1 0 0 0,-5-4-144 0,3 1 144 16,-3 2 0-16,1 3 0 0,0 1 0 0,0 0-128 15,0 0 128-15,2 1 0 0,-4 0 0 0,-1 0 0 16,-1 3 0-16,2-3 0 0,0-1 0 0,-2 0 0 16,-3 1 0-16,0 1 0 0,0 0 0 0,-3-1 0 15,-4-1 0-15,0 1 0 0,1 3 0 0,-2-3 0 16,-4 0 0-16,-7 0 0 0,9 1 0 0,-9-1 0 16,7 6 0-16,-7-6 0 0,0 0 0 0,0 0 0 15,0 0 0-15,0 0 0 0,0 0 0 0,0 0 0 16,0 0 0-16,0 0 0 0,-11 4 0 0,0 1 0 15,-4-5 0-15,1 2 0 0,0 2 0 0,-4 0 0 16,-2-2 0-16,-2 1 0 0,0-3 0 0,-4 1 0 0,-4 2 0 0,3 2 0 16,1 1 0-16,-4-1 0 0,-6-1 0 0,0 5 0 15,0 5 0-15,-4 0 0 0,-2-3 0 0,-2 2 0 16,-2 2 0-16,-4 3 0 0,-2 0 0 0,0 1 0 16,-4 0 0-16,7 1 0 0,1-2 0 0,1 0 0 15,0-4 0-15,-4-1 0 0,1 1 0 0,0 0 0 16,1 5 0-16,2-3-128 0,3-3 128 0,4 3 0 15,0 2 0-15,0 0 0 0,1 0 0 0,-4-3 0 16,0 0 0-16,2 1 0 0,5 1 0 0,0 1 0 16,-2 0 0-16,2 1 0 0,1 0 0 0,2-1 0 15,2-1 0-15,-2 1 0 0,1-2 0 0,-2 2 0 16,0 0 0-16,0-1 0 0,2 2 0 0,-1-1 0 16,0-3 0-16,2 1 0 0,4 1 0 0,-2 1 0 0,2-2 0 0,1 2 0 15,2 0 0-15,2 1 0 0,0-1 0 0,2-1 0 16,-1 0 0-16,2 0 0 0,-1 1 0 0,2 1 0 15,-1 0 0-15,2 0 0 0,-1 0 0 0,0 2 0 16,-2-1 0-16,3-1 0 0,2 0 0 0,-1 0 0 16,-2-4 0-16,0 4 0 0,2-2 128 0,-1 0-128 15,1-4 0-15,-1 3 0 0,1-1 0 0,-1 0 128 16,3 2-128-16,5-6 0 0,0 1 320 0,0 0 32 16,1 1 0-16,-1 2 0 0,1 0-352 0,-2 0 0 15,1 2 0-15,2-1 0 0,-1 2 0 0,0-2 0 16,3 1 0-16,-4-2 0 0,2 1 0 0,-1 0 0 15,-1-1 0-15,1-1 0 0,-1 1 0 0,1 1 0 16,-1-1 0-16,0 0 0 0,-2 0 0 0,0-1 0 16,-1 0 0-16,1 1 0 0,1 0 0 0,-1 0 0 0,0 1 0 15,0 0 0-15,2 2 0 0,0-2 0 0,-1 0 0 0,2-1 0 16,-6 1 0-16,5 1 0 0,1 3 0 16,-3-1 0-16,1-3 0 0,1 1 0 0,-1 0 0 0,0 1 0 15,-1-2 0-15,-1 0 0 0,2-2 0 0,0 0 0 16,-2 1 0-16,1-2 0 0,0-2 0 0,-1 2 0 15,0-1 0-15,0 1 0 0,0 1 0 0,-7 3 0 16,2-1 0-16,0-2 0 0,2-1 0 0,4-5 0 16,-4 0 0-16,1 0 0 0,-1 2 0 0,-6 5 0 15,1-3 0-15,-1-2 0 0,0-2 0 0,1 1 0 16,3 2 0-16,1 0 0 0,2-1 0 0,-1 3 0 16,-5-2 0-16,2-1 0 0,1 2 0 0,-1 0 0 15,-1-2 0-15,3-1 0 0,-1 0 0 0,-1 0 0 0,0 4 0 16,1-1 0-16,-1-2 0 0,1 1 0 0,1-2 0 0,-1 1 0 15,0-2 0-15,0 1 0 0,-2-2 896 0,0 0 96 16,-1 1 32-16,2 0 0 16,1-3-1648-16,1 1-320 0,2 0-64 0,-1 2-16 0,-2 3 832 0,-1-3 192 15,0-3 0-15,0 2 0 0,0 1 0 0,1-1 0 16,0 2 0-16,0-3 0 0,-2-3 768 0,2 1 208 16,-2 2 48-16,-1-1 0 0,-1 1-832 0,-1 0-192 15,-1 0 0-15,-3 1 0 16,-1 2-768-16,1 0-208 0,0-2-48 0,6-3 0 0,0 2 1648 0,-1 0 320 15,-1 1 64-15,0 0 16 0,-2-1-832 0,-1 1-192 16,2-1 0-16,-9 4 0 0,2-1 0 0,4-1 0 16,-2-1 0-16,3-1 0 0,2-3 0 0,-2 1 0 15,1-1 0-15,-1-2 0 0,1-1 0 0,-1 1 0 0,2 2 0 0,6-2 0 16,-2 3 0-16,0 0 0 16,0-1 0-16,-3 0 0 0,0-3 0 0,-4 0 0 0,4 0 0 0,-2 0 0 15,2-1 0-15,-2-2 0 0,2 0 0 0,-2-1 0 16,-2 0 0-16,2-1 0 0,-1-1 0 0,1 2 0 15,-4 1 0-15,4-1 0 0,1 1 0 0,-1 0 0 16,-1 1 0-16,-1-2 0 0,1-2 0 0,1 0 0 16,0 3 0-16,1 0 0 0,0-1 0 0,2 2 0 15,3 1 0-15,-3 0 0 0,1-2 0 0,0-1 0 16,-1 2 0-16,1 0 0 0,2 1 0 0,-1-1 0 16,0-3 0-16,-3 2 0 0,4 0 0 0,-1 0 0 15,2 2 0-15,-1-1 0 0,1 1 0 0,1-1 0 16,-1 1 0-16,2-2 0 0,-1 1 0 0,-4-1 0 15,1 0-768-15,2 2-208 0,2 3-48 0,5-2 0 0,0-2 832 0,0-2 192 16,-1 4 0-16,1-1 0 0,0 0 0 0,1 1 0 16,1-3 0-16,-2 3 0 0,1 2 0 0,1-1 0 15,1-1 0-15,0 2 0 0,7-2 0 0,0 0 0 16,0 0 0-16,0 0 0 0,0 0 0 0,0 0 0 16,0 0 0-16,0 0 0 0,8 1 0 0,1-1 0 15,1 0 0-15,-1 3 0 0,5-2 0 0,1 2 0 16,4 0 0-16,2 1 0 0,1-2 0 0,4 0 0 15,3 0 0-15,0 0 0 0,4 2 0 0,0-1 0 16,3 1 0-16,2-3 0 0,-2 2 0 0,3-1 0 16,0-2 0-16,4 0 0 0,6 0 0 0,0-1 0 15,0 0 0-15,0-2 0 0,2-2 0 0,-4-3 0 16,1 1 0-16,2-2 0 0,-1-1 0 0,3-2 0 0,-2-3 0 0,0 1 0 16,0 4 0-16,-2-1 0 0,-3-1 0 0,-1-1 0 15,-3 2 0-15,-1-1 0 0,-1 0 0 0,0 0 0 16,-1-2 0-16,15-5 0 15,-7 3 0-15,-2 0 0 0,-1-1 0 0,-1 3 0 0,-5 1 0 0,3 1 0 16,-4-2 0-16,-1 1 0 0,-2-1 0 0,2 0 0 16,-1-2 0-16,-11 7 0 0,1 1 0 0,3-3 0 15,0-1 0-15,3-1 0 0,-1 1 0 0,0 0 0 16,-2-1 0-16,2 0 0 0,-3 1 0 0,1 0 0 16,-2 1 0-16,-2-3 0 0,1-1 0 0,10-6 0 15,-3 7 0-15,-2-2 0 0,-1 0 0 0,-1 1 0 16,0-1 0-16,2 2 0 0,1 1 0 0,0-2 0 0,-1-1 0 0,0 0 0 15,-4 1 0-15,0 0 0 0,-1-2 0 0,0-2 0 16,-2-3 0-16,-7 7 0 0,1 3 0 0,3-2 0 16,0-2 0-16,1 1 0 0,-2-2 0 0,3 2 0 15,-1 0 0-15,1 0 0 0,-3 0 0 0,1 2 0 16,0 1 0-16,1-1 0 0,-3 2 0 0,1-2 0 16,1-1 0-16,-3 0 0 0,1 3 0 0,-2-3 0 15,1 0 0-15,-1-1 0 0,0-3 0 0,1 2 0 16,-2-2 0-16,7-8 0 0,0-1 0 0,-1 3 0 15,-2 3 0-15,-3 7 0 0,-1-2 0 0,1 1 0 16,2 0 0-16,-1-1 0 0,0 1 0 0,-3-1 0 16,-2 1 0-16,0-1 0 0,1 0 0 0,0 2 0 15,2 1 0-15,-3-2 0 0,2 0 0 0,-1-2 0 16,0 2 0-16,0 0 0 0,1-1 0 0,0 1 0 0,2-2 0 0,-1 1 0 16,0-3 0-16,0-1 0 0,1 3 0 0,0-1 0 15,2-1 0-15,-1 2 0 16,1 0 0-16,0 0 0 0,2-3 0 0,1 1 0 0,-3 2 0 0,3-2 0 15,0 0 0-15,1 1 0 0,-5-1 0 0,3 1 0 16,2 1 0-16,-1 0 0 0,-3 0 0 0,2 0 0 16,0 1 0-16,1 0 0 0,-1 3 0 15,1-2 0-15,0-1 0 0,1 1 0 0,-2-2 0 0,1 2 0 16,4 1 0-16,-1-2 0 0,2 0 0 0,5 0 0 16,-1 3 0-16,2-1 0 0,-2-3 0 0,5 2 0 15,1-1 0-15,2 1 0 0,1 0 0 0,-1 0 0 16,1 1 0-16,-4 0 0 0,0 1 0 0,1 0 0 15,2 1 0-15,0-1 0 0,0-1 0 0,1 2 0 0,0 3 0 16,-1-2 0-16,-1 0 0 0,-1 0 0 0,0 1 0 16,-3 1 0-16,1 0 0 0,1 0 0 0,1-2 0 0,3 0 0 15,-1 0 0-15,2 0 0 0,-4-2 0 0,3 2 0 16,1 0 0-16,-2 3 0 0,-1 0 0 0,-3 0 0 16,3 1 0-16,-2-1 0 0,0 1 0 0,1 2 0 15,-3-1 0-15,3 2 0 0,0-2 0 0,1 3 0 16,-5 1 0-16,-5 2 0 0,0 2 0 0,3-1 0 15,-2 2 0-15,-1-1 0 0,-1 2 0 0,0-1 0 16,-1-1 0-16,6 2 0 0,-2-1 0 0,-1 1 0 16,-2 2 0-16,1-1 0 0,-2-3 0 0,1 1 0 15,2 1 0-15,-2 1 0 0,-3-1 0 0,-1-1 0 16,-1 0 0-16,-1-1 0 0,-2 2 0 0,-3-1 0 16,-1-1 0-16,-3-1 0 0,1 0 0 0,-3 1 0 15,-1 0 0-15,-2 0 0 0,-5-2 0 0,7-2 0 0,-7 2 0 0,0 0 0 16,0 0 0-16,2-3 0 0,0-3 0 0,-2 6 0 15,0 0 0-15,0 0 0 0,0 0 0 0,0 0 0 16,0 0 0-16,0 0 0 0,0 0 0 0,0 0 0 16,0 0 0-16,-4-2 0 0,4 2 0 0,-9-1 0 15,1-2 0-15,-1-1 0 0,1-1 0 0,-1 2 0 16,0-1-864 0,-1 3-128-16,-3-2-32 0,1 0 0 0,-3-1 832 0,-1 0 192 0,-5 3 0 0,1-2 0 15,0-1 0-15,1 2 0 0,-1 1 0 0,-1 0 0 16,1 0 0-16,1-1 0 0,-3 2 0 0,3 0 0 15,-2 3 0-15,-5-2 0 0,-1-1 0 0,-3 3 0 16,-2 3 0-16,-6 0 0 0,-5 1 0 0,0 1 0 0,0-1 0 0,1 2 0 16,2 2 0-16,0-1 0 0,-3-4 0 0,0 2 0 15,-3-1 0-15,0 4 0 0,0-1 0 0,-3 2 0 16,1-2 0-16,2 2 0 0,2 0 0 0,2 1 0 16,2 2 0-16,-2-3 0 0,1 1 0 0,-3 1 0 15,-6 2 0-15,4-2 0 0,4-1 0 0,-1 0 0 16,3 0 0-16,1 1 0 0,1 0 0 0,-1 0 0 15,-2-1 0-15,-2 1 0 0,-1 3 0 0,2 1 0 16,-4 2 0-16,4-1 0 0,0 1 0 0,3 0 0 16,3 0 0-16,10-5 0 0,-3 0 0 0,0-2 0 15,0 1 0-15,-4 0 0 0,-1 2 0 0,1-1 0 16,1 1 0-16,-13 3 0 0,3 1 0 0,2 0 0 16,2 2 0-16,2-2 0 0,2 2 0 0,0 0 0 15,0 0 0-15,0-1 0 0,1 0 0 0,1-1 0 16,-3 2 0-16,5-1 0 0,5 0 0 0,1-1 0 0,1-1 0 0,1-1 0 15,2 1 0-15,1 0 0 16,2-3 0-16,0 4 0 0,2-3 0 0,-1 0 0 0,2 1 0 0,1-2 0 16,-2 0 0-16,3 0 0 0,1 0 0 0,0-1 0 15,-1 4 0-15,-5 4 0 0,2-6 0 0,2 2 0 16,1 2 0-16,2 0 0 0,-2 0 0 0,1-1 0 16,2-2 0-16,-2 3 0 0,1 1 0 0,4-6 0 15,-2-2 0-15,1 1 0 0,1 1 0 0,-2-1 0 16,3 1 0-16,-2-1 0 0,2 0 0 0,1 1 0 15,1 1 0-15,1 0 0 0,0-1 0 0,-1 0 0 16,0-2 0-16,2 3 0 0,-5 1 0 0,2 5 0 0,-1-9 0 16,-1-1 0-16,1 2 0 0,0-4 0 0,1 2 0 0,0-1 0 15,2 2 0-15,-1 0 0 0,0 2 0 0,-3 0 0 16,2-1 0-16,0 0 0 0,3-2 0 0,-1 0 0 16,-1 2 0-16,1-1 0 0,-1-1 0 0,1-1 0 15,0-1 0-15,0 1 0 0,-4 0 0 0,2-1 0 16,-2 0 0-16,1 0 0 0,1-1 0 0,-1 2 0 15,-3-1 0-15,1 0 0 0,-1-1 0 0,0 1 0 16,2 0 0-16,-2 0 0 0,-1 1 0 0,0 3 0 16,1-2 0-16,1 0 0 0,-3 3 0 0,4-3 0 15,-2-5 0-15,2 3 0 0,0 2 0 0,0 2 0 16,1-2 0-16,-2 0 0 0,2 0 0 0,-1-1 0 16,-2 0 0-16,1-1 0 0,-1-1 0 0,1 0 0 15,-4 1 0-15,3-1 0 0,-1-1 0 0,0 1 0 16,0-2 0-16,-2 1 0 0,0 2 0 0,2-2 0 0,-2 0 0 0,0 0 0 15,-3-1 0-15,2-1 0 0,1 1 0 0,-2 0 0 16,1-1 0-16,0 0 0 0,-2 0 0 0,-1-1 0 16,2 1 0-16,1 0 0 0,3 1 0 0,-1 1 0 15,-6 0 0-15,-3 0 0 0,2-2 0 16,2 1 0-16,0 0 0 0,-1 0 0 0,0 2 0 0,0-1 0 16,2 1 0-16,-1-1 0 0,-1-3 0 0,2 0 0 15,0 1 0-15,0-3 0 0,-1 1 0 0,0 2 0 16,-4 1 0-16,2-1 0 0,-1 0 0 0,-1 0 0 15,1-1 0-15,0 1 0 0,-4-2 0 0,3 3 0 16,1 0 768-16,0-2 208 0,-7 0 48 0,2 2 0 16,-1-2-832-16,2 1-192 0,-2-2 0 0,2 2 0 15,-4 1-768-15,1-1-208 0,2-1-48 0,0-1 0 0,-2 1 1648 16,-2 0 320-16,0-1 64 0,-1-1 16 0,2 1-832 0,6-2-192 16,-1-1 0-16,0 2 0 0,-5-1 0 0,0-1 0 15,-1-1 0-15,-2 1 0 0,0 1 0 0,0 0 0 16,-1-3 0-16,-1 2 0 0,-2 0 0 0,-1 0 0 15,-2 0 0-15,2 1 0 0,-1-1 0 0,2-1 0 16,0 2 0-16,1-2 0 0,-2 2 0 0,3-1 0 16,0-1 0-16,4 0 0 0,-3 0 0 0,1-1 0 15,0 0 0-15,0 0 0 0,0 0 0 0,-2-1 0 16,-2-1 0-16,1 0 0 0,2 0 0 0,1 0 0 16,-2-1 0-16,1 0 0 0,0-1 0 0,2 1 0 15,0-1 0-15,-1-1 0 0,1 1 0 0,1-1 0 16,-2-3 0-16,1 1 0 0,-1 2 0 0,-1-1 0 0,0-1 0 0,1 3 0 15,1 0 0-15,2 0 0 0,-1 1 0 0,2 1 0 16,-1-3 0-16,0 2 0 0,3-2 0 0,0 4 0 16,0 1 0-16,1-2 0 0,2-1 0 0,-3 1 0 15,2 2 0-15,0 0 0 0,2-1 0 0,0-1 0 16,1 2 0-16,2 0 0 0,-1 1 0 0,3 0 0 16,1-1 0-16,1 0 0 0,1 0 0 0,2 0 0 15,1 2 0-15,4 0 0 0,4-2 0 0,0 0 0 31,0 0-768-31,0 0-208 0,0 0-48 0,6 5 0 0,2-2 832 0,3 1 192 0,1 2 0 0,4-4 0 16,0 1 0-16,5 0 0 0,2 0 0 0,1 0 0 16,4-1 0-16,1-1 0 0,2-2 0 0,2 0 0 0,4 2 0 0,3 0 0 15,2-2 0-15,3 0 0 0,2 0 0 0,1 1 0 16,-3 0 0-16,1-1 0 0,1-3 0 0,1-1 0 16,0 1 0-16,-1-1 0 0,4 2 0 0,-2 0 0 15,-1-5 0-15,-3 2 0 0,-1 0 0 0,0-3 0 16,1-3 0-16,18-4 0 0,-8 1 0 0,-1 1 0 15,-5 2 0-15,-2 1 0 0,1-1 0 0,-3 1 0 16,-2 0 0-16,-3 1 0 0,-2 1 0 0,0-3 0 16,2-2 0-16,-3 1 0 0,-4-1 0 0,3 2 0 15,-2 0 0-15,0-2 0 0,0 0 0 0,-1 0 0 16,0 2 0-16,-3 0 0 0,-2 0 0 0,1-1 0 16,-2-1 0-16,2 1 0 0,1-1 0 0,-1 1 0 15,-8-2 0-15,8-1 0 0,4 2 0 0,1 0 0 16,-3-1 0-16,-1-1 0 0,0-4 0 0,-1 1 0 0,0 2 0 0,-7 2 0 15,3-3 0-15,3 0 0 0,2-1 0 0,-1 2 0 16,0 0 0-16,1 1 0 16,1-3 0-16,2 1 0 0,1 3 0 0,-3-1 0 0,-4-2 0 0,1 3 0 15,-3-2 0-15,-1 1 0 0,-2 0 0 0,10-8 0 16,-3-1 0-16,-6 0 0 0,0 1 0 0,-1-2 0 16,2-1 0-16,-7 9 0 0,1-5 0 0,3-2 0 15,1 0 0-15,1 0 0 0,1-2 0 0,1 2 0 16,-1 0 0-16,-2 1 0 0,0-2 0 0,-3 4 0 15,-2-2 0-15,0 2 0 0,-3-4 0 0,0 3 0 16,-1 1 0-16,1-1 0 0,-3-2 0 0,1 2 0 16,0 3 768-16,1 0 208 0,1-2 48 0,3 0 0 15,0 0-832-15,2 0-192 0,3-3 0 0,6-9 0 16,-1 3-768-16,0 2-208 0,-1-1-48 0,-7 10 0 0,4-2 832 0,2-2 192 16,-1-5 0-16,2 4 0 0,-1 3 0 0,1 0 0 15,-2-1 0-15,2-1 0 0,-4 2 0 0,2 0 0 16,-1 3 0-16,1 0 0 0,-1 1 0 0,0-2 0 15,-3 0 0-15,1 0 0 0,1 2 0 0,-2-1 0 16,4-4 0-16,-2 2 0 0,2 1 0 0,-2 1 0 16,1-1 0-16,3-2 0 0,-2 2 0 0,1 0 0 15,2 0 0-15,2-1 0 0,1 0 0 0,2 3 0 16,2 1 0-16,0 1 0 0,1-3 0 0,1 2 0 16,0 1 0-16,2 3 0 0,-1 1 0 0,-1 1 0 15,1 0 0-15,0 0 0 0,0 0 0 0,-1 1 0 16,5 1 0-16,1 0 0 0,0-1 0 0,1 1 0 15,2 1 0-15,-4-1 0 0,1 0 0 0,-1-1 0 0,0-1 0 16,0 0 0-16,1 2 0 0,0 1 0 0,-2-2 0 0,1 0 0 16,-1 1 0-16,0 0 0 0,-1 4 0 0,-2 0 0 15,-3-1 0-15,-1 0 0 0,0 0 0 0,0 0 0 16,0 2 0-16,1-1 0 0,-1 1 0 0,1 2 0 16,-3 1 0-16,-2 1 0 0,1-3 0 0,0 3 0 15,-2 0 0-15,-3 3 0 0,-1 0 0 0,-2-2 0 16,0-1 0-16,-5 2 0 0,-1 0 0 0,5 2 0 15,-4-2-864 1,-2-1-128-16,-2-1-32 0,-6 2 0 0,0 0 832 0,0 3 192 0,-1-3 0 0,-6-2 0 16,0 0 0-16,5 3 0 0,-1 1 0 0,-4-4 0 15,0 0 0-15,0 0 0 0,0 0 0 0,0 0 0 0,0 0 0 0,0 0 0 16,0 0 0-16,0 0 0 0,0 0 0 0,0 0 0 16,0 0 0-16,0 0 0 0,-5 4 0 15,5-4 0-15,0 0 0 0,-6 3 0 0,6-3 0 0,0 0 0 16,0 0 0-16,-7 4 0 0,7-4 0 0,-7 2 0 15,0-2 0-15,2 1 0 0,-2 1 0 0,-1-1 0 16,1-1 0-16,-2-1 0 0,0 0 0 0,0 1 0 16,-2 0 0-16,-1 0 0 0,1-3 0 0,-3-1 0 15,-2 3 0-15,1-1 0 0,0-1 0 0,-6 1 0 16,-2-3 0-16,0 4 0 0,1 1 0 0,-3 2 0 16,-3 0 0-16,-2 2 0 0,-3-1 0 0,1 1 0 15,-2 1 0-15,-2 0 0 0,-3 0 0 0,-1 0 0 16,-2 2 0-16,-3 1 0 0,-4 1 0 0,2 1 0 15,1-1 0-15,1 2 0 0,1 3 0 0,-1 1 0 0,-2-2 0 16,-1 2 0-16,-2 1 0 0,1 2 0 0,-4 3 0 0,4 0 0 16,1-1 0-16,2 1 0 0,1 1 0 0,0 0 0 15,-3-2 0-15,0 0 0 0,1-1 0 0,0 2 0 16,-1 1 0-16,3-1 0 0,1-2 0 0,4-2 0 16,1 1 0-16,2 0 0 0,-3-3 0 0,-1 0 0 15,1 0 0-15,1 0 0 0,3 2 0 0,1-1 0 16,-3 0 0-16,2 1 0 0,2-1 0 0,-1 2 0 15,2 3 0-15,0 0 0 0,0 1 0 0,0 2 0 16,0 2 0-16,-3 0 0 0,2 1 0 0,2 2 0 16,4 0 0-16,0-2 0 0,-2 1 0 0,1-3 0 15,0 1 0-15,3 0 0 0,3-2 0 0,-1 0 0 16,2 1 0-16,-8 7 0 0,4-3 0 0,2-3 0 0,2 0 0 16,2-3 0-16,-1-1 0 0,1 0 0 0,-1 0 0 0,3-1 0 15,3-1 0-15,1 2 0 0,0-2 0 0,1 0 0 16,0-1 0-16,0 2 0 0,1-2 0 0,0 0 0 15,2-3 0-15,1 1 0 0,-1 2 0 0,1 0 0 16,0-2 0-16,2 2 0 0,-1 2 0 0,0-3 0 16,0 1 0-16,-1 1 0 0,2-1 0 0,-3 2 0 15,0-3 0-15,2 2 0 0,-2 1 0 0,1 0 0 16,-1-4 0-16,-1 2 0 0,1 0 0 0,1 0 0 16,2-2 0-16,-3 1 0 0,1-5 0 0,0 3 0 15,0 4 0-15,0-2 0 0,-2-3 0 0,2 0 0 16,-2-2 0-16,-3 3 0 0,0 2 0 0,0 1 0 15,-1-3 0-15,1 2 0 0,1 1 0 0,-2 1 0 16,-4 0 0-16,3 0 0 0,5-3 0 0,-2 2 0 0,-3 0 0 0,0 0 0 16,1-3 0-16,-2 1 0 0,1-1 0 15,1 1 0-15,-1-2 0 0,3 0 0 0,1 1 0 16,-1 0 0-16,1 1 0 0,-2-2 0 0,-2-3 0 0,2 3 0 16,0 1 768-16,0-2 208 0,-1 0 48 0,-1-3 0 15,1 2-832-15,-2 0-192 0,0 0 0 16,-3-1 0-16,-3-1 0 0,-1-1 0 0,-1-1 0 0,2 1 0 15,1 2 0-15,-1 1 0 0,-3-1 0 0,2 1 0 16,-2 2 0-16,1-2 0 0,0 0 0 0,-1-2 0 16,1-2 0-16,-2-1 0 0,-1-2 0 0,0 0 0 15,-3-1 0-15,-2 0 0 0,-1-1 0 0,1 0 0 16,0 2 0-16,1-1 0 0,-2 1 0 0,-2-2 0 16,2 2 0-16,1-3 0 0,-1 2 0 0,-2-1 0 0,-1 0 0 15,-4-1 0-15,3-1 0 0,10 0 0 0,-4 1 0 0,-3 2 0 16,-2-2 0-16,3 0 0 0,1-1 0 0,0 1 0 15,0 1 0-15,1-4 0 0,-1 0 0 0,-1 0 0 16,-1 0 0-16,1-2 0 0,-1 0 0 0,0-1 0 16,-1-1 0-16,0 1 0 0,1 2 0 0,2-4 0 15,0 0 0-15,0 0 0 0,2 0 0 0,1-1 0 16,0 1 0-16,0-3 0 0,-1 3 0 0,2-1 0 16,3 1 0-16,1-1 0 0,-1 2 0 0,6 0 0 15,-1 2 0-15,2 2 0 0,1 1 0 0,2 2 0 16,2-1 0-16,1 1 0 0,5 1 0 0,-2 1 0 15,0-2 0-15,3 2 0 0,3-1 0 0,1 0 0 16,0 2 0-16,3-6 0 0,3 6 0 0,0 3 0 0,1-3 0 16,7 4 0-1,-1-5-768-15,3 3-208 0,3 0-48 0,-4-3 0 0,3-1 832 0,3 1 192 0,1-2 0 16,3 0 0-16,2 0 0 0,2-2 0 0,2-1 0 0,0 0 0 16,-1 0 0-16,1-1 0 15,2-2 0-15,2 1 0 0,1-1 0 0,2-1 0 0,-2-2 0 0,3-2 0 16,5 0 0-16,-2 1 0 0,-1-1 0 0,-2 1 0 15,2-2 0-15,-2-1 0 0,-1-1 0 0,3-1 0 16,0 0 0-16,16-7 0 0,-8 1 0 0,2 1 0 16,1-1 0-16,-2 2 0 0,0-2 0 0,-2 3 0 15,-2 1 0-15,1 0 0 0,-1-1 0 0,-1-1 0 16,1 0 768-16,-2-1 208 0,0 0 48 0,-1-1 0 16,1 1-832-16,-1-2-192 0,-5 0 0 0,-1-1 0 15,-2 4 0-15,2-3 0 0,2-1 0 0,0 2 0 16,0 0 0-16,0-3 0 0,-2 0 0 0,3 1 0 0,2 2 0 0,1 0 0 15,-3 1 0-15,1-2 0 0,-1-1 0 0,-12 7 0 16,3 0 0-16,14-8 0 16,-5-2-768-16,0 1-208 0,-4 3-48 0,-10 7 0 0,3 0 832 0,1-1 192 15,-1-1 0-15,0 0 0 0,0 0 0 0,-1-2 0 16,-1 1 0-16,-1-2 0 0,0-2 0 0,1-2 0 16,1-1 0-16,3-1 0 0,-2-2 0 0,2 1 0 15,-2-4 0-15,3 5 0 0,2 3 0 0,-2-1 0 16,-1-1 0-16,-1 1 0 0,0 1 0 0,-1 1 0 15,-4 2 0-15,2-1 0 0,-3 0 0 0,0 0 0 16,0 0 0-16,1 0 0 0,1-3 0 0,-1-1 0 16,2-1 0-16,-1 0 0 0,3-2 0 0,-4 2 0 0,0 0 0 15,0 2 0-15,4 0 0 0,-2 3 0 0,2-1 0 0,1 1 0 16,-4 1 0-16,0-2 0 0,0 4 0 16,-1-1 0-16,-3 1 0 0,0-3 0 0,-2 1 0 0,0-1 0 15,-1 2 0-15,1-3 0 0,-2-3 0 0,1-1 0 16,0-1 0-16,0-2 0 0,0-1 0 0,2-2 0 15,-1-1 0-15,0 2 0 0,-1 3 0 0,2-1 0 16,4-1 0-16,-1 1 0 0,0 1 0 0,2 2 0 16,-1 3 0-16,2-1 0 0,-2 2 0 0,3 0 0 15,0 1 0-15,2 2 0 0,2-2 0 0,1 1 0 16,3-3 0-16,2 0 0 0,-1-1 0 0,4 0 0 16,1-1 0-16,0 0 0 0,0-2 0 0,-1 2 0 15,-1 0 0-15,0-2 0 0,-2-2 0 0,3 0 0 0,0 2 0 16,-1 0 0-16,2-1 0 0,-1 1 0 0,2-1 0 0,-1 1 0 15,-1 2 0-15,-1 1 0 0,1 0 0 0,-2-1 0 16,2 1 0-16,2 0 0 0,2 1 0 0,-3 1 0 16,-1 1 0-16,-2 3 0 0,2 2 0 0,-1 5 0 15,-3 1 0-15,10-4 0 16,-6 1-864-16,-3 5-128 0,-2 1-32 0,-10 2 0 0,1 0 1648 0,5-1 320 16,2-1 64-16,11 0 16 15,-5 2-1648-15,-3 0-320 0,1-2-64 0,-11 3-16 0,4 0 832 0,-3 0 192 16,-2 1 0-16,0 1 0 0,0 0 0 0,-2 1 0 15,-2-1 0-15,4 3 0 16,-3 1-1680-16,-4-3-304 0,2-2-48 0,-8 4-16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9:44:07.3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13360 16744 13823 0,'0'0'1216'0,"0"0"-960"16,0 0-256-16,0 0 0 0,8-4 1040 0,-8 4 176 0,4-9 16 0,-4 9 16 15,0 0 32-15,9-6 16 0,-4-4 0 0,0 1 0 16,-2 1-272-16,0-1-64 0,-1-1-16 0,-1 2 0 16,-1-3-64-16,0 0-16 0,0-5 0 0,-1 3 0 15,-2 2-32-15,-1-1-16 0,0 1 0 0,-1-1 0 16,-4-2-176-16,2-1-48 0,-4 3 0 0,0 0 0 15,-3-1-144-15,0 0-16 0,-3-1-16 0,-3 3 0 16,-1 2-80-16,-6-1-16 0,0-1 0 0,2 1 0 16,-1 0-176-16,0 1-144 0,-3 1 192 0,0 2-192 15,0-1 176-15,-1-1-176 0,0-1 160 0,-1 1-160 16,0 1 128-16,0 2-128 0,-4-2 0 0,1 3 144 16,-1 2-144-16,-1-1 0 0,1 0 0 0,2 2 128 0,0 0-128 15,1 3 0-15,2 1 0 0,0 2 0 0,1-1 0 16,1 2 0-16,-3-1 0 0,1 1 0 0,-4 1 0 0,-1 1 0 15,-1 1 0-15,-1 2 0 0,5 2 0 0,-1 1 0 16,-3 2 0-16,1 1 0 0,0 2 0 0,3 0 0 16,1 2 0-16,1 4 0 0,1-1 0 0,0 1 0 15,-1-1 0-15,1 1 0 0,1 6 0 0,2-6 0 16,0-1 0-16,2 1 0 0,5 3 0 0,2-1 0 16,-4 0 0-16,4-1 0 0,3 0 0 0,2-2 0 15,-1-1 0-15,2 1 0 0,1 2 0 0,1 1 0 16,1-1 0-16,2 3 0 0,3-2 0 0,-2 1 128 15,4-2-128-15,0 1 0 0,1-2 128 0,1 2-128 16,1 0 0-16,3-2 128 0,-1-1-128 0,5 3 0 16,0-4 0-16,2 0 0 0,1 0 128 0,2 1-128 15,1 2 0-15,0-2 128 0,-2-4-128 0,1-2 0 0,3 0 0 0,0 3 0 16,3 3 0-16,0-2 0 16,-1-2 128-16,-1-2-128 0,2 0 0 0,-1-1 160 0,0 0-160 0,-1 0 160 15,2-2-160-15,-2-1 0 0,0-2 0 0,2 2 0 16,2-2 0-16,-2-1 160 0,2-1-160 0,1 0 160 15,1-2-32-15,3 2-128 0,0-2 192 0,3-3-64 16,2 0 0-16,1-1-128 0,0-2 192 0,-1 2-64 16,-2-2 0-16,0-1 0 0,-1-1 0 0,-2 0 0 15,3 1 0-15,-3 0 0 0,2-2 0 0,1 0 0 16,2 0 0-16,1 0-128 0,2-1 192 0,-2-2-64 16,0 0 0-16,-1 0 0 0,0 0 0 0,-2 0 0 15,-1-2-128-15,-1 1 160 0,-2-1-160 0,0-1 160 16,1 1-160-16,0 0 160 0,0-2-160 0,-1 0 160 0,-1 0-160 15,2 0 128-15,2-4-128 0,0 1 128 0,-3-3-128 0,3 1 0 16,-3-1 144-16,0-3-144 0,-2-1 176 0,-3-4-48 16,0 0 0-16,-1-3 0 0,-4 1 32 0,-1 0 0 15,0-1 0-15,-2 1 0 0,-1 0-160 0,-1 1 160 16,0-2-160-16,-3 2 160 0,1-1-160 0,-4 0 160 16,1-2-160-16,-2 1 160 0,0-3-160 0,0 0 128 15,-1-3-128-15,-2 1 128 0,-1 2-128 0,-2-3 0 16,-4-4 0-16,2 0 128 0,0 0-128 0,-2 4 0 15,1-1 0-15,-4 1 0 0,-1 1 0 0,1 2 0 16,0-3 0-16,-1 2 0 0,-3 1 0 0,2 1 0 16,-1 1 0-16,1 4 0 0,-3-1 0 0,-1-3 0 15,1 3 0-15,-2 0 0 0,-1 3 0 0,0 2 0 0,-2-1-144 16,-1 2 144-16,-1 1 0 0,-1 1 0 0,-1-1-128 16,1 1 128-16,0 2 0 0,-2 2 0 0,-3-3 0 15,-1 4 0-15,0 1-144 0,0-1 144 0,-2 1-208 0,-1 1 80 16,-2 2 128-16,-3-1 0 0,-4 0 0 0,-4 4 0 15,-4 1 0-15,5 1-128 0,-1 3 128 0,1 1 0 16,0 2 0-16,4 0-160 0,-2 1 160 0,0-1 0 16,-1 1-128-16,-4 2 128 0,-4 3 0 0,3-2 0 15,6 1-128-15,1 0 128 0,2 3 0 0,-2 0 0 16,4 2 0-16,0-3-128 0,0 1 128 0,-1 1 0 16,-3 1 0-16,1 1 0 0,-5 3 0 0,5 0 0 15,5-1 0-15,2 2 0 0,1 1 0 0,2 2 0 16,0 5-128-16,4-2 128 0,-1 0 0 0,5 2 0 15,1 0-128-15,0 2 128 0,1-2 0 0,4-1 0 0,1 0-144 0,2 1 144 16,4 3 0-16,-1 1-144 0,3-1 144 0,2 1 0 16,3-1 0-16,2 4 0 0,3-4 0 0,2 1 0 15,4 1 0-15,0-2 0 0,2 0 0 0,2-2 0 16,1-1 0-16,3 0 128 0,1-2-128 0,2 0 0 16,1 1 0-16,2-1 0 0,-2-2 0 0,3 3 0 15,1-3 0-15,2 0 0 0,2 0 0 0,0-2 0 16,2 0 0-16,0-1 0 0,5-1 0 0,-4-2 0 15,0 0 0-15,-2-1 0 0,1-3 144 0,1 1-144 16,1-2 192-16,3-2-192 0,-3-2 0 0,5-1 0 16,4 0 0-16,0-1 0 0,0-2 0 0,-1 0 0 15,-2-1 128-15,-1 0-128 0,-3 2 0 0,3-2 128 16,2-5-128-16,0 0 0 0,3 2 160 0,-1-3-160 0,1-1 128 0,-2-2-128 16,-2-2 128-16,-3 0-128 0,-2 0 128 0,-2 1-128 15,-2-3 160-15,0-1-160 0,0-2 192 0,1-1-192 16,0-2 176-16,-1 1-176 0,-4-1 160 0,1-2-160 15,1-1 160-15,0-1-160 0,-4-1 160 0,-2-1-160 16,-1-3 176-16,0-1-176 0,-3-3 192 0,-1 1-192 16,-1-1 192-16,-1 1-192 0,1-4 192 0,-1 4-192 15,0 0 128-15,-2-1-128 0,-1 0 0 0,1-2 0 16,-2-1 128-16,-1 1-128 0,-1-3 0 0,-1 1 0 16,-1 0 160-16,0-3-160 0,-5-2 128 0,-1 1-128 15,-3 4 0-15,-1 0 128 0,-1 0-128 0,-5 0 0 16,1 4 0-16,-4 0 0 0,0 1 0 0,-3-2 0 15,0 1 0-15,-2-1 0 0,1-2 0 0,-4 1 0 16,-2-1 0-16,2-1 0 0,-3 1 0 0,-1 3 0 0,-4 4 0 0,1 0 0 16,-3 1-144-16,1 1 144 0,-3 0 0 15,2 3 0-15,5 2 0 0,0 0 0 0,-5 1-128 0,2 0 128 16,-1 1 0-16,1 0 0 0,-1 3-144 0,0 2 144 16,-3 1 0-16,-2 0-144 0,-4 0 144 0,-1 2-160 15,-4 1 160-15,0 4-160 0,2 0 160 0,-2 5-128 16,2-1 128-16,0 2-128 0,0 2 128 0,-1-1 0 15,-3-1-144-15,-3 2 144 0,-4 3 0 0,3 3 0 16,5 1-144-16,1 2 144 0,-1 0 0 0,4 1-128 16,-2 2 128-16,4 2 0 0,-3 2-144 0,2 2 144 15,-6-1 0-15,2 5-144 0,0 1 144 0,3 4 0 16,2 3-144-16,3 1 144 0,0 1 0 0,4-1-144 16,3 2 144-16,4-2 0 0,2-3-128 0,2-1 128 0,2-2 0 0,4-1 0 15,3 1-128-15,2 0 128 0,3 0 0 0,3-2 0 16,1 0 0-16,2-1 0 0,2 0 0 0,4 0 0 15,1 0 0-15,1 2 0 0,4-1 0 0,1 0 0 16,1 0 0-16,2-1 0 0,-1 1 0 0,5 2 0 16,0 0 0-16,4-3 0 0,0-4 0 0,1 2 0 15,3-1 0-15,2 1 0 0,2 2 0 0,3-3 0 16,1-2 0-16,-3-1 0 0,-1-2 0 0,0 0 0 16,-1 0 0-16,1-5 0 0,2 1 0 0,-1-3 0 15,3 0 0-15,2-1 0 0,2-2 128 0,2-1-128 16,0-2 0-16,-1 0 0 0,-6 1 0 0,0-6 0 15,-2 0 0-15,3-1 0 0,-1 1 0 0,2-2 0 16,0-1 128-16,2-1-128 0,0-2 0 0,1-3 144 0,-3 1-144 16,0-1 0-16,-3-1 0 0,-1-1 128 0,-2 0-128 0,1 0 0 15,1-1 0-15,0-2 128 0,1-3-128 0,-1 0 128 16,0-4-128-16,-2 3 128 0,-1-5-128 0,1-1 128 16,-2-2-128-16,-3 1 128 0,1-5-128 0,-4 2 160 15,-2-1-160-15,0 0 160 0,-3-2-160 0,-2 3 0 16,0 1 0-16,-1-2 128 0,0-1-128 0,-2-1 0 15,-1 0 144-15,1-1-144 0,-4-3 0 0,0 0 144 16,-1 0-144-16,-2-4 0 0,-2 0 128 0,1-1-128 16,-2 0 0-16,-2 2 0 0,-3 0 0 0,-2 5 0 15,-5-1 0-15,-2 1 0 0,-2 1 0 0,-2 2 0 16,-2 1-144-16,0 1 144 0,-2-2-128 0,0 0 128 0,-3-1-128 16,0 3 128-16,-2-1 0 0,-3 3-160 0,-2 0 160 15,-2 3 0-15,-2 2-160 0,-3 1 160 0,-3-2-128 0,2 1 128 16,2 0-160-16,1 4 160 0,-4 1-192 0,1-1 192 15,-1 2-160-15,0 0 160 0,-2 4-128 0,-5-2 128 16,-6 0-144-16,-1 2 144 0,1 1-160 0,1 2 160 16,0 3-128-16,-1 3 128 0,4-1 0 0,-1 1-144 15,-4-3 144-15,-2 7 0 0,-5 2 0 0,4 3-128 16,5 4 128-16,0 2-160 0,2 0 160 0,1 4-160 16,-1 1 160-16,-1 0-128 0,-4 4 128 0,2 3-128 15,2 6 128-15,3 4 0 0,4 0-144 0,1 3 144 16,5 6 0-16,4-1-176 0,5-2 176 0,2-1-128 15,2-2 128-15,4 0-128 0,2-2 128 0,2 1-128 16,2-3 128-16,4 0 0 0,5-1 0 0,0 1-128 16,4-1 128-16,3-1 0 0,2-1 0 0,4 1 0 0,-1-2 0 0,5 1 0 15,0-2 0-15,2 0 0 0,1-3 0 0,4 3 0 16,0-1 0-16,5-2 0 0,1 0 0 0,3-2 0 16,4 1 0-16,4-1 0 0,5 0 0 0,2-1 0 15,-2-3 0-15,1-3 0 0,-1-1 0 0,2-4 0 16,0-1 0-16,3-2 0 0,4-1 0 0,4-2 0 15,5-1 0-15,-2-1 0 0,-5-1 0 0,1-3 128 16,0-3-128-16,3-3 0 0,3-2 128 0,-1-2-128 16,-2-2 128-16,1 0-128 0,-5-2 128 0,-3-3-128 15,1-4 128-15,-4-4-128 0,0-3 128 0,-1-3-128 16,4-5 128-16,-3 0-128 0,-2-1 160 0,-3-3-32 16,-3 2-128-16,-6-1 192 0,-1-2-192 0,-1-1 176 15,-3-2-176-15,0-1 160 0,-4-1-160 0,-2 0 160 0,-4 1-160 0,-1-1 160 16,-4-1-160-16,-2 2 160 0,-1 3-160 0,-8 1 160 15,-5 1-160-15,-3 1 0 0,-5-3 0 0,-3 6 0 32,-5 7-1408-32,-4 0-256 0,-3-3-48 0,-7 5-16544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9:44:13.66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9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9-09T19:44:26.794"/>
    </inkml:context>
  </inkml:definitions>
  <inkml:trace contextRef="#ctx0" brushRef="#br0">14271 1724 12895 0,'-10'0'272'0,"-1"0"64"0,-4 2 16 0,-2-1 32 15,2 2-384-15,-1 1 0 0,0-2 0 0,-2 3 0 16,-1 0 896-16,1 1 96 0,-2 1 32 0,2-2 0 0,-3 0-832 0,4-1-192 16,-1 0 0-16,4-1 0 0,4 0 864 0,1-1 128 15,0 1 32-15,9-3 0 0,-6 0 0 0,6 0 0 16,0 0 0-16,0 0 0 0,0 0 0 0,0 0 0 16,0 0 0-16,0 0 0 0,9 0 0 0,2-4 0 15,0 2 0-15,2 1 0 0,3 1 0 0,2 0 0 16,0-1 0-16,5-1 0 15,2-2-1648-15,2 3-320 0,2 0-64 0,2-1-16 0,2 0 1648 0,4 1 320 16,3 1 64-16,5 0 16 0,3-1-832 0,6-1-192 16,5 1 0-16,-1 1 0 0,-1 0 0 0,1 1 0 15,3 1 0-15,4-2 0 0,2-2 0 0,2 2 0 16,2 3 0-16,0-3 0 0,-4-3 0 0,7 1 0 0,2-1 0 16,3 1 0-16,0-3 0 0,0 2 0 0,-2 0 0 0,3-2 0 15,1 1 864-15,1 1 128 0,-3 0 32 0,-6 0 0 16,-2 1-832-16,2-4-192 0,2 2 0 0,-3 1 0 15,-2 3 0-15,-4-1 0 0,-2 0 0 0,-1-3 0 16,-1 1 0-16,1 1 0 0,1 2 0 0,-2-1 0 16,-4-3 0-16,-2 2 0 0,-2 0 0 0,2 1 0 15,3-1 0-15,1 1 0 0,-1-1 0 0,-1 2 0 16,-2 3 0-16,-2-1 0 0,-2-2 0 0,-3 0-160 16,2 0 160-16,1 0 0 0,-2 0 0 0,1 1 0 15,-2 1 0-15,-2-1 0 0,-3 0 128 0,-4-1-128 16,-4 0 128-16,0-1-128 0,0 0 128 0,-3 1-128 0,0-2 144 15,1 2-144-15,-2-1 192 0,0-1-192 16,-1 2 192-16,-3 0-64 0,-2 1 0 0,-3 0-128 0,-1 0 192 0,-5 1-192 16,0 0 192-16,-3-1-192 0,-1-2 192 0,-2 0-192 15,-2 0 192-15,-9 1-192 0,9 0 144 0,-9 0-144 16,0 0 0-16,0 0 144 0,0 0-144 0,0 0 192 16,0 0-192-16,0 0 192 0,0 0-64 0,0 0 0 15,-11-5 0-15,-4 1 0 0,-3 1-128 0,-5 0 0 16,-3-2 144-16,-5 2-144 0,-4 1 256 0,-3-1 0 15,-3-2-16-15,-1 3 0 0,-4 2-240 0,0 0 0 16,0 1 0-16,-5-2 0 0,-6-1 0 0,-5 1 0 16,-7 1 0-16,2 1 0 0,-1 0 0 0,-1 0 0 15,-7-2 0-15,-3 3 0 0,-7 1 0 0,2 2 0 16,5-1 0-16,-8 1 0 0,-5 1 0 0,2 1 0 16,2 2 0-16,-3-3 0 0,0 0 0 0,-4-2 0 15,-4 2 0-15,4 0 0 0,1 1 0 0,-3 0 0 0,-4 1 0 0,2-1 0 16,4 0 0-16,-4 2 0 0,0 0 0 0,2 0 0 15,0-1 0-15,8 0 0 0,1 1 0 0,2 2 0 16,-1 1 0-16,8-3 0 16,5-1 0-16,7-1 0 0,6 1 0 0,-3 2 0 0,0 1 0 0,3-2 0 15,5-4 0-15,4 3 0 0,1 2 0 0,5 1 0 16,3 0 0-16,2-2 0 0,2-2 0 0,0-1 0 16,-1-3 0-16,4 1 0 0,2-1 0 0,0 1 0 15,1 4 0-15,3-3 0 0,4-1 0 0,1 1 0 16,5 2 0-16,0-2 0 0,3 0 0 0,5-3 0 15,1 0 0-15,4 0 0 0,7-2 0 0,0 0 0 16,0 0 0-16,0 0 0 0,0 0 0 0,0 0 0 16,13 1 0-16,9-3 0 0,2-2 0 0,11-1 0 0,8 0 0 0,10 1 0 15,5 0 0-15,8-1 0 0,5-5 0 0,6 0 0 16,6-2 0-16,4 3 0 0,3 1 0 0,4-2 0 16,3-3 0-16,4 3 0 0,4 5 0 0,5-2 0 15,2-2 0-15,5 1 0 0,1-2 0 0,3 0 0 16,0 0 0-16,0 2 0 0,-1 3 0 0,1 0 0 15,2 0 0-15,-3-1 0 0,-2 1 0 0,-4 2 0 16,2-1 0-16,-4 3 0 0,-3-2 0 0,-2 1 0 16,-2 1 0-16,-2-1 0 0,-1 0 0 0,-9 0 0 15,-5 0 0-15,0 1 0 0,0 1 0 0,-5 1 0 16,-8 1 0-16,-4 0 0 0,-8-1 0 0,-4 0 0 16,0-1 0-16,-1 3 0 0,-2 0 0 0,-7 0 0 15,-4 1 0-15,-6-1 0 0,-5-1 0 0,-3 0 0 16,-7-2 0-16,-4-1 0 0,-5 0 0 0,-3 1 0 0,-2 0 0 0,-10 0 0 15,0 0 0-15,0 0 0 16,0 0 0-16,0 0 0 0,-10-2 0 0,-3 0 0 0,-5-3 0 0,-3 3 0 16,-2 0 0-16,-7 0 0 0,-9-1 0 0,-3 0 0 15,-3 0 0-15,-3-2 0 0,-3 0 0 0,-2 1 0 16,-1-1 0-16,-4 2 0 16,-5 0 0-16,-5-2 0 0,-8-3 0 0,4 2 0 0,-1 0 0 0,-5 1 0 15,-8 0 0-15,-5 1 0 0,-5 0 0 0,-3 0 0 16,0 1 0-16,-5 2 0 0,-7-2 0 0,0 0 0 15,-4 1 0-15,-1 0 0 0,-4 1 0 0,2 1 0 16,2 0 0-16,2 3 0 0,-4 3 0 0,6-3 0 16,2-1 0-16,2 2 0 0,2 1 0 0,7 2 0 0,10-1 0 15,-2 2 0-15,1 0 0 0,3 0 0 0,5 1 0 0,5 0 0 16,4 0 0-16,2 1 0 0,-1-3 0 0,5 1 0 16,5 0 0-16,5 2 0 0,6 2 0 0,0-1 0 15,5-2 0-15,3-3 0 0,0 1 0 0,4-1 0 16,3 0 0-16,2 2 0 0,3-1 0 0,2 1 0 15,0-1 0-15,6-1 0 0,1 0 0 0,4-2 0 16,3 4 0-16,1-3 0 0,1 1 0 0,4-2 0 16,2-2 0-16,7-2 0 0,-3 7 0 0,3-7 0 15,0 0 0-15,0 0 0 0,10 9 0 0,5-6 0 16,3-1 0-16,10-2 0 0,7-1 0 0,10 0 0 16,8 1 0-16,10-3 0 0,8-6 0 0,13-4 0 15,11-4 0-15,7 2 0 0,5 2 0 0,10-3 0 16,10-3 0-16,3 0 0 0,3-1 0 0,6 4 0 15,8 0 0-15,3 2 0 16,2 2-768-16,0 3-208 0,-6 2-48 0,5 5 0 0,2-1 832 0,-3 2 192 0,-4 1 0 0,-8 0 0 16,-8 1 0-16,0 0 0 0,-1 1 0 0,-9-1 0 15,-11 3 0-15,-3 0 0 16,-1 0 0-16,-4 0 0 0,-4-4 0 0,-9 1 0 0,-8 2 0 0,-4 0 0 16,-2 2 0-16,-7-4 0 0,-6-2 0 0,-7 2 0 15,-5 3 768-15,-8 0 208 0,-2-2 48 0,-3-1 0 16,-3-2-832-16,-3 1-192 0,-3 1 0 0,-1 1 0 15,-8 0 0-15,-1 0 0 0,-4 0 0 0,-4-2 0 16,-9 0 0-16,0 0 0 0,0 0 0 0,0 0 0 16,0 0 0-16,0 0 0 0,0 0 0 0,-11 2 0 15,-11-2 0-15,-1-1 0 0,-8-4 0 0,-1 4 0 0,-4-1 0 16,-4-1 0-16,-5 3 0 0,-4-4 0 0,-12-1 0 0,-3-2 0 16,-6 2 0-16,-2 0 0 0,0 1 0 0,-14 1 0 15,-7-3 0-15,-3 1 0 0,0-1 0 0,-9 2 0 16,-11-4 0-16,1 3 0 0,1 0 0 0,-7 1 0 15,-5 0 0-15,-2 2 0 0,3 1 0 0,-5 2 0 16,-5 1 0-16,4 0 0 0,0-2 0 0,4 1 0 16,2 1 0-16,2 3 0 15,1 2-768-15,5 2-208 0,2-3-48 0,5 1 0 0,4-2 832 0,6 2 192 16,0 1 0-16,10 2 0 0,6-2 0 0,3 1 0 16,-2 2 0-16,5-3 0 0,2-1 768 0,5-2 208 15,5 1 48-15,1 0 0 0,2 3-832 0,4 1-192 16,2 4 0-16,8-2 0 15,2-2-768-15,4 2-208 0,3 1-48 0,6 0 0 0,4-5 832 0,6 1 192 0,0 0 0 0,7-4 0 16,6 0 0-16,4-4 0 0,7-1 0 0,0 0 0 16,0 0 0-16,11 7 0 15,4-3 0-15,8-4 0 0,7-7 0 0,13 0 0 0,10-2 0 0,9 0 0 16,9-2 0-16,7 0 0 0,7 0 0 0,10 0 0 16,9-1 0-16,2 0 0 0,0-1 0 0,9 1 0 15,9-1 0-15,1 2 0 0,2 2 0 0,6-1 0 16,5 0 0-16,4 1 0 0,1 3 0 0,-3-1 0 15,-5-2 0-15,0 0 0 0,3 1 0 0,-7 3 0 16,-6-1 0-16,-3 4 0 0,-1 1 0 0,-5-1 0 16,-8 0 0-16,-4-2 0 0,2 3 0 0,-9 1 0 15,-12 1 0-15,-3 3 0 0,-5-1 0 0,-6 0 0 0,-4-2 0 16,-7 1 0-16,-6-1 0 0,-9 1 0 0,-9 1 768 0,-5 0 208 16,-6 0 48-16,-5-1 0 0,-6 0-832 0,-5 0-192 15,-9-2 0-15,0 0 0 0,0 0 0 0,2 10 0 16,-5-2 0-16,-1-3 0 15,-4-1-768-15,-2-1-208 0,-4 0-48 0,-6 2 0 16,-1-2-816-16,-4 0-160 0,-3 1-48 0,-3-3-13104 16</inkml:trace>
  <inkml:trace contextRef="#ctx0" brushRef="#br0" timeOffset="3784.43">15740 11368 12895 0,'0'0'272'0,"0"0"64"0,0 0 16 0,0 0 32 0,6-6-384 0,-2-1 0 15,1 1 0-15,-2-2 0 0,-1 3 896 0,2-1 96 0,-2 0 32 0,-1 0 0 16,-1 6 0-16,0-5 0 0,0-1 0 0,0 6 0 15,0-4 0-15,0 4 0 0,0 0 0 0,0 0 0 16,-1-7 0-16,0 3 0 0,1 4 0 0,0 0 0 16,0 0 0-16,0 0 0 0,-8-1 0 0,2 3 0 15,3 3-832-15,-2 2-192 0,0-1 0 0,2 3 0 16,-1 4 0-16,0 3 0 0,1 1 0 0,1 3 0 16,0 1 864-16,-3 3 128 0,1 1 32 0,0 2 0 15,1-1-832-15,1 1-192 0,-1-1 0 0,0 2 0 16,0-1 0-16,1 1 0 0,0-2 0 0,2-1 0 15,-2 0 0-15,-1-2 0 0,1 0 0 0,1-4 0 16,1-3 0-16,0 1 0 0,1-3 0 0,0-1 0 0,0-2 0 0,2-1 0 16,-3-2 0-16,1-2 0 15,0 1-768-15,-1-7-208 0,0 0-48 0,0 0-13504 16</inkml:trace>
  <inkml:trace contextRef="#ctx0" brushRef="#br0" timeOffset="4199.93">14914 12549 20271 0,'-11'-1'448'0,"4"1"80"0,-2-1 32 0,4 0 16 0,-1 0-576 0,1 1 0 0,5 0 0 0,0 0 0 16,0 0 928-16,0 0 80 0,0 0 16 0,0 0 0 16,9-2 0-16,2-1 0 0,1-1 0 0,4-1 0 15,0 2 0-15,5 0 0 0,3-5 0 0,4 1 0 16,4 2 0-16,0-2 0 0,0 0 0 0,1-1 0 15,1 1 0-15,2 3 0 0,-1 0 0 0,3-3 0 16,-1 3-832-16,3-2-192 0,-2 3 0 0,-1-1 0 0,-1 2 864 0,-3 1 128 16,-7 0 32-16,-2 1 0 0,-2 1-832 0,-3 0-192 15,-1 1 0-15,-5 0 0 0,-2-4 0 0,-1 2 0 16,0 2 0-16,-3 2 0 16,-7-4-768-16,7-1-208 0,-7 1-48 0,0 0 0 15,0 0-1632-15,0 0-336 0,0 0-64 0,0 0-16 0</inkml:trace>
  <inkml:trace contextRef="#ctx0" brushRef="#br0" timeOffset="4891.24">15975 12161 23951 0,'0'0'1056'0,"0"0"224"0,0 0-1024 0,0 0-256 0,0 0 0 0,0 0 0 16,0 0 880-16,0 0 112 0,0 0 32 0,-5 8 0 16,2 5 816-16,-4 1 160 0,2 3 48 0,-4 11 0 15,-1-1-832-15,-1 3-144 0,-1 2-48 0,6-10 0 16,-1 2 0-16,1 2 0 0,0 0 0 0,-2 1 0 16,4 2-816-16,0-1-208 0,-2 0 0 0,0-1 0 15,0-2 0-15,0 1 0 0,1 3 0 0,0-6 0 16,2-3 0-16,1-4 0 0,0 0 0 0,2-2 0 15,-1-4 0-15,-1-1 0 0,1-3 0 0,1-6 0 16,0 0 864-16,0 0 128 0,0 0 32 0,5-7 0 16,0-6-832-16,2-4-192 0,1-4 0 0,-2-2 0 0,-6-2 0 15,2-4 0-15,2-3 0 0,1 0 0 0,4 1 0 0,-1 3 0 16,-1-1 0-16,-1 9 0 0,0-2 0 0,-1 0 0 16,0-1 0-16,1 0 0 0,-1 3 0 0,0 3 0 15,0 1 0-15,-1 3 0 0,-1 1 0 0,-1 4 0 16,0 2 0-16,-2 6 0 0,0 0 0 0,0 0 0 15,0 0 0-15,0 0 0 0,-2 7 0 0,-2 7 0 16,-2 1 0-16,-3 4 0 0,4 5 0 0,-5 2 0 16,-2 2 0-16,2 4 0 0,0 3 0 0,1 2 0 15,0 1 0-15,0 1 0 0,-1 0 0 0,-1-2 0 16,0-3 0-16,1-1 0 0,-2-3 0 0,3-1 0 16,3-4 0-16,3-1 0 0,-2-3 0 0,1-3 0 15,2-5 0-15,2-1 0 0,0-5 864 0,1-2 128 16,-1-5 32-16,0 0 0 0,7-7-832 0,-1-2-192 0,1-5 0 15,3-10 0-15,1-4 0 0,-3-5 0 0,-1-6 0 0,-2-2 0 16,-1 1 0-16,3 2 0 0,-2 5 0 0,0 5 0 16,1 2 0-16,-4 8 0 0,-3 8 0 0,0 0 0 15,1 2 0-15,0 8 0 0,0 0 0 0,0 0 0 16,0 9 0-16,0 5 0 0,2 3 0 0,-2 7 0 16,-2 1 0-16,-2 5 0 0,-1 2 0 0,1 2 0 15,1 1 0-15,-3-1 0 0,1-1 0 0,1-1 0 16,-2 1 0-16,1-3 0 0,1-2 0 0,-2 8 0 15,3-8 0-15,0-5 0 0,0-4 0 0,1-2 0 16,1-5-768-16,2-1-208 0,-1-5-48 16,0-6 0-16,0 0-816 0,5-10-160 0,-1-6-48 0,2-6 0 0</inkml:trace>
  <inkml:trace contextRef="#ctx0" brushRef="#br0" timeOffset="6023.23">14522 3392 12895 0,'0'0'576'0,"-8"3"112"0,-1-3-560 0,9 0-128 0,-6 0 0 0,6 0 0 16,-8-1 848-16,8 1 144 16,0 0 32-16,0 0 0 0,0 0 0 0,9-5 0 0,-2 1 0 0,3 0 0 15,1 0 0-15,4 1 0 0,-1-1 0 0,3 1 0 16,3 2 0-16,2-2 0 0,1-1 0 0,5 1 0 16,-2 0 0-16,3-2 0 15,3 3 0-15,5-1 0 0,3 0-832 0,2-1-192 0,-1 1 0 0,7 2 0 16,0 0 0-16,0 2 0 0,-2 3 0 0,-4-1 0 15,-3-3 0-15,-2-2 0 0,-4 6 0 0,-4-2 0 16,-5 0 0-16,-1 0 0 0,-5-1 0 0,-4-1 0 16,-4 3 0-16,-2-3 0 0,-8 0 0 0,0 0-9232 15,0 0-1904-15</inkml:trace>
  <inkml:trace contextRef="#ctx0" brushRef="#br0" timeOffset="6635.07">13751 3058 12895 0,'0'0'272'0,"-4"-5"64"0,2-1 16 0,2 6 32 0,0 0-384 0,-1-8 0 0,-1 2 0 0,2 6 0 15,0 0 896-15,0 0 96 0,0 0 32 0,0 0 0 16,0-6 816-16,0 6 160 0,0 0 48 0,0 0 0 15,0 0-832-15,0 0-144 0,0 0-48 0,0 0 0 16,0 0-816-16,3 12-208 0,-1 2 0 0,2 2 0 16,0 3 864-16,-2 4 128 0,0 3 32 0,-1 4 0 15,1 2-832-15,-2 3-192 0,0 2 0 0,-2 3 0 16,0-3 0-16,-1 1 0 0,-3-4 0 0,2-3 0 16,1-5 864-16,1-3 128 0,-4-4 32 0,3-1 0 0,1-3-832 0,0-2-192 15,2-2 0-15,2-2 0 0,-2-9 0 0,0 0 0 16,0 0 0-16,0 0 0 0,0 0 864 0,9-12 128 15,-1-5 32-15,1-1 0 0,-1-2 0 0,-1-5 0 16,-2-4 0-16,0-2 0 0,1-2-832 0,-4-5-192 16,0-3 0-16,1-3 0 0,3-1 0 0,-4 3 0 15,4 4 0-15,-2 5 0 0,0 5 0 0,-2 6 0 16,-2 4 0-16,0 6 0 0,0 12 0 0,0 0 0 16,0 0 0-16,-5 8 0 0,-1 6 0 0,-1 7 0 15,-3 5 0-15,1 5 0 0,0 6 0 0,0 2 0 16,1 2 0-16,-2 1 0 0,4-1 0 0,-1-3 0 15,0-2 0-15,2-3 0 0,-1-4 0 0,2-3 0 16,3-3 0-16,0-1 0 16,2-3-768-16,1-3-208 0,2-2-48 0,5-4-10912 15,1-4-2192-15</inkml:trace>
  <inkml:trace contextRef="#ctx0" brushRef="#br0" timeOffset="8720.46">16334 3446 12895 0,'0'0'272'0,"0"0"64"0,-6 9 16 0,6-9 32 0,-7 9-384 0,7-9 0 16,-7 8 0-16,0-2 0 0,7-6 896 0,-10 7 96 0,10-7 32 0,-8 6 0 15,8-6 0-15,-13 6 0 0,-1-2 0 0,4-1 0 16,2 0 0-16,-2-1 0 0,2 1 0 0,-2 1 0 16,1-1 0-16,0 0 0 0,-2-2 0 0,11-1 0 15,-10 0 0-15,10 0 0 0,-9-1 0 0,9 1 0 16,-6-4-832-16,0-2-192 0,3 0 0 0,3-2 0 16,0-2 864-16,2-2 128 0,1-2 32 0,5-2 0 15,-2 0-832-15,4-2-192 0,-2-2 0 0,4 1 0 16,2-1 864-16,1 0 128 0,2 5 32 0,-2-1 0 15,-2 1-832-15,1 4-192 0,3 3 0 0,-2 2 0 0,3 0 0 0,0 3 0 16,-2 2 0-16,-1 3 0 16,-2 0-768-16,-1 7-208 0,-4 1-48 0,0 6 0 0,-5 6 832 0,-1 2 192 15,-5 3 0-15,-3 1 0 0,-4 1 768 0,-1 0 208 16,-3 0 48-16,-4-1 0 0,-2-3-832 0,-1-1-192 16,4-1 0-16,-2-1 0 0,-1-3 0 0,0-2 0 15,2-2 0-15,0-3 0 0,2-1 864 0,1-5 128 16,2-4 32-16,3-2 0 0,-1-2-832 0,2-6-192 15,3-4 0-15,2-5 0 0,1-5 0 0,3-4 0 16,3 0 0-16,1-3 0 0,1 0 0 0,4 1 0 16,3-2 0-16,0 0 0 0,4 1 0 0,0 2 0 15,3 3 0-15,0 3 0 0,0 0 0 0,4 5 0 0,1 0 0 16,2 8 0-16,1 4 0 0,-3 2 0 16,-1 4 0-16,-6 5 0 0,0 4 0 0,-3 3 0 15,-5 4 0-15,-3 3 0 0,-2 3 0 0,-4 0 0 0,-4 0 0 0,-1 3 0 16,-3-6 0-16,-1-1 0 0,0-1 0 0,-6 0 0 15,0-7 0-15,-5 1 0 0,-1-2 0 0,2-1 0 16,3-2 0-16,2-4 0 0,2-1 0 0,1-4 0 16,1-1 864-16,1-4 128 0,1-5 32 0,3-4 0 15,-2-2-832-15,4-3-192 0,2-2 0 0,2 0 0 16,1-1 0-16,5 1 0 0,1 0 0 0,1 4 0 16,0 3 0-16,2 3 0 0,0 1 0 0,0 3 0 15,0 2 0-15,2 4 0 0,-3 1 0 0,2 4 0 16,0 3-2416-16,1 3-528 0,2 1-96 0,0-2-32 15</inkml:trace>
  <inkml:trace contextRef="#ctx0" brushRef="#br0" timeOffset="10492.96">16206 3233 9215 0,'0'0'400'0,"0"0"96"0,0 0-496 0,0 0 0 0,0-4 0 0,0 4 0 15,0 0 912-15,0 0 96 0,0 0 16 0,2-6 0 16,0 1-832-16,-2 5-192 0,0 0 0 0,0 0 0 16,5-4 864-16,-5 4 128 0,0 0 32 0,5-3 0 15,-5 3-832-15,6-4-192 0,-2-2 0 0,-4 6 0 16,0 0 0-16,0 0 0 0,8-2 0 0,2 0 0 15,-3 1 864-15,2-2 128 0,1 6 32 0,-10-3 0 16,9 0-832-16,2 1-192 0,2 0 0 0,-3 1 0 16,0 1 0-16,1 1 0 0,-1-2 0 0,2 1 0 0,1 3 0 15,0-2 0-15,1 0 0 0,2 0 0 0,-1 1 0 0,-2 0 0 16,-2 0 0-16,3-1 0 0,0 0 0 0,0-1 0 16,1 5 0-16,-1-2 0 0,0 1 0 0,0 0 0 15,1-2 0-15,-2 2 0 0,1-1 0 0,-1 4 0 16,1-1 0-16,-1 0 0 0,0 0 0 0,1 0 0 15,2 1 0-15,-1 1 0 0,1 1 0 0,-1-2 0 16,3 4 0-16,-1-1 0 0,1 2 0 0,-1 1 0 16,4-2 0-16,-2 1 0 0,1 2 0 0,-2-1 0 15,2 0 0-15,-2-1 0 0,1-2 0 0,-3 3 0 16,-1 0 0-16,1-2 0 0,-2 0 0 0,0 0 0 16,1 1 0-16,-1 2 0 0,-3-3 0 0,1-1 0 15,0 1 0-15,-1 0 0 0,0 1 0 0,-1 0 0 0,0-2 0 16,-2-1 0-16,1-1 0 0,-4 1 0 0,3-1 0 15,-4-3 0 1,-1-1-1600-16,-3-7-352 0,6 11-80 0,-6-11-16 0</inkml:trace>
  <inkml:trace contextRef="#ctx0" brushRef="#br0" timeOffset="11909.4">16295 3397 9215 0,'0'0'192'0,"0"0"64"0,0 0 0 0,0 0 0 0,-1-10-256 0,0 2 0 0,1 8 0 0,-1-7 0 0,1 1 864 0,0 6 128 15,0 0 32-15,0 0 0 0,2-8-832 0,-2 8-192 16,5-5 0-16,-5 5 0 0,8-5 864 0,1 4 128 16,2-1 32-16,0 3 0 0,0 1-832 0,2 5-192 15,2 0 0-15,4 0 0 0,3 2 864 0,-4-1 128 16,3 3 32-16,2 4 0 0,3-3-832 0,2 2-192 16,3 0 0-16,5 1 0 0,1 3 0 0,3 1 0 15,-3-1 0-15,6 3 0 0,2 3 0 0,1 3 0 16,0 1 0-16,-2 2 0 0,-2 0 0 0,1 3 0 0,-1 1 0 15,2 2 0-15,-1 3 0 0,0-2 0 16,-1-1 0-16,-3 2 0 0,0-1 0 0,-3-1 0 0,0 0 0 0,-4-2 0 16,-1-1 864-16,-1 0 128 0,-4 0 32 0,2-1 0 31,-2-2-1648-31,0 1-320 0,0 0-64 0,-2-3-16 0,-5-3 1648 0,-1-1 320 0,0 0 64 0,-2-2 16 16,1-1-832-16,-2-1-192 0,-3-1 0 0,-1-2 0 15,-2 1 0-15,-1-3 0 0,-2-3 0 0,0-3 0 16,-4 1 0-16,0-1 0 0,1 1 0 0,-2-4 0 15,-1-6 0-15,0 0 0 0,0 0 0 0,0 0 0 16,-7 3 0-16,-2-3 0 0,-2-5 0 0,-1 0 0 16,-1-2-768-16,-1-1-208 0,-2-3-48 0,0-2 0 0,-2-3 832 15,1-1 192-15,-4 2 0 0,0-3 0 16,-1-1 0-16,0 0 0 0,0-2 0 0,-4-1 0 0,2-1 0 0,-2-4 0 16,-2-4 0-16,-1-2 0 0,-5-1 0 0,-1 0 0 15,-2 2 0-15,2-1 0 0,1-1 0 0,-3 0 0 16,2 4 0-16,2 1 0 0,2-2 0 0,2 0 0 15,0-1 0-15,1-1 0 0,0 0 0 0,1 0 0 16,-1 0 0-16,1 2 0 0,-1 1 0 0,3 4 0 16,3 1 0-16,2 2 0 0,1 2 0 0,3 3 0 15,-1 4 0-15,2 0 0 0,2-2 0 0,1 2 0 16,-1 4 0-16,4 0 0 0,-2 2 0 0,2 0 0 16,1 1 0-16,0 2 0 0,1 0 768 0,1 3 208 15,0-2 48-15,0 0 0 0,3 1-832 0,3 3-192 16,-6-2 0-16,6 2 0 0,-4-3 0 0,4 3 0 15,0 0 0-15,0 0 0 0,0 0 0 0,0 0 0 16,0 0 0-16,0 0 0 0,0 0 0 0,6 4 0 0,4 2 0 0,4 0 0 16,2 1 0-16,4 2 0 0,3 2 0 0,1 2 0 15,4 1 864-15,4 3 128 0,4 1 32 0,1 2 0 16,1 5-832-16,0-2-192 0,2 3 0 0,4 2 0 16,2 4 0-16,2 2 0 0,3 0 0 0,-2 2 0 15,3-1 0-15,-2-1 0 0,-3-2 0 0,-2 1 0 16,-1 2 0-16,-1-1 0 0,0-1 0 0,-4 3 0 15,1 5 0-15,-1-2 0 0,-2 0 0 0,-2 1 0 16,-2-2 0-16,-2 0 0 0,-1-4 0 0,-3 1 0 16,1-3 0-16,-4 1 0 0,0-1 0 0,-3-1 0 15,0-4 0-15,-1 0 0 0,-2-1 0 0,0-2 0 16,1-1 0-16,-2-1 0 0,-1-2 0 0,-2 0 0 0,-1 0 864 0,-1-3 128 16,0 1 32-16,-4-5 0 0,-1 0-832 0,-4-1-192 15,1-1 0-15,0-3 0 0,-4-8 0 0,0 0 0 16,0 0 0-16,0 0 0 0,0 0 0 0,0 0 0 15,-7 1 0-15,-2-2 0 0,-1-2 0 0,-2-3 0 16,2-3 0-16,-3-2 0 0,0-2 0 0,-2-1 0 16,-3-3 0-16,1-2 0 0,0-6 0 0,-2 0 0 15,-1-2 0-15,-2-1 0 0,-1 0 0 0,-4-3 0 16,-4-2 0-16,-1 0 0 0,-1 0 0 0,-1 0 0 16,-2-2 0-16,-1-2 0 0,1-2 0 0,-2 1 0 15,0-1 0-15,2-1 0 0,2 2 0 0,0 0 0 16,0 2 0-16,2 4 0 0,-1 3 0 0,2 4 0 15,2 2 0-15,6 2 0 0,4 3 0 0,3 4 0 0,3 3 0 16,2 3 0-16,2 2 0 0,5 1 0 0,4 5 0 16,0 0 0-16,0 0 0 0,6 5 0 15,4 1 0-15,2 1 0 0,4 4 0 0,3 1 0 0,6 1 0 0,1 2 0 16,1 2 0-16,3 4 0 0,0 1 0 0,1 3 0 16,1 3 0-16,1-1 0 0,2 3 0 0,1 1 0 15,1 1 0-15,2 1 0 0,2 2 0 0,-2-1 0 16,1-1 0-16,-1-1 0 0,-3-1 0 0,0 1 0 15,1 0 0-15,-1 1 0 0,2 1 0 0,-1-1 0 16,0 3 0-16,0 0 0 0,-3 1 0 0,0 0 0 16,-2-2 864-16,-1-2 128 0,-3-1 32 0,-1 0 0 15,-5-2-832-15,0-2-192 0,-2-1 0 0,-1 0 0 16,-3 2 0-16,1-2 0 0,-1-1 0 0,-1-1 0 16,0-1 0-16,-2-1 0 0,-1-1 0 0,-2-1 0 0,1-2 0 0,0 0 0 15,-2-1 0-15,-2 0 0 0,1-1 0 0,-1-1 0 16,-2-3 0-16,1-1 0 0,-2 1 0 0,1-1 0 15,-2-1 0-15,0-1 0 0,0-1 0 0,-1-1 0 16,-2 0 0-16,1-2 0 0,-1-6 0 0,0 0 0 16,0 0 0-16,0 0 0 15,0 0-784-15,0 0-208 0,-9-2-32 0,1-2-16 16,-3-5-2416-16,0-1-464 0</inkml:trace>
  <inkml:trace contextRef="#ctx1" brushRef="#br0">17643 9385 0,'0'0'16,"0"0"-1,59 86 1,-22-14-1,-8-12 1,-13-21 0,-8-27-1,-7-3 1,-2-9 0,-3 0-1,-7-30 1,1 10-1,0-2 1,0 9 0,1 0-1,0-1-15,0 6 16,3 7 0,-1-4-1,3 5 1,-6-9-1,-3-5 1,-7-19 0,-4-2-1,-2 2 1,8 4 0,17 25-1,16 4 1,16 50-1,5 1 1,4 19 0,-5-2-1,-5-13 1,-9-14 0,-10-15-1,-9-21 1,-1 3-1,4-3 1,-1-2 0,-3-3-1,1 0-15,1 0 16,-3 0 0,-2 0-1,4 0 1,-1 0-1,-4 0 1,0 0 0,-6-31-1,2 24 1,1-2 0,7 9-1,4 0 1,16 23-1,7 5 1,7 13 0,-2 5-1,-14-15 1,-15-25 0,-9-6-1,-4 0 1,-2-46-1,-1 15 1,-4-1 0,3 3-1,3 7 1,2 3-16,1 11 16,-5-2-1,0-2 1,3 6-1,-7-12 1</inkml:trace>
  <inkml:trace contextRef="#ctx0" brushRef="#br0" timeOffset="21863.44">18807 5290 9215 0,'0'0'192'0,"0"0"64"0,-9-3 0 0,2 0 0 0,-1 1-256 0,-2 1 0 0,2 0 0 0,-3 0 0 16,2 0 864-16,0 1 128 0,-3-1 32 0,1 0 0 15,2 0-832-15,-4-2-192 0,-2 0 0 0,2 1 0 16,1 0 0-16,0-2 0 0,-3-1 0 0,4-1 0 15,0 1 0-15,2-4 0 0,0 1 0 0,5 0 0 0,-2-2 864 0,-1405 1 128 16,2814 0 32-16,-1411 0 0 0,-3 0 0 0,2 1 0 16,0-1 0-16,1 0 0 0,-2-1-832 0,3 1-192 15,-2 1 0-15,2 1 0 0,1-2 864 0,0 3 128 16,3-1 32-16,-3 1 0 0,2 1-832 0,4 5-192 16,-4-6 0-16,4 6 0 0,-3-6 864 0,3 6 128 15,0 0 32-15,0 0 0 0,0 0 0 0,0 0 0 16,0 0 0-16,0 0 0 0,1 9-832 0,2 1-192 15,1 2 0-15,4 3 0 0,-1 3 0 0,6 1 0 16,2 2 0-16,1 1 0 0,1 3 0 0,3 0 0 16,5 1 0-16,5 3 0 0,3-2 0 0,1 5 0 15,0 2 0-15,1 2 0 0,-3 0 0 0,0 2 0 16,-1 2 0-16,-2 1 0 0,-2-3 0 0,-1 2 0 0,1 0 0 16,-3 2 0-16,-3-1 864 0,-1 1 128 0,-2 3 32 0,1-2 0 15,1 2-832-15,-3-2-192 16,0-3 0-16,-1-1 0 0,2-2 0 0,-2-3 0 0,0-2 0 0,-2 0 0 15,0-4 0-15,2 1 0 0,-3 2 0 0,0 0 0 16,0-1 0-16,-3-2 0 0,1-3 0 0,-1-2 0 16,-2 0 0-16,0-2 0 0,-3-4 0 0,2 0 0 15,-2 0 0-15,-1-3 0 0,-2-3 0 0,2-2 0 16,1 0 0-16,-4-3 0 0,-1-6 0 0,0 0 0 16,0 0 0-16,0 0 0 0,0 0 0 0,-7-11 0 15,0-5 0-15,0-1 0 0,-2-6 0 0,-1-3 0 16,-1-1 0-16,0-5 0 0,-1-5 0 0,-1 0 0 15,-3 0 0-15,1 2 0 0,0 1 0 0,-3 1 0 16,-1-2 0-16,2 1 0 0,-4 1 0 0,2-4 0 0,-2 1 0 0,1 2 0 16,5-2 0-16,-4 4 0 0,-1 2 0 0,0-2 0 15,-5-1 0-15,1 2 0 0,1 0 0 0,1 3 0 16,-4 0 0-16,1 2 0 0,1-1 0 0,1 3 0 16,0 4 0-16,0 0 0 0,2 0 0 0,2 4 0 15,0 1 0-15,2 4 0 0,6 3 0 0,-1 4 0 16,4-1 0-16,4 3 0 0,4 2 0 0,0 0 0 15,0 0 0-15,9 14 0 0,-2 0 0 0,7 3 0 16,2 4 0-16,4 2 0 0,1 2 0 0,2 3 0 16,1 1 0-16,2 2 0 0,4 6 0 0,0 2 0 15,2 4 0-15,3 2 0 0,-1 3 0 0,2-1 0 16,3 5 0-16,-3-1 0 0,0 1 0 0,0 0 0 16,-4 1 0-16,-6 0 0 0,-1 5 864 0,-3-3 128 15,-2-1 32-15,-2-2 0 0,-1-1-832 0,-1-3-192 16,-2 1 0-16,-3-14 0 0,0 1 0 0,0 4 0 0,1 1 0 0,1-2 0 15,-4 0 0-15,2-5 0 0,3-1 0 0,0-2 0 16,-5-4 0-16,-1-1 0 0,-5-2 0 0,1-4 0 16,1-2 0-16,-1-1 0 0,-3-3 0 0,1-3 0 15,0-3 0-15,-1-3 0 0,-1-5 0 0,0 0 0 16,0 0 0-16,1-5 0 0,0-5 0 0,-1-5 0 16,-2 0 0-16,-1-4 0 0,-4 1 0 0,1-3 0 15,0-4 0-15,2-1 0 0,-4-3 0 0,1 0 0 16,-1-2 0-16,-6-13 0 0,1 3 0 0,1 1 0 15,-2-3 0-15,0 1 0 0,-1 1 0 0,1-1 0 16,-1-1-768-16,0 3-208 0,1-2-48 0,0 3 0 0,2 4 832 0,2 2 192 16,-2 4 0-16,3 1 0 0,-1 3 0 0,3 2 0 15,2 2 0-15,0 3 0 0,1 4 0 0,0 2 0 16,0 0 0-16,2 4 0 0,2 8 0 0,0 0 0 16,0-7 0-16,0 7 0 0,0 0 0 0,0 0 0 15,0 0 0-15,9 12 0 0,0 5 0 0,-1 3 0 16,1 4 0-16,1 5 0 0,0 5 768 0,2 3 208 15,1 5 48-15,1 3 0 0,0 2-832 0,1 2-192 16,1 0 0-16,-5-11 0 0,1 4 0 0,2 5 0 16,0-1 0-16,1 0 0 0,-1-1 0 0,1 1 0 15,0-4 0-15,-3-3 0 0,-6-3 0 0,1-2 0 16,1 0 0-16,-1-3 0 0,0-1 0 0,0-5 0 16,-1-3 0-16,1-2 0 0,0-3 0 0,-1-2 0 15,-3-4 0-15,1-1 0 0,-1 1 0 0,-2-5 0 0,-1-6 0 0,0 0 0 16,0 0 0-16,0 0 0 0,0-6 0 0,0-9 0 15,-2-3 0-15,-4-3 0 0,1-1 0 0,0-1 0 16,0-3 0-16,-1 0 0 0,-1-3 0 0,3 11 0 16,2-3 0-16,-1-1 0 0,-4-4 0 0,-2 1 0 15,2 0 0-15,-1-1 0 0,-1 0 0 0,0-1 0 16,1-2 0-16,-2 0 0 0,0 3 0 0,-1 0 0 16,3-1 0-16,-1 4 0 0,3 3 0 0,-2 3 0 15,3 3 0-15,1 3 0 0,0 4 0 0,1 1 0 16,-1 3 0-16,4 3 0 0,0 0 0 0,0 8 0 15,2 4 0-15,1 5 0 0,-1 4 0 0,2 3 0 16,-2 4 0-16,2 3 0 0,0 2 0 0,2 1 0 16,-3 0 0-16,1 2 0 0,1-2 0 0,0 0 0 0,0 1 0 15,-1-2 0-15,2 0 0 0,-2-3 0 0,1 0 0 0,1-5 0 16,-4 0 0-16,-1-2 0 0,0-2 0 0,2-3 0 16,0-1 0-16,-1-1 0 0,1-3 0 0,-3-3 0 15,-2-3 0-15,2-2 0 0,0-5 0 0,0 0 0 16,0 0 0-16,0 0 0 0,-2-5 0 0,0-4 0 15,0-4 0-15,-2 0 0 0,1-3 0 0,-3-2 0 16,2-3 0-16,1 0 0 0,-1 0 0 0,-1 0 0 16,2-1 0-16,0 1 0 0,1 0 0 0,1 1 0 15,-2 1 0-15,1-1 0 0,1-1 0 0,-2 0 0 16,1 0 0-16,1-1 0 0,0-1 0 0,0 0 0 16,0-1 0-16,-3 0 0 0,2 0 0 0,0 1 0 15,0 0 0-15,-1 2 0 0,1 3 0 0,2 2 0 16,-1 3 0-16,1 1 0 0,0 2 0 0,-1 2 0 0,1 3 0 0,0 5 0 15,0 0 0-15,0 0 0 0,0 0 0 0,0 0 0 16,0 0 0-16,5 8 0 0,0 4 0 0,2-1 0 16,-4 3 0-16,3 2 0 0,-1 4 0 0,-1-1 0 15,2 2 0-15,-1 0 0 0,-1 2 0 0,0-1 0 16,2 0 0-16,-2-1 0 0,-1-1 0 0,1-2 0 16,-1 0 0-16,1-2 0 0,-3 0 0 0,1-2 0 15,-1-2 0-15,0-1 0 0,1-2 0 0,-1-1 0 16,-2-2 0-16,1-6 0 0,0 0 0 0,0 0 0 15,0 0 0-15,0 0 0 0,-2-6 0 0,0-3 0 16,0-1 0-16,-2-2 0 0,1-2 0 0,-2-2 0 0,1-1 0 16,-3-2 0-16,1 0 0 0,-1-1 0 0,1-1 0 15,0 2 0-15,-3 0 0 0,3-2 0 0,-3-1 0 0,2-2 0 16,-4-1 0-16,1-2 0 0,2 0 0 0,-5-2 0 16,0-2 0-16,0-2 0 0,-1 0 0 0,-2-1 0 15,0 0 0-15,-2 0 0 0,0 1 0 0,0 0 0 16,1-1 0-16,-1 3 0 0,-2 1 0 0,1 2 0 15,1-2 0-15,-9-10 0 0,10 6 320 0,-2 5 0 16,-3 1 16-16,1 2 0 0,2-1-336 0,-2-1 0 16,2 1 0-16,0 1 128 0,1 0-128 0,-2-3 0 15,4-2 0-15,-2 3 0 0,1 1 0 0,-2 2 0 16,1 1 0-16,-1-1 0 0,2 1 0 0,1 2 0 16,-2 1 0-16,0-2 0 0,-1 1 0 0,1 1 0 15,-2 0 0-15,2 2 0 0,-2-4 0 0,4 1 0 0,4 1 0 16,-2 2 128-16,-4 2-128 0,1 1 128 0,-1-3-128 0,2 1 128 15,-1 1-128-15,-2 1 0 0,2-2 0 0,0 1-128 16,1 2 128-16,0 0 0 0,0-1 0 0,2 1 0 16,-2-3 0-16,1 1 0 0,-2-1 0 0,2 2 128 15,0 0-128-15,-2 0 0 0,-1-3 0 0,2 2 128 16,1 1-128-16,-2-1 0 0,1-1 0 0,0 0 0 16,1 1 0-16,0 0 0 0,1 1 0 0,-1 0 128 15,-2 1-128-15,2-1 0 0,-2 0 0 0,2-3 128 16,0-1-128-16,1 1 0 0,3 2 0 0,-1-1 0 15,1-2 0-15,0 0 0 0,2 3 0 0,1-1 128 16,-1 0-128-16,0 0 0 0,1 0 0 0,1 0 0 16,-2 0 0-16,1 1 0 0,-3-1 0 0,1 1 0 15,1-1 0-15,0 2 0 0,-1-2 0 0,0 1 0 0,1 1 0 0,0 1 0 16,-2 0 0-16,1 3 0 0,1 0 0 0,2 2 0 16,-1-1 0-16,1 1 0 0,1 1 0 0,3 2 0 15,-3 1 0-15,3 1 0 0,-1-1 0 0,1 1 0 16,3 5 0-16,0 0 0 0,0 0 0 0,0 0-160 15,0 0 160-15,0 0 0 0,0 0-144 0,0 0 144 16,0 0 0-16,0 0-144 0,0 0 144 0,0 0 0 16,0 0-144-16,0 0 144 0,1 9 0 0,-1-9 0 15,0 0 0-15,0 0 0 0,0 0 0 0,0 0 0 16,0 0 0-16,0 0 0 0,0 0 0 0,0 0 0 16,0 0 0-16,0 0 0 0,0 0 128 0,-5-5-128 15,-1 0 0-15,1-3 128 0,-4-3-128 0,1 2 0 0,-3 0 0 16,-1 1 0-16,0-2 128 0,2 0-128 0,-2 0 0 0,2-1 128 15,0 0-128-15,-4-1 0 0,-1 0 0 0,-2 0 0 16,2 1 0-16,-2 0 0 0,-2-2 128 0,3 0-128 16,1-2 0-16,-2-1 0 0,-1 1 0 0,1-1 0 15,-2-2 0-15,2-1 0 0,-4-2 128 0,1 2-128 16,1 1 0-16,-2 1 0 0,-2 1 0 0,0-1 128 16,1-1-128-16,-2 2 0 0,-1 3 0 0,0-2 128 15,2-1-128-15,1 2 192 0,0 0-192 0,2-1 192 16,-2 1-192-16,2 0 128 0,0-2-128 0,-1 2 128 15,1 2-128-15,2-1 0 0,1 0 0 0,-1-3 128 16,-3 1-128-16,0-1 0 0,2 1 0 0,-3-3 128 16,0 0-128-16,-3-1 0 0,-1 0 0 0,3 4 0 15,3 1 144-15,-3-1-144 0,-1 1 160 0,-1 0-160 16,3-1 0-16,-3 1 0 0,1 1 0 0,1 0 0 0,0-2 0 0,0 2 0 16,-1 0 0-16,1 0 0 0,2 1 0 0,-4-1 128 15,0 0-128-15,0 1 0 0,-2 2 128 0,1 1-128 16,0-4 0-16,-3 2 144 0,3 2-144 0,-1-1 0 15,2 0 144-15,-3 1-144 0,1 0 0 0,4 1 0 16,-2 1 0-16,0-1 0 0,0-1 0 0,-1 3 0 16,-2-3 0-16,1 2 128 0,-3-3-128 0,0 2 0 15,-2-3 0-15,4 0 128 0,5 3-128 0,-3-1 0 16,-1-2 0-16,0 0 128 0,4 0-128 0,-2 2 0 16,2 2 0-16,-1-1 0 0,2-3 0 0,-1 3 0 15,1-1 0-15,0 1 0 0,0-1 0 0,0 0 0 16,-1 1 0-16,2 2 0 0,0 0 0 0,1 2 0 0,1-2 128 15,2 1-128-15,1-1 0 0,3 2 0 0,4 1 0 0,2-1 0 16,-2 1 0-16,2 0 0 0,1 0 0 0,6 3 0 16,0 0 0-16,0 0-128 0,0 0 0 0,0 0 0 15,0 0 128-15,0 0-128 0,0 0 128 0,9 4-128 16,4 0 128-16,2 2-128 0,0-1 128 0,3 1-128 16,3-2 128-16,2 3-128 0,-1 1 128 0,3 1-128 15,1 0 128-15,2 2 0 0,0 1 0 0,0 0-128 16,1 0 128-16,3 0 0 0,-1 1 0 0,3-1-128 15,0 0 128-15,2 1 0 0,3 1 0 0,2 1 0 16,-1-3 0-16,0 1 0 0,-4 0 0 0,1 0-128 16,-3-3 128-16,2 1 0 0,-2 0 0 0,2 0 0 15,-3 0 0-15,2 0 0 0,0 0 0 0,2 0-128 0,-5 1 128 16,1-1 0-16,-3 0 0 0,0-1 0 0,-5-1 0 0,1 1 0 16,-1-1 0-16,-3-1 0 0,-1 0 0 0,-1-1 0 15,-2-1 0-15,1-1 0 0,-2-2 0 0,0 0 0 16,-1 0 0-16,-3-1 0 0,-4 0 0 0,-9-2 0 15,9 1 0-15,-9-1-128 0,0 0 128 0,0 0 0 16,0 0 0-16,0 0 0 0,0 0 0 0,0 0 0 16,-5-8 0-16,-2 1 128 0,-1-1-128 0,-3 0 0 15,-3-1 0-15,1 2 128 0,-4-2-128 0,-1 1 0 16,-1 2 128-16,-1-1-128 0,0-2 0 0,-2 0 128 16,-4-3-128-16,-1 4 0 0,-7-2 0 0,-2-2 0 15,-1-2 0-15,-3 1 128 0,1 1-128 0,-3 0 0 16,0 0 0-16,3-1 0 0,-3-3 0 0,0 2 0 15,1 0 0-15,-4-1 128 0,-3 0-128 0,-1 1 0 0,3-2 0 16,2 3 0-16,-1 1 0 0,0-1 0 0,0-2 0 0,-1 4 0 16,-3 0 0-16,2 2 0 0,-4-2 0 0,1 0 0 15,-2-2 0-15,4 4 0 0,0-1 0 0,3 1 0 16,1-1 0-16,1 1 0 0,-1 0 0 0,-1 2 0 16,0-1 0-16,3 0 0 0,2 3 0 0,1-1 0 15,-3 0 0-15,4 1 0 0,3 1 0 0,2 2 0 16,1-3 0-16,3 1 0 0,2-1 0 0,1 2 0 15,2-1 0-15,2 2 0 0,1-1 0 0,4 1 0 16,0 1 0-16,4 0 0 0,4 0 0 0,3 1-128 16,6 0 128-16,0 0-160 0,0 0 160 0,0 0-160 15,0 0 160-15,12 3-208 0,1 2 80 0,3-1 128 16,3 0-176-16,4 2 176 0,-1-2-128 0,2 2 128 16,3-2-128-16,3 2 128 0,3 0-128 0,2 1 128 0,2 1 0 0,6 0-160 15,4 1 160-15,4 1 0 0,3 1 0 0,-2-1-128 16,-1-2 128-16,2 4 0 0,1 2 0 0,1 0 0 15,3 0 0-15,-2-1 0 0,3 0-128 0,-3 2 128 16,-5 2 0-16,1-3 0 0,-5-3 0 0,3 1 0 16,-2 0 0-16,-1 0 0 0,-7 1 0 0,2-1 0 15,0 1 0-15,-4-3 0 0,-1 0 0 0,-5-2 0 16,-5 1 0-16,-2 0 0 0,-3-5 0 0,-1 2 0 16,-2-1 0-16,-1-1 0 0,-2 0 0 0,-4-1 0 15,-2-1 0-15,-10-2 0 0,0 0 0 0,0 0 0 16,0 0 0-16,0 0 0 0,0 0 192 0,-11-3-64 15,0 1-128-15,-2-1 192 0,-1-2-64 0,-3 1-128 0,-3 1 176 0,-2-2-176 16,-3 0 144-16,-5-3-144 0,-4-2 0 0,-2 1 144 16,-7 2-144-16,1-2 0 0,-1 0 144 0,-2 1-144 15,-2-1 0-15,-2-2 144 0,0-2-144 0,-3 0 0 16,-6-1 144-16,1 0-144 0,-2-1 0 0,1 1 144 16,0 1-144-16,1-1 0 0,2-2 0 0,-5 2 128 15,-1 1-128-15,0-3 0 0,1 2 0 0,2 1 0 16,3 1 0-16,3 0 0 0,-2 1 128 0,1 1-128 15,-3 2 0-15,3 0 0 0,1 2 144 0,4-1-144 16,2 0 0-16,4 2 0 0,2 1 0 0,5-1 128 16,3 1-128-16,5-1 0 0,-1 1 0 0,6 0 0 15,4-1 0-15,2 2 0 0,3 1 0 0,4-2 0 16,4 3-144-16,5 1 144 0,0 0-160 0,0 0 160 0,0 0-160 16,10-2 160-16,3 0-160 0,3 1 160 0,3 1-192 15,4 0 192-15,1 0-208 0,4 1 80 0,4 1 128 0,4 0-128 16,4-1 128-16,4 4-128 0,3-2 128 0,5 1 0 15,1 0 0-15,4 3-128 0,-2 1 128 0,4 1 0 16,3 0 0-16,2 1-128 0,5 1 128 0,-1 2 0 16,-3 0 0-16,0 4 0 0,0 2 0 0,3 1-128 15,1 0 128-15,1 2 0 0,2 0 0 0,-4 1 0 16,-4 1 0-16,1-1-128 0,0-2 128 0,1 1 0 16,-1 1 0-16,-3 0 0 0,-1 1 0 0,-4-1 0 15,0 0 0-15,2 0 0 0,0 0 0 0,3 0 0 16,0 0 0-16,-1 0 0 0,-7 0 0 0,1 2 0 15,-4 1 0-15,4-3 0 0,-5-4 0 0,0 1 0 16,1 3 0-16,-3 0 0 0,-4-2 0 0,-2-2 0 0,-4-2 0 0,-2-1 0 16,-3 1 0-16,-1-3 0 0,-1-1 0 0,-3-2 0 15,-6-1 0-15,0-2 0 0,-5 0 0 16,-2-3 128-16,2 0-128 0,-4-2 0 0,-13-3 0 0,0 0 128 16,0 0-128-16,0 0 0 0,0 0 0 0,0 0 128 15,-7-8-128-15,0-1 0 0,-7 1 0 0,-1-4 128 16,-3-1-128-16,-3 2 0 0,-3 2 128 0,-2-5-128 15,-3-2 0-15,-2-2 0 0,-2-2 0 0,-3 1 0 16,-5-2 0-16,-3-1 128 0,-2-2-128 0,-2-1 0 16,-5 1 0-16,1-1 128 0,2-2-128 0,-3 0 0 15,-2 2 0-15,-3-3 0 0,-4-2 0 0,0 1 128 16,4-2-128-16,2 0 0 0,3-1 0 0,-3 0 0 16,2 0 0-16,-3 1 0 0,0 0 0 0,-3 2 0 0,-2 2 0 15,1 1 0-15,4 3 0 0,-5 3 128 0,-5 2-128 0,-1 1 0 16,-2 2 0-16,2 1 0 0,2-1 0 0,-3 3 0 15,1 0 0-15,1 0-128 0,-2 3 128 0,2 1 0 16,3 2 0-16,3-1 0 0,3 1 0 0,1-1 0 16,1-1 0-16,-1 2-128 0,5 0 128 0,-1 2 0 15,4-1 0-15,1 3 0 0,3 0 0 0,6 0 0 16,0 0 0-16,5 1 0 0,1-2 0 0,2 2 0 16,1 0 0-16,4 0-128 0,1 1 128 0,5 0 0 15,3-1-144-15,5 0 144 0,5 0 0 0,-1 0 0 16,8 1-144-16,0 0 144 0,0 0 0 0,0 0-128 15,0 0 128-15,14-3 0 0,3 0-192 0,5 1 64 16,0-1 128-16,4 0-208 0,3 2 208 0,2 0-144 16,0-1 144-16,5 1-128 0,2 1 128 0,5-1 0 0,2 0 0 15,4 1-128-15,3 1 128 0,2 1 0 0,3 2 0 0,0 1 0 16,-4 0 0-16,6 1-128 0,0 0 128 0,2 3 0 16,5 2 0-16,-5 0 0 0,1 1 0 0,-2 2-128 15,-1-1 128-15,2 0 0 0,4 2 0 0,-1 1 0 16,0 1 0-16,-3 1 0 0,-1 1 0 0,-2 3-128 15,1 0 128-15,1 0 0 0,-2-1 0 0,2 2 0 16,-2 2 0-16,-1 0 0 0,-3 1 0 0,-1-1 0 16,3-1 0-16,-3 1 0 0,1 3 0 0,-1-3 0 15,5 3 0-15,-4 0 0 0,-3 2 0 0,-2 0 0 16,0 0 0-16,0 1 0 0,-1-1 0 0,1 2 0 16,4 2 0-16,-2 0 0 0,-3 0 0 0,-2-1 0 15,0-2 0-15,-2 0 0 0,0 0 0 0,1-1 0 0,-4 0 0 0,5 1 0 16,1 0 0-16,0 2 0 0,-1 1 0 0,-2 1 0 15,-3-1 0-15,-1 0 0 0,-2-1 0 0,1-1 0 16,0 2 0-16,2-2 0 0,1-1 0 0,0 0 0 16,-1-1 0-16,-2 0 0 0,-1-1 0 0,-2 0 0 15,-3 2 0-15,-2 1 0 0,-1 3 0 0,1-2 0 16,0-1 0-16,-2-1 0 0,1-1 0 0,0-2 0 16,0 0 0-16,0 0 0 0,1-1 0 0,0 0 0 15,-5 1 0-15,2-1 0 0,-1 0 0 0,1 1 0 16,-5 1 0-16,0 1 0 0,-1-1 0 0,2-2 0 15,-1 0 0-15,2 0 128 0,-1 0-128 0,0-2 0 16,0 1 0-16,-2-1 0 0,-3 0 0 0,1 1 0 16,1-3 0-16,-3 0 128 0,0 0-128 0,1 2 0 0,0 3 0 0,-2-3 0 15,-2-3 0-15,-2 1 0 0,1 5 0 0,-1-3 128 16,-1-4-128-16,0 0 0 0,-2-1 0 0,0 0 0 16,1 2 0-16,-1-1 0 0,0-1 0 0,1 0 128 15,-1-1-128-15,-1 2 0 0,1-1 0 0,-2-1 0 16,2 0 0-16,-1 0 0 0,-2 3 0 0,2-2 128 15,0 0-128-15,2 0 0 0,-1-1 0 0,-1 3 0 16,-2 3 0-16,3-2 0 0,2-2 0 0,-3 0 128 16,-3 1-128-16,1-1 0 0,4-2 0 0,0-2 0 15,-5 1 0-15,4-1 0 0,0 2 0 0,2 0 128 16,0-3-128-16,1 0 0 0,-3-1 0 0,3 3 0 16,2-2 0-16,-3 1 128 0,-2-1-128 0,-2 2 0 15,4 0 0-15,1 0 0 0,-6-1 0 0,3-1 128 16,2 1-128-16,-3 1 0 0,0 1 0 0,0 0 0 0,-1-1 0 0,1 0 0 15,1 0 0-15,0-1 0 0,-3 2 0 0,1 0 0 16,0-1 0-16,0-1 0 0,-3-2 0 0,3 1 0 16,-2 0 0-16,1 2 128 0,0 0-128 0,-1 2 0 15,1 0 0-15,-3 2 0 0,1 1 0 0,-1-1 0 16,-2-1 0-16,3 0 128 0,-3 1-128 0,-1 0 0 16,-1 0 128-16,2-2-128 0,2-3 0 0,-2 1 144 15,-1-1-144-15,1-1 0 0,0-2 128 0,2 0-128 16,1 1 0-16,0-2 0 0,1-1 128 0,1 1-128 15,-2-1 0-15,1 0 0 0,-1-1 0 0,3 0 0 16,2 2 0-16,0-2 0 0,-5-3 0 0,6 2 0 16,1 0 128-16,-2 0-128 0,-10-10 0 0,6 11 0 15,-6-11 0-15,9 11 0 0,2 0 0 0,-2-2 128 0,0-1-128 16,-1-1 0-16,-1 1 128 0,-7-8-128 0,6 7 0 0,-6-7 0 16,0 0 0-16,0 0 0 0,0 0 128 0,0 0-128 15,0 0 0-15,0 0 160 0,0 0-160 0,0 0 128 16,0 0-128-16,0 0 128 0,0 0-128 0,0 0 128 15,-2-10-128-15,0-1 0 0,-2-1 0 0,-1-3 0 16,-2 0 0-16,-3-2 0 0,1-2 0 0,0-3 0 16,1 0 0-16,-2 0 0 0,0-3 0 0,-2 0 0 15,-5-1 0-15,0-2 0 0,1 2 0 0,-2-4 0 16,-1-3 0-16,1-1 0 0,0-2 128 0,-2-1-128 16,1 0 0-16,0 1 0 0,-1 0 0 0,-3 0 0 15,1-2 0-15,-5-1 0 0,0 1 0 0,-2-1 0 16,0 1 0-16,1-2 0 0,-2-3 0 0,1 1 0 15,-3 3 0-15,0-2 0 0,1-1 128 0,-1 3-128 0,0-2 0 0,-1 0 0 16,0 1 0-16,-2-2 0 0,-1-2 0 0,-4 2 128 16,2 1-128-16,-3 3 0 0,4 1 0 0,-3 0 0 15,3-1 0-15,-2-1 0 0,4 1 0 0,0-3 0 16,-3-3 128-16,0 1-128 0,-3 1 0 0,4 1 0 16,-3 2 0-16,3 0 0 0,-4 0 0 0,4 1 0 15,-2 1 128-15,4 0-128 0,3-3 0 0,0-2 0 16,-3-1 0-16,2 1 0 0,-1 3 0 0,-1 0 0 15,-4 2 0-15,2 1 0 0,0-1 0 0,0 2 0 16,2-1 0-16,2 0 0 0,-2 0 0 0,2 1 0 16,1-2 0-16,1 2 0 0,0-1 0 0,-2 3 0 15,-4 1 0-15,-1-1 0 0,1-1 0 0,2 2 0 0,-2 1 0 0,2-1 0 16,0 0 0-16,-1-1 0 0,2 1 0 0,1 0 0 16,1 1 0-16,0-2 0 0,0 2 0 0,-1 1 0 15,0 2 0-15,-1 2 0 0,3-1 0 0,-1 3 0 16,-2 0 0-16,0 0 0 0,0-1 0 0,2 3 0 15,-2-2 0-15,2 0 0 0,-1 1 0 0,-1-1 0 16,-1-2 0-16,0 3 0 0,-2 1 0 0,0 0 0 16,-2 0 0-16,1 1 0 0,0 2 0 0,2-2 0 15,1 0 0-15,2 0 0 0,0 0 0 0,1 2 0 16,-2 0 0-16,0 1 0 0,-2-2 0 0,3 1 0 16,-2 0 0-16,2 1 0 0,1 0 128 0,0 1-128 15,1-1 0-15,-1 3 0 0,0 1 0 0,0-3 0 16,0-2 0-16,0 2 0 0,0 1 0 0,-3 1 0 15,1 0 0-15,-1-1 0 0,-3 1 0 0,2 0 0 16,0 3 0-16,0 0 0 0,2-2 0 0,1 3 0 0,0-1-128 0,1 2 128 16,1-1 0-16,-2 1 0 0,-3 0 0 0,-1 1 0 15,1 2 0-15,-2 0 0 0,2 0 0 0,1 1 0 16,-4-1 0-16,4 3 0 0,1 2 0 0,2-1 0 16,-2 0 0-16,1 0 0 0,0 1 0 0,-1-1 0 15,-1 1 0-15,-1 2 0 0,1 0 0 0,2 1 0 16,2 0 0-16,1 2 0 0,-2-2-144 0,1 1 144 15,1 1 0-15,2 2 0 0,2-1 0 0,-1 2 0 16,0-2 0-16,2 0 0 0,-1 1 0 0,0-2-128 16,3-1 128-16,-1 2 0 0,1 0 0 0,-1 1 0 15,2 0 0-15,1-1 0 0,3 0 0 0,2 0 0 16,-1-2 0-16,3 1 0 0,1 1 0 0,1-2-128 0,1-2 128 0,-1 0 0 16,2 0 0-16,1 3 0 0,-1-1 0 0,10-2 0 15,0 0 0-15,0 0-128 0,-8-1 128 0,8 1 0 16,0 0 0-16,0 0 0 0,0 0-128 0,0 0 128 15,0 0 0-15,0 0-192 0,0 0 192 0,9-4-160 16,3 0 160-16,3 0 0 0,0 1 0 0,3-1-128 16,1-3 128-16,4 4 0 0,-2-1 0 0,5 2 0 15,3 0 0-15,2-1 0 0,0-1 0 0,1 2-128 16,3 2 128-16,0 0 0 0,3-1 0 0,-1 1 0 16,4 1 0-16,4 1-128 0,-1 1 128 0,4 0 0 15,1 0 0-15,-3 2-128 0,0 1 128 0,0 1 0 16,0-1 0-16,1 1 0 0,-2 2 0 0,2 1 0 15,0 0 0-15,3 2 0 0,0 0 0 0,-2 2-128 0,-3 1 128 0,0 2 0 16,0 1 0-16,1 1 0 16,0 0 0-16,3 4 0 0,0 0 0 0,3 4-128 0,-1-1 128 0,-2 0 0 15,1 1 0-15,-2-3 0 0,2 0 0 0,-2 2 0 16,3-1 0-16,2-1 0 0,4 0 0 0,-1 0 0 16,-6 2 0-16,1 0-128 0,-2-1 128 0,2 1 0 15,1 0 0-15,3 1 0 0,2-1 0 0,0-1 0 16,0-2 0-16,-5 0 0 0,-3 2 0 0,3-3 0 15,0-3 0-15,1 3 0 0,-1 0 0 0,1 2 0 16,1 0 0-16,-5 2 0 0,-3 3 0 0,-1 2 0 16,0 2 0-16,-1 1 0 0,4 1 0 0,-4 0 0 15,-1 1 0-15,1 1 0 0,1-2 0 0,-2 0 0 0,-4 0 0 16,-1-1 0-16,0-2 0 0,0 3 0 0,0 1 0 16,-2-1 0-16,0-2 0 0,3 0 0 0,4 0 0 0,-1 0 0 15,-1 3 0-15,-1-2 0 0,-4-3 0 0,0 0 0 16,-4 0 0-16,1-2 0 0,-1 1 0 0,0-1 0 15,0-2 0-15,-1 2 0 0,-2-2 0 0,2 1 0 16,0-2 0-16,-1 2 0 0,-1-2 0 0,1 0 128 16,-5 1-128-16,1-1 0 0,0 0 0 0,-4-1 0 15,2 0 0-15,-3 0 0 0,1 0 0 0,1 1 0 16,2 4 0-16,-1-2 0 0,1-1 0 0,-3 0 0 16,-2-3 0-16,1 2 0 0,1-1 0 0,0-1 0 15,0-1 0-15,2 0 0 0,-2-1 0 0,1 0 0 16,-1 0 0-16,-1-1 0 0,0 0 0 0,-4 0 128 15,0-1-128-15,1 1 0 0,-2-2 0 0,1 1 0 0,-2 2 0 16,1 2 0-16,0 0 0 0,-1 0 0 16,0-1 0-16,-1 1 0 0,1 3 0 0,0-2 128 0,0 0-128 0,-3 1 0 15,-2-3 0-15,1 1 0 0,1 0 0 0,2 0 0 16,0 0 0-16,-2 1 0 0,0-2 0 0,1 2 0 16,0 3 0-16,0-4 0 0,2-2 0 0,-1 2 0 15,-1 2 0-15,0 2 0 0,-2-2 0 0,1 0 0 16,2-2 0-16,-4 0 0 0,-2 1 0 0,2 1 0 15,-2-3 0-15,0 0 0 0,-2 0 0 0,1 0 0 16,-1-1 0-16,-1 0 0 0,0-1 0 0,1 3 0 16,-4 0 0-16,2-1 128 0,0-1-128 0,0 0 0 15,-2-3 0-15,2-2 0 0,-1-3 0 0,0-2 0 16,2 1 0-16,-4-1 128 0,2 1-128 0,0-2 0 0,0-2 0 16,0 0 0-16,-1-1 0 0,-2-8 0 15,0 0 0-15,2 6 0 0,-2-6 0 0,0 0 0 0,5 8 0 0,-5-8 0 16,0 0 0-16,0 0 0 0,0 0 0 0,0 0-128 15,0 0 128-15,0 0 0 0,0 0-144 0,0 0 144 16,2-9 0-16,-1-2-144 0,-3-2 144 0,0-1 0 16,-3-2-128-16,2-1 128 0,-5-3 0 0,3-3 0 15,-3-6 0-15,0 1 0 0,-2-3 0 0,0 0 0 16,-1 0 0-16,-2 0 0 0,-1-2 0 0,-1 3 0 16,-3-3 0-16,0-1 0 0,-1-3 0 0,-1 0 0 15,-2-3 0-15,-1-2 0 0,0-2 0 0,-3 3 0 16,1-2 0-16,-1 0 0 0,-1-1 0 0,0-2 0 15,-3-4 0-15,2-2 128 0,0-3-128 0,-3 4 0 16,0 0 0-16,-1 4 0 0,-4 1 0 0,0-1 0 16,-1 1 128-16,-2 0-128 0,0-1 176 0,-1-1-176 0,-1 2 0 0,0 0 0 15,1-2 0-15,1 1 0 0,-2 1 0 0,1-1 0 16,-5-3 0-16,-2 0 0 0,-1-2 0 0,1 0 0 16,-1 1 0-16,3 0 0 0,1 4 0 0,2-2 0 15,-2 2 0-15,0 0 0 0,-3-4 0 0,0 4 0 16,1 1 0-16,-1 1 0 0,1 0 0 0,3 1 0 15,4 1 0-15,-1 2 0 0,3 2 0 0,-5 0 0 16,0-2 0-16,-1 3 0 0,-1-1 0 0,-1 2 0 16,0-1 0-16,1 1 0 0,0-3 0 0,2 5 0 15,0 2-160-15,0 1 160 0,-1-1 0 0,-2 0 0 16,-4-3-144-16,2 2 144 0,1 3 0 0,-1 0-128 16,1-4 128-16,1 2 0 0,0 2-144 0,0 4 144 15,0 0 0-15,-2 1-144 0,-3 1 144 0,1 0 0 0,0 2 0 0,1 0-128 16,2 2 128-16,-1 2 0 0,4-1 0 0,1 0 0 15,-2 0 0-15,-4 1 0 0,0 1 0 0,1 1 0 16,1 4 0-16,1 0 0 0,-2-1 0 0,0 0 0 16,-2 0 0-16,0 4 0 0,-2 5 0 0,-4-2-128 15,0-1 128-15,0 2 0 0,0-2 0 0,2 1-128 16,3 0 128-16,-4 1 0 0,0 1 0 0,-1 1-128 16,2 1 128-16,0 1 0 0,1 0 0 0,2 0 0 15,4-2 0-15,2 1 0 0,1 1 0 0,2-2 0 16,-2 2 0-16,4-1 0 0,1 0 0 0,3-1 0 15,2 1 0-15,2 0 0 0,2-5 0 0,1 3 0 16,0-1 0-16,1 1 0 0,4-1-144 0,0 1 144 16,2-1 0-16,1 3 0 0,2 1 0 0,0-2 0 0,0 1-128 0,2 0 128 15,-2 0 0-15,4 0 0 16,3 1-128-16,0-1 128 0,0-1-160 0,0 2 160 0,6 0-160 0,-3 1 160 16,1-2-160-16,7 3 160 0,-4-3-160 0,4 3 160 15,0 0-160-15,0 0 160 0,0 0-144 0,0 0 144 16,0 0-128-16,11-2 128 0,-1 1-144 0,3-1 144 15,2 0-160-15,2 2 160 0,-1 2-128 0,4 0 128 16,2-1 0-16,2 0-144 0,3 0 144 0,2 2 0 16,3 0 0-16,0 0 0 0,1 0 0 0,5 2-128 15,3 0 128-15,3 2 0 0,2 1 0 0,-1 0-128 16,-6 1 128-16,3 1 0 0,1 0 0 0,3 2 0 16,4 4 0-16,-1-1-128 0,-2 1 128 0,2 2 0 15,1 0 0-15,-2-1 0 0,-2 1 0 0,0-1 0 0,3 1 0 16,-1 1 0-16,0 1 0 0,3 0 0 0,3-1 0 15,-4 3-128-15,0 1 128 0,-1 0 0 0,1-1 0 0,-1-1 0 16,2-1 0-16,0 2 0 0,0 2 0 0,0 0-128 16,2 0 128-16,-2 1 0 0,-2 2 0 0,1 2 0 15,1 0 0-15,1 0 0 0,1 0 0 0,2 1 0 16,0-1 0-16,0 1 0 0,-5 0 0 0,1-2 0 16,-4 0 0-16,4 3 0 0,0-1 0 0,1 3 0 15,-2-1 0-15,-2 1 0 0,3 1 0 0,-2-1 0 16,-2 0 0-16,1-2 0 0,0-2 0 0,-1-2 0 15,2 1 0-15,-1-2 0 0,3-1 0 0,-3 0 0 16,-3-1 0-16,-3 0 0 0,-1 0 0 0,-1 0 0 16,-2 0 0-16,-1-1 0 0,0-1 0 0,-4 0 0 15,-2 2 0-15,1-1 0 0,1-1 0 0,-1-1 0 0,-1-1 0 0,-3-1 0 16,-2 0 0-16,-1 0 0 0,-4-4 0 16,0 3 0-16,0-2 0 0,-1 1 128 0,-2-2-128 0,3 2 0 15,-3-1 0-15,1 3 0 0,-1 1 0 0,1-3 0 16,1 2 0-16,1 0 0 0,-1-2 0 0,2 2 0 15,-3 0 0-15,2 1 0 0,1 0 0 0,-1 1 0 16,-1-1 0-16,0 0 0 0,1 0 0 0,-2-2 0 16,-1 2 0-16,1-2 0 0,-3-1 0 0,0 0 0 15,-1-1 0-15,0 0 0 0,1-1 0 0,-1 1 0 16,2 0 0-16,0 2 0 0,2-3 0 0,1 1 0 16,-1 0 0-16,-2 1 0 0,2-2 0 0,1 3 0 15,-3 1 0-15,2-1 0 0,-1-4 0 0,1 3 0 0,2 3 0 16,1-1 0-16,-1 0 0 0,0-1 0 0,-2-2 0 0,-1 2 128 15,0-1-128-15,0 1 0 16,-2-2 0-16,2 0 0 0,-2-1 0 0,0 4 0 0,-1-1 0 0,0-1 0 16,1-1 0-16,-1 0 0 0,0 1 0 0,-1 0 128 15,0 4-128-15,0-3 0 0,2 0 0 0,-1 2 0 16,2 0 0-16,-2 1 0 0,-3-4 0 0,0 2 0 16,2 0 0-16,-2 1 128 0,1-1-128 0,0 1 0 15,0-1 0-15,-1 1 128 0,2 1-128 0,-5 0 0 16,1-1 0-16,-2 1 144 0,0 0-144 0,-2 0 0 15,1 1 128-15,0 0-128 0,-2 0 0 0,-1 1 0 16,1-3 0-16,-1 3 0 0,2 2 0 0,-3 1 0 16,0-2 0-16,2 0 0 0,-1 0 128 0,-2 1-128 15,1-2 0-15,-1-1 0 0,0-3 128 0,0 5-128 0,1-2 160 16,-1 1-32-16,-1-1 0 0,-1 1 0 0,0 0-128 0,0 0 160 16,0 1-160-16,0 1 160 0,-3 0-160 0,0-1 128 15,2 0-128-15,1-1 128 0,0 0-128 0,0-2 0 16,0-2 0-16,1-3 128 0,2-2-128 0,0-1-176 15,-2-1 48-15,2-3 0 16,-3-9-1744-16,0 0-352 0,0 0-64 0</inkml:trace>
  <inkml:trace contextRef="#ctx0" brushRef="#br0" timeOffset="23334.13">2383 5467 20271 0,'0'0'896'0,"0"0"192"0,1-4-880 0,-1 4-208 16,0 0 0-16,0 0 0 0,0 0 864 0,0 0 128 15,0 0 32-15,0 0 0 0,0 7 0 0,0 4 0 16,0 3 0-16,0 3 0 0,-1 6-832 0,1 5-192 16,1 3 0-16,-1 3 0 0,0 2 864 0,0 4 128 0,0 2 32 0,-1 8 0 15,1 3-832-15,-1 0-192 0,-1 0 0 0,2 0 0 16,-1-3 0-16,1-6 0 16,1-4 0-16,2-2 0 0,1-4 0 0,2-4 0 0,1-3 0 0,0-5 0 15,3-5 864-15,2-3 128 0,-1-2 32 0,2-3 0 16,3-3-832-16,3-6-192 0,3-4 0 0,2-4 0 15,1-4 864-15,1-3 128 0,0-6 32 0,1-2 0 16,4-1-832-16,1-1-192 0,-1-2 0 0,-2-2 0 16,-2-3 0-16,-1 1 0 0,-4-1 0 0,0 0 0 15,-1 0 864-15,-1 1 128 0,-2 0 32 0,-2 3 0 0,-2 3-832 16,-2 5-192-16,1-1 0 0,-6 3 0 16,1 3 0-16,-1 0 0 0,-1 2 0 0,-1-3 0 15,-2 1-768-15,0 4-208 0,2 3-48 0,-5 8-10912 16,2-7-2192-16</inkml:trace>
  <inkml:trace contextRef="#ctx0" brushRef="#br0" timeOffset="23750.09">3668 5536 27647 0,'0'0'1216'0,"4"5"256"0,1 1-1168 0,0 1-304 16,-4 4 0-16,0 4 0 0,-2 4 0 0,-4 3 0 0,-1 2 0 0,-3 4 0 15,-2-1 880-15,-2 4 112 0,-3 2 32 0,-1 0 0 16,1-1 0-16,-1 2 0 0,-1 1 0 0,1-1 0 16,3-3-832-16,1 0-192 0,-1-2 0 0,2-5 0 15,2-3 864-15,2-4 128 0,1-2 32 0,4-4 0 16,3-3-832-16,0-8-192 0,0 0 0 0,0 0 0 15,10-8 864-15,3-3 128 0,-1-5 32 0,3-4 0 16,2-2-832-16,1-3-192 0,-1 0 0 0,3-4 0 16,2-4 0-16,2 1 0 0,2 0 0 0,-3 3 0 15,2 2 0-15,-1 1 0 0,0 3 0 0,0 3 0 16,-1 5 0-16,0 1 0 0,-2 4 0 0,-1 4 0 16,-1 1 0-16,-2 7 0 0,0 3 0 0,-2 6 0 15,0 3 0-15,-3 6 0 0,-2 5 0 0,-3 4 0 0,0 4 0 0,-5 0 0 16,-2 0 0-16,0 2 0 0,-1 3 0 0,0-3 0 15,-1-2 0-15,-6 10 0 16,3-6-1600-16,-1-6-352 0,3-4-80 0,1-5-14752 16</inkml:trace>
  <inkml:trace contextRef="#ctx0" brushRef="#br0" timeOffset="24130.61">5147 5389 16575 0,'-8'-14'736'0,"4"7"160"0,-1 0-720 0,-1-1-176 0,2 1 0 0,-3 0 0 16,1 1 848-16,0 1 144 0,1 2 32 0,-1 1 0 16,6 2 0-16,-6-1 0 0,-2 2 0 0,0 2 0 15,0 4 0-15,1 1 0 0,-2 3 0 0,1 5 0 16,-1 5 0-16,-3 4 0 0,1 4 0 0,-1 3 0 16,1 3 0-16,-1 3 0 0,3 5 0 0,1-1 0 15,0 0-832-15,1 1-192 0,2 0 0 0,-1 1 0 16,3 1 864-16,0-4 128 0,-2-4 32 0,4-2 0 0,1-2-832 0,0-2-192 15,-1-2 0-15,1 4 0 16,-2-10-1600-16,1-6-352 0,0-5-80 0,1-4-13120 16</inkml:trace>
  <inkml:trace contextRef="#ctx0" brushRef="#br0" timeOffset="24636.77">6132 5446 31327 0,'0'0'688'0,"13"-6"144"0,-9 1 16 0,-1 0 48 0,-3 5-720 0,0 0-176 0,0-8 0 0,0 1 0 15,-1 1 0-15,-3-2 0 0,0 0 0 0,-5 0 0 16,1 0 0-16,-4 0 0 0,-2 4 0 0,-3 2 0 15,-1 2 848-15,-8 3 144 0,-3 3 32 0,-4 4 0 16,-2 2 0-16,-7 6 0 0,-2 4 0 16,0 6 0-16,-1 5-832 0,2 4-192 0,-2-1 0 0,4 3 0 15,2-2 0-15,3 1 0 0,5-2 0 0,7-2 0 16,4-5 0-16,8-3 0 0,3-2 0 0,8-3 0 16,5-4 0-16,4-5 0 0,7-5 0 0,1-1 0 15,6-6 0-15,4-5 0 0,1-3 0 0,2-4 0 0,1-5 0 16,5-1 0-16,-1 0 0 0,2-2 0 0,2-3 0 15,-1 0 0-15,0 1 0 0,-2 1 0 0,-1 1 0 0,-3 2 0 16,-2 6 0-16,-4 4 0 0,-4 2 864 0,-2 4 128 16,-4 2 32-16,-2 6 0 0,1 7-832 0,-6 4-192 15,0 6 0-15,-5 5 0 0,-2 3 0 0,-3 6 0 16,-1 8 0-16,-5 3 0 0,-1 3 0 0,-3 2 0 16,-3-3 0-16,-3 4 0 0,-6 1 0 0,-1 1 0 15,-2-2 0-15,0 2 0 0,-1 1 864 0,5-1 128 16,2-2 32-16,-3 15 0 15,3-12-1648-15,6-9-320 0,5-6-64 0,8-15-16 0,-3-1 832 0,3-7 192 16,1-5 0-16,2 6 0 16,1-4-1680-16,4-5-304 0,3-4-48 0,-3-5-9296 15,3-2-1856-15</inkml:trace>
  <inkml:trace contextRef="#ctx0" brushRef="#br0" timeOffset="25099.29">6998 5479 31327 0,'-8'-8'688'0,"0"-1"144"0,3-2 16 0,-2 3 48 0,7 8-720 0,0 0-176 15,0 0 0-15,-8 4 0 0,1 4 0 0,-1 5 0 16,0 6 0-16,1 6 0 0,-1 5 0 0,0 6 0 16,-2-1 0-16,4 3 0 0,-2 0 0 0,5 3 0 15,2 0 0-15,3-2 0 0,2-4 0 0,5 3 0 16,2 0 0-16,0-2 0 0,3-6 0 0,3-5 0 15,1-9 0-15,2-2 0 0,-1 0 848 0,2-9 144 16,1-7 32-16,1-6 0 0,3-5-832 0,2-5-192 16,3-4 0-16,-2-2 0 0,-2-2 864 0,2 0 128 15,2-1 32-15,-1-4 0 0,-3-1 0 0,-1-3 0 16,-6-1 0-16,-2-2 0 0,-1-1-832 0,-4-1-192 0,-2-2 0 0,-1 7 0 16,-2 5 0-16,-3 5 0 0,-1 2 0 0,0 5 0 15,-3 4 0-15,0 5 0 0,-1 9 0 0,0 0 0 31,0 0-2416-31,0 0-528 0,0 0-96 0,0 0-12720 0</inkml:trace>
  <inkml:trace contextRef="#ctx0" brushRef="#br0" timeOffset="25536.25">8074 5656 27647 0,'0'0'608'0,"0"8"128"0,2 1 32 0,0 0 0 0,3 0-624 0,3 0-144 16,-1 2 0-16,2-2 0 0,6-1 0 0,0-3 0 15,2-1 0-15,4-2 0 0,3-2 848 0,-1-1 144 16,2-2 32-16,2-2 0 0,-1-3-832 0,1-2-192 16,1-3 0-16,-1-2 0 0,1-3 864 0,1-2 128 15,0-1 32-15,-1-2 0 0,-3-1 0 0,1-1 0 16,2 1 0-16,-1-3 0 0,-5 0-832 0,2-2-192 15,-6-2 0-15,-1 2 0 0,-4-1 864 0,-3 2 128 16,-4 1 32-16,-2 4 0 0,-3 2-832 0,-4 4-192 16,-4 4 0-16,-3 4 0 0,-3 3 0 0,-5 4 0 15,-3 4 0-15,-3 6 0 0,-6 4 0 0,-1 4 0 16,-2 3 0-16,-2 6 0 0,-1 5 0 0,1 4 0 0,0 6 0 16,3 1 0-16,2 4 0 0,5-1 0 0,4 2 0 15,6-5 0-15,6 0 0 0,7-4 0 16,6-1 0-16,7-6 0 0,4-1 0 0,5-1 0 0,5-1 0 0,4-5 0 15,3-5 0-15,4-3 0 0,5-3 0 0,2-2 0 16,-2-6 0-16,3-3 0 0,2-2 0 0,-2-5 0 16,-2-2 0-16,-5-4 0 0,-1 0 0 0,-2-4 0 31,-5 2-3232-31,-4-6-688 0,16-24-144 0,-19 9-32 0</inkml:trace>
  <inkml:trace contextRef="#ctx0" brushRef="#br0" timeOffset="25715.05">6825 4565 49759 0,'-32'-25'4416'0,"15"8"-3520"16,5 1-720-16,6 1-176 15,2 4-784-15,4 11-192 0,0 0-48 0,0 0 0 16,0 0 0-16,8 5 0 0,2 1 0 0,1 4-12016 15,-1 1-2400-15</inkml:trace>
  <inkml:trace contextRef="#ctx0" brushRef="#br0" timeOffset="26450.5">4415 7547 20271 0,'0'0'896'0,"0"0"192"0,0 0-880 0,4-6-208 16,-4 6 0-16,0-9 0 0,0 1 1680 0,0 8 304 16,0 0 48-16,-3-8 16 0,-4 4-832 0,-3 0-144 0,2 1-48 15,-3 2 0-15,-3 1 0 0,-1 4 0 16,-2 1 0-16,-1 4 0 0,-4 1-816 0,-1 2-208 15,-6 3 0-15,-2 4 0 0,-2 4 0 0,-2 2 0 0,0 3 0 0,4 2 0 16,6 0 864-16,3 2 128 0,5 0 32 0,7 1 0 16,7-3-832-16,4-3-192 0,5-2 0 0,4-2 0 15,7-1 0-15,10 1 0 0,6-2 0 0,4 2 0 16,5 0 0-16,1 1 0 0,-2 2 0 0,0 1 0 16,-2-1 0-16,1 1 0 0,0-1 0 0,-14-6 0 15,2 1 0-15,-3 1 0 0,0 1 0 0,0-1 0 16,-3 0 0-16,-5-1 0 0,-4 0 0 0,-4-3 0 15,-3 0 0-15,-5 1 0 0,-4-1 0 0,-8 0 0 16,-6 1 864-16,-3-1 128 0,-7 2 32 0,-5 0 0 0,-6-2 0 0,-3 0 0 16,-7 2 0-16,-8 0 0 15,-5-1-832-15,-3-2-192 0,-1-1 0 0,3-2 0 0,2-2 0 0,6-2 0 16,6-4 0-16,4-1 0 16,5-6-768-16,7-3-208 0,8-2-48 0,1-10 0 15,10-3-2448-15,15-4-496 0,12-5-112 0,3 9-16 0</inkml:trace>
  <inkml:trace contextRef="#ctx0" brushRef="#br0" timeOffset="27606.81">5884 7765 35007 0,'-15'-8'768'0,"4"3"176"0,0-1 16 0,-2 1 16 0,-2 0-784 0,4 3-192 0,2 3 0 0,-1 3 0 16,-1 1 0-16,0-1 0 0,0 4 0 0,-1 1 0 16,-2 1 0-16,1 1 0 0,0 1 0 0,2 3 0 15,-2 2 0-15,2 0 0 0,0 2 0 0,0 1 0 16,-4 0 0-16,2 4 0 0,2-2 0 0,2 2 0 15,-3 0 0-15,1 3 0 0,0 1 0 0,4 0 0 16,3-3 0-16,-1-1 0 0,-1 1 0 0,4-2 0 16,2-2 864-16,2-2 128 0,1 0 32 0,1-1 0 0,3-2-832 15,1-2-192-15,2-1 0 0,2 0 0 0,3-1 0 0,1 0 0 16,2-3 0-16,0 2 0 0,1-2 0 0,1-3 0 16,-2-1 0-16,1-2 0 0,2 0 864 0,0-3 128 15,0-2 32-15,-1 0 0 0,-1-2-832 0,-2-2-192 16,4-2 0-16,2-2 0 0,-2-3 0 0,-1-1 0 15,-3-2 0-15,0 0 0 0,-3-1 0 0,-2-2 0 16,-2-5 0-16,-2 2 0 0,-3 2 0 0,-3-2 0 16,-2-4 0-16,-5-2 0 0,1 0 0 0,-3-2 0 15,-6 1 0-15,-1-3 0 0,-5-4 0 0,1 0 0 16,-1 1 0-16,0 2 0 0,1 2 0 0,2 6 0 16,0 4 0-16,2 4 0 0,2 1 0 0,4 4 0 15,2 3 0-15,1 4 0 0,1-1 0 0,4 6 0 16,0 0 0-16,0 0 0 0,0 0 0 0,0 0 0 15,15 2 0-15,2 3 0 0,4 0 0 0,6-1 0 0,6-4 0 0,5 0 0 16,3 1 0-16,2-2 0 0,1-6 0 0,4 0 0 16,3-1 0-16,4-3 0 0,4-3 0 0,5-3 0 15,4-2 0-15,0-3 0 0,0-2 0 0,6-1 0 32,-1-2-768-32,1 0-208 0,0-3-48 0,-6-1 0 0,-5-1 1648 0,-3-4 320 0,1-5 64 0,-4 3 16 15,-4 2-832-15,-5-3-192 0,-4 1 0 0,-4-2 0 16,-5-2 0-16,-4-1 0 0,-4 0 0 0,-3-2 0 15,-4-4 0-15,-2 7 0 0,-4 3 0 0,-1 3 0 16,-5 4 0-16,1 5 0 0,-6 1 0 0,0 7 0 16,-2 2-768-16,-1 5-208 15,0 1-48-15,0 11 0 0,-7-3 832 0,-3 3 192 0,1 4 0 0,-2 5 0 16,-4 3 0-16,-3 7 0 0,-2 6 0 0,-4 7 0 0,-5 5 0 0,-2 6 0 16,-2 6 0-16,-4 5 0 0,1 5 0 0,0 4 0 15,-1 4 0-15,7 2 0 0,4 3 0 0,5-4 0 16,5-1 0-16,6-7 0 0,1-2 0 0,7-7 0 15,2-5 0-15,5-4 0 0,4-2 0 0,3-6 0 16,0-3 0-16,4-5 0 0,3-2 768 0,1-3 208 16,2-5 48-16,4-4 0 0,1-2-832 0,5-7-192 15,2-1 0-15,1-6 0 0,2-7 0 0,-3-2 0 16,2-7 0-16,3-1 0 0,-3-4 0 0,-1 0 0 16,-3 1 0-16,-4 7 0 0,9-3 0 0,0 0 0 15,3 1 0-15,-3 3 0 0,-1 1 0 0,-1 7 0 16,-3 1 0-16,-4 4 0 0,-1 2 0 0,-3 4 0 15,-1 4 0-15,-2 2 0 0,-4 9 0 0,-2 1 0 0,-6 1 0 0,-2 3 0 16,0-1 0-16,-5 4 0 0,-3 4 0 0,-3 9 0 16,-1-5 0-16,0-4 0 0,0-7 0 0,2-3 0 15,2-5 0-15,2-4 0 0,2-1 0 0,3-4 0 16,4-3 0-16,1-3 0 0,2-4 0 0,4-4 0 16,3-2 864-16,8-4 128 0,4 0 32 0,-7 0 0 31,2-1-1648-31,3-3-320 0,1-3-64 0,2 1-16 0,2-1 1648 0,1-1 320 0,4 0 64 0,1 3 16 15,-1 2-832-15,4 4-192 0,-1 1 0 0,1 4 0 16,-2 4-768-16,-2 5-208 16,-3 6-48-16,-2 2 0 0,-1 4 1648 0,2 7 320 0,-3 3 64 0,0 4 16 15,-3 2-832-15,1 4-192 0,1-2 0 0,11 15 0 0,-8-6-224 16,-2 0-96-16,-4-1 0 0,-3-3-16 0,-5-2 336 16,-2-2 0-16,-2 0 0 0,-1-5 128 0,-3 0-128 0,-1-4 0 15,-1-2-160-15,-1-6 160 16,-1-4-1216-16,-4-3-128 0,1-3-48 0,-6-5 0 15,0 0-1872-15,0 0-368 0,-6-16-80 0,0-2 0 0</inkml:trace>
  <inkml:trace contextRef="#ctx0" brushRef="#br0" timeOffset="27940.72">8565 6327 31327 0,'-3'-16'688'0,"2"10"144"0,1 6 16 0,0 0 48 0,0 0-720 0,0 0-176 0,0 0 0 0,-5 16 0 16,-1 5 848-16,-3 5 144 0,-5 5 32 0,-2 5 0 16,0 1 0-16,-6 4 0 0,0 0 0 0,0 0 0 15,-1-5-832-15,3 0-192 0,-1 0 0 0,2 0 0 16,2-2 0-16,1-1 0 0,2-1 0 0,1-3 0 16,1-2-1600-16,2-1-352 0,1 1-80 0,1-5-16 0</inkml:trace>
  <inkml:trace contextRef="#ctx0" brushRef="#br0" timeOffset="33888.5">11659 13363 12895 0,'-11'10'272'0,"2"-7"64"0,-1-3 16 0,2 3 32 0,0 3-384 0,-1-2 0 0,0 1 0 0,1-2 0 15,-2 0 1712-15,2 1 272 0,1-3 48 0,1 2 16 16,-1-3-832-16,7 0-144 0,0 0-48 0,0 0 0 16,0 0 0-16,0 0 0 0,4-7 0 0,1 0 0 15,3-2 0-15,3-2 0 0,3 0 0 0,4-3 0 16,3-3-816-16,3 0-208 0,5 0 0 0,0-5 0 16,3-2 0-16,1 0 0 0,1-2 0 0,1 1 0 0,2-1 864 0,-5 0 128 15,-2 1 32-15,0 3 0 0,-3 1-832 0,-2 4-192 16,-3 0 0-16,-2 4 0 0,-5 2 0 0,-2 2 0 15,-3 2 0-15,-1 2 0 0,-4 1 0 0,-5 4 0 16,0 0 0-16,0 0 0 0,-1 12 0 0,-3 3 0 16,-3 4 0-16,-1 6 0 0,-3 7 0 0,0 5 0 15,-4 4 0-15,2 4 0 0,-2 2 0 0,-1 4 0 16,1 5 0-16,-1 4 0 0,1 1 0 0,1 0 0 16,-1-4 0-16,3-2 0 0,2-1 0 0,1-3 0 15,1 0 0-15,0-3 0 0,3-1 0 0,-1-4 0 16,2-4 0-16,2-1 0 0,-2-3 0 0,3-4 0 15,0-4 0-15,1-2 0 0,-1-4 0 0,0-3 0 16,0-4 0-16,-1 3 0 16,-1-5-1600-16,-2-5-352 0,5-7-80 0,-14 2-16 0</inkml:trace>
  <inkml:trace contextRef="#ctx0" brushRef="#br0" timeOffset="34066.79">11274 14160 35007 0,'15'-2'1552'0,"-5"3"320"0,3-2-1488 0,6 1-384 0,6-2 0 0,2 3 0 16,6 1 0-16,1 1 0 0,5-3 0 0,5 0 0 15,4-2 896-15,6 2 96 0,8 2 32 0,-1-1 0 16,2-1-832-16,-1 4-192 0,-3-1 0 0,-1 3 0 16,1 0 0-16,-3 3 0 0,-7 1 0 0,-4 2-11424 15,-1 5-2336-15</inkml:trace>
  <inkml:trace contextRef="#ctx0" brushRef="#br0" timeOffset="35051.69">5200 15339 18431 0,'-13'3'816'0,"13"-3"160"16,-9 5-784-16,9-5-192 0,-6 6 0 0,6-6 0 16,0 0 448-16,0 0 64 0,0 0 0 0,0 0 0 15,0 0 1216-15,9-3 256 0,4-3 64 0,1-2 0 0,2-3-1648 0,5-2-400 16,0-1 0-16,13-8 0 0,-2 0 496 15,0 0 16-15,2-3 0 0,-1 4 0 0,2 0 0 0,-1 0 0 16,-2-1 0-16,-2 1 0 0,-2-4 0 0,-2 2 16 16,-4-2 0-16,3 1 0 0,-3 1-128 0,1 2-16 15,-5 4-16-15,1 1 0 0,-1 3-176 0,-1 2-48 16,-4 0 0-16,-2 5 0 0,-1 4 0 0,0 4 0 16,-1 4 0-16,-4 2 0 0,2 5 16 0,-2 6 0 15,0 4 0-15,-2 6 0 0,-2 4 80 0,-1 5 16 16,0 2 0-16,-2 8 0 0,-4 5 80 0,0 2 32 15,-1 2 0-15,2 2 0 0,-3 3-64 0,0-2-16 16,-2-3 0-16,4-3 0 0,-2-4-160 0,3-4-128 0,0-5 144 0,1-3-144 16,0-3 128-16,2-3-128 0,0-1 0 15,2-3 144-15,0-3-320 0,0-2-64 0,-1-2-16 0,-3 0-11408 16,-4-2-2288-16</inkml:trace>
  <inkml:trace contextRef="#ctx0" brushRef="#br0" timeOffset="35217.83">5475 15947 31327 0,'21'-11'1392'0,"0"6"272"15,6 2-1328-15,5-2-336 0,4-2 0 0,4 0 0 16,4 1 800-16,8 0 96 0,3 0 0 0,2 1 16 16,1 4-80-16,-1 1-32 0,-4 1 0 0,1 0 0 0,-1 1-512 0,-3 1-96 15,-4 2-32-15,-4 0 0 16,-4 1-1888-16,-7 3-384 0</inkml:trace>
  <inkml:trace contextRef="#ctx0" brushRef="#br0" timeOffset="35990.89">2365 15739 14047 0,'0'0'624'0,"0"0"128"0,0 0-608 0,0 0-144 0,0 0 0 0,0 0 0 15,0 0 1344-15,0 0 224 0,0 0 48 0,0 0 16 16,10 0-320-16,2 0-64 0,2 0-16 0,0 1 0 16,0-1-144-16,4-2-48 0,1-4 0 0,5 2 0 15,2 3-208-15,4-4-64 0,4 2 0 0,1-3 0 16,-3-2-144-16,5 1-48 0,5 2 0 0,0-2 0 16,-7-1-128-16,-1 2-16 0,-3 3-16 0,-2 0 0 15,-2 2-160-15,-1 1-48 0,-4-3 0 0,-2 3 0 0,-1 3-208 16,-2-2 0-16,-4 2 0 0,0-1 0 0,0 0 0 15,-1 0 0-15,-12-2 0 0,8 2 0 16,-8-2-2032-16,0 0-336 0,0 0-80 0</inkml:trace>
  <inkml:trace contextRef="#ctx0" brushRef="#br0" timeOffset="36256.62">3465 15190 22111 0,'6'-12'1968'0,"-2"5"-1584"16,2 0-384-16,-6 7 0 0,0 0 1024 0,0 0 128 15,0 0 32-15,8 2 0 0,0 4 16 0,-2 8 0 0,-1 7 0 0,-1 4 0 16,-5 5-96-16,-2 8-16 0,2 10 0 0,0 4 0 16,-1 2-48-16,0 0-16 0,0-2 0 0,-2 5 0 15,-3 7-352-15,0-4-80 0,-1 1-16 0,1-5 0 16,0-6-352-16,1-2-80 0,2-4-16 0,0-4 0 15,1-2-128-15,1-4 0 0,0-3 0 0,1-3 0 16,0-1 0-16,0-4-304 0,1-2 48 0,2-5-11712 16,3-2-2368-16</inkml:trace>
  <inkml:trace contextRef="#ctx0" brushRef="#br0" timeOffset="37156.32">14241 13778 12895 0,'0'0'272'0,"0"0"64"0,0 0 16 0,0 0 32 0,0 0-384 0,0 0 0 0,0 0 0 0,0 0 0 16,0 0 896-16,0 0 96 0,0 0 32 0,-2 5 0 15,2-5 0-15,0 0 0 0,0 0 0 0,1 8 0 16,-1-8 0-16,4 6 0 0,2 0 0 0,-2-2 0 15,3 3 0-15,1-3 0 0,2-1 0 0,-2-1 0 16,2 1-832-16,2 0-192 0,-1 0 0 0,1-1 0 0,1 0 0 0,0 0 0 16,2-2 0-16,-3 0 0 0,0 0 0 0,0 0 0 15,1-3 0-15,-1 0 0 0</inkml:trace>
  <inkml:trace contextRef="#ctx0" brushRef="#br0" timeOffset="37386.92">14638 13431 20271 0,'0'0'896'0,"0"0"192"0,0 0-880 0,0 0-208 16,-2 7 0-16,-2 3 0 0,-2 2 864 0,1 1 128 15,-3 1 32-15,0 4 0 0,-1 5-832 0,3 3-192 0,-3 2 0 0,2 2 0 16,1-1 864-16,-1 0 128 0,0-1 32 0,1 1 0 15,2 0-832-15,-2 0-192 0,1 1 0 0,-1 9 0 32,1-6-768-32,1-5-208 0,1-1-48 0,1-4-10240 0</inkml:trace>
  <inkml:trace contextRef="#ctx0" brushRef="#br0" timeOffset="37848.8">15319 13441 16575 0,'-9'-11'736'0,"9"11"160"0,-3-3-720 0,3 3-176 0,-2-4 0 0,2 4 0 15,0 0 1664-15,0 0 320 0,0 0 48 0,8-4 16 16,1 0-1648-16,5 0-400 0,0 1 0 0,5 0 0 16,2 1 0-16,4-2 0 0,2 2 0 0,3-1 0 15,0-2 0-15,-3 3 0 0,1 0 0 0,-2 0 0 16,1 1 0-16,-5-2 0 0,-2 0 0 0,-1 1-10560 15</inkml:trace>
  <inkml:trace contextRef="#ctx0" brushRef="#br0" timeOffset="38075.25">15823 13258 20271 0,'0'0'448'0,"0"0"80"0,1 9 32 0,-1-1 16 0,-1 2-576 0,-2 1 0 16,-3 2 0-16,-3 5 0 0,1 3 928 0,-1 2 80 15,1 1 16-15,-3 0 0 0,0 2-832 0,2 3-192 16,-2 2 0-16,2 0 0 0,0-3 0 0,0-1 0 16,1-1 0-16,-1-3 0 15,3-2-1600-15,-2-2-352 0,-4 12-80 0,3-11-16 0</inkml:trace>
  <inkml:trace contextRef="#ctx0" brushRef="#br0" timeOffset="38557.12">16292 13154 12895 0,'0'0'272'0,"-7"-4"64"0,-2-6 16 0,-2 2 32 0,0 1-384 0,-2 2 0 16,-4-1 0-16,-1 0 0 0,-3-2 896 0,-2 3 96 15,-3 1 32-15,-4 2 0 0,-8-2 0 0,-1 3 0 16,-8 4 0-16,0 5 0 0,-7 5 0 0,0 2 0 16,0 3 0-16,1 3 0 0,-1 3-832 0,1 1-192 15,2 3 0-15,3 1 0 0,6 2 0 0,2 3 0 16,7 4 0-16,7 1 0 0,5 2 0 0,6-3 0 16,6-1 0-16,7-2 0 0,7-2 0 0,5-2 0 15,7-5 0-15,7-2 0 0,7-2 0 0,6-3 0 16,5-4 0-16,3-5 0 0,3-1 864 0,4-4 128 15,2-3 32-15,1-4 0 0,0-4-832 0,1-3-192 0,-3-3 0 0,-3 0 0 16,-2-6 864-16,-2 1 128 0,-2-6 32 0,-3-1 0 16,-4-5-832-16,-4-1-192 15,-4 2 0-15,-4-4 0 0,-4-3 0 0,-6-1 0 0,-5 1 0 0,-4 2 0 32,-6 2-1600-32,-5 4-352 0,-12-24-80 0,-9 24-16 0</inkml:trace>
  <inkml:trace contextRef="#ctx0" brushRef="#br0" timeOffset="39108.8">14732 13401 12895 0,'13'-15'272'0,"-9"6"64"0,0 0 16 0,-2 4 32 0,-1-2-384 0,-1 7 0 0,0 0 0 0,-7-5 0 15,-1 0 1712-15,-3 2 272 0,-4 5 48 0,-10 1 16 16,-4 0-832-16,-4 5-144 0,-4 4-48 0,-3 6 0 16,1 9-816-16,-6 1-208 15,-4 3 0-15,-2 4 0 0,0 7 864 0,0 0 128 0,1 1 32 0,2 2 0 16,7-3-832-16,1 2-192 0,6 1 0 0,6-1 0 15,9-2 0-15,5-5 0 0,9-3 0 0,5-2 0 16,3-4 0-16,9-5 0 0,5-6 0 0,8-1 0 16,6-1 0-16,5-6 0 0,6-5 0 0,4-4 0 15,2-5 864-15,3-7 128 0,4-6 32 0,1-4 0 0,0-3-832 16,1-2-192-16,0 1 0 0,-4-3 0 0,-6-1 864 0,-4-2 128 16,-4-4 32-16,-5 2 0 0,-4-1-832 0,-7 0-192 15,-5 0 0-15,-7 3 0 0,-3 1 864 0,-8 2 128 16,-4 11 32-16,-6 1 0 15,-6 4-2464-15,-7 4-480 0,-7 7-112 0,-10 6-16 0</inkml:trace>
  <inkml:trace contextRef="#ctx0" brushRef="#br0" timeOffset="47216.17">13897 15798 20271 0,'-3'0'448'0,"-2"0"80"0,1 1 32 0,-3 1 16 0,2 0-576 0,-2 1 0 0,2 1 0 0,-2 1 0 16,1-2 928-16,1 3 80 0,2-2 16 15,0 2 0-15,0 0 0 0,3-6 0 16,-2 8 0-16,2-8 0 0,3 11-832 0,2 0-192 0,-5-11 0 0,12 10 0 15,1-3 864-15,1 0 128 0,4-3 32 0,3-1 0 16,1-1-832-16,2-2-192 0,-1-2 0 0,-6-1 0 16,3 2 864-16,5-2 128 0,1-4 32 0,2 2 0 15,-1-1 0-15,-1 0 0 0,-1-3 0 0,4-1 0 16,-3-2-832-16,-4 1-192 0,-4 0 0 0,0-1 0 16,-6 0 0-16,-2 1 0 0,-1 1 0 0,-5-5 0 15,-2 1 864-15,-3 3 128 0,-3 1 32 0,-6 3 0 16,-2 3-832-16,-6 1-192 0,-3-1 0 0,-7 5 0 15,-5 7 0-15,-9 3 0 0,-9 1 0 0,4 4 0 0,1 4 0 0,2 4 0 16,3 5 0-16,4-1 0 0,3 1 0 0,0-4 0 16,2 3 0-16,6-3 0 0,4-2 0 0,7-2 0 15,4 1 0-15,4-2 0 0,7-1 0 0,8-1 0 16,2 1 0-16,5-3 0 0,6-3 0 0,3-2 0 16,5-3 0-16,5 0 0 0,4-1 0 0,7-4 0 15,3-3 0-15,5 0 0 0,2 2 0 0,-24-2 0 16,-1 0 0-16,2-1-12512 15,2 2-2544-15</inkml:trace>
  <inkml:trace contextRef="#ctx0" brushRef="#br0" timeOffset="48530.86">7153 15711 17503 0,'0'0'768'0,"-7"3"176"16,7-3-752-16,0 0-192 0,-7 3 0 0,7-3 0 15,0 0 448-15,0 0 64 0,14 7 16 0,-1-3 0 16,0-2 304-16,4-1 64 0,1-4 16 0,5 2 0 16,4 3-16-16,1-2 0 0,2-1 0 0,0 0 0 0,-2-1-192 0,1-2-32 15,-3-1-16-15,-1 0 0 0,-3-2-48 0,0 0-16 16,-3 1 0-16,1-1 0 0,-1-1-112 0,0 1-32 16,-3-1 0-16,-2 1 0 0,-4 1-160 0,0 0-32 15,-2 2-16-15,-8 4 0 0,5-9-16 0,0 1 0 16,-5 8 0-16,3-10 0 0,-3 0 32 0,-1 3 0 15,-2-1 0-15,-2 0 0 0,-4 1 0 0,2 0 0 16,-5-2 0-16,1 5 0 0,-1-1-256 0,-3 2 176 16,0 0-176-16,-2 2 160 0,0 1-160 0,-3 1 0 15,0 1 0-15,-3 2 0 0,-3 3 0 0,-2 1 0 16,-4 1 0-16,-3 4 0 0,-1 3 0 0,2 4 0 16,4-1 0-16,4 2 0 0,1 3 128 0,1 2 0 0,3 2 0 15,4 0 0-15,3 2 16 0,8 0 0 0,4-4 0 16,3-2 0-16,2-1-144 0,5-2 160 0,4-3-160 0,3-3 160 15,2-1-160-15,5-2 160 0,4-1-160 0,4-3 160 16,4-1-32-16,3-1 0 0,2-2 0 0,2 0 0 16,-4-3-128-16,1-2-192 0,1 0 32 0,-1-1-16528 15</inkml:trace>
  <inkml:trace contextRef="#ctx0" brushRef="#br0" timeOffset="52598.67">11325 15300 2751 0,'0'-15'128'0,"0"7"16"0,0 8-144 0,0-7 0 0,0-4 0 0,1 4 0 16,-1 7 3584-16,0 0 672 0,0 0 144 0,0 0 16 15,1-8-2544-15,-1 8-512 0,0 0-96 0,0 0-32 0,0 0-448 0,0 0-80 16,-2 11-32-16,-3 3 0 0,-2 4 16 0,0 5 0 16,1 2 0-16,0 5 0 0,0 3 64 0,-2 2 16 15,0 1 0-15,-1 2 0 0,-3-2-128 0,2 2 0 16,1 0-16-16,-1-3 0 0,1-3-176 0,2-2-16 16,3-3-16-16,-1 1 0 0,2 0-224 0,1-1-32 15,0-6-16-15,1 0 0 0,1-2-144 0,1-1 0 16,0-3 0-16,2 0 128 15,0-4-1408-15,2-2-304 0</inkml:trace>
  <inkml:trace contextRef="#ctx0" brushRef="#br0" timeOffset="53237.2">6778 15218 23951 0,'0'0'512'0,"-8"2"128"0,-1-3 0 0,2 1 64 0,7 0-576 0,0 0-128 0,0 0 0 0,0 0 0 15,0 0 848-15,0 0 144 0,0 0 32 0,8 4 0 16,5 5 0-16,5-5 0 0,4 1 0 0,5-1 0 16,1 0 0-16,3 1 0 0,1-1 0 0,1 0 0 15,1 1-832-15,1-1-192 0,1 0 0 0,-3-2 0 16,-2 2 864-16,-2 1 128 0,-6 1 32 0,-1 2 0 15,-6 0-832-15,0 3-192 0,-2-1 0 0,-4 2-11424 16,-2 1-2336-16</inkml:trace>
  <inkml:trace contextRef="#ctx0" brushRef="#br0" timeOffset="55757.68">22126 15675 4607 0,'13'-1'192'0,"-2"-1"64"0,2-1-256 0,3-1 0 16,0 1 0-16,1 0 0 0,-2-1 2272 0,-2 0 416 16,-2 0 64-16,0 0 32 0,-2 1-1344 0,0 1-272 15,0 0-48-15,-1-2-16 0,-8 4 32 0,6-5 0 16,-6 5 0-16,8-6 0 0,-3 1-112 0,0-1-32 16,-1 0 0-16,-4 6 0 0,0 0-160 0,0 0-16 15,0-10-16-15,0 1 0 0,0 9-160 0,-4-7-48 16,-4-1 0-16,0-2 0 0,0 0-112 0,-2 0-32 0,-4-2 0 0,-3-1 0 15,-6-2-80-15,-4 0-32 16,-2-3 0-16,-2 1 0 0,0 0-112 0,-1-4-32 0,0-1 0 0,-3-1 0 16,-3 0-64-16,-5 0 0 0,-5 1-128 0,-3-1 192 15,-5-4-192-15,1 3 176 0,0 1-176 0,-3 1 160 16,-4-1-160-16,-7 1 0 0,-1-1 0 0,-4 1 128 16,2 1-128-16,-2-3 0 0,0-1 0 0,-6 0 0 15,-4 2 0-15,1 1 0 0,-2 0 0 0,0 1 128 16,-5-2-128-16,0 3 0 0,-3 2 0 0,0 0 0 15,1-2 0-15,-3 2 0 0,-1 0 0 0,7 4 0 16,8 3 0-16,-4 1 0 0,0-1 0 0,2 2 0 16,0 4 0-16,5-1 0 0,3 1 0 0,0-1 0 15,-5 2 0-15,3 4 0 0,3 0 0 0,3 1 0 0,5-2 0 0,1 4 0 16,-1 2 0-16,2 2 0 0,3 0 0 0,0-1 0 16,1 0 0-16,7 3 0 0,4 3 0 0,3 1 0 15,1 0 0-15,0 1 0 0,1 1 0 0,4 0 0 16,1-1 0-16,3 2 0 0,-1-1 0 0,3 4 0 15,2 1 0-15,3 3 0 0,0 0 0 0,1 0 0 16,0-2 0-16,2 0 0 0,-3 1-128 0,0-1 128 16,0-3 0-16,-2 1 0 0,2 1 0 0,4 0 0 15,-1 1 0-15,0-1 0 0,2-2 0 0,-1 1 0 16,3-1 0-16,-1 3 0 0,2 1 0 0,2 3 0 16,-1 0 0-16,2 2 0 0,-1 3 0 0,0 0 0 15,-1-2 0-15,2 1 0 0,-1 0 0 0,1 0 0 16,1 3 0-16,1-3 0 0,-1-4 0 0,4 1 0 15,4 5 0-15,3-3 0 0,4-1 0 0,2 1 0 0,2-1 0 0,6 4 0 16,2 3 0-16,4-1 0 0,3-1 0 0,1-1 0 16,2 0 0-16,0-2 0 0,1 0 0 0,0 0 0 15,1-2 0-15,1 3 0 0,-1-2 0 0,4 0 0 16,4-2 0-16,0 2 0 0,-1-1 0 0,6 1 0 16,2-3 0-16,6 0 0 0,0-2 0 0,1-2 0 15,0-1 0-15,2-2 0 0,2-3 0 0,6 1 0 16,3-3 0-16,5 0 0 0,2 1 0 0,0-1 0 15,-3 0 0-15,3-4 0 0,5 4 0 0,6-2 128 16,3-4-128-16,-2 3 0 0,-2-2 0 0,2 2 0 16,2-1 176-16,0-5-48 0,2-3-128 0,-4 1 192 15,-2 3-192-15,0-4 176 0,4 0-176 0,0 1 160 16,1-1-160-16,-5-2 160 0,-5-1-160 0,3 1 160 16,1 2-160-16,2-1 160 0,1-2-160 0,-2-1 160 0,-5 2-160 0,1-1 192 15,2-1-192-15,0 0 192 0,1-1-192 0,-1-1 192 16,-4 4-192-16,1-4 192 0,3-1-192 0,-2-2 192 15,-1 0-192-15,-1 2 192 0,0-3-192 0,-4-1 160 16,2 0-160-16,4-1 160 0,-2 0-160 0,5 1 192 16,-3 0-192-16,-2-2 192 0,-7-2-192 0,-2-3 128 15,2-2-128-15,0-1 128 0,0-1-128 0,-5-2 160 16,-5-3-160-16,-2-3 160 0,-3-4-32 0,-1-1 0 16,2-3 0-16,2 1 0 0,0-2 64 0,-5-1 0 15,-2 2 0-15,-2-1 0 0,-6 2 0 0,-6-1 16 16,-4 1 0-16,-7 1 0 0,-4-1-16 0,-4-2-16 15,-4 2 0-15,-8 3 0 0,-5 0-176 0,-9-1 0 0,-7 1 0 0,-8 3 128 32,-9 2-1408-32,-2 1-304 0,-2 3-48 0,-1 2-15328 0</inkml:trace>
  <inkml:trace contextRef="#ctx0" brushRef="#br0" timeOffset="58417.29">12772 17823 4607 0,'0'0'400'0,"0"0"-400"16,-8-1 0-16,8 1 0 0,0 0 3136 0,0 0 560 16,-9 0 96-16,2 0 32 0,7 0-2096 0,-8 1-400 0,8-1-96 0,-8 3-16 15,0-1-320-15,8-2-80 0,0 0-16 0,0 0 0 16,-6 4-16-16,6-4 0 0,0 0 0 0,0 0 0 15,0 0 80-15,0 0 16 0,0 0 0 0,0 0 0 16,0 0-16-16,0 0 0 0,0 0 0 0,0 0 0 16,0 0-144-16,0 0-16 0,0 0-16 0,0 0 0 15,0 0-192-15,0 0-48 0,0 0 0 0,0 0 0 16,0 0 0-16,0 0 0 0,7-3 0 0,1 1 0 16,-8 2-80-16,11-2-32 0,0-1 0 0,0 2 0 15,1-1-112-15,-1 0-32 0,2 1 0 0,-1-1 0 0,2 0-64 16,0 1 0-16,1-1-128 0,1 0 192 15,-1 1-48-15,1-1-16 0,1-2 0 0,2 2 0 0,2 1-128 0,2 0 160 16,3 0-160-16,1-2 160 0,0-2-32 0,3 3-128 16,1-1 192-16,3 0-64 0,4-1 64 0,-1 0 16 15,-1-2 0-15,-2 2 0 0,-5-1-64 0,0 1-16 16,-2-3 0-16,-2 2 0 0,-4-1 64 0,0 2 16 16,0 0 0-16,-3-1 0 0,0 0 16 0,-2 1 0 15,-1 3 0-15,-2-1 0 0,-1-1-64 0,1-1-16 16,-2 2 0-16,1 0 0 0,-2 1-144 0,0 0 0 15,-10 1 0-15,10 0 128 0,0 0-128 0,-10 0 0 16,0 0 0-16,9 2 128 0,-9-2-128 0,0 0 0 16,0 0 0-16,7 6 0 0,-7-6-336 0,0 0-48 15,0 0-16-15,0 0 0 16,-2 8-1920-16,-4 0-384 0,-3-2-80 0,-4-1-14816 0</inkml:trace>
  <inkml:trace contextRef="#ctx0" brushRef="#br0" timeOffset="59293.48">12838 18109 17903 0,'0'0'784'0,"0"0"176"0,0 0-768 0,0 0-192 15,-8-2 0-15,8 2 0 0,0 0 1280 0,0 0 192 16,0 0 64-16,0 0 0 0,0 0-240 0,-8 2-32 16,8-2-16-16,0 0 0 0,0 0-160 0,0 0-16 15,0 0-16-15,0 0 0 0,0 0-176 0,0 0-48 16,0 0 0-16,0 0 0 0,11-3-112 0,0 3-16 16,1 1-16-16,-1-2 0 0,2-2-48 0,4 0-16 0,1 0 0 0,2 1 0 15,2 1-16-15,4-2 0 0,2-5 0 0,2 0 0 16,-1 4-128-16,1 0-32 0,5 0 0 0,-2 0 0 15,1 1-80-15,0 0-32 0,-2 2 0 0,-4 0 0 16,-1-1-192-16,-4 1-144 0,-1-4 192 0,-4 2-192 16,0 1 240-16,0-1-64 0,-3-2-16 0,2 2 0 15,-2 0-32-15,-1 0 0 0,-2 1 0 0,2 0 0 16,0-2 0-16,0 1-128 0,-2 2 192 0,-3-1-64 16,-9 2-128-16,7-5 160 0,0-1-160 0,1 3 160 15,-8 3-160-15,0 0 128 0,7-5-128 0,-7 5 128 16,0 0-128-16,0 0 192 0,0 0-192 0,0 0 192 15,0 0-64-15,0 0 0 0,0 0 0 0,0 0 0 16,-9 0 0-16,0 3 0 0,-4 0 0 0,0 2 0 0,-3 2-128 0,-1 1 0 16,-2-2 0-16,-3 3 128 0,0 0-128 15,-1 1 0-15,-2-2 0 0,-5 0 0 0,-2 0 0 0,-1 2 0 16,-6-1 0-16,1 1 0 0,-4-2 0 0,1 0 0 16,1 0 0-16,0 0 0 0,4 0 0 0,4 0 0 15,1-2 0-15,1-1 0 0,3 3 0 0,1-2 0 16,1-1 0-16,1-2 0 0,2 0 0 0,6 2 0 15,0-1 0-15,3-2 0 0,4 1 0 0,9-3 0 16,0 0 0-16,0 0 0 0,0 0 0 0,9-5 0 16,3-4-144-16,5 3 144 0,2-1 0 0,5 1-128 15,0-2 128-15,2 0 0 0,3-1-144 0,3 1 144 16,1 0 0-16,4 1-144 0,3-2 144 0,5-2 0 16,2 2 0-16,1 1 0 0,1 3 0 0,-3-1 0 0,-3-3 0 0,-5 1 0 15,0 3 0-15,-4-2 0 0,2-2 128 0,-3 2-128 16,-2 2 128-16,-1 2-128 0,-3 1 160 15,-1 1-160-15,-6 0 176 0,-1 0-176 0,-3-1 192 0,-4 1-192 16,-1 0 176-16,-11 1-176 0,0 0 160 0,0 0-160 16,0 0 128-16,0 0-128 0,0 0 0 0,0 0 0 15,0 0 0-15,0 0-128 0,-11 7-16 0,-4-2 0 32,-1 1-2016-32,-1 0-400 0,1 0-64 0</inkml:trace>
  <inkml:trace contextRef="#ctx0" brushRef="#br0" timeOffset="76748.55">14664 17688 10127 0,'0'0'448'0,"0"0"96"0,-10 0-544 0,1-1 0 0,0-1 0 0,1 1 0 16,8 1 1856-16,-7-1 272 0,7 1 48 0,-9-3 16 16,1 0-544-16,0 0-112 0,8 3-32 0,-7-2 0 15,-3 2-240-15,3 0-48 0,-2-1-16 0,9 1 0 16,-6 0-48-16,6 0-16 0,-10 2 0 0,10-2 0 16,0 0-176-16,-8 2-16 0,8-2-16 0,0 0 0 15,0 0-160-15,0 0-48 0,0 0 0 0,0 0 0 16,0 0-240-16,0 0-48 0,0 0-16 0,0 0 0 15,0 0-64-15,13 3-16 0,5-1 0 0,2 0 0 16,3-2 48-16,0 1 0 0,1 1 0 0,0-2 0 16,2-1-64-16,0 0-16 0,2 0 0 0,1-2 0 0,3 1 48 0,1-1 16 15,0-2 0-15,2 2 0 0,4 2-16 0,-5 0 0 16,-2 0 0-16,-3 0 0 0,-3-1-112 0,-3 2-32 16,-4 0 0-16,-2-3 0 0,-3 0-48 0,-2 1-16 15,-2 0 0-15,-3-1 0 0,-7 3-144 0,0 0 192 16,6-4-192-16,-6 4 192 0,0 0-192 0,0 0 0 15,-5-4 144-15,-1 1-144 16,-3 3-1104-16,-1 3-304 0,-2 0-48 0,0 1-11680 16,0 0-2352-16</inkml:trace>
  <inkml:trace contextRef="#ctx0" brushRef="#br0" timeOffset="77361.42">16037 17432 8287 0,'0'0'368'0,"-7"-8"80"0,1 2-448 0,0 0 0 16,6 6 0-16,-7-8 0 0,0 2 2944 0,7 6 496 15,0 0 96-15,-4-7 32 0,4 7-1584 0,0 0-304 16,0 0-64-16,0 0-16 0,0 0-512 0,0 0-96 0,0 0-32 0,0 0 0 15,0 0-336-15,9 1-80 0,-3 5-16 0,2-1 0 16,1 4-32-16,1 3-16 0,-1 2 0 0,2 2 0 16,1 1-48-16,0 3-16 0,2 2 0 0,2 2 0 15,-2 4-128-15,0 1-32 0,-1-2 0 0,2-1 0 16,0 0-80-16,0-1-32 0,0-2 0 0,0-1 0 16,-1-2-144-16,1-2 192 0,0-2-192 0,-4-1 192 15,-2 1-192-15,1-4 192 0,-2-3-192 0,-1 2 192 16,-2 1 80-16,0-1 32 0,-5-11 0 0,8 8 0 15,-8-8-1072-15,0 0-192 16,5 6-64-16</inkml:trace>
  <inkml:trace contextRef="#ctx0" brushRef="#br0" timeOffset="77646.77">16367 17382 15663 0,'0'0'688'0,"0"0"144"16,-5-6-656-16,5 6-176 0,-3-5 0 0,3 5 0 0,0 0 2368 0,0 0 448 15,-9 5 96-15,0 1 16 0,1 1-1328 0,0 3-256 16,-2 2-48-16,-1 3-16 0,-1 4-144 0,-4 3-48 16,1 0 0-16,-3 3 0 0,-1 2-224 0,2 0-48 15,-2 4-16-15,2 0 0 0,-1-1-208 0,3-2-32 16,0-3-16-16,1-1 0 0,0 2-336 0,-1-2-64 15,2-1-16-15,1-1 0 0,1-3-128 0,0 2 0 0,1 1 0 16,1-1 0-16,3-3 0 0,0 0 0 0,2-3 128 0,3 0-128 31,2 0-1264-31,1-5-272 0,-2-10-64 0</inkml:trace>
  <inkml:trace contextRef="#ctx0" brushRef="#br0" timeOffset="78632.48">16893 17486 4607 0,'0'0'400'0,"-10"1"-400"0,2-4 0 0,-1 3 0 0,1 2 2640 0,-1-1 448 15,-1-1 96-15,4 1 16 0,6-1-1264 0,-9 0-240 16,9 0-48-16,0 0-16 0,-7 3-400 0,7-3-80 15,-6 4 0-15,6-4-16 0,0 0-320 0,0 0-64 16,0 0-16-16,0 0 0 0,6 9-32 0,4 1 0 16,2-4 0-16,5-1 0 0,2 0-48 0,1-1-16 15,2 1 0-15,3-2 0 0,-4-1-176 0,3-1-32 16,-3-1-16-16,2 0 0 0,0-1-32 0,2-1 0 16,-2-3 0-16,3 2 0 0,-3 1-64 0,0-1-32 15,-2-1 0-15,-3 1 0 0,-1-1-48 0,-2-1-16 16,-2 2 0-16,1-3 0 0,-3-1-16 0,0-2 0 15,-3 0 0-15,2 0 0 0,-4-1-208 0,-1-1 128 16,0 0-128-16,-1 0 0 0,-1 4 128 0,-1-2-128 0,-4 0 0 16,0 0 144-16,-1 1-144 0,0 1 0 0,-5 1 0 0,1 1 0 15,-3-3 0-15,1 3 0 0,-2 0 0 0,-5 2 0 16,2 0 0-16,-3 1 0 0,1-1 0 0,-5 3 0 16,0 3 0-16,1 0 128 0,-2 0-128 0,2 4 0 15,1-3 0-15,-1 5 0 0,0-1 0 0,0 4 0 16,3-1 0-16,-3 2 0 0,0 2 0 0,0 2 0 15,2 2 0-15,-3-2 0 0,0 0 0 0,2 1 0 16,3 3 0-16,-1 0 0 0,2 0 0 0,0 1 0 16,1-2 0-16,5 2 0 0,5-3 0 0,2-2 0 15,1 0 0-15,3-2 0 0,3-1 0 0,3-2 0 16,1-2 192-16,3-1-32 0,3 0-16 0,4-1 0 16,3-3 160-16,-1 1 16 0,1-1 16 0,1 1 0 15,0-2-144-15,1-1-16 0,2 0-16 0,-1-2 0 0,1-2-160 0,2-1 160 16,3 1-160-16,-2-1 160 0,-2 2-160 0,-2-1 0 15,-1 0 144-15,-4 1-144 16,-1 1-1088-16,-2-1-304 0,-1 0-48 0,-3 0-15920 16</inkml:trace>
  <inkml:trace contextRef="#ctx0" brushRef="#br0" timeOffset="79403.21">17653 16971 9215 0,'0'0'400'0,"0"0"96"0,0 0-496 0,0 0 0 0,0 0 0 0,-2-4 0 15,2 4 2000-15,0 0 304 0,0 0 64 0,0 0 16 16,0 0-848-16,0 0-192 0,0 0-16 0,0 0-16 16,0 0-320-16,0 0-64 0,0 0-16 0,0 0 0 15,0 0-144-15,0 0-16 0,0 0-16 0,-3 8 0 16,3-8-112-16,1 11-32 0,3-1 0 0,0 1 0 16,1-3-48-16,2 1-16 0,-2 0 0 0,4 2 0 15,0 1-80-15,3-1 0 0,2-3-16 0,2 2 0 0,0 0-144 0,0-1-32 16,-3-2 0-16,0 1 0 0,1-1-128 0,-3 3-128 15,2-2 192-15,-2-2-192 0,-2 1 144 0,-1-1-144 16,-1 1 0-16,-1-1 144 0,-6-6-144 0,0 0 0 16,0 0 0-16,7 4 0 15,-7-4-1728-15,0 0-384 0,0 0-80 0,0 0-16 0</inkml:trace>
  <inkml:trace contextRef="#ctx0" brushRef="#br0" timeOffset="79749.89">17885 16913 10127 0,'0'0'448'0,"0"0"96"0,0 0-544 0,0 0 0 0,0 0 0 0,0 0 0 15,-5-7 2384-15,5 7 368 0,0 0 80 0,0 0 16 16,-6-5-1392-16,6 5-288 0,0 0-48 0,-5 2-16 16,-5 1-160-16,3 4-48 0,-1 1 0 0,-2 3 0 15,-1 0-48-15,-4 3-16 0,0 0 0 0,0 2 0 16,-1 1 64-16,1 1 0 0,-1-1 0 0,2 2 0 16,0-3-384-16,0 1-80 0,-1-1-16 0,3 1 0 15,2-1-192-15,-1-1-32 0,2-2-16 0,2-1 0 16,2 2-176-16,1-3 160 0,2-1-160 0,1-1 160 0,1-2-160 0,0-7 0 15,0 0 0-15,0 0 0 16,0 0-1024-16,12 1-272 0,0-4-64 0,-2 0-13392 16</inkml:trace>
  <inkml:trace contextRef="#ctx0" brushRef="#br0" timeOffset="80380.07">18369 16916 1839 0,'0'0'160'0,"0"0"-160"16,0 0 0-16,0 0 0 0,0 0 3568 0,0 0 672 16,0 0 144-16,0 0 32 0,0 0-2192 0,7-7-432 15,-3-1-96-15,-4 8-16 0,0 0-320 0,0 0-64 16,0 0-16-16,0 0 0 0,0 0-192 0,0 0-64 15,0 0 0-15,0 0 0 0,0 0-368 0,0 0-80 16,0 0 0-16,0 0-16 0,0 0-96 0,0 8-16 16,0-8 0-16,-1 14 0 0,-4 3 48 0,0 0 0 15,1-1 0-15,0 2 0 0,-1 0-176 0,1 1-48 0,1 0 0 16,-2 0 0-16,2-3-80 0,0 1-32 0,0-3 0 0,2 2 0 16,0 0-160-16,0-2 160 0,-1-1-160 0,1-1 160 15,0-1-160-15,0 1 128 0,1-2-128 0,1-2 128 16,-1-8-128-16,0 8 0 0,1-2 144 0,-1-6-144 15,0 0 0-15,0 0 0 0,0 0 0 0,0 0 0 32,0 0-1280-32,0 0-240 0,5-7-32 0,0 0-9248 0,-5 7-1840 0</inkml:trace>
  <inkml:trace contextRef="#ctx0" brushRef="#br0" timeOffset="80638.6">18094 17039 11967 0,'0'0'1072'0,"0"0"-864"0,0 0-208 0,0 0 0 0,0 0 2560 0,0 0 448 15,10-1 112-15,1 1 16 0,-1 1-1216 0,2 0-256 16,2-1-32-16,1 4-16 0,3-2-336 0,0-2-80 16,4-2-16-16,-1 0 0 0,2 5-288 0,-1-2-64 15,-2-1-16-15,-1-1 0 0,-1-4-208 0,-1 3-32 16,-2-1-16-16,0 1 0 0,-3-1-288 0,-1 2-48 15,-1 3-16-15,0-2 0 0,-2-1-208 0,2 0 0 16,-10 1 0-16,9 1 0 16,-9-1-256-16,9 4-128 0,-9-4-48 0,0 0-10896 15,9 1-2176-15</inkml:trace>
  <inkml:trace contextRef="#ctx0" brushRef="#br0" timeOffset="81235.46">18919 16844 18719 0,'0'0'832'0,"0"0"160"15,0 0-800-15,0 0-192 0,0 0 0 0,0 0 0 16,0 0 1472-16,0 0 256 0,0 0 64 0,0 0 0 0,0 0-496 0,0 0-80 16,0 0-32-16,0 0 0 0,-3 6-352 0,0 3-64 15,-2 2 0-15,2 0-16 0,-3 2 48 0,0 1 16 16,-2 1 0-16,2 4 0 0,0 4-240 0,-1 2-32 16,0 0-16-16,-2 2 0 0,3 4-240 0,-2 0-48 15,1-5-16-15,-3 0 0 0,4-2-32 0,-3-2 0 16,3-2 0-16,-1-2 0 0,-1-1 112 0,3-3 16 15,-1-2 0-15,1-1 0 0,0 0 16 0,2-4 16 16,3-7 0-16,0 0 0 0,-2 7 32 0,2-7 16 16,0 0 0-16,0 0 0 0,0 0 128 0,0 0 32 15,4-10 0-15,2-1 0 0,0-5-128 0,2 0-32 16,-3-4 0-16,3 0 0 0,0-1-224 0,-1-1-48 16,1-2-128-16,2 2 192 0,-2 1-192 0,2 0 128 0,-3-1-128 0,2-1 0 15,0 0 0-15,0 1 128 0,-2 1-128 0,1 0 0 16,-2 5 0-16,0-1 0 0,2 1 0 0,0 1 0 15,-4 3 0-15,0 2 0 0,1 3 0 0,-5 7 0 16,0 0 0-16,0 0 0 0,0 0 0 0,0 0 0 16,0 0 0-16,0 0-128 0,-9 10 128 0,2 2-160 15,-1 3 160-15,-1 2-128 0,-1 1 128 0,0 3-128 16,-1 6 128-16,0-2 0 0,0 0 0 0,1 3 0 16,0-3 0-16,0-1 0 0,4 2 0 0,-2-6 0 15,1-3 0-15,3 2 0 0,1-3 0 0,3 0 0 16,-1-5 0-16,1-2 0 0,0-1 0 0,0-8 0 15,0 0-128-15,4 7 128 0,-4-7-128 0,0 0-13424 16,0 0-2672-16</inkml:trace>
  <inkml:trace contextRef="#ctx0" brushRef="#br0" timeOffset="82173.64">17543 16946 10127 0,'0'0'448'0,"0"0"96"0,0 0-544 0,0 0 0 15,0 0 0-15,0 0 0 0,0 0 1728 0,0 0 224 16,0 0 48-16,0 0 16 0,0 0-816 0,0 0-176 16,0 0-16-16,0 0-16 0,0 0 32 0,0 0 16 15,0 0 0-15,0 0 0 0,0 0-128 0,0 0-16 16,0 0-16-16,0 0 0 0,0 0-240 0,0 0-32 16,0 0-16-16,0 0 0 0,0 0-144 0,-2 8-16 15,2 1-16-15,0-1 0 0,0-8-128 0,3 8-32 16,1 0 0-16,1 2 0 0,2 1-48 0,1-1-16 0,-1-1 0 0,3 0 0 15,0 0 16-15,1 1 0 0,-2 2 0 0,1-1 0 16,2 0 48-16,-3-6 16 0,-2 0 0 0,1 0 0 16,2 1 48-16,-10-6 0 0,0 0 0 0,0 0 0 15,8 6 32-15,-8-6 16 0,0 0 0 0,0 0 0 16,0 0 16-16,0 0 16 0,0 0 0 0,0 0 0 16,0 0 32-16,0 0 0 0,0 0 0 0,0 0 0 15,-4-9-176-15,0 1-48 0,0-2 0 0,-4 1 0 16,2 0-208-16,-2 0 144 0,1-1-144 0,-3 0 128 15,-1 2-128-15,1-2 0 0,1-2 0 0,2 2 128 16,-3 0-128-16,1 2 0 0,0 0 0 0,1 2 0 16,3-1 0-16,-1 2 0 0,1-3 0 0,1 1 128 15,4 7-128-15,-6-5 0 0,1-2 0 0,5 7 0 0,0 0 0 0,0 0 0 16,0 0 0-16,0 0 0 0,0 0 0 0,0 0 0 16,0 0 0-16,0 0 0 0,0 0 0 0,0 0 0 15,-3 10-144-15,4 0 144 0,3 0 0 0,1 0 0 16,2-2 0-16,2 4 0 0,1-1 0 0,1 2 0 15,0 0 0-15,1 3 0 0,-1-1 0 0,1-1 0 16,0-2 0-16,0 0 0 0,-2-1 0 0,-1 0 0 16,-3-3 0-16,2 1 0 0,0 0 0 0,-3-4 0 15,-5-5 0-15,0 0 0 0,7 9 0 0,-1-2 0 16,-6-7 0-16,0 0 0 16,0 0-2080-16,0 0-352 0</inkml:trace>
  <inkml:trace contextRef="#ctx0" brushRef="#br0" timeOffset="83218.48">19520 17440 3679 0,'0'0'320'0,"-7"-2"-320"0,0 2 0 0,7 0 0 15,0 0 3440-15,0 0 608 0,0 0 128 0,0 0 32 16,0 0-2000-16,0 0-400 0,0 0-80 0,11-1 0 16,0-1-512-16,5 0-80 0,5 0-32 0,3-2 0 15,5 0-320-15,0-1-64 0,-1-1-16 0,2 1 0 16,-1-2-192-16,0 0-64 0,0 1 0 0,4 1 0 0,2 1-240 0,1 1-48 16,-3-1-16-16,0 2 0 0,0 0-144 0,-3 3 0 15,-4 0 144-15,-4 0-144 16,-5 0-1136-16,-5 3-288 0,-5 0-64 0,-7-4-12032 15</inkml:trace>
  <inkml:trace contextRef="#ctx0" brushRef="#br0" timeOffset="83426.56">19551 17675 12895 0,'0'0'1152'0,"0"0"-928"16,-7-1-224-16,7 1 0 0,0 0 3840 0,8-3 736 0,1-1 144 0,6 3 16 15,6 1-3248-15,4 0-656 16,4-1-128-16,3 0-16 0,1-1-160 0,4 0-16 0,4-2-16 0,4 0 0 16,5-2-208-16,-1 2-32 0,1 0-16 0,-4 0 0 15,-6 2-240-15,-1 0 144 0,-5 0-144 0,-2 1 128 32,-3-1-1472-32,-2 0-288 0,-3-1-64 0</inkml:trace>
  <inkml:trace contextRef="#ctx0" brushRef="#br0" timeOffset="84163.32">21028 17326 12895 0,'0'0'576'0,"1"-7"112"0,0-3-560 0,2 0-128 15,0 1 0-15,1-1 0 0,-3 1 1792 0,3 0 336 16,-2 1 64-16,0 0 16 0,-2 8-544 0,0 0-96 16,0 0-32-16,0 0 0 0,0 0-416 0,0 0-96 15,0 0 0-15,-9 4-16 0,-4 5-368 0,0 3-80 16,-1 4-16-16,-3 3 0 0,-2 3-176 0,2 3-48 15,1 0 0-15,1 4 0 0,0 0-64 0,1 1-32 16,5-4 0-16,2 2 0 0,6-1-224 0,2 0 0 0,1-2 128 16,4-3-128-16,2-3 0 0,3-3 0 0,4-3 128 0,3-2-128 15,2-3 176-15,4-3-16 0,4-5 0 0,1-3 0 16,-2 1 112-16,2-6 32 0,-4-5 0 0,1-1 0 16,1-3-128-16,-1-1-32 0,1-3 0 0,0-1 0 15,1 0-144-15,-4 1 0 0,-3 4 144 0,-3 1-144 16,2-1 0-16,-3 4 0 0,-3 2 0 0,-1 2 128 15,-1 3-128-15,-2 4 128 0,-10 2-128 0,0 0 128 16,0 0-128-16,6 10-160 0,-4 2 160 0,-4 3-208 16,-4 0 208-16,-3 6 0 0,-1 4 0 0,-2 4 0 15,-3 4 128-15,-2 5 80 0,-1 0 16 0,-3 3 0 16,-3 1 32-16,-2 1 0 0,-2 1 0 0,-1 1 0 16,1 9 32-16,0-3 16 0,1-2 0 0,0-5 0 0,0-5 16 0,-2-1 16 15,-2-4 0-15,2-3 0 0,3-3 48 0,0-3 16 16,2-3 0-16,10-9 0 0,-1-1-128 0,0-1-16 15,-2 1-16-15,1-1 0 0,-1-1 16 0,1-4 16 16,-1-1 0-16,-10 0 0 0,4-7-144 0,13-2-128 16,-2-3 144-16,1-3-144 0,-2-2 192 0,1-2-64 15,1-5-128-15,1-1 192 0,2-1-192 0,-4-19 144 16,6 1-144-16,6 8 128 0,3 5-128 0,6 5 0 16,3 4 0-16,3 2 0 0,1 0 0 0,3 1 0 15,3 7 0-15,4 0-176 0,4 2 176 0,3 0-128 16,2 2 128-16,4 4-128 0,3 5 128 0,-1-1 0 15,0-1 0-15,-2 2 0 0,0-1 0 0,-3 2 0 16,-3 0 0-16,-1-4 0 0,1 1 0 0,-6 1 0 0,-4 0 0 16,-5 0 0-16,-3-1 0 0,-3 0 0 0,-2-4 0 0,-10 0-128 31,7 4-1152-31,-7-4-240 0,0 0-32 0</inkml:trace>
  <inkml:trace contextRef="#ctx0" brushRef="#br0" timeOffset="86356.64">22200 16994 12671 0,'16'-2'560'0,"-5"3"112"0,4 3-544 16,-2 1-128-16,-1-5 0 0,2 0 0 0,2 0 864 0,-1 0 144 0,0 1 16 0,0-1 16 15,-1 0 96-15,-4 1 16 0,0 1 0 0,-10-2 0 16,0 0 16-16,0 0 16 0,0 0 0 0,0 0 0 16,0 0-160-16,0 0-16 0,0 0-16 0,0 0 0 15,-8 2-208-15,-1-1-32 0,-2 3-16 0,-1-2 0 16,0-3-224-16,-2 1-64 0,-2 1 0 0,-1-1 0 16,-5-2-48-16,0-2-16 0,-1 1 0 0,-2 1 0 15,-2 1-208-15,1-4-48 0,1-2-128 0,-1 0 192 0,0 2-16 0,0 0-16 16,-2 0 0-16,-3-2 0 0,-7 1-32 0,-1 0-128 15,-3 1 192-15,0-1-64 0,0-2-128 0,0 2 0 16,1-1 144-16,0 1-144 0,-3-2 128 0,-1 1-128 16,-3 2 128-16,-4-2-128 0,-2 1 144 0,3 0-144 15,0 1 192-15,2-2-192 0,3-1 176 0,0-1-176 16,0 1 160-16,-3-2-160 0,-2-1 144 0,-4 1-144 16,1 1 128-16,0 1-128 0,0 1 0 0,0-1 128 15,0 0-128-15,-1 2 0 0,0-1 192 0,-4 2-64 16,-1 0 0-16,2 2 0 0,3 0-128 0,-1-2 0 15,0-1 0-15,-1-1-176 0,-5 0 176 0,0 1 0 16,1-1 0-16,4 4 0 0,5 1 0 0,3-2 128 16,-1-4-128-16,-3 2 0 0,-4 4 0 0,-1 0 0 15,0-2 0-15,2 2 0 0,0-1 0 0,3 2 0 0,2 3 0 0,-4-3 0 16,-5-6 0-16,2 2 0 0,-1 0 0 0,0 2 0 16,8-2 0-16,-1 0 0 0,3 0 0 0,-1 0 0 15,-5 1 0-15,2 1 0 0,4 0 0 0,-3 1 128 16,0-1-128-16,4-2 0 0,3 1 0 0,3 0 0 15,0-2 0-15,-2 1 0 0,-2 0 0 0,-1 2 0 16,-1-3 0-16,2 3 0 0,0-2 0 0,1 4 0 16,2-1 0-16,0 1 0 0,0 0 0 0,-3-1 0 15,-1 0 0-15,-1 1 0 0,2 0 0 0,3 0 0 16,-1-3 0-16,3 3 0 0,3-1 0 0,-1 1 0 16,2-1 0-16,0 4 0 0,-3 2 0 0,-4 1 0 15,-4-5 0-15,3 0 0 0,3 1 0 0,0 2 0 16,-1 1 0-16,1 1 0 0,6-1 0 0,-3 0 0 0,2-2 0 15,0-1 0-15,-1 0 0 0,-2 0 0 0,-6 1 0 0,6-2 0 16,0-3 0-16,3 1 0 0,-3 2 0 0,3 1 0 16,0 0 0-16,2-1 0 0,-1-1 0 0,-4 1 0 15,0 1 0-15,-4 0 0 0,-1-4 0 0,1 2 128 16,-2 2-128-16,2 0 0 0,2-1 0 0,0 2 0 16,0 0 0-16,-1 2 0 0,-2-1 0 0,2 0 0 15,-1 0 0-15,0 1 0 0,2-2 0 0,4 0 0 16,-1-1 0-16,4-1 128 0,1-2-128 0,3 2 176 15,0 1-176-15,-2 2 192 0,-3 2-192 0,1-1 128 16,0 1-128-16,-3 0 128 0,2 3-128 0,0 0 0 16,-2-1 0-16,3 2 0 0,1 0 0 0,3 3 0 15,-1 0 0-15,0-1 0 0,-2-3 0 0,-1-1 0 0,-1 0 0 0,-2 1 0 16,-1 1 0-16,2-1 0 0,4 0 0 0,2 2 0 16,-2 3 0-16,3 0 0 0,2-3 0 15,2 2 0-15,1-2 0 0,-1 1 128 0,1 0-128 0,-4 0 0 16,-1-2 0-16,-1 1 0 0,-1 1 128 0,1 0-128 15,0 0 0-15,2 0 0 0,1 0 0 0,0 1 0 16,1 1 0-16,1 0 0 0,2 0 0 0,0-1 0 16,4 0 0-16,-2 2 0 0,0 0 0 0,4 1 0 15,-1-1 0-15,3 0 0 0,-2 2 0 0,2-1 0 16,-2 0 0-16,2 1 0 0,-1-1 0 0,2 2 0 16,-2 4 0-16,1 0 0 0,-1-1 0 0,2 1 0 15,2-2 0-15,0 2 0 0,0-3 0 0,2 0 0 16,1 1 0-16,0 0 0 0,-1-1 0 0,2 0 0 0,2 2 0 15,1 1 0-15,1 0 0 0,-1 1 0 0,1-3 0 0,2 2 0 16,0 1 0-16,0 0 0 0,2 1 0 0,1 0 0 16,1-5 0-16,0 2 0 0,4 2 0 0,-1-2 0 15,2-2 0-15,1 0 0 0,4 0 0 0,-1-2 0 16,2 1 0-16,4-1 0 0,-1 1 0 0,4-2 0 16,3-1 0-16,-2 1 0 0,5 1 0 0,-1-1 0 15,2-1 128-15,3 0-128 0,-4 4 0 0,3-2 0 16,-1 1 0-16,2-1 0 0,2-1 0 0,-2 1 0 15,3 1 0-15,-1-1 0 0,1 3 0 0,0-3 0 16,4-1 0-16,2 2 0 0,-4-2 0 0,1-1 0 16,-1-5 0-16,0 1 0 0,-1-1 0 0,1 1 0 15,4-1 144-15,2-3-144 0,3 0 0 0,-1 2 144 0,4-1-144 0,-1 1 0 16,0-2 144-16,-3 1-144 0,-1 0 0 0,1-1 144 16,2 3-144-16,0-1 0 0,2 0 0 0,0-2 0 15,1 2 0-15,1 1 0 0,-2 0 128 0,-2-1-128 16,0 1 0-16,-20-6 0 0,5 4 0 0,3 1 0 15,2-1 0-15,3 2 0 0,4 0 0 0,2 2 0 16,1-1 0-16,35 8 0 0,-13-4 0 0,-6-1 128 16,-1-3-128-16,-1 0 0 15,3-1 0-15,-1-2 0 0,-1 1 0 0,-1 0 128 0,-3 2-128 0,-1-4 0 16,3 0 0-16,2 0 0 0,3 1 128 0,-4 1-128 16,0-1 0-16,-2 1 0 0,-2 0 0 0,0-1 128 15,2 0-128-15,4 1 0 0,1-1 0 0,0 1 0 16,-4 0 0-16,0-2 0 0,-4 0 0 0,2-2 0 0,-2 0 0 15,5-1 0-15,6 1 128 0,0 2-128 0,-2 0 0 0,-1 0 0 16,-3-3 0-16,2-1 0 0,-1 0 0 0,3 1 0 16,-1 0 128-16,0 0-128 0,-3 1 0 0,-1-2 0 15,-1 0 0-15,4-2 128 0,2-2-128 0,2 2 0 16,2 3 0-16,-4-1 128 0,-5 2-128 0,-1-3 0 16,1-2 0-16,1 0 128 0,3 0-128 0,1 1 0 15,-2 1 0-15,-3 0 0 0,-4-1 128 0,1 0-128 16,0-1 0-16,1-2 128 0,3 0-128 0,0 0 0 15,2 1 0-15,-4 1 128 0,-4-1-128 0,2 0 128 16,-2-3-128-16,5-1 128 0,0 1-128 0,3 1 0 16,1 1 144-16,-3 2-144 0,-2-2 128 0,-2-1-128 15,1 0 128-15,0 0-128 0,4-2 0 0,-2 3 128 16,-3 1-128-16,0-1 0 0,-4 1 0 0,1-1 128 0,-3-1-128 0,3-2 0 16,-2 1 0-16,2 0 144 0,-4 1-144 0,-1-1 0 15,-2 0 128-15,-1 0-128 0,-4 3 0 0,-1-3 0 16,-3 0 128-16,3 1-128 0,1-2 0 0,2 3 0 15,-2 0 0-15,2 0 0 0,3-1 128 0,-2 0-128 16,0-1 0-16,-1 1 128 0,-5-3-128 0,-1 1 0 16,0-2 128-16,1-1-128 0,2-1 0 0,2 1 0 15,3-2 128-15,-3-2-128 0,5 1 0 0,-2 1 0 16,-4-1 128-16,-4 1-128 0,-2-1 0 0,-14 6 0 16,4-2 128-16,-1 0-128 0,4 0 0 0,1 0 0 15,0-3 128-15,1-1-128 0,1-1 144 0,23-11-144 0,-9 2 208 16,-6 0-48-16,0-1-16 0,-5 1 0 0,-3 0-16 15,0-1 0-15,-5-1 0 0,1-4 0 0,-2 0 0 0,-1-2 0 16,-1-1 0-16,-3 0 0 0,-3 2 16 0,0-1 0 16,-7 0 0-16,-2 4 0 0,-2-2 96 0,-4 1 16 15,-3-2 0-15,-4 3 0 0,0-2 48 0,-5 2 16 16,-3-1 0-16,0-1 0 0,-3 1-128 0,2 0-32 16,-3 3 0-16,-1 0 0 0,-1 0-160 0,-2 0 0 15,-2 1 0-15,-4 2 128 0,-2 4-128 0,3-3-272 16,2 4 64-16,3 0 16 15,2 3-1808-15,4-1-368 0,5 2-64 0</inkml:trace>
  <inkml:trace contextRef="#ctx0" brushRef="#br0" timeOffset="89996.96">1654 5011 32255 0,'-16'-33'1424'0,"8"17"304"0,1 5-1392 0,0 2-336 0,7 9 0 0,-3-5 0 16,0-1-384-16,3 6-160 0,0 0-32 0,0 0 0 16,0 0 576-16,2 10-128 0,1 1 128 0,2 10 0 15,-1 10 0-15,-1 3 272 0,2 5-48 0,-1 7-16 0,1 5 32 0,-2 10 0 16,-1 4 0-16,0 3 0 0,-1 6-240 0,-2 4 0 16,-1 4 128-16,-1 10-128 0,1 7 0 0,-5 5 0 15,-2 5 0-15,0 8 0 0,3 7 0 0,-4 5 176 16,0 3-176-16,-1 7 160 0,1 9-32 0,2 4 0 15,-2 2 0-15,3-4 0 0,-1-6-128 0,5-3 128 16,1-2-128-16,-2-11 128 0,1-8 80 0,2-3 16 16,1-6 0-16,2-8 0 0,0-9 224 0,4 1 64 15,-4-2 0-15,1-5 0 0,-1-5-192 0,1-8-16 16,1-3-16-16,-2 3 0 0,3 1-128 0,0-8-32 16,0-7 0-16,-1-3 0 0,3-6-128 0,0-3 0 15,0-4 0-15,1-7 0 0,0-3 128 0,1-4-128 16,1 4 0-16,1-9 128 0,4-2-128 0,6-6 0 15,0-4 0-15,7-5 0 0,1-4-144 0,9-2 144 0,5-3 0 16,4-1 0-16,3-1 0 0,6-3 0 0,5-4 0 0,9-1 0 16,4 0 0-16,6-2 0 0,0-5 0 0,6 3 0 15,6 6 0-15,5-3 0 0,4-3 0 0,7 0 0 16,4 0 0-16,6-3 0 0,2-1 0 0,7 0 0 16,2 1 0-16,3 0 0 0,1-2 0 0,7 0 0 15,5-1 0-15,3 2 0 0,3-1 0 0,3-1 0 16,0 1 0-16,3 3 0 0,4 2 0 0,1 0 0 15,-4-2 0-15,3 2 0 0,-1 2 0 0,3 0 144 16,0 0-144-16,2 2 0 0,0-1 0 0,0-1 128 16,-4-2-128-16,1 1 128 0,-1-1-128 0,0 0 128 15,-2-4-128-15,-4 2 160 0,0-2-160 0,-3 3 160 16,-6-2-160-16,1 2 160 0,-2 0-160 0,-4 2 160 16,-5-1-160-16,-6 2 0 0,-6 1 0 0,-4 0 0 0,-4 1 0 0,-3 1 128 15,-5 4-128-15,-6 1 0 0,-4 1 0 16,-5 2 0-16,-5-1 0 0,-5 2 0 0,-6 3 0 0,-9 1 128 15,-2 1-128-15,-4-1 0 0,-4-3 0 0,-1 0 0 16,-2 3 128-16,-4-1-128 0,-8 0 0 0,-4-1 0 16,-5 0 0-16,-2-2 0 0,-4-2 144 0,-3 0-144 15,-5-1 160-15,-3-4-160 0,-1-1 192 0,-3-2-64 16,-2-2-128-16,-4-4 192 0,-2-7 0 0,0-8 0 16,-2-6 0-16,-1-4 0 0,-2-2-64 0,-1-4 0 15,-2-5-128-15,2-6 192 0,-3-7-64 0,2-8-128 16,1-7 176-16,0-6-176 0,0-6 128 0,2-7-128 15,2-8 0-15,2-2 0 0,0-2 0 0,1-6 0 0,0-10 0 16,2-1 0-16,0-1 0 0,4-4-224 16,-1-2 64-16,1 6 16 0,-2 2 144 0,-2 3-208 0,5 1 80 0,0-1 128 15,0 2 0-15,2 6 0 0,2 6 0 16,-2 0 0-16,1-4 0 0,-2 11 0 0,1 6 0 0,1 6 0 16,-1 1 0-16,0 6 0 0,-7 3 0 0,1 8 0 15,-1 8 0-15,-2 6 0 0,-2 5 0 0,-1 2 0 16,-1 3 0-16,-2 4 0 0,-2-1 0 0,0 6 0 15,-1 2 0-15,-1 3 0 0,-3 8 0 0,0 1 0 16,-4 2-192-16,1 3 192 0,0 1-160 0,-1 5 160 16,-1 3-128-16,-2 2 128 0,-3 0 0 0,1 1-144 15,-1-1 144-15,-4 3-128 0,-6 1 128 0,-1 2-128 16,2-1 128-16,-3 3 0 0,-8 1 0 0,-2 2-128 16,-4 3 128-16,-3-2-128 0,-4 1 128 0,-11-1-128 0,-3 4 128 15,-6 1 0-15,-3-2 0 0,-4 3 0 0,-3 1 0 0,-5 2 0 16,-4 0 0-16,-3 0 0 0,-2-2 0 0,-5 1 0 15,-7 0 0-15,-1 0 0 0,0-1 0 0,-4-2 0 16,-5 0 0-16,-4-1 0 0,-1-2 0 0,-7-1 0 16,-6-1 0-16,-3 2 0 0,3 0 0 0,-2-1 0 15,-4 0 0-15,-4-1 0 0,-2 0 0 0,-5-1 128 16,0-1-128-16,1 0 0 0,0 1 0 0,-3 0 0 16,-2-1 0-16,3 0 0 0,2-1 0 0,2-1 144 15,-1 0-144-15,2-1 0 0,-1-1 160 0,6 1-160 16,4 0 128-16,0 0-128 0,-3 1 0 0,1 1 0 15,4 0 128-15,-2-1-128 0,2-3 0 0,2 2 0 16,-2 1 0-16,4 0 0 0,3 0 144 0,0 2-144 0,-4 0 160 0,4 2-160 16,5 0 240-16,1 0-48 0,2 0-16 0,4 1 0 15,7-1-32-15,1-1 0 0,0-2 0 0,9 1 0 16,8 2-144-16,-1 0 192 0,4-1-192 0,6 0 192 16,1-1-192-16,10 1 160 0,2 1-160 0,4 1 160 15,1 1-160-15,5 2 0 0,4-1 0 0,5 0 0 16,4-2 0-16,5 1 0 0,6 1 0 0,4 2 0 15,1 3-160-15,5 1-64 0,5 3-16 0,1 0 0 16,5 0-1872 0,4 3-384-16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9:45:56.52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2207 2364 16575 0,'0'0'736'0,"0"0"160"0,-2-7-720 0,1 1-176 0,2-2 0 0,0 4 0 15,-1 4 848-15,0-6 144 0,0 1 32 0,0-1 0 16,1 2 0-16,-1 4 0 0,0 0 0 0,0 0 0 16,0 0 0-16,0 0 0 0,0 0 0 0,-2 6 0 15,2 4-832-15,-2 5-192 0,-3 3 0 0,0 8 0 16,-2 3 0-16,-1 2 0 0,1 1 0 0,-2 5 0 15,-1 4 0-15,1 2 0 0,2 0 0 0,-3 2 0 0,3 3 864 0,-1 2 128 16,2 3 32-16,1-3 0 0,3-5-832 0,2-3-192 16,2-6 0-16,3-3 0 0,-1-4 0 15,5-5 0-15,-2-3 0 0,4-4 0 0,0-4 0 0,4-3 0 16,4-1 0-16,0-3 0 0,6-5 0 0,1-2 0 16,3-3 0-16,0-3 0 0,0-2 864 0,1-2 128 15,-4-4 32-15,2-3 0 0,-2-1-832 0,3-5-192 16,-1-2 0-16,0-5 0 0,1-2 0 0,-1-1 0 15,-2-1 0-15,1 1 0 0,-1 1 864 0,2 1 128 16,-1 1 32-16,-4 3 0 0,0 1-832 0,-4 4-192 16,-1 2 0-16,-4 4 0 0,-2 1 0 0,-2 3 0 15,-1 2 0-15,-3 3 0 0,-1 3 0 0,-2 0 0 16,-1 1 0-16,-2 4 0 0,0 0 0 0,0 0 0 16,-2 7 0-16,0 1 0 0,0 7 0 0,-5 3 0 0,-1 3 0 0,1 7 0 15,0 3 0-15,-4 7 0 0,-3 8 0 0,-3 5 0 16,0 6 0-16,-2 5 0 15,-5 0 0-15,2 8 0 0,0 6 0 0,1-1 0 0,0 2 0 16,-2 3 0-16,1-6 0 0,0 1 0 0,-2 0 0 0,2-5 0 16,-2-4 0-16,-1-4 0 0,1-7 0 0,-4-3 0 15,1-2 0-15,-1-3 0 0,2-6 0 0,-3-2 0 16,2-3 864-16,2-2 128 0,2-3 32 0,-1-5 0 16,0 0-832-16,2-5-192 0,2-3 0 0,2-3 0 15,0-8 0-15,3-2 0 0,0-5 0 0,2-5 0 16,1-2 0-16,3-9 0 0,1-6 0 0,3-4 0 15,3-5 864-15,3-1 128 0,1-1 32 0,5-1 0 0,3 1-832 0,3 1-192 16,3 4 0-16,4 1 0 0,3-1 0 0,3 3 0 16,6 1 0-16,5 4 0 0,1 2 0 15,3-1 0-15,0 2 0 0,0-1 0 0,-1 2 0 0,-1 2 0 16,1 2 0-16,12-3 0 16,-8 2-768-16,-5 6-208 0,-2 2-48 0,-13 5 0 0,0 3 1648 0,-2 0 320 15,-2 3 64-15,2 2 16 16,-3 0-1648-16,-5-2-320 0,-5-1-64 0,-9-5-16 15,8 8-2448-15,-8-8-496 0,0 0-112 0,0 0-16 0</inkml:trace>
  <inkml:trace contextRef="#ctx0" brushRef="#br0" timeOffset="599.94">3903 1742 20271 0,'0'0'896'0,"1"-6"192"0,0-2-880 0,-1 8-208 16,0 0 0-16,0 0 0 0,0-10 864 0,0 10 128 16,0 0 32-16,0 0 0 0,0 0 816 0,0 0 160 15,-3-7 48-15,3 7 0 0,0 0-832 0,0 0-144 16,-9 6-48-16,3 5 0 0,1 5-816 0,-2 2-208 0,0 3 0 0,-1 3 0 15,2 6 864-15,-1 3 128 0,-1 3 32 0,1 2 0 16,-1-1 0-16,0-3 0 0,1-4 0 0,-1-1 0 16,-1-3-832-16,1-2-192 15,1-2 0-15,0-3 0 0,2-4 0 0,0 0 0 0,1-1 0 0,1-4 0 16,3-10 0-16,-4 9 0 0,4-9 0 0,0 0 0 16,0 0 0-16,0 0 0 0,0 0 0 0,0 0 0 31,0 0-3232-31,10-9-688 0,0-8-144 0,0 0-32 0</inkml:trace>
  <inkml:trace contextRef="#ctx0" brushRef="#br0" timeOffset="1111.34">4534 2595 16575 0,'-14'3'736'0,"14"-3"160"0,-6 4-720 0,6-4-176 0,0 0 0 0,-6 4 0 16,6-4 1664-16,0 0 320 0,0 0 48 0,0 0 16 0,10 3-832 0,3-2-144 16,5-3-48-16,3-1 0 15,5 0 0-15,4-2 0 0,0-1 0 0,2-1 0 0,-1-2-816 0,4-1-208 16,0-2 0-16,2 0 0 0,-2 0 864 0,1 2 128 16,-2-2 32-16,0 4 0 15,-3 1-1648-15,-5 4-320 0,-3 4-64 0,-6 3-16 16,-5-1 0-16,-12-3 0 0,3 18 0 0,-14-2 0 0</inkml:trace>
  <inkml:trace contextRef="#ctx0" brushRef="#br0" timeOffset="1264.02">4630 2891 35007 0,'0'0'768'0,"0"0"176"0,0 0 16 0,7 11 16 0,3 0-784 0,1-1-192 15,3 0 0-15,3-3 0 0,0 1 0 0,5-4 0 16,2-1 0-16,5-1 0 0,-1-2 864 0,2-1 128 15,4-1 32-15,-3 0 0 0,-4 2-832 0,1-1-192 16,2-1 0-16,-1 1-11424 0,-2 1-2336 16</inkml:trace>
  <inkml:trace contextRef="#ctx0" brushRef="#br0" timeOffset="6951.3">6457 2464 16575 0,'5'-13'736'0,"-5"13"160"16,6-9-720-16,1-2-176 0,0-2 0 0,-4 4 0 16,-3 9 848-16,0 0 144 0,0 0 32 0,0 0 0 0,2-11 0 0,-2 11 0 15,0 0 0-15,0 0 0 0,0 0 0 0,-5 6 0 16,-5 3 0-16,0 6 0 0,0 3 0 0,-3 7 0 16,0 3 0-16,-2 2 0 0,1 8-832 0,1 4-192 15,0 4 0-15,-1 4 0 0,-3 1 0 0,5 5 0 16,0 6 0-16,7-21 0 0,-1 2 864 0,0 17 128 15,5-9 32-15,1-9 0 16,4-6-1648-16,3-7-320 0,1-6-64 0,5-6-16 0,6-3 832 0,3-4 192 16,3-5 0-16,2-3 0 0,3-4 768 0,1-7 208 15,1-6 48-15,1-4 0 0,1-2 0 0,0-2 0 16,1-3 0-16,-2-1 0 0,1-2-832 0,-1-4-192 16,-1-5 0-16,-1 1 0 0,-1-2 0 0,-2 2 0 15,0-2 0-15,-3 3 0 0,-2-1 0 0,-2 5 0 16,-2 4 0-16,-6 12 0 0,1 0 0 0,1 3 0 0,-1 0 0 15,-2 3 0-15,0 5 0 0,-3 0 0 0,0 2 0 0,-2 4 0 16,0 3 0-16,-4 4 0 16,1 3 0-16,-2 3 0 0,-2 2 0 0,0 3 0 0,0 0 0 0,-1 8 0 15,-2 7 0-15,-1 5 0 0,-1 5 0 0,-3 6 0 16,-2 2 0-16,0 5 0 0,-3 4 0 0,-1 7 0 16,-2 4 0-16,0 0 0 0,-2-2 0 15,-12 25 0-15,0-11 0 0,1-6 0 0,-1-3 0 0,2-5 0 16,-1-7 0-16,0-5 0 0,2-5 0 0,-3-2 0 15,-1-1 0-15,2-2 0 0,0-1 0 0,2-2 0 16,-1-5 864-16,2-4 128 0,-3-5 32 0,1-2 0 16,-1-6-832-16,-1-5-192 0,1-2 0 0,2-5 0 0,0-3 0 0,4-5 0 15,1-5 0-15,0-7 0 0,0-5 0 16,1-7 0-16,1-7 0 0,3-8 0 0,3-9 0 0,6-1 0 16,5-1 0-16,6 2 0 0,7 1 0 0,7 4 0 15,4 0 0-15,7 5 0 0,5 2 0 0,8 2 0 16,3 0 0-16,5 5 0 0,1 3 0 0,2 4 0 15,3 1 0-15,0 3 0 0,1 3 0 0,-1 4 0 16,-5 8 0-16,-3 2 0 0,-6 2 0 0,-5 0 0 16,-7 5 0-16,-6 2 0 0,-3 3 0 0,-8-4 0 15,-2 0 0-15,3 6 0 0,-5 2 0 0,-1-6 0 16,-5 0 0-16,2 3 0 16,0-7-3232-16,-4-8-688 0,0 0-144 0,0 0-32 0</inkml:trace>
  <inkml:trace contextRef="#ctx0" brushRef="#br0" timeOffset="7447.45">7836 1780 16575 0,'0'0'368'0,"3"-6"80"0,0 1 0 0,-3 5 16 0,4-5-464 0,0 0 0 15,-1-2 0-15,3 3 0 0,-6 4 912 0,0 0 96 16,0 0 16-16,0 0 0 0,0 0 816 0,0 0 160 16,0 0 48-16,0 0 0 0,0 0-1648 0,2 9-400 15,-2-2 0-15,-1 6 0 0,-1 2 896 0,-4 4 112 16,0 0 16-16,-1 3 0 0,0 2-832 0,2 0-192 15,-3 0 0-15,3 0 0 0,-1-1 864 0,1 1 128 16,0-2 32-16,0-2 0 0,2-2-832 0,-1-3-192 0,1 0 0 0,1-2 0 16,-3-4 0-16,3-2 0 0,2-7 0 0,0 0 0 15,0 0 0-15,0 0 0 16,0 0 0-16,0 0 0 16,0 0-2416-16,7-7-528 0,5-12-96 0,-2 1-32 0</inkml:trace>
  <inkml:trace contextRef="#ctx0" brushRef="#br0" timeOffset="7760.75">8437 1581 20271 0,'0'0'896'0,"0"0"192"0,0 0-880 0,0 0-208 16,0 0 0-16,0 0 0 0,0 0 864 0,0 7 128 16,-2 0 32-16,-2 5 0 0,-5 5 0 0,-2 1 0 15,-3 4 0-15,-3 3 0 0,0-1 0 0,-3 7 0 16,-3 5 0-16,-1 3 0 0,-3 3 0 0,1 2 0 16,-1 2 0-16,2 2 0 0,2-2-832 0,-1-3-192 15,3-6 0-15,0 1 0 0,2 0 0 0,2-3 0 16,-1-3 0-16,3-1 0 0,1-2 0 0,2-2 0 15,4-4 0-15,-1-2 0 0,3-4 0 0,0-6 0 0,1-6 0 16,5-5-10336-16,0 0-2112 16</inkml:trace>
  <inkml:trace contextRef="#ctx0" brushRef="#br0" timeOffset="8270.91">8479 2048 27647 0,'0'0'1216'0,"0"0"256"0,0 0-1168 0,0 0-304 15,-1-3 0-15,0-3 0 0,2-1 880 16,1 0 112-16,4 2 32 0,3-4 0 0,-1 0-832 0,5 0-192 15,2-1 0-15,3 2 0 0,-1 0 864 0,4 1 128 16,2 2 32-16,1-1 0 0,1 4 0 0,-2 2 0 16,-2 3 0-16,-2 3 0 0,-1 2-832 0,-5 1-192 15,-2 4 0-15,-2 0 0 0,-5-1 0 0,0 2 0 16,-4 3 0-16,-4-1 0 0,-1 0 0 0,-6-1 0 16,-1 0 0-16,-3 0 0 0,-1-2 0 0,-2-1 0 15,2-1 0-15,0-2 0 0,2-3 864 0,2 1 128 16,3-2 32-16,3-1 0 0,6-4-832 0,0 0-192 15,0 0 0-15,0 0 0 0,12-1 0 0,3-2 0 16,3 0 0-16,2 1 0 0,0 3 0 0,1 2 0 16,1 2 0-16,-2 0 0 0,0 1 0 0,-1 4 0 0,-1 4 0 0,-2-1 0 15,-4 0 0-15,-2 4 0 0,-5 0 0 0,-3 5 0 16,-2 0 0-16,-4 0 0 0,-4-1 0 0,-5 0 0 16,-3 0 864-16,-5-2 128 15,-5-2 32-15,-1-1 0 0,-6-2-832 0,-1 0-192 0,0-3 0 0,0-1 0 16,-2-2 0-16,2-4 0 0,2 0 0 0,4-4 0 15,3-1 0-15,1-3 0 0,4 0 0 0,2-2 0 16,3 1-2416 0,2-1-528-16,4 1-96 0,2-2-32 0</inkml:trace>
  <inkml:trace contextRef="#ctx0" brushRef="#br0" timeOffset="14441.93">22200 1277 20271 0,'-6'1'448'0,"1"1"80"0,-2 3 32 0,1-2 16 0,-1 2-576 0,-1-2 0 0,3 1 0 0,-3 0 0 16,1-2 928-16,1 0 80 0,0-1 16 15,2-1 0-15,4 0 816 0,-4-1 160 16,-1-3 48-16,2-2 0 0,0-2-832 0,0 1-144 0,-1-2-48 0,2-3 0 16,1-7 0-16,2-2 0 0,-1-3 0 0,2-2 0 15,2-2-816-15,-1-6-208 0,0-3 0 0,1-3 0 16,2 0 864-16,-3-3 128 0,1-1 32 15,1-1 0-15,-1-2-832 0,1 2-192 0,2 3 0 0,-1 11 0 16,-1-1 0-16,3 2 0 0,0 2 0 0,1 4 0 16,-1 2 0-16,0 4 0 0,-1 2 0 0,1-1 0 15,2 4 0-15,1 5 0 0,0 2 0 0,3 4 0 16,-1 3-768-16,0 2-208 16,1 5-48-16,2 4 0 0,0 1 832 0,-3 1 192 0,2 7 0 0,-1 3 0 0,0 3 0 15,1 3 0-15,-1 4 0 0,0-1 0 0,0-1 0 0,3 9 0 16,-1 0 0-16,0-2 0 0,-2-3 0 0,0 0 0 15,2-4 0-15,-6-2 0 0,-3-3 0 0,1-3 0 16,0-2 0-16,-3-3 0 0,-4-3 0 0,1-3 0 16,0-1 0-16,-3-2 0 0,-3-4 768 0,0 2 208 15,-4-2 48-15,-3-4 0 0,-3 0-832 0,-3-4-192 16,-6 0 0-16,-1-3 0 0,-6-4 0 0,-3 2 0 16,-5-3 0-16,1 0 0 0,0 0 0 0,2 0 0 15,-1-1 0-15,3 0 0 0,0 0 0 0,4 0 0 16,2-3 0-16,2 1 0 0,2-1 0 0,6 1 0 15,0 1 0-15,4-1 0 0,2-3 0 0,6 3 0 16,0-1 0-16,5-1 0 0,5-2 0 0,1-1 0 0,5 2 0 0,5-3 0 31,2-1-768-31,9 0-208 0,3-6-48 0,9 2 0 0,4 0 832 0,5 0 192 0,4-1 0 16,-12 7 0-16,1-4 0 0,0 0 0 0,2 0 0 0,1 0 0 16,0 1 0-16,1 4 0 0,0 3 0 0,8 2 0 15,-9 6 0-15,-9 5 0 16,-10 7 0-16,-10 2 0 0,-9 9 0 0,-6 6 0 0,-6 4 0 0,-9 5 0 15,-7 5 0-15,-3 3 0 0,-7-1 0 0,-14 14 0 16,0-5 0-16,1 0 0 0,0-4 0 0,-3-6 0 16,0-5 768-16,-3-2 208 0,5-4 48 0,2 0 0 15,0-6-832-15,5 0-192 0,3-4 0 0,7-1 0 16,3-3-1600-16,5-4-352 0,4-4-80 0,5-3-14752 16</inkml:trace>
  <inkml:trace contextRef="#ctx0" brushRef="#br0" timeOffset="15769.64">712 1460 23951 0,'0'0'512'0,"-8"7"128"0,1-1 0 0,-3-1 64 0,2 0-576 0,-2-4-128 0,2-4 0 0,4-3 0 0,1-2 848 0,1-1 144 16,0-5 32-16,5-3 0 0,0-4 0 0,1-2 0 16,1-1 0-16,1-4 0 0,4-4-832 0,0-2-192 15,0-3 0-15,1-4 0 0,1-1 864 0,1-2 128 16,2 0 32-16,2-2 0 0,3 1-832 0,-3-1-192 16,-6-1 0-16,4 5 0 0,4 1 0 0,-3 2 0 15,0 3 0-15,-2 4 0 0,-4 8 0 0,-4 12 0 16,1-1 0-16,1 1 0 0,-4-1 0 0,1 5 0 15,1 1 0-15,-1 3 0 0,0 3 0 0,2 2 0 16,-2 2 0-16,2 4 0 0,0 4 0 0,3 3 0 16,-2 2 0-16,10 22 0 0,-3-4 0 0,-1 0 0 15,1 2 0-15,-4-2 0 0,-3-2 0 0,2-2 0 16,2-5 0-16,1 4 0 0,-6-2 0 0,2-1 0 0,-5-4 0 0,2 0 0 16,1 0 0-16,-3 0 0 0,-3-1 0 0,-1-3 0 15,-2-1 0-15,0-2 0 0,-4 2 0 0,0-3 0 16,-1 0 864-16,-4-2 128 15,0-2 32-15,-3 0 0 0,-2 0-832 0,-2-1-192 0,-3-3 0 0,-8-1 0 16,-3-2 0-16,-3-1 0 0,-3 1 0 0,2-5 0 16,4-1 0-16,0-1 0 0,2-3 0 0,0-2 0 15,1-2 0-15,4-1 0 0,2-2 0 0,2 1 0 16,1-5 0-16,1 3 0 0,2-2 0 0,3 1 0 16,1-1 0-16,5 3 0 0,2 2 0 0,3-1 0 15,1-2 0-15,4 1 0 0,3 2 0 0,5 0 0 16,3-1 0-16,3-1 0 0,-1 1 0 0,4 0 0 0,2-2 0 15,1-1 0-15,1 0 0 0,2-2 0 0,3-1 0 16,-3 3 0-16,3 1 0 0,1-2 0 0,3-1 0 0,-1 2 0 16,-4 4 0-16,0 2 0 0,-3 2 0 0,-3 3 0 15,-6 0 0-15,-1 6 0 0,-4 6 0 0,-4 2 0 16,-4 2 0-16,-3 4 0 0,-4 4 0 0,-5 4 0 16,-4 3 0-16,-7 5 0 0,-7 2 0 0,-2 2 0 15,-3 3 0-15,1-2 0 0,2 2 864 0,-1 1 128 16,-1 1 32-16,0 2 0 0,0-4-832 0,4-2-192 15,-1-2 0-15,5-3 0 16,5-4-1600-16,4-5-352 0,4-7-80 0,8-5-14752 0</inkml:trace>
  <inkml:trace contextRef="#ctx0" brushRef="#br0" timeOffset="17236.72">23252 1265 12895 0,'0'0'576'0,"-6"6"112"0,6-6-560 0,-8 4-128 0,0 0 0 0,8-4 0 16,0 0 848-16,-5 6 144 0,-3-3 32 0,8-3 0 16,0 0 0-16,0 0 0 0,0 0 0 0,0 0 0 15,0 0 0-15,0 0 0 0,-6-9 0 0,2-1 0 16,4-2 0-16,0-3 0 0,0-4 0 0,4-1 0 16,-1 0 0-16,4-4 0 0,-2 0 0 0,3 0 0 15,-1-1-832-15,3-4-192 0,-2-4 0 0,3-1 0 16,3-1 0-16,1 0 0 0,-2 1 0 0,2-2 0 15,3-1 0-15,-2 0 0 0,1-1 0 0,-1 5 0 16,2 7 0-16,-8 10 0 0,-2-1 0 0,1-1 0 16,1 1 0-16,0 0 0 0,0 2 0 0,-1 1 0 0,3 0 0 0,0 1 0 15,-1 3 0-15,8-6 0 0,-5 5 0 0,3 2 0 16,-7 5 0-16,2 1 0 0,-1 2 0 0,2 1 0 16,-1 2 0-16,0 2 0 0,2 2 0 0,2 5 0 15,-1 5 0-15,2 1 0 0,-1 2 0 0,1 3 0 16,-2 4 0-16,-1 3 0 0,1-2 0 0,2 10 0 15,-2-1 0-15,-1-4 0 0,-2 0 0 0,-1-3 0 16,-4 0 0-16,0-3 0 0,-2 1 0 0,-1-3 0 16,-1 1 0-16,-2-8 0 0,-1-2 0 0,-2 2 0 15,-1-3 0-15,-1 0 0 0,-3-3 864 0,0-1 128 16,-1-1 32-16,-5 2 0 0,-1-3-832 0,-11-1-192 16,-4-1 0-16,-3-4 0 0,-3-5 0 0,2 0 0 0,-2-2 0 0,1 0 0 15,-1-4 864-15,2-1 128 0,2 2 32 0,3-3 0 16,2-4-832-16,1 1-192 0,-1-1 0 0,3 1 0 15,-1-1 0-15,3-1 0 0,2 2 0 0,4 1 0 16,3 1 0-16,1 1 0 0,2 1 0 0,6 0 0 16,4 0 0-16,6 0 0 0,0 0 0 0,8-1 0 15,3 0 0-15,5-1 0 0,5-1 0 0,-13 6 0 16,3-2 0-16,3-1 0 0,6-2 0 0,6-1 0 16,8-2 0-16,1 3 0 0,2 2 0 0,0 1 0 15,13-2 0-15,-10 1 0 0,-14 3 0 0,-1 2 0 16,-2 1 0-16,-2-1 0 0,-4 2 0 0,-2 0 0 15,-6-1 0-15,-1 2 0 0,-6-1 0 0,0 7 0 16,-6 3 0-16,-5 4 0 0,-3 1 0 0,-7 4 0 16,-3 5 0-16,-3 3 0 0,-7 3 0 0,-4 0 0 0,-7 2 0 0,-4 2 0 15,-6 1 0-15,-40 28 0 0,14-11 0 0,13-9 0 16,7-3 0-16,3-3 0 0,-3-6 0 0,4 0 0 16,1-4 0-16,7 0 0 0,2-4 0 0,21-9 0 15,-3 0 0-15,3 0 0 16,2 0-768-16,3 0-208 0,3 0-48 0,4-2-9824 15,2-2-1968-15</inkml:trace>
  <inkml:trace contextRef="#ctx0" brushRef="#br0" timeOffset="19555.27">16425 1680 9215 0,'0'0'192'0,"-9"0"64"0,0 1 0 0,2 1 0 0,7-2-256 0,-9 0 0 0,2 1 0 0,7-1 0 16,-9 2 864-16,9-2 128 0,-6 1 32 0,6-1 0 15,0 0 0-15,0 0 0 0,0 0 0 0,0 0 0 16,-9 4 0-16,9-4 0 0,0 0 0 0,0 0 0 16,0 0 0-16,0 0 0 0,0 0 0 0,0 0 0 15,0 0-832-15,0 0-192 0,0 0 0 0,0 0 0 0,0 0 864 0,0 0 128 16,11 1 32-16,2-1 0 0,-2-1-832 0,2 1-192 15,0-1 0-15,3 0 0 0,1-2 864 0,2 1 128 16,2 0 32-16,2 1 0 0,3-2-832 0,3 1-192 16,3-2 0-16,5 1 0 0,6-1 0 0,5 1 0 15,2 0 0-15,3 1 0 0,1 1 0 0,1-1 0 16,0 1 0-16,-12 0 0 0,7-4 864 0,6 1 128 16,5 3 32-16,1 0 0 0,-1-1-832 0,6-1-192 15,1-3 0-15,0 3 0 0,4 0 0 0,-1 2 0 16,-2-1 0-16,3 0 0 0,-1-2 0 0,1 1 0 15,0 0 0-15,-2 2 0 0,-3 2 0 0,-3-1 0 0,-2-1 0 16,-1 0 0-16,5-1 0 0,-2 1 0 16,-1 0 0-16,-3 1 0 0,-2 1 0 0,-1-1 0 0,-2-3 0 0,-2 1 0 15,-2-1 0-15,3 1 0 16,6 1 0-16,-6 0 0 0,-1 1 0 0,-4 0 0 0,-2 0 0 0,-11-1 0 16,4 0 0-16,4-2 0 0,3 1 0 0,1 1 0 15,2 1 864-15,-1 1 128 0,-4-1 32 0,-2 2 0 16,11-2-832-16,-2-2-192 0,0 2 0 0,1-2 0 15,0 0 0-15,-2 1 0 0,-1 1 0 0,-4 0 0 16,-3 1 0-16,-1 0 0 0,-5-1 0 0,1 0 0 16,-12 0 0-16,4-1 0 0,1-1 0 0,0-1 0 15,5 1 0-15,-6 1 0 0,-2 0 0 0,1-1 0 16,7 2 0-16,-5-1 0 0,-5 1 0 0,-3-1 0 16,-2-1 864-16,-1 1 128 0,-1 0 32 0,-4 1 0 15,0 0-832-15,-1 0-192 0,-1 0 0 0,-3 1 0 0,0-1 0 16,-2 0 0-16,1 0 0 0,0 0 0 0,-1 0 0 0,-1 0 0 15,0-1 0-15,0 0 0 0,-1 1 0 0,-3 0 0 16,-3 0 0-16,6 0 0 0,-2 1 0 0,1 1 0 16,0 1 0-16,1-2 0 15,-6-1-768-15,4 4-208 0,1 1-48 0,-3-1-10912 16,-1 3-2192-16</inkml:trace>
  <inkml:trace contextRef="#ctx0" brushRef="#br0" timeOffset="24494.07">2430 5867 16575 0,'0'0'368'0,"-1"-7"80"0,1-2 0 0,0 5 16 0,0 4-464 0,0 0 0 16,-1-6 0-16,-1 2 0 0,2 4 912 0,-6-5 96 15,0 1 16-15,-3 2 0 0,-2-2 816 0,-3 3 160 16,-6 2 48-16,-1-1 0 0,-4-1-1648 0,-1 1-400 16,-2 1 0-16,-3 3 0 0,-1-1 896 0,1 1 112 15,1 2 16-15,-1-1 0 0,-1 3 0 0,-2 2 0 16,0 3 0-16,-5 3 0 0,-4-3-832 0,1 3-192 15,4 3 0-15,2 3 0 0,2 0 0 0,4-1 0 0,5-1 0 16,3-2 0-16,5 0 0 0,6-2 0 0,2 0 0 0,6-3 0 16,3 1 0-16,3-3 0 0,5-1 0 0,5-1 0 15,5 2 864-15,3 0 128 16,1 2 32-16,7 2 0 0,10-3-832 0,-3 1-192 0,-2-1 0 16,-1 3 0-16,0 4 0 0,-2-1 0 0,-1-1 0 0,-4 2 0 15,-1 4 0-15,-5 0 0 0,-2 0 0 0,-3 0 0 16,-4-1 0-16,-3 3 0 0,-3-2 0 0,-3 0 0 15,-5-1 0-15,-4 0 0 0,-3-1 0 0,-3 1 0 16,-6 1 864-16,-2 0 128 0,-3-1 32 0,-5 0 0 16,-7 1-832-16,-5 1-192 0,-8-3 0 0,1-2 0 15,2-3 864-15,0 1 128 0,0-2 32 0,2-2 0 16,0-4-832-16,0-3-192 0,0-4 0 0,2-2 0 0,7-2 0 16,5-3 0-16,6 0 0 0,-4-3 0 15,13-3-768-15,9 0-208 0,10-2-48 0,6-1 0 16,7-2-816-16,7 2-160 0,5 1-48 0,-7 4-9280 15,3-3-1856-15</inkml:trace>
  <inkml:trace contextRef="#ctx0" brushRef="#br0" timeOffset="24845.95">2737 6241 27647 0,'-12'4'1216'0,"12"-4"256"0,-3 4-1168 0,-3-1-304 16,1 2 0-16,-2 0 0 0,0 2 0 0,-2 2 0 0,1 1 0 0,-3 1 0 16,-2 1 0-16,-3 2 0 15,-1 3 0-15,-1 1 0 0,0 2 880 0,0 2 112 0,3 1 32 0,0 0 0 16,3 0 0-16,2-1 0 0,3-1 0 0,3-2 0 16,3-1-832-16,2-3-192 0,0-1 0 0,6-1 0 15,2-3 0-15,4-2 0 0,0-4 0 0,7 0 0 16,1-4 0-16,4-2 0 0,0-4 0 0,4-1 0 15,2 2 864-15,-1-6 128 0,-3-1 32 0,-1-1 0 16,-4-3-832-16,-2 1-192 0,-2-1 0 0,-4 0 0 16,-4-3 864-16,-3 1 128 0,-4 0 32 0,-5-1 0 15,-2-2-832-15,-3 2-192 0,-6 1 0 0,-4 1 0 16,-2 3 0-16,-5 2 0 0,-2 1 0 0,2 3 0 0,3 4 0 16,1 1 0-16,2 0 0 0,-4 2 0 15,1 2-1600-15,9 3-352 0,5-1-80 16,7-3-14752-16</inkml:trace>
  <inkml:trace contextRef="#ctx0" brushRef="#br0" timeOffset="25169.19">3474 5437 27647 0,'-3'-16'1216'0,"2"8"256"0,1 2-1168 0,-1 1-304 16,-1 0 0-16,2 5 0 0,0 0 880 0,0 0 112 16,0 0 32-16,-6 7 0 0,1 5-832 0,-1 5-192 0,-3 3 0 0,2 8 0 15,-4 4 864-15,0 3 128 0,0 4 32 0,0 3 0 16,0 3 0-16,0 4 0 0,0 3 0 0,-4 5 0 16,2 7-832-16,-1 1-192 15,-1 1 0-15,-1-3 0 0,-3-2 0 0,-1-1 0 0,3-4 0 0,1-2 0 16,1-4 0-16,1-2 0 0,3-7 0 0,-1-3 0 15,2-5 0-15,3-5 0 0,4-2 0 0,-2-4 0 16,3-7 0-16,1-4 0 0,-1-3 0 0,2-8 0 16,0 0-1600-16,7-6-352 0,-2-5-80 15,-1 0-16-15</inkml:trace>
  <inkml:trace contextRef="#ctx0" brushRef="#br0" timeOffset="25507.54">3590 6106 27647 0,'0'0'608'0,"0"0"128"0,0 0 32 0,-4 9 0 0,2 2-624 0,-1 1-144 16,1 1 0-16,0 4 0 0,-1 3 848 0,-1 2 144 16,1 1 32-16,-2 1 0 0,1 1 0 0,-1-1 0 15,4 2 0-15,1-1 0 0,0-1-832 0,3 0-192 16,1-3 0-16,-2 0 0 0,1-2 0 0,1-3 0 15,0-1 0-15,-2-4 0 0,3-3 864 0,1-1 128 16,4-1 32-16,1-4 0 0,0-3 0 0,2-3 0 16,2 0 0-16,-1-5 0 0,0-2-832 0,1-4-192 0,-1-5 0 0,0 0 0 15,-1 0 0-15,1-2 0 0,-6-4 0 0,2-2 0 16,-1 1 0-16,0-2 0 16,1-1 0-16,-2 0 0 0,1 3 0 0,-1 2 0 0,0 3 0 0,0 2 0 15,-1 3 0-15,1 1 0 0,0 0 0 0,-3 4 0 16,1 3 0-16,-1 2 0 0,1 3 0 0,1 2 0 31,-7 2-2416-31,0 0-528 0,0 0-96 0,0 0-12720 0</inkml:trace>
  <inkml:trace contextRef="#ctx0" brushRef="#br0" timeOffset="25987.24">4389 6180 27647 0,'0'0'1216'0,"0"0"256"0,0 0-1168 0,0 0-304 16,0 0 0-16,0 0 0 0,6 9 0 0,-3-4 0 16,-3-5 0-16,5 6 0 0,1-2 880 0,0-1 112 15,-6-3 32-15,9 4 0 0,-3-1-832 0,4-1-192 16,-1-3 0-16,2 1 0 0,1 0 864 0,3-1 128 15,1 0 32-15,2-2 0 0,3-2 0 0,0 0 0 16,-2-2 0-16,1 0 0 0,-2 0-832 0,0-1-192 16,0 0 0-16,-5 0 0 0,0-1 0 0,-2 0 0 15,-1 1 0-15,-3-2 0 0,-2-2 864 0,-1 0 128 16,-1 0 32-16,-2 2 0 0,-1-3-832 0,-2 2-192 0,-2 0 0 0,-5 2 0 16,0 3 0-16,-4-1 0 0,-5-1 0 0,-3 5 0 15,-3 5 0-15,-4 4 0 0,-4 2 0 0,1 5 0 16,2 4 0-16,-1 3 0 0,-1 2 0 0,2 1 0 15,0 2 0-15,1 2 0 0,4-1 0 0,0 2 0 16,2-1 0-16,4 0 0 0,1-1 0 0,5-1 0 16,2-1 0-16,5-3 0 0,5 0 0 0,3 0 0 15,4 0 864-15,4-1 128 0,5-1 32 0,2 0 0 16,4-4-832-16,4-1-192 0,2-3 0 0,4-1 0 16,6-2 0-16,5-3 0 0,6-1 0 0,-2 0 0 15,0 0 0-15,-1-4 0 0,-4 0 0 0,-1-2 0 16,0 0-1600-16,-6 0-352 0,-6 0-80 0,1 0-16 0</inkml:trace>
  <inkml:trace contextRef="#ctx0" brushRef="#br0" timeOffset="26603.37">5844 5972 16575 0,'0'0'736'0,"0"0"160"0,0 0-720 0,0 0-176 16,0 0 0-16,0 0 0 0,0 0 848 0,0 0 144 16,0 0 32-16,0 0 0 0,0 0 816 0,0 0 160 15,7-4 48-15,1-2 0 0,1-1 0 0,2 2 0 16,-1-1 0-16,1 2 0 16,0-4-2464-16,6-4-480 0,0-1-112 0,-6 5-16 0,-3 4 1648 0,0 0 320 0,0-1 64 0,-1 2 16 31,-7 3-1648-31,0 0-320 0,0 0-64 0,0 0-16 0</inkml:trace>
  <inkml:trace contextRef="#ctx0" brushRef="#br0" timeOffset="26772.27">5898 6323 42383 0,'-5'-2'928'0,"-1"-5"192"0,2-1 32 0,4 8 64 0,0 0-976 0,0 0-240 0,0-5 0 0,0 5 0 16,0 0 0-16,6-3 0 0,0-1 0 0,0 2 0 15,2 0 0-15,-3 2 0 0,-5 0 0 0,8 0 0 0,-2 0 0 0,1 2 0 16,-7-2 0-16,7 4-12512 16,0 2-2544-16</inkml:trace>
  <inkml:trace contextRef="#ctx0" brushRef="#br0" timeOffset="28869.73">9216 5506 16575 0,'0'0'368'0,"0"0"80"0,0 0 0 0,0 0 16 0,-14-4-464 0,14 4 0 15,0 0 0-15,0 0 0 0,0-4 912 0,-2-2 96 0,-3 0 16 0,1 0 0 16,-2 1 816-16,-1-2 160 0,-2 2 48 0,-1-2 0 16,-3 0-832-16,-3 1-144 0,-1-1-48 0,-3 1 0 15,0-2 0-15,0 4 0 0,-2-1 0 0,-9 1 0 31,0 2-1632-31,5 0-336 0,3 2-64 0,8 2-16 0,-3 5 1648 0,1 1 320 0,-2 4 64 0,0 0 16 16,-4 1-832-16,1 4-192 0,-2 2 0 0,1 3 0 0,-3 2 0 16,0 3 0-16,2 4 0 0,3 0 0 0,4-1 0 0,2-1 0 15,2 1 0-15,2-3 0 0,3 1 0 0,4-3 0 16,4-1 0-16,3-3 0 0,4-3 0 0,-2-4 0 16,2-2 0-16,5-3 0 0,6-1 0 0,4-4 0 15,0-2 0-15,3-2 0 0,1-1 0 0,0-3 0 16,-1-3 0-16,-3 0 0 0,1-2 0 0,-2-1 0 15,1-2 0-15,0-1 0 0,0-2 0 0,0-1 0 16,0-2 0-16,1-2 0 0,-3-2 0 0,4-4 0 16,2 1 0-16,1-4 0 0,0-1 0 0,-1-3 0 15,0-5 0-15,0-1 0 0,-2 0 0 0,0-1 0 16,-3 0 0-16,2-1 0 0,-3-3 864 0,0-1 128 16,2-3 32-16,-3-2 0 0,-1-1-832 0,-2 0-192 15,0 3 0-15,-2 4 0 0,-1 5 0 0,-1 0 0 0,-3 3 0 0,3-10 0 31,-1 8-768-31,-6 6-208 0,-1 4-48 0,-2 11 0 0,1 1 1648 0,0 1 320 0,-2 3 64 16,0-1 16 0,-2-1-1648-16,0 6-320 0,1 8-64 0,0 0-16 0,0 0 832 0,-8 5 192 0,0 1 0 0,-3 5 0 15,1 5 0-15,0 2 0 0,-3 3 0 0,1 3 0 16,-1 3 0-16,3 0 0 0,-3 3 0 0,1 3 0 16,0 3 0-16,1 3 0 0,0 5 0 0,1 3 0 15,1 4 0-15,-2 0 0 0,2-2 0 0,1-1 0 16,1-1 0-16,0 0 0 0,3-3 0 0,-2-1 0 15,3-2 0-15,1 0 0 0,2-2 0 0,2-4 0 16,1-8 0-16,5 0 0 0,-3-3 0 0,4-4 0 16,-1-5 0-16,2-2 0 0,2-3 0 0,-1-3 0 0,2-3 768 0,1-2 208 15,2-2 48-15,-1-2 0 0,2-2-832 0,0-4-192 16,1-3 0-16,1-2 0 0,-2-3 0 0,1 0 0 16,3-2 0-16,3 0 0 0,0-3 0 0,1 0 0 15,2-1 0-15,-2 1 0 0,2 1 0 0,-1-1 0 16,-1 1 0-16,1 2 0 0,-1 0 0 0,-2 3 0 15,2 2 0-15,-2 0 0 0,-1 1 0 0,-4 4 0 16,-3 2 0-16,2 2 0 0,-1-2 0 0,2 3 0 16,1 2 0-16,-2 1 0 0,1 1 0 0,-3 1 0 15,-3-1 0-15,2 2 0 0,-1 2 0 0,0 1 0 16,-1 1 0-16,-2 2 0 0,1 2 0 0,-1 1 0 16,-2 1 0-16,-1 1 0 0,-2 1 0 0,-1 1 0 15,-1 1 0-15,1 1 0 0,-3 2 0 0,0 1 0 0,-2 1 0 0,1 0 0 16,1-2 0-16,-1 2 0 0,0-2 0 15,1-3 0-15,0 0 0 0,1-1 0 16,0-2 0-16,1-2 0 0,2 0 864 0,-3-1 128 0,2-1 32 0,0-2 0 16,2 1-832-16,-3-2-192 0,1-1 0 0,-4-6 0 15,7 4 0-15,-7-4 0 0,4 5 0 0,1 0 0 16,-5-5 0-16,6 3 0 0,-1 0 0 0,-5-3 0 16,0 0 0-16,0 0 0 0,0 0 0 0,6 0 0 15,-6 0 0-15,7 0 0 0,-7 0 0 0,0 0 0 16,6 0 0-16,-6 0 0 0,7 2 0 0,-7-2 0 15,0 0 0-15,0 0 0 0,6 2 0 0,-6-2 0 16,5-3 0-16,-5 3 0 0,0 0 0 0,0 0 0 16,0 0 0-16,0 0 0 0,0 0 0 0,7 1 0 0,-2 2 0 0,-5-3 0 15,0 0 0-15,0 0 0 0,7 0 0 0,-2 1 0 16,-5-1 0-16,6 1 0 0,-6-1 0 0,6 0 0 16,-6 0 0-16,6 0 0 0,-1-1 0 0,1 0 0 15,-6 1 0-15,5-3 0 0,-5 3 0 0,8 0 0 16,-4 2 0-16,2-4 0 0,-6 2 0 0,7-1 0 15,-1 0 0-15,-6 1 0 0,6-3 0 0,-2 0 0 16,-4 3 0-16,6-4 0 0,-1 0 0 0,1 0 0 16,-1-2 0-16,2-1 0 0,-2 4 0 0,3-2 0 15,-2-1 0-15,2-2 0 0,0 2 0 0,1-3 0 16,1 1 0-16,1-3 0 0,1-1 0 0,0-1 0 16,0-2 0-16,1-3 0 0,1 0 0 0,2-2 0 15,-2-2 0-15,0-3 0 0,1 1 0 0,-3-2 0 16,2-2 0-16,-1 2 0 0,-1 1 0 0,-1 1 0 15,0 4 0-15,-2 1 0 0,-2 0 0 0,-1 4 0 0,1 3 0 0,0 1 0 16,-3 0 0-16,0 2 0 0,2 2 0 0,-4 3 0 16,-2 4 0-16,0 0 0 0,0 0 0 0,0 0 0 15,0 0 0-15,0 0 0 0,3 11 0 16,-3 0 0-16,-1 4 0 0,0 5 0 0,0 0 0 0,0 4 0 16,-1 4 0-16,-3 3 0 0,2 4 0 0,0 4 0 15,0 6 0-15,-4-1 0 0,3-2 0 0,0 3 0 16,-1 0 0-16,0 1 0 0,0 1 0 0,0-1 0 15,0 0 0-15,-1-2 0 0,0-3 0 0,-3-3 0 16,-1 1 0-16,0-4 0 0,-1-3 0 0,-5 9 0 16,-1-7 864-16,-1-4 128 0,-1-1 32 0,0-5 0 0,0-6-832 15,2-1-192-15,0 2 0 0,2-3 0 16,-3-5 0-16,0-3 0 0,-3-2 0 0,2-2 0 0,0-2 0 0,2-4 0 16,-1-5 0-16,2-4 0 0,-1-2 0 0,3-1 0 15,-1-1 0-15,3-4 0 0,1-7 0 0,5 1 0 16,2 2 0-16,4-2 0 0,4-1 0 0,2 0 0 15,4 0 0-15,5 3 0 0,1 2 0 0,5 0 0 16,1 0 0-16,4-2 0 0,5 4 0 0,2 4 0 16,1 1 0-16,6 2 0 0,6 1 0 0,-13 4 0 15,3 1 0-15,3 1 0 0,-2-2 0 0,5 3 0 16,1 1 0-16,0 2 0 0,4 1 0 0,-1 2 0 16,-2 0 0-16,-3 0 0 0,-6 3 0 0,-5-1 0 15,-5 1 0-15,-4 1 0 16,-5-1-768-16,-5 3-208 0,-3 1-48 0,-2 0 0 15,-4 0-1632-15,-4-2-336 0,-2 1-64 0,-5 0-16 0</inkml:trace>
  <inkml:trace contextRef="#ctx0" brushRef="#br0" timeOffset="29323.58">8088 6538 16575 0,'-14'6'736'0,"5"-3"160"0,0 1-720 0,4-2-176 15,5-2 0-15,0 0 0 0,0 0 1664 0,0 0 320 16,10 0 48-16,3 0 16 0,4 0-832 0,9-4-144 16,12 0-48-16,9 0 0 0,7 0-816 0,8-1-208 15,5-3 0-15,7-1 0 0,12-2 864 0,7 3 128 16,3 1 32-16,12-2 0 0,10-3-832 0,4 2-192 15,0 0 0-15,5 1 0 0,5 5 864 0,-4 0 128 0,-8-2 32 0,-31 4 0 16,13 3-832-16,-7-2-192 0,-3-2 0 0,-1-1 0 16,-2 2 0-16,-5 0 0 0,-7 4 0 0,-10-4 0 15,-9 0 0-15,-6-2 0 0,-7 2 0 0,-4 0 0 32,-7 0-768-32,-7-1-208 0,-6 0-48 0,-6 4 0 0</inkml:trace>
  <inkml:trace contextRef="#ctx0" brushRef="#br0" timeOffset="35733.74">9355 7475 16575 0,'4'-9'736'0,"-4"9"160"0,0 0-720 0,0 0-176 16,4-7 0-16,-1 3 0 0,-3 4 848 0,0 0 144 15,4-5 32-15,2-1 0 0,-6 6 816 0,0 0 160 16,0 0 48-16,0 0 0 0,0 0-832 0,0 0-144 16,0 0-48-16,-4-8 0 0,-1 1 0 0,-1 1 0 15,-1-2 0-15,-2 4 0 0,0 2-816 0,-2 0-208 16,-1 0 0-16,-3-1 0 0,-2 3 864 0,-3 0 128 15,1 0 32-15,-2 0 0 0,-4 0-832 0,0 4-192 16,-2 1 0-16,-2 1 0 0,-2 4 0 0,4 2 0 16,1 3 0-16,1 1 0 0,-1 3 0 0,0 2 0 0,4 0 0 0,2 2 0 15,-2 1 0-15,3 1 0 0,2 1 0 0,3 1 0 16,2 3 0-16,3-2 0 0,-1 2 0 0,5-5 0 16,-1-2 0-16,5 1 0 0,2-2 0 0,4 0 0 15,-1-2 0-15,6-3 0 0,-1-2 0 0,3 1 0 16,1-2 0-16,1-1 0 0,2-2 0 0,0-1 0 15,2-5 0-15,3-2 0 0,2-2 0 0,-4-1 0 16,-2 0 0-16,4-1 0 0,3-4 0 0,2-1 0 16,-3-4 864-16,1 0 128 0,-1-4 32 0,0-2 0 15,0-3-832-15,0-1-192 0,-2-3 0 0,0-3 0 16,0-2 0-16,-2-2 0 0,2-3 0 0,1-1 0 16,-4 0 0-16,3 0 0 0,2 0 0 0,-1-3 0 0,0 0 0 0,-3-3 0 15,-1-3 0-15,0-1 0 0,1 2 0 0,1 2 0 16,-2 3 0-16,1 0 0 0,-2 0 0 0,-3 2 0 15,0 2 0-15,-2 0 0 0,-1 3 0 0,-3 2 0 16,-2 3 0-16,-1 3 0 0,-1 3 0 0,0 2 0 16,-2-3 0-16,-2 6 0 0,-2 7 0 0,2 7 0 15,-4-6 0-15,4 6 0 0,-4-6 0 0,4 6 0 16,0 0 0-16,-10 2 0 0,-1 5 0 0,1 5 0 16,-2 3 0-16,-1 4 0 0,-2 2 0 0,0 2 0 15,0 1 0-15,-1 6 0 0,0 5 0 0,2 5 0 16,2 3 0-16,2 1 0 0,-1-6 0 0,0 5 0 15,1 2 0-15,1 1 0 0,2-4 0 0,1-1 0 16,1-3 0-16,2-2 0 0,3-3 0 0,1-3 0 0,5-2 0 0,1-2 0 16,0 2 0-16,3-5 0 0,0-4 0 0,-1-3 0 15,-3-3 0-15,6-2 0 0,7-3 0 0,2-3 0 16,-2-6 0-16,3-2 0 16,1-5 0-16,0-3 0 0,0-2 0 0,0-2 0 0,-1-3 0 0,1-5 0 15,0-8 0-15,-2 0 0 0,0 1 0 0,2-3 0 16,1-1 0-16,2-2 0 0,-2-3 0 0,-8 9 0 15,2-5 864-15,2 0 128 0,3-2 32 0,0 0 0 16,2-4-832-16,-2 3-192 0,-1-1 0 0,-3 5 0 16,0 2 0-16,-2 3 0 0,-1-1 0 0,-2 3 0 15,-3 3 0-15,0 3 0 0,-2 2 0 0,0 1 0 16,-4 0 0-16,1 4 0 0,-2 1 0 0,-1 3 0 16,-1 2 0-16,0 4 0 0,-2 4 0 0,0 0 0 0,0 0 0 0,-5 8 0 15,1 6 0-15,-5 2 0 0,0 4 0 0,-2 4 0 16,-3 5 0-16,0 5 0 0,-2 3 0 0,0 7 0 15,-2 7 0-15,0 2 0 0,1 1 0 0,1 1 0 16,3-5 0-16,-4 22 0 0,6-8 0 0,5-23 0 16,4 1 0-16,1-3 0 0,0-5 0 0,3 0 0 15,3-2 0-15,0-1 0 0,3-3 0 0,-1-1 0 16,0-4 0-16,2-5 0 0,-1-3 0 0,1-4 0 16,-2-2 0-16,-1-5 0 15,0 0-768-15,-6-4-208 0,0 0-48 0,5-5 0 16,-2-5-1632-16,-3-2-336 0,-1-4-64 0,-6 0-16 0</inkml:trace>
  <inkml:trace contextRef="#ctx0" brushRef="#br0" timeOffset="35933.76">9672 7440 38703 0,'0'0'848'0,"1"-7"176"0,-1 7 48 0,11-7 16 0,-1-2-880 0,5 5-208 0,3-3 0 0,4 3 0 15,2 1 0-15,6-2 0 0,4-2 0 0,-7 3 0 16,5 0 864-16,4-1 128 0,2 0 32 0,1-2 0 16,-1 1-832-16,-2-2-192 0,-2 0 0 0,-3 1 0 15,-5-2 0-15,-1 1 0 0,-5-1 0 0,-1 2-12512 16,-1 0-2544-16</inkml:trace>
  <inkml:trace contextRef="#ctx0" brushRef="#br0" timeOffset="36574.1">12223 6226 20271 0,'0'0'448'0,"-10"0"80"0,-2 0 32 0,-4 0 16 0,0 4-576 0,-2 0 0 16,-1-2 0-16,2 1 0 0,0 2 928 0,2-1 80 16,0-1 16-16,1 1 0 0,4-2 816 0,10-2 160 15,-4 6 48-15,4-6 0 0,0 0-832 0,15-1-144 16,5-2-48-16,8 1 0 0,6 2-816 0,5-3-208 15,1-5 0-15,10 1 0 0,6 2 864 0,0-3 128 16,-5 1 32-16,4-1 0 0,-2-1-832 0,-11 2-192 16,4 4 0-16,3-4 0 0,-2 0 0 0,-2-1 0 15,-4 0 0-15,-6 3 0 0,-4-1 0 0,-8 2 0 0,-2-1 0 0,-10 3 0 32,-11 2-3232-32,0 0-688 0,0 0-144 0,-23 11-32 0</inkml:trace>
  <inkml:trace contextRef="#ctx0" brushRef="#br0" timeOffset="36754.94">12295 6524 38703 0,'0'0'848'15,"0"0"176"-15,0 0 48 0,13 1 16 0,8 1-880 0,5 2-208 0,3 0 0 0,4 2 0 16,4 0 0-16,1 0 0 0,7-6 0 0,-10 1 0 16,7 0 0-16,7 0 0 0,2 1 0 0,2-2 0 15,-1-2 0-15,1-1 0 0,-3-3 0 0,-1 1 0 0,-4 0 0 16,0-2 0-16,0-1 0 0,-2 1 0 15,-6 3-768-15,-3 2-208 0,-5 2-48 0,-7 2 0 0</inkml:trace>
  <inkml:trace contextRef="#ctx0" brushRef="#br0" timeOffset="50235.38">15621 5815 16575 0,'0'0'736'0,"2"-10"160"0,1-5-720 0,-2 4-176 0,4 2 0 0,-2 1 0 15,0-2 848-15,0 0 144 0,1 1 32 0,-4 9 0 16,0 0 0-16,0 0 0 0,2-9 0 0,-2 9 0 16,0 0 0-16,0 0 0 0,0 0 0 0,-4 10 0 15,-3 2 0-15,-2 6 0 0,-1 2 0 0,0 7 0 16,-2 6-832-16,0 5-192 0,0 2 0 0,1 6 0 15,2 2 0-15,2-2 0 0,-1-3 0 0,6-15 0 0,-3-1 0 0,5 12 0 16,5-5 0-16,-1-5 0 16,5-1 0-16,0-7 0 0,3-4 0 0,3-1 0 0,2-1 864 15,1-5 128-15,4-7 32 0,0 0 0 0,4-2-832 0,-1-7-192 16,1-8 0-16,4-3 0 0,1 2 864 0,1-3 128 16,0-1 32-16,0-6 0 0,1-2-832 0,-2-3-192 15,-1-3 0-15,-1-2 0 0,-3-6 0 0,-2-1 0 16,-2 0 0-16,-3 2 0 0,-2 3 0 0,-2 4 0 15,-2 5 0-15,0 3 0 0,-3 3 0 0,-1 5 0 16,-3 3 0-16,0 5 0 0,1 4 0 0,-7 5 0 16,0 0 0-16,9 6 0 0,-9-6 0 0,4 13 0 15,-3 5 0-15,-1 2 0 0,0 3 0 0,-1 4 0 16,-3 5 0-16,-2 8 0 0,-1 5 0 0,0 3 0 16,-2 2 0-16,-2 5 0 0,-1 5 0 0,0 9 0 0,-4 5 0 0,-2-1 0 15,-2-1 0-15,0-2 0 0,0 3 0 16,-3-5 0-16,-3-4 0 0,-1-4 0 15,-2-3 0-15,1-3 0 0,2-4 0 0,3-4 0 0,3-4 0 0,1-2 0 16,0-2 864-16,0-3 128 0,-3-2 32 0,0-2 0 16,1-2-832-16,-2-1-192 0,2-2 0 0,-5-3 0 15,1-2 0-15,0-4 0 0,-2-5 0 0,1-3 0 16,0 0 0-16,0-5 0 0,3-4 0 0,-1-6 0 16,2-5 0-16,2-3 0 0,5-3 0 0,4-5 0 15,0-6 0-15,3 2 0 0,3 1 0 0,2-3 0 16,5-6 0-16,2 0 0 0,4 3 0 0,5 7 0 15,2 2 0-15,4 3 0 0,4 1 0 0,6 3 0 16,3 2 0-16,1 3 0 0,2 1 0 0,-2 2 0 0,0 0 0 0,0-1 0 16,-1 1 0-16,2 3 0 0,3 1 0 0,2 1 0 15,1-1 0-15,1 2 0 0,0 5 0 0,-2 0 0 16,-6 1 0-16,-3 1 0 0,-6-1 0 0,-3 1 0 16,-4-1 0-16,-5 2 0 0,-2-3 0 0,-2 2 0 15,-8-6 0-15,9 4 0 16,-9-4-768-16,0 0-208 0,9 0-48 0,-9 0-10912 15,7-8-2192-15</inkml:trace>
  <inkml:trace contextRef="#ctx0" brushRef="#br0" timeOffset="50781.44">17256 4626 20271 0,'0'0'896'0,"0"0"192"0,0 0-880 0,0 0-208 15,0 0 0-15,0 0 0 0,0 0 864 0,0 0 128 16,2 6 32-16,-2 3 0 0,-1 3 0 0,-2 3 0 16,0 1 0-16,-4 3 0 0,-1 4 0 0,1-1 0 15,-1 1 0-15,1 1 0 0,0 2 0 0,0 4 0 16,2-4 0-16,-1 1 0 0,0-4 0 0,-1 3 0 16,3 2 0-16,-4-2 0 0,1 0-832 0,0-2-192 15,0 0 0-15,0-3 0 0,1-2 0 0,-1-1 0 16,1-1 0-16,0-3 0 0,-2-1 0 0,3-1 0 15,2-2 0-15,-3-2 0 0,2-4 0 0,4-4 0 0,0 0 0 0,0 0 0 32,-4-6-1600-32,3-3-352 0,1-3-80 0,1 1-16 0</inkml:trace>
  <inkml:trace contextRef="#ctx0" brushRef="#br0" timeOffset="51134.05">18082 4302 23951 0,'0'0'512'0,"0"0"128"0,0 0 0 0,0 0 64 0,0 0-576 0,0 0-128 15,3 6 0-15,-8 4 0 0,-3 1 848 0,-1 3 144 16,-2 0 32-16,-3 5 0 0,-4 3 0 0,-1 4 0 16,-2 5 0-16,-6 8 0 0,-8 5 0 0,1 3 0 15,-5 5 0-15,1 0 0 0,0 0 0 0,4 4 0 16,3 0 0-16,3-4 0 0,5-5-832 0,0-1-192 16,2-2 0-16,4-1 0 0,0-3 0 0,-6 14 0 15,4-13 0-15,11-18 0 0,0-4 0 0,4 0 0 16,-2-2 0-16,3-2 0 0,1-3 0 0,0-1 0 0,2-1 0 15,3-4 0 1,-3-6-2416-16,4-4-528 0,8-9-96 0,-2-3-32 0</inkml:trace>
  <inkml:trace contextRef="#ctx0" brushRef="#br0" timeOffset="51828.11">18011 4952 16575 0,'0'0'368'0,"0"0"80"0,0 0 0 0,0 0 16 0,0 0-464 0,0 0 0 16,0 0 0-16,0 0 0 0,0 0 912 0,0 0 96 16,0 0 16-16,0 0 0 0,0 0 0 0,0 0 0 15,0 0 0-15,0 0 0 0,0 0 0 0,0 0 0 16,6 0 0-16,3-2 0 0,4 0 0 0,3-4 0 16,0 0 0-16,6-1 0 0,4 3 0 0,3-1 0 15,-6 0 0-15,4-2 0 0,-1 1 0 0,0-1 0 16,0-1 0-16,1 3 0 0,-2-3-832 0,0 3-192 15,0 0 0-15,-2 2 0 0,2 0 864 0,-5 2 128 16,1-1 32-16,0 2 0 0,-2 2-832 0,-1 0-192 0,-3 0 0 0,3 5 0 16,-5 1 0-16,-2 3 0 0,-6 1 0 0,-1 2 0 15,-4-2 0-15,-3 0 0 16,-2 0 0-16,-3 2 0 0,-1 3 0 0,-1-5 0 0,-1 0 0 0,0 0 0 16,-1 0 0-16,-1 4 0 0,0-3 0 0,0-1 0 15,-2-1 864-15,3-1 128 0,-1 0 32 0,2-2 0 16,-2 2-832-16,4-1-192 0,0-1 0 0,5-3 0 15,4-5 0-15,0 0 0 0,0 0 0 0,8 5 0 16,0-1 0-16,5 1 0 0,-1-2 0 0,-1 0 0 16,1-2 0-16,1 3 0 0,1 1 0 0,1-1 0 15,-3 5 0-15,3 1 0 0,4 2 0 0,-2 0 0 16,1 0 0-16,0 1 0 0,-2 0 0 0,-1 1 0 0,-1 1 0 0,-2 2 0 16,-1-1 0-16,-4 0 0 0,-2-2 0 0,-4 2 0 15,-2 0 0-15,-4-1 0 0,-2 0 0 0,-4-2 0 16,-5 0 0-16,0 0 0 0,-5 1 0 0,0-1 0 15,-2 0 0-15,0-2 0 0,-1 1 864 0,-3-2 128 16,0-1 32-16,-2-2 0 0,1 0-832 0,-11 0-192 16,-1-2 0-16,4-2 0 0,2-1 0 0,8-4 0 15,1 0 0-15,3-1 0 0,4 1 0 0,2-2 0 16,5 0 0-16,5 0 0 16,-1-1-2416-16,6 0-528 0,3-3-96 0,6 0-16000 0</inkml:trace>
  <inkml:trace contextRef="#ctx0" brushRef="#br1" timeOffset="68662.44">7108 6313 20271 0,'-6'-1'448'0,"-4"1"80"0,0 1 32 0,3-1 16 0,-1-1-576 0,-1 0 0 15,-1-4 0-15,1 6 0 0,-3 5 0 0,0-1 0 0,0 1 0 0,-1 2 0 16,0-1 0-16,-2 2 0 0,0 0 0 0,0 2 0 16,-1 1 928-16,2 1 80 0,1-1 16 0,1 3 0 15,-2 1-832-15,3 1-192 0,-2-2 0 0,3 2 0 16,5-1 0-16,-2 2 0 0,1-2 0 0,1 0 0 16,0-3 0-16,1 0 0 0,3 0 0 0,0-1 0 15,1-3 0-15,1 1 0 0,1 1 0 0,2-2 0 16,0-3 864-16,-1 1 128 0,-3-7 32 0,7 5 0 15,1 2-832-15,-1-3-192 0,2 0 0 0,1-3 0 16,1 2 0-16,1-2 0 0,0-1 0 0,2 0 0 16,-5-4 0-16,5 1 0 0,0-2 0 0,-1 2 0 15,0-4 0-15,-3 0 0 0,1-4 0 0,1 1 0 0,0 0 864 0,-2 0 128 16,1-2 32-16,1-1 0 16,-2-2-832-16,0 0-192 0,1-2 0 0,-1-1 0 0,2-1 0 0,0-1 0 15,0-2 0-15,-1 1 0 0,2 0 0 0,-2-2 0 16,-2-4 0-16,-1 0 0 0,1 0 864 0,-4-2 128 15,0 1 32-15,-2-4 0 0,0-2-832 0,2-3-192 16,3 0 0-16,-1-2 0 0,-1-2 0 0,-1 3 0 16,1 4 0-16,-1 3 0 0,2 1 0 0,-2 2 0 15,0 1 0-15,-1 6 0 0,-4 5 0 0,0 5 0 16,0 2 0-16,-2 3 0 0,-1 1 0 0,3 5 0 16,-7 0 0-16,2 5 0 0,-3 4 0 0,1 5 0 15,1 6 0-15,-3 3 0 0,-5 4 0 0,0 6 0 16,1 5 0-16,1 2 0 0,1 4 0 0,-1 0 0 15,3 0 0-15,1 0 0 0,0-1 0 0,2 0 0 16,3 0 0-16,0-4 0 0,1-6 0 0,2-4 0 0,3-3 0 0,1-3 0 16,3 0 0-16,0-6 0 0,1-3 0 0,2-2 0 15,2-2 0-15,-1-4 0 0,1-1 0 0,1-5 0 16,2-3 0-16,0-2 0 0,0-4 0 0,3-3 0 16,1-3 0-16,1-3 0 0,-1-3 0 0,1-1 0 15,0-2 0-15,1-2 0 0,-4-3 0 0,3-1 0 16,-1 4 0-16,0-3 0 0,-1-2 0 0,-1-2 0 15,0-1 0-15,1-3 0 0,-1-3 0 0,-1-3 0 16,1-6 0-16,-2 3 0 0,-2 0 0 0,0 2 0 16,-1 0 864-16,-3 3 128 0,-2 3 32 0,-2 3 0 15,5 7-832-15,-3 1-192 0,1 3 0 0,-3-3 0 16,-2 6-768 0,-2 9-208-16,-3 5-48 0,2 7 0 0,-2 5 832 0,-1 9 192 0,-3 7 0 0,-1 2 0 0,-4 5 0 0,-2 5 0 15,1 5 0-15,-2 5 0 0,1 4 0 16,0 7 0-16,-1 10 0 0,3-1 0 0,0 0 0 0,3 0 0 15,0-2 0-15,0-2 0 0,2-7 0 0,1-1 0 16,2-6 0-16,2-3 0 0,0-7 0 0,1-2 0 16,1-4 0-16,-1-5-10432 15,0-2-2032-15</inkml:trace>
  <inkml:trace contextRef="#ctx0" brushRef="#br1" timeOffset="68807.1">7355 6224 38703 0,'0'0'1712'0,"10"0"352"0,4 0-1648 0,3 0-416 0,5-1 0 0,2 1 0 16,2 1 0-16,6-2 0 0,5-4 0 0,5 1 0 15,5-2 0-15,1 0 0 0,4-2 0 0,-2 0-11392 16,-1 2-2352-16</inkml:trace>
  <inkml:trace contextRef="#ctx0" brushRef="#br1" timeOffset="70082.95">19826 6185 16575 0,'0'0'368'0,"-3"-6"80"0,-2-2 0 0,1 4 16 0,0-1-464 0,0 2 0 16,1 0 0-16,-3-4 0 0,1 4 1728 0,-1-2 256 15,-1-2 64-15,0 1 0 0,-5-3-832 0,0 1-144 16,-2-1-48-16,-2 1 0 0,0 3-816 0,-3-2-208 15,-2 3 0-15,-2 2 0 0,1 5 864 0,-3 1 128 16,-3 3 32-16,6 0 0 0,-2 3-832 0,0 2-192 16,-1 2 0-16,2 2 0 0,-2 4 0 0,3 2 0 15,-2 6 0-15,-4 9 0 0,5-5 0 0,2 1 0 0,5 1 0 0,5-1 0 16,3-2 0-16,6-3 0 0,3-5 0 0,3-2 0 16,4-5 0-16,4-3 0 15,0-2 0-15,4-4 0 0,2-2 0 0,2-5 0 0,4-3 0 0,3-6 0 16,1-6 864-16,8-2 128 0,5-5 32 0,2-3 0 15,1-5-832-15,-4-3-192 0,0-3 0 0,-3-2 0 16,-1 1 864-16,2-7 128 0,0-8 32 0,1-4 0 16,-1-3-832-16,3-4-192 0,2-1 0 0,1-1 0 15,-5 0 0-15,1 0 0 0,-6 2 0 0,-1 2 0 16,-3 3 0-16,-3 4 0 0,-1 7 0 0,-5 5 0 16,-4 4 0-16,-3 6 0 0,-1 4 0 0,-5 3 0 15,2 5 0-15,-4 4 0 0,-3 4 0 0,-2-1 0 0,-3 5 0 0,2 8 0 16,-9 5 0-16,-5 6 0 0,-3 5 0 0,-4 8 0 15,1 4 0-15,-2 7 0 0,-6 5 0 0,-1 4 0 16,-1 6 0-16,-1 8 0 0,-1 4 0 0,2 3 0 16,3-1 0-16,4-2 0 0,5-4 0 0,5-2 0 15,5-2 0-15,7-2 0 0,3-6 0 0,5-4 0 16,3-6 0-16,4-8 0 0,6-2 0 0,1-6 0 16,2-5 0-16,2-2 0 0,3-2 0 0,0-5 0 15,2-6 0-15,-1-5 0 0,-1-4 0 0,3-6 0 16,1-6 0-16,2-4 0 0,-2-3 0 0,-1-7 0 15,-3-9 0-15,3-4 0 0,2-1 0 0,0-1 0 16,0 0 0-16,1-4 0 0,-1-4 0 0,1 2 0 16,0 2 0-16,-1 0 0 0,0 1 0 0,-1-1 0 15,-2 6 0-15,1 3 0 0,2 4 0 0,-1 2 0 0,-2-1 0 0,-1 3 0 16,-1 3 0-16,-8 3 0 0,-3 3 0 0,-4 7 0 16,-1 2 0-16,-5 3 0 0,-3 6 0 0,-4 10 0 15,0 0 0-15,0 0 0 0,-5 12 0 0,-5 6 0 16,-3 4 0-16,-8 7 0 0,-5 5 0 0,-2 6 0 15,-4 5 0-15,1 6 0 0,4 4 0 0,0 8 0 16,2 6 0-16,1 3 0 0,2-2 0 0,2 4 0 16,6-2 0-16,3 1 0 0,0-2 0 0,6-6 0 15,4-5 0-15,3-11 0 0,1-9 0 0,1-1 0 16,5 1 0-16,-2-5 0 0,3-4 0 0,2-7 0 16,-2-4 0-16,1-6 0 0,-1-5 0 0,-1-3-11424 15,1-6-2336-15</inkml:trace>
  <inkml:trace contextRef="#ctx0" brushRef="#br1" timeOffset="70277.67">20546 5772 35007 0,'25'-8'1552'0,"-3"4"320"0,8-1-1488 0,7 2-384 15,5-3 0-15,5-2 0 0,3-1 0 0,12-2 0 16,10-1 0-16,-21 3 0 0,4-1 0 0,1 0 0 15,3-1 0-15,7-1 0 0,6 0 0 0,-1-2 0 16,-5-1 0-16,-5 1 0 16,-4 0-2384-16,-2-1-560 0,44-15-96 0,-26 10-32 0</inkml:trace>
  <inkml:trace contextRef="#ctx0" brushRef="#br1" timeOffset="71812.37">14801 7192 12895 0,'0'0'272'0,"-9"-3"64"0,0-2 16 0,9 5 32 0,0 0-384 0,0 0 0 0,0 0 0 0,0 0 0 16,0 0 0-16,9 1 0 0,4-1 0 0,5-2 0 0,6-1 896 0,8-2 96 15,7 2 32-15,8-2 0 0,7-2 0 0,5 0 0 16,5 0 0-16,10-3 0 0,9-2-832 0,8 0-192 16,6-1 0-16,6-1 0 0,2-1 0 0,10 2 0 15,5 2 0-15,5-2 0 0,4-1 0 0,-2 4 0 16,-1 3 0-16,-34 0 0 0,10-2 0 0,3-1 0 15,2 0 0-15,5 2 0 0,1 0 0 0,-5-1 0 16,-8 0 0-16,-3-1 0 0,-8 4 0 0,-5-1 0 16,-6 2 0-16,-10 1 0 0,-10 3 0 0,-8 1 0 15,-9 1 0-15,-5 0-5952 16,-9 2-1248-16</inkml:trace>
  <inkml:trace contextRef="#ctx0" brushRef="#br1" timeOffset="72349.33">15750 7516 20271 0,'0'0'448'0,"1"-3"80"0,5-7 32 0,-2 0 16 0,0 0-576 0,-2 3 0 16,-2 7 0-16,0 0 0 0,0 0 928 0,0 0 80 16,0 0 16-16,-1 10 0 0,-5 4-832 0,0 3-192 15,0 4 0-15,-2 1 0 0,3 1 0 0,-2 2 0 16,2 0 0-16,2 2 0 0,3 2 0 0,0 1 0 15,2-2 0-15,3-3 0 0,3-6 864 0,2-2 128 16,2-6 32-16,4-3 0 0,6-5-832 0,0-6-192 16,5-6 0-16,3-4 0 0,3-1 0 0,2-1 0 15,1-2 0-15,-1-5 0 0,-3-2 0 0,-1-3 0 16,-2 0 0-16,-6 2 0 0,-2 3 0 0,-2 3 0 16,-3 2 0-16,-3 5 0 0,-4 4 0 0,0 4 0 15,-9 4 0-15,0 0 0 0,0 0 0 0,-6 14 0 0,-3 6 0 16,-3 7 0-16,-3 8 864 0,-3 6 128 0,-2 4 32 0,-4 1 0 15,-1 1-832-15,-3-1-192 16,-4 0 0-16,-2 0 0 0,-2 0 0 0,-1-1 0 0,-5 1 0 0,1-4 0 16,0 4 0-16,1-7 0 0,3-1 0 0,0-8 0 15,2-5 0-15,2-6 0 0,1-2 0 0,3-3 0 16,3-4 0-16,4-4 0 0,4-5 0 0,3-4 0 16,1-1 0-16,4-5 0 0,2-3 0 0,5-4 0 15,6-9-2416 1,4-4-528-16,9-22-96 0,9 6-32 0</inkml:trace>
  <inkml:trace contextRef="#ctx0" brushRef="#br1" timeOffset="72651.13">16851 7024 20271 0,'0'0'896'0,"0"0"192"0,0 0-880 0,0 0-208 16,0 0 0-16,-1 9 0 0,-1 2 864 0,-4 3 128 15,-2 1 32-15,-1 3 0 0,1 1-832 0,-3 1-192 16,-5 2 0-16,-7 8 0 0,2-4 0 0,1 0 0 0,4-4 0 0,0 2 0 15,4 0 0-15,2-3 0 0,2 0 0 0,2-4 0 16,0-1 0-16,2-3 0 0,3-3 0 0,-2-2-7056 16,3-8-1456-16</inkml:trace>
  <inkml:trace contextRef="#ctx0" brushRef="#br1" timeOffset="72876.47">17324 7019 23951 0,'-4'-10'1056'0,"4"10"224"0,0 0-1024 0,-2 8-256 16,-3 2 0-16,-1 1 0 0,-4 1 0 0,-1 2 0 16,-1 3 0-16,-1 1 0 0,-3 3 0 0,0 1 0 15,-2 3 0-15,-1-2 0 0,0-2 0 0,-3 2 0 16,2 2 0-16,1 2 0 0,2 3 0 0,-1-1 0 15,1-3 0-15,3-2-7040 16,1-3-1472-16</inkml:trace>
  <inkml:trace contextRef="#ctx0" brushRef="#br1" timeOffset="73230.57">17317 7290 20271 0,'0'0'448'0,"3"-2"80"0,7 3 32 0,3-1 16 0,-1 0-576 0,6-1 0 15,-1-2 0-15,3 3 0 0,1 4 0 0,0-1 0 0,0 0 0 0,0 1 0 16,0 1 928-16,-1 2 80 0,-1-2 16 0,-1 3 0 16,-4 1-832-16,-3 2-192 0,-2 1 0 0,-5 2 0 15,0-1 864-15,-4 0 128 0,-4 0 32 0,1-1 0 16,-5 0 0-16,2-1 0 0,-3 0 0 0,0 0 0 15,-1-1 0-15,-1 1 0 0,1-1 0 0,-3-1 0 16,0 1-832-16,1 1-192 0,2-2 0 0,-2 1 0 16,2 0 0-16,1 0 0 0,-1 0 0 0,2 1 0 15,-2 0 864-15,1 2 128 0,0 2 32 0,-1 2 0 0,0-2-832 0,1 1-192 16,-2-1 0-16,0 4 0 16,2-1-768-16,-4 2-208 0,0 1-48 0,0 0 0 15,0 0 0-15,0-1 0 0,1-3 0 0,-1 1-8736 16,6 0-1760-16</inkml:trace>
  <inkml:trace contextRef="#ctx0" brushRef="#br1" timeOffset="74168.42">6413 7028 16575 0,'-34'-4'368'0,"15"4"80"0,1 2 0 0,-5 2 16 0,-2 1-464 0,3-2 0 16,4-1 0-16,5 1 0 0,3 4 0 0,4-3 0 16,6-4 0-16,0 0 0 0,10 0 912 0,6-1 96 15,2-1 16-15,13-1 0 0,12-4 0 0,4-1 0 16,5 0 0-16,6-3 0 0,5-4-832 0,6 0-192 16,5 0 0-16,3-1 0 0,2 3 0 0,3-5 0 15,1-1 0-15,5 1 0 0,-2 3 0 0,1 1 0 16,-1 2 0-16,0-1 0 0,-3-1 864 0,3 1 128 15,2 2 32-15,-29 4 0 0,2-1-832 0,-2 1-192 16,-2-2 0-16,-4 2 0 0,-4 1 0 0,-5 1 0 0,-6 1 0 16,-7 0 0-1,-8 1-1600-15,-4 1-352 0,7 0-80 0,-26 2-16 0</inkml:trace>
  <inkml:trace contextRef="#ctx0" brushRef="#br1" timeOffset="74798.55">6352 7471 20271 0,'-5'-14'896'0,"3"5"192"0,0 0-880 0,-2 2-208 16,-1-1 0-16,5 8 0 0,0 0 864 0,0 0 128 15,0 0 32-15,0 0 0 0,0 0-832 0,0 13-192 16,0 3 0-16,0-1 0 0,0-1 0 0,0 2 0 15,1-1 0-15,0 3 0 0,2-1 0 0,2 1 0 0,0-3 0 16,6-3 0-16,0-2 0 0,3 0 0 0,1-4 0 0,1-1 0 16,0-4 864-16,3-3 128 15,-3-2 32-15,4-4 0 0,2-1-832 0,0-3-192 0,-1-3 0 16,3-2 0-16,-1 2 0 0,0-4 0 0,-1-2 0 0,-3 1 0 16,-5 6 864-16,-1 3 128 0,-2 3 32 0,-3 1 0 15,-1 1-832-15,-7 6-192 16,8 5 0-16,-3 3 0 0,-5 6 0 0,-3 4 0 0,-2 5 0 0,-1 5 0 15,-4 3 0-15,-2 3 0 0,-1 1 0 0,-4 7 0 16,-2 6 0-16,-1 2 0 0,-2 0 0 0,-3 0 0 16,-2-3 0-16,-3 0 0 0,-3 1 0 0,-2 0 0 15,0 0 0-15,0-1 0 0,0-4 0 0,2-3 0 16,2-3 864-16,2-7 128 0,4-4 32 0,3-5 0 0,4-3-832 0,3-1-192 16,3-5 0-16,3-7 0 15,0-6 0-15,1-2 0 0,8 3 0 0,-4-9 0 0,2-5 0 0,3-5 0 16,3-2 0-16,4-4 0 0,2-3 0 0,4 0 0 15,4-2 0-15,4 3 0 0,2 2 0 16,2 1 0-16,1 3 0 0,2 0 0 0,2-1 0 0,1 0 0 16,-1 6 0-16,-1 3 0 15,-5-3-2416-15,-2 5-528 0,-2 1-96 0,-4 1-32 0</inkml:trace>
  <inkml:trace contextRef="#ctx0" brushRef="#br1" timeOffset="75072.23">7038 7126 23951 0,'0'0'512'0,"0"0"128"0,5-7 0 0,-5 7 64 0,0 0-576 0,0 0-128 0,5 10 0 0,1 0 0 16,-4 2 848-16,0 2 144 0,-3 4 32 0,0 0 0 16,1-1-832-16,-2 1-192 0,-3 1 0 0,3-5 0 15,-1 3 0-15,-1 1 0 0,-2-1 0 0,0-1 0 16,2 2 0-16,-3-2 0 0,2 0 0 0,2-3-8144 16,-2-1-1680-16</inkml:trace>
  <inkml:trace contextRef="#ctx0" brushRef="#br1" timeOffset="75291.81">7423 6997 23951 0,'0'0'512'0,"-5"9"128"0,-1 2 0 0,1-1 64 0,-2 5-576 0,-2 4-128 15,-1409 1 0-15,2814 1 0 0,-1409 1 0 0,0 1 0 16,0 0 0-16,2 2 0 0,-1-2 0 0,2 0 0 0,1-2 0 0,-1 8 0 31,2-5-784-31,2-5-192 0,1-5-48 0,5-6 0 0</inkml:trace>
  <inkml:trace contextRef="#ctx0" brushRef="#br1" timeOffset="75696.67">7487 7245 20271 0,'6'-11'448'0,"5"2"80"0,0 3 32 0,0 2 16 0,2-2-576 0,3 0 0 0,5 0 0 0,0 2 0 0,-1 1 928 16,-1-2 80-16,-1 3 16 0,2 1 0 0,-3 4-832 0,-1 5-192 15,-3 0 0-15,-2 2 0 0,-3-5 864 0,-4 4 128 16,-4 2 32-16,-2 2 0 0,-3-1-832 0,-3 2-192 16,-3 2 0-16,-1 0 0 0,0 2 864 0,0-3 128 15,-2-1 32-15,3-1 0 0,-1 0-832 0,4-1-192 16,3 0 0-16,2-3 0 0,1-2 0 0,3-2 0 16,2 1 0-16,3 0 0 0,1 0 0 0,4-1 0 15,4 0 0-15,1 0 0 0,1 3 864 0,1-3 128 16,-2 3 32-16,0 1 0 0,0 1-832 0,-3 2-192 15,-4 1 0-15,-3-1 0 0,-4-1 0 0,-6 2 0 16,-4 0 0-16,-4 5 0 0,-4 0 864 0,-4-1 128 16,-2 1 32-16,-5-1 0 0,-3 1 0 0,-3 2 0 15,-4-3 0-15,2 2 0 0,1-1-832 0,-2 0-192 16,1 0 0-16,-14 1 0 16,6-7-1600-16,8-3-352 0,6-3-80 0,12-5-16 0</inkml:trace>
  <inkml:trace contextRef="#ctx0" brushRef="#br1" timeOffset="78865.07">4114 10918 16575 0,'2'-7'368'0,"-2"7"80"0,3-8 0 0,1 3 16 0,-4 5-464 0,5-7 0 16,-2 1 0-16,-3 6 0 0,7-6 912 0,-7 6 96 15,4-9 16-15,-4 9 0 0,7-4 0 0,-7 4 0 16,6-4 0-16,-6 4 0 0,6-6-832 0,-6 6-192 16,0 0 0-16,0 0 0 0,4-5 864 0,-4 5 128 15,2-6 32-15,-2 6 0 0,0 0 0 0,0 0 0 16,0 0 0-16,-3 9 0 0,-3-3-832 0,1 7-192 0,-1 4 0 0,0 2 0 15,-4 1 0-15,-1 3 0 0,0 3 0 0,2 5 0 16,-1 3 0-16,0 5 0 0,0-2 0 0,1 7 0 16,2 0 864-16,3 1 128 0,6-1 32 0,0-1 0 15,3-2-832-15,4-5-192 0,0-3 0 0,5-3 0 16,3-7 0-16,2-2 0 0,1-4 0 0,1-1 0 16,2-4 0-16,-1-3 0 0,3-3 0 0,-2-3 0 15,3-3 0-15,3-2 0 0,-3-1 0 0,3-5 0 16,2 1 864-16,-2-7 128 0,-1 0 32 0,0-1 0 15,2-6-832-15,-4 0-192 0,0-4 0 0,-3-2 0 16,-2 0 0-16,-3-4 0 0,-3-2 0 0,-1-2 0 16,-2-2 0-16,-2 2 0 0,0 2 0 0,0 3 0 0,-2 3 0 15,0 5 0-15,-2 5 0 0,0 2 0 0,0 0 0 0,-2 4 0 16,1 3 0-16,-5 8 0 0,5-6 0 0,-5 6 0 16,0 0 0-16,0 0 0 0,5 8 0 0,-2 2 0 15,-1 2 0-15,1 5 0 0,0 6 0 0,-3 4 0 16,-1 8 0-16,-3 7 0 0,1 6 0 0,0 5 0 15,-2 6 0-15,-2 2 0 0,-1 4 0 0,0 3 0 16,0 4 0-16,-1-1 0 0,1 2 0 0,0-23 0 16,2 1 0-16,-4 6 0 0,1 2 0 0,-2 0 0 15,-1 1 0-15,-1-4 0 0,-2-1 0 0,-1-5 0 16,-3-1 0-16,0-3 0 0,1-3 864 0,-2-3 128 16,-1-1 32-16,2-4 0 0,1-2-832 0,-2 0-192 15,-1-2 0-15,0-4 0 0,1-2 0 0,-1-3 0 16,-1 0 0-16,1-5 0 0,2-5 0 0,0-4 0 15,-2-5 0-15,1-4 0 0,1-5 0 0,-1-5 0 0,-1-5 0 16,1-2 0-16,4-4 0 0,4-3 0 0,7-2 0 0,2 2 0 16,7-1 0-16,4 2 0 0,5-1 0 0,3 3 0 15,4 1 0-15,2 3 0 0,1 2 0 0,5 1 0 16,4 2 0-16,3 1 0 0,0 3 0 0,2 2 0 16,3 0 0-16,-3 3 0 0,3 0 0 0,-5 2 0 15,-1 2 0-15,-3 1 0 0,-3 0 0 0,-4-1 0 16,-3 4-2416-1,-3-3-528-15,-2 0-96 0,-3-2-32 0</inkml:trace>
  <inkml:trace contextRef="#ctx0" brushRef="#br1" timeOffset="79375.24">5098 10233 23951 0,'0'0'512'0,"0"0"128"0,0 0 0 0,0 0 64 0,-8-2-576 0,8 2-128 0,-8-1 0 0,8 1 0 16,0 0 848-16,0 0 144 0,0 0 32 0,0 0 0 16,0 0 0-16,0 0 0 0,10 3 0 0,2-3 0 15,-1 0 0-15,3-1 0 0,0-1 0 0,2 1 0 0,1 0-832 0,1-2-192 16,1-4 0-16,2 4 0 0,2-1 864 0,3 1 128 16,0-1 32-16,-2-1 0 0,-3 1-832 0,1 2-192 15,1 1 0-15,-3 0 0 0,-1-2 0 16,-2 1 0-16,-1 1 0 0,-4 1 0 15,-2 1-768-15,-10-1-208 0,0 0-48 0,0 0-15152 16</inkml:trace>
  <inkml:trace contextRef="#ctx0" brushRef="#br1" timeOffset="79731.92">6034 9657 23951 0,'7'-8'1056'0,"-7"8"224"0,5-2-1024 0,1-2-256 0,-6 4 0 0,0 0 0 16,0 0 880-16,0 0 112 0,0 0 32 0,0 0 0 15,0 0 0-15,1 9 0 0,-2 3 0 0,-3 4 0 16,-3 3 0-16,-1 3 0 0,-4 3 0 0,-1 4 0 15,-2 2 0-15,1 3 0 0,-1 3 0 0,-1 2 0 16,1-1 0-16,0 1 0 0,1-2 0 0,1 0 0 16,2-3-832-16,-4 10-192 0,1-7 0 0,4-6 0 15,3-4 0-15,-2-3 0 0,2-4 0 0,0-1 0 16,2-2 0-16,1-1 0 0,-2-5 0 0,2-4 0 0,4-7 0 16,0 0 0-16,-2 8 0 0,2-8 0 15,0 0-1600-15,0 0-352 0,0 0-80 0,4-8-9296 16,-2-1-1856-16</inkml:trace>
  <inkml:trace contextRef="#ctx0" brushRef="#br1" timeOffset="80050.55">6594 9632 27647 0,'0'0'1216'0,"0"0"256"0,0 0-1168 0,0 0-304 0,0 0 0 0,-1 7 0 15,1 3 880-15,-1 4 112 0,-5-2 32 0,1 4 0 16,-4 3 0-16,-1 3 0 0,-1 0 0 0,-2 5 0 16,-3 4 0-16,0 5 0 0,-2 2 0 0,-2 1 0 15,0 1-832-15,-1-1-192 0,2 0 0 0,0-4 0 16,-1 1 0-16,5-5 0 0,4-1 0 0,-2-1 0 15,1-3 864-15,2-2 128 0,1-2 32 0,1-3 0 16,2-4-1648 0,1 1-320-16,1-3-64 0,2-1-16 0,1-1 0 0,1-5 0 15,0-6 0-15,0 0 0 0,0 0-2448 0,0 0-496 0,5-12-112 16,2-1-16-16</inkml:trace>
  <inkml:trace contextRef="#ctx0" brushRef="#br1" timeOffset="80552.12">6685 10164 31327 0,'-2'-9'688'0,"2"9"144"0,0-7 16 0,1 1 48 0,2-2-720 0,3 2-176 16,0-1 0-16,2 2 0 0,0 0 848 0,1-2 144 16,-2-1 32-16,7 0 0 0,2 4-832 0,2-2-192 0,0 3 0 15,1 1 0-15,0 1 0 0,1 3 0 0,-4 1 0 16,-1 3 0-16,-1 0 864 0,-6 2 128 0,0 3 32 0,-3 1 0 16,-5 0-832-16,-4 3-192 0,-3 1 0 0,-2 2 0 15,-6 1 0-15,0 1 0 0,-1-1 0 0,-2 0 0 16,-1-2 0-16,4-1 0 0,4-3 0 0,0-1 0 15,2 0 0-15,2-4 0 0,4-1 0 0,3-1 0 16,0-6 864-16,0 0 128 0,0 0 32 0,11 7 0 16,5-1-832-16,3 0-192 0,2-2 0 0,3 0 0 15,-2 2 0-15,2 2 0 0,-5 0 0 0,1 2 0 16,-2 0 0-16,-2 3 0 0,0 4 0 0,-4-1 0 16,-3 0 0-16,-5-1 0 0,0 2 0 0,-3-2 0 15,-3 1 0-15,-3-1 0 0,-3-2 0 0,-2-1 0 0,-5-1 864 0,-1 1 128 16,-7-3 32-16,-1 1 0 0,-6-2-832 0,-2-2-192 15,-3 0 0-15,0-2 0 0,0 0 0 0,2-3 0 16,1-2 0-16,1-2 0 0,1 0 0 0,4 0 0 16,2-2 0-16,4 0 0 15,4-1-1600-15,3 1-352 0,5-1-80 0,0-2-16400 16</inkml:trace>
  <inkml:trace contextRef="#ctx0" brushRef="#br1" timeOffset="81868.7">8440 10841 20271 0,'-1'-16'448'0,"2"6"80"0,1-1 32 0,-1 5 16 0,0-2-576 0,2 1 0 15,-2-1 0-15,1-2 0 0,-1 0 928 0,0 1 80 16,0 2 16-16,-1 1 0 0,-1-2 0 0,-1 2 0 15,-1-1 0-15,-2 3 0 0,-1-1 0 0,1 0 0 16,-5 0 0-16,0 1 0 0,-1 2 0 0,-3-1 0 16,-2 2 0-16,0 1 0 0,-5 1-832 0,-1 4-192 0,-1 0 0 0,-2 4 0 15,-7-1 864-15,1 5 128 16,0 4 32-16,0 1 0 0,-1 3-832 0,2 2-192 0,-1 4 0 0,1 3 0 16,3 6 0-16,1 0 0 0,2 0 0 0,3-1 0 15,2-2 0-15,3-1 0 0,3-1 0 0,4-4 0 16,3-3 0-16,4-3 0 15,2-3 0-15,4 0 0 0,2-5 0 0,3 0 0 0,1-3 0 0,3-2 0 16,2-5 0-16,2 1 0 0,1-8 0 0,1 1 0 16,3-5 864-16,0-2 128 0,1-3 32 0,2-1 0 15,1-4-832-15,2-3-192 0,1-2 0 0,1 0 0 16,-3-3 0-16,2-4 0 0,-1-4 0 0,-1-3 0 16,1-5 0-16,-3-4 0 0,1-6 0 0,1-3 0 15,-3 0 0-15,1-1 0 0,-1-4 0 0,1 1 0 16,-2 1 0-16,-4 3 0 0,-2 4 0 0,-2 3 0 0,1 5 0 0,-2 4 0 15,0 5 0-15,-3 4 0 0,-1 7 0 0,0 1 0 16,-4 5 0-16,-2 4 0 0,-1 4 0 0,-3 9 0 16,0 0 0-16,0 0 0 0,-3 6 0 0,-1 8 0 15,-2 5 0-15,-2 7 0 0,2 3 0 0,-6 8 0 16,-3 4 0-16,-3 8 0 0,-4 5 0 0,0 1 0 16,2-1 0-16,0-2 0 0,4-1 0 0,2-4 0 15,5-3 0-15,1-3 0 0,2-2 0 0,4-5 0 16,2-5 0-16,3-3 0 0,3-4 0 0,2-6 0 15,4-4 0-15,0-3 0 0,5-3 0 0,2-5 0 16,3-5 0-16,1-2 0 0,-1-4 0 0,2-2 0 16,2 0 0-16,-1-5 0 0,1-4 0 0,0-1 0 15,-2 1 0-15,-1 0 0 0,-2-1 0 0,-2 4 0 16,-2 1 0-16,0 3 0 0,-3 4 0 0,0 2 0 0,0 1 0 16,-1 3 0-16,-4 4 0 0,-1 6 0 0,0 3 0 0,-1 3 0 15,-2 3 0-15,0 4 0 0,-1 4 0 0,-3 1 0 16,1 3 0-16,0 0 0 0,1 2 0 0,0-3 0 15,2 0 0-15,1-2 0 0,3-5 0 0,-2-1 0 16,4-3 0-16,3-4 0 0,2-3 0 0,4-4 0 16,4-2 0-16,1-4 0 0,6-3 0 0,0-4 0 15,-1-3 0-15,-1-3 0 0,0-5 0 0,-1 0 0 16,-2-2 0-16,-1-1 0 0,1-2 0 0,-6-2 0 16,1 3 0-16,-1 1 0 0,-4 0 0 0,-1 3 0 15,-4 4 0-15,1 3 0 0,-1 5 0 0,-3 2 0 16,-3 1 0-16,-5 5 0 0,2 7 0 0,-3 7 0 0,-2 4 0 0,-5 10 0 15,2 4 0-15,-6 7 0 0,-4 7 0 0,-2 5 0 16,-7 4 0-16,-1 8 0 0,-6 9 0 0,-2 5 0 16,-3 4 0-16,-7-2 0 0,-3 3 0 0,0 0 0 15,2-4 0-15,1-1 0 0,0-3 864 0,3-5 128 16,1-5 32-16,3-6 0 0,-1-3-832 0,0-7-192 16,3-3 0-16,1-4 0 0,2-7 0 0,4-3 0 15,2-5 0-15,4-7 0 0,2-2 0 0,2-6 0 16,0-7 0-16,-1-2 0 0,4-5 0 0,2-7 0 15,0-5 0-15,1-7 0 0,2-6 0 0,2-4 0 16,6-3 0-16,3 0 0 0,2 0 0 0,7 2 0 16,2 1 0-16,5 3 0 0,4 3 0 0,4 2 0 15,3 0 0-15,5 2 0 0,4 5 0 0,1 0 0 16,3 3 0-16,2 3 0 0,-2 2 0 0,0 2 0 0,1-1 0 16,1 2 0-16,0 2 0 0,-2 3 0 0,-3 0 0 0,-3 0 0 31,-4 1-768-31,-6 0-208 0,-3 0-48 0,-1 1 0 15,-4-2-1632-15,-4 1-336 0,-2-4-64 0,-1 1-16 0</inkml:trace>
  <inkml:trace contextRef="#ctx0" brushRef="#br1" timeOffset="82408.03">11104 10678 20271 0,'-11'3'448'0,"5"-1"80"0,0 1 32 0,-2-1 16 0,0-3-576 0,1 1 0 0,0 1 0 0,-1 1 0 16,1-1 928-16,-1-1 80 0,0-1 16 0,0 2 0 15,1 2 0-15,3 0 0 0,4-3 0 0,0 0 0 16,0 0 0-16,0 0 0 0,0 0 0 0,9 1 0 16,6 1 0-16,2-4 0 0,3 2 0 0,4-3 0 15,5 0 0-15,4-1 0 0,1-1 0 0,2 1 0 16,1 0-832-16,2-1-192 0,4 1 0 0,-1-2 0 15,-1 1 0-15,-4 3 0 0,-3-1 0 0,-2 1 0 0,-4-1 0 16,-3 1 0-16,-3 2 0 0,-5 0 0 16,-3 0-3232-16,-6 1-688 0,-8-1-144 15,0 0-32-15</inkml:trace>
  <inkml:trace contextRef="#ctx0" brushRef="#br1" timeOffset="82590.89">10850 11134 38703 0,'3'-4'848'0,"6"0"176"0,4 0 48 0,5 1 16 0,5-1-880 0,4 0-208 16,4 1 0-16,2 1 0 0,1 0 864 0,5-1 128 15,1-2 32-15,6 0 0 0,1 1-832 0,5 0-192 16,0-1 0-16,1 1 0 0,-4-3 0 0,-4 1 0 16,-6 1 0-16,0 0 0 15,-6-2-3232-15,-4 1-688 0,18-13-144 0,-19 9-32 0</inkml:trace>
  <inkml:trace contextRef="#ctx0" brushRef="#br1" timeOffset="84028.79">14362 10711 20271 0,'0'0'448'0,"0"0"80"0,0 0 32 0,0 0 16 0,-10-1-576 0,14-7 0 16,-4 1 0-16,0 1 0 0,-3 0 928 0,0-1 80 15,-1 0 16-15,-2 0 0 0,-4 0 0 0,0-1 0 0,-1 0 0 0,-4 2 0 16,-5-1 0-16,0 3 0 0,-1-2 0 0,-5 4 0 15,-4 1 0-15,0 3 0 0,-2 1 0 0,-2 4 0 16,-3 3-832-16,1 3-192 0,-1 3 0 0,-2 3 0 16,1 2 0-16,-1 6 0 0,1 1 0 0,1 5 0 15,2-2 0-15,4 3 0 0,5 4 0 0,4-4 0 16,4-4 0-16,7-1 0 0,7-3 0 0,5-2 0 16,3-2 0-16,6-5 0 0,3-3 0 0,6-1 0 15,4-4 0-15,3-2 0 0,1-4 0 0,3-4 0 16,-1-2 864-16,3-5 128 0,0-2 32 0,3-3 0 15,1-3-832-15,1-5-192 0,3-5 0 0,0-1 0 16,1-1 0-16,-2-3 0 0,-2-6 0 0,-1-3 0 0,1-2 0 16,0-1 0-16,-2-1 0 0,3-3 0 0,-1-7 0 0,-1-5 0 15,-2-2 0-15,3-1 0 0,-2-1 0 0,-1 2 0 16,-2-1 0-16,-1 4 0 0,-4 1 0 0,0 2 0 16,-8 0 0-16,2 6 0 0,0 5 0 0,-4 8 0 15,-5 2 0-15,-1 6 0 0,-1 2 0 0,-2 4 0 16,-1 7 0-16,-1-1 0 0,-4 5 0 0,0 2 0 15,0 3 0-15,-2 6 0 0,0 0 0 0,-8 6 0 16,1 4 0-16,-5 7 0 0,-3 4 0 0,-2 6 0 16,-3 10 0-16,-4 7 0 0,-3 7 0 0,-1 5 0 15,-4 4 0-15,1 4 0 0,2 4 0 0,4-1 0 16,4 0 0-16,5-2 0 0,4-2 0 0,1-6 0 16,3-4 0-16,6-6 0 0,2 0 0 0,2-4 0 15,1-4 0-15,3 8 0 0,4-10 0 0,-3-15 0 0,4-1 0 0,4-3 0 16,-1-4 0-16,2-2 0 0,2-3 0 15,2-2 0-15,1-6 864 0,1-6 128 16,2-4 32-16,1-4 0 0,1-2-832 0,2-5-192 0,1-4 0 0,0-4 0 16,2-2 0-16,4-5 0 0,4-3 0 0,2-2 0 15,3-6 0-15,-1-6 0 0,-1-4 0 0,0-2 0 16,2 1 0-16,-2 2 0 0,1-1 0 0,-1 2 0 16,1 4 0-16,-4 3 0 0,1 3 0 0,-5 1 0 15,-1 1 0-15,-2 5 0 0,-3 3 0 0,-4 2 0 16,-3 1 0-16,-2 4 0 0,-3 0 0 0,-3 5 0 15,-2 4 0-15,-2 1 0 0,-3 3 0 0,-1 4 0 16,-3 4 0-16,-3 6 0 0,0 0 0 0,-3 5 0 16,-5 4 0-16,-2 6 0 0,-5 7 0 0,-6 9 0 0,-3 8 0 15,-6 9 0-15,-3 4 0 0,-4 7 0 0,0 2 0 0,3 4 0 16,-1 1 0-16,4 4 0 0,5 1 0 0,2-2 0 16,4-6 0-16,5-4 0 0,6-4 0 0,2-3 0 15,4-2 0-15,2-5 0 0,1-5 0 0,2-2 0 16,1-5 0-16,3-3 0 0,1-4 0 0,3-3 0 15,1-6 0-15,1-2 0 0,0-5 0 0,-1-5 0 16,4 0 0-16,-3-7 0 16,-3-6-3232-16,-2-4-688 0,5-23-144 0,-6-2-32 0</inkml:trace>
  <inkml:trace contextRef="#ctx0" brushRef="#br1" timeOffset="84225.44">14804 10406 38703 0,'0'0'848'0,"9"-4"176"0,7-1 48 0,8 1 16 0,7-2-880 0,8 3-208 0,11 1 0 0,2 1 0 16,2 1 864-16,5-2 128 0,3-3 32 0,4 2 0 15,5 1-832-15,0-4-192 0,-1-3 0 0,0 1 0 16,-3 1 0-16,-2-1 0 0,-3 1 0 0,-2-2 0 16,-2-2 0-16,-6 1 0 0,-7 0 0 0,-5 1 0 31,-8-2-1600-31,-4 4-352 0,-6 1-80 0,5-3-14752 0</inkml:trace>
  <inkml:trace contextRef="#ctx0" brushRef="#br1" timeOffset="85427.2">18452 4376 12895 0,'-35'26'272'0,"-10"5"64"0,-9 5 16 0,-11 11 32 0,-8 10-384 0,-4 5 0 0,-2 7 0 0,-13 3 0 15,-11 3 0-15,-2 6 0 0,-1 10 0 0,-10 2 0 16,-12 2 896-16,-3 3 96 0,2 4 32 0,-4 1 0 15,-3 2-832-15,-4-1-192 0,-3 1 0 0,8-2 0 16,9 0 0-16,4-6 0 0,2-3 0 0,8-3 0 16,8 1 0-16,1-9 0 0,7-8 0 0,5-2-4864 15,8-4-1024-15</inkml:trace>
  <inkml:trace contextRef="#ctx0" brushRef="#br1" timeOffset="85938.16">18017 6502 16575 0,'-12'8'368'0,"-3"1"80"0,-5 2 0 0,-7 2 16 15,-7 2-464-15,-14 5 0 0,-11 3 0 0,-5 7 0 0,-3 5 912 0,-6 7 96 16,-4 5 16-16,-10 9 0 0,-13 8-832 0,-4 5-192 15,-5 4 0-15,-9 11 0 0,-12 10 864 0,-3 4 128 16,-6 4 32-16,-2 7 0 0,-4 6-832 0,-1 2-192 16,0 1 0-16,39-30 0 0,-9 10 0 0,-5 4 0 15,-2 3 0-15,-40 40 0 0,18-12 240 0,20-12 0 16,16-10 0-16,16-3-11136 0</inkml:trace>
  <inkml:trace contextRef="#ctx0" brushRef="#br0" timeOffset="99613.96">4224 9464 18431 0,'-11'-27'1632'0,"5"15"-1312"0,-3 4-320 0,2-1 0 16,-1-2 960-16,1 1 112 0,-2 1 16 0,4 1 16 0,-3 5-400 0,0-1-96 16,-5-2-16-16,1 3 0 0,-2 7-272 0,-2 0-48 15,0 1-16-15,-2 1 0 0,0 1 0 0,-2 4 0 16,0 3 0-16,-2 4 0 0,-6 3 0 0,2 2-16 16,-1 1 0-16,-1 7 0 0,-1 8-48 0,1-1-16 15,-3 0 0-15,-1 3 0 0,-1-1-16 0,0 4 0 16,-4 3 0-16,4 2 0 0,3 1 128 0,1 2 32 15,2 1 0-15,-2 0 0 0,3-1-48 0,2-1 0 16,1-3 0-16,3 5 0 0,0 3 16 0,4 0 0 16,0-2 0-16,5-1 0 0,1-4 48 0,6 1 16 15,-1-4 0-15,4-1 0 0,1-1 32 0,4 2 16 16,-1 1 0-16,2 2 0 0,3-3-176 0,-1 0-32 0,2 0-16 16,-3 3 0-16,3 0-176 0,-2 5 192 0,-2 1-192 15,2 2 192-15,-1 2-192 0,1-2 0 0,-1-1 144 16,2-4-144-16,-6-5 144 0,2 1-144 0,-3 2 192 0,0-4-192 15,0-3 368-15,-2-1-48 0,-2-4 0 0,-1 1 0 16,-2-1 128-16,-1 0 0 0,-2-3 16 0,-3 1 0 16,-1 4 0-16,-6-1 0 0,-1 1 0 0,-2 1 0 15,-7 1-128-15,-2 2-16 0,-2-2-16 0,-3-1 0 16,-2-2-32-16,4-2 0 0,1-3 0 0,2 1 0 16,1-2-112-16,1 0-32 0,0-1 0 0,6-2 0 15,3-3-128-15,4-1 0 0,-1-4 0 0,5-1 128 16,5-4-608-16,0-2-128 0,3-4-32 0,6-4-11712 15,-2-7-2336-15</inkml:trace>
  <inkml:trace contextRef="#ctx0" brushRef="#br0" timeOffset="100728.81">13850 9170 13823 0,'-18'-8'608'0,"7"2"128"0,-2-1-592 0,-3 1-144 15,-1 1 0-15,-1 5 0 0,1 3 1744 0,-3 0 320 16,-2-2 64-16,-2 6 16 0,-2 2-1184 0,0 4-256 16,-2 1-32-16,3 1-16 0,-2-1-32 0,0 6-16 15,0 2 0-15,-1 1 0 0,1-4-32 0,-2 0-16 16,-1 3 0-16,0 5 0 0,-2 4-112 0,-1 0 0 15,-1 0-16-15,2 6 0 0,0 4-160 0,1 2-16 16,1 4-16-16,1-1 0 0,1-3-32 0,4 3 0 16,1 2 0-16,3 3 0 0,1 3-16 0,6-1-16 15,1-1 0-15,4-2 0 0,2-3 80 0,2-1 32 16,0 1 0-16,3 0 0 0,0 0 0 0,1 2 0 16,1 0 0-16,-1-1 0 0,0-2-64 0,0-4-16 0,0 0 0 15,0 2 0-15,0-2 0 0,0 1 0 0,0 0 0 16,-1 5 0-16,2 5 16 0,0-1 0 0,2-4 0 0,-2 1 0 15,0-2 32-15,-1 2 0 0,0 3 0 0,0-1 0 16,-1-1-96-16,0 0-16 0,-3-1 0 0,-2-5 0 16,1-4-16-16,-6-3-128 0,-2-4 192 0,-3 0-64 15,-4 0 80-15,-4-1 16 0,-5 0 0 0,-4-1 0 16,-5-3-32-16,0 2 0 0,-4 2 0 0,-2-2 0 16,-1-1-64-16,-1 0 0 0,-3 0-128 0,-5 0 192 31,0 1-1104-31,2-1-240 0,3 0-32 0,5 5-9952 0,8 3-2000 0</inkml:trace>
  <inkml:trace contextRef="#ctx0" brushRef="#br0" timeOffset="107481.17">6388 14664 16575 0,'0'0'368'0,"0"0"80"0,0 0 0 0,0 0 16 0,0 0-464 0,0 0 0 0,0 0 0 0,0 0 0 15,0 0 912-15,0 0 96 0,0 0 16 0,0 0 0 16,0 0 0-16,0 0 0 0,0 0 0 0,0 0 0 16,0 0 0-16,0 0 0 0,0 0 0 0,0 0 0 15,-5 7-832-15,0-1-192 0,3 1 0 0,0 3 0 16,-4 2 864-16,2 3 128 0,0 4 32 0,-1 2 0 15,0 3-832-15,0 4-192 0,2 1 0 0,-1 3 0 16,-1 6 0-16,2-1 0 0,2-1 0 0,0 1 0 16,1-2 0-16,1-1 0 0,-1 1 0 0,1-4 0 15,3-2 0-15,1-3 0 0,0 0 0 0,3-2 0 16,4-2 864-16,0-4 128 0,2-1 32 0,2-2 0 0,0-2-832 16,3-1-192-16,1-4 0 0,2-2 0 0,-1-4 0 0,1-2 0 15,0 0 0-15,1-6 0 0,1-2 0 0,-1-5 0 16,0 0 0-16,2-2 0 0,-1-2 864 0,0-1 128 15,-3-3 32-15,1-1 0 0,0 2-832 0,1-1-192 16,-1-3 0-16,-1 2 0 0,-3-1 0 0,0 2 0 16,0 0 0-16,-3 2 0 0,0-1 0 0,-3 2 0 15,-1-1 0-15,0 5 0 0,-1 1 0 0,-1-1 0 16,-2-1 0-16,-1 4 0 0,0 3 0 0,0 3 0 16,-2-1 0-16,0 2 0 0,-4 4 0 0,0 0 0 15,0 0 0-15,5 4 0 0,-1 3 0 0,-3 2 0 16,1 2 0-16,-1 3 0 0,-1 1 0 0,-1 4 0 15,0 2 0-15,0 0 0 0,-3 6 0 0,-1 3 0 16,0 4 0-16,-1 4 0 0,0 4 0 0,-1 1 0 0,-3 2 0 0,1 3 0 16,-1-1 0-16,-1 0 0 0,-1 0 0 15,-1-1 0-15,1 1 864 0,-2 1 128 0,-1-1 32 0,0 0 0 16,-1 0-832-16,0-2-192 0,-1-1 0 0,-1-3 0 16,3-2 0-16,-1-2 0 0,1-1 0 0,-1-1 0 15,0 0 0-15,0-4 0 0,0 0 0 0,1-1 0 16,0-1 0-16,2-4 0 0,-2-1 0 0,-1-2 0 15,1-1 864-15,-1-2 128 0,-2-4 32 0,1-2 0 16,1-4-832-16,-2-1-192 0,-2-3 0 0,3-3 0 16,-4-4 0-16,0-2 0 0,1-2 0 0,-2-4 0 15,2-2 0-15,3-2 0 0,0-4 0 0,6 1 0 16,5-2 0-16,-1 0 0 0,2 0 0 0,1-1 0 0,0 0 0 0,3-1 0 16,3 0 0-16,5-1 0 0,1 0 0 0,7 1 0 15,3 0 0-15,2 1 0 0,3 0 0 0,4 0 0 16,1 1 0-16,14-5 0 15,-6 4-768-15,2 4-208 0,-1 1-48 0,-8 7 0 0,3 0 832 0,0 1 192 16,2 3 0-16,2 0 0 0,1 4 0 0,-4 0 0 16,-2 2 0-16,-2 2 0 0,-6 2 0 0,-1-1 0 15,-5 1 0-15,-2 0 0 0,-3 2 0 0,-2 1 0 16,-1-2 0-16,-4 1 0 0,2 0 768 0,-2-2 208 16,-2 0 48-16,-3-6 0 15,0 0-1648-15,0 0-320 0,-2 8-64 0,2-8-16 16,0 0-816-16,-7-5-160 0,-1 0-48 0,3-2 0 0</inkml:trace>
  <inkml:trace contextRef="#ctx0" brushRef="#br0" timeOffset="113592.61">7659 13727 16575 0,'0'0'736'0,"0"0"160"0,0 0-720 0,3-8-176 0,0 1 0 0,3 1 0 16,0 2 0-16,6-2 0 0,3-1 0 0,2-1 0 15,5-1 848-15,3 1 144 0,0 2 32 0,1-3 0 16,1-1 0-16,0-1 0 0,-2 0 0 0,2 2 0 15,0 2 0-15,-5 0 0 0,-1 0 0 0,-1 5 0 16,-1 4-832-16,-4 2-192 0,-4-2 0 0,-3 2 0 16,1 4 0-16,-3 2 0 0,-1 2 0 0,-1 2 0 15,-5 3 0-15,-3 1 0 0,-4 4 0 0,-3 0 0 16,-5-1 864-16,1 1 128 0,1-1 32 0,-2 1 0 0,0 1-832 16,-1-1-192-16,0-1 0 0,0-1 0 0,0 0 0 0,1 1 0 15,2-5 0-15,3 2 0 0,2-5 864 16,-1-2 128-16,5 1 32 0,0-2 0 0,4-1-832 0,1-9-192 15,0 0 0-15,0 0 0 0,10 8 0 0,3-4 0 16,1-3 0-16,2-1 0 0,1-1 0 0,1-1 0 16,2-2 0-16,2 1 0 0,-1-1 0 0,2 0 0 15,-1 1 0-15,0 1 0 0,0-2 864 0,-1-2 128 16,-1-1 32-16,-3 4 0 0,-2 1-832 0,-3 0-192 16,-1 1 0-16,0 0 0 0,-4-3 0 0,-7 4 0 15,0 0 0-15,0 0-11424 16,6-3-2336-16</inkml:trace>
  <inkml:trace contextRef="#ctx0" brushRef="#br0" timeOffset="113937.79">8707 13393 20271 0,'0'0'448'0,"0"0"80"15,0 0 32-15,0 0 16 0,0 0-576 0,0 0 0 0,0 0 0 0,0 0 0 16,0 0 928-16,-10 7 80 0,-1 3 16 0,-2 7 0 16,-1 5 0-16,-2 5 0 0,-1 2 0 0,1 5 0 15,3 7 0-15,-4 0 0 0,-2 6 0 0,-1 1 0 16,-2 0 0-16,1 3 0 0,2 3 0 0,-3 1 0 0,1 3-832 0,2-3-192 15,2-2 0-15,2-6 0 0,0-4 0 0,1-4 0 16,1-3 0-16,2-2 0 0,2-5 0 0,0-3 0 16,3-3 0-16,-1-2 0 0,3-1 0 0,1-2 0 15,2-6 0-15,1-1 0 16,-1-1-768-16,1-10-208 0,0 0-48 0,0 0-8736 16,6-13-1760-16</inkml:trace>
  <inkml:trace contextRef="#ctx0" brushRef="#br0" timeOffset="114447.41">8937 13939 20271 0,'0'0'896'0,"0"0"192"0,-8 0-880 0,8 0-208 0,-8-1 0 0,8 1 0 16,-7 0 1680-16,7 0 304 0,0 0 48 0,0 0 16 16,0 0-832-16,0 0-144 0,0 0-48 0,0 0 0 15,4-10-816-15,4 3-208 0,0 0 0 0,3 2 0 16,3 0 864-16,1 1 128 0,1 0 32 0,-1 1 0 16,-1 1-832-16,2 2-192 0,0 3 0 0,0-1 0 15,-1 0 0-15,0 2 0 0,-4 3 0 0,-1-1 0 0,0 4 0 0,-5-2 0 16,-5-8 0-16,0 13 0 0,-3 5 864 0,-2-3 128 15,-3-2 32-15,-2 1 0 0,-2 1-832 0,-1-1-192 16,-1 0 0-16,3-2 0 0,1-3 0 0,2 1 0 16,3-1 0-16,-1 0 0 0,6-9 0 0,0 0 0 15,0 0 0-15,0 10 0 0,0-10 0 0,7 7 0 16,0 0 0-16,4-2 0 0,3 0 0 0,2 1 0 16,2 2 0-16,0 2 0 0,3 1 0 0,-1 2 0 15,-2-1 0-15,-2 4 0 0,0 0 0 0,-4 2 0 16,-3-3 0-16,-3 2 0 0,-1 1 0 0,-5 0 0 15,-4 0 0-15,-2-2 0 0,-4 1 864 0,-6 0 128 16,-1 0 32-16,-9 1 0 0,-2-3 0 0,-3 0 0 16,0 2 0-16,-3-1 0 0,-2 0-832 0,-3-2-192 15,3-3 0-15,4-2 0 0,4-3 0 0,1 0 0 16,4-5 0-16,1-1 0 0,4-1 0 0,3-3 0 0,1 1 0 0,5-2-20432 16</inkml:trace>
  <inkml:trace contextRef="#ctx0" brushRef="#br0" timeOffset="117601.81">5199 14333 12895 0,'0'0'576'15,"-5"-2"112"-15,0 0-560 0,1 0-128 0,4 2 0 0,0 0 0 16,-4-3 848-16,0 0 144 0,2-2 32 0,2 5 0 16,0 0 0-16,2-7 0 0,0-1 0 0,3 2 0 15,0 0-832-15,4 1-192 0,0-1 0 0,3 1 0 0,2-4 864 0,4 2 128 16,2 0 32-16,0 1 0 0,2-2-832 0,4 1-192 16,2 0 0-16,0 2 0 0,2 1 0 0,-2 2 0 15,-1 0 0-15,-4 4 0 0,-2 0 864 0,-6 4 128 16,0 1 32-16,-5 2 0 0,-2 1-832 0,-3 2-192 15,-2-2 0-15,-4 3 0 0,-3 3 0 0,-1-2 0 16,-6-1 0-16,-1 2 0 0,-4 1 0 0,-1-1 0 16,-3-1 0-16,1 0 0 0,-2 1 864 0,5 1 128 15,3-1 32-15,-1-4 0 0,2-1-832 0,1 0-192 16,4 0 0-16,1-2 0 0,2-2 0 0,4-6 0 16,1 7 0-16,2 0 0 0,1-1 0 0,3-1 0 15,1 1 0-15,2-1 0 0,2 4 0 0,-1 0 0 16,2 1 0-16,1 0 0 0,1-1 0 0,-2 1 0 15,-1 2 0-15,-3-1 0 0,-3 0 0 0,-1 0 0 0,-4 0 0 0,-2 0 0 16,-4 1 0-16,-4 0 0 0,-4-1 0 0,-4 3 0 16,-5 5 864-16,-1-2 128 0,-1 0 32 0,-1-1 0 15,-1-1-832-15,0-1-192 16,2 0 0-16,0-2 0 0,1-4 0 0,1 0 0 0,3-2 0 0,-1-1 0 16,4-4 0-16,2-3 0 0,0-4 0 0,2 1 0 15,4 1-1600 1,8 4-352-16,0 0-80 0,2-8-11472 0</inkml:trace>
  <inkml:trace contextRef="#ctx0" brushRef="#br0" timeOffset="118011.94">4805 15224 12895 0,'-9'6'576'0,"9"-6"112"0,-6 2-560 0,6-2-128 16,0 0 0-16,0 0 0 0,0 0 1664 0,0 0 320 0,0 0 48 0,6-2 16 16,2-1-1648-16,4 0-400 15,5-2 0-15,1-1 0 0,0 0 896 0,5 0 112 0,6-3 16 0,4-1 0 16,3 0 0-16,3 1 0 0,-2-1 0 0,1 0 0 16,-1 0-832-16,-1-1-192 0,1 2 0 0,-1 0 0 15,-1 2 0-15,-1-1 0 0,0 0 0 0,-4 2 0 16,-4 0 864-16,-3 3 128 0,-3 1 32 0,4 0 0 15,-7 0-1648 1,-8 1-320-16,-9 1-64 0,0 0-11888 0</inkml:trace>
  <inkml:trace contextRef="#ctx0" brushRef="#br0" timeOffset="118576.77">4931 15501 16575 0,'0'0'368'0,"0"0"80"0,0 0 0 0,0 0 16 0,0 0-464 0,0 0 0 15,0 0 0-15,0 0 0 0,0 0 912 0,0 0 96 16,6-4 16-16,3-3 0 0,3 1 0 0,2-2 0 15,2-1 0-15,3 0 0 0,3 3 0 0,-2-2 0 16,2 0 0-16,0 1 0 0,0 2-832 0,0 1-192 16,-3 2 0-16,-1 2 0 0,-2 0 864 0,0 2 128 0,-3 2 32 0,-1 2 0 15,0-1-832-15,-3 3-192 0,0 1 0 0,-4 1 0 16,0 1 0-16,-3 1 0 0,-2 0 0 0,-2 0 0 16,-2 3 0-16,-1 1 0 0,-4 1 0 0,0 1 0 15,-3 1 864-15,-2 1 128 0,-3 0 32 0,0 1 0 16,-3 0-832-16,-2-1-192 0,0-3 0 0,-2 1 0 15,-1 1 0-15,2 0 0 0,0-2 0 0,2 0 0 16,3-2 0-16,1-1 0 0,4 0 0 0,2-2 0 16,0-1 0-16,1-2 0 0,2-2 0 0,3 1 0 15,0-4 0-15,5-4 0 0,0 0 0 0,0 0 0 16,0 0 0-16,0 0 0 0,0 0 0 0,0 0 0 0,7 5 0 16,1-1 0-16,2 1 0 0,2-1 0 0,3-1 0 0,4 1 0 15,2-1 0-15,1 1 0 0,3 1 0 0,0-1 0 16,0-1 0-16,1 1 0 0,-1-1 0 0,3-1 0 15,-1-2 0-15,2 0 0 0,2 0 0 0,-1-1 0 16,1 0 0-16,-1-1 0 0,-1 0 864 0,-1-1 128 16,-1 1 32-16,-2 0 0 0,-5 0-832 0,-2 0-192 15,0-1 0-15,-4 2 0 0,-2 0 0 0,-1 1 0 16,-4-2 0-16,-7 2 0 16,0 0-768-16,0 0-208 0,0 0-48 0,0 0 0 0</inkml:trace>
  <inkml:trace contextRef="#ctx0" brushRef="#br0" timeOffset="119612.11">10457 14806 16575 0,'0'0'368'0,"-10"7"80"0,3-7 0 0,1 2 16 0,0 1-464 0,1 1 0 0,5-4 0 0,0 0 0 15,0 0 1728-15,0 0 256 0,0 0 64 0,0 0 0 16,10 3-832-16,2-3-144 0,3-3-48 0,4 0 0 16,5 3-816-16,1-1-208 0,1-1 0 0,3-1 0 15,0-1 864-15,3 2 128 0,1 1 32 0,1-2 0 16,1-3-832-16,3 4-192 0,-2 0 0 0,0 1 0 16,0-4 0-16,-4 0 0 0,-2 1 0 0,-1 1 0 0,-6 2 0 15,-2 1 0-15,-2 0 0 0,-1 1 0 16,-4 2-1600-16,-8 3-352 0,-4 5-80 0,-5-1-16 0</inkml:trace>
  <inkml:trace contextRef="#ctx0" brushRef="#br0" timeOffset="119809.31">10404 15203 27647 0,'0'0'608'0,"12"1"128"0,-1-4 32 0,-2 0 0 0,3 2-624 0,5-2-144 16,3 1 0-16,3-1 0 0,5 0 848 0,3-3 144 15,2 1 32-15,5 0 0 0,3-2 0 0,3 0 0 16,4-1 0-16,1 1 0 0,3-1-832 0,-2 2-192 16,-3 1 0-16,-6-1 0 0,-2 4 0 0,-4 0 0 0,-4 1 0 15,9 1 0 1,-11 2-768-16,-7 0-208 0,-5 0-48 0,-10 3 0 0</inkml:trace>
  <inkml:trace contextRef="#ctx0" brushRef="#br0" timeOffset="121359.92">13322 13774 12895 0,'0'0'272'0,"7"-3"64"0,1 1 16 0,-8 2 32 0,5-3-384 0,-5 3 0 0,5-4 0 0,-5 4 0 15,0 0 896-15,0 0 96 0,0 0 32 0,0 0 0 16,0 0 0-16,0 0 0 0,0 0 0 0,0 0 0 16,0 0 0-16,0 0 0 0,0 0 0 0,0 0 0 15,0 0 0-15,0 7 0 0,-1 2 0 0,-3-3 0 16,-1 3-832-16,-1-2-192 0,0-1 0 0,-2 3 0 15,-2 3 864-15,-1 2 128 0,-1 2 32 0,-1 0 0 0,-2 2-832 0,-1 4-192 16,0 3 0-16,-1 5 0 0,0 1 864 0,1 2 128 16,2 1 32-16,0 1 0 0,-3 0-832 0,2 0-192 15,-1 0 0-15,1 1 0 0,-1 2 0 0,1 2 0 16,1-2 0-16,2 1 0 0,-2-1 0 0,3 1 0 16,-1-1 0-16,4-1 0 0,-3-5 0 0,3 2 0 15,1-2 0-15,2-2 0 0,0 0 864 0,2 0 128 16,3-5 32-16,2-1 0 0,4-1-832 0,0-1-192 15,5-1 0-15,4-2 0 0,2-5 0 0,5-2 0 16,4-2 0-16,3-3 0 0,5-3 0 0,6-1 0 16,3-3 0-16,1 0 0 0,-1-2 864 0,-1-1 128 15,-2-5 32-15,1 1 0 0,1-1-832 0,-2-1-192 16,2-1 0-16,0 3 0 0,0-2 0 0,-4 1 0 16,-4 0 0-16,-4 2 0 0,-5-3 0 0,-4 1 0 0,-2 2 0 15,3-2 0 1,-7 3-2416-16,-7-1-528 0,-5 1-96 0,-3 5-32 0</inkml:trace>
  <inkml:trace contextRef="#ctx0" brushRef="#br0" timeOffset="121746.27">12636 14377 20271 0,'0'0'896'0,"-6"-1"192"0,0 1-880 0,-2 0-208 16,3 0 0-16,5 0 0 0,0 0 0 0,0 0 0 16,0 0 0-16,8-3 0 0,3 2 864 0,6-2 128 15,7-3 32-15,7-1 0 0,1 0 0 0,6 0 0 16,1 1 0-16,3-1 0 0,1-4 0 0,2 0 0 16,2 2 0-16,3-1 0 0,1-1 0 0,1 2 0 15,3 0 0-15,-5 3 0 0,-4 0-832 0,-1 2-192 0,-3-2 0 0,13 2 0 16,-9 3 0-16,-4 1 0 15,-6 2 0-15,-4 3 0 0</inkml:trace>
  <inkml:trace contextRef="#ctx0" brushRef="#br0" timeOffset="123110.42">15146 13858 12895 0,'0'0'576'0,"0"0"112"0,5-9-560 0,-1 3-128 0,-4 6 0 0,6-7 0 15,-6 7 848-15,4-6 144 16,-1-1 32-16,-3 7 0 0,0 0 0 0,0 0 0 0,0 0 0 0,0 0 0 16,0 0 0-16,0 0 0 0,0 0 0 0,0 0 0 15,0 0 0-15,0 0 0 0,0 0 0 0,0 0 0 16,0 0-832-16,0 0-192 0,0 0 0 0,2 13 0 16,-2 0 864-16,-2 4 128 0,-1 1 32 0,0 4 0 15,-2-1-832-15,1 7-192 0,0 4 0 0,-2 1 0 16,0 1 864-16,0-2 128 0,-4 1 32 0,1-1 0 15,1 1-832-15,-1-3-192 0,-1-1 0 0,1 1 0 16,2 2 0-16,0-4 0 0,-1 0 0 0,-1-2 0 16,3-1 864-16,3-3 128 0,0 3 32 0,1-5 0 0,-1 2-832 15,0-2-192-15,1-3 0 0,2-1 0 16,0 1 0-16,0-4 0 0,1-3 0 0,2 0 0 0,0 0 0 0,0-2 0 16,-3-8 0-16,0 0 0 0,0 0 0 0,0 0 0 15,0 0 0-15,0 0 0 16,0 0-1600-16,0 0-352 0,0 0-80 0,6-6-13120 15</inkml:trace>
  <inkml:trace contextRef="#ctx0" brushRef="#br0" timeOffset="123426.5">14694 14314 23951 0,'0'0'512'0,"0"0"128"0,0 0 0 0,0 0 64 0,0 0-576 0,6-5-128 0,2-3 0 0,0 4 0 16,3 1 848-16,-1-1 144 0,3 0 32 0,1 1 0 16,-1-2 0-16,3 1 0 0,3-1 0 0,4 1 0 15,1 0 0-15,5 0 0 0,3-1 0 0,7 1 0 16,3 0-832-16,2 0-192 0,-1-3 0 0,-1 4 0 15,-7 1 864-15,-1 0 128 0,-3 2 32 0,0-3 0 16,0 1-832-16,-4 0-192 0,-3 2 0 0,-2-1 0 16,-2-2 0-16,-3 2 0 0,-5 4 0 0,-1-1 0 15,-11-2-768-15,0 0-208 0,0 0-48 0,0 0-9824 16,0 0-1968-16</inkml:trace>
  <inkml:trace contextRef="#ctx0" brushRef="#br0" timeOffset="124179.92">17126 13591 12895 0,'6'-11'272'0,"-2"6"64"0,2 0 16 0,-3-1 32 15,-1 0-384-15,2 0 0 0,1 1 0 0,-3 0 0 16,-2 5 896-16,0 0 96 0,0 0 32 0,0 0 0 16,0 0 0-16,0 0 0 0,0 0 0 0,0 0 0 0,-4-4 0 0,-2 1 0 15,1 0 0-15,-3 3 0 0,-1 4 0 0,-3-1 0 16,1 0 0-16,-2 1 0 0,-2-1 0 0,-3 1 0 15,-1 0 0-15,0 1 0 0,-7-1-832 0,-3 3-192 16,-4 2 0-16,0 0 0 0,0 3 864 0,-3 1 128 16,2 1 32-16,0 2 0 0,1 1-832 0,1 1-192 15,2 2 0-15,1-3 0 0,0 2 0 0,2 2 0 16,0 1 0-16,2 0 0 0,0-1 0 0,7-6 0 16,2 4 0-16,-1 3 0 0,1-1 864 0,0 2 128 15,2 0 32-15,2 1 0 0,2 1-832 0,0 0-192 16,-1-1 0-16,0 8 0 0,5-3 0 0,3-2 0 15,3 1 0-15,4-3 0 0,1-3 0 0,2 0 0 16,2 1 0-16,-1-1 0 0,6-1 0 0,-2-6 0 16,2 2 0-16,1 0 0 0,2 3 864 0,0 0 128 0,3 1 32 0,2-2 0 15,-2 2-832-15,10 2-192 0,-2-2 0 0,2-4 0 16,0-3 0-16,1-2 0 0,0-1 0 0,5-1 0 16,3-2 0-16,2-4 0 0,0 1 0 0,-3-4 0 15,1 2 0-15,-4-3 0 0,1-2 0 0,0-1 0 16,2-2 0-16,0 1 0 0,-1-1 0 0,3 0 0 15,2 2 0-15,0-2 0 0,-4 2 0 0,-1-2 0 16,-5 3 0-16,-3 0 0 0,-1 0 0 0,-6 1 0 16,-2 1 0-16,-5 1 0 0,-2 1 0 0,-3 1 0 15,-4 2-1600-15,-5 1-352 0,-5 4-80 0,-5 1-16 16</inkml:trace>
  <inkml:trace contextRef="#ctx0" brushRef="#br2" timeOffset="132974.4">5581 13719 12895 0,'0'0'576'0,"0"0"112"0,0 0-560 0,0 0-128 0,-7-3 0 0,2 0 0 16,-5 2 848-16,-1 0 144 0,-4-3 32 0,-2 4 0 15,-4 1 0-15,-2 2 0 0,-2-2 0 0,-5 0 0 16,-2 2 0-16,-1 0 0 0,-3 4 0 0,0-2 0 16,1 0-832-16,-7-1-192 0,-3 3 0 0,-2-2 0 15,-2 3 0-15,1 0 0 0,3-2 0 0,1 2 0 16,1 1 864-16,4-1 128 0,0-2 32 0,3 1 0 16,2-3-832-16,2 2-192 0,3-1 0 0,1 0 0 15,0-3 0-15,3 0 0 0,1 2 0 0,5 1 0 16,4-1 0-16,0-1 0 0,3-1 0 0,2 2 0 15,4 1 864-15,1 1 128 0,0-2 32 0,1 2 0 16,1 2-832-16,1 1-192 0,1 1 0 0,-2 2 0 0,-2 3 0 0,1 0 0 16,2 5 0-16,0 4 0 0,-3 4 0 0,2 1 0 15,0 3 0-15,0 2 0 0,-2 4 0 0,-2 2 0 16,-1 4 0-16,0 4 0 0,-3 3 0 0,0 3 0 16,0 2 0-16,-4 3 0 0,0-3 0 0,-2 2 0 15,1 3 0-15,-5 1 0 0,1 4 0 0,-1-1 0 16,-2-3 0-16,0 1 0 0,-2-1 0 0,-1 3 0 15,-1-2 0-15,1 1 0 0,5 2 864 0,-2-4 128 16,1-1 32-16,-7 21 0 16,5-8-1648-16,5-6-320 0,4-3-64 0,5-21-16 0,0-1 832 0,1 1 192 15,2-1 0-15,4-2 0 0,-2-4 0 0,2-2 0 16,1-2 0-16,2 0 0 0,4-4 0 0,0-1 0 16,0-2 0-16,0-3 0 0,2-2 0 0,1 0 0 15,-1 0 0-15,2-2 0 0,-2-2 0 0,2-2 0 16,-2 0 0-16,3-2 0 0,-3-2 0 0,3 0 0 0,-4-2 0 0,0-3 0 15,2 1 768-15,-5-2 208 16,-2-5 48-16,0 0 0 0,0 0-832 0,8 5-192 0,0-1 0 0,3-1 0 16,-2 0 0-16,1-2 0 0,1-1 0 0,2 0 0 15,2 1 0-15,1 0 0 0,5-1 0 0,0 0 0 16,3 0 0-16,-1 0 0 0,2-1 0 0,2 0 0 16,1-3 0-16,4 0 0 0,1-2 0 0,18 1 0 15,-2-3-1600 1,4 2-352-16,4-2-80 0,0 1-11472 0</inkml:trace>
  <inkml:trace contextRef="#ctx0" brushRef="#br2" timeOffset="133835.5">9375 13217 12895 0,'10'-14'576'0,"-4"12"112"0,0-1-560 0,2-1-128 15,0-2 0-15,2 1 0 0,1-2 848 0,1 1 144 16,1 2 32-16,3 0 0 0,2-2 0 0,4 1 0 16,-1-2 0-16,2 2 0 0,-2 3-832 0,0 0-192 15,0-2 0-15,-3 2 0 0,-3 3 0 0,1 1 0 16,-5-1 0-16,-2 1 0 0,-1 2 864 0,-3 1 128 15,-1 3 32-15,-2 2 0 0,-3 1-832 0,-1 4-192 16,-3 4 0-16,-2 3 0 0,-2 3 0 0,-5 4 0 16,-2 1 0-16,-2 7 0 0,-8 10 0 0,1 7 0 15,0 8 0-15,-4 0 0 0,-1 4 0 0,0 5 0 16,-1 5 0-16,0 4 0 0,1 0 864 0,2-1 128 16,2-2 32-16,1 1 0 0,5 3-832 0,2-1-192 15,5-6 0-15,4-4 0 0,4-4 0 0,5-2 0 16,2-1 0-16,5-1 0 0,3 2 0 0,2-3 0 0,3-3 0 0,1-3 0 15,-1-6 0-15,1 0 0 0,-1-1 0 0,-3-2 0 16,-1 0 0-16,0-2 0 0,0 2 0 0,-3-2 0 16,-1-1 0-16,-2-3 0 0,0-1 0 15,1-4 0-15,-3 2 0 0,2 0 0 0,-2-1 0 0,2-3 0 16,-1-2 0-16,0-1 0 0,0-2 0 0,1 3 0 16,0-1 864-16,0-3 128 0,-1-2 32 0,-3 1 0 15,1-2-832-15,1 0-192 0,-3-4 0 0,0-1 0 16,0-3 0-16,-3 0 0 0,1-2 0 0,-3-1 0 15,0-4 0-15,1 1 0 0,-3-3 0 0,-1 0 0 16,-5-1 864-16,0-1 128 0,-1-2 32 0,-4 2 0 16,-3-2 0-16,-3 3 0 0,-1-1 0 0,-5-1 0 0,-5 2-832 15,-2-2-192-15,-6 0 0 0,3-2 0 0,2 0 0 0,1-1 0 16,0 0 0-16,-9 1 0 16,8 1-768-16,6-3-208 0,5-4-48 0,1 1-15152 15</inkml:trace>
  <inkml:trace contextRef="#ctx0" brushRef="#br2" timeOffset="134761.76">2868 14188 12895 0,'-9'-3'576'0,"5"2"112"0,1 1-560 0,-2-3-128 0,1 0 0 0,-1 0 0 16,5 3 848-16,0 0 144 0,0 0 32 0,5-8 0 15,1 0 0-15,3 1 0 0,4 0 0 0,3-3 0 16,-1-1-832-16,4-1-192 0,1 0 0 0,3-2 0 15,3 2 864-15,4-2 128 0,0 1 32 0,0 1 0 16,3 4-832-16,0 3-192 0,-1 0 0 0,-4 3 0 16,-6-2 864-16,-2 5 128 0,-7 6 32 0,-2-1 0 15,-2 1-832-15,-6 3-192 0,-4 2 0 0,-6 3 0 0,-4 2 0 16,-9 4 0-16,-6-2 0 0,-1 2 0 0,-3 0 0 0,-1 1 0 16,-1-1 0-16,2 0 0 0,3-2 0 0,3 0 0 15,-2 3 0-15,6-5 0 0,-2-4 0 0,5-2 0 16,4 2 0-16,2-2 0 0,2-1 0 0,4-1 0 15,3-2 0-15,4-1 0 0,2 0 864 0,1 1 128 16,5 0 32-16,1 1 0 0,4-3-832 0,-1 3-192 16,-1 2 0-16,3-1 0 0,-1 1 0 0,0-2 0 15,0 2 0-15,-2 2 0 0,-1-2 0 0,-1 1 0 16,-6-1 0-16,0 1 0 0,-2 1 0 0,-5 1 0 16,-2 2 0-16,-3-2 0 0,-2-1 0 0,-2 1 0 15,-1 0 0-15,-2 1 0 0,-2-2 0 0,0 0 0 16,-1 0 0-16,-1 0 0 0,-1-2 0 0,-1-1 0 15,1-2 0-15,-3 2 0 0,0 0 0 0,0-2 0 16,-1-2 0-16,-7 0-13888 0</inkml:trace>
  <inkml:trace contextRef="#ctx0" brushRef="#br2" timeOffset="135060.81">2147 15247 16575 0,'0'0'368'0,"0"0"80"0,-2 7 0 0,2-7 16 0,0 0-464 0,7 1 0 15,3-1 0-15,4-3 0 0,4-4 1728 0,6-3 256 16,8-1 64-16,2-1 0 0,3-1-832 0,1 0-144 15,0-1-48-15,1 1 0 0,3-1-816 0,3-1-208 16,-1-2 0-16,2 3 0 0,2 1 864 0,0 0 128 16,-8 2 32-16,-1 3 0 0,-5-1-832 0,-4 1-192 15,-4 0 0-15,5 3 0 16,-7 4-768-16,-5 1-208 0,-4 1-48 0,-5 2-11872 0</inkml:trace>
  <inkml:trace contextRef="#ctx0" brushRef="#br2" timeOffset="135496.87">2353 15702 23951 0,'0'0'1056'0,"0"0"224"0,0 0-1024 0,8-6-256 0,1-3 0 0,4 3 0 15,2-5 0-15,5-1 0 0,6-1 0 0,-1-1 0 16,5-1 880-16,0 0 112 0,4 2 32 0,3 1 0 16,-2 2-832-16,3 3-192 0,2 0 0 0,-3 5 0 15,-2 3 864-15,-8 2 128 0,-4 3 32 0,-4 2 0 16,-5 3-832-16,-4 2-192 0,-3 1 0 0,-6 5 0 16,-6 4 0-16,-3 3 0 0,-7 3 0 0,-8 1 0 15,-8 2 0-15,-3 2 0 0,-6 1 0 0,2 1 0 0,1-1 0 0,0-1 0 16,1 0 0-16,-1-1 0 0,2 1 0 0,2-1 0 15,1-2 0-15,5-2 0 0,4-6 864 0,4-2 128 16,5-1 32-16,5-3 0 0,6 0-832 0,1-3-192 16,2-2 0-16,5-2 0 0,7 2 0 0,2-2 0 15,2-3 0-15,3-2 0 0,2 1 0 0,3-3 0 16,-1-4 0-16,5 1 0 0,-1-2 864 0,3-2 128 16,2 1 32-16,3-1 0 0,8-1-832 0,0 1-192 15,2-1 0-15,-5 3 0 0,-3-1 0 0,-4 1 0 16,-4-1 0-16,0 0 0 15,0-1-2416-15,-1-3-528 0,11-6-96 0,-2 0-32 0</inkml:trace>
  <inkml:trace contextRef="#ctx0" brushRef="#br2" timeOffset="136610.95">13151 13409 12895 0,'0'0'272'0,"8"-4"64"0,-1-1 16 0,-7 5 32 0,0 0-384 0,0 0 0 15,0 0 0-15,0 0 0 0,0 0 896 0,-2 10 96 16,-7 0 32-16,0 0 0 0,-2 0 0 0,-8 3 0 15,-4 0 0-15,-5 2 0 0,-3 0 0 0,0-1 0 16,-5 0 0-16,-1 0 0 0,-3 2-832 0,-5 0-192 16,-5-6 0-16,-5 1 0 0,1 4 864 0,-1 0 128 15,3 0 32-15,4-4 0 0,-5-4-832 0,0 0-192 16,-2-4 0-16,6 0 0 0,3-2 0 0,9 1 0 0,6-2 0 16,4 0 0-16,4 0 864 0,5-2 128 0,5-1 32 0,4 2 0 15,9 1-832-15,0 0-192 0,0 0 0 0,0 0 0 16,0 0 0-16,0 0 0 15,11 10 0-15,2 2 0 0,5-1 0 0,-1 3 0 0,0 0 0 0,4 2 0 16,3 2 0-16,-1 2 0 0,0 0 0 0,-2 7 0 16,-2 8 0-16,-3 6 0 0,-2 5 0 0,-6 1 0 15,-2 3 0-15,-4 1 0 0,-3 0 0 0,-6 6 0 16,-4 0 0-16,-3 2 0 0,-4 0 0 0,-1 5 0 16,-7 1 0-16,5-4 0 0,2-6 0 0,-3 2 0 15,-5 3 0-15,3 0 0 0,0-2 0 0,2-3 0 16,-3-3 0-16,3-4 0 0,-2 2 0 0,5-4 0 15,1-3 0-15,2-2 0 0,-1 0 0 0,3 0 0 0,1-3 0 0,5 0 0 16,2-3 0-16,5-4 0 0,3-6 0 0,6-1 0 16,1-2 0-16,5-3 0 0,4-3 0 0,5 0 0 15,3-2 0-15,8-3 0 0,4-2 0 0,8 0 0 16,9-2 0-16,3-1 0 0,8-3 0 0,-2-2 0 16,-2-2 0-16,-1-1 0 0,3 0 0 0,1-1 0 15,0-3 0-15,-3 4-9232 16,-7-1-1904-16</inkml:trace>
  <inkml:trace contextRef="#ctx0" brushRef="#br2" timeOffset="137643.57">17549 12919 12895 0,'0'0'272'0,"-6"3"64"0,-2-2 16 0,8-1 32 0,0 0-384 0,0 0 0 0,-6 2 0 0,6-2 0 15,0 0 896-15,0 0 96 0,0 0 32 0,0 0 0 16,9-8 0-16,4 3 0 0,2 1 0 0,6 0 0 15,6 1-832-15,-1-1-192 0,2-2 0 0,2 3 0 0,7 1 864 0,1 0 128 16,0 0 32-16,-1-1 0 0,-2 0-832 0,-2 0-192 16,-2 5 0-16,0-1 0 0,0 0 864 0,-2 0 128 15,-2 0 32-15,-3 3 0 0,-4 4-832 0,-4 1-192 16,-3-3 0-16,-2 7 0 0,-2 3 0 0,-3 4 0 16,-7 2 0-16,-3 2 0 0,0 4 0 0,-4 5 0 15,-6 6 0-15,-1 4 0 0,-2 1 0 0,-3 4 0 16,2-4 0-16,0 9 0 0,3 7 0 0,1-2 0 15,1-1 0-15,3 0 0 0,1 2 0 0,3-1 0 16,0 0 0-16,4 3 0 0,2-1 0 0,2 5 0 16,3 3 0-16,-2-1 0 0,4-2 0 0,-1-1 0 15,1-1 0-15,-2 2 0 0,-1 2 0 0,-1-4 0 16,0-3 0-16,-1-5 0 0,-2-3 0 0,0-1 0 16,0-1 0-16,2-4 0 0,-4-4 0 0,1-2 0 15,1 0 0-15,0-3 0 0,1-4 0 0,2-3 0 0,0-3 0 0,-1-1 0 16,1-3 0-16,1 1 0 0,-1-3 0 0,1 0 0 15,-2-1 864-15,-1 2 128 16,0-2 32-16,-1 1 0 0,0-1-832 0,0-2-192 0,-1 0 0 0,-2-2 0 16,0 1 0-16,0-3 0 0,0-3 0 0,-2 2 0 15,-1-1 864-15,-2 1 128 0,0-2 32 0,0-3 0 16,1 3-832-16,-1 0-192 0,-1-3 0 0,0 1 0 16,-4 0 0-16,0-2 0 0,-2-1 0 0,-3 2 0 15,-1 0 864-15,-4-1 128 0,-3-3 32 0,-2 2 0 16,-2-1-832-16,1 2-192 0,5-4 0 0,0 2 0 15,-3-2 0-15,2 0 0 0,1 2 0 0,2-4 0 16,1-3-768-16,1-3-208 0,3-1-48 0,2-5-15152 16</inkml:trace>
  <inkml:trace contextRef="#ctx0" brushRef="#br2" timeOffset="138638.49">18784 13082 12895 0,'0'0'272'0,"0"0"64"0,-9-1 16 0,1-1 32 0,-1 4-384 0,2-2 0 0,7 0 0 0,-10-2 0 15,4-1 896-15,6 3 96 0,0 0 32 0,0 0 0 16,0 0 0-16,-3-10 0 0,7-1 0 0,0 3 0 16,6 4 0-16,0-2 0 15,3-4 0-15,4 1 0 0,0 2-832 0,5 0-192 0,-2 1 0 0,4-2 0 16,-1-3 864-16,4 2 128 0,2 3 32 0,1 0 0 16,-1-2-832-16,-7 4-192 0,4-1 0 0,1 1 0 15,0 3 0-15,-2-2 0 0,-2-2 0 0,-2 2 0 16,-3 8 864-16,-4 0 128 0,-4 4 32 0,-2-1 0 15,-4-1-832-15,-2 4-192 0,-2 5 0 0,-5 0 0 16,-5 0 0-16,-4 1 0 0,-4-1 0 0,-12 9 0 0,1-1 0 16,-1-2 0-16,0-2 0 0,4 0 0 0,-3-3 0 0,3 1 0 15,2-2 0-15,1-1 0 0,4-3 0 0,4 0 0 16,1-2 0-16,4 0 0 0,3-2 0 0,7-8 0 16,0 0 0-16,0 0 0 0,2 10 0 0,2-2 0 15,-4-8 0-15,14 7 0 0,2-2 0 0,1 0 0 16,2-2 0-16,0-1 0 0,3 0 0 0,0 3 0 15,0 1 0-15,1 3 0 0,-2-2 0 0,-7-1 0 16,1 1 0-16,-1 2 0 0,-3 1 0 0,-2-2 0 16,-3 2 0-16,-1 1 0 0,-2 4 0 0,-3 0 0 15,-3 1 0-15,-5 3 0 0,-1-7 0 0,-4 1 0 16,-1 3 0-16,-2-2 0 0,-1-5 864 0,-1 0 128 16,-4 1 32-16,0 1 0 0,-1 3-832 0,0-1-192 15,-1-3 0-15,1 2 0 0,1 0 0 0,2-2 0 16,0-1 0-16,2-2 0 0,-1-3 0 0,1 0 0 0,5 0 0 0,4-2 0 31,-3-2-768-31,3-2-208 0,0 1-48 0,3-2-13504 0</inkml:trace>
  <inkml:trace contextRef="#ctx0" brushRef="#br2" timeOffset="138997.9">18496 14262 20271 0,'-7'-5'448'0,"7"5"80"0,0 0 32 0,0 0 16 0,0 0-576 0,0 0 0 16,0-6 0-16,5 0 0 0,5-2 1744 0,5 2 240 16,6-1 64-16,1-2 0 0,-1-2-1648 0,7 3-400 15,5-3 0-15,4 0 0 0,2 0 896 0,-2-1 112 16,-1-1 16-16,1 4 0 0,0 1-832 0,-2-1-192 16,0-2 0-16,-1 2 0 0,-2 6 0 0,-2 0 0 15,-3 3 0-15,-5-1 0 0,-3 1 0 0,-1 1 0 16,-1 5 0-16,-8-1 0 15,-9-5-1600-15,0 0-352 0,0 0-80 0,0 0-16 0</inkml:trace>
  <inkml:trace contextRef="#ctx0" brushRef="#br2" timeOffset="139535.49">18562 14602 20271 0,'0'0'448'0,"0"0"80"0,0 0 32 0,0 0 16 0,0 0-576 0,0 0 0 16,0 0 0-16,0 0 0 0,0 0 928 0,0 0 80 15,9-7 16-15,2 3 0 0,-2 0 0 0,3 1 0 16,4-4 0-16,6 0 0 0,1-1 0 0,5 1 0 16,0 1 0-16,3 0 0 0,-1 0-832 0,-2 0-192 15,2 2 0-15,-1 2 0 0,-2 2 864 0,0 1 128 16,-1-1 32-16,-3 4 0 0,-2 4-832 0,-2 1-192 16,-2 0 0-16,-5 4 0 0,-2 1 0 0,-3 2 0 15,-3 4 0-15,-1 1 0 0,-6 0 0 0,-1 1 0 16,-3 1 0-16,-3 3 0 0,-4 2 0 0,-5 1 0 15,-1-2 0-15,-4 4 0 0,1 1 0 0,0 0 0 0,0-3 0 0,-1 0 0 16,-1-4 864-16,-2 2 128 0,2-3 32 0,-1 0 0 16,-1-2-832-16,1 0-192 0,-1-1 0 0,1 0 0 15,4 0 0-15,4-3 0 16,5-1 0-16,2-2 0 0,2-1 0 0,5-3 0 0,4-2 0 0,0-9 0 16,5 7 0-16,5 0 0 0,4-1 0 0,5-2 0 15,8-6 864-15,6 2 128 0,4 0 32 0,3-1 0 16,-1-3-832-16,4 3-192 0,1 0 0 0,2-1 0 15,1-2 0-15,0 1 0 0,-1-1 0 0,-2-1 0 16,-2 1 0-16,-8 2 0 0,-3 0 0 0,-3 1 0 16,-6 0-1600-16,-3 1-352 0,-5 2-80 0,-5 4-16 15</inkml:trace>
  <inkml:trace contextRef="#ctx0" brushRef="#br2" timeOffset="141060.5">20028 13933 16575 0,'0'0'368'0,"-6"0"80"0,-2 3 0 0,-1-2 16 0,0-1-464 0,4 0 0 0,5 0 0 0,0 0 0 16,0 0 1728-16,0 0 256 0,0 0 64 0,0 0 0 15,0 0-832-15,13 0-144 0,4 0-48 0,5-1 0 16,2-2-816-16,2-2-208 0,4 3 0 0,2-2 0 15,0-5 864-15,2 0 128 0,0 1 32 0,4 2 0 16,4 0-832-16,0 3-192 0,-3-1 0 0,-1 1 0 16,1 1 0-16,-5 2 0 0,-6 2 0 0,-5 1 0 15,-4-1 0-15,-5 3 0 0,-4 3 0 0,-8 0-9232 16,-2-8-1904-16</inkml:trace>
  <inkml:trace contextRef="#ctx0" brushRef="#br2" timeOffset="141222.04">20144 14218 31327 0,'0'0'688'0,"0"0"144"0,12-3 16 0,1 0 48 0,3 0-720 0,3-2-176 15,3 2 0-15,5-2 0 0,2-2 848 0,7-1 144 16,7 0 32-16,-1 0 0 0,1 1-832 0,4 2-192 16,0-3 0-16,-4 5 0 0,-4 1 0 0,-3 2 0 15,-1 0 0-15,-2 0-10336 16,-4 1-2112-16</inkml:trace>
  <inkml:trace contextRef="#ctx0" brushRef="#br2" timeOffset="142448.66">21444 13186 12895 0,'-11'-13'272'0,"6"7"64"0,-5 0 16 0,3 0 32 0,0 1-384 0,2 0 0 0,2 0 0 0,-1-1 0 15,4 6 1712-15,0 0 272 16,8-8 48-16,4 3 16 0,2-5-1648 0,4 5-400 0,5 0 0 0,1-1 0 16,4-3 896-16,-2 0 112 0,3 0 16 0,3 4 0 15,1 1 0-15,5-1 0 0,5-2 0 0,-1 5 0 16,-1 3-832-16,-4 4-192 0,-2-2 0 0,-6 3 0 16,-7 3 0-16,-5 3 0 0,-3 0 0 0,-6 3 0 15,-2-1 0-15,-4 1 0 0,-4 1 0 0,-5 1 0 16,-3 1 0-16,-5 0 0 0,-7-3 0 0,-3 0 0 0,-4 3 0 15,-2-1 0-15,-2-3 0 0,3-1 0 0,-1-2 864 0,3 0 128 16,3 1 32-16,3-3 0 0,3-4-832 0,3 0-192 16,3-1 0-16,4 0 0 0,9-4 0 0,0 0 0 15,0 0 0-15,0 0 0 0,7 8 0 0,2-1 0 16,4 2 0-16,5 0 0 0,5-1 0 0,0 3 0 16,4 4 0-16,-1 0 0 0,-4 2 0 0,2-1 0 15,-5-1 0-15,-3 3 0 0,-2 3 0 0,-3 1 0 16,-4-4 0-16,-3 1 0 0,-5 3 0 0,-4-1 0 15,-3-2 0-15,-1-1 0 0,-7-3 0 0,1-1 0 16,-6 2 0-16,0-2 0 0,-5-2 864 0,0-1 128 16,-1 0 32-16,1-1 0 0,2-1-832 0,2-3-192 15,2-1 0-15,3-1 0 0,-1 1 0 0,3-2 0 16,1-2 0-16,3-2 0 16,4-1-768-16,7 2-208 0,0 0-48 0,0 0-8736 0,0 0-1760 0</inkml:trace>
  <inkml:trace contextRef="#ctx0" brushRef="#br2" timeOffset="142763.6">21164 14320 12895 0,'-8'9'272'0,"1"0"64"0,-2-1 16 0,3 0 32 0,-2-1-384 0,3 0 0 15,1 0 0-15,4-7 0 0,0 0 1712 0,0 0 272 16,0 7 48-16,0-7 16 0,0 0-832 0,8 1-144 16,3-5-48-16,2 4 0 0,3-1 0 0,5-3 0 15,5-6 0-15,4 0 0 0,2-1 0 0,4-1 0 16,7-1 0-16,3 1 0 0,1-2 0 0,-1 2 0 16,-2 5 0-16,-2 0 0 0,1 0-816 0,1 1-208 15,-1-1 0-15,1 4 0 0,-2 3 0 0,-4 1 0 16,-4 0 0-16,-4 1 0 0,-2 2 0 0,-7 2 0 15,-3 0 0-15,-2 0 0 16,-5 1-768-16,-1 2-208 0,-7 3-48 0,-1 0-8736 16,-2 0-1760-16</inkml:trace>
  <inkml:trace contextRef="#ctx0" brushRef="#br2" timeOffset="143201.65">21180 14782 23951 0,'0'0'512'0,"0"0"128"0,0 0 0 0,0 0 64 0,6-7-576 0,5 0-128 0,4 0 0 0,4-1 0 16,8 1 848-16,-2-2 144 0,2-1 32 0,6 4 0 15,5 1 0-15,-1 1 0 0,-1 0 0 0,-2 2 0 16,-3 2-832-16,-5 3-192 0,-2 2 0 0,-3 2 0 15,-5 2 864-15,-4 1 128 0,-1 2 32 0,-5 4 0 0,-1-2-832 0,-2 1-192 16,-5 1 0-16,-2 2 0 0,-4 6 0 0,-3 0 0 16,-2-1 0-16,-3 2 0 0,-1 2 0 0,-3-4 0 15,-5 1 0-15,-3-2 0 0,-3-1 864 0,-2 0 128 16,-3-3 32-16,3 2 0 0,5-2-832 0,2-2-192 16,1-1 0-16,3-3 0 0,5 0 0 0,4-1 0 15,4-5 0-15,3 2 0 0,6-8 0 0,0 0 0 16,6 9 0-16,4-5 0 0,6-5 0 0,6 0 0 15,4 0 0-15,7-1 0 0,2-5 0 0,4-1 0 16,1 0 0-16,3-2 0 0,-3 2 0 0,1 0 0 16,-3 1 0-16,3-1 0 0,1 2 0 0,-1-1 0 15,-2 1 0-15,-6 1 0 0,-5-3 0 0,0 1 0 16,-6 3 0-16,-1-3 0 16,-2-1-3232-16,-5-3-688 0,-1-8-144 0,-2 0-32 0</inkml:trace>
  <inkml:trace contextRef="#ctx0" brushRef="#br2" timeOffset="143609.09">22702 13632 20271 0,'4'-15'448'0,"-3"10"80"0,-1 5 32 0,0-6 16 0,1 1-576 0,1-1 0 16,-2 2 0-16,0 4 0 0,0 0 1744 0,0 0 240 16,0 0 64-16,-2 11 0 0,-1 3-1648 0,-2 4-400 15,0 2 0-15,-4 5 0 0,0 1 896 0,-2 3 112 16,-1 3 16-16,-1-1 0 0,-3 1-832 0,2 2-192 15,2 5 0-15,1 2 0 0,-2 0 864 0,4 0 128 16,4-3 32-16,1-12 0 0,1 1-832 0,1 3-192 16,1-2 0-16,1 7 0 0,3-5 0 0,1-3 0 15,2-1 0-15,4-4 0 0,3-4 0 0,-1-3 0 16,2-2 0-16,3-1 0 0,3-1 0 0,-8-6 0 16,1-2 0-16,1 0 0 0,2 0 0 0,-1-2 0 0,-1-4 0 0,-2-2 0 31,1-1-768-31,-6-3-208 0,1-2-48 0,-6-2-13504 0</inkml:trace>
  <inkml:trace contextRef="#ctx0" brushRef="#br2" timeOffset="143795.82">22253 14052 31327 0,'0'0'688'0,"0"0"144"0,5-6 16 0,3 1 48 0,5 0-720 0,2 2-176 0,4 0 0 0,5 1 0 16,4 1 848-16,4-1 144 0,3 0 32 0,17-1 0 15,1-2-832-15,-15 2-192 0,3 1 0 0,0-4 0 16,1 3 0-16,-2 0 0 0,-4-1 0 0,-5 1 0 16,-5 2 0-16,-4 1 0 0,-3 4 0 0,-4-3-10336 15,-3 1-2112-15</inkml:trace>
  <inkml:trace contextRef="#ctx0" brushRef="#br2" timeOffset="144383.53">23679 13546 23951 0,'0'0'512'0,"0"0"128"0,0 0 0 0,0 0 64 0,8-7-576 0,-8 1-128 15,0 6 0-15,0 0 0 0,0 0 848 0,-2 8 144 16,-5 2 32-16,1 3 0 0,-3 3 0 0,-6 12 0 16,0 6 0-16,1-1 0 0,1 0-832 0,2 3-192 15,-2 1 0-15,5 4 0 0,0 2 864 0,0 1 128 16,1-4 32-16,2 3 0 0,1 2-832 0,0-4-192 16,1-4 0-16,1-1 0 0,1-5 0 0,0-2 0 15,-1-4 0-15,0-2 0 0,0-1 0 0,0-1 0 16,0-1 0-16,0-3 0 0,-1-3 0 0,-1-4 0 0,4-10 0 0,0 0 0 31,-7 4-2416-31,1-4-528 0,-7-7-96 0,1-7-32 0</inkml:trace>
  <inkml:trace contextRef="#ctx0" brushRef="#br2" timeOffset="144583.64">23246 13995 31327 0,'0'0'688'0,"6"-5"144"0,2-1 16 0,3 4 48 0,2 1-720 0,4 1-176 0,2 1 0 0,3-2 0 16,2-1 0-16,4 0 0 0,4 4 0 0,6-2 0 16,3-6 848-16,-9 3 144 0,2 1 32 0,5 1 0 15,-1 0-832-15,1-1-192 0,-6-4 0 0,-1 4 0 0,-2 3 0 0,-3 0 0 16,-4 0 0-16,0-1 0 16,-4 0-1600-16,0 1-352 0,-1 3-80 0,5-3-11472 15</inkml:trace>
  <inkml:trace contextRef="#ctx0" brushRef="#br2" timeOffset="145871.67">25031 13455 12895 0,'0'0'576'0,"0"0"112"16,1-4-560-16,0-2-128 0,-1 6 0 0,0 0 0 16,1-6 848-16,-1-1 144 0,0 1 32 0,0 6 0 15,0 0 0-15,0 0 0 0,-1-6 0 0,1 6 0 16,0 0 0-16,-6-1 0 0,-1-2 0 0,-1-1 0 0,0 1-832 0,-2 1-192 16,-2 0 0-16,-3 2 0 0,-1 2 864 0,-2 0 128 15,0 0 32-15,-3 2 0 0,-5 1-832 0,1 3-192 16,-1 0 0-16,-3 4 0 0,-2-1 864 0,-2 1 128 15,-4 1 32-15,2 2 0 0,1 5-832 0,1 1-192 16,-4 1 0-16,3 0 0 0,1 0 864 0,3 3 128 16,4-2 32-16,3 2 0 0,4-1-832 0,3-1-192 15,1-1 0-15,6 0 0 0,2 1 0 0,0 0 0 16,5 1 0-16,1 1 0 0,2-2 0 0,2 0 0 16,4-1 0-16,1 0 0 0,1-2 0 0,4-1 0 15,3 1 0-15,2-2 0 0,1-2 864 0,4 1 128 16,0-3 32-16,2 0 0 0,1 1-832 0,2-2-192 0,1 0 0 15,0-2 0-15,1-3 0 0,-1 1 0 16,-4-1 0-16,0 0 0 0,2-1 0 0,-4-3 0 0,0-2 0 0,0 0 0 16,0 1 0-16,-2-1 0 0,1-2 0 0,0 0 0 15,-1-1 0-15,-3 0 0 0,-2 1 0 0,-3 0 0 16,-1 0 0-16,-1 0 0 0,-1 0 0 0,-2 0 0 16,-8 0 0-16,0 0 0 0,6 0 0 0,-6 0 0 15,0 0 0-15,0 0 0 0,0 0 0 0,-5 2 0 16,-3 1 0-16,0 0 0 0,1 1 0 0,-2-1 0 15,-1-3 864-15,-2 2 128 0,-1 0 32 0,-2 1 0 16,0-1-832-16,0-1-192 0,-3-1 0 0,-2 0 0 16,0 2 0-16,1 1 0 0,-4-5 0 0,-2 2 0 15,-1 2 0-15,-3-2 0 0,-3-2 0 0,1 2 0 16,0-2 0-16,0-1 0 0,1 2 0 0,2-3 0 0,0 1 0 0,3-2 0 16,3-2 0-16,2 0 0 0,1 2 0 0,4-2 0 15,3-3 0-15,3 0 0 0,0 1 0 0,5-2 0 16,-2-2 0-16,4-1 0 0,0-1 0 0,2-1 0 15,0 0 0-15,2-2 0 0,0-2 0 0,4 2 0 16,-2-2 0-16,3 1 0 0,1-2 0 0,1 2 0 16,-1-1 0-16,3-1 0 0,3 2 0 0,1 2 0 15,0 0 0-15,-2-1 0 0,1 0 0 0,1 0 0 16,3 2 0-16,0 0 0 0,2 0 0 0,1-3 0 16,1 0 0-16,0 1 0 0,1-1 0 0,-3 0 0 15,1-1 0-15,0 5 0 0,-4 4 0 0,1-1 0 16,-1-2 0-16,1 3 0 0,-1 2 0 0,-1 1 0 15,-2 0 0-15,2 1 0 0,-1-1 0 0,-1 3 0 0,0 0 0 0,-1 3 0 16,-1 0 0-16,-2 0 0 0,0-1 0 0,0 3 0 16,-3 1 0-16,2 1 0 0,-3-1 0 0,-6-1 0 15,6 0 0-15,-6 0 0 0,0 0 0 0,0 0 0 16,0 0 0-16,0 0 0 0,0 0 0 0,0 0 0 16,-5 5 0-16,-1-2 0 0,-1 1 0 0,0-2 0 15,-1 1 0-15,-1 1 0 0,-2-1 0 0,0 0 0 16,2-3 0-16,-5 1 0 0,0 3 0 0,0 0 0 15,-1-2 0-15,0 0 0 0,-1 1 0 0,-2 0 0 16,0 0 0-16,-3 0 0 0,-1 3 0 0,-2-3 0 16,-1 4 0-16,-4-1 0 0,1 1 0 0,0 2 0 15,1 3 0-15,-1 1 0 0,-1 4 0 0,1-1 0 16,3 1 0-16,2-2 0 0,4 3 0 0,2-1 0 0,2 2 0 16,3-1 0-16,3-2 0 0,3 2 0 0,2 0 0 0,1 1 0 15,3-1 0-15,3 0 0 0,1 1 0 0,2 0 0 16,2 3 0-16,0-2 0 0,3-2 0 0,3 1 0 15,3 0 0-15,3-2 0 0,2 0 0 0,-1-1 0 16,1 0 0-16,5-1 0 0,2 0 0 0,2 0 0 16,0-2 0-16,0-1 0 0,-1 0 0 0,1-4 0 15,-2-3 0-15,1-1 0 0,-1-1 0 0,3-2 0 16,1-1 0-16,0-1 0 0,0-2 0 0,0 2 0 16,2-3 0-16,-3 2 0 0,-2 1 0 0,-6 0 0 15,-2-1 0-15,-4 1 0 0,-5-1 0 0,-4 0 0 16,-2 2 0-16,-7 0 0 0,0 0 0 0,0 0 0 15,-6 5 0-15,-2-1-12512 16,-5 0-2544-16</inkml:trace>
  <inkml:trace contextRef="#ctx0" brushRef="#br2" timeOffset="151790.34">1217 15189 12895 0,'0'0'576'0,"0"0"112"0,0 0-560 0,0 0-128 0,9-2 0 0,3-2 0 15,0 1 1664-15,1 0 320 0,0 0 48 0,4-1 16 16,4 1-1648-16,1-1-400 0,3-3 0 0,0 1 0 15,3 3 0-15,-2-1 0 0,1-2 0 0,-2 3 0 16,0 1 0-16,-4 1 0 0,-2 1 0 0,-1 0 0 16,-1 0 0-16,-5 1 0 0,1 1 0 15,-13-2 0-15</inkml:trace>
  <inkml:trace contextRef="#ctx0" brushRef="#br2" timeOffset="151936.32">1327 15444 27647 0,'0'0'608'0,"11"5"128"0,6-8 32 0,1 0 0 0,3-1-624 0,3-1-144 16,4 1 0-16,0-2 0 0,1 1 0 0,1-2 0 15,1 0 0-15,-7 4 0 0,3 0 0 0,1 2 0 16,-1 0 0-16,-4 2 0 0</inkml:trace>
  <inkml:trace contextRef="#ctx0" brushRef="#br2" timeOffset="153334.71">633 15066 9215 0,'0'0'400'0,"0"0"96"15,0 0-496-15,-6 6 0 0,2 2 0 0,0 0 0 0,-4-2 912 0,2 5 96 16,1 4 16-16,-2 2 0 0,-2 2 0 0,1 2 0 16,-2 3 0-16,2 0 0 0,-1 3-832 0,3-2-192 15,-2 1 0-15,4-1 0 0,2-3 864 0,1-3 128 16,-1-1 32-16,2-2 0 0,2-1-832 0,1-4-192 16,-5-2 0-16,2-9 0 0,6 6 0 0,-6-6 0 15,0 0 0-15,11 2 0 0,0-3 864 0,-2-3 128 16,1-4 32-16,1-1 0 0,-1-4 0 0,1-2 0 15,1-3 0-15,-1 1 0 0,1-1-832 0,-1-2-192 16,1-3 0-16,-2 4 0 0,2 4 0 0,0 0 0 16,-1-2 0-16,-2 3 0 0,0 3 0 0,-3 1 0 15,-1 1 0-15,0 5 0 0,-5 4 0 0,8-4 0 16,-8 4 0-16,6 8 0 0,-1 3 0 0,-2 4 0 0,-1 3 0 0,-2 5 0 16,0 5 0-16,-2 5 0 15,-2 5 0-15,-2 5 0 0,-2 3 0 0,1 3 0 0,-5 2 0 0,1 2 0 16,-4 1 0-16,0 3 0 0,0 4 0 0,-3-2 0 15,-1-5 864-15,-1-3 128 0,-2-4 32 0,0-2 0 16,-1-3-832-16,-1-6-192 0,0-5 0 0,3-2 0 16,1-1 0-16,2-1 0 0,-1-2 0 0,6-4 0 15,5-5 864-15,-3-3 128 0,-1-2 32 0,3-3 0 16,1-3-832-16,8-5-192 0,-8-3 0 0,0-1 0 16,8 4-1600-1,-3-11-352-15,1-8-80 0,2-2-11472 0</inkml:trace>
  <inkml:trace contextRef="#ctx0" brushRef="#br2" timeOffset="153817.45">824 14532 12895 0,'-10'-10'272'0,"7"6"64"0,3 4 16 0,0-7 32 0,1 1-384 0,1-2 0 0,3 0 0 0,-3 1 0 15,0 1 896-15,3 0 96 0,2-2 32 0,1-1 0 16,1 1 0-16,-2 1 0 0,6 0 0 0,0 0 0 16,0 0 0-16,0 2 0 0,-4 2 0 0,2 2 0 15,1 0-832-15,-12 1-192 0,0 0 0 0,0 0 0 16,5 16 0-16,-5 1 0 0,-5-3 0 0,-6 4 0 16,-2 4 0-16,-3 0 0 0,0-1 0 0,1-2 0 15,0-1 0-15,3 0 0 0,3-2 0 0,2-2 0 16,1-5 0-16,4-1 0 0,2-8 0 0,0 0 0 0,0 9 0 0,0-9 0 15,9 2 0-15,5-2 0 0,5-1 864 16,6-2 128-16,3-3 32 0,0 1 0 0,2-4-832 0,-4 1-192 16,1 0 0-16,-1-2 0 0,-2-1 0 0,-1 2 0 15,-1-1 0-15,-1 1 0 16,-3 1-1600-16,-5-1-352 0,0-4-80 0,-5 5-16 0</inkml:trace>
  <inkml:trace contextRef="#ctx0" brushRef="#br2" timeOffset="154102.69">1432 14163 20271 0,'0'0'448'0,"0"0"80"0,0 0 32 0,0 0 16 0,0 0-576 0,-4 10 0 0,-1-2 0 15,-6 3 0-15,-1 6 928 0,-4 3 80 0,-2-1 16 0,-1 7 0 16,-2 2 0-16,-2 8 0 0,-1 3 0 0,-1 4 0 16,-1 3-832-16,2 3-192 0,1-2 0 0,3-3 0 15,2-4 864-15,4-4 128 0,1-3 32 16,4 1 0-16,1 1-832 0,3-6-192 0,2-3 0 0,0-4 0 16,2-2-768-16,2-1-208 15,2-1-48-15,-1-3 0 0,0-7-816 0,-2-8-160 0,4 14-48 16,-4-14 0-16</inkml:trace>
  <inkml:trace contextRef="#ctx0" brushRef="#br2" timeOffset="154490.85">1533 14574 20271 0,'0'0'448'0,"0"0"80"0,5-7 32 0,1 2 16 0,-6 5-576 0,0 0 0 16,7-4 0-16,-7 4 0 0,10-6 928 0,-3 3 80 16,2-1 16-16,-9 4 0 0,7-3-832 0,3 0-192 15,-2-2 0-15,-8 5 0 0,10 6 0 0,-1-3 0 16,0-1 0-16,-9-2 0 0,8 5 0 0,-1 3 0 0,3-2 0 0,-2 1 0 16,-8-7 864-16,8 7 128 0,0 2 32 0,0 0 0 15,-1-2-832-15,1-1-192 16,-8-6 0-16,10 9 0 0,-3 4 0 0,-1-3 0 0,2-1 0 15,0-1 0-15,0 0 0 0,1 1 0 0,-1 1 0 0,0-2 0 16,-1-2 0-16,-7-6 0 0,6 10 0 0,-2 0 0 16,1 1 0-16,-5-11 0 0,0 0 0 0,-6 12 0 15,-4 3 864-15,-1-2 128 0,-1-2 32 0,-2 0 0 16,-4 0 0-16,-2 2 0 0,-2 2 0 0,-1 0 0 16,-3-2-832-16,1 1-192 0,-4 2 0 0,4-3 0 15,-2-3 864-15,3 1 128 0,1-5 32 0,2 4 0 16,1 1-832-16,4-2-192 0,0-5 0 0,4 2-11424 15,5-1-2336-15</inkml:trace>
  <inkml:trace contextRef="#ctx0" brushRef="#br3" timeOffset="158604.6">516 14193 9215 0,'0'0'400'0,"0"0"96"0,0 0-496 0,1-7 0 16,-1 7 0-16,0 0 0 0,1-6 1728 0,-2-1 256 15,-2 0 64-15,3 7 0 0,0 0-832 0,0 0-144 16,-7-3-48-16,2 3 0 0,-1 4-816 0,0 3-208 16,-4-1 0-16,-1 5 0 0,-1 5 864 0,-4 3 128 15,1 7 32-15,0 1 0 0,-1 4-832 0,0 5-192 16,-2 7 0-16,-2 6 0 0,-3 5 0 0,0 7 0 15,-1 6 0-15,1 8 0 0,1 8 0 0,1 2 0 16,2 2 0-16,4 1 0 0,3 0 0 0,3-3 0 16,2-4 0-16,4-4 0 0,3-5 0 0,2-4 0 0,3-1 0 15,3-4 0-15,0-4 0 0,3-4 0 0,1-3 0 0,1-4 0 16,0 0 0-16,0-5 0 0,1-3 0 16,3-1 0-16,0-3 0 0,4-2 0 0,0-1 0 0,12 7 0 31,-1-9-2416-31,4-9-528 0,16-2-96 0,-7-13-32 0</inkml:trace>
  <inkml:trace contextRef="#ctx0" brushRef="#br3" timeOffset="159092.6">1479 13951 12895 0,'0'0'272'0,"0"0"64"0,0 0 16 0,0 0 32 0,2-5-384 0,-2 5 0 15,0 0 0-15,0 0 0 0,8 2 896 0,1 3 96 16,0 0 32-16,2 5 0 0,2 4 0 0,-2 5 0 0,4 1 0 0,0 3 0 16,2 2-832-16,3 6-192 0,-1 3 0 0,1 5 0 15,-3 3 864-15,-2 9 128 0,-1 8 32 0,0 6 0 16,-1 8-832-16,-1 4-192 0,-5 4 0 0,-5 8 0 15,0 10 0-15,-5 4 0 0,-5-1 0 0,-3 5 0 16,-2-3 0-16,-3-4 0 0,-1-5 0 0,-1-6 0 16,1-3 864-16,-1-6 128 0,-2-4 32 0,3-6 0 15,-1-5-832-15,1-4-192 0,1-5 0 0,1-4 0 16,-1-4 0-16,2-5 0 0,2-6 0 0,1-1 0 16,0-6 0-16,1-3 0 0,2-6 0 0,-4 0-12240 15</inkml:trace>
  <inkml:trace contextRef="#ctx0" brushRef="#br3" timeOffset="159641.65">1738 13550 12895 0,'0'0'272'0,"0"0"64"0,0 0 16 0,0 0 32 0,0-11-384 0,-1 2 0 0,-1 4 0 0,2 5 0 16,0 0 896-16,7-6 96 0,-4-3 32 0,4 4 0 15,4 3 0-15,1-1 0 0,1-2 0 0,1 1 0 16,2-1-832-16,0 1-192 0,2 0 0 0,-2 2 0 16,-1-1 0-16,-1 3 0 0,-1 2 0 0,-2 1 0 15,-3 1 0-15,-3 0 0 0,0 3 0 0,-2-1 0 16,-3 2 864-16,-1 2 128 0,-2-1 32 0,-4 1 0 15,-2 1-832-15,-2 1-192 0,-3 2 0 0,-2-1 0 0,0-2 864 16,-2 0 128-16,-1 2 32 0,1-2 0 0,1-1-832 0,4-1-192 16,4-1 0-16,3 0 0 0,4-1 0 0,-4-1 0 15,1-3 0-15,5-3 0 0,0 0 0 0,5 7 0 16,4-3 0-16,3-1 0 0,-1 1 0 0,2-2 0 16,2 1 0-16,-2 2 0 0,-1 0 0 0,-1 1 0 15,-2 0 0-15,-3 2 0 0,-1 1 0 0,-5 2 0 16,-3 1 0-16,-3 0 0 0,-1 1 0 0,-5-1 0 15,-3 4 0-15,-2-1 0 0,0 0 0 0,1-1 0 16,2-2 0-16,2 0-8144 16,1-1-1680-16</inkml:trace>
  <inkml:trace contextRef="#ctx0" brushRef="#br3" timeOffset="159909.76">2375 13283 20271 0,'-8'-6'448'0,"8"6"80"0,-10 6 32 0,3-4 16 0,-5 1-576 0,-1 5 0 0,-4 3 0 0,0 3 0 15,-5 4 928-15,1-1 80 0,1 3 16 0,-2 4 0 16,2 4-832-16,1 5-192 0,2 5 0 0,-3 0 0 15,1 0 0-15,2 2 0 0,0-3 0 0,4-2 0 16,2 0 0-16,1-4 0 0,2-2 0 0,2-1 0 0,0-1 0 0,1-2 0 16,-1-5 0-16,4 0-7056 15,-1-2-1456-15</inkml:trace>
  <inkml:trace contextRef="#ctx0" brushRef="#br3" timeOffset="160225.85">2284 13708 16575 0,'14'-12'368'0,"-2"6"80"0,4-1 0 0,-4 5 16 0,-2 0-464 0,0-1 0 16,-1 1 0-16,-4 2 0 0,-5 0 912 0,6 5 96 15,-6-5 16-15,2 8 0 0,-4 3 0 0,-3 3 0 0,-1 1 0 0,-5 2 0 16,-2 1-832-16,-1 0-192 0,-2 2 0 0,-1-1 0 15,1 0 864-15,0-1 128 16,2-5 32-16,4 2 0 0,3 1-832 0,4-4-192 0,2-3 0 0,4-3 0 16,4 0 0-16,4-3 0 0,3-1 0 0,4-2 0 15,4-1 864-15,1-2 128 0,3-2 32 0,1-1 0 16,-1-2-832-16,-1 2-192 0,0-1 0 0,-2 0 0 16,-1 1 0-16,0 0 0 0,-2 1 0 0,-2 1 0 15,-1-1 0-15,-2 4 0 0,-1 0 0 0,-1 1-9232 16,-2 1-1904-16</inkml:trace>
  <inkml:trace contextRef="#ctx0" brushRef="#br3" timeOffset="161189.32">21200 12644 23951 0,'-2'-13'512'0,"2"13"128"0,0 0 0 0,-8-3 64 16,0 1-576-16,2 5-128 0,-2 5 0 0,-1 5 0 0,-1 3 0 0,-2 4 0 15,0 7 0-15,0 5 0 16,0 3 0-16,-2 3 0 0,-1 1 0 0,-1 13 0 0,-4 13 256 0,-1 6 32 16,-1 7 0-16,-1 7 0 15,2 2-288-15,-1 7 128 0,3 8-128 0,0 3 0 0,-3 0 128 0,2 1-128 16,2 7 0-16,4-6 0 0,2-2 0 0,4-3 0 15,5 0 0-15,5-5 0 0,6-8 128 0,5-5-128 16,2-7 0-16,3-4 0 0,1-4 144 0,5-2-144 16,5-5 0-16,6-6 144 0,1-6-144 0,2 1 0 15,3-2 0-15,0-1 0 0,3-3 0 0,3-2-176 16,3-2 48-16,5 0-7376 16,4 0-1472-16</inkml:trace>
  <inkml:trace contextRef="#ctx0" brushRef="#br3" timeOffset="161873.07">24894 12727 13295 0,'-1'-15'576'0,"-1"10"144"0,2 5-576 0,0 0-144 0,0 0 0 0,0 0 0 16,0 0 544-16,0 0 80 0,-5 8 16 0,5 1 0 16,3 2-208-16,2 1-48 0,-2 2 0 0,2 4 0 15,3 3 16-15,1 3 0 0,1 3 0 0,2 5 0 16,2 5 48-16,2 4 0 0,2 6 0 0,2 7 0 15,-1 7-128-15,1 4-32 0,-3 0 0 0,0 3 0 16,-3 4-96-16,-2 6-32 0,-6 6 0 0,-4 3 0 16,-4-1 160-16,-3 0 48 0,-6 0 0 0,-3-4 0 15,-5-3 80-15,1-4 32 0,-4-7 0 0,1-3 0 16,0-3 32-16,-2-2 0 0,-3-2 0 0,1-4 0 0,2-7-32 0,0-2 0 16,-6-4 0-16,4-2 0 0,2-2-224 0,-1-1-64 15,-1-2 0-15,-2 0 0 0,1-2-192 0,-1-2 128 16,1-4-128-16,0-3 0 15,3-1-320-15,4-5-176 0,4-5-16 0</inkml:trace>
  <inkml:trace contextRef="#ctx0" brushRef="#br3" timeOffset="162595.79">24823 12008 16575 0,'-6'-11'736'0,"1"9"160"0,2-5-720 0,-1 0-176 16,0 4 0-16,0-2 0 0,1-2 0 0,0 0 0 16,2 1 0-16,1 6 0 0,0 0 848 0,2-6 144 15,3 0 32-15,1 0 0 0,2 5 0 0,1 1 0 16,3-1 0-16,2 1 0 0,3 0-832 0,2 1-192 15,-3 0 0-15,3 4 0 0,3-1 0 0,-5 0 0 16,-1 2 0-16,-3 0 0 0,-4 3 0 0,-2 1 0 0,-2-2 0 0,-4 2 0 16,-3 1 0-16,-5 1 0 0,-4 0 0 0,-2 1 0 15,-1-2 864-15,-2 1 128 0,-1 0 32 0,-1 0 0 16,2-2-832-16,-3 0-192 0,2 0 0 0,2-2 0 16,0-2 0-16,4 2 0 0,0-3 0 0,3 1 0 15,2 3 0-15,4 0 0 0,2-2 0 0,2 0 0 16,4-1 0-16,2-1 0 0,3 4 0 0,0-3 0 15,2 2 864-15,0 0 128 0,-1 3 32 0,0 0 0 16,-3 0-832-16,-1 1-192 0,-2-1 0 0,-2 0 0 16,-6 3 0-16,0-1 0 0,-2-3 0 0,-3 1 0 15,-3 0 0-15,-1-1 0 0,-3 1 0 0,0-3 0 16,1 0 0-16,0-3 0 0,-1 0 0 0,1-2 0 16,2-1 0-16,1 0 0 0,2-1 0 0,4-1 0 15,4 0-2416-15,0 0-528 0,-6-11-96 0,9 0-32 16</inkml:trace>
  <inkml:trace contextRef="#ctx0" brushRef="#br3" timeOffset="162862.76">25336 11984 23951 0,'0'0'1056'0,"0"0"224"0,0 0-1024 0,0 0-256 15,-7-4 0-15,0 3 0 0,-1 3 880 0,-2 4 112 16,-2-2 32-16,0 2 0 0,-4 8-832 0,-2-1-192 16,-1 2 0-16,-2 3 0 0,-2 5 864 0,-2 4 128 0,-3-2 32 0,-3 5 0 15,-3 3-832-15,2 1-192 16,0 4 0-16,4-4 0 0,3 1 0 0,1-2 0 0,4-5 0 0,1 2 0 16,1 0 0-16,2-1 0 0,1-1 0 0,3-2 0 31,2-4-768-31,1-1-208 0,1-1-48 0,2-3-7632 0,3-6-1536 0</inkml:trace>
  <inkml:trace contextRef="#ctx0" brushRef="#br3" timeOffset="163214.07">24989 12513 23951 0,'0'0'512'0,"5"-4"128"0,1-6 0 0,2 5 64 0,4 3-576 0,2 0-128 16,1-1 0-16,2 1 0 0,3 0 848 0,2 0 144 15,-1 1 32-15,-1 0 0 0,-1-2-832 0,-2 3-192 16,-4 0 0-16,-1 4 0 0,-3 0 0 0,-2 2 0 16,-3 0 0-16,0 3 0 0,-6 2 864 0,-3 2 128 15,-3 1 32-15,-3 0 0 0,-4 0 0 0,-3 1 0 16,-2 1 0-16,-4-2 0 0,1 1-832 0,-2 0-192 15,2-2 0-15,1 0 0 0,1-1 0 0,4-1 0 16,3-1 0-16,5-1 0 0,5 0 864 0,4-2 128 16,5 1 32-16,5 1 0 0,5-2-832 0,5-1-192 15,8 0 0-15,2 0 0 0,3-5 0 0,0 0 0 0,0-1 0 0,1 0 0 16,1 0 0-16,-1 0 0 0,2-1 0 0,3 2 0 16,-3 2 0-16,-1 0 0 0,-2 0 0 0,-6 2-17152 15</inkml:trace>
  <inkml:trace contextRef="#ctx0" brushRef="#br4" timeOffset="73119.46">15615 7437 16575 0,'-1'-11'368'0,"1"11"80"0,-1-5 0 0,1 5 16 0,0 0-464 0,1-5 0 0,0 0 0 0,0 1 0 15,-1 4 0-15,0 0 0 0,0 0 0 0,0 0 0 16,0 0 912-16,0 0 96 0,0 0 16 0,6-3 0 16,-2-1-832-16,-4 4-192 0,0 0 0 0,0 0 0 15,0 0 864-15,0 0 128 0,0 0 32 0,0 0 0 16,3 9-832-16,0-1-192 0,-3 4 0 0,0 2 0 15,-2 0 864-15,0 1 128 0,0 2 32 0,-1 2 0 16,1 1-832-16,-1 4-192 0,1-1 0 0,1 1 0 16,1 0 0-16,1 0 0 0,1-1 0 0,2-2 0 0,0-1 0 15,3-2 0-15,1-2 0 0,2-2 0 0,2-5 0 16,2-1 0-16,0-3 0 0,1-1 0 0,2-4 864 0,2-1 128 16,0-3 32-16,2-1 0 0,-1-3-832 0,1-2-192 15,1-2 0-15,0 1 0 0,0 2 0 0,0-2 0 16,1-2 0-16,-3-1 0 0,0-2 0 0,-2 0 0 15,1-2 0-15,-2 0 0 0,-3 1 0 0,-3 2 0 16,-1 0 0-16,-1 3 0 0,-3 2 0 0,-1 3 0 16,-2 1 0-16,-3 6 0 0,0 0 0 0,0 0 0 15,0 0 0-15,0 0 0 0,-2 9 0 0,-2 3 0 16,0 0 0-16,-2 5 0 0,-1 3 0 0,-1 3 0 16,-2 3 0-16,-1 6 0 0,-2 4 0 0,-2 5 0 15,-3 3 0-15,-3 2 0 0,-4 3 0 0,-1 1 0 16,2 3 0-16,-2 2 0 0,-2 2 864 0,2-1 128 15,1-3 32-15,-1-5 0 0,0-4-832 0,2-4-192 0,1-4 0 16,-3-2 0-16,1-1 0 0,0-2 0 0,-2-3 0 16,2-3 0-16,1-1 864 0,0-2 128 0,-1-6 32 0,3-1 0 15,3-3-832-15,0-3-192 16,1-4 0-16,-4-2 0 0,5-6 0 0,2-2 0 0,2-3 0 0,3-3 0 16,2-6 0-16,2 1 0 0,4-2 0 0,1 1 0 31,2 2-768-31,3 0-208 0,4 2-48 0,4 0 0 0,3-2-1632 15,4-3-336-15,10-7-64 0,4 2-16 0</inkml:trace>
  <inkml:trace contextRef="#ctx0" brushRef="#br4" timeOffset="73591.4">17007 6906 16575 0,'0'0'368'0,"0"0"80"0,0 0 0 0,0 0 16 0,0 0-464 0,0 0 0 0,0 0 0 0,0 0 0 16,0 0 912-16,0 0 96 0,5 3 16 0,1 3 0 16,-4 1 0-16,-1 4 0 0,-2 0 0 0,0 4 0 15,-4-1-832-15,1 4-192 0,-2 1 0 0,0 3 0 16,-3 0 864-16,0 4 128 0,0 1 32 0,-4 2 0 15,0-1 0-15,-1 0 0 0,-1-2 0 0,1 2 0 16,-1 1-832-16,-1 0-192 0,0-4 0 0,1 0 0 16,2-2 0-16,3-2 0 0,2-2 0 0,1 0 0 15,-2-4 0-15,4-2 0 0,0-4 0 0,2-1 0 16,0-2 0-16,3-6 0 0,0 0 0 0,0 0 0 16,0 0-768-16,8-3-208 0,1 0-48 0,2-5-7632 15,2 2-1536-15</inkml:trace>
  <inkml:trace contextRef="#ctx0" brushRef="#br4" timeOffset="73975.34">17624 6999 12895 0,'0'0'576'0,"0"0"112"0,-1 8-560 0,1-8-128 0,0 0 0 0,-7 7 0 16,-1 4 848-16,1 0 144 15,-1-1 32-15,0-2 0 0,-1 1-832 0,-1 0-192 0,-1 3 0 0,0 0 0 16,-1-1 864-16,-1 2 128 0,-2 2 32 0,-1 3 0 15,0 1 0-15,-3 2 0 0,-3 1 0 0,-1 3 0 16,-2 3-832-16,-1 1-192 0,-2 2 0 0,0-1 0 16,0 1 864-16,0-3 128 0,2 2 32 0,-1-2 0 15,4-4-832-15,2-1-192 0,3-2 0 0,0-1 0 16,2-2 0-16,0 0 0 0,3-3 0 0,2-2 0 0,0 2 0 16,1-3 0-16,1-2 0 0,3-1 0 0,2-3 0 15,0-1 0-15,4-5 0 0,0 0-8144 16,0 0-1680-16</inkml:trace>
  <inkml:trace contextRef="#ctx0" brushRef="#br4" timeOffset="74474.56">17364 7505 20271 0,'-2'-8'896'0,"2"8"192"0,0 0-880 0,4-7-208 16,3 0 0-16,-1 2 0 0,4-1 0 0,-2 2 0 0,2 0 0 0,2 0 0 15,-1 0 0-15,2-1 0 0,0 2 0 0,1 1 0 16,0 1 864-16,0 0 128 0,1 0 32 0,-3 2 0 15,0 2 0-15,-1 3 0 16,-2-1 0-16,-2 3 0 0,-1 1-832 0,-1 2-192 0,-5 1 0 0,0 0 0 16,-5 0 0-16,-1 2 0 0,-1 2 0 0,-2-1 0 15,0-2 864-15,-1 3 128 0,-1-1 32 0,1-1 0 16,0 1-832-16,1-3-192 0,3-2 0 0,-1-1 0 16,4 0 0-16,1 0 0 0,2-2 0 0,3-1 0 15,4 2 0-15,-1-3 0 0,4 0 0 0,0 0 0 16,2 2 0-16,2 0 0 0,1-2 0 0,1 2 0 0,2 1 864 0,-2 3 128 15,0 0 32-15,-2 2 0 0,-1 0-832 0,-2 0-192 16,-4 1 0-16,-3 1 0 0,0 0 0 0,-8-1 0 16,-2 1 0-16,-4-1 0 0,-1 0 864 0,-5 0 128 15,-3 0 32-15,-2-1 0 0,-4 1-832 0,-1-3-192 16,-4 0 0-16,0 0 0 0,-3-1 864 0,-4 0 128 16,1 0 32-16,2 0 0 0,3-4-832 0,1 1-192 15,2-2 0-15,4 2-12512 16,4-5-2544-16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2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2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0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7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7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8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7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38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customXml" Target="../ink/ink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customXml" Target="../ink/ink18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B41AB-D69E-4832-8916-8284DB4AA0F9}"/>
              </a:ext>
            </a:extLst>
          </p:cNvPr>
          <p:cNvSpPr/>
          <p:nvPr/>
        </p:nvSpPr>
        <p:spPr>
          <a:xfrm>
            <a:off x="198873" y="794868"/>
            <a:ext cx="8628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/>
              <a:t>Existence and </a:t>
            </a:r>
            <a:br>
              <a:rPr lang="fr-FR" sz="4000" dirty="0"/>
            </a:br>
            <a:r>
              <a:rPr lang="fr-FR" sz="4000" dirty="0" err="1"/>
              <a:t>Uniqueness</a:t>
            </a:r>
            <a:endParaRPr lang="fr-FR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733C8E-2E65-44A7-A037-D34EC60E0308}"/>
              </a:ext>
            </a:extLst>
          </p:cNvPr>
          <p:cNvGrpSpPr/>
          <p:nvPr/>
        </p:nvGrpSpPr>
        <p:grpSpPr>
          <a:xfrm>
            <a:off x="380489" y="5217187"/>
            <a:ext cx="7266105" cy="1569660"/>
            <a:chOff x="380489" y="5051488"/>
            <a:chExt cx="7266105" cy="1569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3EFB5C-9255-4699-972A-FCAA314F2293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92D050"/>
                  </a:solidFill>
                </a:rPr>
                <a:t>By Dr. Isabel Darcy, </a:t>
              </a:r>
            </a:p>
            <a:p>
              <a:r>
                <a:rPr lang="en-US" sz="3200" dirty="0">
                  <a:solidFill>
                    <a:srgbClr val="92D050"/>
                  </a:solidFill>
                </a:rPr>
                <a:t>Dept of Mathematics and AMCS, </a:t>
              </a:r>
            </a:p>
            <a:p>
              <a:r>
                <a:rPr lang="en-US" sz="3200" dirty="0">
                  <a:solidFill>
                    <a:srgbClr val="92D050"/>
                  </a:solidFill>
                </a:rPr>
                <a:t>University of Iowa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C9010E-98A7-42FF-97D6-5DA146B09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83AFD4-ABEE-47BF-90FB-869BC30A736F}"/>
                  </a:ext>
                </a:extLst>
              </p14:cNvPr>
              <p14:cNvContentPartPr/>
              <p14:nvPr/>
            </p14:nvContentPartPr>
            <p14:xfrm>
              <a:off x="1078200" y="885600"/>
              <a:ext cx="1151280" cy="70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83AFD4-ABEE-47BF-90FB-869BC30A73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8840" y="876240"/>
                <a:ext cx="1170000" cy="72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716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5" b="89302"/>
          <a:stretch/>
        </p:blipFill>
        <p:spPr>
          <a:xfrm>
            <a:off x="280852" y="0"/>
            <a:ext cx="7938116" cy="733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CF5A32-1201-406E-9D12-B8F231375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6655"/>
            <a:ext cx="9144000" cy="16339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A2C211-67BA-4E3F-94D7-767A6C7605D6}"/>
                  </a:ext>
                </a:extLst>
              </p14:cNvPr>
              <p14:cNvContentPartPr/>
              <p14:nvPr/>
            </p14:nvContentPartPr>
            <p14:xfrm>
              <a:off x="330840" y="789480"/>
              <a:ext cx="7174800" cy="5013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A2C211-67BA-4E3F-94D7-767A6C7605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480" y="780120"/>
                <a:ext cx="7193520" cy="50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606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5" b="89302"/>
          <a:stretch/>
        </p:blipFill>
        <p:spPr>
          <a:xfrm>
            <a:off x="280852" y="0"/>
            <a:ext cx="7938116" cy="733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55451-9BF4-4C2B-BF52-DB9CE0CF6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6091"/>
            <a:ext cx="9144000" cy="17964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6B11F8-3D41-4430-A6F5-C87C5F80EB6A}"/>
                  </a:ext>
                </a:extLst>
              </p14:cNvPr>
              <p14:cNvContentPartPr/>
              <p14:nvPr/>
            </p14:nvContentPartPr>
            <p14:xfrm>
              <a:off x="76320" y="1881360"/>
              <a:ext cx="9073080" cy="444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6B11F8-3D41-4430-A6F5-C87C5F80EB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60" y="1872000"/>
                <a:ext cx="9091800" cy="445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613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62186CA-9363-496F-93A1-9E0255C5E121}"/>
                  </a:ext>
                </a:extLst>
              </p14:cNvPr>
              <p14:cNvContentPartPr/>
              <p14:nvPr/>
            </p14:nvContentPartPr>
            <p14:xfrm>
              <a:off x="248040" y="1812600"/>
              <a:ext cx="8858160" cy="2741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62186CA-9363-496F-93A1-9E0255C5E1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680" y="1803240"/>
                <a:ext cx="8876880" cy="27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384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5" b="89302"/>
          <a:stretch/>
        </p:blipFill>
        <p:spPr>
          <a:xfrm>
            <a:off x="280852" y="0"/>
            <a:ext cx="7938116" cy="733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55451-9BF4-4C2B-BF52-DB9CE0CF6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6091"/>
            <a:ext cx="9144000" cy="17964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06A422-535F-47C6-9C88-88176278B4DF}"/>
                  </a:ext>
                </a:extLst>
              </p14:cNvPr>
              <p14:cNvContentPartPr/>
              <p14:nvPr/>
            </p14:nvContentPartPr>
            <p14:xfrm>
              <a:off x="479160" y="2745360"/>
              <a:ext cx="8269560" cy="3692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06A422-535F-47C6-9C88-88176278B4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800" y="2736000"/>
                <a:ext cx="8288280" cy="371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7597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F3EEFDB-0EBF-474F-BF92-B185E0E530A6}"/>
                  </a:ext>
                </a:extLst>
              </p14:cNvPr>
              <p14:cNvContentPartPr/>
              <p14:nvPr/>
            </p14:nvContentPartPr>
            <p14:xfrm>
              <a:off x="554040" y="563400"/>
              <a:ext cx="8370720" cy="5859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F3EEFDB-0EBF-474F-BF92-B185E0E530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4680" y="554040"/>
                <a:ext cx="8389440" cy="58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537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1" y="0"/>
            <a:ext cx="8582297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D0DAE8B-D482-45E9-AAAE-FDFEF9372453}"/>
                  </a:ext>
                </a:extLst>
              </p14:cNvPr>
              <p14:cNvContentPartPr/>
              <p14:nvPr/>
            </p14:nvContentPartPr>
            <p14:xfrm>
              <a:off x="326160" y="4967640"/>
              <a:ext cx="8175240" cy="1893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D0DAE8B-D482-45E9-AAAE-FDFEF93724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800" y="4958280"/>
                <a:ext cx="8193960" cy="19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3033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EAB01-A105-4317-BD91-C501DCC5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57"/>
            <a:ext cx="9144000" cy="48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8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EAB01-A105-4317-BD91-C501DCC5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57"/>
            <a:ext cx="9144000" cy="4840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99AEB5-B86A-491D-BA74-9103EC6E9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46" y="3952172"/>
            <a:ext cx="8908653" cy="20643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38C9B50-8F17-41F7-8119-D16F05396917}"/>
                  </a:ext>
                </a:extLst>
              </p14:cNvPr>
              <p14:cNvContentPartPr/>
              <p14:nvPr/>
            </p14:nvContentPartPr>
            <p14:xfrm>
              <a:off x="131760" y="3919680"/>
              <a:ext cx="8910000" cy="1943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38C9B50-8F17-41F7-8119-D16F053969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400" y="3910320"/>
                <a:ext cx="8928720" cy="196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9970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2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09142F-CB52-40EB-89FE-1E6DEDFFEFCF}"/>
              </a:ext>
            </a:extLst>
          </p:cNvPr>
          <p:cNvSpPr txBox="1"/>
          <p:nvPr/>
        </p:nvSpPr>
        <p:spPr>
          <a:xfrm>
            <a:off x="1497407" y="1018728"/>
            <a:ext cx="63946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Special cases:  </a:t>
            </a:r>
          </a:p>
          <a:p>
            <a:pPr algn="ctr"/>
            <a:r>
              <a:rPr lang="en-US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When do we know a unique solution exists?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698CB9-45DB-4368-BEA2-520FE22D35B3}"/>
                  </a:ext>
                </a:extLst>
              </p14:cNvPr>
              <p14:cNvContentPartPr/>
              <p14:nvPr/>
            </p14:nvContentPartPr>
            <p14:xfrm>
              <a:off x="357480" y="902880"/>
              <a:ext cx="5094360" cy="420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698CB9-45DB-4368-BEA2-520FE22D35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120" y="893520"/>
                <a:ext cx="5113080" cy="422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954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1166D-8003-4615-9BD2-D579DABC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914"/>
            <a:ext cx="9144000" cy="63101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F398720-675E-4899-9812-105C24D8BFB9}"/>
                  </a:ext>
                </a:extLst>
              </p14:cNvPr>
              <p14:cNvContentPartPr/>
              <p14:nvPr/>
            </p14:nvContentPartPr>
            <p14:xfrm>
              <a:off x="237240" y="678600"/>
              <a:ext cx="8124840" cy="5407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F398720-675E-4899-9812-105C24D8BF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880" y="669240"/>
                <a:ext cx="8143560" cy="54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0725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96FAB0-57A0-4C98-906E-ADE57F693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28" b="21521"/>
          <a:stretch/>
        </p:blipFill>
        <p:spPr>
          <a:xfrm>
            <a:off x="114770" y="4908529"/>
            <a:ext cx="8914457" cy="1896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DDE841-0BF5-4EB9-8AB9-673150E2FA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99"/>
          <a:stretch/>
        </p:blipFill>
        <p:spPr>
          <a:xfrm>
            <a:off x="114771" y="715730"/>
            <a:ext cx="8660198" cy="2100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8B8BD5-27B0-4B59-9AA7-4B11E60B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7" b="71094"/>
          <a:stretch/>
        </p:blipFill>
        <p:spPr>
          <a:xfrm>
            <a:off x="114769" y="2878212"/>
            <a:ext cx="8914457" cy="1939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71F51A-9BCF-4936-97E0-D934E87F13E2}"/>
              </a:ext>
            </a:extLst>
          </p:cNvPr>
          <p:cNvSpPr txBox="1"/>
          <p:nvPr/>
        </p:nvSpPr>
        <p:spPr>
          <a:xfrm>
            <a:off x="63788" y="276447"/>
            <a:ext cx="691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Breakout groups:  work on problem 2.3:18a. Use short-cut: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D152-F9FD-49CE-BA6E-83000C513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161" y="22485"/>
            <a:ext cx="3419475" cy="7524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DFCD9F-E754-436D-A6E8-1AAD0A7C4034}"/>
                  </a:ext>
                </a:extLst>
              </p14:cNvPr>
              <p14:cNvContentPartPr/>
              <p14:nvPr/>
            </p14:nvContentPartPr>
            <p14:xfrm>
              <a:off x="3056400" y="190800"/>
              <a:ext cx="5749560" cy="5668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DFCD9F-E754-436D-A6E8-1AAD0A7C40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47040" y="181440"/>
                <a:ext cx="5768280" cy="56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619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0B62B-4092-41F7-870C-F41C97C2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3" y="0"/>
            <a:ext cx="8423753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DE69FC-E752-4225-9B5F-20B30EE0C18C}"/>
                  </a:ext>
                </a:extLst>
              </p14:cNvPr>
              <p14:cNvContentPartPr/>
              <p14:nvPr/>
            </p14:nvContentPartPr>
            <p14:xfrm>
              <a:off x="61200" y="167400"/>
              <a:ext cx="9072720" cy="6549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DE69FC-E752-4225-9B5F-20B30EE0C1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40" y="158040"/>
                <a:ext cx="9091440" cy="65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153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E66882-55DB-41D9-BF98-C3F831105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30" y="0"/>
            <a:ext cx="831174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A0B936E-9688-4DDD-8DC0-03A6C262952F}"/>
                  </a:ext>
                </a:extLst>
              </p14:cNvPr>
              <p14:cNvContentPartPr/>
              <p14:nvPr/>
            </p14:nvContentPartPr>
            <p14:xfrm>
              <a:off x="569520" y="640800"/>
              <a:ext cx="8366400" cy="5954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A0B936E-9688-4DDD-8DC0-03A6C26295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160" y="631440"/>
                <a:ext cx="8385120" cy="597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091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D798D-7B2C-4E23-896B-74218510A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04"/>
            <a:ext cx="9144000" cy="64541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A248EA-B12F-41F6-8630-5A6DE14AB397}"/>
                  </a:ext>
                </a:extLst>
              </p14:cNvPr>
              <p14:cNvContentPartPr/>
              <p14:nvPr/>
            </p14:nvContentPartPr>
            <p14:xfrm>
              <a:off x="378360" y="373680"/>
              <a:ext cx="6934320" cy="6178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A248EA-B12F-41F6-8630-5A6DE14AB3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000" y="364320"/>
                <a:ext cx="6953040" cy="619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55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C41C6F-D7BB-488E-9B4E-B3968E9B3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01"/>
            <a:ext cx="9144000" cy="48579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8A9456B-BCA2-478F-8492-CF0FA0AD71CF}"/>
                  </a:ext>
                </a:extLst>
              </p14:cNvPr>
              <p14:cNvContentPartPr/>
              <p14:nvPr/>
            </p14:nvContentPartPr>
            <p14:xfrm>
              <a:off x="302760" y="336600"/>
              <a:ext cx="8925120" cy="5568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8A9456B-BCA2-478F-8492-CF0FA0AD71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400" y="327240"/>
                <a:ext cx="8943840" cy="558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618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0B62B-4092-41F7-870C-F41C97C2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3" y="0"/>
            <a:ext cx="8423753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CD9D1E-3A1C-4C7C-821A-6766491AA5A0}"/>
                  </a:ext>
                </a:extLst>
              </p14:cNvPr>
              <p14:cNvContentPartPr/>
              <p14:nvPr/>
            </p14:nvContentPartPr>
            <p14:xfrm>
              <a:off x="4119480" y="5853960"/>
              <a:ext cx="783000" cy="573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CD9D1E-3A1C-4C7C-821A-6766491AA5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0120" y="5844600"/>
                <a:ext cx="801720" cy="59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905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4490B7-4DE1-4D72-8494-BDA30CB4A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7" y="0"/>
            <a:ext cx="8963125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6780C3-53BC-428A-8F8A-E344C6EA0BAA}"/>
                  </a:ext>
                </a:extLst>
              </p14:cNvPr>
              <p14:cNvContentPartPr/>
              <p14:nvPr/>
            </p14:nvContentPartPr>
            <p14:xfrm>
              <a:off x="523800" y="596520"/>
              <a:ext cx="7617240" cy="6126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6780C3-53BC-428A-8F8A-E344C6EA0B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440" y="587160"/>
                <a:ext cx="7635960" cy="614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034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5" b="89302"/>
          <a:stretch/>
        </p:blipFill>
        <p:spPr>
          <a:xfrm>
            <a:off x="280852" y="0"/>
            <a:ext cx="7938116" cy="7336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25A258-5EFF-4A68-914B-B4357CDD50F5}"/>
                  </a:ext>
                </a:extLst>
              </p14:cNvPr>
              <p14:cNvContentPartPr/>
              <p14:nvPr/>
            </p14:nvContentPartPr>
            <p14:xfrm>
              <a:off x="50400" y="172800"/>
              <a:ext cx="9126000" cy="5730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25A258-5EFF-4A68-914B-B4357CDD50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40" y="163440"/>
                <a:ext cx="9144720" cy="57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0920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42</Words>
  <Application>Microsoft Office PowerPoint</Application>
  <PresentationFormat>On-screen Show (4:3)</PresentationFormat>
  <Paragraphs>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16</cp:revision>
  <dcterms:created xsi:type="dcterms:W3CDTF">2020-09-08T22:52:36Z</dcterms:created>
  <dcterms:modified xsi:type="dcterms:W3CDTF">2020-09-09T20:04:20Z</dcterms:modified>
</cp:coreProperties>
</file>