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516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565D-0020-4FA2-B4DB-0D6FDEEF3D0E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4A34-7AA7-4BF1-876D-86C9F545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391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565D-0020-4FA2-B4DB-0D6FDEEF3D0E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4A34-7AA7-4BF1-876D-86C9F545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820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565D-0020-4FA2-B4DB-0D6FDEEF3D0E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4A34-7AA7-4BF1-876D-86C9F545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129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565D-0020-4FA2-B4DB-0D6FDEEF3D0E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4A34-7AA7-4BF1-876D-86C9F545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774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565D-0020-4FA2-B4DB-0D6FDEEF3D0E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4A34-7AA7-4BF1-876D-86C9F545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477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565D-0020-4FA2-B4DB-0D6FDEEF3D0E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4A34-7AA7-4BF1-876D-86C9F545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860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565D-0020-4FA2-B4DB-0D6FDEEF3D0E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4A34-7AA7-4BF1-876D-86C9F545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10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565D-0020-4FA2-B4DB-0D6FDEEF3D0E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4A34-7AA7-4BF1-876D-86C9F545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316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565D-0020-4FA2-B4DB-0D6FDEEF3D0E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4A34-7AA7-4BF1-876D-86C9F545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80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565D-0020-4FA2-B4DB-0D6FDEEF3D0E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4A34-7AA7-4BF1-876D-86C9F545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99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565D-0020-4FA2-B4DB-0D6FDEEF3D0E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4A34-7AA7-4BF1-876D-86C9F545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205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7565D-0020-4FA2-B4DB-0D6FDEEF3D0E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54A34-7AA7-4BF1-876D-86C9F5458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00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>
            <a:grpSpLocks noChangeAspect="1"/>
          </p:cNvGrpSpPr>
          <p:nvPr/>
        </p:nvGrpSpPr>
        <p:grpSpPr>
          <a:xfrm>
            <a:off x="1211137" y="165834"/>
            <a:ext cx="9195078" cy="6583680"/>
            <a:chOff x="2542479" y="1082818"/>
            <a:chExt cx="6121050" cy="4382674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550843" y="3429000"/>
              <a:ext cx="4098073" cy="0"/>
            </a:xfrm>
            <a:prstGeom prst="line">
              <a:avLst/>
            </a:prstGeom>
            <a:ln w="762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572000" y="1342329"/>
              <a:ext cx="0" cy="4123163"/>
            </a:xfrm>
            <a:prstGeom prst="line">
              <a:avLst/>
            </a:prstGeom>
            <a:ln w="762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2542479" y="2053219"/>
              <a:ext cx="4098073" cy="8363"/>
            </a:xfrm>
            <a:prstGeom prst="line">
              <a:avLst/>
            </a:prstGeom>
            <a:ln w="762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2550843" y="4091103"/>
              <a:ext cx="4098073" cy="8363"/>
            </a:xfrm>
            <a:prstGeom prst="line">
              <a:avLst/>
            </a:prstGeom>
            <a:ln w="762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/>
            <p:cNvGrpSpPr/>
            <p:nvPr/>
          </p:nvGrpSpPr>
          <p:grpSpPr>
            <a:xfrm>
              <a:off x="2542479" y="4411700"/>
              <a:ext cx="3905713" cy="91999"/>
              <a:chOff x="3389972" y="4739266"/>
              <a:chExt cx="5207617" cy="122665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 flipV="1">
                <a:off x="3389972" y="4739268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flipV="1">
                <a:off x="4607315" y="4739266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flipV="1">
                <a:off x="5854391" y="4739267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V="1">
                <a:off x="6928625" y="4739266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flipV="1">
                <a:off x="8040029" y="4739266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2542479" y="1771646"/>
              <a:ext cx="3905713" cy="91999"/>
              <a:chOff x="3389972" y="4739266"/>
              <a:chExt cx="5207617" cy="122665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 flipV="1">
                <a:off x="3389972" y="4739268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flipV="1">
                <a:off x="4607315" y="4739266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V="1">
                <a:off x="5854391" y="4739267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flipV="1">
                <a:off x="6928625" y="4739266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flipV="1">
                <a:off x="8040029" y="4739266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/>
          </p:nvGrpSpPr>
          <p:grpSpPr>
            <a:xfrm rot="10800000" flipV="1">
              <a:off x="2550843" y="2346633"/>
              <a:ext cx="3905713" cy="91999"/>
              <a:chOff x="3389972" y="4739266"/>
              <a:chExt cx="5207617" cy="122665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 flipV="1">
                <a:off x="3389972" y="4739268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V="1">
                <a:off x="4607315" y="4739266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V="1">
                <a:off x="5854391" y="4739267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flipV="1">
                <a:off x="6928625" y="4739266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flipV="1">
                <a:off x="8040029" y="4739266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 rot="10800000" flipV="1">
              <a:off x="2542479" y="3743527"/>
              <a:ext cx="3905713" cy="91999"/>
              <a:chOff x="3389972" y="4739266"/>
              <a:chExt cx="5207617" cy="122665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 flipV="1">
                <a:off x="3389972" y="4739268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V="1">
                <a:off x="4607315" y="4739266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flipV="1">
                <a:off x="5854391" y="4739267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flipV="1">
                <a:off x="6928625" y="4739266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V="1">
                <a:off x="8040029" y="4739266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/>
            <p:cNvGrpSpPr/>
            <p:nvPr/>
          </p:nvGrpSpPr>
          <p:grpSpPr>
            <a:xfrm rot="10800000" flipV="1">
              <a:off x="2550842" y="2877837"/>
              <a:ext cx="3905713" cy="443672"/>
              <a:chOff x="3389972" y="4739266"/>
              <a:chExt cx="5207617" cy="122665"/>
            </a:xfrm>
          </p:grpSpPr>
          <p:cxnSp>
            <p:nvCxnSpPr>
              <p:cNvPr id="40" name="Straight Connector 39"/>
              <p:cNvCxnSpPr/>
              <p:nvPr/>
            </p:nvCxnSpPr>
            <p:spPr>
              <a:xfrm flipV="1">
                <a:off x="3389972" y="4739268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flipV="1">
                <a:off x="4607315" y="4739266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flipV="1">
                <a:off x="5854391" y="4739267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flipV="1">
                <a:off x="6928625" y="4739266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V="1">
                <a:off x="8040029" y="4739266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" name="Group 44"/>
            <p:cNvGrpSpPr/>
            <p:nvPr/>
          </p:nvGrpSpPr>
          <p:grpSpPr>
            <a:xfrm rot="10800000">
              <a:off x="2598143" y="4889110"/>
              <a:ext cx="3905713" cy="443672"/>
              <a:chOff x="3389972" y="4739266"/>
              <a:chExt cx="5207617" cy="122665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 flipV="1">
                <a:off x="3389972" y="4739268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flipV="1">
                <a:off x="4607315" y="4739266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flipV="1">
                <a:off x="5854391" y="4739267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flipV="1">
                <a:off x="6928625" y="4739266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flipV="1">
                <a:off x="8040029" y="4739266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50"/>
            <p:cNvGrpSpPr/>
            <p:nvPr/>
          </p:nvGrpSpPr>
          <p:grpSpPr>
            <a:xfrm rot="10800000">
              <a:off x="2542479" y="1082818"/>
              <a:ext cx="3905713" cy="443672"/>
              <a:chOff x="3389972" y="4739266"/>
              <a:chExt cx="5207617" cy="122665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 flipV="1">
                <a:off x="3389972" y="4739268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flipV="1">
                <a:off x="4607315" y="4739266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flipV="1">
                <a:off x="5854391" y="4739267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flipV="1">
                <a:off x="6928625" y="4739266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V="1">
                <a:off x="8040029" y="4739266"/>
                <a:ext cx="557560" cy="122663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7" name="TextBox 56"/>
            <p:cNvSpPr txBox="1"/>
            <p:nvPr/>
          </p:nvSpPr>
          <p:spPr>
            <a:xfrm>
              <a:off x="6888371" y="1755616"/>
              <a:ext cx="1292902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500" dirty="0"/>
                <a:t>y = 4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834093" y="3787411"/>
              <a:ext cx="1829436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500" dirty="0"/>
                <a:t>y = -2</a:t>
              </a:r>
            </a:p>
          </p:txBody>
        </p:sp>
      </p:grpSp>
      <p:sp>
        <p:nvSpPr>
          <p:cNvPr id="2" name="Oval 1"/>
          <p:cNvSpPr/>
          <p:nvPr/>
        </p:nvSpPr>
        <p:spPr>
          <a:xfrm>
            <a:off x="4145071" y="2921509"/>
            <a:ext cx="229649" cy="20236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4315164" y="2207009"/>
            <a:ext cx="194220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>
                <a:solidFill>
                  <a:srgbClr val="C00000"/>
                </a:solidFill>
              </a:rPr>
              <a:t>(0, 1)</a:t>
            </a:r>
            <a:endParaRPr lang="en-US" sz="4500" dirty="0">
              <a:solidFill>
                <a:srgbClr val="C00000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4279682" y="3013023"/>
            <a:ext cx="2345967" cy="1574498"/>
          </a:xfrm>
          <a:custGeom>
            <a:avLst/>
            <a:gdLst>
              <a:gd name="connsiteX0" fmla="*/ 0 w 2345967"/>
              <a:gd name="connsiteY0" fmla="*/ 0 h 584616"/>
              <a:gd name="connsiteX1" fmla="*/ 22486 w 2345967"/>
              <a:gd name="connsiteY1" fmla="*/ 37475 h 584616"/>
              <a:gd name="connsiteX2" fmla="*/ 44971 w 2345967"/>
              <a:gd name="connsiteY2" fmla="*/ 44970 h 584616"/>
              <a:gd name="connsiteX3" fmla="*/ 52466 w 2345967"/>
              <a:gd name="connsiteY3" fmla="*/ 67456 h 584616"/>
              <a:gd name="connsiteX4" fmla="*/ 97437 w 2345967"/>
              <a:gd name="connsiteY4" fmla="*/ 97436 h 584616"/>
              <a:gd name="connsiteX5" fmla="*/ 112427 w 2345967"/>
              <a:gd name="connsiteY5" fmla="*/ 149902 h 584616"/>
              <a:gd name="connsiteX6" fmla="*/ 127417 w 2345967"/>
              <a:gd name="connsiteY6" fmla="*/ 172387 h 584616"/>
              <a:gd name="connsiteX7" fmla="*/ 149902 w 2345967"/>
              <a:gd name="connsiteY7" fmla="*/ 217357 h 584616"/>
              <a:gd name="connsiteX8" fmla="*/ 179882 w 2345967"/>
              <a:gd name="connsiteY8" fmla="*/ 284813 h 584616"/>
              <a:gd name="connsiteX9" fmla="*/ 202368 w 2345967"/>
              <a:gd name="connsiteY9" fmla="*/ 292308 h 584616"/>
              <a:gd name="connsiteX10" fmla="*/ 232348 w 2345967"/>
              <a:gd name="connsiteY10" fmla="*/ 322288 h 584616"/>
              <a:gd name="connsiteX11" fmla="*/ 247338 w 2345967"/>
              <a:gd name="connsiteY11" fmla="*/ 337279 h 584616"/>
              <a:gd name="connsiteX12" fmla="*/ 292309 w 2345967"/>
              <a:gd name="connsiteY12" fmla="*/ 352269 h 584616"/>
              <a:gd name="connsiteX13" fmla="*/ 322289 w 2345967"/>
              <a:gd name="connsiteY13" fmla="*/ 367259 h 584616"/>
              <a:gd name="connsiteX14" fmla="*/ 344774 w 2345967"/>
              <a:gd name="connsiteY14" fmla="*/ 374754 h 584616"/>
              <a:gd name="connsiteX15" fmla="*/ 367259 w 2345967"/>
              <a:gd name="connsiteY15" fmla="*/ 389744 h 584616"/>
              <a:gd name="connsiteX16" fmla="*/ 442210 w 2345967"/>
              <a:gd name="connsiteY16" fmla="*/ 419725 h 584616"/>
              <a:gd name="connsiteX17" fmla="*/ 464696 w 2345967"/>
              <a:gd name="connsiteY17" fmla="*/ 427220 h 584616"/>
              <a:gd name="connsiteX18" fmla="*/ 509666 w 2345967"/>
              <a:gd name="connsiteY18" fmla="*/ 449705 h 584616"/>
              <a:gd name="connsiteX19" fmla="*/ 532151 w 2345967"/>
              <a:gd name="connsiteY19" fmla="*/ 464695 h 584616"/>
              <a:gd name="connsiteX20" fmla="*/ 674558 w 2345967"/>
              <a:gd name="connsiteY20" fmla="*/ 479685 h 584616"/>
              <a:gd name="connsiteX21" fmla="*/ 764499 w 2345967"/>
              <a:gd name="connsiteY21" fmla="*/ 487180 h 584616"/>
              <a:gd name="connsiteX22" fmla="*/ 824459 w 2345967"/>
              <a:gd name="connsiteY22" fmla="*/ 494675 h 584616"/>
              <a:gd name="connsiteX23" fmla="*/ 959371 w 2345967"/>
              <a:gd name="connsiteY23" fmla="*/ 502170 h 584616"/>
              <a:gd name="connsiteX24" fmla="*/ 1026827 w 2345967"/>
              <a:gd name="connsiteY24" fmla="*/ 509666 h 584616"/>
              <a:gd name="connsiteX25" fmla="*/ 1154243 w 2345967"/>
              <a:gd name="connsiteY25" fmla="*/ 517161 h 584616"/>
              <a:gd name="connsiteX26" fmla="*/ 1221699 w 2345967"/>
              <a:gd name="connsiteY26" fmla="*/ 532151 h 584616"/>
              <a:gd name="connsiteX27" fmla="*/ 1364105 w 2345967"/>
              <a:gd name="connsiteY27" fmla="*/ 547141 h 584616"/>
              <a:gd name="connsiteX28" fmla="*/ 1558978 w 2345967"/>
              <a:gd name="connsiteY28" fmla="*/ 554636 h 584616"/>
              <a:gd name="connsiteX29" fmla="*/ 2256020 w 2345967"/>
              <a:gd name="connsiteY29" fmla="*/ 569626 h 584616"/>
              <a:gd name="connsiteX30" fmla="*/ 2345961 w 2345967"/>
              <a:gd name="connsiteY30" fmla="*/ 584616 h 584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2345967" h="584616">
                <a:moveTo>
                  <a:pt x="0" y="0"/>
                </a:moveTo>
                <a:cubicBezTo>
                  <a:pt x="7495" y="12492"/>
                  <a:pt x="12185" y="27174"/>
                  <a:pt x="22486" y="37475"/>
                </a:cubicBezTo>
                <a:cubicBezTo>
                  <a:pt x="28073" y="43061"/>
                  <a:pt x="39385" y="39383"/>
                  <a:pt x="44971" y="44970"/>
                </a:cubicBezTo>
                <a:cubicBezTo>
                  <a:pt x="50558" y="50557"/>
                  <a:pt x="46879" y="61869"/>
                  <a:pt x="52466" y="67456"/>
                </a:cubicBezTo>
                <a:cubicBezTo>
                  <a:pt x="65205" y="80195"/>
                  <a:pt x="97437" y="97436"/>
                  <a:pt x="97437" y="97436"/>
                </a:cubicBezTo>
                <a:cubicBezTo>
                  <a:pt x="99838" y="107040"/>
                  <a:pt x="107051" y="139151"/>
                  <a:pt x="112427" y="149902"/>
                </a:cubicBezTo>
                <a:cubicBezTo>
                  <a:pt x="116455" y="157959"/>
                  <a:pt x="123389" y="164330"/>
                  <a:pt x="127417" y="172387"/>
                </a:cubicBezTo>
                <a:cubicBezTo>
                  <a:pt x="158448" y="234448"/>
                  <a:pt x="106943" y="152918"/>
                  <a:pt x="149902" y="217357"/>
                </a:cubicBezTo>
                <a:cubicBezTo>
                  <a:pt x="154482" y="231098"/>
                  <a:pt x="163685" y="271856"/>
                  <a:pt x="179882" y="284813"/>
                </a:cubicBezTo>
                <a:cubicBezTo>
                  <a:pt x="186052" y="289748"/>
                  <a:pt x="194873" y="289810"/>
                  <a:pt x="202368" y="292308"/>
                </a:cubicBezTo>
                <a:cubicBezTo>
                  <a:pt x="215693" y="332282"/>
                  <a:pt x="199037" y="302300"/>
                  <a:pt x="232348" y="322288"/>
                </a:cubicBezTo>
                <a:cubicBezTo>
                  <a:pt x="238407" y="325924"/>
                  <a:pt x="241017" y="334119"/>
                  <a:pt x="247338" y="337279"/>
                </a:cubicBezTo>
                <a:cubicBezTo>
                  <a:pt x="261471" y="344346"/>
                  <a:pt x="278176" y="345203"/>
                  <a:pt x="292309" y="352269"/>
                </a:cubicBezTo>
                <a:cubicBezTo>
                  <a:pt x="302302" y="357266"/>
                  <a:pt x="312019" y="362858"/>
                  <a:pt x="322289" y="367259"/>
                </a:cubicBezTo>
                <a:cubicBezTo>
                  <a:pt x="329551" y="370371"/>
                  <a:pt x="337708" y="371221"/>
                  <a:pt x="344774" y="374754"/>
                </a:cubicBezTo>
                <a:cubicBezTo>
                  <a:pt x="352831" y="378782"/>
                  <a:pt x="359438" y="385275"/>
                  <a:pt x="367259" y="389744"/>
                </a:cubicBezTo>
                <a:cubicBezTo>
                  <a:pt x="398134" y="407387"/>
                  <a:pt x="405362" y="407442"/>
                  <a:pt x="442210" y="419725"/>
                </a:cubicBezTo>
                <a:lnTo>
                  <a:pt x="464696" y="427220"/>
                </a:lnTo>
                <a:cubicBezTo>
                  <a:pt x="529135" y="470179"/>
                  <a:pt x="447605" y="418674"/>
                  <a:pt x="509666" y="449705"/>
                </a:cubicBezTo>
                <a:cubicBezTo>
                  <a:pt x="517723" y="453733"/>
                  <a:pt x="523288" y="463084"/>
                  <a:pt x="532151" y="464695"/>
                </a:cubicBezTo>
                <a:cubicBezTo>
                  <a:pt x="579112" y="473233"/>
                  <a:pt x="626992" y="475721"/>
                  <a:pt x="674558" y="479685"/>
                </a:cubicBezTo>
                <a:lnTo>
                  <a:pt x="764499" y="487180"/>
                </a:lnTo>
                <a:cubicBezTo>
                  <a:pt x="784541" y="489184"/>
                  <a:pt x="804376" y="493130"/>
                  <a:pt x="824459" y="494675"/>
                </a:cubicBezTo>
                <a:cubicBezTo>
                  <a:pt x="869366" y="498129"/>
                  <a:pt x="914400" y="499672"/>
                  <a:pt x="959371" y="502170"/>
                </a:cubicBezTo>
                <a:cubicBezTo>
                  <a:pt x="981856" y="504669"/>
                  <a:pt x="1004270" y="507931"/>
                  <a:pt x="1026827" y="509666"/>
                </a:cubicBezTo>
                <a:cubicBezTo>
                  <a:pt x="1069247" y="512929"/>
                  <a:pt x="1111978" y="512284"/>
                  <a:pt x="1154243" y="517161"/>
                </a:cubicBezTo>
                <a:cubicBezTo>
                  <a:pt x="1177125" y="519801"/>
                  <a:pt x="1199060" y="527906"/>
                  <a:pt x="1221699" y="532151"/>
                </a:cubicBezTo>
                <a:cubicBezTo>
                  <a:pt x="1262346" y="539772"/>
                  <a:pt x="1327402" y="545209"/>
                  <a:pt x="1364105" y="547141"/>
                </a:cubicBezTo>
                <a:cubicBezTo>
                  <a:pt x="1429021" y="550558"/>
                  <a:pt x="1494014" y="552316"/>
                  <a:pt x="1558978" y="554636"/>
                </a:cubicBezTo>
                <a:cubicBezTo>
                  <a:pt x="1895299" y="566647"/>
                  <a:pt x="1805112" y="562469"/>
                  <a:pt x="2256020" y="569626"/>
                </a:cubicBezTo>
                <a:cubicBezTo>
                  <a:pt x="2348451" y="577328"/>
                  <a:pt x="2345961" y="547037"/>
                  <a:pt x="2345961" y="584616"/>
                </a:cubicBezTo>
              </a:path>
            </a:pathLst>
          </a:cu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1379086" y="1773368"/>
            <a:ext cx="2893101" cy="1284625"/>
          </a:xfrm>
          <a:custGeom>
            <a:avLst/>
            <a:gdLst>
              <a:gd name="connsiteX0" fmla="*/ 2893101 w 2893101"/>
              <a:gd name="connsiteY0" fmla="*/ 1284625 h 1284625"/>
              <a:gd name="connsiteX1" fmla="*/ 2870616 w 2893101"/>
              <a:gd name="connsiteY1" fmla="*/ 1202180 h 1284625"/>
              <a:gd name="connsiteX2" fmla="*/ 2848131 w 2893101"/>
              <a:gd name="connsiteY2" fmla="*/ 1157209 h 1284625"/>
              <a:gd name="connsiteX3" fmla="*/ 2825646 w 2893101"/>
              <a:gd name="connsiteY3" fmla="*/ 1149714 h 1284625"/>
              <a:gd name="connsiteX4" fmla="*/ 2795665 w 2893101"/>
              <a:gd name="connsiteY4" fmla="*/ 1112239 h 1284625"/>
              <a:gd name="connsiteX5" fmla="*/ 2765685 w 2893101"/>
              <a:gd name="connsiteY5" fmla="*/ 1067268 h 1284625"/>
              <a:gd name="connsiteX6" fmla="*/ 2720714 w 2893101"/>
              <a:gd name="connsiteY6" fmla="*/ 1052278 h 1284625"/>
              <a:gd name="connsiteX7" fmla="*/ 2698229 w 2893101"/>
              <a:gd name="connsiteY7" fmla="*/ 1037288 h 1284625"/>
              <a:gd name="connsiteX8" fmla="*/ 2690734 w 2893101"/>
              <a:gd name="connsiteY8" fmla="*/ 1014802 h 1284625"/>
              <a:gd name="connsiteX9" fmla="*/ 2638269 w 2893101"/>
              <a:gd name="connsiteY9" fmla="*/ 954842 h 1284625"/>
              <a:gd name="connsiteX10" fmla="*/ 2608288 w 2893101"/>
              <a:gd name="connsiteY10" fmla="*/ 909871 h 1284625"/>
              <a:gd name="connsiteX11" fmla="*/ 2600793 w 2893101"/>
              <a:gd name="connsiteY11" fmla="*/ 879891 h 1284625"/>
              <a:gd name="connsiteX12" fmla="*/ 2570813 w 2893101"/>
              <a:gd name="connsiteY12" fmla="*/ 864901 h 1284625"/>
              <a:gd name="connsiteX13" fmla="*/ 2525842 w 2893101"/>
              <a:gd name="connsiteY13" fmla="*/ 842416 h 1284625"/>
              <a:gd name="connsiteX14" fmla="*/ 2503357 w 2893101"/>
              <a:gd name="connsiteY14" fmla="*/ 812435 h 1284625"/>
              <a:gd name="connsiteX15" fmla="*/ 2480872 w 2893101"/>
              <a:gd name="connsiteY15" fmla="*/ 804940 h 1284625"/>
              <a:gd name="connsiteX16" fmla="*/ 2435901 w 2893101"/>
              <a:gd name="connsiteY16" fmla="*/ 782455 h 1284625"/>
              <a:gd name="connsiteX17" fmla="*/ 2413416 w 2893101"/>
              <a:gd name="connsiteY17" fmla="*/ 759970 h 1284625"/>
              <a:gd name="connsiteX18" fmla="*/ 2405921 w 2893101"/>
              <a:gd name="connsiteY18" fmla="*/ 737484 h 1284625"/>
              <a:gd name="connsiteX19" fmla="*/ 2375941 w 2893101"/>
              <a:gd name="connsiteY19" fmla="*/ 729989 h 1284625"/>
              <a:gd name="connsiteX20" fmla="*/ 2353455 w 2893101"/>
              <a:gd name="connsiteY20" fmla="*/ 707504 h 1284625"/>
              <a:gd name="connsiteX21" fmla="*/ 2345960 w 2893101"/>
              <a:gd name="connsiteY21" fmla="*/ 685019 h 1284625"/>
              <a:gd name="connsiteX22" fmla="*/ 2308485 w 2893101"/>
              <a:gd name="connsiteY22" fmla="*/ 647543 h 1284625"/>
              <a:gd name="connsiteX23" fmla="*/ 2286000 w 2893101"/>
              <a:gd name="connsiteY23" fmla="*/ 625058 h 1284625"/>
              <a:gd name="connsiteX24" fmla="*/ 2271010 w 2893101"/>
              <a:gd name="connsiteY24" fmla="*/ 602573 h 1284625"/>
              <a:gd name="connsiteX25" fmla="*/ 2226039 w 2893101"/>
              <a:gd name="connsiteY25" fmla="*/ 587583 h 1284625"/>
              <a:gd name="connsiteX26" fmla="*/ 2181069 w 2893101"/>
              <a:gd name="connsiteY26" fmla="*/ 565098 h 1284625"/>
              <a:gd name="connsiteX27" fmla="*/ 2113613 w 2893101"/>
              <a:gd name="connsiteY27" fmla="*/ 527622 h 1284625"/>
              <a:gd name="connsiteX28" fmla="*/ 2068642 w 2893101"/>
              <a:gd name="connsiteY28" fmla="*/ 505137 h 1284625"/>
              <a:gd name="connsiteX29" fmla="*/ 2031167 w 2893101"/>
              <a:gd name="connsiteY29" fmla="*/ 467662 h 1284625"/>
              <a:gd name="connsiteX30" fmla="*/ 1986196 w 2893101"/>
              <a:gd name="connsiteY30" fmla="*/ 445176 h 1284625"/>
              <a:gd name="connsiteX31" fmla="*/ 1941226 w 2893101"/>
              <a:gd name="connsiteY31" fmla="*/ 407701 h 1284625"/>
              <a:gd name="connsiteX32" fmla="*/ 1896255 w 2893101"/>
              <a:gd name="connsiteY32" fmla="*/ 392711 h 1284625"/>
              <a:gd name="connsiteX33" fmla="*/ 1851285 w 2893101"/>
              <a:gd name="connsiteY33" fmla="*/ 362730 h 1284625"/>
              <a:gd name="connsiteX34" fmla="*/ 1843790 w 2893101"/>
              <a:gd name="connsiteY34" fmla="*/ 340245 h 1284625"/>
              <a:gd name="connsiteX35" fmla="*/ 1821305 w 2893101"/>
              <a:gd name="connsiteY35" fmla="*/ 325255 h 1284625"/>
              <a:gd name="connsiteX36" fmla="*/ 1776334 w 2893101"/>
              <a:gd name="connsiteY36" fmla="*/ 310265 h 1284625"/>
              <a:gd name="connsiteX37" fmla="*/ 1708878 w 2893101"/>
              <a:gd name="connsiteY37" fmla="*/ 265294 h 1284625"/>
              <a:gd name="connsiteX38" fmla="*/ 1686393 w 2893101"/>
              <a:gd name="connsiteY38" fmla="*/ 250304 h 1284625"/>
              <a:gd name="connsiteX39" fmla="*/ 1656413 w 2893101"/>
              <a:gd name="connsiteY39" fmla="*/ 242809 h 1284625"/>
              <a:gd name="connsiteX40" fmla="*/ 1611442 w 2893101"/>
              <a:gd name="connsiteY40" fmla="*/ 227819 h 1284625"/>
              <a:gd name="connsiteX41" fmla="*/ 1588957 w 2893101"/>
              <a:gd name="connsiteY41" fmla="*/ 220324 h 1284625"/>
              <a:gd name="connsiteX42" fmla="*/ 1551482 w 2893101"/>
              <a:gd name="connsiteY42" fmla="*/ 205334 h 1284625"/>
              <a:gd name="connsiteX43" fmla="*/ 1506511 w 2893101"/>
              <a:gd name="connsiteY43" fmla="*/ 190343 h 1284625"/>
              <a:gd name="connsiteX44" fmla="*/ 1461541 w 2893101"/>
              <a:gd name="connsiteY44" fmla="*/ 160363 h 1284625"/>
              <a:gd name="connsiteX45" fmla="*/ 1446551 w 2893101"/>
              <a:gd name="connsiteY45" fmla="*/ 137878 h 1284625"/>
              <a:gd name="connsiteX46" fmla="*/ 1401580 w 2893101"/>
              <a:gd name="connsiteY46" fmla="*/ 122888 h 1284625"/>
              <a:gd name="connsiteX47" fmla="*/ 1379095 w 2893101"/>
              <a:gd name="connsiteY47" fmla="*/ 115393 h 1284625"/>
              <a:gd name="connsiteX48" fmla="*/ 1319134 w 2893101"/>
              <a:gd name="connsiteY48" fmla="*/ 122888 h 1284625"/>
              <a:gd name="connsiteX49" fmla="*/ 1311639 w 2893101"/>
              <a:gd name="connsiteY49" fmla="*/ 167858 h 1284625"/>
              <a:gd name="connsiteX50" fmla="*/ 1289154 w 2893101"/>
              <a:gd name="connsiteY50" fmla="*/ 160363 h 1284625"/>
              <a:gd name="connsiteX51" fmla="*/ 1221698 w 2893101"/>
              <a:gd name="connsiteY51" fmla="*/ 122888 h 1284625"/>
              <a:gd name="connsiteX52" fmla="*/ 1214203 w 2893101"/>
              <a:gd name="connsiteY52" fmla="*/ 100402 h 1284625"/>
              <a:gd name="connsiteX53" fmla="*/ 1169233 w 2893101"/>
              <a:gd name="connsiteY53" fmla="*/ 77917 h 1284625"/>
              <a:gd name="connsiteX54" fmla="*/ 1154242 w 2893101"/>
              <a:gd name="connsiteY54" fmla="*/ 62927 h 1284625"/>
              <a:gd name="connsiteX55" fmla="*/ 1124262 w 2893101"/>
              <a:gd name="connsiteY55" fmla="*/ 55432 h 1284625"/>
              <a:gd name="connsiteX56" fmla="*/ 1026826 w 2893101"/>
              <a:gd name="connsiteY56" fmla="*/ 40442 h 1284625"/>
              <a:gd name="connsiteX57" fmla="*/ 989351 w 2893101"/>
              <a:gd name="connsiteY57" fmla="*/ 25452 h 1284625"/>
              <a:gd name="connsiteX58" fmla="*/ 951875 w 2893101"/>
              <a:gd name="connsiteY58" fmla="*/ 17957 h 1284625"/>
              <a:gd name="connsiteX59" fmla="*/ 622092 w 2893101"/>
              <a:gd name="connsiteY59" fmla="*/ 2966 h 1284625"/>
              <a:gd name="connsiteX60" fmla="*/ 0 w 2893101"/>
              <a:gd name="connsiteY60" fmla="*/ 2966 h 128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2893101" h="1284625">
                <a:moveTo>
                  <a:pt x="2893101" y="1284625"/>
                </a:moveTo>
                <a:cubicBezTo>
                  <a:pt x="2882507" y="1231654"/>
                  <a:pt x="2889635" y="1259237"/>
                  <a:pt x="2870616" y="1202180"/>
                </a:cubicBezTo>
                <a:cubicBezTo>
                  <a:pt x="2865678" y="1187367"/>
                  <a:pt x="2861340" y="1167776"/>
                  <a:pt x="2848131" y="1157209"/>
                </a:cubicBezTo>
                <a:cubicBezTo>
                  <a:pt x="2841962" y="1152274"/>
                  <a:pt x="2833141" y="1152212"/>
                  <a:pt x="2825646" y="1149714"/>
                </a:cubicBezTo>
                <a:cubicBezTo>
                  <a:pt x="2808767" y="1099077"/>
                  <a:pt x="2832176" y="1153966"/>
                  <a:pt x="2795665" y="1112239"/>
                </a:cubicBezTo>
                <a:cubicBezTo>
                  <a:pt x="2783801" y="1098681"/>
                  <a:pt x="2782777" y="1072965"/>
                  <a:pt x="2765685" y="1067268"/>
                </a:cubicBezTo>
                <a:lnTo>
                  <a:pt x="2720714" y="1052278"/>
                </a:lnTo>
                <a:cubicBezTo>
                  <a:pt x="2713219" y="1047281"/>
                  <a:pt x="2703856" y="1044322"/>
                  <a:pt x="2698229" y="1037288"/>
                </a:cubicBezTo>
                <a:cubicBezTo>
                  <a:pt x="2693294" y="1031118"/>
                  <a:pt x="2694571" y="1021709"/>
                  <a:pt x="2690734" y="1014802"/>
                </a:cubicBezTo>
                <a:cubicBezTo>
                  <a:pt x="2665016" y="968510"/>
                  <a:pt x="2671114" y="976739"/>
                  <a:pt x="2638269" y="954842"/>
                </a:cubicBezTo>
                <a:cubicBezTo>
                  <a:pt x="2628275" y="939852"/>
                  <a:pt x="2612658" y="927349"/>
                  <a:pt x="2608288" y="909871"/>
                </a:cubicBezTo>
                <a:cubicBezTo>
                  <a:pt x="2605790" y="899878"/>
                  <a:pt x="2607387" y="887804"/>
                  <a:pt x="2600793" y="879891"/>
                </a:cubicBezTo>
                <a:cubicBezTo>
                  <a:pt x="2593640" y="871308"/>
                  <a:pt x="2580514" y="870444"/>
                  <a:pt x="2570813" y="864901"/>
                </a:cubicBezTo>
                <a:cubicBezTo>
                  <a:pt x="2530131" y="841654"/>
                  <a:pt x="2567068" y="856157"/>
                  <a:pt x="2525842" y="842416"/>
                </a:cubicBezTo>
                <a:cubicBezTo>
                  <a:pt x="2518347" y="832422"/>
                  <a:pt x="2512953" y="820432"/>
                  <a:pt x="2503357" y="812435"/>
                </a:cubicBezTo>
                <a:cubicBezTo>
                  <a:pt x="2497288" y="807377"/>
                  <a:pt x="2487938" y="808473"/>
                  <a:pt x="2480872" y="804940"/>
                </a:cubicBezTo>
                <a:cubicBezTo>
                  <a:pt x="2422757" y="775882"/>
                  <a:pt x="2492418" y="801293"/>
                  <a:pt x="2435901" y="782455"/>
                </a:cubicBezTo>
                <a:cubicBezTo>
                  <a:pt x="2428406" y="774960"/>
                  <a:pt x="2419295" y="768789"/>
                  <a:pt x="2413416" y="759970"/>
                </a:cubicBezTo>
                <a:cubicBezTo>
                  <a:pt x="2409034" y="753396"/>
                  <a:pt x="2412090" y="742420"/>
                  <a:pt x="2405921" y="737484"/>
                </a:cubicBezTo>
                <a:cubicBezTo>
                  <a:pt x="2397877" y="731049"/>
                  <a:pt x="2385934" y="732487"/>
                  <a:pt x="2375941" y="729989"/>
                </a:cubicBezTo>
                <a:cubicBezTo>
                  <a:pt x="2368446" y="722494"/>
                  <a:pt x="2359335" y="716323"/>
                  <a:pt x="2353455" y="707504"/>
                </a:cubicBezTo>
                <a:cubicBezTo>
                  <a:pt x="2349073" y="700931"/>
                  <a:pt x="2350700" y="691339"/>
                  <a:pt x="2345960" y="685019"/>
                </a:cubicBezTo>
                <a:cubicBezTo>
                  <a:pt x="2335360" y="670886"/>
                  <a:pt x="2320977" y="660035"/>
                  <a:pt x="2308485" y="647543"/>
                </a:cubicBezTo>
                <a:cubicBezTo>
                  <a:pt x="2300990" y="640048"/>
                  <a:pt x="2291880" y="633877"/>
                  <a:pt x="2286000" y="625058"/>
                </a:cubicBezTo>
                <a:cubicBezTo>
                  <a:pt x="2281003" y="617563"/>
                  <a:pt x="2278649" y="607347"/>
                  <a:pt x="2271010" y="602573"/>
                </a:cubicBezTo>
                <a:cubicBezTo>
                  <a:pt x="2257611" y="594199"/>
                  <a:pt x="2239186" y="596348"/>
                  <a:pt x="2226039" y="587583"/>
                </a:cubicBezTo>
                <a:cubicBezTo>
                  <a:pt x="2196980" y="568211"/>
                  <a:pt x="2212100" y="575442"/>
                  <a:pt x="2181069" y="565098"/>
                </a:cubicBezTo>
                <a:cubicBezTo>
                  <a:pt x="2110496" y="494525"/>
                  <a:pt x="2223665" y="600990"/>
                  <a:pt x="2113613" y="527622"/>
                </a:cubicBezTo>
                <a:cubicBezTo>
                  <a:pt x="2084554" y="508249"/>
                  <a:pt x="2099674" y="515480"/>
                  <a:pt x="2068642" y="505137"/>
                </a:cubicBezTo>
                <a:cubicBezTo>
                  <a:pt x="2008686" y="465166"/>
                  <a:pt x="2081130" y="517626"/>
                  <a:pt x="2031167" y="467662"/>
                </a:cubicBezTo>
                <a:cubicBezTo>
                  <a:pt x="2016636" y="453131"/>
                  <a:pt x="2004486" y="451272"/>
                  <a:pt x="1986196" y="445176"/>
                </a:cubicBezTo>
                <a:cubicBezTo>
                  <a:pt x="1972076" y="431056"/>
                  <a:pt x="1960008" y="416049"/>
                  <a:pt x="1941226" y="407701"/>
                </a:cubicBezTo>
                <a:cubicBezTo>
                  <a:pt x="1926787" y="401284"/>
                  <a:pt x="1896255" y="392711"/>
                  <a:pt x="1896255" y="392711"/>
                </a:cubicBezTo>
                <a:cubicBezTo>
                  <a:pt x="1879123" y="341312"/>
                  <a:pt x="1905551" y="398908"/>
                  <a:pt x="1851285" y="362730"/>
                </a:cubicBezTo>
                <a:cubicBezTo>
                  <a:pt x="1844711" y="358348"/>
                  <a:pt x="1848725" y="346414"/>
                  <a:pt x="1843790" y="340245"/>
                </a:cubicBezTo>
                <a:cubicBezTo>
                  <a:pt x="1838163" y="333211"/>
                  <a:pt x="1829537" y="328913"/>
                  <a:pt x="1821305" y="325255"/>
                </a:cubicBezTo>
                <a:cubicBezTo>
                  <a:pt x="1806866" y="318838"/>
                  <a:pt x="1776334" y="310265"/>
                  <a:pt x="1776334" y="310265"/>
                </a:cubicBezTo>
                <a:cubicBezTo>
                  <a:pt x="1731575" y="265505"/>
                  <a:pt x="1755998" y="277074"/>
                  <a:pt x="1708878" y="265294"/>
                </a:cubicBezTo>
                <a:cubicBezTo>
                  <a:pt x="1701383" y="260297"/>
                  <a:pt x="1694673" y="253852"/>
                  <a:pt x="1686393" y="250304"/>
                </a:cubicBezTo>
                <a:cubicBezTo>
                  <a:pt x="1676925" y="246246"/>
                  <a:pt x="1666279" y="245769"/>
                  <a:pt x="1656413" y="242809"/>
                </a:cubicBezTo>
                <a:cubicBezTo>
                  <a:pt x="1641278" y="238269"/>
                  <a:pt x="1626432" y="232816"/>
                  <a:pt x="1611442" y="227819"/>
                </a:cubicBezTo>
                <a:cubicBezTo>
                  <a:pt x="1603947" y="225321"/>
                  <a:pt x="1596292" y="223258"/>
                  <a:pt x="1588957" y="220324"/>
                </a:cubicBezTo>
                <a:cubicBezTo>
                  <a:pt x="1576465" y="215327"/>
                  <a:pt x="1564126" y="209932"/>
                  <a:pt x="1551482" y="205334"/>
                </a:cubicBezTo>
                <a:cubicBezTo>
                  <a:pt x="1536632" y="199934"/>
                  <a:pt x="1506511" y="190343"/>
                  <a:pt x="1506511" y="190343"/>
                </a:cubicBezTo>
                <a:cubicBezTo>
                  <a:pt x="1468878" y="133893"/>
                  <a:pt x="1519619" y="199082"/>
                  <a:pt x="1461541" y="160363"/>
                </a:cubicBezTo>
                <a:cubicBezTo>
                  <a:pt x="1454046" y="155366"/>
                  <a:pt x="1454190" y="142652"/>
                  <a:pt x="1446551" y="137878"/>
                </a:cubicBezTo>
                <a:cubicBezTo>
                  <a:pt x="1433152" y="129504"/>
                  <a:pt x="1416570" y="127885"/>
                  <a:pt x="1401580" y="122888"/>
                </a:cubicBezTo>
                <a:lnTo>
                  <a:pt x="1379095" y="115393"/>
                </a:lnTo>
                <a:cubicBezTo>
                  <a:pt x="1359108" y="117891"/>
                  <a:pt x="1335034" y="110522"/>
                  <a:pt x="1319134" y="122888"/>
                </a:cubicBezTo>
                <a:cubicBezTo>
                  <a:pt x="1307138" y="132218"/>
                  <a:pt x="1321132" y="155991"/>
                  <a:pt x="1311639" y="167858"/>
                </a:cubicBezTo>
                <a:cubicBezTo>
                  <a:pt x="1306704" y="174027"/>
                  <a:pt x="1296060" y="164200"/>
                  <a:pt x="1289154" y="160363"/>
                </a:cubicBezTo>
                <a:cubicBezTo>
                  <a:pt x="1211838" y="117410"/>
                  <a:pt x="1272576" y="139847"/>
                  <a:pt x="1221698" y="122888"/>
                </a:cubicBezTo>
                <a:cubicBezTo>
                  <a:pt x="1219200" y="115393"/>
                  <a:pt x="1219138" y="106572"/>
                  <a:pt x="1214203" y="100402"/>
                </a:cubicBezTo>
                <a:cubicBezTo>
                  <a:pt x="1203637" y="87194"/>
                  <a:pt x="1184045" y="82854"/>
                  <a:pt x="1169233" y="77917"/>
                </a:cubicBezTo>
                <a:cubicBezTo>
                  <a:pt x="1164236" y="72920"/>
                  <a:pt x="1160563" y="66087"/>
                  <a:pt x="1154242" y="62927"/>
                </a:cubicBezTo>
                <a:cubicBezTo>
                  <a:pt x="1145029" y="58320"/>
                  <a:pt x="1134167" y="58262"/>
                  <a:pt x="1124262" y="55432"/>
                </a:cubicBezTo>
                <a:cubicBezTo>
                  <a:pt x="1066084" y="38810"/>
                  <a:pt x="1147372" y="52496"/>
                  <a:pt x="1026826" y="40442"/>
                </a:cubicBezTo>
                <a:cubicBezTo>
                  <a:pt x="1014334" y="35445"/>
                  <a:pt x="1002238" y="29318"/>
                  <a:pt x="989351" y="25452"/>
                </a:cubicBezTo>
                <a:cubicBezTo>
                  <a:pt x="977149" y="21791"/>
                  <a:pt x="964311" y="20721"/>
                  <a:pt x="951875" y="17957"/>
                </a:cubicBezTo>
                <a:cubicBezTo>
                  <a:pt x="810957" y="-13358"/>
                  <a:pt x="1067637" y="6589"/>
                  <a:pt x="622092" y="2966"/>
                </a:cubicBezTo>
                <a:lnTo>
                  <a:pt x="0" y="2966"/>
                </a:lnTo>
              </a:path>
            </a:pathLst>
          </a:cu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72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310</TotalTime>
  <Words>12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Darcy, Isabel K</dc:creator>
  <cp:lastModifiedBy>Darcy, Isabel K</cp:lastModifiedBy>
  <cp:revision>6</cp:revision>
  <dcterms:created xsi:type="dcterms:W3CDTF">2017-09-26T21:22:53Z</dcterms:created>
  <dcterms:modified xsi:type="dcterms:W3CDTF">2017-09-27T03:03:58Z</dcterms:modified>
</cp:coreProperties>
</file>