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2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9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2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2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7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7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6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1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0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7565D-0020-4FA2-B4DB-0D6FDEEF3D0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54A34-7AA7-4BF1-876D-86C9F5458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0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7747578" y="1736219"/>
            <a:ext cx="19422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/>
              <a:t>y = </a:t>
            </a:r>
            <a:r>
              <a:rPr lang="en-US" sz="4500" dirty="0" smtClean="0"/>
              <a:t>2</a:t>
            </a:r>
            <a:endParaRPr lang="en-US" sz="4500" dirty="0"/>
          </a:p>
        </p:txBody>
      </p:sp>
      <p:sp>
        <p:nvSpPr>
          <p:cNvPr id="64" name="TextBox 63"/>
          <p:cNvSpPr txBox="1"/>
          <p:nvPr/>
        </p:nvSpPr>
        <p:spPr>
          <a:xfrm>
            <a:off x="7639497" y="4851001"/>
            <a:ext cx="274819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/>
              <a:t>y = </a:t>
            </a:r>
            <a:r>
              <a:rPr lang="en-US" sz="4500" dirty="0" smtClean="0"/>
              <a:t>-4</a:t>
            </a:r>
            <a:endParaRPr lang="en-US" sz="45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259896" y="165834"/>
            <a:ext cx="0" cy="6193841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 flipV="1">
            <a:off x="1211137" y="2217887"/>
            <a:ext cx="6168714" cy="3073885"/>
            <a:chOff x="1211137" y="1623576"/>
            <a:chExt cx="6168714" cy="3073885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223701" y="3690283"/>
              <a:ext cx="6156150" cy="0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1211137" y="1623576"/>
              <a:ext cx="6168714" cy="3073885"/>
              <a:chOff x="1211137" y="1623576"/>
              <a:chExt cx="6168714" cy="307388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V="1">
                <a:off x="1211137" y="1623576"/>
                <a:ext cx="6156150" cy="12563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1223701" y="4684898"/>
                <a:ext cx="6156150" cy="12563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211137" y="1610646"/>
            <a:ext cx="5867185" cy="138201"/>
            <a:chOff x="3389972" y="4739266"/>
            <a:chExt cx="5207617" cy="122665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3389972" y="4739268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60731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5854391" y="4739267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692862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8040029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211137" y="5584046"/>
            <a:ext cx="5867185" cy="138201"/>
            <a:chOff x="3389972" y="4739266"/>
            <a:chExt cx="5207617" cy="122665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3389972" y="4739268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460731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5854391" y="4739267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692862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8040029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 rot="10800000" flipV="1">
            <a:off x="1223701" y="4712802"/>
            <a:ext cx="5867185" cy="138201"/>
            <a:chOff x="3389972" y="4739266"/>
            <a:chExt cx="5207617" cy="12266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3389972" y="4739268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460731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5854391" y="4739267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92862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8040029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 rot="10800000" flipV="1">
            <a:off x="1211137" y="2614392"/>
            <a:ext cx="5867185" cy="152431"/>
            <a:chOff x="3389972" y="4739266"/>
            <a:chExt cx="5207617" cy="135295"/>
          </a:xfrm>
        </p:grpSpPr>
        <p:cxnSp>
          <p:nvCxnSpPr>
            <p:cNvPr id="34" name="Straight Connector 33"/>
            <p:cNvCxnSpPr/>
            <p:nvPr/>
          </p:nvCxnSpPr>
          <p:spPr>
            <a:xfrm flipV="1">
              <a:off x="3389972" y="4739268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460731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6154358" y="4751898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692862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8040029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 rot="10800000" flipV="1">
            <a:off x="1223700" y="3386538"/>
            <a:ext cx="5867185" cy="666487"/>
            <a:chOff x="3389972" y="4739266"/>
            <a:chExt cx="5207617" cy="122665"/>
          </a:xfrm>
        </p:grpSpPr>
        <p:cxnSp>
          <p:nvCxnSpPr>
            <p:cNvPr id="40" name="Straight Connector 39"/>
            <p:cNvCxnSpPr/>
            <p:nvPr/>
          </p:nvCxnSpPr>
          <p:spPr>
            <a:xfrm flipV="1">
              <a:off x="3389972" y="4739268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460731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5854391" y="4739267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92862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8040029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 rot="10800000">
            <a:off x="1294756" y="365192"/>
            <a:ext cx="5867185" cy="666487"/>
            <a:chOff x="3389972" y="4739266"/>
            <a:chExt cx="5207617" cy="122665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3389972" y="4739268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460731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5854391" y="4739267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692862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8040029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 rot="10800000">
            <a:off x="1211137" y="6090522"/>
            <a:ext cx="5867185" cy="666487"/>
            <a:chOff x="3389972" y="4739266"/>
            <a:chExt cx="5207617" cy="122665"/>
          </a:xfrm>
        </p:grpSpPr>
        <p:cxnSp>
          <p:nvCxnSpPr>
            <p:cNvPr id="52" name="Straight Connector 51"/>
            <p:cNvCxnSpPr/>
            <p:nvPr/>
          </p:nvCxnSpPr>
          <p:spPr>
            <a:xfrm flipV="1">
              <a:off x="3389972" y="4739268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460731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5854391" y="4739267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6928625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8040029" y="4739266"/>
              <a:ext cx="557560" cy="12266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4313784" y="2305309"/>
            <a:ext cx="19422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C00000"/>
                </a:solidFill>
              </a:rPr>
              <a:t>(0, 1)</a:t>
            </a:r>
            <a:endParaRPr lang="en-US" sz="4500" dirty="0">
              <a:solidFill>
                <a:srgbClr val="C0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 flipH="1" flipV="1">
            <a:off x="4112931" y="2636712"/>
            <a:ext cx="229649" cy="20236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1761344" y="2360951"/>
            <a:ext cx="2435902" cy="359764"/>
          </a:xfrm>
          <a:custGeom>
            <a:avLst/>
            <a:gdLst>
              <a:gd name="connsiteX0" fmla="*/ 2435902 w 2435902"/>
              <a:gd name="connsiteY0" fmla="*/ 359764 h 359764"/>
              <a:gd name="connsiteX1" fmla="*/ 2398426 w 2435902"/>
              <a:gd name="connsiteY1" fmla="*/ 344774 h 359764"/>
              <a:gd name="connsiteX2" fmla="*/ 2330971 w 2435902"/>
              <a:gd name="connsiteY2" fmla="*/ 329783 h 359764"/>
              <a:gd name="connsiteX3" fmla="*/ 2308486 w 2435902"/>
              <a:gd name="connsiteY3" fmla="*/ 322288 h 359764"/>
              <a:gd name="connsiteX4" fmla="*/ 2293495 w 2435902"/>
              <a:gd name="connsiteY4" fmla="*/ 299803 h 359764"/>
              <a:gd name="connsiteX5" fmla="*/ 2241030 w 2435902"/>
              <a:gd name="connsiteY5" fmla="*/ 284813 h 359764"/>
              <a:gd name="connsiteX6" fmla="*/ 2173574 w 2435902"/>
              <a:gd name="connsiteY6" fmla="*/ 254833 h 359764"/>
              <a:gd name="connsiteX7" fmla="*/ 2151089 w 2435902"/>
              <a:gd name="connsiteY7" fmla="*/ 247338 h 359764"/>
              <a:gd name="connsiteX8" fmla="*/ 2128604 w 2435902"/>
              <a:gd name="connsiteY8" fmla="*/ 232347 h 359764"/>
              <a:gd name="connsiteX9" fmla="*/ 2076138 w 2435902"/>
              <a:gd name="connsiteY9" fmla="*/ 224852 h 359764"/>
              <a:gd name="connsiteX10" fmla="*/ 2031167 w 2435902"/>
              <a:gd name="connsiteY10" fmla="*/ 217357 h 359764"/>
              <a:gd name="connsiteX11" fmla="*/ 1948722 w 2435902"/>
              <a:gd name="connsiteY11" fmla="*/ 202367 h 359764"/>
              <a:gd name="connsiteX12" fmla="*/ 1911246 w 2435902"/>
              <a:gd name="connsiteY12" fmla="*/ 194872 h 359764"/>
              <a:gd name="connsiteX13" fmla="*/ 1858781 w 2435902"/>
              <a:gd name="connsiteY13" fmla="*/ 187377 h 359764"/>
              <a:gd name="connsiteX14" fmla="*/ 1813810 w 2435902"/>
              <a:gd name="connsiteY14" fmla="*/ 179882 h 359764"/>
              <a:gd name="connsiteX15" fmla="*/ 1791325 w 2435902"/>
              <a:gd name="connsiteY15" fmla="*/ 172387 h 359764"/>
              <a:gd name="connsiteX16" fmla="*/ 1723869 w 2435902"/>
              <a:gd name="connsiteY16" fmla="*/ 142406 h 359764"/>
              <a:gd name="connsiteX17" fmla="*/ 1686394 w 2435902"/>
              <a:gd name="connsiteY17" fmla="*/ 134911 h 359764"/>
              <a:gd name="connsiteX18" fmla="*/ 1641423 w 2435902"/>
              <a:gd name="connsiteY18" fmla="*/ 119921 h 359764"/>
              <a:gd name="connsiteX19" fmla="*/ 1603948 w 2435902"/>
              <a:gd name="connsiteY19" fmla="*/ 112426 h 359764"/>
              <a:gd name="connsiteX20" fmla="*/ 1573967 w 2435902"/>
              <a:gd name="connsiteY20" fmla="*/ 104931 h 359764"/>
              <a:gd name="connsiteX21" fmla="*/ 1484026 w 2435902"/>
              <a:gd name="connsiteY21" fmla="*/ 97436 h 359764"/>
              <a:gd name="connsiteX22" fmla="*/ 1416571 w 2435902"/>
              <a:gd name="connsiteY22" fmla="*/ 74951 h 359764"/>
              <a:gd name="connsiteX23" fmla="*/ 1334125 w 2435902"/>
              <a:gd name="connsiteY23" fmla="*/ 67456 h 359764"/>
              <a:gd name="connsiteX24" fmla="*/ 1274164 w 2435902"/>
              <a:gd name="connsiteY24" fmla="*/ 52465 h 359764"/>
              <a:gd name="connsiteX25" fmla="*/ 1056807 w 2435902"/>
              <a:gd name="connsiteY25" fmla="*/ 37475 h 359764"/>
              <a:gd name="connsiteX26" fmla="*/ 981856 w 2435902"/>
              <a:gd name="connsiteY26" fmla="*/ 14990 h 359764"/>
              <a:gd name="connsiteX27" fmla="*/ 906905 w 2435902"/>
              <a:gd name="connsiteY27" fmla="*/ 7495 h 359764"/>
              <a:gd name="connsiteX28" fmla="*/ 644577 w 2435902"/>
              <a:gd name="connsiteY28" fmla="*/ 0 h 359764"/>
              <a:gd name="connsiteX29" fmla="*/ 0 w 2435902"/>
              <a:gd name="connsiteY29" fmla="*/ 0 h 359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435902" h="359764">
                <a:moveTo>
                  <a:pt x="2435902" y="359764"/>
                </a:moveTo>
                <a:cubicBezTo>
                  <a:pt x="2423410" y="354767"/>
                  <a:pt x="2411190" y="349029"/>
                  <a:pt x="2398426" y="344774"/>
                </a:cubicBezTo>
                <a:cubicBezTo>
                  <a:pt x="2375351" y="337082"/>
                  <a:pt x="2354723" y="335721"/>
                  <a:pt x="2330971" y="329783"/>
                </a:cubicBezTo>
                <a:cubicBezTo>
                  <a:pt x="2323306" y="327867"/>
                  <a:pt x="2315981" y="324786"/>
                  <a:pt x="2308486" y="322288"/>
                </a:cubicBezTo>
                <a:cubicBezTo>
                  <a:pt x="2303489" y="314793"/>
                  <a:pt x="2300529" y="305430"/>
                  <a:pt x="2293495" y="299803"/>
                </a:cubicBezTo>
                <a:cubicBezTo>
                  <a:pt x="2288607" y="295893"/>
                  <a:pt x="2242989" y="285303"/>
                  <a:pt x="2241030" y="284813"/>
                </a:cubicBezTo>
                <a:cubicBezTo>
                  <a:pt x="2205397" y="261058"/>
                  <a:pt x="2227091" y="272672"/>
                  <a:pt x="2173574" y="254833"/>
                </a:cubicBezTo>
                <a:lnTo>
                  <a:pt x="2151089" y="247338"/>
                </a:lnTo>
                <a:cubicBezTo>
                  <a:pt x="2143594" y="242341"/>
                  <a:pt x="2137232" y="234936"/>
                  <a:pt x="2128604" y="232347"/>
                </a:cubicBezTo>
                <a:cubicBezTo>
                  <a:pt x="2111683" y="227271"/>
                  <a:pt x="2093599" y="227538"/>
                  <a:pt x="2076138" y="224852"/>
                </a:cubicBezTo>
                <a:cubicBezTo>
                  <a:pt x="2061118" y="222541"/>
                  <a:pt x="2046157" y="219855"/>
                  <a:pt x="2031167" y="217357"/>
                </a:cubicBezTo>
                <a:cubicBezTo>
                  <a:pt x="1985300" y="202068"/>
                  <a:pt x="2027417" y="214474"/>
                  <a:pt x="1948722" y="202367"/>
                </a:cubicBezTo>
                <a:cubicBezTo>
                  <a:pt x="1936131" y="200430"/>
                  <a:pt x="1923812" y="196966"/>
                  <a:pt x="1911246" y="194872"/>
                </a:cubicBezTo>
                <a:cubicBezTo>
                  <a:pt x="1893820" y="191968"/>
                  <a:pt x="1876241" y="190063"/>
                  <a:pt x="1858781" y="187377"/>
                </a:cubicBezTo>
                <a:cubicBezTo>
                  <a:pt x="1843761" y="185066"/>
                  <a:pt x="1828800" y="182380"/>
                  <a:pt x="1813810" y="179882"/>
                </a:cubicBezTo>
                <a:cubicBezTo>
                  <a:pt x="1806315" y="177384"/>
                  <a:pt x="1798391" y="175920"/>
                  <a:pt x="1791325" y="172387"/>
                </a:cubicBezTo>
                <a:cubicBezTo>
                  <a:pt x="1749458" y="151453"/>
                  <a:pt x="1788323" y="155297"/>
                  <a:pt x="1723869" y="142406"/>
                </a:cubicBezTo>
                <a:cubicBezTo>
                  <a:pt x="1711377" y="139908"/>
                  <a:pt x="1698684" y="138263"/>
                  <a:pt x="1686394" y="134911"/>
                </a:cubicBezTo>
                <a:cubicBezTo>
                  <a:pt x="1671150" y="130753"/>
                  <a:pt x="1656917" y="123020"/>
                  <a:pt x="1641423" y="119921"/>
                </a:cubicBezTo>
                <a:cubicBezTo>
                  <a:pt x="1628931" y="117423"/>
                  <a:pt x="1616384" y="115189"/>
                  <a:pt x="1603948" y="112426"/>
                </a:cubicBezTo>
                <a:cubicBezTo>
                  <a:pt x="1593892" y="110191"/>
                  <a:pt x="1584189" y="106209"/>
                  <a:pt x="1573967" y="104931"/>
                </a:cubicBezTo>
                <a:cubicBezTo>
                  <a:pt x="1544115" y="101200"/>
                  <a:pt x="1514006" y="99934"/>
                  <a:pt x="1484026" y="97436"/>
                </a:cubicBezTo>
                <a:cubicBezTo>
                  <a:pt x="1461576" y="88456"/>
                  <a:pt x="1440777" y="78178"/>
                  <a:pt x="1416571" y="74951"/>
                </a:cubicBezTo>
                <a:cubicBezTo>
                  <a:pt x="1389218" y="71304"/>
                  <a:pt x="1361607" y="69954"/>
                  <a:pt x="1334125" y="67456"/>
                </a:cubicBezTo>
                <a:cubicBezTo>
                  <a:pt x="1314138" y="62459"/>
                  <a:pt x="1294706" y="54045"/>
                  <a:pt x="1274164" y="52465"/>
                </a:cubicBezTo>
                <a:cubicBezTo>
                  <a:pt x="1136794" y="41898"/>
                  <a:pt x="1209239" y="47002"/>
                  <a:pt x="1056807" y="37475"/>
                </a:cubicBezTo>
                <a:cubicBezTo>
                  <a:pt x="645226" y="-31120"/>
                  <a:pt x="1286858" y="80347"/>
                  <a:pt x="981856" y="14990"/>
                </a:cubicBezTo>
                <a:cubicBezTo>
                  <a:pt x="957305" y="9729"/>
                  <a:pt x="931989" y="8610"/>
                  <a:pt x="906905" y="7495"/>
                </a:cubicBezTo>
                <a:cubicBezTo>
                  <a:pt x="819513" y="3611"/>
                  <a:pt x="732052" y="723"/>
                  <a:pt x="644577" y="0"/>
                </a:cubicBezTo>
                <a:lnTo>
                  <a:pt x="0" y="0"/>
                </a:ln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227227" y="2780675"/>
            <a:ext cx="3701236" cy="2323651"/>
          </a:xfrm>
          <a:custGeom>
            <a:avLst/>
            <a:gdLst>
              <a:gd name="connsiteX0" fmla="*/ 0 w 3867463"/>
              <a:gd name="connsiteY0" fmla="*/ 0 h 2323651"/>
              <a:gd name="connsiteX1" fmla="*/ 44971 w 3867463"/>
              <a:gd name="connsiteY1" fmla="*/ 29981 h 2323651"/>
              <a:gd name="connsiteX2" fmla="*/ 67456 w 3867463"/>
              <a:gd name="connsiteY2" fmla="*/ 37476 h 2323651"/>
              <a:gd name="connsiteX3" fmla="*/ 82446 w 3867463"/>
              <a:gd name="connsiteY3" fmla="*/ 67456 h 2323651"/>
              <a:gd name="connsiteX4" fmla="*/ 97436 w 3867463"/>
              <a:gd name="connsiteY4" fmla="*/ 89941 h 2323651"/>
              <a:gd name="connsiteX5" fmla="*/ 134912 w 3867463"/>
              <a:gd name="connsiteY5" fmla="*/ 127417 h 2323651"/>
              <a:gd name="connsiteX6" fmla="*/ 157397 w 3867463"/>
              <a:gd name="connsiteY6" fmla="*/ 172387 h 2323651"/>
              <a:gd name="connsiteX7" fmla="*/ 202367 w 3867463"/>
              <a:gd name="connsiteY7" fmla="*/ 202368 h 2323651"/>
              <a:gd name="connsiteX8" fmla="*/ 217358 w 3867463"/>
              <a:gd name="connsiteY8" fmla="*/ 224853 h 2323651"/>
              <a:gd name="connsiteX9" fmla="*/ 224853 w 3867463"/>
              <a:gd name="connsiteY9" fmla="*/ 247338 h 2323651"/>
              <a:gd name="connsiteX10" fmla="*/ 269823 w 3867463"/>
              <a:gd name="connsiteY10" fmla="*/ 284814 h 2323651"/>
              <a:gd name="connsiteX11" fmla="*/ 307299 w 3867463"/>
              <a:gd name="connsiteY11" fmla="*/ 322289 h 2323651"/>
              <a:gd name="connsiteX12" fmla="*/ 337279 w 3867463"/>
              <a:gd name="connsiteY12" fmla="*/ 352269 h 2323651"/>
              <a:gd name="connsiteX13" fmla="*/ 367259 w 3867463"/>
              <a:gd name="connsiteY13" fmla="*/ 397240 h 2323651"/>
              <a:gd name="connsiteX14" fmla="*/ 382249 w 3867463"/>
              <a:gd name="connsiteY14" fmla="*/ 419725 h 2323651"/>
              <a:gd name="connsiteX15" fmla="*/ 427220 w 3867463"/>
              <a:gd name="connsiteY15" fmla="*/ 449705 h 2323651"/>
              <a:gd name="connsiteX16" fmla="*/ 449705 w 3867463"/>
              <a:gd name="connsiteY16" fmla="*/ 479686 h 2323651"/>
              <a:gd name="connsiteX17" fmla="*/ 472190 w 3867463"/>
              <a:gd name="connsiteY17" fmla="*/ 494676 h 2323651"/>
              <a:gd name="connsiteX18" fmla="*/ 479685 w 3867463"/>
              <a:gd name="connsiteY18" fmla="*/ 517161 h 2323651"/>
              <a:gd name="connsiteX19" fmla="*/ 494676 w 3867463"/>
              <a:gd name="connsiteY19" fmla="*/ 532151 h 2323651"/>
              <a:gd name="connsiteX20" fmla="*/ 509666 w 3867463"/>
              <a:gd name="connsiteY20" fmla="*/ 554636 h 2323651"/>
              <a:gd name="connsiteX21" fmla="*/ 539646 w 3867463"/>
              <a:gd name="connsiteY21" fmla="*/ 592112 h 2323651"/>
              <a:gd name="connsiteX22" fmla="*/ 547141 w 3867463"/>
              <a:gd name="connsiteY22" fmla="*/ 614597 h 2323651"/>
              <a:gd name="connsiteX23" fmla="*/ 562131 w 3867463"/>
              <a:gd name="connsiteY23" fmla="*/ 637082 h 2323651"/>
              <a:gd name="connsiteX24" fmla="*/ 569626 w 3867463"/>
              <a:gd name="connsiteY24" fmla="*/ 659568 h 2323651"/>
              <a:gd name="connsiteX25" fmla="*/ 584617 w 3867463"/>
              <a:gd name="connsiteY25" fmla="*/ 712033 h 2323651"/>
              <a:gd name="connsiteX26" fmla="*/ 599607 w 3867463"/>
              <a:gd name="connsiteY26" fmla="*/ 734518 h 2323651"/>
              <a:gd name="connsiteX27" fmla="*/ 637082 w 3867463"/>
              <a:gd name="connsiteY27" fmla="*/ 801974 h 2323651"/>
              <a:gd name="connsiteX28" fmla="*/ 667063 w 3867463"/>
              <a:gd name="connsiteY28" fmla="*/ 831955 h 2323651"/>
              <a:gd name="connsiteX29" fmla="*/ 674558 w 3867463"/>
              <a:gd name="connsiteY29" fmla="*/ 854440 h 2323651"/>
              <a:gd name="connsiteX30" fmla="*/ 697043 w 3867463"/>
              <a:gd name="connsiteY30" fmla="*/ 869430 h 2323651"/>
              <a:gd name="connsiteX31" fmla="*/ 712033 w 3867463"/>
              <a:gd name="connsiteY31" fmla="*/ 891915 h 2323651"/>
              <a:gd name="connsiteX32" fmla="*/ 764499 w 3867463"/>
              <a:gd name="connsiteY32" fmla="*/ 951876 h 2323651"/>
              <a:gd name="connsiteX33" fmla="*/ 794479 w 3867463"/>
              <a:gd name="connsiteY33" fmla="*/ 989351 h 2323651"/>
              <a:gd name="connsiteX34" fmla="*/ 801974 w 3867463"/>
              <a:gd name="connsiteY34" fmla="*/ 1019332 h 2323651"/>
              <a:gd name="connsiteX35" fmla="*/ 816964 w 3867463"/>
              <a:gd name="connsiteY35" fmla="*/ 1041817 h 2323651"/>
              <a:gd name="connsiteX36" fmla="*/ 831954 w 3867463"/>
              <a:gd name="connsiteY36" fmla="*/ 1086787 h 2323651"/>
              <a:gd name="connsiteX37" fmla="*/ 846944 w 3867463"/>
              <a:gd name="connsiteY37" fmla="*/ 1109273 h 2323651"/>
              <a:gd name="connsiteX38" fmla="*/ 861935 w 3867463"/>
              <a:gd name="connsiteY38" fmla="*/ 1124263 h 2323651"/>
              <a:gd name="connsiteX39" fmla="*/ 891915 w 3867463"/>
              <a:gd name="connsiteY39" fmla="*/ 1169233 h 2323651"/>
              <a:gd name="connsiteX40" fmla="*/ 921895 w 3867463"/>
              <a:gd name="connsiteY40" fmla="*/ 1184223 h 2323651"/>
              <a:gd name="connsiteX41" fmla="*/ 906905 w 3867463"/>
              <a:gd name="connsiteY41" fmla="*/ 1199214 h 2323651"/>
              <a:gd name="connsiteX42" fmla="*/ 914400 w 3867463"/>
              <a:gd name="connsiteY42" fmla="*/ 1221699 h 2323651"/>
              <a:gd name="connsiteX43" fmla="*/ 944381 w 3867463"/>
              <a:gd name="connsiteY43" fmla="*/ 1266669 h 2323651"/>
              <a:gd name="connsiteX44" fmla="*/ 981856 w 3867463"/>
              <a:gd name="connsiteY44" fmla="*/ 1304145 h 2323651"/>
              <a:gd name="connsiteX45" fmla="*/ 1034322 w 3867463"/>
              <a:gd name="connsiteY45" fmla="*/ 1364105 h 2323651"/>
              <a:gd name="connsiteX46" fmla="*/ 1071797 w 3867463"/>
              <a:gd name="connsiteY46" fmla="*/ 1409076 h 2323651"/>
              <a:gd name="connsiteX47" fmla="*/ 1094282 w 3867463"/>
              <a:gd name="connsiteY47" fmla="*/ 1416571 h 2323651"/>
              <a:gd name="connsiteX48" fmla="*/ 1101777 w 3867463"/>
              <a:gd name="connsiteY48" fmla="*/ 1439056 h 2323651"/>
              <a:gd name="connsiteX49" fmla="*/ 1124263 w 3867463"/>
              <a:gd name="connsiteY49" fmla="*/ 1446551 h 2323651"/>
              <a:gd name="connsiteX50" fmla="*/ 1184223 w 3867463"/>
              <a:gd name="connsiteY50" fmla="*/ 1476532 h 2323651"/>
              <a:gd name="connsiteX51" fmla="*/ 1236689 w 3867463"/>
              <a:gd name="connsiteY51" fmla="*/ 1499017 h 2323651"/>
              <a:gd name="connsiteX52" fmla="*/ 1259174 w 3867463"/>
              <a:gd name="connsiteY52" fmla="*/ 1514007 h 2323651"/>
              <a:gd name="connsiteX53" fmla="*/ 1304144 w 3867463"/>
              <a:gd name="connsiteY53" fmla="*/ 1543987 h 2323651"/>
              <a:gd name="connsiteX54" fmla="*/ 1326630 w 3867463"/>
              <a:gd name="connsiteY54" fmla="*/ 1558977 h 2323651"/>
              <a:gd name="connsiteX55" fmla="*/ 1349115 w 3867463"/>
              <a:gd name="connsiteY55" fmla="*/ 1566473 h 2323651"/>
              <a:gd name="connsiteX56" fmla="*/ 1401581 w 3867463"/>
              <a:gd name="connsiteY56" fmla="*/ 1626433 h 2323651"/>
              <a:gd name="connsiteX57" fmla="*/ 1424066 w 3867463"/>
              <a:gd name="connsiteY57" fmla="*/ 1641423 h 2323651"/>
              <a:gd name="connsiteX58" fmla="*/ 1461541 w 3867463"/>
              <a:gd name="connsiteY58" fmla="*/ 1671404 h 2323651"/>
              <a:gd name="connsiteX59" fmla="*/ 1514007 w 3867463"/>
              <a:gd name="connsiteY59" fmla="*/ 1701384 h 2323651"/>
              <a:gd name="connsiteX60" fmla="*/ 1536492 w 3867463"/>
              <a:gd name="connsiteY60" fmla="*/ 1731364 h 2323651"/>
              <a:gd name="connsiteX61" fmla="*/ 1558977 w 3867463"/>
              <a:gd name="connsiteY61" fmla="*/ 1746355 h 2323651"/>
              <a:gd name="connsiteX62" fmla="*/ 1581463 w 3867463"/>
              <a:gd name="connsiteY62" fmla="*/ 1768840 h 2323651"/>
              <a:gd name="connsiteX63" fmla="*/ 1603948 w 3867463"/>
              <a:gd name="connsiteY63" fmla="*/ 1813810 h 2323651"/>
              <a:gd name="connsiteX64" fmla="*/ 1626433 w 3867463"/>
              <a:gd name="connsiteY64" fmla="*/ 1821305 h 2323651"/>
              <a:gd name="connsiteX65" fmla="*/ 1641423 w 3867463"/>
              <a:gd name="connsiteY65" fmla="*/ 1843791 h 2323651"/>
              <a:gd name="connsiteX66" fmla="*/ 1663908 w 3867463"/>
              <a:gd name="connsiteY66" fmla="*/ 1851286 h 2323651"/>
              <a:gd name="connsiteX67" fmla="*/ 1671404 w 3867463"/>
              <a:gd name="connsiteY67" fmla="*/ 1873771 h 2323651"/>
              <a:gd name="connsiteX68" fmla="*/ 1716374 w 3867463"/>
              <a:gd name="connsiteY68" fmla="*/ 1896256 h 2323651"/>
              <a:gd name="connsiteX69" fmla="*/ 1768840 w 3867463"/>
              <a:gd name="connsiteY69" fmla="*/ 1918741 h 2323651"/>
              <a:gd name="connsiteX70" fmla="*/ 1791325 w 3867463"/>
              <a:gd name="connsiteY70" fmla="*/ 1933732 h 2323651"/>
              <a:gd name="connsiteX71" fmla="*/ 1896256 w 3867463"/>
              <a:gd name="connsiteY71" fmla="*/ 1963712 h 2323651"/>
              <a:gd name="connsiteX72" fmla="*/ 1918741 w 3867463"/>
              <a:gd name="connsiteY72" fmla="*/ 1971207 h 2323651"/>
              <a:gd name="connsiteX73" fmla="*/ 1956217 w 3867463"/>
              <a:gd name="connsiteY73" fmla="*/ 2001187 h 2323651"/>
              <a:gd name="connsiteX74" fmla="*/ 1978702 w 3867463"/>
              <a:gd name="connsiteY74" fmla="*/ 2023673 h 2323651"/>
              <a:gd name="connsiteX75" fmla="*/ 2046158 w 3867463"/>
              <a:gd name="connsiteY75" fmla="*/ 2046158 h 2323651"/>
              <a:gd name="connsiteX76" fmla="*/ 2068643 w 3867463"/>
              <a:gd name="connsiteY76" fmla="*/ 2053653 h 2323651"/>
              <a:gd name="connsiteX77" fmla="*/ 2136099 w 3867463"/>
              <a:gd name="connsiteY77" fmla="*/ 2083633 h 2323651"/>
              <a:gd name="connsiteX78" fmla="*/ 2181069 w 3867463"/>
              <a:gd name="connsiteY78" fmla="*/ 2098623 h 2323651"/>
              <a:gd name="connsiteX79" fmla="*/ 2203554 w 3867463"/>
              <a:gd name="connsiteY79" fmla="*/ 2106118 h 2323651"/>
              <a:gd name="connsiteX80" fmla="*/ 2233535 w 3867463"/>
              <a:gd name="connsiteY80" fmla="*/ 2113614 h 2323651"/>
              <a:gd name="connsiteX81" fmla="*/ 2286000 w 3867463"/>
              <a:gd name="connsiteY81" fmla="*/ 2151089 h 2323651"/>
              <a:gd name="connsiteX82" fmla="*/ 2308485 w 3867463"/>
              <a:gd name="connsiteY82" fmla="*/ 2166079 h 2323651"/>
              <a:gd name="connsiteX83" fmla="*/ 2338466 w 3867463"/>
              <a:gd name="connsiteY83" fmla="*/ 2173574 h 2323651"/>
              <a:gd name="connsiteX84" fmla="*/ 2420912 w 3867463"/>
              <a:gd name="connsiteY84" fmla="*/ 2196059 h 2323651"/>
              <a:gd name="connsiteX85" fmla="*/ 2488367 w 3867463"/>
              <a:gd name="connsiteY85" fmla="*/ 2218545 h 2323651"/>
              <a:gd name="connsiteX86" fmla="*/ 2645764 w 3867463"/>
              <a:gd name="connsiteY86" fmla="*/ 2241030 h 2323651"/>
              <a:gd name="connsiteX87" fmla="*/ 2698230 w 3867463"/>
              <a:gd name="connsiteY87" fmla="*/ 2256020 h 2323651"/>
              <a:gd name="connsiteX88" fmla="*/ 2750695 w 3867463"/>
              <a:gd name="connsiteY88" fmla="*/ 2263515 h 2323651"/>
              <a:gd name="connsiteX89" fmla="*/ 2773181 w 3867463"/>
              <a:gd name="connsiteY89" fmla="*/ 2278505 h 2323651"/>
              <a:gd name="connsiteX90" fmla="*/ 2840636 w 3867463"/>
              <a:gd name="connsiteY90" fmla="*/ 2293495 h 2323651"/>
              <a:gd name="connsiteX91" fmla="*/ 2893102 w 3867463"/>
              <a:gd name="connsiteY91" fmla="*/ 2300991 h 2323651"/>
              <a:gd name="connsiteX92" fmla="*/ 2930577 w 3867463"/>
              <a:gd name="connsiteY92" fmla="*/ 2308486 h 2323651"/>
              <a:gd name="connsiteX93" fmla="*/ 3192905 w 3867463"/>
              <a:gd name="connsiteY93" fmla="*/ 2315981 h 2323651"/>
              <a:gd name="connsiteX94" fmla="*/ 3867463 w 3867463"/>
              <a:gd name="connsiteY94" fmla="*/ 2323476 h 2323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3867463" h="2323651">
                <a:moveTo>
                  <a:pt x="0" y="0"/>
                </a:moveTo>
                <a:cubicBezTo>
                  <a:pt x="14990" y="9994"/>
                  <a:pt x="29222" y="21231"/>
                  <a:pt x="44971" y="29981"/>
                </a:cubicBezTo>
                <a:cubicBezTo>
                  <a:pt x="51877" y="33818"/>
                  <a:pt x="61870" y="31890"/>
                  <a:pt x="67456" y="37476"/>
                </a:cubicBezTo>
                <a:cubicBezTo>
                  <a:pt x="75356" y="45376"/>
                  <a:pt x="76903" y="57755"/>
                  <a:pt x="82446" y="67456"/>
                </a:cubicBezTo>
                <a:cubicBezTo>
                  <a:pt x="86915" y="75277"/>
                  <a:pt x="91504" y="83162"/>
                  <a:pt x="97436" y="89941"/>
                </a:cubicBezTo>
                <a:cubicBezTo>
                  <a:pt x="109069" y="103236"/>
                  <a:pt x="134912" y="127417"/>
                  <a:pt x="134912" y="127417"/>
                </a:cubicBezTo>
                <a:cubicBezTo>
                  <a:pt x="140258" y="143456"/>
                  <a:pt x="143722" y="160421"/>
                  <a:pt x="157397" y="172387"/>
                </a:cubicBezTo>
                <a:cubicBezTo>
                  <a:pt x="170955" y="184251"/>
                  <a:pt x="202367" y="202368"/>
                  <a:pt x="202367" y="202368"/>
                </a:cubicBezTo>
                <a:cubicBezTo>
                  <a:pt x="207364" y="209863"/>
                  <a:pt x="213329" y="216796"/>
                  <a:pt x="217358" y="224853"/>
                </a:cubicBezTo>
                <a:cubicBezTo>
                  <a:pt x="220891" y="231919"/>
                  <a:pt x="220471" y="240764"/>
                  <a:pt x="224853" y="247338"/>
                </a:cubicBezTo>
                <a:cubicBezTo>
                  <a:pt x="242900" y="274408"/>
                  <a:pt x="247704" y="265460"/>
                  <a:pt x="269823" y="284814"/>
                </a:cubicBezTo>
                <a:cubicBezTo>
                  <a:pt x="283118" y="296447"/>
                  <a:pt x="307299" y="322289"/>
                  <a:pt x="307299" y="322289"/>
                </a:cubicBezTo>
                <a:cubicBezTo>
                  <a:pt x="327286" y="382250"/>
                  <a:pt x="297305" y="312295"/>
                  <a:pt x="337279" y="352269"/>
                </a:cubicBezTo>
                <a:cubicBezTo>
                  <a:pt x="350018" y="365008"/>
                  <a:pt x="357266" y="382250"/>
                  <a:pt x="367259" y="397240"/>
                </a:cubicBezTo>
                <a:cubicBezTo>
                  <a:pt x="372256" y="404735"/>
                  <a:pt x="374754" y="414728"/>
                  <a:pt x="382249" y="419725"/>
                </a:cubicBezTo>
                <a:lnTo>
                  <a:pt x="427220" y="449705"/>
                </a:lnTo>
                <a:cubicBezTo>
                  <a:pt x="434715" y="459699"/>
                  <a:pt x="440872" y="470853"/>
                  <a:pt x="449705" y="479686"/>
                </a:cubicBezTo>
                <a:cubicBezTo>
                  <a:pt x="456074" y="486056"/>
                  <a:pt x="466563" y="487642"/>
                  <a:pt x="472190" y="494676"/>
                </a:cubicBezTo>
                <a:cubicBezTo>
                  <a:pt x="477125" y="500845"/>
                  <a:pt x="475620" y="510387"/>
                  <a:pt x="479685" y="517161"/>
                </a:cubicBezTo>
                <a:cubicBezTo>
                  <a:pt x="483321" y="523220"/>
                  <a:pt x="490261" y="526633"/>
                  <a:pt x="494676" y="532151"/>
                </a:cubicBezTo>
                <a:cubicBezTo>
                  <a:pt x="500303" y="539185"/>
                  <a:pt x="504669" y="547141"/>
                  <a:pt x="509666" y="554636"/>
                </a:cubicBezTo>
                <a:cubicBezTo>
                  <a:pt x="528505" y="611154"/>
                  <a:pt x="500902" y="543682"/>
                  <a:pt x="539646" y="592112"/>
                </a:cubicBezTo>
                <a:cubicBezTo>
                  <a:pt x="544581" y="598281"/>
                  <a:pt x="543608" y="607531"/>
                  <a:pt x="547141" y="614597"/>
                </a:cubicBezTo>
                <a:cubicBezTo>
                  <a:pt x="551169" y="622654"/>
                  <a:pt x="557134" y="629587"/>
                  <a:pt x="562131" y="637082"/>
                </a:cubicBezTo>
                <a:cubicBezTo>
                  <a:pt x="564629" y="644577"/>
                  <a:pt x="567455" y="651971"/>
                  <a:pt x="569626" y="659568"/>
                </a:cubicBezTo>
                <a:cubicBezTo>
                  <a:pt x="572826" y="670769"/>
                  <a:pt x="578629" y="700057"/>
                  <a:pt x="584617" y="712033"/>
                </a:cubicBezTo>
                <a:cubicBezTo>
                  <a:pt x="588645" y="720090"/>
                  <a:pt x="594610" y="727023"/>
                  <a:pt x="599607" y="734518"/>
                </a:cubicBezTo>
                <a:cubicBezTo>
                  <a:pt x="617949" y="789545"/>
                  <a:pt x="603424" y="768316"/>
                  <a:pt x="637082" y="801974"/>
                </a:cubicBezTo>
                <a:cubicBezTo>
                  <a:pt x="657068" y="861932"/>
                  <a:pt x="627089" y="791981"/>
                  <a:pt x="667063" y="831955"/>
                </a:cubicBezTo>
                <a:cubicBezTo>
                  <a:pt x="672649" y="837541"/>
                  <a:pt x="669623" y="848271"/>
                  <a:pt x="674558" y="854440"/>
                </a:cubicBezTo>
                <a:cubicBezTo>
                  <a:pt x="680185" y="861474"/>
                  <a:pt x="689548" y="864433"/>
                  <a:pt x="697043" y="869430"/>
                </a:cubicBezTo>
                <a:cubicBezTo>
                  <a:pt x="702040" y="876925"/>
                  <a:pt x="706101" y="885136"/>
                  <a:pt x="712033" y="891915"/>
                </a:cubicBezTo>
                <a:cubicBezTo>
                  <a:pt x="773420" y="962073"/>
                  <a:pt x="730763" y="901275"/>
                  <a:pt x="764499" y="951876"/>
                </a:cubicBezTo>
                <a:cubicBezTo>
                  <a:pt x="789002" y="1025386"/>
                  <a:pt x="749276" y="921545"/>
                  <a:pt x="794479" y="989351"/>
                </a:cubicBezTo>
                <a:cubicBezTo>
                  <a:pt x="800193" y="997922"/>
                  <a:pt x="797916" y="1009864"/>
                  <a:pt x="801974" y="1019332"/>
                </a:cubicBezTo>
                <a:cubicBezTo>
                  <a:pt x="805522" y="1027612"/>
                  <a:pt x="813306" y="1033586"/>
                  <a:pt x="816964" y="1041817"/>
                </a:cubicBezTo>
                <a:cubicBezTo>
                  <a:pt x="823381" y="1056256"/>
                  <a:pt x="823190" y="1073640"/>
                  <a:pt x="831954" y="1086787"/>
                </a:cubicBezTo>
                <a:cubicBezTo>
                  <a:pt x="836951" y="1094282"/>
                  <a:pt x="841317" y="1102239"/>
                  <a:pt x="846944" y="1109273"/>
                </a:cubicBezTo>
                <a:cubicBezTo>
                  <a:pt x="851358" y="1114791"/>
                  <a:pt x="857695" y="1118610"/>
                  <a:pt x="861935" y="1124263"/>
                </a:cubicBezTo>
                <a:cubicBezTo>
                  <a:pt x="872745" y="1138675"/>
                  <a:pt x="875801" y="1161176"/>
                  <a:pt x="891915" y="1169233"/>
                </a:cubicBezTo>
                <a:lnTo>
                  <a:pt x="921895" y="1184223"/>
                </a:lnTo>
                <a:cubicBezTo>
                  <a:pt x="916898" y="1189220"/>
                  <a:pt x="908291" y="1192285"/>
                  <a:pt x="906905" y="1199214"/>
                </a:cubicBezTo>
                <a:cubicBezTo>
                  <a:pt x="905356" y="1206961"/>
                  <a:pt x="911288" y="1214437"/>
                  <a:pt x="914400" y="1221699"/>
                </a:cubicBezTo>
                <a:cubicBezTo>
                  <a:pt x="935320" y="1270512"/>
                  <a:pt x="919738" y="1235865"/>
                  <a:pt x="944381" y="1266669"/>
                </a:cubicBezTo>
                <a:cubicBezTo>
                  <a:pt x="972936" y="1302362"/>
                  <a:pt x="943308" y="1278446"/>
                  <a:pt x="981856" y="1304145"/>
                </a:cubicBezTo>
                <a:cubicBezTo>
                  <a:pt x="1016833" y="1356610"/>
                  <a:pt x="996846" y="1339122"/>
                  <a:pt x="1034322" y="1364105"/>
                </a:cubicBezTo>
                <a:cubicBezTo>
                  <a:pt x="1045383" y="1380697"/>
                  <a:pt x="1054483" y="1397533"/>
                  <a:pt x="1071797" y="1409076"/>
                </a:cubicBezTo>
                <a:cubicBezTo>
                  <a:pt x="1078371" y="1413458"/>
                  <a:pt x="1086787" y="1414073"/>
                  <a:pt x="1094282" y="1416571"/>
                </a:cubicBezTo>
                <a:cubicBezTo>
                  <a:pt x="1096780" y="1424066"/>
                  <a:pt x="1096190" y="1433470"/>
                  <a:pt x="1101777" y="1439056"/>
                </a:cubicBezTo>
                <a:cubicBezTo>
                  <a:pt x="1107364" y="1444643"/>
                  <a:pt x="1117403" y="1442631"/>
                  <a:pt x="1124263" y="1446551"/>
                </a:cubicBezTo>
                <a:cubicBezTo>
                  <a:pt x="1183722" y="1480527"/>
                  <a:pt x="1124611" y="1461627"/>
                  <a:pt x="1184223" y="1476532"/>
                </a:cubicBezTo>
                <a:cubicBezTo>
                  <a:pt x="1240672" y="1514165"/>
                  <a:pt x="1168930" y="1469978"/>
                  <a:pt x="1236689" y="1499017"/>
                </a:cubicBezTo>
                <a:cubicBezTo>
                  <a:pt x="1244969" y="1502565"/>
                  <a:pt x="1251679" y="1509010"/>
                  <a:pt x="1259174" y="1514007"/>
                </a:cubicBezTo>
                <a:cubicBezTo>
                  <a:pt x="1285521" y="1553527"/>
                  <a:pt x="1258972" y="1524628"/>
                  <a:pt x="1304144" y="1543987"/>
                </a:cubicBezTo>
                <a:cubicBezTo>
                  <a:pt x="1312424" y="1547535"/>
                  <a:pt x="1318573" y="1554948"/>
                  <a:pt x="1326630" y="1558977"/>
                </a:cubicBezTo>
                <a:cubicBezTo>
                  <a:pt x="1333696" y="1562510"/>
                  <a:pt x="1341620" y="1563974"/>
                  <a:pt x="1349115" y="1566473"/>
                </a:cubicBezTo>
                <a:cubicBezTo>
                  <a:pt x="1364962" y="1590244"/>
                  <a:pt x="1375272" y="1608894"/>
                  <a:pt x="1401581" y="1626433"/>
                </a:cubicBezTo>
                <a:cubicBezTo>
                  <a:pt x="1409076" y="1631430"/>
                  <a:pt x="1417032" y="1635796"/>
                  <a:pt x="1424066" y="1641423"/>
                </a:cubicBezTo>
                <a:cubicBezTo>
                  <a:pt x="1454844" y="1666046"/>
                  <a:pt x="1421170" y="1648335"/>
                  <a:pt x="1461541" y="1671404"/>
                </a:cubicBezTo>
                <a:cubicBezTo>
                  <a:pt x="1475259" y="1679243"/>
                  <a:pt x="1501832" y="1689209"/>
                  <a:pt x="1514007" y="1701384"/>
                </a:cubicBezTo>
                <a:cubicBezTo>
                  <a:pt x="1522840" y="1710217"/>
                  <a:pt x="1527659" y="1722531"/>
                  <a:pt x="1536492" y="1731364"/>
                </a:cubicBezTo>
                <a:cubicBezTo>
                  <a:pt x="1542862" y="1737734"/>
                  <a:pt x="1552057" y="1740588"/>
                  <a:pt x="1558977" y="1746355"/>
                </a:cubicBezTo>
                <a:cubicBezTo>
                  <a:pt x="1567120" y="1753141"/>
                  <a:pt x="1573968" y="1761345"/>
                  <a:pt x="1581463" y="1768840"/>
                </a:cubicBezTo>
                <a:cubicBezTo>
                  <a:pt x="1586400" y="1783652"/>
                  <a:pt x="1590740" y="1803243"/>
                  <a:pt x="1603948" y="1813810"/>
                </a:cubicBezTo>
                <a:cubicBezTo>
                  <a:pt x="1610117" y="1818745"/>
                  <a:pt x="1618938" y="1818807"/>
                  <a:pt x="1626433" y="1821305"/>
                </a:cubicBezTo>
                <a:cubicBezTo>
                  <a:pt x="1631430" y="1828800"/>
                  <a:pt x="1634389" y="1838164"/>
                  <a:pt x="1641423" y="1843791"/>
                </a:cubicBezTo>
                <a:cubicBezTo>
                  <a:pt x="1647592" y="1848726"/>
                  <a:pt x="1658321" y="1845700"/>
                  <a:pt x="1663908" y="1851286"/>
                </a:cubicBezTo>
                <a:cubicBezTo>
                  <a:pt x="1669495" y="1856872"/>
                  <a:pt x="1666468" y="1867602"/>
                  <a:pt x="1671404" y="1873771"/>
                </a:cubicBezTo>
                <a:cubicBezTo>
                  <a:pt x="1685725" y="1891671"/>
                  <a:pt x="1698269" y="1887204"/>
                  <a:pt x="1716374" y="1896256"/>
                </a:cubicBezTo>
                <a:cubicBezTo>
                  <a:pt x="1768134" y="1922136"/>
                  <a:pt x="1706444" y="1903143"/>
                  <a:pt x="1768840" y="1918741"/>
                </a:cubicBezTo>
                <a:cubicBezTo>
                  <a:pt x="1776335" y="1923738"/>
                  <a:pt x="1783093" y="1930073"/>
                  <a:pt x="1791325" y="1933732"/>
                </a:cubicBezTo>
                <a:cubicBezTo>
                  <a:pt x="1834629" y="1952979"/>
                  <a:pt x="1848621" y="1947834"/>
                  <a:pt x="1896256" y="1963712"/>
                </a:cubicBezTo>
                <a:lnTo>
                  <a:pt x="1918741" y="1971207"/>
                </a:lnTo>
                <a:cubicBezTo>
                  <a:pt x="1952267" y="2021495"/>
                  <a:pt x="1912772" y="1972223"/>
                  <a:pt x="1956217" y="2001187"/>
                </a:cubicBezTo>
                <a:cubicBezTo>
                  <a:pt x="1965037" y="2007067"/>
                  <a:pt x="1969436" y="2018525"/>
                  <a:pt x="1978702" y="2023673"/>
                </a:cubicBezTo>
                <a:cubicBezTo>
                  <a:pt x="1978706" y="2023675"/>
                  <a:pt x="2034914" y="2042410"/>
                  <a:pt x="2046158" y="2046158"/>
                </a:cubicBezTo>
                <a:cubicBezTo>
                  <a:pt x="2053653" y="2048656"/>
                  <a:pt x="2062069" y="2049271"/>
                  <a:pt x="2068643" y="2053653"/>
                </a:cubicBezTo>
                <a:cubicBezTo>
                  <a:pt x="2104276" y="2077408"/>
                  <a:pt x="2082582" y="2065794"/>
                  <a:pt x="2136099" y="2083633"/>
                </a:cubicBezTo>
                <a:lnTo>
                  <a:pt x="2181069" y="2098623"/>
                </a:lnTo>
                <a:cubicBezTo>
                  <a:pt x="2188564" y="2101121"/>
                  <a:pt x="2195890" y="2104202"/>
                  <a:pt x="2203554" y="2106118"/>
                </a:cubicBezTo>
                <a:lnTo>
                  <a:pt x="2233535" y="2113614"/>
                </a:lnTo>
                <a:cubicBezTo>
                  <a:pt x="2286525" y="2148941"/>
                  <a:pt x="2220924" y="2104606"/>
                  <a:pt x="2286000" y="2151089"/>
                </a:cubicBezTo>
                <a:cubicBezTo>
                  <a:pt x="2293330" y="2156325"/>
                  <a:pt x="2300205" y="2162531"/>
                  <a:pt x="2308485" y="2166079"/>
                </a:cubicBezTo>
                <a:cubicBezTo>
                  <a:pt x="2317953" y="2170137"/>
                  <a:pt x="2328599" y="2170614"/>
                  <a:pt x="2338466" y="2173574"/>
                </a:cubicBezTo>
                <a:cubicBezTo>
                  <a:pt x="2414542" y="2196397"/>
                  <a:pt x="2352607" y="2182398"/>
                  <a:pt x="2420912" y="2196059"/>
                </a:cubicBezTo>
                <a:cubicBezTo>
                  <a:pt x="2459401" y="2221720"/>
                  <a:pt x="2428843" y="2205790"/>
                  <a:pt x="2488367" y="2218545"/>
                </a:cubicBezTo>
                <a:cubicBezTo>
                  <a:pt x="2603735" y="2243267"/>
                  <a:pt x="2490147" y="2229060"/>
                  <a:pt x="2645764" y="2241030"/>
                </a:cubicBezTo>
                <a:cubicBezTo>
                  <a:pt x="2665031" y="2247452"/>
                  <a:pt x="2677523" y="2252255"/>
                  <a:pt x="2698230" y="2256020"/>
                </a:cubicBezTo>
                <a:cubicBezTo>
                  <a:pt x="2715611" y="2259180"/>
                  <a:pt x="2733207" y="2261017"/>
                  <a:pt x="2750695" y="2263515"/>
                </a:cubicBezTo>
                <a:cubicBezTo>
                  <a:pt x="2758190" y="2268512"/>
                  <a:pt x="2765124" y="2274477"/>
                  <a:pt x="2773181" y="2278505"/>
                </a:cubicBezTo>
                <a:cubicBezTo>
                  <a:pt x="2791300" y="2287564"/>
                  <a:pt x="2824002" y="2290936"/>
                  <a:pt x="2840636" y="2293495"/>
                </a:cubicBezTo>
                <a:cubicBezTo>
                  <a:pt x="2858097" y="2296181"/>
                  <a:pt x="2875676" y="2298087"/>
                  <a:pt x="2893102" y="2300991"/>
                </a:cubicBezTo>
                <a:cubicBezTo>
                  <a:pt x="2905668" y="2303085"/>
                  <a:pt x="2917854" y="2307850"/>
                  <a:pt x="2930577" y="2308486"/>
                </a:cubicBezTo>
                <a:cubicBezTo>
                  <a:pt x="3017946" y="2312854"/>
                  <a:pt x="3105451" y="2313923"/>
                  <a:pt x="3192905" y="2315981"/>
                </a:cubicBezTo>
                <a:cubicBezTo>
                  <a:pt x="3596374" y="2325474"/>
                  <a:pt x="3499665" y="2323476"/>
                  <a:pt x="3867463" y="2323476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2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6</cp:revision>
  <dcterms:created xsi:type="dcterms:W3CDTF">2017-09-26T21:22:53Z</dcterms:created>
  <dcterms:modified xsi:type="dcterms:W3CDTF">2017-09-27T02:58:42Z</dcterms:modified>
</cp:coreProperties>
</file>