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7" r:id="rId1"/>
    <p:sldMasterId id="2147483781" r:id="rId2"/>
  </p:sldMasterIdLst>
  <p:handoutMasterIdLst>
    <p:handoutMasterId r:id="rId43"/>
  </p:handoutMasterIdLst>
  <p:sldIdLst>
    <p:sldId id="430" r:id="rId3"/>
    <p:sldId id="424" r:id="rId4"/>
    <p:sldId id="413" r:id="rId5"/>
    <p:sldId id="422" r:id="rId6"/>
    <p:sldId id="408" r:id="rId7"/>
    <p:sldId id="407" r:id="rId8"/>
    <p:sldId id="414" r:id="rId9"/>
    <p:sldId id="427" r:id="rId10"/>
    <p:sldId id="425" r:id="rId11"/>
    <p:sldId id="428" r:id="rId12"/>
    <p:sldId id="426" r:id="rId13"/>
    <p:sldId id="409" r:id="rId14"/>
    <p:sldId id="415" r:id="rId15"/>
    <p:sldId id="416" r:id="rId16"/>
    <p:sldId id="412" r:id="rId17"/>
    <p:sldId id="374" r:id="rId18"/>
    <p:sldId id="382" r:id="rId19"/>
    <p:sldId id="390" r:id="rId20"/>
    <p:sldId id="391" r:id="rId21"/>
    <p:sldId id="392" r:id="rId22"/>
    <p:sldId id="393" r:id="rId23"/>
    <p:sldId id="417" r:id="rId24"/>
    <p:sldId id="381" r:id="rId25"/>
    <p:sldId id="395" r:id="rId26"/>
    <p:sldId id="396" r:id="rId27"/>
    <p:sldId id="397" r:id="rId28"/>
    <p:sldId id="398" r:id="rId29"/>
    <p:sldId id="399" r:id="rId30"/>
    <p:sldId id="400" r:id="rId31"/>
    <p:sldId id="401" r:id="rId32"/>
    <p:sldId id="384" r:id="rId33"/>
    <p:sldId id="402" r:id="rId34"/>
    <p:sldId id="403" r:id="rId35"/>
    <p:sldId id="386" r:id="rId36"/>
    <p:sldId id="404" r:id="rId37"/>
    <p:sldId id="385" r:id="rId38"/>
    <p:sldId id="405" r:id="rId39"/>
    <p:sldId id="349" r:id="rId40"/>
    <p:sldId id="350" r:id="rId41"/>
    <p:sldId id="370" r:id="rId42"/>
  </p:sldIdLst>
  <p:sldSz cx="11887200" cy="7772400"/>
  <p:notesSz cx="6858000" cy="9144000"/>
  <p:defaultTextStyle>
    <a:defPPr>
      <a:defRPr lang="en-US"/>
    </a:defPPr>
    <a:lvl1pPr marL="0" algn="l" defTabSz="561670" rtl="0" eaLnBrk="1" latinLnBrk="0" hangingPunct="1">
      <a:defRPr sz="2211" kern="1200">
        <a:solidFill>
          <a:schemeClr val="tx1"/>
        </a:solidFill>
        <a:latin typeface="+mn-lt"/>
        <a:ea typeface="+mn-ea"/>
        <a:cs typeface="+mn-cs"/>
      </a:defRPr>
    </a:lvl1pPr>
    <a:lvl2pPr marL="561670" algn="l" defTabSz="561670" rtl="0" eaLnBrk="1" latinLnBrk="0" hangingPunct="1">
      <a:defRPr sz="2211" kern="1200">
        <a:solidFill>
          <a:schemeClr val="tx1"/>
        </a:solidFill>
        <a:latin typeface="+mn-lt"/>
        <a:ea typeface="+mn-ea"/>
        <a:cs typeface="+mn-cs"/>
      </a:defRPr>
    </a:lvl2pPr>
    <a:lvl3pPr marL="1123340" algn="l" defTabSz="561670" rtl="0" eaLnBrk="1" latinLnBrk="0" hangingPunct="1">
      <a:defRPr sz="2211" kern="1200">
        <a:solidFill>
          <a:schemeClr val="tx1"/>
        </a:solidFill>
        <a:latin typeface="+mn-lt"/>
        <a:ea typeface="+mn-ea"/>
        <a:cs typeface="+mn-cs"/>
      </a:defRPr>
    </a:lvl3pPr>
    <a:lvl4pPr marL="1685011" algn="l" defTabSz="561670" rtl="0" eaLnBrk="1" latinLnBrk="0" hangingPunct="1">
      <a:defRPr sz="2211" kern="1200">
        <a:solidFill>
          <a:schemeClr val="tx1"/>
        </a:solidFill>
        <a:latin typeface="+mn-lt"/>
        <a:ea typeface="+mn-ea"/>
        <a:cs typeface="+mn-cs"/>
      </a:defRPr>
    </a:lvl4pPr>
    <a:lvl5pPr marL="2246681" algn="l" defTabSz="561670" rtl="0" eaLnBrk="1" latinLnBrk="0" hangingPunct="1">
      <a:defRPr sz="2211" kern="1200">
        <a:solidFill>
          <a:schemeClr val="tx1"/>
        </a:solidFill>
        <a:latin typeface="+mn-lt"/>
        <a:ea typeface="+mn-ea"/>
        <a:cs typeface="+mn-cs"/>
      </a:defRPr>
    </a:lvl5pPr>
    <a:lvl6pPr marL="2808351" algn="l" defTabSz="561670" rtl="0" eaLnBrk="1" latinLnBrk="0" hangingPunct="1">
      <a:defRPr sz="2211" kern="1200">
        <a:solidFill>
          <a:schemeClr val="tx1"/>
        </a:solidFill>
        <a:latin typeface="+mn-lt"/>
        <a:ea typeface="+mn-ea"/>
        <a:cs typeface="+mn-cs"/>
      </a:defRPr>
    </a:lvl6pPr>
    <a:lvl7pPr marL="3370021" algn="l" defTabSz="561670" rtl="0" eaLnBrk="1" latinLnBrk="0" hangingPunct="1">
      <a:defRPr sz="2211" kern="1200">
        <a:solidFill>
          <a:schemeClr val="tx1"/>
        </a:solidFill>
        <a:latin typeface="+mn-lt"/>
        <a:ea typeface="+mn-ea"/>
        <a:cs typeface="+mn-cs"/>
      </a:defRPr>
    </a:lvl7pPr>
    <a:lvl8pPr marL="3931691" algn="l" defTabSz="561670" rtl="0" eaLnBrk="1" latinLnBrk="0" hangingPunct="1">
      <a:defRPr sz="2211" kern="1200">
        <a:solidFill>
          <a:schemeClr val="tx1"/>
        </a:solidFill>
        <a:latin typeface="+mn-lt"/>
        <a:ea typeface="+mn-ea"/>
        <a:cs typeface="+mn-cs"/>
      </a:defRPr>
    </a:lvl8pPr>
    <a:lvl9pPr marL="4493362" algn="l" defTabSz="561670" rtl="0" eaLnBrk="1" latinLnBrk="0" hangingPunct="1">
      <a:defRPr sz="221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74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125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2" autoAdjust="0"/>
    <p:restoredTop sz="94695" autoAdjust="0"/>
  </p:normalViewPr>
  <p:slideViewPr>
    <p:cSldViewPr>
      <p:cViewPr>
        <p:scale>
          <a:sx n="40" d="100"/>
          <a:sy n="40" d="100"/>
        </p:scale>
        <p:origin x="1676" y="196"/>
      </p:cViewPr>
      <p:guideLst>
        <p:guide orient="horz" pos="2448"/>
        <p:guide pos="37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0"/>
    </p:cViewPr>
  </p:sorterViewPr>
  <p:notesViewPr>
    <p:cSldViewPr>
      <p:cViewPr varScale="1">
        <p:scale>
          <a:sx n="58" d="100"/>
          <a:sy n="58" d="100"/>
        </p:scale>
        <p:origin x="-181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1D56A9D8-E6FF-46DA-9046-0554CBE52391}"/>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New Roman" pitchFamily="-108" charset="0"/>
                <a:ea typeface="+mn-ea"/>
              </a:defRPr>
            </a:lvl1pPr>
          </a:lstStyle>
          <a:p>
            <a:pPr>
              <a:defRPr/>
            </a:pPr>
            <a:endParaRPr lang="en-US"/>
          </a:p>
        </p:txBody>
      </p:sp>
      <p:sp>
        <p:nvSpPr>
          <p:cNvPr id="51203" name="Rectangle 3">
            <a:extLst>
              <a:ext uri="{FF2B5EF4-FFF2-40B4-BE49-F238E27FC236}">
                <a16:creationId xmlns:a16="http://schemas.microsoft.com/office/drawing/2014/main" id="{DFFD504A-4744-4C35-B666-FF579442D9AB}"/>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08" charset="0"/>
                <a:ea typeface="+mn-ea"/>
              </a:defRPr>
            </a:lvl1pPr>
          </a:lstStyle>
          <a:p>
            <a:pPr>
              <a:defRPr/>
            </a:pPr>
            <a:endParaRPr lang="en-US"/>
          </a:p>
        </p:txBody>
      </p:sp>
      <p:sp>
        <p:nvSpPr>
          <p:cNvPr id="51204" name="Rectangle 4">
            <a:extLst>
              <a:ext uri="{FF2B5EF4-FFF2-40B4-BE49-F238E27FC236}">
                <a16:creationId xmlns:a16="http://schemas.microsoft.com/office/drawing/2014/main" id="{F2BC1746-63FE-4BDA-B525-F5E8311F6378}"/>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New Roman" pitchFamily="-108" charset="0"/>
                <a:ea typeface="+mn-ea"/>
              </a:defRPr>
            </a:lvl1pPr>
          </a:lstStyle>
          <a:p>
            <a:pPr>
              <a:defRPr/>
            </a:pPr>
            <a:endParaRPr lang="en-US"/>
          </a:p>
        </p:txBody>
      </p:sp>
      <p:sp>
        <p:nvSpPr>
          <p:cNvPr id="51205" name="Rectangle 5">
            <a:extLst>
              <a:ext uri="{FF2B5EF4-FFF2-40B4-BE49-F238E27FC236}">
                <a16:creationId xmlns:a16="http://schemas.microsoft.com/office/drawing/2014/main" id="{F26A1A12-BF2F-4C7D-B98B-008281429190}"/>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8ECE5BE-5664-413D-A67D-30F5669F91E0}"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1540" y="1272011"/>
            <a:ext cx="10104120" cy="2705947"/>
          </a:xfrm>
        </p:spPr>
        <p:txBody>
          <a:bodyPr anchor="b"/>
          <a:lstStyle>
            <a:lvl1pPr algn="ctr">
              <a:defRPr sz="6800"/>
            </a:lvl1pPr>
          </a:lstStyle>
          <a:p>
            <a:r>
              <a:rPr lang="en-US"/>
              <a:t>Click to edit Master title style</a:t>
            </a:r>
            <a:endParaRPr lang="en-US" dirty="0"/>
          </a:p>
        </p:txBody>
      </p:sp>
      <p:sp>
        <p:nvSpPr>
          <p:cNvPr id="3" name="Subtitle 2"/>
          <p:cNvSpPr>
            <a:spLocks noGrp="1"/>
          </p:cNvSpPr>
          <p:nvPr>
            <p:ph type="subTitle" idx="1"/>
          </p:nvPr>
        </p:nvSpPr>
        <p:spPr>
          <a:xfrm>
            <a:off x="1485900" y="4082310"/>
            <a:ext cx="8915400" cy="1876530"/>
          </a:xfrm>
        </p:spPr>
        <p:txBody>
          <a:bodyPr/>
          <a:lstStyle>
            <a:lvl1pPr marL="0" indent="0" algn="ctr">
              <a:buNone/>
              <a:defRPr sz="2720"/>
            </a:lvl1pPr>
            <a:lvl2pPr marL="518145" indent="0" algn="ctr">
              <a:buNone/>
              <a:defRPr sz="2267"/>
            </a:lvl2pPr>
            <a:lvl3pPr marL="1036290" indent="0" algn="ctr">
              <a:buNone/>
              <a:defRPr sz="2040"/>
            </a:lvl3pPr>
            <a:lvl4pPr marL="1554434" indent="0" algn="ctr">
              <a:buNone/>
              <a:defRPr sz="1813"/>
            </a:lvl4pPr>
            <a:lvl5pPr marL="2072579" indent="0" algn="ctr">
              <a:buNone/>
              <a:defRPr sz="1813"/>
            </a:lvl5pPr>
            <a:lvl6pPr marL="2590724" indent="0" algn="ctr">
              <a:buNone/>
              <a:defRPr sz="1813"/>
            </a:lvl6pPr>
            <a:lvl7pPr marL="3108869" indent="0" algn="ctr">
              <a:buNone/>
              <a:defRPr sz="1813"/>
            </a:lvl7pPr>
            <a:lvl8pPr marL="3627013" indent="0" algn="ctr">
              <a:buNone/>
              <a:defRPr sz="1813"/>
            </a:lvl8pPr>
            <a:lvl9pPr marL="4145158" indent="0" algn="ctr">
              <a:buNone/>
              <a:defRPr sz="181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33B7C94-2CEB-4B73-9B7A-3C15C98B9A9F}" type="slidenum">
              <a:rPr lang="en-US" altLang="en-US" smtClean="0"/>
              <a:pPr/>
              <a:t>‹#›</a:t>
            </a:fld>
            <a:endParaRPr lang="en-US" altLang="en-US"/>
          </a:p>
        </p:txBody>
      </p:sp>
    </p:spTree>
    <p:extLst>
      <p:ext uri="{BB962C8B-B14F-4D97-AF65-F5344CB8AC3E}">
        <p14:creationId xmlns:p14="http://schemas.microsoft.com/office/powerpoint/2010/main" val="323636511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6339032-1AD5-453E-B2F5-4BAD0ED99440}" type="slidenum">
              <a:rPr lang="en-US" altLang="en-US" smtClean="0"/>
              <a:pPr/>
              <a:t>‹#›</a:t>
            </a:fld>
            <a:endParaRPr lang="en-US" altLang="en-US"/>
          </a:p>
        </p:txBody>
      </p:sp>
    </p:spTree>
    <p:extLst>
      <p:ext uri="{BB962C8B-B14F-4D97-AF65-F5344CB8AC3E}">
        <p14:creationId xmlns:p14="http://schemas.microsoft.com/office/powerpoint/2010/main" val="2109144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06778" y="413808"/>
            <a:ext cx="2563178"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7245" y="413808"/>
            <a:ext cx="7540943"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884C665-88DC-489B-A6AB-911BE25E1FA8}" type="slidenum">
              <a:rPr lang="en-US" altLang="en-US" smtClean="0"/>
              <a:pPr/>
              <a:t>‹#›</a:t>
            </a:fld>
            <a:endParaRPr lang="en-US" altLang="en-US"/>
          </a:p>
        </p:txBody>
      </p:sp>
    </p:spTree>
    <p:extLst>
      <p:ext uri="{BB962C8B-B14F-4D97-AF65-F5344CB8AC3E}">
        <p14:creationId xmlns:p14="http://schemas.microsoft.com/office/powerpoint/2010/main" val="1320348942"/>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1540" y="1272011"/>
            <a:ext cx="10104120" cy="2705947"/>
          </a:xfrm>
        </p:spPr>
        <p:txBody>
          <a:bodyPr anchor="b"/>
          <a:lstStyle>
            <a:lvl1pPr algn="ctr">
              <a:defRPr sz="6800"/>
            </a:lvl1pPr>
          </a:lstStyle>
          <a:p>
            <a:r>
              <a:rPr lang="en-US"/>
              <a:t>Click to edit Master title style</a:t>
            </a:r>
            <a:endParaRPr lang="en-US" dirty="0"/>
          </a:p>
        </p:txBody>
      </p:sp>
      <p:sp>
        <p:nvSpPr>
          <p:cNvPr id="3" name="Subtitle 2"/>
          <p:cNvSpPr>
            <a:spLocks noGrp="1"/>
          </p:cNvSpPr>
          <p:nvPr>
            <p:ph type="subTitle" idx="1"/>
          </p:nvPr>
        </p:nvSpPr>
        <p:spPr>
          <a:xfrm>
            <a:off x="1485900" y="4082310"/>
            <a:ext cx="8915400" cy="1876530"/>
          </a:xfrm>
        </p:spPr>
        <p:txBody>
          <a:bodyPr/>
          <a:lstStyle>
            <a:lvl1pPr marL="0" indent="0" algn="ctr">
              <a:buNone/>
              <a:defRPr sz="2720"/>
            </a:lvl1pPr>
            <a:lvl2pPr marL="518145" indent="0" algn="ctr">
              <a:buNone/>
              <a:defRPr sz="2267"/>
            </a:lvl2pPr>
            <a:lvl3pPr marL="1036290" indent="0" algn="ctr">
              <a:buNone/>
              <a:defRPr sz="2040"/>
            </a:lvl3pPr>
            <a:lvl4pPr marL="1554434" indent="0" algn="ctr">
              <a:buNone/>
              <a:defRPr sz="1813"/>
            </a:lvl4pPr>
            <a:lvl5pPr marL="2072579" indent="0" algn="ctr">
              <a:buNone/>
              <a:defRPr sz="1813"/>
            </a:lvl5pPr>
            <a:lvl6pPr marL="2590724" indent="0" algn="ctr">
              <a:buNone/>
              <a:defRPr sz="1813"/>
            </a:lvl6pPr>
            <a:lvl7pPr marL="3108869" indent="0" algn="ctr">
              <a:buNone/>
              <a:defRPr sz="1813"/>
            </a:lvl7pPr>
            <a:lvl8pPr marL="3627013" indent="0" algn="ctr">
              <a:buNone/>
              <a:defRPr sz="1813"/>
            </a:lvl8pPr>
            <a:lvl9pPr marL="4145158" indent="0" algn="ctr">
              <a:buNone/>
              <a:defRPr sz="181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33B7C94-2CEB-4B73-9B7A-3C15C98B9A9F}" type="slidenum">
              <a:rPr lang="en-US" altLang="en-US" smtClean="0"/>
              <a:pPr/>
              <a:t>‹#›</a:t>
            </a:fld>
            <a:endParaRPr lang="en-US" altLang="en-US"/>
          </a:p>
        </p:txBody>
      </p:sp>
    </p:spTree>
    <p:extLst>
      <p:ext uri="{BB962C8B-B14F-4D97-AF65-F5344CB8AC3E}">
        <p14:creationId xmlns:p14="http://schemas.microsoft.com/office/powerpoint/2010/main" val="2018542030"/>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A8D1AD53-E226-49EB-9E89-4F20BA5BC681}" type="slidenum">
              <a:rPr lang="en-US" altLang="en-US" smtClean="0"/>
              <a:pPr/>
              <a:t>‹#›</a:t>
            </a:fld>
            <a:endParaRPr lang="en-US" altLang="en-US"/>
          </a:p>
        </p:txBody>
      </p:sp>
    </p:spTree>
    <p:extLst>
      <p:ext uri="{BB962C8B-B14F-4D97-AF65-F5344CB8AC3E}">
        <p14:creationId xmlns:p14="http://schemas.microsoft.com/office/powerpoint/2010/main" val="35866916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1054" y="1937705"/>
            <a:ext cx="10252710" cy="3233102"/>
          </a:xfrm>
        </p:spPr>
        <p:txBody>
          <a:bodyPr anchor="b"/>
          <a:lstStyle>
            <a:lvl1pPr>
              <a:defRPr sz="6800"/>
            </a:lvl1pPr>
          </a:lstStyle>
          <a:p>
            <a:r>
              <a:rPr lang="en-US"/>
              <a:t>Click to edit Master title style</a:t>
            </a:r>
            <a:endParaRPr lang="en-US" dirty="0"/>
          </a:p>
        </p:txBody>
      </p:sp>
      <p:sp>
        <p:nvSpPr>
          <p:cNvPr id="3" name="Text Placeholder 2"/>
          <p:cNvSpPr>
            <a:spLocks noGrp="1"/>
          </p:cNvSpPr>
          <p:nvPr>
            <p:ph type="body" idx="1"/>
          </p:nvPr>
        </p:nvSpPr>
        <p:spPr>
          <a:xfrm>
            <a:off x="811054" y="5201393"/>
            <a:ext cx="10252710" cy="1700212"/>
          </a:xfrm>
        </p:spPr>
        <p:txBody>
          <a:bodyPr/>
          <a:lstStyle>
            <a:lvl1pPr marL="0" indent="0">
              <a:buNone/>
              <a:defRPr sz="2720">
                <a:solidFill>
                  <a:schemeClr val="tx1"/>
                </a:solidFill>
              </a:defRPr>
            </a:lvl1pPr>
            <a:lvl2pPr marL="518145" indent="0">
              <a:buNone/>
              <a:defRPr sz="2267">
                <a:solidFill>
                  <a:schemeClr val="tx1">
                    <a:tint val="75000"/>
                  </a:schemeClr>
                </a:solidFill>
              </a:defRPr>
            </a:lvl2pPr>
            <a:lvl3pPr marL="1036290" indent="0">
              <a:buNone/>
              <a:defRPr sz="2040">
                <a:solidFill>
                  <a:schemeClr val="tx1">
                    <a:tint val="75000"/>
                  </a:schemeClr>
                </a:solidFill>
              </a:defRPr>
            </a:lvl3pPr>
            <a:lvl4pPr marL="1554434" indent="0">
              <a:buNone/>
              <a:defRPr sz="1813">
                <a:solidFill>
                  <a:schemeClr val="tx1">
                    <a:tint val="75000"/>
                  </a:schemeClr>
                </a:solidFill>
              </a:defRPr>
            </a:lvl4pPr>
            <a:lvl5pPr marL="2072579" indent="0">
              <a:buNone/>
              <a:defRPr sz="1813">
                <a:solidFill>
                  <a:schemeClr val="tx1">
                    <a:tint val="75000"/>
                  </a:schemeClr>
                </a:solidFill>
              </a:defRPr>
            </a:lvl5pPr>
            <a:lvl6pPr marL="2590724" indent="0">
              <a:buNone/>
              <a:defRPr sz="1813">
                <a:solidFill>
                  <a:schemeClr val="tx1">
                    <a:tint val="75000"/>
                  </a:schemeClr>
                </a:solidFill>
              </a:defRPr>
            </a:lvl6pPr>
            <a:lvl7pPr marL="3108869" indent="0">
              <a:buNone/>
              <a:defRPr sz="1813">
                <a:solidFill>
                  <a:schemeClr val="tx1">
                    <a:tint val="75000"/>
                  </a:schemeClr>
                </a:solidFill>
              </a:defRPr>
            </a:lvl7pPr>
            <a:lvl8pPr marL="3627013" indent="0">
              <a:buNone/>
              <a:defRPr sz="1813">
                <a:solidFill>
                  <a:schemeClr val="tx1">
                    <a:tint val="75000"/>
                  </a:schemeClr>
                </a:solidFill>
              </a:defRPr>
            </a:lvl8pPr>
            <a:lvl9pPr marL="4145158" indent="0">
              <a:buNone/>
              <a:defRPr sz="181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1918D04-9179-4555-8AF9-359A22FA680A}" type="slidenum">
              <a:rPr lang="en-US" altLang="en-US" smtClean="0"/>
              <a:pPr/>
              <a:t>‹#›</a:t>
            </a:fld>
            <a:endParaRPr lang="en-US" altLang="en-US"/>
          </a:p>
        </p:txBody>
      </p:sp>
    </p:spTree>
    <p:extLst>
      <p:ext uri="{BB962C8B-B14F-4D97-AF65-F5344CB8AC3E}">
        <p14:creationId xmlns:p14="http://schemas.microsoft.com/office/powerpoint/2010/main" val="2454374201"/>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7245" y="2069042"/>
            <a:ext cx="505206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7895" y="2069042"/>
            <a:ext cx="505206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281DD9C4-968C-45EF-B82A-DE36319C7E17}" type="slidenum">
              <a:rPr lang="en-US" altLang="en-US" smtClean="0"/>
              <a:pPr/>
              <a:t>‹#›</a:t>
            </a:fld>
            <a:endParaRPr lang="en-US" altLang="en-US"/>
          </a:p>
        </p:txBody>
      </p:sp>
    </p:spTree>
    <p:extLst>
      <p:ext uri="{BB962C8B-B14F-4D97-AF65-F5344CB8AC3E}">
        <p14:creationId xmlns:p14="http://schemas.microsoft.com/office/powerpoint/2010/main" val="1630668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8793" y="413810"/>
            <a:ext cx="10252710"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818795" y="1905318"/>
            <a:ext cx="5028842" cy="933767"/>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a:t>Click to edit Master text styles</a:t>
            </a:r>
          </a:p>
        </p:txBody>
      </p:sp>
      <p:sp>
        <p:nvSpPr>
          <p:cNvPr id="4" name="Content Placeholder 3"/>
          <p:cNvSpPr>
            <a:spLocks noGrp="1"/>
          </p:cNvSpPr>
          <p:nvPr>
            <p:ph sz="half" idx="2"/>
          </p:nvPr>
        </p:nvSpPr>
        <p:spPr>
          <a:xfrm>
            <a:off x="818795" y="2839085"/>
            <a:ext cx="5028842"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17896" y="1905318"/>
            <a:ext cx="5053608" cy="933767"/>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a:t>Click to edit Master text styles</a:t>
            </a:r>
          </a:p>
        </p:txBody>
      </p:sp>
      <p:sp>
        <p:nvSpPr>
          <p:cNvPr id="6" name="Content Placeholder 5"/>
          <p:cNvSpPr>
            <a:spLocks noGrp="1"/>
          </p:cNvSpPr>
          <p:nvPr>
            <p:ph sz="quarter" idx="4"/>
          </p:nvPr>
        </p:nvSpPr>
        <p:spPr>
          <a:xfrm>
            <a:off x="6017896" y="2839085"/>
            <a:ext cx="5053608"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10A2B0FD-1090-4141-91C9-0CE519BCF11C}" type="slidenum">
              <a:rPr lang="en-US" altLang="en-US" smtClean="0"/>
              <a:pPr/>
              <a:t>‹#›</a:t>
            </a:fld>
            <a:endParaRPr lang="en-US" altLang="en-US"/>
          </a:p>
        </p:txBody>
      </p:sp>
    </p:spTree>
    <p:extLst>
      <p:ext uri="{BB962C8B-B14F-4D97-AF65-F5344CB8AC3E}">
        <p14:creationId xmlns:p14="http://schemas.microsoft.com/office/powerpoint/2010/main" val="5774332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9E0D09A-E4EE-4D6C-B2E9-E00F5DA420D2}" type="slidenum">
              <a:rPr lang="en-US" altLang="en-US" smtClean="0"/>
              <a:pPr/>
              <a:t>‹#›</a:t>
            </a:fld>
            <a:endParaRPr lang="en-US" altLang="en-US"/>
          </a:p>
        </p:txBody>
      </p:sp>
    </p:spTree>
    <p:extLst>
      <p:ext uri="{BB962C8B-B14F-4D97-AF65-F5344CB8AC3E}">
        <p14:creationId xmlns:p14="http://schemas.microsoft.com/office/powerpoint/2010/main" val="15233905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7D31CF49-95E8-41E6-A78E-586B990A494B}" type="slidenum">
              <a:rPr lang="en-US" altLang="en-US" smtClean="0"/>
              <a:pPr/>
              <a:t>‹#›</a:t>
            </a:fld>
            <a:endParaRPr lang="en-US" altLang="en-US"/>
          </a:p>
        </p:txBody>
      </p:sp>
    </p:spTree>
    <p:extLst>
      <p:ext uri="{BB962C8B-B14F-4D97-AF65-F5344CB8AC3E}">
        <p14:creationId xmlns:p14="http://schemas.microsoft.com/office/powerpoint/2010/main" val="9358947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794" y="518160"/>
            <a:ext cx="3833931" cy="1813560"/>
          </a:xfrm>
        </p:spPr>
        <p:txBody>
          <a:bodyPr anchor="b"/>
          <a:lstStyle>
            <a:lvl1pPr>
              <a:defRPr sz="3627"/>
            </a:lvl1pPr>
          </a:lstStyle>
          <a:p>
            <a:r>
              <a:rPr lang="en-US"/>
              <a:t>Click to edit Master title style</a:t>
            </a:r>
            <a:endParaRPr lang="en-US" dirty="0"/>
          </a:p>
        </p:txBody>
      </p:sp>
      <p:sp>
        <p:nvSpPr>
          <p:cNvPr id="3" name="Content Placeholder 2"/>
          <p:cNvSpPr>
            <a:spLocks noGrp="1"/>
          </p:cNvSpPr>
          <p:nvPr>
            <p:ph idx="1"/>
          </p:nvPr>
        </p:nvSpPr>
        <p:spPr>
          <a:xfrm>
            <a:off x="5053608" y="1119083"/>
            <a:ext cx="6017895" cy="5523442"/>
          </a:xfrm>
        </p:spPr>
        <p:txBody>
          <a:bodyPr/>
          <a:lstStyle>
            <a:lvl1pPr>
              <a:defRPr sz="3627"/>
            </a:lvl1pPr>
            <a:lvl2pPr>
              <a:defRPr sz="3173"/>
            </a:lvl2pPr>
            <a:lvl3pPr>
              <a:defRPr sz="2720"/>
            </a:lvl3pPr>
            <a:lvl4pPr>
              <a:defRPr sz="2267"/>
            </a:lvl4pPr>
            <a:lvl5pPr>
              <a:defRPr sz="2267"/>
            </a:lvl5pPr>
            <a:lvl6pPr>
              <a:defRPr sz="2267"/>
            </a:lvl6pPr>
            <a:lvl7pPr>
              <a:defRPr sz="2267"/>
            </a:lvl7pPr>
            <a:lvl8pPr>
              <a:defRPr sz="2267"/>
            </a:lvl8pPr>
            <a:lvl9pPr>
              <a:defRPr sz="22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8794" y="2331720"/>
            <a:ext cx="3833931" cy="4319800"/>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66B5C1BC-75BF-4D9A-AB45-3F60716C6ED1}" type="slidenum">
              <a:rPr lang="en-US" altLang="en-US" smtClean="0"/>
              <a:pPr/>
              <a:t>‹#›</a:t>
            </a:fld>
            <a:endParaRPr lang="en-US" altLang="en-US"/>
          </a:p>
        </p:txBody>
      </p:sp>
    </p:spTree>
    <p:extLst>
      <p:ext uri="{BB962C8B-B14F-4D97-AF65-F5344CB8AC3E}">
        <p14:creationId xmlns:p14="http://schemas.microsoft.com/office/powerpoint/2010/main" val="1789999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A8D1AD53-E226-49EB-9E89-4F20BA5BC681}" type="slidenum">
              <a:rPr lang="en-US" altLang="en-US" smtClean="0"/>
              <a:pPr/>
              <a:t>‹#›</a:t>
            </a:fld>
            <a:endParaRPr lang="en-US" altLang="en-US"/>
          </a:p>
        </p:txBody>
      </p:sp>
    </p:spTree>
    <p:extLst>
      <p:ext uri="{BB962C8B-B14F-4D97-AF65-F5344CB8AC3E}">
        <p14:creationId xmlns:p14="http://schemas.microsoft.com/office/powerpoint/2010/main" val="18392788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794" y="518160"/>
            <a:ext cx="3833931" cy="1813560"/>
          </a:xfrm>
        </p:spPr>
        <p:txBody>
          <a:bodyPr anchor="b"/>
          <a:lstStyle>
            <a:lvl1pPr>
              <a:defRPr sz="3627"/>
            </a:lvl1pPr>
          </a:lstStyle>
          <a:p>
            <a:r>
              <a:rPr lang="en-US"/>
              <a:t>Click to edit Master title style</a:t>
            </a:r>
            <a:endParaRPr lang="en-US" dirty="0"/>
          </a:p>
        </p:txBody>
      </p:sp>
      <p:sp>
        <p:nvSpPr>
          <p:cNvPr id="3" name="Picture Placeholder 2"/>
          <p:cNvSpPr>
            <a:spLocks noGrp="1" noChangeAspect="1"/>
          </p:cNvSpPr>
          <p:nvPr>
            <p:ph type="pic" idx="1"/>
          </p:nvPr>
        </p:nvSpPr>
        <p:spPr>
          <a:xfrm>
            <a:off x="5053608" y="1119083"/>
            <a:ext cx="6017895" cy="5523442"/>
          </a:xfrm>
        </p:spPr>
        <p:txBody>
          <a:bodyPr anchor="t"/>
          <a:lstStyle>
            <a:lvl1pPr marL="0" indent="0">
              <a:buNone/>
              <a:defRPr sz="3627"/>
            </a:lvl1pPr>
            <a:lvl2pPr marL="518145" indent="0">
              <a:buNone/>
              <a:defRPr sz="3173"/>
            </a:lvl2pPr>
            <a:lvl3pPr marL="1036290" indent="0">
              <a:buNone/>
              <a:defRPr sz="2720"/>
            </a:lvl3pPr>
            <a:lvl4pPr marL="1554434" indent="0">
              <a:buNone/>
              <a:defRPr sz="2267"/>
            </a:lvl4pPr>
            <a:lvl5pPr marL="2072579" indent="0">
              <a:buNone/>
              <a:defRPr sz="2267"/>
            </a:lvl5pPr>
            <a:lvl6pPr marL="2590724" indent="0">
              <a:buNone/>
              <a:defRPr sz="2267"/>
            </a:lvl6pPr>
            <a:lvl7pPr marL="3108869" indent="0">
              <a:buNone/>
              <a:defRPr sz="2267"/>
            </a:lvl7pPr>
            <a:lvl8pPr marL="3627013" indent="0">
              <a:buNone/>
              <a:defRPr sz="2267"/>
            </a:lvl8pPr>
            <a:lvl9pPr marL="4145158" indent="0">
              <a:buNone/>
              <a:defRPr sz="2267"/>
            </a:lvl9pPr>
          </a:lstStyle>
          <a:p>
            <a:r>
              <a:rPr lang="en-US"/>
              <a:t>Click icon to add picture</a:t>
            </a:r>
            <a:endParaRPr lang="en-US" dirty="0"/>
          </a:p>
        </p:txBody>
      </p:sp>
      <p:sp>
        <p:nvSpPr>
          <p:cNvPr id="4" name="Text Placeholder 3"/>
          <p:cNvSpPr>
            <a:spLocks noGrp="1"/>
          </p:cNvSpPr>
          <p:nvPr>
            <p:ph type="body" sz="half" idx="2"/>
          </p:nvPr>
        </p:nvSpPr>
        <p:spPr>
          <a:xfrm>
            <a:off x="818794" y="2331720"/>
            <a:ext cx="3833931" cy="4319800"/>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06169AA2-7380-42D9-9DAA-DDD4E5683E29}" type="slidenum">
              <a:rPr lang="en-US" altLang="en-US" smtClean="0"/>
              <a:pPr/>
              <a:t>‹#›</a:t>
            </a:fld>
            <a:endParaRPr lang="en-US" altLang="en-US"/>
          </a:p>
        </p:txBody>
      </p:sp>
    </p:spTree>
    <p:extLst>
      <p:ext uri="{BB962C8B-B14F-4D97-AF65-F5344CB8AC3E}">
        <p14:creationId xmlns:p14="http://schemas.microsoft.com/office/powerpoint/2010/main" val="26774214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6339032-1AD5-453E-B2F5-4BAD0ED99440}" type="slidenum">
              <a:rPr lang="en-US" altLang="en-US" smtClean="0"/>
              <a:pPr/>
              <a:t>‹#›</a:t>
            </a:fld>
            <a:endParaRPr lang="en-US" altLang="en-US"/>
          </a:p>
        </p:txBody>
      </p:sp>
    </p:spTree>
    <p:extLst>
      <p:ext uri="{BB962C8B-B14F-4D97-AF65-F5344CB8AC3E}">
        <p14:creationId xmlns:p14="http://schemas.microsoft.com/office/powerpoint/2010/main" val="24390145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06778" y="413808"/>
            <a:ext cx="2563178"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7245" y="413808"/>
            <a:ext cx="7540943"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884C665-88DC-489B-A6AB-911BE25E1FA8}" type="slidenum">
              <a:rPr lang="en-US" altLang="en-US" smtClean="0"/>
              <a:pPr/>
              <a:t>‹#›</a:t>
            </a:fld>
            <a:endParaRPr lang="en-US" altLang="en-US"/>
          </a:p>
        </p:txBody>
      </p:sp>
    </p:spTree>
    <p:extLst>
      <p:ext uri="{BB962C8B-B14F-4D97-AF65-F5344CB8AC3E}">
        <p14:creationId xmlns:p14="http://schemas.microsoft.com/office/powerpoint/2010/main" val="197672694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1054" y="1937705"/>
            <a:ext cx="10252710" cy="3233102"/>
          </a:xfrm>
        </p:spPr>
        <p:txBody>
          <a:bodyPr anchor="b"/>
          <a:lstStyle>
            <a:lvl1pPr>
              <a:defRPr sz="6800"/>
            </a:lvl1pPr>
          </a:lstStyle>
          <a:p>
            <a:r>
              <a:rPr lang="en-US"/>
              <a:t>Click to edit Master title style</a:t>
            </a:r>
            <a:endParaRPr lang="en-US" dirty="0"/>
          </a:p>
        </p:txBody>
      </p:sp>
      <p:sp>
        <p:nvSpPr>
          <p:cNvPr id="3" name="Text Placeholder 2"/>
          <p:cNvSpPr>
            <a:spLocks noGrp="1"/>
          </p:cNvSpPr>
          <p:nvPr>
            <p:ph type="body" idx="1"/>
          </p:nvPr>
        </p:nvSpPr>
        <p:spPr>
          <a:xfrm>
            <a:off x="811054" y="5201393"/>
            <a:ext cx="10252710" cy="1700212"/>
          </a:xfrm>
        </p:spPr>
        <p:txBody>
          <a:bodyPr/>
          <a:lstStyle>
            <a:lvl1pPr marL="0" indent="0">
              <a:buNone/>
              <a:defRPr sz="2720">
                <a:solidFill>
                  <a:schemeClr val="tx1"/>
                </a:solidFill>
              </a:defRPr>
            </a:lvl1pPr>
            <a:lvl2pPr marL="518145" indent="0">
              <a:buNone/>
              <a:defRPr sz="2267">
                <a:solidFill>
                  <a:schemeClr val="tx1">
                    <a:tint val="75000"/>
                  </a:schemeClr>
                </a:solidFill>
              </a:defRPr>
            </a:lvl2pPr>
            <a:lvl3pPr marL="1036290" indent="0">
              <a:buNone/>
              <a:defRPr sz="2040">
                <a:solidFill>
                  <a:schemeClr val="tx1">
                    <a:tint val="75000"/>
                  </a:schemeClr>
                </a:solidFill>
              </a:defRPr>
            </a:lvl3pPr>
            <a:lvl4pPr marL="1554434" indent="0">
              <a:buNone/>
              <a:defRPr sz="1813">
                <a:solidFill>
                  <a:schemeClr val="tx1">
                    <a:tint val="75000"/>
                  </a:schemeClr>
                </a:solidFill>
              </a:defRPr>
            </a:lvl4pPr>
            <a:lvl5pPr marL="2072579" indent="0">
              <a:buNone/>
              <a:defRPr sz="1813">
                <a:solidFill>
                  <a:schemeClr val="tx1">
                    <a:tint val="75000"/>
                  </a:schemeClr>
                </a:solidFill>
              </a:defRPr>
            </a:lvl5pPr>
            <a:lvl6pPr marL="2590724" indent="0">
              <a:buNone/>
              <a:defRPr sz="1813">
                <a:solidFill>
                  <a:schemeClr val="tx1">
                    <a:tint val="75000"/>
                  </a:schemeClr>
                </a:solidFill>
              </a:defRPr>
            </a:lvl6pPr>
            <a:lvl7pPr marL="3108869" indent="0">
              <a:buNone/>
              <a:defRPr sz="1813">
                <a:solidFill>
                  <a:schemeClr val="tx1">
                    <a:tint val="75000"/>
                  </a:schemeClr>
                </a:solidFill>
              </a:defRPr>
            </a:lvl7pPr>
            <a:lvl8pPr marL="3627013" indent="0">
              <a:buNone/>
              <a:defRPr sz="1813">
                <a:solidFill>
                  <a:schemeClr val="tx1">
                    <a:tint val="75000"/>
                  </a:schemeClr>
                </a:solidFill>
              </a:defRPr>
            </a:lvl8pPr>
            <a:lvl9pPr marL="4145158" indent="0">
              <a:buNone/>
              <a:defRPr sz="181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1918D04-9179-4555-8AF9-359A22FA680A}" type="slidenum">
              <a:rPr lang="en-US" altLang="en-US" smtClean="0"/>
              <a:pPr/>
              <a:t>‹#›</a:t>
            </a:fld>
            <a:endParaRPr lang="en-US" altLang="en-US"/>
          </a:p>
        </p:txBody>
      </p:sp>
    </p:spTree>
    <p:extLst>
      <p:ext uri="{BB962C8B-B14F-4D97-AF65-F5344CB8AC3E}">
        <p14:creationId xmlns:p14="http://schemas.microsoft.com/office/powerpoint/2010/main" val="4173934750"/>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7245" y="2069042"/>
            <a:ext cx="505206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7895" y="2069042"/>
            <a:ext cx="505206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281DD9C4-968C-45EF-B82A-DE36319C7E17}" type="slidenum">
              <a:rPr lang="en-US" altLang="en-US" smtClean="0"/>
              <a:pPr/>
              <a:t>‹#›</a:t>
            </a:fld>
            <a:endParaRPr lang="en-US" altLang="en-US"/>
          </a:p>
        </p:txBody>
      </p:sp>
    </p:spTree>
    <p:extLst>
      <p:ext uri="{BB962C8B-B14F-4D97-AF65-F5344CB8AC3E}">
        <p14:creationId xmlns:p14="http://schemas.microsoft.com/office/powerpoint/2010/main" val="2732305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8793" y="413810"/>
            <a:ext cx="10252710"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818795" y="1905318"/>
            <a:ext cx="5028842" cy="933767"/>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a:t>Click to edit Master text styles</a:t>
            </a:r>
          </a:p>
        </p:txBody>
      </p:sp>
      <p:sp>
        <p:nvSpPr>
          <p:cNvPr id="4" name="Content Placeholder 3"/>
          <p:cNvSpPr>
            <a:spLocks noGrp="1"/>
          </p:cNvSpPr>
          <p:nvPr>
            <p:ph sz="half" idx="2"/>
          </p:nvPr>
        </p:nvSpPr>
        <p:spPr>
          <a:xfrm>
            <a:off x="818795" y="2839085"/>
            <a:ext cx="5028842"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17896" y="1905318"/>
            <a:ext cx="5053608" cy="933767"/>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a:t>Click to edit Master text styles</a:t>
            </a:r>
          </a:p>
        </p:txBody>
      </p:sp>
      <p:sp>
        <p:nvSpPr>
          <p:cNvPr id="6" name="Content Placeholder 5"/>
          <p:cNvSpPr>
            <a:spLocks noGrp="1"/>
          </p:cNvSpPr>
          <p:nvPr>
            <p:ph sz="quarter" idx="4"/>
          </p:nvPr>
        </p:nvSpPr>
        <p:spPr>
          <a:xfrm>
            <a:off x="6017896" y="2839085"/>
            <a:ext cx="5053608"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10A2B0FD-1090-4141-91C9-0CE519BCF11C}" type="slidenum">
              <a:rPr lang="en-US" altLang="en-US" smtClean="0"/>
              <a:pPr/>
              <a:t>‹#›</a:t>
            </a:fld>
            <a:endParaRPr lang="en-US" altLang="en-US"/>
          </a:p>
        </p:txBody>
      </p:sp>
    </p:spTree>
    <p:extLst>
      <p:ext uri="{BB962C8B-B14F-4D97-AF65-F5344CB8AC3E}">
        <p14:creationId xmlns:p14="http://schemas.microsoft.com/office/powerpoint/2010/main" val="1153315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9E0D09A-E4EE-4D6C-B2E9-E00F5DA420D2}" type="slidenum">
              <a:rPr lang="en-US" altLang="en-US" smtClean="0"/>
              <a:pPr/>
              <a:t>‹#›</a:t>
            </a:fld>
            <a:endParaRPr lang="en-US" altLang="en-US"/>
          </a:p>
        </p:txBody>
      </p:sp>
    </p:spTree>
    <p:extLst>
      <p:ext uri="{BB962C8B-B14F-4D97-AF65-F5344CB8AC3E}">
        <p14:creationId xmlns:p14="http://schemas.microsoft.com/office/powerpoint/2010/main" val="1670200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7D31CF49-95E8-41E6-A78E-586B990A494B}" type="slidenum">
              <a:rPr lang="en-US" altLang="en-US" smtClean="0"/>
              <a:pPr/>
              <a:t>‹#›</a:t>
            </a:fld>
            <a:endParaRPr lang="en-US" altLang="en-US"/>
          </a:p>
        </p:txBody>
      </p:sp>
    </p:spTree>
    <p:extLst>
      <p:ext uri="{BB962C8B-B14F-4D97-AF65-F5344CB8AC3E}">
        <p14:creationId xmlns:p14="http://schemas.microsoft.com/office/powerpoint/2010/main" val="2256858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794" y="518160"/>
            <a:ext cx="3833931" cy="1813560"/>
          </a:xfrm>
        </p:spPr>
        <p:txBody>
          <a:bodyPr anchor="b"/>
          <a:lstStyle>
            <a:lvl1pPr>
              <a:defRPr sz="3627"/>
            </a:lvl1pPr>
          </a:lstStyle>
          <a:p>
            <a:r>
              <a:rPr lang="en-US"/>
              <a:t>Click to edit Master title style</a:t>
            </a:r>
            <a:endParaRPr lang="en-US" dirty="0"/>
          </a:p>
        </p:txBody>
      </p:sp>
      <p:sp>
        <p:nvSpPr>
          <p:cNvPr id="3" name="Content Placeholder 2"/>
          <p:cNvSpPr>
            <a:spLocks noGrp="1"/>
          </p:cNvSpPr>
          <p:nvPr>
            <p:ph idx="1"/>
          </p:nvPr>
        </p:nvSpPr>
        <p:spPr>
          <a:xfrm>
            <a:off x="5053608" y="1119083"/>
            <a:ext cx="6017895" cy="5523442"/>
          </a:xfrm>
        </p:spPr>
        <p:txBody>
          <a:bodyPr/>
          <a:lstStyle>
            <a:lvl1pPr>
              <a:defRPr sz="3627"/>
            </a:lvl1pPr>
            <a:lvl2pPr>
              <a:defRPr sz="3173"/>
            </a:lvl2pPr>
            <a:lvl3pPr>
              <a:defRPr sz="2720"/>
            </a:lvl3pPr>
            <a:lvl4pPr>
              <a:defRPr sz="2267"/>
            </a:lvl4pPr>
            <a:lvl5pPr>
              <a:defRPr sz="2267"/>
            </a:lvl5pPr>
            <a:lvl6pPr>
              <a:defRPr sz="2267"/>
            </a:lvl6pPr>
            <a:lvl7pPr>
              <a:defRPr sz="2267"/>
            </a:lvl7pPr>
            <a:lvl8pPr>
              <a:defRPr sz="2267"/>
            </a:lvl8pPr>
            <a:lvl9pPr>
              <a:defRPr sz="22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8794" y="2331720"/>
            <a:ext cx="3833931" cy="4319800"/>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66B5C1BC-75BF-4D9A-AB45-3F60716C6ED1}" type="slidenum">
              <a:rPr lang="en-US" altLang="en-US" smtClean="0"/>
              <a:pPr/>
              <a:t>‹#›</a:t>
            </a:fld>
            <a:endParaRPr lang="en-US" altLang="en-US"/>
          </a:p>
        </p:txBody>
      </p:sp>
    </p:spTree>
    <p:extLst>
      <p:ext uri="{BB962C8B-B14F-4D97-AF65-F5344CB8AC3E}">
        <p14:creationId xmlns:p14="http://schemas.microsoft.com/office/powerpoint/2010/main" val="2096773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794" y="518160"/>
            <a:ext cx="3833931" cy="1813560"/>
          </a:xfrm>
        </p:spPr>
        <p:txBody>
          <a:bodyPr anchor="b"/>
          <a:lstStyle>
            <a:lvl1pPr>
              <a:defRPr sz="3627"/>
            </a:lvl1pPr>
          </a:lstStyle>
          <a:p>
            <a:r>
              <a:rPr lang="en-US"/>
              <a:t>Click to edit Master title style</a:t>
            </a:r>
            <a:endParaRPr lang="en-US" dirty="0"/>
          </a:p>
        </p:txBody>
      </p:sp>
      <p:sp>
        <p:nvSpPr>
          <p:cNvPr id="3" name="Picture Placeholder 2"/>
          <p:cNvSpPr>
            <a:spLocks noGrp="1" noChangeAspect="1"/>
          </p:cNvSpPr>
          <p:nvPr>
            <p:ph type="pic" idx="1"/>
          </p:nvPr>
        </p:nvSpPr>
        <p:spPr>
          <a:xfrm>
            <a:off x="5053608" y="1119083"/>
            <a:ext cx="6017895" cy="5523442"/>
          </a:xfrm>
        </p:spPr>
        <p:txBody>
          <a:bodyPr anchor="t"/>
          <a:lstStyle>
            <a:lvl1pPr marL="0" indent="0">
              <a:buNone/>
              <a:defRPr sz="3627"/>
            </a:lvl1pPr>
            <a:lvl2pPr marL="518145" indent="0">
              <a:buNone/>
              <a:defRPr sz="3173"/>
            </a:lvl2pPr>
            <a:lvl3pPr marL="1036290" indent="0">
              <a:buNone/>
              <a:defRPr sz="2720"/>
            </a:lvl3pPr>
            <a:lvl4pPr marL="1554434" indent="0">
              <a:buNone/>
              <a:defRPr sz="2267"/>
            </a:lvl4pPr>
            <a:lvl5pPr marL="2072579" indent="0">
              <a:buNone/>
              <a:defRPr sz="2267"/>
            </a:lvl5pPr>
            <a:lvl6pPr marL="2590724" indent="0">
              <a:buNone/>
              <a:defRPr sz="2267"/>
            </a:lvl6pPr>
            <a:lvl7pPr marL="3108869" indent="0">
              <a:buNone/>
              <a:defRPr sz="2267"/>
            </a:lvl7pPr>
            <a:lvl8pPr marL="3627013" indent="0">
              <a:buNone/>
              <a:defRPr sz="2267"/>
            </a:lvl8pPr>
            <a:lvl9pPr marL="4145158" indent="0">
              <a:buNone/>
              <a:defRPr sz="2267"/>
            </a:lvl9pPr>
          </a:lstStyle>
          <a:p>
            <a:r>
              <a:rPr lang="en-US"/>
              <a:t>Click icon to add picture</a:t>
            </a:r>
            <a:endParaRPr lang="en-US" dirty="0"/>
          </a:p>
        </p:txBody>
      </p:sp>
      <p:sp>
        <p:nvSpPr>
          <p:cNvPr id="4" name="Text Placeholder 3"/>
          <p:cNvSpPr>
            <a:spLocks noGrp="1"/>
          </p:cNvSpPr>
          <p:nvPr>
            <p:ph type="body" sz="half" idx="2"/>
          </p:nvPr>
        </p:nvSpPr>
        <p:spPr>
          <a:xfrm>
            <a:off x="818794" y="2331720"/>
            <a:ext cx="3833931" cy="4319800"/>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06169AA2-7380-42D9-9DAA-DDD4E5683E29}" type="slidenum">
              <a:rPr lang="en-US" altLang="en-US" smtClean="0"/>
              <a:pPr/>
              <a:t>‹#›</a:t>
            </a:fld>
            <a:endParaRPr lang="en-US" altLang="en-US"/>
          </a:p>
        </p:txBody>
      </p:sp>
    </p:spTree>
    <p:extLst>
      <p:ext uri="{BB962C8B-B14F-4D97-AF65-F5344CB8AC3E}">
        <p14:creationId xmlns:p14="http://schemas.microsoft.com/office/powerpoint/2010/main" val="966860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7245" y="413810"/>
            <a:ext cx="1025271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7245" y="2069042"/>
            <a:ext cx="1025271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17245" y="7203865"/>
            <a:ext cx="2674620" cy="413808"/>
          </a:xfrm>
          <a:prstGeom prst="rect">
            <a:avLst/>
          </a:prstGeom>
        </p:spPr>
        <p:txBody>
          <a:bodyPr vert="horz" lIns="91440" tIns="45720" rIns="91440" bIns="45720" rtlCol="0" anchor="ctr"/>
          <a:lstStyle>
            <a:lvl1pPr algn="l">
              <a:defRPr sz="136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937635" y="7203865"/>
            <a:ext cx="4011930" cy="413808"/>
          </a:xfrm>
          <a:prstGeom prst="rect">
            <a:avLst/>
          </a:prstGeom>
        </p:spPr>
        <p:txBody>
          <a:bodyPr vert="horz" lIns="91440" tIns="45720" rIns="91440" bIns="45720" rtlCol="0" anchor="ctr"/>
          <a:lstStyle>
            <a:lvl1pPr algn="ctr">
              <a:defRPr sz="136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395335" y="7203865"/>
            <a:ext cx="2674620" cy="413808"/>
          </a:xfrm>
          <a:prstGeom prst="rect">
            <a:avLst/>
          </a:prstGeom>
        </p:spPr>
        <p:txBody>
          <a:bodyPr vert="horz" lIns="91440" tIns="45720" rIns="91440" bIns="45720" rtlCol="0" anchor="ctr"/>
          <a:lstStyle>
            <a:lvl1pPr algn="r">
              <a:defRPr sz="1360">
                <a:solidFill>
                  <a:schemeClr val="tx1">
                    <a:tint val="75000"/>
                  </a:schemeClr>
                </a:solidFill>
              </a:defRPr>
            </a:lvl1pPr>
          </a:lstStyle>
          <a:p>
            <a:fld id="{CFC45727-2A35-403E-AC5F-078BB05AAE89}" type="slidenum">
              <a:rPr lang="en-US" altLang="en-US" smtClean="0"/>
              <a:pPr/>
              <a:t>‹#›</a:t>
            </a:fld>
            <a:endParaRPr lang="en-US" altLang="en-US"/>
          </a:p>
        </p:txBody>
      </p:sp>
    </p:spTree>
    <p:extLst>
      <p:ext uri="{BB962C8B-B14F-4D97-AF65-F5344CB8AC3E}">
        <p14:creationId xmlns:p14="http://schemas.microsoft.com/office/powerpoint/2010/main" val="3567278901"/>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l" defTabSz="1036290" rtl="0" eaLnBrk="1" latinLnBrk="0" hangingPunct="1">
        <a:lnSpc>
          <a:spcPct val="90000"/>
        </a:lnSpc>
        <a:spcBef>
          <a:spcPct val="0"/>
        </a:spcBef>
        <a:buNone/>
        <a:defRPr sz="4987" kern="1200">
          <a:solidFill>
            <a:schemeClr val="tx1"/>
          </a:solidFill>
          <a:latin typeface="+mj-lt"/>
          <a:ea typeface="+mj-ea"/>
          <a:cs typeface="+mj-cs"/>
        </a:defRPr>
      </a:lvl1pPr>
    </p:titleStyle>
    <p:body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mn-lt"/>
          <a:ea typeface="+mn-ea"/>
          <a:cs typeface="+mn-cs"/>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mn-lt"/>
          <a:ea typeface="+mn-ea"/>
          <a:cs typeface="+mn-cs"/>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7245" y="413810"/>
            <a:ext cx="1025271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7245" y="2069042"/>
            <a:ext cx="1025271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17245" y="7203865"/>
            <a:ext cx="2674620" cy="413808"/>
          </a:xfrm>
          <a:prstGeom prst="rect">
            <a:avLst/>
          </a:prstGeom>
        </p:spPr>
        <p:txBody>
          <a:bodyPr vert="horz" lIns="91440" tIns="45720" rIns="91440" bIns="45720" rtlCol="0" anchor="ctr"/>
          <a:lstStyle>
            <a:lvl1pPr algn="l">
              <a:defRPr sz="136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937635" y="7203865"/>
            <a:ext cx="4011930" cy="413808"/>
          </a:xfrm>
          <a:prstGeom prst="rect">
            <a:avLst/>
          </a:prstGeom>
        </p:spPr>
        <p:txBody>
          <a:bodyPr vert="horz" lIns="91440" tIns="45720" rIns="91440" bIns="45720" rtlCol="0" anchor="ctr"/>
          <a:lstStyle>
            <a:lvl1pPr algn="ctr">
              <a:defRPr sz="136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395335" y="7203865"/>
            <a:ext cx="2674620" cy="413808"/>
          </a:xfrm>
          <a:prstGeom prst="rect">
            <a:avLst/>
          </a:prstGeom>
        </p:spPr>
        <p:txBody>
          <a:bodyPr vert="horz" lIns="91440" tIns="45720" rIns="91440" bIns="45720" rtlCol="0" anchor="ctr"/>
          <a:lstStyle>
            <a:lvl1pPr algn="r">
              <a:defRPr sz="1360">
                <a:solidFill>
                  <a:schemeClr val="tx1">
                    <a:tint val="75000"/>
                  </a:schemeClr>
                </a:solidFill>
              </a:defRPr>
            </a:lvl1pPr>
          </a:lstStyle>
          <a:p>
            <a:fld id="{CFC45727-2A35-403E-AC5F-078BB05AAE89}" type="slidenum">
              <a:rPr lang="en-US" altLang="en-US" smtClean="0"/>
              <a:pPr/>
              <a:t>‹#›</a:t>
            </a:fld>
            <a:endParaRPr lang="en-US" altLang="en-US"/>
          </a:p>
        </p:txBody>
      </p:sp>
    </p:spTree>
    <p:extLst>
      <p:ext uri="{BB962C8B-B14F-4D97-AF65-F5344CB8AC3E}">
        <p14:creationId xmlns:p14="http://schemas.microsoft.com/office/powerpoint/2010/main" val="3462490006"/>
      </p:ext>
    </p:extLst>
  </p:cSld>
  <p:clrMap bg1="dk1" tx1="lt1" bg2="dk2" tx2="lt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l" defTabSz="1036290" rtl="0" eaLnBrk="1" latinLnBrk="0" hangingPunct="1">
        <a:lnSpc>
          <a:spcPct val="90000"/>
        </a:lnSpc>
        <a:spcBef>
          <a:spcPct val="0"/>
        </a:spcBef>
        <a:buNone/>
        <a:defRPr sz="4987" kern="1200">
          <a:solidFill>
            <a:schemeClr val="tx1"/>
          </a:solidFill>
          <a:latin typeface="+mj-lt"/>
          <a:ea typeface="+mj-ea"/>
          <a:cs typeface="+mj-cs"/>
        </a:defRPr>
      </a:lvl1pPr>
    </p:titleStyle>
    <p:body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mn-lt"/>
          <a:ea typeface="+mn-ea"/>
          <a:cs typeface="+mn-cs"/>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mn-lt"/>
          <a:ea typeface="+mn-ea"/>
          <a:cs typeface="+mn-cs"/>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ams.org/journals/notices/202308/noti2752/noti2752.html" TargetMode="External"/><Relationship Id="rId1" Type="http://schemas.openxmlformats.org/officeDocument/2006/relationships/slideLayout" Target="../slideLayouts/slideLayout18.xml"/><Relationship Id="rId4" Type="http://schemas.openxmlformats.org/officeDocument/2006/relationships/hyperlink" Target="http://homepage.divms.uiowa.edu/~idarcy/COURSES/100/FALL23/2560.html"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ncbi.nlm.nih.gov/pmc/articles/PMC7444956/" TargetMode="External"/><Relationship Id="rId1" Type="http://schemas.openxmlformats.org/officeDocument/2006/relationships/slideLayout" Target="../slideLayouts/slideLayout18.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nature.com/articles/s41598-021-95494-6" TargetMode="External"/><Relationship Id="rId1" Type="http://schemas.openxmlformats.org/officeDocument/2006/relationships/slideLayout" Target="../slideLayouts/slideLayout18.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8.xml"/><Relationship Id="rId5" Type="http://schemas.openxmlformats.org/officeDocument/2006/relationships/hyperlink" Target="https://www.geogebra.org/m/Pd4Hn4BR" TargetMode="Externa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8.xml"/><Relationship Id="rId6" Type="http://schemas.openxmlformats.org/officeDocument/2006/relationships/image" Target="../media/image30.png"/><Relationship Id="rId5" Type="http://schemas.openxmlformats.org/officeDocument/2006/relationships/hyperlink" Target="https://www.wolframalpha.com/input/?i=plot+-7+e%5E%7B-x%2F2%7D+%2B+12+from+x%3D0+to+10" TargetMode="External"/><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hyperlink" Target="http://homepage.divms.uiowa.edu/~idarcy/COURSES/100/FALL23/2560.html" TargetMode="External"/><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homepage.divms.uiowa.edu/~idarcy/COURSES/100/FALL22/2560.html" TargetMode="External"/><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hyperlink" Target="https://homepage.divms.uiowa.edu/~idarcy/COURSES/100/FALL22/2560.html" TargetMode="External"/><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AAFC77-24DB-9CB0-0403-DCA24929787E}"/>
              </a:ext>
            </a:extLst>
          </p:cNvPr>
          <p:cNvSpPr txBox="1"/>
          <p:nvPr/>
        </p:nvSpPr>
        <p:spPr>
          <a:xfrm>
            <a:off x="381000" y="228600"/>
            <a:ext cx="10972800" cy="2123658"/>
          </a:xfrm>
          <a:prstGeom prst="rect">
            <a:avLst/>
          </a:prstGeom>
          <a:noFill/>
        </p:spPr>
        <p:txBody>
          <a:bodyPr wrap="square">
            <a:spAutoFit/>
          </a:bodyPr>
          <a:lstStyle/>
          <a:p>
            <a:r>
              <a:rPr lang="en-US" sz="2400" dirty="0"/>
              <a:t>“The goal of this course is to offer a meaningful, rigorous, and rewarding experience to every student; you will build that rich experience by devoting your strongest available effort to the class. You will be challenged and supported. Please be prepared to take an active, patient, and generous role in your learning and that of your classmates.”</a:t>
            </a:r>
          </a:p>
          <a:p>
            <a:endParaRPr lang="en-US" sz="1000" dirty="0"/>
          </a:p>
          <a:p>
            <a:pPr algn="ctr"/>
            <a:r>
              <a:rPr lang="en-US" sz="2400" b="1" dirty="0"/>
              <a:t>Federico Ardila  </a:t>
            </a:r>
            <a:r>
              <a:rPr lang="en-US" sz="2000" dirty="0">
                <a:hlinkClick r:id="rId2"/>
              </a:rPr>
              <a:t>https://www.ams.org/journals/notices/202308/noti2752/noti2752.html</a:t>
            </a:r>
            <a:r>
              <a:rPr lang="en-US" sz="2000" dirty="0"/>
              <a:t> </a:t>
            </a:r>
            <a:endParaRPr lang="en-US" sz="2400" dirty="0"/>
          </a:p>
        </p:txBody>
      </p:sp>
      <p:pic>
        <p:nvPicPr>
          <p:cNvPr id="7" name="Picture 6">
            <a:extLst>
              <a:ext uri="{FF2B5EF4-FFF2-40B4-BE49-F238E27FC236}">
                <a16:creationId xmlns:a16="http://schemas.microsoft.com/office/drawing/2014/main" id="{2F51D7FA-7479-4500-D49E-881E764FDFEE}"/>
              </a:ext>
            </a:extLst>
          </p:cNvPr>
          <p:cNvPicPr>
            <a:picLocks noChangeAspect="1"/>
          </p:cNvPicPr>
          <p:nvPr/>
        </p:nvPicPr>
        <p:blipFill>
          <a:blip r:embed="rId3"/>
          <a:stretch>
            <a:fillRect/>
          </a:stretch>
        </p:blipFill>
        <p:spPr>
          <a:xfrm>
            <a:off x="-2" y="2352257"/>
            <a:ext cx="12923364" cy="5486400"/>
          </a:xfrm>
          <a:prstGeom prst="rect">
            <a:avLst/>
          </a:prstGeom>
        </p:spPr>
      </p:pic>
      <p:sp>
        <p:nvSpPr>
          <p:cNvPr id="8" name="TextBox 7">
            <a:extLst>
              <a:ext uri="{FF2B5EF4-FFF2-40B4-BE49-F238E27FC236}">
                <a16:creationId xmlns:a16="http://schemas.microsoft.com/office/drawing/2014/main" id="{BAE35F64-B085-8DA2-BA41-18B68FA5253D}"/>
              </a:ext>
            </a:extLst>
          </p:cNvPr>
          <p:cNvSpPr txBox="1"/>
          <p:nvPr/>
        </p:nvSpPr>
        <p:spPr>
          <a:xfrm>
            <a:off x="5105400" y="4724400"/>
            <a:ext cx="6629400" cy="954107"/>
          </a:xfrm>
          <a:prstGeom prst="rect">
            <a:avLst/>
          </a:prstGeom>
          <a:noFill/>
          <a:ln w="57150">
            <a:solidFill>
              <a:srgbClr val="C00000"/>
            </a:solidFill>
          </a:ln>
        </p:spPr>
        <p:txBody>
          <a:bodyPr wrap="square">
            <a:spAutoFit/>
          </a:bodyPr>
          <a:lstStyle/>
          <a:p>
            <a:r>
              <a:rPr lang="en-US" sz="2800" dirty="0">
                <a:hlinkClick r:id="rId4"/>
              </a:rPr>
              <a:t>http://homepage.divms.uiowa.edu/~idarcy/COURSES/100/FALL23/2560.html</a:t>
            </a:r>
            <a:r>
              <a:rPr lang="en-US" sz="2800" dirty="0"/>
              <a:t> </a:t>
            </a:r>
          </a:p>
        </p:txBody>
      </p:sp>
    </p:spTree>
    <p:extLst>
      <p:ext uri="{BB962C8B-B14F-4D97-AF65-F5344CB8AC3E}">
        <p14:creationId xmlns:p14="http://schemas.microsoft.com/office/powerpoint/2010/main" val="827781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3333EB-48E0-4D65-B0BC-4F02D929AB20}"/>
              </a:ext>
            </a:extLst>
          </p:cNvPr>
          <p:cNvPicPr>
            <a:picLocks noChangeAspect="1"/>
          </p:cNvPicPr>
          <p:nvPr/>
        </p:nvPicPr>
        <p:blipFill>
          <a:blip r:embed="rId2"/>
          <a:stretch>
            <a:fillRect/>
          </a:stretch>
        </p:blipFill>
        <p:spPr>
          <a:xfrm>
            <a:off x="0" y="773075"/>
            <a:ext cx="11887200" cy="6226249"/>
          </a:xfrm>
          <a:prstGeom prst="rect">
            <a:avLst/>
          </a:prstGeom>
        </p:spPr>
      </p:pic>
    </p:spTree>
    <p:extLst>
      <p:ext uri="{BB962C8B-B14F-4D97-AF65-F5344CB8AC3E}">
        <p14:creationId xmlns:p14="http://schemas.microsoft.com/office/powerpoint/2010/main" val="3760415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E9EFAC-815F-4695-BE9A-5939DAAE4E60}"/>
              </a:ext>
            </a:extLst>
          </p:cNvPr>
          <p:cNvPicPr>
            <a:picLocks noChangeAspect="1"/>
          </p:cNvPicPr>
          <p:nvPr/>
        </p:nvPicPr>
        <p:blipFill>
          <a:blip r:embed="rId2"/>
          <a:stretch>
            <a:fillRect/>
          </a:stretch>
        </p:blipFill>
        <p:spPr>
          <a:xfrm>
            <a:off x="84653" y="0"/>
            <a:ext cx="11717894" cy="7772400"/>
          </a:xfrm>
          <a:prstGeom prst="rect">
            <a:avLst/>
          </a:prstGeom>
        </p:spPr>
      </p:pic>
    </p:spTree>
    <p:extLst>
      <p:ext uri="{BB962C8B-B14F-4D97-AF65-F5344CB8AC3E}">
        <p14:creationId xmlns:p14="http://schemas.microsoft.com/office/powerpoint/2010/main" val="3839974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269DEB-836B-4893-9BAB-C0E77A6DEECB}"/>
              </a:ext>
            </a:extLst>
          </p:cNvPr>
          <p:cNvPicPr>
            <a:picLocks noChangeAspect="1"/>
          </p:cNvPicPr>
          <p:nvPr/>
        </p:nvPicPr>
        <p:blipFill>
          <a:blip r:embed="rId2"/>
          <a:stretch>
            <a:fillRect/>
          </a:stretch>
        </p:blipFill>
        <p:spPr>
          <a:xfrm>
            <a:off x="0" y="202474"/>
            <a:ext cx="11887200" cy="7367451"/>
          </a:xfrm>
          <a:prstGeom prst="rect">
            <a:avLst/>
          </a:prstGeom>
        </p:spPr>
      </p:pic>
    </p:spTree>
    <p:extLst>
      <p:ext uri="{BB962C8B-B14F-4D97-AF65-F5344CB8AC3E}">
        <p14:creationId xmlns:p14="http://schemas.microsoft.com/office/powerpoint/2010/main" val="740006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DA231E-74F9-4F4F-8475-49A1A57C7D99}"/>
              </a:ext>
            </a:extLst>
          </p:cNvPr>
          <p:cNvPicPr>
            <a:picLocks noChangeAspect="1"/>
          </p:cNvPicPr>
          <p:nvPr/>
        </p:nvPicPr>
        <p:blipFill>
          <a:blip r:embed="rId2"/>
          <a:stretch>
            <a:fillRect/>
          </a:stretch>
        </p:blipFill>
        <p:spPr>
          <a:xfrm>
            <a:off x="381000" y="26231"/>
            <a:ext cx="11048999" cy="7667062"/>
          </a:xfrm>
          <a:prstGeom prst="rect">
            <a:avLst/>
          </a:prstGeom>
        </p:spPr>
      </p:pic>
    </p:spTree>
    <p:extLst>
      <p:ext uri="{BB962C8B-B14F-4D97-AF65-F5344CB8AC3E}">
        <p14:creationId xmlns:p14="http://schemas.microsoft.com/office/powerpoint/2010/main" val="3790704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D64725-4893-48D5-B8BD-6155D1EE0936}"/>
              </a:ext>
            </a:extLst>
          </p:cNvPr>
          <p:cNvSpPr txBox="1"/>
          <p:nvPr/>
        </p:nvSpPr>
        <p:spPr>
          <a:xfrm>
            <a:off x="381000" y="228600"/>
            <a:ext cx="11277600" cy="1384995"/>
          </a:xfrm>
          <a:prstGeom prst="rect">
            <a:avLst/>
          </a:prstGeom>
          <a:noFill/>
        </p:spPr>
        <p:txBody>
          <a:bodyPr wrap="square" rtlCol="0">
            <a:spAutoFit/>
          </a:bodyPr>
          <a:lstStyle/>
          <a:p>
            <a:r>
              <a:rPr lang="en-US" sz="2800" dirty="0"/>
              <a:t>Differential equations and </a:t>
            </a:r>
            <a:r>
              <a:rPr lang="en-US" sz="2800" dirty="0" err="1"/>
              <a:t>Covid</a:t>
            </a:r>
            <a:r>
              <a:rPr lang="en-US" sz="2800" dirty="0"/>
              <a:t>:</a:t>
            </a:r>
          </a:p>
          <a:p>
            <a:endParaRPr lang="en-US" sz="2800" dirty="0"/>
          </a:p>
          <a:p>
            <a:r>
              <a:rPr lang="en-US" sz="2800" dirty="0"/>
              <a:t>Section 2.5:  </a:t>
            </a:r>
            <a:r>
              <a:rPr lang="en-US" sz="2800" dirty="0">
                <a:hlinkClick r:id="rId2"/>
              </a:rPr>
              <a:t>https://www.ncbi.nlm.nih.gov/pmc/articles/PMC7444956/</a:t>
            </a:r>
            <a:r>
              <a:rPr lang="en-US" sz="2800" b="1" dirty="0"/>
              <a:t> </a:t>
            </a:r>
            <a:endParaRPr lang="en-US" sz="2800" dirty="0"/>
          </a:p>
        </p:txBody>
      </p:sp>
      <p:pic>
        <p:nvPicPr>
          <p:cNvPr id="4" name="Picture 3">
            <a:extLst>
              <a:ext uri="{FF2B5EF4-FFF2-40B4-BE49-F238E27FC236}">
                <a16:creationId xmlns:a16="http://schemas.microsoft.com/office/drawing/2014/main" id="{0EE91E85-B11E-4CDA-ABF8-939ACB7221C5}"/>
              </a:ext>
            </a:extLst>
          </p:cNvPr>
          <p:cNvPicPr>
            <a:picLocks noChangeAspect="1"/>
          </p:cNvPicPr>
          <p:nvPr/>
        </p:nvPicPr>
        <p:blipFill>
          <a:blip r:embed="rId3"/>
          <a:stretch>
            <a:fillRect/>
          </a:stretch>
        </p:blipFill>
        <p:spPr>
          <a:xfrm>
            <a:off x="681037" y="1676400"/>
            <a:ext cx="10525125" cy="3990975"/>
          </a:xfrm>
          <a:prstGeom prst="rect">
            <a:avLst/>
          </a:prstGeom>
        </p:spPr>
      </p:pic>
      <p:pic>
        <p:nvPicPr>
          <p:cNvPr id="6" name="Picture 5">
            <a:extLst>
              <a:ext uri="{FF2B5EF4-FFF2-40B4-BE49-F238E27FC236}">
                <a16:creationId xmlns:a16="http://schemas.microsoft.com/office/drawing/2014/main" id="{DEBAA330-F3B0-426F-923F-4245FF5DCC2A}"/>
              </a:ext>
            </a:extLst>
          </p:cNvPr>
          <p:cNvPicPr>
            <a:picLocks noChangeAspect="1"/>
          </p:cNvPicPr>
          <p:nvPr/>
        </p:nvPicPr>
        <p:blipFill>
          <a:blip r:embed="rId4"/>
          <a:stretch>
            <a:fillRect/>
          </a:stretch>
        </p:blipFill>
        <p:spPr>
          <a:xfrm>
            <a:off x="8349038" y="3443288"/>
            <a:ext cx="2866417" cy="1219200"/>
          </a:xfrm>
          <a:prstGeom prst="rect">
            <a:avLst/>
          </a:prstGeom>
        </p:spPr>
      </p:pic>
      <p:pic>
        <p:nvPicPr>
          <p:cNvPr id="8" name="Picture 7">
            <a:extLst>
              <a:ext uri="{FF2B5EF4-FFF2-40B4-BE49-F238E27FC236}">
                <a16:creationId xmlns:a16="http://schemas.microsoft.com/office/drawing/2014/main" id="{B477AA22-A9E2-4BFA-AFAA-6A4A714F737E}"/>
              </a:ext>
            </a:extLst>
          </p:cNvPr>
          <p:cNvPicPr>
            <a:picLocks noChangeAspect="1"/>
          </p:cNvPicPr>
          <p:nvPr/>
        </p:nvPicPr>
        <p:blipFill>
          <a:blip r:embed="rId5"/>
          <a:stretch>
            <a:fillRect/>
          </a:stretch>
        </p:blipFill>
        <p:spPr>
          <a:xfrm>
            <a:off x="3733800" y="5805488"/>
            <a:ext cx="4114800" cy="1190625"/>
          </a:xfrm>
          <a:prstGeom prst="rect">
            <a:avLst/>
          </a:prstGeom>
        </p:spPr>
      </p:pic>
    </p:spTree>
    <p:extLst>
      <p:ext uri="{BB962C8B-B14F-4D97-AF65-F5344CB8AC3E}">
        <p14:creationId xmlns:p14="http://schemas.microsoft.com/office/powerpoint/2010/main" val="302588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7D07DA-2137-4B61-ACD4-56896FB0F1F8}"/>
              </a:ext>
            </a:extLst>
          </p:cNvPr>
          <p:cNvSpPr txBox="1"/>
          <p:nvPr/>
        </p:nvSpPr>
        <p:spPr>
          <a:xfrm>
            <a:off x="381000" y="228600"/>
            <a:ext cx="11277600" cy="2246769"/>
          </a:xfrm>
          <a:prstGeom prst="rect">
            <a:avLst/>
          </a:prstGeom>
          <a:noFill/>
        </p:spPr>
        <p:txBody>
          <a:bodyPr wrap="square" rtlCol="0">
            <a:spAutoFit/>
          </a:bodyPr>
          <a:lstStyle/>
          <a:p>
            <a:r>
              <a:rPr lang="en-US" sz="2800" dirty="0"/>
              <a:t>Differential equations and </a:t>
            </a:r>
            <a:r>
              <a:rPr lang="en-US" sz="2800" dirty="0" err="1"/>
              <a:t>Covid</a:t>
            </a:r>
            <a:r>
              <a:rPr lang="en-US" sz="2800" dirty="0"/>
              <a:t>:</a:t>
            </a:r>
          </a:p>
          <a:p>
            <a:endParaRPr lang="en-US" sz="2800" dirty="0"/>
          </a:p>
          <a:p>
            <a:r>
              <a:rPr lang="en-US" sz="2800" dirty="0"/>
              <a:t>Ch 7 and 9:  </a:t>
            </a:r>
            <a:r>
              <a:rPr lang="en-US" sz="2800" dirty="0">
                <a:hlinkClick r:id="rId2"/>
              </a:rPr>
              <a:t>https://www.nature.com/articles/s41598-021-95494-6</a:t>
            </a:r>
            <a:endParaRPr lang="en-US" sz="2800" dirty="0"/>
          </a:p>
          <a:p>
            <a:endParaRPr lang="en-US" sz="2800" dirty="0"/>
          </a:p>
          <a:p>
            <a:r>
              <a:rPr lang="en-US" sz="2800" dirty="0"/>
              <a:t>                                                                            Systems of differential equations: </a:t>
            </a:r>
          </a:p>
        </p:txBody>
      </p:sp>
      <p:pic>
        <p:nvPicPr>
          <p:cNvPr id="4" name="Picture 3">
            <a:extLst>
              <a:ext uri="{FF2B5EF4-FFF2-40B4-BE49-F238E27FC236}">
                <a16:creationId xmlns:a16="http://schemas.microsoft.com/office/drawing/2014/main" id="{C65A2DF4-348D-432A-B85A-4F2189345559}"/>
              </a:ext>
            </a:extLst>
          </p:cNvPr>
          <p:cNvPicPr>
            <a:picLocks noChangeAspect="1"/>
          </p:cNvPicPr>
          <p:nvPr/>
        </p:nvPicPr>
        <p:blipFill>
          <a:blip r:embed="rId3"/>
          <a:stretch>
            <a:fillRect/>
          </a:stretch>
        </p:blipFill>
        <p:spPr>
          <a:xfrm>
            <a:off x="152400" y="2613568"/>
            <a:ext cx="7572204" cy="3810000"/>
          </a:xfrm>
          <a:prstGeom prst="rect">
            <a:avLst/>
          </a:prstGeom>
        </p:spPr>
      </p:pic>
      <p:pic>
        <p:nvPicPr>
          <p:cNvPr id="6" name="Picture 5">
            <a:extLst>
              <a:ext uri="{FF2B5EF4-FFF2-40B4-BE49-F238E27FC236}">
                <a16:creationId xmlns:a16="http://schemas.microsoft.com/office/drawing/2014/main" id="{142F6FA9-FD36-4CD2-A974-04B4C1B35C84}"/>
              </a:ext>
            </a:extLst>
          </p:cNvPr>
          <p:cNvPicPr>
            <a:picLocks noChangeAspect="1"/>
          </p:cNvPicPr>
          <p:nvPr/>
        </p:nvPicPr>
        <p:blipFill>
          <a:blip r:embed="rId4"/>
          <a:stretch>
            <a:fillRect/>
          </a:stretch>
        </p:blipFill>
        <p:spPr>
          <a:xfrm>
            <a:off x="5238750" y="3362325"/>
            <a:ext cx="2457450" cy="371475"/>
          </a:xfrm>
          <a:prstGeom prst="rect">
            <a:avLst/>
          </a:prstGeom>
        </p:spPr>
      </p:pic>
      <p:pic>
        <p:nvPicPr>
          <p:cNvPr id="8" name="Picture 7">
            <a:extLst>
              <a:ext uri="{FF2B5EF4-FFF2-40B4-BE49-F238E27FC236}">
                <a16:creationId xmlns:a16="http://schemas.microsoft.com/office/drawing/2014/main" id="{8462FD01-53C9-452D-9A2C-B4D09E2423AF}"/>
              </a:ext>
            </a:extLst>
          </p:cNvPr>
          <p:cNvPicPr>
            <a:picLocks noChangeAspect="1"/>
          </p:cNvPicPr>
          <p:nvPr/>
        </p:nvPicPr>
        <p:blipFill>
          <a:blip r:embed="rId5"/>
          <a:stretch>
            <a:fillRect/>
          </a:stretch>
        </p:blipFill>
        <p:spPr>
          <a:xfrm>
            <a:off x="7705634" y="2613568"/>
            <a:ext cx="4174132" cy="4701632"/>
          </a:xfrm>
          <a:prstGeom prst="rect">
            <a:avLst/>
          </a:prstGeom>
        </p:spPr>
      </p:pic>
    </p:spTree>
    <p:extLst>
      <p:ext uri="{BB962C8B-B14F-4D97-AF65-F5344CB8AC3E}">
        <p14:creationId xmlns:p14="http://schemas.microsoft.com/office/powerpoint/2010/main" val="235977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78889A-68F2-4AD4-A075-257056A51378}"/>
              </a:ext>
            </a:extLst>
          </p:cNvPr>
          <p:cNvPicPr>
            <a:picLocks noChangeAspect="1"/>
          </p:cNvPicPr>
          <p:nvPr/>
        </p:nvPicPr>
        <p:blipFill>
          <a:blip r:embed="rId2"/>
          <a:stretch>
            <a:fillRect/>
          </a:stretch>
        </p:blipFill>
        <p:spPr>
          <a:xfrm>
            <a:off x="0" y="152400"/>
            <a:ext cx="11887200" cy="4344940"/>
          </a:xfrm>
          <a:prstGeom prst="rect">
            <a:avLst/>
          </a:prstGeom>
        </p:spPr>
      </p:pic>
      <p:pic>
        <p:nvPicPr>
          <p:cNvPr id="3" name="Picture 2">
            <a:extLst>
              <a:ext uri="{FF2B5EF4-FFF2-40B4-BE49-F238E27FC236}">
                <a16:creationId xmlns:a16="http://schemas.microsoft.com/office/drawing/2014/main" id="{6E90B3FE-1F47-4CBB-96BF-9C62269B2A4A}"/>
              </a:ext>
            </a:extLst>
          </p:cNvPr>
          <p:cNvPicPr>
            <a:picLocks noChangeAspect="1"/>
          </p:cNvPicPr>
          <p:nvPr/>
        </p:nvPicPr>
        <p:blipFill rotWithShape="1">
          <a:blip r:embed="rId3"/>
          <a:srcRect b="60080"/>
          <a:stretch/>
        </p:blipFill>
        <p:spPr>
          <a:xfrm>
            <a:off x="0" y="4800600"/>
            <a:ext cx="11887200" cy="1066800"/>
          </a:xfrm>
          <a:prstGeom prst="rect">
            <a:avLst/>
          </a:prstGeom>
        </p:spPr>
      </p:pic>
      <p:sp>
        <p:nvSpPr>
          <p:cNvPr id="4" name="Rectangle 3">
            <a:extLst>
              <a:ext uri="{FF2B5EF4-FFF2-40B4-BE49-F238E27FC236}">
                <a16:creationId xmlns:a16="http://schemas.microsoft.com/office/drawing/2014/main" id="{785DC5B0-6A48-4B74-9C95-B9BD570A7C79}"/>
              </a:ext>
            </a:extLst>
          </p:cNvPr>
          <p:cNvSpPr/>
          <p:nvPr/>
        </p:nvSpPr>
        <p:spPr>
          <a:xfrm>
            <a:off x="3276600" y="4953000"/>
            <a:ext cx="84582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70EA4E5A-4EBE-4B08-A82D-57D7DDF40FB8}"/>
              </a:ext>
            </a:extLst>
          </p:cNvPr>
          <p:cNvCxnSpPr/>
          <p:nvPr/>
        </p:nvCxnSpPr>
        <p:spPr>
          <a:xfrm flipV="1">
            <a:off x="304800" y="4572000"/>
            <a:ext cx="1120140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5785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E6A455-BD47-4241-A994-EBC2AAE826E3}"/>
              </a:ext>
            </a:extLst>
          </p:cNvPr>
          <p:cNvPicPr>
            <a:picLocks noChangeAspect="1"/>
          </p:cNvPicPr>
          <p:nvPr/>
        </p:nvPicPr>
        <p:blipFill rotWithShape="1">
          <a:blip r:embed="rId2"/>
          <a:srcRect b="40694"/>
          <a:stretch/>
        </p:blipFill>
        <p:spPr>
          <a:xfrm>
            <a:off x="0" y="-76200"/>
            <a:ext cx="11887200" cy="4419600"/>
          </a:xfrm>
          <a:prstGeom prst="rect">
            <a:avLst/>
          </a:prstGeom>
        </p:spPr>
      </p:pic>
      <p:sp>
        <p:nvSpPr>
          <p:cNvPr id="4" name="Rectangle 3">
            <a:extLst>
              <a:ext uri="{FF2B5EF4-FFF2-40B4-BE49-F238E27FC236}">
                <a16:creationId xmlns:a16="http://schemas.microsoft.com/office/drawing/2014/main" id="{FF843B7E-69C0-4720-B352-AC978BED0B1D}"/>
              </a:ext>
            </a:extLst>
          </p:cNvPr>
          <p:cNvSpPr/>
          <p:nvPr/>
        </p:nvSpPr>
        <p:spPr>
          <a:xfrm>
            <a:off x="1295400" y="3352800"/>
            <a:ext cx="84582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9008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E6A455-BD47-4241-A994-EBC2AAE826E3}"/>
              </a:ext>
            </a:extLst>
          </p:cNvPr>
          <p:cNvPicPr>
            <a:picLocks noChangeAspect="1"/>
          </p:cNvPicPr>
          <p:nvPr/>
        </p:nvPicPr>
        <p:blipFill rotWithShape="1">
          <a:blip r:embed="rId2"/>
          <a:srcRect b="41533"/>
          <a:stretch/>
        </p:blipFill>
        <p:spPr>
          <a:xfrm>
            <a:off x="0" y="-166007"/>
            <a:ext cx="11887200" cy="4357007"/>
          </a:xfrm>
          <a:prstGeom prst="rect">
            <a:avLst/>
          </a:prstGeom>
        </p:spPr>
      </p:pic>
      <p:sp>
        <p:nvSpPr>
          <p:cNvPr id="3" name="Rectangle 2">
            <a:extLst>
              <a:ext uri="{FF2B5EF4-FFF2-40B4-BE49-F238E27FC236}">
                <a16:creationId xmlns:a16="http://schemas.microsoft.com/office/drawing/2014/main" id="{5C92AB0A-E396-417D-A93D-ED2873E746C8}"/>
              </a:ext>
            </a:extLst>
          </p:cNvPr>
          <p:cNvSpPr/>
          <p:nvPr/>
        </p:nvSpPr>
        <p:spPr>
          <a:xfrm>
            <a:off x="6172200" y="3352800"/>
            <a:ext cx="3581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1263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E6A455-BD47-4241-A994-EBC2AAE826E3}"/>
              </a:ext>
            </a:extLst>
          </p:cNvPr>
          <p:cNvPicPr>
            <a:picLocks noChangeAspect="1"/>
          </p:cNvPicPr>
          <p:nvPr/>
        </p:nvPicPr>
        <p:blipFill rotWithShape="1">
          <a:blip r:embed="rId2"/>
          <a:srcRect b="12903"/>
          <a:stretch/>
        </p:blipFill>
        <p:spPr>
          <a:xfrm>
            <a:off x="0" y="-166007"/>
            <a:ext cx="11887200" cy="6490607"/>
          </a:xfrm>
          <a:prstGeom prst="rect">
            <a:avLst/>
          </a:prstGeom>
        </p:spPr>
      </p:pic>
      <p:sp>
        <p:nvSpPr>
          <p:cNvPr id="3" name="Rectangle 2">
            <a:extLst>
              <a:ext uri="{FF2B5EF4-FFF2-40B4-BE49-F238E27FC236}">
                <a16:creationId xmlns:a16="http://schemas.microsoft.com/office/drawing/2014/main" id="{3204FBDE-B7FB-4253-BDEC-B4C46C7AECCD}"/>
              </a:ext>
            </a:extLst>
          </p:cNvPr>
          <p:cNvSpPr/>
          <p:nvPr/>
        </p:nvSpPr>
        <p:spPr>
          <a:xfrm>
            <a:off x="2133600" y="4267200"/>
            <a:ext cx="7467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5A6174D-05FC-4C4B-91D5-678EBD889FE4}"/>
              </a:ext>
            </a:extLst>
          </p:cNvPr>
          <p:cNvSpPr/>
          <p:nvPr/>
        </p:nvSpPr>
        <p:spPr>
          <a:xfrm>
            <a:off x="2362200" y="5334000"/>
            <a:ext cx="7467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8782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A71D81F-568A-4A13-9A87-D17EC468D79E}"/>
              </a:ext>
            </a:extLst>
          </p:cNvPr>
          <p:cNvSpPr txBox="1"/>
          <p:nvPr/>
        </p:nvSpPr>
        <p:spPr>
          <a:xfrm>
            <a:off x="381000" y="6781800"/>
            <a:ext cx="11277600" cy="584775"/>
          </a:xfrm>
          <a:prstGeom prst="rect">
            <a:avLst/>
          </a:prstGeom>
          <a:noFill/>
        </p:spPr>
        <p:txBody>
          <a:bodyPr wrap="square" rtlCol="0">
            <a:spAutoFit/>
          </a:bodyPr>
          <a:lstStyle/>
          <a:p>
            <a:r>
              <a:rPr lang="en-US" sz="3200" dirty="0">
                <a:solidFill>
                  <a:srgbClr val="FFFF00"/>
                </a:solidFill>
              </a:rPr>
              <a:t>When e-mailing me, please include Math 2560 in your subject line.</a:t>
            </a:r>
          </a:p>
        </p:txBody>
      </p:sp>
      <p:pic>
        <p:nvPicPr>
          <p:cNvPr id="3" name="Picture 2">
            <a:extLst>
              <a:ext uri="{FF2B5EF4-FFF2-40B4-BE49-F238E27FC236}">
                <a16:creationId xmlns:a16="http://schemas.microsoft.com/office/drawing/2014/main" id="{7F2AD11B-69C5-9077-B98F-DCE86FEF4EEB}"/>
              </a:ext>
            </a:extLst>
          </p:cNvPr>
          <p:cNvPicPr>
            <a:picLocks noChangeAspect="1"/>
          </p:cNvPicPr>
          <p:nvPr/>
        </p:nvPicPr>
        <p:blipFill>
          <a:blip r:embed="rId2"/>
          <a:stretch>
            <a:fillRect/>
          </a:stretch>
        </p:blipFill>
        <p:spPr>
          <a:xfrm>
            <a:off x="316" y="228600"/>
            <a:ext cx="11886884" cy="6217920"/>
          </a:xfrm>
          <a:prstGeom prst="rect">
            <a:avLst/>
          </a:prstGeom>
        </p:spPr>
      </p:pic>
    </p:spTree>
    <p:extLst>
      <p:ext uri="{BB962C8B-B14F-4D97-AF65-F5344CB8AC3E}">
        <p14:creationId xmlns:p14="http://schemas.microsoft.com/office/powerpoint/2010/main" val="1132031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E6A455-BD47-4241-A994-EBC2AAE826E3}"/>
              </a:ext>
            </a:extLst>
          </p:cNvPr>
          <p:cNvPicPr>
            <a:picLocks noChangeAspect="1"/>
          </p:cNvPicPr>
          <p:nvPr/>
        </p:nvPicPr>
        <p:blipFill rotWithShape="1">
          <a:blip r:embed="rId2"/>
          <a:srcRect b="14947"/>
          <a:stretch/>
        </p:blipFill>
        <p:spPr>
          <a:xfrm>
            <a:off x="0" y="-166007"/>
            <a:ext cx="11887200" cy="6338207"/>
          </a:xfrm>
          <a:prstGeom prst="rect">
            <a:avLst/>
          </a:prstGeom>
        </p:spPr>
      </p:pic>
    </p:spTree>
    <p:extLst>
      <p:ext uri="{BB962C8B-B14F-4D97-AF65-F5344CB8AC3E}">
        <p14:creationId xmlns:p14="http://schemas.microsoft.com/office/powerpoint/2010/main" val="2994983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E6A455-BD47-4241-A994-EBC2AAE826E3}"/>
              </a:ext>
            </a:extLst>
          </p:cNvPr>
          <p:cNvPicPr>
            <a:picLocks noChangeAspect="1"/>
          </p:cNvPicPr>
          <p:nvPr/>
        </p:nvPicPr>
        <p:blipFill rotWithShape="1">
          <a:blip r:embed="rId2"/>
          <a:srcRect b="303"/>
          <a:stretch/>
        </p:blipFill>
        <p:spPr>
          <a:xfrm>
            <a:off x="0" y="-190500"/>
            <a:ext cx="11887200" cy="7429500"/>
          </a:xfrm>
          <a:prstGeom prst="rect">
            <a:avLst/>
          </a:prstGeom>
        </p:spPr>
      </p:pic>
    </p:spTree>
    <p:extLst>
      <p:ext uri="{BB962C8B-B14F-4D97-AF65-F5344CB8AC3E}">
        <p14:creationId xmlns:p14="http://schemas.microsoft.com/office/powerpoint/2010/main" val="21705962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E6A455-BD47-4241-A994-EBC2AAE826E3}"/>
              </a:ext>
            </a:extLst>
          </p:cNvPr>
          <p:cNvPicPr>
            <a:picLocks noChangeAspect="1"/>
          </p:cNvPicPr>
          <p:nvPr/>
        </p:nvPicPr>
        <p:blipFill rotWithShape="1">
          <a:blip r:embed="rId2"/>
          <a:srcRect b="43761"/>
          <a:stretch/>
        </p:blipFill>
        <p:spPr>
          <a:xfrm>
            <a:off x="0" y="-190500"/>
            <a:ext cx="11887200" cy="4191000"/>
          </a:xfrm>
          <a:prstGeom prst="rect">
            <a:avLst/>
          </a:prstGeom>
        </p:spPr>
      </p:pic>
      <p:pic>
        <p:nvPicPr>
          <p:cNvPr id="4" name="Picture 3">
            <a:extLst>
              <a:ext uri="{FF2B5EF4-FFF2-40B4-BE49-F238E27FC236}">
                <a16:creationId xmlns:a16="http://schemas.microsoft.com/office/drawing/2014/main" id="{B01EB9D2-DA3D-4D0E-9C23-2073E68EE8FA}"/>
              </a:ext>
            </a:extLst>
          </p:cNvPr>
          <p:cNvPicPr>
            <a:picLocks noChangeAspect="1"/>
          </p:cNvPicPr>
          <p:nvPr/>
        </p:nvPicPr>
        <p:blipFill>
          <a:blip r:embed="rId3"/>
          <a:stretch>
            <a:fillRect/>
          </a:stretch>
        </p:blipFill>
        <p:spPr>
          <a:xfrm>
            <a:off x="2438400" y="3352800"/>
            <a:ext cx="3648075" cy="647700"/>
          </a:xfrm>
          <a:prstGeom prst="rect">
            <a:avLst/>
          </a:prstGeom>
        </p:spPr>
      </p:pic>
      <p:pic>
        <p:nvPicPr>
          <p:cNvPr id="6" name="Picture 5">
            <a:extLst>
              <a:ext uri="{FF2B5EF4-FFF2-40B4-BE49-F238E27FC236}">
                <a16:creationId xmlns:a16="http://schemas.microsoft.com/office/drawing/2014/main" id="{999AC20D-C2E4-4B06-9964-1434A502A637}"/>
              </a:ext>
            </a:extLst>
          </p:cNvPr>
          <p:cNvPicPr>
            <a:picLocks noChangeAspect="1"/>
          </p:cNvPicPr>
          <p:nvPr/>
        </p:nvPicPr>
        <p:blipFill>
          <a:blip r:embed="rId4"/>
          <a:stretch>
            <a:fillRect/>
          </a:stretch>
        </p:blipFill>
        <p:spPr>
          <a:xfrm>
            <a:off x="5410200" y="4114800"/>
            <a:ext cx="6400264" cy="3586162"/>
          </a:xfrm>
          <a:prstGeom prst="rect">
            <a:avLst/>
          </a:prstGeom>
        </p:spPr>
      </p:pic>
      <p:sp>
        <p:nvSpPr>
          <p:cNvPr id="8" name="TextBox 7">
            <a:extLst>
              <a:ext uri="{FF2B5EF4-FFF2-40B4-BE49-F238E27FC236}">
                <a16:creationId xmlns:a16="http://schemas.microsoft.com/office/drawing/2014/main" id="{D396A936-6319-47B0-8AE9-541EAF941750}"/>
              </a:ext>
            </a:extLst>
          </p:cNvPr>
          <p:cNvSpPr txBox="1"/>
          <p:nvPr/>
        </p:nvSpPr>
        <p:spPr>
          <a:xfrm>
            <a:off x="457200" y="7268408"/>
            <a:ext cx="5949174" cy="432554"/>
          </a:xfrm>
          <a:prstGeom prst="rect">
            <a:avLst/>
          </a:prstGeom>
          <a:noFill/>
        </p:spPr>
        <p:txBody>
          <a:bodyPr wrap="square">
            <a:spAutoFit/>
          </a:bodyPr>
          <a:lstStyle/>
          <a:p>
            <a:r>
              <a:rPr lang="en-US" dirty="0">
                <a:hlinkClick r:id="rId5"/>
              </a:rPr>
              <a:t>https://www.geogebra.org/m/Pd4Hn4BR</a:t>
            </a:r>
            <a:r>
              <a:rPr lang="en-US" dirty="0"/>
              <a:t> </a:t>
            </a:r>
          </a:p>
        </p:txBody>
      </p:sp>
    </p:spTree>
    <p:extLst>
      <p:ext uri="{BB962C8B-B14F-4D97-AF65-F5344CB8AC3E}">
        <p14:creationId xmlns:p14="http://schemas.microsoft.com/office/powerpoint/2010/main" val="7125268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B5499F-E26E-4F6A-AC44-C4B43A585856}"/>
              </a:ext>
            </a:extLst>
          </p:cNvPr>
          <p:cNvPicPr>
            <a:picLocks noChangeAspect="1"/>
          </p:cNvPicPr>
          <p:nvPr/>
        </p:nvPicPr>
        <p:blipFill rotWithShape="1">
          <a:blip r:embed="rId2"/>
          <a:srcRect b="62745"/>
          <a:stretch/>
        </p:blipFill>
        <p:spPr>
          <a:xfrm>
            <a:off x="177169" y="0"/>
            <a:ext cx="11532861" cy="2895600"/>
          </a:xfrm>
          <a:prstGeom prst="rect">
            <a:avLst/>
          </a:prstGeom>
        </p:spPr>
      </p:pic>
      <p:sp>
        <p:nvSpPr>
          <p:cNvPr id="3" name="Rectangle 2">
            <a:extLst>
              <a:ext uri="{FF2B5EF4-FFF2-40B4-BE49-F238E27FC236}">
                <a16:creationId xmlns:a16="http://schemas.microsoft.com/office/drawing/2014/main" id="{BC47536D-2107-423F-AF24-4BB16041D034}"/>
              </a:ext>
            </a:extLst>
          </p:cNvPr>
          <p:cNvSpPr/>
          <p:nvPr/>
        </p:nvSpPr>
        <p:spPr>
          <a:xfrm>
            <a:off x="3429000" y="2057400"/>
            <a:ext cx="7467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82501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B5499F-E26E-4F6A-AC44-C4B43A585856}"/>
              </a:ext>
            </a:extLst>
          </p:cNvPr>
          <p:cNvPicPr>
            <a:picLocks noChangeAspect="1"/>
          </p:cNvPicPr>
          <p:nvPr/>
        </p:nvPicPr>
        <p:blipFill rotWithShape="1">
          <a:blip r:embed="rId2"/>
          <a:srcRect b="48039"/>
          <a:stretch/>
        </p:blipFill>
        <p:spPr>
          <a:xfrm>
            <a:off x="177169" y="0"/>
            <a:ext cx="11532861" cy="4038600"/>
          </a:xfrm>
          <a:prstGeom prst="rect">
            <a:avLst/>
          </a:prstGeom>
        </p:spPr>
      </p:pic>
      <p:sp>
        <p:nvSpPr>
          <p:cNvPr id="3" name="Rectangle 2">
            <a:extLst>
              <a:ext uri="{FF2B5EF4-FFF2-40B4-BE49-F238E27FC236}">
                <a16:creationId xmlns:a16="http://schemas.microsoft.com/office/drawing/2014/main" id="{1B613DEA-B8FE-4C6C-ACF0-ACE605B4D1DC}"/>
              </a:ext>
            </a:extLst>
          </p:cNvPr>
          <p:cNvSpPr/>
          <p:nvPr/>
        </p:nvSpPr>
        <p:spPr>
          <a:xfrm>
            <a:off x="3200400" y="3048000"/>
            <a:ext cx="7467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CE3C22C-86E9-4F41-9382-45AAF8E89F6C}"/>
              </a:ext>
            </a:extLst>
          </p:cNvPr>
          <p:cNvSpPr/>
          <p:nvPr/>
        </p:nvSpPr>
        <p:spPr>
          <a:xfrm>
            <a:off x="381000" y="3156857"/>
            <a:ext cx="4572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2C97CED-E5EF-4693-9C18-4E936515D0B5}"/>
              </a:ext>
            </a:extLst>
          </p:cNvPr>
          <p:cNvSpPr/>
          <p:nvPr/>
        </p:nvSpPr>
        <p:spPr>
          <a:xfrm>
            <a:off x="2286000" y="3124200"/>
            <a:ext cx="381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48909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B5499F-E26E-4F6A-AC44-C4B43A585856}"/>
              </a:ext>
            </a:extLst>
          </p:cNvPr>
          <p:cNvPicPr>
            <a:picLocks noChangeAspect="1"/>
          </p:cNvPicPr>
          <p:nvPr/>
        </p:nvPicPr>
        <p:blipFill rotWithShape="1">
          <a:blip r:embed="rId2"/>
          <a:srcRect b="49020"/>
          <a:stretch/>
        </p:blipFill>
        <p:spPr>
          <a:xfrm>
            <a:off x="177169" y="0"/>
            <a:ext cx="11532861" cy="3962400"/>
          </a:xfrm>
          <a:prstGeom prst="rect">
            <a:avLst/>
          </a:prstGeom>
        </p:spPr>
      </p:pic>
    </p:spTree>
    <p:extLst>
      <p:ext uri="{BB962C8B-B14F-4D97-AF65-F5344CB8AC3E}">
        <p14:creationId xmlns:p14="http://schemas.microsoft.com/office/powerpoint/2010/main" val="5433316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B5499F-E26E-4F6A-AC44-C4B43A585856}"/>
              </a:ext>
            </a:extLst>
          </p:cNvPr>
          <p:cNvPicPr>
            <a:picLocks noChangeAspect="1"/>
          </p:cNvPicPr>
          <p:nvPr/>
        </p:nvPicPr>
        <p:blipFill rotWithShape="1">
          <a:blip r:embed="rId2"/>
          <a:srcRect b="35294"/>
          <a:stretch/>
        </p:blipFill>
        <p:spPr>
          <a:xfrm>
            <a:off x="177169" y="0"/>
            <a:ext cx="11532861" cy="5029200"/>
          </a:xfrm>
          <a:prstGeom prst="rect">
            <a:avLst/>
          </a:prstGeom>
        </p:spPr>
      </p:pic>
    </p:spTree>
    <p:extLst>
      <p:ext uri="{BB962C8B-B14F-4D97-AF65-F5344CB8AC3E}">
        <p14:creationId xmlns:p14="http://schemas.microsoft.com/office/powerpoint/2010/main" val="830665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B5499F-E26E-4F6A-AC44-C4B43A585856}"/>
              </a:ext>
            </a:extLst>
          </p:cNvPr>
          <p:cNvPicPr>
            <a:picLocks noChangeAspect="1"/>
          </p:cNvPicPr>
          <p:nvPr/>
        </p:nvPicPr>
        <p:blipFill rotWithShape="1">
          <a:blip r:embed="rId2"/>
          <a:srcRect b="21569"/>
          <a:stretch/>
        </p:blipFill>
        <p:spPr>
          <a:xfrm>
            <a:off x="177169" y="0"/>
            <a:ext cx="11532861" cy="6096000"/>
          </a:xfrm>
          <a:prstGeom prst="rect">
            <a:avLst/>
          </a:prstGeom>
        </p:spPr>
      </p:pic>
    </p:spTree>
    <p:extLst>
      <p:ext uri="{BB962C8B-B14F-4D97-AF65-F5344CB8AC3E}">
        <p14:creationId xmlns:p14="http://schemas.microsoft.com/office/powerpoint/2010/main" val="30011201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B5499F-E26E-4F6A-AC44-C4B43A585856}"/>
              </a:ext>
            </a:extLst>
          </p:cNvPr>
          <p:cNvPicPr>
            <a:picLocks noChangeAspect="1"/>
          </p:cNvPicPr>
          <p:nvPr/>
        </p:nvPicPr>
        <p:blipFill rotWithShape="1">
          <a:blip r:embed="rId2"/>
          <a:srcRect b="10784"/>
          <a:stretch/>
        </p:blipFill>
        <p:spPr>
          <a:xfrm>
            <a:off x="177169" y="0"/>
            <a:ext cx="11532861" cy="6934200"/>
          </a:xfrm>
          <a:prstGeom prst="rect">
            <a:avLst/>
          </a:prstGeom>
        </p:spPr>
      </p:pic>
      <p:sp>
        <p:nvSpPr>
          <p:cNvPr id="3" name="Rectangle 2">
            <a:extLst>
              <a:ext uri="{FF2B5EF4-FFF2-40B4-BE49-F238E27FC236}">
                <a16:creationId xmlns:a16="http://schemas.microsoft.com/office/drawing/2014/main" id="{0E02294B-0C7E-4D66-B75B-7E5C6C3BA8CC}"/>
              </a:ext>
            </a:extLst>
          </p:cNvPr>
          <p:cNvSpPr/>
          <p:nvPr/>
        </p:nvSpPr>
        <p:spPr>
          <a:xfrm>
            <a:off x="2590800" y="6172200"/>
            <a:ext cx="7467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80679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B5499F-E26E-4F6A-AC44-C4B43A585856}"/>
              </a:ext>
            </a:extLst>
          </p:cNvPr>
          <p:cNvPicPr>
            <a:picLocks noChangeAspect="1"/>
          </p:cNvPicPr>
          <p:nvPr/>
        </p:nvPicPr>
        <p:blipFill rotWithShape="1">
          <a:blip r:embed="rId2"/>
          <a:srcRect b="10784"/>
          <a:stretch/>
        </p:blipFill>
        <p:spPr>
          <a:xfrm>
            <a:off x="177169" y="0"/>
            <a:ext cx="11532861" cy="6934200"/>
          </a:xfrm>
          <a:prstGeom prst="rect">
            <a:avLst/>
          </a:prstGeom>
        </p:spPr>
      </p:pic>
    </p:spTree>
    <p:extLst>
      <p:ext uri="{BB962C8B-B14F-4D97-AF65-F5344CB8AC3E}">
        <p14:creationId xmlns:p14="http://schemas.microsoft.com/office/powerpoint/2010/main" val="2805125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F9FD51-5571-FC87-8B15-F4685A6716FB}"/>
              </a:ext>
            </a:extLst>
          </p:cNvPr>
          <p:cNvPicPr>
            <a:picLocks noChangeAspect="1"/>
          </p:cNvPicPr>
          <p:nvPr/>
        </p:nvPicPr>
        <p:blipFill>
          <a:blip r:embed="rId2"/>
          <a:stretch>
            <a:fillRect/>
          </a:stretch>
        </p:blipFill>
        <p:spPr>
          <a:xfrm>
            <a:off x="0" y="100263"/>
            <a:ext cx="11934380" cy="5943600"/>
          </a:xfrm>
          <a:prstGeom prst="rect">
            <a:avLst/>
          </a:prstGeom>
        </p:spPr>
      </p:pic>
      <p:pic>
        <p:nvPicPr>
          <p:cNvPr id="5" name="Picture 4">
            <a:extLst>
              <a:ext uri="{FF2B5EF4-FFF2-40B4-BE49-F238E27FC236}">
                <a16:creationId xmlns:a16="http://schemas.microsoft.com/office/drawing/2014/main" id="{A4558453-1EEB-6E89-31E8-D1831CA361BA}"/>
              </a:ext>
            </a:extLst>
          </p:cNvPr>
          <p:cNvPicPr>
            <a:picLocks noChangeAspect="1"/>
          </p:cNvPicPr>
          <p:nvPr/>
        </p:nvPicPr>
        <p:blipFill>
          <a:blip r:embed="rId3"/>
          <a:stretch>
            <a:fillRect/>
          </a:stretch>
        </p:blipFill>
        <p:spPr>
          <a:xfrm>
            <a:off x="1746071" y="6477000"/>
            <a:ext cx="8007529" cy="1188720"/>
          </a:xfrm>
          <a:prstGeom prst="rect">
            <a:avLst/>
          </a:prstGeom>
        </p:spPr>
      </p:pic>
    </p:spTree>
    <p:extLst>
      <p:ext uri="{BB962C8B-B14F-4D97-AF65-F5344CB8AC3E}">
        <p14:creationId xmlns:p14="http://schemas.microsoft.com/office/powerpoint/2010/main" val="29126549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B5499F-E26E-4F6A-AC44-C4B43A585856}"/>
              </a:ext>
            </a:extLst>
          </p:cNvPr>
          <p:cNvPicPr>
            <a:picLocks noChangeAspect="1"/>
          </p:cNvPicPr>
          <p:nvPr/>
        </p:nvPicPr>
        <p:blipFill>
          <a:blip r:embed="rId2"/>
          <a:stretch>
            <a:fillRect/>
          </a:stretch>
        </p:blipFill>
        <p:spPr>
          <a:xfrm>
            <a:off x="177169" y="0"/>
            <a:ext cx="11532861" cy="7772400"/>
          </a:xfrm>
          <a:prstGeom prst="rect">
            <a:avLst/>
          </a:prstGeom>
        </p:spPr>
      </p:pic>
    </p:spTree>
    <p:extLst>
      <p:ext uri="{BB962C8B-B14F-4D97-AF65-F5344CB8AC3E}">
        <p14:creationId xmlns:p14="http://schemas.microsoft.com/office/powerpoint/2010/main" val="13295284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7F6953-5033-420E-AB4A-044B3836E745}"/>
              </a:ext>
            </a:extLst>
          </p:cNvPr>
          <p:cNvPicPr>
            <a:picLocks noChangeAspect="1"/>
          </p:cNvPicPr>
          <p:nvPr/>
        </p:nvPicPr>
        <p:blipFill rotWithShape="1">
          <a:blip r:embed="rId2"/>
          <a:srcRect b="53515"/>
          <a:stretch/>
        </p:blipFill>
        <p:spPr>
          <a:xfrm>
            <a:off x="0" y="310338"/>
            <a:ext cx="11887200" cy="2051862"/>
          </a:xfrm>
          <a:prstGeom prst="rect">
            <a:avLst/>
          </a:prstGeom>
        </p:spPr>
      </p:pic>
      <p:sp>
        <p:nvSpPr>
          <p:cNvPr id="3" name="Rectangle 2">
            <a:extLst>
              <a:ext uri="{FF2B5EF4-FFF2-40B4-BE49-F238E27FC236}">
                <a16:creationId xmlns:a16="http://schemas.microsoft.com/office/drawing/2014/main" id="{7DFB3EAD-3427-448A-9DDC-3E4148189E7A}"/>
              </a:ext>
            </a:extLst>
          </p:cNvPr>
          <p:cNvSpPr/>
          <p:nvPr/>
        </p:nvSpPr>
        <p:spPr>
          <a:xfrm>
            <a:off x="4572000" y="1371600"/>
            <a:ext cx="68580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96270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7F6953-5033-420E-AB4A-044B3836E745}"/>
              </a:ext>
            </a:extLst>
          </p:cNvPr>
          <p:cNvPicPr>
            <a:picLocks noChangeAspect="1"/>
          </p:cNvPicPr>
          <p:nvPr/>
        </p:nvPicPr>
        <p:blipFill rotWithShape="1">
          <a:blip r:embed="rId2"/>
          <a:srcRect b="15537"/>
          <a:stretch/>
        </p:blipFill>
        <p:spPr>
          <a:xfrm>
            <a:off x="0" y="310338"/>
            <a:ext cx="11887200" cy="3728262"/>
          </a:xfrm>
          <a:prstGeom prst="rect">
            <a:avLst/>
          </a:prstGeom>
        </p:spPr>
      </p:pic>
      <p:sp>
        <p:nvSpPr>
          <p:cNvPr id="3" name="Rectangle 2">
            <a:extLst>
              <a:ext uri="{FF2B5EF4-FFF2-40B4-BE49-F238E27FC236}">
                <a16:creationId xmlns:a16="http://schemas.microsoft.com/office/drawing/2014/main" id="{81130F8F-0A7A-438C-9EEB-E45BB89CE824}"/>
              </a:ext>
            </a:extLst>
          </p:cNvPr>
          <p:cNvSpPr/>
          <p:nvPr/>
        </p:nvSpPr>
        <p:spPr>
          <a:xfrm>
            <a:off x="8763000" y="2667000"/>
            <a:ext cx="6858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08549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7F6953-5033-420E-AB4A-044B3836E745}"/>
              </a:ext>
            </a:extLst>
          </p:cNvPr>
          <p:cNvPicPr>
            <a:picLocks noChangeAspect="1"/>
          </p:cNvPicPr>
          <p:nvPr/>
        </p:nvPicPr>
        <p:blipFill>
          <a:blip r:embed="rId2"/>
          <a:stretch>
            <a:fillRect/>
          </a:stretch>
        </p:blipFill>
        <p:spPr>
          <a:xfrm>
            <a:off x="0" y="310338"/>
            <a:ext cx="11887200" cy="4414062"/>
          </a:xfrm>
          <a:prstGeom prst="rect">
            <a:avLst/>
          </a:prstGeom>
        </p:spPr>
      </p:pic>
    </p:spTree>
    <p:extLst>
      <p:ext uri="{BB962C8B-B14F-4D97-AF65-F5344CB8AC3E}">
        <p14:creationId xmlns:p14="http://schemas.microsoft.com/office/powerpoint/2010/main" val="19564746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19B231-73BF-424D-8D8B-E9846B1F856D}"/>
              </a:ext>
            </a:extLst>
          </p:cNvPr>
          <p:cNvPicPr>
            <a:picLocks noChangeAspect="1"/>
          </p:cNvPicPr>
          <p:nvPr/>
        </p:nvPicPr>
        <p:blipFill>
          <a:blip r:embed="rId2"/>
          <a:stretch>
            <a:fillRect/>
          </a:stretch>
        </p:blipFill>
        <p:spPr>
          <a:xfrm>
            <a:off x="0" y="169850"/>
            <a:ext cx="11887200" cy="2268550"/>
          </a:xfrm>
          <a:prstGeom prst="rect">
            <a:avLst/>
          </a:prstGeom>
        </p:spPr>
      </p:pic>
      <p:pic>
        <p:nvPicPr>
          <p:cNvPr id="3" name="Picture 2">
            <a:extLst>
              <a:ext uri="{FF2B5EF4-FFF2-40B4-BE49-F238E27FC236}">
                <a16:creationId xmlns:a16="http://schemas.microsoft.com/office/drawing/2014/main" id="{710A5D1A-AF5E-48DC-9BF9-A18A16FAA482}"/>
              </a:ext>
            </a:extLst>
          </p:cNvPr>
          <p:cNvPicPr>
            <a:picLocks noChangeAspect="1"/>
          </p:cNvPicPr>
          <p:nvPr/>
        </p:nvPicPr>
        <p:blipFill rotWithShape="1">
          <a:blip r:embed="rId3"/>
          <a:srcRect b="47160"/>
          <a:stretch/>
        </p:blipFill>
        <p:spPr>
          <a:xfrm>
            <a:off x="0" y="2590800"/>
            <a:ext cx="11887200" cy="3276590"/>
          </a:xfrm>
          <a:prstGeom prst="rect">
            <a:avLst/>
          </a:prstGeom>
        </p:spPr>
      </p:pic>
      <p:cxnSp>
        <p:nvCxnSpPr>
          <p:cNvPr id="4" name="Straight Connector 3">
            <a:extLst>
              <a:ext uri="{FF2B5EF4-FFF2-40B4-BE49-F238E27FC236}">
                <a16:creationId xmlns:a16="http://schemas.microsoft.com/office/drawing/2014/main" id="{BC0C0583-AB12-41E6-BFA5-4FEE984715D4}"/>
              </a:ext>
            </a:extLst>
          </p:cNvPr>
          <p:cNvCxnSpPr/>
          <p:nvPr/>
        </p:nvCxnSpPr>
        <p:spPr>
          <a:xfrm flipV="1">
            <a:off x="304800" y="2514600"/>
            <a:ext cx="112014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19949C00-8BF9-47D8-B23B-90A8C1CB0949}"/>
              </a:ext>
            </a:extLst>
          </p:cNvPr>
          <p:cNvSpPr/>
          <p:nvPr/>
        </p:nvSpPr>
        <p:spPr>
          <a:xfrm>
            <a:off x="6400800" y="3429000"/>
            <a:ext cx="381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2251EBD-4487-4E0B-B066-6C21180DCAAB}"/>
              </a:ext>
            </a:extLst>
          </p:cNvPr>
          <p:cNvSpPr/>
          <p:nvPr/>
        </p:nvSpPr>
        <p:spPr>
          <a:xfrm>
            <a:off x="7315200" y="4114800"/>
            <a:ext cx="381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39820BA-1377-4135-AFFE-F8D14CE37DDC}"/>
              </a:ext>
            </a:extLst>
          </p:cNvPr>
          <p:cNvSpPr/>
          <p:nvPr/>
        </p:nvSpPr>
        <p:spPr>
          <a:xfrm>
            <a:off x="3886200" y="5257800"/>
            <a:ext cx="381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9CEA672-9BE0-4CA8-B755-EAC13A0B36A6}"/>
              </a:ext>
            </a:extLst>
          </p:cNvPr>
          <p:cNvSpPr/>
          <p:nvPr/>
        </p:nvSpPr>
        <p:spPr>
          <a:xfrm>
            <a:off x="3581400" y="4727121"/>
            <a:ext cx="1600200" cy="378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13692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19B231-73BF-424D-8D8B-E9846B1F856D}"/>
              </a:ext>
            </a:extLst>
          </p:cNvPr>
          <p:cNvPicPr>
            <a:picLocks noChangeAspect="1"/>
          </p:cNvPicPr>
          <p:nvPr/>
        </p:nvPicPr>
        <p:blipFill>
          <a:blip r:embed="rId2"/>
          <a:stretch>
            <a:fillRect/>
          </a:stretch>
        </p:blipFill>
        <p:spPr>
          <a:xfrm>
            <a:off x="0" y="169850"/>
            <a:ext cx="11887200" cy="2268550"/>
          </a:xfrm>
          <a:prstGeom prst="rect">
            <a:avLst/>
          </a:prstGeom>
        </p:spPr>
      </p:pic>
      <p:pic>
        <p:nvPicPr>
          <p:cNvPr id="3" name="Picture 2">
            <a:extLst>
              <a:ext uri="{FF2B5EF4-FFF2-40B4-BE49-F238E27FC236}">
                <a16:creationId xmlns:a16="http://schemas.microsoft.com/office/drawing/2014/main" id="{710A5D1A-AF5E-48DC-9BF9-A18A16FAA482}"/>
              </a:ext>
            </a:extLst>
          </p:cNvPr>
          <p:cNvPicPr>
            <a:picLocks noChangeAspect="1"/>
          </p:cNvPicPr>
          <p:nvPr/>
        </p:nvPicPr>
        <p:blipFill rotWithShape="1">
          <a:blip r:embed="rId3"/>
          <a:srcRect b="45931"/>
          <a:stretch/>
        </p:blipFill>
        <p:spPr>
          <a:xfrm>
            <a:off x="0" y="2590800"/>
            <a:ext cx="11887200" cy="3352799"/>
          </a:xfrm>
          <a:prstGeom prst="rect">
            <a:avLst/>
          </a:prstGeom>
        </p:spPr>
      </p:pic>
      <p:cxnSp>
        <p:nvCxnSpPr>
          <p:cNvPr id="4" name="Straight Connector 3">
            <a:extLst>
              <a:ext uri="{FF2B5EF4-FFF2-40B4-BE49-F238E27FC236}">
                <a16:creationId xmlns:a16="http://schemas.microsoft.com/office/drawing/2014/main" id="{BC0C0583-AB12-41E6-BFA5-4FEE984715D4}"/>
              </a:ext>
            </a:extLst>
          </p:cNvPr>
          <p:cNvCxnSpPr/>
          <p:nvPr/>
        </p:nvCxnSpPr>
        <p:spPr>
          <a:xfrm flipV="1">
            <a:off x="304800" y="2514600"/>
            <a:ext cx="11201400"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F93A921-518C-41AB-A001-6425D1AD78D6}"/>
              </a:ext>
            </a:extLst>
          </p:cNvPr>
          <p:cNvPicPr>
            <a:picLocks noChangeAspect="1"/>
          </p:cNvPicPr>
          <p:nvPr/>
        </p:nvPicPr>
        <p:blipFill>
          <a:blip r:embed="rId4"/>
          <a:stretch>
            <a:fillRect/>
          </a:stretch>
        </p:blipFill>
        <p:spPr>
          <a:xfrm>
            <a:off x="7239000" y="5285587"/>
            <a:ext cx="3716423" cy="2316963"/>
          </a:xfrm>
          <a:prstGeom prst="rect">
            <a:avLst/>
          </a:prstGeom>
        </p:spPr>
      </p:pic>
      <p:sp>
        <p:nvSpPr>
          <p:cNvPr id="7" name="Rectangle 6">
            <a:extLst>
              <a:ext uri="{FF2B5EF4-FFF2-40B4-BE49-F238E27FC236}">
                <a16:creationId xmlns:a16="http://schemas.microsoft.com/office/drawing/2014/main" id="{8ED26E6B-8184-4BC4-BA18-587252E70B21}"/>
              </a:ext>
            </a:extLst>
          </p:cNvPr>
          <p:cNvSpPr/>
          <p:nvPr/>
        </p:nvSpPr>
        <p:spPr>
          <a:xfrm>
            <a:off x="1981200" y="6553200"/>
            <a:ext cx="5113524" cy="1015663"/>
          </a:xfrm>
          <a:prstGeom prst="rect">
            <a:avLst/>
          </a:prstGeom>
        </p:spPr>
        <p:txBody>
          <a:bodyPr wrap="square">
            <a:spAutoFit/>
          </a:bodyPr>
          <a:lstStyle/>
          <a:p>
            <a:r>
              <a:rPr lang="en-US" sz="2000" dirty="0">
                <a:hlinkClick r:id="rId5"/>
              </a:rPr>
              <a:t>https://www.wolframalpha.com/input/?i=plot+-7+e%5E%7B-x%2F2%7D+%2B+12+from+x%3D0+to+10</a:t>
            </a:r>
            <a:r>
              <a:rPr lang="en-US" sz="2000" dirty="0"/>
              <a:t> </a:t>
            </a:r>
          </a:p>
        </p:txBody>
      </p:sp>
      <p:pic>
        <p:nvPicPr>
          <p:cNvPr id="8" name="Picture 7">
            <a:extLst>
              <a:ext uri="{FF2B5EF4-FFF2-40B4-BE49-F238E27FC236}">
                <a16:creationId xmlns:a16="http://schemas.microsoft.com/office/drawing/2014/main" id="{553A764B-3078-4766-A489-01F23CF6125B}"/>
              </a:ext>
            </a:extLst>
          </p:cNvPr>
          <p:cNvPicPr>
            <a:picLocks noChangeAspect="1"/>
          </p:cNvPicPr>
          <p:nvPr/>
        </p:nvPicPr>
        <p:blipFill>
          <a:blip r:embed="rId6"/>
          <a:stretch>
            <a:fillRect/>
          </a:stretch>
        </p:blipFill>
        <p:spPr>
          <a:xfrm>
            <a:off x="7696200" y="6629402"/>
            <a:ext cx="3291840" cy="525747"/>
          </a:xfrm>
          <a:prstGeom prst="rect">
            <a:avLst/>
          </a:prstGeom>
        </p:spPr>
      </p:pic>
    </p:spTree>
    <p:extLst>
      <p:ext uri="{BB962C8B-B14F-4D97-AF65-F5344CB8AC3E}">
        <p14:creationId xmlns:p14="http://schemas.microsoft.com/office/powerpoint/2010/main" val="16534810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92EB6FE-7ADD-43F3-983B-CF7A86E3161C}"/>
              </a:ext>
            </a:extLst>
          </p:cNvPr>
          <p:cNvPicPr>
            <a:picLocks noChangeAspect="1"/>
          </p:cNvPicPr>
          <p:nvPr/>
        </p:nvPicPr>
        <p:blipFill>
          <a:blip r:embed="rId2"/>
          <a:stretch>
            <a:fillRect/>
          </a:stretch>
        </p:blipFill>
        <p:spPr>
          <a:xfrm>
            <a:off x="0" y="262405"/>
            <a:ext cx="11887200" cy="6200988"/>
          </a:xfrm>
          <a:prstGeom prst="rect">
            <a:avLst/>
          </a:prstGeom>
        </p:spPr>
      </p:pic>
    </p:spTree>
    <p:extLst>
      <p:ext uri="{BB962C8B-B14F-4D97-AF65-F5344CB8AC3E}">
        <p14:creationId xmlns:p14="http://schemas.microsoft.com/office/powerpoint/2010/main" val="20993701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92EB6FE-7ADD-43F3-983B-CF7A86E3161C}"/>
              </a:ext>
            </a:extLst>
          </p:cNvPr>
          <p:cNvPicPr>
            <a:picLocks noChangeAspect="1"/>
          </p:cNvPicPr>
          <p:nvPr/>
        </p:nvPicPr>
        <p:blipFill>
          <a:blip r:embed="rId2"/>
          <a:stretch>
            <a:fillRect/>
          </a:stretch>
        </p:blipFill>
        <p:spPr>
          <a:xfrm>
            <a:off x="0" y="262405"/>
            <a:ext cx="11887200" cy="6200988"/>
          </a:xfrm>
          <a:prstGeom prst="rect">
            <a:avLst/>
          </a:prstGeom>
        </p:spPr>
      </p:pic>
      <p:pic>
        <p:nvPicPr>
          <p:cNvPr id="3" name="Picture 2">
            <a:extLst>
              <a:ext uri="{FF2B5EF4-FFF2-40B4-BE49-F238E27FC236}">
                <a16:creationId xmlns:a16="http://schemas.microsoft.com/office/drawing/2014/main" id="{1115D3AE-4777-469E-B789-831AF508F42D}"/>
              </a:ext>
            </a:extLst>
          </p:cNvPr>
          <p:cNvPicPr>
            <a:picLocks noChangeAspect="1"/>
          </p:cNvPicPr>
          <p:nvPr/>
        </p:nvPicPr>
        <p:blipFill>
          <a:blip r:embed="rId3"/>
          <a:stretch>
            <a:fillRect/>
          </a:stretch>
        </p:blipFill>
        <p:spPr>
          <a:xfrm>
            <a:off x="315686" y="6553200"/>
            <a:ext cx="11342914" cy="1235134"/>
          </a:xfrm>
          <a:prstGeom prst="rect">
            <a:avLst/>
          </a:prstGeom>
        </p:spPr>
      </p:pic>
    </p:spTree>
    <p:extLst>
      <p:ext uri="{BB962C8B-B14F-4D97-AF65-F5344CB8AC3E}">
        <p14:creationId xmlns:p14="http://schemas.microsoft.com/office/powerpoint/2010/main" val="2308490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24E8D1-CC6D-4BB6-A8F3-989382387069}"/>
              </a:ext>
            </a:extLst>
          </p:cNvPr>
          <p:cNvSpPr/>
          <p:nvPr/>
        </p:nvSpPr>
        <p:spPr bwMode="auto">
          <a:xfrm>
            <a:off x="1295400" y="381000"/>
            <a:ext cx="9296400" cy="7010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defTabSz="914400" fontAlgn="base">
              <a:spcBef>
                <a:spcPct val="20000"/>
              </a:spcBef>
              <a:spcAft>
                <a:spcPct val="0"/>
              </a:spcAft>
            </a:pPr>
            <a:endParaRPr lang="en-US" sz="2400">
              <a:latin typeface="Times New Roman" pitchFamily="-108" charset="0"/>
            </a:endParaRPr>
          </a:p>
        </p:txBody>
      </p:sp>
      <p:pic>
        <p:nvPicPr>
          <p:cNvPr id="3" name="Picture 2">
            <a:extLst>
              <a:ext uri="{FF2B5EF4-FFF2-40B4-BE49-F238E27FC236}">
                <a16:creationId xmlns:a16="http://schemas.microsoft.com/office/drawing/2014/main" id="{FE251686-2093-4671-ADEC-ACDFC1DC9BAA}"/>
              </a:ext>
            </a:extLst>
          </p:cNvPr>
          <p:cNvPicPr>
            <a:picLocks noChangeAspect="1"/>
          </p:cNvPicPr>
          <p:nvPr/>
        </p:nvPicPr>
        <p:blipFill rotWithShape="1">
          <a:blip r:embed="rId2"/>
          <a:srcRect b="72222"/>
          <a:stretch/>
        </p:blipFill>
        <p:spPr>
          <a:xfrm>
            <a:off x="1560580" y="457200"/>
            <a:ext cx="8766041" cy="1905000"/>
          </a:xfrm>
          <a:prstGeom prst="rect">
            <a:avLst/>
          </a:prstGeom>
        </p:spPr>
      </p:pic>
      <p:pic>
        <p:nvPicPr>
          <p:cNvPr id="4" name="Picture 3">
            <a:extLst>
              <a:ext uri="{FF2B5EF4-FFF2-40B4-BE49-F238E27FC236}">
                <a16:creationId xmlns:a16="http://schemas.microsoft.com/office/drawing/2014/main" id="{13844149-C0A6-423A-9E4D-FDA531B10AB2}"/>
              </a:ext>
            </a:extLst>
          </p:cNvPr>
          <p:cNvPicPr>
            <a:picLocks noChangeAspect="1"/>
          </p:cNvPicPr>
          <p:nvPr/>
        </p:nvPicPr>
        <p:blipFill rotWithShape="1">
          <a:blip r:embed="rId2"/>
          <a:srcRect t="32222" r="45654"/>
          <a:stretch/>
        </p:blipFill>
        <p:spPr>
          <a:xfrm>
            <a:off x="2703580" y="2819400"/>
            <a:ext cx="4764021" cy="4648200"/>
          </a:xfrm>
          <a:prstGeom prst="rect">
            <a:avLst/>
          </a:prstGeom>
        </p:spPr>
      </p:pic>
    </p:spTree>
    <p:extLst>
      <p:ext uri="{BB962C8B-B14F-4D97-AF65-F5344CB8AC3E}">
        <p14:creationId xmlns:p14="http://schemas.microsoft.com/office/powerpoint/2010/main" val="2529149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24E8D1-CC6D-4BB6-A8F3-989382387069}"/>
              </a:ext>
            </a:extLst>
          </p:cNvPr>
          <p:cNvSpPr/>
          <p:nvPr/>
        </p:nvSpPr>
        <p:spPr bwMode="auto">
          <a:xfrm>
            <a:off x="1295400" y="381000"/>
            <a:ext cx="9296400" cy="7010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defTabSz="914400" fontAlgn="base">
              <a:spcBef>
                <a:spcPct val="20000"/>
              </a:spcBef>
              <a:spcAft>
                <a:spcPct val="0"/>
              </a:spcAft>
            </a:pPr>
            <a:endParaRPr lang="en-US" sz="2400">
              <a:latin typeface="Times New Roman" pitchFamily="-108" charset="0"/>
            </a:endParaRPr>
          </a:p>
        </p:txBody>
      </p:sp>
      <p:pic>
        <p:nvPicPr>
          <p:cNvPr id="3" name="Picture 2">
            <a:extLst>
              <a:ext uri="{FF2B5EF4-FFF2-40B4-BE49-F238E27FC236}">
                <a16:creationId xmlns:a16="http://schemas.microsoft.com/office/drawing/2014/main" id="{1317DF1A-E775-4DB6-B509-036A49A4C1D1}"/>
              </a:ext>
            </a:extLst>
          </p:cNvPr>
          <p:cNvPicPr>
            <a:picLocks noChangeAspect="1"/>
          </p:cNvPicPr>
          <p:nvPr/>
        </p:nvPicPr>
        <p:blipFill rotWithShape="1">
          <a:blip r:embed="rId2"/>
          <a:srcRect b="50000"/>
          <a:stretch/>
        </p:blipFill>
        <p:spPr>
          <a:xfrm>
            <a:off x="1521794" y="457200"/>
            <a:ext cx="8843612" cy="3429000"/>
          </a:xfrm>
          <a:prstGeom prst="rect">
            <a:avLst/>
          </a:prstGeom>
        </p:spPr>
      </p:pic>
      <p:pic>
        <p:nvPicPr>
          <p:cNvPr id="4" name="Picture 3">
            <a:extLst>
              <a:ext uri="{FF2B5EF4-FFF2-40B4-BE49-F238E27FC236}">
                <a16:creationId xmlns:a16="http://schemas.microsoft.com/office/drawing/2014/main" id="{5E18F12C-5755-41D3-8661-930327B638E5}"/>
              </a:ext>
            </a:extLst>
          </p:cNvPr>
          <p:cNvPicPr>
            <a:picLocks noChangeAspect="1"/>
          </p:cNvPicPr>
          <p:nvPr/>
        </p:nvPicPr>
        <p:blipFill>
          <a:blip r:embed="rId3"/>
          <a:stretch>
            <a:fillRect/>
          </a:stretch>
        </p:blipFill>
        <p:spPr>
          <a:xfrm>
            <a:off x="1485352" y="3929271"/>
            <a:ext cx="8021279" cy="2319130"/>
          </a:xfrm>
          <a:prstGeom prst="rect">
            <a:avLst/>
          </a:prstGeom>
        </p:spPr>
      </p:pic>
      <p:pic>
        <p:nvPicPr>
          <p:cNvPr id="5" name="Picture 4">
            <a:extLst>
              <a:ext uri="{FF2B5EF4-FFF2-40B4-BE49-F238E27FC236}">
                <a16:creationId xmlns:a16="http://schemas.microsoft.com/office/drawing/2014/main" id="{9B6B6E52-AD5F-40E7-A831-AD03B58CAACD}"/>
              </a:ext>
            </a:extLst>
          </p:cNvPr>
          <p:cNvPicPr>
            <a:picLocks noChangeAspect="1"/>
          </p:cNvPicPr>
          <p:nvPr/>
        </p:nvPicPr>
        <p:blipFill rotWithShape="1">
          <a:blip r:embed="rId4"/>
          <a:srcRect t="3262"/>
          <a:stretch/>
        </p:blipFill>
        <p:spPr>
          <a:xfrm>
            <a:off x="7848600" y="4953000"/>
            <a:ext cx="2516806" cy="2386216"/>
          </a:xfrm>
          <a:prstGeom prst="rect">
            <a:avLst/>
          </a:prstGeom>
        </p:spPr>
      </p:pic>
      <p:cxnSp>
        <p:nvCxnSpPr>
          <p:cNvPr id="7" name="Straight Connector 6">
            <a:extLst>
              <a:ext uri="{FF2B5EF4-FFF2-40B4-BE49-F238E27FC236}">
                <a16:creationId xmlns:a16="http://schemas.microsoft.com/office/drawing/2014/main" id="{B219D190-EB19-4831-B713-602191A945E5}"/>
              </a:ext>
            </a:extLst>
          </p:cNvPr>
          <p:cNvCxnSpPr>
            <a:stCxn id="2" idx="1"/>
            <a:endCxn id="2" idx="3"/>
          </p:cNvCxnSpPr>
          <p:nvPr/>
        </p:nvCxnSpPr>
        <p:spPr>
          <a:xfrm>
            <a:off x="1295400" y="3886200"/>
            <a:ext cx="929640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4173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44A927-7EAC-A06F-CD3B-CC97058A1F52}"/>
              </a:ext>
            </a:extLst>
          </p:cNvPr>
          <p:cNvPicPr>
            <a:picLocks noChangeAspect="1"/>
          </p:cNvPicPr>
          <p:nvPr/>
        </p:nvPicPr>
        <p:blipFill>
          <a:blip r:embed="rId2"/>
          <a:stretch>
            <a:fillRect/>
          </a:stretch>
        </p:blipFill>
        <p:spPr>
          <a:xfrm>
            <a:off x="-12" y="228600"/>
            <a:ext cx="12007275" cy="7315200"/>
          </a:xfrm>
          <a:prstGeom prst="rect">
            <a:avLst/>
          </a:prstGeom>
        </p:spPr>
      </p:pic>
      <p:sp>
        <p:nvSpPr>
          <p:cNvPr id="6" name="TextBox 5">
            <a:extLst>
              <a:ext uri="{FF2B5EF4-FFF2-40B4-BE49-F238E27FC236}">
                <a16:creationId xmlns:a16="http://schemas.microsoft.com/office/drawing/2014/main" id="{0414CF41-6AD7-98A9-35C5-6C4062039A81}"/>
              </a:ext>
            </a:extLst>
          </p:cNvPr>
          <p:cNvSpPr txBox="1"/>
          <p:nvPr/>
        </p:nvSpPr>
        <p:spPr>
          <a:xfrm>
            <a:off x="5105400" y="3429000"/>
            <a:ext cx="6629400" cy="954107"/>
          </a:xfrm>
          <a:prstGeom prst="rect">
            <a:avLst/>
          </a:prstGeom>
          <a:noFill/>
          <a:ln w="57150">
            <a:solidFill>
              <a:srgbClr val="C00000"/>
            </a:solidFill>
          </a:ln>
        </p:spPr>
        <p:txBody>
          <a:bodyPr wrap="square">
            <a:spAutoFit/>
          </a:bodyPr>
          <a:lstStyle/>
          <a:p>
            <a:r>
              <a:rPr lang="en-US" sz="2800" dirty="0">
                <a:hlinkClick r:id="rId3"/>
              </a:rPr>
              <a:t>http://homepage.divms.uiowa.edu/~idarcy/COURSES/100/FALL23/2560.html</a:t>
            </a:r>
            <a:r>
              <a:rPr lang="en-US" sz="2800" dirty="0"/>
              <a:t> </a:t>
            </a:r>
          </a:p>
        </p:txBody>
      </p:sp>
    </p:spTree>
    <p:extLst>
      <p:ext uri="{BB962C8B-B14F-4D97-AF65-F5344CB8AC3E}">
        <p14:creationId xmlns:p14="http://schemas.microsoft.com/office/powerpoint/2010/main" val="33327010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24E8D1-CC6D-4BB6-A8F3-989382387069}"/>
              </a:ext>
            </a:extLst>
          </p:cNvPr>
          <p:cNvSpPr/>
          <p:nvPr/>
        </p:nvSpPr>
        <p:spPr bwMode="auto">
          <a:xfrm>
            <a:off x="1295400" y="381000"/>
            <a:ext cx="9296400" cy="7010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defTabSz="914400" fontAlgn="base">
              <a:spcBef>
                <a:spcPct val="20000"/>
              </a:spcBef>
              <a:spcAft>
                <a:spcPct val="0"/>
              </a:spcAft>
            </a:pPr>
            <a:endParaRPr lang="en-US" sz="2400">
              <a:latin typeface="Times New Roman" pitchFamily="-108" charset="0"/>
            </a:endParaRPr>
          </a:p>
        </p:txBody>
      </p:sp>
      <p:pic>
        <p:nvPicPr>
          <p:cNvPr id="3" name="Picture 2">
            <a:extLst>
              <a:ext uri="{FF2B5EF4-FFF2-40B4-BE49-F238E27FC236}">
                <a16:creationId xmlns:a16="http://schemas.microsoft.com/office/drawing/2014/main" id="{FE251686-2093-4671-ADEC-ACDFC1DC9BAA}"/>
              </a:ext>
            </a:extLst>
          </p:cNvPr>
          <p:cNvPicPr>
            <a:picLocks noChangeAspect="1"/>
          </p:cNvPicPr>
          <p:nvPr/>
        </p:nvPicPr>
        <p:blipFill rotWithShape="1">
          <a:blip r:embed="rId2"/>
          <a:srcRect b="72222"/>
          <a:stretch/>
        </p:blipFill>
        <p:spPr>
          <a:xfrm>
            <a:off x="1560580" y="457200"/>
            <a:ext cx="8766041" cy="1905000"/>
          </a:xfrm>
          <a:prstGeom prst="rect">
            <a:avLst/>
          </a:prstGeom>
        </p:spPr>
      </p:pic>
      <p:pic>
        <p:nvPicPr>
          <p:cNvPr id="4" name="Picture 3">
            <a:extLst>
              <a:ext uri="{FF2B5EF4-FFF2-40B4-BE49-F238E27FC236}">
                <a16:creationId xmlns:a16="http://schemas.microsoft.com/office/drawing/2014/main" id="{13844149-C0A6-423A-9E4D-FDA531B10AB2}"/>
              </a:ext>
            </a:extLst>
          </p:cNvPr>
          <p:cNvPicPr>
            <a:picLocks noChangeAspect="1"/>
          </p:cNvPicPr>
          <p:nvPr/>
        </p:nvPicPr>
        <p:blipFill rotWithShape="1">
          <a:blip r:embed="rId2"/>
          <a:srcRect t="32222" r="45654"/>
          <a:stretch/>
        </p:blipFill>
        <p:spPr>
          <a:xfrm>
            <a:off x="2703580" y="2819400"/>
            <a:ext cx="4764021" cy="4648200"/>
          </a:xfrm>
          <a:prstGeom prst="rect">
            <a:avLst/>
          </a:prstGeom>
        </p:spPr>
      </p:pic>
    </p:spTree>
    <p:extLst>
      <p:ext uri="{BB962C8B-B14F-4D97-AF65-F5344CB8AC3E}">
        <p14:creationId xmlns:p14="http://schemas.microsoft.com/office/powerpoint/2010/main" val="214469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2074BB8-8AEA-436F-98AB-81018CAE255D}"/>
              </a:ext>
            </a:extLst>
          </p:cNvPr>
          <p:cNvPicPr>
            <a:picLocks noChangeAspect="1"/>
          </p:cNvPicPr>
          <p:nvPr/>
        </p:nvPicPr>
        <p:blipFill>
          <a:blip r:embed="rId2"/>
          <a:stretch>
            <a:fillRect/>
          </a:stretch>
        </p:blipFill>
        <p:spPr>
          <a:xfrm>
            <a:off x="0" y="76200"/>
            <a:ext cx="11963533" cy="6858000"/>
          </a:xfrm>
          <a:prstGeom prst="rect">
            <a:avLst/>
          </a:prstGeom>
        </p:spPr>
      </p:pic>
      <p:sp>
        <p:nvSpPr>
          <p:cNvPr id="8" name="TextBox 7">
            <a:extLst>
              <a:ext uri="{FF2B5EF4-FFF2-40B4-BE49-F238E27FC236}">
                <a16:creationId xmlns:a16="http://schemas.microsoft.com/office/drawing/2014/main" id="{EEE7A171-9B32-48AD-A5FE-CC2164477893}"/>
              </a:ext>
            </a:extLst>
          </p:cNvPr>
          <p:cNvSpPr txBox="1"/>
          <p:nvPr/>
        </p:nvSpPr>
        <p:spPr>
          <a:xfrm>
            <a:off x="228600" y="7086600"/>
            <a:ext cx="11658600" cy="523220"/>
          </a:xfrm>
          <a:prstGeom prst="rect">
            <a:avLst/>
          </a:prstGeom>
          <a:noFill/>
        </p:spPr>
        <p:txBody>
          <a:bodyPr wrap="square">
            <a:spAutoFit/>
          </a:bodyPr>
          <a:lstStyle/>
          <a:p>
            <a:r>
              <a:rPr lang="en-US" sz="2800" dirty="0">
                <a:hlinkClick r:id="rId3"/>
              </a:rPr>
              <a:t>https://homepage.divms.uiowa.edu/~idarcy/COURSES/100/FALL23/2560.html</a:t>
            </a:r>
            <a:r>
              <a:rPr lang="en-US" sz="2800" dirty="0"/>
              <a:t> </a:t>
            </a:r>
          </a:p>
        </p:txBody>
      </p:sp>
    </p:spTree>
    <p:extLst>
      <p:ext uri="{BB962C8B-B14F-4D97-AF65-F5344CB8AC3E}">
        <p14:creationId xmlns:p14="http://schemas.microsoft.com/office/powerpoint/2010/main" val="1882196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788372-17F8-45D1-8B4F-56515C0ADC44}"/>
              </a:ext>
            </a:extLst>
          </p:cNvPr>
          <p:cNvPicPr>
            <a:picLocks noChangeAspect="1"/>
          </p:cNvPicPr>
          <p:nvPr/>
        </p:nvPicPr>
        <p:blipFill>
          <a:blip r:embed="rId2"/>
          <a:stretch>
            <a:fillRect/>
          </a:stretch>
        </p:blipFill>
        <p:spPr>
          <a:xfrm>
            <a:off x="76199" y="152399"/>
            <a:ext cx="14865511" cy="7239001"/>
          </a:xfrm>
          <a:prstGeom prst="rect">
            <a:avLst/>
          </a:prstGeom>
        </p:spPr>
      </p:pic>
    </p:spTree>
    <p:extLst>
      <p:ext uri="{BB962C8B-B14F-4D97-AF65-F5344CB8AC3E}">
        <p14:creationId xmlns:p14="http://schemas.microsoft.com/office/powerpoint/2010/main" val="1564410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A64B67-89A4-4C27-ADAB-18D06957352A}"/>
              </a:ext>
            </a:extLst>
          </p:cNvPr>
          <p:cNvPicPr>
            <a:picLocks noChangeAspect="1"/>
          </p:cNvPicPr>
          <p:nvPr/>
        </p:nvPicPr>
        <p:blipFill>
          <a:blip r:embed="rId2"/>
          <a:stretch>
            <a:fillRect/>
          </a:stretch>
        </p:blipFill>
        <p:spPr>
          <a:xfrm>
            <a:off x="0" y="801914"/>
            <a:ext cx="11887200" cy="6168571"/>
          </a:xfrm>
          <a:prstGeom prst="rect">
            <a:avLst/>
          </a:prstGeom>
        </p:spPr>
      </p:pic>
    </p:spTree>
    <p:extLst>
      <p:ext uri="{BB962C8B-B14F-4D97-AF65-F5344CB8AC3E}">
        <p14:creationId xmlns:p14="http://schemas.microsoft.com/office/powerpoint/2010/main" val="3889786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2074BB8-8AEA-436F-98AB-81018CAE255D}"/>
              </a:ext>
            </a:extLst>
          </p:cNvPr>
          <p:cNvPicPr>
            <a:picLocks noChangeAspect="1"/>
          </p:cNvPicPr>
          <p:nvPr/>
        </p:nvPicPr>
        <p:blipFill>
          <a:blip r:embed="rId2"/>
          <a:stretch>
            <a:fillRect/>
          </a:stretch>
        </p:blipFill>
        <p:spPr>
          <a:xfrm>
            <a:off x="0" y="76200"/>
            <a:ext cx="11963533" cy="6858000"/>
          </a:xfrm>
          <a:prstGeom prst="rect">
            <a:avLst/>
          </a:prstGeom>
        </p:spPr>
      </p:pic>
      <p:sp>
        <p:nvSpPr>
          <p:cNvPr id="8" name="TextBox 7">
            <a:extLst>
              <a:ext uri="{FF2B5EF4-FFF2-40B4-BE49-F238E27FC236}">
                <a16:creationId xmlns:a16="http://schemas.microsoft.com/office/drawing/2014/main" id="{EEE7A171-9B32-48AD-A5FE-CC2164477893}"/>
              </a:ext>
            </a:extLst>
          </p:cNvPr>
          <p:cNvSpPr txBox="1"/>
          <p:nvPr/>
        </p:nvSpPr>
        <p:spPr>
          <a:xfrm>
            <a:off x="228600" y="7086600"/>
            <a:ext cx="11658600" cy="523220"/>
          </a:xfrm>
          <a:prstGeom prst="rect">
            <a:avLst/>
          </a:prstGeom>
          <a:noFill/>
        </p:spPr>
        <p:txBody>
          <a:bodyPr wrap="square">
            <a:spAutoFit/>
          </a:bodyPr>
          <a:lstStyle/>
          <a:p>
            <a:r>
              <a:rPr lang="en-US" sz="2800" dirty="0">
                <a:hlinkClick r:id="rId3"/>
              </a:rPr>
              <a:t>https://homepage.divms.uiowa.edu/~idarcy/COURSES/100/FALL22/2560.html</a:t>
            </a:r>
            <a:r>
              <a:rPr lang="en-US" sz="2800" dirty="0"/>
              <a:t> </a:t>
            </a:r>
          </a:p>
        </p:txBody>
      </p:sp>
    </p:spTree>
    <p:extLst>
      <p:ext uri="{BB962C8B-B14F-4D97-AF65-F5344CB8AC3E}">
        <p14:creationId xmlns:p14="http://schemas.microsoft.com/office/powerpoint/2010/main" val="2233658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51A3DE-8138-4B12-854B-C62C7D4D9370}"/>
              </a:ext>
            </a:extLst>
          </p:cNvPr>
          <p:cNvPicPr>
            <a:picLocks noChangeAspect="1"/>
          </p:cNvPicPr>
          <p:nvPr/>
        </p:nvPicPr>
        <p:blipFill>
          <a:blip r:embed="rId2"/>
          <a:stretch>
            <a:fillRect/>
          </a:stretch>
        </p:blipFill>
        <p:spPr>
          <a:xfrm>
            <a:off x="0" y="687850"/>
            <a:ext cx="11887200" cy="6396700"/>
          </a:xfrm>
          <a:prstGeom prst="rect">
            <a:avLst/>
          </a:prstGeom>
        </p:spPr>
      </p:pic>
      <p:sp>
        <p:nvSpPr>
          <p:cNvPr id="4" name="Rectangle 3">
            <a:extLst>
              <a:ext uri="{FF2B5EF4-FFF2-40B4-BE49-F238E27FC236}">
                <a16:creationId xmlns:a16="http://schemas.microsoft.com/office/drawing/2014/main" id="{E79EDDEA-06DE-47B9-B084-59EEA4E283F7}"/>
              </a:ext>
            </a:extLst>
          </p:cNvPr>
          <p:cNvSpPr/>
          <p:nvPr/>
        </p:nvSpPr>
        <p:spPr>
          <a:xfrm>
            <a:off x="3810000" y="5029200"/>
            <a:ext cx="18288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2652819"/>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48A1FA"/>
      </a:hlink>
      <a:folHlink>
        <a:srgbClr val="00B0F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3E4F19A7-A959-40BB-972C-4880BAF8EB09}"/>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12852</TotalTime>
  <Words>277</Words>
  <Application>Microsoft Office PowerPoint</Application>
  <PresentationFormat>Custom</PresentationFormat>
  <Paragraphs>18</Paragraphs>
  <Slides>40</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40</vt:i4>
      </vt:variant>
    </vt:vector>
  </HeadingPairs>
  <TitlesOfParts>
    <vt:vector size="46" baseType="lpstr">
      <vt:lpstr>Arial</vt:lpstr>
      <vt:lpstr>Calibri</vt:lpstr>
      <vt:lpstr>Calibri Light</vt:lpstr>
      <vt:lpstr>Times New Roman</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 260</dc:title>
  <dc:creator>Phil Gustafson</dc:creator>
  <cp:lastModifiedBy>Darcy, Isabel K</cp:lastModifiedBy>
  <cp:revision>427</cp:revision>
  <cp:lastPrinted>2010-08-30T14:05:57Z</cp:lastPrinted>
  <dcterms:created xsi:type="dcterms:W3CDTF">2010-08-30T13:57:37Z</dcterms:created>
  <dcterms:modified xsi:type="dcterms:W3CDTF">2023-08-18T03:46:35Z</dcterms:modified>
</cp:coreProperties>
</file>