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-18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FD943-719A-4340-9E28-EB3197B11911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6E47A-071B-1D4E-B123-17EFECC42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691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FD943-719A-4340-9E28-EB3197B11911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6E47A-071B-1D4E-B123-17EFECC42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31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FD943-719A-4340-9E28-EB3197B11911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6E47A-071B-1D4E-B123-17EFECC42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460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FD943-719A-4340-9E28-EB3197B11911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6E47A-071B-1D4E-B123-17EFECC42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740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FD943-719A-4340-9E28-EB3197B11911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6E47A-071B-1D4E-B123-17EFECC42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04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FD943-719A-4340-9E28-EB3197B11911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6E47A-071B-1D4E-B123-17EFECC42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135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FD943-719A-4340-9E28-EB3197B11911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6E47A-071B-1D4E-B123-17EFECC42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910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FD943-719A-4340-9E28-EB3197B11911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6E47A-071B-1D4E-B123-17EFECC42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536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FD943-719A-4340-9E28-EB3197B11911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6E47A-071B-1D4E-B123-17EFECC42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068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FD943-719A-4340-9E28-EB3197B11911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6E47A-071B-1D4E-B123-17EFECC42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891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FD943-719A-4340-9E28-EB3197B11911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6E47A-071B-1D4E-B123-17EFECC42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71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FD943-719A-4340-9E28-EB3197B11911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6E47A-071B-1D4E-B123-17EFECC42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6400"/>
            <a:ext cx="9144000" cy="602607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5646" y="4360371"/>
            <a:ext cx="2875284" cy="2308324"/>
          </a:xfrm>
          <a:prstGeom prst="rect">
            <a:avLst/>
          </a:prstGeom>
          <a:solidFill>
            <a:srgbClr val="EEECE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You can join live lecture Wednesday and Friday either by going to</a:t>
            </a:r>
          </a:p>
          <a:p>
            <a:r>
              <a:rPr lang="en-US" dirty="0" smtClean="0"/>
              <a:t>or joining via regular classroom.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NOTE: to ask questions, you need to </a:t>
            </a:r>
            <a:r>
              <a:rPr lang="en-US" dirty="0" err="1" smtClean="0">
                <a:solidFill>
                  <a:srgbClr val="FF0000"/>
                </a:solidFill>
              </a:rPr>
              <a:t>joing</a:t>
            </a:r>
            <a:r>
              <a:rPr lang="en-US" dirty="0" smtClean="0">
                <a:solidFill>
                  <a:srgbClr val="FF0000"/>
                </a:solidFill>
              </a:rPr>
              <a:t> via regular classroom.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036660" y="3234341"/>
            <a:ext cx="2180423" cy="1868730"/>
          </a:xfrm>
          <a:prstGeom prst="straightConnector1">
            <a:avLst/>
          </a:prstGeom>
          <a:ln w="44450"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3785789" y="2898928"/>
            <a:ext cx="1078231" cy="335413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45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32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I Darcy</dc:creator>
  <cp:keywords/>
  <dc:description/>
  <cp:lastModifiedBy>I D</cp:lastModifiedBy>
  <cp:revision>2</cp:revision>
  <dcterms:created xsi:type="dcterms:W3CDTF">2013-11-18T16:40:20Z</dcterms:created>
  <dcterms:modified xsi:type="dcterms:W3CDTF">2013-11-18T16:53:09Z</dcterms:modified>
  <cp:category/>
</cp:coreProperties>
</file>