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4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4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9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9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E997A-DA1C-F54B-9FEE-BED1EDB7FC44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C72A-EDBD-BE41-B903-F99BE36D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8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ma.umn.edu/videos/lind305.html" TargetMode="External"/><Relationship Id="rId3" Type="http://schemas.openxmlformats.org/officeDocument/2006/relationships/hyperlink" Target="http://ima.umn.edu/~darcy/ApTop/IMA_PranavOct14_201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ma.umn.edu/videos/lind30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9400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Special Lecture: </a:t>
            </a:r>
            <a:r>
              <a:rPr lang="en-US" sz="4000" dirty="0" err="1" smtClean="0"/>
              <a:t>Pratyush</a:t>
            </a:r>
            <a:r>
              <a:rPr lang="en-US" sz="4000" dirty="0" smtClean="0"/>
              <a:t> </a:t>
            </a:r>
            <a:r>
              <a:rPr lang="en-US" sz="4000" dirty="0" err="1" smtClean="0"/>
              <a:t>Pranav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Rijksuniversiteit</a:t>
            </a:r>
            <a:r>
              <a:rPr lang="en-US" sz="4000" dirty="0" smtClean="0"/>
              <a:t> </a:t>
            </a:r>
            <a:r>
              <a:rPr lang="en-US" sz="4000" dirty="0" err="1"/>
              <a:t>te</a:t>
            </a:r>
            <a:r>
              <a:rPr lang="en-US" sz="4000" dirty="0"/>
              <a:t> Groningen  </a:t>
            </a:r>
            <a:endParaRPr lang="en-US" sz="4000" dirty="0" smtClean="0"/>
          </a:p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Persistent </a:t>
            </a:r>
            <a:r>
              <a:rPr lang="en-US" sz="4000" dirty="0">
                <a:solidFill>
                  <a:srgbClr val="660066"/>
                </a:solidFill>
              </a:rPr>
              <a:t>Holes in the </a:t>
            </a:r>
            <a:r>
              <a:rPr lang="en-US" sz="4000" dirty="0" smtClean="0">
                <a:solidFill>
                  <a:srgbClr val="660066"/>
                </a:solidFill>
              </a:rPr>
              <a:t>Universe</a:t>
            </a:r>
            <a:r>
              <a:rPr lang="en-US" sz="4000" dirty="0">
                <a:solidFill>
                  <a:srgbClr val="660066"/>
                </a:solidFill>
              </a:rPr>
              <a:t> </a:t>
            </a:r>
          </a:p>
          <a:p>
            <a:pPr algn="ctr"/>
            <a:endParaRPr lang="en-US" sz="2000" dirty="0"/>
          </a:p>
          <a:p>
            <a:pPr algn="ctr"/>
            <a:r>
              <a:rPr lang="en-US" sz="4000" dirty="0"/>
              <a:t>To join </a:t>
            </a:r>
            <a:r>
              <a:rPr lang="en-US" sz="4000" dirty="0" smtClean="0"/>
              <a:t>today's </a:t>
            </a:r>
            <a:r>
              <a:rPr lang="en-US" sz="4000" dirty="0"/>
              <a:t>lecture, go to </a:t>
            </a:r>
            <a:endParaRPr lang="en-US" sz="4000" dirty="0" smtClean="0"/>
          </a:p>
          <a:p>
            <a:pPr algn="ctr"/>
            <a:endParaRPr lang="en-US" sz="2000" u="sng" dirty="0">
              <a:hlinkClick r:id="rId2"/>
            </a:endParaRPr>
          </a:p>
          <a:p>
            <a:pPr algn="ctr"/>
            <a:r>
              <a:rPr lang="en-US" sz="4000" u="sng" dirty="0" smtClean="0">
                <a:hlinkClick r:id="rId2"/>
              </a:rPr>
              <a:t>https</a:t>
            </a:r>
            <a:r>
              <a:rPr lang="en-US" sz="4000" u="sng" dirty="0">
                <a:hlinkClick r:id="rId2"/>
              </a:rPr>
              <a:t>://</a:t>
            </a:r>
            <a:r>
              <a:rPr lang="en-US" sz="4000" u="sng" dirty="0" smtClean="0">
                <a:hlinkClick r:id="rId2"/>
              </a:rPr>
              <a:t>ima.umn.edu</a:t>
            </a:r>
            <a:r>
              <a:rPr lang="en-US" sz="4000" u="sng" dirty="0">
                <a:hlinkClick r:id="rId2"/>
              </a:rPr>
              <a:t>/videos/lind305.</a:t>
            </a:r>
            <a:r>
              <a:rPr lang="en-US" sz="4000" u="sng" dirty="0" smtClean="0">
                <a:hlinkClick r:id="rId2"/>
              </a:rPr>
              <a:t>html</a:t>
            </a:r>
            <a:endParaRPr lang="en-US" sz="4000" u="sng" dirty="0" smtClean="0"/>
          </a:p>
          <a:p>
            <a:pPr algn="ctr"/>
            <a:endParaRPr lang="en-US" sz="2000" u="sng" dirty="0">
              <a:hlinkClick r:id="rId2"/>
            </a:endParaRPr>
          </a:p>
          <a:p>
            <a:pPr algn="ctr"/>
            <a:r>
              <a:rPr lang="en-US" sz="3200" dirty="0" smtClean="0"/>
              <a:t>If you have questions, please use the chat here</a:t>
            </a:r>
            <a:endParaRPr lang="en-US" sz="4000" u="sng" dirty="0" smtClean="0">
              <a:hlinkClick r:id="rId2"/>
            </a:endParaRPr>
          </a:p>
          <a:p>
            <a:endParaRPr lang="en-US" sz="2400" dirty="0" smtClean="0"/>
          </a:p>
          <a:p>
            <a:r>
              <a:rPr lang="en-US" sz="2400" dirty="0" smtClean="0"/>
              <a:t>Slides </a:t>
            </a:r>
            <a:r>
              <a:rPr lang="en-US" sz="2400" dirty="0"/>
              <a:t>for today's talk can be found </a:t>
            </a:r>
            <a:r>
              <a:rPr lang="en-US" sz="2400" dirty="0" smtClean="0"/>
              <a:t>at</a:t>
            </a:r>
            <a:endParaRPr lang="en-US" sz="2400" dirty="0"/>
          </a:p>
          <a:p>
            <a:r>
              <a:rPr lang="en-US" sz="2400" u="sng" dirty="0">
                <a:hlinkClick r:id="rId3"/>
              </a:rPr>
              <a:t>http://ima.umn.edu/~darcy/ApTop/IMA_PranavOct14_2013.</a:t>
            </a:r>
            <a:r>
              <a:rPr lang="en-US" sz="2400" u="sng" dirty="0" smtClean="0">
                <a:hlinkClick r:id="rId3"/>
              </a:rPr>
              <a:t>pdf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sz="2800" dirty="0"/>
              <a:t>We will resume our normal time and online location Wednesday at 16:30 - 17:20 GMT (11:30am - 12:20pm CDT, Iowa time).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63655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If you have questions, please use the chat here</a:t>
            </a:r>
          </a:p>
          <a:p>
            <a:r>
              <a:rPr lang="en-US" dirty="0" smtClean="0"/>
              <a:t>If you have questions, please use the chat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I D</cp:lastModifiedBy>
  <cp:revision>1</cp:revision>
  <dcterms:created xsi:type="dcterms:W3CDTF">2013-10-14T15:45:29Z</dcterms:created>
  <dcterms:modified xsi:type="dcterms:W3CDTF">2013-10-14T15:55:28Z</dcterms:modified>
  <cp:category/>
</cp:coreProperties>
</file>